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53721" y="3778898"/>
            <a:ext cx="859688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&lt;bean class=“Product”&gt;</a:t>
            </a:r>
          </a:p>
        </p:txBody>
      </p:sp>
      <p:sp>
        <p:nvSpPr>
          <p:cNvPr id="120" name="Shape 120"/>
          <p:cNvSpPr/>
          <p:nvPr/>
        </p:nvSpPr>
        <p:spPr>
          <a:xfrm>
            <a:off x="4552632" y="5220650"/>
            <a:ext cx="784707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&lt;property name=“id”&gt;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6212321" y="6935754"/>
            <a:ext cx="68275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&lt;value&gt;10&lt;/value&gt;</a:t>
            </a:r>
          </a:p>
        </p:txBody>
      </p:sp>
      <p:sp>
        <p:nvSpPr>
          <p:cNvPr id="122" name="Shape 122"/>
          <p:cNvSpPr/>
          <p:nvPr/>
        </p:nvSpPr>
        <p:spPr>
          <a:xfrm>
            <a:off x="15309402" y="4110652"/>
            <a:ext cx="587425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value as element</a:t>
            </a:r>
          </a:p>
        </p:txBody>
      </p:sp>
      <p:sp>
        <p:nvSpPr>
          <p:cNvPr id="123" name="Shape 123"/>
          <p:cNvSpPr/>
          <p:nvPr/>
        </p:nvSpPr>
        <p:spPr>
          <a:xfrm>
            <a:off x="15267111" y="7085217"/>
            <a:ext cx="59588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value as attribute</a:t>
            </a:r>
          </a:p>
        </p:txBody>
      </p:sp>
      <p:sp>
        <p:nvSpPr>
          <p:cNvPr id="124" name="Shape 124"/>
          <p:cNvSpPr/>
          <p:nvPr/>
        </p:nvSpPr>
        <p:spPr>
          <a:xfrm>
            <a:off x="15283228" y="10059782"/>
            <a:ext cx="841476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 schema/p namespace</a:t>
            </a:r>
          </a:p>
        </p:txBody>
      </p:sp>
      <p:sp>
        <p:nvSpPr>
          <p:cNvPr id="125" name="Shape 125"/>
          <p:cNvSpPr/>
          <p:nvPr/>
        </p:nvSpPr>
        <p:spPr>
          <a:xfrm>
            <a:off x="712547" y="103587"/>
            <a:ext cx="86156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Primitive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6"/>
      <p:bldP build="whole" bldLvl="1" animBg="1" rev="0" advAuto="0" spid="125" grpId="1"/>
      <p:bldP build="whole" bldLvl="1" animBg="1" rev="0" advAuto="0" spid="124" grpId="7"/>
      <p:bldP build="whole" bldLvl="1" animBg="1" rev="0" advAuto="0" spid="120" grpId="3"/>
      <p:bldP build="whole" bldLvl="1" animBg="1" rev="0" advAuto="0" spid="122" grpId="5"/>
      <p:bldP build="whole" bldLvl="1" animBg="1" rev="0" advAuto="0" spid="121" grpId="4"/>
      <p:bldP build="whole" bldLvl="1" animBg="1" rev="0" advAuto="0" spid="11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