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80230" y="314130"/>
            <a:ext cx="9655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Reference Types</a:t>
            </a:r>
          </a:p>
        </p:txBody>
      </p:sp>
      <p:sp>
        <p:nvSpPr>
          <p:cNvPr id="120" name="Shape 120"/>
          <p:cNvSpPr/>
          <p:nvPr/>
        </p:nvSpPr>
        <p:spPr>
          <a:xfrm>
            <a:off x="5971833" y="3904260"/>
            <a:ext cx="55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21" name="Shape 121"/>
          <p:cNvSpPr/>
          <p:nvPr/>
        </p:nvSpPr>
        <p:spPr>
          <a:xfrm>
            <a:off x="14083669" y="3904260"/>
            <a:ext cx="55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22" name="Shape 122"/>
          <p:cNvSpPr/>
          <p:nvPr/>
        </p:nvSpPr>
        <p:spPr>
          <a:xfrm>
            <a:off x="6298678" y="6757789"/>
            <a:ext cx="89781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&lt;bean class=“B” name=“b”/&gt;</a:t>
            </a:r>
          </a:p>
        </p:txBody>
      </p:sp>
      <p:sp>
        <p:nvSpPr>
          <p:cNvPr id="123" name="Shape 123"/>
          <p:cNvSpPr/>
          <p:nvPr/>
        </p:nvSpPr>
        <p:spPr>
          <a:xfrm>
            <a:off x="7966652" y="8396173"/>
            <a:ext cx="87582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&lt;bean class=“A” name=“a”&gt;</a:t>
            </a:r>
          </a:p>
        </p:txBody>
      </p:sp>
      <p:sp>
        <p:nvSpPr>
          <p:cNvPr id="124" name="Shape 124"/>
          <p:cNvSpPr/>
          <p:nvPr/>
        </p:nvSpPr>
        <p:spPr>
          <a:xfrm>
            <a:off x="6362663" y="5119404"/>
            <a:ext cx="1325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 b;</a:t>
            </a:r>
          </a:p>
        </p:txBody>
      </p:sp>
      <p:sp>
        <p:nvSpPr>
          <p:cNvPr id="125" name="Shape 125"/>
          <p:cNvSpPr/>
          <p:nvPr/>
        </p:nvSpPr>
        <p:spPr>
          <a:xfrm>
            <a:off x="11610613" y="10632348"/>
            <a:ext cx="49702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&lt;ref bean=“b”/&gt;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8178879" y="12464846"/>
            <a:ext cx="267467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&lt;/bean&gt;</a:t>
            </a:r>
          </a:p>
        </p:txBody>
      </p:sp>
      <p:sp>
        <p:nvSpPr>
          <p:cNvPr id="127" name="Shape 127"/>
          <p:cNvSpPr/>
          <p:nvPr/>
        </p:nvSpPr>
        <p:spPr>
          <a:xfrm>
            <a:off x="8051462" y="4348760"/>
            <a:ext cx="54726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9337724" y="3329925"/>
            <a:ext cx="2462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 - A</a:t>
            </a:r>
          </a:p>
        </p:txBody>
      </p:sp>
      <p:sp>
        <p:nvSpPr>
          <p:cNvPr id="129" name="Shape 129"/>
          <p:cNvSpPr/>
          <p:nvPr/>
        </p:nvSpPr>
        <p:spPr>
          <a:xfrm>
            <a:off x="9332826" y="9611317"/>
            <a:ext cx="666943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&lt;property name=“b”&gt;</a:t>
            </a:r>
          </a:p>
        </p:txBody>
      </p:sp>
      <p:sp>
        <p:nvSpPr>
          <p:cNvPr id="130" name="Shape 130"/>
          <p:cNvSpPr/>
          <p:nvPr/>
        </p:nvSpPr>
        <p:spPr>
          <a:xfrm>
            <a:off x="9731641" y="11653380"/>
            <a:ext cx="366461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&lt;/property&gt;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0"/>
      <p:bldP build="whole" bldLvl="1" animBg="1" rev="0" advAuto="0" spid="126" grpId="12"/>
      <p:bldP build="whole" bldLvl="1" animBg="1" rev="0" advAuto="0" spid="124" grpId="6"/>
      <p:bldP build="whole" bldLvl="1" animBg="1" rev="0" advAuto="0" spid="122" grpId="7"/>
      <p:bldP build="whole" bldLvl="1" animBg="1" rev="0" advAuto="0" spid="123" grpId="8"/>
      <p:bldP build="whole" bldLvl="1" animBg="1" rev="0" advAuto="0" spid="127" grpId="3"/>
      <p:bldP build="whole" bldLvl="1" animBg="1" rev="0" advAuto="0" spid="119" grpId="1"/>
      <p:bldP build="whole" bldLvl="1" animBg="1" rev="0" advAuto="0" spid="120" grpId="2"/>
      <p:bldP build="whole" bldLvl="1" animBg="1" rev="0" advAuto="0" spid="121" grpId="4"/>
      <p:bldP build="whole" bldLvl="1" animBg="1" rev="0" advAuto="0" spid="128" grpId="5"/>
      <p:bldP build="whole" bldLvl="1" animBg="1" rev="0" advAuto="0" spid="129" grpId="9"/>
      <p:bldP build="whole" bldLvl="1" animBg="1" rev="0" advAuto="0" spid="130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