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9" r:id="rId6"/>
    <p:sldId id="259" r:id="rId7"/>
    <p:sldId id="262" r:id="rId8"/>
    <p:sldId id="260" r:id="rId9"/>
    <p:sldId id="261" r:id="rId10"/>
    <p:sldId id="270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8E67"/>
    <a:srgbClr val="9CDAF9"/>
    <a:srgbClr val="EBB80F"/>
    <a:srgbClr val="629252"/>
    <a:srgbClr val="1F1F1F"/>
    <a:srgbClr val="000000"/>
    <a:srgbClr val="667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93B254-3063-4D90-850E-0A22C9807B22}" v="2" dt="2025-07-02T15:07:45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Langenberg" userId="bdaba312-4bef-436d-9228-036b729bfaeb" providerId="ADAL" clId="{1652ED52-4AED-488C-8926-269AC2AB2084}"/>
    <pc:docChg chg="custSel addSld modSld">
      <pc:chgData name="Lucy Langenberg" userId="bdaba312-4bef-436d-9228-036b729bfaeb" providerId="ADAL" clId="{1652ED52-4AED-488C-8926-269AC2AB2084}" dt="2025-06-24T17:58:33.707" v="182" actId="1076"/>
      <pc:docMkLst>
        <pc:docMk/>
      </pc:docMkLst>
      <pc:sldChg chg="addSp delSp modSp new mod">
        <pc:chgData name="Lucy Langenberg" userId="bdaba312-4bef-436d-9228-036b729bfaeb" providerId="ADAL" clId="{1652ED52-4AED-488C-8926-269AC2AB2084}" dt="2025-06-24T17:47:13.600" v="156" actId="1076"/>
        <pc:sldMkLst>
          <pc:docMk/>
          <pc:sldMk cId="3178537390" sldId="269"/>
        </pc:sldMkLst>
        <pc:spChg chg="mod">
          <ac:chgData name="Lucy Langenberg" userId="bdaba312-4bef-436d-9228-036b729bfaeb" providerId="ADAL" clId="{1652ED52-4AED-488C-8926-269AC2AB2084}" dt="2025-06-24T17:43:35.846" v="25" actId="20577"/>
          <ac:spMkLst>
            <pc:docMk/>
            <pc:sldMk cId="3178537390" sldId="269"/>
            <ac:spMk id="2" creationId="{24119849-7498-94B6-4FEC-85FE008A761D}"/>
          </ac:spMkLst>
        </pc:spChg>
        <pc:spChg chg="mod">
          <ac:chgData name="Lucy Langenberg" userId="bdaba312-4bef-436d-9228-036b729bfaeb" providerId="ADAL" clId="{1652ED52-4AED-488C-8926-269AC2AB2084}" dt="2025-06-24T17:45:25.034" v="109" actId="1036"/>
          <ac:spMkLst>
            <pc:docMk/>
            <pc:sldMk cId="3178537390" sldId="269"/>
            <ac:spMk id="5" creationId="{D6A2DAC1-713E-AF31-47A5-93CBB3ABF563}"/>
          </ac:spMkLst>
        </pc:spChg>
        <pc:spChg chg="mod">
          <ac:chgData name="Lucy Langenberg" userId="bdaba312-4bef-436d-9228-036b729bfaeb" providerId="ADAL" clId="{1652ED52-4AED-488C-8926-269AC2AB2084}" dt="2025-06-24T17:45:25.034" v="109" actId="1036"/>
          <ac:spMkLst>
            <pc:docMk/>
            <pc:sldMk cId="3178537390" sldId="269"/>
            <ac:spMk id="6" creationId="{C5F6DC25-98B5-FD6E-8461-3B13A5FEA49D}"/>
          </ac:spMkLst>
        </pc:spChg>
        <pc:spChg chg="add mod">
          <ac:chgData name="Lucy Langenberg" userId="bdaba312-4bef-436d-9228-036b729bfaeb" providerId="ADAL" clId="{1652ED52-4AED-488C-8926-269AC2AB2084}" dt="2025-06-24T17:45:52.308" v="115" actId="1076"/>
          <ac:spMkLst>
            <pc:docMk/>
            <pc:sldMk cId="3178537390" sldId="269"/>
            <ac:spMk id="11" creationId="{5A3F12FA-32AF-E200-B5EC-2F60CFE76FCA}"/>
          </ac:spMkLst>
        </pc:spChg>
        <pc:picChg chg="add mod">
          <ac:chgData name="Lucy Langenberg" userId="bdaba312-4bef-436d-9228-036b729bfaeb" providerId="ADAL" clId="{1652ED52-4AED-488C-8926-269AC2AB2084}" dt="2025-06-24T17:45:33.930" v="113" actId="1076"/>
          <ac:picMkLst>
            <pc:docMk/>
            <pc:sldMk cId="3178537390" sldId="269"/>
            <ac:picMk id="10" creationId="{1C188B25-13F4-189B-679A-8C47E72F6248}"/>
          </ac:picMkLst>
        </pc:picChg>
      </pc:sldChg>
      <pc:sldChg chg="addSp delSp modSp add mod">
        <pc:chgData name="Lucy Langenberg" userId="bdaba312-4bef-436d-9228-036b729bfaeb" providerId="ADAL" clId="{1652ED52-4AED-488C-8926-269AC2AB2084}" dt="2025-06-24T17:58:33.707" v="182" actId="1076"/>
        <pc:sldMkLst>
          <pc:docMk/>
          <pc:sldMk cId="143735723" sldId="270"/>
        </pc:sldMkLst>
        <pc:spChg chg="mod">
          <ac:chgData name="Lucy Langenberg" userId="bdaba312-4bef-436d-9228-036b729bfaeb" providerId="ADAL" clId="{1652ED52-4AED-488C-8926-269AC2AB2084}" dt="2025-06-24T17:57:38.060" v="171" actId="1076"/>
          <ac:spMkLst>
            <pc:docMk/>
            <pc:sldMk cId="143735723" sldId="270"/>
            <ac:spMk id="6" creationId="{34AB20EB-F45A-F6BF-8E45-A32466934D6A}"/>
          </ac:spMkLst>
        </pc:spChg>
        <pc:picChg chg="add mod">
          <ac:chgData name="Lucy Langenberg" userId="bdaba312-4bef-436d-9228-036b729bfaeb" providerId="ADAL" clId="{1652ED52-4AED-488C-8926-269AC2AB2084}" dt="2025-06-24T17:57:58.686" v="177" actId="1076"/>
          <ac:picMkLst>
            <pc:docMk/>
            <pc:sldMk cId="143735723" sldId="270"/>
            <ac:picMk id="4" creationId="{5C8E9B71-1166-8BE4-C610-982ADAACECF0}"/>
          </ac:picMkLst>
        </pc:picChg>
        <pc:picChg chg="add mod">
          <ac:chgData name="Lucy Langenberg" userId="bdaba312-4bef-436d-9228-036b729bfaeb" providerId="ADAL" clId="{1652ED52-4AED-488C-8926-269AC2AB2084}" dt="2025-06-24T17:58:33.707" v="182" actId="1076"/>
          <ac:picMkLst>
            <pc:docMk/>
            <pc:sldMk cId="143735723" sldId="270"/>
            <ac:picMk id="7" creationId="{089C902D-0A18-7716-1638-6082546BE526}"/>
          </ac:picMkLst>
        </pc:picChg>
      </pc:sldChg>
    </pc:docChg>
  </pc:docChgLst>
  <pc:docChgLst>
    <pc:chgData name="Lucy Langenberg" userId="bdaba312-4bef-436d-9228-036b729bfaeb" providerId="ADAL" clId="{A593B254-3063-4D90-850E-0A22C9807B22}"/>
    <pc:docChg chg="modSld">
      <pc:chgData name="Lucy Langenberg" userId="bdaba312-4bef-436d-9228-036b729bfaeb" providerId="ADAL" clId="{A593B254-3063-4D90-850E-0A22C9807B22}" dt="2025-07-02T15:07:45.347" v="1" actId="164"/>
      <pc:docMkLst>
        <pc:docMk/>
      </pc:docMkLst>
      <pc:sldChg chg="addSp modSp">
        <pc:chgData name="Lucy Langenberg" userId="bdaba312-4bef-436d-9228-036b729bfaeb" providerId="ADAL" clId="{A593B254-3063-4D90-850E-0A22C9807B22}" dt="2025-07-02T14:55:08.391" v="0" actId="164"/>
        <pc:sldMkLst>
          <pc:docMk/>
          <pc:sldMk cId="3406259584" sldId="264"/>
        </pc:sldMkLst>
        <pc:spChg chg="mod">
          <ac:chgData name="Lucy Langenberg" userId="bdaba312-4bef-436d-9228-036b729bfaeb" providerId="ADAL" clId="{A593B254-3063-4D90-850E-0A22C9807B22}" dt="2025-07-02T14:55:08.391" v="0" actId="164"/>
          <ac:spMkLst>
            <pc:docMk/>
            <pc:sldMk cId="3406259584" sldId="264"/>
            <ac:spMk id="10" creationId="{3E0977DB-D162-F7A0-661C-ACB28EEFB5BA}"/>
          </ac:spMkLst>
        </pc:spChg>
        <pc:grpChg chg="add mod">
          <ac:chgData name="Lucy Langenberg" userId="bdaba312-4bef-436d-9228-036b729bfaeb" providerId="ADAL" clId="{A593B254-3063-4D90-850E-0A22C9807B22}" dt="2025-07-02T14:55:08.391" v="0" actId="164"/>
          <ac:grpSpMkLst>
            <pc:docMk/>
            <pc:sldMk cId="3406259584" sldId="264"/>
            <ac:grpSpMk id="3" creationId="{0F7DBA4C-6422-A07A-DF79-8CE678327F29}"/>
          </ac:grpSpMkLst>
        </pc:grpChg>
        <pc:picChg chg="mod">
          <ac:chgData name="Lucy Langenberg" userId="bdaba312-4bef-436d-9228-036b729bfaeb" providerId="ADAL" clId="{A593B254-3063-4D90-850E-0A22C9807B22}" dt="2025-07-02T14:55:08.391" v="0" actId="164"/>
          <ac:picMkLst>
            <pc:docMk/>
            <pc:sldMk cId="3406259584" sldId="264"/>
            <ac:picMk id="9" creationId="{D494F3F2-4458-EDFF-18EB-2B8D14DD333C}"/>
          </ac:picMkLst>
        </pc:picChg>
      </pc:sldChg>
      <pc:sldChg chg="addSp modSp">
        <pc:chgData name="Lucy Langenberg" userId="bdaba312-4bef-436d-9228-036b729bfaeb" providerId="ADAL" clId="{A593B254-3063-4D90-850E-0A22C9807B22}" dt="2025-07-02T15:07:45.347" v="1" actId="164"/>
        <pc:sldMkLst>
          <pc:docMk/>
          <pc:sldMk cId="2541196530" sldId="266"/>
        </pc:sldMkLst>
        <pc:spChg chg="mod">
          <ac:chgData name="Lucy Langenberg" userId="bdaba312-4bef-436d-9228-036b729bfaeb" providerId="ADAL" clId="{A593B254-3063-4D90-850E-0A22C9807B22}" dt="2025-07-02T15:07:45.347" v="1" actId="164"/>
          <ac:spMkLst>
            <pc:docMk/>
            <pc:sldMk cId="2541196530" sldId="266"/>
            <ac:spMk id="6" creationId="{220997A2-4D4E-4236-6F55-D039C1F981F1}"/>
          </ac:spMkLst>
        </pc:spChg>
        <pc:spChg chg="mod">
          <ac:chgData name="Lucy Langenberg" userId="bdaba312-4bef-436d-9228-036b729bfaeb" providerId="ADAL" clId="{A593B254-3063-4D90-850E-0A22C9807B22}" dt="2025-07-02T15:07:45.347" v="1" actId="164"/>
          <ac:spMkLst>
            <pc:docMk/>
            <pc:sldMk cId="2541196530" sldId="266"/>
            <ac:spMk id="7" creationId="{6329FA0D-CF76-8141-F341-A3F0950460D6}"/>
          </ac:spMkLst>
        </pc:spChg>
        <pc:spChg chg="mod">
          <ac:chgData name="Lucy Langenberg" userId="bdaba312-4bef-436d-9228-036b729bfaeb" providerId="ADAL" clId="{A593B254-3063-4D90-850E-0A22C9807B22}" dt="2025-07-02T15:07:45.347" v="1" actId="164"/>
          <ac:spMkLst>
            <pc:docMk/>
            <pc:sldMk cId="2541196530" sldId="266"/>
            <ac:spMk id="8" creationId="{E1B78CBE-79C6-9E9C-F98A-EC3453B19FFB}"/>
          </ac:spMkLst>
        </pc:spChg>
        <pc:spChg chg="mod">
          <ac:chgData name="Lucy Langenberg" userId="bdaba312-4bef-436d-9228-036b729bfaeb" providerId="ADAL" clId="{A593B254-3063-4D90-850E-0A22C9807B22}" dt="2025-07-02T15:07:45.347" v="1" actId="164"/>
          <ac:spMkLst>
            <pc:docMk/>
            <pc:sldMk cId="2541196530" sldId="266"/>
            <ac:spMk id="9" creationId="{47D9AD83-A190-8F08-5745-E195DA7423EA}"/>
          </ac:spMkLst>
        </pc:spChg>
        <pc:spChg chg="mod">
          <ac:chgData name="Lucy Langenberg" userId="bdaba312-4bef-436d-9228-036b729bfaeb" providerId="ADAL" clId="{A593B254-3063-4D90-850E-0A22C9807B22}" dt="2025-07-02T15:07:45.347" v="1" actId="164"/>
          <ac:spMkLst>
            <pc:docMk/>
            <pc:sldMk cId="2541196530" sldId="266"/>
            <ac:spMk id="18" creationId="{62730404-D250-4A09-01BC-4CCD25D51E8D}"/>
          </ac:spMkLst>
        </pc:spChg>
        <pc:spChg chg="mod">
          <ac:chgData name="Lucy Langenberg" userId="bdaba312-4bef-436d-9228-036b729bfaeb" providerId="ADAL" clId="{A593B254-3063-4D90-850E-0A22C9807B22}" dt="2025-07-02T15:07:45.347" v="1" actId="164"/>
          <ac:spMkLst>
            <pc:docMk/>
            <pc:sldMk cId="2541196530" sldId="266"/>
            <ac:spMk id="20" creationId="{53C80E7B-604C-4B41-C98F-DB0784F513CB}"/>
          </ac:spMkLst>
        </pc:spChg>
        <pc:spChg chg="mod">
          <ac:chgData name="Lucy Langenberg" userId="bdaba312-4bef-436d-9228-036b729bfaeb" providerId="ADAL" clId="{A593B254-3063-4D90-850E-0A22C9807B22}" dt="2025-07-02T15:07:45.347" v="1" actId="164"/>
          <ac:spMkLst>
            <pc:docMk/>
            <pc:sldMk cId="2541196530" sldId="266"/>
            <ac:spMk id="22" creationId="{EDEFDE69-549C-ACF8-1A66-E7F1E7368500}"/>
          </ac:spMkLst>
        </pc:spChg>
        <pc:grpChg chg="add mod">
          <ac:chgData name="Lucy Langenberg" userId="bdaba312-4bef-436d-9228-036b729bfaeb" providerId="ADAL" clId="{A593B254-3063-4D90-850E-0A22C9807B22}" dt="2025-07-02T15:07:45.347" v="1" actId="164"/>
          <ac:grpSpMkLst>
            <pc:docMk/>
            <pc:sldMk cId="2541196530" sldId="266"/>
            <ac:grpSpMk id="3" creationId="{B93938CE-1367-6F82-C105-201AC61D8451}"/>
          </ac:grpSpMkLst>
        </pc:grpChg>
        <pc:picChg chg="mod">
          <ac:chgData name="Lucy Langenberg" userId="bdaba312-4bef-436d-9228-036b729bfaeb" providerId="ADAL" clId="{A593B254-3063-4D90-850E-0A22C9807B22}" dt="2025-07-02T15:07:45.347" v="1" actId="164"/>
          <ac:picMkLst>
            <pc:docMk/>
            <pc:sldMk cId="2541196530" sldId="266"/>
            <ac:picMk id="4" creationId="{52FCD402-2676-71C8-851B-683C66C3D6D3}"/>
          </ac:picMkLst>
        </pc:picChg>
        <pc:cxnChg chg="mod">
          <ac:chgData name="Lucy Langenberg" userId="bdaba312-4bef-436d-9228-036b729bfaeb" providerId="ADAL" clId="{A593B254-3063-4D90-850E-0A22C9807B22}" dt="2025-07-02T15:07:45.347" v="1" actId="164"/>
          <ac:cxnSpMkLst>
            <pc:docMk/>
            <pc:sldMk cId="2541196530" sldId="266"/>
            <ac:cxnSpMk id="23" creationId="{150895BC-5CD9-1263-0367-2D1D09C89E60}"/>
          </ac:cxnSpMkLst>
        </pc:cxnChg>
      </pc:sldChg>
    </pc:docChg>
  </pc:docChgLst>
  <pc:docChgLst>
    <pc:chgData name="Lucy Langenberg" userId="bdaba312-4bef-436d-9228-036b729bfaeb" providerId="ADAL" clId="{8CBB774B-3D2B-4253-9BA3-2CDC0EC21312}"/>
    <pc:docChg chg="custSel modSld">
      <pc:chgData name="Lucy Langenberg" userId="bdaba312-4bef-436d-9228-036b729bfaeb" providerId="ADAL" clId="{8CBB774B-3D2B-4253-9BA3-2CDC0EC21312}" dt="2025-07-02T15:55:17.420" v="95" actId="478"/>
      <pc:docMkLst>
        <pc:docMk/>
      </pc:docMkLst>
      <pc:sldChg chg="delSp mod">
        <pc:chgData name="Lucy Langenberg" userId="bdaba312-4bef-436d-9228-036b729bfaeb" providerId="ADAL" clId="{8CBB774B-3D2B-4253-9BA3-2CDC0EC21312}" dt="2025-07-02T15:55:17.420" v="95" actId="478"/>
        <pc:sldMkLst>
          <pc:docMk/>
          <pc:sldMk cId="1048583860" sldId="268"/>
        </pc:sldMkLst>
        <pc:spChg chg="del">
          <ac:chgData name="Lucy Langenberg" userId="bdaba312-4bef-436d-9228-036b729bfaeb" providerId="ADAL" clId="{8CBB774B-3D2B-4253-9BA3-2CDC0EC21312}" dt="2025-07-02T15:55:17.420" v="95" actId="478"/>
          <ac:spMkLst>
            <pc:docMk/>
            <pc:sldMk cId="1048583860" sldId="268"/>
            <ac:spMk id="10" creationId="{18B0EC3F-A858-2959-1FC6-F9947CF6F122}"/>
          </ac:spMkLst>
        </pc:spChg>
      </pc:sldChg>
      <pc:sldChg chg="addSp delSp modSp mod">
        <pc:chgData name="Lucy Langenberg" userId="bdaba312-4bef-436d-9228-036b729bfaeb" providerId="ADAL" clId="{8CBB774B-3D2B-4253-9BA3-2CDC0EC21312}" dt="2025-07-02T15:55:05.302" v="94" actId="1038"/>
        <pc:sldMkLst>
          <pc:docMk/>
          <pc:sldMk cId="3178537390" sldId="269"/>
        </pc:sldMkLst>
        <pc:spChg chg="del">
          <ac:chgData name="Lucy Langenberg" userId="bdaba312-4bef-436d-9228-036b729bfaeb" providerId="ADAL" clId="{8CBB774B-3D2B-4253-9BA3-2CDC0EC21312}" dt="2025-07-02T15:54:45.686" v="2" actId="478"/>
          <ac:spMkLst>
            <pc:docMk/>
            <pc:sldMk cId="3178537390" sldId="269"/>
            <ac:spMk id="3" creationId="{6D31CA45-1CC3-009B-532A-ED02C8A3055B}"/>
          </ac:spMkLst>
        </pc:spChg>
        <pc:spChg chg="del">
          <ac:chgData name="Lucy Langenberg" userId="bdaba312-4bef-436d-9228-036b729bfaeb" providerId="ADAL" clId="{8CBB774B-3D2B-4253-9BA3-2CDC0EC21312}" dt="2025-07-02T15:54:42.709" v="1" actId="478"/>
          <ac:spMkLst>
            <pc:docMk/>
            <pc:sldMk cId="3178537390" sldId="269"/>
            <ac:spMk id="4" creationId="{25F742C6-78EE-EB3F-3399-3C1D2D53F22A}"/>
          </ac:spMkLst>
        </pc:spChg>
        <pc:spChg chg="mod">
          <ac:chgData name="Lucy Langenberg" userId="bdaba312-4bef-436d-9228-036b729bfaeb" providerId="ADAL" clId="{8CBB774B-3D2B-4253-9BA3-2CDC0EC21312}" dt="2025-07-02T15:55:05.302" v="94" actId="1038"/>
          <ac:spMkLst>
            <pc:docMk/>
            <pc:sldMk cId="3178537390" sldId="269"/>
            <ac:spMk id="5" creationId="{D6A2DAC1-713E-AF31-47A5-93CBB3ABF563}"/>
          </ac:spMkLst>
        </pc:spChg>
        <pc:spChg chg="mod">
          <ac:chgData name="Lucy Langenberg" userId="bdaba312-4bef-436d-9228-036b729bfaeb" providerId="ADAL" clId="{8CBB774B-3D2B-4253-9BA3-2CDC0EC21312}" dt="2025-07-02T15:55:05.302" v="94" actId="1038"/>
          <ac:spMkLst>
            <pc:docMk/>
            <pc:sldMk cId="3178537390" sldId="269"/>
            <ac:spMk id="6" creationId="{C5F6DC25-98B5-FD6E-8461-3B13A5FEA49D}"/>
          </ac:spMkLst>
        </pc:spChg>
        <pc:spChg chg="add del mod">
          <ac:chgData name="Lucy Langenberg" userId="bdaba312-4bef-436d-9228-036b729bfaeb" providerId="ADAL" clId="{8CBB774B-3D2B-4253-9BA3-2CDC0EC21312}" dt="2025-07-02T15:54:49.368" v="4" actId="478"/>
          <ac:spMkLst>
            <pc:docMk/>
            <pc:sldMk cId="3178537390" sldId="269"/>
            <ac:spMk id="8" creationId="{D06EE301-E199-4298-5441-41B56784796A}"/>
          </ac:spMkLst>
        </pc:spChg>
        <pc:spChg chg="mod">
          <ac:chgData name="Lucy Langenberg" userId="bdaba312-4bef-436d-9228-036b729bfaeb" providerId="ADAL" clId="{8CBB774B-3D2B-4253-9BA3-2CDC0EC21312}" dt="2025-07-02T15:55:05.302" v="94" actId="1038"/>
          <ac:spMkLst>
            <pc:docMk/>
            <pc:sldMk cId="3178537390" sldId="269"/>
            <ac:spMk id="11" creationId="{5A3F12FA-32AF-E200-B5EC-2F60CFE76FCA}"/>
          </ac:spMkLst>
        </pc:spChg>
        <pc:spChg chg="add del mod">
          <ac:chgData name="Lucy Langenberg" userId="bdaba312-4bef-436d-9228-036b729bfaeb" providerId="ADAL" clId="{8CBB774B-3D2B-4253-9BA3-2CDC0EC21312}" dt="2025-07-02T15:54:47.756" v="3" actId="478"/>
          <ac:spMkLst>
            <pc:docMk/>
            <pc:sldMk cId="3178537390" sldId="269"/>
            <ac:spMk id="12" creationId="{0978739B-C988-7440-204D-A32B97A066D4}"/>
          </ac:spMkLst>
        </pc:spChg>
        <pc:picChg chg="mod">
          <ac:chgData name="Lucy Langenberg" userId="bdaba312-4bef-436d-9228-036b729bfaeb" providerId="ADAL" clId="{8CBB774B-3D2B-4253-9BA3-2CDC0EC21312}" dt="2025-07-02T15:55:05.302" v="94" actId="1038"/>
          <ac:picMkLst>
            <pc:docMk/>
            <pc:sldMk cId="3178537390" sldId="269"/>
            <ac:picMk id="10" creationId="{1C188B25-13F4-189B-679A-8C47E72F6248}"/>
          </ac:picMkLst>
        </pc:picChg>
        <pc:picChg chg="del">
          <ac:chgData name="Lucy Langenberg" userId="bdaba312-4bef-436d-9228-036b729bfaeb" providerId="ADAL" clId="{8CBB774B-3D2B-4253-9BA3-2CDC0EC21312}" dt="2025-07-02T15:54:40.659" v="0" actId="478"/>
          <ac:picMkLst>
            <pc:docMk/>
            <pc:sldMk cId="3178537390" sldId="269"/>
            <ac:picMk id="13" creationId="{59E43D76-0FBE-EAFB-2DCE-3E44EF9D8E23}"/>
          </ac:picMkLst>
        </pc:picChg>
      </pc:sldChg>
    </pc:docChg>
  </pc:docChgLst>
  <pc:docChgLst>
    <pc:chgData name="Lucy Langenberg" userId="bdaba312-4bef-436d-9228-036b729bfaeb" providerId="ADAL" clId="{9E47F751-64F1-4197-A621-029B6F3111D9}"/>
    <pc:docChg chg="modSld">
      <pc:chgData name="Lucy Langenberg" userId="bdaba312-4bef-436d-9228-036b729bfaeb" providerId="ADAL" clId="{9E47F751-64F1-4197-A621-029B6F3111D9}" dt="2025-07-02T15:53:39.883" v="0" actId="20577"/>
      <pc:docMkLst>
        <pc:docMk/>
      </pc:docMkLst>
      <pc:sldChg chg="modSp mod">
        <pc:chgData name="Lucy Langenberg" userId="bdaba312-4bef-436d-9228-036b729bfaeb" providerId="ADAL" clId="{9E47F751-64F1-4197-A621-029B6F3111D9}" dt="2025-07-02T15:53:39.883" v="0" actId="20577"/>
        <pc:sldMkLst>
          <pc:docMk/>
          <pc:sldMk cId="3178537390" sldId="269"/>
        </pc:sldMkLst>
        <pc:spChg chg="mod">
          <ac:chgData name="Lucy Langenberg" userId="bdaba312-4bef-436d-9228-036b729bfaeb" providerId="ADAL" clId="{9E47F751-64F1-4197-A621-029B6F3111D9}" dt="2025-07-02T15:53:39.883" v="0" actId="20577"/>
          <ac:spMkLst>
            <pc:docMk/>
            <pc:sldMk cId="3178537390" sldId="269"/>
            <ac:spMk id="4" creationId="{25F742C6-78EE-EB3F-3399-3C1D2D53F2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F5F6-10CD-D476-9C63-F8A2D3061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D36D4-AF33-3C2D-F650-E31A803D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DC22F-714B-CA17-B316-248646FB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25FE1-FF82-BA24-4ABB-32128E97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BF392-87A6-F84A-5C3D-EE7F4B63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86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A04E-FE1B-3861-AB0D-F7C71419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317BA-159B-3715-7433-21B03E395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4AA8-9CDE-1BD4-EF62-D2E993E6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0C493-4574-F390-45BF-AC5437D8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02CF2-5662-D24C-EC4F-31FDB1DC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6F424-1AAF-7250-6930-B08BBDD7F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EBAA5-7AB8-603D-1452-73D22B511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95CC7-CC51-F235-5DA0-F5B68C98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045E-8D88-36FA-4FEA-3599DFEA2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B279-7B38-7C99-19DA-7EDDB111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BAA2-25CA-3532-D7F1-50A38D10C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22B8-6028-D0C9-BD9B-1AE8B926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C3EF3-EE34-65AE-DBA2-C2E6FA71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DBC44-57A8-576B-576D-2332C433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44D7B-9595-1C0A-A5A4-1EE9F6B1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6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D60B-627C-A349-A686-2150D372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6163A-2E46-875F-CE1F-79E283B4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DC302-3B2F-1725-5140-DE6949DAC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9907-08C2-3751-3FED-11CFE9AC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AB1B5-880B-25CD-A100-D1C48689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A95A-4AF7-87B2-413F-CE172231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10E69-3762-DD12-5A2E-7EAA4D271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477F-431F-EC35-A2BB-0262885E2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A8D03-F1FF-E6AD-9541-9D0532F1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1B761-3A73-6711-608A-FD27D447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32156-4902-1AE3-8D1C-49835C4F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3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6C431-7E3D-E254-4D85-E8A90054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1CA1E-5B0C-68FE-CE91-3F343E003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DD5A8-FBD2-DBA3-8F68-DB5278156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E1FC44-43E9-21AD-18EF-BC65468B6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E000F-42A1-CCA1-4699-293A0F309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BB7EA7-2AA9-F790-B30A-96AE7FAD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E7A09-0471-A603-EA07-4B10CAB7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DB7E1-0450-93E6-7F6E-42A59F3E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15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A97A-0A89-4DA7-D8BC-B740007C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D94C89-56D7-4554-DD3F-FC804F1F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04ED2-D353-FA0F-19F9-017F03121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9572E-5A98-192F-9B6C-ADB656C0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B47245-70FD-1F72-5181-00B0FA3BD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C2BEA-80EF-04BB-0D96-841FDBA1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7E25F-6690-F3A4-4B00-E5B9DAFC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32DE-36A5-9463-F510-37C65660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DAAD-DE2D-0F62-7F29-E24ED6114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E18A5-DE29-071F-7F3C-EBAA62263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3D2C1-1FD2-E1D6-A357-7C696579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16F6C-94E8-8C4D-9CE1-C918D5465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5E37-8E72-272F-9DDE-1A99301C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A5C2-98D6-039D-0219-1514FC76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8C140-CC34-87B0-8751-D40DF31E4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8B5BB-9E3D-12A5-8C13-734BBCB0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4E037-9081-5B71-29B4-916AB5B4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EA2F5-FE61-37C4-76A9-A6A91942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F5B5-8259-F47A-C860-E1BFEDBEC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6B977-F3A4-D23B-4D92-DC65BF04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88A9C-DB3C-BE4E-078B-6FFF5C471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2C21C-B185-7D71-CA5D-A63205E28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AB9A5-F122-4520-8854-56B28DEF2FDA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49E2-8BAC-B2D4-7981-54B992956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50529-88D0-5D13-384B-ED1C9CB89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2D978-520B-457E-8099-C0561C212F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2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oml.io/en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ldatubio/PANDAA-qPCR-Results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F17E-BD4D-22D2-0090-141EC51DF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PANDAA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9CE5F-724E-9F63-6D19-4FB1C262E0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ReFocus</a:t>
            </a:r>
            <a:r>
              <a:rPr lang="en-US" dirty="0"/>
              <a:t> Assistant and </a:t>
            </a:r>
            <a:r>
              <a:rPr lang="en-US" dirty="0" err="1"/>
              <a:t>EpiFocus</a:t>
            </a:r>
            <a:r>
              <a:rPr lang="en-US" dirty="0"/>
              <a:t> Assistant:</a:t>
            </a:r>
            <a:br>
              <a:rPr lang="en-US" dirty="0"/>
            </a:br>
            <a:r>
              <a:rPr lang="en-US" dirty="0"/>
              <a:t>automated qualitative results analysis tools</a:t>
            </a:r>
          </a:p>
        </p:txBody>
      </p:sp>
    </p:spTree>
    <p:extLst>
      <p:ext uri="{BB962C8B-B14F-4D97-AF65-F5344CB8AC3E}">
        <p14:creationId xmlns:p14="http://schemas.microsoft.com/office/powerpoint/2010/main" val="1997932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FB42A-E155-15EB-9691-F90C63130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60BD-F945-997E-D3C2-456900A6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settings using TOML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73156-2DC7-7C39-DCD2-9CAC756142E7}"/>
              </a:ext>
            </a:extLst>
          </p:cNvPr>
          <p:cNvSpPr txBox="1"/>
          <p:nvPr/>
        </p:nvSpPr>
        <p:spPr>
          <a:xfrm>
            <a:off x="838200" y="1445662"/>
            <a:ext cx="1031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TOMLs can be opened in any text editor, although they can be color-coded in </a:t>
            </a:r>
            <a:r>
              <a:rPr lang="en-US" dirty="0" err="1"/>
              <a:t>VSCode</a:t>
            </a:r>
            <a:r>
              <a:rPr lang="en-US" dirty="0"/>
              <a:t> for easier reading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ED0636-4D02-E260-09CE-F7C79A1A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540" y="4373556"/>
            <a:ext cx="6687483" cy="2077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272974-ECCF-4055-77B5-AEA58F6C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99" y="1999659"/>
            <a:ext cx="6687483" cy="22386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F339256-3C94-89CB-5892-F65648A570CA}"/>
              </a:ext>
            </a:extLst>
          </p:cNvPr>
          <p:cNvSpPr txBox="1"/>
          <p:nvPr/>
        </p:nvSpPr>
        <p:spPr>
          <a:xfrm>
            <a:off x="637709" y="2843029"/>
            <a:ext cx="105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Notepad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8B011C-7F17-3616-F72B-FE74718D1561}"/>
              </a:ext>
            </a:extLst>
          </p:cNvPr>
          <p:cNvSpPr txBox="1"/>
          <p:nvPr/>
        </p:nvSpPr>
        <p:spPr>
          <a:xfrm>
            <a:off x="4019084" y="5344116"/>
            <a:ext cx="98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703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0DCA5-817E-A0B9-C0E0-926951C02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D088-5787-3BE3-3A33-A07F1CA75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settings using TOML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A187D-F7CB-BF3D-946B-E96636A274C2}"/>
              </a:ext>
            </a:extLst>
          </p:cNvPr>
          <p:cNvSpPr txBox="1"/>
          <p:nvPr/>
        </p:nvSpPr>
        <p:spPr>
          <a:xfrm>
            <a:off x="838200" y="1445662"/>
            <a:ext cx="2099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Anatomy of a TOML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3938CE-1367-6F82-C105-201AC61D8451}"/>
              </a:ext>
            </a:extLst>
          </p:cNvPr>
          <p:cNvGrpSpPr/>
          <p:nvPr/>
        </p:nvGrpSpPr>
        <p:grpSpPr>
          <a:xfrm>
            <a:off x="0" y="1982710"/>
            <a:ext cx="12192000" cy="4875290"/>
            <a:chOff x="0" y="1982710"/>
            <a:chExt cx="12192000" cy="48752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D9AD83-A190-8F08-5745-E195DA7423EA}"/>
                </a:ext>
              </a:extLst>
            </p:cNvPr>
            <p:cNvSpPr/>
            <p:nvPr/>
          </p:nvSpPr>
          <p:spPr>
            <a:xfrm>
              <a:off x="0" y="1982710"/>
              <a:ext cx="12192000" cy="48752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2FCD402-2676-71C8-851B-683C66C3D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1353" y="3079039"/>
              <a:ext cx="8787222" cy="297193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0997A2-4D4E-4236-6F55-D039C1F981F1}"/>
                </a:ext>
              </a:extLst>
            </p:cNvPr>
            <p:cNvSpPr txBox="1"/>
            <p:nvPr/>
          </p:nvSpPr>
          <p:spPr>
            <a:xfrm>
              <a:off x="3377524" y="2461097"/>
              <a:ext cx="3518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629252"/>
                  </a:solidFill>
                </a:rPr>
                <a:t>Comments – not read by software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6329FA0D-CF76-8141-F341-A3F0950460D6}"/>
                </a:ext>
              </a:extLst>
            </p:cNvPr>
            <p:cNvSpPr/>
            <p:nvPr/>
          </p:nvSpPr>
          <p:spPr>
            <a:xfrm rot="16200000">
              <a:off x="4988677" y="561238"/>
              <a:ext cx="434566" cy="4852228"/>
            </a:xfrm>
            <a:prstGeom prst="rightBrace">
              <a:avLst>
                <a:gd name="adj1" fmla="val 97916"/>
                <a:gd name="adj2" fmla="val 50000"/>
              </a:avLst>
            </a:prstGeom>
            <a:ln>
              <a:solidFill>
                <a:srgbClr val="62925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B78CBE-79C6-9E9C-F98A-EC3453B19FFB}"/>
                </a:ext>
              </a:extLst>
            </p:cNvPr>
            <p:cNvSpPr txBox="1"/>
            <p:nvPr/>
          </p:nvSpPr>
          <p:spPr>
            <a:xfrm>
              <a:off x="193625" y="3899661"/>
              <a:ext cx="2586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EBB80F"/>
                  </a:solidFill>
                </a:rPr>
                <a:t>Table name – do not edit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F904B7-C068-8518-F782-6992974DD4FE}"/>
                </a:ext>
              </a:extLst>
            </p:cNvPr>
            <p:cNvCxnSpPr/>
            <p:nvPr/>
          </p:nvCxnSpPr>
          <p:spPr>
            <a:xfrm>
              <a:off x="2598345" y="4227964"/>
              <a:ext cx="253497" cy="99589"/>
            </a:xfrm>
            <a:prstGeom prst="line">
              <a:avLst/>
            </a:prstGeom>
            <a:ln>
              <a:solidFill>
                <a:srgbClr val="EBB80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730404-D250-4A09-01BC-4CCD25D51E8D}"/>
                </a:ext>
              </a:extLst>
            </p:cNvPr>
            <p:cNvSpPr txBox="1"/>
            <p:nvPr/>
          </p:nvSpPr>
          <p:spPr>
            <a:xfrm>
              <a:off x="736551" y="4764793"/>
              <a:ext cx="19885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9CDAF9"/>
                  </a:solidFill>
                </a:rPr>
                <a:t>Key names – subunits of table. Do not edit</a:t>
              </a:r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53C80E7B-604C-4B41-C98F-DB0784F513CB}"/>
                </a:ext>
              </a:extLst>
            </p:cNvPr>
            <p:cNvSpPr/>
            <p:nvPr/>
          </p:nvSpPr>
          <p:spPr>
            <a:xfrm rot="10800000">
              <a:off x="2671353" y="4576163"/>
              <a:ext cx="108493" cy="1211398"/>
            </a:xfrm>
            <a:prstGeom prst="rightBrace">
              <a:avLst>
                <a:gd name="adj1" fmla="val 97916"/>
                <a:gd name="adj2" fmla="val 50000"/>
              </a:avLst>
            </a:prstGeom>
            <a:ln>
              <a:solidFill>
                <a:srgbClr val="9CDAF9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FDE69-549C-ACF8-1A66-E7F1E7368500}"/>
                </a:ext>
              </a:extLst>
            </p:cNvPr>
            <p:cNvSpPr txBox="1"/>
            <p:nvPr/>
          </p:nvSpPr>
          <p:spPr>
            <a:xfrm>
              <a:off x="6895603" y="4093092"/>
              <a:ext cx="3997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98E67"/>
                  </a:solidFill>
                </a:rPr>
                <a:t>Values of keys – edit these to configure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50895BC-5CD9-1263-0367-2D1D09C89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6234" y="4311517"/>
              <a:ext cx="969689" cy="253491"/>
            </a:xfrm>
            <a:prstGeom prst="line">
              <a:avLst/>
            </a:prstGeom>
            <a:ln>
              <a:solidFill>
                <a:srgbClr val="C98E6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E7E157-FCB1-4640-6BD6-04CA90810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26188" y="4438262"/>
              <a:ext cx="2605679" cy="660347"/>
            </a:xfrm>
            <a:prstGeom prst="line">
              <a:avLst/>
            </a:prstGeom>
            <a:ln>
              <a:solidFill>
                <a:srgbClr val="C98E6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AA2D9B-EC3E-B841-3294-0ED75178C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2074" y="4471465"/>
              <a:ext cx="595263" cy="710397"/>
            </a:xfrm>
            <a:prstGeom prst="line">
              <a:avLst/>
            </a:prstGeom>
            <a:ln>
              <a:solidFill>
                <a:srgbClr val="C98E6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16B4C2B-5237-AB2B-B8A6-210348CA12DB}"/>
              </a:ext>
            </a:extLst>
          </p:cNvPr>
          <p:cNvSpPr txBox="1"/>
          <p:nvPr/>
        </p:nvSpPr>
        <p:spPr>
          <a:xfrm>
            <a:off x="0" y="6488218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TOML: Tom's Obvious Minimal Language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1196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356E0-7CA4-3BF9-0DDB-FB19185C6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4352-D316-7042-0B14-1E7D5E9F8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settings using TOML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4C95-F6C1-4B02-0FCF-704A3D69F576}"/>
              </a:ext>
            </a:extLst>
          </p:cNvPr>
          <p:cNvSpPr txBox="1"/>
          <p:nvPr/>
        </p:nvSpPr>
        <p:spPr>
          <a:xfrm>
            <a:off x="838200" y="1445662"/>
            <a:ext cx="4488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TOML settings show up in the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6E0A7E-E696-16D5-3629-4390C9EDD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80" y="2958905"/>
            <a:ext cx="6625908" cy="22409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924393-F1BE-DFC3-0960-F8128F755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284" y="2292628"/>
            <a:ext cx="4347451" cy="34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81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2FE64-E011-D64C-988E-0737C077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66684-F126-3B92-A896-38A4334E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332" y="619005"/>
            <a:ext cx="4010585" cy="1714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EC3C4-0BC4-AE57-EEC7-8A2A095F0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58" y="4524256"/>
            <a:ext cx="3829584" cy="1838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6F455-8C07-8BE5-3E4B-E536460D1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7305" y="2624025"/>
            <a:ext cx="3848637" cy="1609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D8CA7C-8C65-272F-D312-5BBF3651435A}"/>
              </a:ext>
            </a:extLst>
          </p:cNvPr>
          <p:cNvSpPr txBox="1"/>
          <p:nvPr/>
        </p:nvSpPr>
        <p:spPr>
          <a:xfrm>
            <a:off x="838200" y="1476374"/>
            <a:ext cx="43148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errors should be caught and should show up as an error dialog box for the user. Feel free to let me know if I’ve missed anything!</a:t>
            </a:r>
          </a:p>
        </p:txBody>
      </p:sp>
    </p:spTree>
    <p:extLst>
      <p:ext uri="{BB962C8B-B14F-4D97-AF65-F5344CB8AC3E}">
        <p14:creationId xmlns:p14="http://schemas.microsoft.com/office/powerpoint/2010/main" val="1048583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9849-7498-94B6-4FEC-85FE008A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get the software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2DAC1-713E-AF31-47A5-93CBB3ABF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60883" y="1083636"/>
            <a:ext cx="5183188" cy="823912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6DC25-98B5-FD6E-8461-3B13A5FEA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60883" y="1907548"/>
            <a:ext cx="5183188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hlinkClick r:id="rId2"/>
              </a:rPr>
              <a:t>aldatubio</a:t>
            </a:r>
            <a:r>
              <a:rPr lang="en-US" sz="1800" dirty="0">
                <a:hlinkClick r:id="rId2"/>
              </a:rPr>
              <a:t>/PANDAA-qPCR-Results: Development of a script to auto-analyze qPCR results from </a:t>
            </a:r>
            <a:r>
              <a:rPr lang="en-US" sz="1800" dirty="0" err="1">
                <a:hlinkClick r:id="rId2"/>
              </a:rPr>
              <a:t>tsv</a:t>
            </a:r>
            <a:r>
              <a:rPr lang="en-US" sz="1800" dirty="0">
                <a:hlinkClick r:id="rId2"/>
              </a:rPr>
              <a:t> / csv files. (github.com)</a:t>
            </a:r>
            <a:endParaRPr lang="en-US" sz="1800" dirty="0"/>
          </a:p>
          <a:p>
            <a:r>
              <a:rPr lang="en-US" sz="1800" dirty="0"/>
              <a:t>Visit “Releases” for downloads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188B25-13F4-189B-679A-8C47E72F6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162" y="3193609"/>
            <a:ext cx="4473489" cy="30638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3F12FA-32AF-E200-B5EC-2F60CFE76FCA}"/>
              </a:ext>
            </a:extLst>
          </p:cNvPr>
          <p:cNvSpPr/>
          <p:nvPr/>
        </p:nvSpPr>
        <p:spPr>
          <a:xfrm>
            <a:off x="3632361" y="4226377"/>
            <a:ext cx="1524000" cy="499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56C8A-8E50-6108-BBAC-3805DC32D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AE27-FF9E-C0BB-24C2-7D98B56A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22" y="318756"/>
            <a:ext cx="10515600" cy="1325563"/>
          </a:xfrm>
        </p:spPr>
        <p:txBody>
          <a:bodyPr/>
          <a:lstStyle/>
          <a:p>
            <a:r>
              <a:rPr lang="en-US" dirty="0"/>
              <a:t>Workflow Overview</a:t>
            </a:r>
            <a:br>
              <a:rPr lang="en-US" dirty="0"/>
            </a:br>
            <a:endParaRPr lang="en-US" dirty="0">
              <a:latin typeface="+mn-lt"/>
            </a:endParaRPr>
          </a:p>
        </p:txBody>
      </p:sp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D2F8D299-2295-3CA4-6FD8-7A93919B3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3686" y="3140093"/>
            <a:ext cx="914400" cy="914400"/>
          </a:xfrm>
          <a:prstGeom prst="rect">
            <a:avLst/>
          </a:prstGeom>
        </p:spPr>
      </p:pic>
      <p:pic>
        <p:nvPicPr>
          <p:cNvPr id="11" name="Graphic 10" descr="DNA with solid fill">
            <a:extLst>
              <a:ext uri="{FF2B5EF4-FFF2-40B4-BE49-F238E27FC236}">
                <a16:creationId xmlns:a16="http://schemas.microsoft.com/office/drawing/2014/main" id="{FE11EE67-FD12-2B4D-80E3-6FA6C4639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58119" y="1486262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29639F-6440-5FFB-48C9-19F0AAA760D2}"/>
              </a:ext>
            </a:extLst>
          </p:cNvPr>
          <p:cNvSpPr txBox="1"/>
          <p:nvPr/>
        </p:nvSpPr>
        <p:spPr>
          <a:xfrm>
            <a:off x="3680187" y="2333476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PANDAA Assay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24DEF5-B8B5-4889-3C31-F16DC90C4F37}"/>
              </a:ext>
            </a:extLst>
          </p:cNvPr>
          <p:cNvSpPr txBox="1"/>
          <p:nvPr/>
        </p:nvSpPr>
        <p:spPr>
          <a:xfrm>
            <a:off x="383322" y="1958757"/>
            <a:ext cx="2426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tool based on product family: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6E2947-DDA9-6F6F-D914-A28AD1D8F554}"/>
              </a:ext>
            </a:extLst>
          </p:cNvPr>
          <p:cNvSpPr txBox="1"/>
          <p:nvPr/>
        </p:nvSpPr>
        <p:spPr>
          <a:xfrm>
            <a:off x="383322" y="3051066"/>
            <a:ext cx="2124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ReFocus</a:t>
            </a:r>
            <a:r>
              <a:rPr lang="en-US" b="1" dirty="0"/>
              <a:t> Assistant</a:t>
            </a:r>
          </a:p>
          <a:p>
            <a:r>
              <a:rPr lang="en-US" dirty="0"/>
              <a:t>HIV drug resistance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5FAE69-1902-43C0-2D62-64256B8C3EE2}"/>
              </a:ext>
            </a:extLst>
          </p:cNvPr>
          <p:cNvSpPr txBox="1"/>
          <p:nvPr/>
        </p:nvSpPr>
        <p:spPr>
          <a:xfrm>
            <a:off x="383322" y="4143375"/>
            <a:ext cx="2582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EpiFocus</a:t>
            </a:r>
            <a:r>
              <a:rPr lang="en-US" b="1" dirty="0"/>
              <a:t> Assistant</a:t>
            </a:r>
          </a:p>
          <a:p>
            <a:r>
              <a:rPr lang="en-US" dirty="0"/>
              <a:t>Viral hemorrhagic fevers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54AC16-86DC-2E28-7D08-6C702BF9198F}"/>
              </a:ext>
            </a:extLst>
          </p:cNvPr>
          <p:cNvCxnSpPr/>
          <p:nvPr/>
        </p:nvCxnSpPr>
        <p:spPr>
          <a:xfrm>
            <a:off x="3252741" y="1634878"/>
            <a:ext cx="0" cy="3537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2D2ACE-53B1-0FEF-AD3E-7A4C7452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8121" y="3134682"/>
            <a:ext cx="914398" cy="91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A73AC8-F926-F2C2-EA6B-68CBB6586FFE}"/>
              </a:ext>
            </a:extLst>
          </p:cNvPr>
          <p:cNvSpPr txBox="1"/>
          <p:nvPr/>
        </p:nvSpPr>
        <p:spPr>
          <a:xfrm>
            <a:off x="3710834" y="407312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qPCR Machine</a:t>
            </a:r>
          </a:p>
        </p:txBody>
      </p:sp>
      <p:pic>
        <p:nvPicPr>
          <p:cNvPr id="20" name="Graphic 19" descr="Paper with solid fill">
            <a:extLst>
              <a:ext uri="{FF2B5EF4-FFF2-40B4-BE49-F238E27FC236}">
                <a16:creationId xmlns:a16="http://schemas.microsoft.com/office/drawing/2014/main" id="{1C353C4A-5FDF-80E6-CC7D-46CAEED1A6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79341" y="4656280"/>
            <a:ext cx="914400" cy="914400"/>
          </a:xfrm>
          <a:prstGeom prst="rect">
            <a:avLst/>
          </a:prstGeom>
        </p:spPr>
      </p:pic>
      <p:pic>
        <p:nvPicPr>
          <p:cNvPr id="22" name="Graphic 21" descr="Document with solid fill">
            <a:extLst>
              <a:ext uri="{FF2B5EF4-FFF2-40B4-BE49-F238E27FC236}">
                <a16:creationId xmlns:a16="http://schemas.microsoft.com/office/drawing/2014/main" id="{DFA2104F-7A7D-1163-933C-EE1FB2F7E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70038" y="191685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B10A498-11A5-F59C-680B-68004CC2CF45}"/>
              </a:ext>
            </a:extLst>
          </p:cNvPr>
          <p:cNvSpPr txBox="1"/>
          <p:nvPr/>
        </p:nvSpPr>
        <p:spPr>
          <a:xfrm>
            <a:off x="3630844" y="5483734"/>
            <a:ext cx="1811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Raw results file</a:t>
            </a:r>
            <a:br>
              <a:rPr lang="en-US" dirty="0"/>
            </a:br>
            <a:r>
              <a:rPr lang="en-US" dirty="0"/>
              <a:t>(XLSX, CSV, text)</a:t>
            </a:r>
          </a:p>
        </p:txBody>
      </p:sp>
      <p:pic>
        <p:nvPicPr>
          <p:cNvPr id="25" name="Graphic 24" descr="Cmd Terminal with solid fill">
            <a:extLst>
              <a:ext uri="{FF2B5EF4-FFF2-40B4-BE49-F238E27FC236}">
                <a16:creationId xmlns:a16="http://schemas.microsoft.com/office/drawing/2014/main" id="{4C6438F8-5F97-198F-4BBC-BC930227C8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0930" y="2605088"/>
            <a:ext cx="1689421" cy="168942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1A073EF-338C-5DED-177B-4277CF5BCCDD}"/>
              </a:ext>
            </a:extLst>
          </p:cNvPr>
          <p:cNvSpPr txBox="1"/>
          <p:nvPr/>
        </p:nvSpPr>
        <p:spPr>
          <a:xfrm>
            <a:off x="6972550" y="4073128"/>
            <a:ext cx="196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PANDAA Software</a:t>
            </a:r>
          </a:p>
        </p:txBody>
      </p:sp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5517E8B0-E12D-BF00-AAA8-94306D32D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2270">
            <a:off x="5558261" y="1545431"/>
            <a:ext cx="914400" cy="914400"/>
          </a:xfrm>
          <a:prstGeom prst="rect">
            <a:avLst/>
          </a:prstGeom>
        </p:spPr>
      </p:pic>
      <p:pic>
        <p:nvPicPr>
          <p:cNvPr id="28" name="Graphic 27" descr="Arrow Right with solid fill">
            <a:extLst>
              <a:ext uri="{FF2B5EF4-FFF2-40B4-BE49-F238E27FC236}">
                <a16:creationId xmlns:a16="http://schemas.microsoft.com/office/drawing/2014/main" id="{E1D1D66E-D7EC-9A6B-7773-EDAB23EA1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27730" flipV="1">
            <a:off x="5566463" y="4638451"/>
            <a:ext cx="914400" cy="914400"/>
          </a:xfrm>
          <a:prstGeom prst="rect">
            <a:avLst/>
          </a:prstGeom>
        </p:spPr>
      </p:pic>
      <p:pic>
        <p:nvPicPr>
          <p:cNvPr id="29" name="Graphic 28" descr="Document with solid fill">
            <a:extLst>
              <a:ext uri="{FF2B5EF4-FFF2-40B4-BE49-F238E27FC236}">
                <a16:creationId xmlns:a16="http://schemas.microsoft.com/office/drawing/2014/main" id="{A3A4A556-3BC5-A656-12D7-CEB830E330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97197" y="4161852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537493-9438-E1E4-31A0-85EC64B07FD4}"/>
              </a:ext>
            </a:extLst>
          </p:cNvPr>
          <p:cNvSpPr txBox="1"/>
          <p:nvPr/>
        </p:nvSpPr>
        <p:spPr>
          <a:xfrm>
            <a:off x="10228525" y="2734455"/>
            <a:ext cx="1597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CSV summary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F62A65-326C-961C-8DEE-B6DD1D8ACD18}"/>
              </a:ext>
            </a:extLst>
          </p:cNvPr>
          <p:cNvSpPr txBox="1"/>
          <p:nvPr/>
        </p:nvSpPr>
        <p:spPr>
          <a:xfrm>
            <a:off x="10265559" y="5036519"/>
            <a:ext cx="1587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PDF summary</a:t>
            </a:r>
          </a:p>
        </p:txBody>
      </p:sp>
      <p:pic>
        <p:nvPicPr>
          <p:cNvPr id="32" name="Graphic 31" descr="Arrow Right with solid fill">
            <a:extLst>
              <a:ext uri="{FF2B5EF4-FFF2-40B4-BE49-F238E27FC236}">
                <a16:creationId xmlns:a16="http://schemas.microsoft.com/office/drawing/2014/main" id="{6182F721-5128-6E73-EB61-9C1B0A4A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627730" flipV="1">
            <a:off x="9005652" y="2514989"/>
            <a:ext cx="914400" cy="914400"/>
          </a:xfrm>
          <a:prstGeom prst="rect">
            <a:avLst/>
          </a:prstGeom>
        </p:spPr>
      </p:pic>
      <p:pic>
        <p:nvPicPr>
          <p:cNvPr id="33" name="Graphic 32" descr="Arrow Right with solid fill">
            <a:extLst>
              <a:ext uri="{FF2B5EF4-FFF2-40B4-BE49-F238E27FC236}">
                <a16:creationId xmlns:a16="http://schemas.microsoft.com/office/drawing/2014/main" id="{367C064B-5359-BFA7-79CC-2A4F6EAE0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72270">
            <a:off x="9036008" y="36320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DA186-379B-F506-575E-39027E4BE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329D-70A5-B0E5-3B92-D72EF688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endParaRPr lang="en-US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65CD67-F1D2-911B-F8AA-69F09E8B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877481" cy="382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1444E-072C-2146-AC0F-1433CF210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372" y="1690688"/>
            <a:ext cx="4858428" cy="3829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0114F-9E6D-DCEB-49B0-2A9E57DEA21E}"/>
              </a:ext>
            </a:extLst>
          </p:cNvPr>
          <p:cNvSpPr txBox="1"/>
          <p:nvPr/>
        </p:nvSpPr>
        <p:spPr>
          <a:xfrm>
            <a:off x="732457" y="1238250"/>
            <a:ext cx="541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Double-click icon to start app and open main window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50AB5-F67D-E7FE-34F0-D8886F8996DC}"/>
              </a:ext>
            </a:extLst>
          </p:cNvPr>
          <p:cNvSpPr txBox="1"/>
          <p:nvPr/>
        </p:nvSpPr>
        <p:spPr>
          <a:xfrm>
            <a:off x="6432974" y="1238250"/>
            <a:ext cx="478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assay and qPCR machine from menus</a:t>
            </a:r>
          </a:p>
        </p:txBody>
      </p:sp>
    </p:spTree>
    <p:extLst>
      <p:ext uri="{BB962C8B-B14F-4D97-AF65-F5344CB8AC3E}">
        <p14:creationId xmlns:p14="http://schemas.microsoft.com/office/powerpoint/2010/main" val="130697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B3626-AEFC-C64E-12A8-3231068F4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BC20-AD3C-4B18-CE51-8924402D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D88D5-651A-791B-D83B-1C91791DD2C0}"/>
              </a:ext>
            </a:extLst>
          </p:cNvPr>
          <p:cNvSpPr txBox="1"/>
          <p:nvPr/>
        </p:nvSpPr>
        <p:spPr>
          <a:xfrm>
            <a:off x="838200" y="1093394"/>
            <a:ext cx="92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</a:t>
            </a:r>
            <a:r>
              <a:rPr lang="en-US" b="1" dirty="0"/>
              <a:t>raw, unedited</a:t>
            </a:r>
            <a:r>
              <a:rPr lang="en-US" dirty="0"/>
              <a:t> results file from file selection menu (can be Excel file, CSV, or text file)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31F434-7684-4F37-01F1-89FCFD1A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942" y="1607582"/>
            <a:ext cx="727811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70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617BC-7630-7918-C1D2-7F677F440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01C0-926E-9888-4E86-D0B0DB2F0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C1607-49B2-4FFE-DBF4-B4F1495B51AB}"/>
              </a:ext>
            </a:extLst>
          </p:cNvPr>
          <p:cNvSpPr txBox="1"/>
          <p:nvPr/>
        </p:nvSpPr>
        <p:spPr>
          <a:xfrm>
            <a:off x="838200" y="1506022"/>
            <a:ext cx="9635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Dialog box shows location of analyzed results files (CSV and optional PDF), then program closes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E650B8-30F1-E798-86B0-1745E817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54" y="2743813"/>
            <a:ext cx="3724795" cy="198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77D141-769D-9082-C342-1D0848CB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364" y="2724761"/>
            <a:ext cx="375337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79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A7FB-8707-2C55-EB2C-71FCD3DCD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EBE0-3772-5B8B-7715-7954753EE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br>
              <a:rPr lang="en-US" dirty="0"/>
            </a:b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B20EB-F45A-F6BF-8E45-A32466934D6A}"/>
              </a:ext>
            </a:extLst>
          </p:cNvPr>
          <p:cNvSpPr txBox="1"/>
          <p:nvPr/>
        </p:nvSpPr>
        <p:spPr>
          <a:xfrm>
            <a:off x="838200" y="1116723"/>
            <a:ext cx="1395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files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E9B71-1166-8BE4-C610-982ADAAC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425"/>
            <a:ext cx="4687640" cy="4734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9C902D-0A18-7716-1638-6082546B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219605"/>
            <a:ext cx="4952022" cy="64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16E4-2878-DFBC-ABAC-8A454D193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ReFocus</a:t>
            </a:r>
            <a:r>
              <a:rPr lang="en-US" dirty="0"/>
              <a:t> Assistant vs </a:t>
            </a:r>
            <a:r>
              <a:rPr lang="en-US" dirty="0" err="1"/>
              <a:t>EpiFocus</a:t>
            </a:r>
            <a:r>
              <a:rPr lang="en-US" dirty="0"/>
              <a:t> Assistant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E9476-B324-68EE-F064-5A42FFB4D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ReFocus</a:t>
            </a:r>
            <a:r>
              <a:rPr lang="en-US" dirty="0"/>
              <a:t> Assistant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AB95B-35CB-61FD-3D68-5FCFB836A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HIVDR assays</a:t>
            </a:r>
          </a:p>
          <a:p>
            <a:r>
              <a:rPr lang="en-US" dirty="0"/>
              <a:t>Builds standard curve based on wells with specified input quantity</a:t>
            </a:r>
          </a:p>
          <a:p>
            <a:r>
              <a:rPr lang="en-US" dirty="0"/>
              <a:t>Cq values in unknown wells are compared to the standard curve to calculate quantity in unknowns</a:t>
            </a:r>
          </a:p>
          <a:p>
            <a:r>
              <a:rPr lang="en-US" dirty="0"/>
              <a:t>Qualitative results are given as a percentage of DRM present in a well, compared to the amount of VQ detected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B6A9D0-F2F9-6B4D-B63F-59CE904C8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EpiFocus</a:t>
            </a:r>
            <a:r>
              <a:rPr lang="en-US" dirty="0"/>
              <a:t> Assistant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8EC8A-CF0C-5CA6-FF04-83ED15C35C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VHF assays</a:t>
            </a:r>
          </a:p>
          <a:p>
            <a:r>
              <a:rPr lang="en-US" dirty="0"/>
              <a:t>No standard curve required; well quantities ignored</a:t>
            </a:r>
          </a:p>
          <a:p>
            <a:r>
              <a:rPr lang="en-US" dirty="0"/>
              <a:t>Qualitative results (positive or negative) are given based on Cq value, and whether it is above or below specified cutoffs</a:t>
            </a:r>
          </a:p>
        </p:txBody>
      </p:sp>
    </p:spTree>
    <p:extLst>
      <p:ext uri="{BB962C8B-B14F-4D97-AF65-F5344CB8AC3E}">
        <p14:creationId xmlns:p14="http://schemas.microsoft.com/office/powerpoint/2010/main" val="226928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64F72-0FCC-5E51-80EB-0BD6CC47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configure settings using TOML 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A280E-FD76-B14C-A45E-DFE2ACDA66EB}"/>
              </a:ext>
            </a:extLst>
          </p:cNvPr>
          <p:cNvSpPr txBox="1"/>
          <p:nvPr/>
        </p:nvSpPr>
        <p:spPr>
          <a:xfrm>
            <a:off x="838200" y="1541437"/>
            <a:ext cx="369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Navigate to the Program Files folder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7DBA4C-6422-A07A-DF79-8CE678327F29}"/>
              </a:ext>
            </a:extLst>
          </p:cNvPr>
          <p:cNvGrpSpPr/>
          <p:nvPr/>
        </p:nvGrpSpPr>
        <p:grpSpPr>
          <a:xfrm>
            <a:off x="1287968" y="2220289"/>
            <a:ext cx="9616063" cy="2726943"/>
            <a:chOff x="1287968" y="2220289"/>
            <a:chExt cx="9616063" cy="272694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494F3F2-4458-EDFF-18EB-2B8D14DD3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7968" y="2220289"/>
              <a:ext cx="9616063" cy="272694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E0977DB-D162-F7A0-661C-ACB28EEFB5BA}"/>
                </a:ext>
              </a:extLst>
            </p:cNvPr>
            <p:cNvSpPr/>
            <p:nvPr/>
          </p:nvSpPr>
          <p:spPr>
            <a:xfrm>
              <a:off x="1287968" y="3512744"/>
              <a:ext cx="1524000" cy="49916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0625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Status xmlns="e1b1fcb1-05a5-4ef5-bb7f-cdbaa53c7b09">New</Document_x0020_Status>
    <lcf76f155ced4ddcb4097134ff3c332f xmlns="e1b1fcb1-05a5-4ef5-bb7f-cdbaa53c7b09">
      <Terms xmlns="http://schemas.microsoft.com/office/infopath/2007/PartnerControls"/>
    </lcf76f155ced4ddcb4097134ff3c332f>
    <IconOverlay xmlns="http://schemas.microsoft.com/sharepoint/v4" xsi:nil="true"/>
    <TaxCatchAll xmlns="1576f1cd-9aef-461e-83b7-6969c2ab6a2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061C128DB5A4AB454E8B13D885B00" ma:contentTypeVersion="20" ma:contentTypeDescription="Create a new document." ma:contentTypeScope="" ma:versionID="347297587b5e294ce0b6929c55fee09b">
  <xsd:schema xmlns:xsd="http://www.w3.org/2001/XMLSchema" xmlns:xs="http://www.w3.org/2001/XMLSchema" xmlns:p="http://schemas.microsoft.com/office/2006/metadata/properties" xmlns:ns2="1576f1cd-9aef-461e-83b7-6969c2ab6a2d" xmlns:ns3="http://schemas.microsoft.com/sharepoint/v4" xmlns:ns4="e1b1fcb1-05a5-4ef5-bb7f-cdbaa53c7b09" targetNamespace="http://schemas.microsoft.com/office/2006/metadata/properties" ma:root="true" ma:fieldsID="b64a189bde930ed3cbd7b89c8b834192" ns2:_="" ns3:_="" ns4:_="">
    <xsd:import namespace="1576f1cd-9aef-461e-83b7-6969c2ab6a2d"/>
    <xsd:import namespace="http://schemas.microsoft.com/sharepoint/v4"/>
    <xsd:import namespace="e1b1fcb1-05a5-4ef5-bb7f-cdbaa53c7b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conOverlay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Document_x0020_Status" minOccurs="0"/>
                <xsd:element ref="ns4:MediaServiceEventHashCode" minOccurs="0"/>
                <xsd:element ref="ns4:MediaServiceGenerationTim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lcf76f155ced4ddcb4097134ff3c332f" minOccurs="0"/>
                <xsd:element ref="ns2:TaxCatchAll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76f1cd-9aef-461e-83b7-6969c2ab6a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2b6fffb6-cec7-4958-98cd-fbf9756aa443}" ma:internalName="TaxCatchAll" ma:showField="CatchAllData" ma:web="1576f1cd-9aef-461e-83b7-6969c2ab6a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b1fcb1-05a5-4ef5-bb7f-cdbaa53c7b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Document_x0020_Status" ma:index="15" nillable="true" ma:displayName="Document Status" ma:default="New" ma:format="Dropdown" ma:internalName="Document_x0020_Status">
      <xsd:simpleType>
        <xsd:restriction base="dms:Choice">
          <xsd:enumeration value="New"/>
          <xsd:enumeration value="Ongoing"/>
          <xsd:enumeration value="Expired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32fdfabc-1187-4463-b79b-51a5eb03cd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F0CA7-CC62-4839-AAA1-7A1D03E39119}">
  <ds:schemaRefs>
    <ds:schemaRef ds:uri="http://purl.org/dc/terms/"/>
    <ds:schemaRef ds:uri="http://schemas.microsoft.com/office/infopath/2007/PartnerControls"/>
    <ds:schemaRef ds:uri="http://schemas.microsoft.com/sharepoint/v4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e1b1fcb1-05a5-4ef5-bb7f-cdbaa53c7b09"/>
    <ds:schemaRef ds:uri="http://schemas.openxmlformats.org/package/2006/metadata/core-properties"/>
    <ds:schemaRef ds:uri="1576f1cd-9aef-461e-83b7-6969c2ab6a2d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4FC63BD-424C-4330-9ABA-F77FBBED05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76f1cd-9aef-461e-83b7-6969c2ab6a2d"/>
    <ds:schemaRef ds:uri="http://schemas.microsoft.com/sharepoint/v4"/>
    <ds:schemaRef ds:uri="e1b1fcb1-05a5-4ef5-bb7f-cdbaa53c7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EA515-6B2A-4DE3-AE86-FDE931E52B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383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PANDAA Software</vt:lpstr>
      <vt:lpstr>Where to get the software</vt:lpstr>
      <vt:lpstr>Workflow Overview </vt:lpstr>
      <vt:lpstr>Workflow </vt:lpstr>
      <vt:lpstr>Workflow </vt:lpstr>
      <vt:lpstr>Workflow </vt:lpstr>
      <vt:lpstr>Workflow </vt:lpstr>
      <vt:lpstr>ReFocus Assistant vs EpiFocus Assistant</vt:lpstr>
      <vt:lpstr>How to configure settings using TOML files</vt:lpstr>
      <vt:lpstr>How to configure settings using TOML files</vt:lpstr>
      <vt:lpstr>How to configure settings using TOML files</vt:lpstr>
      <vt:lpstr>How to configure settings using TOML files</vt:lpstr>
      <vt:lpstr>Troubleshooting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Lucy Langenberg</dc:creator>
  <cp:lastModifiedBy>Lucy Langenberg</cp:lastModifiedBy>
  <cp:revision>1</cp:revision>
  <dcterms:created xsi:type="dcterms:W3CDTF">2025-06-24T16:12:28Z</dcterms:created>
  <dcterms:modified xsi:type="dcterms:W3CDTF">2025-07-02T15:55:18Z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0x0101001C7061C128DB5A4AB454E8B13D885B00</vt:lpwstr>
  </property>
  <property fmtid="{D5CDD505-2E9C-101B-9397-08002B2CF9AE}" pid="3" name="MediaServiceImageTags">
    <vt:lpwstr/>
  </property>
</Properties>
</file>