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handoutMasterIdLst>
    <p:handoutMasterId r:id="rId10"/>
  </p:handoutMasterIdLst>
  <p:sldIdLst>
    <p:sldId id="256" r:id="rId4"/>
    <p:sldId id="296" r:id="rId5"/>
    <p:sldId id="285" r:id="rId6"/>
    <p:sldId id="332" r:id="rId7"/>
    <p:sldId id="32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62" autoAdjust="0"/>
    <p:restoredTop sz="89435" autoAdjust="0"/>
  </p:normalViewPr>
  <p:slideViewPr>
    <p:cSldViewPr snapToGrid="0">
      <p:cViewPr>
        <p:scale>
          <a:sx n="66" d="100"/>
          <a:sy n="66" d="100"/>
        </p:scale>
        <p:origin x="254" y="326"/>
      </p:cViewPr>
      <p:guideLst>
        <p:guide orient="horz" pos="24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3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E3EB5F-0EDB-4C74-BB1F-03B8437923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4064F9-D763-4FCB-9E62-10AA52B693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6DDC9-DE64-44CF-BFE7-122B272B38FB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CEE8CD-C006-4B54-9A08-6B931E3980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94616-22BB-4B10-A3BA-F25A0985D7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41BCF-65AE-4D28-8D87-64F16AC96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22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7E40D-B216-4710-BD18-207E86DC4C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33" y="-299340"/>
            <a:ext cx="11391334" cy="745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80706" y="395209"/>
            <a:ext cx="11617291" cy="2908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858527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628466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4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6398405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6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9168343" y="2695539"/>
            <a:ext cx="2161509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52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2"/>
          <p:cNvSpPr>
            <a:spLocks noGrp="1"/>
          </p:cNvSpPr>
          <p:nvPr>
            <p:ph type="pic" sz="quarter" idx="46" hasCustomPrompt="1"/>
          </p:nvPr>
        </p:nvSpPr>
        <p:spPr>
          <a:xfrm>
            <a:off x="729574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/>
          <p:cNvSpPr>
            <a:spLocks noGrp="1"/>
          </p:cNvSpPr>
          <p:nvPr>
            <p:ph type="pic" sz="quarter" idx="58" hasCustomPrompt="1"/>
          </p:nvPr>
        </p:nvSpPr>
        <p:spPr>
          <a:xfrm>
            <a:off x="8212091" y="1515298"/>
            <a:ext cx="3300639" cy="47801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1361B6-8316-4AC7-8C5C-5371D9A5B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0648"/>
            <a:ext cx="12192000" cy="80179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BASIC 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8612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67539AF6-5D49-44B8-BBE5-89EA831A48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38350" y="0"/>
            <a:ext cx="40576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AB0763-12DF-41B9-B692-22FB8DB24B15}"/>
              </a:ext>
            </a:extLst>
          </p:cNvPr>
          <p:cNvSpPr/>
          <p:nvPr userDrawn="1"/>
        </p:nvSpPr>
        <p:spPr>
          <a:xfrm>
            <a:off x="0" y="0"/>
            <a:ext cx="20383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198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9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82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68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807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94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9" r:id="rId2"/>
    <p:sldLayoutId id="2147483736" r:id="rId3"/>
    <p:sldLayoutId id="2147483740" r:id="rId4"/>
    <p:sldLayoutId id="2147483743" r:id="rId5"/>
    <p:sldLayoutId id="2147483741" r:id="rId6"/>
    <p:sldLayoutId id="2147483742" r:id="rId7"/>
    <p:sldLayoutId id="2147483738" r:id="rId8"/>
    <p:sldLayoutId id="2147483744" r:id="rId9"/>
    <p:sldLayoutId id="2147483745" r:id="rId10"/>
    <p:sldLayoutId id="214748374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2"/>
          </p:cNvPr>
          <p:cNvSpPr txBox="1"/>
          <p:nvPr/>
        </p:nvSpPr>
        <p:spPr>
          <a:xfrm>
            <a:off x="1004744" y="6126285"/>
            <a:ext cx="111872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000" dirty="0" smtClean="0">
                <a:solidFill>
                  <a:schemeClr val="bg1"/>
                </a:solidFill>
                <a:cs typeface="Arial" pitchFamily="34" charset="0"/>
              </a:rPr>
              <a:t>Powered by </a:t>
            </a:r>
            <a:r>
              <a:rPr lang="en-GB" altLang="ko-KR" sz="1000" dirty="0" err="1" smtClean="0">
                <a:solidFill>
                  <a:schemeClr val="bg1"/>
                </a:solidFill>
                <a:cs typeface="Arial" pitchFamily="34" charset="0"/>
              </a:rPr>
              <a:t>ciucasLaPet</a:t>
            </a:r>
            <a:r>
              <a:rPr lang="en-GB" altLang="ko-KR" sz="1000" dirty="0" smtClean="0">
                <a:solidFill>
                  <a:schemeClr val="bg1"/>
                </a:solidFill>
                <a:cs typeface="Arial" pitchFamily="34" charset="0"/>
              </a:rPr>
              <a:t> Team</a:t>
            </a:r>
            <a:r>
              <a:rPr lang="ro-RO" sz="900" dirty="0">
                <a:solidFill>
                  <a:schemeClr val="bg1"/>
                </a:solidFill>
              </a:rPr>
              <a:t>®</a:t>
            </a:r>
            <a:endParaRPr lang="ko-KR" altLang="en-US" sz="9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ED37F7-9509-486E-9476-1C2F71440045}"/>
              </a:ext>
            </a:extLst>
          </p:cNvPr>
          <p:cNvGrpSpPr/>
          <p:nvPr/>
        </p:nvGrpSpPr>
        <p:grpSpPr>
          <a:xfrm>
            <a:off x="963800" y="3338759"/>
            <a:ext cx="6660056" cy="2076646"/>
            <a:chOff x="595309" y="3488887"/>
            <a:chExt cx="6660056" cy="20766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21F751-3C5B-4561-AD14-8637C5B66736}"/>
                </a:ext>
              </a:extLst>
            </p:cNvPr>
            <p:cNvSpPr txBox="1"/>
            <p:nvPr/>
          </p:nvSpPr>
          <p:spPr>
            <a:xfrm>
              <a:off x="595309" y="3488887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4800" dirty="0" smtClean="0">
                  <a:solidFill>
                    <a:schemeClr val="bg1"/>
                  </a:solidFill>
                  <a:cs typeface="Arial" pitchFamily="34" charset="0"/>
                </a:rPr>
                <a:t>Squat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A16E2FC-5811-47E8-9102-5A3961129CE8}"/>
                </a:ext>
              </a:extLst>
            </p:cNvPr>
            <p:cNvSpPr txBox="1"/>
            <p:nvPr/>
          </p:nvSpPr>
          <p:spPr>
            <a:xfrm>
              <a:off x="595309" y="4111712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  <a:cs typeface="Arial" pitchFamily="34" charset="0"/>
                </a:rPr>
                <a:t>IT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D228C36-0C5C-40B6-AFBC-D1BD662CD0AF}"/>
                </a:ext>
              </a:extLst>
            </p:cNvPr>
            <p:cNvSpPr txBox="1"/>
            <p:nvPr/>
          </p:nvSpPr>
          <p:spPr>
            <a:xfrm>
              <a:off x="595309" y="4734536"/>
              <a:ext cx="6660056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dirty="0" smtClean="0">
                  <a:solidFill>
                    <a:schemeClr val="bg1"/>
                  </a:solidFill>
                  <a:cs typeface="Arial" pitchFamily="34" charset="0"/>
                </a:rPr>
                <a:t>Right</a:t>
              </a:r>
              <a:endParaRPr lang="ko-KR" altLang="en-US" sz="48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E498A1E-D8B0-4CD0-B42E-65FB0A5678B1}"/>
              </a:ext>
            </a:extLst>
          </p:cNvPr>
          <p:cNvGrpSpPr/>
          <p:nvPr/>
        </p:nvGrpSpPr>
        <p:grpSpPr>
          <a:xfrm>
            <a:off x="1004187" y="5423897"/>
            <a:ext cx="6619669" cy="666764"/>
            <a:chOff x="635696" y="5757006"/>
            <a:chExt cx="6619669" cy="66676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166F6B-B975-4F3C-BCF2-9971086140FB}"/>
                </a:ext>
              </a:extLst>
            </p:cNvPr>
            <p:cNvSpPr txBox="1"/>
            <p:nvPr/>
          </p:nvSpPr>
          <p:spPr>
            <a:xfrm>
              <a:off x="635696" y="5757006"/>
              <a:ext cx="661966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altLang="ko-KR" sz="1867" dirty="0" smtClean="0">
                  <a:solidFill>
                    <a:schemeClr val="bg1"/>
                  </a:solidFill>
                  <a:cs typeface="Arial" pitchFamily="34" charset="0"/>
                </a:rPr>
                <a:t>Count it precisely!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5CB0735-90D2-4B58-81A2-47E7B847447A}"/>
                </a:ext>
              </a:extLst>
            </p:cNvPr>
            <p:cNvSpPr txBox="1"/>
            <p:nvPr/>
          </p:nvSpPr>
          <p:spPr>
            <a:xfrm>
              <a:off x="635696" y="6044114"/>
              <a:ext cx="6619669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40A4CE4-0E8A-4D41-990C-42930F046F9F}"/>
              </a:ext>
            </a:extLst>
          </p:cNvPr>
          <p:cNvGrpSpPr/>
          <p:nvPr/>
        </p:nvGrpSpPr>
        <p:grpSpPr>
          <a:xfrm>
            <a:off x="873463" y="274988"/>
            <a:ext cx="10362584" cy="5566924"/>
            <a:chOff x="873463" y="274988"/>
            <a:chExt cx="10362584" cy="556692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210CFCD-3421-4A20-AFF5-6DB22C38A2E5}"/>
                </a:ext>
              </a:extLst>
            </p:cNvPr>
            <p:cNvSpPr txBox="1"/>
            <p:nvPr/>
          </p:nvSpPr>
          <p:spPr>
            <a:xfrm>
              <a:off x="2062778" y="1762259"/>
              <a:ext cx="271052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Binary Hackathon </a:t>
              </a:r>
              <a:endPara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5D38D56-CA21-4B9C-87AF-D3E9255CA2FD}"/>
                </a:ext>
              </a:extLst>
            </p:cNvPr>
            <p:cNvSpPr/>
            <p:nvPr/>
          </p:nvSpPr>
          <p:spPr>
            <a:xfrm>
              <a:off x="8571390" y="1265704"/>
              <a:ext cx="1929733" cy="3381018"/>
            </a:xfrm>
            <a:custGeom>
              <a:avLst/>
              <a:gdLst>
                <a:gd name="connsiteX0" fmla="*/ 971074 w 2305050"/>
                <a:gd name="connsiteY0" fmla="*/ 4040029 h 4038600"/>
                <a:gd name="connsiteX1" fmla="*/ 958692 w 2305050"/>
                <a:gd name="connsiteY1" fmla="*/ 4037171 h 4038600"/>
                <a:gd name="connsiteX2" fmla="*/ 946309 w 2305050"/>
                <a:gd name="connsiteY2" fmla="*/ 3999071 h 4038600"/>
                <a:gd name="connsiteX3" fmla="*/ 1400651 w 2305050"/>
                <a:gd name="connsiteY3" fmla="*/ 3091339 h 4038600"/>
                <a:gd name="connsiteX4" fmla="*/ 2144554 w 2305050"/>
                <a:gd name="connsiteY4" fmla="*/ 1625441 h 4038600"/>
                <a:gd name="connsiteX5" fmla="*/ 2247423 w 2305050"/>
                <a:gd name="connsiteY5" fmla="*/ 1157764 h 4038600"/>
                <a:gd name="connsiteX6" fmla="*/ 2160746 w 2305050"/>
                <a:gd name="connsiteY6" fmla="*/ 732949 h 4038600"/>
                <a:gd name="connsiteX7" fmla="*/ 1926431 w 2305050"/>
                <a:gd name="connsiteY7" fmla="*/ 384334 h 4038600"/>
                <a:gd name="connsiteX8" fmla="*/ 1581626 w 2305050"/>
                <a:gd name="connsiteY8" fmla="*/ 150971 h 4038600"/>
                <a:gd name="connsiteX9" fmla="*/ 1158717 w 2305050"/>
                <a:gd name="connsiteY9" fmla="*/ 64294 h 4038600"/>
                <a:gd name="connsiteX10" fmla="*/ 733901 w 2305050"/>
                <a:gd name="connsiteY10" fmla="*/ 150971 h 4038600"/>
                <a:gd name="connsiteX11" fmla="*/ 599599 w 2305050"/>
                <a:gd name="connsiteY11" fmla="*/ 219551 h 4038600"/>
                <a:gd name="connsiteX12" fmla="*/ 598646 w 2305050"/>
                <a:gd name="connsiteY12" fmla="*/ 219551 h 4038600"/>
                <a:gd name="connsiteX13" fmla="*/ 527209 w 2305050"/>
                <a:gd name="connsiteY13" fmla="*/ 265271 h 4038600"/>
                <a:gd name="connsiteX14" fmla="*/ 385286 w 2305050"/>
                <a:gd name="connsiteY14" fmla="*/ 384334 h 4038600"/>
                <a:gd name="connsiteX15" fmla="*/ 151924 w 2305050"/>
                <a:gd name="connsiteY15" fmla="*/ 731996 h 4038600"/>
                <a:gd name="connsiteX16" fmla="*/ 141446 w 2305050"/>
                <a:gd name="connsiteY16" fmla="*/ 755809 h 4038600"/>
                <a:gd name="connsiteX17" fmla="*/ 65246 w 2305050"/>
                <a:gd name="connsiteY17" fmla="*/ 1157764 h 4038600"/>
                <a:gd name="connsiteX18" fmla="*/ 140494 w 2305050"/>
                <a:gd name="connsiteY18" fmla="*/ 1560671 h 4038600"/>
                <a:gd name="connsiteX19" fmla="*/ 348139 w 2305050"/>
                <a:gd name="connsiteY19" fmla="*/ 1891189 h 4038600"/>
                <a:gd name="connsiteX20" fmla="*/ 349091 w 2305050"/>
                <a:gd name="connsiteY20" fmla="*/ 1892141 h 4038600"/>
                <a:gd name="connsiteX21" fmla="*/ 526256 w 2305050"/>
                <a:gd name="connsiteY21" fmla="*/ 2046446 h 4038600"/>
                <a:gd name="connsiteX22" fmla="*/ 597694 w 2305050"/>
                <a:gd name="connsiteY22" fmla="*/ 2092166 h 4038600"/>
                <a:gd name="connsiteX23" fmla="*/ 598646 w 2305050"/>
                <a:gd name="connsiteY23" fmla="*/ 2093119 h 4038600"/>
                <a:gd name="connsiteX24" fmla="*/ 664369 w 2305050"/>
                <a:gd name="connsiteY24" fmla="*/ 2129314 h 4038600"/>
                <a:gd name="connsiteX25" fmla="*/ 1051084 w 2305050"/>
                <a:gd name="connsiteY25" fmla="*/ 2242661 h 4038600"/>
                <a:gd name="connsiteX26" fmla="*/ 1092042 w 2305050"/>
                <a:gd name="connsiteY26" fmla="*/ 2247424 h 4038600"/>
                <a:gd name="connsiteX27" fmla="*/ 668179 w 2305050"/>
                <a:gd name="connsiteY27" fmla="*/ 3090386 h 4038600"/>
                <a:gd name="connsiteX28" fmla="*/ 214789 w 2305050"/>
                <a:gd name="connsiteY28" fmla="*/ 3997166 h 4038600"/>
                <a:gd name="connsiteX29" fmla="*/ 176689 w 2305050"/>
                <a:gd name="connsiteY29" fmla="*/ 4009549 h 4038600"/>
                <a:gd name="connsiteX30" fmla="*/ 164306 w 2305050"/>
                <a:gd name="connsiteY30" fmla="*/ 3971449 h 4038600"/>
                <a:gd name="connsiteX31" fmla="*/ 617696 w 2305050"/>
                <a:gd name="connsiteY31" fmla="*/ 3064669 h 4038600"/>
                <a:gd name="connsiteX32" fmla="*/ 1004411 w 2305050"/>
                <a:gd name="connsiteY32" fmla="*/ 2295049 h 4038600"/>
                <a:gd name="connsiteX33" fmla="*/ 638651 w 2305050"/>
                <a:gd name="connsiteY33" fmla="*/ 2180749 h 4038600"/>
                <a:gd name="connsiteX34" fmla="*/ 569119 w 2305050"/>
                <a:gd name="connsiteY34" fmla="*/ 2141696 h 4038600"/>
                <a:gd name="connsiteX35" fmla="*/ 493871 w 2305050"/>
                <a:gd name="connsiteY35" fmla="*/ 2094071 h 4038600"/>
                <a:gd name="connsiteX36" fmla="*/ 308134 w 2305050"/>
                <a:gd name="connsiteY36" fmla="*/ 1932146 h 4038600"/>
                <a:gd name="connsiteX37" fmla="*/ 306229 w 2305050"/>
                <a:gd name="connsiteY37" fmla="*/ 1930241 h 4038600"/>
                <a:gd name="connsiteX38" fmla="*/ 87154 w 2305050"/>
                <a:gd name="connsiteY38" fmla="*/ 1581626 h 4038600"/>
                <a:gd name="connsiteX39" fmla="*/ 7144 w 2305050"/>
                <a:gd name="connsiteY39" fmla="*/ 1157764 h 4038600"/>
                <a:gd name="connsiteX40" fmla="*/ 88106 w 2305050"/>
                <a:gd name="connsiteY40" fmla="*/ 734854 h 4038600"/>
                <a:gd name="connsiteX41" fmla="*/ 98584 w 2305050"/>
                <a:gd name="connsiteY41" fmla="*/ 710089 h 4038600"/>
                <a:gd name="connsiteX42" fmla="*/ 344329 w 2305050"/>
                <a:gd name="connsiteY42" fmla="*/ 344329 h 4038600"/>
                <a:gd name="connsiteX43" fmla="*/ 493871 w 2305050"/>
                <a:gd name="connsiteY43" fmla="*/ 218599 h 4038600"/>
                <a:gd name="connsiteX44" fmla="*/ 568167 w 2305050"/>
                <a:gd name="connsiteY44" fmla="*/ 170974 h 4038600"/>
                <a:gd name="connsiteX45" fmla="*/ 569119 w 2305050"/>
                <a:gd name="connsiteY45" fmla="*/ 170021 h 4038600"/>
                <a:gd name="connsiteX46" fmla="*/ 711042 w 2305050"/>
                <a:gd name="connsiteY46" fmla="*/ 98584 h 4038600"/>
                <a:gd name="connsiteX47" fmla="*/ 1158717 w 2305050"/>
                <a:gd name="connsiteY47" fmla="*/ 7144 h 4038600"/>
                <a:gd name="connsiteX48" fmla="*/ 1604486 w 2305050"/>
                <a:gd name="connsiteY48" fmla="*/ 98584 h 4038600"/>
                <a:gd name="connsiteX49" fmla="*/ 1966436 w 2305050"/>
                <a:gd name="connsiteY49" fmla="*/ 344329 h 4038600"/>
                <a:gd name="connsiteX50" fmla="*/ 2213134 w 2305050"/>
                <a:gd name="connsiteY50" fmla="*/ 710089 h 4038600"/>
                <a:gd name="connsiteX51" fmla="*/ 2304573 w 2305050"/>
                <a:gd name="connsiteY51" fmla="*/ 1157764 h 4038600"/>
                <a:gd name="connsiteX52" fmla="*/ 2196942 w 2305050"/>
                <a:gd name="connsiteY52" fmla="*/ 1650206 h 4038600"/>
                <a:gd name="connsiteX53" fmla="*/ 2195989 w 2305050"/>
                <a:gd name="connsiteY53" fmla="*/ 1651159 h 4038600"/>
                <a:gd name="connsiteX54" fmla="*/ 1450181 w 2305050"/>
                <a:gd name="connsiteY54" fmla="*/ 3116104 h 4038600"/>
                <a:gd name="connsiteX55" fmla="*/ 995839 w 2305050"/>
                <a:gd name="connsiteY55" fmla="*/ 4023836 h 4038600"/>
                <a:gd name="connsiteX56" fmla="*/ 971074 w 2305050"/>
                <a:gd name="connsiteY56" fmla="*/ 4040029 h 4038600"/>
                <a:gd name="connsiteX57" fmla="*/ 1155859 w 2305050"/>
                <a:gd name="connsiteY57" fmla="*/ 1590199 h 4038600"/>
                <a:gd name="connsiteX58" fmla="*/ 985361 w 2305050"/>
                <a:gd name="connsiteY58" fmla="*/ 1555909 h 4038600"/>
                <a:gd name="connsiteX59" fmla="*/ 846296 w 2305050"/>
                <a:gd name="connsiteY59" fmla="*/ 1463516 h 4038600"/>
                <a:gd name="connsiteX60" fmla="*/ 751046 w 2305050"/>
                <a:gd name="connsiteY60" fmla="*/ 1326356 h 4038600"/>
                <a:gd name="connsiteX61" fmla="*/ 717709 w 2305050"/>
                <a:gd name="connsiteY61" fmla="*/ 1156811 h 4038600"/>
                <a:gd name="connsiteX62" fmla="*/ 751046 w 2305050"/>
                <a:gd name="connsiteY62" fmla="*/ 987266 h 4038600"/>
                <a:gd name="connsiteX63" fmla="*/ 846296 w 2305050"/>
                <a:gd name="connsiteY63" fmla="*/ 848201 h 4038600"/>
                <a:gd name="connsiteX64" fmla="*/ 985361 w 2305050"/>
                <a:gd name="connsiteY64" fmla="*/ 752951 h 4038600"/>
                <a:gd name="connsiteX65" fmla="*/ 1154906 w 2305050"/>
                <a:gd name="connsiteY65" fmla="*/ 718661 h 4038600"/>
                <a:gd name="connsiteX66" fmla="*/ 1323499 w 2305050"/>
                <a:gd name="connsiteY66" fmla="*/ 752951 h 4038600"/>
                <a:gd name="connsiteX67" fmla="*/ 1461611 w 2305050"/>
                <a:gd name="connsiteY67" fmla="*/ 848201 h 4038600"/>
                <a:gd name="connsiteX68" fmla="*/ 1554004 w 2305050"/>
                <a:gd name="connsiteY68" fmla="*/ 986314 h 4038600"/>
                <a:gd name="connsiteX69" fmla="*/ 1587342 w 2305050"/>
                <a:gd name="connsiteY69" fmla="*/ 1156811 h 4038600"/>
                <a:gd name="connsiteX70" fmla="*/ 1460659 w 2305050"/>
                <a:gd name="connsiteY70" fmla="*/ 1463516 h 4038600"/>
                <a:gd name="connsiteX71" fmla="*/ 1155859 w 2305050"/>
                <a:gd name="connsiteY71" fmla="*/ 1590199 h 4038600"/>
                <a:gd name="connsiteX72" fmla="*/ 1155859 w 2305050"/>
                <a:gd name="connsiteY72" fmla="*/ 775811 h 4038600"/>
                <a:gd name="connsiteX73" fmla="*/ 1008221 w 2305050"/>
                <a:gd name="connsiteY73" fmla="*/ 805339 h 4038600"/>
                <a:gd name="connsiteX74" fmla="*/ 887254 w 2305050"/>
                <a:gd name="connsiteY74" fmla="*/ 888206 h 4038600"/>
                <a:gd name="connsiteX75" fmla="*/ 804386 w 2305050"/>
                <a:gd name="connsiteY75" fmla="*/ 1010126 h 4038600"/>
                <a:gd name="connsiteX76" fmla="*/ 775811 w 2305050"/>
                <a:gd name="connsiteY76" fmla="*/ 1157764 h 4038600"/>
                <a:gd name="connsiteX77" fmla="*/ 804386 w 2305050"/>
                <a:gd name="connsiteY77" fmla="*/ 1304449 h 4038600"/>
                <a:gd name="connsiteX78" fmla="*/ 886301 w 2305050"/>
                <a:gd name="connsiteY78" fmla="*/ 1423511 h 4038600"/>
                <a:gd name="connsiteX79" fmla="*/ 1008221 w 2305050"/>
                <a:gd name="connsiteY79" fmla="*/ 1504474 h 4038600"/>
                <a:gd name="connsiteX80" fmla="*/ 1155859 w 2305050"/>
                <a:gd name="connsiteY80" fmla="*/ 1534001 h 4038600"/>
                <a:gd name="connsiteX81" fmla="*/ 1421606 w 2305050"/>
                <a:gd name="connsiteY81" fmla="*/ 1424464 h 4038600"/>
                <a:gd name="connsiteX82" fmla="*/ 1421606 w 2305050"/>
                <a:gd name="connsiteY82" fmla="*/ 1424464 h 4038600"/>
                <a:gd name="connsiteX83" fmla="*/ 1531144 w 2305050"/>
                <a:gd name="connsiteY83" fmla="*/ 1158716 h 4038600"/>
                <a:gd name="connsiteX84" fmla="*/ 1502569 w 2305050"/>
                <a:gd name="connsiteY84" fmla="*/ 1011079 h 4038600"/>
                <a:gd name="connsiteX85" fmla="*/ 1421606 w 2305050"/>
                <a:gd name="connsiteY85" fmla="*/ 890111 h 4038600"/>
                <a:gd name="connsiteX86" fmla="*/ 1302544 w 2305050"/>
                <a:gd name="connsiteY86" fmla="*/ 807244 h 4038600"/>
                <a:gd name="connsiteX87" fmla="*/ 1155859 w 2305050"/>
                <a:gd name="connsiteY87" fmla="*/ 775811 h 403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305050" h="4038600">
                  <a:moveTo>
                    <a:pt x="971074" y="4040029"/>
                  </a:moveTo>
                  <a:cubicBezTo>
                    <a:pt x="966311" y="4040029"/>
                    <a:pt x="962501" y="4039076"/>
                    <a:pt x="958692" y="4037171"/>
                  </a:cubicBezTo>
                  <a:cubicBezTo>
                    <a:pt x="944404" y="4030504"/>
                    <a:pt x="938689" y="4013359"/>
                    <a:pt x="946309" y="3999071"/>
                  </a:cubicBezTo>
                  <a:lnTo>
                    <a:pt x="1400651" y="3091339"/>
                  </a:lnTo>
                  <a:lnTo>
                    <a:pt x="2144554" y="1625441"/>
                  </a:lnTo>
                  <a:cubicBezTo>
                    <a:pt x="2212181" y="1474946"/>
                    <a:pt x="2247423" y="1317784"/>
                    <a:pt x="2247423" y="1157764"/>
                  </a:cubicBezTo>
                  <a:cubicBezTo>
                    <a:pt x="2247423" y="1005364"/>
                    <a:pt x="2218848" y="866299"/>
                    <a:pt x="2160746" y="732949"/>
                  </a:cubicBezTo>
                  <a:cubicBezTo>
                    <a:pt x="2103596" y="599599"/>
                    <a:pt x="2026444" y="485299"/>
                    <a:pt x="1926431" y="384334"/>
                  </a:cubicBezTo>
                  <a:cubicBezTo>
                    <a:pt x="1828324" y="286226"/>
                    <a:pt x="1712119" y="207169"/>
                    <a:pt x="1581626" y="150971"/>
                  </a:cubicBezTo>
                  <a:cubicBezTo>
                    <a:pt x="1451134" y="93821"/>
                    <a:pt x="1308259" y="64294"/>
                    <a:pt x="1158717" y="64294"/>
                  </a:cubicBezTo>
                  <a:cubicBezTo>
                    <a:pt x="1008221" y="64294"/>
                    <a:pt x="865346" y="93821"/>
                    <a:pt x="733901" y="150971"/>
                  </a:cubicBezTo>
                  <a:cubicBezTo>
                    <a:pt x="684371" y="171926"/>
                    <a:pt x="639604" y="194786"/>
                    <a:pt x="599599" y="219551"/>
                  </a:cubicBezTo>
                  <a:lnTo>
                    <a:pt x="598646" y="219551"/>
                  </a:lnTo>
                  <a:cubicBezTo>
                    <a:pt x="574834" y="234791"/>
                    <a:pt x="550069" y="250031"/>
                    <a:pt x="527209" y="265271"/>
                  </a:cubicBezTo>
                  <a:cubicBezTo>
                    <a:pt x="476726" y="301466"/>
                    <a:pt x="430054" y="340519"/>
                    <a:pt x="385286" y="384334"/>
                  </a:cubicBezTo>
                  <a:cubicBezTo>
                    <a:pt x="286226" y="484346"/>
                    <a:pt x="208121" y="601504"/>
                    <a:pt x="151924" y="731996"/>
                  </a:cubicBezTo>
                  <a:cubicBezTo>
                    <a:pt x="148114" y="739616"/>
                    <a:pt x="145256" y="747236"/>
                    <a:pt x="141446" y="755809"/>
                  </a:cubicBezTo>
                  <a:cubicBezTo>
                    <a:pt x="90964" y="880586"/>
                    <a:pt x="65246" y="1015841"/>
                    <a:pt x="65246" y="1157764"/>
                  </a:cubicBezTo>
                  <a:cubicBezTo>
                    <a:pt x="65246" y="1299686"/>
                    <a:pt x="90964" y="1434941"/>
                    <a:pt x="140494" y="1560671"/>
                  </a:cubicBezTo>
                  <a:cubicBezTo>
                    <a:pt x="190024" y="1684496"/>
                    <a:pt x="260509" y="1794986"/>
                    <a:pt x="348139" y="1891189"/>
                  </a:cubicBezTo>
                  <a:lnTo>
                    <a:pt x="349091" y="1892141"/>
                  </a:lnTo>
                  <a:cubicBezTo>
                    <a:pt x="402431" y="1949291"/>
                    <a:pt x="461486" y="2001679"/>
                    <a:pt x="526256" y="2046446"/>
                  </a:cubicBezTo>
                  <a:cubicBezTo>
                    <a:pt x="546259" y="2060734"/>
                    <a:pt x="570071" y="2075974"/>
                    <a:pt x="597694" y="2092166"/>
                  </a:cubicBezTo>
                  <a:lnTo>
                    <a:pt x="598646" y="2093119"/>
                  </a:lnTo>
                  <a:cubicBezTo>
                    <a:pt x="619601" y="2106454"/>
                    <a:pt x="642461" y="2117884"/>
                    <a:pt x="664369" y="2129314"/>
                  </a:cubicBezTo>
                  <a:cubicBezTo>
                    <a:pt x="781526" y="2190274"/>
                    <a:pt x="912019" y="2228374"/>
                    <a:pt x="1051084" y="2242661"/>
                  </a:cubicBezTo>
                  <a:lnTo>
                    <a:pt x="1092042" y="2247424"/>
                  </a:lnTo>
                  <a:lnTo>
                    <a:pt x="668179" y="3090386"/>
                  </a:lnTo>
                  <a:lnTo>
                    <a:pt x="214789" y="3997166"/>
                  </a:lnTo>
                  <a:cubicBezTo>
                    <a:pt x="208121" y="4011454"/>
                    <a:pt x="190976" y="4017169"/>
                    <a:pt x="176689" y="4009549"/>
                  </a:cubicBezTo>
                  <a:cubicBezTo>
                    <a:pt x="162401" y="4002881"/>
                    <a:pt x="156686" y="3985736"/>
                    <a:pt x="164306" y="3971449"/>
                  </a:cubicBezTo>
                  <a:lnTo>
                    <a:pt x="617696" y="3064669"/>
                  </a:lnTo>
                  <a:lnTo>
                    <a:pt x="1004411" y="2295049"/>
                  </a:lnTo>
                  <a:cubicBezTo>
                    <a:pt x="872967" y="2276951"/>
                    <a:pt x="750094" y="2238851"/>
                    <a:pt x="638651" y="2180749"/>
                  </a:cubicBezTo>
                  <a:cubicBezTo>
                    <a:pt x="615792" y="2168366"/>
                    <a:pt x="591026" y="2155984"/>
                    <a:pt x="569119" y="2141696"/>
                  </a:cubicBezTo>
                  <a:cubicBezTo>
                    <a:pt x="540544" y="2124551"/>
                    <a:pt x="515779" y="2109311"/>
                    <a:pt x="493871" y="2094071"/>
                  </a:cubicBezTo>
                  <a:cubicBezTo>
                    <a:pt x="426244" y="2046446"/>
                    <a:pt x="363379" y="1992154"/>
                    <a:pt x="308134" y="1932146"/>
                  </a:cubicBezTo>
                  <a:lnTo>
                    <a:pt x="306229" y="1930241"/>
                  </a:lnTo>
                  <a:cubicBezTo>
                    <a:pt x="212884" y="1829276"/>
                    <a:pt x="139541" y="1712119"/>
                    <a:pt x="87154" y="1581626"/>
                  </a:cubicBezTo>
                  <a:cubicBezTo>
                    <a:pt x="33814" y="1449229"/>
                    <a:pt x="7144" y="1306354"/>
                    <a:pt x="7144" y="1157764"/>
                  </a:cubicBezTo>
                  <a:cubicBezTo>
                    <a:pt x="7144" y="1008221"/>
                    <a:pt x="33814" y="866299"/>
                    <a:pt x="88106" y="734854"/>
                  </a:cubicBezTo>
                  <a:cubicBezTo>
                    <a:pt x="91916" y="726281"/>
                    <a:pt x="94774" y="717709"/>
                    <a:pt x="98584" y="710089"/>
                  </a:cubicBezTo>
                  <a:cubicBezTo>
                    <a:pt x="157639" y="572929"/>
                    <a:pt x="240506" y="449104"/>
                    <a:pt x="344329" y="344329"/>
                  </a:cubicBezTo>
                  <a:cubicBezTo>
                    <a:pt x="391954" y="297656"/>
                    <a:pt x="440531" y="256699"/>
                    <a:pt x="493871" y="218599"/>
                  </a:cubicBezTo>
                  <a:cubicBezTo>
                    <a:pt x="517684" y="201454"/>
                    <a:pt x="543401" y="186214"/>
                    <a:pt x="568167" y="170974"/>
                  </a:cubicBezTo>
                  <a:lnTo>
                    <a:pt x="569119" y="170021"/>
                  </a:lnTo>
                  <a:cubicBezTo>
                    <a:pt x="611981" y="144304"/>
                    <a:pt x="659606" y="120491"/>
                    <a:pt x="711042" y="98584"/>
                  </a:cubicBezTo>
                  <a:cubicBezTo>
                    <a:pt x="849154" y="38576"/>
                    <a:pt x="1000601" y="7144"/>
                    <a:pt x="1158717" y="7144"/>
                  </a:cubicBezTo>
                  <a:cubicBezTo>
                    <a:pt x="1316831" y="7144"/>
                    <a:pt x="1467326" y="37624"/>
                    <a:pt x="1604486" y="98584"/>
                  </a:cubicBezTo>
                  <a:cubicBezTo>
                    <a:pt x="1741646" y="158591"/>
                    <a:pt x="1863567" y="241459"/>
                    <a:pt x="1966436" y="344329"/>
                  </a:cubicBezTo>
                  <a:cubicBezTo>
                    <a:pt x="2071211" y="449104"/>
                    <a:pt x="2154079" y="571976"/>
                    <a:pt x="2213134" y="710089"/>
                  </a:cubicBezTo>
                  <a:cubicBezTo>
                    <a:pt x="2273142" y="848201"/>
                    <a:pt x="2304573" y="999649"/>
                    <a:pt x="2304573" y="1157764"/>
                  </a:cubicBezTo>
                  <a:cubicBezTo>
                    <a:pt x="2304573" y="1326356"/>
                    <a:pt x="2268379" y="1492091"/>
                    <a:pt x="2196942" y="1650206"/>
                  </a:cubicBezTo>
                  <a:lnTo>
                    <a:pt x="2195989" y="1651159"/>
                  </a:lnTo>
                  <a:lnTo>
                    <a:pt x="1450181" y="3116104"/>
                  </a:lnTo>
                  <a:lnTo>
                    <a:pt x="995839" y="4023836"/>
                  </a:lnTo>
                  <a:cubicBezTo>
                    <a:pt x="991076" y="4034314"/>
                    <a:pt x="981551" y="4040029"/>
                    <a:pt x="971074" y="4040029"/>
                  </a:cubicBezTo>
                  <a:close/>
                  <a:moveTo>
                    <a:pt x="1155859" y="1590199"/>
                  </a:moveTo>
                  <a:cubicBezTo>
                    <a:pt x="1094899" y="1590199"/>
                    <a:pt x="1039654" y="1578769"/>
                    <a:pt x="985361" y="1555909"/>
                  </a:cubicBezTo>
                  <a:cubicBezTo>
                    <a:pt x="932974" y="1534001"/>
                    <a:pt x="887254" y="1503521"/>
                    <a:pt x="846296" y="1463516"/>
                  </a:cubicBezTo>
                  <a:cubicBezTo>
                    <a:pt x="806292" y="1425416"/>
                    <a:pt x="774859" y="1379696"/>
                    <a:pt x="751046" y="1326356"/>
                  </a:cubicBezTo>
                  <a:cubicBezTo>
                    <a:pt x="729139" y="1273016"/>
                    <a:pt x="717709" y="1216819"/>
                    <a:pt x="717709" y="1156811"/>
                  </a:cubicBezTo>
                  <a:cubicBezTo>
                    <a:pt x="717709" y="1096804"/>
                    <a:pt x="729139" y="1039654"/>
                    <a:pt x="751046" y="987266"/>
                  </a:cubicBezTo>
                  <a:cubicBezTo>
                    <a:pt x="774859" y="933926"/>
                    <a:pt x="805339" y="888206"/>
                    <a:pt x="846296" y="848201"/>
                  </a:cubicBezTo>
                  <a:cubicBezTo>
                    <a:pt x="888206" y="806291"/>
                    <a:pt x="934879" y="774859"/>
                    <a:pt x="985361" y="752951"/>
                  </a:cubicBezTo>
                  <a:cubicBezTo>
                    <a:pt x="1040606" y="730091"/>
                    <a:pt x="1097756" y="718661"/>
                    <a:pt x="1154906" y="718661"/>
                  </a:cubicBezTo>
                  <a:cubicBezTo>
                    <a:pt x="1213009" y="718661"/>
                    <a:pt x="1270159" y="730091"/>
                    <a:pt x="1323499" y="752951"/>
                  </a:cubicBezTo>
                  <a:cubicBezTo>
                    <a:pt x="1375886" y="774859"/>
                    <a:pt x="1421606" y="807244"/>
                    <a:pt x="1461611" y="848201"/>
                  </a:cubicBezTo>
                  <a:cubicBezTo>
                    <a:pt x="1500664" y="888206"/>
                    <a:pt x="1531144" y="932974"/>
                    <a:pt x="1554004" y="986314"/>
                  </a:cubicBezTo>
                  <a:cubicBezTo>
                    <a:pt x="1575911" y="1039654"/>
                    <a:pt x="1587342" y="1096804"/>
                    <a:pt x="1587342" y="1156811"/>
                  </a:cubicBezTo>
                  <a:cubicBezTo>
                    <a:pt x="1587342" y="1276826"/>
                    <a:pt x="1544479" y="1380649"/>
                    <a:pt x="1460659" y="1463516"/>
                  </a:cubicBezTo>
                  <a:cubicBezTo>
                    <a:pt x="1379696" y="1547336"/>
                    <a:pt x="1276826" y="1590199"/>
                    <a:pt x="1155859" y="1590199"/>
                  </a:cubicBezTo>
                  <a:close/>
                  <a:moveTo>
                    <a:pt x="1155859" y="775811"/>
                  </a:moveTo>
                  <a:cubicBezTo>
                    <a:pt x="1104424" y="775811"/>
                    <a:pt x="1056799" y="785336"/>
                    <a:pt x="1008221" y="805339"/>
                  </a:cubicBezTo>
                  <a:cubicBezTo>
                    <a:pt x="964406" y="823436"/>
                    <a:pt x="923449" y="852011"/>
                    <a:pt x="887254" y="888206"/>
                  </a:cubicBezTo>
                  <a:cubicBezTo>
                    <a:pt x="852011" y="923449"/>
                    <a:pt x="824389" y="963454"/>
                    <a:pt x="804386" y="1010126"/>
                  </a:cubicBezTo>
                  <a:cubicBezTo>
                    <a:pt x="785336" y="1055846"/>
                    <a:pt x="775811" y="1104424"/>
                    <a:pt x="775811" y="1157764"/>
                  </a:cubicBezTo>
                  <a:cubicBezTo>
                    <a:pt x="775811" y="1210151"/>
                    <a:pt x="785336" y="1258729"/>
                    <a:pt x="804386" y="1304449"/>
                  </a:cubicBezTo>
                  <a:cubicBezTo>
                    <a:pt x="824389" y="1350169"/>
                    <a:pt x="852011" y="1390174"/>
                    <a:pt x="886301" y="1423511"/>
                  </a:cubicBezTo>
                  <a:cubicBezTo>
                    <a:pt x="921544" y="1458754"/>
                    <a:pt x="961549" y="1484471"/>
                    <a:pt x="1008221" y="1504474"/>
                  </a:cubicBezTo>
                  <a:cubicBezTo>
                    <a:pt x="1054894" y="1524476"/>
                    <a:pt x="1102519" y="1534001"/>
                    <a:pt x="1155859" y="1534001"/>
                  </a:cubicBezTo>
                  <a:cubicBezTo>
                    <a:pt x="1261586" y="1534001"/>
                    <a:pt x="1349217" y="1497806"/>
                    <a:pt x="1421606" y="1424464"/>
                  </a:cubicBezTo>
                  <a:lnTo>
                    <a:pt x="1421606" y="1424464"/>
                  </a:lnTo>
                  <a:cubicBezTo>
                    <a:pt x="1494949" y="1351121"/>
                    <a:pt x="1531144" y="1264444"/>
                    <a:pt x="1531144" y="1158716"/>
                  </a:cubicBezTo>
                  <a:cubicBezTo>
                    <a:pt x="1531144" y="1105376"/>
                    <a:pt x="1521619" y="1056799"/>
                    <a:pt x="1502569" y="1011079"/>
                  </a:cubicBezTo>
                  <a:cubicBezTo>
                    <a:pt x="1482567" y="964406"/>
                    <a:pt x="1455896" y="924401"/>
                    <a:pt x="1421606" y="890111"/>
                  </a:cubicBezTo>
                  <a:cubicBezTo>
                    <a:pt x="1387317" y="853916"/>
                    <a:pt x="1347311" y="826294"/>
                    <a:pt x="1302544" y="807244"/>
                  </a:cubicBezTo>
                  <a:cubicBezTo>
                    <a:pt x="1255871" y="785336"/>
                    <a:pt x="1206342" y="775811"/>
                    <a:pt x="1155859" y="77581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7659B2D-7A27-455B-B097-9611CAEB17D8}"/>
                </a:ext>
              </a:extLst>
            </p:cNvPr>
            <p:cNvSpPr/>
            <p:nvPr/>
          </p:nvSpPr>
          <p:spPr>
            <a:xfrm>
              <a:off x="4895509" y="1266901"/>
              <a:ext cx="4126021" cy="2647403"/>
            </a:xfrm>
            <a:custGeom>
              <a:avLst/>
              <a:gdLst>
                <a:gd name="connsiteX0" fmla="*/ 1053999 w 3005979"/>
                <a:gd name="connsiteY0" fmla="*/ 1317588 h 1928744"/>
                <a:gd name="connsiteX1" fmla="*/ 894819 w 3005979"/>
                <a:gd name="connsiteY1" fmla="*/ 1459339 h 1928744"/>
                <a:gd name="connsiteX2" fmla="*/ 1128941 w 3005979"/>
                <a:gd name="connsiteY2" fmla="*/ 1459339 h 1928744"/>
                <a:gd name="connsiteX3" fmla="*/ 1053999 w 3005979"/>
                <a:gd name="connsiteY3" fmla="*/ 1317588 h 1928744"/>
                <a:gd name="connsiteX4" fmla="*/ 1065037 w 3005979"/>
                <a:gd name="connsiteY4" fmla="*/ 1258331 h 1928744"/>
                <a:gd name="connsiteX5" fmla="*/ 1075494 w 3005979"/>
                <a:gd name="connsiteY5" fmla="*/ 1280988 h 1928744"/>
                <a:gd name="connsiteX6" fmla="*/ 1174255 w 3005979"/>
                <a:gd name="connsiteY6" fmla="*/ 1468053 h 1928744"/>
                <a:gd name="connsiteX7" fmla="*/ 1188197 w 3005979"/>
                <a:gd name="connsiteY7" fmla="*/ 1494196 h 1928744"/>
                <a:gd name="connsiteX8" fmla="*/ 796639 w 3005979"/>
                <a:gd name="connsiteY8" fmla="*/ 1494196 h 1928744"/>
                <a:gd name="connsiteX9" fmla="*/ 834982 w 3005979"/>
                <a:gd name="connsiteY9" fmla="*/ 1463405 h 1928744"/>
                <a:gd name="connsiteX10" fmla="*/ 1047027 w 3005979"/>
                <a:gd name="connsiteY10" fmla="*/ 1275760 h 1928744"/>
                <a:gd name="connsiteX11" fmla="*/ 2544707 w 3005979"/>
                <a:gd name="connsiteY11" fmla="*/ 0 h 1928744"/>
                <a:gd name="connsiteX12" fmla="*/ 3005398 w 3005979"/>
                <a:gd name="connsiteY12" fmla="*/ 0 h 1928744"/>
                <a:gd name="connsiteX13" fmla="*/ 3005398 w 3005979"/>
                <a:gd name="connsiteY13" fmla="*/ 99923 h 1928744"/>
                <a:gd name="connsiteX14" fmla="*/ 2997265 w 3005979"/>
                <a:gd name="connsiteY14" fmla="*/ 105151 h 1928744"/>
                <a:gd name="connsiteX15" fmla="*/ 2879333 w 3005979"/>
                <a:gd name="connsiteY15" fmla="*/ 200427 h 1928744"/>
                <a:gd name="connsiteX16" fmla="*/ 2731772 w 3005979"/>
                <a:gd name="connsiteY16" fmla="*/ 415377 h 1928744"/>
                <a:gd name="connsiteX17" fmla="*/ 2731191 w 3005979"/>
                <a:gd name="connsiteY17" fmla="*/ 417120 h 1928744"/>
                <a:gd name="connsiteX18" fmla="*/ 2727125 w 3005979"/>
                <a:gd name="connsiteY18" fmla="*/ 425834 h 1928744"/>
                <a:gd name="connsiteX19" fmla="*/ 2726543 w 3005979"/>
                <a:gd name="connsiteY19" fmla="*/ 426996 h 1928744"/>
                <a:gd name="connsiteX20" fmla="*/ 2670192 w 3005979"/>
                <a:gd name="connsiteY20" fmla="*/ 704689 h 1928744"/>
                <a:gd name="connsiteX21" fmla="*/ 2720153 w 3005979"/>
                <a:gd name="connsiteY21" fmla="*/ 967277 h 1928744"/>
                <a:gd name="connsiteX22" fmla="*/ 2856675 w 3005979"/>
                <a:gd name="connsiteY22" fmla="*/ 1184551 h 1928744"/>
                <a:gd name="connsiteX23" fmla="*/ 2857257 w 3005979"/>
                <a:gd name="connsiteY23" fmla="*/ 1185132 h 1928744"/>
                <a:gd name="connsiteX24" fmla="*/ 2875847 w 3005979"/>
                <a:gd name="connsiteY24" fmla="*/ 1204303 h 1928744"/>
                <a:gd name="connsiteX25" fmla="*/ 2997845 w 3005979"/>
                <a:gd name="connsiteY25" fmla="*/ 1302483 h 1928744"/>
                <a:gd name="connsiteX26" fmla="*/ 3005979 w 3005979"/>
                <a:gd name="connsiteY26" fmla="*/ 1307711 h 1928744"/>
                <a:gd name="connsiteX27" fmla="*/ 3005979 w 3005979"/>
                <a:gd name="connsiteY27" fmla="*/ 1928744 h 1928744"/>
                <a:gd name="connsiteX28" fmla="*/ 3005398 w 3005979"/>
                <a:gd name="connsiteY28" fmla="*/ 1928744 h 1928744"/>
                <a:gd name="connsiteX29" fmla="*/ 2535413 w 3005979"/>
                <a:gd name="connsiteY29" fmla="*/ 1928744 h 1928744"/>
                <a:gd name="connsiteX30" fmla="*/ 2535413 w 3005979"/>
                <a:gd name="connsiteY30" fmla="*/ 756974 h 1928744"/>
                <a:gd name="connsiteX31" fmla="*/ 2426775 w 3005979"/>
                <a:gd name="connsiteY31" fmla="*/ 891173 h 1928744"/>
                <a:gd name="connsiteX32" fmla="*/ 2062522 w 3005979"/>
                <a:gd name="connsiteY32" fmla="*/ 593147 h 1928744"/>
                <a:gd name="connsiteX33" fmla="*/ 2136302 w 3005979"/>
                <a:gd name="connsiteY33" fmla="*/ 503100 h 1928744"/>
                <a:gd name="connsiteX34" fmla="*/ 1952723 w 3005979"/>
                <a:gd name="connsiteY34" fmla="*/ 472310 h 1928744"/>
                <a:gd name="connsiteX35" fmla="*/ 1761011 w 3005979"/>
                <a:gd name="connsiteY35" fmla="*/ 510652 h 1928744"/>
                <a:gd name="connsiteX36" fmla="*/ 1604155 w 3005979"/>
                <a:gd name="connsiteY36" fmla="*/ 616385 h 1928744"/>
                <a:gd name="connsiteX37" fmla="*/ 1498423 w 3005979"/>
                <a:gd name="connsiteY37" fmla="*/ 773240 h 1928744"/>
                <a:gd name="connsiteX38" fmla="*/ 1460080 w 3005979"/>
                <a:gd name="connsiteY38" fmla="*/ 964372 h 1928744"/>
                <a:gd name="connsiteX39" fmla="*/ 1498423 w 3005979"/>
                <a:gd name="connsiteY39" fmla="*/ 1155503 h 1928744"/>
                <a:gd name="connsiteX40" fmla="*/ 1604155 w 3005979"/>
                <a:gd name="connsiteY40" fmla="*/ 1312359 h 1928744"/>
                <a:gd name="connsiteX41" fmla="*/ 1761011 w 3005979"/>
                <a:gd name="connsiteY41" fmla="*/ 1418091 h 1928744"/>
                <a:gd name="connsiteX42" fmla="*/ 1952723 w 3005979"/>
                <a:gd name="connsiteY42" fmla="*/ 1456434 h 1928744"/>
                <a:gd name="connsiteX43" fmla="*/ 2143854 w 3005979"/>
                <a:gd name="connsiteY43" fmla="*/ 1418091 h 1928744"/>
                <a:gd name="connsiteX44" fmla="*/ 2300710 w 3005979"/>
                <a:gd name="connsiteY44" fmla="*/ 1312359 h 1928744"/>
                <a:gd name="connsiteX45" fmla="*/ 2406442 w 3005979"/>
                <a:gd name="connsiteY45" fmla="*/ 1156085 h 1928744"/>
                <a:gd name="connsiteX46" fmla="*/ 2444785 w 3005979"/>
                <a:gd name="connsiteY46" fmla="*/ 964953 h 1928744"/>
                <a:gd name="connsiteX47" fmla="*/ 2440718 w 3005979"/>
                <a:gd name="connsiteY47" fmla="*/ 898144 h 1928744"/>
                <a:gd name="connsiteX48" fmla="*/ 2439556 w 3005979"/>
                <a:gd name="connsiteY48" fmla="*/ 890011 h 1928744"/>
                <a:gd name="connsiteX49" fmla="*/ 2445946 w 3005979"/>
                <a:gd name="connsiteY49" fmla="*/ 883620 h 1928744"/>
                <a:gd name="connsiteX50" fmla="*/ 2525536 w 3005979"/>
                <a:gd name="connsiteY50" fmla="*/ 784279 h 1928744"/>
                <a:gd name="connsiteX51" fmla="*/ 2525536 w 3005979"/>
                <a:gd name="connsiteY51" fmla="*/ 1735870 h 1928744"/>
                <a:gd name="connsiteX52" fmla="*/ 2518565 w 3005979"/>
                <a:gd name="connsiteY52" fmla="*/ 1741098 h 1928744"/>
                <a:gd name="connsiteX53" fmla="*/ 2326272 w 3005979"/>
                <a:gd name="connsiteY53" fmla="*/ 1850897 h 1928744"/>
                <a:gd name="connsiteX54" fmla="*/ 1951561 w 3005979"/>
                <a:gd name="connsiteY54" fmla="*/ 1926420 h 1928744"/>
                <a:gd name="connsiteX55" fmla="*/ 1851638 w 3005979"/>
                <a:gd name="connsiteY55" fmla="*/ 1921773 h 1928744"/>
                <a:gd name="connsiteX56" fmla="*/ 121579 w 3005979"/>
                <a:gd name="connsiteY56" fmla="*/ 1921773 h 1928744"/>
                <a:gd name="connsiteX57" fmla="*/ 121579 w 3005979"/>
                <a:gd name="connsiteY57" fmla="*/ 1433196 h 1928744"/>
                <a:gd name="connsiteX58" fmla="*/ 129713 w 3005979"/>
                <a:gd name="connsiteY58" fmla="*/ 1427968 h 1928744"/>
                <a:gd name="connsiteX59" fmla="*/ 468404 w 3005979"/>
                <a:gd name="connsiteY59" fmla="*/ 1199655 h 1928744"/>
                <a:gd name="connsiteX60" fmla="*/ 728088 w 3005979"/>
                <a:gd name="connsiteY60" fmla="*/ 978315 h 1928744"/>
                <a:gd name="connsiteX61" fmla="*/ 893076 w 3005979"/>
                <a:gd name="connsiteY61" fmla="*/ 786021 h 1928744"/>
                <a:gd name="connsiteX62" fmla="*/ 948847 w 3005979"/>
                <a:gd name="connsiteY62" fmla="*/ 654147 h 1928744"/>
                <a:gd name="connsiteX63" fmla="*/ 897724 w 3005979"/>
                <a:gd name="connsiteY63" fmla="*/ 526919 h 1928744"/>
                <a:gd name="connsiteX64" fmla="*/ 771078 w 3005979"/>
                <a:gd name="connsiteY64" fmla="*/ 475215 h 1928744"/>
                <a:gd name="connsiteX65" fmla="*/ 643851 w 3005979"/>
                <a:gd name="connsiteY65" fmla="*/ 527500 h 1928744"/>
                <a:gd name="connsiteX66" fmla="*/ 592727 w 3005979"/>
                <a:gd name="connsiteY66" fmla="*/ 656470 h 1928744"/>
                <a:gd name="connsiteX67" fmla="*/ 592727 w 3005979"/>
                <a:gd name="connsiteY67" fmla="*/ 673899 h 1928744"/>
                <a:gd name="connsiteX68" fmla="*/ 378938 w 3005979"/>
                <a:gd name="connsiteY68" fmla="*/ 673899 h 1928744"/>
                <a:gd name="connsiteX69" fmla="*/ 361510 w 3005979"/>
                <a:gd name="connsiteY69" fmla="*/ 656470 h 1928744"/>
                <a:gd name="connsiteX70" fmla="*/ 378938 w 3005979"/>
                <a:gd name="connsiteY70" fmla="*/ 639042 h 1928744"/>
                <a:gd name="connsiteX71" fmla="*/ 558451 w 3005979"/>
                <a:gd name="connsiteY71" fmla="*/ 639042 h 1928744"/>
                <a:gd name="connsiteX72" fmla="*/ 618870 w 3005979"/>
                <a:gd name="connsiteY72" fmla="*/ 503100 h 1928744"/>
                <a:gd name="connsiteX73" fmla="*/ 771078 w 3005979"/>
                <a:gd name="connsiteY73" fmla="*/ 440358 h 1928744"/>
                <a:gd name="connsiteX74" fmla="*/ 922124 w 3005979"/>
                <a:gd name="connsiteY74" fmla="*/ 502519 h 1928744"/>
                <a:gd name="connsiteX75" fmla="*/ 983704 w 3005979"/>
                <a:gd name="connsiteY75" fmla="*/ 654147 h 1928744"/>
                <a:gd name="connsiteX76" fmla="*/ 921543 w 3005979"/>
                <a:gd name="connsiteY76" fmla="*/ 805193 h 1928744"/>
                <a:gd name="connsiteX77" fmla="*/ 751907 w 3005979"/>
                <a:gd name="connsiteY77" fmla="*/ 1002715 h 1928744"/>
                <a:gd name="connsiteX78" fmla="*/ 488738 w 3005979"/>
                <a:gd name="connsiteY78" fmla="*/ 1227541 h 1928744"/>
                <a:gd name="connsiteX79" fmla="*/ 155274 w 3005979"/>
                <a:gd name="connsiteY79" fmla="*/ 1452948 h 1928744"/>
                <a:gd name="connsiteX80" fmla="*/ 155274 w 3005979"/>
                <a:gd name="connsiteY80" fmla="*/ 1886916 h 1928744"/>
                <a:gd name="connsiteX81" fmla="*/ 1852219 w 3005979"/>
                <a:gd name="connsiteY81" fmla="*/ 1886916 h 1928744"/>
                <a:gd name="connsiteX82" fmla="*/ 1852800 w 3005979"/>
                <a:gd name="connsiteY82" fmla="*/ 1886916 h 1928744"/>
                <a:gd name="connsiteX83" fmla="*/ 1949819 w 3005979"/>
                <a:gd name="connsiteY83" fmla="*/ 1891563 h 1928744"/>
                <a:gd name="connsiteX84" fmla="*/ 2310586 w 3005979"/>
                <a:gd name="connsiteY84" fmla="*/ 1818945 h 1928744"/>
                <a:gd name="connsiteX85" fmla="*/ 2489517 w 3005979"/>
                <a:gd name="connsiteY85" fmla="*/ 1717860 h 1928744"/>
                <a:gd name="connsiteX86" fmla="*/ 2489517 w 3005979"/>
                <a:gd name="connsiteY86" fmla="*/ 882458 h 1928744"/>
                <a:gd name="connsiteX87" fmla="*/ 2474413 w 3005979"/>
                <a:gd name="connsiteY87" fmla="*/ 901049 h 1928744"/>
                <a:gd name="connsiteX88" fmla="*/ 2477899 w 3005979"/>
                <a:gd name="connsiteY88" fmla="*/ 964372 h 1928744"/>
                <a:gd name="connsiteX89" fmla="*/ 2436651 w 3005979"/>
                <a:gd name="connsiteY89" fmla="*/ 1169446 h 1928744"/>
                <a:gd name="connsiteX90" fmla="*/ 2323367 w 3005979"/>
                <a:gd name="connsiteY90" fmla="*/ 1336759 h 1928744"/>
                <a:gd name="connsiteX91" fmla="*/ 2156054 w 3005979"/>
                <a:gd name="connsiteY91" fmla="*/ 1450044 h 1928744"/>
                <a:gd name="connsiteX92" fmla="*/ 1951561 w 3005979"/>
                <a:gd name="connsiteY92" fmla="*/ 1491291 h 1928744"/>
                <a:gd name="connsiteX93" fmla="*/ 1746487 w 3005979"/>
                <a:gd name="connsiteY93" fmla="*/ 1450044 h 1928744"/>
                <a:gd name="connsiteX94" fmla="*/ 1579174 w 3005979"/>
                <a:gd name="connsiteY94" fmla="*/ 1336759 h 1928744"/>
                <a:gd name="connsiteX95" fmla="*/ 1465890 w 3005979"/>
                <a:gd name="connsiteY95" fmla="*/ 1169446 h 1928744"/>
                <a:gd name="connsiteX96" fmla="*/ 1424642 w 3005979"/>
                <a:gd name="connsiteY96" fmla="*/ 964953 h 1928744"/>
                <a:gd name="connsiteX97" fmla="*/ 1465890 w 3005979"/>
                <a:gd name="connsiteY97" fmla="*/ 759879 h 1928744"/>
                <a:gd name="connsiteX98" fmla="*/ 1579174 w 3005979"/>
                <a:gd name="connsiteY98" fmla="*/ 592566 h 1928744"/>
                <a:gd name="connsiteX99" fmla="*/ 1746487 w 3005979"/>
                <a:gd name="connsiteY99" fmla="*/ 479281 h 1928744"/>
                <a:gd name="connsiteX100" fmla="*/ 1951561 w 3005979"/>
                <a:gd name="connsiteY100" fmla="*/ 438034 h 1928744"/>
                <a:gd name="connsiteX101" fmla="*/ 2170578 w 3005979"/>
                <a:gd name="connsiteY101" fmla="*/ 478701 h 1928744"/>
                <a:gd name="connsiteX102" fmla="*/ 2193816 w 3005979"/>
                <a:gd name="connsiteY102" fmla="*/ 486834 h 1928744"/>
                <a:gd name="connsiteX103" fmla="*/ 2110740 w 3005979"/>
                <a:gd name="connsiteY103" fmla="*/ 589081 h 1928744"/>
                <a:gd name="connsiteX104" fmla="*/ 2420966 w 3005979"/>
                <a:gd name="connsiteY104" fmla="*/ 842954 h 1928744"/>
                <a:gd name="connsiteX105" fmla="*/ 2432585 w 3005979"/>
                <a:gd name="connsiteY105" fmla="*/ 828431 h 1928744"/>
                <a:gd name="connsiteX106" fmla="*/ 2569107 w 3005979"/>
                <a:gd name="connsiteY106" fmla="*/ 658213 h 1928744"/>
                <a:gd name="connsiteX107" fmla="*/ 2569107 w 3005979"/>
                <a:gd name="connsiteY107" fmla="*/ 1893887 h 1928744"/>
                <a:gd name="connsiteX108" fmla="*/ 2969379 w 3005979"/>
                <a:gd name="connsiteY108" fmla="*/ 1893887 h 1928744"/>
                <a:gd name="connsiteX109" fmla="*/ 2969379 w 3005979"/>
                <a:gd name="connsiteY109" fmla="*/ 1326302 h 1928744"/>
                <a:gd name="connsiteX110" fmla="*/ 2849705 w 3005979"/>
                <a:gd name="connsiteY110" fmla="*/ 1229284 h 1928744"/>
                <a:gd name="connsiteX111" fmla="*/ 2829371 w 3005979"/>
                <a:gd name="connsiteY111" fmla="*/ 1207789 h 1928744"/>
                <a:gd name="connsiteX112" fmla="*/ 2686459 w 3005979"/>
                <a:gd name="connsiteY112" fmla="*/ 980057 h 1928744"/>
                <a:gd name="connsiteX113" fmla="*/ 2634173 w 3005979"/>
                <a:gd name="connsiteY113" fmla="*/ 704689 h 1928744"/>
                <a:gd name="connsiteX114" fmla="*/ 2693430 w 3005979"/>
                <a:gd name="connsiteY114" fmla="*/ 413634 h 1928744"/>
                <a:gd name="connsiteX115" fmla="*/ 2699239 w 3005979"/>
                <a:gd name="connsiteY115" fmla="*/ 400854 h 1928744"/>
                <a:gd name="connsiteX116" fmla="*/ 2853771 w 3005979"/>
                <a:gd name="connsiteY116" fmla="*/ 176608 h 1928744"/>
                <a:gd name="connsiteX117" fmla="*/ 2969960 w 3005979"/>
                <a:gd name="connsiteY117" fmla="*/ 81333 h 1928744"/>
                <a:gd name="connsiteX118" fmla="*/ 2969960 w 3005979"/>
                <a:gd name="connsiteY118" fmla="*/ 34857 h 1928744"/>
                <a:gd name="connsiteX119" fmla="*/ 2560393 w 3005979"/>
                <a:gd name="connsiteY119" fmla="*/ 34857 h 1928744"/>
                <a:gd name="connsiteX120" fmla="*/ 2443041 w 3005979"/>
                <a:gd name="connsiteY120" fmla="*/ 179513 h 1928744"/>
                <a:gd name="connsiteX121" fmla="*/ 2430261 w 3005979"/>
                <a:gd name="connsiteY121" fmla="*/ 172541 h 1928744"/>
                <a:gd name="connsiteX122" fmla="*/ 2311748 w 3005979"/>
                <a:gd name="connsiteY122" fmla="*/ 110380 h 1928744"/>
                <a:gd name="connsiteX123" fmla="*/ 1950980 w 3005979"/>
                <a:gd name="connsiteY123" fmla="*/ 37181 h 1928744"/>
                <a:gd name="connsiteX124" fmla="*/ 1590793 w 3005979"/>
                <a:gd name="connsiteY124" fmla="*/ 110380 h 1928744"/>
                <a:gd name="connsiteX125" fmla="*/ 1295091 w 3005979"/>
                <a:gd name="connsiteY125" fmla="*/ 301511 h 1928744"/>
                <a:gd name="connsiteX126" fmla="*/ 1280568 w 3005979"/>
                <a:gd name="connsiteY126" fmla="*/ 314292 h 1928744"/>
                <a:gd name="connsiteX127" fmla="*/ 1269530 w 3005979"/>
                <a:gd name="connsiteY127" fmla="*/ 298607 h 1928744"/>
                <a:gd name="connsiteX128" fmla="*/ 1204464 w 3005979"/>
                <a:gd name="connsiteY128" fmla="*/ 220760 h 1928744"/>
                <a:gd name="connsiteX129" fmla="*/ 1009846 w 3005979"/>
                <a:gd name="connsiteY129" fmla="*/ 88304 h 1928744"/>
                <a:gd name="connsiteX130" fmla="*/ 771659 w 3005979"/>
                <a:gd name="connsiteY130" fmla="*/ 40085 h 1928744"/>
                <a:gd name="connsiteX131" fmla="*/ 532890 w 3005979"/>
                <a:gd name="connsiteY131" fmla="*/ 88885 h 1928744"/>
                <a:gd name="connsiteX132" fmla="*/ 337110 w 3005979"/>
                <a:gd name="connsiteY132" fmla="*/ 221341 h 1928744"/>
                <a:gd name="connsiteX133" fmla="*/ 204654 w 3005979"/>
                <a:gd name="connsiteY133" fmla="*/ 417120 h 1928744"/>
                <a:gd name="connsiteX134" fmla="*/ 155855 w 3005979"/>
                <a:gd name="connsiteY134" fmla="*/ 655889 h 1928744"/>
                <a:gd name="connsiteX135" fmla="*/ 155855 w 3005979"/>
                <a:gd name="connsiteY135" fmla="*/ 673318 h 1928744"/>
                <a:gd name="connsiteX136" fmla="*/ 0 w 3005979"/>
                <a:gd name="connsiteY136" fmla="*/ 673318 h 1928744"/>
                <a:gd name="connsiteX137" fmla="*/ 0 w 3005979"/>
                <a:gd name="connsiteY137" fmla="*/ 638461 h 1928744"/>
                <a:gd name="connsiteX138" fmla="*/ 121579 w 3005979"/>
                <a:gd name="connsiteY138" fmla="*/ 638461 h 1928744"/>
                <a:gd name="connsiteX139" fmla="*/ 172703 w 3005979"/>
                <a:gd name="connsiteY139" fmla="*/ 403177 h 1928744"/>
                <a:gd name="connsiteX140" fmla="*/ 312711 w 3005979"/>
                <a:gd name="connsiteY140" fmla="*/ 196360 h 1928744"/>
                <a:gd name="connsiteX141" fmla="*/ 518947 w 3005979"/>
                <a:gd name="connsiteY141" fmla="*/ 56352 h 1928744"/>
                <a:gd name="connsiteX142" fmla="*/ 771659 w 3005979"/>
                <a:gd name="connsiteY142" fmla="*/ 4648 h 1928744"/>
                <a:gd name="connsiteX143" fmla="*/ 1023789 w 3005979"/>
                <a:gd name="connsiteY143" fmla="*/ 56352 h 1928744"/>
                <a:gd name="connsiteX144" fmla="*/ 1228864 w 3005979"/>
                <a:gd name="connsiteY144" fmla="*/ 196360 h 1928744"/>
                <a:gd name="connsiteX145" fmla="*/ 1286378 w 3005979"/>
                <a:gd name="connsiteY145" fmla="*/ 263169 h 1928744"/>
                <a:gd name="connsiteX146" fmla="*/ 1576851 w 3005979"/>
                <a:gd name="connsiteY146" fmla="*/ 79009 h 1928744"/>
                <a:gd name="connsiteX147" fmla="*/ 1950980 w 3005979"/>
                <a:gd name="connsiteY147" fmla="*/ 2905 h 1928744"/>
                <a:gd name="connsiteX148" fmla="*/ 2325691 w 3005979"/>
                <a:gd name="connsiteY148" fmla="*/ 79009 h 1928744"/>
                <a:gd name="connsiteX149" fmla="*/ 2434327 w 3005979"/>
                <a:gd name="connsiteY149" fmla="*/ 135361 h 192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3005979" h="1928744">
                  <a:moveTo>
                    <a:pt x="1053999" y="1317588"/>
                  </a:moveTo>
                  <a:cubicBezTo>
                    <a:pt x="1006361" y="1363482"/>
                    <a:pt x="952914" y="1411120"/>
                    <a:pt x="894819" y="1459339"/>
                  </a:cubicBezTo>
                  <a:lnTo>
                    <a:pt x="1128941" y="1459339"/>
                  </a:lnTo>
                  <a:cubicBezTo>
                    <a:pt x="1101055" y="1408796"/>
                    <a:pt x="1073170" y="1357092"/>
                    <a:pt x="1053999" y="1317588"/>
                  </a:cubicBezTo>
                  <a:close/>
                  <a:moveTo>
                    <a:pt x="1065037" y="1258331"/>
                  </a:moveTo>
                  <a:lnTo>
                    <a:pt x="1075494" y="1280988"/>
                  </a:lnTo>
                  <a:cubicBezTo>
                    <a:pt x="1095827" y="1326302"/>
                    <a:pt x="1137074" y="1401244"/>
                    <a:pt x="1174255" y="1468053"/>
                  </a:cubicBezTo>
                  <a:lnTo>
                    <a:pt x="1188197" y="1494196"/>
                  </a:lnTo>
                  <a:lnTo>
                    <a:pt x="796639" y="1494196"/>
                  </a:lnTo>
                  <a:lnTo>
                    <a:pt x="834982" y="1463405"/>
                  </a:lnTo>
                  <a:cubicBezTo>
                    <a:pt x="914572" y="1399501"/>
                    <a:pt x="986028" y="1336178"/>
                    <a:pt x="1047027" y="1275760"/>
                  </a:cubicBezTo>
                  <a:close/>
                  <a:moveTo>
                    <a:pt x="2544707" y="0"/>
                  </a:moveTo>
                  <a:lnTo>
                    <a:pt x="3005398" y="0"/>
                  </a:lnTo>
                  <a:lnTo>
                    <a:pt x="3005398" y="99923"/>
                  </a:lnTo>
                  <a:lnTo>
                    <a:pt x="2997265" y="105151"/>
                  </a:lnTo>
                  <a:cubicBezTo>
                    <a:pt x="2954275" y="132456"/>
                    <a:pt x="2914771" y="164408"/>
                    <a:pt x="2879333" y="200427"/>
                  </a:cubicBezTo>
                  <a:cubicBezTo>
                    <a:pt x="2817752" y="262007"/>
                    <a:pt x="2768372" y="334044"/>
                    <a:pt x="2731772" y="415377"/>
                  </a:cubicBezTo>
                  <a:lnTo>
                    <a:pt x="2731191" y="417120"/>
                  </a:lnTo>
                  <a:cubicBezTo>
                    <a:pt x="2730029" y="419444"/>
                    <a:pt x="2728287" y="422348"/>
                    <a:pt x="2727125" y="425834"/>
                  </a:cubicBezTo>
                  <a:lnTo>
                    <a:pt x="2726543" y="426996"/>
                  </a:lnTo>
                  <a:cubicBezTo>
                    <a:pt x="2689363" y="512976"/>
                    <a:pt x="2670192" y="606509"/>
                    <a:pt x="2670192" y="704689"/>
                  </a:cubicBezTo>
                  <a:cubicBezTo>
                    <a:pt x="2670192" y="797059"/>
                    <a:pt x="2687039" y="885363"/>
                    <a:pt x="2720153" y="967277"/>
                  </a:cubicBezTo>
                  <a:cubicBezTo>
                    <a:pt x="2753267" y="1049771"/>
                    <a:pt x="2799161" y="1122970"/>
                    <a:pt x="2856675" y="1184551"/>
                  </a:cubicBezTo>
                  <a:lnTo>
                    <a:pt x="2857257" y="1185132"/>
                  </a:lnTo>
                  <a:cubicBezTo>
                    <a:pt x="2863066" y="1192103"/>
                    <a:pt x="2869457" y="1198493"/>
                    <a:pt x="2875847" y="1204303"/>
                  </a:cubicBezTo>
                  <a:cubicBezTo>
                    <a:pt x="2911285" y="1239741"/>
                    <a:pt x="2952531" y="1272855"/>
                    <a:pt x="2997845" y="1302483"/>
                  </a:cubicBezTo>
                  <a:lnTo>
                    <a:pt x="3005979" y="1307711"/>
                  </a:lnTo>
                  <a:lnTo>
                    <a:pt x="3005979" y="1928744"/>
                  </a:lnTo>
                  <a:lnTo>
                    <a:pt x="3005398" y="1928744"/>
                  </a:lnTo>
                  <a:lnTo>
                    <a:pt x="2535413" y="1928744"/>
                  </a:lnTo>
                  <a:lnTo>
                    <a:pt x="2535413" y="756974"/>
                  </a:lnTo>
                  <a:lnTo>
                    <a:pt x="2426775" y="891173"/>
                  </a:lnTo>
                  <a:lnTo>
                    <a:pt x="2062522" y="593147"/>
                  </a:lnTo>
                  <a:lnTo>
                    <a:pt x="2136302" y="503100"/>
                  </a:lnTo>
                  <a:cubicBezTo>
                    <a:pt x="2067750" y="482186"/>
                    <a:pt x="1995132" y="472310"/>
                    <a:pt x="1952723" y="472310"/>
                  </a:cubicBezTo>
                  <a:cubicBezTo>
                    <a:pt x="1885333" y="472310"/>
                    <a:pt x="1820848" y="485091"/>
                    <a:pt x="1761011" y="510652"/>
                  </a:cubicBezTo>
                  <a:cubicBezTo>
                    <a:pt x="1701173" y="536795"/>
                    <a:pt x="1648307" y="572233"/>
                    <a:pt x="1604155" y="616385"/>
                  </a:cubicBezTo>
                  <a:cubicBezTo>
                    <a:pt x="1560003" y="660537"/>
                    <a:pt x="1524566" y="713403"/>
                    <a:pt x="1498423" y="773240"/>
                  </a:cubicBezTo>
                  <a:cubicBezTo>
                    <a:pt x="1472861" y="833078"/>
                    <a:pt x="1460080" y="897563"/>
                    <a:pt x="1460080" y="964372"/>
                  </a:cubicBezTo>
                  <a:cubicBezTo>
                    <a:pt x="1460080" y="1031181"/>
                    <a:pt x="1472861" y="1095666"/>
                    <a:pt x="1498423" y="1155503"/>
                  </a:cubicBezTo>
                  <a:cubicBezTo>
                    <a:pt x="1524566" y="1215922"/>
                    <a:pt x="1558841" y="1267045"/>
                    <a:pt x="1604155" y="1312359"/>
                  </a:cubicBezTo>
                  <a:cubicBezTo>
                    <a:pt x="1648888" y="1357092"/>
                    <a:pt x="1701754" y="1393111"/>
                    <a:pt x="1761011" y="1418091"/>
                  </a:cubicBezTo>
                  <a:cubicBezTo>
                    <a:pt x="1819686" y="1443653"/>
                    <a:pt x="1884171" y="1456434"/>
                    <a:pt x="1952723" y="1456434"/>
                  </a:cubicBezTo>
                  <a:cubicBezTo>
                    <a:pt x="2020693" y="1456434"/>
                    <a:pt x="2085179" y="1443653"/>
                    <a:pt x="2143854" y="1418091"/>
                  </a:cubicBezTo>
                  <a:cubicBezTo>
                    <a:pt x="2202530" y="1393111"/>
                    <a:pt x="2255396" y="1357673"/>
                    <a:pt x="2300710" y="1312359"/>
                  </a:cubicBezTo>
                  <a:cubicBezTo>
                    <a:pt x="2346024" y="1267045"/>
                    <a:pt x="2381462" y="1214179"/>
                    <a:pt x="2406442" y="1156085"/>
                  </a:cubicBezTo>
                  <a:cubicBezTo>
                    <a:pt x="2432004" y="1097409"/>
                    <a:pt x="2444785" y="1032924"/>
                    <a:pt x="2444785" y="964953"/>
                  </a:cubicBezTo>
                  <a:cubicBezTo>
                    <a:pt x="2444785" y="943458"/>
                    <a:pt x="2443623" y="921963"/>
                    <a:pt x="2440718" y="898144"/>
                  </a:cubicBezTo>
                  <a:lnTo>
                    <a:pt x="2439556" y="890011"/>
                  </a:lnTo>
                  <a:lnTo>
                    <a:pt x="2445946" y="883620"/>
                  </a:lnTo>
                  <a:lnTo>
                    <a:pt x="2525536" y="784279"/>
                  </a:lnTo>
                  <a:lnTo>
                    <a:pt x="2525536" y="1735870"/>
                  </a:lnTo>
                  <a:lnTo>
                    <a:pt x="2518565" y="1741098"/>
                  </a:lnTo>
                  <a:cubicBezTo>
                    <a:pt x="2459889" y="1783507"/>
                    <a:pt x="2395404" y="1820107"/>
                    <a:pt x="2326272" y="1850897"/>
                  </a:cubicBezTo>
                  <a:cubicBezTo>
                    <a:pt x="2209501" y="1900859"/>
                    <a:pt x="2083436" y="1926420"/>
                    <a:pt x="1951561" y="1926420"/>
                  </a:cubicBezTo>
                  <a:cubicBezTo>
                    <a:pt x="1917866" y="1926420"/>
                    <a:pt x="1884753" y="1924677"/>
                    <a:pt x="1851638" y="1921773"/>
                  </a:cubicBezTo>
                  <a:lnTo>
                    <a:pt x="121579" y="1921773"/>
                  </a:lnTo>
                  <a:lnTo>
                    <a:pt x="121579" y="1433196"/>
                  </a:lnTo>
                  <a:lnTo>
                    <a:pt x="129713" y="1427968"/>
                  </a:lnTo>
                  <a:cubicBezTo>
                    <a:pt x="252292" y="1353607"/>
                    <a:pt x="366158" y="1276922"/>
                    <a:pt x="468404" y="1199655"/>
                  </a:cubicBezTo>
                  <a:cubicBezTo>
                    <a:pt x="568327" y="1123552"/>
                    <a:pt x="656050" y="1049190"/>
                    <a:pt x="728088" y="978315"/>
                  </a:cubicBezTo>
                  <a:cubicBezTo>
                    <a:pt x="799544" y="907439"/>
                    <a:pt x="854734" y="842954"/>
                    <a:pt x="893076" y="786021"/>
                  </a:cubicBezTo>
                  <a:cubicBezTo>
                    <a:pt x="930257" y="730832"/>
                    <a:pt x="948847" y="686680"/>
                    <a:pt x="948847" y="654147"/>
                  </a:cubicBezTo>
                  <a:cubicBezTo>
                    <a:pt x="948847" y="603604"/>
                    <a:pt x="932000" y="561776"/>
                    <a:pt x="897724" y="526919"/>
                  </a:cubicBezTo>
                  <a:cubicBezTo>
                    <a:pt x="862867" y="492062"/>
                    <a:pt x="821620" y="475215"/>
                    <a:pt x="771078" y="475215"/>
                  </a:cubicBezTo>
                  <a:cubicBezTo>
                    <a:pt x="720535" y="475215"/>
                    <a:pt x="679288" y="492062"/>
                    <a:pt x="643851" y="527500"/>
                  </a:cubicBezTo>
                  <a:cubicBezTo>
                    <a:pt x="609575" y="562938"/>
                    <a:pt x="592727" y="604766"/>
                    <a:pt x="592727" y="656470"/>
                  </a:cubicBezTo>
                  <a:lnTo>
                    <a:pt x="592727" y="673899"/>
                  </a:lnTo>
                  <a:lnTo>
                    <a:pt x="378938" y="673899"/>
                  </a:lnTo>
                  <a:cubicBezTo>
                    <a:pt x="369063" y="673899"/>
                    <a:pt x="361510" y="666346"/>
                    <a:pt x="361510" y="656470"/>
                  </a:cubicBezTo>
                  <a:cubicBezTo>
                    <a:pt x="361510" y="646594"/>
                    <a:pt x="369063" y="639042"/>
                    <a:pt x="378938" y="639042"/>
                  </a:cubicBezTo>
                  <a:lnTo>
                    <a:pt x="558451" y="639042"/>
                  </a:lnTo>
                  <a:cubicBezTo>
                    <a:pt x="561937" y="586757"/>
                    <a:pt x="582270" y="540862"/>
                    <a:pt x="618870" y="503100"/>
                  </a:cubicBezTo>
                  <a:cubicBezTo>
                    <a:pt x="660698" y="461272"/>
                    <a:pt x="711821" y="440358"/>
                    <a:pt x="771078" y="440358"/>
                  </a:cubicBezTo>
                  <a:cubicBezTo>
                    <a:pt x="830334" y="440358"/>
                    <a:pt x="881458" y="461272"/>
                    <a:pt x="922124" y="502519"/>
                  </a:cubicBezTo>
                  <a:cubicBezTo>
                    <a:pt x="962790" y="543767"/>
                    <a:pt x="983704" y="594890"/>
                    <a:pt x="983704" y="654147"/>
                  </a:cubicBezTo>
                  <a:cubicBezTo>
                    <a:pt x="983704" y="693651"/>
                    <a:pt x="962790" y="744774"/>
                    <a:pt x="921543" y="805193"/>
                  </a:cubicBezTo>
                  <a:cubicBezTo>
                    <a:pt x="881458" y="864449"/>
                    <a:pt x="826267" y="928934"/>
                    <a:pt x="751907" y="1002715"/>
                  </a:cubicBezTo>
                  <a:cubicBezTo>
                    <a:pt x="678707" y="1074752"/>
                    <a:pt x="589822" y="1150275"/>
                    <a:pt x="488738" y="1227541"/>
                  </a:cubicBezTo>
                  <a:cubicBezTo>
                    <a:pt x="387653" y="1303645"/>
                    <a:pt x="275530" y="1379749"/>
                    <a:pt x="155274" y="1452948"/>
                  </a:cubicBezTo>
                  <a:lnTo>
                    <a:pt x="155274" y="1886916"/>
                  </a:lnTo>
                  <a:lnTo>
                    <a:pt x="1852219" y="1886916"/>
                  </a:lnTo>
                  <a:lnTo>
                    <a:pt x="1852800" y="1886916"/>
                  </a:lnTo>
                  <a:cubicBezTo>
                    <a:pt x="1884753" y="1890401"/>
                    <a:pt x="1917285" y="1891563"/>
                    <a:pt x="1949819" y="1891563"/>
                  </a:cubicBezTo>
                  <a:cubicBezTo>
                    <a:pt x="2077046" y="1891563"/>
                    <a:pt x="2198464" y="1867164"/>
                    <a:pt x="2310586" y="1818945"/>
                  </a:cubicBezTo>
                  <a:cubicBezTo>
                    <a:pt x="2374490" y="1790479"/>
                    <a:pt x="2434909" y="1756784"/>
                    <a:pt x="2489517" y="1717860"/>
                  </a:cubicBezTo>
                  <a:lnTo>
                    <a:pt x="2489517" y="882458"/>
                  </a:lnTo>
                  <a:lnTo>
                    <a:pt x="2474413" y="901049"/>
                  </a:lnTo>
                  <a:cubicBezTo>
                    <a:pt x="2476737" y="923125"/>
                    <a:pt x="2477899" y="944039"/>
                    <a:pt x="2477899" y="964372"/>
                  </a:cubicBezTo>
                  <a:cubicBezTo>
                    <a:pt x="2477899" y="1036990"/>
                    <a:pt x="2463956" y="1106123"/>
                    <a:pt x="2436651" y="1169446"/>
                  </a:cubicBezTo>
                  <a:cubicBezTo>
                    <a:pt x="2409928" y="1232188"/>
                    <a:pt x="2372167" y="1288541"/>
                    <a:pt x="2323367" y="1336759"/>
                  </a:cubicBezTo>
                  <a:cubicBezTo>
                    <a:pt x="2274567" y="1385558"/>
                    <a:pt x="2218215" y="1423320"/>
                    <a:pt x="2156054" y="1450044"/>
                  </a:cubicBezTo>
                  <a:cubicBezTo>
                    <a:pt x="2093312" y="1477348"/>
                    <a:pt x="2024180" y="1491291"/>
                    <a:pt x="1951561" y="1491291"/>
                  </a:cubicBezTo>
                  <a:cubicBezTo>
                    <a:pt x="1878362" y="1491291"/>
                    <a:pt x="1809229" y="1477348"/>
                    <a:pt x="1746487" y="1450044"/>
                  </a:cubicBezTo>
                  <a:cubicBezTo>
                    <a:pt x="1683744" y="1423320"/>
                    <a:pt x="1627393" y="1384978"/>
                    <a:pt x="1579174" y="1336759"/>
                  </a:cubicBezTo>
                  <a:cubicBezTo>
                    <a:pt x="1530956" y="1288541"/>
                    <a:pt x="1493775" y="1233932"/>
                    <a:pt x="1465890" y="1169446"/>
                  </a:cubicBezTo>
                  <a:cubicBezTo>
                    <a:pt x="1438586" y="1104961"/>
                    <a:pt x="1424642" y="1036410"/>
                    <a:pt x="1424642" y="964953"/>
                  </a:cubicBezTo>
                  <a:cubicBezTo>
                    <a:pt x="1424642" y="892915"/>
                    <a:pt x="1438586" y="823783"/>
                    <a:pt x="1465890" y="759879"/>
                  </a:cubicBezTo>
                  <a:cubicBezTo>
                    <a:pt x="1493775" y="695975"/>
                    <a:pt x="1532118" y="639623"/>
                    <a:pt x="1579174" y="592566"/>
                  </a:cubicBezTo>
                  <a:cubicBezTo>
                    <a:pt x="1626231" y="545509"/>
                    <a:pt x="1682583" y="507167"/>
                    <a:pt x="1746487" y="479281"/>
                  </a:cubicBezTo>
                  <a:cubicBezTo>
                    <a:pt x="1810972" y="451977"/>
                    <a:pt x="1880105" y="438034"/>
                    <a:pt x="1951561" y="438034"/>
                  </a:cubicBezTo>
                  <a:cubicBezTo>
                    <a:pt x="2001522" y="438034"/>
                    <a:pt x="2091569" y="450815"/>
                    <a:pt x="2170578" y="478701"/>
                  </a:cubicBezTo>
                  <a:lnTo>
                    <a:pt x="2193816" y="486834"/>
                  </a:lnTo>
                  <a:lnTo>
                    <a:pt x="2110740" y="589081"/>
                  </a:lnTo>
                  <a:lnTo>
                    <a:pt x="2420966" y="842954"/>
                  </a:lnTo>
                  <a:lnTo>
                    <a:pt x="2432585" y="828431"/>
                  </a:lnTo>
                  <a:lnTo>
                    <a:pt x="2569107" y="658213"/>
                  </a:lnTo>
                  <a:lnTo>
                    <a:pt x="2569107" y="1893887"/>
                  </a:lnTo>
                  <a:lnTo>
                    <a:pt x="2969379" y="1893887"/>
                  </a:lnTo>
                  <a:lnTo>
                    <a:pt x="2969379" y="1326302"/>
                  </a:lnTo>
                  <a:cubicBezTo>
                    <a:pt x="2925227" y="1296674"/>
                    <a:pt x="2884561" y="1264141"/>
                    <a:pt x="2849705" y="1229284"/>
                  </a:cubicBezTo>
                  <a:cubicBezTo>
                    <a:pt x="2843314" y="1222893"/>
                    <a:pt x="2836342" y="1215922"/>
                    <a:pt x="2829371" y="1207789"/>
                  </a:cubicBezTo>
                  <a:cubicBezTo>
                    <a:pt x="2768953" y="1143304"/>
                    <a:pt x="2720734" y="1066619"/>
                    <a:pt x="2686459" y="980057"/>
                  </a:cubicBezTo>
                  <a:cubicBezTo>
                    <a:pt x="2651602" y="894077"/>
                    <a:pt x="2634173" y="801707"/>
                    <a:pt x="2634173" y="704689"/>
                  </a:cubicBezTo>
                  <a:cubicBezTo>
                    <a:pt x="2634173" y="601861"/>
                    <a:pt x="2653925" y="503681"/>
                    <a:pt x="2693430" y="413634"/>
                  </a:cubicBezTo>
                  <a:cubicBezTo>
                    <a:pt x="2695173" y="408406"/>
                    <a:pt x="2696915" y="404339"/>
                    <a:pt x="2699239" y="400854"/>
                  </a:cubicBezTo>
                  <a:cubicBezTo>
                    <a:pt x="2737581" y="316035"/>
                    <a:pt x="2789286" y="240512"/>
                    <a:pt x="2853771" y="176608"/>
                  </a:cubicBezTo>
                  <a:cubicBezTo>
                    <a:pt x="2888627" y="141170"/>
                    <a:pt x="2927551" y="109218"/>
                    <a:pt x="2969960" y="81333"/>
                  </a:cubicBezTo>
                  <a:lnTo>
                    <a:pt x="2969960" y="34857"/>
                  </a:lnTo>
                  <a:lnTo>
                    <a:pt x="2560393" y="34857"/>
                  </a:lnTo>
                  <a:lnTo>
                    <a:pt x="2443041" y="179513"/>
                  </a:lnTo>
                  <a:lnTo>
                    <a:pt x="2430261" y="172541"/>
                  </a:lnTo>
                  <a:cubicBezTo>
                    <a:pt x="2401795" y="156856"/>
                    <a:pt x="2334405" y="120256"/>
                    <a:pt x="2311748" y="110380"/>
                  </a:cubicBezTo>
                  <a:cubicBezTo>
                    <a:pt x="2197882" y="60999"/>
                    <a:pt x="2079950" y="37181"/>
                    <a:pt x="1950980" y="37181"/>
                  </a:cubicBezTo>
                  <a:cubicBezTo>
                    <a:pt x="1820267" y="37181"/>
                    <a:pt x="1699430" y="61581"/>
                    <a:pt x="1590793" y="110380"/>
                  </a:cubicBezTo>
                  <a:cubicBezTo>
                    <a:pt x="1449623" y="173703"/>
                    <a:pt x="1365386" y="239931"/>
                    <a:pt x="1295091" y="301511"/>
                  </a:cubicBezTo>
                  <a:lnTo>
                    <a:pt x="1280568" y="314292"/>
                  </a:lnTo>
                  <a:lnTo>
                    <a:pt x="1269530" y="298607"/>
                  </a:lnTo>
                  <a:cubicBezTo>
                    <a:pt x="1249778" y="270722"/>
                    <a:pt x="1227702" y="244579"/>
                    <a:pt x="1204464" y="220760"/>
                  </a:cubicBezTo>
                  <a:cubicBezTo>
                    <a:pt x="1147531" y="164408"/>
                    <a:pt x="1084208" y="121418"/>
                    <a:pt x="1009846" y="88304"/>
                  </a:cubicBezTo>
                  <a:cubicBezTo>
                    <a:pt x="937228" y="56352"/>
                    <a:pt x="857638" y="40085"/>
                    <a:pt x="771659" y="40085"/>
                  </a:cubicBezTo>
                  <a:cubicBezTo>
                    <a:pt x="685098" y="40085"/>
                    <a:pt x="606670" y="55771"/>
                    <a:pt x="532890" y="88885"/>
                  </a:cubicBezTo>
                  <a:cubicBezTo>
                    <a:pt x="458528" y="121418"/>
                    <a:pt x="392301" y="166151"/>
                    <a:pt x="337110" y="221341"/>
                  </a:cubicBezTo>
                  <a:cubicBezTo>
                    <a:pt x="281339" y="277112"/>
                    <a:pt x="236607" y="343340"/>
                    <a:pt x="204654" y="417120"/>
                  </a:cubicBezTo>
                  <a:cubicBezTo>
                    <a:pt x="172121" y="490900"/>
                    <a:pt x="155855" y="569328"/>
                    <a:pt x="155855" y="655889"/>
                  </a:cubicBezTo>
                  <a:lnTo>
                    <a:pt x="155855" y="673318"/>
                  </a:lnTo>
                  <a:lnTo>
                    <a:pt x="0" y="673318"/>
                  </a:lnTo>
                  <a:lnTo>
                    <a:pt x="0" y="638461"/>
                  </a:lnTo>
                  <a:lnTo>
                    <a:pt x="121579" y="638461"/>
                  </a:lnTo>
                  <a:cubicBezTo>
                    <a:pt x="123322" y="553642"/>
                    <a:pt x="140170" y="476377"/>
                    <a:pt x="172703" y="403177"/>
                  </a:cubicBezTo>
                  <a:cubicBezTo>
                    <a:pt x="206978" y="325331"/>
                    <a:pt x="254035" y="255617"/>
                    <a:pt x="312711" y="196360"/>
                  </a:cubicBezTo>
                  <a:cubicBezTo>
                    <a:pt x="371386" y="137684"/>
                    <a:pt x="440519" y="90628"/>
                    <a:pt x="518947" y="56352"/>
                  </a:cubicBezTo>
                  <a:cubicBezTo>
                    <a:pt x="596212" y="22076"/>
                    <a:pt x="681031" y="4648"/>
                    <a:pt x="771659" y="4648"/>
                  </a:cubicBezTo>
                  <a:cubicBezTo>
                    <a:pt x="862287" y="4648"/>
                    <a:pt x="947104" y="22076"/>
                    <a:pt x="1023789" y="56352"/>
                  </a:cubicBezTo>
                  <a:cubicBezTo>
                    <a:pt x="1101055" y="90628"/>
                    <a:pt x="1169607" y="137684"/>
                    <a:pt x="1228864" y="196360"/>
                  </a:cubicBezTo>
                  <a:cubicBezTo>
                    <a:pt x="1249196" y="217274"/>
                    <a:pt x="1268949" y="239931"/>
                    <a:pt x="1286378" y="263169"/>
                  </a:cubicBezTo>
                  <a:cubicBezTo>
                    <a:pt x="1356091" y="203332"/>
                    <a:pt x="1440909" y="139428"/>
                    <a:pt x="1576851" y="79009"/>
                  </a:cubicBezTo>
                  <a:cubicBezTo>
                    <a:pt x="1689554" y="28466"/>
                    <a:pt x="1815620" y="2905"/>
                    <a:pt x="1950980" y="2905"/>
                  </a:cubicBezTo>
                  <a:cubicBezTo>
                    <a:pt x="2082855" y="2905"/>
                    <a:pt x="2208920" y="28466"/>
                    <a:pt x="2325691" y="79009"/>
                  </a:cubicBezTo>
                  <a:cubicBezTo>
                    <a:pt x="2345443" y="87723"/>
                    <a:pt x="2390176" y="111542"/>
                    <a:pt x="2434327" y="1353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850D35-B285-4CDF-B7BF-E616C7CB7140}"/>
                </a:ext>
              </a:extLst>
            </p:cNvPr>
            <p:cNvSpPr/>
            <p:nvPr/>
          </p:nvSpPr>
          <p:spPr>
            <a:xfrm>
              <a:off x="1501254" y="2136108"/>
              <a:ext cx="3584422" cy="58554"/>
            </a:xfrm>
            <a:custGeom>
              <a:avLst/>
              <a:gdLst>
                <a:gd name="connsiteX0" fmla="*/ 17429 w 2020599"/>
                <a:gd name="connsiteY0" fmla="*/ 0 h 34857"/>
                <a:gd name="connsiteX1" fmla="*/ 2020599 w 2020599"/>
                <a:gd name="connsiteY1" fmla="*/ 0 h 34857"/>
                <a:gd name="connsiteX2" fmla="*/ 2020599 w 2020599"/>
                <a:gd name="connsiteY2" fmla="*/ 34857 h 34857"/>
                <a:gd name="connsiteX3" fmla="*/ 17429 w 2020599"/>
                <a:gd name="connsiteY3" fmla="*/ 34857 h 34857"/>
                <a:gd name="connsiteX4" fmla="*/ 0 w 2020599"/>
                <a:gd name="connsiteY4" fmla="*/ 17428 h 34857"/>
                <a:gd name="connsiteX5" fmla="*/ 17429 w 2020599"/>
                <a:gd name="connsiteY5" fmla="*/ 0 h 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599" h="34857">
                  <a:moveTo>
                    <a:pt x="17429" y="0"/>
                  </a:moveTo>
                  <a:lnTo>
                    <a:pt x="2020599" y="0"/>
                  </a:lnTo>
                  <a:lnTo>
                    <a:pt x="2020599" y="34857"/>
                  </a:lnTo>
                  <a:lnTo>
                    <a:pt x="17429" y="34857"/>
                  </a:lnTo>
                  <a:cubicBezTo>
                    <a:pt x="7552" y="34857"/>
                    <a:pt x="0" y="27305"/>
                    <a:pt x="0" y="17428"/>
                  </a:cubicBezTo>
                  <a:cubicBezTo>
                    <a:pt x="0" y="7552"/>
                    <a:pt x="7552" y="0"/>
                    <a:pt x="174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alpha val="0"/>
                  </a:schemeClr>
                </a:gs>
                <a:gs pos="23000">
                  <a:schemeClr val="bg1">
                    <a:alpha val="54000"/>
                  </a:schemeClr>
                </a:gs>
                <a:gs pos="67000">
                  <a:schemeClr val="bg1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47A2503-95AA-40B8-B815-F4ABA4B0823F}"/>
                </a:ext>
              </a:extLst>
            </p:cNvPr>
            <p:cNvGrpSpPr/>
            <p:nvPr/>
          </p:nvGrpSpPr>
          <p:grpSpPr>
            <a:xfrm rot="20085461">
              <a:off x="873463" y="1540457"/>
              <a:ext cx="1224531" cy="1224531"/>
              <a:chOff x="3670934" y="2441248"/>
              <a:chExt cx="590107" cy="590107"/>
            </a:xfrm>
          </p:grpSpPr>
          <p:sp>
            <p:nvSpPr>
              <p:cNvPr id="20" name="Star: 4 Points 19">
                <a:extLst>
                  <a:ext uri="{FF2B5EF4-FFF2-40B4-BE49-F238E27FC236}">
                    <a16:creationId xmlns:a16="http://schemas.microsoft.com/office/drawing/2014/main" id="{F9ACE60C-2E28-4B4D-BFAE-E26DB67F753C}"/>
                  </a:ext>
                </a:extLst>
              </p:cNvPr>
              <p:cNvSpPr/>
              <p:nvPr/>
            </p:nvSpPr>
            <p:spPr>
              <a:xfrm>
                <a:off x="3670934" y="244124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tar: 4 Points 20">
                <a:extLst>
                  <a:ext uri="{FF2B5EF4-FFF2-40B4-BE49-F238E27FC236}">
                    <a16:creationId xmlns:a16="http://schemas.microsoft.com/office/drawing/2014/main" id="{4C327E0F-29F0-4DEB-8FE0-BB07E119F107}"/>
                  </a:ext>
                </a:extLst>
              </p:cNvPr>
              <p:cNvSpPr/>
              <p:nvPr/>
            </p:nvSpPr>
            <p:spPr>
              <a:xfrm rot="2700000">
                <a:off x="3751402" y="253013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114FCA-8271-4ADD-80EA-8B6B8377D3E9}"/>
                </a:ext>
              </a:extLst>
            </p:cNvPr>
            <p:cNvGrpSpPr/>
            <p:nvPr/>
          </p:nvGrpSpPr>
          <p:grpSpPr>
            <a:xfrm rot="20085461">
              <a:off x="8282170" y="4213211"/>
              <a:ext cx="867024" cy="867023"/>
              <a:chOff x="4075401" y="2631558"/>
              <a:chExt cx="590107" cy="590107"/>
            </a:xfrm>
          </p:grpSpPr>
          <p:sp>
            <p:nvSpPr>
              <p:cNvPr id="23" name="Star: 4 Points 22">
                <a:extLst>
                  <a:ext uri="{FF2B5EF4-FFF2-40B4-BE49-F238E27FC236}">
                    <a16:creationId xmlns:a16="http://schemas.microsoft.com/office/drawing/2014/main" id="{ED72B6AD-8BA8-446D-8C81-C99705809AA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Star: 4 Points 23">
                <a:extLst>
                  <a:ext uri="{FF2B5EF4-FFF2-40B4-BE49-F238E27FC236}">
                    <a16:creationId xmlns:a16="http://schemas.microsoft.com/office/drawing/2014/main" id="{383659A5-499F-448E-9575-337361EA3EA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10BED1C-D244-485C-B7CA-90389ECA1BE3}"/>
                </a:ext>
              </a:extLst>
            </p:cNvPr>
            <p:cNvGrpSpPr/>
            <p:nvPr/>
          </p:nvGrpSpPr>
          <p:grpSpPr>
            <a:xfrm rot="21267174">
              <a:off x="8929773" y="4224398"/>
              <a:ext cx="867024" cy="867023"/>
              <a:chOff x="4075401" y="2631558"/>
              <a:chExt cx="590107" cy="590107"/>
            </a:xfrm>
          </p:grpSpPr>
          <p:sp>
            <p:nvSpPr>
              <p:cNvPr id="26" name="Star: 4 Points 25">
                <a:extLst>
                  <a:ext uri="{FF2B5EF4-FFF2-40B4-BE49-F238E27FC236}">
                    <a16:creationId xmlns:a16="http://schemas.microsoft.com/office/drawing/2014/main" id="{DF62FAD2-34CF-420B-8034-FAB0C54AB8F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Star: 4 Points 26">
                <a:extLst>
                  <a:ext uri="{FF2B5EF4-FFF2-40B4-BE49-F238E27FC236}">
                    <a16:creationId xmlns:a16="http://schemas.microsoft.com/office/drawing/2014/main" id="{BEC85736-3345-42A3-ACA4-980DD5F2DA6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9098F27-0B20-4331-88DA-54E7FD64EDB4}"/>
                </a:ext>
              </a:extLst>
            </p:cNvPr>
            <p:cNvGrpSpPr/>
            <p:nvPr/>
          </p:nvGrpSpPr>
          <p:grpSpPr>
            <a:xfrm rot="2316954">
              <a:off x="7475010" y="3916557"/>
              <a:ext cx="620491" cy="620491"/>
              <a:chOff x="9236131" y="1730779"/>
              <a:chExt cx="590107" cy="590107"/>
            </a:xfrm>
          </p:grpSpPr>
          <p:sp>
            <p:nvSpPr>
              <p:cNvPr id="29" name="Star: 4 Points 28">
                <a:extLst>
                  <a:ext uri="{FF2B5EF4-FFF2-40B4-BE49-F238E27FC236}">
                    <a16:creationId xmlns:a16="http://schemas.microsoft.com/office/drawing/2014/main" id="{EA34349C-2C58-4F7C-9A18-6AB03F962FB9}"/>
                  </a:ext>
                </a:extLst>
              </p:cNvPr>
              <p:cNvSpPr/>
              <p:nvPr/>
            </p:nvSpPr>
            <p:spPr>
              <a:xfrm>
                <a:off x="9236131" y="1730779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tar: 4 Points 29">
                <a:extLst>
                  <a:ext uri="{FF2B5EF4-FFF2-40B4-BE49-F238E27FC236}">
                    <a16:creationId xmlns:a16="http://schemas.microsoft.com/office/drawing/2014/main" id="{12F6D01B-88E5-444E-9094-87E47A471DF9}"/>
                  </a:ext>
                </a:extLst>
              </p:cNvPr>
              <p:cNvSpPr/>
              <p:nvPr/>
            </p:nvSpPr>
            <p:spPr>
              <a:xfrm rot="2700000">
                <a:off x="9316594" y="1819664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6CB807B-6480-40FB-A876-39188DA84051}"/>
                </a:ext>
              </a:extLst>
            </p:cNvPr>
            <p:cNvGrpSpPr/>
            <p:nvPr/>
          </p:nvGrpSpPr>
          <p:grpSpPr>
            <a:xfrm rot="3219636">
              <a:off x="8154090" y="4761613"/>
              <a:ext cx="469955" cy="469955"/>
              <a:chOff x="4075401" y="2631558"/>
              <a:chExt cx="590107" cy="590107"/>
            </a:xfrm>
          </p:grpSpPr>
          <p:sp>
            <p:nvSpPr>
              <p:cNvPr id="32" name="Star: 4 Points 31">
                <a:extLst>
                  <a:ext uri="{FF2B5EF4-FFF2-40B4-BE49-F238E27FC236}">
                    <a16:creationId xmlns:a16="http://schemas.microsoft.com/office/drawing/2014/main" id="{CAEA9B0D-9059-4CCC-ADBD-7B36BE1DADD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tar: 4 Points 32">
                <a:extLst>
                  <a:ext uri="{FF2B5EF4-FFF2-40B4-BE49-F238E27FC236}">
                    <a16:creationId xmlns:a16="http://schemas.microsoft.com/office/drawing/2014/main" id="{59EC20BC-EDAF-45E2-8A8B-592E11FF2A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F088B8-8329-46FC-827B-15E9CFC7D837}"/>
                </a:ext>
              </a:extLst>
            </p:cNvPr>
            <p:cNvGrpSpPr/>
            <p:nvPr/>
          </p:nvGrpSpPr>
          <p:grpSpPr>
            <a:xfrm rot="1035712">
              <a:off x="9932427" y="4111043"/>
              <a:ext cx="412752" cy="412752"/>
              <a:chOff x="4075401" y="2631558"/>
              <a:chExt cx="590107" cy="590107"/>
            </a:xfrm>
          </p:grpSpPr>
          <p:sp>
            <p:nvSpPr>
              <p:cNvPr id="35" name="Star: 4 Points 34">
                <a:extLst>
                  <a:ext uri="{FF2B5EF4-FFF2-40B4-BE49-F238E27FC236}">
                    <a16:creationId xmlns:a16="http://schemas.microsoft.com/office/drawing/2014/main" id="{10305E5B-269A-4264-94C1-28409CDE5C0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Star: 4 Points 35">
                <a:extLst>
                  <a:ext uri="{FF2B5EF4-FFF2-40B4-BE49-F238E27FC236}">
                    <a16:creationId xmlns:a16="http://schemas.microsoft.com/office/drawing/2014/main" id="{80BEFCAC-CDFA-44B0-9FC3-C01CB651CAB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F2FDB29-47BF-4393-9CF2-77074802213F}"/>
                </a:ext>
              </a:extLst>
            </p:cNvPr>
            <p:cNvGrpSpPr/>
            <p:nvPr/>
          </p:nvGrpSpPr>
          <p:grpSpPr>
            <a:xfrm rot="20085461">
              <a:off x="10106271" y="3655666"/>
              <a:ext cx="326184" cy="326184"/>
              <a:chOff x="4075401" y="2631558"/>
              <a:chExt cx="590107" cy="590107"/>
            </a:xfrm>
          </p:grpSpPr>
          <p:sp>
            <p:nvSpPr>
              <p:cNvPr id="38" name="Star: 4 Points 37">
                <a:extLst>
                  <a:ext uri="{FF2B5EF4-FFF2-40B4-BE49-F238E27FC236}">
                    <a16:creationId xmlns:a16="http://schemas.microsoft.com/office/drawing/2014/main" id="{A732E858-B9DA-4B5F-9605-4EA75476DC0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tar: 4 Points 38">
                <a:extLst>
                  <a:ext uri="{FF2B5EF4-FFF2-40B4-BE49-F238E27FC236}">
                    <a16:creationId xmlns:a16="http://schemas.microsoft.com/office/drawing/2014/main" id="{9DBE199F-19C1-472C-9A18-4EB662CCF5B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92C4C65-5F16-4250-905B-8425E0033BB0}"/>
                </a:ext>
              </a:extLst>
            </p:cNvPr>
            <p:cNvGrpSpPr/>
            <p:nvPr/>
          </p:nvGrpSpPr>
          <p:grpSpPr>
            <a:xfrm rot="547670">
              <a:off x="10608564" y="1502941"/>
              <a:ext cx="619636" cy="619636"/>
              <a:chOff x="4075401" y="2631558"/>
              <a:chExt cx="590107" cy="590107"/>
            </a:xfrm>
          </p:grpSpPr>
          <p:sp>
            <p:nvSpPr>
              <p:cNvPr id="41" name="Star: 4 Points 40">
                <a:extLst>
                  <a:ext uri="{FF2B5EF4-FFF2-40B4-BE49-F238E27FC236}">
                    <a16:creationId xmlns:a16="http://schemas.microsoft.com/office/drawing/2014/main" id="{DC5FA297-B0DA-4AAB-853A-98705E70B9A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Star: 4 Points 41">
                <a:extLst>
                  <a:ext uri="{FF2B5EF4-FFF2-40B4-BE49-F238E27FC236}">
                    <a16:creationId xmlns:a16="http://schemas.microsoft.com/office/drawing/2014/main" id="{192B1605-B0FB-41C2-A130-7DF02210D74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77014FB-9C84-402A-9D07-50D1CBA47FB9}"/>
                </a:ext>
              </a:extLst>
            </p:cNvPr>
            <p:cNvGrpSpPr/>
            <p:nvPr/>
          </p:nvGrpSpPr>
          <p:grpSpPr>
            <a:xfrm rot="20085461">
              <a:off x="10356068" y="3507213"/>
              <a:ext cx="261702" cy="261702"/>
              <a:chOff x="4075401" y="2631558"/>
              <a:chExt cx="590107" cy="590107"/>
            </a:xfrm>
          </p:grpSpPr>
          <p:sp>
            <p:nvSpPr>
              <p:cNvPr id="44" name="Star: 4 Points 43">
                <a:extLst>
                  <a:ext uri="{FF2B5EF4-FFF2-40B4-BE49-F238E27FC236}">
                    <a16:creationId xmlns:a16="http://schemas.microsoft.com/office/drawing/2014/main" id="{AFEA92F8-0919-4CF6-84F6-DC4D51BF243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Star: 4 Points 44">
                <a:extLst>
                  <a:ext uri="{FF2B5EF4-FFF2-40B4-BE49-F238E27FC236}">
                    <a16:creationId xmlns:a16="http://schemas.microsoft.com/office/drawing/2014/main" id="{D11C3469-F861-4390-A8B7-826F65A99A5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31B77F-882F-462A-BB15-6CA31ACC57D1}"/>
                </a:ext>
              </a:extLst>
            </p:cNvPr>
            <p:cNvGrpSpPr/>
            <p:nvPr/>
          </p:nvGrpSpPr>
          <p:grpSpPr>
            <a:xfrm rot="20085461">
              <a:off x="10209488" y="3921288"/>
              <a:ext cx="260674" cy="260674"/>
              <a:chOff x="4075401" y="2631558"/>
              <a:chExt cx="590107" cy="590107"/>
            </a:xfrm>
          </p:grpSpPr>
          <p:sp>
            <p:nvSpPr>
              <p:cNvPr id="47" name="Star: 4 Points 46">
                <a:extLst>
                  <a:ext uri="{FF2B5EF4-FFF2-40B4-BE49-F238E27FC236}">
                    <a16:creationId xmlns:a16="http://schemas.microsoft.com/office/drawing/2014/main" id="{70829C5A-CC46-42C3-8ADB-DB59679CC15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Star: 4 Points 47">
                <a:extLst>
                  <a:ext uri="{FF2B5EF4-FFF2-40B4-BE49-F238E27FC236}">
                    <a16:creationId xmlns:a16="http://schemas.microsoft.com/office/drawing/2014/main" id="{B2F4E925-1CC0-4534-8CC3-FA12AD8B1D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E88AFCD-3453-4258-B210-691264357FF9}"/>
                </a:ext>
              </a:extLst>
            </p:cNvPr>
            <p:cNvGrpSpPr/>
            <p:nvPr/>
          </p:nvGrpSpPr>
          <p:grpSpPr>
            <a:xfrm rot="21441558">
              <a:off x="10008458" y="3901011"/>
              <a:ext cx="260674" cy="260674"/>
              <a:chOff x="4075401" y="2631558"/>
              <a:chExt cx="590107" cy="590107"/>
            </a:xfrm>
          </p:grpSpPr>
          <p:sp>
            <p:nvSpPr>
              <p:cNvPr id="50" name="Star: 4 Points 49">
                <a:extLst>
                  <a:ext uri="{FF2B5EF4-FFF2-40B4-BE49-F238E27FC236}">
                    <a16:creationId xmlns:a16="http://schemas.microsoft.com/office/drawing/2014/main" id="{BB72440F-D215-4EA3-B972-3C7BE62BDC7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Star: 4 Points 50">
                <a:extLst>
                  <a:ext uri="{FF2B5EF4-FFF2-40B4-BE49-F238E27FC236}">
                    <a16:creationId xmlns:a16="http://schemas.microsoft.com/office/drawing/2014/main" id="{9186EEDC-7924-4BD0-94BF-C52B1FDB829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836DA6C2-0073-40BF-8A49-E778BC57FBA6}"/>
                </a:ext>
              </a:extLst>
            </p:cNvPr>
            <p:cNvSpPr/>
            <p:nvPr/>
          </p:nvSpPr>
          <p:spPr>
            <a:xfrm rot="1659476">
              <a:off x="10697156" y="274988"/>
              <a:ext cx="261580" cy="640961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A29E9FE-2C74-4DE3-9E1D-025EE1B911D8}"/>
                </a:ext>
              </a:extLst>
            </p:cNvPr>
            <p:cNvGrpSpPr/>
            <p:nvPr/>
          </p:nvGrpSpPr>
          <p:grpSpPr>
            <a:xfrm rot="20085461">
              <a:off x="8229753" y="4332968"/>
              <a:ext cx="260674" cy="260674"/>
              <a:chOff x="4075401" y="2631558"/>
              <a:chExt cx="590107" cy="590107"/>
            </a:xfrm>
          </p:grpSpPr>
          <p:sp>
            <p:nvSpPr>
              <p:cNvPr id="55" name="Star: 4 Points 54">
                <a:extLst>
                  <a:ext uri="{FF2B5EF4-FFF2-40B4-BE49-F238E27FC236}">
                    <a16:creationId xmlns:a16="http://schemas.microsoft.com/office/drawing/2014/main" id="{7A3261E6-712D-4BC9-ACCB-B2A14820A99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Star: 4 Points 55">
                <a:extLst>
                  <a:ext uri="{FF2B5EF4-FFF2-40B4-BE49-F238E27FC236}">
                    <a16:creationId xmlns:a16="http://schemas.microsoft.com/office/drawing/2014/main" id="{7DD5210A-2598-4AE1-A591-D4AEE918ECC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D91BCBD-F19F-4980-B8F4-8988CC5D7A7B}"/>
                </a:ext>
              </a:extLst>
            </p:cNvPr>
            <p:cNvGrpSpPr/>
            <p:nvPr/>
          </p:nvGrpSpPr>
          <p:grpSpPr>
            <a:xfrm rot="21441558">
              <a:off x="8458373" y="4035205"/>
              <a:ext cx="260674" cy="260674"/>
              <a:chOff x="4075401" y="2631558"/>
              <a:chExt cx="590107" cy="590107"/>
            </a:xfrm>
          </p:grpSpPr>
          <p:sp>
            <p:nvSpPr>
              <p:cNvPr id="58" name="Star: 4 Points 57">
                <a:extLst>
                  <a:ext uri="{FF2B5EF4-FFF2-40B4-BE49-F238E27FC236}">
                    <a16:creationId xmlns:a16="http://schemas.microsoft.com/office/drawing/2014/main" id="{DE63C925-F705-4B1B-B06B-3C4BBE6317D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Star: 4 Points 58">
                <a:extLst>
                  <a:ext uri="{FF2B5EF4-FFF2-40B4-BE49-F238E27FC236}">
                    <a16:creationId xmlns:a16="http://schemas.microsoft.com/office/drawing/2014/main" id="{E22C0EC5-29D3-431E-ACC4-56E7B598E6D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55A9E43-71C2-4F62-9B4E-7BC15D52BF50}"/>
                </a:ext>
              </a:extLst>
            </p:cNvPr>
            <p:cNvGrpSpPr/>
            <p:nvPr/>
          </p:nvGrpSpPr>
          <p:grpSpPr>
            <a:xfrm rot="18775233">
              <a:off x="8251088" y="4526998"/>
              <a:ext cx="260674" cy="260674"/>
              <a:chOff x="4075401" y="2631558"/>
              <a:chExt cx="590107" cy="590107"/>
            </a:xfrm>
          </p:grpSpPr>
          <p:sp>
            <p:nvSpPr>
              <p:cNvPr id="61" name="Star: 4 Points 60">
                <a:extLst>
                  <a:ext uri="{FF2B5EF4-FFF2-40B4-BE49-F238E27FC236}">
                    <a16:creationId xmlns:a16="http://schemas.microsoft.com/office/drawing/2014/main" id="{37874AEB-D4DD-455E-BF0A-5647D2AFA88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tar: 4 Points 61">
                <a:extLst>
                  <a:ext uri="{FF2B5EF4-FFF2-40B4-BE49-F238E27FC236}">
                    <a16:creationId xmlns:a16="http://schemas.microsoft.com/office/drawing/2014/main" id="{EDA1F07E-570C-4D72-8A8F-62CB9A8E8B9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3A77FA7-9702-4070-898F-C0207770D0EF}"/>
                </a:ext>
              </a:extLst>
            </p:cNvPr>
            <p:cNvGrpSpPr/>
            <p:nvPr/>
          </p:nvGrpSpPr>
          <p:grpSpPr>
            <a:xfrm rot="20131330">
              <a:off x="8031493" y="4096090"/>
              <a:ext cx="260674" cy="260674"/>
              <a:chOff x="4075401" y="2631558"/>
              <a:chExt cx="590107" cy="590107"/>
            </a:xfrm>
          </p:grpSpPr>
          <p:sp>
            <p:nvSpPr>
              <p:cNvPr id="64" name="Star: 4 Points 63">
                <a:extLst>
                  <a:ext uri="{FF2B5EF4-FFF2-40B4-BE49-F238E27FC236}">
                    <a16:creationId xmlns:a16="http://schemas.microsoft.com/office/drawing/2014/main" id="{B3E91B40-9E06-4B1D-A828-B6856E9F102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Star: 4 Points 64">
                <a:extLst>
                  <a:ext uri="{FF2B5EF4-FFF2-40B4-BE49-F238E27FC236}">
                    <a16:creationId xmlns:a16="http://schemas.microsoft.com/office/drawing/2014/main" id="{1458F5DA-DFE4-49A0-A83E-14D1E67C66E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4BC2A54-7E19-46F0-B37D-63614C447BB8}"/>
                </a:ext>
              </a:extLst>
            </p:cNvPr>
            <p:cNvGrpSpPr/>
            <p:nvPr/>
          </p:nvGrpSpPr>
          <p:grpSpPr>
            <a:xfrm rot="18775233">
              <a:off x="8348225" y="4232039"/>
              <a:ext cx="260674" cy="260674"/>
              <a:chOff x="4075401" y="2631558"/>
              <a:chExt cx="590107" cy="590107"/>
            </a:xfrm>
          </p:grpSpPr>
          <p:sp>
            <p:nvSpPr>
              <p:cNvPr id="67" name="Star: 4 Points 66">
                <a:extLst>
                  <a:ext uri="{FF2B5EF4-FFF2-40B4-BE49-F238E27FC236}">
                    <a16:creationId xmlns:a16="http://schemas.microsoft.com/office/drawing/2014/main" id="{9ED03161-DFCC-4103-A2C2-ABBF02A352F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4 Points 67">
                <a:extLst>
                  <a:ext uri="{FF2B5EF4-FFF2-40B4-BE49-F238E27FC236}">
                    <a16:creationId xmlns:a16="http://schemas.microsoft.com/office/drawing/2014/main" id="{FF2B850D-B803-4254-9FA7-C0786FD67C5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8F0B071-947A-4771-BED6-F9416FD0FA2D}"/>
                </a:ext>
              </a:extLst>
            </p:cNvPr>
            <p:cNvGrpSpPr/>
            <p:nvPr/>
          </p:nvGrpSpPr>
          <p:grpSpPr>
            <a:xfrm rot="18775233">
              <a:off x="8089721" y="3824680"/>
              <a:ext cx="260674" cy="260674"/>
              <a:chOff x="4075401" y="2631558"/>
              <a:chExt cx="590107" cy="590107"/>
            </a:xfrm>
          </p:grpSpPr>
          <p:sp>
            <p:nvSpPr>
              <p:cNvPr id="70" name="Star: 4 Points 69">
                <a:extLst>
                  <a:ext uri="{FF2B5EF4-FFF2-40B4-BE49-F238E27FC236}">
                    <a16:creationId xmlns:a16="http://schemas.microsoft.com/office/drawing/2014/main" id="{2DD649A9-D111-4A1B-836A-3F63B703DF0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Star: 4 Points 70">
                <a:extLst>
                  <a:ext uri="{FF2B5EF4-FFF2-40B4-BE49-F238E27FC236}">
                    <a16:creationId xmlns:a16="http://schemas.microsoft.com/office/drawing/2014/main" id="{5A89AE28-9F08-4069-A59D-9C360ED6DD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3425D1D0-78E3-46EE-A4A1-0434E385585D}"/>
                </a:ext>
              </a:extLst>
            </p:cNvPr>
            <p:cNvGrpSpPr/>
            <p:nvPr/>
          </p:nvGrpSpPr>
          <p:grpSpPr>
            <a:xfrm rot="20131330">
              <a:off x="9516220" y="4378378"/>
              <a:ext cx="260674" cy="260674"/>
              <a:chOff x="4075401" y="2631558"/>
              <a:chExt cx="590107" cy="590107"/>
            </a:xfrm>
          </p:grpSpPr>
          <p:sp>
            <p:nvSpPr>
              <p:cNvPr id="73" name="Star: 4 Points 72">
                <a:extLst>
                  <a:ext uri="{FF2B5EF4-FFF2-40B4-BE49-F238E27FC236}">
                    <a16:creationId xmlns:a16="http://schemas.microsoft.com/office/drawing/2014/main" id="{4980877F-C506-419C-B6ED-7C6CD0662B7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Star: 4 Points 73">
                <a:extLst>
                  <a:ext uri="{FF2B5EF4-FFF2-40B4-BE49-F238E27FC236}">
                    <a16:creationId xmlns:a16="http://schemas.microsoft.com/office/drawing/2014/main" id="{D71E3EF2-F03A-4948-A114-C5BD7E5F952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C847991-00BD-48F4-9EB1-BA5B4E0E0A0A}"/>
                </a:ext>
              </a:extLst>
            </p:cNvPr>
            <p:cNvGrpSpPr/>
            <p:nvPr/>
          </p:nvGrpSpPr>
          <p:grpSpPr>
            <a:xfrm rot="20131330">
              <a:off x="9595023" y="4676397"/>
              <a:ext cx="260674" cy="260674"/>
              <a:chOff x="4075401" y="2631558"/>
              <a:chExt cx="590107" cy="590107"/>
            </a:xfrm>
          </p:grpSpPr>
          <p:sp>
            <p:nvSpPr>
              <p:cNvPr id="76" name="Star: 4 Points 75">
                <a:extLst>
                  <a:ext uri="{FF2B5EF4-FFF2-40B4-BE49-F238E27FC236}">
                    <a16:creationId xmlns:a16="http://schemas.microsoft.com/office/drawing/2014/main" id="{9EA12574-9FFF-405C-A392-8FE2CA98A36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Star: 4 Points 76">
                <a:extLst>
                  <a:ext uri="{FF2B5EF4-FFF2-40B4-BE49-F238E27FC236}">
                    <a16:creationId xmlns:a16="http://schemas.microsoft.com/office/drawing/2014/main" id="{11478B33-5F3C-4B3A-A5D5-230EBC5516F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87AA80E-2C85-4EA6-88D0-1B5A59C11940}"/>
                </a:ext>
              </a:extLst>
            </p:cNvPr>
            <p:cNvGrpSpPr/>
            <p:nvPr/>
          </p:nvGrpSpPr>
          <p:grpSpPr>
            <a:xfrm rot="20131330">
              <a:off x="9844886" y="4453420"/>
              <a:ext cx="260674" cy="260674"/>
              <a:chOff x="4075401" y="2631558"/>
              <a:chExt cx="590107" cy="590107"/>
            </a:xfrm>
          </p:grpSpPr>
          <p:sp>
            <p:nvSpPr>
              <p:cNvPr id="79" name="Star: 4 Points 78">
                <a:extLst>
                  <a:ext uri="{FF2B5EF4-FFF2-40B4-BE49-F238E27FC236}">
                    <a16:creationId xmlns:a16="http://schemas.microsoft.com/office/drawing/2014/main" id="{FF3A9EC0-2B99-45B8-B83E-269E93C81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Star: 4 Points 79">
                <a:extLst>
                  <a:ext uri="{FF2B5EF4-FFF2-40B4-BE49-F238E27FC236}">
                    <a16:creationId xmlns:a16="http://schemas.microsoft.com/office/drawing/2014/main" id="{13CAB15B-56DC-424B-B054-6DE79D4D926B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5F3377E-034F-464C-AD53-24EEA22F3E90}"/>
                </a:ext>
              </a:extLst>
            </p:cNvPr>
            <p:cNvGrpSpPr/>
            <p:nvPr/>
          </p:nvGrpSpPr>
          <p:grpSpPr>
            <a:xfrm rot="20131330">
              <a:off x="9680296" y="4157989"/>
              <a:ext cx="260674" cy="260674"/>
              <a:chOff x="4075401" y="2631558"/>
              <a:chExt cx="590107" cy="590107"/>
            </a:xfrm>
          </p:grpSpPr>
          <p:sp>
            <p:nvSpPr>
              <p:cNvPr id="82" name="Star: 4 Points 81">
                <a:extLst>
                  <a:ext uri="{FF2B5EF4-FFF2-40B4-BE49-F238E27FC236}">
                    <a16:creationId xmlns:a16="http://schemas.microsoft.com/office/drawing/2014/main" id="{76DFAB93-050D-4FC1-92A9-ADAE18EF5E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Star: 4 Points 82">
                <a:extLst>
                  <a:ext uri="{FF2B5EF4-FFF2-40B4-BE49-F238E27FC236}">
                    <a16:creationId xmlns:a16="http://schemas.microsoft.com/office/drawing/2014/main" id="{1C4B227A-D022-4412-8DFF-3F0C5E280DA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FF420BF-62B5-47BA-B3D2-AE03FA219A11}"/>
                </a:ext>
              </a:extLst>
            </p:cNvPr>
            <p:cNvGrpSpPr/>
            <p:nvPr/>
          </p:nvGrpSpPr>
          <p:grpSpPr>
            <a:xfrm rot="20085461">
              <a:off x="9160330" y="4840763"/>
              <a:ext cx="261702" cy="261702"/>
              <a:chOff x="4075401" y="2631558"/>
              <a:chExt cx="590107" cy="590107"/>
            </a:xfrm>
          </p:grpSpPr>
          <p:sp>
            <p:nvSpPr>
              <p:cNvPr id="85" name="Star: 4 Points 84">
                <a:extLst>
                  <a:ext uri="{FF2B5EF4-FFF2-40B4-BE49-F238E27FC236}">
                    <a16:creationId xmlns:a16="http://schemas.microsoft.com/office/drawing/2014/main" id="{70B137C0-EAE5-469B-8CDC-50983324286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Star: 4 Points 85">
                <a:extLst>
                  <a:ext uri="{FF2B5EF4-FFF2-40B4-BE49-F238E27FC236}">
                    <a16:creationId xmlns:a16="http://schemas.microsoft.com/office/drawing/2014/main" id="{9B5F126F-68AB-4C3A-AE43-DBDFAEF5C45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71067F4-5FC3-4BB9-8E9E-1428713E1FCC}"/>
                </a:ext>
              </a:extLst>
            </p:cNvPr>
            <p:cNvGrpSpPr/>
            <p:nvPr/>
          </p:nvGrpSpPr>
          <p:grpSpPr>
            <a:xfrm rot="20085461">
              <a:off x="8414421" y="4733695"/>
              <a:ext cx="261702" cy="261702"/>
              <a:chOff x="4075401" y="2631558"/>
              <a:chExt cx="590107" cy="590107"/>
            </a:xfrm>
          </p:grpSpPr>
          <p:sp>
            <p:nvSpPr>
              <p:cNvPr id="88" name="Star: 4 Points 87">
                <a:extLst>
                  <a:ext uri="{FF2B5EF4-FFF2-40B4-BE49-F238E27FC236}">
                    <a16:creationId xmlns:a16="http://schemas.microsoft.com/office/drawing/2014/main" id="{1CD4AE16-7408-45C2-8DD0-6D0A8D79626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Star: 4 Points 88">
                <a:extLst>
                  <a:ext uri="{FF2B5EF4-FFF2-40B4-BE49-F238E27FC236}">
                    <a16:creationId xmlns:a16="http://schemas.microsoft.com/office/drawing/2014/main" id="{7D34F6E3-5349-46EF-9DAE-225BF4F982D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AEF1363-5DB0-493B-AB8A-715438F24A59}"/>
                </a:ext>
              </a:extLst>
            </p:cNvPr>
            <p:cNvGrpSpPr/>
            <p:nvPr/>
          </p:nvGrpSpPr>
          <p:grpSpPr>
            <a:xfrm rot="20085461">
              <a:off x="8623652" y="4832637"/>
              <a:ext cx="261702" cy="261702"/>
              <a:chOff x="4075401" y="2631558"/>
              <a:chExt cx="590107" cy="590107"/>
            </a:xfrm>
          </p:grpSpPr>
          <p:sp>
            <p:nvSpPr>
              <p:cNvPr id="91" name="Star: 4 Points 90">
                <a:extLst>
                  <a:ext uri="{FF2B5EF4-FFF2-40B4-BE49-F238E27FC236}">
                    <a16:creationId xmlns:a16="http://schemas.microsoft.com/office/drawing/2014/main" id="{FE47962C-641B-412A-A646-706122ECC51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Star: 4 Points 91">
                <a:extLst>
                  <a:ext uri="{FF2B5EF4-FFF2-40B4-BE49-F238E27FC236}">
                    <a16:creationId xmlns:a16="http://schemas.microsoft.com/office/drawing/2014/main" id="{AE5B77BB-017A-4477-AD25-B6EC882AA48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6564080-67CA-4FCA-9449-DD17FFB8D78C}"/>
                </a:ext>
              </a:extLst>
            </p:cNvPr>
            <p:cNvGrpSpPr/>
            <p:nvPr/>
          </p:nvGrpSpPr>
          <p:grpSpPr>
            <a:xfrm rot="20085461">
              <a:off x="9402776" y="4895111"/>
              <a:ext cx="261702" cy="261702"/>
              <a:chOff x="4075401" y="2631558"/>
              <a:chExt cx="590107" cy="590107"/>
            </a:xfrm>
          </p:grpSpPr>
          <p:sp>
            <p:nvSpPr>
              <p:cNvPr id="94" name="Star: 4 Points 93">
                <a:extLst>
                  <a:ext uri="{FF2B5EF4-FFF2-40B4-BE49-F238E27FC236}">
                    <a16:creationId xmlns:a16="http://schemas.microsoft.com/office/drawing/2014/main" id="{068363EF-648C-4B56-AD46-61403D68993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Star: 4 Points 94">
                <a:extLst>
                  <a:ext uri="{FF2B5EF4-FFF2-40B4-BE49-F238E27FC236}">
                    <a16:creationId xmlns:a16="http://schemas.microsoft.com/office/drawing/2014/main" id="{60090B0E-09BC-40D3-A9E3-9A74A660C8A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DECDD390-4787-4712-90BE-67F9DB872186}"/>
                </a:ext>
              </a:extLst>
            </p:cNvPr>
            <p:cNvGrpSpPr/>
            <p:nvPr/>
          </p:nvGrpSpPr>
          <p:grpSpPr>
            <a:xfrm rot="20085461">
              <a:off x="8059096" y="4878786"/>
              <a:ext cx="260674" cy="260674"/>
              <a:chOff x="4075401" y="2631558"/>
              <a:chExt cx="590107" cy="590107"/>
            </a:xfrm>
          </p:grpSpPr>
          <p:sp>
            <p:nvSpPr>
              <p:cNvPr id="97" name="Star: 4 Points 96">
                <a:extLst>
                  <a:ext uri="{FF2B5EF4-FFF2-40B4-BE49-F238E27FC236}">
                    <a16:creationId xmlns:a16="http://schemas.microsoft.com/office/drawing/2014/main" id="{1517188A-80B9-48D4-8A6C-B6F80F6251B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Star: 4 Points 97">
                <a:extLst>
                  <a:ext uri="{FF2B5EF4-FFF2-40B4-BE49-F238E27FC236}">
                    <a16:creationId xmlns:a16="http://schemas.microsoft.com/office/drawing/2014/main" id="{EC009DBB-354B-4D52-85BC-DB37A45D543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604C729-9F05-43E7-B7D0-EF5A7AF91036}"/>
                </a:ext>
              </a:extLst>
            </p:cNvPr>
            <p:cNvGrpSpPr/>
            <p:nvPr/>
          </p:nvGrpSpPr>
          <p:grpSpPr>
            <a:xfrm rot="20085461">
              <a:off x="8362404" y="5067655"/>
              <a:ext cx="260674" cy="260674"/>
              <a:chOff x="4075401" y="2631558"/>
              <a:chExt cx="590107" cy="590107"/>
            </a:xfrm>
          </p:grpSpPr>
          <p:sp>
            <p:nvSpPr>
              <p:cNvPr id="100" name="Star: 4 Points 99">
                <a:extLst>
                  <a:ext uri="{FF2B5EF4-FFF2-40B4-BE49-F238E27FC236}">
                    <a16:creationId xmlns:a16="http://schemas.microsoft.com/office/drawing/2014/main" id="{FA56FD4A-C1A0-458E-A339-13A34DD6CF5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Star: 4 Points 100">
                <a:extLst>
                  <a:ext uri="{FF2B5EF4-FFF2-40B4-BE49-F238E27FC236}">
                    <a16:creationId xmlns:a16="http://schemas.microsoft.com/office/drawing/2014/main" id="{454E0F66-E5FB-434A-92DE-C633747A510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45703E49-DFE6-4898-B690-F119125E65E0}"/>
                </a:ext>
              </a:extLst>
            </p:cNvPr>
            <p:cNvGrpSpPr/>
            <p:nvPr/>
          </p:nvGrpSpPr>
          <p:grpSpPr>
            <a:xfrm rot="3219636">
              <a:off x="8848058" y="4669279"/>
              <a:ext cx="469955" cy="469955"/>
              <a:chOff x="4075401" y="2631558"/>
              <a:chExt cx="590107" cy="590107"/>
            </a:xfrm>
          </p:grpSpPr>
          <p:sp>
            <p:nvSpPr>
              <p:cNvPr id="103" name="Star: 4 Points 102">
                <a:extLst>
                  <a:ext uri="{FF2B5EF4-FFF2-40B4-BE49-F238E27FC236}">
                    <a16:creationId xmlns:a16="http://schemas.microsoft.com/office/drawing/2014/main" id="{D9423334-A8DB-4BE0-8923-E0F57322984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Star: 4 Points 103">
                <a:extLst>
                  <a:ext uri="{FF2B5EF4-FFF2-40B4-BE49-F238E27FC236}">
                    <a16:creationId xmlns:a16="http://schemas.microsoft.com/office/drawing/2014/main" id="{B51EF65F-3483-4E55-A3AE-52800A6D9CE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C45EBBA-22D1-47CA-92C6-1728AEEE027F}"/>
                </a:ext>
              </a:extLst>
            </p:cNvPr>
            <p:cNvGrpSpPr/>
            <p:nvPr/>
          </p:nvGrpSpPr>
          <p:grpSpPr>
            <a:xfrm rot="3219636">
              <a:off x="10010138" y="3322954"/>
              <a:ext cx="469955" cy="469955"/>
              <a:chOff x="4075401" y="2631558"/>
              <a:chExt cx="590107" cy="590107"/>
            </a:xfrm>
          </p:grpSpPr>
          <p:sp>
            <p:nvSpPr>
              <p:cNvPr id="106" name="Star: 4 Points 105">
                <a:extLst>
                  <a:ext uri="{FF2B5EF4-FFF2-40B4-BE49-F238E27FC236}">
                    <a16:creationId xmlns:a16="http://schemas.microsoft.com/office/drawing/2014/main" id="{1980CE26-1DA7-4B9D-A8AF-1757D5EF003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Star: 4 Points 106">
                <a:extLst>
                  <a:ext uri="{FF2B5EF4-FFF2-40B4-BE49-F238E27FC236}">
                    <a16:creationId xmlns:a16="http://schemas.microsoft.com/office/drawing/2014/main" id="{2E6F9E78-DE6C-485D-BA3E-96BD94CADF4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A82BA24-B398-4BD0-BB12-CDE70D655E86}"/>
                </a:ext>
              </a:extLst>
            </p:cNvPr>
            <p:cNvGrpSpPr/>
            <p:nvPr/>
          </p:nvGrpSpPr>
          <p:grpSpPr>
            <a:xfrm rot="20085461">
              <a:off x="9162260" y="5123407"/>
              <a:ext cx="261702" cy="261702"/>
              <a:chOff x="4075401" y="2631558"/>
              <a:chExt cx="590107" cy="590107"/>
            </a:xfrm>
          </p:grpSpPr>
          <p:sp>
            <p:nvSpPr>
              <p:cNvPr id="109" name="Star: 4 Points 108">
                <a:extLst>
                  <a:ext uri="{FF2B5EF4-FFF2-40B4-BE49-F238E27FC236}">
                    <a16:creationId xmlns:a16="http://schemas.microsoft.com/office/drawing/2014/main" id="{84033436-10E8-4CF1-9C69-3D42FB8382C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Star: 4 Points 109">
                <a:extLst>
                  <a:ext uri="{FF2B5EF4-FFF2-40B4-BE49-F238E27FC236}">
                    <a16:creationId xmlns:a16="http://schemas.microsoft.com/office/drawing/2014/main" id="{035270C8-07A7-48A3-B7B6-455697C022A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A039EF18-9363-48CA-B923-AE95EB7720E8}"/>
                </a:ext>
              </a:extLst>
            </p:cNvPr>
            <p:cNvGrpSpPr/>
            <p:nvPr/>
          </p:nvGrpSpPr>
          <p:grpSpPr>
            <a:xfrm rot="20085461">
              <a:off x="9310034" y="5368418"/>
              <a:ext cx="261702" cy="261702"/>
              <a:chOff x="4075401" y="2631558"/>
              <a:chExt cx="590107" cy="590107"/>
            </a:xfrm>
          </p:grpSpPr>
          <p:sp>
            <p:nvSpPr>
              <p:cNvPr id="112" name="Star: 4 Points 111">
                <a:extLst>
                  <a:ext uri="{FF2B5EF4-FFF2-40B4-BE49-F238E27FC236}">
                    <a16:creationId xmlns:a16="http://schemas.microsoft.com/office/drawing/2014/main" id="{F5D7ED7A-B248-4574-8B2D-140ABA5424D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Star: 4 Points 112">
                <a:extLst>
                  <a:ext uri="{FF2B5EF4-FFF2-40B4-BE49-F238E27FC236}">
                    <a16:creationId xmlns:a16="http://schemas.microsoft.com/office/drawing/2014/main" id="{914EB26E-4199-486F-81E4-2123797F968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CD41886-46E9-4917-89D8-57BD3FAD1DFF}"/>
                </a:ext>
              </a:extLst>
            </p:cNvPr>
            <p:cNvGrpSpPr/>
            <p:nvPr/>
          </p:nvGrpSpPr>
          <p:grpSpPr>
            <a:xfrm rot="20085461">
              <a:off x="9137355" y="5580210"/>
              <a:ext cx="261702" cy="261702"/>
              <a:chOff x="4075401" y="2631558"/>
              <a:chExt cx="590107" cy="590107"/>
            </a:xfrm>
          </p:grpSpPr>
          <p:sp>
            <p:nvSpPr>
              <p:cNvPr id="115" name="Star: 4 Points 114">
                <a:extLst>
                  <a:ext uri="{FF2B5EF4-FFF2-40B4-BE49-F238E27FC236}">
                    <a16:creationId xmlns:a16="http://schemas.microsoft.com/office/drawing/2014/main" id="{23B0A9F2-A0D0-400A-9423-F029FD07E66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Star: 4 Points 115">
                <a:extLst>
                  <a:ext uri="{FF2B5EF4-FFF2-40B4-BE49-F238E27FC236}">
                    <a16:creationId xmlns:a16="http://schemas.microsoft.com/office/drawing/2014/main" id="{B11076FB-6CFC-46E6-9C96-DD14F47B442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4538D25-B712-413C-A342-127A236C69BC}"/>
                </a:ext>
              </a:extLst>
            </p:cNvPr>
            <p:cNvGrpSpPr/>
            <p:nvPr/>
          </p:nvGrpSpPr>
          <p:grpSpPr>
            <a:xfrm rot="20085461">
              <a:off x="8115329" y="5107311"/>
              <a:ext cx="261702" cy="261702"/>
              <a:chOff x="4075401" y="2631558"/>
              <a:chExt cx="590107" cy="590107"/>
            </a:xfrm>
          </p:grpSpPr>
          <p:sp>
            <p:nvSpPr>
              <p:cNvPr id="118" name="Star: 4 Points 117">
                <a:extLst>
                  <a:ext uri="{FF2B5EF4-FFF2-40B4-BE49-F238E27FC236}">
                    <a16:creationId xmlns:a16="http://schemas.microsoft.com/office/drawing/2014/main" id="{EEECA7AD-2B6B-4170-BA4A-705CC537A81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Star: 4 Points 118">
                <a:extLst>
                  <a:ext uri="{FF2B5EF4-FFF2-40B4-BE49-F238E27FC236}">
                    <a16:creationId xmlns:a16="http://schemas.microsoft.com/office/drawing/2014/main" id="{E8DC6A99-268C-4B7E-9DD8-BE94B12595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33BA591-DB43-4F1C-8EB0-68838236CFA3}"/>
                </a:ext>
              </a:extLst>
            </p:cNvPr>
            <p:cNvGrpSpPr/>
            <p:nvPr/>
          </p:nvGrpSpPr>
          <p:grpSpPr>
            <a:xfrm rot="20085461">
              <a:off x="8260862" y="5378346"/>
              <a:ext cx="261702" cy="261702"/>
              <a:chOff x="4075401" y="2631558"/>
              <a:chExt cx="590107" cy="590107"/>
            </a:xfrm>
          </p:grpSpPr>
          <p:sp>
            <p:nvSpPr>
              <p:cNvPr id="121" name="Star: 4 Points 120">
                <a:extLst>
                  <a:ext uri="{FF2B5EF4-FFF2-40B4-BE49-F238E27FC236}">
                    <a16:creationId xmlns:a16="http://schemas.microsoft.com/office/drawing/2014/main" id="{374D8DDD-FC42-48B3-B63F-C377FE02131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Star: 4 Points 121">
                <a:extLst>
                  <a:ext uri="{FF2B5EF4-FFF2-40B4-BE49-F238E27FC236}">
                    <a16:creationId xmlns:a16="http://schemas.microsoft.com/office/drawing/2014/main" id="{916DCECE-63B5-4464-A193-FA563AB705D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48B390-35C1-44FB-91CD-D2B359EFBF7D}"/>
                </a:ext>
              </a:extLst>
            </p:cNvPr>
            <p:cNvGrpSpPr/>
            <p:nvPr/>
          </p:nvGrpSpPr>
          <p:grpSpPr>
            <a:xfrm rot="21194832">
              <a:off x="10226122" y="833005"/>
              <a:ext cx="684754" cy="684754"/>
              <a:chOff x="10248404" y="769696"/>
              <a:chExt cx="684754" cy="684754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D82B5BD7-7E96-43A3-926A-420C4217D81E}"/>
                  </a:ext>
                </a:extLst>
              </p:cNvPr>
              <p:cNvSpPr/>
              <p:nvPr/>
            </p:nvSpPr>
            <p:spPr>
              <a:xfrm>
                <a:off x="10319229" y="769696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A427619-1CDC-4D05-B9E3-9B8E4AE4591D}"/>
                  </a:ext>
                </a:extLst>
              </p:cNvPr>
              <p:cNvSpPr/>
              <p:nvPr/>
            </p:nvSpPr>
            <p:spPr>
              <a:xfrm rot="4021668" flipH="1">
                <a:off x="10428773" y="858494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8B8DEC9-8796-4356-A9F3-51496BA11127}"/>
                </a:ext>
              </a:extLst>
            </p:cNvPr>
            <p:cNvGrpSpPr/>
            <p:nvPr/>
          </p:nvGrpSpPr>
          <p:grpSpPr>
            <a:xfrm rot="20085461">
              <a:off x="10053746" y="777562"/>
              <a:ext cx="326184" cy="326184"/>
              <a:chOff x="4075401" y="2631558"/>
              <a:chExt cx="590107" cy="590107"/>
            </a:xfrm>
          </p:grpSpPr>
          <p:sp>
            <p:nvSpPr>
              <p:cNvPr id="128" name="Star: 4 Points 127">
                <a:extLst>
                  <a:ext uri="{FF2B5EF4-FFF2-40B4-BE49-F238E27FC236}">
                    <a16:creationId xmlns:a16="http://schemas.microsoft.com/office/drawing/2014/main" id="{B3849A21-B553-4CBB-AE7C-0EC812BEE39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Star: 4 Points 128">
                <a:extLst>
                  <a:ext uri="{FF2B5EF4-FFF2-40B4-BE49-F238E27FC236}">
                    <a16:creationId xmlns:a16="http://schemas.microsoft.com/office/drawing/2014/main" id="{A81E64FF-9C73-4DF6-9C41-4D056A46E07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95B3F10-ECC8-46D0-ACAC-76E5B72A4F4C}"/>
                </a:ext>
              </a:extLst>
            </p:cNvPr>
            <p:cNvGrpSpPr/>
            <p:nvPr/>
          </p:nvGrpSpPr>
          <p:grpSpPr>
            <a:xfrm rot="20085461">
              <a:off x="10303543" y="629109"/>
              <a:ext cx="261702" cy="261702"/>
              <a:chOff x="4075401" y="2631558"/>
              <a:chExt cx="590107" cy="590107"/>
            </a:xfrm>
          </p:grpSpPr>
          <p:sp>
            <p:nvSpPr>
              <p:cNvPr id="131" name="Star: 4 Points 130">
                <a:extLst>
                  <a:ext uri="{FF2B5EF4-FFF2-40B4-BE49-F238E27FC236}">
                    <a16:creationId xmlns:a16="http://schemas.microsoft.com/office/drawing/2014/main" id="{FD0BD2E3-3208-4A49-A1D3-1C7838D51A7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Star: 4 Points 131">
                <a:extLst>
                  <a:ext uri="{FF2B5EF4-FFF2-40B4-BE49-F238E27FC236}">
                    <a16:creationId xmlns:a16="http://schemas.microsoft.com/office/drawing/2014/main" id="{CE249D73-6531-4A2E-A885-930836CD90EA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2B0547A-5BFC-48DB-BC55-8D422AF8D479}"/>
                </a:ext>
              </a:extLst>
            </p:cNvPr>
            <p:cNvGrpSpPr/>
            <p:nvPr/>
          </p:nvGrpSpPr>
          <p:grpSpPr>
            <a:xfrm rot="20085461">
              <a:off x="10156963" y="1043184"/>
              <a:ext cx="260674" cy="260674"/>
              <a:chOff x="4075401" y="2631558"/>
              <a:chExt cx="590107" cy="590107"/>
            </a:xfrm>
          </p:grpSpPr>
          <p:sp>
            <p:nvSpPr>
              <p:cNvPr id="134" name="Star: 4 Points 133">
                <a:extLst>
                  <a:ext uri="{FF2B5EF4-FFF2-40B4-BE49-F238E27FC236}">
                    <a16:creationId xmlns:a16="http://schemas.microsoft.com/office/drawing/2014/main" id="{0F7169BB-E435-4E4A-A4A8-94D35528019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Star: 4 Points 134">
                <a:extLst>
                  <a:ext uri="{FF2B5EF4-FFF2-40B4-BE49-F238E27FC236}">
                    <a16:creationId xmlns:a16="http://schemas.microsoft.com/office/drawing/2014/main" id="{A62B2E69-8A6C-4A21-B473-2D755DF4F58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CB44978D-6B84-48B3-A223-DFE830132756}"/>
                </a:ext>
              </a:extLst>
            </p:cNvPr>
            <p:cNvGrpSpPr/>
            <p:nvPr/>
          </p:nvGrpSpPr>
          <p:grpSpPr>
            <a:xfrm rot="21441558">
              <a:off x="9955933" y="1022907"/>
              <a:ext cx="260674" cy="260674"/>
              <a:chOff x="4075401" y="2631558"/>
              <a:chExt cx="590107" cy="590107"/>
            </a:xfrm>
          </p:grpSpPr>
          <p:sp>
            <p:nvSpPr>
              <p:cNvPr id="137" name="Star: 4 Points 136">
                <a:extLst>
                  <a:ext uri="{FF2B5EF4-FFF2-40B4-BE49-F238E27FC236}">
                    <a16:creationId xmlns:a16="http://schemas.microsoft.com/office/drawing/2014/main" id="{CCD172F4-9318-40B8-B9B6-0D3239CCCD1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Star: 4 Points 137">
                <a:extLst>
                  <a:ext uri="{FF2B5EF4-FFF2-40B4-BE49-F238E27FC236}">
                    <a16:creationId xmlns:a16="http://schemas.microsoft.com/office/drawing/2014/main" id="{53BB7D5A-1B74-4873-93D0-6301F4D298F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6472741-944A-4B87-8C70-2CA98BF40554}"/>
                </a:ext>
              </a:extLst>
            </p:cNvPr>
            <p:cNvGrpSpPr/>
            <p:nvPr/>
          </p:nvGrpSpPr>
          <p:grpSpPr>
            <a:xfrm rot="20085461">
              <a:off x="10724548" y="1038234"/>
              <a:ext cx="326184" cy="326184"/>
              <a:chOff x="4075401" y="2631558"/>
              <a:chExt cx="590107" cy="590107"/>
            </a:xfrm>
          </p:grpSpPr>
          <p:sp>
            <p:nvSpPr>
              <p:cNvPr id="140" name="Star: 4 Points 139">
                <a:extLst>
                  <a:ext uri="{FF2B5EF4-FFF2-40B4-BE49-F238E27FC236}">
                    <a16:creationId xmlns:a16="http://schemas.microsoft.com/office/drawing/2014/main" id="{73F94C1F-13DD-47A3-897F-D19A9A7B2F2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Star: 4 Points 140">
                <a:extLst>
                  <a:ext uri="{FF2B5EF4-FFF2-40B4-BE49-F238E27FC236}">
                    <a16:creationId xmlns:a16="http://schemas.microsoft.com/office/drawing/2014/main" id="{F5D7D79B-EE1A-4740-B2FA-AFD071F5DD7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864DD10F-735F-4701-A52F-8646CE8635CF}"/>
                </a:ext>
              </a:extLst>
            </p:cNvPr>
            <p:cNvGrpSpPr/>
            <p:nvPr/>
          </p:nvGrpSpPr>
          <p:grpSpPr>
            <a:xfrm rot="20085461">
              <a:off x="10974345" y="889781"/>
              <a:ext cx="261702" cy="261702"/>
              <a:chOff x="4075401" y="2631558"/>
              <a:chExt cx="590107" cy="590107"/>
            </a:xfrm>
          </p:grpSpPr>
          <p:sp>
            <p:nvSpPr>
              <p:cNvPr id="143" name="Star: 4 Points 142">
                <a:extLst>
                  <a:ext uri="{FF2B5EF4-FFF2-40B4-BE49-F238E27FC236}">
                    <a16:creationId xmlns:a16="http://schemas.microsoft.com/office/drawing/2014/main" id="{2CE2008E-2DF4-4BD5-A3B4-33129B8C0A9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Star: 4 Points 143">
                <a:extLst>
                  <a:ext uri="{FF2B5EF4-FFF2-40B4-BE49-F238E27FC236}">
                    <a16:creationId xmlns:a16="http://schemas.microsoft.com/office/drawing/2014/main" id="{E03ABF1C-6C12-4964-BA47-63A7C9E6A74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F2BB8C2D-3561-4A9C-A2A9-7AF155CF17E9}"/>
                </a:ext>
              </a:extLst>
            </p:cNvPr>
            <p:cNvGrpSpPr/>
            <p:nvPr/>
          </p:nvGrpSpPr>
          <p:grpSpPr>
            <a:xfrm rot="20085461">
              <a:off x="10827765" y="1303856"/>
              <a:ext cx="260674" cy="260674"/>
              <a:chOff x="4075401" y="2631558"/>
              <a:chExt cx="590107" cy="590107"/>
            </a:xfrm>
          </p:grpSpPr>
          <p:sp>
            <p:nvSpPr>
              <p:cNvPr id="146" name="Star: 4 Points 145">
                <a:extLst>
                  <a:ext uri="{FF2B5EF4-FFF2-40B4-BE49-F238E27FC236}">
                    <a16:creationId xmlns:a16="http://schemas.microsoft.com/office/drawing/2014/main" id="{03B113F3-D663-48A8-BAEC-BF6FA4FEC3E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Star: 4 Points 146">
                <a:extLst>
                  <a:ext uri="{FF2B5EF4-FFF2-40B4-BE49-F238E27FC236}">
                    <a16:creationId xmlns:a16="http://schemas.microsoft.com/office/drawing/2014/main" id="{32546B4F-7610-4358-85CD-189EE0CECBD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1DEB35A6-4EA7-4A8F-8C33-12475843F1BD}"/>
                </a:ext>
              </a:extLst>
            </p:cNvPr>
            <p:cNvGrpSpPr/>
            <p:nvPr/>
          </p:nvGrpSpPr>
          <p:grpSpPr>
            <a:xfrm rot="21441558">
              <a:off x="10626735" y="1283579"/>
              <a:ext cx="260674" cy="260674"/>
              <a:chOff x="4075401" y="2631558"/>
              <a:chExt cx="590107" cy="590107"/>
            </a:xfrm>
          </p:grpSpPr>
          <p:sp>
            <p:nvSpPr>
              <p:cNvPr id="149" name="Star: 4 Points 148">
                <a:extLst>
                  <a:ext uri="{FF2B5EF4-FFF2-40B4-BE49-F238E27FC236}">
                    <a16:creationId xmlns:a16="http://schemas.microsoft.com/office/drawing/2014/main" id="{295E3221-8EAE-42A2-BC68-A651A0F566D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Star: 4 Points 149">
                <a:extLst>
                  <a:ext uri="{FF2B5EF4-FFF2-40B4-BE49-F238E27FC236}">
                    <a16:creationId xmlns:a16="http://schemas.microsoft.com/office/drawing/2014/main" id="{6D9B40E0-4C44-44DF-A5F8-E78FF7D46C0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BC8974A-5C5B-4E51-A86A-CFD9BB7F9D73}"/>
                </a:ext>
              </a:extLst>
            </p:cNvPr>
            <p:cNvGrpSpPr/>
            <p:nvPr/>
          </p:nvGrpSpPr>
          <p:grpSpPr>
            <a:xfrm rot="2801838">
              <a:off x="9540812" y="783246"/>
              <a:ext cx="326184" cy="326184"/>
              <a:chOff x="4075401" y="2631558"/>
              <a:chExt cx="590107" cy="590107"/>
            </a:xfrm>
          </p:grpSpPr>
          <p:sp>
            <p:nvSpPr>
              <p:cNvPr id="152" name="Star: 4 Points 151">
                <a:extLst>
                  <a:ext uri="{FF2B5EF4-FFF2-40B4-BE49-F238E27FC236}">
                    <a16:creationId xmlns:a16="http://schemas.microsoft.com/office/drawing/2014/main" id="{1952FBE8-66DE-4780-989D-25FA488EF91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Star: 4 Points 152">
                <a:extLst>
                  <a:ext uri="{FF2B5EF4-FFF2-40B4-BE49-F238E27FC236}">
                    <a16:creationId xmlns:a16="http://schemas.microsoft.com/office/drawing/2014/main" id="{8D66E31B-0F33-4E6D-98FA-C455B3C490A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B7AC1F6-83FB-45D1-BE0B-FABF310E2FF8}"/>
                </a:ext>
              </a:extLst>
            </p:cNvPr>
            <p:cNvGrpSpPr/>
            <p:nvPr/>
          </p:nvGrpSpPr>
          <p:grpSpPr>
            <a:xfrm rot="2801838">
              <a:off x="9776120" y="824161"/>
              <a:ext cx="261702" cy="261702"/>
              <a:chOff x="4075401" y="2631558"/>
              <a:chExt cx="590107" cy="590107"/>
            </a:xfrm>
          </p:grpSpPr>
          <p:sp>
            <p:nvSpPr>
              <p:cNvPr id="155" name="Star: 4 Points 154">
                <a:extLst>
                  <a:ext uri="{FF2B5EF4-FFF2-40B4-BE49-F238E27FC236}">
                    <a16:creationId xmlns:a16="http://schemas.microsoft.com/office/drawing/2014/main" id="{40B48A3A-72D3-4874-A218-F3A50FD662B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Star: 4 Points 155">
                <a:extLst>
                  <a:ext uri="{FF2B5EF4-FFF2-40B4-BE49-F238E27FC236}">
                    <a16:creationId xmlns:a16="http://schemas.microsoft.com/office/drawing/2014/main" id="{94BB660C-EA0A-49EA-A1BE-27787F6C1DD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5A6E607-79E5-47F8-A730-74A004B78F72}"/>
                </a:ext>
              </a:extLst>
            </p:cNvPr>
            <p:cNvGrpSpPr/>
            <p:nvPr/>
          </p:nvGrpSpPr>
          <p:grpSpPr>
            <a:xfrm rot="2801838">
              <a:off x="10366667" y="1527697"/>
              <a:ext cx="260674" cy="260674"/>
              <a:chOff x="4075401" y="2631558"/>
              <a:chExt cx="590107" cy="590107"/>
            </a:xfrm>
          </p:grpSpPr>
          <p:sp>
            <p:nvSpPr>
              <p:cNvPr id="158" name="Star: 4 Points 157">
                <a:extLst>
                  <a:ext uri="{FF2B5EF4-FFF2-40B4-BE49-F238E27FC236}">
                    <a16:creationId xmlns:a16="http://schemas.microsoft.com/office/drawing/2014/main" id="{F1AEF4F2-D25A-4F60-92EA-106EF07D4D5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Star: 4 Points 158">
                <a:extLst>
                  <a:ext uri="{FF2B5EF4-FFF2-40B4-BE49-F238E27FC236}">
                    <a16:creationId xmlns:a16="http://schemas.microsoft.com/office/drawing/2014/main" id="{2A32EB43-E30A-4451-9125-1C4B2FEC549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E92E1BC-F49E-43BF-A079-9F4E691112A8}"/>
                </a:ext>
              </a:extLst>
            </p:cNvPr>
            <p:cNvGrpSpPr/>
            <p:nvPr/>
          </p:nvGrpSpPr>
          <p:grpSpPr>
            <a:xfrm rot="4157935">
              <a:off x="9686881" y="1026261"/>
              <a:ext cx="260674" cy="260674"/>
              <a:chOff x="4075401" y="2631558"/>
              <a:chExt cx="590107" cy="590107"/>
            </a:xfrm>
          </p:grpSpPr>
          <p:sp>
            <p:nvSpPr>
              <p:cNvPr id="161" name="Star: 4 Points 160">
                <a:extLst>
                  <a:ext uri="{FF2B5EF4-FFF2-40B4-BE49-F238E27FC236}">
                    <a16:creationId xmlns:a16="http://schemas.microsoft.com/office/drawing/2014/main" id="{73F5BE23-4700-4637-B2DB-03986577FDA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Star: 4 Points 161">
                <a:extLst>
                  <a:ext uri="{FF2B5EF4-FFF2-40B4-BE49-F238E27FC236}">
                    <a16:creationId xmlns:a16="http://schemas.microsoft.com/office/drawing/2014/main" id="{D637DDAE-9BF7-4AAD-B1B0-71A684ACB1C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16240" y="1236464"/>
            <a:ext cx="9558687" cy="1107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6600" dirty="0"/>
              <a:t>🆂🆀🆄🅰🆃 🅸🆃 🆁🅸🅶🅷🆃</a:t>
            </a:r>
          </a:p>
        </p:txBody>
      </p:sp>
      <p:grpSp>
        <p:nvGrpSpPr>
          <p:cNvPr id="32" name="Group 11">
            <a:extLst>
              <a:ext uri="{FF2B5EF4-FFF2-40B4-BE49-F238E27FC236}">
                <a16:creationId xmlns:a16="http://schemas.microsoft.com/office/drawing/2014/main" id="{0710CF04-37E4-43B5-96BD-9F2C618ADD70}"/>
              </a:ext>
            </a:extLst>
          </p:cNvPr>
          <p:cNvGrpSpPr/>
          <p:nvPr/>
        </p:nvGrpSpPr>
        <p:grpSpPr>
          <a:xfrm>
            <a:off x="1416240" y="5317616"/>
            <a:ext cx="1979976" cy="459433"/>
            <a:chOff x="2851759" y="3796461"/>
            <a:chExt cx="1824942" cy="459433"/>
          </a:xfrm>
        </p:grpSpPr>
        <p:sp>
          <p:nvSpPr>
            <p:cNvPr id="34" name="Text Placeholder 3">
              <a:extLst>
                <a:ext uri="{FF2B5EF4-FFF2-40B4-BE49-F238E27FC236}">
                  <a16:creationId xmlns:a16="http://schemas.microsoft.com/office/drawing/2014/main" id="{CB4C5FAC-7FE7-411C-8171-63F3AFE07ECC}"/>
                </a:ext>
              </a:extLst>
            </p:cNvPr>
            <p:cNvSpPr txBox="1">
              <a:spLocks/>
            </p:cNvSpPr>
            <p:nvPr/>
          </p:nvSpPr>
          <p:spPr>
            <a:xfrm>
              <a:off x="2851759" y="379646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Gabriel-David </a:t>
              </a:r>
              <a:r>
                <a:rPr 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Rosu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 Placeholder 5">
              <a:extLst>
                <a:ext uri="{FF2B5EF4-FFF2-40B4-BE49-F238E27FC236}">
                  <a16:creationId xmlns:a16="http://schemas.microsoft.com/office/drawing/2014/main" id="{3DC43FA5-43C3-47A4-803B-0E2D1BD04CBD}"/>
                </a:ext>
              </a:extLst>
            </p:cNvPr>
            <p:cNvSpPr txBox="1">
              <a:spLocks/>
            </p:cNvSpPr>
            <p:nvPr/>
          </p:nvSpPr>
          <p:spPr>
            <a:xfrm>
              <a:off x="2876701" y="402380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 smtClean="0">
                  <a:solidFill>
                    <a:schemeClr val="accent1"/>
                  </a:solidFill>
                </a:rPr>
                <a:t>Developer</a:t>
              </a:r>
              <a:endParaRPr lang="en-US" altLang="ko-KR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15">
            <a:extLst>
              <a:ext uri="{FF2B5EF4-FFF2-40B4-BE49-F238E27FC236}">
                <a16:creationId xmlns:a16="http://schemas.microsoft.com/office/drawing/2014/main" id="{335456D5-89DE-4BF4-93F5-C9DA5AFA98BA}"/>
              </a:ext>
            </a:extLst>
          </p:cNvPr>
          <p:cNvGrpSpPr/>
          <p:nvPr/>
        </p:nvGrpSpPr>
        <p:grpSpPr>
          <a:xfrm>
            <a:off x="4991547" y="5312863"/>
            <a:ext cx="1903542" cy="475034"/>
            <a:chOff x="4043954" y="3791708"/>
            <a:chExt cx="1903331" cy="475034"/>
          </a:xfrm>
        </p:grpSpPr>
        <p:sp>
          <p:nvSpPr>
            <p:cNvPr id="43" name="Text Placeholder 3">
              <a:extLst>
                <a:ext uri="{FF2B5EF4-FFF2-40B4-BE49-F238E27FC236}">
                  <a16:creationId xmlns:a16="http://schemas.microsoft.com/office/drawing/2014/main" id="{81349078-C2BB-4820-9390-2B6EA5D84CB0}"/>
                </a:ext>
              </a:extLst>
            </p:cNvPr>
            <p:cNvSpPr txBox="1">
              <a:spLocks/>
            </p:cNvSpPr>
            <p:nvPr/>
          </p:nvSpPr>
          <p:spPr>
            <a:xfrm>
              <a:off x="4043954" y="3791708"/>
              <a:ext cx="1903331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Raluca</a:t>
              </a: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-Elena </a:t>
              </a:r>
              <a:r>
                <a:rPr 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Aldea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 Placeholder 5">
              <a:extLst>
                <a:ext uri="{FF2B5EF4-FFF2-40B4-BE49-F238E27FC236}">
                  <a16:creationId xmlns:a16="http://schemas.microsoft.com/office/drawing/2014/main" id="{D7E7ED4E-250D-4B58-886E-BB3B9A411448}"/>
                </a:ext>
              </a:extLst>
            </p:cNvPr>
            <p:cNvSpPr txBox="1">
              <a:spLocks/>
            </p:cNvSpPr>
            <p:nvPr/>
          </p:nvSpPr>
          <p:spPr>
            <a:xfrm>
              <a:off x="4043954" y="4034649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200" dirty="0" smtClean="0">
                  <a:solidFill>
                    <a:schemeClr val="accent2"/>
                  </a:solidFill>
                </a:rPr>
                <a:t>Developer</a:t>
              </a:r>
              <a:endParaRPr lang="ko-KR" altLang="en-US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6" name="Group 19">
            <a:extLst>
              <a:ext uri="{FF2B5EF4-FFF2-40B4-BE49-F238E27FC236}">
                <a16:creationId xmlns:a16="http://schemas.microsoft.com/office/drawing/2014/main" id="{52697FD9-55E6-462C-A677-7D84B5763219}"/>
              </a:ext>
            </a:extLst>
          </p:cNvPr>
          <p:cNvGrpSpPr/>
          <p:nvPr/>
        </p:nvGrpSpPr>
        <p:grpSpPr>
          <a:xfrm>
            <a:off x="9174727" y="5313376"/>
            <a:ext cx="1825145" cy="469440"/>
            <a:chOff x="5448896" y="3792221"/>
            <a:chExt cx="1824942" cy="469440"/>
          </a:xfrm>
        </p:grpSpPr>
        <p:sp>
          <p:nvSpPr>
            <p:cNvPr id="47" name="Text Placeholder 3">
              <a:extLst>
                <a:ext uri="{FF2B5EF4-FFF2-40B4-BE49-F238E27FC236}">
                  <a16:creationId xmlns:a16="http://schemas.microsoft.com/office/drawing/2014/main" id="{196FB48D-CEA6-4626-B3A9-232A426D3428}"/>
                </a:ext>
              </a:extLst>
            </p:cNvPr>
            <p:cNvSpPr txBox="1">
              <a:spLocks/>
            </p:cNvSpPr>
            <p:nvPr/>
          </p:nvSpPr>
          <p:spPr>
            <a:xfrm>
              <a:off x="5448896" y="3792221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Andrei </a:t>
              </a:r>
              <a:r>
                <a:rPr lang="en-US" sz="14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Onea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 Placeholder 5">
              <a:extLst>
                <a:ext uri="{FF2B5EF4-FFF2-40B4-BE49-F238E27FC236}">
                  <a16:creationId xmlns:a16="http://schemas.microsoft.com/office/drawing/2014/main" id="{C22B6A10-007A-4614-B492-34A33A104165}"/>
                </a:ext>
              </a:extLst>
            </p:cNvPr>
            <p:cNvSpPr txBox="1">
              <a:spLocks/>
            </p:cNvSpPr>
            <p:nvPr/>
          </p:nvSpPr>
          <p:spPr>
            <a:xfrm>
              <a:off x="5473838" y="4029568"/>
              <a:ext cx="1800000" cy="23209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 smtClean="0">
                  <a:solidFill>
                    <a:schemeClr val="accent3"/>
                  </a:solidFill>
                  <a:cs typeface="Arial" pitchFamily="34" charset="0"/>
                </a:rPr>
                <a:t>Developer</a:t>
              </a:r>
              <a:endParaRPr 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63">
            <a:extLst>
              <a:ext uri="{FF2B5EF4-FFF2-40B4-BE49-F238E27FC236}">
                <a16:creationId xmlns:a16="http://schemas.microsoft.com/office/drawing/2014/main" id="{F7B5E0AB-8B27-40C6-BCDD-19F5C18BE4CA}"/>
              </a:ext>
            </a:extLst>
          </p:cNvPr>
          <p:cNvGrpSpPr/>
          <p:nvPr/>
        </p:nvGrpSpPr>
        <p:grpSpPr>
          <a:xfrm>
            <a:off x="1252136" y="4884077"/>
            <a:ext cx="2049231" cy="144016"/>
            <a:chOff x="518969" y="4794870"/>
            <a:chExt cx="1679267" cy="144016"/>
          </a:xfrm>
        </p:grpSpPr>
        <p:sp>
          <p:nvSpPr>
            <p:cNvPr id="29" name="Rectangle 35">
              <a:extLst>
                <a:ext uri="{FF2B5EF4-FFF2-40B4-BE49-F238E27FC236}">
                  <a16:creationId xmlns:a16="http://schemas.microsoft.com/office/drawing/2014/main" id="{9B8E2671-BACE-4E75-90E9-7D83300D8431}"/>
                </a:ext>
              </a:extLst>
            </p:cNvPr>
            <p:cNvSpPr/>
            <p:nvPr/>
          </p:nvSpPr>
          <p:spPr>
            <a:xfrm>
              <a:off x="518969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B037EF12-9996-4E65-8FF1-A83012C3BC34}"/>
                </a:ext>
              </a:extLst>
            </p:cNvPr>
            <p:cNvSpPr/>
            <p:nvPr/>
          </p:nvSpPr>
          <p:spPr>
            <a:xfrm>
              <a:off x="796605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1" name="Rectangle 37">
              <a:extLst>
                <a:ext uri="{FF2B5EF4-FFF2-40B4-BE49-F238E27FC236}">
                  <a16:creationId xmlns:a16="http://schemas.microsoft.com/office/drawing/2014/main" id="{2C3E0AB6-C16A-4DCD-A913-0247DF9F2007}"/>
                </a:ext>
              </a:extLst>
            </p:cNvPr>
            <p:cNvSpPr/>
            <p:nvPr/>
          </p:nvSpPr>
          <p:spPr>
            <a:xfrm>
              <a:off x="1076390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3" name="Rectangle 38">
              <a:extLst>
                <a:ext uri="{FF2B5EF4-FFF2-40B4-BE49-F238E27FC236}">
                  <a16:creationId xmlns:a16="http://schemas.microsoft.com/office/drawing/2014/main" id="{76415C1B-8B87-4C08-A161-1B3AAAE3E527}"/>
                </a:ext>
              </a:extLst>
            </p:cNvPr>
            <p:cNvSpPr/>
            <p:nvPr/>
          </p:nvSpPr>
          <p:spPr>
            <a:xfrm>
              <a:off x="1358024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Rectangle 39">
              <a:extLst>
                <a:ext uri="{FF2B5EF4-FFF2-40B4-BE49-F238E27FC236}">
                  <a16:creationId xmlns:a16="http://schemas.microsoft.com/office/drawing/2014/main" id="{20400B2A-406A-4D84-A58D-2040ED153D9C}"/>
                </a:ext>
              </a:extLst>
            </p:cNvPr>
            <p:cNvSpPr/>
            <p:nvPr/>
          </p:nvSpPr>
          <p:spPr>
            <a:xfrm>
              <a:off x="1637808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40">
              <a:extLst>
                <a:ext uri="{FF2B5EF4-FFF2-40B4-BE49-F238E27FC236}">
                  <a16:creationId xmlns:a16="http://schemas.microsoft.com/office/drawing/2014/main" id="{5C299A42-D628-476D-96AF-C18FD2E0221A}"/>
                </a:ext>
              </a:extLst>
            </p:cNvPr>
            <p:cNvSpPr/>
            <p:nvPr/>
          </p:nvSpPr>
          <p:spPr>
            <a:xfrm>
              <a:off x="1916800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38" name="그룹 70">
            <a:extLst>
              <a:ext uri="{FF2B5EF4-FFF2-40B4-BE49-F238E27FC236}">
                <a16:creationId xmlns:a16="http://schemas.microsoft.com/office/drawing/2014/main" id="{27330319-9696-4DEA-B7A4-036949AE6DB1}"/>
              </a:ext>
            </a:extLst>
          </p:cNvPr>
          <p:cNvGrpSpPr/>
          <p:nvPr/>
        </p:nvGrpSpPr>
        <p:grpSpPr>
          <a:xfrm>
            <a:off x="4914236" y="4889910"/>
            <a:ext cx="2049231" cy="144016"/>
            <a:chOff x="2655206" y="4794870"/>
            <a:chExt cx="1679267" cy="144016"/>
          </a:xfrm>
        </p:grpSpPr>
        <p:sp>
          <p:nvSpPr>
            <p:cNvPr id="39" name="Rectangle 42">
              <a:extLst>
                <a:ext uri="{FF2B5EF4-FFF2-40B4-BE49-F238E27FC236}">
                  <a16:creationId xmlns:a16="http://schemas.microsoft.com/office/drawing/2014/main" id="{75C06DE4-B5B4-4A78-9FBE-10613E284DA7}"/>
                </a:ext>
              </a:extLst>
            </p:cNvPr>
            <p:cNvSpPr/>
            <p:nvPr/>
          </p:nvSpPr>
          <p:spPr>
            <a:xfrm>
              <a:off x="2655206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0" name="Rectangle 43">
              <a:extLst>
                <a:ext uri="{FF2B5EF4-FFF2-40B4-BE49-F238E27FC236}">
                  <a16:creationId xmlns:a16="http://schemas.microsoft.com/office/drawing/2014/main" id="{D72FD8A6-4BC2-41A1-9697-4F17C6F3ADA6}"/>
                </a:ext>
              </a:extLst>
            </p:cNvPr>
            <p:cNvSpPr/>
            <p:nvPr/>
          </p:nvSpPr>
          <p:spPr>
            <a:xfrm>
              <a:off x="2932842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7" name="Rectangle 44">
              <a:extLst>
                <a:ext uri="{FF2B5EF4-FFF2-40B4-BE49-F238E27FC236}">
                  <a16:creationId xmlns:a16="http://schemas.microsoft.com/office/drawing/2014/main" id="{8CC909DA-649A-46CD-8438-2B0B210F31B2}"/>
                </a:ext>
              </a:extLst>
            </p:cNvPr>
            <p:cNvSpPr/>
            <p:nvPr/>
          </p:nvSpPr>
          <p:spPr>
            <a:xfrm>
              <a:off x="3212627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8" name="Rectangle 45">
              <a:extLst>
                <a:ext uri="{FF2B5EF4-FFF2-40B4-BE49-F238E27FC236}">
                  <a16:creationId xmlns:a16="http://schemas.microsoft.com/office/drawing/2014/main" id="{ED2852A5-E809-49C8-866E-9D2E94A44D11}"/>
                </a:ext>
              </a:extLst>
            </p:cNvPr>
            <p:cNvSpPr/>
            <p:nvPr/>
          </p:nvSpPr>
          <p:spPr>
            <a:xfrm>
              <a:off x="3494261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00685892-E5C7-41E1-9204-D1F8E51C381C}"/>
                </a:ext>
              </a:extLst>
            </p:cNvPr>
            <p:cNvSpPr/>
            <p:nvPr/>
          </p:nvSpPr>
          <p:spPr>
            <a:xfrm>
              <a:off x="3774045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0" name="Rectangle 47">
              <a:extLst>
                <a:ext uri="{FF2B5EF4-FFF2-40B4-BE49-F238E27FC236}">
                  <a16:creationId xmlns:a16="http://schemas.microsoft.com/office/drawing/2014/main" id="{24E02B5C-62DF-4AE9-AF03-CF7BA6D9F765}"/>
                </a:ext>
              </a:extLst>
            </p:cNvPr>
            <p:cNvSpPr/>
            <p:nvPr/>
          </p:nvSpPr>
          <p:spPr>
            <a:xfrm>
              <a:off x="4053037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grpSp>
        <p:nvGrpSpPr>
          <p:cNvPr id="61" name="그룹 77">
            <a:extLst>
              <a:ext uri="{FF2B5EF4-FFF2-40B4-BE49-F238E27FC236}">
                <a16:creationId xmlns:a16="http://schemas.microsoft.com/office/drawing/2014/main" id="{F6D475EE-1DC3-458B-8197-0D4F968E0785}"/>
              </a:ext>
            </a:extLst>
          </p:cNvPr>
          <p:cNvGrpSpPr/>
          <p:nvPr/>
        </p:nvGrpSpPr>
        <p:grpSpPr>
          <a:xfrm>
            <a:off x="8950641" y="4889910"/>
            <a:ext cx="2049231" cy="144016"/>
            <a:chOff x="4791443" y="4794870"/>
            <a:chExt cx="1679267" cy="144016"/>
          </a:xfrm>
        </p:grpSpPr>
        <p:sp>
          <p:nvSpPr>
            <p:cNvPr id="62" name="Rectangle 49">
              <a:extLst>
                <a:ext uri="{FF2B5EF4-FFF2-40B4-BE49-F238E27FC236}">
                  <a16:creationId xmlns:a16="http://schemas.microsoft.com/office/drawing/2014/main" id="{4614AAB1-A3C2-406D-824B-6886F4C8FA4D}"/>
                </a:ext>
              </a:extLst>
            </p:cNvPr>
            <p:cNvSpPr/>
            <p:nvPr/>
          </p:nvSpPr>
          <p:spPr>
            <a:xfrm>
              <a:off x="4791443" y="4794870"/>
              <a:ext cx="281436" cy="14401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3" name="Rectangle 50">
              <a:extLst>
                <a:ext uri="{FF2B5EF4-FFF2-40B4-BE49-F238E27FC236}">
                  <a16:creationId xmlns:a16="http://schemas.microsoft.com/office/drawing/2014/main" id="{75FD22CE-F7F1-4B25-9E53-F768BCFA7219}"/>
                </a:ext>
              </a:extLst>
            </p:cNvPr>
            <p:cNvSpPr/>
            <p:nvPr/>
          </p:nvSpPr>
          <p:spPr>
            <a:xfrm>
              <a:off x="5069079" y="4794870"/>
              <a:ext cx="281436" cy="144016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4" name="Rectangle 51">
              <a:extLst>
                <a:ext uri="{FF2B5EF4-FFF2-40B4-BE49-F238E27FC236}">
                  <a16:creationId xmlns:a16="http://schemas.microsoft.com/office/drawing/2014/main" id="{4EF22B4B-01D3-48B5-8665-727FB9E45E48}"/>
                </a:ext>
              </a:extLst>
            </p:cNvPr>
            <p:cNvSpPr/>
            <p:nvPr/>
          </p:nvSpPr>
          <p:spPr>
            <a:xfrm>
              <a:off x="5348864" y="4794870"/>
              <a:ext cx="281436" cy="14401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D265D564-C6E1-44D9-8024-30BE5DF48683}"/>
                </a:ext>
              </a:extLst>
            </p:cNvPr>
            <p:cNvSpPr/>
            <p:nvPr/>
          </p:nvSpPr>
          <p:spPr>
            <a:xfrm>
              <a:off x="5630498" y="4794870"/>
              <a:ext cx="281436" cy="14401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6" name="Rectangle 53">
              <a:extLst>
                <a:ext uri="{FF2B5EF4-FFF2-40B4-BE49-F238E27FC236}">
                  <a16:creationId xmlns:a16="http://schemas.microsoft.com/office/drawing/2014/main" id="{0C2757DA-C54F-4BCE-9130-FC0A01F62825}"/>
                </a:ext>
              </a:extLst>
            </p:cNvPr>
            <p:cNvSpPr/>
            <p:nvPr/>
          </p:nvSpPr>
          <p:spPr>
            <a:xfrm>
              <a:off x="5910282" y="4794870"/>
              <a:ext cx="281436" cy="14401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7" name="Rectangle 54">
              <a:extLst>
                <a:ext uri="{FF2B5EF4-FFF2-40B4-BE49-F238E27FC236}">
                  <a16:creationId xmlns:a16="http://schemas.microsoft.com/office/drawing/2014/main" id="{8C0D5B6C-DC77-4148-B94A-CE7A80BC3978}"/>
                </a:ext>
              </a:extLst>
            </p:cNvPr>
            <p:cNvSpPr/>
            <p:nvPr/>
          </p:nvSpPr>
          <p:spPr>
            <a:xfrm>
              <a:off x="6189274" y="4794870"/>
              <a:ext cx="281436" cy="14401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pic>
        <p:nvPicPr>
          <p:cNvPr id="2" name="Picture Placeholder 1"/>
          <p:cNvPicPr>
            <a:picLocks noGrp="1" noChangeAspect="1"/>
          </p:cNvPicPr>
          <p:nvPr>
            <p:ph type="pic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8" b="10258"/>
          <a:stretch>
            <a:fillRect/>
          </a:stretch>
        </p:blipFill>
        <p:spPr>
          <a:xfrm>
            <a:off x="1253469" y="2399921"/>
            <a:ext cx="2142747" cy="2141489"/>
          </a:xfrm>
        </p:spPr>
      </p:pic>
      <p:pic>
        <p:nvPicPr>
          <p:cNvPr id="4" name="Picture Placeholder 3"/>
          <p:cNvPicPr>
            <a:picLocks noGrp="1" noChangeAspect="1"/>
          </p:cNvPicPr>
          <p:nvPr>
            <p:ph type="pic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" b="2023"/>
          <a:stretch>
            <a:fillRect/>
          </a:stretch>
        </p:blipFill>
        <p:spPr>
          <a:xfrm>
            <a:off x="4914236" y="2355308"/>
            <a:ext cx="2161509" cy="2160240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96" b="7196"/>
          <a:stretch>
            <a:fillRect/>
          </a:stretch>
        </p:blipFill>
        <p:spPr>
          <a:xfrm>
            <a:off x="8994073" y="2334173"/>
            <a:ext cx="2161509" cy="2160240"/>
          </a:xfrm>
        </p:spPr>
      </p:pic>
    </p:spTree>
    <p:extLst>
      <p:ext uri="{BB962C8B-B14F-4D97-AF65-F5344CB8AC3E}">
        <p14:creationId xmlns:p14="http://schemas.microsoft.com/office/powerpoint/2010/main" val="140720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Flow/Components</a:t>
            </a:r>
            <a:endParaRPr lang="en-US" dirty="0"/>
          </a:p>
        </p:txBody>
      </p:sp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3C1945F9-EC1A-4DC6-94BC-B32747B005FE}"/>
              </a:ext>
            </a:extLst>
          </p:cNvPr>
          <p:cNvSpPr/>
          <p:nvPr/>
        </p:nvSpPr>
        <p:spPr>
          <a:xfrm>
            <a:off x="99146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1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2AE8C6-0132-4E80-B542-A71689D8034C}"/>
              </a:ext>
            </a:extLst>
          </p:cNvPr>
          <p:cNvGrpSpPr/>
          <p:nvPr/>
        </p:nvGrpSpPr>
        <p:grpSpPr>
          <a:xfrm>
            <a:off x="1246733" y="3614234"/>
            <a:ext cx="1642180" cy="1516599"/>
            <a:chOff x="1077300" y="4004825"/>
            <a:chExt cx="1698908" cy="15165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33A5B-4124-4040-9CE8-2CC7389D865C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Hardware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1525DC-8BA7-4018-90E4-2BDCE54D14CE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Arduino NANO </a:t>
              </a:r>
            </a:p>
            <a:p>
              <a:pPr algn="ctr"/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6050 Gyroscope</a:t>
              </a:r>
            </a:p>
            <a:p>
              <a:pPr algn="ctr"/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HC-05 Bluetooth Module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DF92240F-9426-4459-961B-946E9397F0BD}"/>
              </a:ext>
            </a:extLst>
          </p:cNvPr>
          <p:cNvSpPr/>
          <p:nvPr/>
        </p:nvSpPr>
        <p:spPr>
          <a:xfrm>
            <a:off x="991460" y="1950834"/>
            <a:ext cx="1478459" cy="864096"/>
          </a:xfrm>
          <a:prstGeom prst="rightArrow">
            <a:avLst>
              <a:gd name="adj1" fmla="val 65118"/>
              <a:gd name="adj2" fmla="val 8362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0333B-F156-427B-AAF1-944EE4E4CA42}"/>
              </a:ext>
            </a:extLst>
          </p:cNvPr>
          <p:cNvSpPr txBox="1"/>
          <p:nvPr/>
        </p:nvSpPr>
        <p:spPr>
          <a:xfrm>
            <a:off x="1324822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Rounded Rectangle 64">
            <a:extLst>
              <a:ext uri="{FF2B5EF4-FFF2-40B4-BE49-F238E27FC236}">
                <a16:creationId xmlns:a16="http://schemas.microsoft.com/office/drawing/2014/main" id="{E89F2E82-E7EE-4C9E-8597-98FAD43633DD}"/>
              </a:ext>
            </a:extLst>
          </p:cNvPr>
          <p:cNvSpPr/>
          <p:nvPr/>
        </p:nvSpPr>
        <p:spPr>
          <a:xfrm>
            <a:off x="3671930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0CEAE11-F733-418D-90FA-9BC61AEA23A5}"/>
              </a:ext>
            </a:extLst>
          </p:cNvPr>
          <p:cNvGrpSpPr/>
          <p:nvPr/>
        </p:nvGrpSpPr>
        <p:grpSpPr>
          <a:xfrm>
            <a:off x="3927202" y="3614234"/>
            <a:ext cx="1642180" cy="1885930"/>
            <a:chOff x="1077300" y="4004825"/>
            <a:chExt cx="1698908" cy="18859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8A565F-9B05-422B-A324-51E9943213B0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Software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12232A-A513-4EDD-8F67-EE885CFE5C78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Python</a:t>
              </a:r>
            </a:p>
            <a:p>
              <a:pPr algn="ctr"/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JAVA</a:t>
              </a:r>
            </a:p>
            <a:p>
              <a:pPr algn="ctr"/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Arduino IDE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MySQL</a:t>
              </a:r>
              <a:endParaRPr lang="en-US" altLang="ko-KR" sz="12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" name="Right Arrow 66">
            <a:extLst>
              <a:ext uri="{FF2B5EF4-FFF2-40B4-BE49-F238E27FC236}">
                <a16:creationId xmlns:a16="http://schemas.microsoft.com/office/drawing/2014/main" id="{1AFC4C71-6016-4497-B259-A0F52845B0DF}"/>
              </a:ext>
            </a:extLst>
          </p:cNvPr>
          <p:cNvSpPr/>
          <p:nvPr/>
        </p:nvSpPr>
        <p:spPr>
          <a:xfrm>
            <a:off x="3671929" y="1950834"/>
            <a:ext cx="1478459" cy="864096"/>
          </a:xfrm>
          <a:prstGeom prst="rightArrow">
            <a:avLst>
              <a:gd name="adj1" fmla="val 65118"/>
              <a:gd name="adj2" fmla="val 846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BBAD1-7EBC-4E45-AE20-2B920F2D7751}"/>
              </a:ext>
            </a:extLst>
          </p:cNvPr>
          <p:cNvSpPr txBox="1"/>
          <p:nvPr/>
        </p:nvSpPr>
        <p:spPr>
          <a:xfrm>
            <a:off x="3985351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Rounded Rectangle 71">
            <a:extLst>
              <a:ext uri="{FF2B5EF4-FFF2-40B4-BE49-F238E27FC236}">
                <a16:creationId xmlns:a16="http://schemas.microsoft.com/office/drawing/2014/main" id="{7D0BCF7D-5706-4743-9547-30B7A843D0E5}"/>
              </a:ext>
            </a:extLst>
          </p:cNvPr>
          <p:cNvSpPr/>
          <p:nvPr/>
        </p:nvSpPr>
        <p:spPr>
          <a:xfrm>
            <a:off x="635239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3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D8556-3A9F-4991-9C77-72416FF0C32A}"/>
              </a:ext>
            </a:extLst>
          </p:cNvPr>
          <p:cNvGrpSpPr/>
          <p:nvPr/>
        </p:nvGrpSpPr>
        <p:grpSpPr>
          <a:xfrm>
            <a:off x="6607670" y="3635929"/>
            <a:ext cx="1680389" cy="617688"/>
            <a:chOff x="1037771" y="3961010"/>
            <a:chExt cx="1738437" cy="61768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3730A5-8E44-4F94-9229-AC4402CCA01A}"/>
                </a:ext>
              </a:extLst>
            </p:cNvPr>
            <p:cNvSpPr txBox="1"/>
            <p:nvPr/>
          </p:nvSpPr>
          <p:spPr>
            <a:xfrm>
              <a:off x="1037771" y="3961010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Server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09E6C8-FD57-43A4-B647-BE328D503B61}"/>
                </a:ext>
              </a:extLst>
            </p:cNvPr>
            <p:cNvSpPr txBox="1"/>
            <p:nvPr/>
          </p:nvSpPr>
          <p:spPr>
            <a:xfrm>
              <a:off x="1079313" y="4301699"/>
              <a:ext cx="16968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Rest API (Flask)</a:t>
              </a:r>
            </a:p>
          </p:txBody>
        </p:sp>
      </p:grpSp>
      <p:sp>
        <p:nvSpPr>
          <p:cNvPr id="19" name="Right Arrow 73">
            <a:extLst>
              <a:ext uri="{FF2B5EF4-FFF2-40B4-BE49-F238E27FC236}">
                <a16:creationId xmlns:a16="http://schemas.microsoft.com/office/drawing/2014/main" id="{644BAD84-2B0F-440C-8BE1-D05D443EE5F4}"/>
              </a:ext>
            </a:extLst>
          </p:cNvPr>
          <p:cNvSpPr/>
          <p:nvPr/>
        </p:nvSpPr>
        <p:spPr>
          <a:xfrm>
            <a:off x="635239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56028-DB8B-44D7-9297-8EA3E4FD85D0}"/>
              </a:ext>
            </a:extLst>
          </p:cNvPr>
          <p:cNvSpPr txBox="1"/>
          <p:nvPr/>
        </p:nvSpPr>
        <p:spPr>
          <a:xfrm>
            <a:off x="6645880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Rounded Rectangle 78">
            <a:extLst>
              <a:ext uri="{FF2B5EF4-FFF2-40B4-BE49-F238E27FC236}">
                <a16:creationId xmlns:a16="http://schemas.microsoft.com/office/drawing/2014/main" id="{676F6070-24AD-4D7E-802B-A6734E33582B}"/>
              </a:ext>
            </a:extLst>
          </p:cNvPr>
          <p:cNvSpPr/>
          <p:nvPr/>
        </p:nvSpPr>
        <p:spPr>
          <a:xfrm>
            <a:off x="9032868" y="1770566"/>
            <a:ext cx="2152726" cy="4284724"/>
          </a:xfrm>
          <a:prstGeom prst="roundRect">
            <a:avLst>
              <a:gd name="adj" fmla="val 7734"/>
            </a:avLst>
          </a:prstGeom>
          <a:solidFill>
            <a:schemeClr val="bg1"/>
          </a:solidFill>
          <a:ln w="25400">
            <a:solidFill>
              <a:schemeClr val="accent4"/>
            </a:solidFill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E1252F-E659-4705-BB7F-43CD19D51049}"/>
              </a:ext>
            </a:extLst>
          </p:cNvPr>
          <p:cNvGrpSpPr/>
          <p:nvPr/>
        </p:nvGrpSpPr>
        <p:grpSpPr>
          <a:xfrm>
            <a:off x="9288141" y="3614234"/>
            <a:ext cx="1642180" cy="962601"/>
            <a:chOff x="1077300" y="4004825"/>
            <a:chExt cx="1698908" cy="96260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DEFD285-72DF-4BE9-8229-D059CF0B88F2}"/>
                </a:ext>
              </a:extLst>
            </p:cNvPr>
            <p:cNvSpPr txBox="1"/>
            <p:nvPr/>
          </p:nvSpPr>
          <p:spPr>
            <a:xfrm>
              <a:off x="1077300" y="4004825"/>
              <a:ext cx="16989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Android Terminal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CB8D5E-060A-40FD-8A2F-450F2BDB9181}"/>
                </a:ext>
              </a:extLst>
            </p:cNvPr>
            <p:cNvSpPr txBox="1"/>
            <p:nvPr/>
          </p:nvSpPr>
          <p:spPr>
            <a:xfrm>
              <a:off x="1077300" y="4321095"/>
              <a:ext cx="1698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Samsung Galaxy A5</a:t>
              </a:r>
            </a:p>
            <a:p>
              <a:pPr algn="ct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Android 7.0 Nougat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ight Arrow 80">
            <a:extLst>
              <a:ext uri="{FF2B5EF4-FFF2-40B4-BE49-F238E27FC236}">
                <a16:creationId xmlns:a16="http://schemas.microsoft.com/office/drawing/2014/main" id="{73FD92FB-5EC6-4424-B0D6-95F27DFAE786}"/>
              </a:ext>
            </a:extLst>
          </p:cNvPr>
          <p:cNvSpPr/>
          <p:nvPr/>
        </p:nvSpPr>
        <p:spPr>
          <a:xfrm>
            <a:off x="9032868" y="1950834"/>
            <a:ext cx="1478459" cy="864096"/>
          </a:xfrm>
          <a:prstGeom prst="rightArrow">
            <a:avLst>
              <a:gd name="adj1" fmla="val 65118"/>
              <a:gd name="adj2" fmla="val 846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148520-F1E4-4235-A9FF-C746ABA6A418}"/>
              </a:ext>
            </a:extLst>
          </p:cNvPr>
          <p:cNvSpPr txBox="1"/>
          <p:nvPr/>
        </p:nvSpPr>
        <p:spPr>
          <a:xfrm>
            <a:off x="9306408" y="2127509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77" y="2894773"/>
            <a:ext cx="793691" cy="73211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570" y="2967741"/>
            <a:ext cx="618382" cy="586175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158" y="2827404"/>
            <a:ext cx="692071" cy="85234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097" y="2862090"/>
            <a:ext cx="539036" cy="79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4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56F0653-AEDA-4B83-B698-1694671E8953}"/>
              </a:ext>
            </a:extLst>
          </p:cNvPr>
          <p:cNvSpPr txBox="1">
            <a:spLocks/>
          </p:cNvSpPr>
          <p:nvPr/>
        </p:nvSpPr>
        <p:spPr>
          <a:xfrm rot="16200000">
            <a:off x="-2083117" y="2906913"/>
            <a:ext cx="6164031" cy="1044174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4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HARDWARE </a:t>
            </a:r>
            <a:endParaRPr lang="en-US" altLang="ko-KR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756A4-101C-4EEE-8D85-4B78920996A4}"/>
              </a:ext>
            </a:extLst>
          </p:cNvPr>
          <p:cNvSpPr txBox="1"/>
          <p:nvPr/>
        </p:nvSpPr>
        <p:spPr>
          <a:xfrm>
            <a:off x="6911797" y="1875759"/>
            <a:ext cx="4315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HC-05 Bluetooth Module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56" r="10556"/>
          <a:stretch>
            <a:fillRect/>
          </a:stretch>
        </p:blipFill>
        <p:spPr/>
      </p:pic>
      <p:cxnSp>
        <p:nvCxnSpPr>
          <p:cNvPr id="16" name="Straight Arrow Connector 15"/>
          <p:cNvCxnSpPr/>
          <p:nvPr/>
        </p:nvCxnSpPr>
        <p:spPr>
          <a:xfrm>
            <a:off x="1331089" y="5266481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217762" y="2106592"/>
            <a:ext cx="3816000" cy="0"/>
          </a:xfrm>
          <a:prstGeom prst="straightConnector1">
            <a:avLst/>
          </a:prstGeom>
          <a:ln w="76200" cmpd="sng">
            <a:solidFill>
              <a:srgbClr val="FFC000"/>
            </a:solidFill>
            <a:tailEnd type="triangle"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w="635000" h="17145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3752127" y="3520633"/>
            <a:ext cx="3816000" cy="0"/>
          </a:xfrm>
          <a:prstGeom prst="straightConnector1">
            <a:avLst/>
          </a:prstGeom>
          <a:ln w="76200" cmpd="sng">
            <a:solidFill>
              <a:srgbClr val="FFC000"/>
            </a:solidFill>
            <a:tailEnd type="triangle"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w="635000" h="17145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4471686" y="4911524"/>
            <a:ext cx="3816000" cy="0"/>
          </a:xfrm>
          <a:prstGeom prst="straightConnector1">
            <a:avLst/>
          </a:prstGeom>
          <a:ln w="76200" cmpd="sng">
            <a:solidFill>
              <a:srgbClr val="FFC000"/>
            </a:solidFill>
            <a:tailEnd type="triangle"/>
          </a:ln>
          <a:effectLst>
            <a:softEdge rad="0"/>
          </a:effectLst>
          <a:scene3d>
            <a:camera prst="orthographicFront"/>
            <a:lightRig rig="threePt" dir="t"/>
          </a:scene3d>
          <a:sp3d prstMaterial="matte">
            <a:bevelT w="635000" h="171450" prst="cross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8079604" y="3266649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Gyroscope</a:t>
            </a:r>
            <a:endParaRPr lang="ro-RO" sz="2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94516" y="4680691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400" b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Arduino NANO</a:t>
            </a:r>
            <a:endParaRPr lang="ro-RO" sz="24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648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UI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358876" y="2048662"/>
            <a:ext cx="508952" cy="144016"/>
            <a:chOff x="683568" y="4653136"/>
            <a:chExt cx="508952" cy="144016"/>
          </a:xfrm>
        </p:grpSpPr>
        <p:sp>
          <p:nvSpPr>
            <p:cNvPr id="23" name="Rectangle 22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51C86C1-E611-4DC4-AFB7-31D38219DFF9}"/>
              </a:ext>
            </a:extLst>
          </p:cNvPr>
          <p:cNvSpPr txBox="1"/>
          <p:nvPr/>
        </p:nvSpPr>
        <p:spPr>
          <a:xfrm>
            <a:off x="4331991" y="1958229"/>
            <a:ext cx="1973154" cy="303568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800" dirty="0" smtClean="0">
                <a:solidFill>
                  <a:schemeClr val="accent3"/>
                </a:solidFill>
              </a:rPr>
              <a:t>REGISTER</a:t>
            </a:r>
            <a:endParaRPr lang="en-US" altLang="ko-KR" sz="2800" dirty="0">
              <a:solidFill>
                <a:schemeClr val="accent3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10A5EF3-40AA-4496-93C9-DD7C5067D82D}"/>
              </a:ext>
            </a:extLst>
          </p:cNvPr>
          <p:cNvSpPr/>
          <p:nvPr/>
        </p:nvSpPr>
        <p:spPr>
          <a:xfrm>
            <a:off x="4331991" y="2328689"/>
            <a:ext cx="2282763" cy="333524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800" b="1" dirty="0" smtClean="0">
                <a:solidFill>
                  <a:schemeClr val="accent2"/>
                </a:solidFill>
              </a:rPr>
              <a:t>PAGE</a:t>
            </a:r>
            <a:endParaRPr lang="en-US" altLang="ko-KR" sz="2800" b="1" dirty="0">
              <a:solidFill>
                <a:schemeClr val="accent2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6FC8D4-29E8-453B-969A-8FCF8CA89728}"/>
              </a:ext>
            </a:extLst>
          </p:cNvPr>
          <p:cNvSpPr/>
          <p:nvPr/>
        </p:nvSpPr>
        <p:spPr>
          <a:xfrm>
            <a:off x="4331991" y="2699148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endParaRPr lang="en-US" altLang="ko-KR" sz="2800" b="1" dirty="0">
              <a:solidFill>
                <a:schemeClr val="accent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76960D-D1B3-4EAD-AC92-3906DCF30D7A}"/>
              </a:ext>
            </a:extLst>
          </p:cNvPr>
          <p:cNvSpPr/>
          <p:nvPr/>
        </p:nvSpPr>
        <p:spPr>
          <a:xfrm>
            <a:off x="4259983" y="2699148"/>
            <a:ext cx="3535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account information is stored in a SQL Database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331991" y="5595526"/>
            <a:ext cx="508952" cy="144016"/>
            <a:chOff x="683568" y="4653136"/>
            <a:chExt cx="508952" cy="144016"/>
          </a:xfrm>
        </p:grpSpPr>
        <p:sp>
          <p:nvSpPr>
            <p:cNvPr id="27" name="Rectangle 26"/>
            <p:cNvSpPr/>
            <p:nvPr userDrawn="1"/>
          </p:nvSpPr>
          <p:spPr>
            <a:xfrm>
              <a:off x="683568" y="4653136"/>
              <a:ext cx="144016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866036" y="4653136"/>
              <a:ext cx="144016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1048504" y="4653136"/>
              <a:ext cx="144016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FE3E199-C134-40FE-9329-D54EEC65CDEE}"/>
              </a:ext>
            </a:extLst>
          </p:cNvPr>
          <p:cNvSpPr txBox="1"/>
          <p:nvPr/>
        </p:nvSpPr>
        <p:spPr>
          <a:xfrm>
            <a:off x="5937159" y="4350170"/>
            <a:ext cx="1930669" cy="596996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2800" dirty="0" smtClean="0">
                <a:solidFill>
                  <a:schemeClr val="accent3"/>
                </a:solidFill>
              </a:rPr>
              <a:t>COUNTER</a:t>
            </a:r>
            <a:endParaRPr lang="en-US" altLang="ko-KR" sz="2800" dirty="0">
              <a:solidFill>
                <a:schemeClr val="accent3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A86FFB-3D8D-49FC-A58A-1AF9A4EB2E51}"/>
              </a:ext>
            </a:extLst>
          </p:cNvPr>
          <p:cNvSpPr/>
          <p:nvPr/>
        </p:nvSpPr>
        <p:spPr>
          <a:xfrm>
            <a:off x="5009001" y="4662977"/>
            <a:ext cx="2858827" cy="333524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endParaRPr lang="en-US" altLang="ko-KR" sz="2800" b="1" dirty="0">
              <a:solidFill>
                <a:schemeClr val="accent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FC1DE97-6429-4896-B6BE-77DDC8F8C0B1}"/>
              </a:ext>
            </a:extLst>
          </p:cNvPr>
          <p:cNvSpPr/>
          <p:nvPr/>
        </p:nvSpPr>
        <p:spPr>
          <a:xfrm>
            <a:off x="4331991" y="5093211"/>
            <a:ext cx="3535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First Number – Current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ession count</a:t>
            </a:r>
          </a:p>
          <a:p>
            <a:pPr algn="r"/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Second Number – Total number of squats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4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95" y="1296366"/>
            <a:ext cx="2811997" cy="4999106"/>
          </a:xfrm>
        </p:spPr>
      </p:pic>
      <p:pic>
        <p:nvPicPr>
          <p:cNvPr id="6" name="Picture Placeholder 5"/>
          <p:cNvPicPr>
            <a:picLocks noGrp="1" noChangeAspect="1"/>
          </p:cNvPicPr>
          <p:nvPr>
            <p:ph type="pic" sz="quarter" idx="5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987" y="1515298"/>
            <a:ext cx="2688847" cy="4780173"/>
          </a:xfrm>
        </p:spPr>
      </p:pic>
      <p:sp>
        <p:nvSpPr>
          <p:cNvPr id="21" name="TextBox 20"/>
          <p:cNvSpPr txBox="1"/>
          <p:nvPr/>
        </p:nvSpPr>
        <p:spPr>
          <a:xfrm>
            <a:off x="4897598" y="3759179"/>
            <a:ext cx="2461278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o-RO" sz="1600" dirty="0"/>
              <a:t>🆂🆀🆄🅰🆃 🅸🆃 🆁🅸🅶🅷🆃</a:t>
            </a:r>
          </a:p>
        </p:txBody>
      </p:sp>
    </p:spTree>
    <p:extLst>
      <p:ext uri="{BB962C8B-B14F-4D97-AF65-F5344CB8AC3E}">
        <p14:creationId xmlns:p14="http://schemas.microsoft.com/office/powerpoint/2010/main" val="182916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204712" y="3258532"/>
            <a:ext cx="507469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66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6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B199C4-1A20-43FF-B78C-29DE14E3B6CC}"/>
              </a:ext>
            </a:extLst>
          </p:cNvPr>
          <p:cNvGrpSpPr/>
          <p:nvPr/>
        </p:nvGrpSpPr>
        <p:grpSpPr>
          <a:xfrm>
            <a:off x="1845907" y="957198"/>
            <a:ext cx="9100679" cy="4889011"/>
            <a:chOff x="873463" y="274988"/>
            <a:chExt cx="10362584" cy="55669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574ACFD-62DB-4250-9E42-055CC31CAC6B}"/>
                </a:ext>
              </a:extLst>
            </p:cNvPr>
            <p:cNvSpPr txBox="1"/>
            <p:nvPr/>
          </p:nvSpPr>
          <p:spPr>
            <a:xfrm>
              <a:off x="2300631" y="1734520"/>
              <a:ext cx="2670430" cy="45558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Binary Hackathon </a:t>
              </a:r>
              <a:endParaRPr lang="ko-KR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0BBB41D-887E-4551-8349-251570C5BB2E}"/>
                </a:ext>
              </a:extLst>
            </p:cNvPr>
            <p:cNvSpPr/>
            <p:nvPr/>
          </p:nvSpPr>
          <p:spPr>
            <a:xfrm>
              <a:off x="8571390" y="1265704"/>
              <a:ext cx="1929733" cy="3381018"/>
            </a:xfrm>
            <a:custGeom>
              <a:avLst/>
              <a:gdLst>
                <a:gd name="connsiteX0" fmla="*/ 971074 w 2305050"/>
                <a:gd name="connsiteY0" fmla="*/ 4040029 h 4038600"/>
                <a:gd name="connsiteX1" fmla="*/ 958692 w 2305050"/>
                <a:gd name="connsiteY1" fmla="*/ 4037171 h 4038600"/>
                <a:gd name="connsiteX2" fmla="*/ 946309 w 2305050"/>
                <a:gd name="connsiteY2" fmla="*/ 3999071 h 4038600"/>
                <a:gd name="connsiteX3" fmla="*/ 1400651 w 2305050"/>
                <a:gd name="connsiteY3" fmla="*/ 3091339 h 4038600"/>
                <a:gd name="connsiteX4" fmla="*/ 2144554 w 2305050"/>
                <a:gd name="connsiteY4" fmla="*/ 1625441 h 4038600"/>
                <a:gd name="connsiteX5" fmla="*/ 2247423 w 2305050"/>
                <a:gd name="connsiteY5" fmla="*/ 1157764 h 4038600"/>
                <a:gd name="connsiteX6" fmla="*/ 2160746 w 2305050"/>
                <a:gd name="connsiteY6" fmla="*/ 732949 h 4038600"/>
                <a:gd name="connsiteX7" fmla="*/ 1926431 w 2305050"/>
                <a:gd name="connsiteY7" fmla="*/ 384334 h 4038600"/>
                <a:gd name="connsiteX8" fmla="*/ 1581626 w 2305050"/>
                <a:gd name="connsiteY8" fmla="*/ 150971 h 4038600"/>
                <a:gd name="connsiteX9" fmla="*/ 1158717 w 2305050"/>
                <a:gd name="connsiteY9" fmla="*/ 64294 h 4038600"/>
                <a:gd name="connsiteX10" fmla="*/ 733901 w 2305050"/>
                <a:gd name="connsiteY10" fmla="*/ 150971 h 4038600"/>
                <a:gd name="connsiteX11" fmla="*/ 599599 w 2305050"/>
                <a:gd name="connsiteY11" fmla="*/ 219551 h 4038600"/>
                <a:gd name="connsiteX12" fmla="*/ 598646 w 2305050"/>
                <a:gd name="connsiteY12" fmla="*/ 219551 h 4038600"/>
                <a:gd name="connsiteX13" fmla="*/ 527209 w 2305050"/>
                <a:gd name="connsiteY13" fmla="*/ 265271 h 4038600"/>
                <a:gd name="connsiteX14" fmla="*/ 385286 w 2305050"/>
                <a:gd name="connsiteY14" fmla="*/ 384334 h 4038600"/>
                <a:gd name="connsiteX15" fmla="*/ 151924 w 2305050"/>
                <a:gd name="connsiteY15" fmla="*/ 731996 h 4038600"/>
                <a:gd name="connsiteX16" fmla="*/ 141446 w 2305050"/>
                <a:gd name="connsiteY16" fmla="*/ 755809 h 4038600"/>
                <a:gd name="connsiteX17" fmla="*/ 65246 w 2305050"/>
                <a:gd name="connsiteY17" fmla="*/ 1157764 h 4038600"/>
                <a:gd name="connsiteX18" fmla="*/ 140494 w 2305050"/>
                <a:gd name="connsiteY18" fmla="*/ 1560671 h 4038600"/>
                <a:gd name="connsiteX19" fmla="*/ 348139 w 2305050"/>
                <a:gd name="connsiteY19" fmla="*/ 1891189 h 4038600"/>
                <a:gd name="connsiteX20" fmla="*/ 349091 w 2305050"/>
                <a:gd name="connsiteY20" fmla="*/ 1892141 h 4038600"/>
                <a:gd name="connsiteX21" fmla="*/ 526256 w 2305050"/>
                <a:gd name="connsiteY21" fmla="*/ 2046446 h 4038600"/>
                <a:gd name="connsiteX22" fmla="*/ 597694 w 2305050"/>
                <a:gd name="connsiteY22" fmla="*/ 2092166 h 4038600"/>
                <a:gd name="connsiteX23" fmla="*/ 598646 w 2305050"/>
                <a:gd name="connsiteY23" fmla="*/ 2093119 h 4038600"/>
                <a:gd name="connsiteX24" fmla="*/ 664369 w 2305050"/>
                <a:gd name="connsiteY24" fmla="*/ 2129314 h 4038600"/>
                <a:gd name="connsiteX25" fmla="*/ 1051084 w 2305050"/>
                <a:gd name="connsiteY25" fmla="*/ 2242661 h 4038600"/>
                <a:gd name="connsiteX26" fmla="*/ 1092042 w 2305050"/>
                <a:gd name="connsiteY26" fmla="*/ 2247424 h 4038600"/>
                <a:gd name="connsiteX27" fmla="*/ 668179 w 2305050"/>
                <a:gd name="connsiteY27" fmla="*/ 3090386 h 4038600"/>
                <a:gd name="connsiteX28" fmla="*/ 214789 w 2305050"/>
                <a:gd name="connsiteY28" fmla="*/ 3997166 h 4038600"/>
                <a:gd name="connsiteX29" fmla="*/ 176689 w 2305050"/>
                <a:gd name="connsiteY29" fmla="*/ 4009549 h 4038600"/>
                <a:gd name="connsiteX30" fmla="*/ 164306 w 2305050"/>
                <a:gd name="connsiteY30" fmla="*/ 3971449 h 4038600"/>
                <a:gd name="connsiteX31" fmla="*/ 617696 w 2305050"/>
                <a:gd name="connsiteY31" fmla="*/ 3064669 h 4038600"/>
                <a:gd name="connsiteX32" fmla="*/ 1004411 w 2305050"/>
                <a:gd name="connsiteY32" fmla="*/ 2295049 h 4038600"/>
                <a:gd name="connsiteX33" fmla="*/ 638651 w 2305050"/>
                <a:gd name="connsiteY33" fmla="*/ 2180749 h 4038600"/>
                <a:gd name="connsiteX34" fmla="*/ 569119 w 2305050"/>
                <a:gd name="connsiteY34" fmla="*/ 2141696 h 4038600"/>
                <a:gd name="connsiteX35" fmla="*/ 493871 w 2305050"/>
                <a:gd name="connsiteY35" fmla="*/ 2094071 h 4038600"/>
                <a:gd name="connsiteX36" fmla="*/ 308134 w 2305050"/>
                <a:gd name="connsiteY36" fmla="*/ 1932146 h 4038600"/>
                <a:gd name="connsiteX37" fmla="*/ 306229 w 2305050"/>
                <a:gd name="connsiteY37" fmla="*/ 1930241 h 4038600"/>
                <a:gd name="connsiteX38" fmla="*/ 87154 w 2305050"/>
                <a:gd name="connsiteY38" fmla="*/ 1581626 h 4038600"/>
                <a:gd name="connsiteX39" fmla="*/ 7144 w 2305050"/>
                <a:gd name="connsiteY39" fmla="*/ 1157764 h 4038600"/>
                <a:gd name="connsiteX40" fmla="*/ 88106 w 2305050"/>
                <a:gd name="connsiteY40" fmla="*/ 734854 h 4038600"/>
                <a:gd name="connsiteX41" fmla="*/ 98584 w 2305050"/>
                <a:gd name="connsiteY41" fmla="*/ 710089 h 4038600"/>
                <a:gd name="connsiteX42" fmla="*/ 344329 w 2305050"/>
                <a:gd name="connsiteY42" fmla="*/ 344329 h 4038600"/>
                <a:gd name="connsiteX43" fmla="*/ 493871 w 2305050"/>
                <a:gd name="connsiteY43" fmla="*/ 218599 h 4038600"/>
                <a:gd name="connsiteX44" fmla="*/ 568167 w 2305050"/>
                <a:gd name="connsiteY44" fmla="*/ 170974 h 4038600"/>
                <a:gd name="connsiteX45" fmla="*/ 569119 w 2305050"/>
                <a:gd name="connsiteY45" fmla="*/ 170021 h 4038600"/>
                <a:gd name="connsiteX46" fmla="*/ 711042 w 2305050"/>
                <a:gd name="connsiteY46" fmla="*/ 98584 h 4038600"/>
                <a:gd name="connsiteX47" fmla="*/ 1158717 w 2305050"/>
                <a:gd name="connsiteY47" fmla="*/ 7144 h 4038600"/>
                <a:gd name="connsiteX48" fmla="*/ 1604486 w 2305050"/>
                <a:gd name="connsiteY48" fmla="*/ 98584 h 4038600"/>
                <a:gd name="connsiteX49" fmla="*/ 1966436 w 2305050"/>
                <a:gd name="connsiteY49" fmla="*/ 344329 h 4038600"/>
                <a:gd name="connsiteX50" fmla="*/ 2213134 w 2305050"/>
                <a:gd name="connsiteY50" fmla="*/ 710089 h 4038600"/>
                <a:gd name="connsiteX51" fmla="*/ 2304573 w 2305050"/>
                <a:gd name="connsiteY51" fmla="*/ 1157764 h 4038600"/>
                <a:gd name="connsiteX52" fmla="*/ 2196942 w 2305050"/>
                <a:gd name="connsiteY52" fmla="*/ 1650206 h 4038600"/>
                <a:gd name="connsiteX53" fmla="*/ 2195989 w 2305050"/>
                <a:gd name="connsiteY53" fmla="*/ 1651159 h 4038600"/>
                <a:gd name="connsiteX54" fmla="*/ 1450181 w 2305050"/>
                <a:gd name="connsiteY54" fmla="*/ 3116104 h 4038600"/>
                <a:gd name="connsiteX55" fmla="*/ 995839 w 2305050"/>
                <a:gd name="connsiteY55" fmla="*/ 4023836 h 4038600"/>
                <a:gd name="connsiteX56" fmla="*/ 971074 w 2305050"/>
                <a:gd name="connsiteY56" fmla="*/ 4040029 h 4038600"/>
                <a:gd name="connsiteX57" fmla="*/ 1155859 w 2305050"/>
                <a:gd name="connsiteY57" fmla="*/ 1590199 h 4038600"/>
                <a:gd name="connsiteX58" fmla="*/ 985361 w 2305050"/>
                <a:gd name="connsiteY58" fmla="*/ 1555909 h 4038600"/>
                <a:gd name="connsiteX59" fmla="*/ 846296 w 2305050"/>
                <a:gd name="connsiteY59" fmla="*/ 1463516 h 4038600"/>
                <a:gd name="connsiteX60" fmla="*/ 751046 w 2305050"/>
                <a:gd name="connsiteY60" fmla="*/ 1326356 h 4038600"/>
                <a:gd name="connsiteX61" fmla="*/ 717709 w 2305050"/>
                <a:gd name="connsiteY61" fmla="*/ 1156811 h 4038600"/>
                <a:gd name="connsiteX62" fmla="*/ 751046 w 2305050"/>
                <a:gd name="connsiteY62" fmla="*/ 987266 h 4038600"/>
                <a:gd name="connsiteX63" fmla="*/ 846296 w 2305050"/>
                <a:gd name="connsiteY63" fmla="*/ 848201 h 4038600"/>
                <a:gd name="connsiteX64" fmla="*/ 985361 w 2305050"/>
                <a:gd name="connsiteY64" fmla="*/ 752951 h 4038600"/>
                <a:gd name="connsiteX65" fmla="*/ 1154906 w 2305050"/>
                <a:gd name="connsiteY65" fmla="*/ 718661 h 4038600"/>
                <a:gd name="connsiteX66" fmla="*/ 1323499 w 2305050"/>
                <a:gd name="connsiteY66" fmla="*/ 752951 h 4038600"/>
                <a:gd name="connsiteX67" fmla="*/ 1461611 w 2305050"/>
                <a:gd name="connsiteY67" fmla="*/ 848201 h 4038600"/>
                <a:gd name="connsiteX68" fmla="*/ 1554004 w 2305050"/>
                <a:gd name="connsiteY68" fmla="*/ 986314 h 4038600"/>
                <a:gd name="connsiteX69" fmla="*/ 1587342 w 2305050"/>
                <a:gd name="connsiteY69" fmla="*/ 1156811 h 4038600"/>
                <a:gd name="connsiteX70" fmla="*/ 1460659 w 2305050"/>
                <a:gd name="connsiteY70" fmla="*/ 1463516 h 4038600"/>
                <a:gd name="connsiteX71" fmla="*/ 1155859 w 2305050"/>
                <a:gd name="connsiteY71" fmla="*/ 1590199 h 4038600"/>
                <a:gd name="connsiteX72" fmla="*/ 1155859 w 2305050"/>
                <a:gd name="connsiteY72" fmla="*/ 775811 h 4038600"/>
                <a:gd name="connsiteX73" fmla="*/ 1008221 w 2305050"/>
                <a:gd name="connsiteY73" fmla="*/ 805339 h 4038600"/>
                <a:gd name="connsiteX74" fmla="*/ 887254 w 2305050"/>
                <a:gd name="connsiteY74" fmla="*/ 888206 h 4038600"/>
                <a:gd name="connsiteX75" fmla="*/ 804386 w 2305050"/>
                <a:gd name="connsiteY75" fmla="*/ 1010126 h 4038600"/>
                <a:gd name="connsiteX76" fmla="*/ 775811 w 2305050"/>
                <a:gd name="connsiteY76" fmla="*/ 1157764 h 4038600"/>
                <a:gd name="connsiteX77" fmla="*/ 804386 w 2305050"/>
                <a:gd name="connsiteY77" fmla="*/ 1304449 h 4038600"/>
                <a:gd name="connsiteX78" fmla="*/ 886301 w 2305050"/>
                <a:gd name="connsiteY78" fmla="*/ 1423511 h 4038600"/>
                <a:gd name="connsiteX79" fmla="*/ 1008221 w 2305050"/>
                <a:gd name="connsiteY79" fmla="*/ 1504474 h 4038600"/>
                <a:gd name="connsiteX80" fmla="*/ 1155859 w 2305050"/>
                <a:gd name="connsiteY80" fmla="*/ 1534001 h 4038600"/>
                <a:gd name="connsiteX81" fmla="*/ 1421606 w 2305050"/>
                <a:gd name="connsiteY81" fmla="*/ 1424464 h 4038600"/>
                <a:gd name="connsiteX82" fmla="*/ 1421606 w 2305050"/>
                <a:gd name="connsiteY82" fmla="*/ 1424464 h 4038600"/>
                <a:gd name="connsiteX83" fmla="*/ 1531144 w 2305050"/>
                <a:gd name="connsiteY83" fmla="*/ 1158716 h 4038600"/>
                <a:gd name="connsiteX84" fmla="*/ 1502569 w 2305050"/>
                <a:gd name="connsiteY84" fmla="*/ 1011079 h 4038600"/>
                <a:gd name="connsiteX85" fmla="*/ 1421606 w 2305050"/>
                <a:gd name="connsiteY85" fmla="*/ 890111 h 4038600"/>
                <a:gd name="connsiteX86" fmla="*/ 1302544 w 2305050"/>
                <a:gd name="connsiteY86" fmla="*/ 807244 h 4038600"/>
                <a:gd name="connsiteX87" fmla="*/ 1155859 w 2305050"/>
                <a:gd name="connsiteY87" fmla="*/ 775811 h 403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305050" h="4038600">
                  <a:moveTo>
                    <a:pt x="971074" y="4040029"/>
                  </a:moveTo>
                  <a:cubicBezTo>
                    <a:pt x="966311" y="4040029"/>
                    <a:pt x="962501" y="4039076"/>
                    <a:pt x="958692" y="4037171"/>
                  </a:cubicBezTo>
                  <a:cubicBezTo>
                    <a:pt x="944404" y="4030504"/>
                    <a:pt x="938689" y="4013359"/>
                    <a:pt x="946309" y="3999071"/>
                  </a:cubicBezTo>
                  <a:lnTo>
                    <a:pt x="1400651" y="3091339"/>
                  </a:lnTo>
                  <a:lnTo>
                    <a:pt x="2144554" y="1625441"/>
                  </a:lnTo>
                  <a:cubicBezTo>
                    <a:pt x="2212181" y="1474946"/>
                    <a:pt x="2247423" y="1317784"/>
                    <a:pt x="2247423" y="1157764"/>
                  </a:cubicBezTo>
                  <a:cubicBezTo>
                    <a:pt x="2247423" y="1005364"/>
                    <a:pt x="2218848" y="866299"/>
                    <a:pt x="2160746" y="732949"/>
                  </a:cubicBezTo>
                  <a:cubicBezTo>
                    <a:pt x="2103596" y="599599"/>
                    <a:pt x="2026444" y="485299"/>
                    <a:pt x="1926431" y="384334"/>
                  </a:cubicBezTo>
                  <a:cubicBezTo>
                    <a:pt x="1828324" y="286226"/>
                    <a:pt x="1712119" y="207169"/>
                    <a:pt x="1581626" y="150971"/>
                  </a:cubicBezTo>
                  <a:cubicBezTo>
                    <a:pt x="1451134" y="93821"/>
                    <a:pt x="1308259" y="64294"/>
                    <a:pt x="1158717" y="64294"/>
                  </a:cubicBezTo>
                  <a:cubicBezTo>
                    <a:pt x="1008221" y="64294"/>
                    <a:pt x="865346" y="93821"/>
                    <a:pt x="733901" y="150971"/>
                  </a:cubicBezTo>
                  <a:cubicBezTo>
                    <a:pt x="684371" y="171926"/>
                    <a:pt x="639604" y="194786"/>
                    <a:pt x="599599" y="219551"/>
                  </a:cubicBezTo>
                  <a:lnTo>
                    <a:pt x="598646" y="219551"/>
                  </a:lnTo>
                  <a:cubicBezTo>
                    <a:pt x="574834" y="234791"/>
                    <a:pt x="550069" y="250031"/>
                    <a:pt x="527209" y="265271"/>
                  </a:cubicBezTo>
                  <a:cubicBezTo>
                    <a:pt x="476726" y="301466"/>
                    <a:pt x="430054" y="340519"/>
                    <a:pt x="385286" y="384334"/>
                  </a:cubicBezTo>
                  <a:cubicBezTo>
                    <a:pt x="286226" y="484346"/>
                    <a:pt x="208121" y="601504"/>
                    <a:pt x="151924" y="731996"/>
                  </a:cubicBezTo>
                  <a:cubicBezTo>
                    <a:pt x="148114" y="739616"/>
                    <a:pt x="145256" y="747236"/>
                    <a:pt x="141446" y="755809"/>
                  </a:cubicBezTo>
                  <a:cubicBezTo>
                    <a:pt x="90964" y="880586"/>
                    <a:pt x="65246" y="1015841"/>
                    <a:pt x="65246" y="1157764"/>
                  </a:cubicBezTo>
                  <a:cubicBezTo>
                    <a:pt x="65246" y="1299686"/>
                    <a:pt x="90964" y="1434941"/>
                    <a:pt x="140494" y="1560671"/>
                  </a:cubicBezTo>
                  <a:cubicBezTo>
                    <a:pt x="190024" y="1684496"/>
                    <a:pt x="260509" y="1794986"/>
                    <a:pt x="348139" y="1891189"/>
                  </a:cubicBezTo>
                  <a:lnTo>
                    <a:pt x="349091" y="1892141"/>
                  </a:lnTo>
                  <a:cubicBezTo>
                    <a:pt x="402431" y="1949291"/>
                    <a:pt x="461486" y="2001679"/>
                    <a:pt x="526256" y="2046446"/>
                  </a:cubicBezTo>
                  <a:cubicBezTo>
                    <a:pt x="546259" y="2060734"/>
                    <a:pt x="570071" y="2075974"/>
                    <a:pt x="597694" y="2092166"/>
                  </a:cubicBezTo>
                  <a:lnTo>
                    <a:pt x="598646" y="2093119"/>
                  </a:lnTo>
                  <a:cubicBezTo>
                    <a:pt x="619601" y="2106454"/>
                    <a:pt x="642461" y="2117884"/>
                    <a:pt x="664369" y="2129314"/>
                  </a:cubicBezTo>
                  <a:cubicBezTo>
                    <a:pt x="781526" y="2190274"/>
                    <a:pt x="912019" y="2228374"/>
                    <a:pt x="1051084" y="2242661"/>
                  </a:cubicBezTo>
                  <a:lnTo>
                    <a:pt x="1092042" y="2247424"/>
                  </a:lnTo>
                  <a:lnTo>
                    <a:pt x="668179" y="3090386"/>
                  </a:lnTo>
                  <a:lnTo>
                    <a:pt x="214789" y="3997166"/>
                  </a:lnTo>
                  <a:cubicBezTo>
                    <a:pt x="208121" y="4011454"/>
                    <a:pt x="190976" y="4017169"/>
                    <a:pt x="176689" y="4009549"/>
                  </a:cubicBezTo>
                  <a:cubicBezTo>
                    <a:pt x="162401" y="4002881"/>
                    <a:pt x="156686" y="3985736"/>
                    <a:pt x="164306" y="3971449"/>
                  </a:cubicBezTo>
                  <a:lnTo>
                    <a:pt x="617696" y="3064669"/>
                  </a:lnTo>
                  <a:lnTo>
                    <a:pt x="1004411" y="2295049"/>
                  </a:lnTo>
                  <a:cubicBezTo>
                    <a:pt x="872967" y="2276951"/>
                    <a:pt x="750094" y="2238851"/>
                    <a:pt x="638651" y="2180749"/>
                  </a:cubicBezTo>
                  <a:cubicBezTo>
                    <a:pt x="615792" y="2168366"/>
                    <a:pt x="591026" y="2155984"/>
                    <a:pt x="569119" y="2141696"/>
                  </a:cubicBezTo>
                  <a:cubicBezTo>
                    <a:pt x="540544" y="2124551"/>
                    <a:pt x="515779" y="2109311"/>
                    <a:pt x="493871" y="2094071"/>
                  </a:cubicBezTo>
                  <a:cubicBezTo>
                    <a:pt x="426244" y="2046446"/>
                    <a:pt x="363379" y="1992154"/>
                    <a:pt x="308134" y="1932146"/>
                  </a:cubicBezTo>
                  <a:lnTo>
                    <a:pt x="306229" y="1930241"/>
                  </a:lnTo>
                  <a:cubicBezTo>
                    <a:pt x="212884" y="1829276"/>
                    <a:pt x="139541" y="1712119"/>
                    <a:pt x="87154" y="1581626"/>
                  </a:cubicBezTo>
                  <a:cubicBezTo>
                    <a:pt x="33814" y="1449229"/>
                    <a:pt x="7144" y="1306354"/>
                    <a:pt x="7144" y="1157764"/>
                  </a:cubicBezTo>
                  <a:cubicBezTo>
                    <a:pt x="7144" y="1008221"/>
                    <a:pt x="33814" y="866299"/>
                    <a:pt x="88106" y="734854"/>
                  </a:cubicBezTo>
                  <a:cubicBezTo>
                    <a:pt x="91916" y="726281"/>
                    <a:pt x="94774" y="717709"/>
                    <a:pt x="98584" y="710089"/>
                  </a:cubicBezTo>
                  <a:cubicBezTo>
                    <a:pt x="157639" y="572929"/>
                    <a:pt x="240506" y="449104"/>
                    <a:pt x="344329" y="344329"/>
                  </a:cubicBezTo>
                  <a:cubicBezTo>
                    <a:pt x="391954" y="297656"/>
                    <a:pt x="440531" y="256699"/>
                    <a:pt x="493871" y="218599"/>
                  </a:cubicBezTo>
                  <a:cubicBezTo>
                    <a:pt x="517684" y="201454"/>
                    <a:pt x="543401" y="186214"/>
                    <a:pt x="568167" y="170974"/>
                  </a:cubicBezTo>
                  <a:lnTo>
                    <a:pt x="569119" y="170021"/>
                  </a:lnTo>
                  <a:cubicBezTo>
                    <a:pt x="611981" y="144304"/>
                    <a:pt x="659606" y="120491"/>
                    <a:pt x="711042" y="98584"/>
                  </a:cubicBezTo>
                  <a:cubicBezTo>
                    <a:pt x="849154" y="38576"/>
                    <a:pt x="1000601" y="7144"/>
                    <a:pt x="1158717" y="7144"/>
                  </a:cubicBezTo>
                  <a:cubicBezTo>
                    <a:pt x="1316831" y="7144"/>
                    <a:pt x="1467326" y="37624"/>
                    <a:pt x="1604486" y="98584"/>
                  </a:cubicBezTo>
                  <a:cubicBezTo>
                    <a:pt x="1741646" y="158591"/>
                    <a:pt x="1863567" y="241459"/>
                    <a:pt x="1966436" y="344329"/>
                  </a:cubicBezTo>
                  <a:cubicBezTo>
                    <a:pt x="2071211" y="449104"/>
                    <a:pt x="2154079" y="571976"/>
                    <a:pt x="2213134" y="710089"/>
                  </a:cubicBezTo>
                  <a:cubicBezTo>
                    <a:pt x="2273142" y="848201"/>
                    <a:pt x="2304573" y="999649"/>
                    <a:pt x="2304573" y="1157764"/>
                  </a:cubicBezTo>
                  <a:cubicBezTo>
                    <a:pt x="2304573" y="1326356"/>
                    <a:pt x="2268379" y="1492091"/>
                    <a:pt x="2196942" y="1650206"/>
                  </a:cubicBezTo>
                  <a:lnTo>
                    <a:pt x="2195989" y="1651159"/>
                  </a:lnTo>
                  <a:lnTo>
                    <a:pt x="1450181" y="3116104"/>
                  </a:lnTo>
                  <a:lnTo>
                    <a:pt x="995839" y="4023836"/>
                  </a:lnTo>
                  <a:cubicBezTo>
                    <a:pt x="991076" y="4034314"/>
                    <a:pt x="981551" y="4040029"/>
                    <a:pt x="971074" y="4040029"/>
                  </a:cubicBezTo>
                  <a:close/>
                  <a:moveTo>
                    <a:pt x="1155859" y="1590199"/>
                  </a:moveTo>
                  <a:cubicBezTo>
                    <a:pt x="1094899" y="1590199"/>
                    <a:pt x="1039654" y="1578769"/>
                    <a:pt x="985361" y="1555909"/>
                  </a:cubicBezTo>
                  <a:cubicBezTo>
                    <a:pt x="932974" y="1534001"/>
                    <a:pt x="887254" y="1503521"/>
                    <a:pt x="846296" y="1463516"/>
                  </a:cubicBezTo>
                  <a:cubicBezTo>
                    <a:pt x="806292" y="1425416"/>
                    <a:pt x="774859" y="1379696"/>
                    <a:pt x="751046" y="1326356"/>
                  </a:cubicBezTo>
                  <a:cubicBezTo>
                    <a:pt x="729139" y="1273016"/>
                    <a:pt x="717709" y="1216819"/>
                    <a:pt x="717709" y="1156811"/>
                  </a:cubicBezTo>
                  <a:cubicBezTo>
                    <a:pt x="717709" y="1096804"/>
                    <a:pt x="729139" y="1039654"/>
                    <a:pt x="751046" y="987266"/>
                  </a:cubicBezTo>
                  <a:cubicBezTo>
                    <a:pt x="774859" y="933926"/>
                    <a:pt x="805339" y="888206"/>
                    <a:pt x="846296" y="848201"/>
                  </a:cubicBezTo>
                  <a:cubicBezTo>
                    <a:pt x="888206" y="806291"/>
                    <a:pt x="934879" y="774859"/>
                    <a:pt x="985361" y="752951"/>
                  </a:cubicBezTo>
                  <a:cubicBezTo>
                    <a:pt x="1040606" y="730091"/>
                    <a:pt x="1097756" y="718661"/>
                    <a:pt x="1154906" y="718661"/>
                  </a:cubicBezTo>
                  <a:cubicBezTo>
                    <a:pt x="1213009" y="718661"/>
                    <a:pt x="1270159" y="730091"/>
                    <a:pt x="1323499" y="752951"/>
                  </a:cubicBezTo>
                  <a:cubicBezTo>
                    <a:pt x="1375886" y="774859"/>
                    <a:pt x="1421606" y="807244"/>
                    <a:pt x="1461611" y="848201"/>
                  </a:cubicBezTo>
                  <a:cubicBezTo>
                    <a:pt x="1500664" y="888206"/>
                    <a:pt x="1531144" y="932974"/>
                    <a:pt x="1554004" y="986314"/>
                  </a:cubicBezTo>
                  <a:cubicBezTo>
                    <a:pt x="1575911" y="1039654"/>
                    <a:pt x="1587342" y="1096804"/>
                    <a:pt x="1587342" y="1156811"/>
                  </a:cubicBezTo>
                  <a:cubicBezTo>
                    <a:pt x="1587342" y="1276826"/>
                    <a:pt x="1544479" y="1380649"/>
                    <a:pt x="1460659" y="1463516"/>
                  </a:cubicBezTo>
                  <a:cubicBezTo>
                    <a:pt x="1379696" y="1547336"/>
                    <a:pt x="1276826" y="1590199"/>
                    <a:pt x="1155859" y="1590199"/>
                  </a:cubicBezTo>
                  <a:close/>
                  <a:moveTo>
                    <a:pt x="1155859" y="775811"/>
                  </a:moveTo>
                  <a:cubicBezTo>
                    <a:pt x="1104424" y="775811"/>
                    <a:pt x="1056799" y="785336"/>
                    <a:pt x="1008221" y="805339"/>
                  </a:cubicBezTo>
                  <a:cubicBezTo>
                    <a:pt x="964406" y="823436"/>
                    <a:pt x="923449" y="852011"/>
                    <a:pt x="887254" y="888206"/>
                  </a:cubicBezTo>
                  <a:cubicBezTo>
                    <a:pt x="852011" y="923449"/>
                    <a:pt x="824389" y="963454"/>
                    <a:pt x="804386" y="1010126"/>
                  </a:cubicBezTo>
                  <a:cubicBezTo>
                    <a:pt x="785336" y="1055846"/>
                    <a:pt x="775811" y="1104424"/>
                    <a:pt x="775811" y="1157764"/>
                  </a:cubicBezTo>
                  <a:cubicBezTo>
                    <a:pt x="775811" y="1210151"/>
                    <a:pt x="785336" y="1258729"/>
                    <a:pt x="804386" y="1304449"/>
                  </a:cubicBezTo>
                  <a:cubicBezTo>
                    <a:pt x="824389" y="1350169"/>
                    <a:pt x="852011" y="1390174"/>
                    <a:pt x="886301" y="1423511"/>
                  </a:cubicBezTo>
                  <a:cubicBezTo>
                    <a:pt x="921544" y="1458754"/>
                    <a:pt x="961549" y="1484471"/>
                    <a:pt x="1008221" y="1504474"/>
                  </a:cubicBezTo>
                  <a:cubicBezTo>
                    <a:pt x="1054894" y="1524476"/>
                    <a:pt x="1102519" y="1534001"/>
                    <a:pt x="1155859" y="1534001"/>
                  </a:cubicBezTo>
                  <a:cubicBezTo>
                    <a:pt x="1261586" y="1534001"/>
                    <a:pt x="1349217" y="1497806"/>
                    <a:pt x="1421606" y="1424464"/>
                  </a:cubicBezTo>
                  <a:lnTo>
                    <a:pt x="1421606" y="1424464"/>
                  </a:lnTo>
                  <a:cubicBezTo>
                    <a:pt x="1494949" y="1351121"/>
                    <a:pt x="1531144" y="1264444"/>
                    <a:pt x="1531144" y="1158716"/>
                  </a:cubicBezTo>
                  <a:cubicBezTo>
                    <a:pt x="1531144" y="1105376"/>
                    <a:pt x="1521619" y="1056799"/>
                    <a:pt x="1502569" y="1011079"/>
                  </a:cubicBezTo>
                  <a:cubicBezTo>
                    <a:pt x="1482567" y="964406"/>
                    <a:pt x="1455896" y="924401"/>
                    <a:pt x="1421606" y="890111"/>
                  </a:cubicBezTo>
                  <a:cubicBezTo>
                    <a:pt x="1387317" y="853916"/>
                    <a:pt x="1347311" y="826294"/>
                    <a:pt x="1302544" y="807244"/>
                  </a:cubicBezTo>
                  <a:cubicBezTo>
                    <a:pt x="1255871" y="785336"/>
                    <a:pt x="1206342" y="775811"/>
                    <a:pt x="1155859" y="77581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7F853C2-46F3-413C-A517-1E734EAD38F8}"/>
                </a:ext>
              </a:extLst>
            </p:cNvPr>
            <p:cNvSpPr/>
            <p:nvPr/>
          </p:nvSpPr>
          <p:spPr>
            <a:xfrm>
              <a:off x="4895509" y="1266901"/>
              <a:ext cx="4126021" cy="2647403"/>
            </a:xfrm>
            <a:custGeom>
              <a:avLst/>
              <a:gdLst>
                <a:gd name="connsiteX0" fmla="*/ 1053999 w 3005979"/>
                <a:gd name="connsiteY0" fmla="*/ 1317588 h 1928744"/>
                <a:gd name="connsiteX1" fmla="*/ 894819 w 3005979"/>
                <a:gd name="connsiteY1" fmla="*/ 1459339 h 1928744"/>
                <a:gd name="connsiteX2" fmla="*/ 1128941 w 3005979"/>
                <a:gd name="connsiteY2" fmla="*/ 1459339 h 1928744"/>
                <a:gd name="connsiteX3" fmla="*/ 1053999 w 3005979"/>
                <a:gd name="connsiteY3" fmla="*/ 1317588 h 1928744"/>
                <a:gd name="connsiteX4" fmla="*/ 1065037 w 3005979"/>
                <a:gd name="connsiteY4" fmla="*/ 1258331 h 1928744"/>
                <a:gd name="connsiteX5" fmla="*/ 1075494 w 3005979"/>
                <a:gd name="connsiteY5" fmla="*/ 1280988 h 1928744"/>
                <a:gd name="connsiteX6" fmla="*/ 1174255 w 3005979"/>
                <a:gd name="connsiteY6" fmla="*/ 1468053 h 1928744"/>
                <a:gd name="connsiteX7" fmla="*/ 1188197 w 3005979"/>
                <a:gd name="connsiteY7" fmla="*/ 1494196 h 1928744"/>
                <a:gd name="connsiteX8" fmla="*/ 796639 w 3005979"/>
                <a:gd name="connsiteY8" fmla="*/ 1494196 h 1928744"/>
                <a:gd name="connsiteX9" fmla="*/ 834982 w 3005979"/>
                <a:gd name="connsiteY9" fmla="*/ 1463405 h 1928744"/>
                <a:gd name="connsiteX10" fmla="*/ 1047027 w 3005979"/>
                <a:gd name="connsiteY10" fmla="*/ 1275760 h 1928744"/>
                <a:gd name="connsiteX11" fmla="*/ 2544707 w 3005979"/>
                <a:gd name="connsiteY11" fmla="*/ 0 h 1928744"/>
                <a:gd name="connsiteX12" fmla="*/ 3005398 w 3005979"/>
                <a:gd name="connsiteY12" fmla="*/ 0 h 1928744"/>
                <a:gd name="connsiteX13" fmla="*/ 3005398 w 3005979"/>
                <a:gd name="connsiteY13" fmla="*/ 99923 h 1928744"/>
                <a:gd name="connsiteX14" fmla="*/ 2997265 w 3005979"/>
                <a:gd name="connsiteY14" fmla="*/ 105151 h 1928744"/>
                <a:gd name="connsiteX15" fmla="*/ 2879333 w 3005979"/>
                <a:gd name="connsiteY15" fmla="*/ 200427 h 1928744"/>
                <a:gd name="connsiteX16" fmla="*/ 2731772 w 3005979"/>
                <a:gd name="connsiteY16" fmla="*/ 415377 h 1928744"/>
                <a:gd name="connsiteX17" fmla="*/ 2731191 w 3005979"/>
                <a:gd name="connsiteY17" fmla="*/ 417120 h 1928744"/>
                <a:gd name="connsiteX18" fmla="*/ 2727125 w 3005979"/>
                <a:gd name="connsiteY18" fmla="*/ 425834 h 1928744"/>
                <a:gd name="connsiteX19" fmla="*/ 2726543 w 3005979"/>
                <a:gd name="connsiteY19" fmla="*/ 426996 h 1928744"/>
                <a:gd name="connsiteX20" fmla="*/ 2670192 w 3005979"/>
                <a:gd name="connsiteY20" fmla="*/ 704689 h 1928744"/>
                <a:gd name="connsiteX21" fmla="*/ 2720153 w 3005979"/>
                <a:gd name="connsiteY21" fmla="*/ 967277 h 1928744"/>
                <a:gd name="connsiteX22" fmla="*/ 2856675 w 3005979"/>
                <a:gd name="connsiteY22" fmla="*/ 1184551 h 1928744"/>
                <a:gd name="connsiteX23" fmla="*/ 2857257 w 3005979"/>
                <a:gd name="connsiteY23" fmla="*/ 1185132 h 1928744"/>
                <a:gd name="connsiteX24" fmla="*/ 2875847 w 3005979"/>
                <a:gd name="connsiteY24" fmla="*/ 1204303 h 1928744"/>
                <a:gd name="connsiteX25" fmla="*/ 2997845 w 3005979"/>
                <a:gd name="connsiteY25" fmla="*/ 1302483 h 1928744"/>
                <a:gd name="connsiteX26" fmla="*/ 3005979 w 3005979"/>
                <a:gd name="connsiteY26" fmla="*/ 1307711 h 1928744"/>
                <a:gd name="connsiteX27" fmla="*/ 3005979 w 3005979"/>
                <a:gd name="connsiteY27" fmla="*/ 1928744 h 1928744"/>
                <a:gd name="connsiteX28" fmla="*/ 3005398 w 3005979"/>
                <a:gd name="connsiteY28" fmla="*/ 1928744 h 1928744"/>
                <a:gd name="connsiteX29" fmla="*/ 2535413 w 3005979"/>
                <a:gd name="connsiteY29" fmla="*/ 1928744 h 1928744"/>
                <a:gd name="connsiteX30" fmla="*/ 2535413 w 3005979"/>
                <a:gd name="connsiteY30" fmla="*/ 756974 h 1928744"/>
                <a:gd name="connsiteX31" fmla="*/ 2426775 w 3005979"/>
                <a:gd name="connsiteY31" fmla="*/ 891173 h 1928744"/>
                <a:gd name="connsiteX32" fmla="*/ 2062522 w 3005979"/>
                <a:gd name="connsiteY32" fmla="*/ 593147 h 1928744"/>
                <a:gd name="connsiteX33" fmla="*/ 2136302 w 3005979"/>
                <a:gd name="connsiteY33" fmla="*/ 503100 h 1928744"/>
                <a:gd name="connsiteX34" fmla="*/ 1952723 w 3005979"/>
                <a:gd name="connsiteY34" fmla="*/ 472310 h 1928744"/>
                <a:gd name="connsiteX35" fmla="*/ 1761011 w 3005979"/>
                <a:gd name="connsiteY35" fmla="*/ 510652 h 1928744"/>
                <a:gd name="connsiteX36" fmla="*/ 1604155 w 3005979"/>
                <a:gd name="connsiteY36" fmla="*/ 616385 h 1928744"/>
                <a:gd name="connsiteX37" fmla="*/ 1498423 w 3005979"/>
                <a:gd name="connsiteY37" fmla="*/ 773240 h 1928744"/>
                <a:gd name="connsiteX38" fmla="*/ 1460080 w 3005979"/>
                <a:gd name="connsiteY38" fmla="*/ 964372 h 1928744"/>
                <a:gd name="connsiteX39" fmla="*/ 1498423 w 3005979"/>
                <a:gd name="connsiteY39" fmla="*/ 1155503 h 1928744"/>
                <a:gd name="connsiteX40" fmla="*/ 1604155 w 3005979"/>
                <a:gd name="connsiteY40" fmla="*/ 1312359 h 1928744"/>
                <a:gd name="connsiteX41" fmla="*/ 1761011 w 3005979"/>
                <a:gd name="connsiteY41" fmla="*/ 1418091 h 1928744"/>
                <a:gd name="connsiteX42" fmla="*/ 1952723 w 3005979"/>
                <a:gd name="connsiteY42" fmla="*/ 1456434 h 1928744"/>
                <a:gd name="connsiteX43" fmla="*/ 2143854 w 3005979"/>
                <a:gd name="connsiteY43" fmla="*/ 1418091 h 1928744"/>
                <a:gd name="connsiteX44" fmla="*/ 2300710 w 3005979"/>
                <a:gd name="connsiteY44" fmla="*/ 1312359 h 1928744"/>
                <a:gd name="connsiteX45" fmla="*/ 2406442 w 3005979"/>
                <a:gd name="connsiteY45" fmla="*/ 1156085 h 1928744"/>
                <a:gd name="connsiteX46" fmla="*/ 2444785 w 3005979"/>
                <a:gd name="connsiteY46" fmla="*/ 964953 h 1928744"/>
                <a:gd name="connsiteX47" fmla="*/ 2440718 w 3005979"/>
                <a:gd name="connsiteY47" fmla="*/ 898144 h 1928744"/>
                <a:gd name="connsiteX48" fmla="*/ 2439556 w 3005979"/>
                <a:gd name="connsiteY48" fmla="*/ 890011 h 1928744"/>
                <a:gd name="connsiteX49" fmla="*/ 2445946 w 3005979"/>
                <a:gd name="connsiteY49" fmla="*/ 883620 h 1928744"/>
                <a:gd name="connsiteX50" fmla="*/ 2525536 w 3005979"/>
                <a:gd name="connsiteY50" fmla="*/ 784279 h 1928744"/>
                <a:gd name="connsiteX51" fmla="*/ 2525536 w 3005979"/>
                <a:gd name="connsiteY51" fmla="*/ 1735870 h 1928744"/>
                <a:gd name="connsiteX52" fmla="*/ 2518565 w 3005979"/>
                <a:gd name="connsiteY52" fmla="*/ 1741098 h 1928744"/>
                <a:gd name="connsiteX53" fmla="*/ 2326272 w 3005979"/>
                <a:gd name="connsiteY53" fmla="*/ 1850897 h 1928744"/>
                <a:gd name="connsiteX54" fmla="*/ 1951561 w 3005979"/>
                <a:gd name="connsiteY54" fmla="*/ 1926420 h 1928744"/>
                <a:gd name="connsiteX55" fmla="*/ 1851638 w 3005979"/>
                <a:gd name="connsiteY55" fmla="*/ 1921773 h 1928744"/>
                <a:gd name="connsiteX56" fmla="*/ 121579 w 3005979"/>
                <a:gd name="connsiteY56" fmla="*/ 1921773 h 1928744"/>
                <a:gd name="connsiteX57" fmla="*/ 121579 w 3005979"/>
                <a:gd name="connsiteY57" fmla="*/ 1433196 h 1928744"/>
                <a:gd name="connsiteX58" fmla="*/ 129713 w 3005979"/>
                <a:gd name="connsiteY58" fmla="*/ 1427968 h 1928744"/>
                <a:gd name="connsiteX59" fmla="*/ 468404 w 3005979"/>
                <a:gd name="connsiteY59" fmla="*/ 1199655 h 1928744"/>
                <a:gd name="connsiteX60" fmla="*/ 728088 w 3005979"/>
                <a:gd name="connsiteY60" fmla="*/ 978315 h 1928744"/>
                <a:gd name="connsiteX61" fmla="*/ 893076 w 3005979"/>
                <a:gd name="connsiteY61" fmla="*/ 786021 h 1928744"/>
                <a:gd name="connsiteX62" fmla="*/ 948847 w 3005979"/>
                <a:gd name="connsiteY62" fmla="*/ 654147 h 1928744"/>
                <a:gd name="connsiteX63" fmla="*/ 897724 w 3005979"/>
                <a:gd name="connsiteY63" fmla="*/ 526919 h 1928744"/>
                <a:gd name="connsiteX64" fmla="*/ 771078 w 3005979"/>
                <a:gd name="connsiteY64" fmla="*/ 475215 h 1928744"/>
                <a:gd name="connsiteX65" fmla="*/ 643851 w 3005979"/>
                <a:gd name="connsiteY65" fmla="*/ 527500 h 1928744"/>
                <a:gd name="connsiteX66" fmla="*/ 592727 w 3005979"/>
                <a:gd name="connsiteY66" fmla="*/ 656470 h 1928744"/>
                <a:gd name="connsiteX67" fmla="*/ 592727 w 3005979"/>
                <a:gd name="connsiteY67" fmla="*/ 673899 h 1928744"/>
                <a:gd name="connsiteX68" fmla="*/ 378938 w 3005979"/>
                <a:gd name="connsiteY68" fmla="*/ 673899 h 1928744"/>
                <a:gd name="connsiteX69" fmla="*/ 361510 w 3005979"/>
                <a:gd name="connsiteY69" fmla="*/ 656470 h 1928744"/>
                <a:gd name="connsiteX70" fmla="*/ 378938 w 3005979"/>
                <a:gd name="connsiteY70" fmla="*/ 639042 h 1928744"/>
                <a:gd name="connsiteX71" fmla="*/ 558451 w 3005979"/>
                <a:gd name="connsiteY71" fmla="*/ 639042 h 1928744"/>
                <a:gd name="connsiteX72" fmla="*/ 618870 w 3005979"/>
                <a:gd name="connsiteY72" fmla="*/ 503100 h 1928744"/>
                <a:gd name="connsiteX73" fmla="*/ 771078 w 3005979"/>
                <a:gd name="connsiteY73" fmla="*/ 440358 h 1928744"/>
                <a:gd name="connsiteX74" fmla="*/ 922124 w 3005979"/>
                <a:gd name="connsiteY74" fmla="*/ 502519 h 1928744"/>
                <a:gd name="connsiteX75" fmla="*/ 983704 w 3005979"/>
                <a:gd name="connsiteY75" fmla="*/ 654147 h 1928744"/>
                <a:gd name="connsiteX76" fmla="*/ 921543 w 3005979"/>
                <a:gd name="connsiteY76" fmla="*/ 805193 h 1928744"/>
                <a:gd name="connsiteX77" fmla="*/ 751907 w 3005979"/>
                <a:gd name="connsiteY77" fmla="*/ 1002715 h 1928744"/>
                <a:gd name="connsiteX78" fmla="*/ 488738 w 3005979"/>
                <a:gd name="connsiteY78" fmla="*/ 1227541 h 1928744"/>
                <a:gd name="connsiteX79" fmla="*/ 155274 w 3005979"/>
                <a:gd name="connsiteY79" fmla="*/ 1452948 h 1928744"/>
                <a:gd name="connsiteX80" fmla="*/ 155274 w 3005979"/>
                <a:gd name="connsiteY80" fmla="*/ 1886916 h 1928744"/>
                <a:gd name="connsiteX81" fmla="*/ 1852219 w 3005979"/>
                <a:gd name="connsiteY81" fmla="*/ 1886916 h 1928744"/>
                <a:gd name="connsiteX82" fmla="*/ 1852800 w 3005979"/>
                <a:gd name="connsiteY82" fmla="*/ 1886916 h 1928744"/>
                <a:gd name="connsiteX83" fmla="*/ 1949819 w 3005979"/>
                <a:gd name="connsiteY83" fmla="*/ 1891563 h 1928744"/>
                <a:gd name="connsiteX84" fmla="*/ 2310586 w 3005979"/>
                <a:gd name="connsiteY84" fmla="*/ 1818945 h 1928744"/>
                <a:gd name="connsiteX85" fmla="*/ 2489517 w 3005979"/>
                <a:gd name="connsiteY85" fmla="*/ 1717860 h 1928744"/>
                <a:gd name="connsiteX86" fmla="*/ 2489517 w 3005979"/>
                <a:gd name="connsiteY86" fmla="*/ 882458 h 1928744"/>
                <a:gd name="connsiteX87" fmla="*/ 2474413 w 3005979"/>
                <a:gd name="connsiteY87" fmla="*/ 901049 h 1928744"/>
                <a:gd name="connsiteX88" fmla="*/ 2477899 w 3005979"/>
                <a:gd name="connsiteY88" fmla="*/ 964372 h 1928744"/>
                <a:gd name="connsiteX89" fmla="*/ 2436651 w 3005979"/>
                <a:gd name="connsiteY89" fmla="*/ 1169446 h 1928744"/>
                <a:gd name="connsiteX90" fmla="*/ 2323367 w 3005979"/>
                <a:gd name="connsiteY90" fmla="*/ 1336759 h 1928744"/>
                <a:gd name="connsiteX91" fmla="*/ 2156054 w 3005979"/>
                <a:gd name="connsiteY91" fmla="*/ 1450044 h 1928744"/>
                <a:gd name="connsiteX92" fmla="*/ 1951561 w 3005979"/>
                <a:gd name="connsiteY92" fmla="*/ 1491291 h 1928744"/>
                <a:gd name="connsiteX93" fmla="*/ 1746487 w 3005979"/>
                <a:gd name="connsiteY93" fmla="*/ 1450044 h 1928744"/>
                <a:gd name="connsiteX94" fmla="*/ 1579174 w 3005979"/>
                <a:gd name="connsiteY94" fmla="*/ 1336759 h 1928744"/>
                <a:gd name="connsiteX95" fmla="*/ 1465890 w 3005979"/>
                <a:gd name="connsiteY95" fmla="*/ 1169446 h 1928744"/>
                <a:gd name="connsiteX96" fmla="*/ 1424642 w 3005979"/>
                <a:gd name="connsiteY96" fmla="*/ 964953 h 1928744"/>
                <a:gd name="connsiteX97" fmla="*/ 1465890 w 3005979"/>
                <a:gd name="connsiteY97" fmla="*/ 759879 h 1928744"/>
                <a:gd name="connsiteX98" fmla="*/ 1579174 w 3005979"/>
                <a:gd name="connsiteY98" fmla="*/ 592566 h 1928744"/>
                <a:gd name="connsiteX99" fmla="*/ 1746487 w 3005979"/>
                <a:gd name="connsiteY99" fmla="*/ 479281 h 1928744"/>
                <a:gd name="connsiteX100" fmla="*/ 1951561 w 3005979"/>
                <a:gd name="connsiteY100" fmla="*/ 438034 h 1928744"/>
                <a:gd name="connsiteX101" fmla="*/ 2170578 w 3005979"/>
                <a:gd name="connsiteY101" fmla="*/ 478701 h 1928744"/>
                <a:gd name="connsiteX102" fmla="*/ 2193816 w 3005979"/>
                <a:gd name="connsiteY102" fmla="*/ 486834 h 1928744"/>
                <a:gd name="connsiteX103" fmla="*/ 2110740 w 3005979"/>
                <a:gd name="connsiteY103" fmla="*/ 589081 h 1928744"/>
                <a:gd name="connsiteX104" fmla="*/ 2420966 w 3005979"/>
                <a:gd name="connsiteY104" fmla="*/ 842954 h 1928744"/>
                <a:gd name="connsiteX105" fmla="*/ 2432585 w 3005979"/>
                <a:gd name="connsiteY105" fmla="*/ 828431 h 1928744"/>
                <a:gd name="connsiteX106" fmla="*/ 2569107 w 3005979"/>
                <a:gd name="connsiteY106" fmla="*/ 658213 h 1928744"/>
                <a:gd name="connsiteX107" fmla="*/ 2569107 w 3005979"/>
                <a:gd name="connsiteY107" fmla="*/ 1893887 h 1928744"/>
                <a:gd name="connsiteX108" fmla="*/ 2969379 w 3005979"/>
                <a:gd name="connsiteY108" fmla="*/ 1893887 h 1928744"/>
                <a:gd name="connsiteX109" fmla="*/ 2969379 w 3005979"/>
                <a:gd name="connsiteY109" fmla="*/ 1326302 h 1928744"/>
                <a:gd name="connsiteX110" fmla="*/ 2849705 w 3005979"/>
                <a:gd name="connsiteY110" fmla="*/ 1229284 h 1928744"/>
                <a:gd name="connsiteX111" fmla="*/ 2829371 w 3005979"/>
                <a:gd name="connsiteY111" fmla="*/ 1207789 h 1928744"/>
                <a:gd name="connsiteX112" fmla="*/ 2686459 w 3005979"/>
                <a:gd name="connsiteY112" fmla="*/ 980057 h 1928744"/>
                <a:gd name="connsiteX113" fmla="*/ 2634173 w 3005979"/>
                <a:gd name="connsiteY113" fmla="*/ 704689 h 1928744"/>
                <a:gd name="connsiteX114" fmla="*/ 2693430 w 3005979"/>
                <a:gd name="connsiteY114" fmla="*/ 413634 h 1928744"/>
                <a:gd name="connsiteX115" fmla="*/ 2699239 w 3005979"/>
                <a:gd name="connsiteY115" fmla="*/ 400854 h 1928744"/>
                <a:gd name="connsiteX116" fmla="*/ 2853771 w 3005979"/>
                <a:gd name="connsiteY116" fmla="*/ 176608 h 1928744"/>
                <a:gd name="connsiteX117" fmla="*/ 2969960 w 3005979"/>
                <a:gd name="connsiteY117" fmla="*/ 81333 h 1928744"/>
                <a:gd name="connsiteX118" fmla="*/ 2969960 w 3005979"/>
                <a:gd name="connsiteY118" fmla="*/ 34857 h 1928744"/>
                <a:gd name="connsiteX119" fmla="*/ 2560393 w 3005979"/>
                <a:gd name="connsiteY119" fmla="*/ 34857 h 1928744"/>
                <a:gd name="connsiteX120" fmla="*/ 2443041 w 3005979"/>
                <a:gd name="connsiteY120" fmla="*/ 179513 h 1928744"/>
                <a:gd name="connsiteX121" fmla="*/ 2430261 w 3005979"/>
                <a:gd name="connsiteY121" fmla="*/ 172541 h 1928744"/>
                <a:gd name="connsiteX122" fmla="*/ 2311748 w 3005979"/>
                <a:gd name="connsiteY122" fmla="*/ 110380 h 1928744"/>
                <a:gd name="connsiteX123" fmla="*/ 1950980 w 3005979"/>
                <a:gd name="connsiteY123" fmla="*/ 37181 h 1928744"/>
                <a:gd name="connsiteX124" fmla="*/ 1590793 w 3005979"/>
                <a:gd name="connsiteY124" fmla="*/ 110380 h 1928744"/>
                <a:gd name="connsiteX125" fmla="*/ 1295091 w 3005979"/>
                <a:gd name="connsiteY125" fmla="*/ 301511 h 1928744"/>
                <a:gd name="connsiteX126" fmla="*/ 1280568 w 3005979"/>
                <a:gd name="connsiteY126" fmla="*/ 314292 h 1928744"/>
                <a:gd name="connsiteX127" fmla="*/ 1269530 w 3005979"/>
                <a:gd name="connsiteY127" fmla="*/ 298607 h 1928744"/>
                <a:gd name="connsiteX128" fmla="*/ 1204464 w 3005979"/>
                <a:gd name="connsiteY128" fmla="*/ 220760 h 1928744"/>
                <a:gd name="connsiteX129" fmla="*/ 1009846 w 3005979"/>
                <a:gd name="connsiteY129" fmla="*/ 88304 h 1928744"/>
                <a:gd name="connsiteX130" fmla="*/ 771659 w 3005979"/>
                <a:gd name="connsiteY130" fmla="*/ 40085 h 1928744"/>
                <a:gd name="connsiteX131" fmla="*/ 532890 w 3005979"/>
                <a:gd name="connsiteY131" fmla="*/ 88885 h 1928744"/>
                <a:gd name="connsiteX132" fmla="*/ 337110 w 3005979"/>
                <a:gd name="connsiteY132" fmla="*/ 221341 h 1928744"/>
                <a:gd name="connsiteX133" fmla="*/ 204654 w 3005979"/>
                <a:gd name="connsiteY133" fmla="*/ 417120 h 1928744"/>
                <a:gd name="connsiteX134" fmla="*/ 155855 w 3005979"/>
                <a:gd name="connsiteY134" fmla="*/ 655889 h 1928744"/>
                <a:gd name="connsiteX135" fmla="*/ 155855 w 3005979"/>
                <a:gd name="connsiteY135" fmla="*/ 673318 h 1928744"/>
                <a:gd name="connsiteX136" fmla="*/ 0 w 3005979"/>
                <a:gd name="connsiteY136" fmla="*/ 673318 h 1928744"/>
                <a:gd name="connsiteX137" fmla="*/ 0 w 3005979"/>
                <a:gd name="connsiteY137" fmla="*/ 638461 h 1928744"/>
                <a:gd name="connsiteX138" fmla="*/ 121579 w 3005979"/>
                <a:gd name="connsiteY138" fmla="*/ 638461 h 1928744"/>
                <a:gd name="connsiteX139" fmla="*/ 172703 w 3005979"/>
                <a:gd name="connsiteY139" fmla="*/ 403177 h 1928744"/>
                <a:gd name="connsiteX140" fmla="*/ 312711 w 3005979"/>
                <a:gd name="connsiteY140" fmla="*/ 196360 h 1928744"/>
                <a:gd name="connsiteX141" fmla="*/ 518947 w 3005979"/>
                <a:gd name="connsiteY141" fmla="*/ 56352 h 1928744"/>
                <a:gd name="connsiteX142" fmla="*/ 771659 w 3005979"/>
                <a:gd name="connsiteY142" fmla="*/ 4648 h 1928744"/>
                <a:gd name="connsiteX143" fmla="*/ 1023789 w 3005979"/>
                <a:gd name="connsiteY143" fmla="*/ 56352 h 1928744"/>
                <a:gd name="connsiteX144" fmla="*/ 1228864 w 3005979"/>
                <a:gd name="connsiteY144" fmla="*/ 196360 h 1928744"/>
                <a:gd name="connsiteX145" fmla="*/ 1286378 w 3005979"/>
                <a:gd name="connsiteY145" fmla="*/ 263169 h 1928744"/>
                <a:gd name="connsiteX146" fmla="*/ 1576851 w 3005979"/>
                <a:gd name="connsiteY146" fmla="*/ 79009 h 1928744"/>
                <a:gd name="connsiteX147" fmla="*/ 1950980 w 3005979"/>
                <a:gd name="connsiteY147" fmla="*/ 2905 h 1928744"/>
                <a:gd name="connsiteX148" fmla="*/ 2325691 w 3005979"/>
                <a:gd name="connsiteY148" fmla="*/ 79009 h 1928744"/>
                <a:gd name="connsiteX149" fmla="*/ 2434327 w 3005979"/>
                <a:gd name="connsiteY149" fmla="*/ 135361 h 192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</a:cxnLst>
              <a:rect l="l" t="t" r="r" b="b"/>
              <a:pathLst>
                <a:path w="3005979" h="1928744">
                  <a:moveTo>
                    <a:pt x="1053999" y="1317588"/>
                  </a:moveTo>
                  <a:cubicBezTo>
                    <a:pt x="1006361" y="1363482"/>
                    <a:pt x="952914" y="1411120"/>
                    <a:pt x="894819" y="1459339"/>
                  </a:cubicBezTo>
                  <a:lnTo>
                    <a:pt x="1128941" y="1459339"/>
                  </a:lnTo>
                  <a:cubicBezTo>
                    <a:pt x="1101055" y="1408796"/>
                    <a:pt x="1073170" y="1357092"/>
                    <a:pt x="1053999" y="1317588"/>
                  </a:cubicBezTo>
                  <a:close/>
                  <a:moveTo>
                    <a:pt x="1065037" y="1258331"/>
                  </a:moveTo>
                  <a:lnTo>
                    <a:pt x="1075494" y="1280988"/>
                  </a:lnTo>
                  <a:cubicBezTo>
                    <a:pt x="1095827" y="1326302"/>
                    <a:pt x="1137074" y="1401244"/>
                    <a:pt x="1174255" y="1468053"/>
                  </a:cubicBezTo>
                  <a:lnTo>
                    <a:pt x="1188197" y="1494196"/>
                  </a:lnTo>
                  <a:lnTo>
                    <a:pt x="796639" y="1494196"/>
                  </a:lnTo>
                  <a:lnTo>
                    <a:pt x="834982" y="1463405"/>
                  </a:lnTo>
                  <a:cubicBezTo>
                    <a:pt x="914572" y="1399501"/>
                    <a:pt x="986028" y="1336178"/>
                    <a:pt x="1047027" y="1275760"/>
                  </a:cubicBezTo>
                  <a:close/>
                  <a:moveTo>
                    <a:pt x="2544707" y="0"/>
                  </a:moveTo>
                  <a:lnTo>
                    <a:pt x="3005398" y="0"/>
                  </a:lnTo>
                  <a:lnTo>
                    <a:pt x="3005398" y="99923"/>
                  </a:lnTo>
                  <a:lnTo>
                    <a:pt x="2997265" y="105151"/>
                  </a:lnTo>
                  <a:cubicBezTo>
                    <a:pt x="2954275" y="132456"/>
                    <a:pt x="2914771" y="164408"/>
                    <a:pt x="2879333" y="200427"/>
                  </a:cubicBezTo>
                  <a:cubicBezTo>
                    <a:pt x="2817752" y="262007"/>
                    <a:pt x="2768372" y="334044"/>
                    <a:pt x="2731772" y="415377"/>
                  </a:cubicBezTo>
                  <a:lnTo>
                    <a:pt x="2731191" y="417120"/>
                  </a:lnTo>
                  <a:cubicBezTo>
                    <a:pt x="2730029" y="419444"/>
                    <a:pt x="2728287" y="422348"/>
                    <a:pt x="2727125" y="425834"/>
                  </a:cubicBezTo>
                  <a:lnTo>
                    <a:pt x="2726543" y="426996"/>
                  </a:lnTo>
                  <a:cubicBezTo>
                    <a:pt x="2689363" y="512976"/>
                    <a:pt x="2670192" y="606509"/>
                    <a:pt x="2670192" y="704689"/>
                  </a:cubicBezTo>
                  <a:cubicBezTo>
                    <a:pt x="2670192" y="797059"/>
                    <a:pt x="2687039" y="885363"/>
                    <a:pt x="2720153" y="967277"/>
                  </a:cubicBezTo>
                  <a:cubicBezTo>
                    <a:pt x="2753267" y="1049771"/>
                    <a:pt x="2799161" y="1122970"/>
                    <a:pt x="2856675" y="1184551"/>
                  </a:cubicBezTo>
                  <a:lnTo>
                    <a:pt x="2857257" y="1185132"/>
                  </a:lnTo>
                  <a:cubicBezTo>
                    <a:pt x="2863066" y="1192103"/>
                    <a:pt x="2869457" y="1198493"/>
                    <a:pt x="2875847" y="1204303"/>
                  </a:cubicBezTo>
                  <a:cubicBezTo>
                    <a:pt x="2911285" y="1239741"/>
                    <a:pt x="2952531" y="1272855"/>
                    <a:pt x="2997845" y="1302483"/>
                  </a:cubicBezTo>
                  <a:lnTo>
                    <a:pt x="3005979" y="1307711"/>
                  </a:lnTo>
                  <a:lnTo>
                    <a:pt x="3005979" y="1928744"/>
                  </a:lnTo>
                  <a:lnTo>
                    <a:pt x="3005398" y="1928744"/>
                  </a:lnTo>
                  <a:lnTo>
                    <a:pt x="2535413" y="1928744"/>
                  </a:lnTo>
                  <a:lnTo>
                    <a:pt x="2535413" y="756974"/>
                  </a:lnTo>
                  <a:lnTo>
                    <a:pt x="2426775" y="891173"/>
                  </a:lnTo>
                  <a:lnTo>
                    <a:pt x="2062522" y="593147"/>
                  </a:lnTo>
                  <a:lnTo>
                    <a:pt x="2136302" y="503100"/>
                  </a:lnTo>
                  <a:cubicBezTo>
                    <a:pt x="2067750" y="482186"/>
                    <a:pt x="1995132" y="472310"/>
                    <a:pt x="1952723" y="472310"/>
                  </a:cubicBezTo>
                  <a:cubicBezTo>
                    <a:pt x="1885333" y="472310"/>
                    <a:pt x="1820848" y="485091"/>
                    <a:pt x="1761011" y="510652"/>
                  </a:cubicBezTo>
                  <a:cubicBezTo>
                    <a:pt x="1701173" y="536795"/>
                    <a:pt x="1648307" y="572233"/>
                    <a:pt x="1604155" y="616385"/>
                  </a:cubicBezTo>
                  <a:cubicBezTo>
                    <a:pt x="1560003" y="660537"/>
                    <a:pt x="1524566" y="713403"/>
                    <a:pt x="1498423" y="773240"/>
                  </a:cubicBezTo>
                  <a:cubicBezTo>
                    <a:pt x="1472861" y="833078"/>
                    <a:pt x="1460080" y="897563"/>
                    <a:pt x="1460080" y="964372"/>
                  </a:cubicBezTo>
                  <a:cubicBezTo>
                    <a:pt x="1460080" y="1031181"/>
                    <a:pt x="1472861" y="1095666"/>
                    <a:pt x="1498423" y="1155503"/>
                  </a:cubicBezTo>
                  <a:cubicBezTo>
                    <a:pt x="1524566" y="1215922"/>
                    <a:pt x="1558841" y="1267045"/>
                    <a:pt x="1604155" y="1312359"/>
                  </a:cubicBezTo>
                  <a:cubicBezTo>
                    <a:pt x="1648888" y="1357092"/>
                    <a:pt x="1701754" y="1393111"/>
                    <a:pt x="1761011" y="1418091"/>
                  </a:cubicBezTo>
                  <a:cubicBezTo>
                    <a:pt x="1819686" y="1443653"/>
                    <a:pt x="1884171" y="1456434"/>
                    <a:pt x="1952723" y="1456434"/>
                  </a:cubicBezTo>
                  <a:cubicBezTo>
                    <a:pt x="2020693" y="1456434"/>
                    <a:pt x="2085179" y="1443653"/>
                    <a:pt x="2143854" y="1418091"/>
                  </a:cubicBezTo>
                  <a:cubicBezTo>
                    <a:pt x="2202530" y="1393111"/>
                    <a:pt x="2255396" y="1357673"/>
                    <a:pt x="2300710" y="1312359"/>
                  </a:cubicBezTo>
                  <a:cubicBezTo>
                    <a:pt x="2346024" y="1267045"/>
                    <a:pt x="2381462" y="1214179"/>
                    <a:pt x="2406442" y="1156085"/>
                  </a:cubicBezTo>
                  <a:cubicBezTo>
                    <a:pt x="2432004" y="1097409"/>
                    <a:pt x="2444785" y="1032924"/>
                    <a:pt x="2444785" y="964953"/>
                  </a:cubicBezTo>
                  <a:cubicBezTo>
                    <a:pt x="2444785" y="943458"/>
                    <a:pt x="2443623" y="921963"/>
                    <a:pt x="2440718" y="898144"/>
                  </a:cubicBezTo>
                  <a:lnTo>
                    <a:pt x="2439556" y="890011"/>
                  </a:lnTo>
                  <a:lnTo>
                    <a:pt x="2445946" y="883620"/>
                  </a:lnTo>
                  <a:lnTo>
                    <a:pt x="2525536" y="784279"/>
                  </a:lnTo>
                  <a:lnTo>
                    <a:pt x="2525536" y="1735870"/>
                  </a:lnTo>
                  <a:lnTo>
                    <a:pt x="2518565" y="1741098"/>
                  </a:lnTo>
                  <a:cubicBezTo>
                    <a:pt x="2459889" y="1783507"/>
                    <a:pt x="2395404" y="1820107"/>
                    <a:pt x="2326272" y="1850897"/>
                  </a:cubicBezTo>
                  <a:cubicBezTo>
                    <a:pt x="2209501" y="1900859"/>
                    <a:pt x="2083436" y="1926420"/>
                    <a:pt x="1951561" y="1926420"/>
                  </a:cubicBezTo>
                  <a:cubicBezTo>
                    <a:pt x="1917866" y="1926420"/>
                    <a:pt x="1884753" y="1924677"/>
                    <a:pt x="1851638" y="1921773"/>
                  </a:cubicBezTo>
                  <a:lnTo>
                    <a:pt x="121579" y="1921773"/>
                  </a:lnTo>
                  <a:lnTo>
                    <a:pt x="121579" y="1433196"/>
                  </a:lnTo>
                  <a:lnTo>
                    <a:pt x="129713" y="1427968"/>
                  </a:lnTo>
                  <a:cubicBezTo>
                    <a:pt x="252292" y="1353607"/>
                    <a:pt x="366158" y="1276922"/>
                    <a:pt x="468404" y="1199655"/>
                  </a:cubicBezTo>
                  <a:cubicBezTo>
                    <a:pt x="568327" y="1123552"/>
                    <a:pt x="656050" y="1049190"/>
                    <a:pt x="728088" y="978315"/>
                  </a:cubicBezTo>
                  <a:cubicBezTo>
                    <a:pt x="799544" y="907439"/>
                    <a:pt x="854734" y="842954"/>
                    <a:pt x="893076" y="786021"/>
                  </a:cubicBezTo>
                  <a:cubicBezTo>
                    <a:pt x="930257" y="730832"/>
                    <a:pt x="948847" y="686680"/>
                    <a:pt x="948847" y="654147"/>
                  </a:cubicBezTo>
                  <a:cubicBezTo>
                    <a:pt x="948847" y="603604"/>
                    <a:pt x="932000" y="561776"/>
                    <a:pt x="897724" y="526919"/>
                  </a:cubicBezTo>
                  <a:cubicBezTo>
                    <a:pt x="862867" y="492062"/>
                    <a:pt x="821620" y="475215"/>
                    <a:pt x="771078" y="475215"/>
                  </a:cubicBezTo>
                  <a:cubicBezTo>
                    <a:pt x="720535" y="475215"/>
                    <a:pt x="679288" y="492062"/>
                    <a:pt x="643851" y="527500"/>
                  </a:cubicBezTo>
                  <a:cubicBezTo>
                    <a:pt x="609575" y="562938"/>
                    <a:pt x="592727" y="604766"/>
                    <a:pt x="592727" y="656470"/>
                  </a:cubicBezTo>
                  <a:lnTo>
                    <a:pt x="592727" y="673899"/>
                  </a:lnTo>
                  <a:lnTo>
                    <a:pt x="378938" y="673899"/>
                  </a:lnTo>
                  <a:cubicBezTo>
                    <a:pt x="369063" y="673899"/>
                    <a:pt x="361510" y="666346"/>
                    <a:pt x="361510" y="656470"/>
                  </a:cubicBezTo>
                  <a:cubicBezTo>
                    <a:pt x="361510" y="646594"/>
                    <a:pt x="369063" y="639042"/>
                    <a:pt x="378938" y="639042"/>
                  </a:cubicBezTo>
                  <a:lnTo>
                    <a:pt x="558451" y="639042"/>
                  </a:lnTo>
                  <a:cubicBezTo>
                    <a:pt x="561937" y="586757"/>
                    <a:pt x="582270" y="540862"/>
                    <a:pt x="618870" y="503100"/>
                  </a:cubicBezTo>
                  <a:cubicBezTo>
                    <a:pt x="660698" y="461272"/>
                    <a:pt x="711821" y="440358"/>
                    <a:pt x="771078" y="440358"/>
                  </a:cubicBezTo>
                  <a:cubicBezTo>
                    <a:pt x="830334" y="440358"/>
                    <a:pt x="881458" y="461272"/>
                    <a:pt x="922124" y="502519"/>
                  </a:cubicBezTo>
                  <a:cubicBezTo>
                    <a:pt x="962790" y="543767"/>
                    <a:pt x="983704" y="594890"/>
                    <a:pt x="983704" y="654147"/>
                  </a:cubicBezTo>
                  <a:cubicBezTo>
                    <a:pt x="983704" y="693651"/>
                    <a:pt x="962790" y="744774"/>
                    <a:pt x="921543" y="805193"/>
                  </a:cubicBezTo>
                  <a:cubicBezTo>
                    <a:pt x="881458" y="864449"/>
                    <a:pt x="826267" y="928934"/>
                    <a:pt x="751907" y="1002715"/>
                  </a:cubicBezTo>
                  <a:cubicBezTo>
                    <a:pt x="678707" y="1074752"/>
                    <a:pt x="589822" y="1150275"/>
                    <a:pt x="488738" y="1227541"/>
                  </a:cubicBezTo>
                  <a:cubicBezTo>
                    <a:pt x="387653" y="1303645"/>
                    <a:pt x="275530" y="1379749"/>
                    <a:pt x="155274" y="1452948"/>
                  </a:cubicBezTo>
                  <a:lnTo>
                    <a:pt x="155274" y="1886916"/>
                  </a:lnTo>
                  <a:lnTo>
                    <a:pt x="1852219" y="1886916"/>
                  </a:lnTo>
                  <a:lnTo>
                    <a:pt x="1852800" y="1886916"/>
                  </a:lnTo>
                  <a:cubicBezTo>
                    <a:pt x="1884753" y="1890401"/>
                    <a:pt x="1917285" y="1891563"/>
                    <a:pt x="1949819" y="1891563"/>
                  </a:cubicBezTo>
                  <a:cubicBezTo>
                    <a:pt x="2077046" y="1891563"/>
                    <a:pt x="2198464" y="1867164"/>
                    <a:pt x="2310586" y="1818945"/>
                  </a:cubicBezTo>
                  <a:cubicBezTo>
                    <a:pt x="2374490" y="1790479"/>
                    <a:pt x="2434909" y="1756784"/>
                    <a:pt x="2489517" y="1717860"/>
                  </a:cubicBezTo>
                  <a:lnTo>
                    <a:pt x="2489517" y="882458"/>
                  </a:lnTo>
                  <a:lnTo>
                    <a:pt x="2474413" y="901049"/>
                  </a:lnTo>
                  <a:cubicBezTo>
                    <a:pt x="2476737" y="923125"/>
                    <a:pt x="2477899" y="944039"/>
                    <a:pt x="2477899" y="964372"/>
                  </a:cubicBezTo>
                  <a:cubicBezTo>
                    <a:pt x="2477899" y="1036990"/>
                    <a:pt x="2463956" y="1106123"/>
                    <a:pt x="2436651" y="1169446"/>
                  </a:cubicBezTo>
                  <a:cubicBezTo>
                    <a:pt x="2409928" y="1232188"/>
                    <a:pt x="2372167" y="1288541"/>
                    <a:pt x="2323367" y="1336759"/>
                  </a:cubicBezTo>
                  <a:cubicBezTo>
                    <a:pt x="2274567" y="1385558"/>
                    <a:pt x="2218215" y="1423320"/>
                    <a:pt x="2156054" y="1450044"/>
                  </a:cubicBezTo>
                  <a:cubicBezTo>
                    <a:pt x="2093312" y="1477348"/>
                    <a:pt x="2024180" y="1491291"/>
                    <a:pt x="1951561" y="1491291"/>
                  </a:cubicBezTo>
                  <a:cubicBezTo>
                    <a:pt x="1878362" y="1491291"/>
                    <a:pt x="1809229" y="1477348"/>
                    <a:pt x="1746487" y="1450044"/>
                  </a:cubicBezTo>
                  <a:cubicBezTo>
                    <a:pt x="1683744" y="1423320"/>
                    <a:pt x="1627393" y="1384978"/>
                    <a:pt x="1579174" y="1336759"/>
                  </a:cubicBezTo>
                  <a:cubicBezTo>
                    <a:pt x="1530956" y="1288541"/>
                    <a:pt x="1493775" y="1233932"/>
                    <a:pt x="1465890" y="1169446"/>
                  </a:cubicBezTo>
                  <a:cubicBezTo>
                    <a:pt x="1438586" y="1104961"/>
                    <a:pt x="1424642" y="1036410"/>
                    <a:pt x="1424642" y="964953"/>
                  </a:cubicBezTo>
                  <a:cubicBezTo>
                    <a:pt x="1424642" y="892915"/>
                    <a:pt x="1438586" y="823783"/>
                    <a:pt x="1465890" y="759879"/>
                  </a:cubicBezTo>
                  <a:cubicBezTo>
                    <a:pt x="1493775" y="695975"/>
                    <a:pt x="1532118" y="639623"/>
                    <a:pt x="1579174" y="592566"/>
                  </a:cubicBezTo>
                  <a:cubicBezTo>
                    <a:pt x="1626231" y="545509"/>
                    <a:pt x="1682583" y="507167"/>
                    <a:pt x="1746487" y="479281"/>
                  </a:cubicBezTo>
                  <a:cubicBezTo>
                    <a:pt x="1810972" y="451977"/>
                    <a:pt x="1880105" y="438034"/>
                    <a:pt x="1951561" y="438034"/>
                  </a:cubicBezTo>
                  <a:cubicBezTo>
                    <a:pt x="2001522" y="438034"/>
                    <a:pt x="2091569" y="450815"/>
                    <a:pt x="2170578" y="478701"/>
                  </a:cubicBezTo>
                  <a:lnTo>
                    <a:pt x="2193816" y="486834"/>
                  </a:lnTo>
                  <a:lnTo>
                    <a:pt x="2110740" y="589081"/>
                  </a:lnTo>
                  <a:lnTo>
                    <a:pt x="2420966" y="842954"/>
                  </a:lnTo>
                  <a:lnTo>
                    <a:pt x="2432585" y="828431"/>
                  </a:lnTo>
                  <a:lnTo>
                    <a:pt x="2569107" y="658213"/>
                  </a:lnTo>
                  <a:lnTo>
                    <a:pt x="2569107" y="1893887"/>
                  </a:lnTo>
                  <a:lnTo>
                    <a:pt x="2969379" y="1893887"/>
                  </a:lnTo>
                  <a:lnTo>
                    <a:pt x="2969379" y="1326302"/>
                  </a:lnTo>
                  <a:cubicBezTo>
                    <a:pt x="2925227" y="1296674"/>
                    <a:pt x="2884561" y="1264141"/>
                    <a:pt x="2849705" y="1229284"/>
                  </a:cubicBezTo>
                  <a:cubicBezTo>
                    <a:pt x="2843314" y="1222893"/>
                    <a:pt x="2836342" y="1215922"/>
                    <a:pt x="2829371" y="1207789"/>
                  </a:cubicBezTo>
                  <a:cubicBezTo>
                    <a:pt x="2768953" y="1143304"/>
                    <a:pt x="2720734" y="1066619"/>
                    <a:pt x="2686459" y="980057"/>
                  </a:cubicBezTo>
                  <a:cubicBezTo>
                    <a:pt x="2651602" y="894077"/>
                    <a:pt x="2634173" y="801707"/>
                    <a:pt x="2634173" y="704689"/>
                  </a:cubicBezTo>
                  <a:cubicBezTo>
                    <a:pt x="2634173" y="601861"/>
                    <a:pt x="2653925" y="503681"/>
                    <a:pt x="2693430" y="413634"/>
                  </a:cubicBezTo>
                  <a:cubicBezTo>
                    <a:pt x="2695173" y="408406"/>
                    <a:pt x="2696915" y="404339"/>
                    <a:pt x="2699239" y="400854"/>
                  </a:cubicBezTo>
                  <a:cubicBezTo>
                    <a:pt x="2737581" y="316035"/>
                    <a:pt x="2789286" y="240512"/>
                    <a:pt x="2853771" y="176608"/>
                  </a:cubicBezTo>
                  <a:cubicBezTo>
                    <a:pt x="2888627" y="141170"/>
                    <a:pt x="2927551" y="109218"/>
                    <a:pt x="2969960" y="81333"/>
                  </a:cubicBezTo>
                  <a:lnTo>
                    <a:pt x="2969960" y="34857"/>
                  </a:lnTo>
                  <a:lnTo>
                    <a:pt x="2560393" y="34857"/>
                  </a:lnTo>
                  <a:lnTo>
                    <a:pt x="2443041" y="179513"/>
                  </a:lnTo>
                  <a:lnTo>
                    <a:pt x="2430261" y="172541"/>
                  </a:lnTo>
                  <a:cubicBezTo>
                    <a:pt x="2401795" y="156856"/>
                    <a:pt x="2334405" y="120256"/>
                    <a:pt x="2311748" y="110380"/>
                  </a:cubicBezTo>
                  <a:cubicBezTo>
                    <a:pt x="2197882" y="60999"/>
                    <a:pt x="2079950" y="37181"/>
                    <a:pt x="1950980" y="37181"/>
                  </a:cubicBezTo>
                  <a:cubicBezTo>
                    <a:pt x="1820267" y="37181"/>
                    <a:pt x="1699430" y="61581"/>
                    <a:pt x="1590793" y="110380"/>
                  </a:cubicBezTo>
                  <a:cubicBezTo>
                    <a:pt x="1449623" y="173703"/>
                    <a:pt x="1365386" y="239931"/>
                    <a:pt x="1295091" y="301511"/>
                  </a:cubicBezTo>
                  <a:lnTo>
                    <a:pt x="1280568" y="314292"/>
                  </a:lnTo>
                  <a:lnTo>
                    <a:pt x="1269530" y="298607"/>
                  </a:lnTo>
                  <a:cubicBezTo>
                    <a:pt x="1249778" y="270722"/>
                    <a:pt x="1227702" y="244579"/>
                    <a:pt x="1204464" y="220760"/>
                  </a:cubicBezTo>
                  <a:cubicBezTo>
                    <a:pt x="1147531" y="164408"/>
                    <a:pt x="1084208" y="121418"/>
                    <a:pt x="1009846" y="88304"/>
                  </a:cubicBezTo>
                  <a:cubicBezTo>
                    <a:pt x="937228" y="56352"/>
                    <a:pt x="857638" y="40085"/>
                    <a:pt x="771659" y="40085"/>
                  </a:cubicBezTo>
                  <a:cubicBezTo>
                    <a:pt x="685098" y="40085"/>
                    <a:pt x="606670" y="55771"/>
                    <a:pt x="532890" y="88885"/>
                  </a:cubicBezTo>
                  <a:cubicBezTo>
                    <a:pt x="458528" y="121418"/>
                    <a:pt x="392301" y="166151"/>
                    <a:pt x="337110" y="221341"/>
                  </a:cubicBezTo>
                  <a:cubicBezTo>
                    <a:pt x="281339" y="277112"/>
                    <a:pt x="236607" y="343340"/>
                    <a:pt x="204654" y="417120"/>
                  </a:cubicBezTo>
                  <a:cubicBezTo>
                    <a:pt x="172121" y="490900"/>
                    <a:pt x="155855" y="569328"/>
                    <a:pt x="155855" y="655889"/>
                  </a:cubicBezTo>
                  <a:lnTo>
                    <a:pt x="155855" y="673318"/>
                  </a:lnTo>
                  <a:lnTo>
                    <a:pt x="0" y="673318"/>
                  </a:lnTo>
                  <a:lnTo>
                    <a:pt x="0" y="638461"/>
                  </a:lnTo>
                  <a:lnTo>
                    <a:pt x="121579" y="638461"/>
                  </a:lnTo>
                  <a:cubicBezTo>
                    <a:pt x="123322" y="553642"/>
                    <a:pt x="140170" y="476377"/>
                    <a:pt x="172703" y="403177"/>
                  </a:cubicBezTo>
                  <a:cubicBezTo>
                    <a:pt x="206978" y="325331"/>
                    <a:pt x="254035" y="255617"/>
                    <a:pt x="312711" y="196360"/>
                  </a:cubicBezTo>
                  <a:cubicBezTo>
                    <a:pt x="371386" y="137684"/>
                    <a:pt x="440519" y="90628"/>
                    <a:pt x="518947" y="56352"/>
                  </a:cubicBezTo>
                  <a:cubicBezTo>
                    <a:pt x="596212" y="22076"/>
                    <a:pt x="681031" y="4648"/>
                    <a:pt x="771659" y="4648"/>
                  </a:cubicBezTo>
                  <a:cubicBezTo>
                    <a:pt x="862287" y="4648"/>
                    <a:pt x="947104" y="22076"/>
                    <a:pt x="1023789" y="56352"/>
                  </a:cubicBezTo>
                  <a:cubicBezTo>
                    <a:pt x="1101055" y="90628"/>
                    <a:pt x="1169607" y="137684"/>
                    <a:pt x="1228864" y="196360"/>
                  </a:cubicBezTo>
                  <a:cubicBezTo>
                    <a:pt x="1249196" y="217274"/>
                    <a:pt x="1268949" y="239931"/>
                    <a:pt x="1286378" y="263169"/>
                  </a:cubicBezTo>
                  <a:cubicBezTo>
                    <a:pt x="1356091" y="203332"/>
                    <a:pt x="1440909" y="139428"/>
                    <a:pt x="1576851" y="79009"/>
                  </a:cubicBezTo>
                  <a:cubicBezTo>
                    <a:pt x="1689554" y="28466"/>
                    <a:pt x="1815620" y="2905"/>
                    <a:pt x="1950980" y="2905"/>
                  </a:cubicBezTo>
                  <a:cubicBezTo>
                    <a:pt x="2082855" y="2905"/>
                    <a:pt x="2208920" y="28466"/>
                    <a:pt x="2325691" y="79009"/>
                  </a:cubicBezTo>
                  <a:cubicBezTo>
                    <a:pt x="2345443" y="87723"/>
                    <a:pt x="2390176" y="111542"/>
                    <a:pt x="2434327" y="135361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EEC5617-2421-414D-BDDF-7A076CB9EB14}"/>
                </a:ext>
              </a:extLst>
            </p:cNvPr>
            <p:cNvSpPr/>
            <p:nvPr/>
          </p:nvSpPr>
          <p:spPr>
            <a:xfrm>
              <a:off x="1501254" y="2136108"/>
              <a:ext cx="3584422" cy="58554"/>
            </a:xfrm>
            <a:custGeom>
              <a:avLst/>
              <a:gdLst>
                <a:gd name="connsiteX0" fmla="*/ 17429 w 2020599"/>
                <a:gd name="connsiteY0" fmla="*/ 0 h 34857"/>
                <a:gd name="connsiteX1" fmla="*/ 2020599 w 2020599"/>
                <a:gd name="connsiteY1" fmla="*/ 0 h 34857"/>
                <a:gd name="connsiteX2" fmla="*/ 2020599 w 2020599"/>
                <a:gd name="connsiteY2" fmla="*/ 34857 h 34857"/>
                <a:gd name="connsiteX3" fmla="*/ 17429 w 2020599"/>
                <a:gd name="connsiteY3" fmla="*/ 34857 h 34857"/>
                <a:gd name="connsiteX4" fmla="*/ 0 w 2020599"/>
                <a:gd name="connsiteY4" fmla="*/ 17428 h 34857"/>
                <a:gd name="connsiteX5" fmla="*/ 17429 w 2020599"/>
                <a:gd name="connsiteY5" fmla="*/ 0 h 34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599" h="34857">
                  <a:moveTo>
                    <a:pt x="17429" y="0"/>
                  </a:moveTo>
                  <a:lnTo>
                    <a:pt x="2020599" y="0"/>
                  </a:lnTo>
                  <a:lnTo>
                    <a:pt x="2020599" y="34857"/>
                  </a:lnTo>
                  <a:lnTo>
                    <a:pt x="17429" y="34857"/>
                  </a:lnTo>
                  <a:cubicBezTo>
                    <a:pt x="7552" y="34857"/>
                    <a:pt x="0" y="27305"/>
                    <a:pt x="0" y="17428"/>
                  </a:cubicBezTo>
                  <a:cubicBezTo>
                    <a:pt x="0" y="7552"/>
                    <a:pt x="7552" y="0"/>
                    <a:pt x="1742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alpha val="0"/>
                  </a:schemeClr>
                </a:gs>
                <a:gs pos="23000">
                  <a:schemeClr val="bg1">
                    <a:alpha val="54000"/>
                  </a:schemeClr>
                </a:gs>
                <a:gs pos="67000">
                  <a:schemeClr val="bg1"/>
                </a:gs>
              </a:gsLst>
              <a:lin ang="0" scaled="1"/>
              <a:tileRect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A3A0A4-A8E3-46AD-949E-E09A04DC6C74}"/>
                </a:ext>
              </a:extLst>
            </p:cNvPr>
            <p:cNvGrpSpPr/>
            <p:nvPr/>
          </p:nvGrpSpPr>
          <p:grpSpPr>
            <a:xfrm rot="20085461">
              <a:off x="873463" y="1540457"/>
              <a:ext cx="1224531" cy="1224531"/>
              <a:chOff x="3670934" y="2441248"/>
              <a:chExt cx="590107" cy="590107"/>
            </a:xfrm>
          </p:grpSpPr>
          <p:sp>
            <p:nvSpPr>
              <p:cNvPr id="151" name="Star: 4 Points 150">
                <a:extLst>
                  <a:ext uri="{FF2B5EF4-FFF2-40B4-BE49-F238E27FC236}">
                    <a16:creationId xmlns:a16="http://schemas.microsoft.com/office/drawing/2014/main" id="{3F642E47-7870-4515-B9C0-FCB7FE89DAA3}"/>
                  </a:ext>
                </a:extLst>
              </p:cNvPr>
              <p:cNvSpPr/>
              <p:nvPr/>
            </p:nvSpPr>
            <p:spPr>
              <a:xfrm>
                <a:off x="3670934" y="244124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Star: 4 Points 151">
                <a:extLst>
                  <a:ext uri="{FF2B5EF4-FFF2-40B4-BE49-F238E27FC236}">
                    <a16:creationId xmlns:a16="http://schemas.microsoft.com/office/drawing/2014/main" id="{417AB97D-0A0B-452D-8039-39E0D37E5F49}"/>
                  </a:ext>
                </a:extLst>
              </p:cNvPr>
              <p:cNvSpPr/>
              <p:nvPr/>
            </p:nvSpPr>
            <p:spPr>
              <a:xfrm rot="2700000">
                <a:off x="3751402" y="253013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930DAE-7AE5-47CB-8AF8-755E2F6EAF02}"/>
                </a:ext>
              </a:extLst>
            </p:cNvPr>
            <p:cNvGrpSpPr/>
            <p:nvPr/>
          </p:nvGrpSpPr>
          <p:grpSpPr>
            <a:xfrm rot="20085461">
              <a:off x="8282170" y="4213211"/>
              <a:ext cx="867024" cy="867023"/>
              <a:chOff x="4075401" y="2631558"/>
              <a:chExt cx="590107" cy="590107"/>
            </a:xfrm>
          </p:grpSpPr>
          <p:sp>
            <p:nvSpPr>
              <p:cNvPr id="149" name="Star: 4 Points 148">
                <a:extLst>
                  <a:ext uri="{FF2B5EF4-FFF2-40B4-BE49-F238E27FC236}">
                    <a16:creationId xmlns:a16="http://schemas.microsoft.com/office/drawing/2014/main" id="{497DAA68-8491-4DD2-A305-F1C93EB5996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Star: 4 Points 149">
                <a:extLst>
                  <a:ext uri="{FF2B5EF4-FFF2-40B4-BE49-F238E27FC236}">
                    <a16:creationId xmlns:a16="http://schemas.microsoft.com/office/drawing/2014/main" id="{36511C57-20CA-40F8-BE1D-9433D357624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57582DA-87CE-4381-8999-42C8AC850FD1}"/>
                </a:ext>
              </a:extLst>
            </p:cNvPr>
            <p:cNvGrpSpPr/>
            <p:nvPr/>
          </p:nvGrpSpPr>
          <p:grpSpPr>
            <a:xfrm rot="21267174">
              <a:off x="8929773" y="4224398"/>
              <a:ext cx="867024" cy="867023"/>
              <a:chOff x="4075401" y="2631558"/>
              <a:chExt cx="590107" cy="590107"/>
            </a:xfrm>
          </p:grpSpPr>
          <p:sp>
            <p:nvSpPr>
              <p:cNvPr id="147" name="Star: 4 Points 146">
                <a:extLst>
                  <a:ext uri="{FF2B5EF4-FFF2-40B4-BE49-F238E27FC236}">
                    <a16:creationId xmlns:a16="http://schemas.microsoft.com/office/drawing/2014/main" id="{080B6733-6ADD-46AC-A661-8F7F71E918E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Star: 4 Points 147">
                <a:extLst>
                  <a:ext uri="{FF2B5EF4-FFF2-40B4-BE49-F238E27FC236}">
                    <a16:creationId xmlns:a16="http://schemas.microsoft.com/office/drawing/2014/main" id="{DFD28325-364C-4F77-8D6D-B5753F3AECC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7F196F3-AF61-4E8F-8A27-6919B6C743E3}"/>
                </a:ext>
              </a:extLst>
            </p:cNvPr>
            <p:cNvGrpSpPr/>
            <p:nvPr/>
          </p:nvGrpSpPr>
          <p:grpSpPr>
            <a:xfrm rot="2316954">
              <a:off x="7475010" y="3916557"/>
              <a:ext cx="620491" cy="620491"/>
              <a:chOff x="9236131" y="1730779"/>
              <a:chExt cx="590107" cy="590107"/>
            </a:xfrm>
          </p:grpSpPr>
          <p:sp>
            <p:nvSpPr>
              <p:cNvPr id="145" name="Star: 4 Points 144">
                <a:extLst>
                  <a:ext uri="{FF2B5EF4-FFF2-40B4-BE49-F238E27FC236}">
                    <a16:creationId xmlns:a16="http://schemas.microsoft.com/office/drawing/2014/main" id="{9ED596B0-0C17-4168-B3EE-DBCACD3C0A65}"/>
                  </a:ext>
                </a:extLst>
              </p:cNvPr>
              <p:cNvSpPr/>
              <p:nvPr/>
            </p:nvSpPr>
            <p:spPr>
              <a:xfrm>
                <a:off x="9236131" y="1730779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Star: 4 Points 145">
                <a:extLst>
                  <a:ext uri="{FF2B5EF4-FFF2-40B4-BE49-F238E27FC236}">
                    <a16:creationId xmlns:a16="http://schemas.microsoft.com/office/drawing/2014/main" id="{BFD32894-8051-4EAF-9065-CE938EBA679C}"/>
                  </a:ext>
                </a:extLst>
              </p:cNvPr>
              <p:cNvSpPr/>
              <p:nvPr/>
            </p:nvSpPr>
            <p:spPr>
              <a:xfrm rot="2700000">
                <a:off x="9316594" y="1819664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64E7F2A-1CE9-4A10-A6AD-7BE291050B32}"/>
                </a:ext>
              </a:extLst>
            </p:cNvPr>
            <p:cNvGrpSpPr/>
            <p:nvPr/>
          </p:nvGrpSpPr>
          <p:grpSpPr>
            <a:xfrm rot="3219636">
              <a:off x="8154090" y="4761613"/>
              <a:ext cx="469955" cy="469955"/>
              <a:chOff x="4075401" y="2631558"/>
              <a:chExt cx="590107" cy="590107"/>
            </a:xfrm>
          </p:grpSpPr>
          <p:sp>
            <p:nvSpPr>
              <p:cNvPr id="143" name="Star: 4 Points 142">
                <a:extLst>
                  <a:ext uri="{FF2B5EF4-FFF2-40B4-BE49-F238E27FC236}">
                    <a16:creationId xmlns:a16="http://schemas.microsoft.com/office/drawing/2014/main" id="{2B610875-4B5D-4885-9543-15B969F19A0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Star: 4 Points 143">
                <a:extLst>
                  <a:ext uri="{FF2B5EF4-FFF2-40B4-BE49-F238E27FC236}">
                    <a16:creationId xmlns:a16="http://schemas.microsoft.com/office/drawing/2014/main" id="{B1C0C3F7-EFEA-4897-B252-D77FAC744EB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078A575-4810-4CC1-A2FC-2BDC7F0F3F0F}"/>
                </a:ext>
              </a:extLst>
            </p:cNvPr>
            <p:cNvGrpSpPr/>
            <p:nvPr/>
          </p:nvGrpSpPr>
          <p:grpSpPr>
            <a:xfrm rot="1035712">
              <a:off x="9932427" y="4111043"/>
              <a:ext cx="412752" cy="412752"/>
              <a:chOff x="4075401" y="2631558"/>
              <a:chExt cx="590107" cy="590107"/>
            </a:xfrm>
          </p:grpSpPr>
          <p:sp>
            <p:nvSpPr>
              <p:cNvPr id="141" name="Star: 4 Points 140">
                <a:extLst>
                  <a:ext uri="{FF2B5EF4-FFF2-40B4-BE49-F238E27FC236}">
                    <a16:creationId xmlns:a16="http://schemas.microsoft.com/office/drawing/2014/main" id="{DE5591C9-A8A4-42AE-A465-8C9C4F281CE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Star: 4 Points 141">
                <a:extLst>
                  <a:ext uri="{FF2B5EF4-FFF2-40B4-BE49-F238E27FC236}">
                    <a16:creationId xmlns:a16="http://schemas.microsoft.com/office/drawing/2014/main" id="{5CFCB589-3255-4E66-A8D0-54E37399842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A24E1B1-35F9-490B-A70C-55873C69000E}"/>
                </a:ext>
              </a:extLst>
            </p:cNvPr>
            <p:cNvGrpSpPr/>
            <p:nvPr/>
          </p:nvGrpSpPr>
          <p:grpSpPr>
            <a:xfrm rot="20085461">
              <a:off x="10106271" y="3655666"/>
              <a:ext cx="326184" cy="326184"/>
              <a:chOff x="4075401" y="2631558"/>
              <a:chExt cx="590107" cy="590107"/>
            </a:xfrm>
          </p:grpSpPr>
          <p:sp>
            <p:nvSpPr>
              <p:cNvPr id="139" name="Star: 4 Points 138">
                <a:extLst>
                  <a:ext uri="{FF2B5EF4-FFF2-40B4-BE49-F238E27FC236}">
                    <a16:creationId xmlns:a16="http://schemas.microsoft.com/office/drawing/2014/main" id="{419E71DB-4C76-4B71-BB5C-8E2D02DD317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Star: 4 Points 139">
                <a:extLst>
                  <a:ext uri="{FF2B5EF4-FFF2-40B4-BE49-F238E27FC236}">
                    <a16:creationId xmlns:a16="http://schemas.microsoft.com/office/drawing/2014/main" id="{F08D4975-F3D4-4C13-843D-8287F822A28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6BB7200-99C8-4EF6-A59A-91459234CF13}"/>
                </a:ext>
              </a:extLst>
            </p:cNvPr>
            <p:cNvGrpSpPr/>
            <p:nvPr/>
          </p:nvGrpSpPr>
          <p:grpSpPr>
            <a:xfrm rot="547670">
              <a:off x="10608564" y="1502941"/>
              <a:ext cx="619636" cy="619636"/>
              <a:chOff x="4075401" y="2631558"/>
              <a:chExt cx="590107" cy="590107"/>
            </a:xfrm>
          </p:grpSpPr>
          <p:sp>
            <p:nvSpPr>
              <p:cNvPr id="137" name="Star: 4 Points 136">
                <a:extLst>
                  <a:ext uri="{FF2B5EF4-FFF2-40B4-BE49-F238E27FC236}">
                    <a16:creationId xmlns:a16="http://schemas.microsoft.com/office/drawing/2014/main" id="{3528CD80-2D8E-4FFB-8F08-7D0AAE0B307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Star: 4 Points 137">
                <a:extLst>
                  <a:ext uri="{FF2B5EF4-FFF2-40B4-BE49-F238E27FC236}">
                    <a16:creationId xmlns:a16="http://schemas.microsoft.com/office/drawing/2014/main" id="{680FD02B-06A8-4227-AB8F-ECC95394EB7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1D844B-B576-4DD7-84A6-9BC55480E999}"/>
                </a:ext>
              </a:extLst>
            </p:cNvPr>
            <p:cNvGrpSpPr/>
            <p:nvPr/>
          </p:nvGrpSpPr>
          <p:grpSpPr>
            <a:xfrm rot="20085461">
              <a:off x="10356068" y="3507213"/>
              <a:ext cx="261702" cy="261702"/>
              <a:chOff x="4075401" y="2631558"/>
              <a:chExt cx="590107" cy="590107"/>
            </a:xfrm>
          </p:grpSpPr>
          <p:sp>
            <p:nvSpPr>
              <p:cNvPr id="135" name="Star: 4 Points 134">
                <a:extLst>
                  <a:ext uri="{FF2B5EF4-FFF2-40B4-BE49-F238E27FC236}">
                    <a16:creationId xmlns:a16="http://schemas.microsoft.com/office/drawing/2014/main" id="{EA85096D-8714-4E1E-B6ED-82B14E355D9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Star: 4 Points 135">
                <a:extLst>
                  <a:ext uri="{FF2B5EF4-FFF2-40B4-BE49-F238E27FC236}">
                    <a16:creationId xmlns:a16="http://schemas.microsoft.com/office/drawing/2014/main" id="{48820AEE-98B9-4982-A5A7-0284551719D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F3F3AC1-4ED7-4A03-AA90-859C5183D8C4}"/>
                </a:ext>
              </a:extLst>
            </p:cNvPr>
            <p:cNvGrpSpPr/>
            <p:nvPr/>
          </p:nvGrpSpPr>
          <p:grpSpPr>
            <a:xfrm rot="20085461">
              <a:off x="10209488" y="3921288"/>
              <a:ext cx="260674" cy="260674"/>
              <a:chOff x="4075401" y="2631558"/>
              <a:chExt cx="590107" cy="590107"/>
            </a:xfrm>
          </p:grpSpPr>
          <p:sp>
            <p:nvSpPr>
              <p:cNvPr id="133" name="Star: 4 Points 132">
                <a:extLst>
                  <a:ext uri="{FF2B5EF4-FFF2-40B4-BE49-F238E27FC236}">
                    <a16:creationId xmlns:a16="http://schemas.microsoft.com/office/drawing/2014/main" id="{67F7F26D-F488-4D2C-BCFA-39FD57D669C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Star: 4 Points 133">
                <a:extLst>
                  <a:ext uri="{FF2B5EF4-FFF2-40B4-BE49-F238E27FC236}">
                    <a16:creationId xmlns:a16="http://schemas.microsoft.com/office/drawing/2014/main" id="{B5D45F69-8C2C-4CFE-A8B5-45D90618A86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D30A4E2-FDF8-4017-9F10-F073784B16CD}"/>
                </a:ext>
              </a:extLst>
            </p:cNvPr>
            <p:cNvGrpSpPr/>
            <p:nvPr/>
          </p:nvGrpSpPr>
          <p:grpSpPr>
            <a:xfrm rot="21441558">
              <a:off x="10008458" y="3901011"/>
              <a:ext cx="260674" cy="260674"/>
              <a:chOff x="4075401" y="2631558"/>
              <a:chExt cx="590107" cy="590107"/>
            </a:xfrm>
          </p:grpSpPr>
          <p:sp>
            <p:nvSpPr>
              <p:cNvPr id="131" name="Star: 4 Points 130">
                <a:extLst>
                  <a:ext uri="{FF2B5EF4-FFF2-40B4-BE49-F238E27FC236}">
                    <a16:creationId xmlns:a16="http://schemas.microsoft.com/office/drawing/2014/main" id="{F381C927-5400-45B0-8648-968418C2895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Star: 4 Points 131">
                <a:extLst>
                  <a:ext uri="{FF2B5EF4-FFF2-40B4-BE49-F238E27FC236}">
                    <a16:creationId xmlns:a16="http://schemas.microsoft.com/office/drawing/2014/main" id="{981522D5-B347-46D3-942B-C37EB5F0F19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id="{FF877797-C545-4F55-9182-86F30F4F1A8F}"/>
                </a:ext>
              </a:extLst>
            </p:cNvPr>
            <p:cNvSpPr/>
            <p:nvPr/>
          </p:nvSpPr>
          <p:spPr>
            <a:xfrm rot="1659476">
              <a:off x="10697156" y="274988"/>
              <a:ext cx="261580" cy="640961"/>
            </a:xfrm>
            <a:custGeom>
              <a:avLst/>
              <a:gdLst/>
              <a:ahLst/>
              <a:cxnLst/>
              <a:rect l="l" t="t" r="r" b="b"/>
              <a:pathLst>
                <a:path w="1060423" h="2598393">
                  <a:moveTo>
                    <a:pt x="511607" y="1989888"/>
                  </a:moveTo>
                  <a:cubicBezTo>
                    <a:pt x="421916" y="2038892"/>
                    <a:pt x="392123" y="2248491"/>
                    <a:pt x="577615" y="2379095"/>
                  </a:cubicBezTo>
                  <a:cubicBezTo>
                    <a:pt x="531205" y="2257454"/>
                    <a:pt x="562054" y="2197447"/>
                    <a:pt x="592034" y="2136572"/>
                  </a:cubicBezTo>
                  <a:cubicBezTo>
                    <a:pt x="592534" y="2167519"/>
                    <a:pt x="560915" y="2234057"/>
                    <a:pt x="638675" y="2272816"/>
                  </a:cubicBezTo>
                  <a:cubicBezTo>
                    <a:pt x="602283" y="2156226"/>
                    <a:pt x="756001" y="2119500"/>
                    <a:pt x="594605" y="1990756"/>
                  </a:cubicBezTo>
                  <a:cubicBezTo>
                    <a:pt x="828052" y="2024484"/>
                    <a:pt x="759407" y="2143283"/>
                    <a:pt x="814896" y="2262952"/>
                  </a:cubicBezTo>
                  <a:cubicBezTo>
                    <a:pt x="774295" y="2270013"/>
                    <a:pt x="715464" y="2161619"/>
                    <a:pt x="728685" y="2212952"/>
                  </a:cubicBezTo>
                  <a:cubicBezTo>
                    <a:pt x="798068" y="2415798"/>
                    <a:pt x="590532" y="2421590"/>
                    <a:pt x="656442" y="2598393"/>
                  </a:cubicBezTo>
                  <a:cubicBezTo>
                    <a:pt x="451592" y="2586815"/>
                    <a:pt x="511509" y="2396411"/>
                    <a:pt x="415171" y="2350110"/>
                  </a:cubicBezTo>
                  <a:cubicBezTo>
                    <a:pt x="389023" y="2345435"/>
                    <a:pt x="357666" y="2366802"/>
                    <a:pt x="415723" y="2461957"/>
                  </a:cubicBezTo>
                  <a:cubicBezTo>
                    <a:pt x="77590" y="2209980"/>
                    <a:pt x="314998" y="2004011"/>
                    <a:pt x="511607" y="1989888"/>
                  </a:cubicBezTo>
                  <a:close/>
                  <a:moveTo>
                    <a:pt x="344786" y="1884983"/>
                  </a:moveTo>
                  <a:lnTo>
                    <a:pt x="722598" y="1884983"/>
                  </a:lnTo>
                  <a:cubicBezTo>
                    <a:pt x="716460" y="1906965"/>
                    <a:pt x="711917" y="1928321"/>
                    <a:pt x="707988" y="1948728"/>
                  </a:cubicBezTo>
                  <a:lnTo>
                    <a:pt x="357819" y="1948059"/>
                  </a:lnTo>
                  <a:close/>
                  <a:moveTo>
                    <a:pt x="530212" y="651224"/>
                  </a:moveTo>
                  <a:cubicBezTo>
                    <a:pt x="585486" y="651224"/>
                    <a:pt x="630294" y="696033"/>
                    <a:pt x="630294" y="751307"/>
                  </a:cubicBezTo>
                  <a:cubicBezTo>
                    <a:pt x="630294" y="806581"/>
                    <a:pt x="585486" y="851389"/>
                    <a:pt x="530212" y="851389"/>
                  </a:cubicBezTo>
                  <a:cubicBezTo>
                    <a:pt x="474938" y="851389"/>
                    <a:pt x="430129" y="806581"/>
                    <a:pt x="430129" y="751307"/>
                  </a:cubicBezTo>
                  <a:cubicBezTo>
                    <a:pt x="430129" y="696033"/>
                    <a:pt x="474938" y="651224"/>
                    <a:pt x="530212" y="651224"/>
                  </a:cubicBezTo>
                  <a:close/>
                  <a:moveTo>
                    <a:pt x="530212" y="551141"/>
                  </a:moveTo>
                  <a:cubicBezTo>
                    <a:pt x="419664" y="551141"/>
                    <a:pt x="330046" y="640759"/>
                    <a:pt x="330046" y="751307"/>
                  </a:cubicBezTo>
                  <a:cubicBezTo>
                    <a:pt x="330046" y="861855"/>
                    <a:pt x="419664" y="951472"/>
                    <a:pt x="530212" y="951472"/>
                  </a:cubicBezTo>
                  <a:cubicBezTo>
                    <a:pt x="640760" y="951472"/>
                    <a:pt x="730377" y="861855"/>
                    <a:pt x="730377" y="751307"/>
                  </a:cubicBezTo>
                  <a:cubicBezTo>
                    <a:pt x="730377" y="640759"/>
                    <a:pt x="640760" y="551141"/>
                    <a:pt x="530212" y="551141"/>
                  </a:cubicBezTo>
                  <a:close/>
                  <a:moveTo>
                    <a:pt x="286245" y="353827"/>
                  </a:moveTo>
                  <a:cubicBezTo>
                    <a:pt x="438132" y="439406"/>
                    <a:pt x="623290" y="440561"/>
                    <a:pt x="776100" y="356932"/>
                  </a:cubicBezTo>
                  <a:cubicBezTo>
                    <a:pt x="941305" y="720175"/>
                    <a:pt x="898096" y="1115325"/>
                    <a:pt x="825241" y="1447764"/>
                  </a:cubicBezTo>
                  <a:lnTo>
                    <a:pt x="1060423" y="1673413"/>
                  </a:lnTo>
                  <a:lnTo>
                    <a:pt x="1021935" y="1978110"/>
                  </a:lnTo>
                  <a:lnTo>
                    <a:pt x="745125" y="1786699"/>
                  </a:lnTo>
                  <a:lnTo>
                    <a:pt x="734250" y="1834148"/>
                  </a:lnTo>
                  <a:lnTo>
                    <a:pt x="332991" y="1834148"/>
                  </a:lnTo>
                  <a:cubicBezTo>
                    <a:pt x="330005" y="1820736"/>
                    <a:pt x="326662" y="1807037"/>
                    <a:pt x="323192" y="1793020"/>
                  </a:cubicBezTo>
                  <a:lnTo>
                    <a:pt x="38489" y="1989888"/>
                  </a:lnTo>
                  <a:lnTo>
                    <a:pt x="0" y="1685191"/>
                  </a:lnTo>
                  <a:lnTo>
                    <a:pt x="237343" y="1457469"/>
                  </a:lnTo>
                  <a:lnTo>
                    <a:pt x="238009" y="1459571"/>
                  </a:lnTo>
                  <a:lnTo>
                    <a:pt x="242012" y="1446515"/>
                  </a:lnTo>
                  <a:cubicBezTo>
                    <a:pt x="171205" y="1115067"/>
                    <a:pt x="127758" y="714059"/>
                    <a:pt x="286245" y="353827"/>
                  </a:cubicBezTo>
                  <a:close/>
                  <a:moveTo>
                    <a:pt x="527942" y="0"/>
                  </a:moveTo>
                  <a:cubicBezTo>
                    <a:pt x="622760" y="95693"/>
                    <a:pt x="695048" y="196745"/>
                    <a:pt x="748164" y="301374"/>
                  </a:cubicBezTo>
                  <a:cubicBezTo>
                    <a:pt x="612692" y="376844"/>
                    <a:pt x="447588" y="375495"/>
                    <a:pt x="312997" y="298024"/>
                  </a:cubicBezTo>
                  <a:cubicBezTo>
                    <a:pt x="364591" y="193505"/>
                    <a:pt x="435080" y="93397"/>
                    <a:pt x="5279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912E35-CA52-4BAE-8331-40C12009A8A8}"/>
                </a:ext>
              </a:extLst>
            </p:cNvPr>
            <p:cNvGrpSpPr/>
            <p:nvPr/>
          </p:nvGrpSpPr>
          <p:grpSpPr>
            <a:xfrm rot="20085461">
              <a:off x="8229753" y="4332968"/>
              <a:ext cx="260674" cy="260674"/>
              <a:chOff x="4075401" y="2631558"/>
              <a:chExt cx="590107" cy="590107"/>
            </a:xfrm>
          </p:grpSpPr>
          <p:sp>
            <p:nvSpPr>
              <p:cNvPr id="129" name="Star: 4 Points 128">
                <a:extLst>
                  <a:ext uri="{FF2B5EF4-FFF2-40B4-BE49-F238E27FC236}">
                    <a16:creationId xmlns:a16="http://schemas.microsoft.com/office/drawing/2014/main" id="{54080EA1-449B-44C1-B01E-A00F570FFD8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Star: 4 Points 129">
                <a:extLst>
                  <a:ext uri="{FF2B5EF4-FFF2-40B4-BE49-F238E27FC236}">
                    <a16:creationId xmlns:a16="http://schemas.microsoft.com/office/drawing/2014/main" id="{0288F231-2F7F-4827-834F-02503772A54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CC35299-1121-45A0-B0CA-2BD28C1C5592}"/>
                </a:ext>
              </a:extLst>
            </p:cNvPr>
            <p:cNvGrpSpPr/>
            <p:nvPr/>
          </p:nvGrpSpPr>
          <p:grpSpPr>
            <a:xfrm rot="21441558">
              <a:off x="8458373" y="4035205"/>
              <a:ext cx="260674" cy="260674"/>
              <a:chOff x="4075401" y="2631558"/>
              <a:chExt cx="590107" cy="590107"/>
            </a:xfrm>
          </p:grpSpPr>
          <p:sp>
            <p:nvSpPr>
              <p:cNvPr id="127" name="Star: 4 Points 126">
                <a:extLst>
                  <a:ext uri="{FF2B5EF4-FFF2-40B4-BE49-F238E27FC236}">
                    <a16:creationId xmlns:a16="http://schemas.microsoft.com/office/drawing/2014/main" id="{B5049616-745D-4EF8-BF61-C310C79ED5D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Star: 4 Points 127">
                <a:extLst>
                  <a:ext uri="{FF2B5EF4-FFF2-40B4-BE49-F238E27FC236}">
                    <a16:creationId xmlns:a16="http://schemas.microsoft.com/office/drawing/2014/main" id="{4D762FC2-7F92-4AF9-9FDD-BCBB1E7E96E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F38E41-EDD8-47B4-9B06-095A49D05C6A}"/>
                </a:ext>
              </a:extLst>
            </p:cNvPr>
            <p:cNvGrpSpPr/>
            <p:nvPr/>
          </p:nvGrpSpPr>
          <p:grpSpPr>
            <a:xfrm rot="18775233">
              <a:off x="8251088" y="4526998"/>
              <a:ext cx="260674" cy="260674"/>
              <a:chOff x="4075401" y="2631558"/>
              <a:chExt cx="590107" cy="590107"/>
            </a:xfrm>
          </p:grpSpPr>
          <p:sp>
            <p:nvSpPr>
              <p:cNvPr id="125" name="Star: 4 Points 124">
                <a:extLst>
                  <a:ext uri="{FF2B5EF4-FFF2-40B4-BE49-F238E27FC236}">
                    <a16:creationId xmlns:a16="http://schemas.microsoft.com/office/drawing/2014/main" id="{C605252E-2651-43A8-8388-453B29047F3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Star: 4 Points 125">
                <a:extLst>
                  <a:ext uri="{FF2B5EF4-FFF2-40B4-BE49-F238E27FC236}">
                    <a16:creationId xmlns:a16="http://schemas.microsoft.com/office/drawing/2014/main" id="{ECF88904-BCB3-4087-AFE5-8C9FBF1C6A2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E2BEEF4-6BE1-4413-9B6E-61AF383E2F47}"/>
                </a:ext>
              </a:extLst>
            </p:cNvPr>
            <p:cNvGrpSpPr/>
            <p:nvPr/>
          </p:nvGrpSpPr>
          <p:grpSpPr>
            <a:xfrm rot="20131330">
              <a:off x="8031493" y="4096090"/>
              <a:ext cx="260674" cy="260674"/>
              <a:chOff x="4075401" y="2631558"/>
              <a:chExt cx="590107" cy="590107"/>
            </a:xfrm>
          </p:grpSpPr>
          <p:sp>
            <p:nvSpPr>
              <p:cNvPr id="123" name="Star: 4 Points 122">
                <a:extLst>
                  <a:ext uri="{FF2B5EF4-FFF2-40B4-BE49-F238E27FC236}">
                    <a16:creationId xmlns:a16="http://schemas.microsoft.com/office/drawing/2014/main" id="{39CC3CE6-625C-428B-95F5-E1C9245A886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Star: 4 Points 123">
                <a:extLst>
                  <a:ext uri="{FF2B5EF4-FFF2-40B4-BE49-F238E27FC236}">
                    <a16:creationId xmlns:a16="http://schemas.microsoft.com/office/drawing/2014/main" id="{2BF9D577-3E89-434D-BF79-22A059C6C1E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967EDEE-3D31-40F1-9468-4E8867C63321}"/>
                </a:ext>
              </a:extLst>
            </p:cNvPr>
            <p:cNvGrpSpPr/>
            <p:nvPr/>
          </p:nvGrpSpPr>
          <p:grpSpPr>
            <a:xfrm rot="18775233">
              <a:off x="8348225" y="4232039"/>
              <a:ext cx="260674" cy="260674"/>
              <a:chOff x="4075401" y="2631558"/>
              <a:chExt cx="590107" cy="590107"/>
            </a:xfrm>
          </p:grpSpPr>
          <p:sp>
            <p:nvSpPr>
              <p:cNvPr id="121" name="Star: 4 Points 120">
                <a:extLst>
                  <a:ext uri="{FF2B5EF4-FFF2-40B4-BE49-F238E27FC236}">
                    <a16:creationId xmlns:a16="http://schemas.microsoft.com/office/drawing/2014/main" id="{0ED8EF9B-5CCC-4CA1-9401-6473319A44B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Star: 4 Points 121">
                <a:extLst>
                  <a:ext uri="{FF2B5EF4-FFF2-40B4-BE49-F238E27FC236}">
                    <a16:creationId xmlns:a16="http://schemas.microsoft.com/office/drawing/2014/main" id="{9F41BD4C-264F-41F9-BADC-1F6093C11B9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980E6C0-2AC4-4137-AE56-7A2CF06D1CA5}"/>
                </a:ext>
              </a:extLst>
            </p:cNvPr>
            <p:cNvGrpSpPr/>
            <p:nvPr/>
          </p:nvGrpSpPr>
          <p:grpSpPr>
            <a:xfrm rot="18775233">
              <a:off x="8089721" y="3824680"/>
              <a:ext cx="260674" cy="260674"/>
              <a:chOff x="4075401" y="2631558"/>
              <a:chExt cx="590107" cy="590107"/>
            </a:xfrm>
          </p:grpSpPr>
          <p:sp>
            <p:nvSpPr>
              <p:cNvPr id="119" name="Star: 4 Points 118">
                <a:extLst>
                  <a:ext uri="{FF2B5EF4-FFF2-40B4-BE49-F238E27FC236}">
                    <a16:creationId xmlns:a16="http://schemas.microsoft.com/office/drawing/2014/main" id="{FBBDD165-5093-403B-8A5B-AB17767262D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Star: 4 Points 119">
                <a:extLst>
                  <a:ext uri="{FF2B5EF4-FFF2-40B4-BE49-F238E27FC236}">
                    <a16:creationId xmlns:a16="http://schemas.microsoft.com/office/drawing/2014/main" id="{3350C8B7-2776-48C0-A1B6-26349F18DAC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BB8A9AA-BF83-4AE1-86B2-7B5BD4D41E87}"/>
                </a:ext>
              </a:extLst>
            </p:cNvPr>
            <p:cNvGrpSpPr/>
            <p:nvPr/>
          </p:nvGrpSpPr>
          <p:grpSpPr>
            <a:xfrm rot="20131330">
              <a:off x="9516220" y="4378378"/>
              <a:ext cx="260674" cy="260674"/>
              <a:chOff x="4075401" y="2631558"/>
              <a:chExt cx="590107" cy="590107"/>
            </a:xfrm>
          </p:grpSpPr>
          <p:sp>
            <p:nvSpPr>
              <p:cNvPr id="117" name="Star: 4 Points 116">
                <a:extLst>
                  <a:ext uri="{FF2B5EF4-FFF2-40B4-BE49-F238E27FC236}">
                    <a16:creationId xmlns:a16="http://schemas.microsoft.com/office/drawing/2014/main" id="{1B8F48C9-9078-4248-B54C-306262C85A5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Star: 4 Points 117">
                <a:extLst>
                  <a:ext uri="{FF2B5EF4-FFF2-40B4-BE49-F238E27FC236}">
                    <a16:creationId xmlns:a16="http://schemas.microsoft.com/office/drawing/2014/main" id="{BD209981-698A-46A4-B373-EBA7F066AAF6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6FE72E2-1EE9-4868-A722-84B52E2FAE05}"/>
                </a:ext>
              </a:extLst>
            </p:cNvPr>
            <p:cNvGrpSpPr/>
            <p:nvPr/>
          </p:nvGrpSpPr>
          <p:grpSpPr>
            <a:xfrm rot="20131330">
              <a:off x="9595023" y="4676397"/>
              <a:ext cx="260674" cy="260674"/>
              <a:chOff x="4075401" y="2631558"/>
              <a:chExt cx="590107" cy="590107"/>
            </a:xfrm>
          </p:grpSpPr>
          <p:sp>
            <p:nvSpPr>
              <p:cNvPr id="115" name="Star: 4 Points 114">
                <a:extLst>
                  <a:ext uri="{FF2B5EF4-FFF2-40B4-BE49-F238E27FC236}">
                    <a16:creationId xmlns:a16="http://schemas.microsoft.com/office/drawing/2014/main" id="{2B7557DB-D6EC-4CB3-A94E-E61C1A105A0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Star: 4 Points 115">
                <a:extLst>
                  <a:ext uri="{FF2B5EF4-FFF2-40B4-BE49-F238E27FC236}">
                    <a16:creationId xmlns:a16="http://schemas.microsoft.com/office/drawing/2014/main" id="{17AA1D75-C446-4AAB-A54A-59B5FF93820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7CB8223-7675-4559-A178-6D6EB61B4BC7}"/>
                </a:ext>
              </a:extLst>
            </p:cNvPr>
            <p:cNvGrpSpPr/>
            <p:nvPr/>
          </p:nvGrpSpPr>
          <p:grpSpPr>
            <a:xfrm rot="20131330">
              <a:off x="9844886" y="4453420"/>
              <a:ext cx="260674" cy="260674"/>
              <a:chOff x="4075401" y="2631558"/>
              <a:chExt cx="590107" cy="590107"/>
            </a:xfrm>
          </p:grpSpPr>
          <p:sp>
            <p:nvSpPr>
              <p:cNvPr id="113" name="Star: 4 Points 112">
                <a:extLst>
                  <a:ext uri="{FF2B5EF4-FFF2-40B4-BE49-F238E27FC236}">
                    <a16:creationId xmlns:a16="http://schemas.microsoft.com/office/drawing/2014/main" id="{94B9111C-B14D-4D83-B8B4-61D5104C02F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Star: 4 Points 113">
                <a:extLst>
                  <a:ext uri="{FF2B5EF4-FFF2-40B4-BE49-F238E27FC236}">
                    <a16:creationId xmlns:a16="http://schemas.microsoft.com/office/drawing/2014/main" id="{AF782152-6867-4332-B216-7EA9D21C4F29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9E5D83C-7DC9-4B77-9C04-74A5D20671C9}"/>
                </a:ext>
              </a:extLst>
            </p:cNvPr>
            <p:cNvGrpSpPr/>
            <p:nvPr/>
          </p:nvGrpSpPr>
          <p:grpSpPr>
            <a:xfrm rot="20131330">
              <a:off x="9680296" y="4157989"/>
              <a:ext cx="260674" cy="260674"/>
              <a:chOff x="4075401" y="2631558"/>
              <a:chExt cx="590107" cy="590107"/>
            </a:xfrm>
          </p:grpSpPr>
          <p:sp>
            <p:nvSpPr>
              <p:cNvPr id="111" name="Star: 4 Points 110">
                <a:extLst>
                  <a:ext uri="{FF2B5EF4-FFF2-40B4-BE49-F238E27FC236}">
                    <a16:creationId xmlns:a16="http://schemas.microsoft.com/office/drawing/2014/main" id="{9B93D6D5-81A1-4252-8B99-967EF49F927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Star: 4 Points 111">
                <a:extLst>
                  <a:ext uri="{FF2B5EF4-FFF2-40B4-BE49-F238E27FC236}">
                    <a16:creationId xmlns:a16="http://schemas.microsoft.com/office/drawing/2014/main" id="{B719E3C5-2457-4D7F-995A-A0CC349045FA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339E0E6-0F38-4C39-9F68-06F3C18579CE}"/>
                </a:ext>
              </a:extLst>
            </p:cNvPr>
            <p:cNvGrpSpPr/>
            <p:nvPr/>
          </p:nvGrpSpPr>
          <p:grpSpPr>
            <a:xfrm rot="20085461">
              <a:off x="9160330" y="4840763"/>
              <a:ext cx="261702" cy="261702"/>
              <a:chOff x="4075401" y="2631558"/>
              <a:chExt cx="590107" cy="590107"/>
            </a:xfrm>
          </p:grpSpPr>
          <p:sp>
            <p:nvSpPr>
              <p:cNvPr id="109" name="Star: 4 Points 108">
                <a:extLst>
                  <a:ext uri="{FF2B5EF4-FFF2-40B4-BE49-F238E27FC236}">
                    <a16:creationId xmlns:a16="http://schemas.microsoft.com/office/drawing/2014/main" id="{BC66BF7A-00F3-47B9-9798-5A3A311A1190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Star: 4 Points 109">
                <a:extLst>
                  <a:ext uri="{FF2B5EF4-FFF2-40B4-BE49-F238E27FC236}">
                    <a16:creationId xmlns:a16="http://schemas.microsoft.com/office/drawing/2014/main" id="{A6A60428-AC42-43CC-BB03-6A1B6E5FE1D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4230475-5475-440D-9860-24FB7F1E096F}"/>
                </a:ext>
              </a:extLst>
            </p:cNvPr>
            <p:cNvGrpSpPr/>
            <p:nvPr/>
          </p:nvGrpSpPr>
          <p:grpSpPr>
            <a:xfrm rot="20085461">
              <a:off x="8414421" y="4733695"/>
              <a:ext cx="261702" cy="261702"/>
              <a:chOff x="4075401" y="2631558"/>
              <a:chExt cx="590107" cy="590107"/>
            </a:xfrm>
          </p:grpSpPr>
          <p:sp>
            <p:nvSpPr>
              <p:cNvPr id="107" name="Star: 4 Points 106">
                <a:extLst>
                  <a:ext uri="{FF2B5EF4-FFF2-40B4-BE49-F238E27FC236}">
                    <a16:creationId xmlns:a16="http://schemas.microsoft.com/office/drawing/2014/main" id="{39E56FE0-017C-460E-AA09-7F4DE175FC6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Star: 4 Points 107">
                <a:extLst>
                  <a:ext uri="{FF2B5EF4-FFF2-40B4-BE49-F238E27FC236}">
                    <a16:creationId xmlns:a16="http://schemas.microsoft.com/office/drawing/2014/main" id="{F83B337E-CF44-4CC1-ADBD-CA37ACDF701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DE1ACF5-687A-4C9E-8CAB-C1B5FFFDD0FE}"/>
                </a:ext>
              </a:extLst>
            </p:cNvPr>
            <p:cNvGrpSpPr/>
            <p:nvPr/>
          </p:nvGrpSpPr>
          <p:grpSpPr>
            <a:xfrm rot="20085461">
              <a:off x="8623652" y="4832637"/>
              <a:ext cx="261702" cy="261702"/>
              <a:chOff x="4075401" y="2631558"/>
              <a:chExt cx="590107" cy="590107"/>
            </a:xfrm>
          </p:grpSpPr>
          <p:sp>
            <p:nvSpPr>
              <p:cNvPr id="105" name="Star: 4 Points 104">
                <a:extLst>
                  <a:ext uri="{FF2B5EF4-FFF2-40B4-BE49-F238E27FC236}">
                    <a16:creationId xmlns:a16="http://schemas.microsoft.com/office/drawing/2014/main" id="{E23EB1D5-5847-4BD6-A8A8-BC37F969749E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Star: 4 Points 105">
                <a:extLst>
                  <a:ext uri="{FF2B5EF4-FFF2-40B4-BE49-F238E27FC236}">
                    <a16:creationId xmlns:a16="http://schemas.microsoft.com/office/drawing/2014/main" id="{11AA7DD1-050F-4C71-A484-97A8AD15051E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8723B9-68AE-4D46-A75A-274BF6D27CDA}"/>
                </a:ext>
              </a:extLst>
            </p:cNvPr>
            <p:cNvGrpSpPr/>
            <p:nvPr/>
          </p:nvGrpSpPr>
          <p:grpSpPr>
            <a:xfrm rot="20085461">
              <a:off x="9402776" y="4895111"/>
              <a:ext cx="261702" cy="261702"/>
              <a:chOff x="4075401" y="2631558"/>
              <a:chExt cx="590107" cy="590107"/>
            </a:xfrm>
          </p:grpSpPr>
          <p:sp>
            <p:nvSpPr>
              <p:cNvPr id="103" name="Star: 4 Points 102">
                <a:extLst>
                  <a:ext uri="{FF2B5EF4-FFF2-40B4-BE49-F238E27FC236}">
                    <a16:creationId xmlns:a16="http://schemas.microsoft.com/office/drawing/2014/main" id="{B253BE6A-85C8-4206-8280-819B60FE126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Star: 4 Points 103">
                <a:extLst>
                  <a:ext uri="{FF2B5EF4-FFF2-40B4-BE49-F238E27FC236}">
                    <a16:creationId xmlns:a16="http://schemas.microsoft.com/office/drawing/2014/main" id="{6BD818FA-0621-4154-A56D-65203E305927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EF4B281-4C02-4FD4-8918-89BA8696A182}"/>
                </a:ext>
              </a:extLst>
            </p:cNvPr>
            <p:cNvGrpSpPr/>
            <p:nvPr/>
          </p:nvGrpSpPr>
          <p:grpSpPr>
            <a:xfrm rot="20085461">
              <a:off x="8059096" y="4878786"/>
              <a:ext cx="260674" cy="260674"/>
              <a:chOff x="4075401" y="2631558"/>
              <a:chExt cx="590107" cy="590107"/>
            </a:xfrm>
          </p:grpSpPr>
          <p:sp>
            <p:nvSpPr>
              <p:cNvPr id="101" name="Star: 4 Points 100">
                <a:extLst>
                  <a:ext uri="{FF2B5EF4-FFF2-40B4-BE49-F238E27FC236}">
                    <a16:creationId xmlns:a16="http://schemas.microsoft.com/office/drawing/2014/main" id="{16733A4B-8041-425B-9E48-3FEFED76851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Star: 4 Points 101">
                <a:extLst>
                  <a:ext uri="{FF2B5EF4-FFF2-40B4-BE49-F238E27FC236}">
                    <a16:creationId xmlns:a16="http://schemas.microsoft.com/office/drawing/2014/main" id="{73F3C481-2375-476F-BAD7-2B4C6F29ABF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D7640BB-F2CD-4F28-8509-777DF1C077DD}"/>
                </a:ext>
              </a:extLst>
            </p:cNvPr>
            <p:cNvGrpSpPr/>
            <p:nvPr/>
          </p:nvGrpSpPr>
          <p:grpSpPr>
            <a:xfrm rot="20085461">
              <a:off x="8362404" y="5067655"/>
              <a:ext cx="260674" cy="260674"/>
              <a:chOff x="4075401" y="2631558"/>
              <a:chExt cx="590107" cy="590107"/>
            </a:xfrm>
          </p:grpSpPr>
          <p:sp>
            <p:nvSpPr>
              <p:cNvPr id="99" name="Star: 4 Points 98">
                <a:extLst>
                  <a:ext uri="{FF2B5EF4-FFF2-40B4-BE49-F238E27FC236}">
                    <a16:creationId xmlns:a16="http://schemas.microsoft.com/office/drawing/2014/main" id="{7353427C-6873-436C-A87E-E3BAB92F0CC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Star: 4 Points 99">
                <a:extLst>
                  <a:ext uri="{FF2B5EF4-FFF2-40B4-BE49-F238E27FC236}">
                    <a16:creationId xmlns:a16="http://schemas.microsoft.com/office/drawing/2014/main" id="{0A66A795-FDCA-4790-B984-4F91D9798E4B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B2484B2-0FF4-465B-95C0-896B490B49EB}"/>
                </a:ext>
              </a:extLst>
            </p:cNvPr>
            <p:cNvGrpSpPr/>
            <p:nvPr/>
          </p:nvGrpSpPr>
          <p:grpSpPr>
            <a:xfrm rot="3219636">
              <a:off x="8848058" y="4669279"/>
              <a:ext cx="469955" cy="469955"/>
              <a:chOff x="4075401" y="2631558"/>
              <a:chExt cx="590107" cy="590107"/>
            </a:xfrm>
          </p:grpSpPr>
          <p:sp>
            <p:nvSpPr>
              <p:cNvPr id="97" name="Star: 4 Points 96">
                <a:extLst>
                  <a:ext uri="{FF2B5EF4-FFF2-40B4-BE49-F238E27FC236}">
                    <a16:creationId xmlns:a16="http://schemas.microsoft.com/office/drawing/2014/main" id="{8F2B9FE8-22C4-4F4E-84A4-1A40A9C5A17F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Star: 4 Points 97">
                <a:extLst>
                  <a:ext uri="{FF2B5EF4-FFF2-40B4-BE49-F238E27FC236}">
                    <a16:creationId xmlns:a16="http://schemas.microsoft.com/office/drawing/2014/main" id="{D4AC518C-AAAB-4BFC-8910-D6DAE4C2830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D629AB8-FC6B-42B3-B8C5-5D1576F693C0}"/>
                </a:ext>
              </a:extLst>
            </p:cNvPr>
            <p:cNvGrpSpPr/>
            <p:nvPr/>
          </p:nvGrpSpPr>
          <p:grpSpPr>
            <a:xfrm rot="3219636">
              <a:off x="10010138" y="3322954"/>
              <a:ext cx="469955" cy="469955"/>
              <a:chOff x="4075401" y="2631558"/>
              <a:chExt cx="590107" cy="590107"/>
            </a:xfrm>
          </p:grpSpPr>
          <p:sp>
            <p:nvSpPr>
              <p:cNvPr id="95" name="Star: 4 Points 94">
                <a:extLst>
                  <a:ext uri="{FF2B5EF4-FFF2-40B4-BE49-F238E27FC236}">
                    <a16:creationId xmlns:a16="http://schemas.microsoft.com/office/drawing/2014/main" id="{95CFBE19-AA37-4271-989E-5B2EA6126001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Star: 4 Points 95">
                <a:extLst>
                  <a:ext uri="{FF2B5EF4-FFF2-40B4-BE49-F238E27FC236}">
                    <a16:creationId xmlns:a16="http://schemas.microsoft.com/office/drawing/2014/main" id="{B583F105-B81D-4AD2-B894-82A0AFA554C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BA1C9E7-8FC0-42D9-88F3-E97033507DCF}"/>
                </a:ext>
              </a:extLst>
            </p:cNvPr>
            <p:cNvGrpSpPr/>
            <p:nvPr/>
          </p:nvGrpSpPr>
          <p:grpSpPr>
            <a:xfrm rot="20085461">
              <a:off x="9162260" y="5123407"/>
              <a:ext cx="261702" cy="261702"/>
              <a:chOff x="4075401" y="2631558"/>
              <a:chExt cx="590107" cy="590107"/>
            </a:xfrm>
          </p:grpSpPr>
          <p:sp>
            <p:nvSpPr>
              <p:cNvPr id="93" name="Star: 4 Points 92">
                <a:extLst>
                  <a:ext uri="{FF2B5EF4-FFF2-40B4-BE49-F238E27FC236}">
                    <a16:creationId xmlns:a16="http://schemas.microsoft.com/office/drawing/2014/main" id="{67F5A845-5C74-421A-B957-62731D76405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Star: 4 Points 93">
                <a:extLst>
                  <a:ext uri="{FF2B5EF4-FFF2-40B4-BE49-F238E27FC236}">
                    <a16:creationId xmlns:a16="http://schemas.microsoft.com/office/drawing/2014/main" id="{34B38DC6-FF30-42B3-8C1E-AAD6C706853F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5D32AE1-CCE6-4D0F-AD8C-FE6E80EF0DB7}"/>
                </a:ext>
              </a:extLst>
            </p:cNvPr>
            <p:cNvGrpSpPr/>
            <p:nvPr/>
          </p:nvGrpSpPr>
          <p:grpSpPr>
            <a:xfrm rot="20085461">
              <a:off x="9310034" y="5368418"/>
              <a:ext cx="261702" cy="261702"/>
              <a:chOff x="4075401" y="2631558"/>
              <a:chExt cx="590107" cy="590107"/>
            </a:xfrm>
          </p:grpSpPr>
          <p:sp>
            <p:nvSpPr>
              <p:cNvPr id="91" name="Star: 4 Points 90">
                <a:extLst>
                  <a:ext uri="{FF2B5EF4-FFF2-40B4-BE49-F238E27FC236}">
                    <a16:creationId xmlns:a16="http://schemas.microsoft.com/office/drawing/2014/main" id="{CA706FF7-B54E-43EB-A950-5810072EBD2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Star: 4 Points 91">
                <a:extLst>
                  <a:ext uri="{FF2B5EF4-FFF2-40B4-BE49-F238E27FC236}">
                    <a16:creationId xmlns:a16="http://schemas.microsoft.com/office/drawing/2014/main" id="{DC7235BD-55BC-48CB-BC77-40F26B4DB7F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072AE1-1B0F-46C2-93F8-7F15C7CCDEEA}"/>
                </a:ext>
              </a:extLst>
            </p:cNvPr>
            <p:cNvGrpSpPr/>
            <p:nvPr/>
          </p:nvGrpSpPr>
          <p:grpSpPr>
            <a:xfrm rot="20085461">
              <a:off x="9137355" y="5580210"/>
              <a:ext cx="261702" cy="261702"/>
              <a:chOff x="4075401" y="2631558"/>
              <a:chExt cx="590107" cy="590107"/>
            </a:xfrm>
          </p:grpSpPr>
          <p:sp>
            <p:nvSpPr>
              <p:cNvPr id="89" name="Star: 4 Points 88">
                <a:extLst>
                  <a:ext uri="{FF2B5EF4-FFF2-40B4-BE49-F238E27FC236}">
                    <a16:creationId xmlns:a16="http://schemas.microsoft.com/office/drawing/2014/main" id="{7761C45E-8818-4AA3-A3BC-08C106FF95A3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Star: 4 Points 89">
                <a:extLst>
                  <a:ext uri="{FF2B5EF4-FFF2-40B4-BE49-F238E27FC236}">
                    <a16:creationId xmlns:a16="http://schemas.microsoft.com/office/drawing/2014/main" id="{2C9B6A8B-3322-488B-9DB1-607B24C15DD4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4075EF8-57C4-4D06-B3F0-EBB1CC269A41}"/>
                </a:ext>
              </a:extLst>
            </p:cNvPr>
            <p:cNvGrpSpPr/>
            <p:nvPr/>
          </p:nvGrpSpPr>
          <p:grpSpPr>
            <a:xfrm rot="20085461">
              <a:off x="8115329" y="5107311"/>
              <a:ext cx="261702" cy="261702"/>
              <a:chOff x="4075401" y="2631558"/>
              <a:chExt cx="590107" cy="590107"/>
            </a:xfrm>
          </p:grpSpPr>
          <p:sp>
            <p:nvSpPr>
              <p:cNvPr id="87" name="Star: 4 Points 86">
                <a:extLst>
                  <a:ext uri="{FF2B5EF4-FFF2-40B4-BE49-F238E27FC236}">
                    <a16:creationId xmlns:a16="http://schemas.microsoft.com/office/drawing/2014/main" id="{5E61C7ED-9C65-49BF-AD45-FBAD4A836E0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Star: 4 Points 87">
                <a:extLst>
                  <a:ext uri="{FF2B5EF4-FFF2-40B4-BE49-F238E27FC236}">
                    <a16:creationId xmlns:a16="http://schemas.microsoft.com/office/drawing/2014/main" id="{8A7B8787-DF60-49B2-8DEE-97710C0247B5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6A62E10-B762-41B3-8A5F-1AC1E7B09091}"/>
                </a:ext>
              </a:extLst>
            </p:cNvPr>
            <p:cNvGrpSpPr/>
            <p:nvPr/>
          </p:nvGrpSpPr>
          <p:grpSpPr>
            <a:xfrm rot="20085461">
              <a:off x="8260862" y="5378346"/>
              <a:ext cx="261702" cy="261702"/>
              <a:chOff x="4075401" y="2631558"/>
              <a:chExt cx="590107" cy="590107"/>
            </a:xfrm>
          </p:grpSpPr>
          <p:sp>
            <p:nvSpPr>
              <p:cNvPr id="85" name="Star: 4 Points 84">
                <a:extLst>
                  <a:ext uri="{FF2B5EF4-FFF2-40B4-BE49-F238E27FC236}">
                    <a16:creationId xmlns:a16="http://schemas.microsoft.com/office/drawing/2014/main" id="{EF58A76F-1032-4123-8363-DD4A2FC7792B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Star: 4 Points 85">
                <a:extLst>
                  <a:ext uri="{FF2B5EF4-FFF2-40B4-BE49-F238E27FC236}">
                    <a16:creationId xmlns:a16="http://schemas.microsoft.com/office/drawing/2014/main" id="{EDEBF8BC-CBF3-4895-B459-AFFB32C07C11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58ADAB-522E-484B-89E1-FDDBEE5B91A0}"/>
                </a:ext>
              </a:extLst>
            </p:cNvPr>
            <p:cNvGrpSpPr/>
            <p:nvPr/>
          </p:nvGrpSpPr>
          <p:grpSpPr>
            <a:xfrm rot="21194832">
              <a:off x="10226122" y="833005"/>
              <a:ext cx="684754" cy="684754"/>
              <a:chOff x="10248404" y="769696"/>
              <a:chExt cx="684754" cy="684754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92C51CD-09CA-4AAF-8D7D-F1695510D531}"/>
                  </a:ext>
                </a:extLst>
              </p:cNvPr>
              <p:cNvSpPr/>
              <p:nvPr/>
            </p:nvSpPr>
            <p:spPr>
              <a:xfrm>
                <a:off x="10319229" y="769696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92AC3F5-4336-432A-8E74-B32FE9DA3C5B}"/>
                  </a:ext>
                </a:extLst>
              </p:cNvPr>
              <p:cNvSpPr/>
              <p:nvPr/>
            </p:nvSpPr>
            <p:spPr>
              <a:xfrm rot="4021668" flipH="1">
                <a:off x="10428773" y="858494"/>
                <a:ext cx="324015" cy="684754"/>
              </a:xfrm>
              <a:custGeom>
                <a:avLst/>
                <a:gdLst>
                  <a:gd name="connsiteX0" fmla="*/ 132347 w 228600"/>
                  <a:gd name="connsiteY0" fmla="*/ 0 h 565485"/>
                  <a:gd name="connsiteX1" fmla="*/ 0 w 228600"/>
                  <a:gd name="connsiteY1" fmla="*/ 565485 h 565485"/>
                  <a:gd name="connsiteX2" fmla="*/ 228600 w 228600"/>
                  <a:gd name="connsiteY2" fmla="*/ 48127 h 565485"/>
                  <a:gd name="connsiteX3" fmla="*/ 132347 w 228600"/>
                  <a:gd name="connsiteY3" fmla="*/ 0 h 565485"/>
                  <a:gd name="connsiteX0" fmla="*/ 132347 w 403528"/>
                  <a:gd name="connsiteY0" fmla="*/ 31386 h 596871"/>
                  <a:gd name="connsiteX1" fmla="*/ 0 w 403528"/>
                  <a:gd name="connsiteY1" fmla="*/ 596871 h 596871"/>
                  <a:gd name="connsiteX2" fmla="*/ 403528 w 403528"/>
                  <a:gd name="connsiteY2" fmla="*/ 0 h 596871"/>
                  <a:gd name="connsiteX3" fmla="*/ 132347 w 403528"/>
                  <a:gd name="connsiteY3" fmla="*/ 31386 h 596871"/>
                  <a:gd name="connsiteX0" fmla="*/ 386788 w 403528"/>
                  <a:gd name="connsiteY0" fmla="*/ 0 h 708608"/>
                  <a:gd name="connsiteX1" fmla="*/ 0 w 403528"/>
                  <a:gd name="connsiteY1" fmla="*/ 708608 h 708608"/>
                  <a:gd name="connsiteX2" fmla="*/ 403528 w 403528"/>
                  <a:gd name="connsiteY2" fmla="*/ 111737 h 708608"/>
                  <a:gd name="connsiteX3" fmla="*/ 386788 w 403528"/>
                  <a:gd name="connsiteY3" fmla="*/ 0 h 708608"/>
                  <a:gd name="connsiteX0" fmla="*/ 315226 w 331966"/>
                  <a:gd name="connsiteY0" fmla="*/ 0 h 851732"/>
                  <a:gd name="connsiteX1" fmla="*/ 0 w 331966"/>
                  <a:gd name="connsiteY1" fmla="*/ 851732 h 851732"/>
                  <a:gd name="connsiteX2" fmla="*/ 331966 w 331966"/>
                  <a:gd name="connsiteY2" fmla="*/ 111737 h 851732"/>
                  <a:gd name="connsiteX3" fmla="*/ 315226 w 331966"/>
                  <a:gd name="connsiteY3" fmla="*/ 0 h 851732"/>
                  <a:gd name="connsiteX0" fmla="*/ 307275 w 324015"/>
                  <a:gd name="connsiteY0" fmla="*/ 0 h 684754"/>
                  <a:gd name="connsiteX1" fmla="*/ 0 w 324015"/>
                  <a:gd name="connsiteY1" fmla="*/ 684754 h 684754"/>
                  <a:gd name="connsiteX2" fmla="*/ 324015 w 324015"/>
                  <a:gd name="connsiteY2" fmla="*/ 111737 h 684754"/>
                  <a:gd name="connsiteX3" fmla="*/ 307275 w 324015"/>
                  <a:gd name="connsiteY3" fmla="*/ 0 h 684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4015" h="684754">
                    <a:moveTo>
                      <a:pt x="307275" y="0"/>
                    </a:moveTo>
                    <a:lnTo>
                      <a:pt x="0" y="684754"/>
                    </a:lnTo>
                    <a:lnTo>
                      <a:pt x="324015" y="111737"/>
                    </a:lnTo>
                    <a:lnTo>
                      <a:pt x="30727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9B68914-E803-48E7-8E3D-CF0185A17A4B}"/>
                </a:ext>
              </a:extLst>
            </p:cNvPr>
            <p:cNvGrpSpPr/>
            <p:nvPr/>
          </p:nvGrpSpPr>
          <p:grpSpPr>
            <a:xfrm rot="20085461">
              <a:off x="10053746" y="777562"/>
              <a:ext cx="326184" cy="326184"/>
              <a:chOff x="4075401" y="2631558"/>
              <a:chExt cx="590107" cy="590107"/>
            </a:xfrm>
          </p:grpSpPr>
          <p:sp>
            <p:nvSpPr>
              <p:cNvPr id="81" name="Star: 4 Points 80">
                <a:extLst>
                  <a:ext uri="{FF2B5EF4-FFF2-40B4-BE49-F238E27FC236}">
                    <a16:creationId xmlns:a16="http://schemas.microsoft.com/office/drawing/2014/main" id="{A64F0E7E-D3D5-41C7-9943-2FA3715F5A82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Star: 4 Points 81">
                <a:extLst>
                  <a:ext uri="{FF2B5EF4-FFF2-40B4-BE49-F238E27FC236}">
                    <a16:creationId xmlns:a16="http://schemas.microsoft.com/office/drawing/2014/main" id="{B7B64C9E-3A34-4E21-AD5D-2CFA4691BF7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F7A9BAC-5E85-49EA-B470-98BFFFD372FE}"/>
                </a:ext>
              </a:extLst>
            </p:cNvPr>
            <p:cNvGrpSpPr/>
            <p:nvPr/>
          </p:nvGrpSpPr>
          <p:grpSpPr>
            <a:xfrm rot="20085461">
              <a:off x="10303543" y="629109"/>
              <a:ext cx="261702" cy="261702"/>
              <a:chOff x="4075401" y="2631558"/>
              <a:chExt cx="590107" cy="590107"/>
            </a:xfrm>
          </p:grpSpPr>
          <p:sp>
            <p:nvSpPr>
              <p:cNvPr id="79" name="Star: 4 Points 78">
                <a:extLst>
                  <a:ext uri="{FF2B5EF4-FFF2-40B4-BE49-F238E27FC236}">
                    <a16:creationId xmlns:a16="http://schemas.microsoft.com/office/drawing/2014/main" id="{990CE8A6-CCA8-4E46-9BA4-7F29FE8B93F9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Star: 4 Points 79">
                <a:extLst>
                  <a:ext uri="{FF2B5EF4-FFF2-40B4-BE49-F238E27FC236}">
                    <a16:creationId xmlns:a16="http://schemas.microsoft.com/office/drawing/2014/main" id="{DBD4AC19-AB06-4AC1-BA82-0BB627A7303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2A653C-3559-4DA4-940E-97A9854DC755}"/>
                </a:ext>
              </a:extLst>
            </p:cNvPr>
            <p:cNvGrpSpPr/>
            <p:nvPr/>
          </p:nvGrpSpPr>
          <p:grpSpPr>
            <a:xfrm rot="20085461">
              <a:off x="10156963" y="1043184"/>
              <a:ext cx="260674" cy="260674"/>
              <a:chOff x="4075401" y="2631558"/>
              <a:chExt cx="590107" cy="590107"/>
            </a:xfrm>
          </p:grpSpPr>
          <p:sp>
            <p:nvSpPr>
              <p:cNvPr id="77" name="Star: 4 Points 76">
                <a:extLst>
                  <a:ext uri="{FF2B5EF4-FFF2-40B4-BE49-F238E27FC236}">
                    <a16:creationId xmlns:a16="http://schemas.microsoft.com/office/drawing/2014/main" id="{8FE43DC0-5155-46B8-952D-27430D3124E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Star: 4 Points 77">
                <a:extLst>
                  <a:ext uri="{FF2B5EF4-FFF2-40B4-BE49-F238E27FC236}">
                    <a16:creationId xmlns:a16="http://schemas.microsoft.com/office/drawing/2014/main" id="{576A1FBD-6795-44E4-8C34-A4845901CE3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A170E5B-17C7-460E-B676-3555349F9ECA}"/>
                </a:ext>
              </a:extLst>
            </p:cNvPr>
            <p:cNvGrpSpPr/>
            <p:nvPr/>
          </p:nvGrpSpPr>
          <p:grpSpPr>
            <a:xfrm rot="21441558">
              <a:off x="9955933" y="1022907"/>
              <a:ext cx="260674" cy="260674"/>
              <a:chOff x="4075401" y="2631558"/>
              <a:chExt cx="590107" cy="590107"/>
            </a:xfrm>
          </p:grpSpPr>
          <p:sp>
            <p:nvSpPr>
              <p:cNvPr id="75" name="Star: 4 Points 74">
                <a:extLst>
                  <a:ext uri="{FF2B5EF4-FFF2-40B4-BE49-F238E27FC236}">
                    <a16:creationId xmlns:a16="http://schemas.microsoft.com/office/drawing/2014/main" id="{B2B5D05D-DDBE-4191-AF4A-4F44A02DC76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Star: 4 Points 75">
                <a:extLst>
                  <a:ext uri="{FF2B5EF4-FFF2-40B4-BE49-F238E27FC236}">
                    <a16:creationId xmlns:a16="http://schemas.microsoft.com/office/drawing/2014/main" id="{98FB9174-E2D9-47B5-8D4D-953D05324A98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AB06FD3-1F24-4753-892C-C0495F93C132}"/>
                </a:ext>
              </a:extLst>
            </p:cNvPr>
            <p:cNvGrpSpPr/>
            <p:nvPr/>
          </p:nvGrpSpPr>
          <p:grpSpPr>
            <a:xfrm rot="20085461">
              <a:off x="10724548" y="1038234"/>
              <a:ext cx="326184" cy="326184"/>
              <a:chOff x="4075401" y="2631558"/>
              <a:chExt cx="590107" cy="590107"/>
            </a:xfrm>
          </p:grpSpPr>
          <p:sp>
            <p:nvSpPr>
              <p:cNvPr id="73" name="Star: 4 Points 72">
                <a:extLst>
                  <a:ext uri="{FF2B5EF4-FFF2-40B4-BE49-F238E27FC236}">
                    <a16:creationId xmlns:a16="http://schemas.microsoft.com/office/drawing/2014/main" id="{1BFDACB9-F184-4F7C-ACE5-5E4AEB0FE41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Star: 4 Points 73">
                <a:extLst>
                  <a:ext uri="{FF2B5EF4-FFF2-40B4-BE49-F238E27FC236}">
                    <a16:creationId xmlns:a16="http://schemas.microsoft.com/office/drawing/2014/main" id="{C9830011-7861-4424-933B-9F8D805179D0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F8FDDC7-D696-40A1-8CBC-56C67EBEE9E2}"/>
                </a:ext>
              </a:extLst>
            </p:cNvPr>
            <p:cNvGrpSpPr/>
            <p:nvPr/>
          </p:nvGrpSpPr>
          <p:grpSpPr>
            <a:xfrm rot="20085461">
              <a:off x="10974345" y="889781"/>
              <a:ext cx="261702" cy="261702"/>
              <a:chOff x="4075401" y="2631558"/>
              <a:chExt cx="590107" cy="590107"/>
            </a:xfrm>
          </p:grpSpPr>
          <p:sp>
            <p:nvSpPr>
              <p:cNvPr id="71" name="Star: 4 Points 70">
                <a:extLst>
                  <a:ext uri="{FF2B5EF4-FFF2-40B4-BE49-F238E27FC236}">
                    <a16:creationId xmlns:a16="http://schemas.microsoft.com/office/drawing/2014/main" id="{4B2021B0-0D55-4A58-8CE4-891F980A5966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Star: 4 Points 71">
                <a:extLst>
                  <a:ext uri="{FF2B5EF4-FFF2-40B4-BE49-F238E27FC236}">
                    <a16:creationId xmlns:a16="http://schemas.microsoft.com/office/drawing/2014/main" id="{4DD8D987-6E60-4356-BCD5-70AC879C54D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BE3EE2C-BB84-4BB6-8BDF-88CA99F6A114}"/>
                </a:ext>
              </a:extLst>
            </p:cNvPr>
            <p:cNvGrpSpPr/>
            <p:nvPr/>
          </p:nvGrpSpPr>
          <p:grpSpPr>
            <a:xfrm rot="20085461">
              <a:off x="10827765" y="1303856"/>
              <a:ext cx="260674" cy="260674"/>
              <a:chOff x="4075401" y="2631558"/>
              <a:chExt cx="590107" cy="590107"/>
            </a:xfrm>
          </p:grpSpPr>
          <p:sp>
            <p:nvSpPr>
              <p:cNvPr id="69" name="Star: 4 Points 68">
                <a:extLst>
                  <a:ext uri="{FF2B5EF4-FFF2-40B4-BE49-F238E27FC236}">
                    <a16:creationId xmlns:a16="http://schemas.microsoft.com/office/drawing/2014/main" id="{F86EE81A-A7BB-44B7-9BAE-C0717A21BC6C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Star: 4 Points 69">
                <a:extLst>
                  <a:ext uri="{FF2B5EF4-FFF2-40B4-BE49-F238E27FC236}">
                    <a16:creationId xmlns:a16="http://schemas.microsoft.com/office/drawing/2014/main" id="{6810C43D-3C68-4E92-A1B6-CF0F986B4F5C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95FAF34-D739-4BCC-9EE7-4130C08D2581}"/>
                </a:ext>
              </a:extLst>
            </p:cNvPr>
            <p:cNvGrpSpPr/>
            <p:nvPr/>
          </p:nvGrpSpPr>
          <p:grpSpPr>
            <a:xfrm rot="21441558">
              <a:off x="10626735" y="1283579"/>
              <a:ext cx="260674" cy="260674"/>
              <a:chOff x="4075401" y="2631558"/>
              <a:chExt cx="590107" cy="590107"/>
            </a:xfrm>
          </p:grpSpPr>
          <p:sp>
            <p:nvSpPr>
              <p:cNvPr id="67" name="Star: 4 Points 66">
                <a:extLst>
                  <a:ext uri="{FF2B5EF4-FFF2-40B4-BE49-F238E27FC236}">
                    <a16:creationId xmlns:a16="http://schemas.microsoft.com/office/drawing/2014/main" id="{67430D8C-B11C-4046-9C2B-4C04FB61B3E7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tar: 4 Points 67">
                <a:extLst>
                  <a:ext uri="{FF2B5EF4-FFF2-40B4-BE49-F238E27FC236}">
                    <a16:creationId xmlns:a16="http://schemas.microsoft.com/office/drawing/2014/main" id="{37AAEF75-368A-406A-A36C-F9CC1CA943B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95330D-38E9-4AB1-AA32-5B93B74D5EB0}"/>
                </a:ext>
              </a:extLst>
            </p:cNvPr>
            <p:cNvGrpSpPr/>
            <p:nvPr/>
          </p:nvGrpSpPr>
          <p:grpSpPr>
            <a:xfrm rot="2801838">
              <a:off x="9540812" y="783246"/>
              <a:ext cx="326184" cy="326184"/>
              <a:chOff x="4075401" y="2631558"/>
              <a:chExt cx="590107" cy="590107"/>
            </a:xfrm>
          </p:grpSpPr>
          <p:sp>
            <p:nvSpPr>
              <p:cNvPr id="65" name="Star: 4 Points 64">
                <a:extLst>
                  <a:ext uri="{FF2B5EF4-FFF2-40B4-BE49-F238E27FC236}">
                    <a16:creationId xmlns:a16="http://schemas.microsoft.com/office/drawing/2014/main" id="{449A2DC5-47FD-45D1-A86D-AD582B1FC2BA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Star: 4 Points 65">
                <a:extLst>
                  <a:ext uri="{FF2B5EF4-FFF2-40B4-BE49-F238E27FC236}">
                    <a16:creationId xmlns:a16="http://schemas.microsoft.com/office/drawing/2014/main" id="{7C6ED59A-FA69-433E-B27B-1F19DE482BF2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34072B3-B03C-4E88-A954-239A84D7DA04}"/>
                </a:ext>
              </a:extLst>
            </p:cNvPr>
            <p:cNvGrpSpPr/>
            <p:nvPr/>
          </p:nvGrpSpPr>
          <p:grpSpPr>
            <a:xfrm rot="2801838">
              <a:off x="9776120" y="824161"/>
              <a:ext cx="261702" cy="261702"/>
              <a:chOff x="4075401" y="2631558"/>
              <a:chExt cx="590107" cy="590107"/>
            </a:xfrm>
          </p:grpSpPr>
          <p:sp>
            <p:nvSpPr>
              <p:cNvPr id="63" name="Star: 4 Points 62">
                <a:extLst>
                  <a:ext uri="{FF2B5EF4-FFF2-40B4-BE49-F238E27FC236}">
                    <a16:creationId xmlns:a16="http://schemas.microsoft.com/office/drawing/2014/main" id="{BD173A95-4A55-4AC4-AA02-E3A9CF4560E8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Star: 4 Points 63">
                <a:extLst>
                  <a:ext uri="{FF2B5EF4-FFF2-40B4-BE49-F238E27FC236}">
                    <a16:creationId xmlns:a16="http://schemas.microsoft.com/office/drawing/2014/main" id="{2D3D120D-2A9F-4840-9395-18EBC54016C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0C8E854-174E-4B19-8446-4B8461F0D8AB}"/>
                </a:ext>
              </a:extLst>
            </p:cNvPr>
            <p:cNvGrpSpPr/>
            <p:nvPr/>
          </p:nvGrpSpPr>
          <p:grpSpPr>
            <a:xfrm rot="2801838">
              <a:off x="10366667" y="1527697"/>
              <a:ext cx="260674" cy="260674"/>
              <a:chOff x="4075401" y="2631558"/>
              <a:chExt cx="590107" cy="590107"/>
            </a:xfrm>
          </p:grpSpPr>
          <p:sp>
            <p:nvSpPr>
              <p:cNvPr id="61" name="Star: 4 Points 60">
                <a:extLst>
                  <a:ext uri="{FF2B5EF4-FFF2-40B4-BE49-F238E27FC236}">
                    <a16:creationId xmlns:a16="http://schemas.microsoft.com/office/drawing/2014/main" id="{9809DDB5-B776-48CD-8470-2D09D7CB9124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Star: 4 Points 61">
                <a:extLst>
                  <a:ext uri="{FF2B5EF4-FFF2-40B4-BE49-F238E27FC236}">
                    <a16:creationId xmlns:a16="http://schemas.microsoft.com/office/drawing/2014/main" id="{862D1060-1298-4544-B944-83134C9DADE3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C404816-EAA1-4DAF-8B4D-3464DDF5B5DB}"/>
                </a:ext>
              </a:extLst>
            </p:cNvPr>
            <p:cNvGrpSpPr/>
            <p:nvPr/>
          </p:nvGrpSpPr>
          <p:grpSpPr>
            <a:xfrm rot="4157935">
              <a:off x="9686881" y="1026261"/>
              <a:ext cx="260674" cy="260674"/>
              <a:chOff x="4075401" y="2631558"/>
              <a:chExt cx="590107" cy="590107"/>
            </a:xfrm>
          </p:grpSpPr>
          <p:sp>
            <p:nvSpPr>
              <p:cNvPr id="59" name="Star: 4 Points 58">
                <a:extLst>
                  <a:ext uri="{FF2B5EF4-FFF2-40B4-BE49-F238E27FC236}">
                    <a16:creationId xmlns:a16="http://schemas.microsoft.com/office/drawing/2014/main" id="{1FF903D3-DEC3-424F-9870-0AED6300131D}"/>
                  </a:ext>
                </a:extLst>
              </p:cNvPr>
              <p:cNvSpPr/>
              <p:nvPr/>
            </p:nvSpPr>
            <p:spPr>
              <a:xfrm>
                <a:off x="4075401" y="2631558"/>
                <a:ext cx="590107" cy="590107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Star: 4 Points 59">
                <a:extLst>
                  <a:ext uri="{FF2B5EF4-FFF2-40B4-BE49-F238E27FC236}">
                    <a16:creationId xmlns:a16="http://schemas.microsoft.com/office/drawing/2014/main" id="{E29C129C-FF80-4FC8-ACA4-542E38E4AF7D}"/>
                  </a:ext>
                </a:extLst>
              </p:cNvPr>
              <p:cNvSpPr/>
              <p:nvPr/>
            </p:nvSpPr>
            <p:spPr>
              <a:xfrm rot="2700000">
                <a:off x="4155867" y="2720442"/>
                <a:ext cx="429172" cy="429172"/>
              </a:xfrm>
              <a:prstGeom prst="star4">
                <a:avLst>
                  <a:gd name="adj" fmla="val 3491"/>
                </a:avLst>
              </a:prstGeom>
              <a:gradFill>
                <a:gsLst>
                  <a:gs pos="0">
                    <a:schemeClr val="bg1"/>
                  </a:gs>
                  <a:gs pos="47000">
                    <a:schemeClr val="bg1">
                      <a:alpha val="32000"/>
                    </a:schemeClr>
                  </a:gs>
                  <a:gs pos="6600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2019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INESS PLA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EBEE4"/>
      </a:accent1>
      <a:accent2>
        <a:srgbClr val="4CD6B0"/>
      </a:accent2>
      <a:accent3>
        <a:srgbClr val="98DC56"/>
      </a:accent3>
      <a:accent4>
        <a:srgbClr val="5EBEE4"/>
      </a:accent4>
      <a:accent5>
        <a:srgbClr val="4CD6B0"/>
      </a:accent5>
      <a:accent6>
        <a:srgbClr val="98DC56"/>
      </a:accent6>
      <a:hlink>
        <a:srgbClr val="BFBFBF"/>
      </a:hlink>
      <a:folHlink>
        <a:srgbClr val="BFBFB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5630</TotalTime>
  <Words>100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Andrei</cp:lastModifiedBy>
  <cp:revision>121</cp:revision>
  <dcterms:created xsi:type="dcterms:W3CDTF">2018-04-24T17:14:44Z</dcterms:created>
  <dcterms:modified xsi:type="dcterms:W3CDTF">2019-11-17T09:37:25Z</dcterms:modified>
</cp:coreProperties>
</file>