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44"/>
  </p:notesMasterIdLst>
  <p:handoutMasterIdLst>
    <p:handoutMasterId r:id="rId45"/>
  </p:handoutMasterIdLst>
  <p:sldIdLst>
    <p:sldId id="256" r:id="rId2"/>
    <p:sldId id="304" r:id="rId3"/>
    <p:sldId id="335" r:id="rId4"/>
    <p:sldId id="310" r:id="rId5"/>
    <p:sldId id="311" r:id="rId6"/>
    <p:sldId id="316" r:id="rId7"/>
    <p:sldId id="319" r:id="rId8"/>
    <p:sldId id="367" r:id="rId9"/>
    <p:sldId id="369" r:id="rId10"/>
    <p:sldId id="368" r:id="rId11"/>
    <p:sldId id="325" r:id="rId12"/>
    <p:sldId id="365" r:id="rId13"/>
    <p:sldId id="364" r:id="rId14"/>
    <p:sldId id="326" r:id="rId15"/>
    <p:sldId id="328" r:id="rId16"/>
    <p:sldId id="330" r:id="rId17"/>
    <p:sldId id="329" r:id="rId18"/>
    <p:sldId id="331" r:id="rId19"/>
    <p:sldId id="327" r:id="rId20"/>
    <p:sldId id="333" r:id="rId21"/>
    <p:sldId id="334" r:id="rId22"/>
    <p:sldId id="343" r:id="rId23"/>
    <p:sldId id="344" r:id="rId24"/>
    <p:sldId id="345" r:id="rId25"/>
    <p:sldId id="346" r:id="rId26"/>
    <p:sldId id="342" r:id="rId27"/>
    <p:sldId id="332" r:id="rId28"/>
    <p:sldId id="347" r:id="rId29"/>
    <p:sldId id="348" r:id="rId30"/>
    <p:sldId id="360" r:id="rId31"/>
    <p:sldId id="361" r:id="rId32"/>
    <p:sldId id="362" r:id="rId33"/>
    <p:sldId id="363" r:id="rId34"/>
    <p:sldId id="359" r:id="rId35"/>
    <p:sldId id="354" r:id="rId36"/>
    <p:sldId id="351" r:id="rId37"/>
    <p:sldId id="352" r:id="rId38"/>
    <p:sldId id="353" r:id="rId39"/>
    <p:sldId id="355" r:id="rId40"/>
    <p:sldId id="366" r:id="rId41"/>
    <p:sldId id="336" r:id="rId42"/>
    <p:sldId id="301"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0" autoAdjust="0"/>
    <p:restoredTop sz="96085" autoAdjust="0"/>
  </p:normalViewPr>
  <p:slideViewPr>
    <p:cSldViewPr snapToGrid="0">
      <p:cViewPr>
        <p:scale>
          <a:sx n="70" d="100"/>
          <a:sy n="70" d="100"/>
        </p:scale>
        <p:origin x="-732" y="-6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3" d="100"/>
          <a:sy n="83" d="100"/>
        </p:scale>
        <p:origin x="3924"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image" Target="../media/image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F61E6D-E95E-482B-8700-53376DD4FE22}" type="datetimeFigureOut">
              <a:rPr lang="en-US" smtClean="0"/>
              <a:t>2/20/2017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C87254-4800-4DEE-BB3E-4204D82721C6}" type="slidenum">
              <a:rPr lang="en-US" smtClean="0"/>
              <a:t>‹#›</a:t>
            </a:fld>
            <a:endParaRPr lang="en-US"/>
          </a:p>
        </p:txBody>
      </p:sp>
    </p:spTree>
    <p:extLst>
      <p:ext uri="{BB962C8B-B14F-4D97-AF65-F5344CB8AC3E}">
        <p14:creationId xmlns:p14="http://schemas.microsoft.com/office/powerpoint/2010/main" val="28741222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B70E38-3F7A-4ACB-A3D0-1DC604D83837}" type="datetimeFigureOut">
              <a:rPr lang="pt-BR" smtClean="0"/>
              <a:t>20/02/2017</a:t>
            </a:fld>
            <a:endParaRPr lang="pt-B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FF2E8D-DEEE-477F-A73B-B93E247149EC}" type="slidenum">
              <a:rPr lang="pt-BR" smtClean="0"/>
              <a:t>‹#›</a:t>
            </a:fld>
            <a:endParaRPr lang="pt-BR"/>
          </a:p>
        </p:txBody>
      </p:sp>
    </p:spTree>
    <p:extLst>
      <p:ext uri="{BB962C8B-B14F-4D97-AF65-F5344CB8AC3E}">
        <p14:creationId xmlns:p14="http://schemas.microsoft.com/office/powerpoint/2010/main" val="646355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accent4"/>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r>
              <a:rPr lang="en-US"/>
              <a:t>April 6, 2016</a:t>
            </a:r>
          </a:p>
        </p:txBody>
      </p:sp>
      <p:sp>
        <p:nvSpPr>
          <p:cNvPr id="5" name="Footer Placeholder 4"/>
          <p:cNvSpPr>
            <a:spLocks noGrp="1"/>
          </p:cNvSpPr>
          <p:nvPr>
            <p:ph type="ftr" sz="quarter" idx="11"/>
          </p:nvPr>
        </p:nvSpPr>
        <p:spPr/>
        <p:txBody>
          <a:bodyPr/>
          <a:lstStyle/>
          <a:p>
            <a:r>
              <a:rPr lang="en-US"/>
              <a:t>Aldebaro Klautau</a:t>
            </a:r>
          </a:p>
        </p:txBody>
      </p:sp>
      <p:sp>
        <p:nvSpPr>
          <p:cNvPr id="6" name="Slide Number Placeholder 5"/>
          <p:cNvSpPr>
            <a:spLocks noGrp="1"/>
          </p:cNvSpPr>
          <p:nvPr>
            <p:ph type="sldNum" sz="quarter" idx="12"/>
          </p:nvPr>
        </p:nvSpPr>
        <p:spPr/>
        <p:txBody>
          <a:bodyPr/>
          <a:lstStyle/>
          <a:p>
            <a:fld id="{B7707E1D-C3BD-4B21-B329-26461843C032}" type="slidenum">
              <a:rPr lang="en-US" smtClean="0"/>
              <a:t>‹#›</a:t>
            </a:fld>
            <a:endParaRPr lang="en-US"/>
          </a:p>
        </p:txBody>
      </p:sp>
    </p:spTree>
    <p:extLst>
      <p:ext uri="{BB962C8B-B14F-4D97-AF65-F5344CB8AC3E}">
        <p14:creationId xmlns:p14="http://schemas.microsoft.com/office/powerpoint/2010/main" val="777068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April 6, 2016</a:t>
            </a:r>
          </a:p>
        </p:txBody>
      </p:sp>
      <p:sp>
        <p:nvSpPr>
          <p:cNvPr id="5" name="Footer Placeholder 4"/>
          <p:cNvSpPr>
            <a:spLocks noGrp="1"/>
          </p:cNvSpPr>
          <p:nvPr>
            <p:ph type="ftr" sz="quarter" idx="11"/>
          </p:nvPr>
        </p:nvSpPr>
        <p:spPr/>
        <p:txBody>
          <a:bodyPr/>
          <a:lstStyle/>
          <a:p>
            <a:r>
              <a:rPr lang="en-US"/>
              <a:t>Aldebaro Klautau</a:t>
            </a:r>
          </a:p>
        </p:txBody>
      </p:sp>
      <p:sp>
        <p:nvSpPr>
          <p:cNvPr id="6" name="Slide Number Placeholder 5"/>
          <p:cNvSpPr>
            <a:spLocks noGrp="1"/>
          </p:cNvSpPr>
          <p:nvPr>
            <p:ph type="sldNum" sz="quarter" idx="12"/>
          </p:nvPr>
        </p:nvSpPr>
        <p:spPr/>
        <p:txBody>
          <a:bodyPr/>
          <a:lstStyle/>
          <a:p>
            <a:fld id="{B7707E1D-C3BD-4B21-B329-26461843C032}" type="slidenum">
              <a:rPr lang="en-US" smtClean="0"/>
              <a:t>‹#›</a:t>
            </a:fld>
            <a:endParaRPr lang="en-US"/>
          </a:p>
        </p:txBody>
      </p:sp>
    </p:spTree>
    <p:extLst>
      <p:ext uri="{BB962C8B-B14F-4D97-AF65-F5344CB8AC3E}">
        <p14:creationId xmlns:p14="http://schemas.microsoft.com/office/powerpoint/2010/main" val="3375884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April 6, 2016</a:t>
            </a:r>
          </a:p>
        </p:txBody>
      </p:sp>
      <p:sp>
        <p:nvSpPr>
          <p:cNvPr id="5" name="Footer Placeholder 4"/>
          <p:cNvSpPr>
            <a:spLocks noGrp="1"/>
          </p:cNvSpPr>
          <p:nvPr>
            <p:ph type="ftr" sz="quarter" idx="11"/>
          </p:nvPr>
        </p:nvSpPr>
        <p:spPr/>
        <p:txBody>
          <a:bodyPr/>
          <a:lstStyle/>
          <a:p>
            <a:r>
              <a:rPr lang="en-US"/>
              <a:t>Aldebaro Klautau</a:t>
            </a:r>
          </a:p>
        </p:txBody>
      </p:sp>
      <p:sp>
        <p:nvSpPr>
          <p:cNvPr id="6" name="Slide Number Placeholder 5"/>
          <p:cNvSpPr>
            <a:spLocks noGrp="1"/>
          </p:cNvSpPr>
          <p:nvPr>
            <p:ph type="sldNum" sz="quarter" idx="12"/>
          </p:nvPr>
        </p:nvSpPr>
        <p:spPr/>
        <p:txBody>
          <a:bodyPr/>
          <a:lstStyle/>
          <a:p>
            <a:fld id="{B7707E1D-C3BD-4B21-B329-26461843C032}" type="slidenum">
              <a:rPr lang="en-US" smtClean="0"/>
              <a:t>‹#›</a:t>
            </a:fld>
            <a:endParaRPr lang="en-US"/>
          </a:p>
        </p:txBody>
      </p:sp>
    </p:spTree>
    <p:extLst>
      <p:ext uri="{BB962C8B-B14F-4D97-AF65-F5344CB8AC3E}">
        <p14:creationId xmlns:p14="http://schemas.microsoft.com/office/powerpoint/2010/main" val="37103667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11887200" cy="990600"/>
          </a:xfrm>
        </p:spPr>
        <p:txBody>
          <a:bodyPr/>
          <a:lstStyle/>
          <a:p>
            <a:r>
              <a:rPr lang="en-US" smtClean="0"/>
              <a:t>Click to edit Master title style</a:t>
            </a:r>
            <a:endParaRPr lang="pt-BR"/>
          </a:p>
        </p:txBody>
      </p:sp>
      <p:sp>
        <p:nvSpPr>
          <p:cNvPr id="3" name="Text Placeholder 2"/>
          <p:cNvSpPr>
            <a:spLocks noGrp="1"/>
          </p:cNvSpPr>
          <p:nvPr>
            <p:ph type="body" sz="half" idx="1"/>
          </p:nvPr>
        </p:nvSpPr>
        <p:spPr>
          <a:xfrm>
            <a:off x="0" y="1219200"/>
            <a:ext cx="59944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Content Placeholder 3"/>
          <p:cNvSpPr>
            <a:spLocks noGrp="1"/>
          </p:cNvSpPr>
          <p:nvPr>
            <p:ph sz="half" idx="2"/>
          </p:nvPr>
        </p:nvSpPr>
        <p:spPr>
          <a:xfrm>
            <a:off x="6197600" y="1219200"/>
            <a:ext cx="59944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5" name="Date Placeholder 4"/>
          <p:cNvSpPr>
            <a:spLocks noGrp="1"/>
          </p:cNvSpPr>
          <p:nvPr>
            <p:ph type="dt" sz="half" idx="10"/>
          </p:nvPr>
        </p:nvSpPr>
        <p:spPr>
          <a:xfrm>
            <a:off x="575733" y="6229350"/>
            <a:ext cx="2540000" cy="457200"/>
          </a:xfrm>
        </p:spPr>
        <p:txBody>
          <a:bodyPr/>
          <a:lstStyle>
            <a:lvl1pPr>
              <a:defRPr/>
            </a:lvl1pPr>
          </a:lstStyle>
          <a:p>
            <a:endParaRPr lang="en-US" altLang="pt-BR"/>
          </a:p>
        </p:txBody>
      </p:sp>
      <p:sp>
        <p:nvSpPr>
          <p:cNvPr id="6" name="Footer Placeholder 5"/>
          <p:cNvSpPr>
            <a:spLocks noGrp="1"/>
          </p:cNvSpPr>
          <p:nvPr>
            <p:ph type="ftr" sz="quarter" idx="11"/>
          </p:nvPr>
        </p:nvSpPr>
        <p:spPr>
          <a:xfrm>
            <a:off x="4165600" y="6229350"/>
            <a:ext cx="3860800" cy="457200"/>
          </a:xfrm>
        </p:spPr>
        <p:txBody>
          <a:bodyPr/>
          <a:lstStyle>
            <a:lvl1pPr>
              <a:defRPr/>
            </a:lvl1pPr>
          </a:lstStyle>
          <a:p>
            <a:endParaRPr lang="en-US" altLang="pt-BR"/>
          </a:p>
        </p:txBody>
      </p:sp>
      <p:sp>
        <p:nvSpPr>
          <p:cNvPr id="7" name="Slide Number Placeholder 6"/>
          <p:cNvSpPr>
            <a:spLocks noGrp="1"/>
          </p:cNvSpPr>
          <p:nvPr>
            <p:ph type="sldNum" sz="quarter" idx="12"/>
          </p:nvPr>
        </p:nvSpPr>
        <p:spPr>
          <a:xfrm>
            <a:off x="8974667" y="6229350"/>
            <a:ext cx="2540000" cy="457200"/>
          </a:xfrm>
        </p:spPr>
        <p:txBody>
          <a:bodyPr/>
          <a:lstStyle>
            <a:lvl1pPr>
              <a:defRPr/>
            </a:lvl1pPr>
          </a:lstStyle>
          <a:p>
            <a:fld id="{0A093611-E8DE-496B-9EDA-2BD9445E0518}" type="slidenum">
              <a:rPr lang="en-US" altLang="pt-BR"/>
              <a:pPr/>
              <a:t>‹#›</a:t>
            </a:fld>
            <a:endParaRPr lang="en-US" altLang="pt-BR"/>
          </a:p>
        </p:txBody>
      </p:sp>
    </p:spTree>
    <p:extLst>
      <p:ext uri="{BB962C8B-B14F-4D97-AF65-F5344CB8AC3E}">
        <p14:creationId xmlns:p14="http://schemas.microsoft.com/office/powerpoint/2010/main" val="1073953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dirty="0" smtClean="0"/>
              <a:t>19-Jul-16</a:t>
            </a:r>
            <a:endParaRPr lang="en-US" dirty="0"/>
          </a:p>
        </p:txBody>
      </p:sp>
      <p:sp>
        <p:nvSpPr>
          <p:cNvPr id="6" name="Slide Number Placeholder 5"/>
          <p:cNvSpPr>
            <a:spLocks noGrp="1"/>
          </p:cNvSpPr>
          <p:nvPr>
            <p:ph type="sldNum" sz="quarter" idx="12"/>
          </p:nvPr>
        </p:nvSpPr>
        <p:spPr/>
        <p:txBody>
          <a:bodyPr/>
          <a:lstStyle/>
          <a:p>
            <a:fld id="{B7707E1D-C3BD-4B21-B329-26461843C032}" type="slidenum">
              <a:rPr lang="en-US" smtClean="0"/>
              <a:t>‹#›</a:t>
            </a:fld>
            <a:endParaRPr lang="en-US"/>
          </a:p>
        </p:txBody>
      </p:sp>
    </p:spTree>
    <p:extLst>
      <p:ext uri="{BB962C8B-B14F-4D97-AF65-F5344CB8AC3E}">
        <p14:creationId xmlns:p14="http://schemas.microsoft.com/office/powerpoint/2010/main" val="559236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accent4"/>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April 6, 2016</a:t>
            </a:r>
          </a:p>
        </p:txBody>
      </p:sp>
      <p:sp>
        <p:nvSpPr>
          <p:cNvPr id="5" name="Footer Placeholder 4"/>
          <p:cNvSpPr>
            <a:spLocks noGrp="1"/>
          </p:cNvSpPr>
          <p:nvPr>
            <p:ph type="ftr" sz="quarter" idx="11"/>
          </p:nvPr>
        </p:nvSpPr>
        <p:spPr/>
        <p:txBody>
          <a:bodyPr/>
          <a:lstStyle/>
          <a:p>
            <a:r>
              <a:rPr lang="en-US"/>
              <a:t>Aldebaro Klautau</a:t>
            </a:r>
          </a:p>
        </p:txBody>
      </p:sp>
      <p:sp>
        <p:nvSpPr>
          <p:cNvPr id="6" name="Slide Number Placeholder 5"/>
          <p:cNvSpPr>
            <a:spLocks noGrp="1"/>
          </p:cNvSpPr>
          <p:nvPr>
            <p:ph type="sldNum" sz="quarter" idx="12"/>
          </p:nvPr>
        </p:nvSpPr>
        <p:spPr/>
        <p:txBody>
          <a:bodyPr/>
          <a:lstStyle/>
          <a:p>
            <a:fld id="{B7707E1D-C3BD-4B21-B329-26461843C032}" type="slidenum">
              <a:rPr lang="en-US" smtClean="0"/>
              <a:t>‹#›</a:t>
            </a:fld>
            <a:endParaRPr lang="en-US"/>
          </a:p>
        </p:txBody>
      </p:sp>
    </p:spTree>
    <p:extLst>
      <p:ext uri="{BB962C8B-B14F-4D97-AF65-F5344CB8AC3E}">
        <p14:creationId xmlns:p14="http://schemas.microsoft.com/office/powerpoint/2010/main" val="2094517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April 6, 2016</a:t>
            </a:r>
          </a:p>
        </p:txBody>
      </p:sp>
      <p:sp>
        <p:nvSpPr>
          <p:cNvPr id="6" name="Footer Placeholder 5"/>
          <p:cNvSpPr>
            <a:spLocks noGrp="1"/>
          </p:cNvSpPr>
          <p:nvPr>
            <p:ph type="ftr" sz="quarter" idx="11"/>
          </p:nvPr>
        </p:nvSpPr>
        <p:spPr/>
        <p:txBody>
          <a:bodyPr/>
          <a:lstStyle/>
          <a:p>
            <a:r>
              <a:rPr lang="en-US"/>
              <a:t>Aldebaro Klautau</a:t>
            </a:r>
          </a:p>
        </p:txBody>
      </p:sp>
      <p:sp>
        <p:nvSpPr>
          <p:cNvPr id="7" name="Slide Number Placeholder 6"/>
          <p:cNvSpPr>
            <a:spLocks noGrp="1"/>
          </p:cNvSpPr>
          <p:nvPr>
            <p:ph type="sldNum" sz="quarter" idx="12"/>
          </p:nvPr>
        </p:nvSpPr>
        <p:spPr/>
        <p:txBody>
          <a:bodyPr/>
          <a:lstStyle/>
          <a:p>
            <a:fld id="{B7707E1D-C3BD-4B21-B329-26461843C032}" type="slidenum">
              <a:rPr lang="en-US" smtClean="0"/>
              <a:t>‹#›</a:t>
            </a:fld>
            <a:endParaRPr lang="en-US"/>
          </a:p>
        </p:txBody>
      </p:sp>
    </p:spTree>
    <p:extLst>
      <p:ext uri="{BB962C8B-B14F-4D97-AF65-F5344CB8AC3E}">
        <p14:creationId xmlns:p14="http://schemas.microsoft.com/office/powerpoint/2010/main" val="434903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April 6, 2016</a:t>
            </a:r>
          </a:p>
        </p:txBody>
      </p:sp>
      <p:sp>
        <p:nvSpPr>
          <p:cNvPr id="8" name="Footer Placeholder 7"/>
          <p:cNvSpPr>
            <a:spLocks noGrp="1"/>
          </p:cNvSpPr>
          <p:nvPr>
            <p:ph type="ftr" sz="quarter" idx="11"/>
          </p:nvPr>
        </p:nvSpPr>
        <p:spPr/>
        <p:txBody>
          <a:bodyPr/>
          <a:lstStyle/>
          <a:p>
            <a:r>
              <a:rPr lang="en-US"/>
              <a:t>Aldebaro Klautau</a:t>
            </a:r>
          </a:p>
        </p:txBody>
      </p:sp>
      <p:sp>
        <p:nvSpPr>
          <p:cNvPr id="9" name="Slide Number Placeholder 8"/>
          <p:cNvSpPr>
            <a:spLocks noGrp="1"/>
          </p:cNvSpPr>
          <p:nvPr>
            <p:ph type="sldNum" sz="quarter" idx="12"/>
          </p:nvPr>
        </p:nvSpPr>
        <p:spPr/>
        <p:txBody>
          <a:bodyPr/>
          <a:lstStyle/>
          <a:p>
            <a:fld id="{B7707E1D-C3BD-4B21-B329-26461843C032}" type="slidenum">
              <a:rPr lang="en-US" smtClean="0"/>
              <a:t>‹#›</a:t>
            </a:fld>
            <a:endParaRPr lang="en-US"/>
          </a:p>
        </p:txBody>
      </p:sp>
    </p:spTree>
    <p:extLst>
      <p:ext uri="{BB962C8B-B14F-4D97-AF65-F5344CB8AC3E}">
        <p14:creationId xmlns:p14="http://schemas.microsoft.com/office/powerpoint/2010/main" val="996816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April 6, 2016</a:t>
            </a:r>
          </a:p>
        </p:txBody>
      </p:sp>
      <p:sp>
        <p:nvSpPr>
          <p:cNvPr id="4" name="Footer Placeholder 3"/>
          <p:cNvSpPr>
            <a:spLocks noGrp="1"/>
          </p:cNvSpPr>
          <p:nvPr>
            <p:ph type="ftr" sz="quarter" idx="11"/>
          </p:nvPr>
        </p:nvSpPr>
        <p:spPr/>
        <p:txBody>
          <a:bodyPr/>
          <a:lstStyle/>
          <a:p>
            <a:r>
              <a:rPr lang="en-US"/>
              <a:t>Aldebaro Klautau</a:t>
            </a:r>
          </a:p>
        </p:txBody>
      </p:sp>
      <p:sp>
        <p:nvSpPr>
          <p:cNvPr id="5" name="Slide Number Placeholder 4"/>
          <p:cNvSpPr>
            <a:spLocks noGrp="1"/>
          </p:cNvSpPr>
          <p:nvPr>
            <p:ph type="sldNum" sz="quarter" idx="12"/>
          </p:nvPr>
        </p:nvSpPr>
        <p:spPr/>
        <p:txBody>
          <a:bodyPr/>
          <a:lstStyle/>
          <a:p>
            <a:fld id="{B7707E1D-C3BD-4B21-B329-26461843C032}" type="slidenum">
              <a:rPr lang="en-US" smtClean="0"/>
              <a:t>‹#›</a:t>
            </a:fld>
            <a:endParaRPr lang="en-US"/>
          </a:p>
        </p:txBody>
      </p:sp>
    </p:spTree>
    <p:extLst>
      <p:ext uri="{BB962C8B-B14F-4D97-AF65-F5344CB8AC3E}">
        <p14:creationId xmlns:p14="http://schemas.microsoft.com/office/powerpoint/2010/main" val="1141513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April 6, 2016</a:t>
            </a:r>
          </a:p>
        </p:txBody>
      </p:sp>
      <p:sp>
        <p:nvSpPr>
          <p:cNvPr id="3" name="Footer Placeholder 2"/>
          <p:cNvSpPr>
            <a:spLocks noGrp="1"/>
          </p:cNvSpPr>
          <p:nvPr>
            <p:ph type="ftr" sz="quarter" idx="11"/>
          </p:nvPr>
        </p:nvSpPr>
        <p:spPr/>
        <p:txBody>
          <a:bodyPr/>
          <a:lstStyle/>
          <a:p>
            <a:r>
              <a:rPr lang="en-US"/>
              <a:t>Aldebaro Klautau</a:t>
            </a:r>
          </a:p>
        </p:txBody>
      </p:sp>
      <p:sp>
        <p:nvSpPr>
          <p:cNvPr id="4" name="Slide Number Placeholder 3"/>
          <p:cNvSpPr>
            <a:spLocks noGrp="1"/>
          </p:cNvSpPr>
          <p:nvPr>
            <p:ph type="sldNum" sz="quarter" idx="12"/>
          </p:nvPr>
        </p:nvSpPr>
        <p:spPr/>
        <p:txBody>
          <a:bodyPr/>
          <a:lstStyle/>
          <a:p>
            <a:fld id="{B7707E1D-C3BD-4B21-B329-26461843C032}" type="slidenum">
              <a:rPr lang="en-US" smtClean="0"/>
              <a:t>‹#›</a:t>
            </a:fld>
            <a:endParaRPr lang="en-US"/>
          </a:p>
        </p:txBody>
      </p:sp>
    </p:spTree>
    <p:extLst>
      <p:ext uri="{BB962C8B-B14F-4D97-AF65-F5344CB8AC3E}">
        <p14:creationId xmlns:p14="http://schemas.microsoft.com/office/powerpoint/2010/main" val="1127394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April 6, 2016</a:t>
            </a:r>
          </a:p>
        </p:txBody>
      </p:sp>
      <p:sp>
        <p:nvSpPr>
          <p:cNvPr id="6" name="Footer Placeholder 5"/>
          <p:cNvSpPr>
            <a:spLocks noGrp="1"/>
          </p:cNvSpPr>
          <p:nvPr>
            <p:ph type="ftr" sz="quarter" idx="11"/>
          </p:nvPr>
        </p:nvSpPr>
        <p:spPr/>
        <p:txBody>
          <a:bodyPr/>
          <a:lstStyle/>
          <a:p>
            <a:r>
              <a:rPr lang="en-US"/>
              <a:t>Aldebaro Klautau</a:t>
            </a:r>
          </a:p>
        </p:txBody>
      </p:sp>
      <p:sp>
        <p:nvSpPr>
          <p:cNvPr id="7" name="Slide Number Placeholder 6"/>
          <p:cNvSpPr>
            <a:spLocks noGrp="1"/>
          </p:cNvSpPr>
          <p:nvPr>
            <p:ph type="sldNum" sz="quarter" idx="12"/>
          </p:nvPr>
        </p:nvSpPr>
        <p:spPr/>
        <p:txBody>
          <a:bodyPr/>
          <a:lstStyle/>
          <a:p>
            <a:fld id="{B7707E1D-C3BD-4B21-B329-26461843C032}" type="slidenum">
              <a:rPr lang="en-US" smtClean="0"/>
              <a:t>‹#›</a:t>
            </a:fld>
            <a:endParaRPr lang="en-US"/>
          </a:p>
        </p:txBody>
      </p:sp>
    </p:spTree>
    <p:extLst>
      <p:ext uri="{BB962C8B-B14F-4D97-AF65-F5344CB8AC3E}">
        <p14:creationId xmlns:p14="http://schemas.microsoft.com/office/powerpoint/2010/main" val="2142527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April 6, 2016</a:t>
            </a:r>
          </a:p>
        </p:txBody>
      </p:sp>
      <p:sp>
        <p:nvSpPr>
          <p:cNvPr id="6" name="Footer Placeholder 5"/>
          <p:cNvSpPr>
            <a:spLocks noGrp="1"/>
          </p:cNvSpPr>
          <p:nvPr>
            <p:ph type="ftr" sz="quarter" idx="11"/>
          </p:nvPr>
        </p:nvSpPr>
        <p:spPr/>
        <p:txBody>
          <a:bodyPr/>
          <a:lstStyle/>
          <a:p>
            <a:r>
              <a:rPr lang="en-US"/>
              <a:t>Aldebaro Klautau</a:t>
            </a:r>
          </a:p>
        </p:txBody>
      </p:sp>
      <p:sp>
        <p:nvSpPr>
          <p:cNvPr id="7" name="Slide Number Placeholder 6"/>
          <p:cNvSpPr>
            <a:spLocks noGrp="1"/>
          </p:cNvSpPr>
          <p:nvPr>
            <p:ph type="sldNum" sz="quarter" idx="12"/>
          </p:nvPr>
        </p:nvSpPr>
        <p:spPr/>
        <p:txBody>
          <a:bodyPr/>
          <a:lstStyle/>
          <a:p>
            <a:fld id="{B7707E1D-C3BD-4B21-B329-26461843C032}" type="slidenum">
              <a:rPr lang="en-US" smtClean="0"/>
              <a:t>‹#›</a:t>
            </a:fld>
            <a:endParaRPr lang="en-US"/>
          </a:p>
        </p:txBody>
      </p:sp>
    </p:spTree>
    <p:extLst>
      <p:ext uri="{BB962C8B-B14F-4D97-AF65-F5344CB8AC3E}">
        <p14:creationId xmlns:p14="http://schemas.microsoft.com/office/powerpoint/2010/main" val="3172695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410035" y="1178612"/>
            <a:ext cx="6069010" cy="6069010"/>
          </a:xfrm>
          <a:prstGeom prst="rect">
            <a:avLst/>
          </a:prstGeom>
        </p:spPr>
      </p:pic>
      <p:sp>
        <p:nvSpPr>
          <p:cNvPr id="2" name="Title Placeholder 1"/>
          <p:cNvSpPr>
            <a:spLocks noGrp="1"/>
          </p:cNvSpPr>
          <p:nvPr>
            <p:ph type="title"/>
          </p:nvPr>
        </p:nvSpPr>
        <p:spPr>
          <a:xfrm>
            <a:off x="838200" y="365125"/>
            <a:ext cx="9144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52F021-9489-4EA9-9D95-84C167B12978}" type="datetime5">
              <a:rPr lang="en-US" smtClean="0"/>
              <a:t>20-Feb-17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Aldebaro Klautau</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707E1D-C3BD-4B21-B329-26461843C032}" type="slidenum">
              <a:rPr lang="en-US" smtClean="0"/>
              <a:t>‹#›</a:t>
            </a:fld>
            <a:endParaRPr lang="en-US" dirty="0"/>
          </a:p>
        </p:txBody>
      </p:sp>
      <p:pic>
        <p:nvPicPr>
          <p:cNvPr id="8" name="Picture 7"/>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9982200" y="93280"/>
            <a:ext cx="1635842" cy="1869251"/>
          </a:xfrm>
          <a:prstGeom prst="rect">
            <a:avLst/>
          </a:prstGeom>
        </p:spPr>
      </p:pic>
    </p:spTree>
    <p:extLst>
      <p:ext uri="{BB962C8B-B14F-4D97-AF65-F5344CB8AC3E}">
        <p14:creationId xmlns:p14="http://schemas.microsoft.com/office/powerpoint/2010/main" val="267951559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p:txStyles>
    <p:titleStyle>
      <a:lvl1pPr algn="l" defTabSz="914400" rtl="0" eaLnBrk="1" latinLnBrk="0" hangingPunct="1">
        <a:lnSpc>
          <a:spcPct val="90000"/>
        </a:lnSpc>
        <a:spcBef>
          <a:spcPct val="0"/>
        </a:spcBef>
        <a:buNone/>
        <a:defRPr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Tx/>
        <a:buBlip>
          <a:blip r:embed="rId16"/>
        </a:buBlip>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Tx/>
        <a:buBlip>
          <a:blip r:embed="rId16"/>
        </a:buBlip>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Tx/>
        <a:buBlip>
          <a:blip r:embed="rId16"/>
        </a:buBlip>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Tx/>
        <a:buBlip>
          <a:blip r:embed="rId16"/>
        </a:buBlip>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Tx/>
        <a:buBlip>
          <a:blip r:embed="rId16"/>
        </a:buBlip>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www.netlib.org/lapack/lug/node75.html"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www.netlib.org/lapack/lug/node75.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www.netlib.org/lapack/lug/node75.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7.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hyperlink" Target="http://www.kdnuggets.com/2016/04/top-15-frameworks-machine-learning-experts.html" TargetMode="External"/><Relationship Id="rId2" Type="http://schemas.openxmlformats.org/officeDocument/2006/relationships/hyperlink" Target="http://www.cs.waikato.ac.nz/ml/weka/" TargetMode="Externa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oleObject" Target="../embeddings/oleObject1.bin"/><Relationship Id="rId7"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7.png"/><Relationship Id="rId5" Type="http://schemas.openxmlformats.org/officeDocument/2006/relationships/oleObject" Target="../embeddings/oleObject2.bin"/><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pt-BR" dirty="0" smtClean="0"/>
              <a:t>Introduction to Pattern Recognition</a:t>
            </a:r>
            <a:r>
              <a:rPr lang="pt-BR" smtClean="0"/>
              <a:t>: Classification</a:t>
            </a:r>
            <a:endParaRPr lang="en-US" dirty="0"/>
          </a:p>
        </p:txBody>
      </p:sp>
      <p:sp>
        <p:nvSpPr>
          <p:cNvPr id="3" name="Subtitle 2"/>
          <p:cNvSpPr>
            <a:spLocks noGrp="1"/>
          </p:cNvSpPr>
          <p:nvPr>
            <p:ph type="subTitle" idx="1"/>
          </p:nvPr>
        </p:nvSpPr>
        <p:spPr>
          <a:xfrm>
            <a:off x="6638548" y="4769931"/>
            <a:ext cx="5047012" cy="1655762"/>
          </a:xfrm>
        </p:spPr>
        <p:txBody>
          <a:bodyPr>
            <a:normAutofit fontScale="92500" lnSpcReduction="10000"/>
          </a:bodyPr>
          <a:lstStyle/>
          <a:p>
            <a:r>
              <a:rPr lang="pt-BR" dirty="0"/>
              <a:t>Aldebaro </a:t>
            </a:r>
            <a:r>
              <a:rPr lang="pt-BR" dirty="0" smtClean="0"/>
              <a:t>Klautau</a:t>
            </a:r>
          </a:p>
          <a:p>
            <a:r>
              <a:rPr lang="pt-BR" dirty="0" smtClean="0"/>
              <a:t>Sensors and Embedded Systems (LASSE)</a:t>
            </a:r>
          </a:p>
          <a:p>
            <a:r>
              <a:rPr lang="pt-BR" dirty="0" smtClean="0"/>
              <a:t>Federal University of Para (UFPA)</a:t>
            </a:r>
            <a:endParaRPr lang="pt-BR" dirty="0"/>
          </a:p>
          <a:p>
            <a:r>
              <a:rPr lang="pt-BR" dirty="0" smtClean="0"/>
              <a:t>Feb. 02, 2017</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740727"/>
            <a:ext cx="6200513" cy="31172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714" y="299400"/>
            <a:ext cx="1508970" cy="149787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1803318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pt-BR" dirty="0" smtClean="0"/>
              <a:t>Stages in training and testing: variant for skin lesion detection and classification</a:t>
            </a:r>
            <a:endParaRPr lang="pt-BR" dirty="0"/>
          </a:p>
        </p:txBody>
      </p:sp>
      <p:sp>
        <p:nvSpPr>
          <p:cNvPr id="6" name="Content Placeholder 5"/>
          <p:cNvSpPr>
            <a:spLocks noGrp="1"/>
          </p:cNvSpPr>
          <p:nvPr>
            <p:ph idx="1"/>
          </p:nvPr>
        </p:nvSpPr>
        <p:spPr>
          <a:xfrm>
            <a:off x="739870" y="6359857"/>
            <a:ext cx="10515600" cy="281130"/>
          </a:xfrm>
        </p:spPr>
        <p:txBody>
          <a:bodyPr>
            <a:normAutofit/>
          </a:bodyPr>
          <a:lstStyle/>
          <a:p>
            <a:r>
              <a:rPr lang="pt-BR" sz="1200" dirty="0"/>
              <a:t>http://sites.tech.uh.edu/isgrin/research-projects/biomedical-signal-and-image-processing/skin-lesion-project/</a:t>
            </a:r>
          </a:p>
        </p:txBody>
      </p:sp>
      <p:sp>
        <p:nvSpPr>
          <p:cNvPr id="4" name="Slide Number Placeholder 3"/>
          <p:cNvSpPr>
            <a:spLocks noGrp="1"/>
          </p:cNvSpPr>
          <p:nvPr>
            <p:ph type="sldNum" sz="quarter" idx="12"/>
          </p:nvPr>
        </p:nvSpPr>
        <p:spPr/>
        <p:txBody>
          <a:bodyPr/>
          <a:lstStyle/>
          <a:p>
            <a:fld id="{B7707E1D-C3BD-4B21-B329-26461843C032}" type="slidenum">
              <a:rPr lang="en-US" smtClean="0"/>
              <a:t>10</a:t>
            </a:fld>
            <a:endParaRPr lang="en-US"/>
          </a:p>
        </p:txBody>
      </p:sp>
      <p:pic>
        <p:nvPicPr>
          <p:cNvPr id="3074" name="Picture 2" descr="Image result for classification feature extra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3932" y="1585555"/>
            <a:ext cx="7200568" cy="4769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0196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How classifiers are built (trained)?</a:t>
            </a:r>
            <a:endParaRPr lang="pt-BR" dirty="0"/>
          </a:p>
        </p:txBody>
      </p:sp>
      <p:sp>
        <p:nvSpPr>
          <p:cNvPr id="3" name="Content Placeholder 2"/>
          <p:cNvSpPr>
            <a:spLocks noGrp="1"/>
          </p:cNvSpPr>
          <p:nvPr>
            <p:ph idx="1"/>
          </p:nvPr>
        </p:nvSpPr>
        <p:spPr/>
        <p:txBody>
          <a:bodyPr>
            <a:normAutofit fontScale="92500" lnSpcReduction="10000"/>
          </a:bodyPr>
          <a:lstStyle/>
          <a:p>
            <a:r>
              <a:rPr lang="pt-BR" dirty="0" smtClean="0"/>
              <a:t>There are many automatic classifiers. Examples:</a:t>
            </a:r>
          </a:p>
          <a:p>
            <a:pPr lvl="1"/>
            <a:r>
              <a:rPr lang="pt-BR" dirty="0" smtClean="0"/>
              <a:t>If / else rules and thresholds forming a “decision tree”</a:t>
            </a:r>
          </a:p>
          <a:p>
            <a:pPr lvl="1"/>
            <a:r>
              <a:rPr lang="pt-BR" dirty="0" smtClean="0"/>
              <a:t>A single if/else rule with a threshold, called “decision stump”</a:t>
            </a:r>
          </a:p>
          <a:p>
            <a:pPr lvl="1"/>
            <a:r>
              <a:rPr lang="pt-BR" dirty="0" smtClean="0"/>
              <a:t>K-nearest neighbors (KNN)</a:t>
            </a:r>
          </a:p>
          <a:p>
            <a:pPr lvl="1"/>
            <a:r>
              <a:rPr lang="pt-BR" dirty="0" smtClean="0"/>
              <a:t>Artificial neural networks (ANN)</a:t>
            </a:r>
          </a:p>
          <a:p>
            <a:pPr lvl="1"/>
            <a:r>
              <a:rPr lang="pt-BR" dirty="0" smtClean="0"/>
              <a:t>Support vector machines (SVM)</a:t>
            </a:r>
          </a:p>
          <a:p>
            <a:pPr lvl="1"/>
            <a:r>
              <a:rPr lang="pt-BR" dirty="0"/>
              <a:t>Naïve </a:t>
            </a:r>
            <a:r>
              <a:rPr lang="pt-BR" dirty="0" smtClean="0"/>
              <a:t>Bayes classifiers</a:t>
            </a:r>
          </a:p>
          <a:p>
            <a:pPr lvl="1"/>
            <a:r>
              <a:rPr lang="pt-BR" dirty="0" smtClean="0"/>
              <a:t>... and many others</a:t>
            </a:r>
          </a:p>
          <a:p>
            <a:r>
              <a:rPr lang="pt-BR" dirty="0" smtClean="0"/>
              <a:t>Each classifier has one or more training algorithms</a:t>
            </a:r>
          </a:p>
          <a:p>
            <a:r>
              <a:rPr lang="pt-BR" dirty="0" smtClean="0"/>
              <a:t>Recall: during the supervised training stage, both the parameters </a:t>
            </a:r>
            <a:r>
              <a:rPr lang="pt-BR" b="1" dirty="0" smtClean="0"/>
              <a:t>x</a:t>
            </a:r>
            <a:r>
              <a:rPr lang="pt-BR" dirty="0" smtClean="0"/>
              <a:t> and the correct label </a:t>
            </a:r>
            <a:r>
              <a:rPr lang="pt-BR" i="1" dirty="0" smtClean="0"/>
              <a:t>y</a:t>
            </a:r>
            <a:r>
              <a:rPr lang="pt-BR" dirty="0" smtClean="0"/>
              <a:t> is available. During test, the classifier has </a:t>
            </a:r>
            <a:r>
              <a:rPr lang="pt-BR" b="1" dirty="0" smtClean="0"/>
              <a:t>x</a:t>
            </a:r>
            <a:r>
              <a:rPr lang="pt-BR" dirty="0" smtClean="0"/>
              <a:t> as </a:t>
            </a:r>
            <a:r>
              <a:rPr lang="pt-BR" dirty="0"/>
              <a:t>input </a:t>
            </a:r>
            <a:r>
              <a:rPr lang="pt-BR" dirty="0" smtClean="0"/>
              <a:t> and outputs its guess </a:t>
            </a:r>
            <a:r>
              <a:rPr lang="pt-BR" i="1" dirty="0" smtClean="0"/>
              <a:t>y</a:t>
            </a:r>
            <a:r>
              <a:rPr lang="pt-BR" baseline="-25000" dirty="0" smtClean="0"/>
              <a:t>0</a:t>
            </a:r>
            <a:r>
              <a:rPr lang="pt-BR" dirty="0" smtClean="0"/>
              <a:t> for the correct value of </a:t>
            </a:r>
            <a:r>
              <a:rPr lang="pt-BR" i="1" dirty="0" smtClean="0"/>
              <a:t>y</a:t>
            </a:r>
            <a:endParaRPr lang="pt-BR" i="1" dirty="0"/>
          </a:p>
        </p:txBody>
      </p:sp>
      <p:sp>
        <p:nvSpPr>
          <p:cNvPr id="5" name="Slide Number Placeholder 4"/>
          <p:cNvSpPr>
            <a:spLocks noGrp="1"/>
          </p:cNvSpPr>
          <p:nvPr>
            <p:ph type="sldNum" sz="quarter" idx="12"/>
          </p:nvPr>
        </p:nvSpPr>
        <p:spPr/>
        <p:txBody>
          <a:bodyPr/>
          <a:lstStyle/>
          <a:p>
            <a:fld id="{B7707E1D-C3BD-4B21-B329-26461843C032}" type="slidenum">
              <a:rPr lang="en-US" smtClean="0"/>
              <a:t>11</a:t>
            </a:fld>
            <a:endParaRPr lang="en-US"/>
          </a:p>
        </p:txBody>
      </p:sp>
    </p:spTree>
    <p:extLst>
      <p:ext uri="{BB962C8B-B14F-4D97-AF65-F5344CB8AC3E}">
        <p14:creationId xmlns:p14="http://schemas.microsoft.com/office/powerpoint/2010/main" val="1954614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E1D71363-7502-418F-9C38-D0649DD19C41}" type="slidenum">
              <a:rPr lang="en-US" altLang="pt-BR"/>
              <a:pPr/>
              <a:t>12</a:t>
            </a:fld>
            <a:endParaRPr lang="en-US" altLang="pt-BR"/>
          </a:p>
        </p:txBody>
      </p:sp>
      <p:sp>
        <p:nvSpPr>
          <p:cNvPr id="368642" name="Rectangle 2"/>
          <p:cNvSpPr>
            <a:spLocks noGrp="1" noChangeArrowheads="1"/>
          </p:cNvSpPr>
          <p:nvPr>
            <p:ph type="title"/>
          </p:nvPr>
        </p:nvSpPr>
        <p:spPr/>
        <p:txBody>
          <a:bodyPr/>
          <a:lstStyle/>
          <a:p>
            <a:r>
              <a:rPr lang="pt-BR" altLang="pt-BR" dirty="0" smtClean="0"/>
              <a:t>Model selection and overfitting</a:t>
            </a:r>
            <a:endParaRPr lang="en-US" altLang="pt-BR" dirty="0"/>
          </a:p>
        </p:txBody>
      </p:sp>
      <p:sp>
        <p:nvSpPr>
          <p:cNvPr id="2" name="Content Placeholder 1"/>
          <p:cNvSpPr>
            <a:spLocks noGrp="1"/>
          </p:cNvSpPr>
          <p:nvPr>
            <p:ph idx="1"/>
          </p:nvPr>
        </p:nvSpPr>
        <p:spPr/>
        <p:txBody>
          <a:bodyPr/>
          <a:lstStyle/>
          <a:p>
            <a:r>
              <a:rPr lang="pt-BR" dirty="0" smtClean="0"/>
              <a:t>Model selection: obtain the parameters that define the classifier</a:t>
            </a:r>
          </a:p>
          <a:p>
            <a:pPr lvl="1"/>
            <a:r>
              <a:rPr lang="pt-BR" dirty="0" smtClean="0"/>
              <a:t>Need to avoid overftting, use a validation set</a:t>
            </a:r>
            <a:endParaRPr lang="pt-BR"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8876" y="2743204"/>
            <a:ext cx="7996048" cy="3920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02453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3F556860-FAB9-4A68-8E95-6A75D26A1CF4}" type="slidenum">
              <a:rPr lang="en-US" altLang="pt-BR"/>
              <a:pPr/>
              <a:t>13</a:t>
            </a:fld>
            <a:endParaRPr lang="en-US" altLang="pt-BR"/>
          </a:p>
        </p:txBody>
      </p:sp>
      <p:sp>
        <p:nvSpPr>
          <p:cNvPr id="367618" name="Rectangle 2"/>
          <p:cNvSpPr>
            <a:spLocks noGrp="1" noChangeArrowheads="1"/>
          </p:cNvSpPr>
          <p:nvPr>
            <p:ph type="title"/>
          </p:nvPr>
        </p:nvSpPr>
        <p:spPr/>
        <p:txBody>
          <a:bodyPr/>
          <a:lstStyle/>
          <a:p>
            <a:r>
              <a:rPr lang="pt-BR" altLang="pt-BR" dirty="0" smtClean="0"/>
              <a:t>Evaluation methods</a:t>
            </a:r>
            <a:endParaRPr lang="en-US" altLang="pt-BR" dirty="0"/>
          </a:p>
        </p:txBody>
      </p:sp>
      <p:sp>
        <p:nvSpPr>
          <p:cNvPr id="367619" name="Rectangle 3"/>
          <p:cNvSpPr>
            <a:spLocks noGrp="1" noChangeArrowheads="1"/>
          </p:cNvSpPr>
          <p:nvPr>
            <p:ph type="body" idx="1"/>
          </p:nvPr>
        </p:nvSpPr>
        <p:spPr>
          <a:xfrm>
            <a:off x="555009" y="1787856"/>
            <a:ext cx="11277599" cy="4269475"/>
          </a:xfrm>
        </p:spPr>
        <p:txBody>
          <a:bodyPr>
            <a:noAutofit/>
          </a:bodyPr>
          <a:lstStyle/>
          <a:p>
            <a:pPr>
              <a:lnSpc>
                <a:spcPct val="80000"/>
              </a:lnSpc>
            </a:pPr>
            <a:r>
              <a:rPr lang="pt-BR" altLang="pt-BR" sz="2000" b="1" dirty="0" smtClean="0"/>
              <a:t>Never</a:t>
            </a:r>
            <a:r>
              <a:rPr lang="pt-BR" altLang="pt-BR" sz="2000" dirty="0" smtClean="0"/>
              <a:t> obtain the misclassification error using the training set iteself and then use this value as indication of the classifier performance</a:t>
            </a:r>
          </a:p>
          <a:p>
            <a:pPr>
              <a:lnSpc>
                <a:spcPct val="80000"/>
              </a:lnSpc>
            </a:pPr>
            <a:r>
              <a:rPr lang="pt-BR" altLang="pt-BR" sz="2000" dirty="0" smtClean="0"/>
              <a:t>Evaluate  the classifier using an unseen test set</a:t>
            </a:r>
          </a:p>
          <a:p>
            <a:pPr lvl="1">
              <a:lnSpc>
                <a:spcPct val="80000"/>
              </a:lnSpc>
            </a:pPr>
            <a:r>
              <a:rPr lang="pt-BR" altLang="pt-BR" sz="1800" dirty="0" smtClean="0"/>
              <a:t>To be strict, use a validation set to “tune” the classifier. This stage of “model selection”, or selecting the parameters of the classifier,  is sometimes done with a “test” set (in Weka nomenclature) but then a disjoint test set should be used to infer about the classifier generalization capability</a:t>
            </a:r>
            <a:endParaRPr lang="pt-BR" altLang="pt-BR" sz="1800" dirty="0"/>
          </a:p>
          <a:p>
            <a:pPr>
              <a:lnSpc>
                <a:spcPct val="80000"/>
              </a:lnSpc>
            </a:pPr>
            <a:r>
              <a:rPr lang="pt-BR" altLang="pt-BR" sz="2000" dirty="0" smtClean="0"/>
              <a:t>Cross-validation</a:t>
            </a:r>
            <a:endParaRPr lang="pt-BR" altLang="pt-BR" sz="2000" dirty="0"/>
          </a:p>
          <a:p>
            <a:pPr lvl="1">
              <a:lnSpc>
                <a:spcPct val="80000"/>
              </a:lnSpc>
            </a:pPr>
            <a:r>
              <a:rPr lang="pt-BR" altLang="pt-BR" sz="1800" dirty="0" smtClean="0"/>
              <a:t>Split the training set in N subsets (“</a:t>
            </a:r>
            <a:r>
              <a:rPr lang="pt-BR" altLang="pt-BR" sz="1800" dirty="0"/>
              <a:t>folds”)</a:t>
            </a:r>
          </a:p>
          <a:p>
            <a:pPr lvl="1">
              <a:lnSpc>
                <a:spcPct val="80000"/>
              </a:lnSpc>
            </a:pPr>
            <a:r>
              <a:rPr lang="pt-BR" altLang="pt-BR" sz="1800" dirty="0" smtClean="0"/>
              <a:t>Repeat for all subsets i=1:N</a:t>
            </a:r>
          </a:p>
          <a:p>
            <a:pPr lvl="2">
              <a:lnSpc>
                <a:spcPct val="80000"/>
              </a:lnSpc>
            </a:pPr>
            <a:r>
              <a:rPr lang="pt-BR" altLang="pt-BR" sz="1800" dirty="0" smtClean="0"/>
              <a:t>Consider the specific subsets i as the test set and compose the training set with the N-1 reamaining</a:t>
            </a:r>
          </a:p>
          <a:p>
            <a:pPr lvl="2">
              <a:lnSpc>
                <a:spcPct val="80000"/>
              </a:lnSpc>
            </a:pPr>
            <a:r>
              <a:rPr lang="pt-BR" altLang="pt-BR" sz="1800" dirty="0" smtClean="0"/>
              <a:t>Obtain the i-th error rate</a:t>
            </a:r>
          </a:p>
          <a:p>
            <a:pPr lvl="1">
              <a:lnSpc>
                <a:spcPct val="80000"/>
              </a:lnSpc>
            </a:pPr>
            <a:r>
              <a:rPr lang="pt-BR" altLang="pt-BR" sz="1800" dirty="0" smtClean="0"/>
              <a:t>The final error rate is the average among the N error rate values</a:t>
            </a:r>
            <a:endParaRPr lang="pt-BR" altLang="pt-BR" sz="1800" dirty="0"/>
          </a:p>
          <a:p>
            <a:pPr>
              <a:lnSpc>
                <a:spcPct val="80000"/>
              </a:lnSpc>
            </a:pPr>
            <a:r>
              <a:rPr lang="pt-BR" altLang="pt-BR" sz="2000" dirty="0" smtClean="0"/>
              <a:t>Leave-one-out</a:t>
            </a:r>
            <a:endParaRPr lang="pt-BR" altLang="pt-BR" sz="2000" dirty="0"/>
          </a:p>
          <a:p>
            <a:pPr lvl="1">
              <a:lnSpc>
                <a:spcPct val="80000"/>
              </a:lnSpc>
            </a:pPr>
            <a:r>
              <a:rPr lang="pt-BR" altLang="pt-BR" sz="1800" dirty="0" smtClean="0"/>
              <a:t>Extreme case of cross-validation</a:t>
            </a:r>
            <a:r>
              <a:rPr lang="pt-BR" altLang="pt-BR" sz="1800" dirty="0"/>
              <a:t>: </a:t>
            </a:r>
            <a:r>
              <a:rPr lang="pt-BR" altLang="pt-BR" sz="1800" dirty="0" smtClean="0"/>
              <a:t>only 1 example is the test “set” while all other examples are the training set</a:t>
            </a:r>
          </a:p>
          <a:p>
            <a:pPr>
              <a:lnSpc>
                <a:spcPct val="80000"/>
              </a:lnSpc>
            </a:pPr>
            <a:r>
              <a:rPr lang="pt-BR" altLang="pt-BR" sz="2000" dirty="0" smtClean="0"/>
              <a:t>Confusion-matrix</a:t>
            </a:r>
            <a:endParaRPr lang="en-US" altLang="pt-BR" sz="2000" dirty="0"/>
          </a:p>
        </p:txBody>
      </p:sp>
    </p:spTree>
    <p:extLst>
      <p:ext uri="{BB962C8B-B14F-4D97-AF65-F5344CB8AC3E}">
        <p14:creationId xmlns:p14="http://schemas.microsoft.com/office/powerpoint/2010/main" val="16689245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Simple classifiers (for two simple sets)</a:t>
            </a:r>
            <a:endParaRPr lang="pt-BR" dirty="0"/>
          </a:p>
        </p:txBody>
      </p:sp>
      <p:sp>
        <p:nvSpPr>
          <p:cNvPr id="3" name="Content Placeholder 2"/>
          <p:cNvSpPr>
            <a:spLocks noGrp="1"/>
          </p:cNvSpPr>
          <p:nvPr>
            <p:ph idx="1"/>
          </p:nvPr>
        </p:nvSpPr>
        <p:spPr/>
        <p:txBody>
          <a:bodyPr/>
          <a:lstStyle/>
          <a:p>
            <a:r>
              <a:rPr lang="pt-BR" dirty="0" smtClean="0"/>
              <a:t>Instead of using an automatic training method, let us design simple classifiers ourselves using the two simple sets below:</a:t>
            </a:r>
            <a:endParaRPr lang="pt-BR" dirty="0"/>
          </a:p>
        </p:txBody>
      </p:sp>
      <p:sp>
        <p:nvSpPr>
          <p:cNvPr id="5" name="Slide Number Placeholder 4"/>
          <p:cNvSpPr>
            <a:spLocks noGrp="1"/>
          </p:cNvSpPr>
          <p:nvPr>
            <p:ph type="sldNum" sz="quarter" idx="12"/>
          </p:nvPr>
        </p:nvSpPr>
        <p:spPr/>
        <p:txBody>
          <a:bodyPr/>
          <a:lstStyle/>
          <a:p>
            <a:fld id="{B7707E1D-C3BD-4B21-B329-26461843C032}" type="slidenum">
              <a:rPr lang="en-US" smtClean="0"/>
              <a:t>14</a:t>
            </a:fld>
            <a:endParaRPr lang="en-US"/>
          </a:p>
        </p:txBody>
      </p:sp>
      <p:graphicFrame>
        <p:nvGraphicFramePr>
          <p:cNvPr id="6" name="Group 5"/>
          <p:cNvGraphicFramePr>
            <a:graphicFrameLocks noGrp="1"/>
          </p:cNvGraphicFramePr>
          <p:nvPr>
            <p:extLst>
              <p:ext uri="{D42A27DB-BD31-4B8C-83A1-F6EECF244321}">
                <p14:modId xmlns:p14="http://schemas.microsoft.com/office/powerpoint/2010/main" val="3027895321"/>
              </p:ext>
            </p:extLst>
          </p:nvPr>
        </p:nvGraphicFramePr>
        <p:xfrm>
          <a:off x="1075141" y="3206086"/>
          <a:ext cx="3401325" cy="2682240"/>
        </p:xfrm>
        <a:graphic>
          <a:graphicData uri="http://schemas.openxmlformats.org/drawingml/2006/table">
            <a:tbl>
              <a:tblPr/>
              <a:tblGrid>
                <a:gridCol w="1133775"/>
                <a:gridCol w="1133775"/>
                <a:gridCol w="1133775"/>
              </a:tblGrid>
              <a:tr h="323850">
                <a:tc>
                  <a:txBody>
                    <a:bodyPr/>
                    <a:lstStyle>
                      <a:lvl1pPr algn="l">
                        <a:spcBef>
                          <a:spcPct val="20000"/>
                        </a:spcBef>
                        <a:buClr>
                          <a:schemeClr val="accent2"/>
                        </a:buClr>
                        <a:buFont typeface="Monotype Sorts" pitchFamily="2" charset="2"/>
                        <a:defRPr kumimoji="1" sz="2400">
                          <a:solidFill>
                            <a:schemeClr val="tx1"/>
                          </a:solidFill>
                          <a:latin typeface="Tahoma" pitchFamily="34" charset="0"/>
                        </a:defRPr>
                      </a:lvl1pPr>
                      <a:lvl2pPr algn="l">
                        <a:spcBef>
                          <a:spcPct val="20000"/>
                        </a:spcBef>
                        <a:buClr>
                          <a:schemeClr val="accent2"/>
                        </a:buClr>
                        <a:buFont typeface="Monotype Sorts" pitchFamily="2" charset="2"/>
                        <a:defRPr kumimoji="1" sz="2000">
                          <a:solidFill>
                            <a:schemeClr val="tx1"/>
                          </a:solidFill>
                          <a:latin typeface="Tahoma" pitchFamily="34" charset="0"/>
                        </a:defRPr>
                      </a:lvl2pPr>
                      <a:lvl3pPr algn="l">
                        <a:spcBef>
                          <a:spcPct val="20000"/>
                        </a:spcBef>
                        <a:buClr>
                          <a:schemeClr val="accent2"/>
                        </a:buClr>
                        <a:buFont typeface="Monotype Sorts" pitchFamily="2" charset="2"/>
                        <a:defRPr kumimoji="1">
                          <a:solidFill>
                            <a:schemeClr val="tx1"/>
                          </a:solidFill>
                          <a:latin typeface="Tahoma" pitchFamily="34" charset="0"/>
                        </a:defRPr>
                      </a:lvl3pPr>
                      <a:lvl4pPr algn="l">
                        <a:spcBef>
                          <a:spcPct val="20000"/>
                        </a:spcBef>
                        <a:buClr>
                          <a:schemeClr val="accent2"/>
                        </a:buClr>
                        <a:defRPr kumimoji="1" sz="1600">
                          <a:solidFill>
                            <a:schemeClr val="tx1"/>
                          </a:solidFill>
                          <a:latin typeface="Tahoma" pitchFamily="34" charset="0"/>
                        </a:defRPr>
                      </a:lvl4pPr>
                      <a:lvl5pPr algn="l">
                        <a:spcBef>
                          <a:spcPct val="20000"/>
                        </a:spcBef>
                        <a:buClr>
                          <a:schemeClr val="accent2"/>
                        </a:buClr>
                        <a:defRPr kumimoji="1" sz="1600">
                          <a:solidFill>
                            <a:schemeClr val="tx1"/>
                          </a:solidFill>
                          <a:latin typeface="Tahoma" pitchFamily="34" charset="0"/>
                        </a:defRPr>
                      </a:lvl5pPr>
                      <a:lvl6pPr eaLnBrk="0" fontAlgn="base" hangingPunct="0">
                        <a:spcBef>
                          <a:spcPct val="20000"/>
                        </a:spcBef>
                        <a:spcAft>
                          <a:spcPct val="0"/>
                        </a:spcAft>
                        <a:buClr>
                          <a:schemeClr val="accent2"/>
                        </a:buClr>
                        <a:defRPr kumimoji="1" sz="1600">
                          <a:solidFill>
                            <a:schemeClr val="tx1"/>
                          </a:solidFill>
                          <a:latin typeface="Tahoma" pitchFamily="34" charset="0"/>
                        </a:defRPr>
                      </a:lvl6pPr>
                      <a:lvl7pPr eaLnBrk="0" fontAlgn="base" hangingPunct="0">
                        <a:spcBef>
                          <a:spcPct val="20000"/>
                        </a:spcBef>
                        <a:spcAft>
                          <a:spcPct val="0"/>
                        </a:spcAft>
                        <a:buClr>
                          <a:schemeClr val="accent2"/>
                        </a:buClr>
                        <a:defRPr kumimoji="1" sz="1600">
                          <a:solidFill>
                            <a:schemeClr val="tx1"/>
                          </a:solidFill>
                          <a:latin typeface="Tahoma" pitchFamily="34" charset="0"/>
                        </a:defRPr>
                      </a:lvl7pPr>
                      <a:lvl8pPr eaLnBrk="0" fontAlgn="base" hangingPunct="0">
                        <a:spcBef>
                          <a:spcPct val="20000"/>
                        </a:spcBef>
                        <a:spcAft>
                          <a:spcPct val="0"/>
                        </a:spcAft>
                        <a:buClr>
                          <a:schemeClr val="accent2"/>
                        </a:buClr>
                        <a:defRPr kumimoji="1" sz="1600">
                          <a:solidFill>
                            <a:schemeClr val="tx1"/>
                          </a:solidFill>
                          <a:latin typeface="Tahoma" pitchFamily="34" charset="0"/>
                        </a:defRPr>
                      </a:lvl8pPr>
                      <a:lvl9pPr eaLnBrk="0" fontAlgn="base" hangingPunct="0">
                        <a:spcBef>
                          <a:spcPct val="20000"/>
                        </a:spcBef>
                        <a:spcAft>
                          <a:spcPct val="0"/>
                        </a:spcAft>
                        <a:buClr>
                          <a:schemeClr val="accent2"/>
                        </a:buClr>
                        <a:defRPr kumimoji="1" sz="1600">
                          <a:solidFill>
                            <a:schemeClr val="tx1"/>
                          </a:solidFill>
                          <a:latin typeface="Tahoma" pitchFamily="34"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pt-BR" sz="1600" b="0" i="0" u="none" strike="noStrike" cap="none" normalizeH="0" baseline="0" dirty="0" smtClean="0">
                          <a:ln>
                            <a:noFill/>
                          </a:ln>
                          <a:solidFill>
                            <a:schemeClr val="tx1"/>
                          </a:solidFill>
                          <a:effectLst/>
                          <a:latin typeface="Tahoma" pitchFamily="34" charset="0"/>
                        </a:rPr>
                        <a:t>Length</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Monotype Sorts" pitchFamily="2" charset="2"/>
                        <a:defRPr kumimoji="1" sz="2400">
                          <a:solidFill>
                            <a:schemeClr val="tx1"/>
                          </a:solidFill>
                          <a:latin typeface="Tahoma" pitchFamily="34" charset="0"/>
                        </a:defRPr>
                      </a:lvl1pPr>
                      <a:lvl2pPr algn="l">
                        <a:spcBef>
                          <a:spcPct val="20000"/>
                        </a:spcBef>
                        <a:buClr>
                          <a:schemeClr val="accent2"/>
                        </a:buClr>
                        <a:buFont typeface="Monotype Sorts" pitchFamily="2" charset="2"/>
                        <a:defRPr kumimoji="1" sz="2000">
                          <a:solidFill>
                            <a:schemeClr val="tx1"/>
                          </a:solidFill>
                          <a:latin typeface="Tahoma" pitchFamily="34" charset="0"/>
                        </a:defRPr>
                      </a:lvl2pPr>
                      <a:lvl3pPr algn="l">
                        <a:spcBef>
                          <a:spcPct val="20000"/>
                        </a:spcBef>
                        <a:buClr>
                          <a:schemeClr val="accent2"/>
                        </a:buClr>
                        <a:buFont typeface="Monotype Sorts" pitchFamily="2" charset="2"/>
                        <a:defRPr kumimoji="1">
                          <a:solidFill>
                            <a:schemeClr val="tx1"/>
                          </a:solidFill>
                          <a:latin typeface="Tahoma" pitchFamily="34" charset="0"/>
                        </a:defRPr>
                      </a:lvl3pPr>
                      <a:lvl4pPr algn="l">
                        <a:spcBef>
                          <a:spcPct val="20000"/>
                        </a:spcBef>
                        <a:buClr>
                          <a:schemeClr val="accent2"/>
                        </a:buClr>
                        <a:defRPr kumimoji="1" sz="1600">
                          <a:solidFill>
                            <a:schemeClr val="tx1"/>
                          </a:solidFill>
                          <a:latin typeface="Tahoma" pitchFamily="34" charset="0"/>
                        </a:defRPr>
                      </a:lvl4pPr>
                      <a:lvl5pPr algn="l">
                        <a:spcBef>
                          <a:spcPct val="20000"/>
                        </a:spcBef>
                        <a:buClr>
                          <a:schemeClr val="accent2"/>
                        </a:buClr>
                        <a:defRPr kumimoji="1" sz="1600">
                          <a:solidFill>
                            <a:schemeClr val="tx1"/>
                          </a:solidFill>
                          <a:latin typeface="Tahoma" pitchFamily="34" charset="0"/>
                        </a:defRPr>
                      </a:lvl5pPr>
                      <a:lvl6pPr eaLnBrk="0" fontAlgn="base" hangingPunct="0">
                        <a:spcBef>
                          <a:spcPct val="20000"/>
                        </a:spcBef>
                        <a:spcAft>
                          <a:spcPct val="0"/>
                        </a:spcAft>
                        <a:buClr>
                          <a:schemeClr val="accent2"/>
                        </a:buClr>
                        <a:defRPr kumimoji="1" sz="1600">
                          <a:solidFill>
                            <a:schemeClr val="tx1"/>
                          </a:solidFill>
                          <a:latin typeface="Tahoma" pitchFamily="34" charset="0"/>
                        </a:defRPr>
                      </a:lvl6pPr>
                      <a:lvl7pPr eaLnBrk="0" fontAlgn="base" hangingPunct="0">
                        <a:spcBef>
                          <a:spcPct val="20000"/>
                        </a:spcBef>
                        <a:spcAft>
                          <a:spcPct val="0"/>
                        </a:spcAft>
                        <a:buClr>
                          <a:schemeClr val="accent2"/>
                        </a:buClr>
                        <a:defRPr kumimoji="1" sz="1600">
                          <a:solidFill>
                            <a:schemeClr val="tx1"/>
                          </a:solidFill>
                          <a:latin typeface="Tahoma" pitchFamily="34" charset="0"/>
                        </a:defRPr>
                      </a:lvl7pPr>
                      <a:lvl8pPr eaLnBrk="0" fontAlgn="base" hangingPunct="0">
                        <a:spcBef>
                          <a:spcPct val="20000"/>
                        </a:spcBef>
                        <a:spcAft>
                          <a:spcPct val="0"/>
                        </a:spcAft>
                        <a:buClr>
                          <a:schemeClr val="accent2"/>
                        </a:buClr>
                        <a:defRPr kumimoji="1" sz="1600">
                          <a:solidFill>
                            <a:schemeClr val="tx1"/>
                          </a:solidFill>
                          <a:latin typeface="Tahoma" pitchFamily="34" charset="0"/>
                        </a:defRPr>
                      </a:lvl8pPr>
                      <a:lvl9pPr eaLnBrk="0" fontAlgn="base" hangingPunct="0">
                        <a:spcBef>
                          <a:spcPct val="20000"/>
                        </a:spcBef>
                        <a:spcAft>
                          <a:spcPct val="0"/>
                        </a:spcAft>
                        <a:buClr>
                          <a:schemeClr val="accent2"/>
                        </a:buClr>
                        <a:defRPr kumimoji="1" sz="1600">
                          <a:solidFill>
                            <a:schemeClr val="tx1"/>
                          </a:solidFill>
                          <a:latin typeface="Tahoma" pitchFamily="34"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pt-BR" sz="1600" b="0" i="0" u="none" strike="noStrike" cap="none" normalizeH="0" baseline="0" dirty="0" smtClean="0">
                          <a:ln>
                            <a:noFill/>
                          </a:ln>
                          <a:solidFill>
                            <a:schemeClr val="tx1"/>
                          </a:solidFill>
                          <a:effectLst/>
                          <a:latin typeface="Tahoma" pitchFamily="34" charset="0"/>
                        </a:rPr>
                        <a:t>Weight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Monotype Sorts" pitchFamily="2" charset="2"/>
                        <a:defRPr kumimoji="1" sz="2400">
                          <a:solidFill>
                            <a:schemeClr val="tx1"/>
                          </a:solidFill>
                          <a:latin typeface="Tahoma" pitchFamily="34" charset="0"/>
                        </a:defRPr>
                      </a:lvl1pPr>
                      <a:lvl2pPr algn="l">
                        <a:spcBef>
                          <a:spcPct val="20000"/>
                        </a:spcBef>
                        <a:buClr>
                          <a:schemeClr val="accent2"/>
                        </a:buClr>
                        <a:buFont typeface="Monotype Sorts" pitchFamily="2" charset="2"/>
                        <a:defRPr kumimoji="1" sz="2000">
                          <a:solidFill>
                            <a:schemeClr val="tx1"/>
                          </a:solidFill>
                          <a:latin typeface="Tahoma" pitchFamily="34" charset="0"/>
                        </a:defRPr>
                      </a:lvl2pPr>
                      <a:lvl3pPr algn="l">
                        <a:spcBef>
                          <a:spcPct val="20000"/>
                        </a:spcBef>
                        <a:buClr>
                          <a:schemeClr val="accent2"/>
                        </a:buClr>
                        <a:buFont typeface="Monotype Sorts" pitchFamily="2" charset="2"/>
                        <a:defRPr kumimoji="1">
                          <a:solidFill>
                            <a:schemeClr val="tx1"/>
                          </a:solidFill>
                          <a:latin typeface="Tahoma" pitchFamily="34" charset="0"/>
                        </a:defRPr>
                      </a:lvl3pPr>
                      <a:lvl4pPr algn="l">
                        <a:spcBef>
                          <a:spcPct val="20000"/>
                        </a:spcBef>
                        <a:buClr>
                          <a:schemeClr val="accent2"/>
                        </a:buClr>
                        <a:defRPr kumimoji="1" sz="1600">
                          <a:solidFill>
                            <a:schemeClr val="tx1"/>
                          </a:solidFill>
                          <a:latin typeface="Tahoma" pitchFamily="34" charset="0"/>
                        </a:defRPr>
                      </a:lvl4pPr>
                      <a:lvl5pPr algn="l">
                        <a:spcBef>
                          <a:spcPct val="20000"/>
                        </a:spcBef>
                        <a:buClr>
                          <a:schemeClr val="accent2"/>
                        </a:buClr>
                        <a:defRPr kumimoji="1" sz="1600">
                          <a:solidFill>
                            <a:schemeClr val="tx1"/>
                          </a:solidFill>
                          <a:latin typeface="Tahoma" pitchFamily="34" charset="0"/>
                        </a:defRPr>
                      </a:lvl5pPr>
                      <a:lvl6pPr eaLnBrk="0" fontAlgn="base" hangingPunct="0">
                        <a:spcBef>
                          <a:spcPct val="20000"/>
                        </a:spcBef>
                        <a:spcAft>
                          <a:spcPct val="0"/>
                        </a:spcAft>
                        <a:buClr>
                          <a:schemeClr val="accent2"/>
                        </a:buClr>
                        <a:defRPr kumimoji="1" sz="1600">
                          <a:solidFill>
                            <a:schemeClr val="tx1"/>
                          </a:solidFill>
                          <a:latin typeface="Tahoma" pitchFamily="34" charset="0"/>
                        </a:defRPr>
                      </a:lvl6pPr>
                      <a:lvl7pPr eaLnBrk="0" fontAlgn="base" hangingPunct="0">
                        <a:spcBef>
                          <a:spcPct val="20000"/>
                        </a:spcBef>
                        <a:spcAft>
                          <a:spcPct val="0"/>
                        </a:spcAft>
                        <a:buClr>
                          <a:schemeClr val="accent2"/>
                        </a:buClr>
                        <a:defRPr kumimoji="1" sz="1600">
                          <a:solidFill>
                            <a:schemeClr val="tx1"/>
                          </a:solidFill>
                          <a:latin typeface="Tahoma" pitchFamily="34" charset="0"/>
                        </a:defRPr>
                      </a:lvl7pPr>
                      <a:lvl8pPr eaLnBrk="0" fontAlgn="base" hangingPunct="0">
                        <a:spcBef>
                          <a:spcPct val="20000"/>
                        </a:spcBef>
                        <a:spcAft>
                          <a:spcPct val="0"/>
                        </a:spcAft>
                        <a:buClr>
                          <a:schemeClr val="accent2"/>
                        </a:buClr>
                        <a:defRPr kumimoji="1" sz="1600">
                          <a:solidFill>
                            <a:schemeClr val="tx1"/>
                          </a:solidFill>
                          <a:latin typeface="Tahoma" pitchFamily="34" charset="0"/>
                        </a:defRPr>
                      </a:lvl8pPr>
                      <a:lvl9pPr eaLnBrk="0" fontAlgn="base" hangingPunct="0">
                        <a:spcBef>
                          <a:spcPct val="20000"/>
                        </a:spcBef>
                        <a:spcAft>
                          <a:spcPct val="0"/>
                        </a:spcAft>
                        <a:buClr>
                          <a:schemeClr val="accent2"/>
                        </a:buClr>
                        <a:defRPr kumimoji="1" sz="1600">
                          <a:solidFill>
                            <a:schemeClr val="tx1"/>
                          </a:solidFill>
                          <a:latin typeface="Tahoma"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pt-BR" sz="1600" b="0" i="0" u="none" strike="noStrike" cap="none" normalizeH="0" baseline="0" dirty="0" smtClean="0">
                          <a:ln>
                            <a:noFill/>
                          </a:ln>
                          <a:solidFill>
                            <a:schemeClr val="tx1"/>
                          </a:solidFill>
                          <a:effectLst/>
                          <a:latin typeface="Tahoma" pitchFamily="34" charset="0"/>
                        </a:rPr>
                        <a:t>Class </a:t>
                      </a:r>
                      <a:r>
                        <a:rPr kumimoji="1" lang="en-US" altLang="pt-BR" sz="1600" b="0" i="1" u="none" strike="noStrike" cap="none" normalizeH="0" baseline="0" dirty="0" smtClean="0">
                          <a:ln>
                            <a:noFill/>
                          </a:ln>
                          <a:solidFill>
                            <a:schemeClr val="tx1"/>
                          </a:solidFill>
                          <a:effectLst/>
                          <a:latin typeface="Tahoma" pitchFamily="34" charset="0"/>
                        </a:rPr>
                        <a:t>y</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850">
                <a:tc>
                  <a:txBody>
                    <a:bodyPr/>
                    <a:lstStyle>
                      <a:lvl1pPr algn="l">
                        <a:spcBef>
                          <a:spcPct val="20000"/>
                        </a:spcBef>
                        <a:buClr>
                          <a:schemeClr val="accent2"/>
                        </a:buClr>
                        <a:buFont typeface="Monotype Sorts" pitchFamily="2" charset="2"/>
                        <a:defRPr kumimoji="1" sz="2400">
                          <a:solidFill>
                            <a:schemeClr val="tx1"/>
                          </a:solidFill>
                          <a:latin typeface="Tahoma" pitchFamily="34" charset="0"/>
                        </a:defRPr>
                      </a:lvl1pPr>
                      <a:lvl2pPr algn="l">
                        <a:spcBef>
                          <a:spcPct val="20000"/>
                        </a:spcBef>
                        <a:buClr>
                          <a:schemeClr val="accent2"/>
                        </a:buClr>
                        <a:buFont typeface="Monotype Sorts" pitchFamily="2" charset="2"/>
                        <a:defRPr kumimoji="1" sz="2000">
                          <a:solidFill>
                            <a:schemeClr val="tx1"/>
                          </a:solidFill>
                          <a:latin typeface="Tahoma" pitchFamily="34" charset="0"/>
                        </a:defRPr>
                      </a:lvl2pPr>
                      <a:lvl3pPr algn="l">
                        <a:spcBef>
                          <a:spcPct val="20000"/>
                        </a:spcBef>
                        <a:buClr>
                          <a:schemeClr val="accent2"/>
                        </a:buClr>
                        <a:buFont typeface="Monotype Sorts" pitchFamily="2" charset="2"/>
                        <a:defRPr kumimoji="1">
                          <a:solidFill>
                            <a:schemeClr val="tx1"/>
                          </a:solidFill>
                          <a:latin typeface="Tahoma" pitchFamily="34" charset="0"/>
                        </a:defRPr>
                      </a:lvl3pPr>
                      <a:lvl4pPr algn="l">
                        <a:spcBef>
                          <a:spcPct val="20000"/>
                        </a:spcBef>
                        <a:buClr>
                          <a:schemeClr val="accent2"/>
                        </a:buClr>
                        <a:defRPr kumimoji="1" sz="1600">
                          <a:solidFill>
                            <a:schemeClr val="tx1"/>
                          </a:solidFill>
                          <a:latin typeface="Tahoma" pitchFamily="34" charset="0"/>
                        </a:defRPr>
                      </a:lvl4pPr>
                      <a:lvl5pPr algn="l">
                        <a:spcBef>
                          <a:spcPct val="20000"/>
                        </a:spcBef>
                        <a:buClr>
                          <a:schemeClr val="accent2"/>
                        </a:buClr>
                        <a:defRPr kumimoji="1" sz="1600">
                          <a:solidFill>
                            <a:schemeClr val="tx1"/>
                          </a:solidFill>
                          <a:latin typeface="Tahoma" pitchFamily="34" charset="0"/>
                        </a:defRPr>
                      </a:lvl5pPr>
                      <a:lvl6pPr eaLnBrk="0" fontAlgn="base" hangingPunct="0">
                        <a:spcBef>
                          <a:spcPct val="20000"/>
                        </a:spcBef>
                        <a:spcAft>
                          <a:spcPct val="0"/>
                        </a:spcAft>
                        <a:buClr>
                          <a:schemeClr val="accent2"/>
                        </a:buClr>
                        <a:defRPr kumimoji="1" sz="1600">
                          <a:solidFill>
                            <a:schemeClr val="tx1"/>
                          </a:solidFill>
                          <a:latin typeface="Tahoma" pitchFamily="34" charset="0"/>
                        </a:defRPr>
                      </a:lvl6pPr>
                      <a:lvl7pPr eaLnBrk="0" fontAlgn="base" hangingPunct="0">
                        <a:spcBef>
                          <a:spcPct val="20000"/>
                        </a:spcBef>
                        <a:spcAft>
                          <a:spcPct val="0"/>
                        </a:spcAft>
                        <a:buClr>
                          <a:schemeClr val="accent2"/>
                        </a:buClr>
                        <a:defRPr kumimoji="1" sz="1600">
                          <a:solidFill>
                            <a:schemeClr val="tx1"/>
                          </a:solidFill>
                          <a:latin typeface="Tahoma" pitchFamily="34" charset="0"/>
                        </a:defRPr>
                      </a:lvl7pPr>
                      <a:lvl8pPr eaLnBrk="0" fontAlgn="base" hangingPunct="0">
                        <a:spcBef>
                          <a:spcPct val="20000"/>
                        </a:spcBef>
                        <a:spcAft>
                          <a:spcPct val="0"/>
                        </a:spcAft>
                        <a:buClr>
                          <a:schemeClr val="accent2"/>
                        </a:buClr>
                        <a:defRPr kumimoji="1" sz="1600">
                          <a:solidFill>
                            <a:schemeClr val="tx1"/>
                          </a:solidFill>
                          <a:latin typeface="Tahoma" pitchFamily="34" charset="0"/>
                        </a:defRPr>
                      </a:lvl8pPr>
                      <a:lvl9pPr eaLnBrk="0" fontAlgn="base" hangingPunct="0">
                        <a:spcBef>
                          <a:spcPct val="20000"/>
                        </a:spcBef>
                        <a:spcAft>
                          <a:spcPct val="0"/>
                        </a:spcAft>
                        <a:buClr>
                          <a:schemeClr val="accent2"/>
                        </a:buClr>
                        <a:defRPr kumimoji="1" sz="1600">
                          <a:solidFill>
                            <a:schemeClr val="tx1"/>
                          </a:solidFill>
                          <a:latin typeface="Tahoma" pitchFamily="34"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pt-BR" sz="1600" b="0" i="0" u="none" strike="noStrike" cap="none" normalizeH="0" baseline="0" dirty="0" smtClean="0">
                          <a:ln>
                            <a:noFill/>
                          </a:ln>
                          <a:solidFill>
                            <a:schemeClr val="tx1"/>
                          </a:solidFill>
                          <a:effectLst/>
                          <a:latin typeface="Tahoma" pitchFamily="34" charset="0"/>
                        </a:rPr>
                        <a:t>12</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Monotype Sorts" pitchFamily="2" charset="2"/>
                        <a:defRPr kumimoji="1" sz="2400">
                          <a:solidFill>
                            <a:schemeClr val="tx1"/>
                          </a:solidFill>
                          <a:latin typeface="Tahoma" pitchFamily="34" charset="0"/>
                        </a:defRPr>
                      </a:lvl1pPr>
                      <a:lvl2pPr algn="l">
                        <a:spcBef>
                          <a:spcPct val="20000"/>
                        </a:spcBef>
                        <a:buClr>
                          <a:schemeClr val="accent2"/>
                        </a:buClr>
                        <a:buFont typeface="Monotype Sorts" pitchFamily="2" charset="2"/>
                        <a:defRPr kumimoji="1" sz="2000">
                          <a:solidFill>
                            <a:schemeClr val="tx1"/>
                          </a:solidFill>
                          <a:latin typeface="Tahoma" pitchFamily="34" charset="0"/>
                        </a:defRPr>
                      </a:lvl2pPr>
                      <a:lvl3pPr algn="l">
                        <a:spcBef>
                          <a:spcPct val="20000"/>
                        </a:spcBef>
                        <a:buClr>
                          <a:schemeClr val="accent2"/>
                        </a:buClr>
                        <a:buFont typeface="Monotype Sorts" pitchFamily="2" charset="2"/>
                        <a:defRPr kumimoji="1">
                          <a:solidFill>
                            <a:schemeClr val="tx1"/>
                          </a:solidFill>
                          <a:latin typeface="Tahoma" pitchFamily="34" charset="0"/>
                        </a:defRPr>
                      </a:lvl3pPr>
                      <a:lvl4pPr algn="l">
                        <a:spcBef>
                          <a:spcPct val="20000"/>
                        </a:spcBef>
                        <a:buClr>
                          <a:schemeClr val="accent2"/>
                        </a:buClr>
                        <a:defRPr kumimoji="1" sz="1600">
                          <a:solidFill>
                            <a:schemeClr val="tx1"/>
                          </a:solidFill>
                          <a:latin typeface="Tahoma" pitchFamily="34" charset="0"/>
                        </a:defRPr>
                      </a:lvl4pPr>
                      <a:lvl5pPr algn="l">
                        <a:spcBef>
                          <a:spcPct val="20000"/>
                        </a:spcBef>
                        <a:buClr>
                          <a:schemeClr val="accent2"/>
                        </a:buClr>
                        <a:defRPr kumimoji="1" sz="1600">
                          <a:solidFill>
                            <a:schemeClr val="tx1"/>
                          </a:solidFill>
                          <a:latin typeface="Tahoma" pitchFamily="34" charset="0"/>
                        </a:defRPr>
                      </a:lvl5pPr>
                      <a:lvl6pPr eaLnBrk="0" fontAlgn="base" hangingPunct="0">
                        <a:spcBef>
                          <a:spcPct val="20000"/>
                        </a:spcBef>
                        <a:spcAft>
                          <a:spcPct val="0"/>
                        </a:spcAft>
                        <a:buClr>
                          <a:schemeClr val="accent2"/>
                        </a:buClr>
                        <a:defRPr kumimoji="1" sz="1600">
                          <a:solidFill>
                            <a:schemeClr val="tx1"/>
                          </a:solidFill>
                          <a:latin typeface="Tahoma" pitchFamily="34" charset="0"/>
                        </a:defRPr>
                      </a:lvl6pPr>
                      <a:lvl7pPr eaLnBrk="0" fontAlgn="base" hangingPunct="0">
                        <a:spcBef>
                          <a:spcPct val="20000"/>
                        </a:spcBef>
                        <a:spcAft>
                          <a:spcPct val="0"/>
                        </a:spcAft>
                        <a:buClr>
                          <a:schemeClr val="accent2"/>
                        </a:buClr>
                        <a:defRPr kumimoji="1" sz="1600">
                          <a:solidFill>
                            <a:schemeClr val="tx1"/>
                          </a:solidFill>
                          <a:latin typeface="Tahoma" pitchFamily="34" charset="0"/>
                        </a:defRPr>
                      </a:lvl7pPr>
                      <a:lvl8pPr eaLnBrk="0" fontAlgn="base" hangingPunct="0">
                        <a:spcBef>
                          <a:spcPct val="20000"/>
                        </a:spcBef>
                        <a:spcAft>
                          <a:spcPct val="0"/>
                        </a:spcAft>
                        <a:buClr>
                          <a:schemeClr val="accent2"/>
                        </a:buClr>
                        <a:defRPr kumimoji="1" sz="1600">
                          <a:solidFill>
                            <a:schemeClr val="tx1"/>
                          </a:solidFill>
                          <a:latin typeface="Tahoma" pitchFamily="34" charset="0"/>
                        </a:defRPr>
                      </a:lvl8pPr>
                      <a:lvl9pPr eaLnBrk="0" fontAlgn="base" hangingPunct="0">
                        <a:spcBef>
                          <a:spcPct val="20000"/>
                        </a:spcBef>
                        <a:spcAft>
                          <a:spcPct val="0"/>
                        </a:spcAft>
                        <a:buClr>
                          <a:schemeClr val="accent2"/>
                        </a:buClr>
                        <a:defRPr kumimoji="1" sz="1600">
                          <a:solidFill>
                            <a:schemeClr val="tx1"/>
                          </a:solidFill>
                          <a:latin typeface="Tahoma" pitchFamily="34"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pt-BR" sz="1600" b="0" i="0" u="none" strike="noStrike" cap="none" normalizeH="0" baseline="0" dirty="0" smtClean="0">
                          <a:ln>
                            <a:noFill/>
                          </a:ln>
                          <a:solidFill>
                            <a:schemeClr val="tx1"/>
                          </a:solidFill>
                          <a:effectLst/>
                          <a:latin typeface="Tahoma" pitchFamily="34" charset="0"/>
                        </a:rPr>
                        <a:t>3.2</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Monotype Sorts" pitchFamily="2" charset="2"/>
                        <a:defRPr kumimoji="1" sz="2400">
                          <a:solidFill>
                            <a:schemeClr val="tx1"/>
                          </a:solidFill>
                          <a:latin typeface="Tahoma" pitchFamily="34" charset="0"/>
                        </a:defRPr>
                      </a:lvl1pPr>
                      <a:lvl2pPr algn="l">
                        <a:spcBef>
                          <a:spcPct val="20000"/>
                        </a:spcBef>
                        <a:buClr>
                          <a:schemeClr val="accent2"/>
                        </a:buClr>
                        <a:buFont typeface="Monotype Sorts" pitchFamily="2" charset="2"/>
                        <a:defRPr kumimoji="1" sz="2000">
                          <a:solidFill>
                            <a:schemeClr val="tx1"/>
                          </a:solidFill>
                          <a:latin typeface="Tahoma" pitchFamily="34" charset="0"/>
                        </a:defRPr>
                      </a:lvl2pPr>
                      <a:lvl3pPr algn="l">
                        <a:spcBef>
                          <a:spcPct val="20000"/>
                        </a:spcBef>
                        <a:buClr>
                          <a:schemeClr val="accent2"/>
                        </a:buClr>
                        <a:buFont typeface="Monotype Sorts" pitchFamily="2" charset="2"/>
                        <a:defRPr kumimoji="1">
                          <a:solidFill>
                            <a:schemeClr val="tx1"/>
                          </a:solidFill>
                          <a:latin typeface="Tahoma" pitchFamily="34" charset="0"/>
                        </a:defRPr>
                      </a:lvl3pPr>
                      <a:lvl4pPr algn="l">
                        <a:spcBef>
                          <a:spcPct val="20000"/>
                        </a:spcBef>
                        <a:buClr>
                          <a:schemeClr val="accent2"/>
                        </a:buClr>
                        <a:defRPr kumimoji="1" sz="1600">
                          <a:solidFill>
                            <a:schemeClr val="tx1"/>
                          </a:solidFill>
                          <a:latin typeface="Tahoma" pitchFamily="34" charset="0"/>
                        </a:defRPr>
                      </a:lvl4pPr>
                      <a:lvl5pPr algn="l">
                        <a:spcBef>
                          <a:spcPct val="20000"/>
                        </a:spcBef>
                        <a:buClr>
                          <a:schemeClr val="accent2"/>
                        </a:buClr>
                        <a:defRPr kumimoji="1" sz="1600">
                          <a:solidFill>
                            <a:schemeClr val="tx1"/>
                          </a:solidFill>
                          <a:latin typeface="Tahoma" pitchFamily="34" charset="0"/>
                        </a:defRPr>
                      </a:lvl5pPr>
                      <a:lvl6pPr eaLnBrk="0" fontAlgn="base" hangingPunct="0">
                        <a:spcBef>
                          <a:spcPct val="20000"/>
                        </a:spcBef>
                        <a:spcAft>
                          <a:spcPct val="0"/>
                        </a:spcAft>
                        <a:buClr>
                          <a:schemeClr val="accent2"/>
                        </a:buClr>
                        <a:defRPr kumimoji="1" sz="1600">
                          <a:solidFill>
                            <a:schemeClr val="tx1"/>
                          </a:solidFill>
                          <a:latin typeface="Tahoma" pitchFamily="34" charset="0"/>
                        </a:defRPr>
                      </a:lvl6pPr>
                      <a:lvl7pPr eaLnBrk="0" fontAlgn="base" hangingPunct="0">
                        <a:spcBef>
                          <a:spcPct val="20000"/>
                        </a:spcBef>
                        <a:spcAft>
                          <a:spcPct val="0"/>
                        </a:spcAft>
                        <a:buClr>
                          <a:schemeClr val="accent2"/>
                        </a:buClr>
                        <a:defRPr kumimoji="1" sz="1600">
                          <a:solidFill>
                            <a:schemeClr val="tx1"/>
                          </a:solidFill>
                          <a:latin typeface="Tahoma" pitchFamily="34" charset="0"/>
                        </a:defRPr>
                      </a:lvl7pPr>
                      <a:lvl8pPr eaLnBrk="0" fontAlgn="base" hangingPunct="0">
                        <a:spcBef>
                          <a:spcPct val="20000"/>
                        </a:spcBef>
                        <a:spcAft>
                          <a:spcPct val="0"/>
                        </a:spcAft>
                        <a:buClr>
                          <a:schemeClr val="accent2"/>
                        </a:buClr>
                        <a:defRPr kumimoji="1" sz="1600">
                          <a:solidFill>
                            <a:schemeClr val="tx1"/>
                          </a:solidFill>
                          <a:latin typeface="Tahoma" pitchFamily="34" charset="0"/>
                        </a:defRPr>
                      </a:lvl8pPr>
                      <a:lvl9pPr eaLnBrk="0" fontAlgn="base" hangingPunct="0">
                        <a:spcBef>
                          <a:spcPct val="20000"/>
                        </a:spcBef>
                        <a:spcAft>
                          <a:spcPct val="0"/>
                        </a:spcAft>
                        <a:buClr>
                          <a:schemeClr val="accent2"/>
                        </a:buClr>
                        <a:defRPr kumimoji="1" sz="1600">
                          <a:solidFill>
                            <a:schemeClr val="tx1"/>
                          </a:solidFill>
                          <a:latin typeface="Tahoma"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pt-BR" altLang="pt-BR" sz="1600" b="0" i="0" u="none" strike="noStrike" cap="none" normalizeH="0" baseline="0" dirty="0" smtClean="0">
                          <a:ln>
                            <a:noFill/>
                          </a:ln>
                          <a:solidFill>
                            <a:schemeClr val="tx1"/>
                          </a:solidFill>
                          <a:effectLst/>
                          <a:latin typeface="Tahoma" pitchFamily="34" charset="0"/>
                        </a:rPr>
                        <a:t>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850">
                <a:tc>
                  <a:txBody>
                    <a:bodyPr/>
                    <a:lstStyle>
                      <a:lvl1pPr algn="l">
                        <a:spcBef>
                          <a:spcPct val="20000"/>
                        </a:spcBef>
                        <a:buClr>
                          <a:schemeClr val="accent2"/>
                        </a:buClr>
                        <a:buFont typeface="Monotype Sorts" pitchFamily="2" charset="2"/>
                        <a:defRPr kumimoji="1" sz="2400">
                          <a:solidFill>
                            <a:schemeClr val="tx1"/>
                          </a:solidFill>
                          <a:latin typeface="Tahoma" pitchFamily="34" charset="0"/>
                        </a:defRPr>
                      </a:lvl1pPr>
                      <a:lvl2pPr algn="l">
                        <a:spcBef>
                          <a:spcPct val="20000"/>
                        </a:spcBef>
                        <a:buClr>
                          <a:schemeClr val="accent2"/>
                        </a:buClr>
                        <a:buFont typeface="Monotype Sorts" pitchFamily="2" charset="2"/>
                        <a:defRPr kumimoji="1" sz="2000">
                          <a:solidFill>
                            <a:schemeClr val="tx1"/>
                          </a:solidFill>
                          <a:latin typeface="Tahoma" pitchFamily="34" charset="0"/>
                        </a:defRPr>
                      </a:lvl2pPr>
                      <a:lvl3pPr algn="l">
                        <a:spcBef>
                          <a:spcPct val="20000"/>
                        </a:spcBef>
                        <a:buClr>
                          <a:schemeClr val="accent2"/>
                        </a:buClr>
                        <a:buFont typeface="Monotype Sorts" pitchFamily="2" charset="2"/>
                        <a:defRPr kumimoji="1">
                          <a:solidFill>
                            <a:schemeClr val="tx1"/>
                          </a:solidFill>
                          <a:latin typeface="Tahoma" pitchFamily="34" charset="0"/>
                        </a:defRPr>
                      </a:lvl3pPr>
                      <a:lvl4pPr algn="l">
                        <a:spcBef>
                          <a:spcPct val="20000"/>
                        </a:spcBef>
                        <a:buClr>
                          <a:schemeClr val="accent2"/>
                        </a:buClr>
                        <a:defRPr kumimoji="1" sz="1600">
                          <a:solidFill>
                            <a:schemeClr val="tx1"/>
                          </a:solidFill>
                          <a:latin typeface="Tahoma" pitchFamily="34" charset="0"/>
                        </a:defRPr>
                      </a:lvl4pPr>
                      <a:lvl5pPr algn="l">
                        <a:spcBef>
                          <a:spcPct val="20000"/>
                        </a:spcBef>
                        <a:buClr>
                          <a:schemeClr val="accent2"/>
                        </a:buClr>
                        <a:defRPr kumimoji="1" sz="1600">
                          <a:solidFill>
                            <a:schemeClr val="tx1"/>
                          </a:solidFill>
                          <a:latin typeface="Tahoma" pitchFamily="34" charset="0"/>
                        </a:defRPr>
                      </a:lvl5pPr>
                      <a:lvl6pPr eaLnBrk="0" fontAlgn="base" hangingPunct="0">
                        <a:spcBef>
                          <a:spcPct val="20000"/>
                        </a:spcBef>
                        <a:spcAft>
                          <a:spcPct val="0"/>
                        </a:spcAft>
                        <a:buClr>
                          <a:schemeClr val="accent2"/>
                        </a:buClr>
                        <a:defRPr kumimoji="1" sz="1600">
                          <a:solidFill>
                            <a:schemeClr val="tx1"/>
                          </a:solidFill>
                          <a:latin typeface="Tahoma" pitchFamily="34" charset="0"/>
                        </a:defRPr>
                      </a:lvl6pPr>
                      <a:lvl7pPr eaLnBrk="0" fontAlgn="base" hangingPunct="0">
                        <a:spcBef>
                          <a:spcPct val="20000"/>
                        </a:spcBef>
                        <a:spcAft>
                          <a:spcPct val="0"/>
                        </a:spcAft>
                        <a:buClr>
                          <a:schemeClr val="accent2"/>
                        </a:buClr>
                        <a:defRPr kumimoji="1" sz="1600">
                          <a:solidFill>
                            <a:schemeClr val="tx1"/>
                          </a:solidFill>
                          <a:latin typeface="Tahoma" pitchFamily="34" charset="0"/>
                        </a:defRPr>
                      </a:lvl7pPr>
                      <a:lvl8pPr eaLnBrk="0" fontAlgn="base" hangingPunct="0">
                        <a:spcBef>
                          <a:spcPct val="20000"/>
                        </a:spcBef>
                        <a:spcAft>
                          <a:spcPct val="0"/>
                        </a:spcAft>
                        <a:buClr>
                          <a:schemeClr val="accent2"/>
                        </a:buClr>
                        <a:defRPr kumimoji="1" sz="1600">
                          <a:solidFill>
                            <a:schemeClr val="tx1"/>
                          </a:solidFill>
                          <a:latin typeface="Tahoma" pitchFamily="34" charset="0"/>
                        </a:defRPr>
                      </a:lvl8pPr>
                      <a:lvl9pPr eaLnBrk="0" fontAlgn="base" hangingPunct="0">
                        <a:spcBef>
                          <a:spcPct val="20000"/>
                        </a:spcBef>
                        <a:spcAft>
                          <a:spcPct val="0"/>
                        </a:spcAft>
                        <a:buClr>
                          <a:schemeClr val="accent2"/>
                        </a:buClr>
                        <a:defRPr kumimoji="1" sz="1600">
                          <a:solidFill>
                            <a:schemeClr val="tx1"/>
                          </a:solidFill>
                          <a:latin typeface="Tahoma" pitchFamily="34"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pt-BR" sz="1600" b="0" i="0" u="none" strike="noStrike" cap="none" normalizeH="0" baseline="0" dirty="0" smtClean="0">
                          <a:ln>
                            <a:noFill/>
                          </a:ln>
                          <a:solidFill>
                            <a:schemeClr val="tx1"/>
                          </a:solidFill>
                          <a:effectLst/>
                          <a:latin typeface="Tahoma" pitchFamily="34" charset="0"/>
                        </a:rPr>
                        <a:t>10</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Monotype Sorts" pitchFamily="2" charset="2"/>
                        <a:defRPr kumimoji="1" sz="2400">
                          <a:solidFill>
                            <a:schemeClr val="tx1"/>
                          </a:solidFill>
                          <a:latin typeface="Tahoma" pitchFamily="34" charset="0"/>
                        </a:defRPr>
                      </a:lvl1pPr>
                      <a:lvl2pPr algn="l">
                        <a:spcBef>
                          <a:spcPct val="20000"/>
                        </a:spcBef>
                        <a:buClr>
                          <a:schemeClr val="accent2"/>
                        </a:buClr>
                        <a:buFont typeface="Monotype Sorts" pitchFamily="2" charset="2"/>
                        <a:defRPr kumimoji="1" sz="2000">
                          <a:solidFill>
                            <a:schemeClr val="tx1"/>
                          </a:solidFill>
                          <a:latin typeface="Tahoma" pitchFamily="34" charset="0"/>
                        </a:defRPr>
                      </a:lvl2pPr>
                      <a:lvl3pPr algn="l">
                        <a:spcBef>
                          <a:spcPct val="20000"/>
                        </a:spcBef>
                        <a:buClr>
                          <a:schemeClr val="accent2"/>
                        </a:buClr>
                        <a:buFont typeface="Monotype Sorts" pitchFamily="2" charset="2"/>
                        <a:defRPr kumimoji="1">
                          <a:solidFill>
                            <a:schemeClr val="tx1"/>
                          </a:solidFill>
                          <a:latin typeface="Tahoma" pitchFamily="34" charset="0"/>
                        </a:defRPr>
                      </a:lvl3pPr>
                      <a:lvl4pPr algn="l">
                        <a:spcBef>
                          <a:spcPct val="20000"/>
                        </a:spcBef>
                        <a:buClr>
                          <a:schemeClr val="accent2"/>
                        </a:buClr>
                        <a:defRPr kumimoji="1" sz="1600">
                          <a:solidFill>
                            <a:schemeClr val="tx1"/>
                          </a:solidFill>
                          <a:latin typeface="Tahoma" pitchFamily="34" charset="0"/>
                        </a:defRPr>
                      </a:lvl4pPr>
                      <a:lvl5pPr algn="l">
                        <a:spcBef>
                          <a:spcPct val="20000"/>
                        </a:spcBef>
                        <a:buClr>
                          <a:schemeClr val="accent2"/>
                        </a:buClr>
                        <a:defRPr kumimoji="1" sz="1600">
                          <a:solidFill>
                            <a:schemeClr val="tx1"/>
                          </a:solidFill>
                          <a:latin typeface="Tahoma" pitchFamily="34" charset="0"/>
                        </a:defRPr>
                      </a:lvl5pPr>
                      <a:lvl6pPr eaLnBrk="0" fontAlgn="base" hangingPunct="0">
                        <a:spcBef>
                          <a:spcPct val="20000"/>
                        </a:spcBef>
                        <a:spcAft>
                          <a:spcPct val="0"/>
                        </a:spcAft>
                        <a:buClr>
                          <a:schemeClr val="accent2"/>
                        </a:buClr>
                        <a:defRPr kumimoji="1" sz="1600">
                          <a:solidFill>
                            <a:schemeClr val="tx1"/>
                          </a:solidFill>
                          <a:latin typeface="Tahoma" pitchFamily="34" charset="0"/>
                        </a:defRPr>
                      </a:lvl6pPr>
                      <a:lvl7pPr eaLnBrk="0" fontAlgn="base" hangingPunct="0">
                        <a:spcBef>
                          <a:spcPct val="20000"/>
                        </a:spcBef>
                        <a:spcAft>
                          <a:spcPct val="0"/>
                        </a:spcAft>
                        <a:buClr>
                          <a:schemeClr val="accent2"/>
                        </a:buClr>
                        <a:defRPr kumimoji="1" sz="1600">
                          <a:solidFill>
                            <a:schemeClr val="tx1"/>
                          </a:solidFill>
                          <a:latin typeface="Tahoma" pitchFamily="34" charset="0"/>
                        </a:defRPr>
                      </a:lvl7pPr>
                      <a:lvl8pPr eaLnBrk="0" fontAlgn="base" hangingPunct="0">
                        <a:spcBef>
                          <a:spcPct val="20000"/>
                        </a:spcBef>
                        <a:spcAft>
                          <a:spcPct val="0"/>
                        </a:spcAft>
                        <a:buClr>
                          <a:schemeClr val="accent2"/>
                        </a:buClr>
                        <a:defRPr kumimoji="1" sz="1600">
                          <a:solidFill>
                            <a:schemeClr val="tx1"/>
                          </a:solidFill>
                          <a:latin typeface="Tahoma" pitchFamily="34" charset="0"/>
                        </a:defRPr>
                      </a:lvl8pPr>
                      <a:lvl9pPr eaLnBrk="0" fontAlgn="base" hangingPunct="0">
                        <a:spcBef>
                          <a:spcPct val="20000"/>
                        </a:spcBef>
                        <a:spcAft>
                          <a:spcPct val="0"/>
                        </a:spcAft>
                        <a:buClr>
                          <a:schemeClr val="accent2"/>
                        </a:buClr>
                        <a:defRPr kumimoji="1" sz="1600">
                          <a:solidFill>
                            <a:schemeClr val="tx1"/>
                          </a:solidFill>
                          <a:latin typeface="Tahoma" pitchFamily="34"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pt-BR" sz="1600" b="0" i="0" u="none" strike="noStrike" cap="none" normalizeH="0" baseline="0" dirty="0" smtClean="0">
                          <a:ln>
                            <a:noFill/>
                          </a:ln>
                          <a:solidFill>
                            <a:schemeClr val="tx1"/>
                          </a:solidFill>
                          <a:effectLst/>
                          <a:latin typeface="Tahoma" pitchFamily="34" charset="0"/>
                        </a:rPr>
                        <a:t>0.5</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Monotype Sorts" pitchFamily="2" charset="2"/>
                        <a:defRPr kumimoji="1" sz="2400">
                          <a:solidFill>
                            <a:schemeClr val="tx1"/>
                          </a:solidFill>
                          <a:latin typeface="Tahoma" pitchFamily="34" charset="0"/>
                        </a:defRPr>
                      </a:lvl1pPr>
                      <a:lvl2pPr algn="l">
                        <a:spcBef>
                          <a:spcPct val="20000"/>
                        </a:spcBef>
                        <a:buClr>
                          <a:schemeClr val="accent2"/>
                        </a:buClr>
                        <a:buFont typeface="Monotype Sorts" pitchFamily="2" charset="2"/>
                        <a:defRPr kumimoji="1" sz="2000">
                          <a:solidFill>
                            <a:schemeClr val="tx1"/>
                          </a:solidFill>
                          <a:latin typeface="Tahoma" pitchFamily="34" charset="0"/>
                        </a:defRPr>
                      </a:lvl2pPr>
                      <a:lvl3pPr algn="l">
                        <a:spcBef>
                          <a:spcPct val="20000"/>
                        </a:spcBef>
                        <a:buClr>
                          <a:schemeClr val="accent2"/>
                        </a:buClr>
                        <a:buFont typeface="Monotype Sorts" pitchFamily="2" charset="2"/>
                        <a:defRPr kumimoji="1">
                          <a:solidFill>
                            <a:schemeClr val="tx1"/>
                          </a:solidFill>
                          <a:latin typeface="Tahoma" pitchFamily="34" charset="0"/>
                        </a:defRPr>
                      </a:lvl3pPr>
                      <a:lvl4pPr algn="l">
                        <a:spcBef>
                          <a:spcPct val="20000"/>
                        </a:spcBef>
                        <a:buClr>
                          <a:schemeClr val="accent2"/>
                        </a:buClr>
                        <a:defRPr kumimoji="1" sz="1600">
                          <a:solidFill>
                            <a:schemeClr val="tx1"/>
                          </a:solidFill>
                          <a:latin typeface="Tahoma" pitchFamily="34" charset="0"/>
                        </a:defRPr>
                      </a:lvl4pPr>
                      <a:lvl5pPr algn="l">
                        <a:spcBef>
                          <a:spcPct val="20000"/>
                        </a:spcBef>
                        <a:buClr>
                          <a:schemeClr val="accent2"/>
                        </a:buClr>
                        <a:defRPr kumimoji="1" sz="1600">
                          <a:solidFill>
                            <a:schemeClr val="tx1"/>
                          </a:solidFill>
                          <a:latin typeface="Tahoma" pitchFamily="34" charset="0"/>
                        </a:defRPr>
                      </a:lvl5pPr>
                      <a:lvl6pPr eaLnBrk="0" fontAlgn="base" hangingPunct="0">
                        <a:spcBef>
                          <a:spcPct val="20000"/>
                        </a:spcBef>
                        <a:spcAft>
                          <a:spcPct val="0"/>
                        </a:spcAft>
                        <a:buClr>
                          <a:schemeClr val="accent2"/>
                        </a:buClr>
                        <a:defRPr kumimoji="1" sz="1600">
                          <a:solidFill>
                            <a:schemeClr val="tx1"/>
                          </a:solidFill>
                          <a:latin typeface="Tahoma" pitchFamily="34" charset="0"/>
                        </a:defRPr>
                      </a:lvl6pPr>
                      <a:lvl7pPr eaLnBrk="0" fontAlgn="base" hangingPunct="0">
                        <a:spcBef>
                          <a:spcPct val="20000"/>
                        </a:spcBef>
                        <a:spcAft>
                          <a:spcPct val="0"/>
                        </a:spcAft>
                        <a:buClr>
                          <a:schemeClr val="accent2"/>
                        </a:buClr>
                        <a:defRPr kumimoji="1" sz="1600">
                          <a:solidFill>
                            <a:schemeClr val="tx1"/>
                          </a:solidFill>
                          <a:latin typeface="Tahoma" pitchFamily="34" charset="0"/>
                        </a:defRPr>
                      </a:lvl7pPr>
                      <a:lvl8pPr eaLnBrk="0" fontAlgn="base" hangingPunct="0">
                        <a:spcBef>
                          <a:spcPct val="20000"/>
                        </a:spcBef>
                        <a:spcAft>
                          <a:spcPct val="0"/>
                        </a:spcAft>
                        <a:buClr>
                          <a:schemeClr val="accent2"/>
                        </a:buClr>
                        <a:defRPr kumimoji="1" sz="1600">
                          <a:solidFill>
                            <a:schemeClr val="tx1"/>
                          </a:solidFill>
                          <a:latin typeface="Tahoma" pitchFamily="34" charset="0"/>
                        </a:defRPr>
                      </a:lvl8pPr>
                      <a:lvl9pPr eaLnBrk="0" fontAlgn="base" hangingPunct="0">
                        <a:spcBef>
                          <a:spcPct val="20000"/>
                        </a:spcBef>
                        <a:spcAft>
                          <a:spcPct val="0"/>
                        </a:spcAft>
                        <a:buClr>
                          <a:schemeClr val="accent2"/>
                        </a:buClr>
                        <a:defRPr kumimoji="1" sz="1600">
                          <a:solidFill>
                            <a:schemeClr val="tx1"/>
                          </a:solidFill>
                          <a:latin typeface="Tahoma"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pt-BR" altLang="pt-BR" sz="1600" b="0" i="0" u="none" strike="noStrike" cap="none" normalizeH="0" baseline="0" dirty="0" smtClean="0">
                          <a:ln>
                            <a:noFill/>
                          </a:ln>
                          <a:solidFill>
                            <a:schemeClr val="tx1"/>
                          </a:solidFill>
                          <a:effectLst/>
                          <a:latin typeface="Tahoma" pitchFamily="34" charset="0"/>
                        </a:rPr>
                        <a:t>1</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850">
                <a:tc>
                  <a:txBody>
                    <a:bodyPr/>
                    <a:lstStyle>
                      <a:lvl1pPr algn="l">
                        <a:spcBef>
                          <a:spcPct val="20000"/>
                        </a:spcBef>
                        <a:buClr>
                          <a:schemeClr val="accent2"/>
                        </a:buClr>
                        <a:buFont typeface="Monotype Sorts" pitchFamily="2" charset="2"/>
                        <a:defRPr kumimoji="1" sz="2400">
                          <a:solidFill>
                            <a:schemeClr val="tx1"/>
                          </a:solidFill>
                          <a:latin typeface="Tahoma" pitchFamily="34" charset="0"/>
                        </a:defRPr>
                      </a:lvl1pPr>
                      <a:lvl2pPr algn="l">
                        <a:spcBef>
                          <a:spcPct val="20000"/>
                        </a:spcBef>
                        <a:buClr>
                          <a:schemeClr val="accent2"/>
                        </a:buClr>
                        <a:buFont typeface="Monotype Sorts" pitchFamily="2" charset="2"/>
                        <a:defRPr kumimoji="1" sz="2000">
                          <a:solidFill>
                            <a:schemeClr val="tx1"/>
                          </a:solidFill>
                          <a:latin typeface="Tahoma" pitchFamily="34" charset="0"/>
                        </a:defRPr>
                      </a:lvl2pPr>
                      <a:lvl3pPr algn="l">
                        <a:spcBef>
                          <a:spcPct val="20000"/>
                        </a:spcBef>
                        <a:buClr>
                          <a:schemeClr val="accent2"/>
                        </a:buClr>
                        <a:buFont typeface="Monotype Sorts" pitchFamily="2" charset="2"/>
                        <a:defRPr kumimoji="1">
                          <a:solidFill>
                            <a:schemeClr val="tx1"/>
                          </a:solidFill>
                          <a:latin typeface="Tahoma" pitchFamily="34" charset="0"/>
                        </a:defRPr>
                      </a:lvl3pPr>
                      <a:lvl4pPr algn="l">
                        <a:spcBef>
                          <a:spcPct val="20000"/>
                        </a:spcBef>
                        <a:buClr>
                          <a:schemeClr val="accent2"/>
                        </a:buClr>
                        <a:defRPr kumimoji="1" sz="1600">
                          <a:solidFill>
                            <a:schemeClr val="tx1"/>
                          </a:solidFill>
                          <a:latin typeface="Tahoma" pitchFamily="34" charset="0"/>
                        </a:defRPr>
                      </a:lvl4pPr>
                      <a:lvl5pPr algn="l">
                        <a:spcBef>
                          <a:spcPct val="20000"/>
                        </a:spcBef>
                        <a:buClr>
                          <a:schemeClr val="accent2"/>
                        </a:buClr>
                        <a:defRPr kumimoji="1" sz="1600">
                          <a:solidFill>
                            <a:schemeClr val="tx1"/>
                          </a:solidFill>
                          <a:latin typeface="Tahoma" pitchFamily="34" charset="0"/>
                        </a:defRPr>
                      </a:lvl5pPr>
                      <a:lvl6pPr eaLnBrk="0" fontAlgn="base" hangingPunct="0">
                        <a:spcBef>
                          <a:spcPct val="20000"/>
                        </a:spcBef>
                        <a:spcAft>
                          <a:spcPct val="0"/>
                        </a:spcAft>
                        <a:buClr>
                          <a:schemeClr val="accent2"/>
                        </a:buClr>
                        <a:defRPr kumimoji="1" sz="1600">
                          <a:solidFill>
                            <a:schemeClr val="tx1"/>
                          </a:solidFill>
                          <a:latin typeface="Tahoma" pitchFamily="34" charset="0"/>
                        </a:defRPr>
                      </a:lvl6pPr>
                      <a:lvl7pPr eaLnBrk="0" fontAlgn="base" hangingPunct="0">
                        <a:spcBef>
                          <a:spcPct val="20000"/>
                        </a:spcBef>
                        <a:spcAft>
                          <a:spcPct val="0"/>
                        </a:spcAft>
                        <a:buClr>
                          <a:schemeClr val="accent2"/>
                        </a:buClr>
                        <a:defRPr kumimoji="1" sz="1600">
                          <a:solidFill>
                            <a:schemeClr val="tx1"/>
                          </a:solidFill>
                          <a:latin typeface="Tahoma" pitchFamily="34" charset="0"/>
                        </a:defRPr>
                      </a:lvl7pPr>
                      <a:lvl8pPr eaLnBrk="0" fontAlgn="base" hangingPunct="0">
                        <a:spcBef>
                          <a:spcPct val="20000"/>
                        </a:spcBef>
                        <a:spcAft>
                          <a:spcPct val="0"/>
                        </a:spcAft>
                        <a:buClr>
                          <a:schemeClr val="accent2"/>
                        </a:buClr>
                        <a:defRPr kumimoji="1" sz="1600">
                          <a:solidFill>
                            <a:schemeClr val="tx1"/>
                          </a:solidFill>
                          <a:latin typeface="Tahoma" pitchFamily="34" charset="0"/>
                        </a:defRPr>
                      </a:lvl8pPr>
                      <a:lvl9pPr eaLnBrk="0" fontAlgn="base" hangingPunct="0">
                        <a:spcBef>
                          <a:spcPct val="20000"/>
                        </a:spcBef>
                        <a:spcAft>
                          <a:spcPct val="0"/>
                        </a:spcAft>
                        <a:buClr>
                          <a:schemeClr val="accent2"/>
                        </a:buClr>
                        <a:defRPr kumimoji="1" sz="1600">
                          <a:solidFill>
                            <a:schemeClr val="tx1"/>
                          </a:solidFill>
                          <a:latin typeface="Tahoma" pitchFamily="34"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pt-BR" sz="1600" b="0" i="0" u="none" strike="noStrike" cap="none" normalizeH="0" baseline="0" dirty="0" smtClean="0">
                          <a:ln>
                            <a:noFill/>
                          </a:ln>
                          <a:solidFill>
                            <a:schemeClr val="tx1"/>
                          </a:solidFill>
                          <a:effectLst/>
                          <a:latin typeface="Tahoma" pitchFamily="34" charset="0"/>
                        </a:rPr>
                        <a:t>14</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Monotype Sorts" pitchFamily="2" charset="2"/>
                        <a:defRPr kumimoji="1" sz="2400">
                          <a:solidFill>
                            <a:schemeClr val="tx1"/>
                          </a:solidFill>
                          <a:latin typeface="Tahoma" pitchFamily="34" charset="0"/>
                        </a:defRPr>
                      </a:lvl1pPr>
                      <a:lvl2pPr algn="l">
                        <a:spcBef>
                          <a:spcPct val="20000"/>
                        </a:spcBef>
                        <a:buClr>
                          <a:schemeClr val="accent2"/>
                        </a:buClr>
                        <a:buFont typeface="Monotype Sorts" pitchFamily="2" charset="2"/>
                        <a:defRPr kumimoji="1" sz="2000">
                          <a:solidFill>
                            <a:schemeClr val="tx1"/>
                          </a:solidFill>
                          <a:latin typeface="Tahoma" pitchFamily="34" charset="0"/>
                        </a:defRPr>
                      </a:lvl2pPr>
                      <a:lvl3pPr algn="l">
                        <a:spcBef>
                          <a:spcPct val="20000"/>
                        </a:spcBef>
                        <a:buClr>
                          <a:schemeClr val="accent2"/>
                        </a:buClr>
                        <a:buFont typeface="Monotype Sorts" pitchFamily="2" charset="2"/>
                        <a:defRPr kumimoji="1">
                          <a:solidFill>
                            <a:schemeClr val="tx1"/>
                          </a:solidFill>
                          <a:latin typeface="Tahoma" pitchFamily="34" charset="0"/>
                        </a:defRPr>
                      </a:lvl3pPr>
                      <a:lvl4pPr algn="l">
                        <a:spcBef>
                          <a:spcPct val="20000"/>
                        </a:spcBef>
                        <a:buClr>
                          <a:schemeClr val="accent2"/>
                        </a:buClr>
                        <a:defRPr kumimoji="1" sz="1600">
                          <a:solidFill>
                            <a:schemeClr val="tx1"/>
                          </a:solidFill>
                          <a:latin typeface="Tahoma" pitchFamily="34" charset="0"/>
                        </a:defRPr>
                      </a:lvl4pPr>
                      <a:lvl5pPr algn="l">
                        <a:spcBef>
                          <a:spcPct val="20000"/>
                        </a:spcBef>
                        <a:buClr>
                          <a:schemeClr val="accent2"/>
                        </a:buClr>
                        <a:defRPr kumimoji="1" sz="1600">
                          <a:solidFill>
                            <a:schemeClr val="tx1"/>
                          </a:solidFill>
                          <a:latin typeface="Tahoma" pitchFamily="34" charset="0"/>
                        </a:defRPr>
                      </a:lvl5pPr>
                      <a:lvl6pPr eaLnBrk="0" fontAlgn="base" hangingPunct="0">
                        <a:spcBef>
                          <a:spcPct val="20000"/>
                        </a:spcBef>
                        <a:spcAft>
                          <a:spcPct val="0"/>
                        </a:spcAft>
                        <a:buClr>
                          <a:schemeClr val="accent2"/>
                        </a:buClr>
                        <a:defRPr kumimoji="1" sz="1600">
                          <a:solidFill>
                            <a:schemeClr val="tx1"/>
                          </a:solidFill>
                          <a:latin typeface="Tahoma" pitchFamily="34" charset="0"/>
                        </a:defRPr>
                      </a:lvl6pPr>
                      <a:lvl7pPr eaLnBrk="0" fontAlgn="base" hangingPunct="0">
                        <a:spcBef>
                          <a:spcPct val="20000"/>
                        </a:spcBef>
                        <a:spcAft>
                          <a:spcPct val="0"/>
                        </a:spcAft>
                        <a:buClr>
                          <a:schemeClr val="accent2"/>
                        </a:buClr>
                        <a:defRPr kumimoji="1" sz="1600">
                          <a:solidFill>
                            <a:schemeClr val="tx1"/>
                          </a:solidFill>
                          <a:latin typeface="Tahoma" pitchFamily="34" charset="0"/>
                        </a:defRPr>
                      </a:lvl7pPr>
                      <a:lvl8pPr eaLnBrk="0" fontAlgn="base" hangingPunct="0">
                        <a:spcBef>
                          <a:spcPct val="20000"/>
                        </a:spcBef>
                        <a:spcAft>
                          <a:spcPct val="0"/>
                        </a:spcAft>
                        <a:buClr>
                          <a:schemeClr val="accent2"/>
                        </a:buClr>
                        <a:defRPr kumimoji="1" sz="1600">
                          <a:solidFill>
                            <a:schemeClr val="tx1"/>
                          </a:solidFill>
                          <a:latin typeface="Tahoma" pitchFamily="34" charset="0"/>
                        </a:defRPr>
                      </a:lvl8pPr>
                      <a:lvl9pPr eaLnBrk="0" fontAlgn="base" hangingPunct="0">
                        <a:spcBef>
                          <a:spcPct val="20000"/>
                        </a:spcBef>
                        <a:spcAft>
                          <a:spcPct val="0"/>
                        </a:spcAft>
                        <a:buClr>
                          <a:schemeClr val="accent2"/>
                        </a:buClr>
                        <a:defRPr kumimoji="1" sz="1600">
                          <a:solidFill>
                            <a:schemeClr val="tx1"/>
                          </a:solidFill>
                          <a:latin typeface="Tahoma" pitchFamily="34"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pt-BR" sz="1600" b="0" i="0" u="none" strike="noStrike" cap="none" normalizeH="0" baseline="0" dirty="0" smtClean="0">
                          <a:ln>
                            <a:noFill/>
                          </a:ln>
                          <a:solidFill>
                            <a:schemeClr val="tx1"/>
                          </a:solidFill>
                          <a:effectLst/>
                          <a:latin typeface="Tahoma" pitchFamily="34" charset="0"/>
                        </a:rPr>
                        <a:t>2.8</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Monotype Sorts" pitchFamily="2" charset="2"/>
                        <a:defRPr kumimoji="1" sz="2400">
                          <a:solidFill>
                            <a:schemeClr val="tx1"/>
                          </a:solidFill>
                          <a:latin typeface="Tahoma" pitchFamily="34" charset="0"/>
                        </a:defRPr>
                      </a:lvl1pPr>
                      <a:lvl2pPr algn="l">
                        <a:spcBef>
                          <a:spcPct val="20000"/>
                        </a:spcBef>
                        <a:buClr>
                          <a:schemeClr val="accent2"/>
                        </a:buClr>
                        <a:buFont typeface="Monotype Sorts" pitchFamily="2" charset="2"/>
                        <a:defRPr kumimoji="1" sz="2000">
                          <a:solidFill>
                            <a:schemeClr val="tx1"/>
                          </a:solidFill>
                          <a:latin typeface="Tahoma" pitchFamily="34" charset="0"/>
                        </a:defRPr>
                      </a:lvl2pPr>
                      <a:lvl3pPr algn="l">
                        <a:spcBef>
                          <a:spcPct val="20000"/>
                        </a:spcBef>
                        <a:buClr>
                          <a:schemeClr val="accent2"/>
                        </a:buClr>
                        <a:buFont typeface="Monotype Sorts" pitchFamily="2" charset="2"/>
                        <a:defRPr kumimoji="1">
                          <a:solidFill>
                            <a:schemeClr val="tx1"/>
                          </a:solidFill>
                          <a:latin typeface="Tahoma" pitchFamily="34" charset="0"/>
                        </a:defRPr>
                      </a:lvl3pPr>
                      <a:lvl4pPr algn="l">
                        <a:spcBef>
                          <a:spcPct val="20000"/>
                        </a:spcBef>
                        <a:buClr>
                          <a:schemeClr val="accent2"/>
                        </a:buClr>
                        <a:defRPr kumimoji="1" sz="1600">
                          <a:solidFill>
                            <a:schemeClr val="tx1"/>
                          </a:solidFill>
                          <a:latin typeface="Tahoma" pitchFamily="34" charset="0"/>
                        </a:defRPr>
                      </a:lvl4pPr>
                      <a:lvl5pPr algn="l">
                        <a:spcBef>
                          <a:spcPct val="20000"/>
                        </a:spcBef>
                        <a:buClr>
                          <a:schemeClr val="accent2"/>
                        </a:buClr>
                        <a:defRPr kumimoji="1" sz="1600">
                          <a:solidFill>
                            <a:schemeClr val="tx1"/>
                          </a:solidFill>
                          <a:latin typeface="Tahoma" pitchFamily="34" charset="0"/>
                        </a:defRPr>
                      </a:lvl5pPr>
                      <a:lvl6pPr eaLnBrk="0" fontAlgn="base" hangingPunct="0">
                        <a:spcBef>
                          <a:spcPct val="20000"/>
                        </a:spcBef>
                        <a:spcAft>
                          <a:spcPct val="0"/>
                        </a:spcAft>
                        <a:buClr>
                          <a:schemeClr val="accent2"/>
                        </a:buClr>
                        <a:defRPr kumimoji="1" sz="1600">
                          <a:solidFill>
                            <a:schemeClr val="tx1"/>
                          </a:solidFill>
                          <a:latin typeface="Tahoma" pitchFamily="34" charset="0"/>
                        </a:defRPr>
                      </a:lvl6pPr>
                      <a:lvl7pPr eaLnBrk="0" fontAlgn="base" hangingPunct="0">
                        <a:spcBef>
                          <a:spcPct val="20000"/>
                        </a:spcBef>
                        <a:spcAft>
                          <a:spcPct val="0"/>
                        </a:spcAft>
                        <a:buClr>
                          <a:schemeClr val="accent2"/>
                        </a:buClr>
                        <a:defRPr kumimoji="1" sz="1600">
                          <a:solidFill>
                            <a:schemeClr val="tx1"/>
                          </a:solidFill>
                          <a:latin typeface="Tahoma" pitchFamily="34" charset="0"/>
                        </a:defRPr>
                      </a:lvl7pPr>
                      <a:lvl8pPr eaLnBrk="0" fontAlgn="base" hangingPunct="0">
                        <a:spcBef>
                          <a:spcPct val="20000"/>
                        </a:spcBef>
                        <a:spcAft>
                          <a:spcPct val="0"/>
                        </a:spcAft>
                        <a:buClr>
                          <a:schemeClr val="accent2"/>
                        </a:buClr>
                        <a:defRPr kumimoji="1" sz="1600">
                          <a:solidFill>
                            <a:schemeClr val="tx1"/>
                          </a:solidFill>
                          <a:latin typeface="Tahoma" pitchFamily="34" charset="0"/>
                        </a:defRPr>
                      </a:lvl8pPr>
                      <a:lvl9pPr eaLnBrk="0" fontAlgn="base" hangingPunct="0">
                        <a:spcBef>
                          <a:spcPct val="20000"/>
                        </a:spcBef>
                        <a:spcAft>
                          <a:spcPct val="0"/>
                        </a:spcAft>
                        <a:buClr>
                          <a:schemeClr val="accent2"/>
                        </a:buClr>
                        <a:defRPr kumimoji="1" sz="1600">
                          <a:solidFill>
                            <a:schemeClr val="tx1"/>
                          </a:solidFill>
                          <a:latin typeface="Tahoma"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pt-BR" altLang="pt-BR" sz="1600" b="0" i="0" u="none" strike="noStrike" cap="none" normalizeH="0" baseline="0" dirty="0" smtClean="0">
                          <a:ln>
                            <a:noFill/>
                          </a:ln>
                          <a:solidFill>
                            <a:schemeClr val="tx1"/>
                          </a:solidFill>
                          <a:effectLst/>
                          <a:latin typeface="Tahoma" pitchFamily="34" charset="0"/>
                        </a:rPr>
                        <a:t>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850">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pt-BR" sz="1600" b="0" i="0" u="none" strike="noStrike" cap="none" normalizeH="0" baseline="0" dirty="0" smtClean="0">
                          <a:ln>
                            <a:noFill/>
                          </a:ln>
                          <a:solidFill>
                            <a:schemeClr val="tx1"/>
                          </a:solidFill>
                          <a:effectLst/>
                          <a:latin typeface="Tahoma" pitchFamily="34" charset="0"/>
                        </a:rPr>
                        <a:t>14</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pt-BR" sz="1600" b="0" i="0" u="none" strike="noStrike" cap="none" normalizeH="0" baseline="0" dirty="0" smtClean="0">
                          <a:ln>
                            <a:noFill/>
                          </a:ln>
                          <a:solidFill>
                            <a:schemeClr val="tx1"/>
                          </a:solidFill>
                          <a:effectLst/>
                          <a:latin typeface="Tahoma" pitchFamily="34" charset="0"/>
                        </a:rPr>
                        <a:t>2.4</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pt-BR" altLang="pt-BR" sz="1600" b="0" i="0" u="none" strike="noStrike" cap="none" normalizeH="0" baseline="0" dirty="0" smtClean="0">
                          <a:ln>
                            <a:noFill/>
                          </a:ln>
                          <a:solidFill>
                            <a:schemeClr val="tx1"/>
                          </a:solidFill>
                          <a:effectLst/>
                          <a:latin typeface="Tahoma" pitchFamily="34" charset="0"/>
                        </a:rPr>
                        <a:t>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850">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pt-BR" sz="1600" b="0" i="0" u="none" strike="noStrike" cap="none" normalizeH="0" baseline="0" dirty="0" smtClean="0">
                          <a:ln>
                            <a:noFill/>
                          </a:ln>
                          <a:solidFill>
                            <a:schemeClr val="tx1"/>
                          </a:solidFill>
                          <a:effectLst/>
                          <a:latin typeface="Tahoma" pitchFamily="34" charset="0"/>
                        </a:rPr>
                        <a:t>13</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pt-BR" sz="1600" b="0" i="0" u="none" strike="noStrike" cap="none" normalizeH="0" baseline="0" dirty="0" smtClean="0">
                          <a:ln>
                            <a:noFill/>
                          </a:ln>
                          <a:solidFill>
                            <a:schemeClr val="tx1"/>
                          </a:solidFill>
                          <a:effectLst/>
                          <a:latin typeface="Tahoma" pitchFamily="34" charset="0"/>
                        </a:rPr>
                        <a:t>1.8</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pt-BR" altLang="pt-BR" sz="1600" b="0" i="0" u="none" strike="noStrike" cap="none" normalizeH="0" baseline="0" dirty="0" smtClean="0">
                          <a:ln>
                            <a:noFill/>
                          </a:ln>
                          <a:solidFill>
                            <a:schemeClr val="tx1"/>
                          </a:solidFill>
                          <a:effectLst/>
                          <a:latin typeface="Tahoma" pitchFamily="34" charset="0"/>
                        </a:rPr>
                        <a:t>1</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850">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pt-BR" sz="1600" b="0" i="0" u="none" strike="noStrike" cap="none" normalizeH="0" baseline="0" dirty="0" smtClean="0">
                          <a:ln>
                            <a:noFill/>
                          </a:ln>
                          <a:solidFill>
                            <a:schemeClr val="tx1"/>
                          </a:solidFill>
                          <a:effectLst/>
                          <a:latin typeface="Tahoma" pitchFamily="34" charset="0"/>
                        </a:rPr>
                        <a:t>13.8</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pt-BR" sz="1600" b="0" i="0" u="none" strike="noStrike" cap="none" normalizeH="0" baseline="0" dirty="0" smtClean="0">
                          <a:ln>
                            <a:noFill/>
                          </a:ln>
                          <a:solidFill>
                            <a:schemeClr val="tx1"/>
                          </a:solidFill>
                          <a:effectLst/>
                          <a:latin typeface="Tahoma" pitchFamily="34" charset="0"/>
                        </a:rPr>
                        <a:t>1.5</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pt-BR" altLang="pt-BR" sz="1600" b="0" i="0" u="none" strike="noStrike" cap="none" normalizeH="0" baseline="0" dirty="0" smtClean="0">
                          <a:ln>
                            <a:noFill/>
                          </a:ln>
                          <a:solidFill>
                            <a:schemeClr val="tx1"/>
                          </a:solidFill>
                          <a:effectLst/>
                          <a:latin typeface="Tahoma" pitchFamily="34" charset="0"/>
                        </a:rPr>
                        <a:t>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850">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pt-BR" sz="1600" b="0" i="0" u="none" strike="noStrike" cap="none" normalizeH="0" baseline="0" dirty="0" smtClean="0">
                          <a:ln>
                            <a:noFill/>
                          </a:ln>
                          <a:solidFill>
                            <a:schemeClr val="tx1"/>
                          </a:solidFill>
                          <a:effectLst/>
                          <a:latin typeface="Tahoma" pitchFamily="34" charset="0"/>
                        </a:rPr>
                        <a:t>11</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pt-BR" sz="1600" b="0" i="0" u="none" strike="noStrike" cap="none" normalizeH="0" baseline="0" dirty="0" smtClean="0">
                          <a:ln>
                            <a:noFill/>
                          </a:ln>
                          <a:solidFill>
                            <a:schemeClr val="tx1"/>
                          </a:solidFill>
                          <a:effectLst/>
                          <a:latin typeface="Tahoma" pitchFamily="34" charset="0"/>
                        </a:rPr>
                        <a:t>1</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pt-BR" altLang="pt-BR" sz="1600" b="0" i="0" u="none" strike="noStrike" cap="none" normalizeH="0" baseline="0" dirty="0" smtClean="0">
                          <a:ln>
                            <a:noFill/>
                          </a:ln>
                          <a:solidFill>
                            <a:schemeClr val="tx1"/>
                          </a:solidFill>
                          <a:effectLst/>
                          <a:latin typeface="Tahoma" pitchFamily="34" charset="0"/>
                        </a:rPr>
                        <a:t>1</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TextBox 3"/>
          <p:cNvSpPr txBox="1"/>
          <p:nvPr/>
        </p:nvSpPr>
        <p:spPr>
          <a:xfrm>
            <a:off x="1692323" y="2700570"/>
            <a:ext cx="2099486" cy="584775"/>
          </a:xfrm>
          <a:prstGeom prst="rect">
            <a:avLst/>
          </a:prstGeom>
          <a:noFill/>
        </p:spPr>
        <p:txBody>
          <a:bodyPr wrap="none" rtlCol="0">
            <a:spAutoFit/>
          </a:bodyPr>
          <a:lstStyle/>
          <a:p>
            <a:r>
              <a:rPr lang="pt-BR" sz="3200" dirty="0" smtClean="0"/>
              <a:t>Training set</a:t>
            </a:r>
            <a:endParaRPr lang="pt-BR" sz="3200" dirty="0"/>
          </a:p>
        </p:txBody>
      </p:sp>
      <p:graphicFrame>
        <p:nvGraphicFramePr>
          <p:cNvPr id="7" name="Group 5"/>
          <p:cNvGraphicFramePr>
            <a:graphicFrameLocks noGrp="1"/>
          </p:cNvGraphicFramePr>
          <p:nvPr>
            <p:extLst>
              <p:ext uri="{D42A27DB-BD31-4B8C-83A1-F6EECF244321}">
                <p14:modId xmlns:p14="http://schemas.microsoft.com/office/powerpoint/2010/main" val="4176272573"/>
              </p:ext>
            </p:extLst>
          </p:nvPr>
        </p:nvGraphicFramePr>
        <p:xfrm>
          <a:off x="6713941" y="3206086"/>
          <a:ext cx="3401325" cy="1676400"/>
        </p:xfrm>
        <a:graphic>
          <a:graphicData uri="http://schemas.openxmlformats.org/drawingml/2006/table">
            <a:tbl>
              <a:tblPr/>
              <a:tblGrid>
                <a:gridCol w="1133775"/>
                <a:gridCol w="1133775"/>
                <a:gridCol w="1133775"/>
              </a:tblGrid>
              <a:tr h="323850">
                <a:tc>
                  <a:txBody>
                    <a:bodyPr/>
                    <a:lstStyle>
                      <a:lvl1pPr algn="l">
                        <a:spcBef>
                          <a:spcPct val="20000"/>
                        </a:spcBef>
                        <a:buClr>
                          <a:schemeClr val="accent2"/>
                        </a:buClr>
                        <a:buFont typeface="Monotype Sorts" pitchFamily="2" charset="2"/>
                        <a:defRPr kumimoji="1" sz="2400">
                          <a:solidFill>
                            <a:schemeClr val="tx1"/>
                          </a:solidFill>
                          <a:latin typeface="Tahoma" pitchFamily="34" charset="0"/>
                        </a:defRPr>
                      </a:lvl1pPr>
                      <a:lvl2pPr algn="l">
                        <a:spcBef>
                          <a:spcPct val="20000"/>
                        </a:spcBef>
                        <a:buClr>
                          <a:schemeClr val="accent2"/>
                        </a:buClr>
                        <a:buFont typeface="Monotype Sorts" pitchFamily="2" charset="2"/>
                        <a:defRPr kumimoji="1" sz="2000">
                          <a:solidFill>
                            <a:schemeClr val="tx1"/>
                          </a:solidFill>
                          <a:latin typeface="Tahoma" pitchFamily="34" charset="0"/>
                        </a:defRPr>
                      </a:lvl2pPr>
                      <a:lvl3pPr algn="l">
                        <a:spcBef>
                          <a:spcPct val="20000"/>
                        </a:spcBef>
                        <a:buClr>
                          <a:schemeClr val="accent2"/>
                        </a:buClr>
                        <a:buFont typeface="Monotype Sorts" pitchFamily="2" charset="2"/>
                        <a:defRPr kumimoji="1">
                          <a:solidFill>
                            <a:schemeClr val="tx1"/>
                          </a:solidFill>
                          <a:latin typeface="Tahoma" pitchFamily="34" charset="0"/>
                        </a:defRPr>
                      </a:lvl3pPr>
                      <a:lvl4pPr algn="l">
                        <a:spcBef>
                          <a:spcPct val="20000"/>
                        </a:spcBef>
                        <a:buClr>
                          <a:schemeClr val="accent2"/>
                        </a:buClr>
                        <a:defRPr kumimoji="1" sz="1600">
                          <a:solidFill>
                            <a:schemeClr val="tx1"/>
                          </a:solidFill>
                          <a:latin typeface="Tahoma" pitchFamily="34" charset="0"/>
                        </a:defRPr>
                      </a:lvl4pPr>
                      <a:lvl5pPr algn="l">
                        <a:spcBef>
                          <a:spcPct val="20000"/>
                        </a:spcBef>
                        <a:buClr>
                          <a:schemeClr val="accent2"/>
                        </a:buClr>
                        <a:defRPr kumimoji="1" sz="1600">
                          <a:solidFill>
                            <a:schemeClr val="tx1"/>
                          </a:solidFill>
                          <a:latin typeface="Tahoma" pitchFamily="34" charset="0"/>
                        </a:defRPr>
                      </a:lvl5pPr>
                      <a:lvl6pPr eaLnBrk="0" fontAlgn="base" hangingPunct="0">
                        <a:spcBef>
                          <a:spcPct val="20000"/>
                        </a:spcBef>
                        <a:spcAft>
                          <a:spcPct val="0"/>
                        </a:spcAft>
                        <a:buClr>
                          <a:schemeClr val="accent2"/>
                        </a:buClr>
                        <a:defRPr kumimoji="1" sz="1600">
                          <a:solidFill>
                            <a:schemeClr val="tx1"/>
                          </a:solidFill>
                          <a:latin typeface="Tahoma" pitchFamily="34" charset="0"/>
                        </a:defRPr>
                      </a:lvl6pPr>
                      <a:lvl7pPr eaLnBrk="0" fontAlgn="base" hangingPunct="0">
                        <a:spcBef>
                          <a:spcPct val="20000"/>
                        </a:spcBef>
                        <a:spcAft>
                          <a:spcPct val="0"/>
                        </a:spcAft>
                        <a:buClr>
                          <a:schemeClr val="accent2"/>
                        </a:buClr>
                        <a:defRPr kumimoji="1" sz="1600">
                          <a:solidFill>
                            <a:schemeClr val="tx1"/>
                          </a:solidFill>
                          <a:latin typeface="Tahoma" pitchFamily="34" charset="0"/>
                        </a:defRPr>
                      </a:lvl7pPr>
                      <a:lvl8pPr eaLnBrk="0" fontAlgn="base" hangingPunct="0">
                        <a:spcBef>
                          <a:spcPct val="20000"/>
                        </a:spcBef>
                        <a:spcAft>
                          <a:spcPct val="0"/>
                        </a:spcAft>
                        <a:buClr>
                          <a:schemeClr val="accent2"/>
                        </a:buClr>
                        <a:defRPr kumimoji="1" sz="1600">
                          <a:solidFill>
                            <a:schemeClr val="tx1"/>
                          </a:solidFill>
                          <a:latin typeface="Tahoma" pitchFamily="34" charset="0"/>
                        </a:defRPr>
                      </a:lvl8pPr>
                      <a:lvl9pPr eaLnBrk="0" fontAlgn="base" hangingPunct="0">
                        <a:spcBef>
                          <a:spcPct val="20000"/>
                        </a:spcBef>
                        <a:spcAft>
                          <a:spcPct val="0"/>
                        </a:spcAft>
                        <a:buClr>
                          <a:schemeClr val="accent2"/>
                        </a:buClr>
                        <a:defRPr kumimoji="1" sz="1600">
                          <a:solidFill>
                            <a:schemeClr val="tx1"/>
                          </a:solidFill>
                          <a:latin typeface="Tahoma" pitchFamily="34"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pt-BR" sz="1600" b="0" i="0" u="none" strike="noStrike" cap="none" normalizeH="0" baseline="0" dirty="0" smtClean="0">
                          <a:ln>
                            <a:noFill/>
                          </a:ln>
                          <a:solidFill>
                            <a:schemeClr val="tx1"/>
                          </a:solidFill>
                          <a:effectLst/>
                          <a:latin typeface="Tahoma" pitchFamily="34" charset="0"/>
                        </a:rPr>
                        <a:t>Length</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Monotype Sorts" pitchFamily="2" charset="2"/>
                        <a:defRPr kumimoji="1" sz="2400">
                          <a:solidFill>
                            <a:schemeClr val="tx1"/>
                          </a:solidFill>
                          <a:latin typeface="Tahoma" pitchFamily="34" charset="0"/>
                        </a:defRPr>
                      </a:lvl1pPr>
                      <a:lvl2pPr algn="l">
                        <a:spcBef>
                          <a:spcPct val="20000"/>
                        </a:spcBef>
                        <a:buClr>
                          <a:schemeClr val="accent2"/>
                        </a:buClr>
                        <a:buFont typeface="Monotype Sorts" pitchFamily="2" charset="2"/>
                        <a:defRPr kumimoji="1" sz="2000">
                          <a:solidFill>
                            <a:schemeClr val="tx1"/>
                          </a:solidFill>
                          <a:latin typeface="Tahoma" pitchFamily="34" charset="0"/>
                        </a:defRPr>
                      </a:lvl2pPr>
                      <a:lvl3pPr algn="l">
                        <a:spcBef>
                          <a:spcPct val="20000"/>
                        </a:spcBef>
                        <a:buClr>
                          <a:schemeClr val="accent2"/>
                        </a:buClr>
                        <a:buFont typeface="Monotype Sorts" pitchFamily="2" charset="2"/>
                        <a:defRPr kumimoji="1">
                          <a:solidFill>
                            <a:schemeClr val="tx1"/>
                          </a:solidFill>
                          <a:latin typeface="Tahoma" pitchFamily="34" charset="0"/>
                        </a:defRPr>
                      </a:lvl3pPr>
                      <a:lvl4pPr algn="l">
                        <a:spcBef>
                          <a:spcPct val="20000"/>
                        </a:spcBef>
                        <a:buClr>
                          <a:schemeClr val="accent2"/>
                        </a:buClr>
                        <a:defRPr kumimoji="1" sz="1600">
                          <a:solidFill>
                            <a:schemeClr val="tx1"/>
                          </a:solidFill>
                          <a:latin typeface="Tahoma" pitchFamily="34" charset="0"/>
                        </a:defRPr>
                      </a:lvl4pPr>
                      <a:lvl5pPr algn="l">
                        <a:spcBef>
                          <a:spcPct val="20000"/>
                        </a:spcBef>
                        <a:buClr>
                          <a:schemeClr val="accent2"/>
                        </a:buClr>
                        <a:defRPr kumimoji="1" sz="1600">
                          <a:solidFill>
                            <a:schemeClr val="tx1"/>
                          </a:solidFill>
                          <a:latin typeface="Tahoma" pitchFamily="34" charset="0"/>
                        </a:defRPr>
                      </a:lvl5pPr>
                      <a:lvl6pPr eaLnBrk="0" fontAlgn="base" hangingPunct="0">
                        <a:spcBef>
                          <a:spcPct val="20000"/>
                        </a:spcBef>
                        <a:spcAft>
                          <a:spcPct val="0"/>
                        </a:spcAft>
                        <a:buClr>
                          <a:schemeClr val="accent2"/>
                        </a:buClr>
                        <a:defRPr kumimoji="1" sz="1600">
                          <a:solidFill>
                            <a:schemeClr val="tx1"/>
                          </a:solidFill>
                          <a:latin typeface="Tahoma" pitchFamily="34" charset="0"/>
                        </a:defRPr>
                      </a:lvl6pPr>
                      <a:lvl7pPr eaLnBrk="0" fontAlgn="base" hangingPunct="0">
                        <a:spcBef>
                          <a:spcPct val="20000"/>
                        </a:spcBef>
                        <a:spcAft>
                          <a:spcPct val="0"/>
                        </a:spcAft>
                        <a:buClr>
                          <a:schemeClr val="accent2"/>
                        </a:buClr>
                        <a:defRPr kumimoji="1" sz="1600">
                          <a:solidFill>
                            <a:schemeClr val="tx1"/>
                          </a:solidFill>
                          <a:latin typeface="Tahoma" pitchFamily="34" charset="0"/>
                        </a:defRPr>
                      </a:lvl7pPr>
                      <a:lvl8pPr eaLnBrk="0" fontAlgn="base" hangingPunct="0">
                        <a:spcBef>
                          <a:spcPct val="20000"/>
                        </a:spcBef>
                        <a:spcAft>
                          <a:spcPct val="0"/>
                        </a:spcAft>
                        <a:buClr>
                          <a:schemeClr val="accent2"/>
                        </a:buClr>
                        <a:defRPr kumimoji="1" sz="1600">
                          <a:solidFill>
                            <a:schemeClr val="tx1"/>
                          </a:solidFill>
                          <a:latin typeface="Tahoma" pitchFamily="34" charset="0"/>
                        </a:defRPr>
                      </a:lvl8pPr>
                      <a:lvl9pPr eaLnBrk="0" fontAlgn="base" hangingPunct="0">
                        <a:spcBef>
                          <a:spcPct val="20000"/>
                        </a:spcBef>
                        <a:spcAft>
                          <a:spcPct val="0"/>
                        </a:spcAft>
                        <a:buClr>
                          <a:schemeClr val="accent2"/>
                        </a:buClr>
                        <a:defRPr kumimoji="1" sz="1600">
                          <a:solidFill>
                            <a:schemeClr val="tx1"/>
                          </a:solidFill>
                          <a:latin typeface="Tahoma" pitchFamily="34"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pt-BR" sz="1600" b="0" i="0" u="none" strike="noStrike" cap="none" normalizeH="0" baseline="0" dirty="0" smtClean="0">
                          <a:ln>
                            <a:noFill/>
                          </a:ln>
                          <a:solidFill>
                            <a:schemeClr val="tx1"/>
                          </a:solidFill>
                          <a:effectLst/>
                          <a:latin typeface="Tahoma" pitchFamily="34" charset="0"/>
                        </a:rPr>
                        <a:t>Weight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Monotype Sorts" pitchFamily="2" charset="2"/>
                        <a:defRPr kumimoji="1" sz="2400">
                          <a:solidFill>
                            <a:schemeClr val="tx1"/>
                          </a:solidFill>
                          <a:latin typeface="Tahoma" pitchFamily="34" charset="0"/>
                        </a:defRPr>
                      </a:lvl1pPr>
                      <a:lvl2pPr algn="l">
                        <a:spcBef>
                          <a:spcPct val="20000"/>
                        </a:spcBef>
                        <a:buClr>
                          <a:schemeClr val="accent2"/>
                        </a:buClr>
                        <a:buFont typeface="Monotype Sorts" pitchFamily="2" charset="2"/>
                        <a:defRPr kumimoji="1" sz="2000">
                          <a:solidFill>
                            <a:schemeClr val="tx1"/>
                          </a:solidFill>
                          <a:latin typeface="Tahoma" pitchFamily="34" charset="0"/>
                        </a:defRPr>
                      </a:lvl2pPr>
                      <a:lvl3pPr algn="l">
                        <a:spcBef>
                          <a:spcPct val="20000"/>
                        </a:spcBef>
                        <a:buClr>
                          <a:schemeClr val="accent2"/>
                        </a:buClr>
                        <a:buFont typeface="Monotype Sorts" pitchFamily="2" charset="2"/>
                        <a:defRPr kumimoji="1">
                          <a:solidFill>
                            <a:schemeClr val="tx1"/>
                          </a:solidFill>
                          <a:latin typeface="Tahoma" pitchFamily="34" charset="0"/>
                        </a:defRPr>
                      </a:lvl3pPr>
                      <a:lvl4pPr algn="l">
                        <a:spcBef>
                          <a:spcPct val="20000"/>
                        </a:spcBef>
                        <a:buClr>
                          <a:schemeClr val="accent2"/>
                        </a:buClr>
                        <a:defRPr kumimoji="1" sz="1600">
                          <a:solidFill>
                            <a:schemeClr val="tx1"/>
                          </a:solidFill>
                          <a:latin typeface="Tahoma" pitchFamily="34" charset="0"/>
                        </a:defRPr>
                      </a:lvl4pPr>
                      <a:lvl5pPr algn="l">
                        <a:spcBef>
                          <a:spcPct val="20000"/>
                        </a:spcBef>
                        <a:buClr>
                          <a:schemeClr val="accent2"/>
                        </a:buClr>
                        <a:defRPr kumimoji="1" sz="1600">
                          <a:solidFill>
                            <a:schemeClr val="tx1"/>
                          </a:solidFill>
                          <a:latin typeface="Tahoma" pitchFamily="34" charset="0"/>
                        </a:defRPr>
                      </a:lvl5pPr>
                      <a:lvl6pPr eaLnBrk="0" fontAlgn="base" hangingPunct="0">
                        <a:spcBef>
                          <a:spcPct val="20000"/>
                        </a:spcBef>
                        <a:spcAft>
                          <a:spcPct val="0"/>
                        </a:spcAft>
                        <a:buClr>
                          <a:schemeClr val="accent2"/>
                        </a:buClr>
                        <a:defRPr kumimoji="1" sz="1600">
                          <a:solidFill>
                            <a:schemeClr val="tx1"/>
                          </a:solidFill>
                          <a:latin typeface="Tahoma" pitchFamily="34" charset="0"/>
                        </a:defRPr>
                      </a:lvl6pPr>
                      <a:lvl7pPr eaLnBrk="0" fontAlgn="base" hangingPunct="0">
                        <a:spcBef>
                          <a:spcPct val="20000"/>
                        </a:spcBef>
                        <a:spcAft>
                          <a:spcPct val="0"/>
                        </a:spcAft>
                        <a:buClr>
                          <a:schemeClr val="accent2"/>
                        </a:buClr>
                        <a:defRPr kumimoji="1" sz="1600">
                          <a:solidFill>
                            <a:schemeClr val="tx1"/>
                          </a:solidFill>
                          <a:latin typeface="Tahoma" pitchFamily="34" charset="0"/>
                        </a:defRPr>
                      </a:lvl7pPr>
                      <a:lvl8pPr eaLnBrk="0" fontAlgn="base" hangingPunct="0">
                        <a:spcBef>
                          <a:spcPct val="20000"/>
                        </a:spcBef>
                        <a:spcAft>
                          <a:spcPct val="0"/>
                        </a:spcAft>
                        <a:buClr>
                          <a:schemeClr val="accent2"/>
                        </a:buClr>
                        <a:defRPr kumimoji="1" sz="1600">
                          <a:solidFill>
                            <a:schemeClr val="tx1"/>
                          </a:solidFill>
                          <a:latin typeface="Tahoma" pitchFamily="34" charset="0"/>
                        </a:defRPr>
                      </a:lvl8pPr>
                      <a:lvl9pPr eaLnBrk="0" fontAlgn="base" hangingPunct="0">
                        <a:spcBef>
                          <a:spcPct val="20000"/>
                        </a:spcBef>
                        <a:spcAft>
                          <a:spcPct val="0"/>
                        </a:spcAft>
                        <a:buClr>
                          <a:schemeClr val="accent2"/>
                        </a:buClr>
                        <a:defRPr kumimoji="1" sz="1600">
                          <a:solidFill>
                            <a:schemeClr val="tx1"/>
                          </a:solidFill>
                          <a:latin typeface="Tahoma"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pt-BR" sz="1600" b="0" i="0" u="none" strike="noStrike" cap="none" normalizeH="0" baseline="0" dirty="0" smtClean="0">
                          <a:ln>
                            <a:noFill/>
                          </a:ln>
                          <a:solidFill>
                            <a:schemeClr val="tx1"/>
                          </a:solidFill>
                          <a:effectLst/>
                          <a:latin typeface="Tahoma" pitchFamily="34" charset="0"/>
                        </a:rPr>
                        <a:t>Class </a:t>
                      </a:r>
                      <a:r>
                        <a:rPr kumimoji="1" lang="en-US" altLang="pt-BR" sz="1600" b="0" i="1" u="none" strike="noStrike" cap="none" normalizeH="0" baseline="0" dirty="0" smtClean="0">
                          <a:ln>
                            <a:noFill/>
                          </a:ln>
                          <a:solidFill>
                            <a:schemeClr val="tx1"/>
                          </a:solidFill>
                          <a:effectLst/>
                          <a:latin typeface="Tahoma" pitchFamily="34" charset="0"/>
                        </a:rPr>
                        <a:t>y</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850">
                <a:tc>
                  <a:txBody>
                    <a:bodyPr/>
                    <a:lstStyle>
                      <a:lvl1pPr algn="l">
                        <a:spcBef>
                          <a:spcPct val="20000"/>
                        </a:spcBef>
                        <a:buClr>
                          <a:schemeClr val="accent2"/>
                        </a:buClr>
                        <a:buFont typeface="Monotype Sorts" pitchFamily="2" charset="2"/>
                        <a:defRPr kumimoji="1" sz="2400">
                          <a:solidFill>
                            <a:schemeClr val="tx1"/>
                          </a:solidFill>
                          <a:latin typeface="Tahoma" pitchFamily="34" charset="0"/>
                        </a:defRPr>
                      </a:lvl1pPr>
                      <a:lvl2pPr algn="l">
                        <a:spcBef>
                          <a:spcPct val="20000"/>
                        </a:spcBef>
                        <a:buClr>
                          <a:schemeClr val="accent2"/>
                        </a:buClr>
                        <a:buFont typeface="Monotype Sorts" pitchFamily="2" charset="2"/>
                        <a:defRPr kumimoji="1" sz="2000">
                          <a:solidFill>
                            <a:schemeClr val="tx1"/>
                          </a:solidFill>
                          <a:latin typeface="Tahoma" pitchFamily="34" charset="0"/>
                        </a:defRPr>
                      </a:lvl2pPr>
                      <a:lvl3pPr algn="l">
                        <a:spcBef>
                          <a:spcPct val="20000"/>
                        </a:spcBef>
                        <a:buClr>
                          <a:schemeClr val="accent2"/>
                        </a:buClr>
                        <a:buFont typeface="Monotype Sorts" pitchFamily="2" charset="2"/>
                        <a:defRPr kumimoji="1">
                          <a:solidFill>
                            <a:schemeClr val="tx1"/>
                          </a:solidFill>
                          <a:latin typeface="Tahoma" pitchFamily="34" charset="0"/>
                        </a:defRPr>
                      </a:lvl3pPr>
                      <a:lvl4pPr algn="l">
                        <a:spcBef>
                          <a:spcPct val="20000"/>
                        </a:spcBef>
                        <a:buClr>
                          <a:schemeClr val="accent2"/>
                        </a:buClr>
                        <a:defRPr kumimoji="1" sz="1600">
                          <a:solidFill>
                            <a:schemeClr val="tx1"/>
                          </a:solidFill>
                          <a:latin typeface="Tahoma" pitchFamily="34" charset="0"/>
                        </a:defRPr>
                      </a:lvl4pPr>
                      <a:lvl5pPr algn="l">
                        <a:spcBef>
                          <a:spcPct val="20000"/>
                        </a:spcBef>
                        <a:buClr>
                          <a:schemeClr val="accent2"/>
                        </a:buClr>
                        <a:defRPr kumimoji="1" sz="1600">
                          <a:solidFill>
                            <a:schemeClr val="tx1"/>
                          </a:solidFill>
                          <a:latin typeface="Tahoma" pitchFamily="34" charset="0"/>
                        </a:defRPr>
                      </a:lvl5pPr>
                      <a:lvl6pPr eaLnBrk="0" fontAlgn="base" hangingPunct="0">
                        <a:spcBef>
                          <a:spcPct val="20000"/>
                        </a:spcBef>
                        <a:spcAft>
                          <a:spcPct val="0"/>
                        </a:spcAft>
                        <a:buClr>
                          <a:schemeClr val="accent2"/>
                        </a:buClr>
                        <a:defRPr kumimoji="1" sz="1600">
                          <a:solidFill>
                            <a:schemeClr val="tx1"/>
                          </a:solidFill>
                          <a:latin typeface="Tahoma" pitchFamily="34" charset="0"/>
                        </a:defRPr>
                      </a:lvl6pPr>
                      <a:lvl7pPr eaLnBrk="0" fontAlgn="base" hangingPunct="0">
                        <a:spcBef>
                          <a:spcPct val="20000"/>
                        </a:spcBef>
                        <a:spcAft>
                          <a:spcPct val="0"/>
                        </a:spcAft>
                        <a:buClr>
                          <a:schemeClr val="accent2"/>
                        </a:buClr>
                        <a:defRPr kumimoji="1" sz="1600">
                          <a:solidFill>
                            <a:schemeClr val="tx1"/>
                          </a:solidFill>
                          <a:latin typeface="Tahoma" pitchFamily="34" charset="0"/>
                        </a:defRPr>
                      </a:lvl7pPr>
                      <a:lvl8pPr eaLnBrk="0" fontAlgn="base" hangingPunct="0">
                        <a:spcBef>
                          <a:spcPct val="20000"/>
                        </a:spcBef>
                        <a:spcAft>
                          <a:spcPct val="0"/>
                        </a:spcAft>
                        <a:buClr>
                          <a:schemeClr val="accent2"/>
                        </a:buClr>
                        <a:defRPr kumimoji="1" sz="1600">
                          <a:solidFill>
                            <a:schemeClr val="tx1"/>
                          </a:solidFill>
                          <a:latin typeface="Tahoma" pitchFamily="34" charset="0"/>
                        </a:defRPr>
                      </a:lvl8pPr>
                      <a:lvl9pPr eaLnBrk="0" fontAlgn="base" hangingPunct="0">
                        <a:spcBef>
                          <a:spcPct val="20000"/>
                        </a:spcBef>
                        <a:spcAft>
                          <a:spcPct val="0"/>
                        </a:spcAft>
                        <a:buClr>
                          <a:schemeClr val="accent2"/>
                        </a:buClr>
                        <a:defRPr kumimoji="1" sz="1600">
                          <a:solidFill>
                            <a:schemeClr val="tx1"/>
                          </a:solidFill>
                          <a:latin typeface="Tahoma" pitchFamily="34"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pt-BR" sz="1600" b="0" i="0" u="none" strike="noStrike" cap="none" normalizeH="0" baseline="0" dirty="0" smtClean="0">
                          <a:ln>
                            <a:noFill/>
                          </a:ln>
                          <a:solidFill>
                            <a:schemeClr val="tx1"/>
                          </a:solidFill>
                          <a:effectLst/>
                          <a:latin typeface="Tahoma" pitchFamily="34" charset="0"/>
                        </a:rPr>
                        <a:t>13</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Monotype Sorts" pitchFamily="2" charset="2"/>
                        <a:defRPr kumimoji="1" sz="2400">
                          <a:solidFill>
                            <a:schemeClr val="tx1"/>
                          </a:solidFill>
                          <a:latin typeface="Tahoma" pitchFamily="34" charset="0"/>
                        </a:defRPr>
                      </a:lvl1pPr>
                      <a:lvl2pPr algn="l">
                        <a:spcBef>
                          <a:spcPct val="20000"/>
                        </a:spcBef>
                        <a:buClr>
                          <a:schemeClr val="accent2"/>
                        </a:buClr>
                        <a:buFont typeface="Monotype Sorts" pitchFamily="2" charset="2"/>
                        <a:defRPr kumimoji="1" sz="2000">
                          <a:solidFill>
                            <a:schemeClr val="tx1"/>
                          </a:solidFill>
                          <a:latin typeface="Tahoma" pitchFamily="34" charset="0"/>
                        </a:defRPr>
                      </a:lvl2pPr>
                      <a:lvl3pPr algn="l">
                        <a:spcBef>
                          <a:spcPct val="20000"/>
                        </a:spcBef>
                        <a:buClr>
                          <a:schemeClr val="accent2"/>
                        </a:buClr>
                        <a:buFont typeface="Monotype Sorts" pitchFamily="2" charset="2"/>
                        <a:defRPr kumimoji="1">
                          <a:solidFill>
                            <a:schemeClr val="tx1"/>
                          </a:solidFill>
                          <a:latin typeface="Tahoma" pitchFamily="34" charset="0"/>
                        </a:defRPr>
                      </a:lvl3pPr>
                      <a:lvl4pPr algn="l">
                        <a:spcBef>
                          <a:spcPct val="20000"/>
                        </a:spcBef>
                        <a:buClr>
                          <a:schemeClr val="accent2"/>
                        </a:buClr>
                        <a:defRPr kumimoji="1" sz="1600">
                          <a:solidFill>
                            <a:schemeClr val="tx1"/>
                          </a:solidFill>
                          <a:latin typeface="Tahoma" pitchFamily="34" charset="0"/>
                        </a:defRPr>
                      </a:lvl4pPr>
                      <a:lvl5pPr algn="l">
                        <a:spcBef>
                          <a:spcPct val="20000"/>
                        </a:spcBef>
                        <a:buClr>
                          <a:schemeClr val="accent2"/>
                        </a:buClr>
                        <a:defRPr kumimoji="1" sz="1600">
                          <a:solidFill>
                            <a:schemeClr val="tx1"/>
                          </a:solidFill>
                          <a:latin typeface="Tahoma" pitchFamily="34" charset="0"/>
                        </a:defRPr>
                      </a:lvl5pPr>
                      <a:lvl6pPr eaLnBrk="0" fontAlgn="base" hangingPunct="0">
                        <a:spcBef>
                          <a:spcPct val="20000"/>
                        </a:spcBef>
                        <a:spcAft>
                          <a:spcPct val="0"/>
                        </a:spcAft>
                        <a:buClr>
                          <a:schemeClr val="accent2"/>
                        </a:buClr>
                        <a:defRPr kumimoji="1" sz="1600">
                          <a:solidFill>
                            <a:schemeClr val="tx1"/>
                          </a:solidFill>
                          <a:latin typeface="Tahoma" pitchFamily="34" charset="0"/>
                        </a:defRPr>
                      </a:lvl6pPr>
                      <a:lvl7pPr eaLnBrk="0" fontAlgn="base" hangingPunct="0">
                        <a:spcBef>
                          <a:spcPct val="20000"/>
                        </a:spcBef>
                        <a:spcAft>
                          <a:spcPct val="0"/>
                        </a:spcAft>
                        <a:buClr>
                          <a:schemeClr val="accent2"/>
                        </a:buClr>
                        <a:defRPr kumimoji="1" sz="1600">
                          <a:solidFill>
                            <a:schemeClr val="tx1"/>
                          </a:solidFill>
                          <a:latin typeface="Tahoma" pitchFamily="34" charset="0"/>
                        </a:defRPr>
                      </a:lvl7pPr>
                      <a:lvl8pPr eaLnBrk="0" fontAlgn="base" hangingPunct="0">
                        <a:spcBef>
                          <a:spcPct val="20000"/>
                        </a:spcBef>
                        <a:spcAft>
                          <a:spcPct val="0"/>
                        </a:spcAft>
                        <a:buClr>
                          <a:schemeClr val="accent2"/>
                        </a:buClr>
                        <a:defRPr kumimoji="1" sz="1600">
                          <a:solidFill>
                            <a:schemeClr val="tx1"/>
                          </a:solidFill>
                          <a:latin typeface="Tahoma" pitchFamily="34" charset="0"/>
                        </a:defRPr>
                      </a:lvl8pPr>
                      <a:lvl9pPr eaLnBrk="0" fontAlgn="base" hangingPunct="0">
                        <a:spcBef>
                          <a:spcPct val="20000"/>
                        </a:spcBef>
                        <a:spcAft>
                          <a:spcPct val="0"/>
                        </a:spcAft>
                        <a:buClr>
                          <a:schemeClr val="accent2"/>
                        </a:buClr>
                        <a:defRPr kumimoji="1" sz="1600">
                          <a:solidFill>
                            <a:schemeClr val="tx1"/>
                          </a:solidFill>
                          <a:latin typeface="Tahoma" pitchFamily="34"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pt-BR" sz="1600" b="0" i="0" u="none" strike="noStrike" cap="none" normalizeH="0" baseline="0" dirty="0" smtClean="0">
                          <a:ln>
                            <a:noFill/>
                          </a:ln>
                          <a:solidFill>
                            <a:schemeClr val="tx1"/>
                          </a:solidFill>
                          <a:effectLst/>
                          <a:latin typeface="Tahoma" pitchFamily="34" charset="0"/>
                        </a:rPr>
                        <a:t>3.1</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Monotype Sorts" pitchFamily="2" charset="2"/>
                        <a:defRPr kumimoji="1" sz="2400">
                          <a:solidFill>
                            <a:schemeClr val="tx1"/>
                          </a:solidFill>
                          <a:latin typeface="Tahoma" pitchFamily="34" charset="0"/>
                        </a:defRPr>
                      </a:lvl1pPr>
                      <a:lvl2pPr algn="l">
                        <a:spcBef>
                          <a:spcPct val="20000"/>
                        </a:spcBef>
                        <a:buClr>
                          <a:schemeClr val="accent2"/>
                        </a:buClr>
                        <a:buFont typeface="Monotype Sorts" pitchFamily="2" charset="2"/>
                        <a:defRPr kumimoji="1" sz="2000">
                          <a:solidFill>
                            <a:schemeClr val="tx1"/>
                          </a:solidFill>
                          <a:latin typeface="Tahoma" pitchFamily="34" charset="0"/>
                        </a:defRPr>
                      </a:lvl2pPr>
                      <a:lvl3pPr algn="l">
                        <a:spcBef>
                          <a:spcPct val="20000"/>
                        </a:spcBef>
                        <a:buClr>
                          <a:schemeClr val="accent2"/>
                        </a:buClr>
                        <a:buFont typeface="Monotype Sorts" pitchFamily="2" charset="2"/>
                        <a:defRPr kumimoji="1">
                          <a:solidFill>
                            <a:schemeClr val="tx1"/>
                          </a:solidFill>
                          <a:latin typeface="Tahoma" pitchFamily="34" charset="0"/>
                        </a:defRPr>
                      </a:lvl3pPr>
                      <a:lvl4pPr algn="l">
                        <a:spcBef>
                          <a:spcPct val="20000"/>
                        </a:spcBef>
                        <a:buClr>
                          <a:schemeClr val="accent2"/>
                        </a:buClr>
                        <a:defRPr kumimoji="1" sz="1600">
                          <a:solidFill>
                            <a:schemeClr val="tx1"/>
                          </a:solidFill>
                          <a:latin typeface="Tahoma" pitchFamily="34" charset="0"/>
                        </a:defRPr>
                      </a:lvl4pPr>
                      <a:lvl5pPr algn="l">
                        <a:spcBef>
                          <a:spcPct val="20000"/>
                        </a:spcBef>
                        <a:buClr>
                          <a:schemeClr val="accent2"/>
                        </a:buClr>
                        <a:defRPr kumimoji="1" sz="1600">
                          <a:solidFill>
                            <a:schemeClr val="tx1"/>
                          </a:solidFill>
                          <a:latin typeface="Tahoma" pitchFamily="34" charset="0"/>
                        </a:defRPr>
                      </a:lvl5pPr>
                      <a:lvl6pPr eaLnBrk="0" fontAlgn="base" hangingPunct="0">
                        <a:spcBef>
                          <a:spcPct val="20000"/>
                        </a:spcBef>
                        <a:spcAft>
                          <a:spcPct val="0"/>
                        </a:spcAft>
                        <a:buClr>
                          <a:schemeClr val="accent2"/>
                        </a:buClr>
                        <a:defRPr kumimoji="1" sz="1600">
                          <a:solidFill>
                            <a:schemeClr val="tx1"/>
                          </a:solidFill>
                          <a:latin typeface="Tahoma" pitchFamily="34" charset="0"/>
                        </a:defRPr>
                      </a:lvl6pPr>
                      <a:lvl7pPr eaLnBrk="0" fontAlgn="base" hangingPunct="0">
                        <a:spcBef>
                          <a:spcPct val="20000"/>
                        </a:spcBef>
                        <a:spcAft>
                          <a:spcPct val="0"/>
                        </a:spcAft>
                        <a:buClr>
                          <a:schemeClr val="accent2"/>
                        </a:buClr>
                        <a:defRPr kumimoji="1" sz="1600">
                          <a:solidFill>
                            <a:schemeClr val="tx1"/>
                          </a:solidFill>
                          <a:latin typeface="Tahoma" pitchFamily="34" charset="0"/>
                        </a:defRPr>
                      </a:lvl7pPr>
                      <a:lvl8pPr eaLnBrk="0" fontAlgn="base" hangingPunct="0">
                        <a:spcBef>
                          <a:spcPct val="20000"/>
                        </a:spcBef>
                        <a:spcAft>
                          <a:spcPct val="0"/>
                        </a:spcAft>
                        <a:buClr>
                          <a:schemeClr val="accent2"/>
                        </a:buClr>
                        <a:defRPr kumimoji="1" sz="1600">
                          <a:solidFill>
                            <a:schemeClr val="tx1"/>
                          </a:solidFill>
                          <a:latin typeface="Tahoma" pitchFamily="34" charset="0"/>
                        </a:defRPr>
                      </a:lvl8pPr>
                      <a:lvl9pPr eaLnBrk="0" fontAlgn="base" hangingPunct="0">
                        <a:spcBef>
                          <a:spcPct val="20000"/>
                        </a:spcBef>
                        <a:spcAft>
                          <a:spcPct val="0"/>
                        </a:spcAft>
                        <a:buClr>
                          <a:schemeClr val="accent2"/>
                        </a:buClr>
                        <a:defRPr kumimoji="1" sz="1600">
                          <a:solidFill>
                            <a:schemeClr val="tx1"/>
                          </a:solidFill>
                          <a:latin typeface="Tahoma"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pt-BR" altLang="pt-BR" sz="1600" b="0" i="0" u="none" strike="noStrike" cap="none" normalizeH="0" baseline="0" dirty="0" smtClean="0">
                          <a:ln>
                            <a:noFill/>
                          </a:ln>
                          <a:solidFill>
                            <a:schemeClr val="tx1"/>
                          </a:solidFill>
                          <a:effectLst/>
                          <a:latin typeface="Tahoma" pitchFamily="34" charset="0"/>
                        </a:rPr>
                        <a:t>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850">
                <a:tc>
                  <a:txBody>
                    <a:bodyPr/>
                    <a:lstStyle>
                      <a:lvl1pPr algn="l">
                        <a:spcBef>
                          <a:spcPct val="20000"/>
                        </a:spcBef>
                        <a:buClr>
                          <a:schemeClr val="accent2"/>
                        </a:buClr>
                        <a:buFont typeface="Monotype Sorts" pitchFamily="2" charset="2"/>
                        <a:defRPr kumimoji="1" sz="2400">
                          <a:solidFill>
                            <a:schemeClr val="tx1"/>
                          </a:solidFill>
                          <a:latin typeface="Tahoma" pitchFamily="34" charset="0"/>
                        </a:defRPr>
                      </a:lvl1pPr>
                      <a:lvl2pPr algn="l">
                        <a:spcBef>
                          <a:spcPct val="20000"/>
                        </a:spcBef>
                        <a:buClr>
                          <a:schemeClr val="accent2"/>
                        </a:buClr>
                        <a:buFont typeface="Monotype Sorts" pitchFamily="2" charset="2"/>
                        <a:defRPr kumimoji="1" sz="2000">
                          <a:solidFill>
                            <a:schemeClr val="tx1"/>
                          </a:solidFill>
                          <a:latin typeface="Tahoma" pitchFamily="34" charset="0"/>
                        </a:defRPr>
                      </a:lvl2pPr>
                      <a:lvl3pPr algn="l">
                        <a:spcBef>
                          <a:spcPct val="20000"/>
                        </a:spcBef>
                        <a:buClr>
                          <a:schemeClr val="accent2"/>
                        </a:buClr>
                        <a:buFont typeface="Monotype Sorts" pitchFamily="2" charset="2"/>
                        <a:defRPr kumimoji="1">
                          <a:solidFill>
                            <a:schemeClr val="tx1"/>
                          </a:solidFill>
                          <a:latin typeface="Tahoma" pitchFamily="34" charset="0"/>
                        </a:defRPr>
                      </a:lvl3pPr>
                      <a:lvl4pPr algn="l">
                        <a:spcBef>
                          <a:spcPct val="20000"/>
                        </a:spcBef>
                        <a:buClr>
                          <a:schemeClr val="accent2"/>
                        </a:buClr>
                        <a:defRPr kumimoji="1" sz="1600">
                          <a:solidFill>
                            <a:schemeClr val="tx1"/>
                          </a:solidFill>
                          <a:latin typeface="Tahoma" pitchFamily="34" charset="0"/>
                        </a:defRPr>
                      </a:lvl4pPr>
                      <a:lvl5pPr algn="l">
                        <a:spcBef>
                          <a:spcPct val="20000"/>
                        </a:spcBef>
                        <a:buClr>
                          <a:schemeClr val="accent2"/>
                        </a:buClr>
                        <a:defRPr kumimoji="1" sz="1600">
                          <a:solidFill>
                            <a:schemeClr val="tx1"/>
                          </a:solidFill>
                          <a:latin typeface="Tahoma" pitchFamily="34" charset="0"/>
                        </a:defRPr>
                      </a:lvl5pPr>
                      <a:lvl6pPr eaLnBrk="0" fontAlgn="base" hangingPunct="0">
                        <a:spcBef>
                          <a:spcPct val="20000"/>
                        </a:spcBef>
                        <a:spcAft>
                          <a:spcPct val="0"/>
                        </a:spcAft>
                        <a:buClr>
                          <a:schemeClr val="accent2"/>
                        </a:buClr>
                        <a:defRPr kumimoji="1" sz="1600">
                          <a:solidFill>
                            <a:schemeClr val="tx1"/>
                          </a:solidFill>
                          <a:latin typeface="Tahoma" pitchFamily="34" charset="0"/>
                        </a:defRPr>
                      </a:lvl6pPr>
                      <a:lvl7pPr eaLnBrk="0" fontAlgn="base" hangingPunct="0">
                        <a:spcBef>
                          <a:spcPct val="20000"/>
                        </a:spcBef>
                        <a:spcAft>
                          <a:spcPct val="0"/>
                        </a:spcAft>
                        <a:buClr>
                          <a:schemeClr val="accent2"/>
                        </a:buClr>
                        <a:defRPr kumimoji="1" sz="1600">
                          <a:solidFill>
                            <a:schemeClr val="tx1"/>
                          </a:solidFill>
                          <a:latin typeface="Tahoma" pitchFamily="34" charset="0"/>
                        </a:defRPr>
                      </a:lvl7pPr>
                      <a:lvl8pPr eaLnBrk="0" fontAlgn="base" hangingPunct="0">
                        <a:spcBef>
                          <a:spcPct val="20000"/>
                        </a:spcBef>
                        <a:spcAft>
                          <a:spcPct val="0"/>
                        </a:spcAft>
                        <a:buClr>
                          <a:schemeClr val="accent2"/>
                        </a:buClr>
                        <a:defRPr kumimoji="1" sz="1600">
                          <a:solidFill>
                            <a:schemeClr val="tx1"/>
                          </a:solidFill>
                          <a:latin typeface="Tahoma" pitchFamily="34" charset="0"/>
                        </a:defRPr>
                      </a:lvl8pPr>
                      <a:lvl9pPr eaLnBrk="0" fontAlgn="base" hangingPunct="0">
                        <a:spcBef>
                          <a:spcPct val="20000"/>
                        </a:spcBef>
                        <a:spcAft>
                          <a:spcPct val="0"/>
                        </a:spcAft>
                        <a:buClr>
                          <a:schemeClr val="accent2"/>
                        </a:buClr>
                        <a:defRPr kumimoji="1" sz="1600">
                          <a:solidFill>
                            <a:schemeClr val="tx1"/>
                          </a:solidFill>
                          <a:latin typeface="Tahoma" pitchFamily="34"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pt-BR" sz="1600" b="0" i="0" u="none" strike="noStrike" cap="none" normalizeH="0" baseline="0" dirty="0" smtClean="0">
                          <a:ln>
                            <a:noFill/>
                          </a:ln>
                          <a:solidFill>
                            <a:schemeClr val="tx1"/>
                          </a:solidFill>
                          <a:effectLst/>
                          <a:latin typeface="Tahoma" pitchFamily="34" charset="0"/>
                        </a:rPr>
                        <a:t>9</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Monotype Sorts" pitchFamily="2" charset="2"/>
                        <a:defRPr kumimoji="1" sz="2400">
                          <a:solidFill>
                            <a:schemeClr val="tx1"/>
                          </a:solidFill>
                          <a:latin typeface="Tahoma" pitchFamily="34" charset="0"/>
                        </a:defRPr>
                      </a:lvl1pPr>
                      <a:lvl2pPr algn="l">
                        <a:spcBef>
                          <a:spcPct val="20000"/>
                        </a:spcBef>
                        <a:buClr>
                          <a:schemeClr val="accent2"/>
                        </a:buClr>
                        <a:buFont typeface="Monotype Sorts" pitchFamily="2" charset="2"/>
                        <a:defRPr kumimoji="1" sz="2000">
                          <a:solidFill>
                            <a:schemeClr val="tx1"/>
                          </a:solidFill>
                          <a:latin typeface="Tahoma" pitchFamily="34" charset="0"/>
                        </a:defRPr>
                      </a:lvl2pPr>
                      <a:lvl3pPr algn="l">
                        <a:spcBef>
                          <a:spcPct val="20000"/>
                        </a:spcBef>
                        <a:buClr>
                          <a:schemeClr val="accent2"/>
                        </a:buClr>
                        <a:buFont typeface="Monotype Sorts" pitchFamily="2" charset="2"/>
                        <a:defRPr kumimoji="1">
                          <a:solidFill>
                            <a:schemeClr val="tx1"/>
                          </a:solidFill>
                          <a:latin typeface="Tahoma" pitchFamily="34" charset="0"/>
                        </a:defRPr>
                      </a:lvl3pPr>
                      <a:lvl4pPr algn="l">
                        <a:spcBef>
                          <a:spcPct val="20000"/>
                        </a:spcBef>
                        <a:buClr>
                          <a:schemeClr val="accent2"/>
                        </a:buClr>
                        <a:defRPr kumimoji="1" sz="1600">
                          <a:solidFill>
                            <a:schemeClr val="tx1"/>
                          </a:solidFill>
                          <a:latin typeface="Tahoma" pitchFamily="34" charset="0"/>
                        </a:defRPr>
                      </a:lvl4pPr>
                      <a:lvl5pPr algn="l">
                        <a:spcBef>
                          <a:spcPct val="20000"/>
                        </a:spcBef>
                        <a:buClr>
                          <a:schemeClr val="accent2"/>
                        </a:buClr>
                        <a:defRPr kumimoji="1" sz="1600">
                          <a:solidFill>
                            <a:schemeClr val="tx1"/>
                          </a:solidFill>
                          <a:latin typeface="Tahoma" pitchFamily="34" charset="0"/>
                        </a:defRPr>
                      </a:lvl5pPr>
                      <a:lvl6pPr eaLnBrk="0" fontAlgn="base" hangingPunct="0">
                        <a:spcBef>
                          <a:spcPct val="20000"/>
                        </a:spcBef>
                        <a:spcAft>
                          <a:spcPct val="0"/>
                        </a:spcAft>
                        <a:buClr>
                          <a:schemeClr val="accent2"/>
                        </a:buClr>
                        <a:defRPr kumimoji="1" sz="1600">
                          <a:solidFill>
                            <a:schemeClr val="tx1"/>
                          </a:solidFill>
                          <a:latin typeface="Tahoma" pitchFamily="34" charset="0"/>
                        </a:defRPr>
                      </a:lvl6pPr>
                      <a:lvl7pPr eaLnBrk="0" fontAlgn="base" hangingPunct="0">
                        <a:spcBef>
                          <a:spcPct val="20000"/>
                        </a:spcBef>
                        <a:spcAft>
                          <a:spcPct val="0"/>
                        </a:spcAft>
                        <a:buClr>
                          <a:schemeClr val="accent2"/>
                        </a:buClr>
                        <a:defRPr kumimoji="1" sz="1600">
                          <a:solidFill>
                            <a:schemeClr val="tx1"/>
                          </a:solidFill>
                          <a:latin typeface="Tahoma" pitchFamily="34" charset="0"/>
                        </a:defRPr>
                      </a:lvl7pPr>
                      <a:lvl8pPr eaLnBrk="0" fontAlgn="base" hangingPunct="0">
                        <a:spcBef>
                          <a:spcPct val="20000"/>
                        </a:spcBef>
                        <a:spcAft>
                          <a:spcPct val="0"/>
                        </a:spcAft>
                        <a:buClr>
                          <a:schemeClr val="accent2"/>
                        </a:buClr>
                        <a:defRPr kumimoji="1" sz="1600">
                          <a:solidFill>
                            <a:schemeClr val="tx1"/>
                          </a:solidFill>
                          <a:latin typeface="Tahoma" pitchFamily="34" charset="0"/>
                        </a:defRPr>
                      </a:lvl8pPr>
                      <a:lvl9pPr eaLnBrk="0" fontAlgn="base" hangingPunct="0">
                        <a:spcBef>
                          <a:spcPct val="20000"/>
                        </a:spcBef>
                        <a:spcAft>
                          <a:spcPct val="0"/>
                        </a:spcAft>
                        <a:buClr>
                          <a:schemeClr val="accent2"/>
                        </a:buClr>
                        <a:defRPr kumimoji="1" sz="1600">
                          <a:solidFill>
                            <a:schemeClr val="tx1"/>
                          </a:solidFill>
                          <a:latin typeface="Tahoma" pitchFamily="34"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pt-BR" sz="1600" b="0" i="0" u="none" strike="noStrike" cap="none" normalizeH="0" baseline="0" dirty="0" smtClean="0">
                          <a:ln>
                            <a:noFill/>
                          </a:ln>
                          <a:solidFill>
                            <a:schemeClr val="tx1"/>
                          </a:solidFill>
                          <a:effectLst/>
                          <a:latin typeface="Tahoma" pitchFamily="34" charset="0"/>
                        </a:rPr>
                        <a:t>0.8</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Monotype Sorts" pitchFamily="2" charset="2"/>
                        <a:defRPr kumimoji="1" sz="2400">
                          <a:solidFill>
                            <a:schemeClr val="tx1"/>
                          </a:solidFill>
                          <a:latin typeface="Tahoma" pitchFamily="34" charset="0"/>
                        </a:defRPr>
                      </a:lvl1pPr>
                      <a:lvl2pPr algn="l">
                        <a:spcBef>
                          <a:spcPct val="20000"/>
                        </a:spcBef>
                        <a:buClr>
                          <a:schemeClr val="accent2"/>
                        </a:buClr>
                        <a:buFont typeface="Monotype Sorts" pitchFamily="2" charset="2"/>
                        <a:defRPr kumimoji="1" sz="2000">
                          <a:solidFill>
                            <a:schemeClr val="tx1"/>
                          </a:solidFill>
                          <a:latin typeface="Tahoma" pitchFamily="34" charset="0"/>
                        </a:defRPr>
                      </a:lvl2pPr>
                      <a:lvl3pPr algn="l">
                        <a:spcBef>
                          <a:spcPct val="20000"/>
                        </a:spcBef>
                        <a:buClr>
                          <a:schemeClr val="accent2"/>
                        </a:buClr>
                        <a:buFont typeface="Monotype Sorts" pitchFamily="2" charset="2"/>
                        <a:defRPr kumimoji="1">
                          <a:solidFill>
                            <a:schemeClr val="tx1"/>
                          </a:solidFill>
                          <a:latin typeface="Tahoma" pitchFamily="34" charset="0"/>
                        </a:defRPr>
                      </a:lvl3pPr>
                      <a:lvl4pPr algn="l">
                        <a:spcBef>
                          <a:spcPct val="20000"/>
                        </a:spcBef>
                        <a:buClr>
                          <a:schemeClr val="accent2"/>
                        </a:buClr>
                        <a:defRPr kumimoji="1" sz="1600">
                          <a:solidFill>
                            <a:schemeClr val="tx1"/>
                          </a:solidFill>
                          <a:latin typeface="Tahoma" pitchFamily="34" charset="0"/>
                        </a:defRPr>
                      </a:lvl4pPr>
                      <a:lvl5pPr algn="l">
                        <a:spcBef>
                          <a:spcPct val="20000"/>
                        </a:spcBef>
                        <a:buClr>
                          <a:schemeClr val="accent2"/>
                        </a:buClr>
                        <a:defRPr kumimoji="1" sz="1600">
                          <a:solidFill>
                            <a:schemeClr val="tx1"/>
                          </a:solidFill>
                          <a:latin typeface="Tahoma" pitchFamily="34" charset="0"/>
                        </a:defRPr>
                      </a:lvl5pPr>
                      <a:lvl6pPr eaLnBrk="0" fontAlgn="base" hangingPunct="0">
                        <a:spcBef>
                          <a:spcPct val="20000"/>
                        </a:spcBef>
                        <a:spcAft>
                          <a:spcPct val="0"/>
                        </a:spcAft>
                        <a:buClr>
                          <a:schemeClr val="accent2"/>
                        </a:buClr>
                        <a:defRPr kumimoji="1" sz="1600">
                          <a:solidFill>
                            <a:schemeClr val="tx1"/>
                          </a:solidFill>
                          <a:latin typeface="Tahoma" pitchFamily="34" charset="0"/>
                        </a:defRPr>
                      </a:lvl6pPr>
                      <a:lvl7pPr eaLnBrk="0" fontAlgn="base" hangingPunct="0">
                        <a:spcBef>
                          <a:spcPct val="20000"/>
                        </a:spcBef>
                        <a:spcAft>
                          <a:spcPct val="0"/>
                        </a:spcAft>
                        <a:buClr>
                          <a:schemeClr val="accent2"/>
                        </a:buClr>
                        <a:defRPr kumimoji="1" sz="1600">
                          <a:solidFill>
                            <a:schemeClr val="tx1"/>
                          </a:solidFill>
                          <a:latin typeface="Tahoma" pitchFamily="34" charset="0"/>
                        </a:defRPr>
                      </a:lvl7pPr>
                      <a:lvl8pPr eaLnBrk="0" fontAlgn="base" hangingPunct="0">
                        <a:spcBef>
                          <a:spcPct val="20000"/>
                        </a:spcBef>
                        <a:spcAft>
                          <a:spcPct val="0"/>
                        </a:spcAft>
                        <a:buClr>
                          <a:schemeClr val="accent2"/>
                        </a:buClr>
                        <a:defRPr kumimoji="1" sz="1600">
                          <a:solidFill>
                            <a:schemeClr val="tx1"/>
                          </a:solidFill>
                          <a:latin typeface="Tahoma" pitchFamily="34" charset="0"/>
                        </a:defRPr>
                      </a:lvl8pPr>
                      <a:lvl9pPr eaLnBrk="0" fontAlgn="base" hangingPunct="0">
                        <a:spcBef>
                          <a:spcPct val="20000"/>
                        </a:spcBef>
                        <a:spcAft>
                          <a:spcPct val="0"/>
                        </a:spcAft>
                        <a:buClr>
                          <a:schemeClr val="accent2"/>
                        </a:buClr>
                        <a:defRPr kumimoji="1" sz="1600">
                          <a:solidFill>
                            <a:schemeClr val="tx1"/>
                          </a:solidFill>
                          <a:latin typeface="Tahoma"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pt-BR" altLang="pt-BR" sz="1600" b="0" i="0" u="none" strike="noStrike" cap="none" normalizeH="0" baseline="0" dirty="0" smtClean="0">
                          <a:ln>
                            <a:noFill/>
                          </a:ln>
                          <a:solidFill>
                            <a:schemeClr val="tx1"/>
                          </a:solidFill>
                          <a:effectLst/>
                          <a:latin typeface="Tahoma" pitchFamily="34" charset="0"/>
                        </a:rPr>
                        <a:t>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850">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pt-BR" sz="1600" b="0" i="0" u="none" strike="noStrike" cap="none" normalizeH="0" baseline="0" dirty="0" smtClean="0">
                          <a:ln>
                            <a:noFill/>
                          </a:ln>
                          <a:solidFill>
                            <a:schemeClr val="tx1"/>
                          </a:solidFill>
                          <a:effectLst/>
                          <a:latin typeface="Tahoma" pitchFamily="34" charset="0"/>
                        </a:rPr>
                        <a:t>12.3</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pt-BR" sz="1600" b="0" i="0" u="none" strike="noStrike" cap="none" normalizeH="0" baseline="0" dirty="0" smtClean="0">
                          <a:ln>
                            <a:noFill/>
                          </a:ln>
                          <a:solidFill>
                            <a:schemeClr val="tx1"/>
                          </a:solidFill>
                          <a:effectLst/>
                          <a:latin typeface="Tahoma" pitchFamily="34" charset="0"/>
                        </a:rPr>
                        <a:t>1.4</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pt-BR" altLang="pt-BR" sz="1600" b="0" i="0" u="none" strike="noStrike" cap="none" normalizeH="0" baseline="0" dirty="0" smtClean="0">
                          <a:ln>
                            <a:noFill/>
                          </a:ln>
                          <a:solidFill>
                            <a:schemeClr val="tx1"/>
                          </a:solidFill>
                          <a:effectLst/>
                          <a:latin typeface="Tahoma" pitchFamily="34" charset="0"/>
                        </a:rPr>
                        <a:t>1</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850">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pt-BR" sz="1600" b="0" i="0" u="none" strike="noStrike" cap="none" normalizeH="0" baseline="0" dirty="0" smtClean="0">
                          <a:ln>
                            <a:noFill/>
                          </a:ln>
                          <a:solidFill>
                            <a:schemeClr val="tx1"/>
                          </a:solidFill>
                          <a:effectLst/>
                          <a:latin typeface="Tahoma" pitchFamily="34" charset="0"/>
                        </a:rPr>
                        <a:t>10</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pt-BR" sz="1600" b="0" i="0" u="none" strike="noStrike" cap="none" normalizeH="0" baseline="0" dirty="0" smtClean="0">
                          <a:ln>
                            <a:noFill/>
                          </a:ln>
                          <a:solidFill>
                            <a:schemeClr val="tx1"/>
                          </a:solidFill>
                          <a:effectLst/>
                          <a:latin typeface="Tahoma" pitchFamily="34" charset="0"/>
                        </a:rPr>
                        <a:t>2.3</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pt-BR" altLang="pt-BR" sz="1600" b="0" i="0" u="none" strike="noStrike" cap="none" normalizeH="0" baseline="0" dirty="0" smtClean="0">
                          <a:ln>
                            <a:noFill/>
                          </a:ln>
                          <a:solidFill>
                            <a:schemeClr val="tx1"/>
                          </a:solidFill>
                          <a:effectLst/>
                          <a:latin typeface="Tahoma" pitchFamily="34" charset="0"/>
                        </a:rPr>
                        <a:t>1</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TextBox 7"/>
          <p:cNvSpPr txBox="1"/>
          <p:nvPr/>
        </p:nvSpPr>
        <p:spPr>
          <a:xfrm>
            <a:off x="7631374" y="2700570"/>
            <a:ext cx="1438214" cy="584775"/>
          </a:xfrm>
          <a:prstGeom prst="rect">
            <a:avLst/>
          </a:prstGeom>
          <a:noFill/>
        </p:spPr>
        <p:txBody>
          <a:bodyPr wrap="none" rtlCol="0">
            <a:spAutoFit/>
          </a:bodyPr>
          <a:lstStyle/>
          <a:p>
            <a:r>
              <a:rPr lang="pt-BR" sz="3200" dirty="0" smtClean="0"/>
              <a:t>Test set</a:t>
            </a:r>
            <a:endParaRPr lang="pt-BR" sz="3200" dirty="0"/>
          </a:p>
        </p:txBody>
      </p:sp>
    </p:spTree>
    <p:extLst>
      <p:ext uri="{BB962C8B-B14F-4D97-AF65-F5344CB8AC3E}">
        <p14:creationId xmlns:p14="http://schemas.microsoft.com/office/powerpoint/2010/main" val="899925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Getting familiar with the given data</a:t>
            </a:r>
            <a:endParaRPr lang="pt-BR" dirty="0"/>
          </a:p>
        </p:txBody>
      </p:sp>
      <p:sp>
        <p:nvSpPr>
          <p:cNvPr id="3" name="Content Placeholder 2"/>
          <p:cNvSpPr>
            <a:spLocks noGrp="1"/>
          </p:cNvSpPr>
          <p:nvPr>
            <p:ph idx="1"/>
          </p:nvPr>
        </p:nvSpPr>
        <p:spPr/>
        <p:txBody>
          <a:bodyPr/>
          <a:lstStyle/>
          <a:p>
            <a:r>
              <a:rPr lang="pt-BR" dirty="0" smtClean="0"/>
              <a:t>Because there are (only) two features, it is easy to visualize the training set</a:t>
            </a:r>
            <a:endParaRPr lang="pt-BR" dirty="0"/>
          </a:p>
        </p:txBody>
      </p:sp>
      <p:sp>
        <p:nvSpPr>
          <p:cNvPr id="5" name="Slide Number Placeholder 4"/>
          <p:cNvSpPr>
            <a:spLocks noGrp="1"/>
          </p:cNvSpPr>
          <p:nvPr>
            <p:ph type="sldNum" sz="quarter" idx="12"/>
          </p:nvPr>
        </p:nvSpPr>
        <p:spPr/>
        <p:txBody>
          <a:bodyPr/>
          <a:lstStyle/>
          <a:p>
            <a:fld id="{B7707E1D-C3BD-4B21-B329-26461843C032}" type="slidenum">
              <a:rPr lang="en-US" smtClean="0"/>
              <a:t>15</a:t>
            </a:fld>
            <a:endParaRPr lang="en-US"/>
          </a:p>
        </p:txBody>
      </p:sp>
      <p:graphicFrame>
        <p:nvGraphicFramePr>
          <p:cNvPr id="6" name="Group 5"/>
          <p:cNvGraphicFramePr>
            <a:graphicFrameLocks noGrp="1"/>
          </p:cNvGraphicFramePr>
          <p:nvPr>
            <p:extLst>
              <p:ext uri="{D42A27DB-BD31-4B8C-83A1-F6EECF244321}">
                <p14:modId xmlns:p14="http://schemas.microsoft.com/office/powerpoint/2010/main" val="2529968248"/>
              </p:ext>
            </p:extLst>
          </p:nvPr>
        </p:nvGraphicFramePr>
        <p:xfrm>
          <a:off x="365458" y="3299395"/>
          <a:ext cx="3401325" cy="2682240"/>
        </p:xfrm>
        <a:graphic>
          <a:graphicData uri="http://schemas.openxmlformats.org/drawingml/2006/table">
            <a:tbl>
              <a:tblPr/>
              <a:tblGrid>
                <a:gridCol w="1133775"/>
                <a:gridCol w="1133775"/>
                <a:gridCol w="1133775"/>
              </a:tblGrid>
              <a:tr h="323850">
                <a:tc>
                  <a:txBody>
                    <a:bodyPr/>
                    <a:lstStyle>
                      <a:lvl1pPr algn="l">
                        <a:spcBef>
                          <a:spcPct val="20000"/>
                        </a:spcBef>
                        <a:buClr>
                          <a:schemeClr val="accent2"/>
                        </a:buClr>
                        <a:buFont typeface="Monotype Sorts" pitchFamily="2" charset="2"/>
                        <a:defRPr kumimoji="1" sz="2400">
                          <a:solidFill>
                            <a:schemeClr val="tx1"/>
                          </a:solidFill>
                          <a:latin typeface="Tahoma" pitchFamily="34" charset="0"/>
                        </a:defRPr>
                      </a:lvl1pPr>
                      <a:lvl2pPr algn="l">
                        <a:spcBef>
                          <a:spcPct val="20000"/>
                        </a:spcBef>
                        <a:buClr>
                          <a:schemeClr val="accent2"/>
                        </a:buClr>
                        <a:buFont typeface="Monotype Sorts" pitchFamily="2" charset="2"/>
                        <a:defRPr kumimoji="1" sz="2000">
                          <a:solidFill>
                            <a:schemeClr val="tx1"/>
                          </a:solidFill>
                          <a:latin typeface="Tahoma" pitchFamily="34" charset="0"/>
                        </a:defRPr>
                      </a:lvl2pPr>
                      <a:lvl3pPr algn="l">
                        <a:spcBef>
                          <a:spcPct val="20000"/>
                        </a:spcBef>
                        <a:buClr>
                          <a:schemeClr val="accent2"/>
                        </a:buClr>
                        <a:buFont typeface="Monotype Sorts" pitchFamily="2" charset="2"/>
                        <a:defRPr kumimoji="1">
                          <a:solidFill>
                            <a:schemeClr val="tx1"/>
                          </a:solidFill>
                          <a:latin typeface="Tahoma" pitchFamily="34" charset="0"/>
                        </a:defRPr>
                      </a:lvl3pPr>
                      <a:lvl4pPr algn="l">
                        <a:spcBef>
                          <a:spcPct val="20000"/>
                        </a:spcBef>
                        <a:buClr>
                          <a:schemeClr val="accent2"/>
                        </a:buClr>
                        <a:defRPr kumimoji="1" sz="1600">
                          <a:solidFill>
                            <a:schemeClr val="tx1"/>
                          </a:solidFill>
                          <a:latin typeface="Tahoma" pitchFamily="34" charset="0"/>
                        </a:defRPr>
                      </a:lvl4pPr>
                      <a:lvl5pPr algn="l">
                        <a:spcBef>
                          <a:spcPct val="20000"/>
                        </a:spcBef>
                        <a:buClr>
                          <a:schemeClr val="accent2"/>
                        </a:buClr>
                        <a:defRPr kumimoji="1" sz="1600">
                          <a:solidFill>
                            <a:schemeClr val="tx1"/>
                          </a:solidFill>
                          <a:latin typeface="Tahoma" pitchFamily="34" charset="0"/>
                        </a:defRPr>
                      </a:lvl5pPr>
                      <a:lvl6pPr eaLnBrk="0" fontAlgn="base" hangingPunct="0">
                        <a:spcBef>
                          <a:spcPct val="20000"/>
                        </a:spcBef>
                        <a:spcAft>
                          <a:spcPct val="0"/>
                        </a:spcAft>
                        <a:buClr>
                          <a:schemeClr val="accent2"/>
                        </a:buClr>
                        <a:defRPr kumimoji="1" sz="1600">
                          <a:solidFill>
                            <a:schemeClr val="tx1"/>
                          </a:solidFill>
                          <a:latin typeface="Tahoma" pitchFamily="34" charset="0"/>
                        </a:defRPr>
                      </a:lvl6pPr>
                      <a:lvl7pPr eaLnBrk="0" fontAlgn="base" hangingPunct="0">
                        <a:spcBef>
                          <a:spcPct val="20000"/>
                        </a:spcBef>
                        <a:spcAft>
                          <a:spcPct val="0"/>
                        </a:spcAft>
                        <a:buClr>
                          <a:schemeClr val="accent2"/>
                        </a:buClr>
                        <a:defRPr kumimoji="1" sz="1600">
                          <a:solidFill>
                            <a:schemeClr val="tx1"/>
                          </a:solidFill>
                          <a:latin typeface="Tahoma" pitchFamily="34" charset="0"/>
                        </a:defRPr>
                      </a:lvl7pPr>
                      <a:lvl8pPr eaLnBrk="0" fontAlgn="base" hangingPunct="0">
                        <a:spcBef>
                          <a:spcPct val="20000"/>
                        </a:spcBef>
                        <a:spcAft>
                          <a:spcPct val="0"/>
                        </a:spcAft>
                        <a:buClr>
                          <a:schemeClr val="accent2"/>
                        </a:buClr>
                        <a:defRPr kumimoji="1" sz="1600">
                          <a:solidFill>
                            <a:schemeClr val="tx1"/>
                          </a:solidFill>
                          <a:latin typeface="Tahoma" pitchFamily="34" charset="0"/>
                        </a:defRPr>
                      </a:lvl8pPr>
                      <a:lvl9pPr eaLnBrk="0" fontAlgn="base" hangingPunct="0">
                        <a:spcBef>
                          <a:spcPct val="20000"/>
                        </a:spcBef>
                        <a:spcAft>
                          <a:spcPct val="0"/>
                        </a:spcAft>
                        <a:buClr>
                          <a:schemeClr val="accent2"/>
                        </a:buClr>
                        <a:defRPr kumimoji="1" sz="1600">
                          <a:solidFill>
                            <a:schemeClr val="tx1"/>
                          </a:solidFill>
                          <a:latin typeface="Tahoma" pitchFamily="34"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pt-BR" sz="1600" b="0" i="0" u="none" strike="noStrike" cap="none" normalizeH="0" baseline="0" dirty="0" smtClean="0">
                          <a:ln>
                            <a:noFill/>
                          </a:ln>
                          <a:solidFill>
                            <a:schemeClr val="tx1"/>
                          </a:solidFill>
                          <a:effectLst/>
                          <a:latin typeface="Tahoma" pitchFamily="34" charset="0"/>
                        </a:rPr>
                        <a:t>Length</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Monotype Sorts" pitchFamily="2" charset="2"/>
                        <a:defRPr kumimoji="1" sz="2400">
                          <a:solidFill>
                            <a:schemeClr val="tx1"/>
                          </a:solidFill>
                          <a:latin typeface="Tahoma" pitchFamily="34" charset="0"/>
                        </a:defRPr>
                      </a:lvl1pPr>
                      <a:lvl2pPr algn="l">
                        <a:spcBef>
                          <a:spcPct val="20000"/>
                        </a:spcBef>
                        <a:buClr>
                          <a:schemeClr val="accent2"/>
                        </a:buClr>
                        <a:buFont typeface="Monotype Sorts" pitchFamily="2" charset="2"/>
                        <a:defRPr kumimoji="1" sz="2000">
                          <a:solidFill>
                            <a:schemeClr val="tx1"/>
                          </a:solidFill>
                          <a:latin typeface="Tahoma" pitchFamily="34" charset="0"/>
                        </a:defRPr>
                      </a:lvl2pPr>
                      <a:lvl3pPr algn="l">
                        <a:spcBef>
                          <a:spcPct val="20000"/>
                        </a:spcBef>
                        <a:buClr>
                          <a:schemeClr val="accent2"/>
                        </a:buClr>
                        <a:buFont typeface="Monotype Sorts" pitchFamily="2" charset="2"/>
                        <a:defRPr kumimoji="1">
                          <a:solidFill>
                            <a:schemeClr val="tx1"/>
                          </a:solidFill>
                          <a:latin typeface="Tahoma" pitchFamily="34" charset="0"/>
                        </a:defRPr>
                      </a:lvl3pPr>
                      <a:lvl4pPr algn="l">
                        <a:spcBef>
                          <a:spcPct val="20000"/>
                        </a:spcBef>
                        <a:buClr>
                          <a:schemeClr val="accent2"/>
                        </a:buClr>
                        <a:defRPr kumimoji="1" sz="1600">
                          <a:solidFill>
                            <a:schemeClr val="tx1"/>
                          </a:solidFill>
                          <a:latin typeface="Tahoma" pitchFamily="34" charset="0"/>
                        </a:defRPr>
                      </a:lvl4pPr>
                      <a:lvl5pPr algn="l">
                        <a:spcBef>
                          <a:spcPct val="20000"/>
                        </a:spcBef>
                        <a:buClr>
                          <a:schemeClr val="accent2"/>
                        </a:buClr>
                        <a:defRPr kumimoji="1" sz="1600">
                          <a:solidFill>
                            <a:schemeClr val="tx1"/>
                          </a:solidFill>
                          <a:latin typeface="Tahoma" pitchFamily="34" charset="0"/>
                        </a:defRPr>
                      </a:lvl5pPr>
                      <a:lvl6pPr eaLnBrk="0" fontAlgn="base" hangingPunct="0">
                        <a:spcBef>
                          <a:spcPct val="20000"/>
                        </a:spcBef>
                        <a:spcAft>
                          <a:spcPct val="0"/>
                        </a:spcAft>
                        <a:buClr>
                          <a:schemeClr val="accent2"/>
                        </a:buClr>
                        <a:defRPr kumimoji="1" sz="1600">
                          <a:solidFill>
                            <a:schemeClr val="tx1"/>
                          </a:solidFill>
                          <a:latin typeface="Tahoma" pitchFamily="34" charset="0"/>
                        </a:defRPr>
                      </a:lvl6pPr>
                      <a:lvl7pPr eaLnBrk="0" fontAlgn="base" hangingPunct="0">
                        <a:spcBef>
                          <a:spcPct val="20000"/>
                        </a:spcBef>
                        <a:spcAft>
                          <a:spcPct val="0"/>
                        </a:spcAft>
                        <a:buClr>
                          <a:schemeClr val="accent2"/>
                        </a:buClr>
                        <a:defRPr kumimoji="1" sz="1600">
                          <a:solidFill>
                            <a:schemeClr val="tx1"/>
                          </a:solidFill>
                          <a:latin typeface="Tahoma" pitchFamily="34" charset="0"/>
                        </a:defRPr>
                      </a:lvl7pPr>
                      <a:lvl8pPr eaLnBrk="0" fontAlgn="base" hangingPunct="0">
                        <a:spcBef>
                          <a:spcPct val="20000"/>
                        </a:spcBef>
                        <a:spcAft>
                          <a:spcPct val="0"/>
                        </a:spcAft>
                        <a:buClr>
                          <a:schemeClr val="accent2"/>
                        </a:buClr>
                        <a:defRPr kumimoji="1" sz="1600">
                          <a:solidFill>
                            <a:schemeClr val="tx1"/>
                          </a:solidFill>
                          <a:latin typeface="Tahoma" pitchFamily="34" charset="0"/>
                        </a:defRPr>
                      </a:lvl8pPr>
                      <a:lvl9pPr eaLnBrk="0" fontAlgn="base" hangingPunct="0">
                        <a:spcBef>
                          <a:spcPct val="20000"/>
                        </a:spcBef>
                        <a:spcAft>
                          <a:spcPct val="0"/>
                        </a:spcAft>
                        <a:buClr>
                          <a:schemeClr val="accent2"/>
                        </a:buClr>
                        <a:defRPr kumimoji="1" sz="1600">
                          <a:solidFill>
                            <a:schemeClr val="tx1"/>
                          </a:solidFill>
                          <a:latin typeface="Tahoma" pitchFamily="34"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pt-BR" sz="1600" b="0" i="0" u="none" strike="noStrike" cap="none" normalizeH="0" baseline="0" dirty="0" smtClean="0">
                          <a:ln>
                            <a:noFill/>
                          </a:ln>
                          <a:solidFill>
                            <a:schemeClr val="tx1"/>
                          </a:solidFill>
                          <a:effectLst/>
                          <a:latin typeface="Tahoma" pitchFamily="34" charset="0"/>
                        </a:rPr>
                        <a:t>Weight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Monotype Sorts" pitchFamily="2" charset="2"/>
                        <a:defRPr kumimoji="1" sz="2400">
                          <a:solidFill>
                            <a:schemeClr val="tx1"/>
                          </a:solidFill>
                          <a:latin typeface="Tahoma" pitchFamily="34" charset="0"/>
                        </a:defRPr>
                      </a:lvl1pPr>
                      <a:lvl2pPr algn="l">
                        <a:spcBef>
                          <a:spcPct val="20000"/>
                        </a:spcBef>
                        <a:buClr>
                          <a:schemeClr val="accent2"/>
                        </a:buClr>
                        <a:buFont typeface="Monotype Sorts" pitchFamily="2" charset="2"/>
                        <a:defRPr kumimoji="1" sz="2000">
                          <a:solidFill>
                            <a:schemeClr val="tx1"/>
                          </a:solidFill>
                          <a:latin typeface="Tahoma" pitchFamily="34" charset="0"/>
                        </a:defRPr>
                      </a:lvl2pPr>
                      <a:lvl3pPr algn="l">
                        <a:spcBef>
                          <a:spcPct val="20000"/>
                        </a:spcBef>
                        <a:buClr>
                          <a:schemeClr val="accent2"/>
                        </a:buClr>
                        <a:buFont typeface="Monotype Sorts" pitchFamily="2" charset="2"/>
                        <a:defRPr kumimoji="1">
                          <a:solidFill>
                            <a:schemeClr val="tx1"/>
                          </a:solidFill>
                          <a:latin typeface="Tahoma" pitchFamily="34" charset="0"/>
                        </a:defRPr>
                      </a:lvl3pPr>
                      <a:lvl4pPr algn="l">
                        <a:spcBef>
                          <a:spcPct val="20000"/>
                        </a:spcBef>
                        <a:buClr>
                          <a:schemeClr val="accent2"/>
                        </a:buClr>
                        <a:defRPr kumimoji="1" sz="1600">
                          <a:solidFill>
                            <a:schemeClr val="tx1"/>
                          </a:solidFill>
                          <a:latin typeface="Tahoma" pitchFamily="34" charset="0"/>
                        </a:defRPr>
                      </a:lvl4pPr>
                      <a:lvl5pPr algn="l">
                        <a:spcBef>
                          <a:spcPct val="20000"/>
                        </a:spcBef>
                        <a:buClr>
                          <a:schemeClr val="accent2"/>
                        </a:buClr>
                        <a:defRPr kumimoji="1" sz="1600">
                          <a:solidFill>
                            <a:schemeClr val="tx1"/>
                          </a:solidFill>
                          <a:latin typeface="Tahoma" pitchFamily="34" charset="0"/>
                        </a:defRPr>
                      </a:lvl5pPr>
                      <a:lvl6pPr eaLnBrk="0" fontAlgn="base" hangingPunct="0">
                        <a:spcBef>
                          <a:spcPct val="20000"/>
                        </a:spcBef>
                        <a:spcAft>
                          <a:spcPct val="0"/>
                        </a:spcAft>
                        <a:buClr>
                          <a:schemeClr val="accent2"/>
                        </a:buClr>
                        <a:defRPr kumimoji="1" sz="1600">
                          <a:solidFill>
                            <a:schemeClr val="tx1"/>
                          </a:solidFill>
                          <a:latin typeface="Tahoma" pitchFamily="34" charset="0"/>
                        </a:defRPr>
                      </a:lvl6pPr>
                      <a:lvl7pPr eaLnBrk="0" fontAlgn="base" hangingPunct="0">
                        <a:spcBef>
                          <a:spcPct val="20000"/>
                        </a:spcBef>
                        <a:spcAft>
                          <a:spcPct val="0"/>
                        </a:spcAft>
                        <a:buClr>
                          <a:schemeClr val="accent2"/>
                        </a:buClr>
                        <a:defRPr kumimoji="1" sz="1600">
                          <a:solidFill>
                            <a:schemeClr val="tx1"/>
                          </a:solidFill>
                          <a:latin typeface="Tahoma" pitchFamily="34" charset="0"/>
                        </a:defRPr>
                      </a:lvl7pPr>
                      <a:lvl8pPr eaLnBrk="0" fontAlgn="base" hangingPunct="0">
                        <a:spcBef>
                          <a:spcPct val="20000"/>
                        </a:spcBef>
                        <a:spcAft>
                          <a:spcPct val="0"/>
                        </a:spcAft>
                        <a:buClr>
                          <a:schemeClr val="accent2"/>
                        </a:buClr>
                        <a:defRPr kumimoji="1" sz="1600">
                          <a:solidFill>
                            <a:schemeClr val="tx1"/>
                          </a:solidFill>
                          <a:latin typeface="Tahoma" pitchFamily="34" charset="0"/>
                        </a:defRPr>
                      </a:lvl8pPr>
                      <a:lvl9pPr eaLnBrk="0" fontAlgn="base" hangingPunct="0">
                        <a:spcBef>
                          <a:spcPct val="20000"/>
                        </a:spcBef>
                        <a:spcAft>
                          <a:spcPct val="0"/>
                        </a:spcAft>
                        <a:buClr>
                          <a:schemeClr val="accent2"/>
                        </a:buClr>
                        <a:defRPr kumimoji="1" sz="1600">
                          <a:solidFill>
                            <a:schemeClr val="tx1"/>
                          </a:solidFill>
                          <a:latin typeface="Tahoma"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pt-BR" sz="1600" b="0" i="0" u="none" strike="noStrike" cap="none" normalizeH="0" baseline="0" dirty="0" smtClean="0">
                          <a:ln>
                            <a:noFill/>
                          </a:ln>
                          <a:solidFill>
                            <a:schemeClr val="tx1"/>
                          </a:solidFill>
                          <a:effectLst/>
                          <a:latin typeface="Tahoma" pitchFamily="34" charset="0"/>
                        </a:rPr>
                        <a:t>Class </a:t>
                      </a:r>
                      <a:r>
                        <a:rPr kumimoji="1" lang="en-US" altLang="pt-BR" sz="1600" b="0" i="1" u="none" strike="noStrike" cap="none" normalizeH="0" baseline="0" dirty="0" smtClean="0">
                          <a:ln>
                            <a:noFill/>
                          </a:ln>
                          <a:solidFill>
                            <a:schemeClr val="tx1"/>
                          </a:solidFill>
                          <a:effectLst/>
                          <a:latin typeface="Tahoma" pitchFamily="34" charset="0"/>
                        </a:rPr>
                        <a:t>y</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850">
                <a:tc>
                  <a:txBody>
                    <a:bodyPr/>
                    <a:lstStyle>
                      <a:lvl1pPr algn="l">
                        <a:spcBef>
                          <a:spcPct val="20000"/>
                        </a:spcBef>
                        <a:buClr>
                          <a:schemeClr val="accent2"/>
                        </a:buClr>
                        <a:buFont typeface="Monotype Sorts" pitchFamily="2" charset="2"/>
                        <a:defRPr kumimoji="1" sz="2400">
                          <a:solidFill>
                            <a:schemeClr val="tx1"/>
                          </a:solidFill>
                          <a:latin typeface="Tahoma" pitchFamily="34" charset="0"/>
                        </a:defRPr>
                      </a:lvl1pPr>
                      <a:lvl2pPr algn="l">
                        <a:spcBef>
                          <a:spcPct val="20000"/>
                        </a:spcBef>
                        <a:buClr>
                          <a:schemeClr val="accent2"/>
                        </a:buClr>
                        <a:buFont typeface="Monotype Sorts" pitchFamily="2" charset="2"/>
                        <a:defRPr kumimoji="1" sz="2000">
                          <a:solidFill>
                            <a:schemeClr val="tx1"/>
                          </a:solidFill>
                          <a:latin typeface="Tahoma" pitchFamily="34" charset="0"/>
                        </a:defRPr>
                      </a:lvl2pPr>
                      <a:lvl3pPr algn="l">
                        <a:spcBef>
                          <a:spcPct val="20000"/>
                        </a:spcBef>
                        <a:buClr>
                          <a:schemeClr val="accent2"/>
                        </a:buClr>
                        <a:buFont typeface="Monotype Sorts" pitchFamily="2" charset="2"/>
                        <a:defRPr kumimoji="1">
                          <a:solidFill>
                            <a:schemeClr val="tx1"/>
                          </a:solidFill>
                          <a:latin typeface="Tahoma" pitchFamily="34" charset="0"/>
                        </a:defRPr>
                      </a:lvl3pPr>
                      <a:lvl4pPr algn="l">
                        <a:spcBef>
                          <a:spcPct val="20000"/>
                        </a:spcBef>
                        <a:buClr>
                          <a:schemeClr val="accent2"/>
                        </a:buClr>
                        <a:defRPr kumimoji="1" sz="1600">
                          <a:solidFill>
                            <a:schemeClr val="tx1"/>
                          </a:solidFill>
                          <a:latin typeface="Tahoma" pitchFamily="34" charset="0"/>
                        </a:defRPr>
                      </a:lvl4pPr>
                      <a:lvl5pPr algn="l">
                        <a:spcBef>
                          <a:spcPct val="20000"/>
                        </a:spcBef>
                        <a:buClr>
                          <a:schemeClr val="accent2"/>
                        </a:buClr>
                        <a:defRPr kumimoji="1" sz="1600">
                          <a:solidFill>
                            <a:schemeClr val="tx1"/>
                          </a:solidFill>
                          <a:latin typeface="Tahoma" pitchFamily="34" charset="0"/>
                        </a:defRPr>
                      </a:lvl5pPr>
                      <a:lvl6pPr eaLnBrk="0" fontAlgn="base" hangingPunct="0">
                        <a:spcBef>
                          <a:spcPct val="20000"/>
                        </a:spcBef>
                        <a:spcAft>
                          <a:spcPct val="0"/>
                        </a:spcAft>
                        <a:buClr>
                          <a:schemeClr val="accent2"/>
                        </a:buClr>
                        <a:defRPr kumimoji="1" sz="1600">
                          <a:solidFill>
                            <a:schemeClr val="tx1"/>
                          </a:solidFill>
                          <a:latin typeface="Tahoma" pitchFamily="34" charset="0"/>
                        </a:defRPr>
                      </a:lvl6pPr>
                      <a:lvl7pPr eaLnBrk="0" fontAlgn="base" hangingPunct="0">
                        <a:spcBef>
                          <a:spcPct val="20000"/>
                        </a:spcBef>
                        <a:spcAft>
                          <a:spcPct val="0"/>
                        </a:spcAft>
                        <a:buClr>
                          <a:schemeClr val="accent2"/>
                        </a:buClr>
                        <a:defRPr kumimoji="1" sz="1600">
                          <a:solidFill>
                            <a:schemeClr val="tx1"/>
                          </a:solidFill>
                          <a:latin typeface="Tahoma" pitchFamily="34" charset="0"/>
                        </a:defRPr>
                      </a:lvl7pPr>
                      <a:lvl8pPr eaLnBrk="0" fontAlgn="base" hangingPunct="0">
                        <a:spcBef>
                          <a:spcPct val="20000"/>
                        </a:spcBef>
                        <a:spcAft>
                          <a:spcPct val="0"/>
                        </a:spcAft>
                        <a:buClr>
                          <a:schemeClr val="accent2"/>
                        </a:buClr>
                        <a:defRPr kumimoji="1" sz="1600">
                          <a:solidFill>
                            <a:schemeClr val="tx1"/>
                          </a:solidFill>
                          <a:latin typeface="Tahoma" pitchFamily="34" charset="0"/>
                        </a:defRPr>
                      </a:lvl8pPr>
                      <a:lvl9pPr eaLnBrk="0" fontAlgn="base" hangingPunct="0">
                        <a:spcBef>
                          <a:spcPct val="20000"/>
                        </a:spcBef>
                        <a:spcAft>
                          <a:spcPct val="0"/>
                        </a:spcAft>
                        <a:buClr>
                          <a:schemeClr val="accent2"/>
                        </a:buClr>
                        <a:defRPr kumimoji="1" sz="1600">
                          <a:solidFill>
                            <a:schemeClr val="tx1"/>
                          </a:solidFill>
                          <a:latin typeface="Tahoma" pitchFamily="34"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pt-BR" sz="1600" b="0" i="0" u="none" strike="noStrike" cap="none" normalizeH="0" baseline="0" dirty="0" smtClean="0">
                          <a:ln>
                            <a:noFill/>
                          </a:ln>
                          <a:solidFill>
                            <a:schemeClr val="tx1"/>
                          </a:solidFill>
                          <a:effectLst/>
                          <a:latin typeface="Tahoma" pitchFamily="34" charset="0"/>
                        </a:rPr>
                        <a:t>12</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Monotype Sorts" pitchFamily="2" charset="2"/>
                        <a:defRPr kumimoji="1" sz="2400">
                          <a:solidFill>
                            <a:schemeClr val="tx1"/>
                          </a:solidFill>
                          <a:latin typeface="Tahoma" pitchFamily="34" charset="0"/>
                        </a:defRPr>
                      </a:lvl1pPr>
                      <a:lvl2pPr algn="l">
                        <a:spcBef>
                          <a:spcPct val="20000"/>
                        </a:spcBef>
                        <a:buClr>
                          <a:schemeClr val="accent2"/>
                        </a:buClr>
                        <a:buFont typeface="Monotype Sorts" pitchFamily="2" charset="2"/>
                        <a:defRPr kumimoji="1" sz="2000">
                          <a:solidFill>
                            <a:schemeClr val="tx1"/>
                          </a:solidFill>
                          <a:latin typeface="Tahoma" pitchFamily="34" charset="0"/>
                        </a:defRPr>
                      </a:lvl2pPr>
                      <a:lvl3pPr algn="l">
                        <a:spcBef>
                          <a:spcPct val="20000"/>
                        </a:spcBef>
                        <a:buClr>
                          <a:schemeClr val="accent2"/>
                        </a:buClr>
                        <a:buFont typeface="Monotype Sorts" pitchFamily="2" charset="2"/>
                        <a:defRPr kumimoji="1">
                          <a:solidFill>
                            <a:schemeClr val="tx1"/>
                          </a:solidFill>
                          <a:latin typeface="Tahoma" pitchFamily="34" charset="0"/>
                        </a:defRPr>
                      </a:lvl3pPr>
                      <a:lvl4pPr algn="l">
                        <a:spcBef>
                          <a:spcPct val="20000"/>
                        </a:spcBef>
                        <a:buClr>
                          <a:schemeClr val="accent2"/>
                        </a:buClr>
                        <a:defRPr kumimoji="1" sz="1600">
                          <a:solidFill>
                            <a:schemeClr val="tx1"/>
                          </a:solidFill>
                          <a:latin typeface="Tahoma" pitchFamily="34" charset="0"/>
                        </a:defRPr>
                      </a:lvl4pPr>
                      <a:lvl5pPr algn="l">
                        <a:spcBef>
                          <a:spcPct val="20000"/>
                        </a:spcBef>
                        <a:buClr>
                          <a:schemeClr val="accent2"/>
                        </a:buClr>
                        <a:defRPr kumimoji="1" sz="1600">
                          <a:solidFill>
                            <a:schemeClr val="tx1"/>
                          </a:solidFill>
                          <a:latin typeface="Tahoma" pitchFamily="34" charset="0"/>
                        </a:defRPr>
                      </a:lvl5pPr>
                      <a:lvl6pPr eaLnBrk="0" fontAlgn="base" hangingPunct="0">
                        <a:spcBef>
                          <a:spcPct val="20000"/>
                        </a:spcBef>
                        <a:spcAft>
                          <a:spcPct val="0"/>
                        </a:spcAft>
                        <a:buClr>
                          <a:schemeClr val="accent2"/>
                        </a:buClr>
                        <a:defRPr kumimoji="1" sz="1600">
                          <a:solidFill>
                            <a:schemeClr val="tx1"/>
                          </a:solidFill>
                          <a:latin typeface="Tahoma" pitchFamily="34" charset="0"/>
                        </a:defRPr>
                      </a:lvl6pPr>
                      <a:lvl7pPr eaLnBrk="0" fontAlgn="base" hangingPunct="0">
                        <a:spcBef>
                          <a:spcPct val="20000"/>
                        </a:spcBef>
                        <a:spcAft>
                          <a:spcPct val="0"/>
                        </a:spcAft>
                        <a:buClr>
                          <a:schemeClr val="accent2"/>
                        </a:buClr>
                        <a:defRPr kumimoji="1" sz="1600">
                          <a:solidFill>
                            <a:schemeClr val="tx1"/>
                          </a:solidFill>
                          <a:latin typeface="Tahoma" pitchFamily="34" charset="0"/>
                        </a:defRPr>
                      </a:lvl7pPr>
                      <a:lvl8pPr eaLnBrk="0" fontAlgn="base" hangingPunct="0">
                        <a:spcBef>
                          <a:spcPct val="20000"/>
                        </a:spcBef>
                        <a:spcAft>
                          <a:spcPct val="0"/>
                        </a:spcAft>
                        <a:buClr>
                          <a:schemeClr val="accent2"/>
                        </a:buClr>
                        <a:defRPr kumimoji="1" sz="1600">
                          <a:solidFill>
                            <a:schemeClr val="tx1"/>
                          </a:solidFill>
                          <a:latin typeface="Tahoma" pitchFamily="34" charset="0"/>
                        </a:defRPr>
                      </a:lvl8pPr>
                      <a:lvl9pPr eaLnBrk="0" fontAlgn="base" hangingPunct="0">
                        <a:spcBef>
                          <a:spcPct val="20000"/>
                        </a:spcBef>
                        <a:spcAft>
                          <a:spcPct val="0"/>
                        </a:spcAft>
                        <a:buClr>
                          <a:schemeClr val="accent2"/>
                        </a:buClr>
                        <a:defRPr kumimoji="1" sz="1600">
                          <a:solidFill>
                            <a:schemeClr val="tx1"/>
                          </a:solidFill>
                          <a:latin typeface="Tahoma" pitchFamily="34"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pt-BR" sz="1600" b="0" i="0" u="none" strike="noStrike" cap="none" normalizeH="0" baseline="0" dirty="0" smtClean="0">
                          <a:ln>
                            <a:noFill/>
                          </a:ln>
                          <a:solidFill>
                            <a:schemeClr val="tx1"/>
                          </a:solidFill>
                          <a:effectLst/>
                          <a:latin typeface="Tahoma" pitchFamily="34" charset="0"/>
                        </a:rPr>
                        <a:t>3.2</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Monotype Sorts" pitchFamily="2" charset="2"/>
                        <a:defRPr kumimoji="1" sz="2400">
                          <a:solidFill>
                            <a:schemeClr val="tx1"/>
                          </a:solidFill>
                          <a:latin typeface="Tahoma" pitchFamily="34" charset="0"/>
                        </a:defRPr>
                      </a:lvl1pPr>
                      <a:lvl2pPr algn="l">
                        <a:spcBef>
                          <a:spcPct val="20000"/>
                        </a:spcBef>
                        <a:buClr>
                          <a:schemeClr val="accent2"/>
                        </a:buClr>
                        <a:buFont typeface="Monotype Sorts" pitchFamily="2" charset="2"/>
                        <a:defRPr kumimoji="1" sz="2000">
                          <a:solidFill>
                            <a:schemeClr val="tx1"/>
                          </a:solidFill>
                          <a:latin typeface="Tahoma" pitchFamily="34" charset="0"/>
                        </a:defRPr>
                      </a:lvl2pPr>
                      <a:lvl3pPr algn="l">
                        <a:spcBef>
                          <a:spcPct val="20000"/>
                        </a:spcBef>
                        <a:buClr>
                          <a:schemeClr val="accent2"/>
                        </a:buClr>
                        <a:buFont typeface="Monotype Sorts" pitchFamily="2" charset="2"/>
                        <a:defRPr kumimoji="1">
                          <a:solidFill>
                            <a:schemeClr val="tx1"/>
                          </a:solidFill>
                          <a:latin typeface="Tahoma" pitchFamily="34" charset="0"/>
                        </a:defRPr>
                      </a:lvl3pPr>
                      <a:lvl4pPr algn="l">
                        <a:spcBef>
                          <a:spcPct val="20000"/>
                        </a:spcBef>
                        <a:buClr>
                          <a:schemeClr val="accent2"/>
                        </a:buClr>
                        <a:defRPr kumimoji="1" sz="1600">
                          <a:solidFill>
                            <a:schemeClr val="tx1"/>
                          </a:solidFill>
                          <a:latin typeface="Tahoma" pitchFamily="34" charset="0"/>
                        </a:defRPr>
                      </a:lvl4pPr>
                      <a:lvl5pPr algn="l">
                        <a:spcBef>
                          <a:spcPct val="20000"/>
                        </a:spcBef>
                        <a:buClr>
                          <a:schemeClr val="accent2"/>
                        </a:buClr>
                        <a:defRPr kumimoji="1" sz="1600">
                          <a:solidFill>
                            <a:schemeClr val="tx1"/>
                          </a:solidFill>
                          <a:latin typeface="Tahoma" pitchFamily="34" charset="0"/>
                        </a:defRPr>
                      </a:lvl5pPr>
                      <a:lvl6pPr eaLnBrk="0" fontAlgn="base" hangingPunct="0">
                        <a:spcBef>
                          <a:spcPct val="20000"/>
                        </a:spcBef>
                        <a:spcAft>
                          <a:spcPct val="0"/>
                        </a:spcAft>
                        <a:buClr>
                          <a:schemeClr val="accent2"/>
                        </a:buClr>
                        <a:defRPr kumimoji="1" sz="1600">
                          <a:solidFill>
                            <a:schemeClr val="tx1"/>
                          </a:solidFill>
                          <a:latin typeface="Tahoma" pitchFamily="34" charset="0"/>
                        </a:defRPr>
                      </a:lvl6pPr>
                      <a:lvl7pPr eaLnBrk="0" fontAlgn="base" hangingPunct="0">
                        <a:spcBef>
                          <a:spcPct val="20000"/>
                        </a:spcBef>
                        <a:spcAft>
                          <a:spcPct val="0"/>
                        </a:spcAft>
                        <a:buClr>
                          <a:schemeClr val="accent2"/>
                        </a:buClr>
                        <a:defRPr kumimoji="1" sz="1600">
                          <a:solidFill>
                            <a:schemeClr val="tx1"/>
                          </a:solidFill>
                          <a:latin typeface="Tahoma" pitchFamily="34" charset="0"/>
                        </a:defRPr>
                      </a:lvl7pPr>
                      <a:lvl8pPr eaLnBrk="0" fontAlgn="base" hangingPunct="0">
                        <a:spcBef>
                          <a:spcPct val="20000"/>
                        </a:spcBef>
                        <a:spcAft>
                          <a:spcPct val="0"/>
                        </a:spcAft>
                        <a:buClr>
                          <a:schemeClr val="accent2"/>
                        </a:buClr>
                        <a:defRPr kumimoji="1" sz="1600">
                          <a:solidFill>
                            <a:schemeClr val="tx1"/>
                          </a:solidFill>
                          <a:latin typeface="Tahoma" pitchFamily="34" charset="0"/>
                        </a:defRPr>
                      </a:lvl8pPr>
                      <a:lvl9pPr eaLnBrk="0" fontAlgn="base" hangingPunct="0">
                        <a:spcBef>
                          <a:spcPct val="20000"/>
                        </a:spcBef>
                        <a:spcAft>
                          <a:spcPct val="0"/>
                        </a:spcAft>
                        <a:buClr>
                          <a:schemeClr val="accent2"/>
                        </a:buClr>
                        <a:defRPr kumimoji="1" sz="1600">
                          <a:solidFill>
                            <a:schemeClr val="tx1"/>
                          </a:solidFill>
                          <a:latin typeface="Tahoma"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pt-BR" altLang="pt-BR" sz="1600" b="0" i="0" u="none" strike="noStrike" cap="none" normalizeH="0" baseline="0" dirty="0" smtClean="0">
                          <a:ln>
                            <a:noFill/>
                          </a:ln>
                          <a:solidFill>
                            <a:schemeClr val="tx1"/>
                          </a:solidFill>
                          <a:effectLst/>
                          <a:latin typeface="Tahoma" pitchFamily="34" charset="0"/>
                        </a:rPr>
                        <a:t>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850">
                <a:tc>
                  <a:txBody>
                    <a:bodyPr/>
                    <a:lstStyle>
                      <a:lvl1pPr algn="l">
                        <a:spcBef>
                          <a:spcPct val="20000"/>
                        </a:spcBef>
                        <a:buClr>
                          <a:schemeClr val="accent2"/>
                        </a:buClr>
                        <a:buFont typeface="Monotype Sorts" pitchFamily="2" charset="2"/>
                        <a:defRPr kumimoji="1" sz="2400">
                          <a:solidFill>
                            <a:schemeClr val="tx1"/>
                          </a:solidFill>
                          <a:latin typeface="Tahoma" pitchFamily="34" charset="0"/>
                        </a:defRPr>
                      </a:lvl1pPr>
                      <a:lvl2pPr algn="l">
                        <a:spcBef>
                          <a:spcPct val="20000"/>
                        </a:spcBef>
                        <a:buClr>
                          <a:schemeClr val="accent2"/>
                        </a:buClr>
                        <a:buFont typeface="Monotype Sorts" pitchFamily="2" charset="2"/>
                        <a:defRPr kumimoji="1" sz="2000">
                          <a:solidFill>
                            <a:schemeClr val="tx1"/>
                          </a:solidFill>
                          <a:latin typeface="Tahoma" pitchFamily="34" charset="0"/>
                        </a:defRPr>
                      </a:lvl2pPr>
                      <a:lvl3pPr algn="l">
                        <a:spcBef>
                          <a:spcPct val="20000"/>
                        </a:spcBef>
                        <a:buClr>
                          <a:schemeClr val="accent2"/>
                        </a:buClr>
                        <a:buFont typeface="Monotype Sorts" pitchFamily="2" charset="2"/>
                        <a:defRPr kumimoji="1">
                          <a:solidFill>
                            <a:schemeClr val="tx1"/>
                          </a:solidFill>
                          <a:latin typeface="Tahoma" pitchFamily="34" charset="0"/>
                        </a:defRPr>
                      </a:lvl3pPr>
                      <a:lvl4pPr algn="l">
                        <a:spcBef>
                          <a:spcPct val="20000"/>
                        </a:spcBef>
                        <a:buClr>
                          <a:schemeClr val="accent2"/>
                        </a:buClr>
                        <a:defRPr kumimoji="1" sz="1600">
                          <a:solidFill>
                            <a:schemeClr val="tx1"/>
                          </a:solidFill>
                          <a:latin typeface="Tahoma" pitchFamily="34" charset="0"/>
                        </a:defRPr>
                      </a:lvl4pPr>
                      <a:lvl5pPr algn="l">
                        <a:spcBef>
                          <a:spcPct val="20000"/>
                        </a:spcBef>
                        <a:buClr>
                          <a:schemeClr val="accent2"/>
                        </a:buClr>
                        <a:defRPr kumimoji="1" sz="1600">
                          <a:solidFill>
                            <a:schemeClr val="tx1"/>
                          </a:solidFill>
                          <a:latin typeface="Tahoma" pitchFamily="34" charset="0"/>
                        </a:defRPr>
                      </a:lvl5pPr>
                      <a:lvl6pPr eaLnBrk="0" fontAlgn="base" hangingPunct="0">
                        <a:spcBef>
                          <a:spcPct val="20000"/>
                        </a:spcBef>
                        <a:spcAft>
                          <a:spcPct val="0"/>
                        </a:spcAft>
                        <a:buClr>
                          <a:schemeClr val="accent2"/>
                        </a:buClr>
                        <a:defRPr kumimoji="1" sz="1600">
                          <a:solidFill>
                            <a:schemeClr val="tx1"/>
                          </a:solidFill>
                          <a:latin typeface="Tahoma" pitchFamily="34" charset="0"/>
                        </a:defRPr>
                      </a:lvl6pPr>
                      <a:lvl7pPr eaLnBrk="0" fontAlgn="base" hangingPunct="0">
                        <a:spcBef>
                          <a:spcPct val="20000"/>
                        </a:spcBef>
                        <a:spcAft>
                          <a:spcPct val="0"/>
                        </a:spcAft>
                        <a:buClr>
                          <a:schemeClr val="accent2"/>
                        </a:buClr>
                        <a:defRPr kumimoji="1" sz="1600">
                          <a:solidFill>
                            <a:schemeClr val="tx1"/>
                          </a:solidFill>
                          <a:latin typeface="Tahoma" pitchFamily="34" charset="0"/>
                        </a:defRPr>
                      </a:lvl7pPr>
                      <a:lvl8pPr eaLnBrk="0" fontAlgn="base" hangingPunct="0">
                        <a:spcBef>
                          <a:spcPct val="20000"/>
                        </a:spcBef>
                        <a:spcAft>
                          <a:spcPct val="0"/>
                        </a:spcAft>
                        <a:buClr>
                          <a:schemeClr val="accent2"/>
                        </a:buClr>
                        <a:defRPr kumimoji="1" sz="1600">
                          <a:solidFill>
                            <a:schemeClr val="tx1"/>
                          </a:solidFill>
                          <a:latin typeface="Tahoma" pitchFamily="34" charset="0"/>
                        </a:defRPr>
                      </a:lvl8pPr>
                      <a:lvl9pPr eaLnBrk="0" fontAlgn="base" hangingPunct="0">
                        <a:spcBef>
                          <a:spcPct val="20000"/>
                        </a:spcBef>
                        <a:spcAft>
                          <a:spcPct val="0"/>
                        </a:spcAft>
                        <a:buClr>
                          <a:schemeClr val="accent2"/>
                        </a:buClr>
                        <a:defRPr kumimoji="1" sz="1600">
                          <a:solidFill>
                            <a:schemeClr val="tx1"/>
                          </a:solidFill>
                          <a:latin typeface="Tahoma" pitchFamily="34"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pt-BR" sz="1600" b="0" i="0" u="none" strike="noStrike" cap="none" normalizeH="0" baseline="0" dirty="0" smtClean="0">
                          <a:ln>
                            <a:noFill/>
                          </a:ln>
                          <a:solidFill>
                            <a:schemeClr val="tx1"/>
                          </a:solidFill>
                          <a:effectLst/>
                          <a:latin typeface="Tahoma" pitchFamily="34" charset="0"/>
                        </a:rPr>
                        <a:t>10</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Monotype Sorts" pitchFamily="2" charset="2"/>
                        <a:defRPr kumimoji="1" sz="2400">
                          <a:solidFill>
                            <a:schemeClr val="tx1"/>
                          </a:solidFill>
                          <a:latin typeface="Tahoma" pitchFamily="34" charset="0"/>
                        </a:defRPr>
                      </a:lvl1pPr>
                      <a:lvl2pPr algn="l">
                        <a:spcBef>
                          <a:spcPct val="20000"/>
                        </a:spcBef>
                        <a:buClr>
                          <a:schemeClr val="accent2"/>
                        </a:buClr>
                        <a:buFont typeface="Monotype Sorts" pitchFamily="2" charset="2"/>
                        <a:defRPr kumimoji="1" sz="2000">
                          <a:solidFill>
                            <a:schemeClr val="tx1"/>
                          </a:solidFill>
                          <a:latin typeface="Tahoma" pitchFamily="34" charset="0"/>
                        </a:defRPr>
                      </a:lvl2pPr>
                      <a:lvl3pPr algn="l">
                        <a:spcBef>
                          <a:spcPct val="20000"/>
                        </a:spcBef>
                        <a:buClr>
                          <a:schemeClr val="accent2"/>
                        </a:buClr>
                        <a:buFont typeface="Monotype Sorts" pitchFamily="2" charset="2"/>
                        <a:defRPr kumimoji="1">
                          <a:solidFill>
                            <a:schemeClr val="tx1"/>
                          </a:solidFill>
                          <a:latin typeface="Tahoma" pitchFamily="34" charset="0"/>
                        </a:defRPr>
                      </a:lvl3pPr>
                      <a:lvl4pPr algn="l">
                        <a:spcBef>
                          <a:spcPct val="20000"/>
                        </a:spcBef>
                        <a:buClr>
                          <a:schemeClr val="accent2"/>
                        </a:buClr>
                        <a:defRPr kumimoji="1" sz="1600">
                          <a:solidFill>
                            <a:schemeClr val="tx1"/>
                          </a:solidFill>
                          <a:latin typeface="Tahoma" pitchFamily="34" charset="0"/>
                        </a:defRPr>
                      </a:lvl4pPr>
                      <a:lvl5pPr algn="l">
                        <a:spcBef>
                          <a:spcPct val="20000"/>
                        </a:spcBef>
                        <a:buClr>
                          <a:schemeClr val="accent2"/>
                        </a:buClr>
                        <a:defRPr kumimoji="1" sz="1600">
                          <a:solidFill>
                            <a:schemeClr val="tx1"/>
                          </a:solidFill>
                          <a:latin typeface="Tahoma" pitchFamily="34" charset="0"/>
                        </a:defRPr>
                      </a:lvl5pPr>
                      <a:lvl6pPr eaLnBrk="0" fontAlgn="base" hangingPunct="0">
                        <a:spcBef>
                          <a:spcPct val="20000"/>
                        </a:spcBef>
                        <a:spcAft>
                          <a:spcPct val="0"/>
                        </a:spcAft>
                        <a:buClr>
                          <a:schemeClr val="accent2"/>
                        </a:buClr>
                        <a:defRPr kumimoji="1" sz="1600">
                          <a:solidFill>
                            <a:schemeClr val="tx1"/>
                          </a:solidFill>
                          <a:latin typeface="Tahoma" pitchFamily="34" charset="0"/>
                        </a:defRPr>
                      </a:lvl6pPr>
                      <a:lvl7pPr eaLnBrk="0" fontAlgn="base" hangingPunct="0">
                        <a:spcBef>
                          <a:spcPct val="20000"/>
                        </a:spcBef>
                        <a:spcAft>
                          <a:spcPct val="0"/>
                        </a:spcAft>
                        <a:buClr>
                          <a:schemeClr val="accent2"/>
                        </a:buClr>
                        <a:defRPr kumimoji="1" sz="1600">
                          <a:solidFill>
                            <a:schemeClr val="tx1"/>
                          </a:solidFill>
                          <a:latin typeface="Tahoma" pitchFamily="34" charset="0"/>
                        </a:defRPr>
                      </a:lvl7pPr>
                      <a:lvl8pPr eaLnBrk="0" fontAlgn="base" hangingPunct="0">
                        <a:spcBef>
                          <a:spcPct val="20000"/>
                        </a:spcBef>
                        <a:spcAft>
                          <a:spcPct val="0"/>
                        </a:spcAft>
                        <a:buClr>
                          <a:schemeClr val="accent2"/>
                        </a:buClr>
                        <a:defRPr kumimoji="1" sz="1600">
                          <a:solidFill>
                            <a:schemeClr val="tx1"/>
                          </a:solidFill>
                          <a:latin typeface="Tahoma" pitchFamily="34" charset="0"/>
                        </a:defRPr>
                      </a:lvl8pPr>
                      <a:lvl9pPr eaLnBrk="0" fontAlgn="base" hangingPunct="0">
                        <a:spcBef>
                          <a:spcPct val="20000"/>
                        </a:spcBef>
                        <a:spcAft>
                          <a:spcPct val="0"/>
                        </a:spcAft>
                        <a:buClr>
                          <a:schemeClr val="accent2"/>
                        </a:buClr>
                        <a:defRPr kumimoji="1" sz="1600">
                          <a:solidFill>
                            <a:schemeClr val="tx1"/>
                          </a:solidFill>
                          <a:latin typeface="Tahoma" pitchFamily="34"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pt-BR" sz="1600" b="0" i="0" u="none" strike="noStrike" cap="none" normalizeH="0" baseline="0" dirty="0" smtClean="0">
                          <a:ln>
                            <a:noFill/>
                          </a:ln>
                          <a:solidFill>
                            <a:schemeClr val="tx1"/>
                          </a:solidFill>
                          <a:effectLst/>
                          <a:latin typeface="Tahoma" pitchFamily="34" charset="0"/>
                        </a:rPr>
                        <a:t>0.5</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Monotype Sorts" pitchFamily="2" charset="2"/>
                        <a:defRPr kumimoji="1" sz="2400">
                          <a:solidFill>
                            <a:schemeClr val="tx1"/>
                          </a:solidFill>
                          <a:latin typeface="Tahoma" pitchFamily="34" charset="0"/>
                        </a:defRPr>
                      </a:lvl1pPr>
                      <a:lvl2pPr algn="l">
                        <a:spcBef>
                          <a:spcPct val="20000"/>
                        </a:spcBef>
                        <a:buClr>
                          <a:schemeClr val="accent2"/>
                        </a:buClr>
                        <a:buFont typeface="Monotype Sorts" pitchFamily="2" charset="2"/>
                        <a:defRPr kumimoji="1" sz="2000">
                          <a:solidFill>
                            <a:schemeClr val="tx1"/>
                          </a:solidFill>
                          <a:latin typeface="Tahoma" pitchFamily="34" charset="0"/>
                        </a:defRPr>
                      </a:lvl2pPr>
                      <a:lvl3pPr algn="l">
                        <a:spcBef>
                          <a:spcPct val="20000"/>
                        </a:spcBef>
                        <a:buClr>
                          <a:schemeClr val="accent2"/>
                        </a:buClr>
                        <a:buFont typeface="Monotype Sorts" pitchFamily="2" charset="2"/>
                        <a:defRPr kumimoji="1">
                          <a:solidFill>
                            <a:schemeClr val="tx1"/>
                          </a:solidFill>
                          <a:latin typeface="Tahoma" pitchFamily="34" charset="0"/>
                        </a:defRPr>
                      </a:lvl3pPr>
                      <a:lvl4pPr algn="l">
                        <a:spcBef>
                          <a:spcPct val="20000"/>
                        </a:spcBef>
                        <a:buClr>
                          <a:schemeClr val="accent2"/>
                        </a:buClr>
                        <a:defRPr kumimoji="1" sz="1600">
                          <a:solidFill>
                            <a:schemeClr val="tx1"/>
                          </a:solidFill>
                          <a:latin typeface="Tahoma" pitchFamily="34" charset="0"/>
                        </a:defRPr>
                      </a:lvl4pPr>
                      <a:lvl5pPr algn="l">
                        <a:spcBef>
                          <a:spcPct val="20000"/>
                        </a:spcBef>
                        <a:buClr>
                          <a:schemeClr val="accent2"/>
                        </a:buClr>
                        <a:defRPr kumimoji="1" sz="1600">
                          <a:solidFill>
                            <a:schemeClr val="tx1"/>
                          </a:solidFill>
                          <a:latin typeface="Tahoma" pitchFamily="34" charset="0"/>
                        </a:defRPr>
                      </a:lvl5pPr>
                      <a:lvl6pPr eaLnBrk="0" fontAlgn="base" hangingPunct="0">
                        <a:spcBef>
                          <a:spcPct val="20000"/>
                        </a:spcBef>
                        <a:spcAft>
                          <a:spcPct val="0"/>
                        </a:spcAft>
                        <a:buClr>
                          <a:schemeClr val="accent2"/>
                        </a:buClr>
                        <a:defRPr kumimoji="1" sz="1600">
                          <a:solidFill>
                            <a:schemeClr val="tx1"/>
                          </a:solidFill>
                          <a:latin typeface="Tahoma" pitchFamily="34" charset="0"/>
                        </a:defRPr>
                      </a:lvl6pPr>
                      <a:lvl7pPr eaLnBrk="0" fontAlgn="base" hangingPunct="0">
                        <a:spcBef>
                          <a:spcPct val="20000"/>
                        </a:spcBef>
                        <a:spcAft>
                          <a:spcPct val="0"/>
                        </a:spcAft>
                        <a:buClr>
                          <a:schemeClr val="accent2"/>
                        </a:buClr>
                        <a:defRPr kumimoji="1" sz="1600">
                          <a:solidFill>
                            <a:schemeClr val="tx1"/>
                          </a:solidFill>
                          <a:latin typeface="Tahoma" pitchFamily="34" charset="0"/>
                        </a:defRPr>
                      </a:lvl7pPr>
                      <a:lvl8pPr eaLnBrk="0" fontAlgn="base" hangingPunct="0">
                        <a:spcBef>
                          <a:spcPct val="20000"/>
                        </a:spcBef>
                        <a:spcAft>
                          <a:spcPct val="0"/>
                        </a:spcAft>
                        <a:buClr>
                          <a:schemeClr val="accent2"/>
                        </a:buClr>
                        <a:defRPr kumimoji="1" sz="1600">
                          <a:solidFill>
                            <a:schemeClr val="tx1"/>
                          </a:solidFill>
                          <a:latin typeface="Tahoma" pitchFamily="34" charset="0"/>
                        </a:defRPr>
                      </a:lvl8pPr>
                      <a:lvl9pPr eaLnBrk="0" fontAlgn="base" hangingPunct="0">
                        <a:spcBef>
                          <a:spcPct val="20000"/>
                        </a:spcBef>
                        <a:spcAft>
                          <a:spcPct val="0"/>
                        </a:spcAft>
                        <a:buClr>
                          <a:schemeClr val="accent2"/>
                        </a:buClr>
                        <a:defRPr kumimoji="1" sz="1600">
                          <a:solidFill>
                            <a:schemeClr val="tx1"/>
                          </a:solidFill>
                          <a:latin typeface="Tahoma"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pt-BR" altLang="pt-BR" sz="1600" b="0" i="0" u="none" strike="noStrike" cap="none" normalizeH="0" baseline="0" dirty="0" smtClean="0">
                          <a:ln>
                            <a:noFill/>
                          </a:ln>
                          <a:solidFill>
                            <a:schemeClr val="tx1"/>
                          </a:solidFill>
                          <a:effectLst/>
                          <a:latin typeface="Tahoma" pitchFamily="34" charset="0"/>
                        </a:rPr>
                        <a:t>1</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850">
                <a:tc>
                  <a:txBody>
                    <a:bodyPr/>
                    <a:lstStyle>
                      <a:lvl1pPr algn="l">
                        <a:spcBef>
                          <a:spcPct val="20000"/>
                        </a:spcBef>
                        <a:buClr>
                          <a:schemeClr val="accent2"/>
                        </a:buClr>
                        <a:buFont typeface="Monotype Sorts" pitchFamily="2" charset="2"/>
                        <a:defRPr kumimoji="1" sz="2400">
                          <a:solidFill>
                            <a:schemeClr val="tx1"/>
                          </a:solidFill>
                          <a:latin typeface="Tahoma" pitchFamily="34" charset="0"/>
                        </a:defRPr>
                      </a:lvl1pPr>
                      <a:lvl2pPr algn="l">
                        <a:spcBef>
                          <a:spcPct val="20000"/>
                        </a:spcBef>
                        <a:buClr>
                          <a:schemeClr val="accent2"/>
                        </a:buClr>
                        <a:buFont typeface="Monotype Sorts" pitchFamily="2" charset="2"/>
                        <a:defRPr kumimoji="1" sz="2000">
                          <a:solidFill>
                            <a:schemeClr val="tx1"/>
                          </a:solidFill>
                          <a:latin typeface="Tahoma" pitchFamily="34" charset="0"/>
                        </a:defRPr>
                      </a:lvl2pPr>
                      <a:lvl3pPr algn="l">
                        <a:spcBef>
                          <a:spcPct val="20000"/>
                        </a:spcBef>
                        <a:buClr>
                          <a:schemeClr val="accent2"/>
                        </a:buClr>
                        <a:buFont typeface="Monotype Sorts" pitchFamily="2" charset="2"/>
                        <a:defRPr kumimoji="1">
                          <a:solidFill>
                            <a:schemeClr val="tx1"/>
                          </a:solidFill>
                          <a:latin typeface="Tahoma" pitchFamily="34" charset="0"/>
                        </a:defRPr>
                      </a:lvl3pPr>
                      <a:lvl4pPr algn="l">
                        <a:spcBef>
                          <a:spcPct val="20000"/>
                        </a:spcBef>
                        <a:buClr>
                          <a:schemeClr val="accent2"/>
                        </a:buClr>
                        <a:defRPr kumimoji="1" sz="1600">
                          <a:solidFill>
                            <a:schemeClr val="tx1"/>
                          </a:solidFill>
                          <a:latin typeface="Tahoma" pitchFamily="34" charset="0"/>
                        </a:defRPr>
                      </a:lvl4pPr>
                      <a:lvl5pPr algn="l">
                        <a:spcBef>
                          <a:spcPct val="20000"/>
                        </a:spcBef>
                        <a:buClr>
                          <a:schemeClr val="accent2"/>
                        </a:buClr>
                        <a:defRPr kumimoji="1" sz="1600">
                          <a:solidFill>
                            <a:schemeClr val="tx1"/>
                          </a:solidFill>
                          <a:latin typeface="Tahoma" pitchFamily="34" charset="0"/>
                        </a:defRPr>
                      </a:lvl5pPr>
                      <a:lvl6pPr eaLnBrk="0" fontAlgn="base" hangingPunct="0">
                        <a:spcBef>
                          <a:spcPct val="20000"/>
                        </a:spcBef>
                        <a:spcAft>
                          <a:spcPct val="0"/>
                        </a:spcAft>
                        <a:buClr>
                          <a:schemeClr val="accent2"/>
                        </a:buClr>
                        <a:defRPr kumimoji="1" sz="1600">
                          <a:solidFill>
                            <a:schemeClr val="tx1"/>
                          </a:solidFill>
                          <a:latin typeface="Tahoma" pitchFamily="34" charset="0"/>
                        </a:defRPr>
                      </a:lvl6pPr>
                      <a:lvl7pPr eaLnBrk="0" fontAlgn="base" hangingPunct="0">
                        <a:spcBef>
                          <a:spcPct val="20000"/>
                        </a:spcBef>
                        <a:spcAft>
                          <a:spcPct val="0"/>
                        </a:spcAft>
                        <a:buClr>
                          <a:schemeClr val="accent2"/>
                        </a:buClr>
                        <a:defRPr kumimoji="1" sz="1600">
                          <a:solidFill>
                            <a:schemeClr val="tx1"/>
                          </a:solidFill>
                          <a:latin typeface="Tahoma" pitchFamily="34" charset="0"/>
                        </a:defRPr>
                      </a:lvl7pPr>
                      <a:lvl8pPr eaLnBrk="0" fontAlgn="base" hangingPunct="0">
                        <a:spcBef>
                          <a:spcPct val="20000"/>
                        </a:spcBef>
                        <a:spcAft>
                          <a:spcPct val="0"/>
                        </a:spcAft>
                        <a:buClr>
                          <a:schemeClr val="accent2"/>
                        </a:buClr>
                        <a:defRPr kumimoji="1" sz="1600">
                          <a:solidFill>
                            <a:schemeClr val="tx1"/>
                          </a:solidFill>
                          <a:latin typeface="Tahoma" pitchFamily="34" charset="0"/>
                        </a:defRPr>
                      </a:lvl8pPr>
                      <a:lvl9pPr eaLnBrk="0" fontAlgn="base" hangingPunct="0">
                        <a:spcBef>
                          <a:spcPct val="20000"/>
                        </a:spcBef>
                        <a:spcAft>
                          <a:spcPct val="0"/>
                        </a:spcAft>
                        <a:buClr>
                          <a:schemeClr val="accent2"/>
                        </a:buClr>
                        <a:defRPr kumimoji="1" sz="1600">
                          <a:solidFill>
                            <a:schemeClr val="tx1"/>
                          </a:solidFill>
                          <a:latin typeface="Tahoma" pitchFamily="34"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pt-BR" sz="1600" b="0" i="0" u="none" strike="noStrike" cap="none" normalizeH="0" baseline="0" dirty="0" smtClean="0">
                          <a:ln>
                            <a:noFill/>
                          </a:ln>
                          <a:solidFill>
                            <a:schemeClr val="tx1"/>
                          </a:solidFill>
                          <a:effectLst/>
                          <a:latin typeface="Tahoma" pitchFamily="34" charset="0"/>
                        </a:rPr>
                        <a:t>14</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Monotype Sorts" pitchFamily="2" charset="2"/>
                        <a:defRPr kumimoji="1" sz="2400">
                          <a:solidFill>
                            <a:schemeClr val="tx1"/>
                          </a:solidFill>
                          <a:latin typeface="Tahoma" pitchFamily="34" charset="0"/>
                        </a:defRPr>
                      </a:lvl1pPr>
                      <a:lvl2pPr algn="l">
                        <a:spcBef>
                          <a:spcPct val="20000"/>
                        </a:spcBef>
                        <a:buClr>
                          <a:schemeClr val="accent2"/>
                        </a:buClr>
                        <a:buFont typeface="Monotype Sorts" pitchFamily="2" charset="2"/>
                        <a:defRPr kumimoji="1" sz="2000">
                          <a:solidFill>
                            <a:schemeClr val="tx1"/>
                          </a:solidFill>
                          <a:latin typeface="Tahoma" pitchFamily="34" charset="0"/>
                        </a:defRPr>
                      </a:lvl2pPr>
                      <a:lvl3pPr algn="l">
                        <a:spcBef>
                          <a:spcPct val="20000"/>
                        </a:spcBef>
                        <a:buClr>
                          <a:schemeClr val="accent2"/>
                        </a:buClr>
                        <a:buFont typeface="Monotype Sorts" pitchFamily="2" charset="2"/>
                        <a:defRPr kumimoji="1">
                          <a:solidFill>
                            <a:schemeClr val="tx1"/>
                          </a:solidFill>
                          <a:latin typeface="Tahoma" pitchFamily="34" charset="0"/>
                        </a:defRPr>
                      </a:lvl3pPr>
                      <a:lvl4pPr algn="l">
                        <a:spcBef>
                          <a:spcPct val="20000"/>
                        </a:spcBef>
                        <a:buClr>
                          <a:schemeClr val="accent2"/>
                        </a:buClr>
                        <a:defRPr kumimoji="1" sz="1600">
                          <a:solidFill>
                            <a:schemeClr val="tx1"/>
                          </a:solidFill>
                          <a:latin typeface="Tahoma" pitchFamily="34" charset="0"/>
                        </a:defRPr>
                      </a:lvl4pPr>
                      <a:lvl5pPr algn="l">
                        <a:spcBef>
                          <a:spcPct val="20000"/>
                        </a:spcBef>
                        <a:buClr>
                          <a:schemeClr val="accent2"/>
                        </a:buClr>
                        <a:defRPr kumimoji="1" sz="1600">
                          <a:solidFill>
                            <a:schemeClr val="tx1"/>
                          </a:solidFill>
                          <a:latin typeface="Tahoma" pitchFamily="34" charset="0"/>
                        </a:defRPr>
                      </a:lvl5pPr>
                      <a:lvl6pPr eaLnBrk="0" fontAlgn="base" hangingPunct="0">
                        <a:spcBef>
                          <a:spcPct val="20000"/>
                        </a:spcBef>
                        <a:spcAft>
                          <a:spcPct val="0"/>
                        </a:spcAft>
                        <a:buClr>
                          <a:schemeClr val="accent2"/>
                        </a:buClr>
                        <a:defRPr kumimoji="1" sz="1600">
                          <a:solidFill>
                            <a:schemeClr val="tx1"/>
                          </a:solidFill>
                          <a:latin typeface="Tahoma" pitchFamily="34" charset="0"/>
                        </a:defRPr>
                      </a:lvl6pPr>
                      <a:lvl7pPr eaLnBrk="0" fontAlgn="base" hangingPunct="0">
                        <a:spcBef>
                          <a:spcPct val="20000"/>
                        </a:spcBef>
                        <a:spcAft>
                          <a:spcPct val="0"/>
                        </a:spcAft>
                        <a:buClr>
                          <a:schemeClr val="accent2"/>
                        </a:buClr>
                        <a:defRPr kumimoji="1" sz="1600">
                          <a:solidFill>
                            <a:schemeClr val="tx1"/>
                          </a:solidFill>
                          <a:latin typeface="Tahoma" pitchFamily="34" charset="0"/>
                        </a:defRPr>
                      </a:lvl7pPr>
                      <a:lvl8pPr eaLnBrk="0" fontAlgn="base" hangingPunct="0">
                        <a:spcBef>
                          <a:spcPct val="20000"/>
                        </a:spcBef>
                        <a:spcAft>
                          <a:spcPct val="0"/>
                        </a:spcAft>
                        <a:buClr>
                          <a:schemeClr val="accent2"/>
                        </a:buClr>
                        <a:defRPr kumimoji="1" sz="1600">
                          <a:solidFill>
                            <a:schemeClr val="tx1"/>
                          </a:solidFill>
                          <a:latin typeface="Tahoma" pitchFamily="34" charset="0"/>
                        </a:defRPr>
                      </a:lvl8pPr>
                      <a:lvl9pPr eaLnBrk="0" fontAlgn="base" hangingPunct="0">
                        <a:spcBef>
                          <a:spcPct val="20000"/>
                        </a:spcBef>
                        <a:spcAft>
                          <a:spcPct val="0"/>
                        </a:spcAft>
                        <a:buClr>
                          <a:schemeClr val="accent2"/>
                        </a:buClr>
                        <a:defRPr kumimoji="1" sz="1600">
                          <a:solidFill>
                            <a:schemeClr val="tx1"/>
                          </a:solidFill>
                          <a:latin typeface="Tahoma" pitchFamily="34"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pt-BR" sz="1600" b="0" i="0" u="none" strike="noStrike" cap="none" normalizeH="0" baseline="0" dirty="0" smtClean="0">
                          <a:ln>
                            <a:noFill/>
                          </a:ln>
                          <a:solidFill>
                            <a:schemeClr val="tx1"/>
                          </a:solidFill>
                          <a:effectLst/>
                          <a:latin typeface="Tahoma" pitchFamily="34" charset="0"/>
                        </a:rPr>
                        <a:t>2.8</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Monotype Sorts" pitchFamily="2" charset="2"/>
                        <a:defRPr kumimoji="1" sz="2400">
                          <a:solidFill>
                            <a:schemeClr val="tx1"/>
                          </a:solidFill>
                          <a:latin typeface="Tahoma" pitchFamily="34" charset="0"/>
                        </a:defRPr>
                      </a:lvl1pPr>
                      <a:lvl2pPr algn="l">
                        <a:spcBef>
                          <a:spcPct val="20000"/>
                        </a:spcBef>
                        <a:buClr>
                          <a:schemeClr val="accent2"/>
                        </a:buClr>
                        <a:buFont typeface="Monotype Sorts" pitchFamily="2" charset="2"/>
                        <a:defRPr kumimoji="1" sz="2000">
                          <a:solidFill>
                            <a:schemeClr val="tx1"/>
                          </a:solidFill>
                          <a:latin typeface="Tahoma" pitchFamily="34" charset="0"/>
                        </a:defRPr>
                      </a:lvl2pPr>
                      <a:lvl3pPr algn="l">
                        <a:spcBef>
                          <a:spcPct val="20000"/>
                        </a:spcBef>
                        <a:buClr>
                          <a:schemeClr val="accent2"/>
                        </a:buClr>
                        <a:buFont typeface="Monotype Sorts" pitchFamily="2" charset="2"/>
                        <a:defRPr kumimoji="1">
                          <a:solidFill>
                            <a:schemeClr val="tx1"/>
                          </a:solidFill>
                          <a:latin typeface="Tahoma" pitchFamily="34" charset="0"/>
                        </a:defRPr>
                      </a:lvl3pPr>
                      <a:lvl4pPr algn="l">
                        <a:spcBef>
                          <a:spcPct val="20000"/>
                        </a:spcBef>
                        <a:buClr>
                          <a:schemeClr val="accent2"/>
                        </a:buClr>
                        <a:defRPr kumimoji="1" sz="1600">
                          <a:solidFill>
                            <a:schemeClr val="tx1"/>
                          </a:solidFill>
                          <a:latin typeface="Tahoma" pitchFamily="34" charset="0"/>
                        </a:defRPr>
                      </a:lvl4pPr>
                      <a:lvl5pPr algn="l">
                        <a:spcBef>
                          <a:spcPct val="20000"/>
                        </a:spcBef>
                        <a:buClr>
                          <a:schemeClr val="accent2"/>
                        </a:buClr>
                        <a:defRPr kumimoji="1" sz="1600">
                          <a:solidFill>
                            <a:schemeClr val="tx1"/>
                          </a:solidFill>
                          <a:latin typeface="Tahoma" pitchFamily="34" charset="0"/>
                        </a:defRPr>
                      </a:lvl5pPr>
                      <a:lvl6pPr eaLnBrk="0" fontAlgn="base" hangingPunct="0">
                        <a:spcBef>
                          <a:spcPct val="20000"/>
                        </a:spcBef>
                        <a:spcAft>
                          <a:spcPct val="0"/>
                        </a:spcAft>
                        <a:buClr>
                          <a:schemeClr val="accent2"/>
                        </a:buClr>
                        <a:defRPr kumimoji="1" sz="1600">
                          <a:solidFill>
                            <a:schemeClr val="tx1"/>
                          </a:solidFill>
                          <a:latin typeface="Tahoma" pitchFamily="34" charset="0"/>
                        </a:defRPr>
                      </a:lvl6pPr>
                      <a:lvl7pPr eaLnBrk="0" fontAlgn="base" hangingPunct="0">
                        <a:spcBef>
                          <a:spcPct val="20000"/>
                        </a:spcBef>
                        <a:spcAft>
                          <a:spcPct val="0"/>
                        </a:spcAft>
                        <a:buClr>
                          <a:schemeClr val="accent2"/>
                        </a:buClr>
                        <a:defRPr kumimoji="1" sz="1600">
                          <a:solidFill>
                            <a:schemeClr val="tx1"/>
                          </a:solidFill>
                          <a:latin typeface="Tahoma" pitchFamily="34" charset="0"/>
                        </a:defRPr>
                      </a:lvl7pPr>
                      <a:lvl8pPr eaLnBrk="0" fontAlgn="base" hangingPunct="0">
                        <a:spcBef>
                          <a:spcPct val="20000"/>
                        </a:spcBef>
                        <a:spcAft>
                          <a:spcPct val="0"/>
                        </a:spcAft>
                        <a:buClr>
                          <a:schemeClr val="accent2"/>
                        </a:buClr>
                        <a:defRPr kumimoji="1" sz="1600">
                          <a:solidFill>
                            <a:schemeClr val="tx1"/>
                          </a:solidFill>
                          <a:latin typeface="Tahoma" pitchFamily="34" charset="0"/>
                        </a:defRPr>
                      </a:lvl8pPr>
                      <a:lvl9pPr eaLnBrk="0" fontAlgn="base" hangingPunct="0">
                        <a:spcBef>
                          <a:spcPct val="20000"/>
                        </a:spcBef>
                        <a:spcAft>
                          <a:spcPct val="0"/>
                        </a:spcAft>
                        <a:buClr>
                          <a:schemeClr val="accent2"/>
                        </a:buClr>
                        <a:defRPr kumimoji="1" sz="1600">
                          <a:solidFill>
                            <a:schemeClr val="tx1"/>
                          </a:solidFill>
                          <a:latin typeface="Tahoma"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pt-BR" altLang="pt-BR" sz="1600" b="0" i="0" u="none" strike="noStrike" cap="none" normalizeH="0" baseline="0" dirty="0" smtClean="0">
                          <a:ln>
                            <a:noFill/>
                          </a:ln>
                          <a:solidFill>
                            <a:schemeClr val="tx1"/>
                          </a:solidFill>
                          <a:effectLst/>
                          <a:latin typeface="Tahoma" pitchFamily="34" charset="0"/>
                        </a:rPr>
                        <a:t>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850">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pt-BR" sz="1600" b="0" i="0" u="none" strike="noStrike" cap="none" normalizeH="0" baseline="0" dirty="0" smtClean="0">
                          <a:ln>
                            <a:noFill/>
                          </a:ln>
                          <a:solidFill>
                            <a:schemeClr val="tx1"/>
                          </a:solidFill>
                          <a:effectLst/>
                          <a:latin typeface="Tahoma" pitchFamily="34" charset="0"/>
                        </a:rPr>
                        <a:t>14</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pt-BR" sz="1600" b="0" i="0" u="none" strike="noStrike" cap="none" normalizeH="0" baseline="0" dirty="0" smtClean="0">
                          <a:ln>
                            <a:noFill/>
                          </a:ln>
                          <a:solidFill>
                            <a:schemeClr val="tx1"/>
                          </a:solidFill>
                          <a:effectLst/>
                          <a:latin typeface="Tahoma" pitchFamily="34" charset="0"/>
                        </a:rPr>
                        <a:t>2.4</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pt-BR" altLang="pt-BR" sz="1600" b="0" i="0" u="none" strike="noStrike" cap="none" normalizeH="0" baseline="0" dirty="0" smtClean="0">
                          <a:ln>
                            <a:noFill/>
                          </a:ln>
                          <a:solidFill>
                            <a:schemeClr val="tx1"/>
                          </a:solidFill>
                          <a:effectLst/>
                          <a:latin typeface="Tahoma" pitchFamily="34" charset="0"/>
                        </a:rPr>
                        <a:t>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850">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pt-BR" sz="1600" b="0" i="0" u="none" strike="noStrike" cap="none" normalizeH="0" baseline="0" dirty="0" smtClean="0">
                          <a:ln>
                            <a:noFill/>
                          </a:ln>
                          <a:solidFill>
                            <a:schemeClr val="tx1"/>
                          </a:solidFill>
                          <a:effectLst/>
                          <a:latin typeface="Tahoma" pitchFamily="34" charset="0"/>
                        </a:rPr>
                        <a:t>13</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pt-BR" sz="1600" b="0" i="0" u="none" strike="noStrike" cap="none" normalizeH="0" baseline="0" dirty="0" smtClean="0">
                          <a:ln>
                            <a:noFill/>
                          </a:ln>
                          <a:solidFill>
                            <a:schemeClr val="tx1"/>
                          </a:solidFill>
                          <a:effectLst/>
                          <a:latin typeface="Tahoma" pitchFamily="34" charset="0"/>
                        </a:rPr>
                        <a:t>1.8</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pt-BR" altLang="pt-BR" sz="1600" b="0" i="0" u="none" strike="noStrike" cap="none" normalizeH="0" baseline="0" dirty="0" smtClean="0">
                          <a:ln>
                            <a:noFill/>
                          </a:ln>
                          <a:solidFill>
                            <a:schemeClr val="tx1"/>
                          </a:solidFill>
                          <a:effectLst/>
                          <a:latin typeface="Tahoma" pitchFamily="34" charset="0"/>
                        </a:rPr>
                        <a:t>1</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850">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pt-BR" sz="1600" b="0" i="0" u="none" strike="noStrike" cap="none" normalizeH="0" baseline="0" dirty="0" smtClean="0">
                          <a:ln>
                            <a:noFill/>
                          </a:ln>
                          <a:solidFill>
                            <a:schemeClr val="tx1"/>
                          </a:solidFill>
                          <a:effectLst/>
                          <a:latin typeface="Tahoma" pitchFamily="34" charset="0"/>
                        </a:rPr>
                        <a:t>13.8</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pt-BR" sz="1600" b="0" i="0" u="none" strike="noStrike" cap="none" normalizeH="0" baseline="0" dirty="0" smtClean="0">
                          <a:ln>
                            <a:noFill/>
                          </a:ln>
                          <a:solidFill>
                            <a:schemeClr val="tx1"/>
                          </a:solidFill>
                          <a:effectLst/>
                          <a:latin typeface="Tahoma" pitchFamily="34" charset="0"/>
                        </a:rPr>
                        <a:t>1.5</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pt-BR" altLang="pt-BR" sz="1600" b="0" i="0" u="none" strike="noStrike" cap="none" normalizeH="0" baseline="0" dirty="0" smtClean="0">
                          <a:ln>
                            <a:noFill/>
                          </a:ln>
                          <a:solidFill>
                            <a:schemeClr val="tx1"/>
                          </a:solidFill>
                          <a:effectLst/>
                          <a:latin typeface="Tahoma" pitchFamily="34" charset="0"/>
                        </a:rPr>
                        <a:t>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850">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pt-BR" sz="1600" b="0" i="0" u="none" strike="noStrike" cap="none" normalizeH="0" baseline="0" dirty="0" smtClean="0">
                          <a:ln>
                            <a:noFill/>
                          </a:ln>
                          <a:solidFill>
                            <a:schemeClr val="tx1"/>
                          </a:solidFill>
                          <a:effectLst/>
                          <a:latin typeface="Tahoma" pitchFamily="34" charset="0"/>
                        </a:rPr>
                        <a:t>11</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pt-BR" sz="1600" b="0" i="0" u="none" strike="noStrike" cap="none" normalizeH="0" baseline="0" dirty="0" smtClean="0">
                          <a:ln>
                            <a:noFill/>
                          </a:ln>
                          <a:solidFill>
                            <a:schemeClr val="tx1"/>
                          </a:solidFill>
                          <a:effectLst/>
                          <a:latin typeface="Tahoma" pitchFamily="34" charset="0"/>
                        </a:rPr>
                        <a:t>1</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pt-BR" altLang="pt-BR" sz="1600" b="0" i="0" u="none" strike="noStrike" cap="none" normalizeH="0" baseline="0" dirty="0" smtClean="0">
                          <a:ln>
                            <a:noFill/>
                          </a:ln>
                          <a:solidFill>
                            <a:schemeClr val="tx1"/>
                          </a:solidFill>
                          <a:effectLst/>
                          <a:latin typeface="Tahoma" pitchFamily="34" charset="0"/>
                        </a:rPr>
                        <a:t>1</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TextBox 3"/>
          <p:cNvSpPr txBox="1"/>
          <p:nvPr/>
        </p:nvSpPr>
        <p:spPr>
          <a:xfrm>
            <a:off x="1419366" y="2899285"/>
            <a:ext cx="1382045" cy="400110"/>
          </a:xfrm>
          <a:prstGeom prst="rect">
            <a:avLst/>
          </a:prstGeom>
          <a:noFill/>
        </p:spPr>
        <p:txBody>
          <a:bodyPr wrap="none" rtlCol="0">
            <a:spAutoFit/>
          </a:bodyPr>
          <a:lstStyle/>
          <a:p>
            <a:r>
              <a:rPr lang="pt-BR" sz="2000" dirty="0" smtClean="0"/>
              <a:t>Training set</a:t>
            </a:r>
            <a:endParaRPr lang="pt-BR" sz="2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4406" y="2388358"/>
            <a:ext cx="5109949" cy="38324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4829" y="2899285"/>
            <a:ext cx="2943225" cy="2533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4251097" y="5759355"/>
            <a:ext cx="2352439" cy="523220"/>
          </a:xfrm>
          <a:prstGeom prst="rect">
            <a:avLst/>
          </a:prstGeom>
          <a:noFill/>
        </p:spPr>
        <p:txBody>
          <a:bodyPr wrap="none" rtlCol="0">
            <a:spAutoFit/>
          </a:bodyPr>
          <a:lstStyle/>
          <a:p>
            <a:r>
              <a:rPr lang="pt-BR" sz="2800" dirty="0" smtClean="0">
                <a:solidFill>
                  <a:srgbClr val="FF0000"/>
                </a:solidFill>
              </a:rPr>
              <a:t>Text (ASCII) file</a:t>
            </a:r>
            <a:endParaRPr lang="pt-BR" sz="2800" dirty="0">
              <a:solidFill>
                <a:srgbClr val="FF0000"/>
              </a:solidFill>
            </a:endParaRPr>
          </a:p>
        </p:txBody>
      </p:sp>
      <p:cxnSp>
        <p:nvCxnSpPr>
          <p:cNvPr id="11" name="Straight Arrow Connector 10"/>
          <p:cNvCxnSpPr/>
          <p:nvPr/>
        </p:nvCxnSpPr>
        <p:spPr>
          <a:xfrm flipV="1">
            <a:off x="5404513" y="5432935"/>
            <a:ext cx="0" cy="3264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3818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Manipulating the data</a:t>
            </a:r>
            <a:endParaRPr lang="pt-BR" dirty="0"/>
          </a:p>
        </p:txBody>
      </p:sp>
      <p:sp>
        <p:nvSpPr>
          <p:cNvPr id="3" name="Content Placeholder 2"/>
          <p:cNvSpPr>
            <a:spLocks noGrp="1"/>
          </p:cNvSpPr>
          <p:nvPr>
            <p:ph idx="1"/>
          </p:nvPr>
        </p:nvSpPr>
        <p:spPr>
          <a:xfrm>
            <a:off x="838200" y="1555845"/>
            <a:ext cx="10515600" cy="4621118"/>
          </a:xfrm>
        </p:spPr>
        <p:txBody>
          <a:bodyPr/>
          <a:lstStyle/>
          <a:p>
            <a:r>
              <a:rPr lang="pt-BR" dirty="0" smtClean="0"/>
              <a:t>Matlab / Octave code showSets.m to plot the data:</a:t>
            </a:r>
            <a:endParaRPr lang="pt-BR" dirty="0"/>
          </a:p>
        </p:txBody>
      </p:sp>
      <p:sp>
        <p:nvSpPr>
          <p:cNvPr id="5" name="Slide Number Placeholder 4"/>
          <p:cNvSpPr>
            <a:spLocks noGrp="1"/>
          </p:cNvSpPr>
          <p:nvPr>
            <p:ph type="sldNum" sz="quarter" idx="12"/>
          </p:nvPr>
        </p:nvSpPr>
        <p:spPr/>
        <p:txBody>
          <a:bodyPr/>
          <a:lstStyle/>
          <a:p>
            <a:fld id="{B7707E1D-C3BD-4B21-B329-26461843C032}" type="slidenum">
              <a:rPr lang="en-US" smtClean="0"/>
              <a:t>16</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320" y="2438328"/>
            <a:ext cx="11315700" cy="421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00853" y="115142"/>
            <a:ext cx="2943225" cy="2533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6987654" y="2033631"/>
            <a:ext cx="2012923" cy="461665"/>
          </a:xfrm>
          <a:prstGeom prst="rect">
            <a:avLst/>
          </a:prstGeom>
          <a:noFill/>
        </p:spPr>
        <p:txBody>
          <a:bodyPr wrap="none" rtlCol="0">
            <a:spAutoFit/>
          </a:bodyPr>
          <a:lstStyle/>
          <a:p>
            <a:r>
              <a:rPr lang="en-US" sz="2400" dirty="0" smtClean="0"/>
              <a:t>x </a:t>
            </a:r>
            <a:r>
              <a:rPr lang="en-US" sz="2400" dirty="0"/>
              <a:t>is a 7x3 array</a:t>
            </a:r>
            <a:endParaRPr lang="pt-BR" sz="2400" dirty="0"/>
          </a:p>
        </p:txBody>
      </p:sp>
      <p:cxnSp>
        <p:nvCxnSpPr>
          <p:cNvPr id="10" name="Straight Arrow Connector 9"/>
          <p:cNvCxnSpPr/>
          <p:nvPr/>
        </p:nvCxnSpPr>
        <p:spPr>
          <a:xfrm flipV="1">
            <a:off x="3725839" y="2278112"/>
            <a:ext cx="3248167" cy="1602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9808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First classifier: decision stump</a:t>
            </a:r>
            <a:endParaRPr lang="pt-BR" dirty="0"/>
          </a:p>
        </p:txBody>
      </p:sp>
      <p:sp>
        <p:nvSpPr>
          <p:cNvPr id="3" name="Content Placeholder 2"/>
          <p:cNvSpPr>
            <a:spLocks noGrp="1"/>
          </p:cNvSpPr>
          <p:nvPr>
            <p:ph idx="1"/>
          </p:nvPr>
        </p:nvSpPr>
        <p:spPr>
          <a:xfrm>
            <a:off x="838200" y="1825625"/>
            <a:ext cx="5603543" cy="4351338"/>
          </a:xfrm>
        </p:spPr>
        <p:txBody>
          <a:bodyPr>
            <a:normAutofit fontScale="92500"/>
          </a:bodyPr>
          <a:lstStyle/>
          <a:p>
            <a:r>
              <a:rPr lang="pt-BR" dirty="0" smtClean="0"/>
              <a:t>Decision stump is a single if / else rule based on a chosen threshold value of a chosen feature</a:t>
            </a:r>
          </a:p>
          <a:p>
            <a:r>
              <a:rPr lang="pt-BR" dirty="0" smtClean="0"/>
              <a:t>First example:</a:t>
            </a:r>
          </a:p>
          <a:p>
            <a:pPr lvl="1"/>
            <a:r>
              <a:rPr lang="pt-BR" dirty="0" smtClean="0"/>
              <a:t>if weight &gt; 1</a:t>
            </a:r>
          </a:p>
          <a:p>
            <a:pPr lvl="2"/>
            <a:r>
              <a:rPr lang="pt-BR" dirty="0" smtClean="0"/>
              <a:t>then class label is 0</a:t>
            </a:r>
          </a:p>
          <a:p>
            <a:pPr lvl="1"/>
            <a:r>
              <a:rPr lang="pt-BR" dirty="0" smtClean="0">
                <a:solidFill>
                  <a:srgbClr val="FF0000"/>
                </a:solidFill>
              </a:rPr>
              <a:t>This gives one error in training set!</a:t>
            </a:r>
          </a:p>
          <a:p>
            <a:r>
              <a:rPr lang="pt-BR" dirty="0" smtClean="0"/>
              <a:t>Another example</a:t>
            </a:r>
            <a:r>
              <a:rPr lang="pt-BR" dirty="0"/>
              <a:t>:</a:t>
            </a:r>
          </a:p>
          <a:p>
            <a:pPr lvl="1"/>
            <a:r>
              <a:rPr lang="pt-BR" dirty="0"/>
              <a:t>if </a:t>
            </a:r>
            <a:r>
              <a:rPr lang="pt-BR" dirty="0" smtClean="0"/>
              <a:t>length &lt; 12</a:t>
            </a:r>
            <a:endParaRPr lang="pt-BR" dirty="0"/>
          </a:p>
          <a:p>
            <a:pPr lvl="2"/>
            <a:r>
              <a:rPr lang="pt-BR" dirty="0"/>
              <a:t>then class label is </a:t>
            </a:r>
            <a:r>
              <a:rPr lang="pt-BR" dirty="0" smtClean="0"/>
              <a:t>1</a:t>
            </a:r>
          </a:p>
          <a:p>
            <a:pPr lvl="1"/>
            <a:r>
              <a:rPr lang="pt-BR" dirty="0" smtClean="0">
                <a:solidFill>
                  <a:srgbClr val="FF0000"/>
                </a:solidFill>
              </a:rPr>
              <a:t>This also gives </a:t>
            </a:r>
            <a:r>
              <a:rPr lang="pt-BR" dirty="0">
                <a:solidFill>
                  <a:srgbClr val="FF0000"/>
                </a:solidFill>
              </a:rPr>
              <a:t>one error in training set</a:t>
            </a:r>
            <a:r>
              <a:rPr lang="pt-BR" dirty="0" smtClean="0">
                <a:solidFill>
                  <a:srgbClr val="FF0000"/>
                </a:solidFill>
              </a:rPr>
              <a:t>!</a:t>
            </a:r>
            <a:endParaRPr lang="pt-BR" dirty="0">
              <a:solidFill>
                <a:srgbClr val="FF0000"/>
              </a:solidFill>
            </a:endParaRPr>
          </a:p>
          <a:p>
            <a:pPr marL="0" indent="0">
              <a:buNone/>
            </a:pPr>
            <a:endParaRPr lang="pt-BR" dirty="0"/>
          </a:p>
        </p:txBody>
      </p:sp>
      <p:sp>
        <p:nvSpPr>
          <p:cNvPr id="5" name="Slide Number Placeholder 4"/>
          <p:cNvSpPr>
            <a:spLocks noGrp="1"/>
          </p:cNvSpPr>
          <p:nvPr>
            <p:ph type="sldNum" sz="quarter" idx="12"/>
          </p:nvPr>
        </p:nvSpPr>
        <p:spPr/>
        <p:txBody>
          <a:bodyPr/>
          <a:lstStyle/>
          <a:p>
            <a:fld id="{B7707E1D-C3BD-4B21-B329-26461843C032}" type="slidenum">
              <a:rPr lang="en-US" smtClean="0"/>
              <a:t>17</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2648792"/>
            <a:ext cx="5334000" cy="400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0351" y="115142"/>
            <a:ext cx="2943225" cy="2533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473242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322" y="3698542"/>
            <a:ext cx="3817961" cy="28634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pt-BR" dirty="0" smtClean="0"/>
              <a:t>Test our decision stump</a:t>
            </a:r>
            <a:endParaRPr lang="pt-BR" dirty="0"/>
          </a:p>
        </p:txBody>
      </p:sp>
      <p:sp>
        <p:nvSpPr>
          <p:cNvPr id="3" name="Content Placeholder 2"/>
          <p:cNvSpPr>
            <a:spLocks noGrp="1"/>
          </p:cNvSpPr>
          <p:nvPr>
            <p:ph idx="1"/>
          </p:nvPr>
        </p:nvSpPr>
        <p:spPr>
          <a:xfrm>
            <a:off x="838200" y="1825625"/>
            <a:ext cx="6724508" cy="2080621"/>
          </a:xfrm>
        </p:spPr>
        <p:txBody>
          <a:bodyPr>
            <a:normAutofit fontScale="92500"/>
          </a:bodyPr>
          <a:lstStyle/>
          <a:p>
            <a:r>
              <a:rPr lang="pt-BR" dirty="0" smtClean="0"/>
              <a:t>Example:</a:t>
            </a:r>
          </a:p>
          <a:p>
            <a:pPr lvl="1"/>
            <a:r>
              <a:rPr lang="pt-BR" dirty="0" smtClean="0"/>
              <a:t>if weight &gt; 1</a:t>
            </a:r>
          </a:p>
          <a:p>
            <a:pPr lvl="2"/>
            <a:r>
              <a:rPr lang="pt-BR" dirty="0" smtClean="0"/>
              <a:t>then class label is 0</a:t>
            </a:r>
          </a:p>
          <a:p>
            <a:pPr lvl="1"/>
            <a:r>
              <a:rPr lang="pt-BR" dirty="0" smtClean="0">
                <a:solidFill>
                  <a:srgbClr val="FF0000"/>
                </a:solidFill>
              </a:rPr>
              <a:t>This gives one error in training set!</a:t>
            </a:r>
          </a:p>
          <a:p>
            <a:r>
              <a:rPr lang="pt-BR" dirty="0" smtClean="0"/>
              <a:t>But gives three errors in this (strange) test set!</a:t>
            </a:r>
            <a:endParaRPr lang="pt-BR" dirty="0"/>
          </a:p>
        </p:txBody>
      </p:sp>
      <p:sp>
        <p:nvSpPr>
          <p:cNvPr id="5" name="Slide Number Placeholder 4"/>
          <p:cNvSpPr>
            <a:spLocks noGrp="1"/>
          </p:cNvSpPr>
          <p:nvPr>
            <p:ph type="sldNum" sz="quarter" idx="12"/>
          </p:nvPr>
        </p:nvSpPr>
        <p:spPr/>
        <p:txBody>
          <a:bodyPr/>
          <a:lstStyle/>
          <a:p>
            <a:fld id="{B7707E1D-C3BD-4B21-B329-26461843C032}" type="slidenum">
              <a:rPr lang="en-US" smtClean="0"/>
              <a:t>18</a:t>
            </a:fld>
            <a:endParaRPr lang="en-US"/>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0273" y="4574454"/>
            <a:ext cx="2914650" cy="188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Straight Arrow Connector 5"/>
          <p:cNvCxnSpPr/>
          <p:nvPr/>
        </p:nvCxnSpPr>
        <p:spPr>
          <a:xfrm flipV="1">
            <a:off x="6116969" y="2952769"/>
            <a:ext cx="1445739" cy="1166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026090" y="3806112"/>
            <a:ext cx="2554120" cy="4246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41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08164" y="1547383"/>
            <a:ext cx="3903294" cy="29274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46236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1129" y="1473106"/>
            <a:ext cx="10003808" cy="53676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itle 6"/>
          <p:cNvSpPr>
            <a:spLocks noGrp="1"/>
          </p:cNvSpPr>
          <p:nvPr>
            <p:ph type="title"/>
          </p:nvPr>
        </p:nvSpPr>
        <p:spPr/>
        <p:txBody>
          <a:bodyPr/>
          <a:lstStyle/>
          <a:p>
            <a:r>
              <a:rPr lang="pt-BR" dirty="0"/>
              <a:t>Implement </a:t>
            </a:r>
            <a:r>
              <a:rPr lang="pt-BR" dirty="0" smtClean="0"/>
              <a:t>(and test): decisionStump.m</a:t>
            </a:r>
            <a:endParaRPr lang="pt-BR" dirty="0"/>
          </a:p>
        </p:txBody>
      </p:sp>
    </p:spTree>
    <p:extLst>
      <p:ext uri="{BB962C8B-B14F-4D97-AF65-F5344CB8AC3E}">
        <p14:creationId xmlns:p14="http://schemas.microsoft.com/office/powerpoint/2010/main" val="875991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Agenda</a:t>
            </a:r>
            <a:endParaRPr lang="pt-BR" dirty="0"/>
          </a:p>
        </p:txBody>
      </p:sp>
      <p:sp>
        <p:nvSpPr>
          <p:cNvPr id="3" name="Content Placeholder 2"/>
          <p:cNvSpPr>
            <a:spLocks noGrp="1"/>
          </p:cNvSpPr>
          <p:nvPr>
            <p:ph idx="1"/>
          </p:nvPr>
        </p:nvSpPr>
        <p:spPr/>
        <p:txBody>
          <a:bodyPr>
            <a:normAutofit fontScale="92500" lnSpcReduction="10000"/>
          </a:bodyPr>
          <a:lstStyle/>
          <a:p>
            <a:r>
              <a:rPr lang="pt-BR" dirty="0" smtClean="0"/>
              <a:t>Pattern recognition</a:t>
            </a:r>
          </a:p>
          <a:p>
            <a:r>
              <a:rPr lang="pt-BR" dirty="0" smtClean="0"/>
              <a:t>Data organized as tables and files</a:t>
            </a:r>
          </a:p>
          <a:p>
            <a:r>
              <a:rPr lang="pt-BR" dirty="0" smtClean="0"/>
              <a:t>Classification as a machine learning task</a:t>
            </a:r>
          </a:p>
          <a:p>
            <a:pPr lvl="1"/>
            <a:r>
              <a:rPr lang="pt-BR" dirty="0" smtClean="0"/>
              <a:t>Others that we will </a:t>
            </a:r>
            <a:r>
              <a:rPr lang="pt-BR" dirty="0" smtClean="0">
                <a:solidFill>
                  <a:srgbClr val="FF0000"/>
                </a:solidFill>
              </a:rPr>
              <a:t>not</a:t>
            </a:r>
            <a:r>
              <a:rPr lang="pt-BR" dirty="0" smtClean="0"/>
              <a:t> discuss: regression, association rules, feature selection, etc</a:t>
            </a:r>
          </a:p>
          <a:p>
            <a:r>
              <a:rPr lang="pt-BR" dirty="0"/>
              <a:t>Simple </a:t>
            </a:r>
            <a:r>
              <a:rPr lang="pt-BR" dirty="0" smtClean="0"/>
              <a:t>classifiers</a:t>
            </a:r>
          </a:p>
          <a:p>
            <a:pPr lvl="1"/>
            <a:r>
              <a:rPr lang="pt-BR" dirty="0" smtClean="0"/>
              <a:t>Decision stump</a:t>
            </a:r>
          </a:p>
          <a:p>
            <a:pPr lvl="1"/>
            <a:r>
              <a:rPr lang="pt-BR" dirty="0" smtClean="0"/>
              <a:t>Decision tree</a:t>
            </a:r>
          </a:p>
          <a:p>
            <a:pPr lvl="1"/>
            <a:r>
              <a:rPr lang="pt-BR" dirty="0" smtClean="0"/>
              <a:t>K-Nearest Neighbors</a:t>
            </a:r>
          </a:p>
          <a:p>
            <a:pPr lvl="1"/>
            <a:r>
              <a:rPr lang="pt-BR" dirty="0" smtClean="0"/>
              <a:t>Bayes’</a:t>
            </a:r>
          </a:p>
          <a:p>
            <a:r>
              <a:rPr lang="pt-BR" dirty="0" smtClean="0"/>
              <a:t>Decision regions</a:t>
            </a:r>
          </a:p>
          <a:p>
            <a:r>
              <a:rPr lang="pt-BR" dirty="0" smtClean="0"/>
              <a:t>Weka: machine learning package in Java</a:t>
            </a:r>
          </a:p>
        </p:txBody>
      </p:sp>
      <p:sp>
        <p:nvSpPr>
          <p:cNvPr id="5" name="Slide Number Placeholder 4"/>
          <p:cNvSpPr>
            <a:spLocks noGrp="1"/>
          </p:cNvSpPr>
          <p:nvPr>
            <p:ph type="sldNum" sz="quarter" idx="12"/>
          </p:nvPr>
        </p:nvSpPr>
        <p:spPr/>
        <p:txBody>
          <a:bodyPr/>
          <a:lstStyle/>
          <a:p>
            <a:fld id="{B7707E1D-C3BD-4B21-B329-26461843C032}" type="slidenum">
              <a:rPr lang="en-US" smtClean="0"/>
              <a:t>2</a:t>
            </a:fld>
            <a:endParaRPr lang="en-US"/>
          </a:p>
        </p:txBody>
      </p:sp>
    </p:spTree>
    <p:extLst>
      <p:ext uri="{BB962C8B-B14F-4D97-AF65-F5344CB8AC3E}">
        <p14:creationId xmlns:p14="http://schemas.microsoft.com/office/powerpoint/2010/main" val="34679549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Second classifier: decision tree</a:t>
            </a:r>
            <a:endParaRPr lang="pt-BR" dirty="0"/>
          </a:p>
        </p:txBody>
      </p:sp>
      <p:sp>
        <p:nvSpPr>
          <p:cNvPr id="3" name="Content Placeholder 2"/>
          <p:cNvSpPr>
            <a:spLocks noGrp="1"/>
          </p:cNvSpPr>
          <p:nvPr>
            <p:ph idx="1"/>
          </p:nvPr>
        </p:nvSpPr>
        <p:spPr>
          <a:xfrm>
            <a:off x="423082" y="1569493"/>
            <a:ext cx="6810232" cy="1951629"/>
          </a:xfrm>
        </p:spPr>
        <p:txBody>
          <a:bodyPr>
            <a:normAutofit/>
          </a:bodyPr>
          <a:lstStyle/>
          <a:p>
            <a:r>
              <a:rPr lang="pt-BR" dirty="0" smtClean="0"/>
              <a:t>Decision tree is a set of more than one decision stumps (if / else’s) organized as a tree. Example with two stumps that gives no errors in the training set:</a:t>
            </a:r>
          </a:p>
        </p:txBody>
      </p:sp>
      <p:sp>
        <p:nvSpPr>
          <p:cNvPr id="5" name="Slide Number Placeholder 4"/>
          <p:cNvSpPr>
            <a:spLocks noGrp="1"/>
          </p:cNvSpPr>
          <p:nvPr>
            <p:ph type="sldNum" sz="quarter" idx="12"/>
          </p:nvPr>
        </p:nvSpPr>
        <p:spPr/>
        <p:txBody>
          <a:bodyPr/>
          <a:lstStyle/>
          <a:p>
            <a:fld id="{B7707E1D-C3BD-4B21-B329-26461843C032}" type="slidenum">
              <a:rPr lang="en-US" smtClean="0"/>
              <a:t>20</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2648792"/>
            <a:ext cx="5334000" cy="400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0351" y="115142"/>
            <a:ext cx="2943225" cy="2533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2947916" y="3536033"/>
            <a:ext cx="1394677" cy="369332"/>
          </a:xfrm>
          <a:prstGeom prst="rect">
            <a:avLst/>
          </a:prstGeom>
          <a:noFill/>
        </p:spPr>
        <p:txBody>
          <a:bodyPr wrap="none" rtlCol="0">
            <a:spAutoFit/>
          </a:bodyPr>
          <a:lstStyle/>
          <a:p>
            <a:pPr marL="0" lvl="1"/>
            <a:r>
              <a:rPr lang="pt-BR" dirty="0" smtClean="0"/>
              <a:t>length </a:t>
            </a:r>
            <a:r>
              <a:rPr lang="pt-BR" dirty="0"/>
              <a:t>&gt; </a:t>
            </a:r>
            <a:r>
              <a:rPr lang="pt-BR" dirty="0" smtClean="0"/>
              <a:t>13 ?</a:t>
            </a:r>
            <a:endParaRPr lang="pt-BR" dirty="0"/>
          </a:p>
        </p:txBody>
      </p:sp>
      <p:cxnSp>
        <p:nvCxnSpPr>
          <p:cNvPr id="11" name="Straight Arrow Connector 10"/>
          <p:cNvCxnSpPr>
            <a:stCxn id="15" idx="4"/>
          </p:cNvCxnSpPr>
          <p:nvPr/>
        </p:nvCxnSpPr>
        <p:spPr>
          <a:xfrm>
            <a:off x="3618831" y="4014126"/>
            <a:ext cx="939521" cy="6956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060859" y="4798449"/>
            <a:ext cx="990977" cy="369332"/>
          </a:xfrm>
          <a:prstGeom prst="rect">
            <a:avLst/>
          </a:prstGeom>
          <a:noFill/>
        </p:spPr>
        <p:txBody>
          <a:bodyPr wrap="none" rtlCol="0">
            <a:spAutoFit/>
          </a:bodyPr>
          <a:lstStyle/>
          <a:p>
            <a:r>
              <a:rPr lang="pt-BR" dirty="0" smtClean="0"/>
              <a:t>class is 0</a:t>
            </a:r>
            <a:endParaRPr lang="pt-BR" dirty="0"/>
          </a:p>
        </p:txBody>
      </p:sp>
      <p:cxnSp>
        <p:nvCxnSpPr>
          <p:cNvPr id="14" name="Straight Arrow Connector 13"/>
          <p:cNvCxnSpPr>
            <a:stCxn id="15" idx="4"/>
          </p:cNvCxnSpPr>
          <p:nvPr/>
        </p:nvCxnSpPr>
        <p:spPr>
          <a:xfrm flipH="1">
            <a:off x="2456597" y="4014126"/>
            <a:ext cx="1162234" cy="6956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757106" y="4826591"/>
            <a:ext cx="1494961" cy="369332"/>
          </a:xfrm>
          <a:prstGeom prst="rect">
            <a:avLst/>
          </a:prstGeom>
          <a:noFill/>
        </p:spPr>
        <p:txBody>
          <a:bodyPr wrap="none" rtlCol="0">
            <a:spAutoFit/>
          </a:bodyPr>
          <a:lstStyle/>
          <a:p>
            <a:pPr marL="0" lvl="1"/>
            <a:r>
              <a:rPr lang="pt-BR" dirty="0" smtClean="0"/>
              <a:t>weight </a:t>
            </a:r>
            <a:r>
              <a:rPr lang="pt-BR" dirty="0"/>
              <a:t>&gt; </a:t>
            </a:r>
            <a:r>
              <a:rPr lang="pt-BR" dirty="0" smtClean="0"/>
              <a:t>2.5 ?</a:t>
            </a:r>
            <a:endParaRPr lang="pt-BR" dirty="0"/>
          </a:p>
        </p:txBody>
      </p:sp>
      <p:cxnSp>
        <p:nvCxnSpPr>
          <p:cNvPr id="17" name="Straight Arrow Connector 16"/>
          <p:cNvCxnSpPr>
            <a:stCxn id="24" idx="4"/>
          </p:cNvCxnSpPr>
          <p:nvPr/>
        </p:nvCxnSpPr>
        <p:spPr>
          <a:xfrm>
            <a:off x="2480869" y="5296595"/>
            <a:ext cx="888825" cy="8666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24" idx="4"/>
          </p:cNvCxnSpPr>
          <p:nvPr/>
        </p:nvCxnSpPr>
        <p:spPr>
          <a:xfrm flipH="1">
            <a:off x="1267939" y="5296595"/>
            <a:ext cx="1212930" cy="8666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2895068" y="3427272"/>
            <a:ext cx="1447525" cy="58685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Oval 23"/>
          <p:cNvSpPr/>
          <p:nvPr/>
        </p:nvSpPr>
        <p:spPr>
          <a:xfrm>
            <a:off x="1757106" y="4709741"/>
            <a:ext cx="1447525" cy="58685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6" name="Rectangle 25"/>
          <p:cNvSpPr/>
          <p:nvPr/>
        </p:nvSpPr>
        <p:spPr>
          <a:xfrm>
            <a:off x="3869140" y="4736786"/>
            <a:ext cx="1378424" cy="4832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8" name="TextBox 27"/>
          <p:cNvSpPr txBox="1"/>
          <p:nvPr/>
        </p:nvSpPr>
        <p:spPr>
          <a:xfrm>
            <a:off x="2869605" y="6227724"/>
            <a:ext cx="990977" cy="369332"/>
          </a:xfrm>
          <a:prstGeom prst="rect">
            <a:avLst/>
          </a:prstGeom>
          <a:noFill/>
        </p:spPr>
        <p:txBody>
          <a:bodyPr wrap="none" rtlCol="0">
            <a:spAutoFit/>
          </a:bodyPr>
          <a:lstStyle/>
          <a:p>
            <a:r>
              <a:rPr lang="pt-BR" dirty="0" smtClean="0"/>
              <a:t>class is 0</a:t>
            </a:r>
            <a:endParaRPr lang="pt-BR" dirty="0"/>
          </a:p>
        </p:txBody>
      </p:sp>
      <p:sp>
        <p:nvSpPr>
          <p:cNvPr id="29" name="Rectangle 28"/>
          <p:cNvSpPr/>
          <p:nvPr/>
        </p:nvSpPr>
        <p:spPr>
          <a:xfrm>
            <a:off x="2677886" y="6166061"/>
            <a:ext cx="1378424" cy="4832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0" name="TextBox 29"/>
          <p:cNvSpPr txBox="1"/>
          <p:nvPr/>
        </p:nvSpPr>
        <p:spPr>
          <a:xfrm>
            <a:off x="770446" y="6253451"/>
            <a:ext cx="990977" cy="369332"/>
          </a:xfrm>
          <a:prstGeom prst="rect">
            <a:avLst/>
          </a:prstGeom>
          <a:noFill/>
        </p:spPr>
        <p:txBody>
          <a:bodyPr wrap="none" rtlCol="0">
            <a:spAutoFit/>
          </a:bodyPr>
          <a:lstStyle/>
          <a:p>
            <a:r>
              <a:rPr lang="pt-BR" dirty="0" smtClean="0"/>
              <a:t>class is 1</a:t>
            </a:r>
            <a:endParaRPr lang="pt-BR" dirty="0"/>
          </a:p>
        </p:txBody>
      </p:sp>
      <p:sp>
        <p:nvSpPr>
          <p:cNvPr id="31" name="Rectangle 30"/>
          <p:cNvSpPr/>
          <p:nvPr/>
        </p:nvSpPr>
        <p:spPr>
          <a:xfrm>
            <a:off x="578727" y="6191788"/>
            <a:ext cx="1378424" cy="4832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605478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Third classifier: nearest neighbor</a:t>
            </a:r>
            <a:endParaRPr lang="pt-BR" dirty="0"/>
          </a:p>
        </p:txBody>
      </p:sp>
      <p:sp>
        <p:nvSpPr>
          <p:cNvPr id="3" name="Content Placeholder 2"/>
          <p:cNvSpPr>
            <a:spLocks noGrp="1"/>
          </p:cNvSpPr>
          <p:nvPr>
            <p:ph idx="1"/>
          </p:nvPr>
        </p:nvSpPr>
        <p:spPr>
          <a:xfrm>
            <a:off x="423082" y="1569493"/>
            <a:ext cx="6810232" cy="5288507"/>
          </a:xfrm>
        </p:spPr>
        <p:txBody>
          <a:bodyPr>
            <a:normAutofit/>
          </a:bodyPr>
          <a:lstStyle/>
          <a:p>
            <a:r>
              <a:rPr lang="pt-BR" dirty="0" smtClean="0"/>
              <a:t>The nearest neighbor (NN) classifier simply stores the whole training sequence and, according to the adopted distance measure (e.g. Euclidean distance) assigns to the test example the same class of its nearest (smallest distance) neighbor (example of the stored training sequence</a:t>
            </a:r>
            <a:endParaRPr lang="pt-BR" dirty="0"/>
          </a:p>
          <a:p>
            <a:r>
              <a:rPr lang="pt-BR" dirty="0" smtClean="0"/>
              <a:t>The Euclidean distance corresponds to the squared value of the error vector norm</a:t>
            </a:r>
          </a:p>
          <a:p>
            <a:pPr lvl="1"/>
            <a:r>
              <a:rPr lang="pt-BR" dirty="0"/>
              <a:t>y</a:t>
            </a:r>
            <a:r>
              <a:rPr lang="pt-BR" dirty="0" smtClean="0"/>
              <a:t> represents the test vector</a:t>
            </a:r>
          </a:p>
          <a:p>
            <a:pPr lvl="1"/>
            <a:r>
              <a:rPr lang="pt-BR" dirty="0" smtClean="0"/>
              <a:t>z represents a training example</a:t>
            </a:r>
          </a:p>
          <a:p>
            <a:pPr lvl="1"/>
            <a:r>
              <a:rPr lang="pt-BR" dirty="0" smtClean="0"/>
              <a:t>Euclidean: distance(y, z) =  || y – z ||</a:t>
            </a:r>
            <a:r>
              <a:rPr lang="pt-BR" baseline="30000" dirty="0" smtClean="0"/>
              <a:t>2</a:t>
            </a:r>
          </a:p>
        </p:txBody>
      </p:sp>
      <p:sp>
        <p:nvSpPr>
          <p:cNvPr id="5" name="Slide Number Placeholder 4"/>
          <p:cNvSpPr>
            <a:spLocks noGrp="1"/>
          </p:cNvSpPr>
          <p:nvPr>
            <p:ph type="sldNum" sz="quarter" idx="12"/>
          </p:nvPr>
        </p:nvSpPr>
        <p:spPr/>
        <p:txBody>
          <a:bodyPr/>
          <a:lstStyle/>
          <a:p>
            <a:fld id="{B7707E1D-C3BD-4B21-B329-26461843C032}" type="slidenum">
              <a:rPr lang="en-US" smtClean="0"/>
              <a:t>21</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9888" y="2648792"/>
            <a:ext cx="5334000" cy="400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Isosceles Triangle 3"/>
          <p:cNvSpPr/>
          <p:nvPr/>
        </p:nvSpPr>
        <p:spPr>
          <a:xfrm>
            <a:off x="9999259" y="4899544"/>
            <a:ext cx="204716" cy="27295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Isosceles Triangle 8"/>
          <p:cNvSpPr/>
          <p:nvPr/>
        </p:nvSpPr>
        <p:spPr>
          <a:xfrm>
            <a:off x="10642979" y="3305030"/>
            <a:ext cx="204716" cy="27295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Isosceles Triangle 9"/>
          <p:cNvSpPr/>
          <p:nvPr/>
        </p:nvSpPr>
        <p:spPr>
          <a:xfrm>
            <a:off x="4842680" y="5227088"/>
            <a:ext cx="204716" cy="27295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0725234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NN classifier implementation</a:t>
            </a:r>
            <a:endParaRPr lang="pt-BR" dirty="0"/>
          </a:p>
        </p:txBody>
      </p:sp>
      <p:sp>
        <p:nvSpPr>
          <p:cNvPr id="5" name="Slide Number Placeholder 4"/>
          <p:cNvSpPr>
            <a:spLocks noGrp="1"/>
          </p:cNvSpPr>
          <p:nvPr>
            <p:ph type="sldNum" sz="quarter" idx="12"/>
          </p:nvPr>
        </p:nvSpPr>
        <p:spPr/>
        <p:txBody>
          <a:bodyPr/>
          <a:lstStyle/>
          <a:p>
            <a:fld id="{B7707E1D-C3BD-4B21-B329-26461843C032}" type="slidenum">
              <a:rPr lang="en-US" smtClean="0"/>
              <a:t>22</a:t>
            </a:fld>
            <a:endParaRPr 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44" y="1559045"/>
            <a:ext cx="12592050" cy="4886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37553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NN classifier implementation</a:t>
            </a:r>
            <a:endParaRPr lang="pt-BR" dirty="0"/>
          </a:p>
        </p:txBody>
      </p:sp>
      <p:sp>
        <p:nvSpPr>
          <p:cNvPr id="5" name="Slide Number Placeholder 4"/>
          <p:cNvSpPr>
            <a:spLocks noGrp="1"/>
          </p:cNvSpPr>
          <p:nvPr>
            <p:ph type="sldNum" sz="quarter" idx="12"/>
          </p:nvPr>
        </p:nvSpPr>
        <p:spPr/>
        <p:txBody>
          <a:bodyPr/>
          <a:lstStyle/>
          <a:p>
            <a:fld id="{B7707E1D-C3BD-4B21-B329-26461843C032}" type="slidenum">
              <a:rPr lang="en-US" smtClean="0"/>
              <a:t>23</a:t>
            </a:fld>
            <a:endParaRPr lang="en-US"/>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60658"/>
            <a:ext cx="12630150" cy="421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15278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NN classifier implementation</a:t>
            </a:r>
            <a:endParaRPr lang="pt-BR" dirty="0"/>
          </a:p>
        </p:txBody>
      </p:sp>
      <p:sp>
        <p:nvSpPr>
          <p:cNvPr id="5" name="Slide Number Placeholder 4"/>
          <p:cNvSpPr>
            <a:spLocks noGrp="1"/>
          </p:cNvSpPr>
          <p:nvPr>
            <p:ph type="sldNum" sz="quarter" idx="12"/>
          </p:nvPr>
        </p:nvSpPr>
        <p:spPr/>
        <p:txBody>
          <a:bodyPr/>
          <a:lstStyle/>
          <a:p>
            <a:fld id="{B7707E1D-C3BD-4B21-B329-26461843C032}" type="slidenum">
              <a:rPr lang="en-US" smtClean="0"/>
              <a:t>24</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798" y="1337568"/>
            <a:ext cx="7764510" cy="55204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7309" y="1978925"/>
            <a:ext cx="4254691" cy="31910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8598089" y="5422542"/>
            <a:ext cx="3246979" cy="646331"/>
          </a:xfrm>
          <a:prstGeom prst="rect">
            <a:avLst/>
          </a:prstGeom>
          <a:noFill/>
        </p:spPr>
        <p:txBody>
          <a:bodyPr wrap="none" rtlCol="0">
            <a:spAutoFit/>
          </a:bodyPr>
          <a:lstStyle/>
          <a:p>
            <a:r>
              <a:rPr lang="pt-BR" dirty="0" smtClean="0"/>
              <a:t>Error rate on test set = 25 %</a:t>
            </a:r>
          </a:p>
          <a:p>
            <a:r>
              <a:rPr lang="pt-BR" dirty="0" smtClean="0"/>
              <a:t>(error on training set is always 0)</a:t>
            </a:r>
            <a:endParaRPr lang="pt-BR" dirty="0"/>
          </a:p>
        </p:txBody>
      </p:sp>
    </p:spTree>
    <p:extLst>
      <p:ext uri="{BB962C8B-B14F-4D97-AF65-F5344CB8AC3E}">
        <p14:creationId xmlns:p14="http://schemas.microsoft.com/office/powerpoint/2010/main" val="3233980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Fourth classifier: K-nearest neighbors</a:t>
            </a:r>
            <a:endParaRPr lang="pt-BR" dirty="0"/>
          </a:p>
        </p:txBody>
      </p:sp>
      <p:sp>
        <p:nvSpPr>
          <p:cNvPr id="3" name="Content Placeholder 2"/>
          <p:cNvSpPr>
            <a:spLocks noGrp="1"/>
          </p:cNvSpPr>
          <p:nvPr>
            <p:ph idx="1"/>
          </p:nvPr>
        </p:nvSpPr>
        <p:spPr>
          <a:xfrm>
            <a:off x="423082" y="1569493"/>
            <a:ext cx="5377217" cy="5288507"/>
          </a:xfrm>
        </p:spPr>
        <p:txBody>
          <a:bodyPr>
            <a:normAutofit lnSpcReduction="10000"/>
          </a:bodyPr>
          <a:lstStyle/>
          <a:p>
            <a:r>
              <a:rPr lang="pt-BR" dirty="0" smtClean="0"/>
              <a:t>KNN classifier: choose K as an integer odd number (e.g. K=3 or 5 is widely adopted) and make the classifier to output the most popular label among the K nearest neighbor as final decision</a:t>
            </a:r>
          </a:p>
          <a:p>
            <a:r>
              <a:rPr lang="pt-BR" dirty="0" smtClean="0"/>
              <a:t>The previous NN classifier is equivalent to using K=1, which may be less robust to </a:t>
            </a:r>
            <a:r>
              <a:rPr lang="pt-BR" i="1" dirty="0" smtClean="0">
                <a:solidFill>
                  <a:srgbClr val="FF0000"/>
                </a:solidFill>
              </a:rPr>
              <a:t>outliers</a:t>
            </a:r>
            <a:r>
              <a:rPr lang="pt-BR" dirty="0" smtClean="0"/>
              <a:t> than K &gt; 1</a:t>
            </a:r>
          </a:p>
          <a:p>
            <a:r>
              <a:rPr lang="pt-BR" dirty="0" smtClean="0"/>
              <a:t>Example: assume that all red and blue examples compose a new training sequence. Note the outlier!</a:t>
            </a:r>
          </a:p>
        </p:txBody>
      </p:sp>
      <p:sp>
        <p:nvSpPr>
          <p:cNvPr id="5" name="Slide Number Placeholder 4"/>
          <p:cNvSpPr>
            <a:spLocks noGrp="1"/>
          </p:cNvSpPr>
          <p:nvPr>
            <p:ph type="sldNum" sz="quarter" idx="12"/>
          </p:nvPr>
        </p:nvSpPr>
        <p:spPr/>
        <p:txBody>
          <a:bodyPr/>
          <a:lstStyle/>
          <a:p>
            <a:fld id="{B7707E1D-C3BD-4B21-B329-26461843C032}" type="slidenum">
              <a:rPr lang="en-US" smtClean="0"/>
              <a:t>25</a:t>
            </a:fld>
            <a:endParaRPr lang="en-US"/>
          </a:p>
        </p:txBody>
      </p:sp>
      <p:pic>
        <p:nvPicPr>
          <p:cNvPr id="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6371" y="3452886"/>
            <a:ext cx="4145506" cy="31091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Arrow Connector 6"/>
          <p:cNvCxnSpPr/>
          <p:nvPr/>
        </p:nvCxnSpPr>
        <p:spPr>
          <a:xfrm flipV="1">
            <a:off x="1978925" y="5773003"/>
            <a:ext cx="4599296" cy="7890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7170" name="Picture 2" descr="https://upload.wikimedia.org/wikipedia/commons/thumb/e/e7/KnnClassification.svg/220px-KnnClassification.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1374" y="1419698"/>
            <a:ext cx="2095500" cy="1895476"/>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9046587" y="2223684"/>
            <a:ext cx="3145413" cy="530915"/>
          </a:xfrm>
          <a:prstGeom prst="rect">
            <a:avLst/>
          </a:prstGeom>
          <a:noFill/>
        </p:spPr>
        <p:txBody>
          <a:bodyPr wrap="none" rtlCol="0">
            <a:spAutoFit/>
          </a:bodyPr>
          <a:lstStyle/>
          <a:p>
            <a:r>
              <a:rPr lang="pt-BR" dirty="0"/>
              <a:t>Example </a:t>
            </a:r>
            <a:r>
              <a:rPr lang="pt-BR" dirty="0" smtClean="0"/>
              <a:t>from Wikipedia</a:t>
            </a:r>
            <a:r>
              <a:rPr lang="pt-BR" dirty="0"/>
              <a:t/>
            </a:r>
            <a:br>
              <a:rPr lang="pt-BR" dirty="0"/>
            </a:br>
            <a:r>
              <a:rPr lang="pt-BR" sz="1050" dirty="0" smtClean="0"/>
              <a:t>en.wikipedia.org/wiki/K-nearest_neighbors_algorithm</a:t>
            </a:r>
            <a:endParaRPr lang="pt-BR" dirty="0"/>
          </a:p>
        </p:txBody>
      </p:sp>
    </p:spTree>
    <p:extLst>
      <p:ext uri="{BB962C8B-B14F-4D97-AF65-F5344CB8AC3E}">
        <p14:creationId xmlns:p14="http://schemas.microsoft.com/office/powerpoint/2010/main" val="22905008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Controling number of examples in KNN</a:t>
            </a:r>
            <a:endParaRPr lang="pt-BR" dirty="0"/>
          </a:p>
        </p:txBody>
      </p:sp>
      <p:sp>
        <p:nvSpPr>
          <p:cNvPr id="3" name="Content Placeholder 2"/>
          <p:cNvSpPr>
            <a:spLocks noGrp="1"/>
          </p:cNvSpPr>
          <p:nvPr>
            <p:ph idx="1"/>
          </p:nvPr>
        </p:nvSpPr>
        <p:spPr>
          <a:xfrm>
            <a:off x="245660" y="1360786"/>
            <a:ext cx="7519915" cy="5288506"/>
          </a:xfrm>
        </p:spPr>
        <p:txBody>
          <a:bodyPr>
            <a:normAutofit fontScale="92500"/>
          </a:bodyPr>
          <a:lstStyle/>
          <a:p>
            <a:r>
              <a:rPr lang="pt-BR" dirty="0" smtClean="0"/>
              <a:t>KNN is called “lazy” classifier because “training” corresponds to storing the whole training sequence. But this can lead to a prohibitive computational cost</a:t>
            </a:r>
          </a:p>
          <a:p>
            <a:r>
              <a:rPr lang="pt-BR" dirty="0" smtClean="0"/>
              <a:t>To decrease the number of examples stored per class, a “clustering” algorithm such as </a:t>
            </a:r>
            <a:r>
              <a:rPr lang="pt-BR" dirty="0"/>
              <a:t>K-means can be </a:t>
            </a:r>
            <a:r>
              <a:rPr lang="pt-BR" dirty="0" smtClean="0"/>
              <a:t>used (</a:t>
            </a:r>
            <a:r>
              <a:rPr lang="pt-BR" dirty="0" smtClean="0">
                <a:solidFill>
                  <a:srgbClr val="FF0000"/>
                </a:solidFill>
              </a:rPr>
              <a:t>the meaning for K in K-means is </a:t>
            </a:r>
            <a:r>
              <a:rPr lang="pt-BR" b="1" dirty="0" smtClean="0">
                <a:solidFill>
                  <a:srgbClr val="FF0000"/>
                </a:solidFill>
              </a:rPr>
              <a:t>not</a:t>
            </a:r>
            <a:r>
              <a:rPr lang="pt-BR" dirty="0" smtClean="0">
                <a:solidFill>
                  <a:srgbClr val="FF0000"/>
                </a:solidFill>
              </a:rPr>
              <a:t> same as K in K-NN</a:t>
            </a:r>
            <a:r>
              <a:rPr lang="pt-BR" dirty="0" smtClean="0"/>
              <a:t>)</a:t>
            </a:r>
          </a:p>
          <a:p>
            <a:pPr lvl="1"/>
            <a:r>
              <a:rPr lang="pt-BR" dirty="0" smtClean="0"/>
              <a:t>Example, running K-means with K=2 for the 4 examples of label 0 would return 2 new vectors to represent the class 0</a:t>
            </a:r>
          </a:p>
          <a:p>
            <a:r>
              <a:rPr lang="pt-BR" dirty="0" smtClean="0"/>
              <a:t>K-means is an iterative algorithm, but in the special case of K=1 with Euclidean distance, its outputs is simply the average of the input vectors</a:t>
            </a:r>
          </a:p>
          <a:p>
            <a:pPr lvl="1"/>
            <a:r>
              <a:rPr lang="pt-BR" dirty="0" smtClean="0">
                <a:sym typeface="Wingdings" panose="05000000000000000000" pitchFamily="2" charset="2"/>
              </a:rPr>
              <a:t> Adopting K-means with K=1 “</a:t>
            </a:r>
            <a:r>
              <a:rPr lang="pt-BR" dirty="0">
                <a:sym typeface="Wingdings" panose="05000000000000000000" pitchFamily="2" charset="2"/>
              </a:rPr>
              <a:t>mean” </a:t>
            </a:r>
            <a:r>
              <a:rPr lang="pt-BR" dirty="0" smtClean="0">
                <a:sym typeface="Wingdings" panose="05000000000000000000" pitchFamily="2" charset="2"/>
              </a:rPr>
              <a:t>(1 example </a:t>
            </a:r>
            <a:r>
              <a:rPr lang="pt-BR" dirty="0">
                <a:sym typeface="Wingdings" panose="05000000000000000000" pitchFamily="2" charset="2"/>
              </a:rPr>
              <a:t>per </a:t>
            </a:r>
            <a:r>
              <a:rPr lang="pt-BR" dirty="0" smtClean="0">
                <a:sym typeface="Wingdings" panose="05000000000000000000" pitchFamily="2" charset="2"/>
              </a:rPr>
              <a:t>class), would lead to a simple KNN with K=1  (IB1 in Weka)</a:t>
            </a:r>
            <a:endParaRPr lang="pt-BR" dirty="0" smtClean="0"/>
          </a:p>
        </p:txBody>
      </p:sp>
      <p:sp>
        <p:nvSpPr>
          <p:cNvPr id="5" name="Slide Number Placeholder 4"/>
          <p:cNvSpPr>
            <a:spLocks noGrp="1"/>
          </p:cNvSpPr>
          <p:nvPr>
            <p:ph type="sldNum" sz="quarter" idx="12"/>
          </p:nvPr>
        </p:nvSpPr>
        <p:spPr/>
        <p:txBody>
          <a:bodyPr/>
          <a:lstStyle/>
          <a:p>
            <a:fld id="{B7707E1D-C3BD-4B21-B329-26461843C032}" type="slidenum">
              <a:rPr lang="en-US" smtClean="0"/>
              <a:t>26</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9916" y="2340106"/>
            <a:ext cx="4102084" cy="3076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Straight Arrow Connector 5"/>
          <p:cNvCxnSpPr/>
          <p:nvPr/>
        </p:nvCxnSpPr>
        <p:spPr>
          <a:xfrm flipV="1">
            <a:off x="6223378" y="3425588"/>
            <a:ext cx="4776718" cy="7096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93727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BR" dirty="0" smtClean="0"/>
              <a:t>Norms</a:t>
            </a:r>
            <a:endParaRPr lang="pt-BR" dirty="0"/>
          </a:p>
        </p:txBody>
      </p:sp>
      <p:sp>
        <p:nvSpPr>
          <p:cNvPr id="3" name="Content Placeholder 2"/>
          <p:cNvSpPr>
            <a:spLocks noGrp="1"/>
          </p:cNvSpPr>
          <p:nvPr>
            <p:ph idx="1"/>
          </p:nvPr>
        </p:nvSpPr>
        <p:spPr>
          <a:xfrm>
            <a:off x="731292" y="5991367"/>
            <a:ext cx="10515600" cy="581380"/>
          </a:xfrm>
        </p:spPr>
        <p:txBody>
          <a:bodyPr>
            <a:normAutofit fontScale="55000" lnSpcReduction="20000"/>
          </a:bodyPr>
          <a:lstStyle/>
          <a:p>
            <a:endParaRPr lang="pt-BR" dirty="0" smtClean="0">
              <a:hlinkClick r:id="rId2"/>
            </a:endParaRPr>
          </a:p>
          <a:p>
            <a:r>
              <a:rPr lang="pt-BR" dirty="0" smtClean="0">
                <a:hlinkClick r:id="rId2"/>
              </a:rPr>
              <a:t>http</a:t>
            </a:r>
            <a:r>
              <a:rPr lang="pt-BR" dirty="0">
                <a:hlinkClick r:id="rId2"/>
              </a:rPr>
              <a:t>://</a:t>
            </a:r>
            <a:r>
              <a:rPr lang="pt-BR" dirty="0" smtClean="0">
                <a:hlinkClick r:id="rId2"/>
              </a:rPr>
              <a:t>www.netlib.org/lapack/lug/node75.html</a:t>
            </a:r>
            <a:endParaRPr lang="pt-BR" dirty="0" smtClean="0"/>
          </a:p>
        </p:txBody>
      </p:sp>
      <p:sp>
        <p:nvSpPr>
          <p:cNvPr id="5" name="Slide Number Placeholder 4"/>
          <p:cNvSpPr>
            <a:spLocks noGrp="1"/>
          </p:cNvSpPr>
          <p:nvPr>
            <p:ph type="sldNum" sz="quarter" idx="12"/>
          </p:nvPr>
        </p:nvSpPr>
        <p:spPr/>
        <p:txBody>
          <a:bodyPr/>
          <a:lstStyle/>
          <a:p>
            <a:fld id="{B7707E1D-C3BD-4B21-B329-26461843C032}" type="slidenum">
              <a:rPr lang="en-US" smtClean="0"/>
              <a:t>27</a:t>
            </a:fld>
            <a:endParaRPr lang="en-US"/>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2311" y="2473940"/>
            <a:ext cx="8484534" cy="3612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p:cNvSpPr txBox="1">
            <a:spLocks/>
          </p:cNvSpPr>
          <p:nvPr/>
        </p:nvSpPr>
        <p:spPr>
          <a:xfrm>
            <a:off x="731292" y="1756083"/>
            <a:ext cx="10515600" cy="5813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Tx/>
              <a:buBlip>
                <a:blip r:embed="rId4"/>
              </a:buBlip>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Tx/>
              <a:buBlip>
                <a:blip r:embed="rId4"/>
              </a:buBlip>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Tx/>
              <a:buBlip>
                <a:blip r:embed="rId4"/>
              </a:buBlip>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Tx/>
              <a:buBlip>
                <a:blip r:embed="rId4"/>
              </a:buBlip>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Tx/>
              <a:buBlip>
                <a:blip r:embed="rId4"/>
              </a:buBlip>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2400" dirty="0" smtClean="0"/>
              <a:t>Besides the </a:t>
            </a:r>
            <a:r>
              <a:rPr lang="pt-BR" sz="2400" dirty="0"/>
              <a:t>Euclidean </a:t>
            </a:r>
            <a:r>
              <a:rPr lang="pt-BR" sz="2400" dirty="0" smtClean="0"/>
              <a:t>distance, there are several norms that can be used to compare (error) vectors and matrices. Norms are used to define distances:</a:t>
            </a:r>
            <a:br>
              <a:rPr lang="pt-BR" sz="2400" dirty="0" smtClean="0"/>
            </a:br>
            <a:r>
              <a:rPr lang="pt-BR" sz="2400" b="1" dirty="0" smtClean="0">
                <a:solidFill>
                  <a:srgbClr val="FF0000"/>
                </a:solidFill>
              </a:rPr>
              <a:t>d(x,y) = || x-y ||</a:t>
            </a:r>
          </a:p>
          <a:p>
            <a:endParaRPr lang="pt-BR" sz="100" dirty="0" smtClean="0"/>
          </a:p>
          <a:p>
            <a:r>
              <a:rPr lang="pt-BR" sz="2400" dirty="0" smtClean="0"/>
              <a:t>norm</a:t>
            </a:r>
            <a:r>
              <a:rPr lang="pt-BR" sz="2400" dirty="0"/>
              <a:t>([3 4</a:t>
            </a:r>
            <a:r>
              <a:rPr lang="pt-BR" sz="2400" dirty="0" smtClean="0"/>
              <a:t>],1)=</a:t>
            </a:r>
            <a:r>
              <a:rPr lang="pt-BR" sz="2400" dirty="0"/>
              <a:t>7</a:t>
            </a:r>
          </a:p>
          <a:p>
            <a:endParaRPr lang="pt-BR" sz="2400" dirty="0" smtClean="0"/>
          </a:p>
          <a:p>
            <a:r>
              <a:rPr lang="pt-BR" sz="2400" dirty="0" smtClean="0"/>
              <a:t>norm</a:t>
            </a:r>
            <a:r>
              <a:rPr lang="pt-BR" sz="2400" dirty="0"/>
              <a:t>([3 4</a:t>
            </a:r>
            <a:r>
              <a:rPr lang="pt-BR" sz="2400" dirty="0" smtClean="0"/>
              <a:t>]) = 5</a:t>
            </a:r>
          </a:p>
          <a:p>
            <a:pPr marL="0" indent="0">
              <a:buNone/>
            </a:pPr>
            <a:endParaRPr lang="pt-BR" sz="1600" dirty="0" smtClean="0"/>
          </a:p>
          <a:p>
            <a:r>
              <a:rPr lang="pt-BR" sz="2400" dirty="0" smtClean="0"/>
              <a:t>norm</a:t>
            </a:r>
            <a:r>
              <a:rPr lang="pt-BR" sz="2400" dirty="0"/>
              <a:t>([3 4],'fro</a:t>
            </a:r>
            <a:r>
              <a:rPr lang="pt-BR" sz="2400" dirty="0" smtClean="0"/>
              <a:t>')=5</a:t>
            </a:r>
          </a:p>
          <a:p>
            <a:endParaRPr lang="pt-BR" sz="1000" dirty="0" smtClean="0"/>
          </a:p>
          <a:p>
            <a:r>
              <a:rPr lang="pt-BR" sz="2400" dirty="0"/>
              <a:t>norm([3 4],Inf</a:t>
            </a:r>
            <a:r>
              <a:rPr lang="pt-BR" sz="2400" dirty="0" smtClean="0"/>
              <a:t>) = 4</a:t>
            </a:r>
          </a:p>
        </p:txBody>
      </p:sp>
    </p:spTree>
    <p:extLst>
      <p:ext uri="{BB962C8B-B14F-4D97-AF65-F5344CB8AC3E}">
        <p14:creationId xmlns:p14="http://schemas.microsoft.com/office/powerpoint/2010/main" val="1280074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There are several similarity measures for features organized as vectors</a:t>
            </a:r>
            <a:endParaRPr lang="pt-BR" dirty="0"/>
          </a:p>
        </p:txBody>
      </p:sp>
      <p:sp>
        <p:nvSpPr>
          <p:cNvPr id="3" name="Content Placeholder 2"/>
          <p:cNvSpPr>
            <a:spLocks noGrp="1"/>
          </p:cNvSpPr>
          <p:nvPr>
            <p:ph idx="1"/>
          </p:nvPr>
        </p:nvSpPr>
        <p:spPr>
          <a:xfrm>
            <a:off x="838200" y="5650173"/>
            <a:ext cx="10515600" cy="526790"/>
          </a:xfrm>
        </p:spPr>
        <p:txBody>
          <a:bodyPr>
            <a:normAutofit fontScale="47500" lnSpcReduction="20000"/>
          </a:bodyPr>
          <a:lstStyle/>
          <a:p>
            <a:endParaRPr lang="pt-BR" dirty="0" smtClean="0">
              <a:hlinkClick r:id="rId2"/>
            </a:endParaRPr>
          </a:p>
          <a:p>
            <a:r>
              <a:rPr lang="pt-BR" dirty="0" smtClean="0"/>
              <a:t>http</a:t>
            </a:r>
            <a:r>
              <a:rPr lang="pt-BR" dirty="0"/>
              <a:t>://dataaspirant.com/2015/04/11/five-most-popular-similarity-measures-implementation-in-python/</a:t>
            </a:r>
          </a:p>
        </p:txBody>
      </p:sp>
      <p:sp>
        <p:nvSpPr>
          <p:cNvPr id="5" name="Slide Number Placeholder 4"/>
          <p:cNvSpPr>
            <a:spLocks noGrp="1"/>
          </p:cNvSpPr>
          <p:nvPr>
            <p:ph type="sldNum" sz="quarter" idx="12"/>
          </p:nvPr>
        </p:nvSpPr>
        <p:spPr/>
        <p:txBody>
          <a:bodyPr/>
          <a:lstStyle/>
          <a:p>
            <a:fld id="{B7707E1D-C3BD-4B21-B329-26461843C032}" type="slidenum">
              <a:rPr lang="en-US" smtClean="0"/>
              <a:t>28</a:t>
            </a:fld>
            <a:endParaRPr lang="en-US"/>
          </a:p>
        </p:txBody>
      </p:sp>
      <p:pic>
        <p:nvPicPr>
          <p:cNvPr id="6146" name="Picture 2" descr="Cover_post_fin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4566" y="1702984"/>
            <a:ext cx="8974032" cy="3810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99165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Similarity based on inner product</a:t>
            </a:r>
            <a:endParaRPr lang="pt-BR" dirty="0"/>
          </a:p>
        </p:txBody>
      </p:sp>
      <p:sp>
        <p:nvSpPr>
          <p:cNvPr id="3" name="Content Placeholder 2"/>
          <p:cNvSpPr>
            <a:spLocks noGrp="1"/>
          </p:cNvSpPr>
          <p:nvPr>
            <p:ph idx="1"/>
          </p:nvPr>
        </p:nvSpPr>
        <p:spPr>
          <a:xfrm>
            <a:off x="767094" y="6209732"/>
            <a:ext cx="10515600" cy="526790"/>
          </a:xfrm>
        </p:spPr>
        <p:txBody>
          <a:bodyPr>
            <a:normAutofit fontScale="47500" lnSpcReduction="20000"/>
          </a:bodyPr>
          <a:lstStyle/>
          <a:p>
            <a:endParaRPr lang="pt-BR" dirty="0" smtClean="0">
              <a:hlinkClick r:id="rId2"/>
            </a:endParaRPr>
          </a:p>
          <a:p>
            <a:r>
              <a:rPr lang="pt-BR" dirty="0" smtClean="0"/>
              <a:t>http</a:t>
            </a:r>
            <a:r>
              <a:rPr lang="pt-BR" dirty="0"/>
              <a:t>://dataaspirant.com/2015/04/11/five-most-popular-similarity-measures-implementation-in-python/</a:t>
            </a:r>
          </a:p>
        </p:txBody>
      </p:sp>
      <p:sp>
        <p:nvSpPr>
          <p:cNvPr id="5" name="Slide Number Placeholder 4"/>
          <p:cNvSpPr>
            <a:spLocks noGrp="1"/>
          </p:cNvSpPr>
          <p:nvPr>
            <p:ph type="sldNum" sz="quarter" idx="12"/>
          </p:nvPr>
        </p:nvSpPr>
        <p:spPr/>
        <p:txBody>
          <a:bodyPr/>
          <a:lstStyle/>
          <a:p>
            <a:fld id="{B7707E1D-C3BD-4B21-B329-26461843C032}" type="slidenum">
              <a:rPr lang="en-US" smtClean="0"/>
              <a:t>29</a:t>
            </a:fld>
            <a:endParaRPr lang="en-US"/>
          </a:p>
        </p:txBody>
      </p:sp>
      <p:pic>
        <p:nvPicPr>
          <p:cNvPr id="8194" name="Picture 2" descr="cos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8523" y="1243676"/>
            <a:ext cx="6334125" cy="4857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6959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What is “pattern recognition”? </a:t>
            </a:r>
            <a:endParaRPr lang="pt-BR" dirty="0"/>
          </a:p>
        </p:txBody>
      </p:sp>
      <p:sp>
        <p:nvSpPr>
          <p:cNvPr id="3" name="Content Placeholder 2"/>
          <p:cNvSpPr>
            <a:spLocks noGrp="1"/>
          </p:cNvSpPr>
          <p:nvPr>
            <p:ph idx="1"/>
          </p:nvPr>
        </p:nvSpPr>
        <p:spPr/>
        <p:txBody>
          <a:bodyPr/>
          <a:lstStyle/>
          <a:p>
            <a:r>
              <a:rPr lang="en-US" dirty="0">
                <a:solidFill>
                  <a:srgbClr val="FF0000"/>
                </a:solidFill>
              </a:rPr>
              <a:t>Pattern recognition</a:t>
            </a:r>
            <a:r>
              <a:rPr lang="en-US" dirty="0"/>
              <a:t> is a branch of </a:t>
            </a:r>
            <a:r>
              <a:rPr lang="en-US" dirty="0">
                <a:solidFill>
                  <a:srgbClr val="FF0000"/>
                </a:solidFill>
              </a:rPr>
              <a:t>machine learning</a:t>
            </a:r>
            <a:r>
              <a:rPr lang="en-US" dirty="0"/>
              <a:t> that focuses on the recognition of patterns and regularities in data, although it is in some cases considered to be nearly synonymous with machine </a:t>
            </a:r>
            <a:r>
              <a:rPr lang="en-US" dirty="0" smtClean="0"/>
              <a:t>learning  [Wikipedia]</a:t>
            </a:r>
            <a:endParaRPr lang="pt-BR" dirty="0" smtClean="0"/>
          </a:p>
          <a:p>
            <a:r>
              <a:rPr lang="pt-BR" dirty="0" smtClean="0"/>
              <a:t>See </a:t>
            </a:r>
            <a:r>
              <a:rPr lang="pt-BR" dirty="0"/>
              <a:t>e.g. IEEE Transactions on Pattern Analysis and Machine </a:t>
            </a:r>
            <a:r>
              <a:rPr lang="pt-BR" dirty="0" smtClean="0"/>
              <a:t>Intelligence  (PAMI)</a:t>
            </a:r>
          </a:p>
          <a:p>
            <a:pPr lvl="1"/>
            <a:r>
              <a:rPr lang="en-US" dirty="0"/>
              <a:t>publishes articles on all traditional areas of computer vision and image understanding, all traditional areas of pattern analysis and recognition, and selected areas of machine intelligence, with a particular emphasis on machine learning for pattern analysis.</a:t>
            </a:r>
            <a:endParaRPr lang="pt-BR" dirty="0"/>
          </a:p>
          <a:p>
            <a:endParaRPr lang="pt-BR" dirty="0"/>
          </a:p>
        </p:txBody>
      </p:sp>
      <p:sp>
        <p:nvSpPr>
          <p:cNvPr id="5" name="Slide Number Placeholder 4"/>
          <p:cNvSpPr>
            <a:spLocks noGrp="1"/>
          </p:cNvSpPr>
          <p:nvPr>
            <p:ph type="sldNum" sz="quarter" idx="12"/>
          </p:nvPr>
        </p:nvSpPr>
        <p:spPr/>
        <p:txBody>
          <a:bodyPr/>
          <a:lstStyle/>
          <a:p>
            <a:fld id="{B7707E1D-C3BD-4B21-B329-26461843C032}" type="slidenum">
              <a:rPr lang="en-US" smtClean="0"/>
              <a:t>3</a:t>
            </a:fld>
            <a:endParaRPr lang="en-US"/>
          </a:p>
        </p:txBody>
      </p:sp>
    </p:spTree>
    <p:extLst>
      <p:ext uri="{BB962C8B-B14F-4D97-AF65-F5344CB8AC3E}">
        <p14:creationId xmlns:p14="http://schemas.microsoft.com/office/powerpoint/2010/main" val="25725338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7474" y="2684012"/>
            <a:ext cx="8194766" cy="38039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itle 6"/>
          <p:cNvSpPr>
            <a:spLocks noGrp="1"/>
          </p:cNvSpPr>
          <p:nvPr>
            <p:ph type="title"/>
          </p:nvPr>
        </p:nvSpPr>
        <p:spPr/>
        <p:txBody>
          <a:bodyPr/>
          <a:lstStyle/>
          <a:p>
            <a:r>
              <a:rPr lang="pt-BR" dirty="0" smtClean="0"/>
              <a:t>Statistical Bayes classifiers</a:t>
            </a:r>
            <a:endParaRPr lang="pt-BR" dirty="0"/>
          </a:p>
        </p:txBody>
      </p:sp>
      <p:sp>
        <p:nvSpPr>
          <p:cNvPr id="8" name="Content Placeholder 7"/>
          <p:cNvSpPr>
            <a:spLocks noGrp="1"/>
          </p:cNvSpPr>
          <p:nvPr>
            <p:ph idx="1"/>
          </p:nvPr>
        </p:nvSpPr>
        <p:spPr>
          <a:xfrm>
            <a:off x="838200" y="1825625"/>
            <a:ext cx="7391400" cy="4351338"/>
          </a:xfrm>
        </p:spPr>
        <p:txBody>
          <a:bodyPr/>
          <a:lstStyle/>
          <a:p>
            <a:r>
              <a:rPr lang="pt-BR" dirty="0" smtClean="0"/>
              <a:t>Based on Bayes’ theorem, requires the estimation of likelihoods and priors for each class:</a:t>
            </a:r>
            <a:endParaRPr lang="pt-BR" dirty="0"/>
          </a:p>
        </p:txBody>
      </p:sp>
      <p:sp>
        <p:nvSpPr>
          <p:cNvPr id="4" name="Slide Number Placeholder 3"/>
          <p:cNvSpPr>
            <a:spLocks noGrp="1"/>
          </p:cNvSpPr>
          <p:nvPr>
            <p:ph type="sldNum" sz="quarter" idx="12"/>
          </p:nvPr>
        </p:nvSpPr>
        <p:spPr/>
        <p:txBody>
          <a:bodyPr/>
          <a:lstStyle/>
          <a:p>
            <a:fld id="{B7707E1D-C3BD-4B21-B329-26461843C032}" type="slidenum">
              <a:rPr lang="en-US" smtClean="0"/>
              <a:t>30</a:t>
            </a:fld>
            <a:endParaRPr lang="en-US"/>
          </a:p>
        </p:txBody>
      </p:sp>
      <p:pic>
        <p:nvPicPr>
          <p:cNvPr id="1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4315" y="122830"/>
            <a:ext cx="3426566" cy="3136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272955" y="6474300"/>
            <a:ext cx="5383205" cy="246221"/>
          </a:xfrm>
          <a:prstGeom prst="rect">
            <a:avLst/>
          </a:prstGeom>
          <a:noFill/>
        </p:spPr>
        <p:txBody>
          <a:bodyPr wrap="none" rtlCol="0">
            <a:spAutoFit/>
          </a:bodyPr>
          <a:lstStyle/>
          <a:p>
            <a:r>
              <a:rPr lang="pt-BR" sz="1000" dirty="0"/>
              <a:t>http://shatterline.com/blog/2013/09/12/not-so-naive-classification-with-the-naive-bayes-classifier/</a:t>
            </a:r>
          </a:p>
        </p:txBody>
      </p:sp>
      <p:sp>
        <p:nvSpPr>
          <p:cNvPr id="13" name="Content Placeholder 7"/>
          <p:cNvSpPr txBox="1">
            <a:spLocks/>
          </p:cNvSpPr>
          <p:nvPr/>
        </p:nvSpPr>
        <p:spPr>
          <a:xfrm>
            <a:off x="9212240" y="3468463"/>
            <a:ext cx="2508494" cy="25898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Tx/>
              <a:buBlip>
                <a:blip r:embed="rId4"/>
              </a:buBlip>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Tx/>
              <a:buBlip>
                <a:blip r:embed="rId4"/>
              </a:buBlip>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Tx/>
              <a:buBlip>
                <a:blip r:embed="rId4"/>
              </a:buBlip>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Tx/>
              <a:buBlip>
                <a:blip r:embed="rId4"/>
              </a:buBlip>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Tx/>
              <a:buBlip>
                <a:blip r:embed="rId4"/>
              </a:buBlip>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2000" dirty="0" smtClean="0"/>
              <a:t>If the estimation of likelihoods and priors is perfect, the Bayes classifier is optimum and its error is the minimum possible</a:t>
            </a:r>
            <a:r>
              <a:rPr lang="pt-BR" sz="2000" smtClean="0"/>
              <a:t>, called “Bayes error”</a:t>
            </a:r>
            <a:endParaRPr lang="pt-BR" sz="2000" dirty="0"/>
          </a:p>
        </p:txBody>
      </p:sp>
    </p:spTree>
    <p:extLst>
      <p:ext uri="{BB962C8B-B14F-4D97-AF65-F5344CB8AC3E}">
        <p14:creationId xmlns:p14="http://schemas.microsoft.com/office/powerpoint/2010/main" val="28337588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pt-BR" dirty="0" smtClean="0"/>
              <a:t>Example of a Bayes classifier</a:t>
            </a:r>
            <a:endParaRPr lang="pt-BR" dirty="0"/>
          </a:p>
        </p:txBody>
      </p:sp>
      <p:sp>
        <p:nvSpPr>
          <p:cNvPr id="8" name="Content Placeholder 7"/>
          <p:cNvSpPr>
            <a:spLocks noGrp="1"/>
          </p:cNvSpPr>
          <p:nvPr>
            <p:ph idx="1"/>
          </p:nvPr>
        </p:nvSpPr>
        <p:spPr>
          <a:xfrm>
            <a:off x="614149" y="1825625"/>
            <a:ext cx="6209731" cy="4351338"/>
          </a:xfrm>
        </p:spPr>
        <p:txBody>
          <a:bodyPr/>
          <a:lstStyle/>
          <a:p>
            <a:r>
              <a:rPr lang="pt-BR" dirty="0" smtClean="0"/>
              <a:t>Example: 4 classes</a:t>
            </a:r>
          </a:p>
          <a:p>
            <a:r>
              <a:rPr lang="pt-BR" dirty="0" smtClean="0"/>
              <a:t>“Nature” dictated that in this case each likelihood is a Gaussian distribution</a:t>
            </a:r>
          </a:p>
          <a:p>
            <a:r>
              <a:rPr lang="pt-BR" dirty="0" smtClean="0"/>
              <a:t>Assume the priors are uniformly distributed </a:t>
            </a:r>
            <a:r>
              <a:rPr lang="pt-BR" i="1" dirty="0" smtClean="0"/>
              <a:t>P</a:t>
            </a:r>
            <a:r>
              <a:rPr lang="pt-BR" dirty="0" smtClean="0"/>
              <a:t>(</a:t>
            </a:r>
            <a:r>
              <a:rPr lang="pt-BR" i="1" dirty="0" smtClean="0"/>
              <a:t>Class</a:t>
            </a:r>
            <a:r>
              <a:rPr lang="pt-BR" i="1" baseline="-25000" dirty="0" smtClean="0"/>
              <a:t>j</a:t>
            </a:r>
            <a:r>
              <a:rPr lang="pt-BR" dirty="0" smtClean="0"/>
              <a:t>)=1/4</a:t>
            </a:r>
          </a:p>
          <a:p>
            <a:r>
              <a:rPr lang="pt-BR" dirty="0" smtClean="0"/>
              <a:t>Given a test vector </a:t>
            </a:r>
            <a:r>
              <a:rPr lang="pt-BR" i="1" dirty="0" smtClean="0"/>
              <a:t>x</a:t>
            </a:r>
            <a:r>
              <a:rPr lang="pt-BR" dirty="0" smtClean="0"/>
              <a:t>, calculate posteriors for j=1, 2, 3, 4 and choose the largest:</a:t>
            </a:r>
            <a:endParaRPr lang="pt-BR" dirty="0"/>
          </a:p>
        </p:txBody>
      </p:sp>
      <p:sp>
        <p:nvSpPr>
          <p:cNvPr id="4" name="Slide Number Placeholder 3"/>
          <p:cNvSpPr>
            <a:spLocks noGrp="1"/>
          </p:cNvSpPr>
          <p:nvPr>
            <p:ph type="sldNum" sz="quarter" idx="12"/>
          </p:nvPr>
        </p:nvSpPr>
        <p:spPr/>
        <p:txBody>
          <a:bodyPr/>
          <a:lstStyle/>
          <a:p>
            <a:fld id="{B7707E1D-C3BD-4B21-B329-26461843C032}" type="slidenum">
              <a:rPr lang="en-US" smtClean="0"/>
              <a:t>31</a:t>
            </a:fld>
            <a:endParaRPr lang="en-US"/>
          </a:p>
        </p:txBody>
      </p:sp>
      <p:pic>
        <p:nvPicPr>
          <p:cNvPr id="1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6562" y="1559499"/>
            <a:ext cx="5405438" cy="4948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4098" y="5318680"/>
            <a:ext cx="4844224" cy="81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Straight Arrow Connector 2"/>
          <p:cNvCxnSpPr/>
          <p:nvPr/>
        </p:nvCxnSpPr>
        <p:spPr>
          <a:xfrm>
            <a:off x="6038322" y="2988860"/>
            <a:ext cx="1331469" cy="2320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08006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pt-BR" dirty="0" smtClean="0"/>
              <a:t>Naïve Bayes classifier</a:t>
            </a:r>
            <a:endParaRPr lang="pt-BR" dirty="0"/>
          </a:p>
        </p:txBody>
      </p:sp>
      <p:sp>
        <p:nvSpPr>
          <p:cNvPr id="8" name="Content Placeholder 7"/>
          <p:cNvSpPr>
            <a:spLocks noGrp="1"/>
          </p:cNvSpPr>
          <p:nvPr>
            <p:ph idx="1"/>
          </p:nvPr>
        </p:nvSpPr>
        <p:spPr>
          <a:xfrm>
            <a:off x="614149" y="1825625"/>
            <a:ext cx="6209731" cy="4351338"/>
          </a:xfrm>
        </p:spPr>
        <p:txBody>
          <a:bodyPr>
            <a:normAutofit/>
          </a:bodyPr>
          <a:lstStyle/>
          <a:p>
            <a:r>
              <a:rPr lang="pt-BR" dirty="0"/>
              <a:t>Use the naïve (</a:t>
            </a:r>
            <a:r>
              <a:rPr lang="pt-BR" dirty="0" smtClean="0"/>
              <a:t>ingenuous) assumption that the parameters of each class are statistically independent, such that all </a:t>
            </a:r>
            <a:r>
              <a:rPr lang="pt-BR" b="1" dirty="0" smtClean="0">
                <a:solidFill>
                  <a:srgbClr val="FF0000"/>
                </a:solidFill>
              </a:rPr>
              <a:t>joint</a:t>
            </a:r>
            <a:r>
              <a:rPr lang="pt-BR" dirty="0" smtClean="0"/>
              <a:t> distributions are equivalent to the multiplication of the </a:t>
            </a:r>
            <a:r>
              <a:rPr lang="pt-BR" b="1" dirty="0" smtClean="0">
                <a:solidFill>
                  <a:srgbClr val="FF0000"/>
                </a:solidFill>
              </a:rPr>
              <a:t>marginal</a:t>
            </a:r>
            <a:r>
              <a:rPr lang="pt-BR" dirty="0" smtClean="0"/>
              <a:t> distributions</a:t>
            </a:r>
          </a:p>
          <a:p>
            <a:pPr lvl="1"/>
            <a:r>
              <a:rPr lang="pt-BR" dirty="0" smtClean="0"/>
              <a:t>Example, for a parameter vector </a:t>
            </a:r>
            <a:r>
              <a:rPr lang="pt-BR" b="1" dirty="0" smtClean="0"/>
              <a:t>z</a:t>
            </a:r>
            <a:r>
              <a:rPr lang="pt-BR" dirty="0" smtClean="0"/>
              <a:t> = [x</a:t>
            </a:r>
            <a:r>
              <a:rPr lang="pt-BR" baseline="-25000" dirty="0"/>
              <a:t>,</a:t>
            </a:r>
            <a:r>
              <a:rPr lang="pt-BR" dirty="0" smtClean="0"/>
              <a:t> y] of a classe </a:t>
            </a:r>
            <a:r>
              <a:rPr lang="pt-BR" i="1" dirty="0" smtClean="0"/>
              <a:t>C</a:t>
            </a:r>
            <a:r>
              <a:rPr lang="pt-BR" dirty="0" smtClean="0"/>
              <a:t>, it corresponds to</a:t>
            </a:r>
            <a:br>
              <a:rPr lang="pt-BR" dirty="0" smtClean="0"/>
            </a:br>
            <a:r>
              <a:rPr lang="pt-BR" dirty="0" smtClean="0"/>
              <a:t>		P(</a:t>
            </a:r>
            <a:r>
              <a:rPr lang="pt-BR" b="1" dirty="0" smtClean="0"/>
              <a:t>z</a:t>
            </a:r>
            <a:r>
              <a:rPr lang="pt-BR" dirty="0" smtClean="0"/>
              <a:t>|</a:t>
            </a:r>
            <a:r>
              <a:rPr lang="pt-BR" i="1" dirty="0" smtClean="0"/>
              <a:t>C</a:t>
            </a:r>
            <a:r>
              <a:rPr lang="pt-BR" dirty="0" smtClean="0"/>
              <a:t>) = P(x|</a:t>
            </a:r>
            <a:r>
              <a:rPr lang="pt-BR" i="1" dirty="0" smtClean="0"/>
              <a:t>C</a:t>
            </a:r>
            <a:r>
              <a:rPr lang="pt-BR" dirty="0"/>
              <a:t>) </a:t>
            </a:r>
            <a:r>
              <a:rPr lang="pt-BR" dirty="0" smtClean="0"/>
              <a:t>P(y|</a:t>
            </a:r>
            <a:r>
              <a:rPr lang="pt-BR" i="1" dirty="0" smtClean="0"/>
              <a:t>C</a:t>
            </a:r>
            <a:r>
              <a:rPr lang="pt-BR" dirty="0" smtClean="0"/>
              <a:t>)</a:t>
            </a:r>
          </a:p>
        </p:txBody>
      </p:sp>
      <p:sp>
        <p:nvSpPr>
          <p:cNvPr id="4" name="Slide Number Placeholder 3"/>
          <p:cNvSpPr>
            <a:spLocks noGrp="1"/>
          </p:cNvSpPr>
          <p:nvPr>
            <p:ph type="sldNum" sz="quarter" idx="12"/>
          </p:nvPr>
        </p:nvSpPr>
        <p:spPr/>
        <p:txBody>
          <a:bodyPr/>
          <a:lstStyle/>
          <a:p>
            <a:fld id="{B7707E1D-C3BD-4B21-B329-26461843C032}" type="slidenum">
              <a:rPr lang="en-US" smtClean="0"/>
              <a:t>32</a:t>
            </a:fld>
            <a:endParaRPr lang="en-US"/>
          </a:p>
        </p:txBody>
      </p:sp>
      <p:pic>
        <p:nvPicPr>
          <p:cNvPr id="2050" name="Picture 2" descr="MultivariateNorma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4863" y="1842448"/>
            <a:ext cx="5157127" cy="3902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60098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pt-BR" dirty="0" smtClean="0"/>
              <a:t>Naïve classifier using Gaussians</a:t>
            </a:r>
            <a:br>
              <a:rPr lang="pt-BR" dirty="0" smtClean="0"/>
            </a:br>
            <a:r>
              <a:rPr lang="pt-BR" dirty="0" smtClean="0"/>
              <a:t>for real-valued features</a:t>
            </a:r>
            <a:endParaRPr lang="pt-BR" dirty="0"/>
          </a:p>
        </p:txBody>
      </p:sp>
      <p:sp>
        <p:nvSpPr>
          <p:cNvPr id="6" name="Content Placeholder 5"/>
          <p:cNvSpPr>
            <a:spLocks noGrp="1"/>
          </p:cNvSpPr>
          <p:nvPr>
            <p:ph idx="1"/>
          </p:nvPr>
        </p:nvSpPr>
        <p:spPr>
          <a:xfrm>
            <a:off x="838199" y="1610436"/>
            <a:ext cx="7997210" cy="5131558"/>
          </a:xfrm>
        </p:spPr>
        <p:txBody>
          <a:bodyPr>
            <a:normAutofit fontScale="70000" lnSpcReduction="20000"/>
          </a:bodyPr>
          <a:lstStyle/>
          <a:p>
            <a:r>
              <a:rPr lang="pt-BR" dirty="0" smtClean="0"/>
              <a:t>For each class, estimate the needed statistics, priors</a:t>
            </a:r>
            <a:r>
              <a:rPr lang="pt-BR" dirty="0"/>
              <a:t> </a:t>
            </a:r>
            <a:r>
              <a:rPr lang="pt-BR" dirty="0" smtClean="0"/>
              <a:t>and likelihoods</a:t>
            </a:r>
          </a:p>
          <a:p>
            <a:r>
              <a:rPr lang="en-US" dirty="0" smtClean="0"/>
              <a:t>Class </a:t>
            </a:r>
            <a:r>
              <a:rPr lang="en-US" dirty="0"/>
              <a:t>0:</a:t>
            </a:r>
          </a:p>
          <a:p>
            <a:pPr lvl="1"/>
            <a:r>
              <a:rPr lang="en-US" dirty="0"/>
              <a:t>prior0=4/7</a:t>
            </a:r>
          </a:p>
          <a:p>
            <a:pPr lvl="1"/>
            <a:r>
              <a:rPr lang="en-US" dirty="0"/>
              <a:t>m0l=mean([12 14 14 13.8])    %13.450</a:t>
            </a:r>
          </a:p>
          <a:p>
            <a:pPr lvl="1"/>
            <a:r>
              <a:rPr lang="en-US" dirty="0"/>
              <a:t>m0w=mean([3.2 2.8 2.4 1.5]) %2.4750</a:t>
            </a:r>
          </a:p>
          <a:p>
            <a:pPr lvl="1"/>
            <a:r>
              <a:rPr lang="en-US" dirty="0"/>
              <a:t>s0l=</a:t>
            </a:r>
            <a:r>
              <a:rPr lang="en-US" dirty="0" err="1"/>
              <a:t>std</a:t>
            </a:r>
            <a:r>
              <a:rPr lang="en-US" dirty="0"/>
              <a:t>([12 14 14 13.8])         %0.97125</a:t>
            </a:r>
          </a:p>
          <a:p>
            <a:pPr lvl="1"/>
            <a:r>
              <a:rPr lang="en-US" dirty="0"/>
              <a:t>s0w=</a:t>
            </a:r>
            <a:r>
              <a:rPr lang="en-US" dirty="0" err="1"/>
              <a:t>std</a:t>
            </a:r>
            <a:r>
              <a:rPr lang="en-US" dirty="0"/>
              <a:t>([3.2 2.8 2.4 1.5])      %0.72744</a:t>
            </a:r>
          </a:p>
          <a:p>
            <a:r>
              <a:rPr lang="en-US" dirty="0"/>
              <a:t>Class 1:</a:t>
            </a:r>
          </a:p>
          <a:p>
            <a:pPr lvl="1"/>
            <a:r>
              <a:rPr lang="en-US" dirty="0"/>
              <a:t>prior1=3/7</a:t>
            </a:r>
          </a:p>
          <a:p>
            <a:pPr lvl="1"/>
            <a:r>
              <a:rPr lang="en-US" dirty="0"/>
              <a:t>m1l=mean([10 13 11])           %11.333</a:t>
            </a:r>
          </a:p>
          <a:p>
            <a:pPr lvl="1"/>
            <a:r>
              <a:rPr lang="en-US" dirty="0"/>
              <a:t>m1w=mean([0.5 1.8 1])         %1.1000</a:t>
            </a:r>
          </a:p>
          <a:p>
            <a:pPr lvl="1"/>
            <a:r>
              <a:rPr lang="en-US" dirty="0"/>
              <a:t>s1l=</a:t>
            </a:r>
            <a:r>
              <a:rPr lang="en-US" dirty="0" err="1"/>
              <a:t>std</a:t>
            </a:r>
            <a:r>
              <a:rPr lang="en-US" dirty="0"/>
              <a:t>([10 13 11])                %1.5275</a:t>
            </a:r>
          </a:p>
          <a:p>
            <a:pPr lvl="1"/>
            <a:r>
              <a:rPr lang="en-US" dirty="0"/>
              <a:t>s1w=</a:t>
            </a:r>
            <a:r>
              <a:rPr lang="en-US" dirty="0" err="1"/>
              <a:t>std</a:t>
            </a:r>
            <a:r>
              <a:rPr lang="en-US" dirty="0"/>
              <a:t>([0.5 1.8 1])              %0.65574</a:t>
            </a:r>
          </a:p>
          <a:p>
            <a:r>
              <a:rPr lang="en-US" dirty="0" smtClean="0"/>
              <a:t>Test example: x</a:t>
            </a:r>
            <a:r>
              <a:rPr lang="en-US" dirty="0"/>
              <a:t>=[13 3.2]; xl=x(1); </a:t>
            </a:r>
            <a:r>
              <a:rPr lang="en-US" dirty="0" err="1"/>
              <a:t>xw</a:t>
            </a:r>
            <a:r>
              <a:rPr lang="en-US" dirty="0"/>
              <a:t>=x(2); </a:t>
            </a:r>
          </a:p>
          <a:p>
            <a:pPr lvl="1"/>
            <a:r>
              <a:rPr lang="en-US" dirty="0"/>
              <a:t>num0=</a:t>
            </a:r>
            <a:r>
              <a:rPr lang="en-US" dirty="0" err="1"/>
              <a:t>normpdf</a:t>
            </a:r>
            <a:r>
              <a:rPr lang="en-US" dirty="0"/>
              <a:t>(xl,m0l,s0l)*</a:t>
            </a:r>
            <a:r>
              <a:rPr lang="en-US" dirty="0" err="1"/>
              <a:t>normpdf</a:t>
            </a:r>
            <a:r>
              <a:rPr lang="en-US" dirty="0"/>
              <a:t>(xw,m0w,s0w)*prior0</a:t>
            </a:r>
          </a:p>
          <a:p>
            <a:pPr lvl="1"/>
            <a:r>
              <a:rPr lang="en-US" dirty="0"/>
              <a:t>num1=</a:t>
            </a:r>
            <a:r>
              <a:rPr lang="en-US" dirty="0" err="1"/>
              <a:t>normpdf</a:t>
            </a:r>
            <a:r>
              <a:rPr lang="en-US" dirty="0"/>
              <a:t>(xl,m1l,s1l)*</a:t>
            </a:r>
            <a:r>
              <a:rPr lang="en-US" dirty="0" err="1"/>
              <a:t>normpdf</a:t>
            </a:r>
            <a:r>
              <a:rPr lang="en-US" dirty="0"/>
              <a:t>(xw,m1w,s1w)*prior1</a:t>
            </a:r>
          </a:p>
          <a:p>
            <a:pPr lvl="1"/>
            <a:r>
              <a:rPr lang="en-US" dirty="0" err="1"/>
              <a:t>Px</a:t>
            </a:r>
            <a:r>
              <a:rPr lang="en-US" dirty="0"/>
              <a:t>=num0+num1; %denominator, just a scale factor</a:t>
            </a:r>
          </a:p>
          <a:p>
            <a:pPr lvl="1"/>
            <a:r>
              <a:rPr lang="en-US" dirty="0"/>
              <a:t>posterior0=num0/</a:t>
            </a:r>
            <a:r>
              <a:rPr lang="en-US" dirty="0" err="1"/>
              <a:t>Px</a:t>
            </a:r>
            <a:r>
              <a:rPr lang="en-US" dirty="0"/>
              <a:t>  %0.99685</a:t>
            </a:r>
          </a:p>
          <a:p>
            <a:pPr lvl="1"/>
            <a:r>
              <a:rPr lang="en-US" dirty="0"/>
              <a:t>posterior1=num1/</a:t>
            </a:r>
            <a:r>
              <a:rPr lang="en-US" dirty="0" err="1"/>
              <a:t>Px</a:t>
            </a:r>
            <a:r>
              <a:rPr lang="en-US" dirty="0"/>
              <a:t>  %</a:t>
            </a:r>
            <a:r>
              <a:rPr lang="en-US" dirty="0" smtClean="0"/>
              <a:t>0.0031541</a:t>
            </a:r>
            <a:endParaRPr lang="en-US" dirty="0"/>
          </a:p>
        </p:txBody>
      </p:sp>
      <p:sp>
        <p:nvSpPr>
          <p:cNvPr id="4" name="Slide Number Placeholder 3"/>
          <p:cNvSpPr>
            <a:spLocks noGrp="1"/>
          </p:cNvSpPr>
          <p:nvPr>
            <p:ph type="sldNum" sz="quarter" idx="12"/>
          </p:nvPr>
        </p:nvSpPr>
        <p:spPr/>
        <p:txBody>
          <a:bodyPr/>
          <a:lstStyle/>
          <a:p>
            <a:fld id="{B7707E1D-C3BD-4B21-B329-26461843C032}" type="slidenum">
              <a:rPr lang="en-US" smtClean="0"/>
              <a:t>33</a:t>
            </a:fld>
            <a:endParaRPr lang="en-US"/>
          </a:p>
        </p:txBody>
      </p:sp>
      <p:pic>
        <p:nvPicPr>
          <p:cNvPr id="3074" name="Picture 2" descr="[​IM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4130" y="2793466"/>
            <a:ext cx="4761861" cy="360250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5409" y="115142"/>
            <a:ext cx="2943225" cy="2533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687209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2"/>
          </p:nvPr>
        </p:nvSpPr>
        <p:spPr/>
        <p:txBody>
          <a:bodyPr/>
          <a:lstStyle/>
          <a:p>
            <a:fld id="{75B32BFF-8CD0-4C2A-A43C-E33F6B1ECAD8}" type="slidenum">
              <a:rPr lang="en-US" altLang="pt-BR"/>
              <a:pPr/>
              <a:t>34</a:t>
            </a:fld>
            <a:endParaRPr lang="en-US" altLang="pt-BR"/>
          </a:p>
        </p:txBody>
      </p:sp>
      <p:pic>
        <p:nvPicPr>
          <p:cNvPr id="3256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800" y="2209800"/>
            <a:ext cx="12496800" cy="642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563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6923" y="1521018"/>
            <a:ext cx="1771651" cy="209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563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2645" y="1757362"/>
            <a:ext cx="1930400" cy="985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5640" name="Text Box 8"/>
          <p:cNvSpPr txBox="1">
            <a:spLocks noChangeArrowheads="1"/>
          </p:cNvSpPr>
          <p:nvPr/>
        </p:nvSpPr>
        <p:spPr bwMode="auto">
          <a:xfrm>
            <a:off x="0" y="4191000"/>
            <a:ext cx="27432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en-US" altLang="pt-BR" u="none" dirty="0" smtClean="0">
                <a:latin typeface="Tahoma" pitchFamily="34" charset="0"/>
              </a:rPr>
              <a:t>Histogram of the</a:t>
            </a:r>
            <a:br>
              <a:rPr kumimoji="1" lang="en-US" altLang="pt-BR" u="none" dirty="0" smtClean="0">
                <a:latin typeface="Tahoma" pitchFamily="34" charset="0"/>
              </a:rPr>
            </a:br>
            <a:r>
              <a:rPr kumimoji="1" lang="en-US" altLang="pt-BR" u="none" dirty="0" smtClean="0">
                <a:latin typeface="Tahoma" pitchFamily="34" charset="0"/>
              </a:rPr>
              <a:t>discretized</a:t>
            </a:r>
            <a:br>
              <a:rPr kumimoji="1" lang="en-US" altLang="pt-BR" u="none" dirty="0" smtClean="0">
                <a:latin typeface="Tahoma" pitchFamily="34" charset="0"/>
              </a:rPr>
            </a:br>
            <a:r>
              <a:rPr kumimoji="1" lang="en-US" altLang="pt-BR" u="none" dirty="0" smtClean="0">
                <a:latin typeface="Tahoma" pitchFamily="34" charset="0"/>
              </a:rPr>
              <a:t>“length” feature</a:t>
            </a:r>
            <a:endParaRPr kumimoji="1" lang="en-US" altLang="pt-BR" u="none" dirty="0">
              <a:latin typeface="Tahoma" pitchFamily="34" charset="0"/>
            </a:endParaRPr>
          </a:p>
        </p:txBody>
      </p:sp>
      <p:sp>
        <p:nvSpPr>
          <p:cNvPr id="325641" name="Rectangle 9"/>
          <p:cNvSpPr>
            <a:spLocks noChangeArrowheads="1"/>
          </p:cNvSpPr>
          <p:nvPr/>
        </p:nvSpPr>
        <p:spPr bwMode="auto">
          <a:xfrm>
            <a:off x="4064000" y="2133600"/>
            <a:ext cx="4673600" cy="609600"/>
          </a:xfrm>
          <a:prstGeom prst="rect">
            <a:avLst/>
          </a:prstGeom>
          <a:solidFill>
            <a:schemeClr val="bg1"/>
          </a:solidFill>
          <a:ln w="95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9" name="Title 1"/>
          <p:cNvSpPr txBox="1">
            <a:spLocks/>
          </p:cNvSpPr>
          <p:nvPr/>
        </p:nvSpPr>
        <p:spPr>
          <a:xfrm>
            <a:off x="838200" y="365125"/>
            <a:ext cx="9144000" cy="1325563"/>
          </a:xfrm>
          <a:prstGeom prst="rect">
            <a:avLst/>
          </a:prstGeom>
        </p:spPr>
        <p:txBody>
          <a:bodyPr/>
          <a:lstStyle>
            <a:lvl1pPr algn="l" defTabSz="914400" rtl="0" eaLnBrk="1" latinLnBrk="0" hangingPunct="1">
              <a:lnSpc>
                <a:spcPct val="90000"/>
              </a:lnSpc>
              <a:spcBef>
                <a:spcPct val="0"/>
              </a:spcBef>
              <a:buNone/>
              <a:defRPr sz="4400" b="1" kern="1200">
                <a:solidFill>
                  <a:schemeClr val="accent1"/>
                </a:solidFill>
                <a:latin typeface="+mj-lt"/>
                <a:ea typeface="+mj-ea"/>
                <a:cs typeface="+mj-cs"/>
              </a:defRPr>
            </a:lvl1pPr>
          </a:lstStyle>
          <a:p>
            <a:r>
              <a:rPr lang="pt-BR" dirty="0" smtClean="0"/>
              <a:t>Classification based on histograms </a:t>
            </a:r>
            <a:r>
              <a:rPr lang="pt-BR" dirty="0"/>
              <a:t>for discrete </a:t>
            </a:r>
            <a:r>
              <a:rPr lang="pt-BR" dirty="0" smtClean="0"/>
              <a:t>features</a:t>
            </a:r>
            <a:endParaRPr lang="pt-BR" sz="2800" dirty="0"/>
          </a:p>
        </p:txBody>
      </p:sp>
      <p:sp>
        <p:nvSpPr>
          <p:cNvPr id="2" name="TextBox 1"/>
          <p:cNvSpPr txBox="1"/>
          <p:nvPr/>
        </p:nvSpPr>
        <p:spPr>
          <a:xfrm>
            <a:off x="3348842" y="2209800"/>
            <a:ext cx="1244123" cy="646331"/>
          </a:xfrm>
          <a:prstGeom prst="rect">
            <a:avLst/>
          </a:prstGeom>
          <a:noFill/>
        </p:spPr>
        <p:txBody>
          <a:bodyPr wrap="none" rtlCol="0">
            <a:spAutoFit/>
          </a:bodyPr>
          <a:lstStyle/>
          <a:p>
            <a:r>
              <a:rPr lang="pt-BR" dirty="0" smtClean="0"/>
              <a:t>Piranha:</a:t>
            </a:r>
            <a:br>
              <a:rPr lang="pt-BR" dirty="0" smtClean="0"/>
            </a:br>
            <a:r>
              <a:rPr lang="pt-BR" dirty="0" smtClean="0"/>
              <a:t>black curve</a:t>
            </a:r>
            <a:endParaRPr lang="pt-BR" dirty="0"/>
          </a:p>
        </p:txBody>
      </p:sp>
      <p:sp>
        <p:nvSpPr>
          <p:cNvPr id="11" name="TextBox 10"/>
          <p:cNvSpPr txBox="1"/>
          <p:nvPr/>
        </p:nvSpPr>
        <p:spPr>
          <a:xfrm>
            <a:off x="10047152" y="3666943"/>
            <a:ext cx="1071191" cy="646331"/>
          </a:xfrm>
          <a:prstGeom prst="rect">
            <a:avLst/>
          </a:prstGeom>
          <a:noFill/>
        </p:spPr>
        <p:txBody>
          <a:bodyPr wrap="none" rtlCol="0">
            <a:spAutoFit/>
          </a:bodyPr>
          <a:lstStyle/>
          <a:p>
            <a:r>
              <a:rPr lang="pt-BR" dirty="0" smtClean="0"/>
              <a:t>Pirarucu:</a:t>
            </a:r>
          </a:p>
          <a:p>
            <a:r>
              <a:rPr lang="pt-BR" dirty="0" smtClean="0"/>
              <a:t>red curve</a:t>
            </a:r>
            <a:endParaRPr lang="pt-BR" dirty="0"/>
          </a:p>
        </p:txBody>
      </p:sp>
      <p:cxnSp>
        <p:nvCxnSpPr>
          <p:cNvPr id="4" name="Straight Arrow Connector 3"/>
          <p:cNvCxnSpPr/>
          <p:nvPr/>
        </p:nvCxnSpPr>
        <p:spPr>
          <a:xfrm>
            <a:off x="3883231" y="2781300"/>
            <a:ext cx="356260" cy="12088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8737600" y="3990108"/>
            <a:ext cx="129548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51749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Decision regions</a:t>
            </a:r>
            <a:endParaRPr lang="pt-BR" dirty="0"/>
          </a:p>
        </p:txBody>
      </p:sp>
      <p:sp>
        <p:nvSpPr>
          <p:cNvPr id="3" name="Content Placeholder 2"/>
          <p:cNvSpPr>
            <a:spLocks noGrp="1"/>
          </p:cNvSpPr>
          <p:nvPr>
            <p:ph type="body" idx="1"/>
          </p:nvPr>
        </p:nvSpPr>
        <p:spPr/>
        <p:txBody>
          <a:bodyPr/>
          <a:lstStyle/>
          <a:p>
            <a:r>
              <a:rPr lang="pt-BR" dirty="0" smtClean="0"/>
              <a:t>Examples with different classifiers using Peterson &amp; Barney’s vowel dataset</a:t>
            </a:r>
            <a:endParaRPr lang="pt-BR" dirty="0"/>
          </a:p>
        </p:txBody>
      </p:sp>
      <p:sp>
        <p:nvSpPr>
          <p:cNvPr id="4" name="Date Placeholder 3"/>
          <p:cNvSpPr>
            <a:spLocks noGrp="1"/>
          </p:cNvSpPr>
          <p:nvPr>
            <p:ph type="dt" sz="half" idx="10"/>
          </p:nvPr>
        </p:nvSpPr>
        <p:spPr/>
        <p:txBody>
          <a:bodyPr/>
          <a:lstStyle/>
          <a:p>
            <a:r>
              <a:rPr lang="en-US" smtClean="0"/>
              <a:t>19-Jul-16</a:t>
            </a:r>
            <a:endParaRPr lang="en-US" dirty="0"/>
          </a:p>
        </p:txBody>
      </p:sp>
      <p:sp>
        <p:nvSpPr>
          <p:cNvPr id="5" name="Slide Number Placeholder 4"/>
          <p:cNvSpPr>
            <a:spLocks noGrp="1"/>
          </p:cNvSpPr>
          <p:nvPr>
            <p:ph type="sldNum" sz="quarter" idx="12"/>
          </p:nvPr>
        </p:nvSpPr>
        <p:spPr/>
        <p:txBody>
          <a:bodyPr/>
          <a:lstStyle/>
          <a:p>
            <a:fld id="{B7707E1D-C3BD-4B21-B329-26461843C032}" type="slidenum">
              <a:rPr lang="en-US" smtClean="0"/>
              <a:t>35</a:t>
            </a:fld>
            <a:endParaRPr lang="en-US"/>
          </a:p>
        </p:txBody>
      </p:sp>
    </p:spTree>
    <p:extLst>
      <p:ext uri="{BB962C8B-B14F-4D97-AF65-F5344CB8AC3E}">
        <p14:creationId xmlns:p14="http://schemas.microsoft.com/office/powerpoint/2010/main" val="33908187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6660" name="Picture 4" descr="pbvowelutra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04789"/>
            <a:ext cx="10160000" cy="595788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540000" y="0"/>
            <a:ext cx="9144000" cy="1325563"/>
          </a:xfrm>
        </p:spPr>
        <p:txBody>
          <a:bodyPr/>
          <a:lstStyle/>
          <a:p>
            <a:r>
              <a:rPr lang="en-US" altLang="pt-BR" dirty="0"/>
              <a:t>P&amp;B vowel </a:t>
            </a:r>
            <a:r>
              <a:rPr lang="en-US" altLang="pt-BR" dirty="0" smtClean="0"/>
              <a:t>dataset</a:t>
            </a:r>
            <a:endParaRPr lang="pt-BR" dirty="0"/>
          </a:p>
        </p:txBody>
      </p:sp>
      <p:sp>
        <p:nvSpPr>
          <p:cNvPr id="7" name="Slide Number Placeholder 3"/>
          <p:cNvSpPr>
            <a:spLocks noGrp="1"/>
          </p:cNvSpPr>
          <p:nvPr>
            <p:ph type="sldNum" sz="quarter" idx="12"/>
          </p:nvPr>
        </p:nvSpPr>
        <p:spPr/>
        <p:txBody>
          <a:bodyPr/>
          <a:lstStyle/>
          <a:p>
            <a:fld id="{AD53679D-EE86-4565-A216-C2BCD2966279}" type="slidenum">
              <a:rPr lang="en-US" altLang="pt-BR"/>
              <a:pPr/>
              <a:t>36</a:t>
            </a:fld>
            <a:endParaRPr lang="en-US" altLang="pt-BR"/>
          </a:p>
        </p:txBody>
      </p:sp>
      <p:sp>
        <p:nvSpPr>
          <p:cNvPr id="326662" name="Text Box 6"/>
          <p:cNvSpPr txBox="1">
            <a:spLocks noChangeArrowheads="1"/>
          </p:cNvSpPr>
          <p:nvPr/>
        </p:nvSpPr>
        <p:spPr bwMode="auto">
          <a:xfrm>
            <a:off x="1727200" y="4343401"/>
            <a:ext cx="87376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FontTx/>
              <a:buChar char="•"/>
            </a:pPr>
            <a:endParaRPr lang="pt-BR" altLang="pt-BR" sz="3000" u="none">
              <a:latin typeface="Tahoma" pitchFamily="34" charset="0"/>
            </a:endParaRPr>
          </a:p>
        </p:txBody>
      </p:sp>
      <p:sp>
        <p:nvSpPr>
          <p:cNvPr id="326663" name="Text Box 7"/>
          <p:cNvSpPr txBox="1">
            <a:spLocks noChangeArrowheads="1"/>
          </p:cNvSpPr>
          <p:nvPr/>
        </p:nvSpPr>
        <p:spPr bwMode="auto">
          <a:xfrm>
            <a:off x="2540000" y="6096001"/>
            <a:ext cx="822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pt-BR" altLang="pt-BR" sz="1800" b="1" u="none">
                <a:solidFill>
                  <a:schemeClr val="accent1"/>
                </a:solidFill>
                <a:latin typeface="Arial" pitchFamily="34" charset="0"/>
                <a:sym typeface="Wingdings" pitchFamily="2" charset="2"/>
              </a:rPr>
              <a:t> </a:t>
            </a:r>
            <a:r>
              <a:rPr lang="pt-BR" altLang="pt-BR" sz="1800" b="1" u="none">
                <a:solidFill>
                  <a:schemeClr val="accent1"/>
                </a:solidFill>
                <a:latin typeface="Arial" pitchFamily="34" charset="0"/>
              </a:rPr>
              <a:t>close</a:t>
            </a:r>
            <a:r>
              <a:rPr lang="pt-BR" altLang="pt-BR" sz="1800" u="none">
                <a:latin typeface="Arial" pitchFamily="34" charset="0"/>
              </a:rPr>
              <a:t>       “how far the tongue is raised”     </a:t>
            </a:r>
            <a:r>
              <a:rPr lang="pt-BR" altLang="pt-BR" sz="1800" b="1" u="none">
                <a:solidFill>
                  <a:schemeClr val="accent1"/>
                </a:solidFill>
                <a:latin typeface="Arial" pitchFamily="34" charset="0"/>
              </a:rPr>
              <a:t>open </a:t>
            </a:r>
            <a:r>
              <a:rPr lang="pt-BR" altLang="pt-BR" sz="1800" b="1" u="none">
                <a:solidFill>
                  <a:schemeClr val="accent1"/>
                </a:solidFill>
                <a:latin typeface="Arial" pitchFamily="34" charset="0"/>
                <a:sym typeface="Wingdings" pitchFamily="2" charset="2"/>
              </a:rPr>
              <a:t></a:t>
            </a:r>
          </a:p>
        </p:txBody>
      </p:sp>
      <p:sp>
        <p:nvSpPr>
          <p:cNvPr id="326664" name="Text Box 8"/>
          <p:cNvSpPr txBox="1">
            <a:spLocks noChangeArrowheads="1"/>
          </p:cNvSpPr>
          <p:nvPr/>
        </p:nvSpPr>
        <p:spPr bwMode="auto">
          <a:xfrm>
            <a:off x="1064452" y="247650"/>
            <a:ext cx="461665"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a:spAutoFit/>
          </a:bodyPr>
          <a:lstStyle/>
          <a:p>
            <a:pPr algn="l">
              <a:spcBef>
                <a:spcPct val="50000"/>
              </a:spcBef>
            </a:pPr>
            <a:r>
              <a:rPr lang="pt-BR" altLang="pt-BR" sz="1800" b="1" u="none">
                <a:solidFill>
                  <a:schemeClr val="accent1"/>
                </a:solidFill>
                <a:latin typeface="Arial" pitchFamily="34" charset="0"/>
                <a:sym typeface="Wingdings" pitchFamily="2" charset="2"/>
              </a:rPr>
              <a:t></a:t>
            </a:r>
            <a:r>
              <a:rPr lang="pt-BR" altLang="pt-BR" sz="1800" b="1" u="none">
                <a:solidFill>
                  <a:schemeClr val="accent1"/>
                </a:solidFill>
                <a:latin typeface="Arial" pitchFamily="34" charset="0"/>
              </a:rPr>
              <a:t> back</a:t>
            </a:r>
            <a:r>
              <a:rPr lang="pt-BR" altLang="pt-BR" sz="1800" u="none">
                <a:latin typeface="Arial" pitchFamily="34" charset="0"/>
              </a:rPr>
              <a:t>  “which part of the tongue is raised”  </a:t>
            </a:r>
            <a:r>
              <a:rPr lang="pt-BR" altLang="pt-BR" sz="1800" b="1" u="none">
                <a:solidFill>
                  <a:schemeClr val="accent1"/>
                </a:solidFill>
                <a:latin typeface="Arial" pitchFamily="34" charset="0"/>
              </a:rPr>
              <a:t>front </a:t>
            </a:r>
            <a:r>
              <a:rPr lang="pt-BR" altLang="pt-BR" sz="1800" b="1" u="none">
                <a:solidFill>
                  <a:schemeClr val="accent1"/>
                </a:solidFill>
                <a:latin typeface="Arial" pitchFamily="34" charset="0"/>
                <a:sym typeface="Wingdings" pitchFamily="2" charset="2"/>
              </a:rPr>
              <a:t></a:t>
            </a:r>
          </a:p>
        </p:txBody>
      </p:sp>
    </p:spTree>
    <p:extLst>
      <p:ext uri="{BB962C8B-B14F-4D97-AF65-F5344CB8AC3E}">
        <p14:creationId xmlns:p14="http://schemas.microsoft.com/office/powerpoint/2010/main" val="26492933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3C80D823-A1B6-4BDF-A7FB-CD352292A9D4}" type="slidenum">
              <a:rPr lang="en-US" altLang="pt-BR"/>
              <a:pPr/>
              <a:t>37</a:t>
            </a:fld>
            <a:endParaRPr lang="en-US" altLang="pt-BR"/>
          </a:p>
        </p:txBody>
      </p:sp>
      <p:sp>
        <p:nvSpPr>
          <p:cNvPr id="330757" name="Rectangle 5"/>
          <p:cNvSpPr>
            <a:spLocks noChangeArrowheads="1"/>
          </p:cNvSpPr>
          <p:nvPr/>
        </p:nvSpPr>
        <p:spPr bwMode="auto">
          <a:xfrm>
            <a:off x="812800" y="1219200"/>
            <a:ext cx="59944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accent2"/>
              </a:buClr>
              <a:buFont typeface="Monotype Sorts" pitchFamily="2" charset="2"/>
              <a:buChar char="z"/>
              <a:defRPr kumimoji="1" sz="2400">
                <a:solidFill>
                  <a:schemeClr val="tx1"/>
                </a:solidFill>
                <a:latin typeface="Tahoma" pitchFamily="34" charset="0"/>
              </a:defRPr>
            </a:lvl1pPr>
            <a:lvl2pPr marL="742950" indent="-285750" algn="l">
              <a:spcBef>
                <a:spcPct val="20000"/>
              </a:spcBef>
              <a:buClr>
                <a:schemeClr val="accent2"/>
              </a:buClr>
              <a:buFont typeface="Monotype Sorts" pitchFamily="2" charset="2"/>
              <a:buChar char="y"/>
              <a:defRPr kumimoji="1" sz="2000">
                <a:solidFill>
                  <a:schemeClr val="tx1"/>
                </a:solidFill>
                <a:latin typeface="Tahoma" pitchFamily="34" charset="0"/>
              </a:defRPr>
            </a:lvl2pPr>
            <a:lvl3pPr marL="1143000" indent="-228600" algn="l">
              <a:spcBef>
                <a:spcPct val="20000"/>
              </a:spcBef>
              <a:buClr>
                <a:schemeClr val="accent2"/>
              </a:buClr>
              <a:buFont typeface="Monotype Sorts" pitchFamily="2" charset="2"/>
              <a:buChar char="x"/>
              <a:defRPr kumimoji="1">
                <a:solidFill>
                  <a:schemeClr val="tx1"/>
                </a:solidFill>
                <a:latin typeface="Tahoma" pitchFamily="34" charset="0"/>
              </a:defRPr>
            </a:lvl3pPr>
            <a:lvl4pPr marL="1600200" indent="-228600" algn="l">
              <a:spcBef>
                <a:spcPct val="20000"/>
              </a:spcBef>
              <a:buClr>
                <a:schemeClr val="accent2"/>
              </a:buClr>
              <a:buChar char="•"/>
              <a:defRPr kumimoji="1" sz="1600">
                <a:solidFill>
                  <a:schemeClr val="tx1"/>
                </a:solidFill>
                <a:latin typeface="Tahoma" pitchFamily="34" charset="0"/>
              </a:defRPr>
            </a:lvl4pPr>
            <a:lvl5pPr marL="2057400" indent="-228600" algn="l">
              <a:spcBef>
                <a:spcPct val="20000"/>
              </a:spcBef>
              <a:buClr>
                <a:schemeClr val="accent2"/>
              </a:buClr>
              <a:buChar char="–"/>
              <a:defRPr kumimoji="1" sz="1600">
                <a:solidFill>
                  <a:schemeClr val="tx1"/>
                </a:solidFill>
                <a:latin typeface="Tahoma" pitchFamily="34" charset="0"/>
              </a:defRPr>
            </a:lvl5pPr>
            <a:lvl6pPr marL="2514600" indent="-228600" eaLnBrk="0" fontAlgn="base" hangingPunct="0">
              <a:spcBef>
                <a:spcPct val="20000"/>
              </a:spcBef>
              <a:spcAft>
                <a:spcPct val="0"/>
              </a:spcAft>
              <a:buClr>
                <a:schemeClr val="accent2"/>
              </a:buClr>
              <a:buChar char="–"/>
              <a:defRPr kumimoji="1" sz="1600">
                <a:solidFill>
                  <a:schemeClr val="tx1"/>
                </a:solidFill>
                <a:latin typeface="Tahoma" pitchFamily="34" charset="0"/>
              </a:defRPr>
            </a:lvl6pPr>
            <a:lvl7pPr marL="2971800" indent="-228600" eaLnBrk="0" fontAlgn="base" hangingPunct="0">
              <a:spcBef>
                <a:spcPct val="20000"/>
              </a:spcBef>
              <a:spcAft>
                <a:spcPct val="0"/>
              </a:spcAft>
              <a:buClr>
                <a:schemeClr val="accent2"/>
              </a:buClr>
              <a:buChar char="–"/>
              <a:defRPr kumimoji="1" sz="1600">
                <a:solidFill>
                  <a:schemeClr val="tx1"/>
                </a:solidFill>
                <a:latin typeface="Tahoma" pitchFamily="34" charset="0"/>
              </a:defRPr>
            </a:lvl7pPr>
            <a:lvl8pPr marL="3429000" indent="-228600" eaLnBrk="0" fontAlgn="base" hangingPunct="0">
              <a:spcBef>
                <a:spcPct val="20000"/>
              </a:spcBef>
              <a:spcAft>
                <a:spcPct val="0"/>
              </a:spcAft>
              <a:buClr>
                <a:schemeClr val="accent2"/>
              </a:buClr>
              <a:buChar char="–"/>
              <a:defRPr kumimoji="1" sz="1600">
                <a:solidFill>
                  <a:schemeClr val="tx1"/>
                </a:solidFill>
                <a:latin typeface="Tahoma" pitchFamily="34" charset="0"/>
              </a:defRPr>
            </a:lvl8pPr>
            <a:lvl9pPr marL="3886200" indent="-228600" eaLnBrk="0" fontAlgn="base" hangingPunct="0">
              <a:spcBef>
                <a:spcPct val="20000"/>
              </a:spcBef>
              <a:spcAft>
                <a:spcPct val="0"/>
              </a:spcAft>
              <a:buClr>
                <a:schemeClr val="accent2"/>
              </a:buClr>
              <a:buChar char="–"/>
              <a:defRPr kumimoji="1" sz="1600">
                <a:solidFill>
                  <a:schemeClr val="tx1"/>
                </a:solidFill>
                <a:latin typeface="Tahoma" pitchFamily="34" charset="0"/>
              </a:defRPr>
            </a:lvl9pPr>
          </a:lstStyle>
          <a:p>
            <a:pPr>
              <a:lnSpc>
                <a:spcPct val="80000"/>
              </a:lnSpc>
              <a:buFont typeface="Monotype Sorts" pitchFamily="2" charset="2"/>
              <a:buNone/>
            </a:pPr>
            <a:r>
              <a:rPr lang="en-US" altLang="pt-BR" sz="1600" u="none" dirty="0"/>
              <a:t>F2 &lt;= 1600</a:t>
            </a:r>
          </a:p>
          <a:p>
            <a:pPr>
              <a:lnSpc>
                <a:spcPct val="80000"/>
              </a:lnSpc>
              <a:buFont typeface="Monotype Sorts" pitchFamily="2" charset="2"/>
              <a:buNone/>
            </a:pPr>
            <a:r>
              <a:rPr lang="en-US" altLang="pt-BR" sz="1600" u="none" dirty="0"/>
              <a:t>|   F1 &lt;= 586</a:t>
            </a:r>
          </a:p>
          <a:p>
            <a:pPr>
              <a:lnSpc>
                <a:spcPct val="80000"/>
              </a:lnSpc>
              <a:buFont typeface="Monotype Sorts" pitchFamily="2" charset="2"/>
              <a:buNone/>
            </a:pPr>
            <a:r>
              <a:rPr lang="en-US" altLang="pt-BR" sz="1600" u="none" dirty="0"/>
              <a:t>|   |   F2 &lt;= 990: UW (92.0/47.0)</a:t>
            </a:r>
          </a:p>
          <a:p>
            <a:pPr>
              <a:lnSpc>
                <a:spcPct val="80000"/>
              </a:lnSpc>
              <a:buFont typeface="Monotype Sorts" pitchFamily="2" charset="2"/>
              <a:buNone/>
            </a:pPr>
            <a:r>
              <a:rPr lang="en-US" altLang="pt-BR" sz="1600" u="none" dirty="0"/>
              <a:t>|   |   F2 &gt; 990</a:t>
            </a:r>
          </a:p>
          <a:p>
            <a:pPr>
              <a:lnSpc>
                <a:spcPct val="80000"/>
              </a:lnSpc>
              <a:buFont typeface="Monotype Sorts" pitchFamily="2" charset="2"/>
              <a:buNone/>
            </a:pPr>
            <a:r>
              <a:rPr lang="en-US" altLang="pt-BR" sz="1600" u="none" dirty="0"/>
              <a:t>|   |   |   F2 &lt;= 1200: UH (50.0/17.0)</a:t>
            </a:r>
          </a:p>
          <a:p>
            <a:pPr>
              <a:lnSpc>
                <a:spcPct val="80000"/>
              </a:lnSpc>
              <a:buFont typeface="Monotype Sorts" pitchFamily="2" charset="2"/>
              <a:buNone/>
            </a:pPr>
            <a:r>
              <a:rPr lang="en-US" altLang="pt-BR" sz="1600" u="none" dirty="0"/>
              <a:t>|   |   |   F2 &gt; 1200: ER (63.0/23.0)</a:t>
            </a:r>
          </a:p>
          <a:p>
            <a:pPr>
              <a:lnSpc>
                <a:spcPct val="80000"/>
              </a:lnSpc>
              <a:buFont typeface="Monotype Sorts" pitchFamily="2" charset="2"/>
              <a:buNone/>
            </a:pPr>
            <a:r>
              <a:rPr lang="en-US" altLang="pt-BR" sz="1600" u="none" dirty="0"/>
              <a:t>|   F1 &gt; 586</a:t>
            </a:r>
          </a:p>
          <a:p>
            <a:pPr>
              <a:lnSpc>
                <a:spcPct val="80000"/>
              </a:lnSpc>
              <a:buFont typeface="Monotype Sorts" pitchFamily="2" charset="2"/>
              <a:buNone/>
            </a:pPr>
            <a:r>
              <a:rPr lang="en-US" altLang="pt-BR" sz="1600" u="none" dirty="0"/>
              <a:t>|   |   F2 &lt;= 1250: AA (59.0/33.0)</a:t>
            </a:r>
          </a:p>
          <a:p>
            <a:pPr>
              <a:lnSpc>
                <a:spcPct val="80000"/>
              </a:lnSpc>
              <a:buFont typeface="Monotype Sorts" pitchFamily="2" charset="2"/>
              <a:buNone/>
            </a:pPr>
            <a:r>
              <a:rPr lang="en-US" altLang="pt-BR" sz="1600" u="none" dirty="0"/>
              <a:t>|   |   F2 &gt; 1250: AH (56.0/24.0)</a:t>
            </a:r>
          </a:p>
          <a:p>
            <a:pPr>
              <a:lnSpc>
                <a:spcPct val="80000"/>
              </a:lnSpc>
              <a:buFont typeface="Monotype Sorts" pitchFamily="2" charset="2"/>
              <a:buNone/>
            </a:pPr>
            <a:r>
              <a:rPr lang="en-US" altLang="pt-BR" sz="1600" u="none" dirty="0"/>
              <a:t>F2 &gt; 1600</a:t>
            </a:r>
          </a:p>
          <a:p>
            <a:pPr>
              <a:lnSpc>
                <a:spcPct val="80000"/>
              </a:lnSpc>
              <a:buFont typeface="Monotype Sorts" pitchFamily="2" charset="2"/>
              <a:buNone/>
            </a:pPr>
            <a:r>
              <a:rPr lang="en-US" altLang="pt-BR" sz="1600" u="none" dirty="0"/>
              <a:t>|   F1 &lt;= 490</a:t>
            </a:r>
          </a:p>
          <a:p>
            <a:pPr>
              <a:lnSpc>
                <a:spcPct val="80000"/>
              </a:lnSpc>
              <a:buFont typeface="Monotype Sorts" pitchFamily="2" charset="2"/>
              <a:buNone/>
            </a:pPr>
            <a:r>
              <a:rPr lang="en-US" altLang="pt-BR" sz="1600" u="none" dirty="0"/>
              <a:t>|   |   F1 &lt;= 350: IY (68.0/5.0)</a:t>
            </a:r>
          </a:p>
          <a:p>
            <a:pPr>
              <a:lnSpc>
                <a:spcPct val="80000"/>
              </a:lnSpc>
              <a:buFont typeface="Monotype Sorts" pitchFamily="2" charset="2"/>
              <a:buNone/>
            </a:pPr>
            <a:r>
              <a:rPr lang="en-US" altLang="pt-BR" sz="1600" u="none" dirty="0"/>
              <a:t>|   |   F1 &gt; 350: IH (61.0/21.0)</a:t>
            </a:r>
          </a:p>
          <a:p>
            <a:pPr>
              <a:lnSpc>
                <a:spcPct val="80000"/>
              </a:lnSpc>
              <a:buFont typeface="Monotype Sorts" pitchFamily="2" charset="2"/>
              <a:buNone/>
            </a:pPr>
            <a:r>
              <a:rPr lang="en-US" altLang="pt-BR" sz="1600" u="none" dirty="0"/>
              <a:t>|   F1 &gt; 490</a:t>
            </a:r>
          </a:p>
          <a:p>
            <a:pPr>
              <a:lnSpc>
                <a:spcPct val="80000"/>
              </a:lnSpc>
              <a:buFont typeface="Monotype Sorts" pitchFamily="2" charset="2"/>
              <a:buNone/>
            </a:pPr>
            <a:r>
              <a:rPr lang="en-US" altLang="pt-BR" sz="1600" u="none" dirty="0"/>
              <a:t>|   |   F1 &lt;= 652: EH (71.0/34.0)</a:t>
            </a:r>
          </a:p>
          <a:p>
            <a:pPr>
              <a:lnSpc>
                <a:spcPct val="80000"/>
              </a:lnSpc>
              <a:buFont typeface="Monotype Sorts" pitchFamily="2" charset="2"/>
              <a:buNone/>
            </a:pPr>
            <a:r>
              <a:rPr lang="en-US" altLang="pt-BR" sz="1600" u="none" dirty="0"/>
              <a:t>|   |   F1 &gt; 652: AE (79.0/19.0)</a:t>
            </a:r>
          </a:p>
          <a:p>
            <a:pPr>
              <a:lnSpc>
                <a:spcPct val="80000"/>
              </a:lnSpc>
              <a:buFont typeface="Monotype Sorts" pitchFamily="2" charset="2"/>
              <a:buNone/>
            </a:pPr>
            <a:endParaRPr lang="pt-BR" altLang="pt-BR" sz="1600" u="none" dirty="0"/>
          </a:p>
          <a:p>
            <a:pPr>
              <a:lnSpc>
                <a:spcPct val="80000"/>
              </a:lnSpc>
              <a:buFont typeface="Monotype Sorts" pitchFamily="2" charset="2"/>
              <a:buNone/>
            </a:pPr>
            <a:r>
              <a:rPr lang="pt-BR" altLang="pt-BR" sz="1600" u="none" dirty="0" smtClean="0"/>
              <a:t>Size: </a:t>
            </a:r>
            <a:r>
              <a:rPr lang="pt-BR" altLang="pt-BR" sz="1600" u="none" dirty="0"/>
              <a:t>17 </a:t>
            </a:r>
            <a:r>
              <a:rPr lang="pt-BR" altLang="pt-BR" sz="1600" u="none" dirty="0" smtClean="0"/>
              <a:t>nodes and 9 leaf nodes</a:t>
            </a:r>
            <a:endParaRPr lang="en-US" altLang="pt-BR" sz="1600" u="none" dirty="0"/>
          </a:p>
        </p:txBody>
      </p:sp>
      <p:pic>
        <p:nvPicPr>
          <p:cNvPr id="330758" name="Picture 6" descr="pbvowelutra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0103" y="1548285"/>
            <a:ext cx="6833282" cy="40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4"/>
          <p:cNvSpPr txBox="1">
            <a:spLocks/>
          </p:cNvSpPr>
          <p:nvPr/>
        </p:nvSpPr>
        <p:spPr>
          <a:xfrm>
            <a:off x="1097508" y="222722"/>
            <a:ext cx="9144000" cy="1325563"/>
          </a:xfrm>
          <a:prstGeom prst="rect">
            <a:avLst/>
          </a:prstGeom>
        </p:spPr>
        <p:txBody>
          <a:bodyPr/>
          <a:lstStyle>
            <a:lvl1pPr algn="l" defTabSz="914400" rtl="0" eaLnBrk="1" latinLnBrk="0" hangingPunct="1">
              <a:lnSpc>
                <a:spcPct val="90000"/>
              </a:lnSpc>
              <a:spcBef>
                <a:spcPct val="0"/>
              </a:spcBef>
              <a:buNone/>
              <a:defRPr sz="4400" b="1" kern="1200">
                <a:solidFill>
                  <a:schemeClr val="accent1"/>
                </a:solidFill>
                <a:latin typeface="+mj-lt"/>
                <a:ea typeface="+mj-ea"/>
                <a:cs typeface="+mj-cs"/>
              </a:defRPr>
            </a:lvl1pPr>
          </a:lstStyle>
          <a:p>
            <a:r>
              <a:rPr lang="pt-BR" altLang="pt-BR" dirty="0"/>
              <a:t>Decision tree C4.5 (J4.8 in Weka)</a:t>
            </a:r>
            <a:endParaRPr lang="en-US" altLang="pt-BR" dirty="0"/>
          </a:p>
        </p:txBody>
      </p:sp>
    </p:spTree>
    <p:extLst>
      <p:ext uri="{BB962C8B-B14F-4D97-AF65-F5344CB8AC3E}">
        <p14:creationId xmlns:p14="http://schemas.microsoft.com/office/powerpoint/2010/main" val="213449517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1B339A6-3E59-4D03-BDE3-1CB042C4AF9D}" type="slidenum">
              <a:rPr lang="en-US" altLang="pt-BR"/>
              <a:pPr/>
              <a:t>38</a:t>
            </a:fld>
            <a:endParaRPr lang="en-US" altLang="pt-BR"/>
          </a:p>
        </p:txBody>
      </p:sp>
      <p:pic>
        <p:nvPicPr>
          <p:cNvPr id="3276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200" y="1068388"/>
            <a:ext cx="10363200" cy="5789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4"/>
          <p:cNvSpPr txBox="1">
            <a:spLocks/>
          </p:cNvSpPr>
          <p:nvPr/>
        </p:nvSpPr>
        <p:spPr>
          <a:xfrm>
            <a:off x="838200" y="365125"/>
            <a:ext cx="9144000" cy="1325563"/>
          </a:xfrm>
          <a:prstGeom prst="rect">
            <a:avLst/>
          </a:prstGeom>
        </p:spPr>
        <p:txBody>
          <a:bodyPr/>
          <a:lstStyle>
            <a:lvl1pPr algn="l" defTabSz="914400" rtl="0" eaLnBrk="1" latinLnBrk="0" hangingPunct="1">
              <a:lnSpc>
                <a:spcPct val="90000"/>
              </a:lnSpc>
              <a:spcBef>
                <a:spcPct val="0"/>
              </a:spcBef>
              <a:buNone/>
              <a:defRPr sz="4400" b="1" kern="1200">
                <a:solidFill>
                  <a:schemeClr val="accent1"/>
                </a:solidFill>
                <a:latin typeface="+mj-lt"/>
                <a:ea typeface="+mj-ea"/>
                <a:cs typeface="+mj-cs"/>
              </a:defRPr>
            </a:lvl1pPr>
          </a:lstStyle>
          <a:p>
            <a:r>
              <a:rPr lang="pt-BR" dirty="0" smtClean="0"/>
              <a:t>Decision region for the decision tree</a:t>
            </a:r>
            <a:endParaRPr lang="pt-BR" dirty="0"/>
          </a:p>
        </p:txBody>
      </p:sp>
    </p:spTree>
    <p:extLst>
      <p:ext uri="{BB962C8B-B14F-4D97-AF65-F5344CB8AC3E}">
        <p14:creationId xmlns:p14="http://schemas.microsoft.com/office/powerpoint/2010/main" val="26013755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pt-BR" dirty="0" smtClean="0"/>
              <a:t>Decision region for “KStar” classifier</a:t>
            </a:r>
            <a:endParaRPr lang="pt-BR" dirty="0"/>
          </a:p>
        </p:txBody>
      </p:sp>
      <p:sp>
        <p:nvSpPr>
          <p:cNvPr id="3" name="Footer Placeholder 2"/>
          <p:cNvSpPr>
            <a:spLocks noGrp="1"/>
          </p:cNvSpPr>
          <p:nvPr>
            <p:ph type="ftr" sz="quarter" idx="11"/>
          </p:nvPr>
        </p:nvSpPr>
        <p:spPr/>
        <p:txBody>
          <a:bodyPr/>
          <a:lstStyle/>
          <a:p>
            <a:r>
              <a:rPr lang="en-US" smtClean="0"/>
              <a:t>Aldebaro Klautau</a:t>
            </a:r>
            <a:endParaRPr lang="en-US"/>
          </a:p>
        </p:txBody>
      </p:sp>
      <p:sp>
        <p:nvSpPr>
          <p:cNvPr id="4" name="Slide Number Placeholder 3"/>
          <p:cNvSpPr>
            <a:spLocks noGrp="1"/>
          </p:cNvSpPr>
          <p:nvPr>
            <p:ph type="sldNum" sz="quarter" idx="12"/>
          </p:nvPr>
        </p:nvSpPr>
        <p:spPr/>
        <p:txBody>
          <a:bodyPr/>
          <a:lstStyle/>
          <a:p>
            <a:fld id="{B7707E1D-C3BD-4B21-B329-26461843C032}" type="slidenum">
              <a:rPr lang="en-US" smtClean="0"/>
              <a:t>39</a:t>
            </a:fld>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0596" y="1306473"/>
            <a:ext cx="6408121" cy="49800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03168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lide Number Placeholder 6"/>
          <p:cNvSpPr>
            <a:spLocks noGrp="1"/>
          </p:cNvSpPr>
          <p:nvPr>
            <p:ph type="sldNum" sz="quarter" idx="12"/>
          </p:nvPr>
        </p:nvSpPr>
        <p:spPr/>
        <p:txBody>
          <a:bodyPr/>
          <a:lstStyle/>
          <a:p>
            <a:fld id="{540E9801-E5C1-49BE-B296-FD8FB6891D7F}" type="slidenum">
              <a:rPr lang="en-US" altLang="pt-BR"/>
              <a:pPr/>
              <a:t>4</a:t>
            </a:fld>
            <a:endParaRPr lang="en-US" altLang="pt-BR"/>
          </a:p>
        </p:txBody>
      </p:sp>
      <p:sp>
        <p:nvSpPr>
          <p:cNvPr id="386050" name="Rectangle 2"/>
          <p:cNvSpPr>
            <a:spLocks noGrp="1" noChangeArrowheads="1"/>
          </p:cNvSpPr>
          <p:nvPr>
            <p:ph type="title"/>
          </p:nvPr>
        </p:nvSpPr>
        <p:spPr/>
        <p:txBody>
          <a:bodyPr/>
          <a:lstStyle/>
          <a:p>
            <a:r>
              <a:rPr lang="pt-BR" altLang="pt-BR" dirty="0" smtClean="0"/>
              <a:t>“Raw” data can often be organized as a table</a:t>
            </a:r>
            <a:endParaRPr lang="en-US" altLang="pt-BR" dirty="0"/>
          </a:p>
        </p:txBody>
      </p:sp>
      <p:sp>
        <p:nvSpPr>
          <p:cNvPr id="386051" name="Rectangle 3"/>
          <p:cNvSpPr>
            <a:spLocks noGrp="1" noChangeArrowheads="1"/>
          </p:cNvSpPr>
          <p:nvPr>
            <p:ph type="body" sz="half" idx="1"/>
          </p:nvPr>
        </p:nvSpPr>
        <p:spPr>
          <a:xfrm>
            <a:off x="812800" y="1219200"/>
            <a:ext cx="10566400" cy="5029200"/>
          </a:xfrm>
        </p:spPr>
        <p:txBody>
          <a:bodyPr/>
          <a:lstStyle/>
          <a:p>
            <a:r>
              <a:rPr lang="pt-BR" altLang="pt-BR" sz="2400" dirty="0" smtClean="0"/>
              <a:t>Example:</a:t>
            </a:r>
            <a:endParaRPr lang="en-US" altLang="pt-BR" sz="2400" dirty="0"/>
          </a:p>
        </p:txBody>
      </p:sp>
      <p:graphicFrame>
        <p:nvGraphicFramePr>
          <p:cNvPr id="386113" name="Group 65"/>
          <p:cNvGraphicFramePr>
            <a:graphicFrameLocks noGrp="1"/>
          </p:cNvGraphicFramePr>
          <p:nvPr>
            <p:ph sz="half" idx="2"/>
            <p:extLst>
              <p:ext uri="{D42A27DB-BD31-4B8C-83A1-F6EECF244321}">
                <p14:modId xmlns:p14="http://schemas.microsoft.com/office/powerpoint/2010/main" val="1623104328"/>
              </p:ext>
            </p:extLst>
          </p:nvPr>
        </p:nvGraphicFramePr>
        <p:xfrm>
          <a:off x="1422400" y="1981200"/>
          <a:ext cx="9956800" cy="2293938"/>
        </p:xfrm>
        <a:graphic>
          <a:graphicData uri="http://schemas.openxmlformats.org/drawingml/2006/table">
            <a:tbl>
              <a:tblPr/>
              <a:tblGrid>
                <a:gridCol w="2489200"/>
                <a:gridCol w="2487084"/>
                <a:gridCol w="2491316"/>
                <a:gridCol w="2489200"/>
              </a:tblGrid>
              <a:tr h="349250">
                <a:tc>
                  <a:txBody>
                    <a:bodyPr/>
                    <a:lstStyle>
                      <a:lvl1pPr marL="342900" indent="-342900" algn="l">
                        <a:spcBef>
                          <a:spcPct val="20000"/>
                        </a:spcBef>
                        <a:buClr>
                          <a:schemeClr val="accent2"/>
                        </a:buClr>
                        <a:buFont typeface="Monotype Sorts" pitchFamily="2" charset="2"/>
                        <a:defRPr kumimoji="1" sz="2400">
                          <a:solidFill>
                            <a:schemeClr val="tx1"/>
                          </a:solidFill>
                          <a:latin typeface="Tahoma" pitchFamily="34" charset="0"/>
                        </a:defRPr>
                      </a:lvl1pPr>
                      <a:lvl2pPr marL="742950" indent="-285750" algn="l">
                        <a:spcBef>
                          <a:spcPct val="20000"/>
                        </a:spcBef>
                        <a:buClr>
                          <a:schemeClr val="accent2"/>
                        </a:buClr>
                        <a:buFont typeface="Monotype Sorts" pitchFamily="2" charset="2"/>
                        <a:defRPr kumimoji="1" sz="2000">
                          <a:solidFill>
                            <a:schemeClr val="tx1"/>
                          </a:solidFill>
                          <a:latin typeface="Tahoma" pitchFamily="34" charset="0"/>
                        </a:defRPr>
                      </a:lvl2pPr>
                      <a:lvl3pPr marL="1143000" indent="-228600" algn="l">
                        <a:spcBef>
                          <a:spcPct val="20000"/>
                        </a:spcBef>
                        <a:buClr>
                          <a:schemeClr val="accent2"/>
                        </a:buClr>
                        <a:buFont typeface="Monotype Sorts" pitchFamily="2" charset="2"/>
                        <a:defRPr kumimoji="1">
                          <a:solidFill>
                            <a:schemeClr val="tx1"/>
                          </a:solidFill>
                          <a:latin typeface="Tahoma" pitchFamily="34" charset="0"/>
                        </a:defRPr>
                      </a:lvl3pPr>
                      <a:lvl4pPr marL="1600200" indent="-228600" algn="l">
                        <a:spcBef>
                          <a:spcPct val="20000"/>
                        </a:spcBef>
                        <a:buClr>
                          <a:schemeClr val="accent2"/>
                        </a:buClr>
                        <a:defRPr kumimoji="1" sz="1600">
                          <a:solidFill>
                            <a:schemeClr val="tx1"/>
                          </a:solidFill>
                          <a:latin typeface="Tahoma" pitchFamily="34" charset="0"/>
                        </a:defRPr>
                      </a:lvl4pPr>
                      <a:lvl5pPr marL="2057400" indent="-228600" algn="l">
                        <a:spcBef>
                          <a:spcPct val="20000"/>
                        </a:spcBef>
                        <a:buClr>
                          <a:schemeClr val="accent2"/>
                        </a:buClr>
                        <a:defRPr kumimoji="1" sz="1600">
                          <a:solidFill>
                            <a:schemeClr val="tx1"/>
                          </a:solidFill>
                          <a:latin typeface="Tahoma" pitchFamily="34" charset="0"/>
                        </a:defRPr>
                      </a:lvl5pPr>
                      <a:lvl6pPr marL="2514600" indent="-228600" eaLnBrk="0" fontAlgn="base" hangingPunct="0">
                        <a:spcBef>
                          <a:spcPct val="20000"/>
                        </a:spcBef>
                        <a:spcAft>
                          <a:spcPct val="0"/>
                        </a:spcAft>
                        <a:buClr>
                          <a:schemeClr val="accent2"/>
                        </a:buClr>
                        <a:defRPr kumimoji="1" sz="1600">
                          <a:solidFill>
                            <a:schemeClr val="tx1"/>
                          </a:solidFill>
                          <a:latin typeface="Tahoma" pitchFamily="34" charset="0"/>
                        </a:defRPr>
                      </a:lvl6pPr>
                      <a:lvl7pPr marL="2971800" indent="-228600" eaLnBrk="0" fontAlgn="base" hangingPunct="0">
                        <a:spcBef>
                          <a:spcPct val="20000"/>
                        </a:spcBef>
                        <a:spcAft>
                          <a:spcPct val="0"/>
                        </a:spcAft>
                        <a:buClr>
                          <a:schemeClr val="accent2"/>
                        </a:buClr>
                        <a:defRPr kumimoji="1" sz="1600">
                          <a:solidFill>
                            <a:schemeClr val="tx1"/>
                          </a:solidFill>
                          <a:latin typeface="Tahoma" pitchFamily="34" charset="0"/>
                        </a:defRPr>
                      </a:lvl7pPr>
                      <a:lvl8pPr marL="3429000" indent="-228600" eaLnBrk="0" fontAlgn="base" hangingPunct="0">
                        <a:spcBef>
                          <a:spcPct val="20000"/>
                        </a:spcBef>
                        <a:spcAft>
                          <a:spcPct val="0"/>
                        </a:spcAft>
                        <a:buClr>
                          <a:schemeClr val="accent2"/>
                        </a:buClr>
                        <a:defRPr kumimoji="1" sz="1600">
                          <a:solidFill>
                            <a:schemeClr val="tx1"/>
                          </a:solidFill>
                          <a:latin typeface="Tahoma" pitchFamily="34" charset="0"/>
                        </a:defRPr>
                      </a:lvl8pPr>
                      <a:lvl9pPr marL="3886200" indent="-228600" eaLnBrk="0" fontAlgn="base" hangingPunct="0">
                        <a:spcBef>
                          <a:spcPct val="20000"/>
                        </a:spcBef>
                        <a:spcAft>
                          <a:spcPct val="0"/>
                        </a:spcAft>
                        <a:buClr>
                          <a:schemeClr val="accent2"/>
                        </a:buClr>
                        <a:defRPr kumimoji="1" sz="1600">
                          <a:solidFill>
                            <a:schemeClr val="tx1"/>
                          </a:solidFill>
                          <a:latin typeface="Tahoma" pitchFamily="34"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pt-BR" sz="2400" b="1" i="1" u="none" strike="noStrike" cap="none" normalizeH="0" baseline="0" dirty="0" smtClean="0">
                          <a:ln>
                            <a:noFill/>
                          </a:ln>
                          <a:solidFill>
                            <a:schemeClr val="tx1"/>
                          </a:solidFill>
                          <a:effectLst/>
                          <a:latin typeface="Times New Roman" pitchFamily="18" charset="0"/>
                          <a:cs typeface="Arial" pitchFamily="34" charset="0"/>
                        </a:rPr>
                        <a:t>Name</a:t>
                      </a:r>
                      <a:endParaRPr kumimoji="0" lang="en-US" altLang="pt-BR" sz="2400" b="1" i="1" u="none" strike="noStrike" cap="none" normalizeH="0" baseline="0" dirty="0" smtClean="0">
                        <a:ln>
                          <a:noFill/>
                        </a:ln>
                        <a:solidFill>
                          <a:schemeClr val="tx1"/>
                        </a:solidFill>
                        <a:effectLst/>
                        <a:latin typeface="Times New Roman" pitchFamily="18" charset="0"/>
                      </a:endParaRPr>
                    </a:p>
                  </a:txBody>
                  <a:tcPr marL="121920" marR="121920" anchor="b"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accent2"/>
                        </a:buClr>
                        <a:buFont typeface="Monotype Sorts" pitchFamily="2" charset="2"/>
                        <a:defRPr kumimoji="1" sz="2400">
                          <a:solidFill>
                            <a:schemeClr val="tx1"/>
                          </a:solidFill>
                          <a:latin typeface="Tahoma" pitchFamily="34" charset="0"/>
                        </a:defRPr>
                      </a:lvl1pPr>
                      <a:lvl2pPr marL="742950" indent="-285750" algn="l">
                        <a:spcBef>
                          <a:spcPct val="20000"/>
                        </a:spcBef>
                        <a:buClr>
                          <a:schemeClr val="accent2"/>
                        </a:buClr>
                        <a:buFont typeface="Monotype Sorts" pitchFamily="2" charset="2"/>
                        <a:defRPr kumimoji="1" sz="2000">
                          <a:solidFill>
                            <a:schemeClr val="tx1"/>
                          </a:solidFill>
                          <a:latin typeface="Tahoma" pitchFamily="34" charset="0"/>
                        </a:defRPr>
                      </a:lvl2pPr>
                      <a:lvl3pPr marL="1143000" indent="-228600" algn="l">
                        <a:spcBef>
                          <a:spcPct val="20000"/>
                        </a:spcBef>
                        <a:buClr>
                          <a:schemeClr val="accent2"/>
                        </a:buClr>
                        <a:buFont typeface="Monotype Sorts" pitchFamily="2" charset="2"/>
                        <a:defRPr kumimoji="1">
                          <a:solidFill>
                            <a:schemeClr val="tx1"/>
                          </a:solidFill>
                          <a:latin typeface="Tahoma" pitchFamily="34" charset="0"/>
                        </a:defRPr>
                      </a:lvl3pPr>
                      <a:lvl4pPr marL="1600200" indent="-228600" algn="l">
                        <a:spcBef>
                          <a:spcPct val="20000"/>
                        </a:spcBef>
                        <a:buClr>
                          <a:schemeClr val="accent2"/>
                        </a:buClr>
                        <a:defRPr kumimoji="1" sz="1600">
                          <a:solidFill>
                            <a:schemeClr val="tx1"/>
                          </a:solidFill>
                          <a:latin typeface="Tahoma" pitchFamily="34" charset="0"/>
                        </a:defRPr>
                      </a:lvl4pPr>
                      <a:lvl5pPr marL="2057400" indent="-228600" algn="l">
                        <a:spcBef>
                          <a:spcPct val="20000"/>
                        </a:spcBef>
                        <a:buClr>
                          <a:schemeClr val="accent2"/>
                        </a:buClr>
                        <a:defRPr kumimoji="1" sz="1600">
                          <a:solidFill>
                            <a:schemeClr val="tx1"/>
                          </a:solidFill>
                          <a:latin typeface="Tahoma" pitchFamily="34" charset="0"/>
                        </a:defRPr>
                      </a:lvl5pPr>
                      <a:lvl6pPr marL="2514600" indent="-228600" eaLnBrk="0" fontAlgn="base" hangingPunct="0">
                        <a:spcBef>
                          <a:spcPct val="20000"/>
                        </a:spcBef>
                        <a:spcAft>
                          <a:spcPct val="0"/>
                        </a:spcAft>
                        <a:buClr>
                          <a:schemeClr val="accent2"/>
                        </a:buClr>
                        <a:defRPr kumimoji="1" sz="1600">
                          <a:solidFill>
                            <a:schemeClr val="tx1"/>
                          </a:solidFill>
                          <a:latin typeface="Tahoma" pitchFamily="34" charset="0"/>
                        </a:defRPr>
                      </a:lvl6pPr>
                      <a:lvl7pPr marL="2971800" indent="-228600" eaLnBrk="0" fontAlgn="base" hangingPunct="0">
                        <a:spcBef>
                          <a:spcPct val="20000"/>
                        </a:spcBef>
                        <a:spcAft>
                          <a:spcPct val="0"/>
                        </a:spcAft>
                        <a:buClr>
                          <a:schemeClr val="accent2"/>
                        </a:buClr>
                        <a:defRPr kumimoji="1" sz="1600">
                          <a:solidFill>
                            <a:schemeClr val="tx1"/>
                          </a:solidFill>
                          <a:latin typeface="Tahoma" pitchFamily="34" charset="0"/>
                        </a:defRPr>
                      </a:lvl7pPr>
                      <a:lvl8pPr marL="3429000" indent="-228600" eaLnBrk="0" fontAlgn="base" hangingPunct="0">
                        <a:spcBef>
                          <a:spcPct val="20000"/>
                        </a:spcBef>
                        <a:spcAft>
                          <a:spcPct val="0"/>
                        </a:spcAft>
                        <a:buClr>
                          <a:schemeClr val="accent2"/>
                        </a:buClr>
                        <a:defRPr kumimoji="1" sz="1600">
                          <a:solidFill>
                            <a:schemeClr val="tx1"/>
                          </a:solidFill>
                          <a:latin typeface="Tahoma" pitchFamily="34" charset="0"/>
                        </a:defRPr>
                      </a:lvl8pPr>
                      <a:lvl9pPr marL="3886200" indent="-228600" eaLnBrk="0" fontAlgn="base" hangingPunct="0">
                        <a:spcBef>
                          <a:spcPct val="20000"/>
                        </a:spcBef>
                        <a:spcAft>
                          <a:spcPct val="0"/>
                        </a:spcAft>
                        <a:buClr>
                          <a:schemeClr val="accent2"/>
                        </a:buClr>
                        <a:defRPr kumimoji="1" sz="1600">
                          <a:solidFill>
                            <a:schemeClr val="tx1"/>
                          </a:solidFill>
                          <a:latin typeface="Tahoma" pitchFamily="34"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pt-BR" sz="2400" b="1" i="1" u="none" strike="noStrike" cap="none" normalizeH="0" baseline="0" dirty="0" smtClean="0">
                          <a:ln>
                            <a:noFill/>
                          </a:ln>
                          <a:solidFill>
                            <a:schemeClr val="tx1"/>
                          </a:solidFill>
                          <a:effectLst/>
                          <a:latin typeface="Times New Roman" pitchFamily="18" charset="0"/>
                          <a:cs typeface="Arial" pitchFamily="34" charset="0"/>
                        </a:rPr>
                        <a:t>Phone</a:t>
                      </a:r>
                      <a:endParaRPr kumimoji="0" lang="en-US" altLang="pt-BR" sz="2400" b="1" i="1" u="none" strike="noStrike" cap="none" normalizeH="0" baseline="0" dirty="0" smtClean="0">
                        <a:ln>
                          <a:noFill/>
                        </a:ln>
                        <a:solidFill>
                          <a:schemeClr val="tx1"/>
                        </a:solidFill>
                        <a:effectLst/>
                        <a:latin typeface="Times New Roman" pitchFamily="18" charset="0"/>
                      </a:endParaRPr>
                    </a:p>
                  </a:txBody>
                  <a:tcPr marL="121920" marR="12192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accent2"/>
                        </a:buClr>
                        <a:buFont typeface="Monotype Sorts" pitchFamily="2" charset="2"/>
                        <a:defRPr kumimoji="1" sz="2400">
                          <a:solidFill>
                            <a:schemeClr val="tx1"/>
                          </a:solidFill>
                          <a:latin typeface="Tahoma" pitchFamily="34" charset="0"/>
                        </a:defRPr>
                      </a:lvl1pPr>
                      <a:lvl2pPr marL="742950" indent="-285750" algn="l">
                        <a:spcBef>
                          <a:spcPct val="20000"/>
                        </a:spcBef>
                        <a:buClr>
                          <a:schemeClr val="accent2"/>
                        </a:buClr>
                        <a:buFont typeface="Monotype Sorts" pitchFamily="2" charset="2"/>
                        <a:defRPr kumimoji="1" sz="2000">
                          <a:solidFill>
                            <a:schemeClr val="tx1"/>
                          </a:solidFill>
                          <a:latin typeface="Tahoma" pitchFamily="34" charset="0"/>
                        </a:defRPr>
                      </a:lvl2pPr>
                      <a:lvl3pPr marL="1143000" indent="-228600" algn="l">
                        <a:spcBef>
                          <a:spcPct val="20000"/>
                        </a:spcBef>
                        <a:buClr>
                          <a:schemeClr val="accent2"/>
                        </a:buClr>
                        <a:buFont typeface="Monotype Sorts" pitchFamily="2" charset="2"/>
                        <a:defRPr kumimoji="1">
                          <a:solidFill>
                            <a:schemeClr val="tx1"/>
                          </a:solidFill>
                          <a:latin typeface="Tahoma" pitchFamily="34" charset="0"/>
                        </a:defRPr>
                      </a:lvl3pPr>
                      <a:lvl4pPr marL="1600200" indent="-228600" algn="l">
                        <a:spcBef>
                          <a:spcPct val="20000"/>
                        </a:spcBef>
                        <a:buClr>
                          <a:schemeClr val="accent2"/>
                        </a:buClr>
                        <a:defRPr kumimoji="1" sz="1600">
                          <a:solidFill>
                            <a:schemeClr val="tx1"/>
                          </a:solidFill>
                          <a:latin typeface="Tahoma" pitchFamily="34" charset="0"/>
                        </a:defRPr>
                      </a:lvl4pPr>
                      <a:lvl5pPr marL="2057400" indent="-228600" algn="l">
                        <a:spcBef>
                          <a:spcPct val="20000"/>
                        </a:spcBef>
                        <a:buClr>
                          <a:schemeClr val="accent2"/>
                        </a:buClr>
                        <a:defRPr kumimoji="1" sz="1600">
                          <a:solidFill>
                            <a:schemeClr val="tx1"/>
                          </a:solidFill>
                          <a:latin typeface="Tahoma" pitchFamily="34" charset="0"/>
                        </a:defRPr>
                      </a:lvl5pPr>
                      <a:lvl6pPr marL="2514600" indent="-228600" eaLnBrk="0" fontAlgn="base" hangingPunct="0">
                        <a:spcBef>
                          <a:spcPct val="20000"/>
                        </a:spcBef>
                        <a:spcAft>
                          <a:spcPct val="0"/>
                        </a:spcAft>
                        <a:buClr>
                          <a:schemeClr val="accent2"/>
                        </a:buClr>
                        <a:defRPr kumimoji="1" sz="1600">
                          <a:solidFill>
                            <a:schemeClr val="tx1"/>
                          </a:solidFill>
                          <a:latin typeface="Tahoma" pitchFamily="34" charset="0"/>
                        </a:defRPr>
                      </a:lvl6pPr>
                      <a:lvl7pPr marL="2971800" indent="-228600" eaLnBrk="0" fontAlgn="base" hangingPunct="0">
                        <a:spcBef>
                          <a:spcPct val="20000"/>
                        </a:spcBef>
                        <a:spcAft>
                          <a:spcPct val="0"/>
                        </a:spcAft>
                        <a:buClr>
                          <a:schemeClr val="accent2"/>
                        </a:buClr>
                        <a:defRPr kumimoji="1" sz="1600">
                          <a:solidFill>
                            <a:schemeClr val="tx1"/>
                          </a:solidFill>
                          <a:latin typeface="Tahoma" pitchFamily="34" charset="0"/>
                        </a:defRPr>
                      </a:lvl7pPr>
                      <a:lvl8pPr marL="3429000" indent="-228600" eaLnBrk="0" fontAlgn="base" hangingPunct="0">
                        <a:spcBef>
                          <a:spcPct val="20000"/>
                        </a:spcBef>
                        <a:spcAft>
                          <a:spcPct val="0"/>
                        </a:spcAft>
                        <a:buClr>
                          <a:schemeClr val="accent2"/>
                        </a:buClr>
                        <a:defRPr kumimoji="1" sz="1600">
                          <a:solidFill>
                            <a:schemeClr val="tx1"/>
                          </a:solidFill>
                          <a:latin typeface="Tahoma" pitchFamily="34" charset="0"/>
                        </a:defRPr>
                      </a:lvl8pPr>
                      <a:lvl9pPr marL="3886200" indent="-228600" eaLnBrk="0" fontAlgn="base" hangingPunct="0">
                        <a:spcBef>
                          <a:spcPct val="20000"/>
                        </a:spcBef>
                        <a:spcAft>
                          <a:spcPct val="0"/>
                        </a:spcAft>
                        <a:buClr>
                          <a:schemeClr val="accent2"/>
                        </a:buClr>
                        <a:defRPr kumimoji="1" sz="1600">
                          <a:solidFill>
                            <a:schemeClr val="tx1"/>
                          </a:solidFill>
                          <a:latin typeface="Tahoma" pitchFamily="34"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pt-BR" sz="2400" b="1" i="1" u="none" strike="noStrike" cap="none" normalizeH="0" baseline="0" dirty="0" smtClean="0">
                          <a:ln>
                            <a:noFill/>
                          </a:ln>
                          <a:solidFill>
                            <a:schemeClr val="tx1"/>
                          </a:solidFill>
                          <a:effectLst/>
                          <a:latin typeface="Times New Roman" pitchFamily="18" charset="0"/>
                          <a:cs typeface="Arial" pitchFamily="34" charset="0"/>
                        </a:rPr>
                        <a:t>Weight (kg)</a:t>
                      </a:r>
                      <a:endParaRPr kumimoji="0" lang="en-US" altLang="pt-BR" sz="2400" b="1" i="1" u="none" strike="noStrike" cap="none" normalizeH="0" baseline="0" dirty="0" smtClean="0">
                        <a:ln>
                          <a:noFill/>
                        </a:ln>
                        <a:solidFill>
                          <a:schemeClr val="tx1"/>
                        </a:solidFill>
                        <a:effectLst/>
                        <a:latin typeface="Times New Roman" pitchFamily="18" charset="0"/>
                      </a:endParaRPr>
                    </a:p>
                  </a:txBody>
                  <a:tcPr marL="121920" marR="12192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accent2"/>
                        </a:buClr>
                        <a:buFont typeface="Monotype Sorts" pitchFamily="2" charset="2"/>
                        <a:defRPr kumimoji="1" sz="2400">
                          <a:solidFill>
                            <a:schemeClr val="tx1"/>
                          </a:solidFill>
                          <a:latin typeface="Tahoma" pitchFamily="34" charset="0"/>
                        </a:defRPr>
                      </a:lvl1pPr>
                      <a:lvl2pPr marL="742950" indent="-285750" algn="l">
                        <a:spcBef>
                          <a:spcPct val="20000"/>
                        </a:spcBef>
                        <a:buClr>
                          <a:schemeClr val="accent2"/>
                        </a:buClr>
                        <a:buFont typeface="Monotype Sorts" pitchFamily="2" charset="2"/>
                        <a:defRPr kumimoji="1" sz="2000">
                          <a:solidFill>
                            <a:schemeClr val="tx1"/>
                          </a:solidFill>
                          <a:latin typeface="Tahoma" pitchFamily="34" charset="0"/>
                        </a:defRPr>
                      </a:lvl2pPr>
                      <a:lvl3pPr marL="1143000" indent="-228600" algn="l">
                        <a:spcBef>
                          <a:spcPct val="20000"/>
                        </a:spcBef>
                        <a:buClr>
                          <a:schemeClr val="accent2"/>
                        </a:buClr>
                        <a:buFont typeface="Monotype Sorts" pitchFamily="2" charset="2"/>
                        <a:defRPr kumimoji="1">
                          <a:solidFill>
                            <a:schemeClr val="tx1"/>
                          </a:solidFill>
                          <a:latin typeface="Tahoma" pitchFamily="34" charset="0"/>
                        </a:defRPr>
                      </a:lvl3pPr>
                      <a:lvl4pPr marL="1600200" indent="-228600" algn="l">
                        <a:spcBef>
                          <a:spcPct val="20000"/>
                        </a:spcBef>
                        <a:buClr>
                          <a:schemeClr val="accent2"/>
                        </a:buClr>
                        <a:defRPr kumimoji="1" sz="1600">
                          <a:solidFill>
                            <a:schemeClr val="tx1"/>
                          </a:solidFill>
                          <a:latin typeface="Tahoma" pitchFamily="34" charset="0"/>
                        </a:defRPr>
                      </a:lvl4pPr>
                      <a:lvl5pPr marL="2057400" indent="-228600" algn="l">
                        <a:spcBef>
                          <a:spcPct val="20000"/>
                        </a:spcBef>
                        <a:buClr>
                          <a:schemeClr val="accent2"/>
                        </a:buClr>
                        <a:defRPr kumimoji="1" sz="1600">
                          <a:solidFill>
                            <a:schemeClr val="tx1"/>
                          </a:solidFill>
                          <a:latin typeface="Tahoma" pitchFamily="34" charset="0"/>
                        </a:defRPr>
                      </a:lvl5pPr>
                      <a:lvl6pPr marL="2514600" indent="-228600" eaLnBrk="0" fontAlgn="base" hangingPunct="0">
                        <a:spcBef>
                          <a:spcPct val="20000"/>
                        </a:spcBef>
                        <a:spcAft>
                          <a:spcPct val="0"/>
                        </a:spcAft>
                        <a:buClr>
                          <a:schemeClr val="accent2"/>
                        </a:buClr>
                        <a:defRPr kumimoji="1" sz="1600">
                          <a:solidFill>
                            <a:schemeClr val="tx1"/>
                          </a:solidFill>
                          <a:latin typeface="Tahoma" pitchFamily="34" charset="0"/>
                        </a:defRPr>
                      </a:lvl6pPr>
                      <a:lvl7pPr marL="2971800" indent="-228600" eaLnBrk="0" fontAlgn="base" hangingPunct="0">
                        <a:spcBef>
                          <a:spcPct val="20000"/>
                        </a:spcBef>
                        <a:spcAft>
                          <a:spcPct val="0"/>
                        </a:spcAft>
                        <a:buClr>
                          <a:schemeClr val="accent2"/>
                        </a:buClr>
                        <a:defRPr kumimoji="1" sz="1600">
                          <a:solidFill>
                            <a:schemeClr val="tx1"/>
                          </a:solidFill>
                          <a:latin typeface="Tahoma" pitchFamily="34" charset="0"/>
                        </a:defRPr>
                      </a:lvl7pPr>
                      <a:lvl8pPr marL="3429000" indent="-228600" eaLnBrk="0" fontAlgn="base" hangingPunct="0">
                        <a:spcBef>
                          <a:spcPct val="20000"/>
                        </a:spcBef>
                        <a:spcAft>
                          <a:spcPct val="0"/>
                        </a:spcAft>
                        <a:buClr>
                          <a:schemeClr val="accent2"/>
                        </a:buClr>
                        <a:defRPr kumimoji="1" sz="1600">
                          <a:solidFill>
                            <a:schemeClr val="tx1"/>
                          </a:solidFill>
                          <a:latin typeface="Tahoma" pitchFamily="34" charset="0"/>
                        </a:defRPr>
                      </a:lvl8pPr>
                      <a:lvl9pPr marL="3886200" indent="-228600" eaLnBrk="0" fontAlgn="base" hangingPunct="0">
                        <a:spcBef>
                          <a:spcPct val="20000"/>
                        </a:spcBef>
                        <a:spcAft>
                          <a:spcPct val="0"/>
                        </a:spcAft>
                        <a:buClr>
                          <a:schemeClr val="accent2"/>
                        </a:buClr>
                        <a:defRPr kumimoji="1" sz="1600">
                          <a:solidFill>
                            <a:schemeClr val="tx1"/>
                          </a:solidFill>
                          <a:latin typeface="Tahoma" pitchFamily="34"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pt-BR" sz="2400" b="1" i="1" u="none" strike="noStrike" cap="none" normalizeH="0" baseline="0" dirty="0" smtClean="0">
                          <a:ln>
                            <a:noFill/>
                          </a:ln>
                          <a:solidFill>
                            <a:schemeClr val="tx1"/>
                          </a:solidFill>
                          <a:effectLst/>
                          <a:latin typeface="Times New Roman" pitchFamily="18" charset="0"/>
                          <a:cs typeface="Arial" pitchFamily="34" charset="0"/>
                        </a:rPr>
                        <a:t>Country</a:t>
                      </a:r>
                      <a:endParaRPr kumimoji="0" lang="en-US" altLang="pt-BR" sz="2400" b="1" i="1" u="none" strike="noStrike" cap="none" normalizeH="0" baseline="0" dirty="0" smtClean="0">
                        <a:ln>
                          <a:noFill/>
                        </a:ln>
                        <a:solidFill>
                          <a:schemeClr val="tx1"/>
                        </a:solidFill>
                        <a:effectLst/>
                        <a:latin typeface="Times New Roman" pitchFamily="18" charset="0"/>
                      </a:endParaRPr>
                    </a:p>
                  </a:txBody>
                  <a:tcPr marL="121920" marR="121920" anchor="b"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5138">
                <a:tc>
                  <a:txBody>
                    <a:bodyPr/>
                    <a:lstStyle>
                      <a:lvl1pPr marL="342900" indent="-342900" algn="l">
                        <a:spcBef>
                          <a:spcPct val="20000"/>
                        </a:spcBef>
                        <a:buClr>
                          <a:schemeClr val="accent2"/>
                        </a:buClr>
                        <a:buFont typeface="Monotype Sorts" pitchFamily="2" charset="2"/>
                        <a:defRPr kumimoji="1" sz="2400">
                          <a:solidFill>
                            <a:schemeClr val="tx1"/>
                          </a:solidFill>
                          <a:latin typeface="Tahoma" pitchFamily="34" charset="0"/>
                        </a:defRPr>
                      </a:lvl1pPr>
                      <a:lvl2pPr marL="742950" indent="-285750" algn="l">
                        <a:spcBef>
                          <a:spcPct val="20000"/>
                        </a:spcBef>
                        <a:buClr>
                          <a:schemeClr val="accent2"/>
                        </a:buClr>
                        <a:buFont typeface="Monotype Sorts" pitchFamily="2" charset="2"/>
                        <a:defRPr kumimoji="1" sz="2000">
                          <a:solidFill>
                            <a:schemeClr val="tx1"/>
                          </a:solidFill>
                          <a:latin typeface="Tahoma" pitchFamily="34" charset="0"/>
                        </a:defRPr>
                      </a:lvl2pPr>
                      <a:lvl3pPr marL="1143000" indent="-228600" algn="l">
                        <a:spcBef>
                          <a:spcPct val="20000"/>
                        </a:spcBef>
                        <a:buClr>
                          <a:schemeClr val="accent2"/>
                        </a:buClr>
                        <a:buFont typeface="Monotype Sorts" pitchFamily="2" charset="2"/>
                        <a:defRPr kumimoji="1">
                          <a:solidFill>
                            <a:schemeClr val="tx1"/>
                          </a:solidFill>
                          <a:latin typeface="Tahoma" pitchFamily="34" charset="0"/>
                        </a:defRPr>
                      </a:lvl3pPr>
                      <a:lvl4pPr marL="1600200" indent="-228600" algn="l">
                        <a:spcBef>
                          <a:spcPct val="20000"/>
                        </a:spcBef>
                        <a:buClr>
                          <a:schemeClr val="accent2"/>
                        </a:buClr>
                        <a:defRPr kumimoji="1" sz="1600">
                          <a:solidFill>
                            <a:schemeClr val="tx1"/>
                          </a:solidFill>
                          <a:latin typeface="Tahoma" pitchFamily="34" charset="0"/>
                        </a:defRPr>
                      </a:lvl4pPr>
                      <a:lvl5pPr marL="2057400" indent="-228600" algn="l">
                        <a:spcBef>
                          <a:spcPct val="20000"/>
                        </a:spcBef>
                        <a:buClr>
                          <a:schemeClr val="accent2"/>
                        </a:buClr>
                        <a:defRPr kumimoji="1" sz="1600">
                          <a:solidFill>
                            <a:schemeClr val="tx1"/>
                          </a:solidFill>
                          <a:latin typeface="Tahoma" pitchFamily="34" charset="0"/>
                        </a:defRPr>
                      </a:lvl5pPr>
                      <a:lvl6pPr marL="2514600" indent="-228600" eaLnBrk="0" fontAlgn="base" hangingPunct="0">
                        <a:spcBef>
                          <a:spcPct val="20000"/>
                        </a:spcBef>
                        <a:spcAft>
                          <a:spcPct val="0"/>
                        </a:spcAft>
                        <a:buClr>
                          <a:schemeClr val="accent2"/>
                        </a:buClr>
                        <a:defRPr kumimoji="1" sz="1600">
                          <a:solidFill>
                            <a:schemeClr val="tx1"/>
                          </a:solidFill>
                          <a:latin typeface="Tahoma" pitchFamily="34" charset="0"/>
                        </a:defRPr>
                      </a:lvl6pPr>
                      <a:lvl7pPr marL="2971800" indent="-228600" eaLnBrk="0" fontAlgn="base" hangingPunct="0">
                        <a:spcBef>
                          <a:spcPct val="20000"/>
                        </a:spcBef>
                        <a:spcAft>
                          <a:spcPct val="0"/>
                        </a:spcAft>
                        <a:buClr>
                          <a:schemeClr val="accent2"/>
                        </a:buClr>
                        <a:defRPr kumimoji="1" sz="1600">
                          <a:solidFill>
                            <a:schemeClr val="tx1"/>
                          </a:solidFill>
                          <a:latin typeface="Tahoma" pitchFamily="34" charset="0"/>
                        </a:defRPr>
                      </a:lvl7pPr>
                      <a:lvl8pPr marL="3429000" indent="-228600" eaLnBrk="0" fontAlgn="base" hangingPunct="0">
                        <a:spcBef>
                          <a:spcPct val="20000"/>
                        </a:spcBef>
                        <a:spcAft>
                          <a:spcPct val="0"/>
                        </a:spcAft>
                        <a:buClr>
                          <a:schemeClr val="accent2"/>
                        </a:buClr>
                        <a:defRPr kumimoji="1" sz="1600">
                          <a:solidFill>
                            <a:schemeClr val="tx1"/>
                          </a:solidFill>
                          <a:latin typeface="Tahoma" pitchFamily="34" charset="0"/>
                        </a:defRPr>
                      </a:lvl8pPr>
                      <a:lvl9pPr marL="3886200" indent="-228600" eaLnBrk="0" fontAlgn="base" hangingPunct="0">
                        <a:spcBef>
                          <a:spcPct val="20000"/>
                        </a:spcBef>
                        <a:spcAft>
                          <a:spcPct val="0"/>
                        </a:spcAft>
                        <a:buClr>
                          <a:schemeClr val="accent2"/>
                        </a:buClr>
                        <a:defRPr kumimoji="1" sz="1600">
                          <a:solidFill>
                            <a:schemeClr val="tx1"/>
                          </a:solidFill>
                          <a:latin typeface="Tahoma" pitchFamily="34"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pt-BR" altLang="pt-BR" sz="2400" b="0" i="0" u="none" strike="noStrike" cap="none" normalizeH="0" baseline="0" dirty="0" smtClean="0">
                          <a:ln>
                            <a:noFill/>
                          </a:ln>
                          <a:solidFill>
                            <a:schemeClr val="tx1"/>
                          </a:solidFill>
                          <a:effectLst/>
                          <a:latin typeface="Times New Roman" pitchFamily="18" charset="0"/>
                        </a:rPr>
                        <a:t>Trump</a:t>
                      </a:r>
                      <a:endParaRPr kumimoji="0" lang="en-US" altLang="pt-BR" sz="2400" b="0" i="0" u="none" strike="noStrike" cap="none" normalizeH="0" baseline="0" dirty="0" smtClean="0">
                        <a:ln>
                          <a:noFill/>
                        </a:ln>
                        <a:solidFill>
                          <a:schemeClr val="tx1"/>
                        </a:solidFill>
                        <a:effectLst/>
                        <a:latin typeface="Times New Roman" pitchFamily="18" charset="0"/>
                      </a:endParaRPr>
                    </a:p>
                  </a:txBody>
                  <a:tcPr marL="121920" marR="121920" anchor="b"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accent2"/>
                        </a:buClr>
                        <a:buFont typeface="Monotype Sorts" pitchFamily="2" charset="2"/>
                        <a:defRPr kumimoji="1" sz="2400">
                          <a:solidFill>
                            <a:schemeClr val="tx1"/>
                          </a:solidFill>
                          <a:latin typeface="Tahoma" pitchFamily="34" charset="0"/>
                        </a:defRPr>
                      </a:lvl1pPr>
                      <a:lvl2pPr marL="742950" indent="-285750" algn="l">
                        <a:spcBef>
                          <a:spcPct val="20000"/>
                        </a:spcBef>
                        <a:buClr>
                          <a:schemeClr val="accent2"/>
                        </a:buClr>
                        <a:buFont typeface="Monotype Sorts" pitchFamily="2" charset="2"/>
                        <a:defRPr kumimoji="1" sz="2000">
                          <a:solidFill>
                            <a:schemeClr val="tx1"/>
                          </a:solidFill>
                          <a:latin typeface="Tahoma" pitchFamily="34" charset="0"/>
                        </a:defRPr>
                      </a:lvl2pPr>
                      <a:lvl3pPr marL="1143000" indent="-228600" algn="l">
                        <a:spcBef>
                          <a:spcPct val="20000"/>
                        </a:spcBef>
                        <a:buClr>
                          <a:schemeClr val="accent2"/>
                        </a:buClr>
                        <a:buFont typeface="Monotype Sorts" pitchFamily="2" charset="2"/>
                        <a:defRPr kumimoji="1">
                          <a:solidFill>
                            <a:schemeClr val="tx1"/>
                          </a:solidFill>
                          <a:latin typeface="Tahoma" pitchFamily="34" charset="0"/>
                        </a:defRPr>
                      </a:lvl3pPr>
                      <a:lvl4pPr marL="1600200" indent="-228600" algn="l">
                        <a:spcBef>
                          <a:spcPct val="20000"/>
                        </a:spcBef>
                        <a:buClr>
                          <a:schemeClr val="accent2"/>
                        </a:buClr>
                        <a:defRPr kumimoji="1" sz="1600">
                          <a:solidFill>
                            <a:schemeClr val="tx1"/>
                          </a:solidFill>
                          <a:latin typeface="Tahoma" pitchFamily="34" charset="0"/>
                        </a:defRPr>
                      </a:lvl4pPr>
                      <a:lvl5pPr marL="2057400" indent="-228600" algn="l">
                        <a:spcBef>
                          <a:spcPct val="20000"/>
                        </a:spcBef>
                        <a:buClr>
                          <a:schemeClr val="accent2"/>
                        </a:buClr>
                        <a:defRPr kumimoji="1" sz="1600">
                          <a:solidFill>
                            <a:schemeClr val="tx1"/>
                          </a:solidFill>
                          <a:latin typeface="Tahoma" pitchFamily="34" charset="0"/>
                        </a:defRPr>
                      </a:lvl5pPr>
                      <a:lvl6pPr marL="2514600" indent="-228600" eaLnBrk="0" fontAlgn="base" hangingPunct="0">
                        <a:spcBef>
                          <a:spcPct val="20000"/>
                        </a:spcBef>
                        <a:spcAft>
                          <a:spcPct val="0"/>
                        </a:spcAft>
                        <a:buClr>
                          <a:schemeClr val="accent2"/>
                        </a:buClr>
                        <a:defRPr kumimoji="1" sz="1600">
                          <a:solidFill>
                            <a:schemeClr val="tx1"/>
                          </a:solidFill>
                          <a:latin typeface="Tahoma" pitchFamily="34" charset="0"/>
                        </a:defRPr>
                      </a:lvl6pPr>
                      <a:lvl7pPr marL="2971800" indent="-228600" eaLnBrk="0" fontAlgn="base" hangingPunct="0">
                        <a:spcBef>
                          <a:spcPct val="20000"/>
                        </a:spcBef>
                        <a:spcAft>
                          <a:spcPct val="0"/>
                        </a:spcAft>
                        <a:buClr>
                          <a:schemeClr val="accent2"/>
                        </a:buClr>
                        <a:defRPr kumimoji="1" sz="1600">
                          <a:solidFill>
                            <a:schemeClr val="tx1"/>
                          </a:solidFill>
                          <a:latin typeface="Tahoma" pitchFamily="34" charset="0"/>
                        </a:defRPr>
                      </a:lvl7pPr>
                      <a:lvl8pPr marL="3429000" indent="-228600" eaLnBrk="0" fontAlgn="base" hangingPunct="0">
                        <a:spcBef>
                          <a:spcPct val="20000"/>
                        </a:spcBef>
                        <a:spcAft>
                          <a:spcPct val="0"/>
                        </a:spcAft>
                        <a:buClr>
                          <a:schemeClr val="accent2"/>
                        </a:buClr>
                        <a:defRPr kumimoji="1" sz="1600">
                          <a:solidFill>
                            <a:schemeClr val="tx1"/>
                          </a:solidFill>
                          <a:latin typeface="Tahoma" pitchFamily="34" charset="0"/>
                        </a:defRPr>
                      </a:lvl8pPr>
                      <a:lvl9pPr marL="3886200" indent="-228600" eaLnBrk="0" fontAlgn="base" hangingPunct="0">
                        <a:spcBef>
                          <a:spcPct val="20000"/>
                        </a:spcBef>
                        <a:spcAft>
                          <a:spcPct val="0"/>
                        </a:spcAft>
                        <a:buClr>
                          <a:schemeClr val="accent2"/>
                        </a:buClr>
                        <a:defRPr kumimoji="1" sz="1600">
                          <a:solidFill>
                            <a:schemeClr val="tx1"/>
                          </a:solidFill>
                          <a:latin typeface="Tahoma" pitchFamily="34"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pt-BR" altLang="pt-BR" sz="2400" b="0" i="0" u="none" strike="noStrike" cap="none" normalizeH="0" baseline="0" dirty="0" smtClean="0">
                          <a:ln>
                            <a:noFill/>
                          </a:ln>
                          <a:solidFill>
                            <a:schemeClr val="tx1"/>
                          </a:solidFill>
                          <a:effectLst/>
                          <a:latin typeface="Times New Roman" pitchFamily="18" charset="0"/>
                          <a:cs typeface="Arial" pitchFamily="34" charset="0"/>
                        </a:rPr>
                        <a:t>1 43 22885998</a:t>
                      </a:r>
                      <a:endParaRPr kumimoji="0" lang="en-US" altLang="pt-BR" sz="2400" b="0" i="0" u="none" strike="noStrike" cap="none" normalizeH="0" baseline="0" dirty="0" smtClean="0">
                        <a:ln>
                          <a:noFill/>
                        </a:ln>
                        <a:solidFill>
                          <a:schemeClr val="tx1"/>
                        </a:solidFill>
                        <a:effectLst/>
                        <a:latin typeface="Times New Roman" pitchFamily="18" charset="0"/>
                      </a:endParaRPr>
                    </a:p>
                  </a:txBody>
                  <a:tcPr marL="121920" marR="12192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accent2"/>
                        </a:buClr>
                        <a:buFont typeface="Monotype Sorts" pitchFamily="2" charset="2"/>
                        <a:defRPr kumimoji="1" sz="2400">
                          <a:solidFill>
                            <a:schemeClr val="tx1"/>
                          </a:solidFill>
                          <a:latin typeface="Tahoma" pitchFamily="34" charset="0"/>
                        </a:defRPr>
                      </a:lvl1pPr>
                      <a:lvl2pPr marL="742950" indent="-285750" algn="l">
                        <a:spcBef>
                          <a:spcPct val="20000"/>
                        </a:spcBef>
                        <a:buClr>
                          <a:schemeClr val="accent2"/>
                        </a:buClr>
                        <a:buFont typeface="Monotype Sorts" pitchFamily="2" charset="2"/>
                        <a:defRPr kumimoji="1" sz="2000">
                          <a:solidFill>
                            <a:schemeClr val="tx1"/>
                          </a:solidFill>
                          <a:latin typeface="Tahoma" pitchFamily="34" charset="0"/>
                        </a:defRPr>
                      </a:lvl2pPr>
                      <a:lvl3pPr marL="1143000" indent="-228600" algn="l">
                        <a:spcBef>
                          <a:spcPct val="20000"/>
                        </a:spcBef>
                        <a:buClr>
                          <a:schemeClr val="accent2"/>
                        </a:buClr>
                        <a:buFont typeface="Monotype Sorts" pitchFamily="2" charset="2"/>
                        <a:defRPr kumimoji="1">
                          <a:solidFill>
                            <a:schemeClr val="tx1"/>
                          </a:solidFill>
                          <a:latin typeface="Tahoma" pitchFamily="34" charset="0"/>
                        </a:defRPr>
                      </a:lvl3pPr>
                      <a:lvl4pPr marL="1600200" indent="-228600" algn="l">
                        <a:spcBef>
                          <a:spcPct val="20000"/>
                        </a:spcBef>
                        <a:buClr>
                          <a:schemeClr val="accent2"/>
                        </a:buClr>
                        <a:defRPr kumimoji="1" sz="1600">
                          <a:solidFill>
                            <a:schemeClr val="tx1"/>
                          </a:solidFill>
                          <a:latin typeface="Tahoma" pitchFamily="34" charset="0"/>
                        </a:defRPr>
                      </a:lvl4pPr>
                      <a:lvl5pPr marL="2057400" indent="-228600" algn="l">
                        <a:spcBef>
                          <a:spcPct val="20000"/>
                        </a:spcBef>
                        <a:buClr>
                          <a:schemeClr val="accent2"/>
                        </a:buClr>
                        <a:defRPr kumimoji="1" sz="1600">
                          <a:solidFill>
                            <a:schemeClr val="tx1"/>
                          </a:solidFill>
                          <a:latin typeface="Tahoma" pitchFamily="34" charset="0"/>
                        </a:defRPr>
                      </a:lvl5pPr>
                      <a:lvl6pPr marL="2514600" indent="-228600" eaLnBrk="0" fontAlgn="base" hangingPunct="0">
                        <a:spcBef>
                          <a:spcPct val="20000"/>
                        </a:spcBef>
                        <a:spcAft>
                          <a:spcPct val="0"/>
                        </a:spcAft>
                        <a:buClr>
                          <a:schemeClr val="accent2"/>
                        </a:buClr>
                        <a:defRPr kumimoji="1" sz="1600">
                          <a:solidFill>
                            <a:schemeClr val="tx1"/>
                          </a:solidFill>
                          <a:latin typeface="Tahoma" pitchFamily="34" charset="0"/>
                        </a:defRPr>
                      </a:lvl6pPr>
                      <a:lvl7pPr marL="2971800" indent="-228600" eaLnBrk="0" fontAlgn="base" hangingPunct="0">
                        <a:spcBef>
                          <a:spcPct val="20000"/>
                        </a:spcBef>
                        <a:spcAft>
                          <a:spcPct val="0"/>
                        </a:spcAft>
                        <a:buClr>
                          <a:schemeClr val="accent2"/>
                        </a:buClr>
                        <a:defRPr kumimoji="1" sz="1600">
                          <a:solidFill>
                            <a:schemeClr val="tx1"/>
                          </a:solidFill>
                          <a:latin typeface="Tahoma" pitchFamily="34" charset="0"/>
                        </a:defRPr>
                      </a:lvl7pPr>
                      <a:lvl8pPr marL="3429000" indent="-228600" eaLnBrk="0" fontAlgn="base" hangingPunct="0">
                        <a:spcBef>
                          <a:spcPct val="20000"/>
                        </a:spcBef>
                        <a:spcAft>
                          <a:spcPct val="0"/>
                        </a:spcAft>
                        <a:buClr>
                          <a:schemeClr val="accent2"/>
                        </a:buClr>
                        <a:defRPr kumimoji="1" sz="1600">
                          <a:solidFill>
                            <a:schemeClr val="tx1"/>
                          </a:solidFill>
                          <a:latin typeface="Tahoma" pitchFamily="34" charset="0"/>
                        </a:defRPr>
                      </a:lvl8pPr>
                      <a:lvl9pPr marL="3886200" indent="-228600" eaLnBrk="0" fontAlgn="base" hangingPunct="0">
                        <a:spcBef>
                          <a:spcPct val="20000"/>
                        </a:spcBef>
                        <a:spcAft>
                          <a:spcPct val="0"/>
                        </a:spcAft>
                        <a:buClr>
                          <a:schemeClr val="accent2"/>
                        </a:buClr>
                        <a:defRPr kumimoji="1" sz="1600">
                          <a:solidFill>
                            <a:schemeClr val="tx1"/>
                          </a:solidFill>
                          <a:latin typeface="Tahoma" pitchFamily="34"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pt-BR" sz="2400" b="0" i="0" u="none" strike="noStrike" cap="none" normalizeH="0" baseline="0" dirty="0" smtClean="0">
                          <a:ln>
                            <a:noFill/>
                          </a:ln>
                          <a:solidFill>
                            <a:schemeClr val="tx1"/>
                          </a:solidFill>
                          <a:effectLst/>
                          <a:latin typeface="Times New Roman" pitchFamily="18" charset="0"/>
                          <a:cs typeface="Arial" pitchFamily="34" charset="0"/>
                        </a:rPr>
                        <a:t>87</a:t>
                      </a:r>
                      <a:endParaRPr kumimoji="0" lang="en-US" altLang="pt-BR" sz="2400" b="0" i="0" u="none" strike="noStrike" cap="none" normalizeH="0" baseline="0" dirty="0" smtClean="0">
                        <a:ln>
                          <a:noFill/>
                        </a:ln>
                        <a:solidFill>
                          <a:schemeClr val="tx1"/>
                        </a:solidFill>
                        <a:effectLst/>
                        <a:latin typeface="Times New Roman" pitchFamily="18" charset="0"/>
                      </a:endParaRPr>
                    </a:p>
                  </a:txBody>
                  <a:tcPr marL="121920" marR="12192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accent2"/>
                        </a:buClr>
                        <a:buFont typeface="Monotype Sorts" pitchFamily="2" charset="2"/>
                        <a:defRPr kumimoji="1" sz="2400">
                          <a:solidFill>
                            <a:schemeClr val="tx1"/>
                          </a:solidFill>
                          <a:latin typeface="Tahoma" pitchFamily="34" charset="0"/>
                        </a:defRPr>
                      </a:lvl1pPr>
                      <a:lvl2pPr marL="742950" indent="-285750" algn="l">
                        <a:spcBef>
                          <a:spcPct val="20000"/>
                        </a:spcBef>
                        <a:buClr>
                          <a:schemeClr val="accent2"/>
                        </a:buClr>
                        <a:buFont typeface="Monotype Sorts" pitchFamily="2" charset="2"/>
                        <a:defRPr kumimoji="1" sz="2000">
                          <a:solidFill>
                            <a:schemeClr val="tx1"/>
                          </a:solidFill>
                          <a:latin typeface="Tahoma" pitchFamily="34" charset="0"/>
                        </a:defRPr>
                      </a:lvl2pPr>
                      <a:lvl3pPr marL="1143000" indent="-228600" algn="l">
                        <a:spcBef>
                          <a:spcPct val="20000"/>
                        </a:spcBef>
                        <a:buClr>
                          <a:schemeClr val="accent2"/>
                        </a:buClr>
                        <a:buFont typeface="Monotype Sorts" pitchFamily="2" charset="2"/>
                        <a:defRPr kumimoji="1">
                          <a:solidFill>
                            <a:schemeClr val="tx1"/>
                          </a:solidFill>
                          <a:latin typeface="Tahoma" pitchFamily="34" charset="0"/>
                        </a:defRPr>
                      </a:lvl3pPr>
                      <a:lvl4pPr marL="1600200" indent="-228600" algn="l">
                        <a:spcBef>
                          <a:spcPct val="20000"/>
                        </a:spcBef>
                        <a:buClr>
                          <a:schemeClr val="accent2"/>
                        </a:buClr>
                        <a:defRPr kumimoji="1" sz="1600">
                          <a:solidFill>
                            <a:schemeClr val="tx1"/>
                          </a:solidFill>
                          <a:latin typeface="Tahoma" pitchFamily="34" charset="0"/>
                        </a:defRPr>
                      </a:lvl4pPr>
                      <a:lvl5pPr marL="2057400" indent="-228600" algn="l">
                        <a:spcBef>
                          <a:spcPct val="20000"/>
                        </a:spcBef>
                        <a:buClr>
                          <a:schemeClr val="accent2"/>
                        </a:buClr>
                        <a:defRPr kumimoji="1" sz="1600">
                          <a:solidFill>
                            <a:schemeClr val="tx1"/>
                          </a:solidFill>
                          <a:latin typeface="Tahoma" pitchFamily="34" charset="0"/>
                        </a:defRPr>
                      </a:lvl5pPr>
                      <a:lvl6pPr marL="2514600" indent="-228600" eaLnBrk="0" fontAlgn="base" hangingPunct="0">
                        <a:spcBef>
                          <a:spcPct val="20000"/>
                        </a:spcBef>
                        <a:spcAft>
                          <a:spcPct val="0"/>
                        </a:spcAft>
                        <a:buClr>
                          <a:schemeClr val="accent2"/>
                        </a:buClr>
                        <a:defRPr kumimoji="1" sz="1600">
                          <a:solidFill>
                            <a:schemeClr val="tx1"/>
                          </a:solidFill>
                          <a:latin typeface="Tahoma" pitchFamily="34" charset="0"/>
                        </a:defRPr>
                      </a:lvl6pPr>
                      <a:lvl7pPr marL="2971800" indent="-228600" eaLnBrk="0" fontAlgn="base" hangingPunct="0">
                        <a:spcBef>
                          <a:spcPct val="20000"/>
                        </a:spcBef>
                        <a:spcAft>
                          <a:spcPct val="0"/>
                        </a:spcAft>
                        <a:buClr>
                          <a:schemeClr val="accent2"/>
                        </a:buClr>
                        <a:defRPr kumimoji="1" sz="1600">
                          <a:solidFill>
                            <a:schemeClr val="tx1"/>
                          </a:solidFill>
                          <a:latin typeface="Tahoma" pitchFamily="34" charset="0"/>
                        </a:defRPr>
                      </a:lvl7pPr>
                      <a:lvl8pPr marL="3429000" indent="-228600" eaLnBrk="0" fontAlgn="base" hangingPunct="0">
                        <a:spcBef>
                          <a:spcPct val="20000"/>
                        </a:spcBef>
                        <a:spcAft>
                          <a:spcPct val="0"/>
                        </a:spcAft>
                        <a:buClr>
                          <a:schemeClr val="accent2"/>
                        </a:buClr>
                        <a:defRPr kumimoji="1" sz="1600">
                          <a:solidFill>
                            <a:schemeClr val="tx1"/>
                          </a:solidFill>
                          <a:latin typeface="Tahoma" pitchFamily="34" charset="0"/>
                        </a:defRPr>
                      </a:lvl8pPr>
                      <a:lvl9pPr marL="3886200" indent="-228600" eaLnBrk="0" fontAlgn="base" hangingPunct="0">
                        <a:spcBef>
                          <a:spcPct val="20000"/>
                        </a:spcBef>
                        <a:spcAft>
                          <a:spcPct val="0"/>
                        </a:spcAft>
                        <a:buClr>
                          <a:schemeClr val="accent2"/>
                        </a:buClr>
                        <a:defRPr kumimoji="1" sz="1600">
                          <a:solidFill>
                            <a:schemeClr val="tx1"/>
                          </a:solidFill>
                          <a:latin typeface="Tahoma" pitchFamily="34"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pt-BR" sz="2400" b="0" i="0" u="none" strike="noStrike" cap="none" normalizeH="0" baseline="0" dirty="0" smtClean="0">
                          <a:ln>
                            <a:noFill/>
                          </a:ln>
                          <a:solidFill>
                            <a:schemeClr val="tx1"/>
                          </a:solidFill>
                          <a:effectLst/>
                          <a:latin typeface="Times New Roman" pitchFamily="18" charset="0"/>
                          <a:cs typeface="Arial" pitchFamily="34" charset="0"/>
                        </a:rPr>
                        <a:t>USA</a:t>
                      </a:r>
                      <a:endParaRPr kumimoji="0" lang="en-US" altLang="pt-BR" sz="2400" b="0" i="0" u="none" strike="noStrike" cap="none" normalizeH="0" baseline="0" dirty="0" smtClean="0">
                        <a:ln>
                          <a:noFill/>
                        </a:ln>
                        <a:solidFill>
                          <a:schemeClr val="tx1"/>
                        </a:solidFill>
                        <a:effectLst/>
                        <a:latin typeface="Times New Roman" pitchFamily="18" charset="0"/>
                      </a:endParaRPr>
                    </a:p>
                  </a:txBody>
                  <a:tcPr marL="121920" marR="121920" anchor="b"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a:txBody>
                    <a:bodyPr/>
                    <a:lstStyle>
                      <a:lvl1pPr marL="342900" indent="-342900" algn="l">
                        <a:spcBef>
                          <a:spcPct val="20000"/>
                        </a:spcBef>
                        <a:buClr>
                          <a:schemeClr val="accent2"/>
                        </a:buClr>
                        <a:buFont typeface="Monotype Sorts" pitchFamily="2" charset="2"/>
                        <a:defRPr kumimoji="1" sz="2400">
                          <a:solidFill>
                            <a:schemeClr val="tx1"/>
                          </a:solidFill>
                          <a:latin typeface="Tahoma" pitchFamily="34" charset="0"/>
                        </a:defRPr>
                      </a:lvl1pPr>
                      <a:lvl2pPr marL="742950" indent="-285750" algn="l">
                        <a:spcBef>
                          <a:spcPct val="20000"/>
                        </a:spcBef>
                        <a:buClr>
                          <a:schemeClr val="accent2"/>
                        </a:buClr>
                        <a:buFont typeface="Monotype Sorts" pitchFamily="2" charset="2"/>
                        <a:defRPr kumimoji="1" sz="2000">
                          <a:solidFill>
                            <a:schemeClr val="tx1"/>
                          </a:solidFill>
                          <a:latin typeface="Tahoma" pitchFamily="34" charset="0"/>
                        </a:defRPr>
                      </a:lvl2pPr>
                      <a:lvl3pPr marL="1143000" indent="-228600" algn="l">
                        <a:spcBef>
                          <a:spcPct val="20000"/>
                        </a:spcBef>
                        <a:buClr>
                          <a:schemeClr val="accent2"/>
                        </a:buClr>
                        <a:buFont typeface="Monotype Sorts" pitchFamily="2" charset="2"/>
                        <a:defRPr kumimoji="1">
                          <a:solidFill>
                            <a:schemeClr val="tx1"/>
                          </a:solidFill>
                          <a:latin typeface="Tahoma" pitchFamily="34" charset="0"/>
                        </a:defRPr>
                      </a:lvl3pPr>
                      <a:lvl4pPr marL="1600200" indent="-228600" algn="l">
                        <a:spcBef>
                          <a:spcPct val="20000"/>
                        </a:spcBef>
                        <a:buClr>
                          <a:schemeClr val="accent2"/>
                        </a:buClr>
                        <a:defRPr kumimoji="1" sz="1600">
                          <a:solidFill>
                            <a:schemeClr val="tx1"/>
                          </a:solidFill>
                          <a:latin typeface="Tahoma" pitchFamily="34" charset="0"/>
                        </a:defRPr>
                      </a:lvl4pPr>
                      <a:lvl5pPr marL="2057400" indent="-228600" algn="l">
                        <a:spcBef>
                          <a:spcPct val="20000"/>
                        </a:spcBef>
                        <a:buClr>
                          <a:schemeClr val="accent2"/>
                        </a:buClr>
                        <a:defRPr kumimoji="1" sz="1600">
                          <a:solidFill>
                            <a:schemeClr val="tx1"/>
                          </a:solidFill>
                          <a:latin typeface="Tahoma" pitchFamily="34" charset="0"/>
                        </a:defRPr>
                      </a:lvl5pPr>
                      <a:lvl6pPr marL="2514600" indent="-228600" eaLnBrk="0" fontAlgn="base" hangingPunct="0">
                        <a:spcBef>
                          <a:spcPct val="20000"/>
                        </a:spcBef>
                        <a:spcAft>
                          <a:spcPct val="0"/>
                        </a:spcAft>
                        <a:buClr>
                          <a:schemeClr val="accent2"/>
                        </a:buClr>
                        <a:defRPr kumimoji="1" sz="1600">
                          <a:solidFill>
                            <a:schemeClr val="tx1"/>
                          </a:solidFill>
                          <a:latin typeface="Tahoma" pitchFamily="34" charset="0"/>
                        </a:defRPr>
                      </a:lvl6pPr>
                      <a:lvl7pPr marL="2971800" indent="-228600" eaLnBrk="0" fontAlgn="base" hangingPunct="0">
                        <a:spcBef>
                          <a:spcPct val="20000"/>
                        </a:spcBef>
                        <a:spcAft>
                          <a:spcPct val="0"/>
                        </a:spcAft>
                        <a:buClr>
                          <a:schemeClr val="accent2"/>
                        </a:buClr>
                        <a:defRPr kumimoji="1" sz="1600">
                          <a:solidFill>
                            <a:schemeClr val="tx1"/>
                          </a:solidFill>
                          <a:latin typeface="Tahoma" pitchFamily="34" charset="0"/>
                        </a:defRPr>
                      </a:lvl7pPr>
                      <a:lvl8pPr marL="3429000" indent="-228600" eaLnBrk="0" fontAlgn="base" hangingPunct="0">
                        <a:spcBef>
                          <a:spcPct val="20000"/>
                        </a:spcBef>
                        <a:spcAft>
                          <a:spcPct val="0"/>
                        </a:spcAft>
                        <a:buClr>
                          <a:schemeClr val="accent2"/>
                        </a:buClr>
                        <a:defRPr kumimoji="1" sz="1600">
                          <a:solidFill>
                            <a:schemeClr val="tx1"/>
                          </a:solidFill>
                          <a:latin typeface="Tahoma" pitchFamily="34" charset="0"/>
                        </a:defRPr>
                      </a:lvl8pPr>
                      <a:lvl9pPr marL="3886200" indent="-228600" eaLnBrk="0" fontAlgn="base" hangingPunct="0">
                        <a:spcBef>
                          <a:spcPct val="20000"/>
                        </a:spcBef>
                        <a:spcAft>
                          <a:spcPct val="0"/>
                        </a:spcAft>
                        <a:buClr>
                          <a:schemeClr val="accent2"/>
                        </a:buClr>
                        <a:defRPr kumimoji="1" sz="1600">
                          <a:solidFill>
                            <a:schemeClr val="tx1"/>
                          </a:solidFill>
                          <a:latin typeface="Tahoma" pitchFamily="34"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pt-BR" sz="2400" b="0" i="0" u="none" strike="noStrike" cap="none" normalizeH="0" baseline="0" dirty="0" err="1" smtClean="0">
                          <a:ln>
                            <a:noFill/>
                          </a:ln>
                          <a:solidFill>
                            <a:schemeClr val="tx1"/>
                          </a:solidFill>
                          <a:effectLst/>
                          <a:latin typeface="Times New Roman" pitchFamily="18" charset="0"/>
                          <a:cs typeface="Arial" pitchFamily="34" charset="0"/>
                        </a:rPr>
                        <a:t>Temer</a:t>
                      </a:r>
                      <a:endParaRPr kumimoji="0" lang="en-US" altLang="pt-BR" sz="2400" b="0" i="0" u="none" strike="noStrike" cap="none" normalizeH="0" baseline="0" dirty="0" smtClean="0">
                        <a:ln>
                          <a:noFill/>
                        </a:ln>
                        <a:solidFill>
                          <a:schemeClr val="tx1"/>
                        </a:solidFill>
                        <a:effectLst/>
                        <a:latin typeface="Times New Roman" pitchFamily="18" charset="0"/>
                      </a:endParaRPr>
                    </a:p>
                  </a:txBody>
                  <a:tcPr marL="121920" marR="121920" anchor="b"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accent2"/>
                        </a:buClr>
                        <a:buFont typeface="Monotype Sorts" pitchFamily="2" charset="2"/>
                        <a:defRPr kumimoji="1" sz="2400">
                          <a:solidFill>
                            <a:schemeClr val="tx1"/>
                          </a:solidFill>
                          <a:latin typeface="Tahoma" pitchFamily="34" charset="0"/>
                        </a:defRPr>
                      </a:lvl1pPr>
                      <a:lvl2pPr marL="742950" indent="-285750" algn="l">
                        <a:spcBef>
                          <a:spcPct val="20000"/>
                        </a:spcBef>
                        <a:buClr>
                          <a:schemeClr val="accent2"/>
                        </a:buClr>
                        <a:buFont typeface="Monotype Sorts" pitchFamily="2" charset="2"/>
                        <a:defRPr kumimoji="1" sz="2000">
                          <a:solidFill>
                            <a:schemeClr val="tx1"/>
                          </a:solidFill>
                          <a:latin typeface="Tahoma" pitchFamily="34" charset="0"/>
                        </a:defRPr>
                      </a:lvl2pPr>
                      <a:lvl3pPr marL="1143000" indent="-228600" algn="l">
                        <a:spcBef>
                          <a:spcPct val="20000"/>
                        </a:spcBef>
                        <a:buClr>
                          <a:schemeClr val="accent2"/>
                        </a:buClr>
                        <a:buFont typeface="Monotype Sorts" pitchFamily="2" charset="2"/>
                        <a:defRPr kumimoji="1">
                          <a:solidFill>
                            <a:schemeClr val="tx1"/>
                          </a:solidFill>
                          <a:latin typeface="Tahoma" pitchFamily="34" charset="0"/>
                        </a:defRPr>
                      </a:lvl3pPr>
                      <a:lvl4pPr marL="1600200" indent="-228600" algn="l">
                        <a:spcBef>
                          <a:spcPct val="20000"/>
                        </a:spcBef>
                        <a:buClr>
                          <a:schemeClr val="accent2"/>
                        </a:buClr>
                        <a:defRPr kumimoji="1" sz="1600">
                          <a:solidFill>
                            <a:schemeClr val="tx1"/>
                          </a:solidFill>
                          <a:latin typeface="Tahoma" pitchFamily="34" charset="0"/>
                        </a:defRPr>
                      </a:lvl4pPr>
                      <a:lvl5pPr marL="2057400" indent="-228600" algn="l">
                        <a:spcBef>
                          <a:spcPct val="20000"/>
                        </a:spcBef>
                        <a:buClr>
                          <a:schemeClr val="accent2"/>
                        </a:buClr>
                        <a:defRPr kumimoji="1" sz="1600">
                          <a:solidFill>
                            <a:schemeClr val="tx1"/>
                          </a:solidFill>
                          <a:latin typeface="Tahoma" pitchFamily="34" charset="0"/>
                        </a:defRPr>
                      </a:lvl5pPr>
                      <a:lvl6pPr marL="2514600" indent="-228600" eaLnBrk="0" fontAlgn="base" hangingPunct="0">
                        <a:spcBef>
                          <a:spcPct val="20000"/>
                        </a:spcBef>
                        <a:spcAft>
                          <a:spcPct val="0"/>
                        </a:spcAft>
                        <a:buClr>
                          <a:schemeClr val="accent2"/>
                        </a:buClr>
                        <a:defRPr kumimoji="1" sz="1600">
                          <a:solidFill>
                            <a:schemeClr val="tx1"/>
                          </a:solidFill>
                          <a:latin typeface="Tahoma" pitchFamily="34" charset="0"/>
                        </a:defRPr>
                      </a:lvl6pPr>
                      <a:lvl7pPr marL="2971800" indent="-228600" eaLnBrk="0" fontAlgn="base" hangingPunct="0">
                        <a:spcBef>
                          <a:spcPct val="20000"/>
                        </a:spcBef>
                        <a:spcAft>
                          <a:spcPct val="0"/>
                        </a:spcAft>
                        <a:buClr>
                          <a:schemeClr val="accent2"/>
                        </a:buClr>
                        <a:defRPr kumimoji="1" sz="1600">
                          <a:solidFill>
                            <a:schemeClr val="tx1"/>
                          </a:solidFill>
                          <a:latin typeface="Tahoma" pitchFamily="34" charset="0"/>
                        </a:defRPr>
                      </a:lvl7pPr>
                      <a:lvl8pPr marL="3429000" indent="-228600" eaLnBrk="0" fontAlgn="base" hangingPunct="0">
                        <a:spcBef>
                          <a:spcPct val="20000"/>
                        </a:spcBef>
                        <a:spcAft>
                          <a:spcPct val="0"/>
                        </a:spcAft>
                        <a:buClr>
                          <a:schemeClr val="accent2"/>
                        </a:buClr>
                        <a:defRPr kumimoji="1" sz="1600">
                          <a:solidFill>
                            <a:schemeClr val="tx1"/>
                          </a:solidFill>
                          <a:latin typeface="Tahoma" pitchFamily="34" charset="0"/>
                        </a:defRPr>
                      </a:lvl8pPr>
                      <a:lvl9pPr marL="3886200" indent="-228600" eaLnBrk="0" fontAlgn="base" hangingPunct="0">
                        <a:spcBef>
                          <a:spcPct val="20000"/>
                        </a:spcBef>
                        <a:spcAft>
                          <a:spcPct val="0"/>
                        </a:spcAft>
                        <a:buClr>
                          <a:schemeClr val="accent2"/>
                        </a:buClr>
                        <a:defRPr kumimoji="1" sz="1600">
                          <a:solidFill>
                            <a:schemeClr val="tx1"/>
                          </a:solidFill>
                          <a:latin typeface="Tahoma" pitchFamily="34"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pt-BR" sz="2400" b="0" i="0" u="none" strike="noStrike" cap="none" normalizeH="0" baseline="0" smtClean="0">
                          <a:ln>
                            <a:noFill/>
                          </a:ln>
                          <a:solidFill>
                            <a:schemeClr val="tx1"/>
                          </a:solidFill>
                          <a:effectLst/>
                          <a:latin typeface="Times New Roman" pitchFamily="18" charset="0"/>
                          <a:cs typeface="Arial" pitchFamily="34" charset="0"/>
                        </a:rPr>
                        <a:t>55 23 591927</a:t>
                      </a:r>
                      <a:endParaRPr kumimoji="0" lang="en-US" altLang="pt-BR" sz="2400" b="0" i="0" u="none" strike="noStrike" cap="none" normalizeH="0" baseline="0" smtClean="0">
                        <a:ln>
                          <a:noFill/>
                        </a:ln>
                        <a:solidFill>
                          <a:schemeClr val="tx1"/>
                        </a:solidFill>
                        <a:effectLst/>
                        <a:latin typeface="Times New Roman" pitchFamily="18" charset="0"/>
                      </a:endParaRPr>
                    </a:p>
                  </a:txBody>
                  <a:tcPr marL="121920" marR="12192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accent2"/>
                        </a:buClr>
                        <a:buFont typeface="Monotype Sorts" pitchFamily="2" charset="2"/>
                        <a:defRPr kumimoji="1" sz="2400">
                          <a:solidFill>
                            <a:schemeClr val="tx1"/>
                          </a:solidFill>
                          <a:latin typeface="Tahoma" pitchFamily="34" charset="0"/>
                        </a:defRPr>
                      </a:lvl1pPr>
                      <a:lvl2pPr marL="742950" indent="-285750" algn="l">
                        <a:spcBef>
                          <a:spcPct val="20000"/>
                        </a:spcBef>
                        <a:buClr>
                          <a:schemeClr val="accent2"/>
                        </a:buClr>
                        <a:buFont typeface="Monotype Sorts" pitchFamily="2" charset="2"/>
                        <a:defRPr kumimoji="1" sz="2000">
                          <a:solidFill>
                            <a:schemeClr val="tx1"/>
                          </a:solidFill>
                          <a:latin typeface="Tahoma" pitchFamily="34" charset="0"/>
                        </a:defRPr>
                      </a:lvl2pPr>
                      <a:lvl3pPr marL="1143000" indent="-228600" algn="l">
                        <a:spcBef>
                          <a:spcPct val="20000"/>
                        </a:spcBef>
                        <a:buClr>
                          <a:schemeClr val="accent2"/>
                        </a:buClr>
                        <a:buFont typeface="Monotype Sorts" pitchFamily="2" charset="2"/>
                        <a:defRPr kumimoji="1">
                          <a:solidFill>
                            <a:schemeClr val="tx1"/>
                          </a:solidFill>
                          <a:latin typeface="Tahoma" pitchFamily="34" charset="0"/>
                        </a:defRPr>
                      </a:lvl3pPr>
                      <a:lvl4pPr marL="1600200" indent="-228600" algn="l">
                        <a:spcBef>
                          <a:spcPct val="20000"/>
                        </a:spcBef>
                        <a:buClr>
                          <a:schemeClr val="accent2"/>
                        </a:buClr>
                        <a:defRPr kumimoji="1" sz="1600">
                          <a:solidFill>
                            <a:schemeClr val="tx1"/>
                          </a:solidFill>
                          <a:latin typeface="Tahoma" pitchFamily="34" charset="0"/>
                        </a:defRPr>
                      </a:lvl4pPr>
                      <a:lvl5pPr marL="2057400" indent="-228600" algn="l">
                        <a:spcBef>
                          <a:spcPct val="20000"/>
                        </a:spcBef>
                        <a:buClr>
                          <a:schemeClr val="accent2"/>
                        </a:buClr>
                        <a:defRPr kumimoji="1" sz="1600">
                          <a:solidFill>
                            <a:schemeClr val="tx1"/>
                          </a:solidFill>
                          <a:latin typeface="Tahoma" pitchFamily="34" charset="0"/>
                        </a:defRPr>
                      </a:lvl5pPr>
                      <a:lvl6pPr marL="2514600" indent="-228600" eaLnBrk="0" fontAlgn="base" hangingPunct="0">
                        <a:spcBef>
                          <a:spcPct val="20000"/>
                        </a:spcBef>
                        <a:spcAft>
                          <a:spcPct val="0"/>
                        </a:spcAft>
                        <a:buClr>
                          <a:schemeClr val="accent2"/>
                        </a:buClr>
                        <a:defRPr kumimoji="1" sz="1600">
                          <a:solidFill>
                            <a:schemeClr val="tx1"/>
                          </a:solidFill>
                          <a:latin typeface="Tahoma" pitchFamily="34" charset="0"/>
                        </a:defRPr>
                      </a:lvl6pPr>
                      <a:lvl7pPr marL="2971800" indent="-228600" eaLnBrk="0" fontAlgn="base" hangingPunct="0">
                        <a:spcBef>
                          <a:spcPct val="20000"/>
                        </a:spcBef>
                        <a:spcAft>
                          <a:spcPct val="0"/>
                        </a:spcAft>
                        <a:buClr>
                          <a:schemeClr val="accent2"/>
                        </a:buClr>
                        <a:defRPr kumimoji="1" sz="1600">
                          <a:solidFill>
                            <a:schemeClr val="tx1"/>
                          </a:solidFill>
                          <a:latin typeface="Tahoma" pitchFamily="34" charset="0"/>
                        </a:defRPr>
                      </a:lvl7pPr>
                      <a:lvl8pPr marL="3429000" indent="-228600" eaLnBrk="0" fontAlgn="base" hangingPunct="0">
                        <a:spcBef>
                          <a:spcPct val="20000"/>
                        </a:spcBef>
                        <a:spcAft>
                          <a:spcPct val="0"/>
                        </a:spcAft>
                        <a:buClr>
                          <a:schemeClr val="accent2"/>
                        </a:buClr>
                        <a:defRPr kumimoji="1" sz="1600">
                          <a:solidFill>
                            <a:schemeClr val="tx1"/>
                          </a:solidFill>
                          <a:latin typeface="Tahoma" pitchFamily="34" charset="0"/>
                        </a:defRPr>
                      </a:lvl8pPr>
                      <a:lvl9pPr marL="3886200" indent="-228600" eaLnBrk="0" fontAlgn="base" hangingPunct="0">
                        <a:spcBef>
                          <a:spcPct val="20000"/>
                        </a:spcBef>
                        <a:spcAft>
                          <a:spcPct val="0"/>
                        </a:spcAft>
                        <a:buClr>
                          <a:schemeClr val="accent2"/>
                        </a:buClr>
                        <a:defRPr kumimoji="1" sz="1600">
                          <a:solidFill>
                            <a:schemeClr val="tx1"/>
                          </a:solidFill>
                          <a:latin typeface="Tahoma" pitchFamily="34"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pt-BR" sz="2400" b="0" i="0" u="none" strike="noStrike" cap="none" normalizeH="0" baseline="0" dirty="0" smtClean="0">
                          <a:ln>
                            <a:noFill/>
                          </a:ln>
                          <a:solidFill>
                            <a:schemeClr val="tx1"/>
                          </a:solidFill>
                          <a:effectLst/>
                          <a:latin typeface="Times New Roman" pitchFamily="18" charset="0"/>
                          <a:cs typeface="Arial" pitchFamily="34" charset="0"/>
                        </a:rPr>
                        <a:t>72</a:t>
                      </a:r>
                      <a:endParaRPr kumimoji="0" lang="en-US" altLang="pt-BR" sz="2400" b="0" i="0" u="none" strike="noStrike" cap="none" normalizeH="0" baseline="0" dirty="0" smtClean="0">
                        <a:ln>
                          <a:noFill/>
                        </a:ln>
                        <a:solidFill>
                          <a:schemeClr val="tx1"/>
                        </a:solidFill>
                        <a:effectLst/>
                        <a:latin typeface="Times New Roman" pitchFamily="18" charset="0"/>
                      </a:endParaRPr>
                    </a:p>
                  </a:txBody>
                  <a:tcPr marL="121920" marR="12192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accent2"/>
                        </a:buClr>
                        <a:buFont typeface="Monotype Sorts" pitchFamily="2" charset="2"/>
                        <a:defRPr kumimoji="1" sz="2400">
                          <a:solidFill>
                            <a:schemeClr val="tx1"/>
                          </a:solidFill>
                          <a:latin typeface="Tahoma" pitchFamily="34" charset="0"/>
                        </a:defRPr>
                      </a:lvl1pPr>
                      <a:lvl2pPr marL="742950" indent="-285750" algn="l">
                        <a:spcBef>
                          <a:spcPct val="20000"/>
                        </a:spcBef>
                        <a:buClr>
                          <a:schemeClr val="accent2"/>
                        </a:buClr>
                        <a:buFont typeface="Monotype Sorts" pitchFamily="2" charset="2"/>
                        <a:defRPr kumimoji="1" sz="2000">
                          <a:solidFill>
                            <a:schemeClr val="tx1"/>
                          </a:solidFill>
                          <a:latin typeface="Tahoma" pitchFamily="34" charset="0"/>
                        </a:defRPr>
                      </a:lvl2pPr>
                      <a:lvl3pPr marL="1143000" indent="-228600" algn="l">
                        <a:spcBef>
                          <a:spcPct val="20000"/>
                        </a:spcBef>
                        <a:buClr>
                          <a:schemeClr val="accent2"/>
                        </a:buClr>
                        <a:buFont typeface="Monotype Sorts" pitchFamily="2" charset="2"/>
                        <a:defRPr kumimoji="1">
                          <a:solidFill>
                            <a:schemeClr val="tx1"/>
                          </a:solidFill>
                          <a:latin typeface="Tahoma" pitchFamily="34" charset="0"/>
                        </a:defRPr>
                      </a:lvl3pPr>
                      <a:lvl4pPr marL="1600200" indent="-228600" algn="l">
                        <a:spcBef>
                          <a:spcPct val="20000"/>
                        </a:spcBef>
                        <a:buClr>
                          <a:schemeClr val="accent2"/>
                        </a:buClr>
                        <a:defRPr kumimoji="1" sz="1600">
                          <a:solidFill>
                            <a:schemeClr val="tx1"/>
                          </a:solidFill>
                          <a:latin typeface="Tahoma" pitchFamily="34" charset="0"/>
                        </a:defRPr>
                      </a:lvl4pPr>
                      <a:lvl5pPr marL="2057400" indent="-228600" algn="l">
                        <a:spcBef>
                          <a:spcPct val="20000"/>
                        </a:spcBef>
                        <a:buClr>
                          <a:schemeClr val="accent2"/>
                        </a:buClr>
                        <a:defRPr kumimoji="1" sz="1600">
                          <a:solidFill>
                            <a:schemeClr val="tx1"/>
                          </a:solidFill>
                          <a:latin typeface="Tahoma" pitchFamily="34" charset="0"/>
                        </a:defRPr>
                      </a:lvl5pPr>
                      <a:lvl6pPr marL="2514600" indent="-228600" eaLnBrk="0" fontAlgn="base" hangingPunct="0">
                        <a:spcBef>
                          <a:spcPct val="20000"/>
                        </a:spcBef>
                        <a:spcAft>
                          <a:spcPct val="0"/>
                        </a:spcAft>
                        <a:buClr>
                          <a:schemeClr val="accent2"/>
                        </a:buClr>
                        <a:defRPr kumimoji="1" sz="1600">
                          <a:solidFill>
                            <a:schemeClr val="tx1"/>
                          </a:solidFill>
                          <a:latin typeface="Tahoma" pitchFamily="34" charset="0"/>
                        </a:defRPr>
                      </a:lvl6pPr>
                      <a:lvl7pPr marL="2971800" indent="-228600" eaLnBrk="0" fontAlgn="base" hangingPunct="0">
                        <a:spcBef>
                          <a:spcPct val="20000"/>
                        </a:spcBef>
                        <a:spcAft>
                          <a:spcPct val="0"/>
                        </a:spcAft>
                        <a:buClr>
                          <a:schemeClr val="accent2"/>
                        </a:buClr>
                        <a:defRPr kumimoji="1" sz="1600">
                          <a:solidFill>
                            <a:schemeClr val="tx1"/>
                          </a:solidFill>
                          <a:latin typeface="Tahoma" pitchFamily="34" charset="0"/>
                        </a:defRPr>
                      </a:lvl7pPr>
                      <a:lvl8pPr marL="3429000" indent="-228600" eaLnBrk="0" fontAlgn="base" hangingPunct="0">
                        <a:spcBef>
                          <a:spcPct val="20000"/>
                        </a:spcBef>
                        <a:spcAft>
                          <a:spcPct val="0"/>
                        </a:spcAft>
                        <a:buClr>
                          <a:schemeClr val="accent2"/>
                        </a:buClr>
                        <a:defRPr kumimoji="1" sz="1600">
                          <a:solidFill>
                            <a:schemeClr val="tx1"/>
                          </a:solidFill>
                          <a:latin typeface="Tahoma" pitchFamily="34" charset="0"/>
                        </a:defRPr>
                      </a:lvl8pPr>
                      <a:lvl9pPr marL="3886200" indent="-228600" eaLnBrk="0" fontAlgn="base" hangingPunct="0">
                        <a:spcBef>
                          <a:spcPct val="20000"/>
                        </a:spcBef>
                        <a:spcAft>
                          <a:spcPct val="0"/>
                        </a:spcAft>
                        <a:buClr>
                          <a:schemeClr val="accent2"/>
                        </a:buClr>
                        <a:defRPr kumimoji="1" sz="1600">
                          <a:solidFill>
                            <a:schemeClr val="tx1"/>
                          </a:solidFill>
                          <a:latin typeface="Tahoma" pitchFamily="34"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pt-BR" sz="2400" b="0" i="0" u="none" strike="noStrike" cap="none" normalizeH="0" baseline="0" dirty="0" smtClean="0">
                          <a:ln>
                            <a:noFill/>
                          </a:ln>
                          <a:solidFill>
                            <a:schemeClr val="tx1"/>
                          </a:solidFill>
                          <a:effectLst/>
                          <a:latin typeface="Times New Roman" pitchFamily="18" charset="0"/>
                          <a:cs typeface="Arial" pitchFamily="34" charset="0"/>
                        </a:rPr>
                        <a:t>Brazil</a:t>
                      </a:r>
                      <a:endParaRPr kumimoji="0" lang="en-US" altLang="pt-BR" sz="2400" b="0" i="0" u="none" strike="noStrike" cap="none" normalizeH="0" baseline="0" dirty="0" smtClean="0">
                        <a:ln>
                          <a:noFill/>
                        </a:ln>
                        <a:solidFill>
                          <a:schemeClr val="tx1"/>
                        </a:solidFill>
                        <a:effectLst/>
                        <a:latin typeface="Times New Roman" pitchFamily="18" charset="0"/>
                      </a:endParaRPr>
                    </a:p>
                  </a:txBody>
                  <a:tcPr marL="121920" marR="121920" anchor="b"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4975">
                <a:tc>
                  <a:txBody>
                    <a:bodyPr/>
                    <a:lstStyle>
                      <a:lvl1pPr marL="342900" indent="-342900" algn="l">
                        <a:spcBef>
                          <a:spcPct val="20000"/>
                        </a:spcBef>
                        <a:buClr>
                          <a:schemeClr val="accent2"/>
                        </a:buClr>
                        <a:buFont typeface="Monotype Sorts" pitchFamily="2" charset="2"/>
                        <a:defRPr kumimoji="1" sz="2400">
                          <a:solidFill>
                            <a:schemeClr val="tx1"/>
                          </a:solidFill>
                          <a:latin typeface="Tahoma" pitchFamily="34" charset="0"/>
                        </a:defRPr>
                      </a:lvl1pPr>
                      <a:lvl2pPr marL="742950" indent="-285750" algn="l">
                        <a:spcBef>
                          <a:spcPct val="20000"/>
                        </a:spcBef>
                        <a:buClr>
                          <a:schemeClr val="accent2"/>
                        </a:buClr>
                        <a:buFont typeface="Monotype Sorts" pitchFamily="2" charset="2"/>
                        <a:defRPr kumimoji="1" sz="2000">
                          <a:solidFill>
                            <a:schemeClr val="tx1"/>
                          </a:solidFill>
                          <a:latin typeface="Tahoma" pitchFamily="34" charset="0"/>
                        </a:defRPr>
                      </a:lvl2pPr>
                      <a:lvl3pPr marL="1143000" indent="-228600" algn="l">
                        <a:spcBef>
                          <a:spcPct val="20000"/>
                        </a:spcBef>
                        <a:buClr>
                          <a:schemeClr val="accent2"/>
                        </a:buClr>
                        <a:buFont typeface="Monotype Sorts" pitchFamily="2" charset="2"/>
                        <a:defRPr kumimoji="1">
                          <a:solidFill>
                            <a:schemeClr val="tx1"/>
                          </a:solidFill>
                          <a:latin typeface="Tahoma" pitchFamily="34" charset="0"/>
                        </a:defRPr>
                      </a:lvl3pPr>
                      <a:lvl4pPr marL="1600200" indent="-228600" algn="l">
                        <a:spcBef>
                          <a:spcPct val="20000"/>
                        </a:spcBef>
                        <a:buClr>
                          <a:schemeClr val="accent2"/>
                        </a:buClr>
                        <a:defRPr kumimoji="1" sz="1600">
                          <a:solidFill>
                            <a:schemeClr val="tx1"/>
                          </a:solidFill>
                          <a:latin typeface="Tahoma" pitchFamily="34" charset="0"/>
                        </a:defRPr>
                      </a:lvl4pPr>
                      <a:lvl5pPr marL="2057400" indent="-228600" algn="l">
                        <a:spcBef>
                          <a:spcPct val="20000"/>
                        </a:spcBef>
                        <a:buClr>
                          <a:schemeClr val="accent2"/>
                        </a:buClr>
                        <a:defRPr kumimoji="1" sz="1600">
                          <a:solidFill>
                            <a:schemeClr val="tx1"/>
                          </a:solidFill>
                          <a:latin typeface="Tahoma" pitchFamily="34" charset="0"/>
                        </a:defRPr>
                      </a:lvl5pPr>
                      <a:lvl6pPr marL="2514600" indent="-228600" eaLnBrk="0" fontAlgn="base" hangingPunct="0">
                        <a:spcBef>
                          <a:spcPct val="20000"/>
                        </a:spcBef>
                        <a:spcAft>
                          <a:spcPct val="0"/>
                        </a:spcAft>
                        <a:buClr>
                          <a:schemeClr val="accent2"/>
                        </a:buClr>
                        <a:defRPr kumimoji="1" sz="1600">
                          <a:solidFill>
                            <a:schemeClr val="tx1"/>
                          </a:solidFill>
                          <a:latin typeface="Tahoma" pitchFamily="34" charset="0"/>
                        </a:defRPr>
                      </a:lvl6pPr>
                      <a:lvl7pPr marL="2971800" indent="-228600" eaLnBrk="0" fontAlgn="base" hangingPunct="0">
                        <a:spcBef>
                          <a:spcPct val="20000"/>
                        </a:spcBef>
                        <a:spcAft>
                          <a:spcPct val="0"/>
                        </a:spcAft>
                        <a:buClr>
                          <a:schemeClr val="accent2"/>
                        </a:buClr>
                        <a:defRPr kumimoji="1" sz="1600">
                          <a:solidFill>
                            <a:schemeClr val="tx1"/>
                          </a:solidFill>
                          <a:latin typeface="Tahoma" pitchFamily="34" charset="0"/>
                        </a:defRPr>
                      </a:lvl7pPr>
                      <a:lvl8pPr marL="3429000" indent="-228600" eaLnBrk="0" fontAlgn="base" hangingPunct="0">
                        <a:spcBef>
                          <a:spcPct val="20000"/>
                        </a:spcBef>
                        <a:spcAft>
                          <a:spcPct val="0"/>
                        </a:spcAft>
                        <a:buClr>
                          <a:schemeClr val="accent2"/>
                        </a:buClr>
                        <a:defRPr kumimoji="1" sz="1600">
                          <a:solidFill>
                            <a:schemeClr val="tx1"/>
                          </a:solidFill>
                          <a:latin typeface="Tahoma" pitchFamily="34" charset="0"/>
                        </a:defRPr>
                      </a:lvl8pPr>
                      <a:lvl9pPr marL="3886200" indent="-228600" eaLnBrk="0" fontAlgn="base" hangingPunct="0">
                        <a:spcBef>
                          <a:spcPct val="20000"/>
                        </a:spcBef>
                        <a:spcAft>
                          <a:spcPct val="0"/>
                        </a:spcAft>
                        <a:buClr>
                          <a:schemeClr val="accent2"/>
                        </a:buClr>
                        <a:defRPr kumimoji="1" sz="1600">
                          <a:solidFill>
                            <a:schemeClr val="tx1"/>
                          </a:solidFill>
                          <a:latin typeface="Tahoma" pitchFamily="34"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pt-BR" sz="2400" b="0" i="0" u="none" strike="noStrike" cap="none" normalizeH="0" baseline="0" dirty="0" smtClean="0">
                          <a:ln>
                            <a:noFill/>
                          </a:ln>
                          <a:solidFill>
                            <a:schemeClr val="tx1"/>
                          </a:solidFill>
                          <a:effectLst/>
                          <a:latin typeface="Times New Roman" pitchFamily="18" charset="0"/>
                          <a:cs typeface="Arial" pitchFamily="34" charset="0"/>
                        </a:rPr>
                        <a:t>Castro</a:t>
                      </a:r>
                      <a:endParaRPr kumimoji="0" lang="en-US" altLang="pt-BR" sz="2400" b="0" i="0" u="none" strike="noStrike" cap="none" normalizeH="0" baseline="0" dirty="0" smtClean="0">
                        <a:ln>
                          <a:noFill/>
                        </a:ln>
                        <a:solidFill>
                          <a:schemeClr val="tx1"/>
                        </a:solidFill>
                        <a:effectLst/>
                        <a:latin typeface="Times New Roman" pitchFamily="18" charset="0"/>
                      </a:endParaRPr>
                    </a:p>
                  </a:txBody>
                  <a:tcPr marL="121920" marR="121920" anchor="b"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accent2"/>
                        </a:buClr>
                        <a:buFont typeface="Monotype Sorts" pitchFamily="2" charset="2"/>
                        <a:defRPr kumimoji="1" sz="2400">
                          <a:solidFill>
                            <a:schemeClr val="tx1"/>
                          </a:solidFill>
                          <a:latin typeface="Tahoma" pitchFamily="34" charset="0"/>
                        </a:defRPr>
                      </a:lvl1pPr>
                      <a:lvl2pPr marL="742950" indent="-285750" algn="l">
                        <a:spcBef>
                          <a:spcPct val="20000"/>
                        </a:spcBef>
                        <a:buClr>
                          <a:schemeClr val="accent2"/>
                        </a:buClr>
                        <a:buFont typeface="Monotype Sorts" pitchFamily="2" charset="2"/>
                        <a:defRPr kumimoji="1" sz="2000">
                          <a:solidFill>
                            <a:schemeClr val="tx1"/>
                          </a:solidFill>
                          <a:latin typeface="Tahoma" pitchFamily="34" charset="0"/>
                        </a:defRPr>
                      </a:lvl2pPr>
                      <a:lvl3pPr marL="1143000" indent="-228600" algn="l">
                        <a:spcBef>
                          <a:spcPct val="20000"/>
                        </a:spcBef>
                        <a:buClr>
                          <a:schemeClr val="accent2"/>
                        </a:buClr>
                        <a:buFont typeface="Monotype Sorts" pitchFamily="2" charset="2"/>
                        <a:defRPr kumimoji="1">
                          <a:solidFill>
                            <a:schemeClr val="tx1"/>
                          </a:solidFill>
                          <a:latin typeface="Tahoma" pitchFamily="34" charset="0"/>
                        </a:defRPr>
                      </a:lvl3pPr>
                      <a:lvl4pPr marL="1600200" indent="-228600" algn="l">
                        <a:spcBef>
                          <a:spcPct val="20000"/>
                        </a:spcBef>
                        <a:buClr>
                          <a:schemeClr val="accent2"/>
                        </a:buClr>
                        <a:defRPr kumimoji="1" sz="1600">
                          <a:solidFill>
                            <a:schemeClr val="tx1"/>
                          </a:solidFill>
                          <a:latin typeface="Tahoma" pitchFamily="34" charset="0"/>
                        </a:defRPr>
                      </a:lvl4pPr>
                      <a:lvl5pPr marL="2057400" indent="-228600" algn="l">
                        <a:spcBef>
                          <a:spcPct val="20000"/>
                        </a:spcBef>
                        <a:buClr>
                          <a:schemeClr val="accent2"/>
                        </a:buClr>
                        <a:defRPr kumimoji="1" sz="1600">
                          <a:solidFill>
                            <a:schemeClr val="tx1"/>
                          </a:solidFill>
                          <a:latin typeface="Tahoma" pitchFamily="34" charset="0"/>
                        </a:defRPr>
                      </a:lvl5pPr>
                      <a:lvl6pPr marL="2514600" indent="-228600" eaLnBrk="0" fontAlgn="base" hangingPunct="0">
                        <a:spcBef>
                          <a:spcPct val="20000"/>
                        </a:spcBef>
                        <a:spcAft>
                          <a:spcPct val="0"/>
                        </a:spcAft>
                        <a:buClr>
                          <a:schemeClr val="accent2"/>
                        </a:buClr>
                        <a:defRPr kumimoji="1" sz="1600">
                          <a:solidFill>
                            <a:schemeClr val="tx1"/>
                          </a:solidFill>
                          <a:latin typeface="Tahoma" pitchFamily="34" charset="0"/>
                        </a:defRPr>
                      </a:lvl6pPr>
                      <a:lvl7pPr marL="2971800" indent="-228600" eaLnBrk="0" fontAlgn="base" hangingPunct="0">
                        <a:spcBef>
                          <a:spcPct val="20000"/>
                        </a:spcBef>
                        <a:spcAft>
                          <a:spcPct val="0"/>
                        </a:spcAft>
                        <a:buClr>
                          <a:schemeClr val="accent2"/>
                        </a:buClr>
                        <a:defRPr kumimoji="1" sz="1600">
                          <a:solidFill>
                            <a:schemeClr val="tx1"/>
                          </a:solidFill>
                          <a:latin typeface="Tahoma" pitchFamily="34" charset="0"/>
                        </a:defRPr>
                      </a:lvl7pPr>
                      <a:lvl8pPr marL="3429000" indent="-228600" eaLnBrk="0" fontAlgn="base" hangingPunct="0">
                        <a:spcBef>
                          <a:spcPct val="20000"/>
                        </a:spcBef>
                        <a:spcAft>
                          <a:spcPct val="0"/>
                        </a:spcAft>
                        <a:buClr>
                          <a:schemeClr val="accent2"/>
                        </a:buClr>
                        <a:defRPr kumimoji="1" sz="1600">
                          <a:solidFill>
                            <a:schemeClr val="tx1"/>
                          </a:solidFill>
                          <a:latin typeface="Tahoma" pitchFamily="34" charset="0"/>
                        </a:defRPr>
                      </a:lvl8pPr>
                      <a:lvl9pPr marL="3886200" indent="-228600" eaLnBrk="0" fontAlgn="base" hangingPunct="0">
                        <a:spcBef>
                          <a:spcPct val="20000"/>
                        </a:spcBef>
                        <a:spcAft>
                          <a:spcPct val="0"/>
                        </a:spcAft>
                        <a:buClr>
                          <a:schemeClr val="accent2"/>
                        </a:buClr>
                        <a:defRPr kumimoji="1" sz="1600">
                          <a:solidFill>
                            <a:schemeClr val="tx1"/>
                          </a:solidFill>
                          <a:latin typeface="Tahoma" pitchFamily="34"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pt-BR" sz="2400" b="0" i="0" u="none" strike="noStrike" cap="none" normalizeH="0" baseline="0" smtClean="0">
                          <a:ln>
                            <a:noFill/>
                          </a:ln>
                          <a:solidFill>
                            <a:schemeClr val="tx1"/>
                          </a:solidFill>
                          <a:effectLst/>
                          <a:latin typeface="Times New Roman" pitchFamily="18" charset="0"/>
                          <a:cs typeface="Arial" pitchFamily="34" charset="0"/>
                        </a:rPr>
                        <a:t>34 95 499402</a:t>
                      </a:r>
                      <a:endParaRPr kumimoji="0" lang="en-US" altLang="pt-BR" sz="2400" b="0" i="0" u="none" strike="noStrike" cap="none" normalizeH="0" baseline="0" smtClean="0">
                        <a:ln>
                          <a:noFill/>
                        </a:ln>
                        <a:solidFill>
                          <a:schemeClr val="tx1"/>
                        </a:solidFill>
                        <a:effectLst/>
                        <a:latin typeface="Times New Roman" pitchFamily="18" charset="0"/>
                      </a:endParaRPr>
                    </a:p>
                  </a:txBody>
                  <a:tcPr marL="121920" marR="12192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accent2"/>
                        </a:buClr>
                        <a:buFont typeface="Monotype Sorts" pitchFamily="2" charset="2"/>
                        <a:defRPr kumimoji="1" sz="2400">
                          <a:solidFill>
                            <a:schemeClr val="tx1"/>
                          </a:solidFill>
                          <a:latin typeface="Tahoma" pitchFamily="34" charset="0"/>
                        </a:defRPr>
                      </a:lvl1pPr>
                      <a:lvl2pPr marL="742950" indent="-285750" algn="l">
                        <a:spcBef>
                          <a:spcPct val="20000"/>
                        </a:spcBef>
                        <a:buClr>
                          <a:schemeClr val="accent2"/>
                        </a:buClr>
                        <a:buFont typeface="Monotype Sorts" pitchFamily="2" charset="2"/>
                        <a:defRPr kumimoji="1" sz="2000">
                          <a:solidFill>
                            <a:schemeClr val="tx1"/>
                          </a:solidFill>
                          <a:latin typeface="Tahoma" pitchFamily="34" charset="0"/>
                        </a:defRPr>
                      </a:lvl2pPr>
                      <a:lvl3pPr marL="1143000" indent="-228600" algn="l">
                        <a:spcBef>
                          <a:spcPct val="20000"/>
                        </a:spcBef>
                        <a:buClr>
                          <a:schemeClr val="accent2"/>
                        </a:buClr>
                        <a:buFont typeface="Monotype Sorts" pitchFamily="2" charset="2"/>
                        <a:defRPr kumimoji="1">
                          <a:solidFill>
                            <a:schemeClr val="tx1"/>
                          </a:solidFill>
                          <a:latin typeface="Tahoma" pitchFamily="34" charset="0"/>
                        </a:defRPr>
                      </a:lvl3pPr>
                      <a:lvl4pPr marL="1600200" indent="-228600" algn="l">
                        <a:spcBef>
                          <a:spcPct val="20000"/>
                        </a:spcBef>
                        <a:buClr>
                          <a:schemeClr val="accent2"/>
                        </a:buClr>
                        <a:defRPr kumimoji="1" sz="1600">
                          <a:solidFill>
                            <a:schemeClr val="tx1"/>
                          </a:solidFill>
                          <a:latin typeface="Tahoma" pitchFamily="34" charset="0"/>
                        </a:defRPr>
                      </a:lvl4pPr>
                      <a:lvl5pPr marL="2057400" indent="-228600" algn="l">
                        <a:spcBef>
                          <a:spcPct val="20000"/>
                        </a:spcBef>
                        <a:buClr>
                          <a:schemeClr val="accent2"/>
                        </a:buClr>
                        <a:defRPr kumimoji="1" sz="1600">
                          <a:solidFill>
                            <a:schemeClr val="tx1"/>
                          </a:solidFill>
                          <a:latin typeface="Tahoma" pitchFamily="34" charset="0"/>
                        </a:defRPr>
                      </a:lvl5pPr>
                      <a:lvl6pPr marL="2514600" indent="-228600" eaLnBrk="0" fontAlgn="base" hangingPunct="0">
                        <a:spcBef>
                          <a:spcPct val="20000"/>
                        </a:spcBef>
                        <a:spcAft>
                          <a:spcPct val="0"/>
                        </a:spcAft>
                        <a:buClr>
                          <a:schemeClr val="accent2"/>
                        </a:buClr>
                        <a:defRPr kumimoji="1" sz="1600">
                          <a:solidFill>
                            <a:schemeClr val="tx1"/>
                          </a:solidFill>
                          <a:latin typeface="Tahoma" pitchFamily="34" charset="0"/>
                        </a:defRPr>
                      </a:lvl6pPr>
                      <a:lvl7pPr marL="2971800" indent="-228600" eaLnBrk="0" fontAlgn="base" hangingPunct="0">
                        <a:spcBef>
                          <a:spcPct val="20000"/>
                        </a:spcBef>
                        <a:spcAft>
                          <a:spcPct val="0"/>
                        </a:spcAft>
                        <a:buClr>
                          <a:schemeClr val="accent2"/>
                        </a:buClr>
                        <a:defRPr kumimoji="1" sz="1600">
                          <a:solidFill>
                            <a:schemeClr val="tx1"/>
                          </a:solidFill>
                          <a:latin typeface="Tahoma" pitchFamily="34" charset="0"/>
                        </a:defRPr>
                      </a:lvl7pPr>
                      <a:lvl8pPr marL="3429000" indent="-228600" eaLnBrk="0" fontAlgn="base" hangingPunct="0">
                        <a:spcBef>
                          <a:spcPct val="20000"/>
                        </a:spcBef>
                        <a:spcAft>
                          <a:spcPct val="0"/>
                        </a:spcAft>
                        <a:buClr>
                          <a:schemeClr val="accent2"/>
                        </a:buClr>
                        <a:defRPr kumimoji="1" sz="1600">
                          <a:solidFill>
                            <a:schemeClr val="tx1"/>
                          </a:solidFill>
                          <a:latin typeface="Tahoma" pitchFamily="34" charset="0"/>
                        </a:defRPr>
                      </a:lvl8pPr>
                      <a:lvl9pPr marL="3886200" indent="-228600" eaLnBrk="0" fontAlgn="base" hangingPunct="0">
                        <a:spcBef>
                          <a:spcPct val="20000"/>
                        </a:spcBef>
                        <a:spcAft>
                          <a:spcPct val="0"/>
                        </a:spcAft>
                        <a:buClr>
                          <a:schemeClr val="accent2"/>
                        </a:buClr>
                        <a:defRPr kumimoji="1" sz="1600">
                          <a:solidFill>
                            <a:schemeClr val="tx1"/>
                          </a:solidFill>
                          <a:latin typeface="Tahoma" pitchFamily="34"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pt-BR" sz="2400" b="0" i="0" u="none" strike="noStrike" cap="none" normalizeH="0" baseline="0" smtClean="0">
                          <a:ln>
                            <a:noFill/>
                          </a:ln>
                          <a:solidFill>
                            <a:schemeClr val="tx1"/>
                          </a:solidFill>
                          <a:effectLst/>
                          <a:latin typeface="Times New Roman" pitchFamily="18" charset="0"/>
                          <a:cs typeface="Arial" pitchFamily="34" charset="0"/>
                        </a:rPr>
                        <a:t>82</a:t>
                      </a:r>
                      <a:endParaRPr kumimoji="0" lang="en-US" altLang="pt-BR" sz="2400" b="0" i="0" u="none" strike="noStrike" cap="none" normalizeH="0" baseline="0" smtClean="0">
                        <a:ln>
                          <a:noFill/>
                        </a:ln>
                        <a:solidFill>
                          <a:schemeClr val="tx1"/>
                        </a:solidFill>
                        <a:effectLst/>
                        <a:latin typeface="Times New Roman" pitchFamily="18" charset="0"/>
                      </a:endParaRPr>
                    </a:p>
                  </a:txBody>
                  <a:tcPr marL="121920" marR="12192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accent2"/>
                        </a:buClr>
                        <a:buFont typeface="Monotype Sorts" pitchFamily="2" charset="2"/>
                        <a:defRPr kumimoji="1" sz="2400">
                          <a:solidFill>
                            <a:schemeClr val="tx1"/>
                          </a:solidFill>
                          <a:latin typeface="Tahoma" pitchFamily="34" charset="0"/>
                        </a:defRPr>
                      </a:lvl1pPr>
                      <a:lvl2pPr marL="742950" indent="-285750" algn="l">
                        <a:spcBef>
                          <a:spcPct val="20000"/>
                        </a:spcBef>
                        <a:buClr>
                          <a:schemeClr val="accent2"/>
                        </a:buClr>
                        <a:buFont typeface="Monotype Sorts" pitchFamily="2" charset="2"/>
                        <a:defRPr kumimoji="1" sz="2000">
                          <a:solidFill>
                            <a:schemeClr val="tx1"/>
                          </a:solidFill>
                          <a:latin typeface="Tahoma" pitchFamily="34" charset="0"/>
                        </a:defRPr>
                      </a:lvl2pPr>
                      <a:lvl3pPr marL="1143000" indent="-228600" algn="l">
                        <a:spcBef>
                          <a:spcPct val="20000"/>
                        </a:spcBef>
                        <a:buClr>
                          <a:schemeClr val="accent2"/>
                        </a:buClr>
                        <a:buFont typeface="Monotype Sorts" pitchFamily="2" charset="2"/>
                        <a:defRPr kumimoji="1">
                          <a:solidFill>
                            <a:schemeClr val="tx1"/>
                          </a:solidFill>
                          <a:latin typeface="Tahoma" pitchFamily="34" charset="0"/>
                        </a:defRPr>
                      </a:lvl3pPr>
                      <a:lvl4pPr marL="1600200" indent="-228600" algn="l">
                        <a:spcBef>
                          <a:spcPct val="20000"/>
                        </a:spcBef>
                        <a:buClr>
                          <a:schemeClr val="accent2"/>
                        </a:buClr>
                        <a:defRPr kumimoji="1" sz="1600">
                          <a:solidFill>
                            <a:schemeClr val="tx1"/>
                          </a:solidFill>
                          <a:latin typeface="Tahoma" pitchFamily="34" charset="0"/>
                        </a:defRPr>
                      </a:lvl4pPr>
                      <a:lvl5pPr marL="2057400" indent="-228600" algn="l">
                        <a:spcBef>
                          <a:spcPct val="20000"/>
                        </a:spcBef>
                        <a:buClr>
                          <a:schemeClr val="accent2"/>
                        </a:buClr>
                        <a:defRPr kumimoji="1" sz="1600">
                          <a:solidFill>
                            <a:schemeClr val="tx1"/>
                          </a:solidFill>
                          <a:latin typeface="Tahoma" pitchFamily="34" charset="0"/>
                        </a:defRPr>
                      </a:lvl5pPr>
                      <a:lvl6pPr marL="2514600" indent="-228600" eaLnBrk="0" fontAlgn="base" hangingPunct="0">
                        <a:spcBef>
                          <a:spcPct val="20000"/>
                        </a:spcBef>
                        <a:spcAft>
                          <a:spcPct val="0"/>
                        </a:spcAft>
                        <a:buClr>
                          <a:schemeClr val="accent2"/>
                        </a:buClr>
                        <a:defRPr kumimoji="1" sz="1600">
                          <a:solidFill>
                            <a:schemeClr val="tx1"/>
                          </a:solidFill>
                          <a:latin typeface="Tahoma" pitchFamily="34" charset="0"/>
                        </a:defRPr>
                      </a:lvl6pPr>
                      <a:lvl7pPr marL="2971800" indent="-228600" eaLnBrk="0" fontAlgn="base" hangingPunct="0">
                        <a:spcBef>
                          <a:spcPct val="20000"/>
                        </a:spcBef>
                        <a:spcAft>
                          <a:spcPct val="0"/>
                        </a:spcAft>
                        <a:buClr>
                          <a:schemeClr val="accent2"/>
                        </a:buClr>
                        <a:defRPr kumimoji="1" sz="1600">
                          <a:solidFill>
                            <a:schemeClr val="tx1"/>
                          </a:solidFill>
                          <a:latin typeface="Tahoma" pitchFamily="34" charset="0"/>
                        </a:defRPr>
                      </a:lvl7pPr>
                      <a:lvl8pPr marL="3429000" indent="-228600" eaLnBrk="0" fontAlgn="base" hangingPunct="0">
                        <a:spcBef>
                          <a:spcPct val="20000"/>
                        </a:spcBef>
                        <a:spcAft>
                          <a:spcPct val="0"/>
                        </a:spcAft>
                        <a:buClr>
                          <a:schemeClr val="accent2"/>
                        </a:buClr>
                        <a:defRPr kumimoji="1" sz="1600">
                          <a:solidFill>
                            <a:schemeClr val="tx1"/>
                          </a:solidFill>
                          <a:latin typeface="Tahoma" pitchFamily="34" charset="0"/>
                        </a:defRPr>
                      </a:lvl8pPr>
                      <a:lvl9pPr marL="3886200" indent="-228600" eaLnBrk="0" fontAlgn="base" hangingPunct="0">
                        <a:spcBef>
                          <a:spcPct val="20000"/>
                        </a:spcBef>
                        <a:spcAft>
                          <a:spcPct val="0"/>
                        </a:spcAft>
                        <a:buClr>
                          <a:schemeClr val="accent2"/>
                        </a:buClr>
                        <a:defRPr kumimoji="1" sz="1600">
                          <a:solidFill>
                            <a:schemeClr val="tx1"/>
                          </a:solidFill>
                          <a:latin typeface="Tahoma" pitchFamily="34"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pt-BR" sz="2400" b="0" i="0" u="none" strike="noStrike" cap="none" normalizeH="0" baseline="0" smtClean="0">
                          <a:ln>
                            <a:noFill/>
                          </a:ln>
                          <a:solidFill>
                            <a:schemeClr val="tx1"/>
                          </a:solidFill>
                          <a:effectLst/>
                          <a:latin typeface="Times New Roman" pitchFamily="18" charset="0"/>
                          <a:cs typeface="Arial" pitchFamily="34" charset="0"/>
                        </a:rPr>
                        <a:t>Cuba</a:t>
                      </a:r>
                      <a:endParaRPr kumimoji="0" lang="en-US" altLang="pt-BR" sz="2400" b="0" i="0" u="none" strike="noStrike" cap="none" normalizeH="0" baseline="0" smtClean="0">
                        <a:ln>
                          <a:noFill/>
                        </a:ln>
                        <a:solidFill>
                          <a:schemeClr val="tx1"/>
                        </a:solidFill>
                        <a:effectLst/>
                        <a:latin typeface="Times New Roman" pitchFamily="18" charset="0"/>
                      </a:endParaRPr>
                    </a:p>
                  </a:txBody>
                  <a:tcPr marL="121920" marR="121920" anchor="b"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lvl1pPr algn="l">
                        <a:spcBef>
                          <a:spcPct val="20000"/>
                        </a:spcBef>
                        <a:buClr>
                          <a:schemeClr val="accent2"/>
                        </a:buClr>
                        <a:buFont typeface="Monotype Sorts" pitchFamily="2" charset="2"/>
                        <a:defRPr kumimoji="1" sz="2400">
                          <a:solidFill>
                            <a:schemeClr val="tx1"/>
                          </a:solidFill>
                          <a:latin typeface="Tahoma" pitchFamily="34" charset="0"/>
                        </a:defRPr>
                      </a:lvl1pPr>
                      <a:lvl2pPr algn="l">
                        <a:spcBef>
                          <a:spcPct val="20000"/>
                        </a:spcBef>
                        <a:buClr>
                          <a:schemeClr val="accent2"/>
                        </a:buClr>
                        <a:buFont typeface="Monotype Sorts" pitchFamily="2" charset="2"/>
                        <a:defRPr kumimoji="1" sz="2000">
                          <a:solidFill>
                            <a:schemeClr val="tx1"/>
                          </a:solidFill>
                          <a:latin typeface="Tahoma" pitchFamily="34" charset="0"/>
                        </a:defRPr>
                      </a:lvl2pPr>
                      <a:lvl3pPr algn="l">
                        <a:spcBef>
                          <a:spcPct val="20000"/>
                        </a:spcBef>
                        <a:buClr>
                          <a:schemeClr val="accent2"/>
                        </a:buClr>
                        <a:buFont typeface="Monotype Sorts" pitchFamily="2" charset="2"/>
                        <a:defRPr kumimoji="1">
                          <a:solidFill>
                            <a:schemeClr val="tx1"/>
                          </a:solidFill>
                          <a:latin typeface="Tahoma" pitchFamily="34" charset="0"/>
                        </a:defRPr>
                      </a:lvl3pPr>
                      <a:lvl4pPr algn="l">
                        <a:spcBef>
                          <a:spcPct val="20000"/>
                        </a:spcBef>
                        <a:buClr>
                          <a:schemeClr val="accent2"/>
                        </a:buClr>
                        <a:defRPr kumimoji="1" sz="1600">
                          <a:solidFill>
                            <a:schemeClr val="tx1"/>
                          </a:solidFill>
                          <a:latin typeface="Tahoma" pitchFamily="34" charset="0"/>
                        </a:defRPr>
                      </a:lvl4pPr>
                      <a:lvl5pPr algn="l">
                        <a:spcBef>
                          <a:spcPct val="20000"/>
                        </a:spcBef>
                        <a:buClr>
                          <a:schemeClr val="accent2"/>
                        </a:buClr>
                        <a:defRPr kumimoji="1" sz="1600">
                          <a:solidFill>
                            <a:schemeClr val="tx1"/>
                          </a:solidFill>
                          <a:latin typeface="Tahoma" pitchFamily="34" charset="0"/>
                        </a:defRPr>
                      </a:lvl5pPr>
                      <a:lvl6pPr eaLnBrk="0" fontAlgn="base" hangingPunct="0">
                        <a:spcBef>
                          <a:spcPct val="20000"/>
                        </a:spcBef>
                        <a:spcAft>
                          <a:spcPct val="0"/>
                        </a:spcAft>
                        <a:buClr>
                          <a:schemeClr val="accent2"/>
                        </a:buClr>
                        <a:defRPr kumimoji="1" sz="1600">
                          <a:solidFill>
                            <a:schemeClr val="tx1"/>
                          </a:solidFill>
                          <a:latin typeface="Tahoma" pitchFamily="34" charset="0"/>
                        </a:defRPr>
                      </a:lvl6pPr>
                      <a:lvl7pPr eaLnBrk="0" fontAlgn="base" hangingPunct="0">
                        <a:spcBef>
                          <a:spcPct val="20000"/>
                        </a:spcBef>
                        <a:spcAft>
                          <a:spcPct val="0"/>
                        </a:spcAft>
                        <a:buClr>
                          <a:schemeClr val="accent2"/>
                        </a:buClr>
                        <a:defRPr kumimoji="1" sz="1600">
                          <a:solidFill>
                            <a:schemeClr val="tx1"/>
                          </a:solidFill>
                          <a:latin typeface="Tahoma" pitchFamily="34" charset="0"/>
                        </a:defRPr>
                      </a:lvl7pPr>
                      <a:lvl8pPr eaLnBrk="0" fontAlgn="base" hangingPunct="0">
                        <a:spcBef>
                          <a:spcPct val="20000"/>
                        </a:spcBef>
                        <a:spcAft>
                          <a:spcPct val="0"/>
                        </a:spcAft>
                        <a:buClr>
                          <a:schemeClr val="accent2"/>
                        </a:buClr>
                        <a:defRPr kumimoji="1" sz="1600">
                          <a:solidFill>
                            <a:schemeClr val="tx1"/>
                          </a:solidFill>
                          <a:latin typeface="Tahoma" pitchFamily="34" charset="0"/>
                        </a:defRPr>
                      </a:lvl8pPr>
                      <a:lvl9pPr eaLnBrk="0" fontAlgn="base" hangingPunct="0">
                        <a:spcBef>
                          <a:spcPct val="20000"/>
                        </a:spcBef>
                        <a:spcAft>
                          <a:spcPct val="0"/>
                        </a:spcAft>
                        <a:buClr>
                          <a:schemeClr val="accent2"/>
                        </a:buClr>
                        <a:defRPr kumimoji="1" sz="1600">
                          <a:solidFill>
                            <a:schemeClr val="tx1"/>
                          </a:solidFill>
                          <a:latin typeface="Tahoma"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pt-BR" altLang="pt-BR" sz="2400" b="0" i="0" u="none" strike="noStrike" cap="none" normalizeH="0" baseline="0" smtClean="0">
                          <a:ln>
                            <a:noFill/>
                          </a:ln>
                          <a:solidFill>
                            <a:schemeClr val="tx1"/>
                          </a:solidFill>
                          <a:effectLst/>
                          <a:latin typeface="Times New Roman" pitchFamily="18" charset="0"/>
                        </a:rPr>
                        <a:t>...</a:t>
                      </a:r>
                      <a:endParaRPr kumimoji="0" lang="en-US" altLang="pt-BR" sz="2400" b="0" i="0" u="none" strike="noStrike" cap="none" normalizeH="0" baseline="0" smtClean="0">
                        <a:ln>
                          <a:noFill/>
                        </a:ln>
                        <a:solidFill>
                          <a:schemeClr val="tx1"/>
                        </a:solidFill>
                        <a:effectLst/>
                        <a:latin typeface="Times New Roman" pitchFamily="18" charset="0"/>
                      </a:endParaRPr>
                    </a:p>
                  </a:txBody>
                  <a:tcPr marL="121920" marR="121920" anchor="b"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Monotype Sorts" pitchFamily="2" charset="2"/>
                        <a:defRPr kumimoji="1" sz="2400">
                          <a:solidFill>
                            <a:schemeClr val="tx1"/>
                          </a:solidFill>
                          <a:latin typeface="Tahoma" pitchFamily="34" charset="0"/>
                        </a:defRPr>
                      </a:lvl1pPr>
                      <a:lvl2pPr algn="l">
                        <a:spcBef>
                          <a:spcPct val="20000"/>
                        </a:spcBef>
                        <a:buClr>
                          <a:schemeClr val="accent2"/>
                        </a:buClr>
                        <a:buFont typeface="Monotype Sorts" pitchFamily="2" charset="2"/>
                        <a:defRPr kumimoji="1" sz="2000">
                          <a:solidFill>
                            <a:schemeClr val="tx1"/>
                          </a:solidFill>
                          <a:latin typeface="Tahoma" pitchFamily="34" charset="0"/>
                        </a:defRPr>
                      </a:lvl2pPr>
                      <a:lvl3pPr algn="l">
                        <a:spcBef>
                          <a:spcPct val="20000"/>
                        </a:spcBef>
                        <a:buClr>
                          <a:schemeClr val="accent2"/>
                        </a:buClr>
                        <a:buFont typeface="Monotype Sorts" pitchFamily="2" charset="2"/>
                        <a:defRPr kumimoji="1">
                          <a:solidFill>
                            <a:schemeClr val="tx1"/>
                          </a:solidFill>
                          <a:latin typeface="Tahoma" pitchFamily="34" charset="0"/>
                        </a:defRPr>
                      </a:lvl3pPr>
                      <a:lvl4pPr algn="l">
                        <a:spcBef>
                          <a:spcPct val="20000"/>
                        </a:spcBef>
                        <a:buClr>
                          <a:schemeClr val="accent2"/>
                        </a:buClr>
                        <a:defRPr kumimoji="1" sz="1600">
                          <a:solidFill>
                            <a:schemeClr val="tx1"/>
                          </a:solidFill>
                          <a:latin typeface="Tahoma" pitchFamily="34" charset="0"/>
                        </a:defRPr>
                      </a:lvl4pPr>
                      <a:lvl5pPr algn="l">
                        <a:spcBef>
                          <a:spcPct val="20000"/>
                        </a:spcBef>
                        <a:buClr>
                          <a:schemeClr val="accent2"/>
                        </a:buClr>
                        <a:defRPr kumimoji="1" sz="1600">
                          <a:solidFill>
                            <a:schemeClr val="tx1"/>
                          </a:solidFill>
                          <a:latin typeface="Tahoma" pitchFamily="34" charset="0"/>
                        </a:defRPr>
                      </a:lvl5pPr>
                      <a:lvl6pPr eaLnBrk="0" fontAlgn="base" hangingPunct="0">
                        <a:spcBef>
                          <a:spcPct val="20000"/>
                        </a:spcBef>
                        <a:spcAft>
                          <a:spcPct val="0"/>
                        </a:spcAft>
                        <a:buClr>
                          <a:schemeClr val="accent2"/>
                        </a:buClr>
                        <a:defRPr kumimoji="1" sz="1600">
                          <a:solidFill>
                            <a:schemeClr val="tx1"/>
                          </a:solidFill>
                          <a:latin typeface="Tahoma" pitchFamily="34" charset="0"/>
                        </a:defRPr>
                      </a:lvl6pPr>
                      <a:lvl7pPr eaLnBrk="0" fontAlgn="base" hangingPunct="0">
                        <a:spcBef>
                          <a:spcPct val="20000"/>
                        </a:spcBef>
                        <a:spcAft>
                          <a:spcPct val="0"/>
                        </a:spcAft>
                        <a:buClr>
                          <a:schemeClr val="accent2"/>
                        </a:buClr>
                        <a:defRPr kumimoji="1" sz="1600">
                          <a:solidFill>
                            <a:schemeClr val="tx1"/>
                          </a:solidFill>
                          <a:latin typeface="Tahoma" pitchFamily="34" charset="0"/>
                        </a:defRPr>
                      </a:lvl7pPr>
                      <a:lvl8pPr eaLnBrk="0" fontAlgn="base" hangingPunct="0">
                        <a:spcBef>
                          <a:spcPct val="20000"/>
                        </a:spcBef>
                        <a:spcAft>
                          <a:spcPct val="0"/>
                        </a:spcAft>
                        <a:buClr>
                          <a:schemeClr val="accent2"/>
                        </a:buClr>
                        <a:defRPr kumimoji="1" sz="1600">
                          <a:solidFill>
                            <a:schemeClr val="tx1"/>
                          </a:solidFill>
                          <a:latin typeface="Tahoma" pitchFamily="34" charset="0"/>
                        </a:defRPr>
                      </a:lvl8pPr>
                      <a:lvl9pPr eaLnBrk="0" fontAlgn="base" hangingPunct="0">
                        <a:spcBef>
                          <a:spcPct val="20000"/>
                        </a:spcBef>
                        <a:spcAft>
                          <a:spcPct val="0"/>
                        </a:spcAft>
                        <a:buClr>
                          <a:schemeClr val="accent2"/>
                        </a:buClr>
                        <a:defRPr kumimoji="1" sz="1600">
                          <a:solidFill>
                            <a:schemeClr val="tx1"/>
                          </a:solidFill>
                          <a:latin typeface="Tahoma"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pt-BR" altLang="pt-BR" sz="2400" b="0" i="0" u="none" strike="noStrike" cap="none" normalizeH="0" baseline="0" smtClean="0">
                          <a:ln>
                            <a:noFill/>
                          </a:ln>
                          <a:solidFill>
                            <a:schemeClr val="tx1"/>
                          </a:solidFill>
                          <a:effectLst/>
                          <a:latin typeface="Times New Roman" pitchFamily="18" charset="0"/>
                        </a:rPr>
                        <a:t>...</a:t>
                      </a:r>
                      <a:endParaRPr kumimoji="0" lang="en-US" altLang="pt-BR" sz="2400" b="0" i="0" u="none" strike="noStrike" cap="none" normalizeH="0" baseline="0" smtClean="0">
                        <a:ln>
                          <a:noFill/>
                        </a:ln>
                        <a:solidFill>
                          <a:schemeClr val="tx1"/>
                        </a:solidFill>
                        <a:effectLst/>
                        <a:latin typeface="Times New Roman" pitchFamily="18" charset="0"/>
                      </a:endParaRPr>
                    </a:p>
                  </a:txBody>
                  <a:tcPr marL="121920" marR="12192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Monotype Sorts" pitchFamily="2" charset="2"/>
                        <a:defRPr kumimoji="1" sz="2400">
                          <a:solidFill>
                            <a:schemeClr val="tx1"/>
                          </a:solidFill>
                          <a:latin typeface="Tahoma" pitchFamily="34" charset="0"/>
                        </a:defRPr>
                      </a:lvl1pPr>
                      <a:lvl2pPr algn="l">
                        <a:spcBef>
                          <a:spcPct val="20000"/>
                        </a:spcBef>
                        <a:buClr>
                          <a:schemeClr val="accent2"/>
                        </a:buClr>
                        <a:buFont typeface="Monotype Sorts" pitchFamily="2" charset="2"/>
                        <a:defRPr kumimoji="1" sz="2000">
                          <a:solidFill>
                            <a:schemeClr val="tx1"/>
                          </a:solidFill>
                          <a:latin typeface="Tahoma" pitchFamily="34" charset="0"/>
                        </a:defRPr>
                      </a:lvl2pPr>
                      <a:lvl3pPr algn="l">
                        <a:spcBef>
                          <a:spcPct val="20000"/>
                        </a:spcBef>
                        <a:buClr>
                          <a:schemeClr val="accent2"/>
                        </a:buClr>
                        <a:buFont typeface="Monotype Sorts" pitchFamily="2" charset="2"/>
                        <a:defRPr kumimoji="1">
                          <a:solidFill>
                            <a:schemeClr val="tx1"/>
                          </a:solidFill>
                          <a:latin typeface="Tahoma" pitchFamily="34" charset="0"/>
                        </a:defRPr>
                      </a:lvl3pPr>
                      <a:lvl4pPr algn="l">
                        <a:spcBef>
                          <a:spcPct val="20000"/>
                        </a:spcBef>
                        <a:buClr>
                          <a:schemeClr val="accent2"/>
                        </a:buClr>
                        <a:defRPr kumimoji="1" sz="1600">
                          <a:solidFill>
                            <a:schemeClr val="tx1"/>
                          </a:solidFill>
                          <a:latin typeface="Tahoma" pitchFamily="34" charset="0"/>
                        </a:defRPr>
                      </a:lvl4pPr>
                      <a:lvl5pPr algn="l">
                        <a:spcBef>
                          <a:spcPct val="20000"/>
                        </a:spcBef>
                        <a:buClr>
                          <a:schemeClr val="accent2"/>
                        </a:buClr>
                        <a:defRPr kumimoji="1" sz="1600">
                          <a:solidFill>
                            <a:schemeClr val="tx1"/>
                          </a:solidFill>
                          <a:latin typeface="Tahoma" pitchFamily="34" charset="0"/>
                        </a:defRPr>
                      </a:lvl5pPr>
                      <a:lvl6pPr eaLnBrk="0" fontAlgn="base" hangingPunct="0">
                        <a:spcBef>
                          <a:spcPct val="20000"/>
                        </a:spcBef>
                        <a:spcAft>
                          <a:spcPct val="0"/>
                        </a:spcAft>
                        <a:buClr>
                          <a:schemeClr val="accent2"/>
                        </a:buClr>
                        <a:defRPr kumimoji="1" sz="1600">
                          <a:solidFill>
                            <a:schemeClr val="tx1"/>
                          </a:solidFill>
                          <a:latin typeface="Tahoma" pitchFamily="34" charset="0"/>
                        </a:defRPr>
                      </a:lvl6pPr>
                      <a:lvl7pPr eaLnBrk="0" fontAlgn="base" hangingPunct="0">
                        <a:spcBef>
                          <a:spcPct val="20000"/>
                        </a:spcBef>
                        <a:spcAft>
                          <a:spcPct val="0"/>
                        </a:spcAft>
                        <a:buClr>
                          <a:schemeClr val="accent2"/>
                        </a:buClr>
                        <a:defRPr kumimoji="1" sz="1600">
                          <a:solidFill>
                            <a:schemeClr val="tx1"/>
                          </a:solidFill>
                          <a:latin typeface="Tahoma" pitchFamily="34" charset="0"/>
                        </a:defRPr>
                      </a:lvl7pPr>
                      <a:lvl8pPr eaLnBrk="0" fontAlgn="base" hangingPunct="0">
                        <a:spcBef>
                          <a:spcPct val="20000"/>
                        </a:spcBef>
                        <a:spcAft>
                          <a:spcPct val="0"/>
                        </a:spcAft>
                        <a:buClr>
                          <a:schemeClr val="accent2"/>
                        </a:buClr>
                        <a:defRPr kumimoji="1" sz="1600">
                          <a:solidFill>
                            <a:schemeClr val="tx1"/>
                          </a:solidFill>
                          <a:latin typeface="Tahoma" pitchFamily="34" charset="0"/>
                        </a:defRPr>
                      </a:lvl8pPr>
                      <a:lvl9pPr eaLnBrk="0" fontAlgn="base" hangingPunct="0">
                        <a:spcBef>
                          <a:spcPct val="20000"/>
                        </a:spcBef>
                        <a:spcAft>
                          <a:spcPct val="0"/>
                        </a:spcAft>
                        <a:buClr>
                          <a:schemeClr val="accent2"/>
                        </a:buClr>
                        <a:defRPr kumimoji="1" sz="1600">
                          <a:solidFill>
                            <a:schemeClr val="tx1"/>
                          </a:solidFill>
                          <a:latin typeface="Tahoma"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pt-BR" altLang="pt-BR" sz="2400" b="0" i="0" u="none" strike="noStrike" cap="none" normalizeH="0" baseline="0" smtClean="0">
                          <a:ln>
                            <a:noFill/>
                          </a:ln>
                          <a:solidFill>
                            <a:schemeClr val="tx1"/>
                          </a:solidFill>
                          <a:effectLst/>
                          <a:latin typeface="Times New Roman" pitchFamily="18" charset="0"/>
                        </a:rPr>
                        <a:t>...</a:t>
                      </a:r>
                      <a:endParaRPr kumimoji="0" lang="en-US" altLang="pt-BR" sz="2400" b="0" i="0" u="none" strike="noStrike" cap="none" normalizeH="0" baseline="0" smtClean="0">
                        <a:ln>
                          <a:noFill/>
                        </a:ln>
                        <a:solidFill>
                          <a:schemeClr val="tx1"/>
                        </a:solidFill>
                        <a:effectLst/>
                        <a:latin typeface="Times New Roman" pitchFamily="18" charset="0"/>
                      </a:endParaRPr>
                    </a:p>
                  </a:txBody>
                  <a:tcPr marL="121920" marR="12192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Monotype Sorts" pitchFamily="2" charset="2"/>
                        <a:defRPr kumimoji="1" sz="2400">
                          <a:solidFill>
                            <a:schemeClr val="tx1"/>
                          </a:solidFill>
                          <a:latin typeface="Tahoma" pitchFamily="34" charset="0"/>
                        </a:defRPr>
                      </a:lvl1pPr>
                      <a:lvl2pPr algn="l">
                        <a:spcBef>
                          <a:spcPct val="20000"/>
                        </a:spcBef>
                        <a:buClr>
                          <a:schemeClr val="accent2"/>
                        </a:buClr>
                        <a:buFont typeface="Monotype Sorts" pitchFamily="2" charset="2"/>
                        <a:defRPr kumimoji="1" sz="2000">
                          <a:solidFill>
                            <a:schemeClr val="tx1"/>
                          </a:solidFill>
                          <a:latin typeface="Tahoma" pitchFamily="34" charset="0"/>
                        </a:defRPr>
                      </a:lvl2pPr>
                      <a:lvl3pPr algn="l">
                        <a:spcBef>
                          <a:spcPct val="20000"/>
                        </a:spcBef>
                        <a:buClr>
                          <a:schemeClr val="accent2"/>
                        </a:buClr>
                        <a:buFont typeface="Monotype Sorts" pitchFamily="2" charset="2"/>
                        <a:defRPr kumimoji="1">
                          <a:solidFill>
                            <a:schemeClr val="tx1"/>
                          </a:solidFill>
                          <a:latin typeface="Tahoma" pitchFamily="34" charset="0"/>
                        </a:defRPr>
                      </a:lvl3pPr>
                      <a:lvl4pPr algn="l">
                        <a:spcBef>
                          <a:spcPct val="20000"/>
                        </a:spcBef>
                        <a:buClr>
                          <a:schemeClr val="accent2"/>
                        </a:buClr>
                        <a:defRPr kumimoji="1" sz="1600">
                          <a:solidFill>
                            <a:schemeClr val="tx1"/>
                          </a:solidFill>
                          <a:latin typeface="Tahoma" pitchFamily="34" charset="0"/>
                        </a:defRPr>
                      </a:lvl4pPr>
                      <a:lvl5pPr algn="l">
                        <a:spcBef>
                          <a:spcPct val="20000"/>
                        </a:spcBef>
                        <a:buClr>
                          <a:schemeClr val="accent2"/>
                        </a:buClr>
                        <a:defRPr kumimoji="1" sz="1600">
                          <a:solidFill>
                            <a:schemeClr val="tx1"/>
                          </a:solidFill>
                          <a:latin typeface="Tahoma" pitchFamily="34" charset="0"/>
                        </a:defRPr>
                      </a:lvl5pPr>
                      <a:lvl6pPr eaLnBrk="0" fontAlgn="base" hangingPunct="0">
                        <a:spcBef>
                          <a:spcPct val="20000"/>
                        </a:spcBef>
                        <a:spcAft>
                          <a:spcPct val="0"/>
                        </a:spcAft>
                        <a:buClr>
                          <a:schemeClr val="accent2"/>
                        </a:buClr>
                        <a:defRPr kumimoji="1" sz="1600">
                          <a:solidFill>
                            <a:schemeClr val="tx1"/>
                          </a:solidFill>
                          <a:latin typeface="Tahoma" pitchFamily="34" charset="0"/>
                        </a:defRPr>
                      </a:lvl6pPr>
                      <a:lvl7pPr eaLnBrk="0" fontAlgn="base" hangingPunct="0">
                        <a:spcBef>
                          <a:spcPct val="20000"/>
                        </a:spcBef>
                        <a:spcAft>
                          <a:spcPct val="0"/>
                        </a:spcAft>
                        <a:buClr>
                          <a:schemeClr val="accent2"/>
                        </a:buClr>
                        <a:defRPr kumimoji="1" sz="1600">
                          <a:solidFill>
                            <a:schemeClr val="tx1"/>
                          </a:solidFill>
                          <a:latin typeface="Tahoma" pitchFamily="34" charset="0"/>
                        </a:defRPr>
                      </a:lvl7pPr>
                      <a:lvl8pPr eaLnBrk="0" fontAlgn="base" hangingPunct="0">
                        <a:spcBef>
                          <a:spcPct val="20000"/>
                        </a:spcBef>
                        <a:spcAft>
                          <a:spcPct val="0"/>
                        </a:spcAft>
                        <a:buClr>
                          <a:schemeClr val="accent2"/>
                        </a:buClr>
                        <a:defRPr kumimoji="1" sz="1600">
                          <a:solidFill>
                            <a:schemeClr val="tx1"/>
                          </a:solidFill>
                          <a:latin typeface="Tahoma" pitchFamily="34" charset="0"/>
                        </a:defRPr>
                      </a:lvl8pPr>
                      <a:lvl9pPr eaLnBrk="0" fontAlgn="base" hangingPunct="0">
                        <a:spcBef>
                          <a:spcPct val="20000"/>
                        </a:spcBef>
                        <a:spcAft>
                          <a:spcPct val="0"/>
                        </a:spcAft>
                        <a:buClr>
                          <a:schemeClr val="accent2"/>
                        </a:buClr>
                        <a:defRPr kumimoji="1" sz="1600">
                          <a:solidFill>
                            <a:schemeClr val="tx1"/>
                          </a:solidFill>
                          <a:latin typeface="Tahoma"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pt-BR" altLang="pt-BR" sz="2400" b="0" i="0" u="none" strike="noStrike" cap="none" normalizeH="0" baseline="0" smtClean="0">
                          <a:ln>
                            <a:noFill/>
                          </a:ln>
                          <a:solidFill>
                            <a:schemeClr val="tx1"/>
                          </a:solidFill>
                          <a:effectLst/>
                          <a:latin typeface="Times New Roman" pitchFamily="18" charset="0"/>
                        </a:rPr>
                        <a:t>...</a:t>
                      </a:r>
                      <a:endParaRPr kumimoji="0" lang="en-US" altLang="pt-BR" sz="2400" b="0" i="0" u="none" strike="noStrike" cap="none" normalizeH="0" baseline="0" smtClean="0">
                        <a:ln>
                          <a:noFill/>
                        </a:ln>
                        <a:solidFill>
                          <a:schemeClr val="tx1"/>
                        </a:solidFill>
                        <a:effectLst/>
                        <a:latin typeface="Times New Roman" pitchFamily="18" charset="0"/>
                      </a:endParaRPr>
                    </a:p>
                  </a:txBody>
                  <a:tcPr marL="121920" marR="121920" anchor="b"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386124" name="Group 76"/>
          <p:cNvGrpSpPr>
            <a:grpSpLocks/>
          </p:cNvGrpSpPr>
          <p:nvPr/>
        </p:nvGrpSpPr>
        <p:grpSpPr bwMode="auto">
          <a:xfrm>
            <a:off x="203201" y="2590800"/>
            <a:ext cx="7833786" cy="3646488"/>
            <a:chOff x="96" y="1632"/>
            <a:chExt cx="3701" cy="2297"/>
          </a:xfrm>
        </p:grpSpPr>
        <p:sp>
          <p:nvSpPr>
            <p:cNvPr id="386115" name="AutoShape 67"/>
            <p:cNvSpPr>
              <a:spLocks noChangeArrowheads="1"/>
            </p:cNvSpPr>
            <p:nvPr/>
          </p:nvSpPr>
          <p:spPr bwMode="auto">
            <a:xfrm>
              <a:off x="192" y="1632"/>
              <a:ext cx="384" cy="2016"/>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86116" name="Text Box 68"/>
            <p:cNvSpPr txBox="1">
              <a:spLocks noChangeArrowheads="1"/>
            </p:cNvSpPr>
            <p:nvPr/>
          </p:nvSpPr>
          <p:spPr bwMode="auto">
            <a:xfrm>
              <a:off x="96" y="3696"/>
              <a:ext cx="2268" cy="23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u="none" dirty="0" smtClean="0"/>
                <a:t>Each row is a “register”, “example” or “</a:t>
              </a:r>
              <a:r>
                <a:rPr lang="pt-BR" altLang="pt-BR" u="none" dirty="0" smtClean="0">
                  <a:solidFill>
                    <a:srgbClr val="FF3300"/>
                  </a:solidFill>
                </a:rPr>
                <a:t>instance</a:t>
              </a:r>
              <a:r>
                <a:rPr lang="pt-BR" altLang="pt-BR" u="none" dirty="0" smtClean="0"/>
                <a:t>”</a:t>
              </a:r>
              <a:endParaRPr lang="en-US" altLang="pt-BR" u="none" dirty="0"/>
            </a:p>
          </p:txBody>
        </p:sp>
        <p:sp>
          <p:nvSpPr>
            <p:cNvPr id="386119" name="AutoShape 71"/>
            <p:cNvSpPr>
              <a:spLocks noChangeArrowheads="1"/>
            </p:cNvSpPr>
            <p:nvPr/>
          </p:nvSpPr>
          <p:spPr bwMode="auto">
            <a:xfrm>
              <a:off x="2304" y="2736"/>
              <a:ext cx="192" cy="432"/>
            </a:xfrm>
            <a:prstGeom prst="upArrow">
              <a:avLst>
                <a:gd name="adj1" fmla="val 50000"/>
                <a:gd name="adj2" fmla="val 56250"/>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86123" name="Text Box 75"/>
            <p:cNvSpPr txBox="1">
              <a:spLocks noChangeArrowheads="1"/>
            </p:cNvSpPr>
            <p:nvPr/>
          </p:nvSpPr>
          <p:spPr bwMode="auto">
            <a:xfrm>
              <a:off x="1086" y="3168"/>
              <a:ext cx="2711" cy="23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u="none" dirty="0" smtClean="0"/>
                <a:t>Each column is a “field”, “parameter”, “feature” or </a:t>
              </a:r>
              <a:r>
                <a:rPr lang="pt-BR" altLang="pt-BR" u="none" dirty="0" smtClean="0">
                  <a:solidFill>
                    <a:srgbClr val="FF3300"/>
                  </a:solidFill>
                </a:rPr>
                <a:t>attribute</a:t>
              </a:r>
              <a:endParaRPr lang="en-US" altLang="pt-BR" u="none" dirty="0">
                <a:solidFill>
                  <a:srgbClr val="FF3300"/>
                </a:solidFill>
              </a:endParaRPr>
            </a:p>
          </p:txBody>
        </p:sp>
      </p:grpSp>
    </p:spTree>
    <p:extLst>
      <p:ext uri="{BB962C8B-B14F-4D97-AF65-F5344CB8AC3E}">
        <p14:creationId xmlns:p14="http://schemas.microsoft.com/office/powerpoint/2010/main" val="28871380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6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pt-BR" dirty="0" smtClean="0"/>
              <a:t>Weka machine learning software</a:t>
            </a:r>
            <a:endParaRPr lang="pt-BR" dirty="0"/>
          </a:p>
        </p:txBody>
      </p:sp>
      <p:sp>
        <p:nvSpPr>
          <p:cNvPr id="2" name="Content Placeholder 1"/>
          <p:cNvSpPr>
            <a:spLocks noGrp="1"/>
          </p:cNvSpPr>
          <p:nvPr>
            <p:ph idx="1"/>
          </p:nvPr>
        </p:nvSpPr>
        <p:spPr/>
        <p:txBody>
          <a:bodyPr/>
          <a:lstStyle/>
          <a:p>
            <a:r>
              <a:rPr lang="pt-BR" dirty="0" smtClean="0"/>
              <a:t>Popular, open-souce package, written in Java</a:t>
            </a:r>
          </a:p>
          <a:p>
            <a:pPr lvl="1"/>
            <a:r>
              <a:rPr lang="pt-BR" dirty="0" smtClean="0"/>
              <a:t>Site</a:t>
            </a:r>
            <a:r>
              <a:rPr lang="pt-BR" dirty="0"/>
              <a:t>: </a:t>
            </a:r>
            <a:r>
              <a:rPr lang="pt-BR" dirty="0">
                <a:hlinkClick r:id="rId2"/>
              </a:rPr>
              <a:t>http://www.cs.waikato.ac.nz/ml/weka</a:t>
            </a:r>
            <a:r>
              <a:rPr lang="pt-BR" dirty="0" smtClean="0">
                <a:hlinkClick r:id="rId2"/>
              </a:rPr>
              <a:t>/</a:t>
            </a:r>
            <a:endParaRPr lang="pt-BR" dirty="0" smtClean="0"/>
          </a:p>
          <a:p>
            <a:pPr lvl="1"/>
            <a:r>
              <a:rPr lang="pt-BR" dirty="0" smtClean="0"/>
              <a:t>Limitation: does not </a:t>
            </a:r>
          </a:p>
          <a:p>
            <a:r>
              <a:rPr lang="pt-BR" dirty="0" smtClean="0"/>
              <a:t>Many other alternatives for “big data”:</a:t>
            </a:r>
          </a:p>
          <a:p>
            <a:pPr lvl="1"/>
            <a:r>
              <a:rPr lang="pt-BR" dirty="0" smtClean="0">
                <a:hlinkClick r:id="rId3"/>
              </a:rPr>
              <a:t>http</a:t>
            </a:r>
            <a:r>
              <a:rPr lang="pt-BR" dirty="0">
                <a:hlinkClick r:id="rId3"/>
              </a:rPr>
              <a:t>://</a:t>
            </a:r>
            <a:r>
              <a:rPr lang="pt-BR" dirty="0" smtClean="0">
                <a:hlinkClick r:id="rId3"/>
              </a:rPr>
              <a:t>www.kdnuggets.com/2016/04/top-15-frameworks-machine-learning-experts.html</a:t>
            </a:r>
            <a:endParaRPr lang="pt-BR" dirty="0" smtClean="0"/>
          </a:p>
          <a:p>
            <a:r>
              <a:rPr lang="pt-BR" dirty="0" smtClean="0"/>
              <a:t>We are going to use here the Explorer module</a:t>
            </a:r>
          </a:p>
          <a:p>
            <a:r>
              <a:rPr lang="pt-BR" dirty="0" smtClean="0"/>
              <a:t>Weka supports the ARFF file format</a:t>
            </a:r>
          </a:p>
          <a:p>
            <a:pPr lvl="1"/>
            <a:r>
              <a:rPr lang="pt-BR" dirty="0" smtClean="0"/>
              <a:t>ASCII text with simple header</a:t>
            </a:r>
            <a:endParaRPr lang="pt-BR" dirty="0"/>
          </a:p>
        </p:txBody>
      </p:sp>
      <p:sp>
        <p:nvSpPr>
          <p:cNvPr id="4" name="Slide Number Placeholder 3"/>
          <p:cNvSpPr>
            <a:spLocks noGrp="1"/>
          </p:cNvSpPr>
          <p:nvPr>
            <p:ph type="sldNum" sz="quarter" idx="12"/>
          </p:nvPr>
        </p:nvSpPr>
        <p:spPr/>
        <p:txBody>
          <a:bodyPr/>
          <a:lstStyle/>
          <a:p>
            <a:fld id="{B7707E1D-C3BD-4B21-B329-26461843C032}" type="slidenum">
              <a:rPr lang="en-US" smtClean="0"/>
              <a:t>40</a:t>
            </a:fld>
            <a:endParaRPr lang="en-US"/>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43520" y="4208416"/>
            <a:ext cx="3438525" cy="2371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Arrow Connector 6"/>
          <p:cNvCxnSpPr/>
          <p:nvPr/>
        </p:nvCxnSpPr>
        <p:spPr>
          <a:xfrm>
            <a:off x="6196084" y="4708478"/>
            <a:ext cx="4353635" cy="3684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11861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F83C8BB9-163B-4F7C-BE47-D03BDAC50CD4}" type="slidenum">
              <a:rPr lang="en-US" altLang="pt-BR"/>
              <a:pPr/>
              <a:t>41</a:t>
            </a:fld>
            <a:endParaRPr lang="en-US" altLang="pt-BR"/>
          </a:p>
        </p:txBody>
      </p:sp>
      <p:sp>
        <p:nvSpPr>
          <p:cNvPr id="349186" name="Rectangle 2"/>
          <p:cNvSpPr>
            <a:spLocks noGrp="1" noChangeArrowheads="1"/>
          </p:cNvSpPr>
          <p:nvPr>
            <p:ph type="title"/>
          </p:nvPr>
        </p:nvSpPr>
        <p:spPr>
          <a:xfrm>
            <a:off x="838200" y="365126"/>
            <a:ext cx="9144000" cy="822230"/>
          </a:xfrm>
        </p:spPr>
        <p:txBody>
          <a:bodyPr/>
          <a:lstStyle/>
          <a:p>
            <a:r>
              <a:rPr lang="pt-BR" altLang="pt-BR" dirty="0" smtClean="0"/>
              <a:t>Example: Weka ARFF format</a:t>
            </a:r>
            <a:endParaRPr lang="en-US" altLang="pt-BR" dirty="0"/>
          </a:p>
        </p:txBody>
      </p:sp>
      <p:sp>
        <p:nvSpPr>
          <p:cNvPr id="349187" name="Rectangle 3"/>
          <p:cNvSpPr>
            <a:spLocks noGrp="1" noChangeArrowheads="1"/>
          </p:cNvSpPr>
          <p:nvPr>
            <p:ph type="body" idx="1"/>
          </p:nvPr>
        </p:nvSpPr>
        <p:spPr>
          <a:xfrm>
            <a:off x="1524000" y="1219200"/>
            <a:ext cx="8534400" cy="5029200"/>
          </a:xfrm>
        </p:spPr>
        <p:txBody>
          <a:bodyPr>
            <a:normAutofit fontScale="92500" lnSpcReduction="10000"/>
          </a:bodyPr>
          <a:lstStyle/>
          <a:p>
            <a:pPr>
              <a:lnSpc>
                <a:spcPct val="80000"/>
              </a:lnSpc>
              <a:buFont typeface="Monotype Sorts" pitchFamily="2" charset="2"/>
              <a:buNone/>
            </a:pPr>
            <a:r>
              <a:rPr lang="en-US" altLang="pt-BR" sz="2000"/>
              <a:t>@relation car</a:t>
            </a:r>
          </a:p>
          <a:p>
            <a:pPr>
              <a:lnSpc>
                <a:spcPct val="80000"/>
              </a:lnSpc>
              <a:buFont typeface="Monotype Sorts" pitchFamily="2" charset="2"/>
              <a:buNone/>
            </a:pPr>
            <a:endParaRPr lang="en-US" altLang="pt-BR" sz="2000"/>
          </a:p>
          <a:p>
            <a:pPr>
              <a:lnSpc>
                <a:spcPct val="80000"/>
              </a:lnSpc>
              <a:buFont typeface="Monotype Sorts" pitchFamily="2" charset="2"/>
              <a:buNone/>
            </a:pPr>
            <a:r>
              <a:rPr lang="en-US" altLang="pt-BR" sz="2000"/>
              <a:t>@attribute  buying       {vhigh, high, med, low}</a:t>
            </a:r>
          </a:p>
          <a:p>
            <a:pPr>
              <a:lnSpc>
                <a:spcPct val="80000"/>
              </a:lnSpc>
              <a:buFont typeface="Monotype Sorts" pitchFamily="2" charset="2"/>
              <a:buNone/>
            </a:pPr>
            <a:r>
              <a:rPr lang="en-US" altLang="pt-BR" sz="2000"/>
              <a:t>@attribute  maint        {vhigh, high, med, low}</a:t>
            </a:r>
          </a:p>
          <a:p>
            <a:pPr>
              <a:lnSpc>
                <a:spcPct val="80000"/>
              </a:lnSpc>
              <a:buFont typeface="Monotype Sorts" pitchFamily="2" charset="2"/>
              <a:buNone/>
            </a:pPr>
            <a:r>
              <a:rPr lang="en-US" altLang="pt-BR" sz="2000"/>
              <a:t>@attribute  doors        {2, 3, 4, 5more}</a:t>
            </a:r>
          </a:p>
          <a:p>
            <a:pPr>
              <a:lnSpc>
                <a:spcPct val="80000"/>
              </a:lnSpc>
              <a:buFont typeface="Monotype Sorts" pitchFamily="2" charset="2"/>
              <a:buNone/>
            </a:pPr>
            <a:r>
              <a:rPr lang="en-US" altLang="pt-BR" sz="2000"/>
              <a:t>@attribute  persons     {2, 4, more}</a:t>
            </a:r>
          </a:p>
          <a:p>
            <a:pPr>
              <a:lnSpc>
                <a:spcPct val="80000"/>
              </a:lnSpc>
              <a:buFont typeface="Monotype Sorts" pitchFamily="2" charset="2"/>
              <a:buNone/>
            </a:pPr>
            <a:r>
              <a:rPr lang="en-US" altLang="pt-BR" sz="2000"/>
              <a:t>@attribute  lug_boot    {small, med, big}</a:t>
            </a:r>
          </a:p>
          <a:p>
            <a:pPr>
              <a:lnSpc>
                <a:spcPct val="80000"/>
              </a:lnSpc>
              <a:buFont typeface="Monotype Sorts" pitchFamily="2" charset="2"/>
              <a:buNone/>
            </a:pPr>
            <a:r>
              <a:rPr lang="en-US" altLang="pt-BR" sz="2000"/>
              <a:t>@attribute  safety        {low, med, high}</a:t>
            </a:r>
          </a:p>
          <a:p>
            <a:pPr>
              <a:lnSpc>
                <a:spcPct val="80000"/>
              </a:lnSpc>
              <a:buFont typeface="Monotype Sorts" pitchFamily="2" charset="2"/>
              <a:buNone/>
            </a:pPr>
            <a:r>
              <a:rPr lang="en-US" altLang="pt-BR" sz="2000"/>
              <a:t>@attribute  class          {unacc, acc, good, vgood}</a:t>
            </a:r>
          </a:p>
          <a:p>
            <a:pPr>
              <a:lnSpc>
                <a:spcPct val="80000"/>
              </a:lnSpc>
              <a:buFont typeface="Monotype Sorts" pitchFamily="2" charset="2"/>
              <a:buNone/>
            </a:pPr>
            <a:endParaRPr lang="en-US" altLang="pt-BR" sz="2000"/>
          </a:p>
          <a:p>
            <a:pPr>
              <a:lnSpc>
                <a:spcPct val="80000"/>
              </a:lnSpc>
              <a:buFont typeface="Monotype Sorts" pitchFamily="2" charset="2"/>
              <a:buNone/>
            </a:pPr>
            <a:r>
              <a:rPr lang="en-US" altLang="pt-BR" sz="2000"/>
              <a:t>@data</a:t>
            </a:r>
          </a:p>
          <a:p>
            <a:pPr>
              <a:lnSpc>
                <a:spcPct val="80000"/>
              </a:lnSpc>
              <a:buFont typeface="Monotype Sorts" pitchFamily="2" charset="2"/>
              <a:buNone/>
            </a:pPr>
            <a:endParaRPr lang="en-US" altLang="pt-BR" sz="2000"/>
          </a:p>
          <a:p>
            <a:pPr>
              <a:lnSpc>
                <a:spcPct val="80000"/>
              </a:lnSpc>
              <a:buFont typeface="Monotype Sorts" pitchFamily="2" charset="2"/>
              <a:buNone/>
            </a:pPr>
            <a:r>
              <a:rPr lang="en-US" altLang="pt-BR" sz="2000"/>
              <a:t>vhigh,vhigh,2,2,small,low,unacc</a:t>
            </a:r>
          </a:p>
          <a:p>
            <a:pPr>
              <a:lnSpc>
                <a:spcPct val="80000"/>
              </a:lnSpc>
              <a:buFont typeface="Monotype Sorts" pitchFamily="2" charset="2"/>
              <a:buNone/>
            </a:pPr>
            <a:r>
              <a:rPr lang="en-US" altLang="pt-BR" sz="2000"/>
              <a:t>vhigh,vhigh,2,2,small,med,unacc</a:t>
            </a:r>
          </a:p>
          <a:p>
            <a:pPr>
              <a:lnSpc>
                <a:spcPct val="80000"/>
              </a:lnSpc>
              <a:buFont typeface="Monotype Sorts" pitchFamily="2" charset="2"/>
              <a:buNone/>
            </a:pPr>
            <a:r>
              <a:rPr lang="pt-BR" altLang="pt-BR" sz="2000"/>
              <a:t>...</a:t>
            </a:r>
            <a:endParaRPr lang="en-US" altLang="pt-BR" sz="2000"/>
          </a:p>
        </p:txBody>
      </p:sp>
      <p:sp>
        <p:nvSpPr>
          <p:cNvPr id="349188" name="Text Box 4"/>
          <p:cNvSpPr txBox="1">
            <a:spLocks noChangeArrowheads="1"/>
          </p:cNvSpPr>
          <p:nvPr/>
        </p:nvSpPr>
        <p:spPr bwMode="auto">
          <a:xfrm>
            <a:off x="5080000" y="6096000"/>
            <a:ext cx="5791200" cy="369332"/>
          </a:xfrm>
          <a:prstGeom prst="rect">
            <a:avLst/>
          </a:prstGeom>
          <a:solidFill>
            <a:srgbClr val="00FF00"/>
          </a:solidFill>
          <a:ln>
            <a:noFill/>
          </a:ln>
          <a:effectLst/>
          <a:extLs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pt-BR" altLang="pt-BR" u="none" dirty="0"/>
              <a:t>Obs: </a:t>
            </a:r>
            <a:r>
              <a:rPr lang="pt-BR" altLang="pt-BR" u="none" dirty="0" smtClean="0"/>
              <a:t>Comma-separated values (CSV) ASCII file </a:t>
            </a:r>
            <a:r>
              <a:rPr lang="pt-BR" altLang="pt-BR" dirty="0" smtClean="0"/>
              <a:t>with a </a:t>
            </a:r>
            <a:r>
              <a:rPr lang="pt-BR" altLang="pt-BR" u="none" dirty="0" smtClean="0"/>
              <a:t>header</a:t>
            </a:r>
            <a:endParaRPr lang="en-US" altLang="pt-BR" u="none" dirty="0"/>
          </a:p>
        </p:txBody>
      </p:sp>
      <p:sp>
        <p:nvSpPr>
          <p:cNvPr id="349189" name="Line 5"/>
          <p:cNvSpPr>
            <a:spLocks noChangeShapeType="1"/>
          </p:cNvSpPr>
          <p:nvPr/>
        </p:nvSpPr>
        <p:spPr bwMode="auto">
          <a:xfrm flipH="1" flipV="1">
            <a:off x="3962400" y="5562600"/>
            <a:ext cx="1117600" cy="76200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49190" name="Line 6"/>
          <p:cNvSpPr>
            <a:spLocks noChangeShapeType="1"/>
          </p:cNvSpPr>
          <p:nvPr/>
        </p:nvSpPr>
        <p:spPr bwMode="auto">
          <a:xfrm flipH="1" flipV="1">
            <a:off x="5384800" y="5638800"/>
            <a:ext cx="13208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49191" name="Line 7"/>
          <p:cNvSpPr>
            <a:spLocks noChangeShapeType="1"/>
          </p:cNvSpPr>
          <p:nvPr/>
        </p:nvSpPr>
        <p:spPr bwMode="auto">
          <a:xfrm flipH="1" flipV="1">
            <a:off x="6502400" y="4114800"/>
            <a:ext cx="1828800" cy="1905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Tree>
    <p:extLst>
      <p:ext uri="{BB962C8B-B14F-4D97-AF65-F5344CB8AC3E}">
        <p14:creationId xmlns:p14="http://schemas.microsoft.com/office/powerpoint/2010/main" val="344008550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t-BR" dirty="0"/>
              <a:t>Thanks!</a:t>
            </a:r>
          </a:p>
        </p:txBody>
      </p:sp>
      <p:sp>
        <p:nvSpPr>
          <p:cNvPr id="3" name="Subtitle 2"/>
          <p:cNvSpPr>
            <a:spLocks noGrp="1"/>
          </p:cNvSpPr>
          <p:nvPr>
            <p:ph type="subTitle" idx="1"/>
          </p:nvPr>
        </p:nvSpPr>
        <p:spPr/>
        <p:txBody>
          <a:bodyPr/>
          <a:lstStyle/>
          <a:p>
            <a:r>
              <a:rPr lang="pt-BR" dirty="0"/>
              <a:t>Contact: lasse@ufpa.br</a:t>
            </a:r>
          </a:p>
          <a:p>
            <a:r>
              <a:rPr lang="pt-BR" dirty="0"/>
              <a:t>www.lasse.ufpa.br</a:t>
            </a:r>
          </a:p>
        </p:txBody>
      </p:sp>
    </p:spTree>
    <p:extLst>
      <p:ext uri="{BB962C8B-B14F-4D97-AF65-F5344CB8AC3E}">
        <p14:creationId xmlns:p14="http://schemas.microsoft.com/office/powerpoint/2010/main" val="4169882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582DB4C8-E206-4153-9796-77EBCE95CE10}" type="slidenum">
              <a:rPr lang="en-US" altLang="pt-BR"/>
              <a:pPr/>
              <a:t>5</a:t>
            </a:fld>
            <a:endParaRPr lang="en-US" altLang="pt-BR"/>
          </a:p>
        </p:txBody>
      </p:sp>
      <p:sp>
        <p:nvSpPr>
          <p:cNvPr id="355330" name="Rectangle 2"/>
          <p:cNvSpPr>
            <a:spLocks noGrp="1" noChangeArrowheads="1"/>
          </p:cNvSpPr>
          <p:nvPr>
            <p:ph type="title"/>
          </p:nvPr>
        </p:nvSpPr>
        <p:spPr/>
        <p:txBody>
          <a:bodyPr/>
          <a:lstStyle/>
          <a:p>
            <a:r>
              <a:rPr lang="pt-BR" altLang="pt-BR" dirty="0" smtClean="0"/>
              <a:t>Attributes or parameters</a:t>
            </a:r>
            <a:endParaRPr lang="en-US" altLang="pt-BR" dirty="0"/>
          </a:p>
        </p:txBody>
      </p:sp>
      <p:sp>
        <p:nvSpPr>
          <p:cNvPr id="355331" name="Rectangle 3"/>
          <p:cNvSpPr>
            <a:spLocks noGrp="1" noChangeArrowheads="1"/>
          </p:cNvSpPr>
          <p:nvPr>
            <p:ph type="body" idx="1"/>
          </p:nvPr>
        </p:nvSpPr>
        <p:spPr>
          <a:xfrm>
            <a:off x="711200" y="1473958"/>
            <a:ext cx="11480800" cy="4774442"/>
          </a:xfrm>
        </p:spPr>
        <p:txBody>
          <a:bodyPr>
            <a:noAutofit/>
          </a:bodyPr>
          <a:lstStyle/>
          <a:p>
            <a:r>
              <a:rPr lang="pt-BR" altLang="pt-BR" sz="2600" dirty="0" smtClean="0"/>
              <a:t>Categories:</a:t>
            </a:r>
            <a:endParaRPr lang="pt-BR" altLang="pt-BR" sz="2600" dirty="0"/>
          </a:p>
          <a:p>
            <a:pPr lvl="1"/>
            <a:r>
              <a:rPr lang="pt-BR" altLang="pt-BR" sz="2200" dirty="0"/>
              <a:t>A) Nominal </a:t>
            </a:r>
            <a:r>
              <a:rPr lang="pt-BR" altLang="pt-BR" sz="2200" dirty="0" smtClean="0"/>
              <a:t>or Discrete, </a:t>
            </a:r>
            <a:r>
              <a:rPr lang="pt-BR" altLang="pt-BR" sz="2200" i="1" dirty="0"/>
              <a:t>K</a:t>
            </a:r>
            <a:r>
              <a:rPr lang="pt-BR" altLang="pt-BR" sz="2200" dirty="0"/>
              <a:t> </a:t>
            </a:r>
            <a:r>
              <a:rPr lang="pt-BR" altLang="pt-BR" sz="2200" dirty="0" smtClean="0"/>
              <a:t>possible values </a:t>
            </a:r>
            <a:r>
              <a:rPr lang="pt-BR" altLang="pt-BR" sz="2200" dirty="0"/>
              <a:t>(</a:t>
            </a:r>
            <a:r>
              <a:rPr lang="pt-BR" altLang="pt-BR" sz="2200" i="1" dirty="0"/>
              <a:t>K</a:t>
            </a:r>
            <a:r>
              <a:rPr lang="pt-BR" altLang="pt-BR" sz="2200" dirty="0"/>
              <a:t> </a:t>
            </a:r>
            <a:r>
              <a:rPr lang="pt-BR" altLang="pt-BR" sz="2200" dirty="0" smtClean="0"/>
              <a:t>is an integer)</a:t>
            </a:r>
            <a:endParaRPr lang="pt-BR" altLang="pt-BR" sz="2200" dirty="0"/>
          </a:p>
          <a:p>
            <a:pPr lvl="2"/>
            <a:r>
              <a:rPr lang="pt-BR" altLang="pt-BR" sz="1600" dirty="0" smtClean="0"/>
              <a:t>Binary, </a:t>
            </a:r>
            <a:r>
              <a:rPr lang="pt-BR" altLang="pt-BR" sz="1600" i="1" dirty="0" smtClean="0"/>
              <a:t>K</a:t>
            </a:r>
            <a:r>
              <a:rPr lang="pt-BR" altLang="pt-BR" sz="1600" dirty="0" smtClean="0"/>
              <a:t>=2. Example: Brazilian? Yes or No</a:t>
            </a:r>
            <a:endParaRPr lang="pt-BR" altLang="pt-BR" sz="1600" dirty="0"/>
          </a:p>
          <a:p>
            <a:pPr lvl="2"/>
            <a:r>
              <a:rPr lang="pt-BR" altLang="pt-BR" sz="1600" dirty="0" smtClean="0"/>
              <a:t>Multiclass, </a:t>
            </a:r>
            <a:r>
              <a:rPr lang="pt-BR" altLang="pt-BR" sz="1600" i="1" dirty="0" smtClean="0"/>
              <a:t>K</a:t>
            </a:r>
            <a:r>
              <a:rPr lang="pt-BR" altLang="pt-BR" sz="1600" dirty="0" smtClean="0"/>
              <a:t>&gt;2. Example: Seven rainbow colors? </a:t>
            </a:r>
            <a:r>
              <a:rPr lang="en-US" altLang="pt-BR" sz="1600" dirty="0"/>
              <a:t>red, orange, yellow, green, blue, indigo and </a:t>
            </a:r>
            <a:r>
              <a:rPr lang="en-US" altLang="pt-BR" sz="1600" dirty="0" smtClean="0"/>
              <a:t>violet</a:t>
            </a:r>
          </a:p>
          <a:p>
            <a:pPr lvl="1"/>
            <a:r>
              <a:rPr lang="pt-BR" altLang="pt-BR" sz="2200" dirty="0" smtClean="0"/>
              <a:t>B</a:t>
            </a:r>
            <a:r>
              <a:rPr lang="pt-BR" altLang="pt-BR" sz="2200" dirty="0"/>
              <a:t>) </a:t>
            </a:r>
            <a:r>
              <a:rPr lang="pt-BR" altLang="pt-BR" sz="2200" dirty="0" smtClean="0"/>
              <a:t>Numeric</a:t>
            </a:r>
          </a:p>
          <a:p>
            <a:pPr lvl="2"/>
            <a:r>
              <a:rPr lang="pt-BR" altLang="pt-BR" sz="1600" dirty="0" smtClean="0"/>
              <a:t>Real numbers. Example: weight 80.7, 23.2, 56.4, ...</a:t>
            </a:r>
          </a:p>
          <a:p>
            <a:pPr lvl="2"/>
            <a:r>
              <a:rPr lang="pt-BR" altLang="pt-BR" sz="1600" dirty="0" smtClean="0"/>
              <a:t>Integer numbers. Example: age in years 1</a:t>
            </a:r>
            <a:r>
              <a:rPr lang="pt-BR" altLang="pt-BR" sz="1600" dirty="0"/>
              <a:t>, 2, 3, ...</a:t>
            </a:r>
          </a:p>
          <a:p>
            <a:pPr lvl="1"/>
            <a:r>
              <a:rPr lang="pt-BR" altLang="pt-BR" sz="2200" dirty="0"/>
              <a:t>C) Strings</a:t>
            </a:r>
          </a:p>
          <a:p>
            <a:pPr lvl="2"/>
            <a:r>
              <a:rPr lang="pt-BR" altLang="pt-BR" sz="2200" dirty="0" smtClean="0"/>
              <a:t>Example: Name John, Paul, Laura, etc.</a:t>
            </a:r>
            <a:endParaRPr lang="pt-BR" altLang="pt-BR" sz="2200" dirty="0"/>
          </a:p>
          <a:p>
            <a:pPr lvl="1"/>
            <a:r>
              <a:rPr lang="pt-BR" altLang="pt-BR" sz="2200" dirty="0"/>
              <a:t>D) </a:t>
            </a:r>
            <a:r>
              <a:rPr lang="pt-BR" altLang="pt-BR" sz="2200" dirty="0" smtClean="0"/>
              <a:t>Others: date, </a:t>
            </a:r>
            <a:r>
              <a:rPr lang="pt-BR" altLang="pt-BR" sz="2200" dirty="0"/>
              <a:t>etc</a:t>
            </a:r>
            <a:r>
              <a:rPr lang="pt-BR" altLang="pt-BR" sz="2200" dirty="0" smtClean="0"/>
              <a:t>.</a:t>
            </a:r>
          </a:p>
          <a:p>
            <a:r>
              <a:rPr lang="en-US" altLang="pt-BR" sz="2600" dirty="0" smtClean="0"/>
              <a:t>The non-numeric attributes </a:t>
            </a:r>
            <a:r>
              <a:rPr lang="en-US" altLang="pt-BR" sz="2600" dirty="0"/>
              <a:t>can be mapped to </a:t>
            </a:r>
            <a:r>
              <a:rPr lang="en-US" altLang="pt-BR" sz="2600" dirty="0" smtClean="0"/>
              <a:t>numbers</a:t>
            </a:r>
          </a:p>
          <a:p>
            <a:pPr lvl="1"/>
            <a:r>
              <a:rPr lang="en-US" altLang="pt-BR" sz="2200" dirty="0" smtClean="0"/>
              <a:t>Example: The seven rainbow colors are mapped to integers from 1 to 7</a:t>
            </a:r>
            <a:endParaRPr lang="pt-BR" altLang="pt-BR" sz="2200" dirty="0" smtClean="0"/>
          </a:p>
          <a:p>
            <a:pPr lvl="1"/>
            <a:r>
              <a:rPr lang="pt-BR" altLang="pt-BR" sz="2200" dirty="0" smtClean="0"/>
              <a:t>Similar to the mapping of a random variable, from an “outcome” (e.g. head or tail) into a number</a:t>
            </a:r>
          </a:p>
          <a:p>
            <a:endParaRPr lang="en-US" altLang="pt-BR" sz="2600" dirty="0"/>
          </a:p>
        </p:txBody>
      </p:sp>
    </p:spTree>
    <p:extLst>
      <p:ext uri="{BB962C8B-B14F-4D97-AF65-F5344CB8AC3E}">
        <p14:creationId xmlns:p14="http://schemas.microsoft.com/office/powerpoint/2010/main" val="8710532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lide Number Placeholder 3"/>
          <p:cNvSpPr>
            <a:spLocks noGrp="1"/>
          </p:cNvSpPr>
          <p:nvPr>
            <p:ph type="sldNum" sz="quarter" idx="12"/>
          </p:nvPr>
        </p:nvSpPr>
        <p:spPr/>
        <p:txBody>
          <a:bodyPr/>
          <a:lstStyle/>
          <a:p>
            <a:fld id="{44F2065C-6A87-4BF2-BB74-70E472FBE86F}" type="slidenum">
              <a:rPr lang="en-US" altLang="pt-BR"/>
              <a:pPr/>
              <a:t>6</a:t>
            </a:fld>
            <a:endParaRPr lang="en-US" altLang="pt-BR"/>
          </a:p>
        </p:txBody>
      </p:sp>
      <p:sp>
        <p:nvSpPr>
          <p:cNvPr id="332804" name="Rectangle 4"/>
          <p:cNvSpPr>
            <a:spLocks noChangeArrowheads="1"/>
          </p:cNvSpPr>
          <p:nvPr/>
        </p:nvSpPr>
        <p:spPr bwMode="auto">
          <a:xfrm>
            <a:off x="507999" y="1233488"/>
            <a:ext cx="10423857" cy="5624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a:spcBef>
                <a:spcPct val="20000"/>
              </a:spcBef>
              <a:buClr>
                <a:schemeClr val="accent2"/>
              </a:buClr>
              <a:buFont typeface="Monotype Sorts" pitchFamily="2" charset="2"/>
              <a:buChar char="z"/>
              <a:defRPr kumimoji="1" sz="2400">
                <a:solidFill>
                  <a:schemeClr val="tx1"/>
                </a:solidFill>
                <a:latin typeface="Tahoma" pitchFamily="34" charset="0"/>
              </a:defRPr>
            </a:lvl1pPr>
            <a:lvl2pPr marL="742950" indent="-285750" algn="l">
              <a:spcBef>
                <a:spcPct val="20000"/>
              </a:spcBef>
              <a:buClr>
                <a:schemeClr val="accent2"/>
              </a:buClr>
              <a:buFont typeface="Monotype Sorts" pitchFamily="2" charset="2"/>
              <a:buChar char="y"/>
              <a:defRPr kumimoji="1" sz="2000">
                <a:solidFill>
                  <a:schemeClr val="tx1"/>
                </a:solidFill>
                <a:latin typeface="Tahoma" pitchFamily="34" charset="0"/>
              </a:defRPr>
            </a:lvl2pPr>
            <a:lvl3pPr marL="1143000" indent="-228600" algn="l">
              <a:spcBef>
                <a:spcPct val="20000"/>
              </a:spcBef>
              <a:buClr>
                <a:schemeClr val="accent2"/>
              </a:buClr>
              <a:buFont typeface="Monotype Sorts" pitchFamily="2" charset="2"/>
              <a:buChar char="x"/>
              <a:defRPr kumimoji="1">
                <a:solidFill>
                  <a:schemeClr val="tx1"/>
                </a:solidFill>
                <a:latin typeface="Tahoma" pitchFamily="34" charset="0"/>
              </a:defRPr>
            </a:lvl3pPr>
            <a:lvl4pPr marL="1600200" indent="-228600" algn="l">
              <a:spcBef>
                <a:spcPct val="20000"/>
              </a:spcBef>
              <a:buClr>
                <a:schemeClr val="accent2"/>
              </a:buClr>
              <a:buChar char="•"/>
              <a:defRPr kumimoji="1" sz="1600">
                <a:solidFill>
                  <a:schemeClr val="tx1"/>
                </a:solidFill>
                <a:latin typeface="Tahoma" pitchFamily="34" charset="0"/>
              </a:defRPr>
            </a:lvl4pPr>
            <a:lvl5pPr marL="2057400" indent="-228600" algn="l">
              <a:spcBef>
                <a:spcPct val="20000"/>
              </a:spcBef>
              <a:buClr>
                <a:schemeClr val="accent2"/>
              </a:buClr>
              <a:buChar char="–"/>
              <a:defRPr kumimoji="1" sz="1600">
                <a:solidFill>
                  <a:schemeClr val="tx1"/>
                </a:solidFill>
                <a:latin typeface="Tahoma" pitchFamily="34" charset="0"/>
              </a:defRPr>
            </a:lvl5pPr>
            <a:lvl6pPr marL="2514600" indent="-228600" eaLnBrk="0" fontAlgn="base" hangingPunct="0">
              <a:spcBef>
                <a:spcPct val="20000"/>
              </a:spcBef>
              <a:spcAft>
                <a:spcPct val="0"/>
              </a:spcAft>
              <a:buClr>
                <a:schemeClr val="accent2"/>
              </a:buClr>
              <a:buChar char="–"/>
              <a:defRPr kumimoji="1" sz="1600">
                <a:solidFill>
                  <a:schemeClr val="tx1"/>
                </a:solidFill>
                <a:latin typeface="Tahoma" pitchFamily="34" charset="0"/>
              </a:defRPr>
            </a:lvl6pPr>
            <a:lvl7pPr marL="2971800" indent="-228600" eaLnBrk="0" fontAlgn="base" hangingPunct="0">
              <a:spcBef>
                <a:spcPct val="20000"/>
              </a:spcBef>
              <a:spcAft>
                <a:spcPct val="0"/>
              </a:spcAft>
              <a:buClr>
                <a:schemeClr val="accent2"/>
              </a:buClr>
              <a:buChar char="–"/>
              <a:defRPr kumimoji="1" sz="1600">
                <a:solidFill>
                  <a:schemeClr val="tx1"/>
                </a:solidFill>
                <a:latin typeface="Tahoma" pitchFamily="34" charset="0"/>
              </a:defRPr>
            </a:lvl7pPr>
            <a:lvl8pPr marL="3429000" indent="-228600" eaLnBrk="0" fontAlgn="base" hangingPunct="0">
              <a:spcBef>
                <a:spcPct val="20000"/>
              </a:spcBef>
              <a:spcAft>
                <a:spcPct val="0"/>
              </a:spcAft>
              <a:buClr>
                <a:schemeClr val="accent2"/>
              </a:buClr>
              <a:buChar char="–"/>
              <a:defRPr kumimoji="1" sz="1600">
                <a:solidFill>
                  <a:schemeClr val="tx1"/>
                </a:solidFill>
                <a:latin typeface="Tahoma" pitchFamily="34" charset="0"/>
              </a:defRPr>
            </a:lvl8pPr>
            <a:lvl9pPr marL="3886200" indent="-228600" eaLnBrk="0" fontAlgn="base" hangingPunct="0">
              <a:spcBef>
                <a:spcPct val="20000"/>
              </a:spcBef>
              <a:spcAft>
                <a:spcPct val="0"/>
              </a:spcAft>
              <a:buClr>
                <a:schemeClr val="accent2"/>
              </a:buClr>
              <a:buChar char="–"/>
              <a:defRPr kumimoji="1" sz="1600">
                <a:solidFill>
                  <a:schemeClr val="tx1"/>
                </a:solidFill>
                <a:latin typeface="Tahoma" pitchFamily="34" charset="0"/>
              </a:defRPr>
            </a:lvl9pPr>
          </a:lstStyle>
          <a:p>
            <a:r>
              <a:rPr lang="en-US" altLang="pt-BR" u="none" dirty="0" smtClean="0"/>
              <a:t>Problem:</a:t>
            </a:r>
            <a:endParaRPr lang="en-US" altLang="pt-BR" u="none" dirty="0"/>
          </a:p>
          <a:p>
            <a:pPr lvl="1"/>
            <a:r>
              <a:rPr lang="en-US" altLang="pt-BR" u="none" dirty="0" smtClean="0"/>
              <a:t>Given a vector </a:t>
            </a:r>
            <a:r>
              <a:rPr lang="en-US" altLang="pt-BR" b="1" u="none" dirty="0"/>
              <a:t>x</a:t>
            </a:r>
            <a:r>
              <a:rPr lang="en-US" altLang="pt-BR" u="none" dirty="0"/>
              <a:t> </a:t>
            </a:r>
            <a:r>
              <a:rPr lang="en-US" altLang="pt-BR" u="none" dirty="0" smtClean="0"/>
              <a:t>with </a:t>
            </a:r>
            <a:r>
              <a:rPr lang="en-US" altLang="pt-BR" i="1" u="none" dirty="0" smtClean="0"/>
              <a:t>N</a:t>
            </a:r>
            <a:r>
              <a:rPr lang="en-US" altLang="pt-BR" u="none" dirty="0" smtClean="0"/>
              <a:t> parameters, find its class </a:t>
            </a:r>
            <a:r>
              <a:rPr lang="en-US" altLang="pt-BR" i="1" dirty="0" smtClean="0"/>
              <a:t>y</a:t>
            </a:r>
            <a:r>
              <a:rPr lang="en-US" altLang="pt-BR" u="none" dirty="0" smtClean="0"/>
              <a:t> among </a:t>
            </a:r>
            <a:r>
              <a:rPr lang="en-US" altLang="pt-BR" i="1" u="none" dirty="0" smtClean="0"/>
              <a:t>Y</a:t>
            </a:r>
            <a:r>
              <a:rPr lang="en-US" altLang="pt-BR" u="none" dirty="0" smtClean="0"/>
              <a:t> possible labels</a:t>
            </a:r>
            <a:endParaRPr lang="en-US" altLang="pt-BR" u="none" dirty="0"/>
          </a:p>
          <a:p>
            <a:pPr lvl="1"/>
            <a:endParaRPr lang="pt-BR" altLang="pt-BR" i="1" u="none" dirty="0"/>
          </a:p>
          <a:p>
            <a:pPr lvl="1"/>
            <a:endParaRPr lang="en-US" altLang="pt-BR" i="1" u="none" dirty="0"/>
          </a:p>
          <a:p>
            <a:endParaRPr lang="en-US" altLang="pt-BR" u="none" dirty="0"/>
          </a:p>
          <a:p>
            <a:r>
              <a:rPr lang="en-US" altLang="pt-BR" u="none" dirty="0" smtClean="0"/>
              <a:t>Fish classifier:</a:t>
            </a:r>
            <a:r>
              <a:rPr lang="pt-BR" altLang="pt-BR" u="none" dirty="0" smtClean="0"/>
              <a:t> </a:t>
            </a:r>
            <a:endParaRPr lang="pt-BR" altLang="pt-BR" u="none" dirty="0"/>
          </a:p>
          <a:p>
            <a:endParaRPr lang="pt-BR" altLang="pt-BR" u="none" dirty="0"/>
          </a:p>
          <a:p>
            <a:endParaRPr lang="pt-BR" altLang="pt-BR" u="none" dirty="0"/>
          </a:p>
          <a:p>
            <a:endParaRPr lang="pt-BR" altLang="pt-BR" u="none" dirty="0"/>
          </a:p>
          <a:p>
            <a:endParaRPr lang="pt-BR" altLang="pt-BR" u="none" dirty="0"/>
          </a:p>
          <a:p>
            <a:endParaRPr lang="pt-BR" altLang="pt-BR" u="none" dirty="0"/>
          </a:p>
          <a:p>
            <a:r>
              <a:rPr lang="pt-BR" altLang="pt-BR" u="none" dirty="0" smtClean="0"/>
              <a:t>Evaluation: misclassification (or error) rate</a:t>
            </a:r>
            <a:endParaRPr lang="en-US" altLang="pt-BR" u="none" dirty="0"/>
          </a:p>
        </p:txBody>
      </p:sp>
      <p:graphicFrame>
        <p:nvGraphicFramePr>
          <p:cNvPr id="332805" name="Group 5"/>
          <p:cNvGraphicFramePr>
            <a:graphicFrameLocks noGrp="1"/>
          </p:cNvGraphicFramePr>
          <p:nvPr>
            <p:extLst>
              <p:ext uri="{D42A27DB-BD31-4B8C-83A1-F6EECF244321}">
                <p14:modId xmlns:p14="http://schemas.microsoft.com/office/powerpoint/2010/main" val="1910440113"/>
              </p:ext>
            </p:extLst>
          </p:nvPr>
        </p:nvGraphicFramePr>
        <p:xfrm>
          <a:off x="3149600" y="4038600"/>
          <a:ext cx="4267200" cy="1341120"/>
        </p:xfrm>
        <a:graphic>
          <a:graphicData uri="http://schemas.openxmlformats.org/drawingml/2006/table">
            <a:tbl>
              <a:tblPr/>
              <a:tblGrid>
                <a:gridCol w="1422400"/>
                <a:gridCol w="1422400"/>
                <a:gridCol w="1422400"/>
              </a:tblGrid>
              <a:tr h="323850">
                <a:tc>
                  <a:txBody>
                    <a:bodyPr/>
                    <a:lstStyle>
                      <a:lvl1pPr algn="l">
                        <a:spcBef>
                          <a:spcPct val="20000"/>
                        </a:spcBef>
                        <a:buClr>
                          <a:schemeClr val="accent2"/>
                        </a:buClr>
                        <a:buFont typeface="Monotype Sorts" pitchFamily="2" charset="2"/>
                        <a:defRPr kumimoji="1" sz="2400">
                          <a:solidFill>
                            <a:schemeClr val="tx1"/>
                          </a:solidFill>
                          <a:latin typeface="Tahoma" pitchFamily="34" charset="0"/>
                        </a:defRPr>
                      </a:lvl1pPr>
                      <a:lvl2pPr algn="l">
                        <a:spcBef>
                          <a:spcPct val="20000"/>
                        </a:spcBef>
                        <a:buClr>
                          <a:schemeClr val="accent2"/>
                        </a:buClr>
                        <a:buFont typeface="Monotype Sorts" pitchFamily="2" charset="2"/>
                        <a:defRPr kumimoji="1" sz="2000">
                          <a:solidFill>
                            <a:schemeClr val="tx1"/>
                          </a:solidFill>
                          <a:latin typeface="Tahoma" pitchFamily="34" charset="0"/>
                        </a:defRPr>
                      </a:lvl2pPr>
                      <a:lvl3pPr algn="l">
                        <a:spcBef>
                          <a:spcPct val="20000"/>
                        </a:spcBef>
                        <a:buClr>
                          <a:schemeClr val="accent2"/>
                        </a:buClr>
                        <a:buFont typeface="Monotype Sorts" pitchFamily="2" charset="2"/>
                        <a:defRPr kumimoji="1">
                          <a:solidFill>
                            <a:schemeClr val="tx1"/>
                          </a:solidFill>
                          <a:latin typeface="Tahoma" pitchFamily="34" charset="0"/>
                        </a:defRPr>
                      </a:lvl3pPr>
                      <a:lvl4pPr algn="l">
                        <a:spcBef>
                          <a:spcPct val="20000"/>
                        </a:spcBef>
                        <a:buClr>
                          <a:schemeClr val="accent2"/>
                        </a:buClr>
                        <a:defRPr kumimoji="1" sz="1600">
                          <a:solidFill>
                            <a:schemeClr val="tx1"/>
                          </a:solidFill>
                          <a:latin typeface="Tahoma" pitchFamily="34" charset="0"/>
                        </a:defRPr>
                      </a:lvl4pPr>
                      <a:lvl5pPr algn="l">
                        <a:spcBef>
                          <a:spcPct val="20000"/>
                        </a:spcBef>
                        <a:buClr>
                          <a:schemeClr val="accent2"/>
                        </a:buClr>
                        <a:defRPr kumimoji="1" sz="1600">
                          <a:solidFill>
                            <a:schemeClr val="tx1"/>
                          </a:solidFill>
                          <a:latin typeface="Tahoma" pitchFamily="34" charset="0"/>
                        </a:defRPr>
                      </a:lvl5pPr>
                      <a:lvl6pPr eaLnBrk="0" fontAlgn="base" hangingPunct="0">
                        <a:spcBef>
                          <a:spcPct val="20000"/>
                        </a:spcBef>
                        <a:spcAft>
                          <a:spcPct val="0"/>
                        </a:spcAft>
                        <a:buClr>
                          <a:schemeClr val="accent2"/>
                        </a:buClr>
                        <a:defRPr kumimoji="1" sz="1600">
                          <a:solidFill>
                            <a:schemeClr val="tx1"/>
                          </a:solidFill>
                          <a:latin typeface="Tahoma" pitchFamily="34" charset="0"/>
                        </a:defRPr>
                      </a:lvl6pPr>
                      <a:lvl7pPr eaLnBrk="0" fontAlgn="base" hangingPunct="0">
                        <a:spcBef>
                          <a:spcPct val="20000"/>
                        </a:spcBef>
                        <a:spcAft>
                          <a:spcPct val="0"/>
                        </a:spcAft>
                        <a:buClr>
                          <a:schemeClr val="accent2"/>
                        </a:buClr>
                        <a:defRPr kumimoji="1" sz="1600">
                          <a:solidFill>
                            <a:schemeClr val="tx1"/>
                          </a:solidFill>
                          <a:latin typeface="Tahoma" pitchFamily="34" charset="0"/>
                        </a:defRPr>
                      </a:lvl7pPr>
                      <a:lvl8pPr eaLnBrk="0" fontAlgn="base" hangingPunct="0">
                        <a:spcBef>
                          <a:spcPct val="20000"/>
                        </a:spcBef>
                        <a:spcAft>
                          <a:spcPct val="0"/>
                        </a:spcAft>
                        <a:buClr>
                          <a:schemeClr val="accent2"/>
                        </a:buClr>
                        <a:defRPr kumimoji="1" sz="1600">
                          <a:solidFill>
                            <a:schemeClr val="tx1"/>
                          </a:solidFill>
                          <a:latin typeface="Tahoma" pitchFamily="34" charset="0"/>
                        </a:defRPr>
                      </a:lvl8pPr>
                      <a:lvl9pPr eaLnBrk="0" fontAlgn="base" hangingPunct="0">
                        <a:spcBef>
                          <a:spcPct val="20000"/>
                        </a:spcBef>
                        <a:spcAft>
                          <a:spcPct val="0"/>
                        </a:spcAft>
                        <a:buClr>
                          <a:schemeClr val="accent2"/>
                        </a:buClr>
                        <a:defRPr kumimoji="1" sz="1600">
                          <a:solidFill>
                            <a:schemeClr val="tx1"/>
                          </a:solidFill>
                          <a:latin typeface="Tahoma" pitchFamily="34"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pt-BR" sz="1600" b="0" i="0" u="none" strike="noStrike" cap="none" normalizeH="0" baseline="0" dirty="0" smtClean="0">
                          <a:ln>
                            <a:noFill/>
                          </a:ln>
                          <a:solidFill>
                            <a:schemeClr val="tx1"/>
                          </a:solidFill>
                          <a:effectLst/>
                          <a:latin typeface="Tahoma" pitchFamily="34" charset="0"/>
                        </a:rPr>
                        <a:t>Length</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Monotype Sorts" pitchFamily="2" charset="2"/>
                        <a:defRPr kumimoji="1" sz="2400">
                          <a:solidFill>
                            <a:schemeClr val="tx1"/>
                          </a:solidFill>
                          <a:latin typeface="Tahoma" pitchFamily="34" charset="0"/>
                        </a:defRPr>
                      </a:lvl1pPr>
                      <a:lvl2pPr algn="l">
                        <a:spcBef>
                          <a:spcPct val="20000"/>
                        </a:spcBef>
                        <a:buClr>
                          <a:schemeClr val="accent2"/>
                        </a:buClr>
                        <a:buFont typeface="Monotype Sorts" pitchFamily="2" charset="2"/>
                        <a:defRPr kumimoji="1" sz="2000">
                          <a:solidFill>
                            <a:schemeClr val="tx1"/>
                          </a:solidFill>
                          <a:latin typeface="Tahoma" pitchFamily="34" charset="0"/>
                        </a:defRPr>
                      </a:lvl2pPr>
                      <a:lvl3pPr algn="l">
                        <a:spcBef>
                          <a:spcPct val="20000"/>
                        </a:spcBef>
                        <a:buClr>
                          <a:schemeClr val="accent2"/>
                        </a:buClr>
                        <a:buFont typeface="Monotype Sorts" pitchFamily="2" charset="2"/>
                        <a:defRPr kumimoji="1">
                          <a:solidFill>
                            <a:schemeClr val="tx1"/>
                          </a:solidFill>
                          <a:latin typeface="Tahoma" pitchFamily="34" charset="0"/>
                        </a:defRPr>
                      </a:lvl3pPr>
                      <a:lvl4pPr algn="l">
                        <a:spcBef>
                          <a:spcPct val="20000"/>
                        </a:spcBef>
                        <a:buClr>
                          <a:schemeClr val="accent2"/>
                        </a:buClr>
                        <a:defRPr kumimoji="1" sz="1600">
                          <a:solidFill>
                            <a:schemeClr val="tx1"/>
                          </a:solidFill>
                          <a:latin typeface="Tahoma" pitchFamily="34" charset="0"/>
                        </a:defRPr>
                      </a:lvl4pPr>
                      <a:lvl5pPr algn="l">
                        <a:spcBef>
                          <a:spcPct val="20000"/>
                        </a:spcBef>
                        <a:buClr>
                          <a:schemeClr val="accent2"/>
                        </a:buClr>
                        <a:defRPr kumimoji="1" sz="1600">
                          <a:solidFill>
                            <a:schemeClr val="tx1"/>
                          </a:solidFill>
                          <a:latin typeface="Tahoma" pitchFamily="34" charset="0"/>
                        </a:defRPr>
                      </a:lvl5pPr>
                      <a:lvl6pPr eaLnBrk="0" fontAlgn="base" hangingPunct="0">
                        <a:spcBef>
                          <a:spcPct val="20000"/>
                        </a:spcBef>
                        <a:spcAft>
                          <a:spcPct val="0"/>
                        </a:spcAft>
                        <a:buClr>
                          <a:schemeClr val="accent2"/>
                        </a:buClr>
                        <a:defRPr kumimoji="1" sz="1600">
                          <a:solidFill>
                            <a:schemeClr val="tx1"/>
                          </a:solidFill>
                          <a:latin typeface="Tahoma" pitchFamily="34" charset="0"/>
                        </a:defRPr>
                      </a:lvl6pPr>
                      <a:lvl7pPr eaLnBrk="0" fontAlgn="base" hangingPunct="0">
                        <a:spcBef>
                          <a:spcPct val="20000"/>
                        </a:spcBef>
                        <a:spcAft>
                          <a:spcPct val="0"/>
                        </a:spcAft>
                        <a:buClr>
                          <a:schemeClr val="accent2"/>
                        </a:buClr>
                        <a:defRPr kumimoji="1" sz="1600">
                          <a:solidFill>
                            <a:schemeClr val="tx1"/>
                          </a:solidFill>
                          <a:latin typeface="Tahoma" pitchFamily="34" charset="0"/>
                        </a:defRPr>
                      </a:lvl7pPr>
                      <a:lvl8pPr eaLnBrk="0" fontAlgn="base" hangingPunct="0">
                        <a:spcBef>
                          <a:spcPct val="20000"/>
                        </a:spcBef>
                        <a:spcAft>
                          <a:spcPct val="0"/>
                        </a:spcAft>
                        <a:buClr>
                          <a:schemeClr val="accent2"/>
                        </a:buClr>
                        <a:defRPr kumimoji="1" sz="1600">
                          <a:solidFill>
                            <a:schemeClr val="tx1"/>
                          </a:solidFill>
                          <a:latin typeface="Tahoma" pitchFamily="34" charset="0"/>
                        </a:defRPr>
                      </a:lvl8pPr>
                      <a:lvl9pPr eaLnBrk="0" fontAlgn="base" hangingPunct="0">
                        <a:spcBef>
                          <a:spcPct val="20000"/>
                        </a:spcBef>
                        <a:spcAft>
                          <a:spcPct val="0"/>
                        </a:spcAft>
                        <a:buClr>
                          <a:schemeClr val="accent2"/>
                        </a:buClr>
                        <a:defRPr kumimoji="1" sz="1600">
                          <a:solidFill>
                            <a:schemeClr val="tx1"/>
                          </a:solidFill>
                          <a:latin typeface="Tahoma" pitchFamily="34"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pt-BR" sz="1600" b="0" i="0" u="none" strike="noStrike" cap="none" normalizeH="0" baseline="0" dirty="0" smtClean="0">
                          <a:ln>
                            <a:noFill/>
                          </a:ln>
                          <a:solidFill>
                            <a:schemeClr val="tx1"/>
                          </a:solidFill>
                          <a:effectLst/>
                          <a:latin typeface="Tahoma" pitchFamily="34" charset="0"/>
                        </a:rPr>
                        <a:t>Weight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Monotype Sorts" pitchFamily="2" charset="2"/>
                        <a:defRPr kumimoji="1" sz="2400">
                          <a:solidFill>
                            <a:schemeClr val="tx1"/>
                          </a:solidFill>
                          <a:latin typeface="Tahoma" pitchFamily="34" charset="0"/>
                        </a:defRPr>
                      </a:lvl1pPr>
                      <a:lvl2pPr algn="l">
                        <a:spcBef>
                          <a:spcPct val="20000"/>
                        </a:spcBef>
                        <a:buClr>
                          <a:schemeClr val="accent2"/>
                        </a:buClr>
                        <a:buFont typeface="Monotype Sorts" pitchFamily="2" charset="2"/>
                        <a:defRPr kumimoji="1" sz="2000">
                          <a:solidFill>
                            <a:schemeClr val="tx1"/>
                          </a:solidFill>
                          <a:latin typeface="Tahoma" pitchFamily="34" charset="0"/>
                        </a:defRPr>
                      </a:lvl2pPr>
                      <a:lvl3pPr algn="l">
                        <a:spcBef>
                          <a:spcPct val="20000"/>
                        </a:spcBef>
                        <a:buClr>
                          <a:schemeClr val="accent2"/>
                        </a:buClr>
                        <a:buFont typeface="Monotype Sorts" pitchFamily="2" charset="2"/>
                        <a:defRPr kumimoji="1">
                          <a:solidFill>
                            <a:schemeClr val="tx1"/>
                          </a:solidFill>
                          <a:latin typeface="Tahoma" pitchFamily="34" charset="0"/>
                        </a:defRPr>
                      </a:lvl3pPr>
                      <a:lvl4pPr algn="l">
                        <a:spcBef>
                          <a:spcPct val="20000"/>
                        </a:spcBef>
                        <a:buClr>
                          <a:schemeClr val="accent2"/>
                        </a:buClr>
                        <a:defRPr kumimoji="1" sz="1600">
                          <a:solidFill>
                            <a:schemeClr val="tx1"/>
                          </a:solidFill>
                          <a:latin typeface="Tahoma" pitchFamily="34" charset="0"/>
                        </a:defRPr>
                      </a:lvl4pPr>
                      <a:lvl5pPr algn="l">
                        <a:spcBef>
                          <a:spcPct val="20000"/>
                        </a:spcBef>
                        <a:buClr>
                          <a:schemeClr val="accent2"/>
                        </a:buClr>
                        <a:defRPr kumimoji="1" sz="1600">
                          <a:solidFill>
                            <a:schemeClr val="tx1"/>
                          </a:solidFill>
                          <a:latin typeface="Tahoma" pitchFamily="34" charset="0"/>
                        </a:defRPr>
                      </a:lvl5pPr>
                      <a:lvl6pPr eaLnBrk="0" fontAlgn="base" hangingPunct="0">
                        <a:spcBef>
                          <a:spcPct val="20000"/>
                        </a:spcBef>
                        <a:spcAft>
                          <a:spcPct val="0"/>
                        </a:spcAft>
                        <a:buClr>
                          <a:schemeClr val="accent2"/>
                        </a:buClr>
                        <a:defRPr kumimoji="1" sz="1600">
                          <a:solidFill>
                            <a:schemeClr val="tx1"/>
                          </a:solidFill>
                          <a:latin typeface="Tahoma" pitchFamily="34" charset="0"/>
                        </a:defRPr>
                      </a:lvl6pPr>
                      <a:lvl7pPr eaLnBrk="0" fontAlgn="base" hangingPunct="0">
                        <a:spcBef>
                          <a:spcPct val="20000"/>
                        </a:spcBef>
                        <a:spcAft>
                          <a:spcPct val="0"/>
                        </a:spcAft>
                        <a:buClr>
                          <a:schemeClr val="accent2"/>
                        </a:buClr>
                        <a:defRPr kumimoji="1" sz="1600">
                          <a:solidFill>
                            <a:schemeClr val="tx1"/>
                          </a:solidFill>
                          <a:latin typeface="Tahoma" pitchFamily="34" charset="0"/>
                        </a:defRPr>
                      </a:lvl7pPr>
                      <a:lvl8pPr eaLnBrk="0" fontAlgn="base" hangingPunct="0">
                        <a:spcBef>
                          <a:spcPct val="20000"/>
                        </a:spcBef>
                        <a:spcAft>
                          <a:spcPct val="0"/>
                        </a:spcAft>
                        <a:buClr>
                          <a:schemeClr val="accent2"/>
                        </a:buClr>
                        <a:defRPr kumimoji="1" sz="1600">
                          <a:solidFill>
                            <a:schemeClr val="tx1"/>
                          </a:solidFill>
                          <a:latin typeface="Tahoma" pitchFamily="34" charset="0"/>
                        </a:defRPr>
                      </a:lvl8pPr>
                      <a:lvl9pPr eaLnBrk="0" fontAlgn="base" hangingPunct="0">
                        <a:spcBef>
                          <a:spcPct val="20000"/>
                        </a:spcBef>
                        <a:spcAft>
                          <a:spcPct val="0"/>
                        </a:spcAft>
                        <a:buClr>
                          <a:schemeClr val="accent2"/>
                        </a:buClr>
                        <a:defRPr kumimoji="1" sz="1600">
                          <a:solidFill>
                            <a:schemeClr val="tx1"/>
                          </a:solidFill>
                          <a:latin typeface="Tahoma"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pt-BR" sz="1600" b="0" i="0" u="none" strike="noStrike" cap="none" normalizeH="0" baseline="0" dirty="0" smtClean="0">
                          <a:ln>
                            <a:noFill/>
                          </a:ln>
                          <a:solidFill>
                            <a:schemeClr val="tx1"/>
                          </a:solidFill>
                          <a:effectLst/>
                          <a:latin typeface="Tahoma" pitchFamily="34" charset="0"/>
                        </a:rPr>
                        <a:t>Class </a:t>
                      </a:r>
                      <a:r>
                        <a:rPr kumimoji="1" lang="en-US" altLang="pt-BR" sz="1600" b="0" i="1" u="none" strike="noStrike" cap="none" normalizeH="0" baseline="0" dirty="0" smtClean="0">
                          <a:ln>
                            <a:noFill/>
                          </a:ln>
                          <a:solidFill>
                            <a:schemeClr val="tx1"/>
                          </a:solidFill>
                          <a:effectLst/>
                          <a:latin typeface="Tahoma" pitchFamily="34" charset="0"/>
                        </a:rPr>
                        <a:t>y</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850">
                <a:tc>
                  <a:txBody>
                    <a:bodyPr/>
                    <a:lstStyle>
                      <a:lvl1pPr algn="l">
                        <a:spcBef>
                          <a:spcPct val="20000"/>
                        </a:spcBef>
                        <a:buClr>
                          <a:schemeClr val="accent2"/>
                        </a:buClr>
                        <a:buFont typeface="Monotype Sorts" pitchFamily="2" charset="2"/>
                        <a:defRPr kumimoji="1" sz="2400">
                          <a:solidFill>
                            <a:schemeClr val="tx1"/>
                          </a:solidFill>
                          <a:latin typeface="Tahoma" pitchFamily="34" charset="0"/>
                        </a:defRPr>
                      </a:lvl1pPr>
                      <a:lvl2pPr algn="l">
                        <a:spcBef>
                          <a:spcPct val="20000"/>
                        </a:spcBef>
                        <a:buClr>
                          <a:schemeClr val="accent2"/>
                        </a:buClr>
                        <a:buFont typeface="Monotype Sorts" pitchFamily="2" charset="2"/>
                        <a:defRPr kumimoji="1" sz="2000">
                          <a:solidFill>
                            <a:schemeClr val="tx1"/>
                          </a:solidFill>
                          <a:latin typeface="Tahoma" pitchFamily="34" charset="0"/>
                        </a:defRPr>
                      </a:lvl2pPr>
                      <a:lvl3pPr algn="l">
                        <a:spcBef>
                          <a:spcPct val="20000"/>
                        </a:spcBef>
                        <a:buClr>
                          <a:schemeClr val="accent2"/>
                        </a:buClr>
                        <a:buFont typeface="Monotype Sorts" pitchFamily="2" charset="2"/>
                        <a:defRPr kumimoji="1">
                          <a:solidFill>
                            <a:schemeClr val="tx1"/>
                          </a:solidFill>
                          <a:latin typeface="Tahoma" pitchFamily="34" charset="0"/>
                        </a:defRPr>
                      </a:lvl3pPr>
                      <a:lvl4pPr algn="l">
                        <a:spcBef>
                          <a:spcPct val="20000"/>
                        </a:spcBef>
                        <a:buClr>
                          <a:schemeClr val="accent2"/>
                        </a:buClr>
                        <a:defRPr kumimoji="1" sz="1600">
                          <a:solidFill>
                            <a:schemeClr val="tx1"/>
                          </a:solidFill>
                          <a:latin typeface="Tahoma" pitchFamily="34" charset="0"/>
                        </a:defRPr>
                      </a:lvl4pPr>
                      <a:lvl5pPr algn="l">
                        <a:spcBef>
                          <a:spcPct val="20000"/>
                        </a:spcBef>
                        <a:buClr>
                          <a:schemeClr val="accent2"/>
                        </a:buClr>
                        <a:defRPr kumimoji="1" sz="1600">
                          <a:solidFill>
                            <a:schemeClr val="tx1"/>
                          </a:solidFill>
                          <a:latin typeface="Tahoma" pitchFamily="34" charset="0"/>
                        </a:defRPr>
                      </a:lvl5pPr>
                      <a:lvl6pPr eaLnBrk="0" fontAlgn="base" hangingPunct="0">
                        <a:spcBef>
                          <a:spcPct val="20000"/>
                        </a:spcBef>
                        <a:spcAft>
                          <a:spcPct val="0"/>
                        </a:spcAft>
                        <a:buClr>
                          <a:schemeClr val="accent2"/>
                        </a:buClr>
                        <a:defRPr kumimoji="1" sz="1600">
                          <a:solidFill>
                            <a:schemeClr val="tx1"/>
                          </a:solidFill>
                          <a:latin typeface="Tahoma" pitchFamily="34" charset="0"/>
                        </a:defRPr>
                      </a:lvl6pPr>
                      <a:lvl7pPr eaLnBrk="0" fontAlgn="base" hangingPunct="0">
                        <a:spcBef>
                          <a:spcPct val="20000"/>
                        </a:spcBef>
                        <a:spcAft>
                          <a:spcPct val="0"/>
                        </a:spcAft>
                        <a:buClr>
                          <a:schemeClr val="accent2"/>
                        </a:buClr>
                        <a:defRPr kumimoji="1" sz="1600">
                          <a:solidFill>
                            <a:schemeClr val="tx1"/>
                          </a:solidFill>
                          <a:latin typeface="Tahoma" pitchFamily="34" charset="0"/>
                        </a:defRPr>
                      </a:lvl7pPr>
                      <a:lvl8pPr eaLnBrk="0" fontAlgn="base" hangingPunct="0">
                        <a:spcBef>
                          <a:spcPct val="20000"/>
                        </a:spcBef>
                        <a:spcAft>
                          <a:spcPct val="0"/>
                        </a:spcAft>
                        <a:buClr>
                          <a:schemeClr val="accent2"/>
                        </a:buClr>
                        <a:defRPr kumimoji="1" sz="1600">
                          <a:solidFill>
                            <a:schemeClr val="tx1"/>
                          </a:solidFill>
                          <a:latin typeface="Tahoma" pitchFamily="34" charset="0"/>
                        </a:defRPr>
                      </a:lvl8pPr>
                      <a:lvl9pPr eaLnBrk="0" fontAlgn="base" hangingPunct="0">
                        <a:spcBef>
                          <a:spcPct val="20000"/>
                        </a:spcBef>
                        <a:spcAft>
                          <a:spcPct val="0"/>
                        </a:spcAft>
                        <a:buClr>
                          <a:schemeClr val="accent2"/>
                        </a:buClr>
                        <a:defRPr kumimoji="1" sz="1600">
                          <a:solidFill>
                            <a:schemeClr val="tx1"/>
                          </a:solidFill>
                          <a:latin typeface="Tahoma" pitchFamily="34"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pt-BR" sz="1600" b="0" i="0" u="none" strike="noStrike" cap="none" normalizeH="0" baseline="0" smtClean="0">
                          <a:ln>
                            <a:noFill/>
                          </a:ln>
                          <a:solidFill>
                            <a:schemeClr val="tx1"/>
                          </a:solidFill>
                          <a:effectLst/>
                          <a:latin typeface="Tahoma" pitchFamily="34" charset="0"/>
                        </a:rPr>
                        <a:t>12</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Monotype Sorts" pitchFamily="2" charset="2"/>
                        <a:defRPr kumimoji="1" sz="2400">
                          <a:solidFill>
                            <a:schemeClr val="tx1"/>
                          </a:solidFill>
                          <a:latin typeface="Tahoma" pitchFamily="34" charset="0"/>
                        </a:defRPr>
                      </a:lvl1pPr>
                      <a:lvl2pPr algn="l">
                        <a:spcBef>
                          <a:spcPct val="20000"/>
                        </a:spcBef>
                        <a:buClr>
                          <a:schemeClr val="accent2"/>
                        </a:buClr>
                        <a:buFont typeface="Monotype Sorts" pitchFamily="2" charset="2"/>
                        <a:defRPr kumimoji="1" sz="2000">
                          <a:solidFill>
                            <a:schemeClr val="tx1"/>
                          </a:solidFill>
                          <a:latin typeface="Tahoma" pitchFamily="34" charset="0"/>
                        </a:defRPr>
                      </a:lvl2pPr>
                      <a:lvl3pPr algn="l">
                        <a:spcBef>
                          <a:spcPct val="20000"/>
                        </a:spcBef>
                        <a:buClr>
                          <a:schemeClr val="accent2"/>
                        </a:buClr>
                        <a:buFont typeface="Monotype Sorts" pitchFamily="2" charset="2"/>
                        <a:defRPr kumimoji="1">
                          <a:solidFill>
                            <a:schemeClr val="tx1"/>
                          </a:solidFill>
                          <a:latin typeface="Tahoma" pitchFamily="34" charset="0"/>
                        </a:defRPr>
                      </a:lvl3pPr>
                      <a:lvl4pPr algn="l">
                        <a:spcBef>
                          <a:spcPct val="20000"/>
                        </a:spcBef>
                        <a:buClr>
                          <a:schemeClr val="accent2"/>
                        </a:buClr>
                        <a:defRPr kumimoji="1" sz="1600">
                          <a:solidFill>
                            <a:schemeClr val="tx1"/>
                          </a:solidFill>
                          <a:latin typeface="Tahoma" pitchFamily="34" charset="0"/>
                        </a:defRPr>
                      </a:lvl4pPr>
                      <a:lvl5pPr algn="l">
                        <a:spcBef>
                          <a:spcPct val="20000"/>
                        </a:spcBef>
                        <a:buClr>
                          <a:schemeClr val="accent2"/>
                        </a:buClr>
                        <a:defRPr kumimoji="1" sz="1600">
                          <a:solidFill>
                            <a:schemeClr val="tx1"/>
                          </a:solidFill>
                          <a:latin typeface="Tahoma" pitchFamily="34" charset="0"/>
                        </a:defRPr>
                      </a:lvl5pPr>
                      <a:lvl6pPr eaLnBrk="0" fontAlgn="base" hangingPunct="0">
                        <a:spcBef>
                          <a:spcPct val="20000"/>
                        </a:spcBef>
                        <a:spcAft>
                          <a:spcPct val="0"/>
                        </a:spcAft>
                        <a:buClr>
                          <a:schemeClr val="accent2"/>
                        </a:buClr>
                        <a:defRPr kumimoji="1" sz="1600">
                          <a:solidFill>
                            <a:schemeClr val="tx1"/>
                          </a:solidFill>
                          <a:latin typeface="Tahoma" pitchFamily="34" charset="0"/>
                        </a:defRPr>
                      </a:lvl6pPr>
                      <a:lvl7pPr eaLnBrk="0" fontAlgn="base" hangingPunct="0">
                        <a:spcBef>
                          <a:spcPct val="20000"/>
                        </a:spcBef>
                        <a:spcAft>
                          <a:spcPct val="0"/>
                        </a:spcAft>
                        <a:buClr>
                          <a:schemeClr val="accent2"/>
                        </a:buClr>
                        <a:defRPr kumimoji="1" sz="1600">
                          <a:solidFill>
                            <a:schemeClr val="tx1"/>
                          </a:solidFill>
                          <a:latin typeface="Tahoma" pitchFamily="34" charset="0"/>
                        </a:defRPr>
                      </a:lvl7pPr>
                      <a:lvl8pPr eaLnBrk="0" fontAlgn="base" hangingPunct="0">
                        <a:spcBef>
                          <a:spcPct val="20000"/>
                        </a:spcBef>
                        <a:spcAft>
                          <a:spcPct val="0"/>
                        </a:spcAft>
                        <a:buClr>
                          <a:schemeClr val="accent2"/>
                        </a:buClr>
                        <a:defRPr kumimoji="1" sz="1600">
                          <a:solidFill>
                            <a:schemeClr val="tx1"/>
                          </a:solidFill>
                          <a:latin typeface="Tahoma" pitchFamily="34" charset="0"/>
                        </a:defRPr>
                      </a:lvl8pPr>
                      <a:lvl9pPr eaLnBrk="0" fontAlgn="base" hangingPunct="0">
                        <a:spcBef>
                          <a:spcPct val="20000"/>
                        </a:spcBef>
                        <a:spcAft>
                          <a:spcPct val="0"/>
                        </a:spcAft>
                        <a:buClr>
                          <a:schemeClr val="accent2"/>
                        </a:buClr>
                        <a:defRPr kumimoji="1" sz="1600">
                          <a:solidFill>
                            <a:schemeClr val="tx1"/>
                          </a:solidFill>
                          <a:latin typeface="Tahoma" pitchFamily="34"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pt-BR" sz="1600" b="0" i="0" u="none" strike="noStrike" cap="none" normalizeH="0" baseline="0" smtClean="0">
                          <a:ln>
                            <a:noFill/>
                          </a:ln>
                          <a:solidFill>
                            <a:schemeClr val="tx1"/>
                          </a:solidFill>
                          <a:effectLst/>
                          <a:latin typeface="Tahoma" pitchFamily="34" charset="0"/>
                        </a:rPr>
                        <a:t>3.2</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Monotype Sorts" pitchFamily="2" charset="2"/>
                        <a:defRPr kumimoji="1" sz="2400">
                          <a:solidFill>
                            <a:schemeClr val="tx1"/>
                          </a:solidFill>
                          <a:latin typeface="Tahoma" pitchFamily="34" charset="0"/>
                        </a:defRPr>
                      </a:lvl1pPr>
                      <a:lvl2pPr algn="l">
                        <a:spcBef>
                          <a:spcPct val="20000"/>
                        </a:spcBef>
                        <a:buClr>
                          <a:schemeClr val="accent2"/>
                        </a:buClr>
                        <a:buFont typeface="Monotype Sorts" pitchFamily="2" charset="2"/>
                        <a:defRPr kumimoji="1" sz="2000">
                          <a:solidFill>
                            <a:schemeClr val="tx1"/>
                          </a:solidFill>
                          <a:latin typeface="Tahoma" pitchFamily="34" charset="0"/>
                        </a:defRPr>
                      </a:lvl2pPr>
                      <a:lvl3pPr algn="l">
                        <a:spcBef>
                          <a:spcPct val="20000"/>
                        </a:spcBef>
                        <a:buClr>
                          <a:schemeClr val="accent2"/>
                        </a:buClr>
                        <a:buFont typeface="Monotype Sorts" pitchFamily="2" charset="2"/>
                        <a:defRPr kumimoji="1">
                          <a:solidFill>
                            <a:schemeClr val="tx1"/>
                          </a:solidFill>
                          <a:latin typeface="Tahoma" pitchFamily="34" charset="0"/>
                        </a:defRPr>
                      </a:lvl3pPr>
                      <a:lvl4pPr algn="l">
                        <a:spcBef>
                          <a:spcPct val="20000"/>
                        </a:spcBef>
                        <a:buClr>
                          <a:schemeClr val="accent2"/>
                        </a:buClr>
                        <a:defRPr kumimoji="1" sz="1600">
                          <a:solidFill>
                            <a:schemeClr val="tx1"/>
                          </a:solidFill>
                          <a:latin typeface="Tahoma" pitchFamily="34" charset="0"/>
                        </a:defRPr>
                      </a:lvl4pPr>
                      <a:lvl5pPr algn="l">
                        <a:spcBef>
                          <a:spcPct val="20000"/>
                        </a:spcBef>
                        <a:buClr>
                          <a:schemeClr val="accent2"/>
                        </a:buClr>
                        <a:defRPr kumimoji="1" sz="1600">
                          <a:solidFill>
                            <a:schemeClr val="tx1"/>
                          </a:solidFill>
                          <a:latin typeface="Tahoma" pitchFamily="34" charset="0"/>
                        </a:defRPr>
                      </a:lvl5pPr>
                      <a:lvl6pPr eaLnBrk="0" fontAlgn="base" hangingPunct="0">
                        <a:spcBef>
                          <a:spcPct val="20000"/>
                        </a:spcBef>
                        <a:spcAft>
                          <a:spcPct val="0"/>
                        </a:spcAft>
                        <a:buClr>
                          <a:schemeClr val="accent2"/>
                        </a:buClr>
                        <a:defRPr kumimoji="1" sz="1600">
                          <a:solidFill>
                            <a:schemeClr val="tx1"/>
                          </a:solidFill>
                          <a:latin typeface="Tahoma" pitchFamily="34" charset="0"/>
                        </a:defRPr>
                      </a:lvl6pPr>
                      <a:lvl7pPr eaLnBrk="0" fontAlgn="base" hangingPunct="0">
                        <a:spcBef>
                          <a:spcPct val="20000"/>
                        </a:spcBef>
                        <a:spcAft>
                          <a:spcPct val="0"/>
                        </a:spcAft>
                        <a:buClr>
                          <a:schemeClr val="accent2"/>
                        </a:buClr>
                        <a:defRPr kumimoji="1" sz="1600">
                          <a:solidFill>
                            <a:schemeClr val="tx1"/>
                          </a:solidFill>
                          <a:latin typeface="Tahoma" pitchFamily="34" charset="0"/>
                        </a:defRPr>
                      </a:lvl7pPr>
                      <a:lvl8pPr eaLnBrk="0" fontAlgn="base" hangingPunct="0">
                        <a:spcBef>
                          <a:spcPct val="20000"/>
                        </a:spcBef>
                        <a:spcAft>
                          <a:spcPct val="0"/>
                        </a:spcAft>
                        <a:buClr>
                          <a:schemeClr val="accent2"/>
                        </a:buClr>
                        <a:defRPr kumimoji="1" sz="1600">
                          <a:solidFill>
                            <a:schemeClr val="tx1"/>
                          </a:solidFill>
                          <a:latin typeface="Tahoma" pitchFamily="34" charset="0"/>
                        </a:defRPr>
                      </a:lvl8pPr>
                      <a:lvl9pPr eaLnBrk="0" fontAlgn="base" hangingPunct="0">
                        <a:spcBef>
                          <a:spcPct val="20000"/>
                        </a:spcBef>
                        <a:spcAft>
                          <a:spcPct val="0"/>
                        </a:spcAft>
                        <a:buClr>
                          <a:schemeClr val="accent2"/>
                        </a:buClr>
                        <a:defRPr kumimoji="1" sz="1600">
                          <a:solidFill>
                            <a:schemeClr val="tx1"/>
                          </a:solidFill>
                          <a:latin typeface="Tahoma"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endParaRPr kumimoji="1" lang="pt-BR" altLang="pt-BR" sz="1600" b="0" i="0" u="none" strike="noStrike" cap="none" normalizeH="0" baseline="0" smtClean="0">
                        <a:ln>
                          <a:noFill/>
                        </a:ln>
                        <a:solidFill>
                          <a:schemeClr val="tx1"/>
                        </a:solidFill>
                        <a:effectLst/>
                        <a:latin typeface="Tahoma" pitchFamily="34"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850">
                <a:tc>
                  <a:txBody>
                    <a:bodyPr/>
                    <a:lstStyle>
                      <a:lvl1pPr algn="l">
                        <a:spcBef>
                          <a:spcPct val="20000"/>
                        </a:spcBef>
                        <a:buClr>
                          <a:schemeClr val="accent2"/>
                        </a:buClr>
                        <a:buFont typeface="Monotype Sorts" pitchFamily="2" charset="2"/>
                        <a:defRPr kumimoji="1" sz="2400">
                          <a:solidFill>
                            <a:schemeClr val="tx1"/>
                          </a:solidFill>
                          <a:latin typeface="Tahoma" pitchFamily="34" charset="0"/>
                        </a:defRPr>
                      </a:lvl1pPr>
                      <a:lvl2pPr algn="l">
                        <a:spcBef>
                          <a:spcPct val="20000"/>
                        </a:spcBef>
                        <a:buClr>
                          <a:schemeClr val="accent2"/>
                        </a:buClr>
                        <a:buFont typeface="Monotype Sorts" pitchFamily="2" charset="2"/>
                        <a:defRPr kumimoji="1" sz="2000">
                          <a:solidFill>
                            <a:schemeClr val="tx1"/>
                          </a:solidFill>
                          <a:latin typeface="Tahoma" pitchFamily="34" charset="0"/>
                        </a:defRPr>
                      </a:lvl2pPr>
                      <a:lvl3pPr algn="l">
                        <a:spcBef>
                          <a:spcPct val="20000"/>
                        </a:spcBef>
                        <a:buClr>
                          <a:schemeClr val="accent2"/>
                        </a:buClr>
                        <a:buFont typeface="Monotype Sorts" pitchFamily="2" charset="2"/>
                        <a:defRPr kumimoji="1">
                          <a:solidFill>
                            <a:schemeClr val="tx1"/>
                          </a:solidFill>
                          <a:latin typeface="Tahoma" pitchFamily="34" charset="0"/>
                        </a:defRPr>
                      </a:lvl3pPr>
                      <a:lvl4pPr algn="l">
                        <a:spcBef>
                          <a:spcPct val="20000"/>
                        </a:spcBef>
                        <a:buClr>
                          <a:schemeClr val="accent2"/>
                        </a:buClr>
                        <a:defRPr kumimoji="1" sz="1600">
                          <a:solidFill>
                            <a:schemeClr val="tx1"/>
                          </a:solidFill>
                          <a:latin typeface="Tahoma" pitchFamily="34" charset="0"/>
                        </a:defRPr>
                      </a:lvl4pPr>
                      <a:lvl5pPr algn="l">
                        <a:spcBef>
                          <a:spcPct val="20000"/>
                        </a:spcBef>
                        <a:buClr>
                          <a:schemeClr val="accent2"/>
                        </a:buClr>
                        <a:defRPr kumimoji="1" sz="1600">
                          <a:solidFill>
                            <a:schemeClr val="tx1"/>
                          </a:solidFill>
                          <a:latin typeface="Tahoma" pitchFamily="34" charset="0"/>
                        </a:defRPr>
                      </a:lvl5pPr>
                      <a:lvl6pPr eaLnBrk="0" fontAlgn="base" hangingPunct="0">
                        <a:spcBef>
                          <a:spcPct val="20000"/>
                        </a:spcBef>
                        <a:spcAft>
                          <a:spcPct val="0"/>
                        </a:spcAft>
                        <a:buClr>
                          <a:schemeClr val="accent2"/>
                        </a:buClr>
                        <a:defRPr kumimoji="1" sz="1600">
                          <a:solidFill>
                            <a:schemeClr val="tx1"/>
                          </a:solidFill>
                          <a:latin typeface="Tahoma" pitchFamily="34" charset="0"/>
                        </a:defRPr>
                      </a:lvl6pPr>
                      <a:lvl7pPr eaLnBrk="0" fontAlgn="base" hangingPunct="0">
                        <a:spcBef>
                          <a:spcPct val="20000"/>
                        </a:spcBef>
                        <a:spcAft>
                          <a:spcPct val="0"/>
                        </a:spcAft>
                        <a:buClr>
                          <a:schemeClr val="accent2"/>
                        </a:buClr>
                        <a:defRPr kumimoji="1" sz="1600">
                          <a:solidFill>
                            <a:schemeClr val="tx1"/>
                          </a:solidFill>
                          <a:latin typeface="Tahoma" pitchFamily="34" charset="0"/>
                        </a:defRPr>
                      </a:lvl7pPr>
                      <a:lvl8pPr eaLnBrk="0" fontAlgn="base" hangingPunct="0">
                        <a:spcBef>
                          <a:spcPct val="20000"/>
                        </a:spcBef>
                        <a:spcAft>
                          <a:spcPct val="0"/>
                        </a:spcAft>
                        <a:buClr>
                          <a:schemeClr val="accent2"/>
                        </a:buClr>
                        <a:defRPr kumimoji="1" sz="1600">
                          <a:solidFill>
                            <a:schemeClr val="tx1"/>
                          </a:solidFill>
                          <a:latin typeface="Tahoma" pitchFamily="34" charset="0"/>
                        </a:defRPr>
                      </a:lvl8pPr>
                      <a:lvl9pPr eaLnBrk="0" fontAlgn="base" hangingPunct="0">
                        <a:spcBef>
                          <a:spcPct val="20000"/>
                        </a:spcBef>
                        <a:spcAft>
                          <a:spcPct val="0"/>
                        </a:spcAft>
                        <a:buClr>
                          <a:schemeClr val="accent2"/>
                        </a:buClr>
                        <a:defRPr kumimoji="1" sz="1600">
                          <a:solidFill>
                            <a:schemeClr val="tx1"/>
                          </a:solidFill>
                          <a:latin typeface="Tahoma" pitchFamily="34"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pt-BR" sz="1600" b="0" i="0" u="none" strike="noStrike" cap="none" normalizeH="0" baseline="0" smtClean="0">
                          <a:ln>
                            <a:noFill/>
                          </a:ln>
                          <a:solidFill>
                            <a:schemeClr val="tx1"/>
                          </a:solidFill>
                          <a:effectLst/>
                          <a:latin typeface="Tahoma" pitchFamily="34" charset="0"/>
                        </a:rPr>
                        <a:t>10</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Monotype Sorts" pitchFamily="2" charset="2"/>
                        <a:defRPr kumimoji="1" sz="2400">
                          <a:solidFill>
                            <a:schemeClr val="tx1"/>
                          </a:solidFill>
                          <a:latin typeface="Tahoma" pitchFamily="34" charset="0"/>
                        </a:defRPr>
                      </a:lvl1pPr>
                      <a:lvl2pPr algn="l">
                        <a:spcBef>
                          <a:spcPct val="20000"/>
                        </a:spcBef>
                        <a:buClr>
                          <a:schemeClr val="accent2"/>
                        </a:buClr>
                        <a:buFont typeface="Monotype Sorts" pitchFamily="2" charset="2"/>
                        <a:defRPr kumimoji="1" sz="2000">
                          <a:solidFill>
                            <a:schemeClr val="tx1"/>
                          </a:solidFill>
                          <a:latin typeface="Tahoma" pitchFamily="34" charset="0"/>
                        </a:defRPr>
                      </a:lvl2pPr>
                      <a:lvl3pPr algn="l">
                        <a:spcBef>
                          <a:spcPct val="20000"/>
                        </a:spcBef>
                        <a:buClr>
                          <a:schemeClr val="accent2"/>
                        </a:buClr>
                        <a:buFont typeface="Monotype Sorts" pitchFamily="2" charset="2"/>
                        <a:defRPr kumimoji="1">
                          <a:solidFill>
                            <a:schemeClr val="tx1"/>
                          </a:solidFill>
                          <a:latin typeface="Tahoma" pitchFamily="34" charset="0"/>
                        </a:defRPr>
                      </a:lvl3pPr>
                      <a:lvl4pPr algn="l">
                        <a:spcBef>
                          <a:spcPct val="20000"/>
                        </a:spcBef>
                        <a:buClr>
                          <a:schemeClr val="accent2"/>
                        </a:buClr>
                        <a:defRPr kumimoji="1" sz="1600">
                          <a:solidFill>
                            <a:schemeClr val="tx1"/>
                          </a:solidFill>
                          <a:latin typeface="Tahoma" pitchFamily="34" charset="0"/>
                        </a:defRPr>
                      </a:lvl4pPr>
                      <a:lvl5pPr algn="l">
                        <a:spcBef>
                          <a:spcPct val="20000"/>
                        </a:spcBef>
                        <a:buClr>
                          <a:schemeClr val="accent2"/>
                        </a:buClr>
                        <a:defRPr kumimoji="1" sz="1600">
                          <a:solidFill>
                            <a:schemeClr val="tx1"/>
                          </a:solidFill>
                          <a:latin typeface="Tahoma" pitchFamily="34" charset="0"/>
                        </a:defRPr>
                      </a:lvl5pPr>
                      <a:lvl6pPr eaLnBrk="0" fontAlgn="base" hangingPunct="0">
                        <a:spcBef>
                          <a:spcPct val="20000"/>
                        </a:spcBef>
                        <a:spcAft>
                          <a:spcPct val="0"/>
                        </a:spcAft>
                        <a:buClr>
                          <a:schemeClr val="accent2"/>
                        </a:buClr>
                        <a:defRPr kumimoji="1" sz="1600">
                          <a:solidFill>
                            <a:schemeClr val="tx1"/>
                          </a:solidFill>
                          <a:latin typeface="Tahoma" pitchFamily="34" charset="0"/>
                        </a:defRPr>
                      </a:lvl6pPr>
                      <a:lvl7pPr eaLnBrk="0" fontAlgn="base" hangingPunct="0">
                        <a:spcBef>
                          <a:spcPct val="20000"/>
                        </a:spcBef>
                        <a:spcAft>
                          <a:spcPct val="0"/>
                        </a:spcAft>
                        <a:buClr>
                          <a:schemeClr val="accent2"/>
                        </a:buClr>
                        <a:defRPr kumimoji="1" sz="1600">
                          <a:solidFill>
                            <a:schemeClr val="tx1"/>
                          </a:solidFill>
                          <a:latin typeface="Tahoma" pitchFamily="34" charset="0"/>
                        </a:defRPr>
                      </a:lvl7pPr>
                      <a:lvl8pPr eaLnBrk="0" fontAlgn="base" hangingPunct="0">
                        <a:spcBef>
                          <a:spcPct val="20000"/>
                        </a:spcBef>
                        <a:spcAft>
                          <a:spcPct val="0"/>
                        </a:spcAft>
                        <a:buClr>
                          <a:schemeClr val="accent2"/>
                        </a:buClr>
                        <a:defRPr kumimoji="1" sz="1600">
                          <a:solidFill>
                            <a:schemeClr val="tx1"/>
                          </a:solidFill>
                          <a:latin typeface="Tahoma" pitchFamily="34" charset="0"/>
                        </a:defRPr>
                      </a:lvl8pPr>
                      <a:lvl9pPr eaLnBrk="0" fontAlgn="base" hangingPunct="0">
                        <a:spcBef>
                          <a:spcPct val="20000"/>
                        </a:spcBef>
                        <a:spcAft>
                          <a:spcPct val="0"/>
                        </a:spcAft>
                        <a:buClr>
                          <a:schemeClr val="accent2"/>
                        </a:buClr>
                        <a:defRPr kumimoji="1" sz="1600">
                          <a:solidFill>
                            <a:schemeClr val="tx1"/>
                          </a:solidFill>
                          <a:latin typeface="Tahoma" pitchFamily="34"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pt-BR" sz="1600" b="0" i="0" u="none" strike="noStrike" cap="none" normalizeH="0" baseline="0" smtClean="0">
                          <a:ln>
                            <a:noFill/>
                          </a:ln>
                          <a:solidFill>
                            <a:schemeClr val="tx1"/>
                          </a:solidFill>
                          <a:effectLst/>
                          <a:latin typeface="Tahoma" pitchFamily="34" charset="0"/>
                        </a:rPr>
                        <a:t>0.5</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Monotype Sorts" pitchFamily="2" charset="2"/>
                        <a:defRPr kumimoji="1" sz="2400">
                          <a:solidFill>
                            <a:schemeClr val="tx1"/>
                          </a:solidFill>
                          <a:latin typeface="Tahoma" pitchFamily="34" charset="0"/>
                        </a:defRPr>
                      </a:lvl1pPr>
                      <a:lvl2pPr algn="l">
                        <a:spcBef>
                          <a:spcPct val="20000"/>
                        </a:spcBef>
                        <a:buClr>
                          <a:schemeClr val="accent2"/>
                        </a:buClr>
                        <a:buFont typeface="Monotype Sorts" pitchFamily="2" charset="2"/>
                        <a:defRPr kumimoji="1" sz="2000">
                          <a:solidFill>
                            <a:schemeClr val="tx1"/>
                          </a:solidFill>
                          <a:latin typeface="Tahoma" pitchFamily="34" charset="0"/>
                        </a:defRPr>
                      </a:lvl2pPr>
                      <a:lvl3pPr algn="l">
                        <a:spcBef>
                          <a:spcPct val="20000"/>
                        </a:spcBef>
                        <a:buClr>
                          <a:schemeClr val="accent2"/>
                        </a:buClr>
                        <a:buFont typeface="Monotype Sorts" pitchFamily="2" charset="2"/>
                        <a:defRPr kumimoji="1">
                          <a:solidFill>
                            <a:schemeClr val="tx1"/>
                          </a:solidFill>
                          <a:latin typeface="Tahoma" pitchFamily="34" charset="0"/>
                        </a:defRPr>
                      </a:lvl3pPr>
                      <a:lvl4pPr algn="l">
                        <a:spcBef>
                          <a:spcPct val="20000"/>
                        </a:spcBef>
                        <a:buClr>
                          <a:schemeClr val="accent2"/>
                        </a:buClr>
                        <a:defRPr kumimoji="1" sz="1600">
                          <a:solidFill>
                            <a:schemeClr val="tx1"/>
                          </a:solidFill>
                          <a:latin typeface="Tahoma" pitchFamily="34" charset="0"/>
                        </a:defRPr>
                      </a:lvl4pPr>
                      <a:lvl5pPr algn="l">
                        <a:spcBef>
                          <a:spcPct val="20000"/>
                        </a:spcBef>
                        <a:buClr>
                          <a:schemeClr val="accent2"/>
                        </a:buClr>
                        <a:defRPr kumimoji="1" sz="1600">
                          <a:solidFill>
                            <a:schemeClr val="tx1"/>
                          </a:solidFill>
                          <a:latin typeface="Tahoma" pitchFamily="34" charset="0"/>
                        </a:defRPr>
                      </a:lvl5pPr>
                      <a:lvl6pPr eaLnBrk="0" fontAlgn="base" hangingPunct="0">
                        <a:spcBef>
                          <a:spcPct val="20000"/>
                        </a:spcBef>
                        <a:spcAft>
                          <a:spcPct val="0"/>
                        </a:spcAft>
                        <a:buClr>
                          <a:schemeClr val="accent2"/>
                        </a:buClr>
                        <a:defRPr kumimoji="1" sz="1600">
                          <a:solidFill>
                            <a:schemeClr val="tx1"/>
                          </a:solidFill>
                          <a:latin typeface="Tahoma" pitchFamily="34" charset="0"/>
                        </a:defRPr>
                      </a:lvl6pPr>
                      <a:lvl7pPr eaLnBrk="0" fontAlgn="base" hangingPunct="0">
                        <a:spcBef>
                          <a:spcPct val="20000"/>
                        </a:spcBef>
                        <a:spcAft>
                          <a:spcPct val="0"/>
                        </a:spcAft>
                        <a:buClr>
                          <a:schemeClr val="accent2"/>
                        </a:buClr>
                        <a:defRPr kumimoji="1" sz="1600">
                          <a:solidFill>
                            <a:schemeClr val="tx1"/>
                          </a:solidFill>
                          <a:latin typeface="Tahoma" pitchFamily="34" charset="0"/>
                        </a:defRPr>
                      </a:lvl7pPr>
                      <a:lvl8pPr eaLnBrk="0" fontAlgn="base" hangingPunct="0">
                        <a:spcBef>
                          <a:spcPct val="20000"/>
                        </a:spcBef>
                        <a:spcAft>
                          <a:spcPct val="0"/>
                        </a:spcAft>
                        <a:buClr>
                          <a:schemeClr val="accent2"/>
                        </a:buClr>
                        <a:defRPr kumimoji="1" sz="1600">
                          <a:solidFill>
                            <a:schemeClr val="tx1"/>
                          </a:solidFill>
                          <a:latin typeface="Tahoma" pitchFamily="34" charset="0"/>
                        </a:defRPr>
                      </a:lvl8pPr>
                      <a:lvl9pPr eaLnBrk="0" fontAlgn="base" hangingPunct="0">
                        <a:spcBef>
                          <a:spcPct val="20000"/>
                        </a:spcBef>
                        <a:spcAft>
                          <a:spcPct val="0"/>
                        </a:spcAft>
                        <a:buClr>
                          <a:schemeClr val="accent2"/>
                        </a:buClr>
                        <a:defRPr kumimoji="1" sz="1600">
                          <a:solidFill>
                            <a:schemeClr val="tx1"/>
                          </a:solidFill>
                          <a:latin typeface="Tahoma"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endParaRPr kumimoji="1" lang="pt-BR" altLang="pt-BR" sz="1600" b="0" i="0" u="none" strike="noStrike" cap="none" normalizeH="0" baseline="0" smtClean="0">
                        <a:ln>
                          <a:noFill/>
                        </a:ln>
                        <a:solidFill>
                          <a:schemeClr val="tx1"/>
                        </a:solidFill>
                        <a:effectLst/>
                        <a:latin typeface="Tahoma" pitchFamily="34"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850">
                <a:tc>
                  <a:txBody>
                    <a:bodyPr/>
                    <a:lstStyle>
                      <a:lvl1pPr algn="l">
                        <a:spcBef>
                          <a:spcPct val="20000"/>
                        </a:spcBef>
                        <a:buClr>
                          <a:schemeClr val="accent2"/>
                        </a:buClr>
                        <a:buFont typeface="Monotype Sorts" pitchFamily="2" charset="2"/>
                        <a:defRPr kumimoji="1" sz="2400">
                          <a:solidFill>
                            <a:schemeClr val="tx1"/>
                          </a:solidFill>
                          <a:latin typeface="Tahoma" pitchFamily="34" charset="0"/>
                        </a:defRPr>
                      </a:lvl1pPr>
                      <a:lvl2pPr algn="l">
                        <a:spcBef>
                          <a:spcPct val="20000"/>
                        </a:spcBef>
                        <a:buClr>
                          <a:schemeClr val="accent2"/>
                        </a:buClr>
                        <a:buFont typeface="Monotype Sorts" pitchFamily="2" charset="2"/>
                        <a:defRPr kumimoji="1" sz="2000">
                          <a:solidFill>
                            <a:schemeClr val="tx1"/>
                          </a:solidFill>
                          <a:latin typeface="Tahoma" pitchFamily="34" charset="0"/>
                        </a:defRPr>
                      </a:lvl2pPr>
                      <a:lvl3pPr algn="l">
                        <a:spcBef>
                          <a:spcPct val="20000"/>
                        </a:spcBef>
                        <a:buClr>
                          <a:schemeClr val="accent2"/>
                        </a:buClr>
                        <a:buFont typeface="Monotype Sorts" pitchFamily="2" charset="2"/>
                        <a:defRPr kumimoji="1">
                          <a:solidFill>
                            <a:schemeClr val="tx1"/>
                          </a:solidFill>
                          <a:latin typeface="Tahoma" pitchFamily="34" charset="0"/>
                        </a:defRPr>
                      </a:lvl3pPr>
                      <a:lvl4pPr algn="l">
                        <a:spcBef>
                          <a:spcPct val="20000"/>
                        </a:spcBef>
                        <a:buClr>
                          <a:schemeClr val="accent2"/>
                        </a:buClr>
                        <a:defRPr kumimoji="1" sz="1600">
                          <a:solidFill>
                            <a:schemeClr val="tx1"/>
                          </a:solidFill>
                          <a:latin typeface="Tahoma" pitchFamily="34" charset="0"/>
                        </a:defRPr>
                      </a:lvl4pPr>
                      <a:lvl5pPr algn="l">
                        <a:spcBef>
                          <a:spcPct val="20000"/>
                        </a:spcBef>
                        <a:buClr>
                          <a:schemeClr val="accent2"/>
                        </a:buClr>
                        <a:defRPr kumimoji="1" sz="1600">
                          <a:solidFill>
                            <a:schemeClr val="tx1"/>
                          </a:solidFill>
                          <a:latin typeface="Tahoma" pitchFamily="34" charset="0"/>
                        </a:defRPr>
                      </a:lvl5pPr>
                      <a:lvl6pPr eaLnBrk="0" fontAlgn="base" hangingPunct="0">
                        <a:spcBef>
                          <a:spcPct val="20000"/>
                        </a:spcBef>
                        <a:spcAft>
                          <a:spcPct val="0"/>
                        </a:spcAft>
                        <a:buClr>
                          <a:schemeClr val="accent2"/>
                        </a:buClr>
                        <a:defRPr kumimoji="1" sz="1600">
                          <a:solidFill>
                            <a:schemeClr val="tx1"/>
                          </a:solidFill>
                          <a:latin typeface="Tahoma" pitchFamily="34" charset="0"/>
                        </a:defRPr>
                      </a:lvl6pPr>
                      <a:lvl7pPr eaLnBrk="0" fontAlgn="base" hangingPunct="0">
                        <a:spcBef>
                          <a:spcPct val="20000"/>
                        </a:spcBef>
                        <a:spcAft>
                          <a:spcPct val="0"/>
                        </a:spcAft>
                        <a:buClr>
                          <a:schemeClr val="accent2"/>
                        </a:buClr>
                        <a:defRPr kumimoji="1" sz="1600">
                          <a:solidFill>
                            <a:schemeClr val="tx1"/>
                          </a:solidFill>
                          <a:latin typeface="Tahoma" pitchFamily="34" charset="0"/>
                        </a:defRPr>
                      </a:lvl7pPr>
                      <a:lvl8pPr eaLnBrk="0" fontAlgn="base" hangingPunct="0">
                        <a:spcBef>
                          <a:spcPct val="20000"/>
                        </a:spcBef>
                        <a:spcAft>
                          <a:spcPct val="0"/>
                        </a:spcAft>
                        <a:buClr>
                          <a:schemeClr val="accent2"/>
                        </a:buClr>
                        <a:defRPr kumimoji="1" sz="1600">
                          <a:solidFill>
                            <a:schemeClr val="tx1"/>
                          </a:solidFill>
                          <a:latin typeface="Tahoma" pitchFamily="34" charset="0"/>
                        </a:defRPr>
                      </a:lvl8pPr>
                      <a:lvl9pPr eaLnBrk="0" fontAlgn="base" hangingPunct="0">
                        <a:spcBef>
                          <a:spcPct val="20000"/>
                        </a:spcBef>
                        <a:spcAft>
                          <a:spcPct val="0"/>
                        </a:spcAft>
                        <a:buClr>
                          <a:schemeClr val="accent2"/>
                        </a:buClr>
                        <a:defRPr kumimoji="1" sz="1600">
                          <a:solidFill>
                            <a:schemeClr val="tx1"/>
                          </a:solidFill>
                          <a:latin typeface="Tahoma" pitchFamily="34"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pt-BR" sz="1600" b="0" i="0" u="none" strike="noStrike" cap="none" normalizeH="0" baseline="0" smtClean="0">
                          <a:ln>
                            <a:noFill/>
                          </a:ln>
                          <a:solidFill>
                            <a:schemeClr val="tx1"/>
                          </a:solidFill>
                          <a:effectLst/>
                          <a:latin typeface="Tahoma" pitchFamily="34" charset="0"/>
                        </a:rPr>
                        <a:t>14</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Monotype Sorts" pitchFamily="2" charset="2"/>
                        <a:defRPr kumimoji="1" sz="2400">
                          <a:solidFill>
                            <a:schemeClr val="tx1"/>
                          </a:solidFill>
                          <a:latin typeface="Tahoma" pitchFamily="34" charset="0"/>
                        </a:defRPr>
                      </a:lvl1pPr>
                      <a:lvl2pPr algn="l">
                        <a:spcBef>
                          <a:spcPct val="20000"/>
                        </a:spcBef>
                        <a:buClr>
                          <a:schemeClr val="accent2"/>
                        </a:buClr>
                        <a:buFont typeface="Monotype Sorts" pitchFamily="2" charset="2"/>
                        <a:defRPr kumimoji="1" sz="2000">
                          <a:solidFill>
                            <a:schemeClr val="tx1"/>
                          </a:solidFill>
                          <a:latin typeface="Tahoma" pitchFamily="34" charset="0"/>
                        </a:defRPr>
                      </a:lvl2pPr>
                      <a:lvl3pPr algn="l">
                        <a:spcBef>
                          <a:spcPct val="20000"/>
                        </a:spcBef>
                        <a:buClr>
                          <a:schemeClr val="accent2"/>
                        </a:buClr>
                        <a:buFont typeface="Monotype Sorts" pitchFamily="2" charset="2"/>
                        <a:defRPr kumimoji="1">
                          <a:solidFill>
                            <a:schemeClr val="tx1"/>
                          </a:solidFill>
                          <a:latin typeface="Tahoma" pitchFamily="34" charset="0"/>
                        </a:defRPr>
                      </a:lvl3pPr>
                      <a:lvl4pPr algn="l">
                        <a:spcBef>
                          <a:spcPct val="20000"/>
                        </a:spcBef>
                        <a:buClr>
                          <a:schemeClr val="accent2"/>
                        </a:buClr>
                        <a:defRPr kumimoji="1" sz="1600">
                          <a:solidFill>
                            <a:schemeClr val="tx1"/>
                          </a:solidFill>
                          <a:latin typeface="Tahoma" pitchFamily="34" charset="0"/>
                        </a:defRPr>
                      </a:lvl4pPr>
                      <a:lvl5pPr algn="l">
                        <a:spcBef>
                          <a:spcPct val="20000"/>
                        </a:spcBef>
                        <a:buClr>
                          <a:schemeClr val="accent2"/>
                        </a:buClr>
                        <a:defRPr kumimoji="1" sz="1600">
                          <a:solidFill>
                            <a:schemeClr val="tx1"/>
                          </a:solidFill>
                          <a:latin typeface="Tahoma" pitchFamily="34" charset="0"/>
                        </a:defRPr>
                      </a:lvl5pPr>
                      <a:lvl6pPr eaLnBrk="0" fontAlgn="base" hangingPunct="0">
                        <a:spcBef>
                          <a:spcPct val="20000"/>
                        </a:spcBef>
                        <a:spcAft>
                          <a:spcPct val="0"/>
                        </a:spcAft>
                        <a:buClr>
                          <a:schemeClr val="accent2"/>
                        </a:buClr>
                        <a:defRPr kumimoji="1" sz="1600">
                          <a:solidFill>
                            <a:schemeClr val="tx1"/>
                          </a:solidFill>
                          <a:latin typeface="Tahoma" pitchFamily="34" charset="0"/>
                        </a:defRPr>
                      </a:lvl6pPr>
                      <a:lvl7pPr eaLnBrk="0" fontAlgn="base" hangingPunct="0">
                        <a:spcBef>
                          <a:spcPct val="20000"/>
                        </a:spcBef>
                        <a:spcAft>
                          <a:spcPct val="0"/>
                        </a:spcAft>
                        <a:buClr>
                          <a:schemeClr val="accent2"/>
                        </a:buClr>
                        <a:defRPr kumimoji="1" sz="1600">
                          <a:solidFill>
                            <a:schemeClr val="tx1"/>
                          </a:solidFill>
                          <a:latin typeface="Tahoma" pitchFamily="34" charset="0"/>
                        </a:defRPr>
                      </a:lvl7pPr>
                      <a:lvl8pPr eaLnBrk="0" fontAlgn="base" hangingPunct="0">
                        <a:spcBef>
                          <a:spcPct val="20000"/>
                        </a:spcBef>
                        <a:spcAft>
                          <a:spcPct val="0"/>
                        </a:spcAft>
                        <a:buClr>
                          <a:schemeClr val="accent2"/>
                        </a:buClr>
                        <a:defRPr kumimoji="1" sz="1600">
                          <a:solidFill>
                            <a:schemeClr val="tx1"/>
                          </a:solidFill>
                          <a:latin typeface="Tahoma" pitchFamily="34" charset="0"/>
                        </a:defRPr>
                      </a:lvl8pPr>
                      <a:lvl9pPr eaLnBrk="0" fontAlgn="base" hangingPunct="0">
                        <a:spcBef>
                          <a:spcPct val="20000"/>
                        </a:spcBef>
                        <a:spcAft>
                          <a:spcPct val="0"/>
                        </a:spcAft>
                        <a:buClr>
                          <a:schemeClr val="accent2"/>
                        </a:buClr>
                        <a:defRPr kumimoji="1" sz="1600">
                          <a:solidFill>
                            <a:schemeClr val="tx1"/>
                          </a:solidFill>
                          <a:latin typeface="Tahoma" pitchFamily="34"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pt-BR" sz="1600" b="0" i="0" u="none" strike="noStrike" cap="none" normalizeH="0" baseline="0" dirty="0" smtClean="0">
                          <a:ln>
                            <a:noFill/>
                          </a:ln>
                          <a:solidFill>
                            <a:schemeClr val="tx1"/>
                          </a:solidFill>
                          <a:effectLst/>
                          <a:latin typeface="Tahoma" pitchFamily="34" charset="0"/>
                        </a:rPr>
                        <a:t>2.8</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Monotype Sorts" pitchFamily="2" charset="2"/>
                        <a:defRPr kumimoji="1" sz="2400">
                          <a:solidFill>
                            <a:schemeClr val="tx1"/>
                          </a:solidFill>
                          <a:latin typeface="Tahoma" pitchFamily="34" charset="0"/>
                        </a:defRPr>
                      </a:lvl1pPr>
                      <a:lvl2pPr algn="l">
                        <a:spcBef>
                          <a:spcPct val="20000"/>
                        </a:spcBef>
                        <a:buClr>
                          <a:schemeClr val="accent2"/>
                        </a:buClr>
                        <a:buFont typeface="Monotype Sorts" pitchFamily="2" charset="2"/>
                        <a:defRPr kumimoji="1" sz="2000">
                          <a:solidFill>
                            <a:schemeClr val="tx1"/>
                          </a:solidFill>
                          <a:latin typeface="Tahoma" pitchFamily="34" charset="0"/>
                        </a:defRPr>
                      </a:lvl2pPr>
                      <a:lvl3pPr algn="l">
                        <a:spcBef>
                          <a:spcPct val="20000"/>
                        </a:spcBef>
                        <a:buClr>
                          <a:schemeClr val="accent2"/>
                        </a:buClr>
                        <a:buFont typeface="Monotype Sorts" pitchFamily="2" charset="2"/>
                        <a:defRPr kumimoji="1">
                          <a:solidFill>
                            <a:schemeClr val="tx1"/>
                          </a:solidFill>
                          <a:latin typeface="Tahoma" pitchFamily="34" charset="0"/>
                        </a:defRPr>
                      </a:lvl3pPr>
                      <a:lvl4pPr algn="l">
                        <a:spcBef>
                          <a:spcPct val="20000"/>
                        </a:spcBef>
                        <a:buClr>
                          <a:schemeClr val="accent2"/>
                        </a:buClr>
                        <a:defRPr kumimoji="1" sz="1600">
                          <a:solidFill>
                            <a:schemeClr val="tx1"/>
                          </a:solidFill>
                          <a:latin typeface="Tahoma" pitchFamily="34" charset="0"/>
                        </a:defRPr>
                      </a:lvl4pPr>
                      <a:lvl5pPr algn="l">
                        <a:spcBef>
                          <a:spcPct val="20000"/>
                        </a:spcBef>
                        <a:buClr>
                          <a:schemeClr val="accent2"/>
                        </a:buClr>
                        <a:defRPr kumimoji="1" sz="1600">
                          <a:solidFill>
                            <a:schemeClr val="tx1"/>
                          </a:solidFill>
                          <a:latin typeface="Tahoma" pitchFamily="34" charset="0"/>
                        </a:defRPr>
                      </a:lvl5pPr>
                      <a:lvl6pPr eaLnBrk="0" fontAlgn="base" hangingPunct="0">
                        <a:spcBef>
                          <a:spcPct val="20000"/>
                        </a:spcBef>
                        <a:spcAft>
                          <a:spcPct val="0"/>
                        </a:spcAft>
                        <a:buClr>
                          <a:schemeClr val="accent2"/>
                        </a:buClr>
                        <a:defRPr kumimoji="1" sz="1600">
                          <a:solidFill>
                            <a:schemeClr val="tx1"/>
                          </a:solidFill>
                          <a:latin typeface="Tahoma" pitchFamily="34" charset="0"/>
                        </a:defRPr>
                      </a:lvl6pPr>
                      <a:lvl7pPr eaLnBrk="0" fontAlgn="base" hangingPunct="0">
                        <a:spcBef>
                          <a:spcPct val="20000"/>
                        </a:spcBef>
                        <a:spcAft>
                          <a:spcPct val="0"/>
                        </a:spcAft>
                        <a:buClr>
                          <a:schemeClr val="accent2"/>
                        </a:buClr>
                        <a:defRPr kumimoji="1" sz="1600">
                          <a:solidFill>
                            <a:schemeClr val="tx1"/>
                          </a:solidFill>
                          <a:latin typeface="Tahoma" pitchFamily="34" charset="0"/>
                        </a:defRPr>
                      </a:lvl7pPr>
                      <a:lvl8pPr eaLnBrk="0" fontAlgn="base" hangingPunct="0">
                        <a:spcBef>
                          <a:spcPct val="20000"/>
                        </a:spcBef>
                        <a:spcAft>
                          <a:spcPct val="0"/>
                        </a:spcAft>
                        <a:buClr>
                          <a:schemeClr val="accent2"/>
                        </a:buClr>
                        <a:defRPr kumimoji="1" sz="1600">
                          <a:solidFill>
                            <a:schemeClr val="tx1"/>
                          </a:solidFill>
                          <a:latin typeface="Tahoma" pitchFamily="34" charset="0"/>
                        </a:defRPr>
                      </a:lvl8pPr>
                      <a:lvl9pPr eaLnBrk="0" fontAlgn="base" hangingPunct="0">
                        <a:spcBef>
                          <a:spcPct val="20000"/>
                        </a:spcBef>
                        <a:spcAft>
                          <a:spcPct val="0"/>
                        </a:spcAft>
                        <a:buClr>
                          <a:schemeClr val="accent2"/>
                        </a:buClr>
                        <a:defRPr kumimoji="1" sz="1600">
                          <a:solidFill>
                            <a:schemeClr val="tx1"/>
                          </a:solidFill>
                          <a:latin typeface="Tahoma"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endParaRPr kumimoji="1" lang="pt-BR" altLang="pt-BR" sz="1600" b="0" i="0" u="none" strike="noStrike" cap="none" normalizeH="0" baseline="0" dirty="0" smtClean="0">
                        <a:ln>
                          <a:noFill/>
                        </a:ln>
                        <a:solidFill>
                          <a:schemeClr val="tx1"/>
                        </a:solidFill>
                        <a:effectLst/>
                        <a:latin typeface="Tahoma" pitchFamily="34"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332827" name="Group 27"/>
          <p:cNvGrpSpPr>
            <a:grpSpLocks/>
          </p:cNvGrpSpPr>
          <p:nvPr/>
        </p:nvGrpSpPr>
        <p:grpSpPr bwMode="auto">
          <a:xfrm>
            <a:off x="6267451" y="4405314"/>
            <a:ext cx="622300" cy="966787"/>
            <a:chOff x="2880" y="1902"/>
            <a:chExt cx="294" cy="609"/>
          </a:xfrm>
        </p:grpSpPr>
        <p:graphicFrame>
          <p:nvGraphicFramePr>
            <p:cNvPr id="332828" name="Object 28"/>
            <p:cNvGraphicFramePr>
              <a:graphicFrameLocks noChangeAspect="1"/>
            </p:cNvGraphicFramePr>
            <p:nvPr/>
          </p:nvGraphicFramePr>
          <p:xfrm>
            <a:off x="2880" y="1902"/>
            <a:ext cx="288" cy="180"/>
          </p:xfrm>
          <a:graphic>
            <a:graphicData uri="http://schemas.openxmlformats.org/presentationml/2006/ole">
              <mc:AlternateContent xmlns:mc="http://schemas.openxmlformats.org/markup-compatibility/2006">
                <mc:Choice xmlns:v="urn:schemas-microsoft-com:vml" Requires="v">
                  <p:oleObj spid="_x0000_s1108" name="Bitmap Image" r:id="rId3" imgW="457143" imgH="285866" progId="Paint.Picture">
                    <p:embed/>
                  </p:oleObj>
                </mc:Choice>
                <mc:Fallback>
                  <p:oleObj name="Bitmap Image" r:id="rId3" imgW="457143" imgH="285866"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0" y="1902"/>
                          <a:ext cx="288" cy="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2829" name="Object 29"/>
            <p:cNvGraphicFramePr>
              <a:graphicFrameLocks noChangeAspect="1"/>
            </p:cNvGraphicFramePr>
            <p:nvPr/>
          </p:nvGraphicFramePr>
          <p:xfrm>
            <a:off x="2880" y="2112"/>
            <a:ext cx="294" cy="174"/>
          </p:xfrm>
          <a:graphic>
            <a:graphicData uri="http://schemas.openxmlformats.org/presentationml/2006/ole">
              <mc:AlternateContent xmlns:mc="http://schemas.openxmlformats.org/markup-compatibility/2006">
                <mc:Choice xmlns:v="urn:schemas-microsoft-com:vml" Requires="v">
                  <p:oleObj spid="_x0000_s1109" name="Bitmap Image" r:id="rId5" imgW="466543" imgH="276117" progId="Paint.Picture">
                    <p:embed/>
                  </p:oleObj>
                </mc:Choice>
                <mc:Fallback>
                  <p:oleObj name="Bitmap Image" r:id="rId5" imgW="466543" imgH="276117" progId="Paint.Pictur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0" y="2112"/>
                          <a:ext cx="294"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32830" name="Picture 3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80" y="2331"/>
              <a:ext cx="288" cy="1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32832" name="Group 32"/>
          <p:cNvGrpSpPr>
            <a:grpSpLocks/>
          </p:cNvGrpSpPr>
          <p:nvPr/>
        </p:nvGrpSpPr>
        <p:grpSpPr bwMode="auto">
          <a:xfrm>
            <a:off x="3048001" y="3197228"/>
            <a:ext cx="2404534" cy="465138"/>
            <a:chOff x="2592" y="1224"/>
            <a:chExt cx="1136" cy="293"/>
          </a:xfrm>
        </p:grpSpPr>
        <p:pic>
          <p:nvPicPr>
            <p:cNvPr id="332833" name="Picture 3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92" y="1296"/>
              <a:ext cx="288" cy="180"/>
            </a:xfrm>
            <a:prstGeom prst="rect">
              <a:avLst/>
            </a:prstGeom>
            <a:noFill/>
            <a:extLst>
              <a:ext uri="{909E8E84-426E-40DD-AFC4-6F175D3DCCD1}">
                <a14:hiddenFill xmlns:a14="http://schemas.microsoft.com/office/drawing/2010/main">
                  <a:solidFill>
                    <a:srgbClr val="FFFFFF"/>
                  </a:solidFill>
                </a14:hiddenFill>
              </a:ext>
            </a:extLst>
          </p:spPr>
        </p:pic>
        <p:pic>
          <p:nvPicPr>
            <p:cNvPr id="332834" name="Picture 3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64" y="1296"/>
              <a:ext cx="294" cy="174"/>
            </a:xfrm>
            <a:prstGeom prst="rect">
              <a:avLst/>
            </a:prstGeom>
            <a:noFill/>
            <a:extLst>
              <a:ext uri="{909E8E84-426E-40DD-AFC4-6F175D3DCCD1}">
                <a14:hiddenFill xmlns:a14="http://schemas.microsoft.com/office/drawing/2010/main">
                  <a:solidFill>
                    <a:srgbClr val="FFFFFF"/>
                  </a:solidFill>
                </a14:hiddenFill>
              </a:ext>
            </a:extLst>
          </p:spPr>
        </p:pic>
        <p:sp>
          <p:nvSpPr>
            <p:cNvPr id="332835" name="Text Box 35"/>
            <p:cNvSpPr txBox="1">
              <a:spLocks noChangeArrowheads="1"/>
            </p:cNvSpPr>
            <p:nvPr/>
          </p:nvSpPr>
          <p:spPr bwMode="auto">
            <a:xfrm>
              <a:off x="2918" y="1226"/>
              <a:ext cx="21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pt-BR" sz="2400" u="none" dirty="0" smtClean="0"/>
                <a:t>or</a:t>
              </a:r>
              <a:endParaRPr lang="en-US" altLang="pt-BR" sz="2400" u="none" dirty="0"/>
            </a:p>
          </p:txBody>
        </p:sp>
        <p:sp>
          <p:nvSpPr>
            <p:cNvPr id="332836" name="Text Box 36"/>
            <p:cNvSpPr txBox="1">
              <a:spLocks noChangeArrowheads="1"/>
            </p:cNvSpPr>
            <p:nvPr/>
          </p:nvSpPr>
          <p:spPr bwMode="auto">
            <a:xfrm>
              <a:off x="3590" y="1224"/>
              <a:ext cx="13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pt-BR" u="none"/>
                <a:t>?</a:t>
              </a:r>
            </a:p>
          </p:txBody>
        </p:sp>
      </p:grpSp>
      <p:sp>
        <p:nvSpPr>
          <p:cNvPr id="332837" name="Text Box 37"/>
          <p:cNvSpPr txBox="1">
            <a:spLocks noChangeArrowheads="1"/>
          </p:cNvSpPr>
          <p:nvPr/>
        </p:nvSpPr>
        <p:spPr bwMode="auto">
          <a:xfrm>
            <a:off x="632885" y="4283076"/>
            <a:ext cx="1820498"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pt-BR" u="none" dirty="0" smtClean="0"/>
              <a:t>Training set</a:t>
            </a:r>
          </a:p>
          <a:p>
            <a:pPr algn="l"/>
            <a:r>
              <a:rPr lang="en-US" altLang="pt-BR" dirty="0"/>
              <a:t>u</a:t>
            </a:r>
            <a:r>
              <a:rPr lang="en-US" altLang="pt-BR" dirty="0" smtClean="0"/>
              <a:t>sed during</a:t>
            </a:r>
            <a:r>
              <a:rPr lang="en-US" altLang="pt-BR" u="none" dirty="0" smtClean="0"/>
              <a:t> </a:t>
            </a:r>
            <a:r>
              <a:rPr lang="en-US" altLang="pt-BR" u="none" dirty="0" smtClean="0">
                <a:sym typeface="Wingdings" pitchFamily="2" charset="2"/>
              </a:rPr>
              <a:t></a:t>
            </a:r>
          </a:p>
          <a:p>
            <a:pPr algn="l"/>
            <a:r>
              <a:rPr lang="en-US" altLang="pt-BR" dirty="0" smtClean="0">
                <a:sym typeface="Wingdings" pitchFamily="2" charset="2"/>
              </a:rPr>
              <a:t>the training stage</a:t>
            </a:r>
            <a:endParaRPr lang="en-US" altLang="pt-BR" u="none" dirty="0"/>
          </a:p>
        </p:txBody>
      </p:sp>
      <p:sp>
        <p:nvSpPr>
          <p:cNvPr id="332838" name="Text Box 38"/>
          <p:cNvSpPr txBox="1">
            <a:spLocks noChangeArrowheads="1"/>
          </p:cNvSpPr>
          <p:nvPr/>
        </p:nvSpPr>
        <p:spPr bwMode="auto">
          <a:xfrm>
            <a:off x="9042401" y="4146550"/>
            <a:ext cx="250427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pt-BR" u="none" dirty="0" smtClean="0"/>
              <a:t>Test stage uses “unseen”</a:t>
            </a:r>
            <a:br>
              <a:rPr lang="en-US" altLang="pt-BR" u="none" dirty="0" smtClean="0"/>
            </a:br>
            <a:r>
              <a:rPr lang="en-US" altLang="pt-BR" u="none" dirty="0" smtClean="0"/>
              <a:t>examples:</a:t>
            </a:r>
            <a:endParaRPr lang="en-US" altLang="pt-BR" u="none" dirty="0"/>
          </a:p>
          <a:p>
            <a:r>
              <a:rPr kumimoji="1" lang="en-US" altLang="pt-BR" b="1" i="1" u="none" dirty="0">
                <a:latin typeface="Tahoma" pitchFamily="34" charset="0"/>
              </a:rPr>
              <a:t>x</a:t>
            </a:r>
            <a:r>
              <a:rPr lang="en-US" altLang="pt-BR" u="none" dirty="0"/>
              <a:t> = (13, 4.2)</a:t>
            </a:r>
          </a:p>
          <a:p>
            <a:r>
              <a:rPr lang="en-US" altLang="pt-BR" i="1" u="none" dirty="0">
                <a:latin typeface="Tahoma" pitchFamily="34" charset="0"/>
              </a:rPr>
              <a:t>y</a:t>
            </a:r>
            <a:r>
              <a:rPr lang="en-US" altLang="pt-BR" u="none" dirty="0"/>
              <a:t> = ?</a:t>
            </a:r>
          </a:p>
        </p:txBody>
      </p:sp>
      <p:sp>
        <p:nvSpPr>
          <p:cNvPr id="332839" name="Line 39"/>
          <p:cNvSpPr>
            <a:spLocks noChangeShapeType="1"/>
          </p:cNvSpPr>
          <p:nvPr/>
        </p:nvSpPr>
        <p:spPr bwMode="auto">
          <a:xfrm>
            <a:off x="8432800" y="3733800"/>
            <a:ext cx="0" cy="198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grpSp>
        <p:nvGrpSpPr>
          <p:cNvPr id="332840" name="Group 40"/>
          <p:cNvGrpSpPr>
            <a:grpSpLocks/>
          </p:cNvGrpSpPr>
          <p:nvPr/>
        </p:nvGrpSpPr>
        <p:grpSpPr bwMode="auto">
          <a:xfrm>
            <a:off x="968376" y="2325692"/>
            <a:ext cx="3968749" cy="412750"/>
            <a:chOff x="1233" y="1327"/>
            <a:chExt cx="1875" cy="260"/>
          </a:xfrm>
        </p:grpSpPr>
        <p:sp>
          <p:nvSpPr>
            <p:cNvPr id="332841" name="Text Box 41"/>
            <p:cNvSpPr txBox="1">
              <a:spLocks noChangeArrowheads="1"/>
            </p:cNvSpPr>
            <p:nvPr/>
          </p:nvSpPr>
          <p:spPr bwMode="auto">
            <a:xfrm>
              <a:off x="1824" y="1344"/>
              <a:ext cx="718" cy="233"/>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ctr">
                <a:spcBef>
                  <a:spcPct val="50000"/>
                </a:spcBef>
              </a:pPr>
              <a:r>
                <a:rPr lang="pt-BR" altLang="pt-BR" u="none" dirty="0" smtClean="0"/>
                <a:t>classifier</a:t>
              </a:r>
              <a:endParaRPr lang="en-US" altLang="pt-BR" u="none" dirty="0"/>
            </a:p>
          </p:txBody>
        </p:sp>
        <p:sp>
          <p:nvSpPr>
            <p:cNvPr id="332842" name="Line 42"/>
            <p:cNvSpPr>
              <a:spLocks noChangeShapeType="1"/>
            </p:cNvSpPr>
            <p:nvPr/>
          </p:nvSpPr>
          <p:spPr bwMode="auto">
            <a:xfrm>
              <a:off x="2557" y="1488"/>
              <a:ext cx="384"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332843" name="Line 43"/>
            <p:cNvSpPr>
              <a:spLocks noChangeShapeType="1"/>
            </p:cNvSpPr>
            <p:nvPr/>
          </p:nvSpPr>
          <p:spPr bwMode="auto">
            <a:xfrm>
              <a:off x="1440" y="1488"/>
              <a:ext cx="384"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332844" name="Text Box 44"/>
            <p:cNvSpPr txBox="1">
              <a:spLocks noChangeArrowheads="1"/>
            </p:cNvSpPr>
            <p:nvPr/>
          </p:nvSpPr>
          <p:spPr bwMode="auto">
            <a:xfrm>
              <a:off x="1233" y="1327"/>
              <a:ext cx="15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pt-BR" b="1" u="none" dirty="0" smtClean="0">
                  <a:latin typeface="Tahoma" pitchFamily="34" charset="0"/>
                </a:rPr>
                <a:t>x</a:t>
              </a:r>
              <a:endParaRPr lang="en-US" altLang="pt-BR" b="1" u="none" dirty="0">
                <a:latin typeface="Tahoma" pitchFamily="34" charset="0"/>
              </a:endParaRPr>
            </a:p>
          </p:txBody>
        </p:sp>
        <p:sp>
          <p:nvSpPr>
            <p:cNvPr id="332845" name="Text Box 45"/>
            <p:cNvSpPr txBox="1">
              <a:spLocks noChangeArrowheads="1"/>
            </p:cNvSpPr>
            <p:nvPr/>
          </p:nvSpPr>
          <p:spPr bwMode="auto">
            <a:xfrm>
              <a:off x="2962" y="1354"/>
              <a:ext cx="14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pt-BR" i="1" u="none" dirty="0">
                  <a:latin typeface="Tahoma" pitchFamily="34" charset="0"/>
                </a:rPr>
                <a:t>y</a:t>
              </a:r>
            </a:p>
          </p:txBody>
        </p:sp>
      </p:grpSp>
      <p:sp>
        <p:nvSpPr>
          <p:cNvPr id="24" name="Title 1"/>
          <p:cNvSpPr txBox="1">
            <a:spLocks/>
          </p:cNvSpPr>
          <p:nvPr/>
        </p:nvSpPr>
        <p:spPr>
          <a:xfrm>
            <a:off x="838200" y="365125"/>
            <a:ext cx="9144000" cy="1325563"/>
          </a:xfrm>
          <a:prstGeom prst="rect">
            <a:avLst/>
          </a:prstGeom>
        </p:spPr>
        <p:txBody>
          <a:bodyPr/>
          <a:lstStyle>
            <a:lvl1pPr algn="l" defTabSz="914400" rtl="0" eaLnBrk="1" latinLnBrk="0" hangingPunct="1">
              <a:lnSpc>
                <a:spcPct val="90000"/>
              </a:lnSpc>
              <a:spcBef>
                <a:spcPct val="0"/>
              </a:spcBef>
              <a:buNone/>
              <a:defRPr sz="4400" b="1" kern="1200">
                <a:solidFill>
                  <a:schemeClr val="accent1"/>
                </a:solidFill>
                <a:latin typeface="+mj-lt"/>
                <a:ea typeface="+mj-ea"/>
                <a:cs typeface="+mj-cs"/>
              </a:defRPr>
            </a:lvl1pPr>
          </a:lstStyle>
          <a:p>
            <a:r>
              <a:rPr lang="pt-BR" dirty="0" smtClean="0"/>
              <a:t>Classification</a:t>
            </a:r>
            <a:endParaRPr lang="pt-BR" dirty="0"/>
          </a:p>
        </p:txBody>
      </p:sp>
      <p:grpSp>
        <p:nvGrpSpPr>
          <p:cNvPr id="4" name="Group 3"/>
          <p:cNvGrpSpPr/>
          <p:nvPr/>
        </p:nvGrpSpPr>
        <p:grpSpPr>
          <a:xfrm>
            <a:off x="6600687" y="2013708"/>
            <a:ext cx="4165599" cy="1131788"/>
            <a:chOff x="6546095" y="2368556"/>
            <a:chExt cx="4165599" cy="1131788"/>
          </a:xfrm>
        </p:grpSpPr>
        <p:grpSp>
          <p:nvGrpSpPr>
            <p:cNvPr id="25" name="Group 40"/>
            <p:cNvGrpSpPr>
              <a:grpSpLocks/>
            </p:cNvGrpSpPr>
            <p:nvPr/>
          </p:nvGrpSpPr>
          <p:grpSpPr bwMode="auto">
            <a:xfrm>
              <a:off x="6546095" y="2368556"/>
              <a:ext cx="4165599" cy="1131788"/>
              <a:chOff x="1233" y="1327"/>
              <a:chExt cx="1968" cy="271"/>
            </a:xfrm>
          </p:grpSpPr>
          <p:sp>
            <p:nvSpPr>
              <p:cNvPr id="26" name="Text Box 41"/>
              <p:cNvSpPr txBox="1">
                <a:spLocks noChangeArrowheads="1"/>
              </p:cNvSpPr>
              <p:nvPr/>
            </p:nvSpPr>
            <p:spPr bwMode="auto">
              <a:xfrm>
                <a:off x="1824" y="1344"/>
                <a:ext cx="718" cy="254"/>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ctr">
                  <a:spcBef>
                    <a:spcPct val="50000"/>
                  </a:spcBef>
                </a:pPr>
                <a:r>
                  <a:rPr lang="pt-BR" altLang="pt-BR" u="none" dirty="0" smtClean="0"/>
                  <a:t/>
                </a:r>
                <a:br>
                  <a:rPr lang="pt-BR" altLang="pt-BR" u="none" dirty="0" smtClean="0"/>
                </a:br>
                <a:r>
                  <a:rPr lang="pt-BR" altLang="pt-BR" u="none" dirty="0" smtClean="0"/>
                  <a:t>classifier</a:t>
                </a:r>
              </a:p>
              <a:p>
                <a:pPr algn="ctr">
                  <a:spcBef>
                    <a:spcPct val="50000"/>
                  </a:spcBef>
                </a:pPr>
                <a:endParaRPr lang="en-US" altLang="pt-BR" u="none" dirty="0"/>
              </a:p>
            </p:txBody>
          </p:sp>
          <p:sp>
            <p:nvSpPr>
              <p:cNvPr id="27" name="Line 42"/>
              <p:cNvSpPr>
                <a:spLocks noChangeShapeType="1"/>
              </p:cNvSpPr>
              <p:nvPr/>
            </p:nvSpPr>
            <p:spPr bwMode="auto">
              <a:xfrm>
                <a:off x="2557" y="1488"/>
                <a:ext cx="384"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28" name="Line 43"/>
              <p:cNvSpPr>
                <a:spLocks noChangeShapeType="1"/>
              </p:cNvSpPr>
              <p:nvPr/>
            </p:nvSpPr>
            <p:spPr bwMode="auto">
              <a:xfrm>
                <a:off x="1440" y="1383"/>
                <a:ext cx="384"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29" name="Text Box 44"/>
              <p:cNvSpPr txBox="1">
                <a:spLocks noChangeArrowheads="1"/>
              </p:cNvSpPr>
              <p:nvPr/>
            </p:nvSpPr>
            <p:spPr bwMode="auto">
              <a:xfrm>
                <a:off x="1233" y="1327"/>
                <a:ext cx="207" cy="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pt-BR" i="1" u="none" dirty="0" smtClean="0">
                    <a:latin typeface="Tahoma" pitchFamily="34" charset="0"/>
                  </a:rPr>
                  <a:t>x</a:t>
                </a:r>
                <a:r>
                  <a:rPr lang="en-US" altLang="pt-BR" i="1" u="none" baseline="-25000" dirty="0" smtClean="0">
                    <a:latin typeface="Tahoma" pitchFamily="34" charset="0"/>
                  </a:rPr>
                  <a:t>1</a:t>
                </a:r>
                <a:endParaRPr lang="en-US" altLang="pt-BR" i="1" u="none" baseline="-25000" dirty="0">
                  <a:latin typeface="Tahoma" pitchFamily="34" charset="0"/>
                </a:endParaRPr>
              </a:p>
            </p:txBody>
          </p:sp>
          <p:sp>
            <p:nvSpPr>
              <p:cNvPr id="30" name="Text Box 45"/>
              <p:cNvSpPr txBox="1">
                <a:spLocks noChangeArrowheads="1"/>
              </p:cNvSpPr>
              <p:nvPr/>
            </p:nvSpPr>
            <p:spPr bwMode="auto">
              <a:xfrm>
                <a:off x="2987" y="1427"/>
                <a:ext cx="214" cy="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pt-BR" i="1" u="none" dirty="0">
                    <a:latin typeface="Tahoma" pitchFamily="34" charset="0"/>
                  </a:rPr>
                  <a:t>y</a:t>
                </a:r>
              </a:p>
            </p:txBody>
          </p:sp>
        </p:grpSp>
        <p:sp>
          <p:nvSpPr>
            <p:cNvPr id="31" name="Line 43"/>
            <p:cNvSpPr>
              <a:spLocks noChangeShapeType="1"/>
            </p:cNvSpPr>
            <p:nvPr/>
          </p:nvSpPr>
          <p:spPr bwMode="auto">
            <a:xfrm>
              <a:off x="6984245" y="2888473"/>
              <a:ext cx="8128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32" name="Text Box 44"/>
            <p:cNvSpPr txBox="1">
              <a:spLocks noChangeArrowheads="1"/>
            </p:cNvSpPr>
            <p:nvPr/>
          </p:nvSpPr>
          <p:spPr bwMode="auto">
            <a:xfrm>
              <a:off x="6546095" y="2654598"/>
              <a:ext cx="4381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pt-BR" i="1" u="none" dirty="0" smtClean="0">
                  <a:latin typeface="Tahoma" pitchFamily="34" charset="0"/>
                </a:rPr>
                <a:t>x</a:t>
              </a:r>
              <a:r>
                <a:rPr lang="en-US" altLang="pt-BR" i="1" u="none" baseline="-25000" dirty="0" smtClean="0">
                  <a:latin typeface="Tahoma" pitchFamily="34" charset="0"/>
                </a:rPr>
                <a:t>2</a:t>
              </a:r>
              <a:endParaRPr lang="en-US" altLang="pt-BR" i="1" u="none" baseline="-25000" dirty="0">
                <a:latin typeface="Tahoma" pitchFamily="34" charset="0"/>
              </a:endParaRPr>
            </a:p>
          </p:txBody>
        </p:sp>
        <p:sp>
          <p:nvSpPr>
            <p:cNvPr id="33" name="Line 43"/>
            <p:cNvSpPr>
              <a:spLocks noChangeShapeType="1"/>
            </p:cNvSpPr>
            <p:nvPr/>
          </p:nvSpPr>
          <p:spPr bwMode="auto">
            <a:xfrm>
              <a:off x="6984245" y="3255050"/>
              <a:ext cx="8128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34" name="Text Box 44"/>
            <p:cNvSpPr txBox="1">
              <a:spLocks noChangeArrowheads="1"/>
            </p:cNvSpPr>
            <p:nvPr/>
          </p:nvSpPr>
          <p:spPr bwMode="auto">
            <a:xfrm>
              <a:off x="6546095" y="3021175"/>
              <a:ext cx="4381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pt-BR" i="1" u="none" dirty="0" err="1" smtClean="0">
                  <a:latin typeface="Tahoma" pitchFamily="34" charset="0"/>
                </a:rPr>
                <a:t>x</a:t>
              </a:r>
              <a:r>
                <a:rPr lang="en-US" altLang="pt-BR" i="1" u="none" baseline="-25000" dirty="0" err="1" smtClean="0">
                  <a:latin typeface="Tahoma" pitchFamily="34" charset="0"/>
                </a:rPr>
                <a:t>N</a:t>
              </a:r>
              <a:endParaRPr lang="en-US" altLang="pt-BR" i="1" u="none" baseline="-25000" dirty="0">
                <a:latin typeface="Tahoma" pitchFamily="34" charset="0"/>
              </a:endParaRPr>
            </a:p>
          </p:txBody>
        </p:sp>
        <p:sp>
          <p:nvSpPr>
            <p:cNvPr id="2" name="TextBox 1"/>
            <p:cNvSpPr txBox="1"/>
            <p:nvPr/>
          </p:nvSpPr>
          <p:spPr>
            <a:xfrm>
              <a:off x="7184031" y="2943065"/>
              <a:ext cx="461665" cy="265457"/>
            </a:xfrm>
            <a:prstGeom prst="rect">
              <a:avLst/>
            </a:prstGeom>
            <a:noFill/>
          </p:spPr>
          <p:txBody>
            <a:bodyPr vert="vert" wrap="none" rtlCol="0">
              <a:spAutoFit/>
            </a:bodyPr>
            <a:lstStyle/>
            <a:p>
              <a:r>
                <a:rPr lang="pt-BR" dirty="0" smtClean="0"/>
                <a:t>...</a:t>
              </a:r>
              <a:endParaRPr lang="pt-BR" dirty="0"/>
            </a:p>
          </p:txBody>
        </p:sp>
      </p:grpSp>
      <p:sp>
        <p:nvSpPr>
          <p:cNvPr id="3" name="TextBox 2"/>
          <p:cNvSpPr txBox="1"/>
          <p:nvPr/>
        </p:nvSpPr>
        <p:spPr>
          <a:xfrm>
            <a:off x="246473" y="2339588"/>
            <a:ext cx="776495" cy="369332"/>
          </a:xfrm>
          <a:prstGeom prst="rect">
            <a:avLst/>
          </a:prstGeom>
          <a:noFill/>
        </p:spPr>
        <p:txBody>
          <a:bodyPr wrap="none" rtlCol="0">
            <a:spAutoFit/>
          </a:bodyPr>
          <a:lstStyle/>
          <a:p>
            <a:r>
              <a:rPr lang="pt-BR" dirty="0" smtClean="0"/>
              <a:t>vector</a:t>
            </a:r>
            <a:endParaRPr lang="pt-BR" dirty="0"/>
          </a:p>
        </p:txBody>
      </p:sp>
      <p:sp>
        <p:nvSpPr>
          <p:cNvPr id="38" name="Text Box 35"/>
          <p:cNvSpPr txBox="1">
            <a:spLocks noChangeArrowheads="1"/>
          </p:cNvSpPr>
          <p:nvPr/>
        </p:nvSpPr>
        <p:spPr bwMode="auto">
          <a:xfrm>
            <a:off x="5464792" y="2314441"/>
            <a:ext cx="452967"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pt-BR" sz="2400" u="none" dirty="0" smtClean="0"/>
              <a:t>or</a:t>
            </a:r>
            <a:endParaRPr lang="en-US" altLang="pt-BR" sz="2400" u="none" dirty="0"/>
          </a:p>
        </p:txBody>
      </p:sp>
    </p:spTree>
    <p:extLst>
      <p:ext uri="{BB962C8B-B14F-4D97-AF65-F5344CB8AC3E}">
        <p14:creationId xmlns:p14="http://schemas.microsoft.com/office/powerpoint/2010/main" val="29629258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2"/>
          </p:nvPr>
        </p:nvSpPr>
        <p:spPr/>
        <p:txBody>
          <a:bodyPr/>
          <a:lstStyle/>
          <a:p>
            <a:fld id="{1A627AB0-0C3A-41FF-8A2C-A2B4E5C0F81F}" type="slidenum">
              <a:rPr lang="en-US" altLang="pt-BR"/>
              <a:pPr/>
              <a:t>7</a:t>
            </a:fld>
            <a:endParaRPr lang="en-US" altLang="pt-BR"/>
          </a:p>
        </p:txBody>
      </p:sp>
      <p:sp>
        <p:nvSpPr>
          <p:cNvPr id="324612" name="Rectangle 4"/>
          <p:cNvSpPr>
            <a:spLocks noChangeArrowheads="1"/>
          </p:cNvSpPr>
          <p:nvPr/>
        </p:nvSpPr>
        <p:spPr bwMode="auto">
          <a:xfrm>
            <a:off x="8636000" y="5715000"/>
            <a:ext cx="2946400" cy="85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a:spcBef>
                <a:spcPct val="20000"/>
              </a:spcBef>
              <a:buClr>
                <a:schemeClr val="accent2"/>
              </a:buClr>
              <a:buFont typeface="Monotype Sorts" pitchFamily="2" charset="2"/>
              <a:buChar char="z"/>
              <a:defRPr kumimoji="1" sz="2800">
                <a:solidFill>
                  <a:schemeClr val="tx1"/>
                </a:solidFill>
                <a:latin typeface="Tahoma" pitchFamily="34" charset="0"/>
              </a:defRPr>
            </a:lvl1pPr>
            <a:lvl2pPr marL="742950" indent="-285750" algn="l">
              <a:spcBef>
                <a:spcPct val="20000"/>
              </a:spcBef>
              <a:buClr>
                <a:schemeClr val="accent2"/>
              </a:buClr>
              <a:buFont typeface="Monotype Sorts" pitchFamily="2" charset="2"/>
              <a:buChar char="y"/>
              <a:defRPr kumimoji="1" sz="2400">
                <a:solidFill>
                  <a:schemeClr val="tx1"/>
                </a:solidFill>
                <a:latin typeface="Tahoma" pitchFamily="34" charset="0"/>
              </a:defRPr>
            </a:lvl2pPr>
            <a:lvl3pPr marL="1143000" indent="-228600" algn="l">
              <a:spcBef>
                <a:spcPct val="20000"/>
              </a:spcBef>
              <a:buClr>
                <a:schemeClr val="accent2"/>
              </a:buClr>
              <a:buFont typeface="Monotype Sorts" pitchFamily="2" charset="2"/>
              <a:buChar char="x"/>
              <a:defRPr kumimoji="1" sz="2000">
                <a:solidFill>
                  <a:schemeClr val="tx1"/>
                </a:solidFill>
                <a:latin typeface="Tahoma" pitchFamily="34" charset="0"/>
              </a:defRPr>
            </a:lvl3pPr>
            <a:lvl4pPr marL="1600200" indent="-228600" algn="l">
              <a:spcBef>
                <a:spcPct val="20000"/>
              </a:spcBef>
              <a:buClr>
                <a:schemeClr val="accent2"/>
              </a:buClr>
              <a:buChar char="•"/>
              <a:defRPr kumimoji="1">
                <a:solidFill>
                  <a:schemeClr val="tx1"/>
                </a:solidFill>
                <a:latin typeface="Tahoma" pitchFamily="34" charset="0"/>
              </a:defRPr>
            </a:lvl4pPr>
            <a:lvl5pPr marL="2057400" indent="-228600" algn="l">
              <a:spcBef>
                <a:spcPct val="20000"/>
              </a:spcBef>
              <a:buClr>
                <a:schemeClr val="accent2"/>
              </a:buClr>
              <a:buChar char="–"/>
              <a:defRPr kumimoji="1">
                <a:solidFill>
                  <a:schemeClr val="tx1"/>
                </a:solidFill>
                <a:latin typeface="Tahoma" pitchFamily="34" charset="0"/>
              </a:defRPr>
            </a:lvl5pPr>
            <a:lvl6pPr marL="2514600" indent="-228600" eaLnBrk="0" fontAlgn="base" hangingPunct="0">
              <a:spcBef>
                <a:spcPct val="20000"/>
              </a:spcBef>
              <a:spcAft>
                <a:spcPct val="0"/>
              </a:spcAft>
              <a:buClr>
                <a:schemeClr val="accent2"/>
              </a:buClr>
              <a:buChar char="–"/>
              <a:defRPr kumimoji="1">
                <a:solidFill>
                  <a:schemeClr val="tx1"/>
                </a:solidFill>
                <a:latin typeface="Tahoma" pitchFamily="34" charset="0"/>
              </a:defRPr>
            </a:lvl6pPr>
            <a:lvl7pPr marL="2971800" indent="-228600" eaLnBrk="0" fontAlgn="base" hangingPunct="0">
              <a:spcBef>
                <a:spcPct val="20000"/>
              </a:spcBef>
              <a:spcAft>
                <a:spcPct val="0"/>
              </a:spcAft>
              <a:buClr>
                <a:schemeClr val="accent2"/>
              </a:buClr>
              <a:buChar char="–"/>
              <a:defRPr kumimoji="1">
                <a:solidFill>
                  <a:schemeClr val="tx1"/>
                </a:solidFill>
                <a:latin typeface="Tahoma" pitchFamily="34" charset="0"/>
              </a:defRPr>
            </a:lvl7pPr>
            <a:lvl8pPr marL="3429000" indent="-228600" eaLnBrk="0" fontAlgn="base" hangingPunct="0">
              <a:spcBef>
                <a:spcPct val="20000"/>
              </a:spcBef>
              <a:spcAft>
                <a:spcPct val="0"/>
              </a:spcAft>
              <a:buClr>
                <a:schemeClr val="accent2"/>
              </a:buClr>
              <a:buChar char="–"/>
              <a:defRPr kumimoji="1">
                <a:solidFill>
                  <a:schemeClr val="tx1"/>
                </a:solidFill>
                <a:latin typeface="Tahoma" pitchFamily="34" charset="0"/>
              </a:defRPr>
            </a:lvl8pPr>
            <a:lvl9pPr marL="3886200" indent="-228600" eaLnBrk="0" fontAlgn="base" hangingPunct="0">
              <a:spcBef>
                <a:spcPct val="20000"/>
              </a:spcBef>
              <a:spcAft>
                <a:spcPct val="0"/>
              </a:spcAft>
              <a:buClr>
                <a:schemeClr val="accent2"/>
              </a:buClr>
              <a:buChar char="–"/>
              <a:defRPr kumimoji="1">
                <a:solidFill>
                  <a:schemeClr val="tx1"/>
                </a:solidFill>
                <a:latin typeface="Tahoma" pitchFamily="34" charset="0"/>
              </a:defRPr>
            </a:lvl9pPr>
          </a:lstStyle>
          <a:p>
            <a:r>
              <a:rPr lang="en-US" altLang="pt-BR" u="none"/>
              <a:t>Pirarucu</a:t>
            </a:r>
          </a:p>
        </p:txBody>
      </p:sp>
      <p:pic>
        <p:nvPicPr>
          <p:cNvPr id="32461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2768" y="249382"/>
            <a:ext cx="4459233" cy="5275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461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2400" y="2057401"/>
            <a:ext cx="3530600"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461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4343401"/>
            <a:ext cx="2667000" cy="136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4616" name="Rectangle 8"/>
          <p:cNvSpPr>
            <a:spLocks noChangeArrowheads="1"/>
          </p:cNvSpPr>
          <p:nvPr/>
        </p:nvSpPr>
        <p:spPr bwMode="auto">
          <a:xfrm>
            <a:off x="1828800" y="5791200"/>
            <a:ext cx="2641600" cy="85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a:spcBef>
                <a:spcPct val="20000"/>
              </a:spcBef>
              <a:buClr>
                <a:schemeClr val="accent2"/>
              </a:buClr>
              <a:buFont typeface="Monotype Sorts" pitchFamily="2" charset="2"/>
              <a:buChar char="z"/>
              <a:defRPr kumimoji="1" sz="2800">
                <a:solidFill>
                  <a:schemeClr val="tx1"/>
                </a:solidFill>
                <a:latin typeface="Tahoma" pitchFamily="34" charset="0"/>
              </a:defRPr>
            </a:lvl1pPr>
            <a:lvl2pPr marL="742950" indent="-285750" algn="l">
              <a:spcBef>
                <a:spcPct val="20000"/>
              </a:spcBef>
              <a:buClr>
                <a:schemeClr val="accent2"/>
              </a:buClr>
              <a:buFont typeface="Monotype Sorts" pitchFamily="2" charset="2"/>
              <a:buChar char="y"/>
              <a:defRPr kumimoji="1" sz="2400">
                <a:solidFill>
                  <a:schemeClr val="tx1"/>
                </a:solidFill>
                <a:latin typeface="Tahoma" pitchFamily="34" charset="0"/>
              </a:defRPr>
            </a:lvl2pPr>
            <a:lvl3pPr marL="1143000" indent="-228600" algn="l">
              <a:spcBef>
                <a:spcPct val="20000"/>
              </a:spcBef>
              <a:buClr>
                <a:schemeClr val="accent2"/>
              </a:buClr>
              <a:buFont typeface="Monotype Sorts" pitchFamily="2" charset="2"/>
              <a:buChar char="x"/>
              <a:defRPr kumimoji="1" sz="2000">
                <a:solidFill>
                  <a:schemeClr val="tx1"/>
                </a:solidFill>
                <a:latin typeface="Tahoma" pitchFamily="34" charset="0"/>
              </a:defRPr>
            </a:lvl3pPr>
            <a:lvl4pPr marL="1600200" indent="-228600" algn="l">
              <a:spcBef>
                <a:spcPct val="20000"/>
              </a:spcBef>
              <a:buClr>
                <a:schemeClr val="accent2"/>
              </a:buClr>
              <a:buChar char="•"/>
              <a:defRPr kumimoji="1">
                <a:solidFill>
                  <a:schemeClr val="tx1"/>
                </a:solidFill>
                <a:latin typeface="Tahoma" pitchFamily="34" charset="0"/>
              </a:defRPr>
            </a:lvl4pPr>
            <a:lvl5pPr marL="2057400" indent="-228600" algn="l">
              <a:spcBef>
                <a:spcPct val="20000"/>
              </a:spcBef>
              <a:buClr>
                <a:schemeClr val="accent2"/>
              </a:buClr>
              <a:buChar char="–"/>
              <a:defRPr kumimoji="1">
                <a:solidFill>
                  <a:schemeClr val="tx1"/>
                </a:solidFill>
                <a:latin typeface="Tahoma" pitchFamily="34" charset="0"/>
              </a:defRPr>
            </a:lvl5pPr>
            <a:lvl6pPr marL="2514600" indent="-228600" eaLnBrk="0" fontAlgn="base" hangingPunct="0">
              <a:spcBef>
                <a:spcPct val="20000"/>
              </a:spcBef>
              <a:spcAft>
                <a:spcPct val="0"/>
              </a:spcAft>
              <a:buClr>
                <a:schemeClr val="accent2"/>
              </a:buClr>
              <a:buChar char="–"/>
              <a:defRPr kumimoji="1">
                <a:solidFill>
                  <a:schemeClr val="tx1"/>
                </a:solidFill>
                <a:latin typeface="Tahoma" pitchFamily="34" charset="0"/>
              </a:defRPr>
            </a:lvl6pPr>
            <a:lvl7pPr marL="2971800" indent="-228600" eaLnBrk="0" fontAlgn="base" hangingPunct="0">
              <a:spcBef>
                <a:spcPct val="20000"/>
              </a:spcBef>
              <a:spcAft>
                <a:spcPct val="0"/>
              </a:spcAft>
              <a:buClr>
                <a:schemeClr val="accent2"/>
              </a:buClr>
              <a:buChar char="–"/>
              <a:defRPr kumimoji="1">
                <a:solidFill>
                  <a:schemeClr val="tx1"/>
                </a:solidFill>
                <a:latin typeface="Tahoma" pitchFamily="34" charset="0"/>
              </a:defRPr>
            </a:lvl7pPr>
            <a:lvl8pPr marL="3429000" indent="-228600" eaLnBrk="0" fontAlgn="base" hangingPunct="0">
              <a:spcBef>
                <a:spcPct val="20000"/>
              </a:spcBef>
              <a:spcAft>
                <a:spcPct val="0"/>
              </a:spcAft>
              <a:buClr>
                <a:schemeClr val="accent2"/>
              </a:buClr>
              <a:buChar char="–"/>
              <a:defRPr kumimoji="1">
                <a:solidFill>
                  <a:schemeClr val="tx1"/>
                </a:solidFill>
                <a:latin typeface="Tahoma" pitchFamily="34" charset="0"/>
              </a:defRPr>
            </a:lvl8pPr>
            <a:lvl9pPr marL="3886200" indent="-228600" eaLnBrk="0" fontAlgn="base" hangingPunct="0">
              <a:spcBef>
                <a:spcPct val="20000"/>
              </a:spcBef>
              <a:spcAft>
                <a:spcPct val="0"/>
              </a:spcAft>
              <a:buClr>
                <a:schemeClr val="accent2"/>
              </a:buClr>
              <a:buChar char="–"/>
              <a:defRPr kumimoji="1">
                <a:solidFill>
                  <a:schemeClr val="tx1"/>
                </a:solidFill>
                <a:latin typeface="Tahoma" pitchFamily="34" charset="0"/>
              </a:defRPr>
            </a:lvl9pPr>
          </a:lstStyle>
          <a:p>
            <a:r>
              <a:rPr lang="en-US" altLang="pt-BR" u="none"/>
              <a:t>Piranha</a:t>
            </a:r>
          </a:p>
        </p:txBody>
      </p:sp>
      <p:sp>
        <p:nvSpPr>
          <p:cNvPr id="9" name="Title 1"/>
          <p:cNvSpPr txBox="1">
            <a:spLocks/>
          </p:cNvSpPr>
          <p:nvPr/>
        </p:nvSpPr>
        <p:spPr>
          <a:xfrm>
            <a:off x="838200" y="365125"/>
            <a:ext cx="9144000" cy="1325563"/>
          </a:xfrm>
          <a:prstGeom prst="rect">
            <a:avLst/>
          </a:prstGeom>
        </p:spPr>
        <p:txBody>
          <a:bodyPr/>
          <a:lstStyle>
            <a:lvl1pPr algn="l" defTabSz="914400" rtl="0" eaLnBrk="1" latinLnBrk="0" hangingPunct="1">
              <a:lnSpc>
                <a:spcPct val="90000"/>
              </a:lnSpc>
              <a:spcBef>
                <a:spcPct val="0"/>
              </a:spcBef>
              <a:buNone/>
              <a:defRPr sz="4400" b="1" kern="1200">
                <a:solidFill>
                  <a:schemeClr val="accent1"/>
                </a:solidFill>
                <a:latin typeface="+mj-lt"/>
                <a:ea typeface="+mj-ea"/>
                <a:cs typeface="+mj-cs"/>
              </a:defRPr>
            </a:lvl1pPr>
          </a:lstStyle>
          <a:p>
            <a:r>
              <a:rPr lang="pt-BR" dirty="0"/>
              <a:t>Piranha or Pirarucu</a:t>
            </a:r>
            <a:r>
              <a:rPr lang="pt-BR" dirty="0" smtClean="0"/>
              <a:t>?</a:t>
            </a:r>
          </a:p>
          <a:p>
            <a:r>
              <a:rPr lang="pt-BR" sz="2800" dirty="0" smtClean="0"/>
              <a:t>(fishing in the Amazon rivers)</a:t>
            </a:r>
            <a:endParaRPr lang="pt-BR" sz="2800" dirty="0"/>
          </a:p>
        </p:txBody>
      </p:sp>
    </p:spTree>
    <p:extLst>
      <p:ext uri="{BB962C8B-B14F-4D97-AF65-F5344CB8AC3E}">
        <p14:creationId xmlns:p14="http://schemas.microsoft.com/office/powerpoint/2010/main" val="14380975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pt-BR" dirty="0" smtClean="0"/>
              <a:t>Stages in training and testing</a:t>
            </a:r>
            <a:endParaRPr lang="pt-BR" dirty="0"/>
          </a:p>
        </p:txBody>
      </p:sp>
      <p:sp>
        <p:nvSpPr>
          <p:cNvPr id="6" name="Content Placeholder 5"/>
          <p:cNvSpPr>
            <a:spLocks noGrp="1"/>
          </p:cNvSpPr>
          <p:nvPr>
            <p:ph idx="1"/>
          </p:nvPr>
        </p:nvSpPr>
        <p:spPr>
          <a:xfrm rot="10800000" flipV="1">
            <a:off x="838200" y="6176963"/>
            <a:ext cx="10515600" cy="292076"/>
          </a:xfrm>
        </p:spPr>
        <p:txBody>
          <a:bodyPr>
            <a:normAutofit/>
          </a:bodyPr>
          <a:lstStyle/>
          <a:p>
            <a:r>
              <a:rPr lang="pt-BR" sz="1200" dirty="0"/>
              <a:t>http://www.nickgillian.com/wiki/pmwiki.php/GRT/GettingStarted</a:t>
            </a:r>
          </a:p>
        </p:txBody>
      </p:sp>
      <p:sp>
        <p:nvSpPr>
          <p:cNvPr id="4" name="Slide Number Placeholder 3"/>
          <p:cNvSpPr>
            <a:spLocks noGrp="1"/>
          </p:cNvSpPr>
          <p:nvPr>
            <p:ph type="sldNum" sz="quarter" idx="12"/>
          </p:nvPr>
        </p:nvSpPr>
        <p:spPr/>
        <p:txBody>
          <a:bodyPr/>
          <a:lstStyle/>
          <a:p>
            <a:fld id="{B7707E1D-C3BD-4B21-B329-26461843C032}" type="slidenum">
              <a:rPr lang="en-US" smtClean="0"/>
              <a:t>8</a:t>
            </a:fld>
            <a:endParaRPr 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438" y="1489584"/>
            <a:ext cx="9721471" cy="46450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17908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pt-BR" dirty="0" smtClean="0"/>
              <a:t>Stages in training and testing: variant for wood species recognition system</a:t>
            </a:r>
            <a:endParaRPr lang="pt-BR" dirty="0"/>
          </a:p>
        </p:txBody>
      </p:sp>
      <p:sp>
        <p:nvSpPr>
          <p:cNvPr id="6" name="Content Placeholder 5"/>
          <p:cNvSpPr>
            <a:spLocks noGrp="1"/>
          </p:cNvSpPr>
          <p:nvPr>
            <p:ph idx="1"/>
          </p:nvPr>
        </p:nvSpPr>
        <p:spPr>
          <a:xfrm>
            <a:off x="824552" y="6346209"/>
            <a:ext cx="10515600" cy="308426"/>
          </a:xfrm>
        </p:spPr>
        <p:txBody>
          <a:bodyPr>
            <a:normAutofit/>
          </a:bodyPr>
          <a:lstStyle/>
          <a:p>
            <a:r>
              <a:rPr lang="pt-BR" sz="1200" dirty="0"/>
              <a:t>http://www.utar.edu.my/contentRandD.jsp?catid=9&amp;contentid=417&amp;2ndcontentid=1500</a:t>
            </a:r>
          </a:p>
        </p:txBody>
      </p:sp>
      <p:sp>
        <p:nvSpPr>
          <p:cNvPr id="4" name="Slide Number Placeholder 3"/>
          <p:cNvSpPr>
            <a:spLocks noGrp="1"/>
          </p:cNvSpPr>
          <p:nvPr>
            <p:ph type="sldNum" sz="quarter" idx="12"/>
          </p:nvPr>
        </p:nvSpPr>
        <p:spPr/>
        <p:txBody>
          <a:bodyPr/>
          <a:lstStyle/>
          <a:p>
            <a:fld id="{B7707E1D-C3BD-4B21-B329-26461843C032}" type="slidenum">
              <a:rPr lang="en-US" smtClean="0"/>
              <a:t>9</a:t>
            </a:fld>
            <a:endParaRPr lang="en-US"/>
          </a:p>
        </p:txBody>
      </p:sp>
      <p:pic>
        <p:nvPicPr>
          <p:cNvPr id="2050" name="Picture 2" descr="Image result for classification feature extra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8273" y="1610410"/>
            <a:ext cx="7446228" cy="4686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5703675"/>
      </p:ext>
    </p:extLst>
  </p:cSld>
  <p:clrMapOvr>
    <a:masterClrMapping/>
  </p:clrMapOvr>
</p:sld>
</file>

<file path=ppt/theme/theme1.xml><?xml version="1.0" encoding="utf-8"?>
<a:theme xmlns:a="http://schemas.openxmlformats.org/drawingml/2006/main" name="LASSE">
  <a:themeElements>
    <a:clrScheme name="Custom 4">
      <a:dk1>
        <a:srgbClr val="4285F4"/>
      </a:dk1>
      <a:lt1>
        <a:srgbClr val="FFFFFF"/>
      </a:lt1>
      <a:dk2>
        <a:srgbClr val="A0C3FF"/>
      </a:dk2>
      <a:lt2>
        <a:srgbClr val="F2F2F2"/>
      </a:lt2>
      <a:accent1>
        <a:srgbClr val="E59000"/>
      </a:accent1>
      <a:accent2>
        <a:srgbClr val="0F9D58"/>
      </a:accent2>
      <a:accent3>
        <a:srgbClr val="E59000"/>
      </a:accent3>
      <a:accent4>
        <a:srgbClr val="76A7FA"/>
      </a:accent4>
      <a:accent5>
        <a:srgbClr val="33B679"/>
      </a:accent5>
      <a:accent6>
        <a:srgbClr val="FF8E1C"/>
      </a:accent6>
      <a:hlink>
        <a:srgbClr val="0563C1"/>
      </a:hlink>
      <a:folHlink>
        <a:srgbClr val="E59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LASSE" id="{72E762BE-6470-462D-AE58-B7BB78553B84}" vid="{3A954EEE-BECE-492D-B202-86D602FFC6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LASSE</Template>
  <TotalTime>13746</TotalTime>
  <Words>2231</Words>
  <Application>Microsoft Office PowerPoint</Application>
  <PresentationFormat>Custom</PresentationFormat>
  <Paragraphs>408</Paragraphs>
  <Slides>42</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44" baseType="lpstr">
      <vt:lpstr>LASSE</vt:lpstr>
      <vt:lpstr>Bitmap Image</vt:lpstr>
      <vt:lpstr>Introduction to Pattern Recognition: Classification</vt:lpstr>
      <vt:lpstr>Agenda</vt:lpstr>
      <vt:lpstr>What is “pattern recognition”? </vt:lpstr>
      <vt:lpstr>“Raw” data can often be organized as a table</vt:lpstr>
      <vt:lpstr>Attributes or parameters</vt:lpstr>
      <vt:lpstr>PowerPoint Presentation</vt:lpstr>
      <vt:lpstr>PowerPoint Presentation</vt:lpstr>
      <vt:lpstr>Stages in training and testing</vt:lpstr>
      <vt:lpstr>Stages in training and testing: variant for wood species recognition system</vt:lpstr>
      <vt:lpstr>Stages in training and testing: variant for skin lesion detection and classification</vt:lpstr>
      <vt:lpstr>How classifiers are built (trained)?</vt:lpstr>
      <vt:lpstr>Model selection and overfitting</vt:lpstr>
      <vt:lpstr>Evaluation methods</vt:lpstr>
      <vt:lpstr>Simple classifiers (for two simple sets)</vt:lpstr>
      <vt:lpstr>Getting familiar with the given data</vt:lpstr>
      <vt:lpstr>Manipulating the data</vt:lpstr>
      <vt:lpstr>First classifier: decision stump</vt:lpstr>
      <vt:lpstr>Test our decision stump</vt:lpstr>
      <vt:lpstr>Implement (and test): decisionStump.m</vt:lpstr>
      <vt:lpstr>Second classifier: decision tree</vt:lpstr>
      <vt:lpstr>Third classifier: nearest neighbor</vt:lpstr>
      <vt:lpstr>NN classifier implementation</vt:lpstr>
      <vt:lpstr>NN classifier implementation</vt:lpstr>
      <vt:lpstr>NN classifier implementation</vt:lpstr>
      <vt:lpstr>Fourth classifier: K-nearest neighbors</vt:lpstr>
      <vt:lpstr>Controling number of examples in KNN</vt:lpstr>
      <vt:lpstr>Norms</vt:lpstr>
      <vt:lpstr>There are several similarity measures for features organized as vectors</vt:lpstr>
      <vt:lpstr>Similarity based on inner product</vt:lpstr>
      <vt:lpstr>Statistical Bayes classifiers</vt:lpstr>
      <vt:lpstr>Example of a Bayes classifier</vt:lpstr>
      <vt:lpstr>Naïve Bayes classifier</vt:lpstr>
      <vt:lpstr>Naïve classifier using Gaussians for real-valued features</vt:lpstr>
      <vt:lpstr>PowerPoint Presentation</vt:lpstr>
      <vt:lpstr>Decision regions</vt:lpstr>
      <vt:lpstr>P&amp;B vowel dataset</vt:lpstr>
      <vt:lpstr>PowerPoint Presentation</vt:lpstr>
      <vt:lpstr>PowerPoint Presentation</vt:lpstr>
      <vt:lpstr>Decision region for “KStar” classifier</vt:lpstr>
      <vt:lpstr>Weka machine learning software</vt:lpstr>
      <vt:lpstr>Example: Weka ARFF format</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dc:title>
  <dc:creator>Pedro Batista</dc:creator>
  <cp:lastModifiedBy>aldebaro</cp:lastModifiedBy>
  <cp:revision>211</cp:revision>
  <dcterms:created xsi:type="dcterms:W3CDTF">2016-03-31T19:46:33Z</dcterms:created>
  <dcterms:modified xsi:type="dcterms:W3CDTF">2017-02-20T13:31:01Z</dcterms:modified>
</cp:coreProperties>
</file>