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tags/tag24.xml" ContentType="application/vnd.openxmlformats-officedocument.presentationml.tags+xml"/>
  <Override PartName="/ppt/notesSlides/notesSlide2.xml" ContentType="application/vnd.openxmlformats-officedocument.presentationml.notesSlide+xml"/>
  <Override PartName="/ppt/tags/tag25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4" r:id="rId3"/>
    <p:sldId id="265" r:id="rId4"/>
  </p:sldIdLst>
  <p:sldSz cx="9144000" cy="6858000" type="screen4x3"/>
  <p:notesSz cx="6858000" cy="9144000"/>
  <p:custDataLst>
    <p:tags r:id="rId7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26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t-BR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49"/>
              <a:cs typeface="MS Gothic" pitchFamily="49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t-BR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49"/>
              <a:cs typeface="MS Gothic" pitchFamily="49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t-BR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49"/>
              <a:cs typeface="MS Gothic" pitchFamily="49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05B7ED1B-EFB4-4D0F-90F9-FC008FC6DB63}" type="slidenum">
              <a:t>‹#›</a:t>
            </a:fld>
            <a:endParaRPr lang="pt-BR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49"/>
              <a:cs typeface="MS Gothic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2421870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49"/>
              <a:cs typeface="MS Gothic" pitchFamily="49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0" y="0"/>
            <a:ext cx="6858000" cy="9144000"/>
          </a:xfrm>
          <a:custGeom>
            <a:avLst>
              <a:gd name="f0" fmla="val 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49"/>
              <a:cs typeface="MS Gothic" pitchFamily="49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6858000" cy="9144000"/>
          </a:xfrm>
          <a:custGeom>
            <a:avLst>
              <a:gd name="f0" fmla="val 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49"/>
              <a:cs typeface="MS Gothic" pitchFamily="49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0" y="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49"/>
              <a:cs typeface="MS Gothic" pitchFamily="49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886200" y="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49"/>
              <a:cs typeface="MS Gothic" pitchFamily="49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143000" y="685799"/>
            <a:ext cx="4572000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49"/>
              <a:cs typeface="MS Gothic" pitchFamily="49"/>
            </a:endParaRPr>
          </a:p>
        </p:txBody>
      </p:sp>
      <p:sp>
        <p:nvSpPr>
          <p:cNvPr id="8" name="Notes Placeholder 7"/>
          <p:cNvSpPr txBox="1">
            <a:spLocks noGrp="1"/>
          </p:cNvSpPr>
          <p:nvPr>
            <p:ph type="body" sz="quarter" idx="3"/>
          </p:nvPr>
        </p:nvSpPr>
        <p:spPr>
          <a:xfrm>
            <a:off x="914400" y="4343400"/>
            <a:ext cx="5027760" cy="411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/>
          </a:p>
        </p:txBody>
      </p:sp>
      <p:sp>
        <p:nvSpPr>
          <p:cNvPr id="9" name="Freeform 8"/>
          <p:cNvSpPr/>
          <p:nvPr/>
        </p:nvSpPr>
        <p:spPr>
          <a:xfrm>
            <a:off x="0" y="868680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49"/>
              <a:cs typeface="MS Gothic" pitchFamily="49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3886200" y="8867520"/>
            <a:ext cx="2971800" cy="27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spAutoFit/>
          </a:bodyPr>
          <a:lstStyle/>
          <a:p>
            <a:pPr marL="0" marR="0" lvl="0" indent="0" algn="r" rtl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fld id="{D4FD88F3-3DD6-42B9-9D78-4B711BC4E15F}" type="slidenum">
              <a:t>‹#›</a:t>
            </a:fld>
            <a:endParaRPr lang="en-GB" sz="12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49"/>
              <a:cs typeface="MS Gothic" pitchFamily="49"/>
            </a:endParaRPr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4800"/>
            <a:ext cx="4570560" cy="3427559"/>
          </a:xfrm>
          <a:prstGeom prst="rect">
            <a:avLst/>
          </a:prstGeom>
          <a:noFill/>
          <a:ln>
            <a:noFill/>
            <a:prstDash val="solid"/>
          </a:ln>
        </p:spPr>
      </p:sp>
    </p:spTree>
    <p:extLst>
      <p:ext uri="{BB962C8B-B14F-4D97-AF65-F5344CB8AC3E}">
        <p14:creationId xmlns:p14="http://schemas.microsoft.com/office/powerpoint/2010/main" val="2888881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pt-BR" sz="1200" b="0" i="0" u="none" strike="noStrike" cap="none" baseline="0">
        <a:ln>
          <a:noFill/>
        </a:ln>
        <a:solidFill>
          <a:srgbClr val="000000"/>
        </a:solidFill>
        <a:latin typeface="Times New Roman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143000" y="685799"/>
            <a:ext cx="4572000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49"/>
              <a:cs typeface="MS Gothic" pitchFamily="4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6800" rIns="90000" bIns="468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2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987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416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34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89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269875"/>
            <a:ext cx="2062162" cy="5892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9875"/>
            <a:ext cx="6034088" cy="5892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24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75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07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818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7013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68413"/>
            <a:ext cx="4037012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89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79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61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36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94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96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6.xml"/><Relationship Id="rId26" Type="http://schemas.openxmlformats.org/officeDocument/2006/relationships/tags" Target="../tags/tag14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9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5.xml"/><Relationship Id="rId25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29" Type="http://schemas.openxmlformats.org/officeDocument/2006/relationships/tags" Target="../tags/tag17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2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23" Type="http://schemas.openxmlformats.org/officeDocument/2006/relationships/tags" Target="../tags/tag11.xml"/><Relationship Id="rId28" Type="http://schemas.openxmlformats.org/officeDocument/2006/relationships/tags" Target="../tags/tag1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31" Type="http://schemas.openxmlformats.org/officeDocument/2006/relationships/tags" Target="../tags/tag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tags" Target="../tags/tag10.xml"/><Relationship Id="rId27" Type="http://schemas.openxmlformats.org/officeDocument/2006/relationships/tags" Target="../tags/tag15.xml"/><Relationship Id="rId30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6839" y="1268280"/>
            <a:ext cx="8226360" cy="489456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/>
          <a:lstStyle>
            <a:defPPr marL="339480" marR="0" lvl="0" indent="-33948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None/>
              <a:tabLst>
                <a:tab pos="109440" algn="l"/>
                <a:tab pos="558720" algn="l"/>
                <a:tab pos="1007999" algn="l"/>
                <a:tab pos="1457280" algn="l"/>
                <a:tab pos="1906560" algn="l"/>
                <a:tab pos="2355840" algn="l"/>
                <a:tab pos="2804760" algn="l"/>
                <a:tab pos="3254040" algn="l"/>
                <a:tab pos="3703319" algn="l"/>
                <a:tab pos="4152600" algn="l"/>
                <a:tab pos="4601880" algn="l"/>
                <a:tab pos="5051160" algn="l"/>
                <a:tab pos="5500440" algn="l"/>
                <a:tab pos="5949720" algn="l"/>
                <a:tab pos="6398999" algn="l"/>
                <a:tab pos="6848280" algn="l"/>
                <a:tab pos="7297560" algn="l"/>
                <a:tab pos="7746840" algn="l"/>
                <a:tab pos="8196120" algn="l"/>
                <a:tab pos="8645400" algn="l"/>
              </a:tabLst>
              <a:defRPr lang="pt-BR" sz="32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defPPr>
            <a:lvl1pPr marL="339480" marR="0" lvl="0" indent="-33948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109440" algn="l"/>
                <a:tab pos="558720" algn="l"/>
                <a:tab pos="1007999" algn="l"/>
                <a:tab pos="1457280" algn="l"/>
                <a:tab pos="1906560" algn="l"/>
                <a:tab pos="2355840" algn="l"/>
                <a:tab pos="2804760" algn="l"/>
                <a:tab pos="3254040" algn="l"/>
                <a:tab pos="3703319" algn="l"/>
                <a:tab pos="4152600" algn="l"/>
                <a:tab pos="4601880" algn="l"/>
                <a:tab pos="5051160" algn="l"/>
                <a:tab pos="5500440" algn="l"/>
                <a:tab pos="5949720" algn="l"/>
                <a:tab pos="6398999" algn="l"/>
                <a:tab pos="6848280" algn="l"/>
                <a:tab pos="7297560" algn="l"/>
                <a:tab pos="7746840" algn="l"/>
                <a:tab pos="8196120" algn="l"/>
                <a:tab pos="8645400" algn="l"/>
              </a:tabLst>
              <a:defRPr lang="pt-BR" sz="32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1pPr>
            <a:lvl2pPr marL="739440" marR="0" lvl="1" indent="-28224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58400" algn="l"/>
                <a:tab pos="607680" algn="l"/>
                <a:tab pos="1056959" algn="l"/>
                <a:tab pos="1506239" algn="l"/>
                <a:tab pos="1955520" algn="l"/>
                <a:tab pos="2404800" algn="l"/>
                <a:tab pos="2854080" algn="l"/>
                <a:tab pos="3303360" algn="l"/>
                <a:tab pos="3752640" algn="l"/>
                <a:tab pos="4201920" algn="l"/>
                <a:tab pos="4651200" algn="l"/>
                <a:tab pos="5100480" algn="l"/>
                <a:tab pos="5549760" algn="l"/>
                <a:tab pos="5999040" algn="l"/>
                <a:tab pos="6448320" algn="l"/>
                <a:tab pos="6897600" algn="l"/>
                <a:tab pos="7346879" algn="l"/>
                <a:tab pos="7796160" algn="l"/>
                <a:tab pos="8245440" algn="l"/>
                <a:tab pos="8694720" algn="l"/>
              </a:tabLst>
              <a:defRPr lang="pt-BR" sz="28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204480" algn="l"/>
                <a:tab pos="653760" algn="l"/>
                <a:tab pos="1103040" algn="l"/>
                <a:tab pos="1552319" algn="l"/>
                <a:tab pos="2001599" algn="l"/>
                <a:tab pos="2450880" algn="l"/>
                <a:tab pos="2900160" algn="l"/>
                <a:tab pos="3349440" algn="l"/>
                <a:tab pos="3798720" algn="l"/>
                <a:tab pos="4248000" algn="l"/>
                <a:tab pos="4697279" algn="l"/>
                <a:tab pos="5146560" algn="l"/>
                <a:tab pos="5595840" algn="l"/>
                <a:tab pos="6045119" algn="l"/>
                <a:tab pos="6494400" algn="l"/>
                <a:tab pos="6943679" algn="l"/>
                <a:tab pos="7392960" algn="l"/>
                <a:tab pos="7842240" algn="l"/>
                <a:tab pos="8291160" algn="l"/>
                <a:tab pos="8740440" algn="l"/>
              </a:tabLst>
              <a:defRPr lang="pt-BR" sz="24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96560" algn="l"/>
                <a:tab pos="645840" algn="l"/>
                <a:tab pos="1095120" algn="l"/>
                <a:tab pos="1544400" algn="l"/>
                <a:tab pos="1993680" algn="l"/>
                <a:tab pos="2442960" algn="l"/>
                <a:tab pos="2892239" algn="l"/>
                <a:tab pos="3341520" algn="l"/>
                <a:tab pos="3790800" algn="l"/>
                <a:tab pos="4240079" algn="l"/>
                <a:tab pos="4689360" algn="l"/>
                <a:tab pos="5138640" algn="l"/>
                <a:tab pos="5587920" algn="l"/>
                <a:tab pos="6037200" algn="l"/>
                <a:tab pos="6486480" algn="l"/>
                <a:tab pos="6935759" algn="l"/>
                <a:tab pos="7385040" algn="l"/>
                <a:tab pos="7833960" algn="l"/>
                <a:tab pos="8283240" algn="l"/>
                <a:tab pos="873252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3" name="Freeform 2"/>
          <p:cNvSpPr/>
          <p:nvPr>
            <p:custDataLst>
              <p:tags r:id="rId15"/>
            </p:custDataLst>
          </p:nvPr>
        </p:nvSpPr>
        <p:spPr>
          <a:xfrm>
            <a:off x="3871800" y="2981159"/>
            <a:ext cx="9144000" cy="18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49"/>
              <a:cs typeface="MS Gothic" pitchFamily="49"/>
            </a:endParaRPr>
          </a:p>
        </p:txBody>
      </p:sp>
      <p:sp>
        <p:nvSpPr>
          <p:cNvPr id="4" name="Freeform 3"/>
          <p:cNvSpPr/>
          <p:nvPr>
            <p:custDataLst>
              <p:tags r:id="rId16"/>
            </p:custDataLst>
          </p:nvPr>
        </p:nvSpPr>
        <p:spPr>
          <a:xfrm>
            <a:off x="3624120" y="3214800"/>
            <a:ext cx="9144000" cy="144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49"/>
              <a:cs typeface="MS Gothic" pitchFamily="49"/>
            </a:endParaRPr>
          </a:p>
        </p:txBody>
      </p:sp>
      <p:sp>
        <p:nvSpPr>
          <p:cNvPr id="5" name="Freeform 4"/>
          <p:cNvSpPr/>
          <p:nvPr>
            <p:custDataLst>
              <p:tags r:id="rId17"/>
            </p:custDataLst>
          </p:nvPr>
        </p:nvSpPr>
        <p:spPr>
          <a:xfrm>
            <a:off x="3809880" y="3100320"/>
            <a:ext cx="9144000" cy="18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49"/>
              <a:cs typeface="MS Gothic" pitchFamily="4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2">
            <a:lum/>
            <a:alphaModFix/>
          </a:blip>
          <a:srcRect/>
          <a:stretch>
            <a:fillRect/>
          </a:stretch>
        </p:blipFill>
        <p:spPr>
          <a:xfrm>
            <a:off x="208080" y="476280"/>
            <a:ext cx="618840" cy="76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reeform 6"/>
          <p:cNvSpPr/>
          <p:nvPr>
            <p:custDataLst>
              <p:tags r:id="rId18"/>
            </p:custDataLst>
          </p:nvPr>
        </p:nvSpPr>
        <p:spPr>
          <a:xfrm>
            <a:off x="7451640" y="6524640"/>
            <a:ext cx="1800360" cy="27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93000"/>
              </a:lnSpc>
              <a:spcBef>
                <a:spcPts val="873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200" b="0" i="0" u="none" strike="noStrike" cap="none" baseline="0" dirty="0" smtClean="0">
                <a:ln>
                  <a:noFill/>
                </a:ln>
                <a:solidFill>
                  <a:srgbClr val="333399"/>
                </a:solidFill>
                <a:latin typeface="Arial" pitchFamily="18"/>
                <a:ea typeface="MS Gothic" pitchFamily="49"/>
                <a:cs typeface="MS Gothic" pitchFamily="49"/>
              </a:rPr>
              <a:t>2015-08-21</a:t>
            </a:r>
            <a:endParaRPr lang="en-GB" sz="1200" b="0" i="0" u="none" strike="noStrike" cap="none" baseline="0" dirty="0">
              <a:ln>
                <a:noFill/>
              </a:ln>
              <a:solidFill>
                <a:srgbClr val="333399"/>
              </a:solidFill>
              <a:latin typeface="Arial" pitchFamily="18"/>
              <a:ea typeface="MS Gothic" pitchFamily="49"/>
              <a:cs typeface="MS Gothic" pitchFamily="49"/>
            </a:endParaRPr>
          </a:p>
        </p:txBody>
      </p:sp>
      <p:sp>
        <p:nvSpPr>
          <p:cNvPr id="8" name="Title Placeholder 7"/>
          <p:cNvSpPr txBox="1"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899639" y="270000"/>
            <a:ext cx="7805880" cy="11412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 compatLnSpc="1"/>
          <a:lstStyle>
            <a:defPPr lvl="0">
              <a:buNone/>
            </a:defPPr>
            <a:lvl1pPr lvl="0">
              <a:buNone/>
            </a:lvl1pPr>
          </a:lstStyle>
          <a:p>
            <a:endParaRPr lang="pt-BR"/>
          </a:p>
        </p:txBody>
      </p:sp>
      <p:sp>
        <p:nvSpPr>
          <p:cNvPr id="9" name="Freeform 8"/>
          <p:cNvSpPr/>
          <p:nvPr>
            <p:custDataLst>
              <p:tags r:id="rId20"/>
            </p:custDataLst>
          </p:nvPr>
        </p:nvSpPr>
        <p:spPr>
          <a:xfrm>
            <a:off x="-36360" y="6524640"/>
            <a:ext cx="2088080" cy="26622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93000"/>
              </a:lnSpc>
              <a:spcBef>
                <a:spcPts val="873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200" b="0" i="0" u="none" strike="noStrike" cap="none" baseline="0" dirty="0" smtClean="0">
                <a:ln>
                  <a:noFill/>
                </a:ln>
                <a:solidFill>
                  <a:srgbClr val="333399"/>
                </a:solidFill>
                <a:latin typeface="Arial" pitchFamily="18"/>
                <a:ea typeface="MS Gothic" pitchFamily="49"/>
                <a:cs typeface="MS Gothic" pitchFamily="49"/>
              </a:rPr>
              <a:t>UFPA – Aldebaro Klautau</a:t>
            </a:r>
            <a:endParaRPr lang="en-GB" sz="1200" b="0" i="0" u="none" strike="noStrike" cap="none" baseline="0" dirty="0">
              <a:ln>
                <a:noFill/>
              </a:ln>
              <a:solidFill>
                <a:srgbClr val="333399"/>
              </a:solidFill>
              <a:latin typeface="Arial" pitchFamily="18"/>
              <a:ea typeface="MS Gothic" pitchFamily="49"/>
              <a:cs typeface="MS Gothic" pitchFamily="49"/>
            </a:endParaRPr>
          </a:p>
        </p:txBody>
      </p:sp>
      <p:sp>
        <p:nvSpPr>
          <p:cNvPr id="10" name="Freeform 9"/>
          <p:cNvSpPr/>
          <p:nvPr>
            <p:custDataLst>
              <p:tags r:id="rId21"/>
            </p:custDataLst>
          </p:nvPr>
        </p:nvSpPr>
        <p:spPr>
          <a:xfrm>
            <a:off x="3635279" y="6524640"/>
            <a:ext cx="1800360" cy="27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93000"/>
              </a:lnSpc>
              <a:spcBef>
                <a:spcPts val="873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fld id="{6444F7A5-64CE-47F9-A0B9-648A41EF1BE9}" type="slidenum">
              <a:t>‹#›</a:t>
            </a:fld>
            <a:endParaRPr lang="en-GB" sz="1200" b="0" i="0" u="none" strike="noStrike" cap="none" baseline="0">
              <a:ln>
                <a:noFill/>
              </a:ln>
              <a:solidFill>
                <a:srgbClr val="333399"/>
              </a:solidFill>
              <a:latin typeface="Arial" pitchFamily="18"/>
              <a:ea typeface="MS Gothic" pitchFamily="49"/>
              <a:cs typeface="MS Gothic" pitchFamily="49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3240"/>
            <a:ext cx="9144000" cy="546120"/>
            <a:chOff x="0" y="3240"/>
            <a:chExt cx="9144000" cy="546120"/>
          </a:xfrm>
        </p:grpSpPr>
        <p:sp>
          <p:nvSpPr>
            <p:cNvPr id="12" name="Freeform 11"/>
            <p:cNvSpPr/>
            <p:nvPr>
              <p:custDataLst>
                <p:tags r:id="rId23"/>
              </p:custDataLst>
            </p:nvPr>
          </p:nvSpPr>
          <p:spPr>
            <a:xfrm>
              <a:off x="0" y="3240"/>
              <a:ext cx="285840" cy="533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10800000"/>
            </a:gra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pt-BR" sz="2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endParaRPr>
            </a:p>
          </p:txBody>
        </p:sp>
        <p:sp>
          <p:nvSpPr>
            <p:cNvPr id="13" name="Freeform 12"/>
            <p:cNvSpPr/>
            <p:nvPr>
              <p:custDataLst>
                <p:tags r:id="rId24"/>
              </p:custDataLst>
            </p:nvPr>
          </p:nvSpPr>
          <p:spPr>
            <a:xfrm>
              <a:off x="412920" y="138240"/>
              <a:ext cx="8731080" cy="2746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808080"/>
                </a:gs>
              </a:gsLst>
              <a:lin ang="10800000"/>
            </a:gra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pt-BR" sz="2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endParaRPr>
            </a:p>
          </p:txBody>
        </p:sp>
        <p:sp>
          <p:nvSpPr>
            <p:cNvPr id="14" name="Freeform 13"/>
            <p:cNvSpPr/>
            <p:nvPr>
              <p:custDataLst>
                <p:tags r:id="rId25"/>
              </p:custDataLst>
            </p:nvPr>
          </p:nvSpPr>
          <p:spPr>
            <a:xfrm>
              <a:off x="409680" y="138240"/>
              <a:ext cx="137880" cy="141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pt-BR" sz="2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endParaRPr>
            </a:p>
          </p:txBody>
        </p:sp>
        <p:sp>
          <p:nvSpPr>
            <p:cNvPr id="15" name="Freeform 14"/>
            <p:cNvSpPr/>
            <p:nvPr>
              <p:custDataLst>
                <p:tags r:id="rId26"/>
              </p:custDataLst>
            </p:nvPr>
          </p:nvSpPr>
          <p:spPr>
            <a:xfrm>
              <a:off x="547560" y="3240"/>
              <a:ext cx="139680" cy="137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pt-BR" sz="2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endParaRPr>
            </a:p>
          </p:txBody>
        </p:sp>
        <p:sp>
          <p:nvSpPr>
            <p:cNvPr id="16" name="Freeform 15"/>
            <p:cNvSpPr/>
            <p:nvPr>
              <p:custDataLst>
                <p:tags r:id="rId27"/>
              </p:custDataLst>
            </p:nvPr>
          </p:nvSpPr>
          <p:spPr>
            <a:xfrm>
              <a:off x="547560" y="138240"/>
              <a:ext cx="139680" cy="141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pt-BR" sz="2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endParaRPr>
            </a:p>
          </p:txBody>
        </p:sp>
        <p:sp>
          <p:nvSpPr>
            <p:cNvPr id="17" name="Freeform 16"/>
            <p:cNvSpPr/>
            <p:nvPr>
              <p:custDataLst>
                <p:tags r:id="rId28"/>
              </p:custDataLst>
            </p:nvPr>
          </p:nvSpPr>
          <p:spPr>
            <a:xfrm>
              <a:off x="274680" y="277920"/>
              <a:ext cx="136440" cy="137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pt-BR" sz="2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endParaRPr>
            </a:p>
          </p:txBody>
        </p:sp>
        <p:sp>
          <p:nvSpPr>
            <p:cNvPr id="18" name="Freeform 17"/>
            <p:cNvSpPr/>
            <p:nvPr>
              <p:custDataLst>
                <p:tags r:id="rId29"/>
              </p:custDataLst>
            </p:nvPr>
          </p:nvSpPr>
          <p:spPr>
            <a:xfrm>
              <a:off x="131760" y="139680"/>
              <a:ext cx="141120" cy="138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pt-BR" sz="2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endParaRPr>
            </a:p>
          </p:txBody>
        </p:sp>
        <p:sp>
          <p:nvSpPr>
            <p:cNvPr id="19" name="Freeform 18"/>
            <p:cNvSpPr/>
            <p:nvPr>
              <p:custDataLst>
                <p:tags r:id="rId30"/>
              </p:custDataLst>
            </p:nvPr>
          </p:nvSpPr>
          <p:spPr>
            <a:xfrm>
              <a:off x="409680" y="274680"/>
              <a:ext cx="137880" cy="138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pt-BR" sz="2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endParaRPr>
            </a:p>
          </p:txBody>
        </p:sp>
        <p:sp>
          <p:nvSpPr>
            <p:cNvPr id="20" name="Freeform 19"/>
            <p:cNvSpPr/>
            <p:nvPr>
              <p:custDataLst>
                <p:tags r:id="rId31"/>
              </p:custDataLst>
            </p:nvPr>
          </p:nvSpPr>
          <p:spPr>
            <a:xfrm>
              <a:off x="274680" y="412920"/>
              <a:ext cx="136440" cy="136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pt-BR" sz="2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endParaRPr>
            </a:p>
          </p:txBody>
        </p:sp>
      </p:grpSp>
      <p:sp>
        <p:nvSpPr>
          <p:cNvPr id="21" name="Freeform 20"/>
          <p:cNvSpPr/>
          <p:nvPr>
            <p:custDataLst>
              <p:tags r:id="rId22"/>
            </p:custDataLst>
          </p:nvPr>
        </p:nvSpPr>
        <p:spPr>
          <a:xfrm>
            <a:off x="0" y="6445079"/>
            <a:ext cx="9107640" cy="79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08080"/>
              </a:gs>
            </a:gsLst>
            <a:lin ang="10800000"/>
          </a:gradFill>
          <a:ln>
            <a:noFill/>
            <a:prstDash val="solid"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49"/>
              <a:cs typeface="MS Gothic" pitchFamily="49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marR="0" indent="0" algn="ctr" rtl="0" hangingPunct="1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pt-BR" sz="4400" b="0" i="0" u="none" strike="noStrike" cap="none" baseline="0">
          <a:ln>
            <a:noFill/>
          </a:ln>
          <a:solidFill>
            <a:srgbClr val="3333CC"/>
          </a:solidFill>
          <a:latin typeface="Arial" pitchFamily="2"/>
          <a:ea typeface="MS Gothic" pitchFamily="49"/>
        </a:defRPr>
      </a:lvl1pPr>
    </p:titleStyle>
    <p:bodyStyle>
      <a:lvl1pPr marL="0" marR="0" indent="0" algn="l" rtl="0" hangingPunct="1">
        <a:lnSpc>
          <a:spcPct val="100000"/>
        </a:lnSpc>
        <a:spcBef>
          <a:spcPts val="799"/>
        </a:spcBef>
        <a:spcAft>
          <a:spcPts val="0"/>
        </a:spcAft>
        <a:tabLst>
          <a:tab pos="109440" algn="l"/>
          <a:tab pos="558720" algn="l"/>
          <a:tab pos="1007999" algn="l"/>
          <a:tab pos="1457280" algn="l"/>
          <a:tab pos="1906560" algn="l"/>
          <a:tab pos="2355840" algn="l"/>
          <a:tab pos="2804760" algn="l"/>
          <a:tab pos="3254040" algn="l"/>
          <a:tab pos="3703319" algn="l"/>
          <a:tab pos="4152600" algn="l"/>
          <a:tab pos="4601880" algn="l"/>
          <a:tab pos="5051160" algn="l"/>
          <a:tab pos="5500440" algn="l"/>
          <a:tab pos="5949720" algn="l"/>
          <a:tab pos="6398999" algn="l"/>
          <a:tab pos="6848280" algn="l"/>
          <a:tab pos="7297560" algn="l"/>
          <a:tab pos="7746840" algn="l"/>
          <a:tab pos="8196120" algn="l"/>
          <a:tab pos="8645400" algn="l"/>
        </a:tabLst>
        <a:defRPr lang="pt-BR" sz="3200" b="0" i="0" u="none" strike="noStrike" cap="none" baseline="0">
          <a:ln>
            <a:noFill/>
          </a:ln>
          <a:solidFill>
            <a:srgbClr val="3333CC"/>
          </a:solidFill>
          <a:latin typeface="Arial" pitchFamily="2"/>
          <a:ea typeface="MS Gothic" pitchFamily="49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hyperlink" Target="ftp://ftp.gnu.org/gnu/octave/windows/octave-4.0.0_0-installer.exe" TargetMode="External"/><Relationship Id="rId4" Type="http://schemas.openxmlformats.org/officeDocument/2006/relationships/hyperlink" Target="https://www.gnu.org/software/octav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GB" b="1" dirty="0">
                <a:solidFill>
                  <a:srgbClr val="FF0000"/>
                </a:solidFill>
                <a:latin typeface="Arial" pitchFamily="18"/>
                <a:cs typeface="MS Gothic" pitchFamily="49"/>
              </a:rPr>
              <a:t>Octave </a:t>
            </a:r>
            <a:r>
              <a:rPr lang="en-GB" b="1" dirty="0" smtClean="0">
                <a:solidFill>
                  <a:srgbClr val="FF0000"/>
                </a:solidFill>
                <a:latin typeface="Arial" pitchFamily="18"/>
                <a:cs typeface="MS Gothic" pitchFamily="49"/>
              </a:rPr>
              <a:t>Installation on Windows</a:t>
            </a:r>
            <a:endParaRPr lang="pt-BR" dirty="0"/>
          </a:p>
        </p:txBody>
      </p:sp>
      <p:sp>
        <p:nvSpPr>
          <p:cNvPr id="2" name="Subtitle 1"/>
          <p:cNvSpPr txBox="1"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wrap="square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–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–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»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»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»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»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»"/>
            </a:lvl9pPr>
          </a:lstStyle>
          <a:p>
            <a:pPr marL="0" lvl="0" indent="0" algn="ct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400" dirty="0" smtClean="0"/>
              <a:t>Aldebaro Klautau – www.laps.ufpa.br</a:t>
            </a:r>
          </a:p>
          <a:p>
            <a:pPr marL="0" lvl="0" indent="0" algn="ct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400" dirty="0" err="1" smtClean="0"/>
              <a:t>Belém</a:t>
            </a:r>
            <a:r>
              <a:rPr lang="en-GB" sz="2400" dirty="0"/>
              <a:t>, Brazil – </a:t>
            </a:r>
            <a:r>
              <a:rPr lang="en-GB" sz="2400" dirty="0" smtClean="0"/>
              <a:t>Jan. 20, 2016</a:t>
            </a:r>
          </a:p>
          <a:p>
            <a:pPr marL="0" lvl="0" indent="0" algn="ct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400" dirty="0" smtClean="0"/>
              <a:t>Federal University of Para (UFPA)</a:t>
            </a:r>
            <a:endParaRPr lang="en-GB" sz="2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00"/>
    </mc:Choice>
    <mc:Fallback>
      <p:transition spd="slow" advTm="11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Where to </a:t>
            </a:r>
            <a:r>
              <a:rPr lang="pt-BR" dirty="0" smtClean="0"/>
              <a:t>start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6360" cy="489456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Install from </a:t>
            </a:r>
            <a:r>
              <a:rPr lang="pt-BR" dirty="0">
                <a:solidFill>
                  <a:schemeClr val="tx1"/>
                </a:solidFill>
                <a:hlinkClick r:id="rId4"/>
              </a:rPr>
              <a:t>https://www.gnu.org/software/octave</a:t>
            </a:r>
            <a:r>
              <a:rPr lang="pt-BR" dirty="0" smtClean="0">
                <a:solidFill>
                  <a:schemeClr val="tx1"/>
                </a:solidFill>
                <a:hlinkClick r:id="rId4"/>
              </a:rPr>
              <a:t>/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I installed </a:t>
            </a:r>
            <a:r>
              <a:rPr lang="en-US" dirty="0" smtClean="0">
                <a:solidFill>
                  <a:schemeClr val="tx1"/>
                </a:solidFill>
              </a:rPr>
              <a:t>Octave 4.0.0, released on </a:t>
            </a:r>
            <a:r>
              <a:rPr lang="en-US" dirty="0">
                <a:solidFill>
                  <a:schemeClr val="tx1"/>
                </a:solidFill>
              </a:rPr>
              <a:t>May 29, </a:t>
            </a:r>
            <a:r>
              <a:rPr lang="en-US" dirty="0" smtClean="0">
                <a:solidFill>
                  <a:schemeClr val="tx1"/>
                </a:solidFill>
              </a:rPr>
              <a:t>2015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Official </a:t>
            </a:r>
            <a:r>
              <a:rPr lang="pt-BR" dirty="0">
                <a:solidFill>
                  <a:schemeClr val="tx1"/>
                </a:solidFill>
              </a:rPr>
              <a:t>Windows binary installer is </a:t>
            </a:r>
            <a:r>
              <a:rPr lang="pt-BR" dirty="0" smtClean="0">
                <a:solidFill>
                  <a:schemeClr val="tx1"/>
                </a:solidFill>
              </a:rPr>
              <a:t>available </a:t>
            </a:r>
            <a:r>
              <a:rPr lang="pt-BR" dirty="0">
                <a:solidFill>
                  <a:schemeClr val="tx1"/>
                </a:solidFill>
              </a:rPr>
              <a:t>from </a:t>
            </a:r>
            <a:r>
              <a:rPr lang="pt-BR" dirty="0">
                <a:solidFill>
                  <a:schemeClr val="tx1"/>
                </a:solidFill>
                <a:hlinkClick r:id="rId5"/>
              </a:rPr>
              <a:t>ftp://</a:t>
            </a:r>
            <a:r>
              <a:rPr lang="pt-BR" dirty="0" smtClean="0">
                <a:solidFill>
                  <a:schemeClr val="tx1"/>
                </a:solidFill>
                <a:hlinkClick r:id="rId5"/>
              </a:rPr>
              <a:t>ftp.gnu.org/gnu/octave/windows/octave-4.0.0_0-installer.exe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It is a 175 MB file! It complains about Windows 8.0 but it seems to work</a:t>
            </a:r>
            <a:endParaRPr lang="pt-BR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9913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Install the image package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imfilter is not in 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C:\Programs\Octave-4.0.0\share\octave\4.0.0\m\image</a:t>
            </a:r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pkg list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pkg </a:t>
            </a:r>
            <a:r>
              <a:rPr lang="pt-BR" dirty="0">
                <a:solidFill>
                  <a:schemeClr val="tx1"/>
                </a:solidFill>
              </a:rPr>
              <a:t>install -forge </a:t>
            </a:r>
            <a:r>
              <a:rPr lang="pt-BR" dirty="0" smtClean="0">
                <a:solidFill>
                  <a:schemeClr val="tx1"/>
                </a:solidFill>
              </a:rPr>
              <a:t>image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pkg </a:t>
            </a:r>
            <a:r>
              <a:rPr lang="pt-BR" dirty="0">
                <a:solidFill>
                  <a:schemeClr val="tx1"/>
                </a:solidFill>
              </a:rPr>
              <a:t>load </a:t>
            </a:r>
            <a:r>
              <a:rPr lang="pt-BR" dirty="0" smtClean="0">
                <a:solidFill>
                  <a:schemeClr val="tx1"/>
                </a:solidFill>
              </a:rPr>
              <a:t>image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</a:rPr>
              <a:t>This command adds the package path to the top of the Octave’s PATH, which can be seen with the command path</a:t>
            </a:r>
            <a:endParaRPr lang="pt-BR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5092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F4C86880-C276-4B9A-AD2B-0DE64257F696}"/>
  <p:tag name="ISPRING_PROJECT_FOLDER_UPDATED" val="1"/>
  <p:tag name="ISPRING_ULTRA_SCORM_COURSE_ID" val="0F1A6957-9551-4EDF-95A1-DE74BD36DDBF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ULTRA_SCORM_SLIDE_COUNT" val="1"/>
  <p:tag name="ISPRING_PRESENTER_PHOTO_0" val="png|iVBORw0KGgoAAAANSUhEUgAAAjwAAAD1CAIAAADbFbiYAAEcJElEQVR42uzdB3QVVf4H8ElCCglF&#10;jZANsiiCusqKZQ/S0ghtRVGOK7qoFOksVQwBQkmA9KCwooiLDcVFWHH/oIaeRgLphRBISCB5CaS9&#10;tNff9P/3zrz3CJGyKkQ9537Ph0Py6rx5M/c3M3fmhpFpaGhoaGh+J2Fu9QAaGhoaGprfSmjRoqGh&#10;oaH53YQWLZpOiiiK7X9WQ36RCPxovwU4hVWWzbJsBIssswre9nA8SpJ5keB44AUziJLV9lyJtxF5&#10;WRBVksyKEmGyGM0CR8iSQVTeQJabOLFNkkEnyHpBAoPAGzmrlbMAy5lYzgjKBHOEoJP5JllQSEZ1&#10;io2yY/pkQZlasAiyhRdAkNRPd3U+0NDQ/NTQokXTSaFFixYtGppfHlq0aO541GokCILjFske2d7I&#10;O6Bl50UOBIkFTjSDYDHKvJUgxU2+DrVE4W5JVqqTrOOJylY5q1x3KKcGQj9JX7r9BEzZ9J8JIR/D&#10;sFnvDJi02nfcMug+YnbPEUvhbr+3fIJXwsCJG4ZOf+/5kD0wM/bIkvczYE+GpqRZhlqzXNeCSimB&#10;LAlWiwnIpAgok7zIC1arVb3X8dFEkadFi4bmF4YWLZo7G1Sma/ar7Dc6ihZn5QG7IWpE2QZViJNE&#10;i8hbyN5SqyzqCMms7uhwkmxR6LFvJMnVLURSfl30p0fh5RU7nnxtI/SZuLbbuFUuQaHAjNzIBG4i&#10;hq9n/MIJ/wjGb51r0EZwCYjoEhCjcg6IBif/aIaIJQLjmIAEcB653CNwBTw9d/v6rwuTKzioaZNN&#10;Rg5kq1nmOeLq5xBZ3Gjb6eI51gQ3nls0NDS3CC1aNHc2tGjRokVDcxtDixZNZ8dRxtSiJYtWBScL&#10;LCHZapsoXe0WkmQrL/OA5r+eJ7Ku6LYfy4dpsZ8PnRPuNTyECFjZLSgMPEavcxq1HpigdUzQemYU&#10;4TF04b3BodDv2bVPvZ4AoxfseDHk8xmb9sOc6ANvRu6GGZG7p0Z+BZPX7Rq99P3Br28E32ff6uY/&#10;FzxHhzH+qwi8pl9Yl5Fvw/glH3194gJcahDVHjSzibOYzPZPxMkiS0i8/QPR0ND8zNCiRdN5se1L&#10;idd26nA6QjCRugWSrQcITbtZsnVN5TXJu9KrYXb8t2oV6TF6qYv/YnAeFeo8Nsx5VDR0CdzgEhAG&#10;XQNCfMavhCEzE6Zs2hvycTLsPZJ5MCUPfkjNS8o8A2lZxWmn87Jyi4jsgqzcDCI/M6coD7KLC9ML&#10;849mZsGBlJN7j52AOdF7/GZtBq+gEMY/rMvYKHDyX+M9bh34zfvX10fyoLJJ0LOyXm8EUqsEK5h0&#10;Lfa+Nxoamp8ZWrRo7mxsu1PtdrA63Gvb67Lvg2BfqpElTpcbN358aMz0deDuF+HhvwHcAza4+UeA&#10;q1+488j14OIX3sU/4qnXomHi8o9XbT8Mn31fcDjjHJw8fSbj5KmM5GQ4lZGSm3NKVVyYBWcKThXk&#10;pJ3JPwlF2SnnCrLgbEFWSWEunC3KPVuYV1SYC4UFearsorIjp85BxM7EZ2bEewauAGb4KsYvggiM&#10;6v/XpRDyQeLpCl2jXgSzGfuRAkHPHqSh+cWhRYvmzoYWLVq0aGhuY2jRormzUfuuHAcG2xctnucN&#10;BkOzLEM1Lx8/r4cVOw4/MWUDeA5b4D5iaY+x68A1KNLNfz0xIrTHyOUwcOKaF5d9BBGfJO86fuFY&#10;Rj4cz8hNTs+G9JOZmekZUJCRfi4zoyybOFOQXVpSqLpYUQqXLlVA9eUa0NRUV2lqVdUKTdUVTWV1&#10;9aVK0Fy8VFVxESrKz6s5V65JPHVuQfRu6D8xzNl/JTBBkYx/KHj4LXopdEdiZgXUN5kMBoKzsjzL&#10;wU1mFw0Nzc1DixbNrxC1eqFi1dXVvRm/D4bM2NTdby64jVzsPmYdMKMjmYBoJigB3IMWPjYtCqYl&#10;fL31QDr891RuUvYpSMs4ejL1YFbGUcjNTC7IzYCiwvzi4hI4d+5SWXndxcomaKipaaqthfrLV7QN&#10;TUSTrl6rb9Zx0KjjtQYztBgsrQYz6FFp9G0mXQvR1mRsbYD6xiv1ddVQVX7+UsXFrKIKWJ6wt+/4&#10;EHAZ8TYzOoYICvMc+ubEeRFw4nRxm85EtLQKHA+3mj00NDQ3DC1aNL9CaNGioaH5eaFFq7PjGIjI&#10;caCMFyQLT+BGlhOUU7vJ+EPK2A7qudIEfiaDEqn3ymSACUG5uMn2upLg6Cy5ba2ibSQkzn5WuspM&#10;SBaVXhltiVMGsRCsLDlLvR0ydeS0QOWJEm+0SJBxvnnRtuNw36vbmOAYJvg9YswW57Fx4DZqddfh&#10;86DvmHnPLY4N++hbOHTo0FElSUlJKUpSU1MzlGRnZxcUFKiH7MrKyi4q0Wg0tUoaGxubm5tblJjt&#10;sVgsViUsy3IcxyvBzLSwViBfi/38RYm1XXZlFUSDwEIbbzGxMrRq2eb6K1caSuGH/OxXor8Bxi+u&#10;69hIYAIWM+PCXEbFQ8CiPakX66G+7YqpWQt4646nUN6ZqB/NsZCIjssMlN7EKlEGC/lFGZjKiq/V&#10;MVwWJ8utCq5TXG+YE+kagsSK1zzFSkhW5dI9AtNqUSiLP3kMPg0rcYCH3vLiOHWFutWjOi8djqWr&#10;v2JxddyO2aF2A+P7Mkk8WETWNoiYpKyAXBPBN8uCQcGpayWezdpmn/JAQQJZdgxLI9rO4xXQ6nBY&#10;QERyPSRLVgZJuWxDGXLNdj2Ksrjgf6tI4O2VkdNIFy7aA3XdwSPV9oAXbOwtoMp+urA97bsSxHad&#10;C44H0KLV2Wk/ro9FGdjO8W0IPBYBUS+bwCSzRpEDncmqbvi3seY20dgktAKeLCjj2bEWzv5s0Wo1&#10;S2RF5W7XlUD2ZYwsgo5pdkRddFmZ42THiH/2a60E0f4KMqpafo0VNu89HbxgK/QMXOY0jHAdFd51&#10;XJTtyqqRy31GE0Fz31m5/Tv49FDON0m5ew6nAWpVmpLMzMwcJfn5+WeUlJaWokpdUYL9tkYlKFF6&#10;JSaTyVGieHvQNrVfJTp8IhL7SqVsCSgbD/gn4ZsTrJzJtgpyslbPfVN0HpbuOxoY/hX0nBDpErQB&#10;mMC3mTFrmYAY6PdifNTuw1BaU6nTNgOmiudvz3d083TcslFytQlgOUKvlS11hGwwyVwLywMZcrGh&#10;HrT1uk5Q03wZrrTWNrTVNxm0oDO3Glk9mHmjbSgvpZk2siKYOEltJTnlRrCQ9tuotMscNves9kbZ&#10;PiPMsrWxQxnoME9ucu9vJ4L9InzyC6kO6vV/bMeNAJQc3toky9Aoy80SYbZvTJIHcAbZ1ASCzFkE&#10;E5g4A2Y1YM43tNRBY3Ntq15rMFrBZObMHE8InFEyA55vkI0m2Qx4L7XyGSS5SaFT3wizHVA47WFZ&#10;Hnj+mvns2LS6buQfhRatzg4tWrRo0aLVAS1a/2No0ZJp0fo1IqoH0/iry5D9QJzAWo26orw02Lvr&#10;0/UrwuAfMxbMnzYPVi55+7MP309P+QFqqy7zJgsIZrPICyIZtFU2sVZBtIBy3vhtiEXGa4msYwwi&#10;hTrNpFWXlKN/chsaO3sTIar34qeqFhYSM8+OemuX76RoYALXMqOiiTFxrmOjwCtwldtTs4NfDYFl&#10;kZ98cTALEk8WJyZlwdETaemnMnJysiAvL69IiVqi1AOAaqHSarWtra1GJWazWa1PjqMo113ob5hr&#10;K7OyygiSyEqkabDXY5lT23p9m/hN7pVn3zsID4R9MmT9Lnhq5iangA3AjFpDBuNQhoByGroyaHYk&#10;HMsuqtHUAiYYpfRG6+RPm+YbR+ow8ogSR8Emv6iHAs1svaYcvv9+X8K7MatXhcCKebNXTX8Npkyf&#10;2gneeO11mPbG1Denz5g3azYsmr/grYWLIWTJstBlyyFqQ8Tm2JidH+6AA/u/zTmVDdUXNfpmA3Am&#10;nhxrsi1/omSwgGyyKFtxkrqR4dhSEa7Nb7lW3ayUiibl6Kj16iE7UcKGL0hi+1VWxK+g0+kuVJRD&#10;UnLqV//e9/6OnRC7dm1E6ApYvXTZ8gWLYM6M2a9Ofg1eevGVv7309/lTF8KS2UtDF4VAeOjqhA3h&#10;8PG2zf/9aueJ7/bA+cpqrbYBZFOzbGki2FbSmikbFo08CqMepKttCdkMFMgh36vN4C1rlSO0aHV6&#10;JE5dVSyS7dvCQsab9VB/WbPjo50jgv4ODzw0zKOnD3Tx9HT28CC63u3T94knn3kBIqOjcjJPgqml&#10;3tDaBBaeDLTAcQKQPZ7bEXWQckFURlRSljDlZlFZlbDFZAG1Vqktg9Yqp5aZYPm2xEf/thp6+s1x&#10;Hh/PjFynWO88ehO4Bay8/7kwmLb+q50Hzxw+nALJKRlpqacg+URKRipRlJtVdja/XFFZWVmjpKGh&#10;Qe2gwhpoUsIqW24ddqFu/rmkG8T2fdifTf7qiWQRBUKpWGQr3ipzZ+taYPux0vEx33nP+wAeXf3p&#10;4i9PwPItu5yCooDsbKF6BcYCMzTMd8xb8MGeY0WF56C+vh57gR02MNtP3vWn+yfG8TqOGSIqnSKO&#10;d7yo08MX+w+8OXshDHp8uHffQa59CKZ7X6ZbH+jq1rMTMJ73qpy8erl49YYu3Xzcuv0B3Lv7qu66&#10;19vHt3f/B/8ITz7+p3GBQ2HWlEmRoYvhw7j13x1KO1tcBtaWVtlqUphFbMhZ8RUqfzXmdxXHBsd1&#10;lwfc6Ni9smJzVyBke/cQK0o6i+FC0Rk4dvC7rTGxsHjWzMnPTYDgYUMHDxxwfy9v8L7Lp0d3b/Dy&#10;6uXu5QOMRy/GxZtw7sW4+bp6eYGbVw/3bvcQPf7Q7Z4HoPd9Tzz4iP+gJ/4KUycFLpn5MsSHr97/&#10;5W4oyMqrr2vSmy0EbyUd22A/JCOSP+DAq2ubvV/sJyz2tGh1emjRokWLFq1r0aL149CidaPQotXp&#10;Ecy2BctxeFCwVl8sg8iEf9432N/38cHQ75XFPhsPg+v7VapeEYl9X17oM+jP4Dv4iTfmToPUEwdq&#10;NeWgbTGYeNIVBrepS8t+zM+2966exGU7a0si4wISRk7WmuR9SRp4ftFO76A10GXkWiZwIxEUyYxY&#10;5R60Eu6fsOKF+XEQ99H/HTyWC0dSCn84npuSlAwZ6Wl5WZlwJj+vrOQsaC5eaKytadXWQ1tbm0GJ&#10;2WxmlaglytFh034N71AApB91V0jXRrTHMTqv2n1FKhY5H8rWqaXKMzWHH8mDJyMO9Fn85biY/fBO&#10;YnaOpgUOJOU7BUeCc0Bkl8AoJjASUMO6+q2AhZFfpqbnQFVVVVNTk3ok88cN0/++9t48UruipYZv&#10;dyYhZumuXXHw2NMPdf3jwzBw4sIBs7b1XZ0IPu+UeG2rBJet1TfnvEXzy3ltKVN5vlvaNeEceMSX&#10;eMQWg3vMGdXTS7YOmhvZ/+WlcJf/Sy6PDAWmz0MuPv3Avc8D4555ZNrk5wGbdP9JPAoFFdWNeiNY&#10;LQbOoG2/cSNce6KgOnP4Tulo/HlxLKuOpcUoKX9fVCB/wU0tXxad6XzxWfjii89Xrg0NHjceBv3l&#10;mZ59BwLTe4Drw8PBZ9SUP01Z+fS8GPDckNF142noFpPXPaEEur17wXPLJfB6r6b79jqXbRXg9k5R&#10;j40nwCd094ML4uCxKQv/POGlQUGjgfHux/TG6w/sef/gRwYHwLhxk5YuXPTZjq2QcvSbyzWXoLWt&#10;UfljqiZOYMFRtPgbt1jXrJ720KLV6ZGsavNHmkflWDOv1+781w7wHRzo9vRkp9WHwSumqGtCDTCb&#10;alWemy93jyt2WXMUPIa94NH/YZg/f8bJowegslLTpCc96SDfnh0tR7cuWTmUQ+Vk7VDPKm7kuJK6&#10;OlizI2Xk6/Hdn1kCXiPXeAZFg0vARvV8BNfgDUOnRoZs2Q9ff5+edDwZMpOPZqUcA+xOnT6dVVxy&#10;VlVWfgE0NdV1DfXQ2KRt0xnUc1UcDU37yuTITT7BdRf6Gz5YqctKnxZZj0SyMyyqhbtZki80C7Dk&#10;4LFBEZ/BXYs+G//u8X3ZGtC2GdUevsMnS5jgcHAJiHT338QErCWCo5jha2HCvC1HUtOhrKysrq5O&#10;Pf++E4pWhx/UPdTk5OQA/5Hg85dA3+mbYMDmDK/4ImZTKRGnZeIN4BZV3QmYzRqbhCqVU1wlE3tJ&#10;5RRDuMdVesZW9Iwpgd5ReX0i0oiV3/dauBvumbPznv4P9+w3ALz7D3x0yBCY/PqrW7bEwOnUH+or&#10;C9WOT0d/JxYntVCpy8Ytl6VfMTdYhjm1T8vaWl+YkQr/jIt+4YVJ0Pehx7p49/EcMg58n5v56D/i&#10;4bH1+/pGJYFnVA4TW8okYG5rXKJLu0RfANe4S13iNeAcX83EahQ1TPxl12jCJbLKNeoSeMRVdN9c&#10;Dt02l7hGZzPhadArPM93eSL0e2PLfQHT4O7+/8/efUBFca59AH+3gZ3YG1G5NizBjiBdVETFEhU1&#10;6iUxV82XWBBpQhCMaERjrkkssQQ/NRaKSpfeFUQQCCCIIkUQEZEisMDusvf/zsBKJHFzE4Lec/Y5&#10;v7MHZ2GdeXdmnpl52+QefQcPHqYGE6dM/9f/bYGD//4+IiYWip6U1tbXNTQ1AtPtpAHaHwjSNsdv&#10;24sMRdLq9GgWsQ/TaKtBpn9MWlyoyfwFwBljPHbLBeJaRn1ZxLF+BEpWLfAzFrLv/uOzCxx1Uxil&#10;PuFrJ2u4kxBfUFL2gvaNrRc1dUxDjNZqXtq8oo5RUCe9lvwUPna9pGa6FfgGdkTHRtnIBboYOnGm&#10;fwGDjLetsDsBX5+PCAqNCwqJhpDgiMiIMIiPi0pMiIXklISMzNTC0hIoflr67EUFvKyrZftLsbdT&#10;r9bljfGmjfgDv8NGy42vVNLSLkZELy+eS6iQnGf7rt6CsU7uajt/BPPjIR7JRRW1YpC23ngevhBM&#10;jBxAoL9PSceZGO1iuNCpvHS+0lq7zzciDDIyMh4/fsyeQ8Vt24Mx8UdW9b+K1052mUxs3bqVDJ8N&#10;Izf8OHhvKhDnHOLygL465/Dt0vg77gJxyuwEnC8fAs+R4n+ZBwLHFsqOj1jE6QlxKCYOBZRjAXc3&#10;pbQ7T+CQDTzb9BH2USO+uAhDFtv2Gm8Igj5DB6kOhwULzWwdnGKYePjwoSx7sXft4nepe5Ys2L2i&#10;fbpir96w/tXl5dFhweBov1NXXw96Dh1FhmvCgHnbNC3P8+1TQbArjf9lBgics7guFNmTRVwyyO50&#10;4O3K4zs8AoFjPt/hIfDscrm292V62hdBN7sCvk0eELt84lBIORURp8fMa1Evx3vKu34BJfv0Xo53&#10;QXVXlNqmn4YttIKBmh8q9x0OQ0ZpGJp+CLt2u/r6BeXm3IfqimdNdTVUa49Jya+bDsnKQbZEkbQ6&#10;PRRJS5G0FEnr1xRJq32we4UiacnKQbZEkbQ6O5olLTWQdY1idnSJ04d2D3pfDUavdFSzDSE2hYz7&#10;xPYucG1vc2wSgVgnE6t7xPIhDLFMGLzQBVT6j1y3xASCfT3uZt0tfl4ITZJXHSP+SkikNSCSNj1r&#10;FF8IT4PFVsf7zbYGrpYtT3cP0LkQ5+4hc5xB1fzA+gNecMo3LigqEmKjA1IjfG+GB0JCYlJSdj4k&#10;5BamFzyGooqy8qqyytoqqBG+ZB4ECsV07AymyxedW6uRnYlK2u4Ylvx+HXX7aP6deO3X2BRNt5sd&#10;EUBExxe4/1wErt43p31+AAbaeCz+PhCCc0pobzQGrj8eN1GbD50jxnagbLhPoOUgMHEEWjj6B2Da&#10;mv2Xg3whLS2tsLCQraXrhKTV9qSMU4M/E+rq6mpmljDyswvdtyQB2Z5PdhaTnbnAs88mdumU9YPO&#10;sCurhX0Wsct8nS3VxeYV5Z1Zgh0ZjEwlqyxQ3nmPWBeRHQ+gy8501R0xoLbu+BCtj6Dv4LH9e6gs&#10;Y8LNzS2RibKyMtl1g7Q1Gfx+Kb6deG3fwG7P9kTMzs62ddg3U38edOn/fu8JWjB+jY369ovQe1s4&#10;Z0uS8o58ULLKF+zIA+6Oh2THfcrqPtmZTaxzqF0PiENuC7t7lE0Gscb3ns6xS+fb/UJsb1N2ycT+&#10;LoUl1pmMHGLzkGObD8Qyp+XTbDPIzmTKOonYpnF2ZgCxTJ+zcjOoa81XGTQW3huopjlT12rbdvD3&#10;8sjP/AXa9qd88yGgSFqdHSJ6WmSrTZvzn+TDqhVre4+fAvxPYpQ2ppKNKXJxN6YorY6EHhNMJoya&#10;AK573RJvhTx9WACllTWtk9G3dIxgmxKIXyOpa6Zv0ZFW6ptftbpoaXIglmQ9l8LeC7c/WHNQoGcv&#10;YKfrZXAMHHCPBer65ss2OR748TJcC4kKj44D3E7FRURAcmxcenp6FhO4wi1m4vnz52zPX7ZblbwC&#10;67AQSRvE0iYxLXyJrPuwWNIyAg0zpA29AcYytk91vUSaUtpgdfkWjLQ/193uCmz+7lxkfhVU0l5B&#10;+PUGEAslZVIpqK3A3RUS+R6uwW6OvjOhbTH2EcN9Sga2oPdPp4t+YXDnzp28vLxqJmQNCOWt/p+J&#10;9o0L8E97JlRUVPgbk+WSuyu+Qzalkk2/AHdTFn9TBgiwCZ9EA88igKz3FHQfCoPen7zCfCOccf/p&#10;bkYUPKt8UNdEJ5CpZ3bG3/w62IWS12uV/mSwn/bagwT2h1cL6UUbsmi9mK7Xc7ZLb0Fh3cnj58Bk&#10;zrSeI6b0mbES+n/o9t7GQBB8kUI+z6A++4V8li6/xDrNx1mg/GlSv0/9oM+SfYJxpl37jwStSdO3&#10;rloDwZ5heTlZUPmy+IWwhj0qm3Fh31ALUukjWVkpklZnhyJpKZKWImn9LRRJS5G0FPF3RBNtoMYk&#10;rQZpWnYaLJy/pP/E6SCwiOZbJJFP/gCL291WRcF7GgvGjhgL9nZOIaHehVn3oaSiSihshLbDpeCg&#10;eNU6roWwtVU7VkrE7iV1Uml8ThU4HQ8Yvmw/9DRy4Onbd5vnCsrGznydnTBkkZP+5yfgtGfEJf84&#10;/4gECImJD49G3oqKj4tJv3MH8jKzCwsL2VxVVlZWyQTbuYqtS+ios8AfCTEdcYqOZiFu/u08wc7U&#10;2DqUkzS1pMbxWspEO3cYZX1y8alQiMh7ViyWAq02lIikjfWATwq5Vws9ja3YpI6kRbtqzT5AGbp2&#10;1beCJVvdPAMiIDk5+dGjR2zmbv94sANDVh3S3Bq1tbVbmejWrRvXIkEu+bviu2NDAtmA1yTOhhTu&#10;JxTfIlHwz1jgrQvmrfVTX/Ed9NBYrjREDTR1Zuzd7Qi3ouNLS0tfvKwAXEjJvo729UkdFW1TIHth&#10;0TZptawAbV5cJ26uhvomUWJ6Gmx1sBw9TRMGqBmMWuI6fOUxGLjOs7tFFOC0QNbfYfHwKrfEOotg&#10;4x3qn7e6ro2C/h/dGLbCfYjhdnhvvFFX1ZEwa4b2HmdXuJOU+rSsvKLmBTRIhOy5SiR+dYAoklZn&#10;RyM9LzJJq1EaeTMSdLQMVDW0QOmjCO6KWLI6Xr5Vcd1XRED/yWYjBo+ATZu3eHm737uTCoVlz0UN&#10;UmgSttTOSJlc1dwooZpErUlLwgyBDXSE+bt5VbBxv0ffubYgMHKiM4PQyUH2Ex0HwSxLGL3Uaa3T&#10;efjOM/Fa7AMIiUgMj0mIvXUbkpLvpKenwoPcnJLHxfCirALnZbbmQCgUyipa5RXS3xK061XLEFpN&#10;bO+rli4iLYPZi1qa+EukD0vLwelqzCi7s723nIR1p0Nv3C+BqtZG//TPm2poETcJq5qkG/ZdBY62&#10;NR2tCgx382bvI8ZugATWS38LfP7VqetB4ZCSkoKkxdZptS+NDk9gzW2ivLzcggklJSWOeYxc8nfF&#10;d0gEWRNNrY7lrIoH3uqb/FUxIFgVwTcP4a2i+q0+21fvU1DuN1Z1wCiwWPmxj7dX8dNcqKioYGtW&#10;ZA3i2TLs2Owly4vSdnVpsspaEW6x8FJVBd4ePguWL4XeE/7Re8YSGGl6tNeqoO4rg0FpZSRvZRxw&#10;zRMF5rehy8qELivkFlcn+jCcMr/JX50ESuYJPVaF9zH3AJUlh5Xn2lMDPhg+dhasWbfx0gX3B/eT&#10;obq27KVEClWSV4WmSFqdHYqk1YEH/38ViqSlSFqKpPV2KJLW/3RIZHVajVKfUD+YPklTbdIsECwN&#10;4iwII4sj5DML77EoGAZqmA3tNxQ+Wr/h3IVjqfGJ8ODxk/raRpA9CaSPhmmjRba5m4jJXY1CSUtD&#10;9tiMig0u54eZ2oKyvi0xcKZ09xB9R8ASjTX7tx++DhcDk29E3IHgGxHB/jfgZnR8yu2krMw0eJSX&#10;U1KcD+XPniJVgbCeHvbsYdmBx/yfDEnrqOf0KSCt3JKwswSxib2pkS2e7NJal+sxoG53rJ/lyeU/&#10;xUJITgX7bpvmZfUi4XO2dvB2fv2gefagbOzGM3AEYuhCZu+nA4IYuvJ17VSNt8C+41cCgsMgNTW1&#10;sLCQzeXtU1RHJS3Z58gyFn4uLi5eyQSfzyeLwuWTuyu+O5YEksU3KLMQjlkYI4JvFskSLIokS4NA&#10;sDxq8NJAGKbv1mvYbOjeZ5Dpwnmnz5yA7OzsMibw1bAPsdkyfO0h3l+Mtkmr7c/SXzX1rH9W/ML9&#10;+DnQ0dXsOXQYDNbapLbsIqgsvkrMYskiVhQxo/hm0dhM4MwPJ/NC5ZdYp1mYCNxlCWRpJLXInyy8&#10;xn4d3CUhHNNgUJ3zjWD0YmrgUAMjzRP//gYy7mY+Ka+Gp/VC2TWEIml1djBJpJE2kWiUXr1xHZC0&#10;RmnMAs6cqzzDQDL7DzAO7DLbBwZMWDCk7xAwX2tx9sLR5JibkJ1fVFdbCY0NL9nGBWJmsHa2/gpZ&#10;qprhl1yx1OYs9DS0I/q7aZaC2Xu7m1C8WZbzN++HL4/7eoTe9Qu9CQEBQTcjQuHe7Zjc5DjIv3+/&#10;pCCv4mkRvKwqq6+rgobGWtxQQbPkV5f5rxfFby38G0Msm3xExBaLqLnNmFcS6aNKIRwMTh3vdBb6&#10;bPth2Y8BAVlPQFj/6g6rdYq8mmZJQw0z94rtqXAy9QvgGR/iG+wCmrQMvya6LtBNz3qmuQ2c+tkn&#10;LCwEMjMzS0pKhEy0X82OKpPf/BwkS7blt0Ag4MwOkkv+rvjO4Mz1I3N8Gf5kth9lFMiZHUwZhQPP&#10;JAjIrGCiFQW9TMIGmRyDHh8s7T1cfdwHE+HIkSPsJDi4JWW/IHYEjfYl+VeifdLC6ZjNkbL/60VV&#10;+fETpzWmaEIf1dETjSxhjOlVnk4QEAN/YhpF5odR2ChsMhj5EiM/yjiQzAmVW2KdzRgr6UPN9SEm&#10;AZx5YZRRFJlFdTX17z//BPSZurZH/zE4K8Ih10PpqWlQUlrEXuShoBRJ6y1EywQiDc3Xgn1Aa4r2&#10;qPFaQGZd4mv5EK3r8s3y4WtdgQFjTNiktXL9x+4Xj92OjoN7jwrr6sqAGUuTzrpTJZJUMzPrwOX4&#10;eyttDkJPA2vcBAAx+oqYHibG+4Cjt1Pzk0Ngdyr0jKc/fH/2ytFzHp7+wRAef+tmEpWReffx4wfw&#10;9Ekp7quqq8qhsbG6ZXpTqeyhyptLolODPhCUJS1JQzMzlmpja7/pR5WNLr6xoLXnXH/LM7Dox2Cv&#10;1Ae1tTVAN6iWIRaxfa6b6irxt5H3a2HoQkeiy9B3VdK3A9qG0OBrouMMg+fafmxzBDy8/W9Gh0Nu&#10;bi6u5dteyEulb8rufy5+L2ktZ4I+HtT2k0v+rvjO4Gn7c7V9gDPrGtH2ZlwlWr7UzEAyM5gz/goo&#10;6wQS3WBqGraO6mfwU1+N9YK+w2DatGm7mUhOTn7OxMuXL2UPCTvqq5E18WibumTvskNCHzzsPsNQ&#10;t8fwMTBM00pV7wrwJ3sQTX/gGSUSbS+icxW4OthST0rrCtHyonR9iFGQ3BLrNDw9d+DqXuboBgDR&#10;iSAzI7nTb4DSzGs9tL2B6HrydK/DEAOPgeO3d+09BrS0p504ehhyM3PYucjxdSiS1lsIRdJ6K6FI&#10;WlJF0lIkrbdBkbT+t4PuqcwZUyqUXAvxBe2ps0aOmQFkxnmuhgeZ4infdG/upPMwcIyJan9VWLHO&#10;4tSF7xMiYyA7v6iyshSq62vYZ1rPpdKLsQXzt5+CPoZWPfRsgGg7KM1zBaK5tYfulsU2Z8DuZKDj&#10;MW9wPuZpdfAoWB4+/fm37psP/z/sOOH5rX8c3Mguyqiqh7oGiVDU3CgRg0jSIBLXM4QScRM0i9+h&#10;rEWbELMTVzJDNAG+C6SrlLI6OBaaPNbhZ1CzPL3shyDwTi+uqK+TNtdStEMW049N0jK9grRZ+kwo&#10;/ZebPxBNyy6mh4AYuyrp2QAx2ksMDxI9Fxi/fM+hU9chwC8wLSEaCgoKcFaS1cA3/zrkbcefD3w4&#10;khZbpyUQCMhkb/nk7orvDN6kAN5kX+BM9SJTLlNTL7e+e41M8e2i4QGcyZfINE9qqh/RCACuxuVe&#10;kw/2nWQJKioqM5lwcXGJY6K4uJjNW4impo4Zi7p90pJFeXn5JSYmTJ7Ta9iM3hqboK/2JTL6GqV+&#10;mavpDWScB1abN8UL+FO9OVOuApnsRXACoS5T8kqs03AmngEy4RwZ50WNDyCTQnjT/IE/5RJX4ySQ&#10;mV5krDdwxwUM1DzfZ5wFdBs0cqHZArh84We2u2dpaakiaXV2iBqbWvtpSa4G+1xl7rRGjp4OZOo5&#10;zriLZOJl+eh+cBYGjTZ5f8D7sGzt+uNnv70ZHgW5RSXsVXytsDk0IQc+2vHDIN1tKrrO0N34CNH6&#10;hjI+pDTHGcysfzrmGeV+xQ/cfjjjcOgYbHX9/tMjF8Hc7WfT/Rf19lyCSTYnp1kfhTU/eLkGp0D+&#10;0+qK2qbGlplWJGxvZebMLmlpdNIanXNefkO8uqnBzaeY0Swta5L+/B/27gMuqmPfA/iwu3SQjhQB&#10;FRULRRDEpUqRDmIBiVFjuyZW7KJPYsGS2KMgWEAFQZS+tC30YhdFwYZBnyYvGp9XjYL0fb/ZA8SY&#10;KN77cs29nw9/vh8+S1tmzp49/3NmzsxcqIPALYfllvGAu51/tPQe/PKmnV5Utb+GRnHzM3HLM9o7&#10;2HkbC+qQVnRbzW4JsFw3E9cIynm9nOMKkHLdQtz2sFy2AHfGzuTsShDl5926UgGPHj168eJF9w1p&#10;zDZp/0cmpvrIeOcJkSORtIIlwWazienpj9DTrvhvQ2poNmt4JqDYUuaJQCwSiXmSRCoxTyejYijT&#10;eGKWBSzzbDI8AVimR+XM4mWHJMLQoUOVJWFtbb1PElevXsUJPjM1/gc29T8dzG6AdyvThVZYWBgg&#10;CQ0Do2HcNZqjkoGYnCGj+ZS1gJicADmLGFnTLM7wDCDDMsjwLJAakSVtlgly5inyZsk9brFPRmaI&#10;AOTNBDKW2UAskolZPLE4SY3Ei5UCZFBKH5siICZ4fERz1G6Q6xegP9gc5i347IIk6uvre5PWp47e&#10;pPXnHpc/PnqTVm/S6k1af4nepPUfHu34aKY3W7eLk/npMNrUZtgIO2C5pBDHLGKX3jN7vvSYfNAf&#10;5G+sqgBTQ/yOxO4rKboAld/fj+bfAY9lR2ScVwJx3khcdxC7TZT9eiW3CJi1+tuEUzwoEooSsnjL&#10;Y5Ng/PaYuTuOwbaoM7GCQjgmLI3jV+5MKYG532Vy1x6DASviDf4rHfxjc2Kv/s/TFvFTyQgnZhhU&#10;k+RISQ+Wbfho7ejU/msmYzDf+DOCeb7Wtg6mAJLvMf+rjS46LBmJ1SRufNP+Clqa3zB/8PMb8S7B&#10;bfONGaCwJsNnWzzEn7vzorkD3po6RPJsne2EjUw74aUnYuNJm4jNcpAet4vl8g0Q242d47TcNxKn&#10;lQP9l8LWqJNlknWEyvkF9289BGSst2de6KzCvyypv/2EDx48YPq0aPNgj7uZXTqbm01GZ1G0HyhD&#10;y34b6PS1NR1kCUZDRg8wcQajwY4GxvYMw0EODDzuN9AOun/0PtpDnKGviYvuUE+94QHQb0RwP9Pp&#10;EjMNTOeA1sgE9ZHxyiNPgvyo07JjMoBtn0Ps8ihbHsvmDOHmUfaFxCGPckonY9OA9nUhRfVUWYk8&#10;nZFhoCijZ2NtBTFxkdevlT/58SE8fyP+/VjDtzdv94lID9E5IrCd7pySaBWLz1ZVg6ent6GOHsi6&#10;5Uq7ZEs5ZAIt2JhUiptB7LNAyoFH7PPJmGyQ4mbKOmVL8FhcVDaNNrWNSZXllgCLyyf2GZRjMnFM&#10;BCmHk5wxibI2lPqY3Wqjt4Gq1To1i8Wgbjpdc/gk0BrqpW3ipjFiIWiaLdW0DAd1650qttGgaBsv&#10;bZvMsU0DyZOnd3JKpRxSiH0qU1SWYy6xFlG2fDl7SsExm2ObSqySqDFpbBc+5Shkiiep1xkNp3TQ&#10;sdhFVPTBztPmqCRwDtGbtD55vJW0TgsyoDtpcdzTiWsO+yNwfIvJ6AzQHuQ7SLcvBE+bGp1wYu8h&#10;Hngv2qDivg5knFfLuoeDnFs4hxuqO24lBIfF7Um+ACczC4RF5yCdJ9p8OCl4+0EI2X0sMqccLt14&#10;cP/ZM/ipofFZi/jHBurcw4ao4tswNSrXavUhMAw97LkzfX9pLdQ9b+o+wjMk3Ug4v29hdLfjd/Yt&#10;/XnBrC78a4rpvnxpoxO4MaWhg6w6F1tpedzQAXGXHrvu4BmERsPIiMTkyz9A3d/buzJuR0tTa9dU&#10;ja1dc96Ln7ZSMyMS1D3COO6bgThtJi5bQdFrJ+3Noh1a4XJjVwQs2wuHEtKEOTlQU1V1/94jePXq&#10;VVNT0/uS1nuq+M/H+5JWj7sZyLryiUs+5VFMXLP6WIeDFMtQXVED5NX6KapTCmr6+KykYQDKmoYM&#10;5ktgfucDFNQ1JbQU1PrKqelRqgbSfYyAozSArdgfiJIU0VBjGVmCsmmIimUY9LHar2qTDJoOfBmP&#10;i9LuecBxT5JxSwNpZyFxKqZc8ohPao+VBWmPAgWHKNA0napnMAgmBIw7fSbxzt16ePHsdfcMZH+4&#10;qT82aXUu1tvY2vqceac8/vHFqnUrwdjcauDISSDrkS8zLo8pldRYXpcclksusF3ziEsBx1UAMs48&#10;tv0ZkLJL6XqxSolHJfE4SbmnscYKQMlJoME9CZpW6/oM8VIwNAEir08UdCnFvhxlTZBTVlVUVQJV&#10;NUV1dQUlLVWQUVUhCqqUvDZRGQwcfTuVYX46lp+BltsJVedToGCfxbHjU87F7HHFZFwO5ZqsMC4F&#10;5Dwz2a7ZQJBxnUUKnmdB0bVUanQe4KyI7ZVGeZcRl2xppyzQso+TMTADY1P9bySBK9HepPXJozdp&#10;9Sat3qTVm7R6k1Zv0vqPiY7OpIVjaXfSMjGzB45vNvEVcvxEPSIB+Yo+ItAYFqijrQtjfCZzg+YY&#10;2FByDnOYVQeJzRpm0Kuue+jE0N2RJ3NAWFghEgihtKxCVHYRIlNEX+xK8NtyBNanFFY9fAo4Xjc1&#10;vwbJREedbXp4oz1upvg1D3eml4JFWFrfrw6M3HgEIkSXa396BbTpQ/L7dAR1R1dKae/o2gBdrXli&#10;8R+/9f/xaGpGaVvbfz04i7sTZPd3Ol5LJnVva3/Z0HTiYj2M3ctXX3x07NaTsFtQ8b+vxUBvb2aS&#10;ruTAxHTXNdHJdl/BS7H42/hS0HZZxLZfSRd4BLdtxCEcWK4bWS7bQIq72nTK5ohD6ZCWlVMspB7c&#10;r/vh8VNgZrR6pwqfPmn1uJuBDHY2bz41voz456o5fg2y8oYjBpuAnZuXh5cb+Ph5BgT6TpgUABMn&#10;j58UFAh4wAic6P9hIUEBMGWyf/Akv4kTqPEB3v5+XuDtM87L2x3s7G2Gm5roGhmAko4OW70vEA09&#10;+QEjQGeUk5zzXhWPE6Dhnd3HUwgyXgK2vxDIRD6ZnNtjZUHOR0h88kF9wvE+xk6gpan+t/mL8oWl&#10;8OjWLWaaY7yC70y/9M527iHamJbzV83ivzPnUbwk3hDTgaBi7trP/zBI+6M8QrZvJ5aPgPIWsX0K&#10;GCz/CmZwMdsjX8FPSAUWs/zLgPifI4FVSj4CUPGKV3EOBzlTP6IzENh91JVVtXT6GoH5iIE2lkPB&#10;cYyVhzMXfN2dAj3cYbKP1xR/X38fW/D2sHFzsQYu19LCwgwGDBykqaWnoKwJRHYgq78HaI9Zpe0W&#10;CcquyZxxAo7vOWriNeKTQfllSwXwQXp8Ace3kOVdDByvclnf87LMlBkB6cDxLyHji5jJPhTd0zjG&#10;Y0DfSG2VJFJTU3uT1iePt5JWqiATRplaD7awB5kgIZlUwg4q7ZHUVL78RBGoWQXJ9tEGom8uN8JT&#10;euhsIGZzCHctaHtuCFwRC98lFuUUnBMK8qGYn3m+JBdqq84XXa6FdUml3LVH/b5NglOX771sbQcx&#10;0hWzRAfOHJvftL3+pY0OV2ph8s2bDvGjF42wv+KJ375s3cXfwbD1cYuTz0Jp/YtGsWQedBztu3uy&#10;2ro3QOfaKJJFHv+cYFLU2weRjrdIUhVNki+bqJTrjzz380B1cYz15tMHi2vh8cvGzmnw27tWLqZT&#10;4ovpYK629obWZskU8O3pV5r7ua4AJecwYr+OOGyg3CI6F21xXMPirgd159WzN5xISMsHoSD3elUl&#10;PHxU/6zhDbRJZnb/tai/jT+o3v8v3nul1dNuBpwpxWSCiAoulwrKV3VZD/IqBq6OXFi0auXWreGw&#10;e/fW6Oi9R44cgNjYqLi4gww8hqNHIz/s2KFYRlzM4aMxh+BI9MHog/shKnJf5IE9ELMzcuu6jUu/&#10;XADTQoK8vF3AwsZEz1gdlHWl2ZqDFE2CQc05UmkCH1ghhWSqkJpSSILKeqwskMASMvUqNa1YzWsT&#10;KPSzGjzUYtPGrXC+uOxHSTx//pyZopC5rmrvive/CL8JZrdswJWWuOn+nTqYGfSZutFQ0PHfIDOt&#10;FNjBJdS7JSz/1ZRzJOgsFXyB9dllKqSSM0kIcoE81YmZGsMng3L/sbKagwHXsrqGOmA+ymyst5dv&#10;cAisCF26dk0YRGzasuPbPbBnz8H9+49CZPTx6EOJhw4fg+iY2P37D8OOHfu/Xr8dFs5fHTx5lpfH&#10;JLCwGqHdvy8QdXmiow9sMw8113Atv1OUfwGZfpeafIlMKALZYJFciIjgcAdTS8msK8D6/AYJ4lET&#10;iklQCfn8CigG5hNDWxg8UHeZJJKSknqT1icP2opF5xDCpzRhFliNGGVs6QCyX5SSL86Tmed6JD2/&#10;mB1cAFImvkRWldIczh7irmT6Jci5rnSdtgm2xvD55bdAUFCZw8uuKC+GGzeqq29ehyf1t/Or7kFI&#10;tHDw0ph5xwrgxtOGrqa9112jmsTdV0sd7V2jLMV05j540iFOv/5wWkwh6IYeV18WCyEJJQX1P0M7&#10;k7GYq7SWzuuh7qTVLBn4/OGt9dFB/1P30bk7UbV0dLbEtEp6vjNrH4NfTIFm6BGwCo/dlXvhwc+N&#10;gN9oa/sFWlp+Yf6io6ONLvclKXxbh/j+D29g5PQYlvUyYDuGs92/Ie7bKbswed+tIOUaJj96GbjN&#10;3rPvWE4Wj6osE92/fwt+evLD65aW178b6/OvS1dMvC9p9bibSVSQaaXU3EvSs4s1PDcCW1HbxdEa&#10;1m4Ojz6wHxJPHM/JzBDl50GhgF8sEjKKhIKPIeSXU4JSoahEKCoGgbAgXySEPOZJRfmCrPT8jLTM&#10;M2cgJenMibhE2LUjasFXq8DP97ORQyzVdPsB6TdYijsDlIMTFGdeAqlpyEMf9c4is2rInGrqi/Oy&#10;swtB2TVMVtXIxdEBjp44VSOJJ0+eMDf7MedJvz9n+nC0iBupDnFDU3t8QhToGekbOS0A3TlCMvci&#10;9UUlmXmWKZXUrPOdZl7sxp6JGl2hZqC0V4Ezs1xzShLlsEZhgL+yCgE9HUWrYcMhwDVg/owlsC4s&#10;ImLn7u0H9kJUVBRzg0PiqaSUjHQqJyM1PwvSRTmZhXnC8hLgFxVkC/IhK4+Xnp0GKWnJiUnHjx0/&#10;DLu+3rlqUShMnOhlNtoYFA2UiaaarLEl6HOD5ENyQWV2mfK8i0ArNb2CzKqk5qCaJdS0K6y5hcCZ&#10;c5WEiBTmXQC9qTyiPQJMTQatlkRv0vorojdp9Sat30Zv0upNWr1Jqzdp/RtHV9LqaG7PEPIASau/&#10;lQPIzT9PFlwlC6t6tqhcYc4FIAPdCUseZPRNVYfYmzrOhxnbTmfyiiAjPS+fR12sqLhTW3P7Th3U&#10;fP/w7k/P4fnTn6OEV2Dk1yeHhR3bV3wDaMNg5w25rc2tYmiRTG3e8Vtt7V1tbuLnv7S0Fd1phLkJ&#10;VX2Xx4FW6HfzjglBUPOkoaUzZ7TRpjaqjd6KQlvi2tqYRVP+lJDcatHWmQ86uv5Xi6RHilnFOfPm&#10;/aCDPFBfEGMengQ7cs8/ePy0qwdLLGnRbHzT1tBM5xdup6u2NNPF5+Ba3ZsZy44AsV6j6LEDiN0G&#10;eb99TFcWxyOC7bIeiP1yU79VsOFA+uk0HL6pmurLD3/4b3jd2MC0Kb1T9L8safW4m8H8S2TeBWpJ&#10;jcLii9rjtwFbWdt9rA1s270t6eRpEOQXVF2uvllzB27frKu7U8+4e/t76P7yfW7fq2PQv5C4VX+r&#10;9v5NqKmvvfH9der6bbh8qRrKSs8WF5VDUWEZD8fRrLz4E0nhm7ZMnR4Mw8wMFbSUgWNsq+QZAcoz&#10;z8ou/KnnysKSu+TLCyC1pJYsvg19/parbD5eUV0Hpi9Ymi+Juro6ZmWZt+fI+PjmwWbxS8Aud/Pa&#10;vc9nBwK7/yDj6adA5m83yKKL1ILLZOGVrvf71S7VZOG1Tl9eIl9dAdaia4oLzoLC5CMyljNAUXu4&#10;jormqNH2MH5C4PLlX8HOb9ZG790CcZEHzsSdyUkugqK80vKCCrhYeanq8lWovnrt+nXqRu31mpvV&#10;t25ehzs3qxm3a6tu3rgI1VdKL1QKykuy4KxIkJuSCvExx3dv2wOLvlzi7Oyib9gXFPuwiaEVyHJn&#10;KE09CtKLzpPQu2TBTWDPq1KcUwlk7hWyqBLYofdYC0p15/NAz2sbUdGFsXZOGyRx+vTp/2PvvqOi&#10;uvY9gG/aCAgighVj98ZYEuONXGMXgprEJMv4cm9Mu2lPXdcKUgQ1KiqgqCCChWKJoIAU6YISCygK&#10;KoqoIE06I22YAabPed9z9szIswTzHon/zG99lhWGMzN79vfsffY5Rxdar6HUIy1NaE2eMGXY1Flg&#10;tu42cSwkLve753rbeEU+kEmf6vFMwWLwqM+X/nvP7l8h4FT8Wa4uXcy8nXsDCu/cKi1ibyKMampu&#10;EysYQJB4RGXBgDUHp3lHxueXglLWoZKyuDvzqsdJXMawIUVPt1LRpFGPwNoQSfTyfVmPha6RWfCe&#10;6+EJrmHwSXD2tXsljZ0KkGhGPGwPStdlYPClenY9wv+xFFKQyyTa7p8GLxKrsV2ed78cFoVkjHY8&#10;BO+6hHol5sOjBhF34IrdLq7vYZ8wd21BRqIJ2uK6Tljnn2Zk6wgYXenbewOZt5O3wJdMdYE+i3aR&#10;99dDn/lbVm85BBGx5y6cS8u9ehHKKkobmgUglSkYqZSR9tSBvFetl4ZWt80MnB+StYWs9aW91t3s&#10;95kXELP+9nNswTfANzExGW7cyKuqqmlqaoGWFkFbmwiEwnaBQPgqWlueUC2tT1pa8BBNza14pEZo&#10;bH7S0MyHZkFtq7C+qbUBamurKyoqoaSo4t6dYsi7fi8pKz0pJRkO7t6z9CN7sLGx0Bv2NzBf4D5q&#10;VVb3T5Z9vnfJ2nzgeVQSp3KwcHsw4JvDZOR7MGbSOF+uLl68SC+FR+89/fzr/PslY9ubnBEz4UHB&#10;IyaOA6uPVvRfmwNkdSlxKeAUcuhWFaqtf/CU0yMT13sweF2m9RIfIKPtidlAeGvsmG8+W7DGzRXc&#10;PbftCQiAsBO/xnN1KSMjP/tKcW4OlD2sfPyoBmor+E9qWqC5vq2VLwLBk/a2xg4Rv50jFDaKOEJB&#10;Yys0NfBrq2uqKiugrCT7QcE1yLuWe+V8HiSduXTI//jaVethyeLPR40ZDH2GDtcfMwtMP3C2/uG0&#10;9Zps6Ot4p6/TfTBef4845bEcK81cs60WbwXzkXZDh70BP329Yi9XCQkJutB6DaULLV1o/ZWlCy1d&#10;aOlCS1f/r9KG1tnzSaANrd7Od4jrQ4ONj7ql/0tRP5cyIG8tMjO3gOmz57muXxO4Yx8cjziWknkR&#10;bhYUlFQ8BvbT1daq6OwERtzBiPFrp0DB/HgkDfquCvr0yLmb1XxgFOjHkSWyVmyoWM5S0eNBbDCp&#10;2F+5Lp291S+7nk7JrtzF508GMoX4YRkfNh27ONolHMiGWJ+QE1mFJdCmUC8fVzGawGNXJ/ZQaNH1&#10;fprJRpUmIPHj8our9oeEg/Wm+HFuv4LrrxcfVIuA2xR0HVIQ4ncadCqmU64CPK8WcecvQaeh9+yV&#10;ZO5O1sxtZJ4Xy86LvL/R2MELyDS33vO2wMx1MSdi0yEuPiEv+0LhnRyorK0TShnoaJdqJ1V/Z0rw&#10;1fu+V6yXhVa3zQz0Nj4mbqWgv7HGfMODIUv9gNdv2IcOM2H/wYDUcylwpyD/SRO/Q9wOEpmY3h5a&#10;oZLLFEhqKXco8/eo71VGSTS4v7IX0hKzOsWKzg4ZXsMO9ganHZ3CNhA2P2nh10JjXdX9sse38nPh&#10;evb5pKhIWLXMyWbMVDAa8ZaNvV23TxZ6b8zR31wCxL3S0LkIzDeW9nO51tdhOZiZk2VcRUREPOCq&#10;oaFBe1O0V3/j6JyzlM/f/J+fSJ+BMH5duMmGAjD2rDdyewgGm4r1NxbpexSDnnuRxiNK36OEeDaa&#10;edwF08XexGYK9La0nDNtMqz4+Wvn9Wv27/WE0JCDMYmJkJF1/erte3CnuKiiqoTPr2B1VDR3VkOr&#10;pF4kbQaJXIgPMqjPrZRp7h/HXfgMn/MOmRLapPIWiZjiNwiaGtugrqH+UelDyC+8lXPzasqFFDgZ&#10;fdLNxRO+XPzlxFEjwczUnPfGO6YL3YC3Ko14PIQ+HoVkSxHLtYG3Jo1M/BB6mQ52mPl32Oi8I5ir&#10;jIwMXWj1cNHjPeoTk5RKhVwKbGdKe1W5hG3g3AhGJhVnnr0C7055b8Q788HU5z7xLtPbVdkt4let&#10;518Bvad9ZmlqCXb2Cze4r9wfEgznz12mV0Suqalp5YrePO2Zw8UP6pkPAlLBzOnwqmMZ7e0qYM+o&#10;ZRRcE3320MsLiw0hdO/cRdMxSqFhdL9BvP1MNkx39LN0jFscnAnpJTX0f9kw4VbEK7jfuWX1eI2k&#10;9C4qcm7JuZI79Kc+1MStjqd/UHJnZVN0DTp3GhmiTwLslohlLKWcPovzFY1Lj9+0dkyDt10jnU5m&#10;Q2GDiC5pl6vfGjakGVkb3SyprIOG6xMF4x1128rOFYitG7HfAwZztxvOdAfe7I3sLV0cdrNmudou&#10;cYSTJ88kcIU98Xv37tHl0SKR6A+th+7xeulICw2pO712V5E9laDvU0/8Ss1/CmDxBi2wmwl+QQdS&#10;uSosLMQIi554q/1xr96J/9FScZdqpI1Ze/11gUBARz+VlZXFXKWnp3tyNWPGDAMDg6Ef/QB9dxYa&#10;bq0BsreUeJWz/Kr7+9YaeVQD2VlptPMxGO6oIL71LJ9qo33lg91TgYxf+uaY4eC13fncjXQoqquT&#10;NHV2SgXQgWZKc7e7UqikkH0pc9K7s96e8y0YbG8w2VsBBt7FRl41QHweWmytM/RqALKnVN+zGHjb&#10;+GSPkOVVa+l70+ybbUCGjRgw0AQWfWjn6Lgedu/wijh4gDbFzMzM21yVlZXVc4V3CgPEHryaolRT&#10;yG96qK+pqam6uvoRV2gbl7mKjo7eztUXX3wxfvz4vpqy4WrydPsJU2eDzahxphZW/QcMgjlz5qxd&#10;swr27fams0c5OTm60Orh0oWWLrR0ofX8z+3Z0oWWLrR01WOl+l8r69SzQPTmUuz9pZRyqUp9vq1K&#10;3pkekwmT3/v76Kkfg0XAY7KvVm9/fbdIYL3+/seA0OrXux/MX7Bo67b1IRHhcPVKXjlXaDq0adKz&#10;INUbo+k9r5dJZu9LAEvnEOdTF8Vihp3nQJqqQ+uVbh3EBaCSHlJilOpTj/ky5txDPuxKyB23IWqc&#10;yzH4/viFC2VNwF4Zia6XVyrFSjqnp5Qp8DGWg4rRXAtHyTyFB+ZCSzvvxx5w4r6eXTGovYiFgm47&#10;u6Lrt5pW+O/Tlye4Hx+5lrX66MX0oibooNvMXaJDrvnIIbfotK1UxbQyrKCzt2wc1prP8wD9OVvJ&#10;PB/WjE0m872BzN1q6OCtN8cDxn2xZceROIiKjj/PVW5ubmlpaSNXz18b9y+ul4ZWQH23DPxqSABL&#10;36+RBD02Wx7IMh680H4W7A8KfL2hRXOLFnKLbgB20fhcocekb4e7u7utrS2xmQxDvj9gfKgaeAda&#10;SUAFmO9DEjSYHWgF4vfEyK8BeHtqDQKbgQTw9QKrBvrkAlm8y8LKGpb9uDQq+RTcLioW1LJTasCG&#10;Fp1h7q4ksg44HBg0dNj4id9tAcP9fOJfDTzfR4ZBAiD7yyz3turvawZysMrIvxoMfFvIASGYBjQM&#10;dz5D3loIRlbWDvNsYdXqFZt3+sDB4JDE2Kgcru7evVvBFb2hJQrRgleJhn13W/pKpexS9GHR5rEP&#10;Qd8F7LfRfYj8/PzfuDp16tTOnTu/5Wr69Ol/48pi8Kh+NqxBw8eOm/Tu/AUfwsqVK/ft9YWIE0fp&#10;9xYUFOhCq4erUyzVXGX8aeFd7HLRFxHtWJUKcXrcbzDZdsrAt+dCr6BKEtapF9rSLRLSwjtUB2bT&#10;F1v1sYZFn3zuu+eXqMQEKLxd9IQrNB1tY9JujLYrSbrNt/U6AwPdj3om3qBz1hjkSNlxD0Yqr7Re&#10;QKnQjp642wFzI0yM0ZqUrJIW5eqTV8e7hEH/VUe+PZENl8oalQoJMMpOvAjq41va8Sn9q4pR/1mp&#10;PlBF/1OhTSzNDgH3vdwtmgEvLPd1OfyOn+JuwSDnI2+5BC0LTYbbVc0iFSNit1ZJN0Aql8k1Yzm8&#10;R/RIipBhDibfBqvZK0xmO5P33Viztxna+wCbXvTglv0uMmPDiI9dwNnneGzyb5CWej6PK3xE8fq3&#10;c9W1a3gt6fXS0Apr6d4RPglrBINgEQmrM1t5CMxNhnxkPwsOvKbQYjSvZNfS/hdaeydXePHpBwG5&#10;tXXr1oFvTID+E6ebeKcD7yRDguthULCAHBHpn2SRMKFhqAB6HW7sdUwI5Cg+bnyL0Bow336D9BsG&#10;09+z9ffbDVeu3agpruyUCkGE5kNbZ3fFb6qFZf9e3nfgyBE744EcbyCHRWAWWE5OdLDCas1DJSS4&#10;jXWCzzvWCnohHfphrdD/QJnFP74ilqPBdso7zit/Bi8f78ATpyE+48L1WzfowquGhgbt6vznX6s/&#10;r+huBAp7zAKuEGB0ZxrBk5WVFcuVv7//Rq7+9d3PS776Hr7+/uc1Ti7bd3hBYGBg5OkISD+XWsBV&#10;VVWVLrT+xGJ3A7khl7Yf5jrMNjoQQxcbE5UB46e+YzFxJvBCG0i4Su90R7d4pyWmx5uh79x/9u87&#10;AD5f8mVgkHdy5gUoL6qireSFZztqm2zY5ZJJW8Jh+OaT/pmF2u2jk28q1Qu+9/lSqVdWKLn8kqiv&#10;UMUotblz+bHQKSoHxjqHDVsfCj+cyMx4VAsiJTfxpx1LSbnv1o6uuM2kU4XoBzAmo2jGKJ9mG8XO&#10;LOLHZ9cJYVV87nD3o2CzNnDlyQtXKpoB41w8KfYCvnKxJvvYe6moH0bJ8OWs4JSCIQ5rwXiOG5m5&#10;yWj+btCbu51M3wQ8u61kzg7WLE9zO+flm4MgLjYxITYGrl27TqdE6uvrMcCleypd+4i/rMvoWi8N&#10;rVPt3YsQkCgRGJ1W6EW29HEMAXNTGxpaQUFBryu0Xlj0Be86E05nGvCsr1696rT8J7AYaGa28D+s&#10;KIHxURGQU00G0VISJWZFSgyjpMA72c47xSJRHeS00OiMFEzC202mfgr9rUY6rVgOaWnpD2/dbxE0&#10;QqtC+IqhlX8nFxbO/WTQeFvL8CIgUbUkkgGrE40kqp3T2uu0kkSIWWcEJFLEOiPrFc4HC/ckYmw1&#10;ftwEWP39V76em+FI2PGzGVlw7da9mpoaeplEhHeXPWZ19Wx6dfs49PREjPDauKqrqysrK6OHMK5f&#10;v05HwzEJKScjY+B4+OmIU5FR0THALoHmquBuPp1sR7emC60/sXShpQstXWj9laULLV1o6eqPF9st&#10;ao4Sa+IK7QUduZRdS/10gqukWeyy6SCQ3sbEeiSYhjcZpjEG8fJumcczfSPboZ/DVwOsB8M///VN&#10;cMjec5cvQWVxDQ0t7cRU11alnSr0TSsY63EM3tx26tjVR5rQkqun5V+xPcuffqWSvbEveyUKlVKi&#10;Psolk7QxTF51M3hEZU50CoQhaw//19HLcLa4UaiZncODIP/YCJQotaGlYh+ejSM8XKdCBmzwaDJG&#10;uyOgkKu/7FJd24+xNwFxNWqNP6w4HH/hQX2bkgE2sbjvkMi0M59KSadYJsPjsp/pAymPwHr2Ct4M&#10;R9C389Sb78uucZ+5zegDbzLNjTXdyewjbzB12LzY5UhETCpkxEflXMqAgnv3tR+tFx4w6MGe4tXr&#10;ZaGlFyfrXqyYJMjAOI4xihNZOB8Fc7Oh9JjWa5wefGHR3rnrZDjdJJFI1NjYeDn1V5g7y7Zf/3Ew&#10;6Jc40xglkLhGy+QOEsewzkp5SQyYnFH0ihaD4VkZgQSGFc+8sToAiOnoxXYLICIiIu/azZrax9As&#10;btG05m7qbHw0TH1nxtiPv+MltwFJaKI/wuqMmJztZCVKDGOxSXJWsozg38+I9dIYs4hyIIs8LPv2&#10;XvjBDNjqtubwAX9ISk7Pu/0QSooqZK0i+tzRDp9pdbSDej7JeqRe2MKf+Vl01UwDV+Xl5TS9cvNu&#10;Xcu5AVnZ165kXaUH5O7cuVPOFZ/Pp4GH8NOFVo+XsusF+ujFhMSaU5SghWGOpT6ATx39Bk1YAsS0&#10;t8mbU8AyWkCiGV6iqlumCUyf6A6wWvDNwAE28MWX34aG+V24cgWqi2tauNLOYtOPcdc/o35JuDli&#10;Qyi8vT0y+lal+qgRt6qBfQLPHph7SameiTcaOOrVeYxSxoUa+9D3H9e4hZ+Hsc4h/deFwpdhv52+&#10;W49Ua+MOJqkfSanJMdXTlRVyzeoW7U/EP9Gvl3LLtTLKn8CyyCuDXYLhDceDq0JS4FphpVisPi2G&#10;G45pzt/iTiBCYuEhBDJWWHzWAAd36GO3kR7HYs8dnuVpuGAvkPc3GX+wHfT/sXLgAjf43PVw0KnU&#10;xLMJcCU9kV7kBl0XfeWxU/nXd9kvq5eFllGiqlsGsRKSKAfTLqHV23zofPuZ4B/4elYP/tFCj4le&#10;srImHw567xluPQQGTV1intQMeulSw+RWwxgGSJKUl8qASTzTK0YBxklywxQ5SVCx4pmRh64CGTLt&#10;3TGTwHuXz4XMyyUlxdAsbNIegv39OhwQACOHj3nzP96GKVIgqUqDOAZMEJwpMtBLUhqxIaoCoxQV&#10;OSMBg/NMv2O3gIz5H/buBC7m/P8D+KeZabqTpDZhV7sW67fWYllErhLWsZdd/JYfdglJOZKlw2I7&#10;bJGIyK2DaFnlpuhnXSGRDlRSdDfVTE1z/l7f72ca40y7/Bf/eT+ej4d5TDXf8Z35fl/f43MMff+D&#10;1hMnjoVVv/lF7toBp5PO5t0pAGFFtVIopofOT34KCo166tv7+6V4tNTvhD5AjtazTQ1pa0PawhkB&#10;Rg/48BXFeVg+W2VlZVXVQhBU1aiH1deG1ksvbWhpQ0sbWo8v958tbWhplmacPPXt/f1SPFra0Hq9&#10;Sy5hO2YxJZUpRBJGfUMf/5yiqmlBhz780h90+7jofjAeiGUbTtuPwHjXA+5BJWdvfaN0YusNY6rB&#10;bOgEGlpjx03csjWEhlZ+5j11aNF3ovntVD9eEHfh3YWbobvf3vjrD+hsUgqmzzsbWi985QCvp5Cx&#10;02UpNDTca5IrammAIWZScgXgtf9Sd69t8IHHlqFrkw7duAk5NbV0FTF/23B5UM5e+ZOqgoZ9tuGn&#10;+IGqN1W94lJOwVfhZ+Ejz62dFqyDWTtPJGWXgqoxvOpvVU2i1e9UIpGV1ynXHbwK1k5zSZc5YODo&#10;x3fwB9LPlztoBenjBRZfriF9FoP1F4sHTV0OmyIPHIk/eDThD0i7cf3W3btQUi3UHPz7aevqFe4p&#10;nlWaS3zk8uC++kbpxojI3jrQj1FwdleazI0AQ2ObIUPs4J/qp/XU0twR052j5qeAnWOJkHHz3JXv&#10;RowEkxbtmv8aDS3ixWSfWC+qDsjv1TpxUuDEKnkxcuDvrUVak1gRY5/CNCYbjHqNb2vRBiZPnxoX&#10;H3/9+jUoKimU19XDs9+jqgJ8l4GZuYmtT4zeHhGQ/UpeZC2QvUq9OCHo7JXo7lbQO238uHoSJWLE&#10;1zZfdQSIYcePP+5M50XcvHXLH/EH4erVq2VlJcDshiQP+1lqrpl/pOjS6ZVbeUPfG3rNUNJQUom4&#10;XlwLwpoqZBi9GFhbV08HTakTS9TXGLWh9bJLLlFPdyhvmBeDGWKcvUHqOGacmcNi0s2T0X+xTqdp&#10;QKxsVaG1LY/sEpFd1Y2LrNHdWQ4mjuMsrWzgu/GTtm0JOZmcDDjTogcvz++H4RZ3rs3CCOjpH3cs&#10;o5hGy8PQeoHuJko2CmQyBe0V3JBTTJMM2umJbaVRRc/hkIk0lq6V1c2LPQG2CzYbu+2dEbIa9py/&#10;WFBTCzKNMy0l80pM12PmvdFR+6QKVQDJlYJ6BSRdz1oWsc18TgK0n7dz+uYEOJldRO9jyVTxWcGQ&#10;VtN+xOp9Gf5Zv/ukxeDZQOw8OY6rgPRfoWpq0deL9P2ZnmCR3j9zByyFHj+uCdx2GA7GxSYn7ElP&#10;TYGMvEI6JWZFrfipN701H//f7zueFVokqqZRnB0CElUNvB31ZFepidtGMDBqNXiIHQSF/cOhpdAo&#10;5ROrV/ODwPMVtUooKSiICFgF+u/ZWgyZANzt+SRKqR9dCiS2hOwUsGRklxS4kXh8n+wqAe4eMdlz&#10;B6xHL2jZzBocxgzfsTf2ypUUuJefI64UwFPe6KO11MMb9Ex03g0+ob+lFEi0kre5GBBaulsLgeyo&#10;5u2SkG2VwN1ZRbbWMHaXG/tGgy6x7tOrv6/PCtgUsf3EqZNwv+ieQFQB7FhtD7NT3lCv6Ov32Ou/&#10;4CJojy71L8vEItUYBXSnQiNNKld3hFGXNrRedmlDSxta2tB6YrmvqBQapXxi9WpDi5Y2tP7/lpQd&#10;nFnB7HllQmUt1CvFckU9sEM8sDt6dnhwOnpTnVKZfE8AQxdF6Az2AdIvgAz24/dwho5Oro4jfwCL&#10;NrYtu3QDvdA8zlaBzvqyRpGwcn5wPpgP+K5lqzYwdtzEmI0hiWzdzMunJ9f1GgOKP/l9mhqdYu0e&#10;DoMD9p3LLsUmDmzPYvb7Ln9e4L14aWw6CB4xyCTyrBIhBB8867RkjYFLNPRcsT/4VBrcFdUolUKG&#10;ogZhqGAnoqxRNzKU1SqlQhCK6iMv5IJTyDEz95gPF+0D58j/nskrASHze3KoZu94scM04YWq6ZgX&#10;eCZbyJgavJ9j50rsfRgOQXz7X4D0gxWMIUHEIYDYeYCp44KukwNhR3Ts7rg/4NDxxHMpqVk5+VBU&#10;XlVdJ4U6mVI1FpVMwo4hTCcmaxhzXqb+bzCleHY9dU3+5dJ8Qc3Q4kQKgWyvov2IdcLLuBvKdNeV&#10;gl5oiV5IMeAZndBi4ISUtwjKb/1jGJDm1k4Odk50wNx/NLSaVFJ2kgJlSeWZ65fhCyd7g5YtocPq&#10;JOMQMSe0Ahrd9PTXlTN8r5DmbWBAr24hIeHnTh6HrKxbAkEFSCQSuhNXPrrd0Qf46az5i8CkmSFZ&#10;VWm4Jg/IRgEJqwJeaD5ZKwBOWBlZl2+woRZ014mZXt7hxWbrCqzHbwSTZjYDBgzwZ2v37t2X2Sos&#10;LKRXpxUat67fvtKGVpOK2fdIpfWKhpsizCGATK5gzg4kSrmQoRTjxKO0Tgmr95zt/JUX8PvMI308&#10;GUP8TBw8HZyDwXdDvJdvANh26Gzd5VPgB+WQ0GKypqhxISV6K/PA3H6shXVr0AytjNwXCq3JkRff&#10;cdsAQwLjzt8qe0WhJVZvOzhbou3gmUFBGOcLBFuS03sE/AEfzA3rvWQ9eO1P/vN+FaiGRWN2/VIZ&#10;DhLYs1b88a0KGWw4lT7q193QwW1TxyWxvnEn4b93ClTLwjGE+kYYM6JgOUv1XJFY6RYUCxb2LqYO&#10;3sTOhzHQ37CvLxj0X64/0B/49sv1entY9p8DXzgHBWw5Dofi9iYdOQSp5/+8m5UhKLoP0poqdqT4&#10;OmRVnQL7jDqJsl6m2kmyy6TDG8olDaPRP32HTj+glzW4jrqeFVrcKBEww0BsqQSEFmd9KTe0GHir&#10;H3CDCoGztpisug86wSVmgbmtpqwFYvbOGxla7A1SpajudmE+TJ8+yciqJVjP36m7soK3qgxIyIPn&#10;468uBiPfVGLZHnp26bxs2cozhw/CzZuZ9F4yVsLzQ2u663wwMtHnBhboB90GsraMhFYCP6RAFZ9Y&#10;3Oo7vGABcINFdDAtk9V51hPDgW/Swt7ens6TcuDAATqfcmlpKW2t8Lqt+Zdb2tBqQtXWlgCTTzJV&#10;ywqJUBVf7FU1IZQoRCfTc8fMXQ9m/Tx5vX2A87m32VBfsHD62Xnl7o37TsGxP9NWBwZC27ZtbT76&#10;BAz97xD/+8T/buMCC3VX3IYWfb9pad265V8KrUk7z1vNWQ+Ov+2/lFPJdH2Sy196aEllSnq2xAzu&#10;J2e7cDUsArl1v07pd+YGjAqJbTs7GD5cEPF9RCJEnL+bVVxLz26VCvEDESPhlsD9wA34dEmU5eSV&#10;YO8b5X0oI0NQDtUyheqcRtjQ9EVGry3UKpgzY2V6McPJeZXJ57PAdKAv6bnYyPE3IL18ST+Wgz/p&#10;7834zMV8sOtwF3/4NTxm3+EkOH48+dy5q5CVdbekpFokkoNEQhOfWYV0ajE6gwv9b2qkl4TOt6F5&#10;FExTSsoO+frYB/Sy6lmhpRtTB9xdQrJVAAgtnbAS1fiWQQUkMJ8RdI/457EKjZdnW/2wGhBaD6cm&#10;eXNCq2GgMqbfFgStWWlp2xaajfYiK3L4vz6ARjc9Xb9CMPZN57frAR1s33Vz9zgaFwNpaWklpeWA&#10;2FBfJdbc7miS4YN2dpkD+sZGhkvT+X63gFnVK0uBF3gXSQbMuNgBmeSX+8BZUUn8c8EwINN6SjgQ&#10;U+OBAwfSKaaw/mlXJ9r2in6RGlsZb3BpQ6sJpQ2tv1Da0NKG1mtS2tB6O0obWk0pVd8jOXPth+6Q&#10;Gq5CVcqVRVLG/G0nW42YT3rOAd2Bfly7pdBi0M9OziEQFndxz/HkY6cSISkpKTTAFzq1t+3waR8w&#10;WnqLeOUT71uN883he2WAxedf0dD6dvzE6IbQysp5odD697azlq5h4BT8x9X8GhpaYoXk5YaWRtN5&#10;KR3kSaoQyeRiYPbdcuUDBSM27d4Pm49CJ8/tNq4boZdP5JzI0xFns2B/yl2/hKswas3h9z12QBu3&#10;jcNW7oMNZzKzhYglsYKJCQmzEGY5yoeYe1jMnCOXCpQOP60Ey0HuBgMWAen7sx5yq/scMOnvyRns&#10;BbqDFvH7zgZrB5cvZ68I3RwNhw7sO7Z3O1xLOX8n8waUFxVIRFVKaR1DXq+6AKiQqO9bqeZ41hwB&#10;GN8asQLoOENPrqonP6OXUs8KLV50LWheHiTrisnq+4yV+aqsWnGH4GvJyDP0TrccFwTE1Gq4Yz94&#10;s0KLdsyQ4csgYsQdPdipRxcw/nQC1zdVd3EuNLrpcbzugJHXTbMuTmBt1eqH//x0MGoLXL58Of9B&#10;CdA+D+pmIE+GlitbBqbNLTwS+T7ZwPXJIkuLgONzW8crAzg+WOfXyaJc4C0pId5ZoL/0huWUCCBm&#10;pvb29oFsJSQk0MlHysrKnmwH9PaVNrSaUuzeSMHM3yGn90dEUintG3vkesWwGatAx/430tObO2Q5&#10;kH5utt8sgiUb4w8cuwCnT507mXjqz8TDcPn8mehNq6D7J//q0OVz4M27StyzGp8RnJl++6aeRxpY&#10;dB9t8Y4N/IXQ+j7itIXLWhgRknAdpzyPhZbsxZoPNloK9b9Mo0JVu0J6yoU4waEv2xqwSqJMzhPA&#10;ssNXhwTsgTaz11i7ruvkHQ1dl+zvOD8K3psd3nVRBDhvO3ow4x5UMFuonJ2fSynE60jlUFFXy85w&#10;K8LCK6rEqTfyoNUoL6Ohi4H0mksc/RnDg4idFxnkDfzBP/Psl4JOb49Ww3xgzNyty8OPRO9NgsQj&#10;SVcSz0DG7cyce7lQVF4sEFXViIWABdVK60Asr1cIq0EpEipEtbJaMUjEUkk9VqtCKmvowM0WPSh+&#10;rIUbCsfpj6/Dv1fPCq3HGmKQDaUPQ+u3hhMs32zilclYclt/YarF2EDQMbX6wqEfhK57o0KLPeOX&#10;KaqU7DQ8l9JvDHCwB4PWdobzT+m63wQdj0YQ9wwwXHizVd/x0Mzc6qtvx/++PQzOnTt3+14xiEQi&#10;evbcsNxHQgvPe853B/1mVq2do+g8xXrzr5GFBQyPTJ57CnDnpRPPK8Q9E/QW4PkboOuRZj45Ckjr&#10;9l27dvVhC+ufNsQoKiqiXyq6rOetize5tKHVlNKG1l8obWhpQ+v1KG1ovR2lDa0mlEzEoJcE6X2L&#10;e1Llki3H4J1B8w16LgTSZy1/YJBBfzcY5Rmy9dhpOH72v2dPJ0FSfHzKxUs56alQkHfn96jN8K/O&#10;nd7/qAfwZl/Qcc/QmXW1UWTmVT3Xy9Cy60jaT2vshEkxm9bQ0Mq+80Kh9W34KfOZa2DU2iMZJdJX&#10;FVrM66oGYaIXzBoa8TGDPDEXIWskjIZhmfJq6vek5YBz1Mmey2PeW7QTWs/d94lXHHy/9kjIsRS4&#10;UVRJX6W2piLtUnLktmj4ZUXgtLlzYZLL1J9mT4FpzlOHDfvapk03IC06EsuPgWvbn7SzZ1h2J+3s&#10;jDv2B9LsfdL2M1a3ll0HwmdDv3QYOXrEcAcYN2bo9AmjYfLkST/+OAWcnafNnOk8a9YMmD17lpub&#10;K8yd6+bl4QrLfDyCA5atXxsEO3duOnL0IKRnXispvw8CgUA91Vlja+8l1LNCi+ysZmwTqJu8q+9p&#10;PQwt7yyyOJOxKFtvwRWLr/2Ba6IKrTVrQ96g0FINuSIX0NHB7paWf//1aOCYtGsxdQ935jXguKQ+&#10;H5nOwIP3Bs8ABM+IMV/HbgmG06cTM+8WAZ28SqIxHg0tdWgFLvMCQ/M2tt8FcVyvg9HM82ROHui4&#10;ZhjOOAt853Qdt4vE5RrwXTLJ7BTAb5pOTADSZbSNjc00tg4cOJDKFp1bgM5H/Lqt/JdY2tBqSjE7&#10;WUm9nGlBcCitBIa5hev1dgVe3yX8gX5gYOfe+Vsf/x3H4fDpi/EJ++HY4f1nTp+A7OzMzIzc0sIH&#10;UCao2f97LHT+pOtH3e3AcM4lrmsqZ+rFRpEpF/WcL4DFxyNaWraCb/49KSqiaaH19foTzWeEwJiw&#10;Y9nlChpadfJ6VWhJH/7t3ykZbbSOcyyFVP0W2EVRctUtILmqH5yUPTCADEHd7pTcoIQrsPRQ+roz&#10;WXAmp6xSoqxkGj7IcrKzIHxD2IQJE3pYm8E7xsYcfjMghpZcQwvQ0W1OdCwIaQ08TjMDPQvg8cwI&#10;MQI+31xXtxkhemBibEF4RgwDU66pOcPIhPB0dfn6oG9gxOXxWZY8XavH8PWs9fRbgYFha2Jgw2j2&#10;roHVB+at20PbDzt16/kZDB/hOH7Ct+Dn57d9+/azbOXn59MpJOi4aq8ixp4VWjq7akCzn9aTocX1&#10;vkUWZzE8b+nNu2zxpR8gtEY69oeQ0NVvUGixvf9whltJ86uqVuY+9T/ANbJs+81GMv0KNL7pTU5h&#10;TLnUztENOMaWTiPH7NkYCMePH03PLQJ8ms8PrR0bVkELm47tR3iSH1PBaFIi+ekWY9p1oymJwPvh&#10;GpmWTKZdBM6UC2RqMuj8lG444U8wGuxtamrqyNb69evPs1VQoJre4bEt/S0rbWg1pbSh1fTShpY2&#10;tF6T0obW21H/Y+9O4GO69jiAn5mJSMgimwRFhJBMRhbEEomERCxRGlpP7FXap5YKVVGqtFp9xWst&#10;pZbWXiSW7MtMNiSE2LfYIhKqCBFZZp+573funYw0lmn7PJVn/p/vp2Iyn8517537u/eec88xhtaf&#10;qvtQqZat2JHhEhoF/M6fNAj8BkjAYhK4ECYtXbNVcjAxJR0OJCSczc6Gi8fzC4tvwJniG3dLldVV&#10;aqhQMLGJCeDm3dm9U08wmXyATMrhjT1sEBlzpOEkyt5j4F8OraFrJFxoha+VXHvI/I9CS0WHuadN&#10;WTSXuDuANX/qxg9Bmqm17CsaNs6UupuHWg2jUHI/VtJ3auVc+xjbBnbq6IkF8xdBlx6BpjaOojen&#10;Q4eRK2wjdgN/aILZiDRoNCZNMDqVjEunRmeTkRkssWCsBPhjxGQUfptBjUyzGnEAzIelN2I1HpbV&#10;MDzT7J0jVMRJ3vATYB4h5v7PDf+Rqse9wr3Y8e3l4Dn0a+8hn/n0mwre/sPbCf2gmaNLk8Y2gHJ1&#10;dQ1ja8GCBfFsXb58mXs0VSqVGlqpf66eFVpcmxZvawXXe5C//gFC63HvwSVFYPr5NcG8K0DmXDWf&#10;ecIhfAmYWDgO7tsL6ldolbOY6lIZUwVSBfPljKlgbuvYYfAqMuk4NSbXgLHHqNF5zqGzgJg7hAwa&#10;vHPtEkhNTT534y4gtLhVwX3uk6GVvHszNG/bSdgvkow/Do1GiMmYi6zjjUenAn/4aTI+m8sqMiqb&#10;jJZQ4y+ZRZwCx6E/W1hYdGRr3rx5aWxh4z5gS/37ScX+z+p1DC2ujfTxAHT6lnCtjBvzQqGsZnsN&#10;6Mg1MtAyqpzbDPSbuZG25Pf5hur9laDrNOg5ZuF3u9IhJSVFLBZzs20eO3bsIlvcGPso7M1qtZbr&#10;Oi9Xa5KT4sDDu0sHLz8QfHiYfHiSvHuMGptHRh2mhh8iQ7OBPzhTMChDMDAdyOAM6+AEsPUe1MSp&#10;OUSMGPvTphXZmVlQfKWkvKwSNHL144sata5ZGH+UyzTQd02u1dSV8MGPyTL67BmNFgWCg730UWhf&#10;cHeA/6bYyzUN2wjGFBZdgWmR4y3aOIF97ykO7yTz38qqR9oPWOTgO9a0pReYOTm4+7rDe9Mmbt2z&#10;D/IvFFU8klbJVVCt1ErZp8zYUTRYCo1+aCz9cbBOPNS5YntWaHGzYNNmLf2IGKvvCr67DfxvS3hL&#10;boBgYSFv/jUgcwtNZ56we2sJ8C2c3gwNgpX1ZGoSrtizI5WKrhh60aWQPpgzZxoIbB1cw1ZbD9gD&#10;BrcdCc8Ay4EZdgFzgdjY9AoO3PDDD5CZlnTl/HV4+PAhNzIF97l1zhfxw5lLZyA4NMy6ZTfnkHgQ&#10;vCMhQw9REYmm/Q+BwSVp6juU2Aqhe0jIpm3fwukT4jvFd0CpYGSaR099Vky3Kupzt/jXK7Sqqqqe&#10;HCNHzU6IjuIe+5TRb7tSLdfdQ8DxooKh1sfmOg38DKyD51v2/YL4zgL7kNn/XBoDOyR5e9PSIDMz&#10;Mycnh+vMU1BQwM0KU1paWskW+wDHHwutcUfrhBbvzQx+WDp/gATIIIlVUBzYe+lCa2TEOH1o3bha&#10;8rCsElQKNTfhSJ3Qul+pgODVh5pMXw2T16c+GVpK5sVcab2okqnUoNQymzZvBay09n7DoFnotyYh&#10;8byBknrEcvAei74bnUKWQ9ugqBbCMHBs0SHAzxciJ4/OFEuKi25ARVXlo+oqUGlqjjIqbmwqXT15&#10;PNK/WPuv+p9f79BSsBD9laCUlUdFzQATOyfXgT82DokBg9uOhKVB41Cxrd8cINZNgvoErlu1CtJT&#10;EgrOF4LB0Cr+9Ta8P3lCI3uvNn1XgaB/BhmSypKY98sEg0vSMmAl37kPNG7VfMy4sSBOkBRfLYS7&#10;937FF1kfWtxJTO2gqtfXYcbQMoaWMbReNmNo/S1lDC39qjCGVr2p2onF3SGsvSEra4ZQkMsQUlKu&#10;f0BRBfNO1Faw6/Mp8f+a6hJl2i0yYNwyWLYlPTHzCKRKEnMPJ0N+fv65c+eK2Lp37x7XtoSs4u5J&#10;sruOgdDiTciHx6H1zkESnkUNSicDxKRfGivF0n8f2IkG2jo2B4TWz5tXcqFVdKWYCy21UqMLLS2d&#10;T5m7vYRVcOtBBQR+n2U7Yw1M+zldrnq1Q0utuzn2252bE977ABpYuLsHLQbbXjuJfyoJSqxPQiSk&#10;V5ogQAK2gcnNe6yBpu7vOrTyAsc3HIaEDdqwdjUUXSuoLL8L1dUPdPMJMAxTKwuMofXHSx9aSvVD&#10;UCsq5kbNAoFN89YhP5j47wbD2y44Hhr1SrTt+jEQqyZBQb3WfP89pCXHXTx3DQyGVmWFEtavW2LX&#10;1L2l30Qw808kA+KpwEyz3olgcElse6Y18Z0HfCevFm18YPb0hTmZB6GkuLD0YVmd49uzdol6V69L&#10;aD35rN+Tl1zSSiV3ZMTp/EM1s/9YEfiM+srUfz4QvyW8PovBYcAXYz7fsSvlOGRl52akJkJOdsqJ&#10;Ywfg6tWrt27pprPSD0FW+7zmr4TWW5lUmIT0SyV9U6jgxMbdY8BOOIALrdER4xFaXEeMwtqhxTXM&#10;1QotHPau3LwDfkvFDrPWwcxtBxTquqGl+oMTar2coqFFV5o4dU/PwF7Q0n1Ys05rgOcTR/wkpGts&#10;feKzRdAjie93AEj3Q416Z4HT4Hj70KXA7zTBwqq5f0AfWLli+aXz+VB2rwi5RaOLUctqtUdof19P&#10;XXnG0OJKTfsEyfH9U6jKQKOs/nhWJBCrFvbdvyddo1mGtl2PGGjou9fOJxKIlQ1Ca/W//w3JCfsu&#10;nL8GBkNLVc3A0UNJXbt2sW7XA5p0Wd0oMA6IVwLfNxoML4nvfqtuu8Gu46fmDh3Bpa3rp3MWQP6x&#10;UzduX+J6Eupzq05o1Wn4rEdlDK3HZQwtY2i9JMbQ+jvKGFr6VWEMrXpQ+itlVU3pf8V1QqWvKKo0&#10;MgWUMczcLTkWIbOB+EZyo/uYBi4WDp8Li7alx2af4PqYnsjJOpd/FE6fPFdYVAoorq/5s769fyW0&#10;hmRQA8U0tEKSqaB4i27RYO/e386xud2ToVVeBbS1DlnFTiqM/3I3PGUMc+rKdfD9Osnpk40wZ9dh&#10;pebVDi1NFaOthm1bVroIW4N38DQL0TogHZOIz17iFVOPmHbaZNp9t0lgCpDe6aRPBtVPIngrHSxH&#10;ZL7RZUSjFr7QsUuvrxYvhFP52ffv3oDy6kdVau1z6smVpzWGFlsaRgZqOpJTJVSVP3h/4gfAt3Yx&#10;91hGOu2jDG074vMLmHrushNNB4GVbUhwby60EhFaFwrBYGhppBq4c+P6R9MjGtu7gp3Xu9ZddgNx&#10;20ZEuymDS9JlO/HaD1aeP1m6RIDAprmbjyd8tmjhwZwsrpGisrJS36alD6pXbdP8qXpdQktftW/y&#10;cln1ePspVfceMTBs9gYT/9kk6HMwC11k1XsG9P9ozU7xAYiVZKRnpuXlUCePZF2/dAXulypKblFS&#10;qVTxxBRwmloTXf+V0OKutLjQ4q60AuOtfKPBwa2/vUMz4EIrMzsLrl3VhRbt646rLTogExZAzYWW&#10;VMvknj4P3otiW8zdBPP35qu0r3RoqegDNvT5rIT4fU1dnCjvYaYea4DnlUqE24kwuj7pnkA6x5Bu&#10;u6g+sWRAMiuFNlsOSjcLz3EevtGu12wQvNFT6EN9s+SL82fyoPTBnUcyGffsKtdKqqk1zbkxtJ5T&#10;GqYaVLQjRjVcu1QwZNAwsGzW2cR1GfGKowxuOxFCZZup23YHt6lgZu0Q1i907YoVkJS4/3zBdTAY&#10;WoxCAcpyVfSuVe4iX2gq9LV2Ww4m7ht4ov1geEmEv5BOO4DnscHM7TuwdZto6uQC7ToKp3wYdYCt&#10;kpISbrvoW/Ffte3yZ8sYWsbQMobWS2cMrb+jjKFlDK36VOqa0r9SO0i4cXRiT5W1Do0EM7/Zpr2/&#10;NAv6DNoMjopaGwMJefnJSQlw5PDBvLzs8+ePwc2bV0uKi+BBaTk3UgN3Da59RjH/TWiFSUj/NBKa&#10;SgUmNPGNBscOutAaNWKcPrQKr5U8eFQFCCCVCjuronZoVTNMRt5xEH22p+W8LbAw7hTXYbB2aKmZ&#10;FzSf1osoOVNZXsHA2lXRVs1aA2nanee2ghKmEvcYnjC6HiGdU0i3FNIziQqM44fEU2GJ5M0UVip5&#10;O9NpbAI4BM1p9EYX8A/ovW7NCii4ePbWnd+kbOFIVGevfurxqPaLr3NocXOBKunJJJ0VID01zbdT&#10;T3D2GNDQbRURJYLhbSfcBmbttjq2nwKWtk7hYWHrV6+G5KTYi5dvgOHQUisoOXPp7Pmp08dDS/cO&#10;li7vQWPRT0QYC4aXpO3+Bl12AfH6mXvFxmunZZsPwdzWy9lZNJOtnTt3XmYLG0jGVn3PrdcltLiq&#10;van0zVqIqxi2SECU2aDlQHou5HWN6vX+OlibkB93IBMSM3Ydz86Bs0ePXbxw7nbpr1BeXSZXPAL6&#10;NZCVUzUf9Kzd4q+E1hNd3nlBiTZdYwCh5WDfDBBaP22pudIqfHpoccOiV2mZlNw8EM6LbjV/K3yR&#10;cOYVD60qRn7mTCWE9Y3UDe7n0JPvtgqIS7KgQ4LBb/grxcQnFsx8k8HcP82kjwRIvxQSLqZGZZOI&#10;S2ZjjkC7kZudvIeCrUOrEW+HQ0ri/itXLtV67O93ofXUMoYWV1q671fRx0DYK63tm7e0dfYAL7+R&#10;tHFUmAgGtx3PfRuYu2xxcp0C1rbN3h48eNOatZCSGn/xajEYDC2tRqGlk4Qzj35jfoleArg2smgb&#10;DNae24j7PjC4JOYiMWkXTXnuJN57qTYp9u2odm4z7Zo2bsrWuHHjuONbQUEBN8iT/laQxtgR4+8s&#10;lW5IOqVSrqKDF6nU7PCrCqUasJPKFRqg76GPYlWDmpGful8BvT/eRHp8CSZ9lnKT2LbvP3vOv7bE&#10;Sw5CxsHM9ANiyDl6kBuTqaio6P79+9wUANx8SH/qzIW+kQ0tmUqdlBgLvwutyScEE44Df9xRXkQu&#10;ILR44dkgGJRBE4vriNErzsJ3N+hvD478Bx3GieuIcf1qiaasFLS0A4Nu6nm6PthVVMEwy5IPQ5Oo&#10;vd0WboPoYwVyOq+Vgp2Bt9ZyvohS09Pbmmmk2AXAS7opoOXstL7s8IJa3YCD9N0KFv0NfVUOE/fk&#10;Og39Aoj7JOLcn7JxJa3CoKFws0nbQlPPODAR7ecL9wJPtEfguY/y3svzjCEeu4DfMeUlMHETg8At&#10;USCM4Qu3UR6beMLNlPsOnttuIJ2TiO8e4k+ZBCfxQzKBhKbzhiSC6Yh9ZMRxi9EZQCacJpPPgonP&#10;yGY2VhA5ZVp2Vu4NtnAAqn1wZGpyos7x6H8aWilsXbhwAUfq2qPE1vncl1PcAtS5ocLd+aArhNv9&#10;GGnlbyqYEfkuv4kdOPeYa9I+l3iIKVGCAZ6x0Mg12rK5Bzi3snl3xJQNP24CSdrh64WX4FlTk+j/&#10;qpurh55Taq4WXoLZ82e3cBGB4xshoo4zgHilEdHuBh7xYN4+S9AmgfLYzu+0D4joEF+U/HxWbi2h&#10;QVPnLt3D4bvl68+ezoHSexcrKx8p5QywY4HSDsYatZzrtEXXFft1xVpUv0Inro/LGFrG0DKG1otk&#10;DK2nfu7LKWNoGUOr/pSG4R6xYug+oVZplCqNsuYYqVEqdNPyyirKGHb0ckg9+ato2AIwD5xHAheB&#10;abeP/CetgkUb0veK89OzciArKyPvWC6cLThXzNbdu3f1O2XthrE/WC8ntBSl90Aqr+am+VDTPJdx&#10;q+iOlpnzixiaRG4PXboHsgrv0H8A3gAaLbuqDP0z/nCxj73Rb4FCqZXLGNBtKd32UnFZJZMrdX1G&#10;tCqFgqrWMmdvVk9ZvB4aDPiUHzAXbALm812HAGnUmjj4gkXbWdZtfjLzkkBDT7GJRwoQdx2eKM3E&#10;K93UOxuIR9JLwHPfT7nFkQ4J+mUgHZNZ+4hHDNU5nj4SFLALTIITa0Iri/a1GSjmhyeTiLyGY7KB&#10;TDpD/nkKLAZ+ZdtKBIE9/VZ+v4IbJ+z27dtVbNW5z1Nnn3x9QqtO1W3J5kaHUTEXzh2B8KHDLVu3&#10;BUevVWYdkRBZwBMlPx/xpKw6/GLetD10cHWaOjHy542bIDvryPXCy4At8mRo6ZeK/swuCfZ3mVRV&#10;+uAexKcmhg0dAVZ2Pi2dh0EDT7FAmMBz3wMNOsZyezjPPZO4JVGe+/geKc/XzGMFWLcdbuncCkTd&#10;233yycdw5NCZsvsPH5RdB1m1nIsqpmbYJ3pMq/l2ql/cceAF1v9LaOGYyPWQUbAPCLOnChqFnBu1&#10;nV5psJM64cymlGG+3HEAnAf9q7E/Rbw/tu73KURErV22PRPERwoO5Z3MOZgLZ06dLmKruOQWNyaT&#10;VCo12IrwnHo5oaWqfARyuVRFz5bUdA0oyrkd8WIlM+aHWLCfunHUjylw/qGczgkirwbu7I8bCvuF&#10;FK51a04nfndiQc8t1FK1tlKqYaQa7rqKrhYsA9dhJPn4Tc+Ri0jn96nAJcTvS7DstdCmx4dg0jaI&#10;mLejTDpY2gX/h737gIri6tsAfneX3kHBgi0KgrDLUkQMKKsgtiR2ozGWxHz6mRg19hYs2GIldo0l&#10;ahJLsCMgvRcBAQUjVqzYpeP2eZ87w6KxYBL5+PIm+z+/nAMYzi47M/eZO3PnXkHbo2DgEGoiiqKE&#10;sQbOlK5DnG77eD2HBNB3Dm0AhsLDlHMo+lvEIYbqgPP3Y5T7AeK5h3I7Sjoe5PkcAh2/E/yAKCC9&#10;EkjfJKp/EhmRyC2EYTQ+S/DFGTCbkGDuPQ6srBqPGj7oGFsvrmZSx8nTvyS0XhqQ8roPhM4mKqtW&#10;7f5pDbznJLZ1+QQsOhzQdUUXKhF4woi66Yhiwcpxm555K/Bwazt/1ry9e3+E9PQzRdcvQ1VV1auz&#10;GdS+CZoK3D0t9nCoqKyGW8V3d+z5Cdw79zS1dAJLp/WWolN8xwggTiGk42kQiLOJQxLQfrwoqm7m&#10;jplg7fKzsd1IEFi3buHYCsZ8/nHIwb1Fl3+Dp09LKyur4cVOlUqlUNHHOtEs1PMqOfVS2tDShpY2&#10;tOqTNrRe+7oNUNrQ0obWf1OpmJqLgQqZkt4p4Zo9NSOXVYFMWsFdErxRxXy+8rBZwAIgnkHGXZdD&#10;y15zJ607Aqfi0qOTMiAhMTk1MSE/Jwvu3b5TXloFpSVVLz/X9ZeqYUKrsrQMZHQZupoxgyBlj9qw&#10;6+X+Sw5Ay682TfslAe7QeyIq7u5RbWjV18iiVz8tdq0yOqGOinn2/KjQbLQbj+XT1hwAq64TjHot&#10;Iv7LgC8JJj5LKK9ZOl6TwcTzC327nkDM2xB9U2LRmbLprtumP5g4jrBwHgvmwgnmzl9ZCCeBpdO3&#10;dbNyDnx3Zu2/ARP7mcbtFxt2+B4MhDv5zj8CcdhN2m0HngsC7AivM8XvhtAKB17fWF6/FOAPTCef&#10;RHFjR83HJnHXCfVmFZuO2AeGTdp6uDqsZis9Pb2YLW62njedS/1LQqv25TQj457vwJpv6RFwvejy&#10;8LEjQNe2aRv33WAuOoY0IuI4ShRTNxMnytJ+gcDEGrr5uq1YHvTz/r2Qk5t5u+gqcOe1tZvjjaHF&#10;3WF7JoOy8srCq1dg4bJljiJXMGjmZdPhO3OXNCBOqUQcQXlE6wiTQM8uiS+MqRtxjAMT8Zkm7rFg&#10;7bxIv5kIjJroBfSWrF+9FQou5t0pvg2V1VVy9rYKPidN4MsVykrm71f/kNBS0paWvY+lZls+9maW&#10;SlnTYGPviLyqhC7jthv5riA+lE6X2cJhc2Hzr7Eno1IhPi4yNSkacjNTrvx2/t6tIih9/ATdFdpj&#10;ecMB+IZzujdWw4SWZtoxNbqeoFZUKxl5McNAcNI19/n7wW3q5rURZ6FEyb4lBYvRLCX8h/+it5Qm&#10;BemTsOwNaDUdE4IeMTrCUhk2Dh1pr5SpmLj8pyD5cqPA+xvQ77WU+AQS/6UgkCzjdV/IWqDbfSHo&#10;ec/ScxkDhg4SYzvHRq1MwbS5oX4jfdAx1+ebGYHAzILebDe3pti77nUQWDZ+d3qWjYBnbkXMm5HG&#10;YjBsNdjKcQE0Fe2zdTkNApfjuu6hup3DQOB7ihfA+iCcNygW+EMSyPBIMjILzEbHG41OADLtkeHk&#10;TLDuPMTcutF4ttDZuszWgwcPaoebv7rh/iWhVVsvHpJcXHH5oZCWwa59u5s5uYOZsLeNOBb0aRpF&#10;EpdY4IkS62bpeBJMWn9iZN4I+n8YEPz9qgOH98O5Apzj3gKpZtJR5nXtAxufFL3YoMAmo22CVKZ4&#10;/PQJJKbEzp43BZq2sjBr6WtqHwzG4rNEnEkJQ3lO4WDomCcQxdeNuESz4nWd48DM6aSVwyYwbTHK&#10;wlbUukMrmDp38tGwI3D3YXF5ZQWUllXIZWo5NxTq/2cDvqW0oaUNLW1oaUNLG1ra0NKGVsOWklFV&#10;V1cCO6N5zSghZNUjORWb/7DNyA1AOn1LPJbqecyAATM37IuKgcj46KzUdEhJiMjLSoWbVwufPCiu&#10;KC8FaTVdtpF9Ivj5y6nfXG9+j7W/2xChVVJWCoxmx0MWlTFMwqNKGLU7znbiThiy8uDJ/DtA12ii&#10;I9DpyFe1Zjgud+3i3YsdEqig8J+KPpAg14wY5K7ZPiingn4It/CZAMR7Nun9PeUdRCSLeT7zgHSb&#10;RyTfUr7zBZJA0Ht/mo1kIkjGzPlkxsKRH38MQ/r169ujJ/j79ugh6QkBfh/18h/Yu8dg+OCD7g2g&#10;R/e+IJFI3D2dbNs1BgMrSx1ze7Bs+mEr+4mg57rHwPOwoc9p0PON5PmfAtI3lAwMo4ZEk48TyOhs&#10;0B+TbPhFCpAvL/OmFULzYWuJqa0fWxs3bsxk6+bNm9wwwtdevn7xJ//s0OKiovZ1lZr1Xblvc7PT&#10;YeDQz/hNHKGdZJ++KBxI+2yex2nikgw88VvYtN8DBk3Ftq1bwdjRYzZv3XQsLAx+u5Tz9OEDkLPj&#10;irnrk6+2DCp6v4g9L2RUUlkFjgslPUiYqkoZ3Lt/OzE5HL4aN8ZO+B6xEoGR/ToLcQbwneKJczgY&#10;uCbzREl1I27HKddQ4hhJ2aWaOWWDtSjExO5/SDNHaGz7Xt9BQ2HLzp15F87B09ISmVQFNdfr/371&#10;DwmtFx4Ckivk1VybeP8Zs+noORD2m086UUY9ljQPmDYz+CAcCo1JSEmGuNjojLQzUHSl8PatG4Dz&#10;VpxucM94cY2+mvndWp9/KqVeqoYJrUePHoBC09e894yJvnZv/qlUEM/d3XzSXlh2IrOwnAG6Z9Kx&#10;5jTq5YoXH6qqj1JoPkFGxX6i6GPVxNWTKubMuTvdv94Olt1mCHznAem2lHRZQvmtJF2D+F0XAvGZ&#10;pd9zJQi6LDToNBUc+80cM2cNrN6+L3jbj9vWr4bN36/aFLySs3nDWti6KXjrlvVbt2yg1u9oAJvW&#10;/Awb1u1a9d3KqdPHQ79B3YXu7cG6uY2JRSMgonl6HTcZ+ZwAva7RPL/TQKcfHBBNDU4gw87ojM4G&#10;MiZTb0IWkAlnyPRCsPoynP9eNzu2Zs+eza02UDsiA+f4/9rQQkRxT63Vvm7tMYt3de3atbkzZ0E7&#10;oaeV4who0TmDOMewsohnMnHLAJ5Let2a2q8FQWMTdw8RzJ46f+euvVFx6XD52vmqsnLgTh3Umq7e&#10;q6EllamltIulotNKKSqAnhazIfGsSlp89wYkRaROnfKFnbAlmNh6m9kvARNhqK44HohHNN8ltW48&#10;8SEgLhF8pJ04g7hkkg6xwHcOMXLZaS7eBFZNu5g1dgFn9y7T586GuMTTd+4WQcmT0vLH2oEY/2el&#10;1swMq1ZUYhctqVbCoi1HWvhOBAP3r4lkDVh9MGfRvpDo1FhIiYtLOp0MuWcLz18qgju37z96XAr0&#10;0QXNAAa2yaXNOFNP0xo1TGhx/c7KSuX1u8/gYPy5kat+EE9dAa0nb/bbngMhBQ+fMsxTLvJl1Vy0&#10;KDUnWDWL5L57KVWa84maS7j4HMul1J6DsZKeX5Buy6kui0nXRaDvH0S6zKe8AwX+q0j37yj/ZcR3&#10;JRh6L5eM3QaLtx7+6fABOHls/6lDv4SdjITTYTHRUQms+NMRMRAWHhUeERlxOoqKDK9b+Omwdxcd&#10;fxRCIw4ePbH/2ImjcODg4SVLVkOfPkNb2HYA0n4Yzy3Q8P0DgNDi+8UBr088GZhGDc4iw/P0R2UC&#10;GX0WuwSYfp0gmFkIxtNybLpOaMTW+PHjj7BVUFDwkK0q+mDey/UvCS1G09Oq/bb2DRQXF4eEhIgc&#10;PMC2fVuhZAfo2sUQpwtU53jims/zSAOufa9Dc/vFwLcifv4+sGThuh/3HUpIK4BrNy7Iq5/BW0OL&#10;uyQoU0jVdL10OhEi+6QUPUrkVcrq8gq4W/gwPixh4pejwNbOUqepB5g5b9TvmArELemtoWXimga8&#10;DjF0+R66gs9x4nKYEp+kFw/tEkAomtSq7UCwtBG2smsLwz796KdftsK1qxfxNpi/X2lDSxta2tDS&#10;hpY2tLShpQ2t+iuVlKLRwc7UUPFMyrWqSnopsKb7T1tYdTVLXlTCDF8aCkSyjPQIprwXjx03GX49&#10;Ep6akRsZFQcpaann8vPg0uULDx7eAalUyt3NVv5+Wia1pt7wBv9c1U9oBZzS9aIa2X/UyqYxfDZo&#10;0A+bgxMTz8D128Vn71fArsyiobvjoU3gIYspu5zm7IZJP8Uezb8Lb3unf6jUFQpGVZPr1apqdiYo&#10;FW02uJzCV9V0o4CCUZQydImRsMsPe83fB0gmgd8G4h/IWkx6LgV+zxW8bkuA+CwW+C418l8Fhu6f&#10;uQ+eAZMWBe/ctw9Cjx+KDj8OSQmJZ7MLCtm6dOkSNzDhqqbwNX5Y+68NUNxrFbB1jq2srKwktnbt&#10;2jWBrZZNmuhaWLXuuhwMvKJ1e0cC6XOU9EuhBkaRYcm8kenA/zxL53/PAvkqh0zKpabkkql5RkYG&#10;0FPitWXzeog5c+7irfsgrXjCSEtqLsfWbqN3CC3+wqv8wGtA5hfpT8+x6r8ceMZNuNDatGVz7YS5&#10;CK0XH05i6unAUT+vmhaApeIe9WNqziZZSlXN3Wz66Isa8I8V5XLYs2dPl65eBh2nUx7BRu5hoOd+&#10;hu+RA6TjWeJxnnQsZMWTDjfAsOM5Is6lPJPJ+7nE7QRYuhQYsOXg4DCCrXXr1oWGhuaydf/+/Zdm&#10;1XqXKi8pvnXzWlJSAswPnGPv7AAGZi1atxsMnh2DBOJsvqgAiFMWESYDfYqrQxrlEEbEx2rGvmse&#10;22KfM2Mn9aDzUZ2oYZ9eM+eTcI1Jy4GUpZ2rWASL503LiD996/EdKKuSctPZyCqljLKKYqdnqzmt&#10;15RKU8oXFrt42x/6p+u/ILS4HoBMptB8R9tHzURNjOYOjLxapobrpYxkfLBpj0AwClis7z0F+s/5&#10;OeRoBMQmpCckZyQlp8P5gvybN4vgwcO7FZVPQcYuOcOtUaT+m4eW3wkjr1PQyK6/jU1jGD3y8617&#10;du0NTYSdYTHjth+DgKDd9pODocPsHUO2Ra+OLYSU6yWlcqa03lbLUijZRZFBqeIGc3CbjP6N6mdl&#10;as28WXermI1Hs8FpQKC+91Qw7oVkmkP8FlDdFxDfQNZCvl8QGPRYou+7gHSaAX2+Wj15+R7Y8vOJ&#10;Y8dPQlx0eE5WGlwuvHTt+i1u+uqnT59ywybLNIWv8UPuXx83SJWw9Yite2zdxE7GVmZm5i9sfRAQ&#10;YNmypZXoGzDuHKbTOwLIh6FkQDI1MIYMT6kNLcH4bHgeWt/kkennjcytoLOHeMXyIIhIyjh/5QZU&#10;lz2qfYq8tl7cdf9saPEWXCHzLlNzriK0Gg/8DtDT6uvfFdYGr6sNLW76cPbRwJdL/Yfr1d99W6m4&#10;J2FVdNI8Roo2VcZNt0mb07s3S3ZsC4GefQYZWZgYdtxFuR/Xd00Dgct54spyyyHuecT9AvA7ZRLh&#10;WcrxFvFKpzzziUeWgTgTjJ02GbPl5eU1ia1t27ZFRUVdZAtb/02fwF8o9NhKnpRfu3oTomNj5i6a&#10;Cy6ePqZWYrBu1sfYMce0YwgYeh4XiHKBiHKIOIWVxHOP/0Oh5RJFOoSAkdN2G2EQWL/3aWPbziB2&#10;9xk6dPDxAwch/1xKWfUNkDOVUgUD1RUMneSV9hQr3rTh/uo2fUtpQ0sbWu9Y2tD6XWlD69Vd5HXx&#10;9Pp69XffVtrQ0obW36+kUjmwX9IdUSYvlysqNPMzqbiYqZIps26rwHnU9/o9VxKvWdDUf/LM4P1w&#10;Ijk3NYNKSs3MzMr97eIlQFPy5MkjwF6uVDyj2C7tS4nFaD76F0cPvkvVT2h1O2zqeQys7PtbNG0O&#10;fYeN+Xrl2k+X7YKes1bZjF0ObSeukSzaDbN+TYq48uh+NQO0Sy9XMfL6+XNkTDUdosg1k0isKkpR&#10;9Yy7Us8wJfcZJqLgDvSbtN3YbRo0kqwy7r4CSKcpOr1nC7ovAOIzl0gWgl6vFQLJfKrz13YDAj+a&#10;sQtW7z6y73gsRMamcdNr5WVm3rh6BR4/fvikrGY+iBe3YO1WUzZscW+AOwHimrCKigpuPDqade6i&#10;5dqV3zm6uuvY9gerLgd1A0KB9IsgAxJBMDDuxdDij6NoaE3OA970fN6sC+ZtnMDevt2saVPgWHjM&#10;mfMXoeTxPUZan6GlG1RE5l+hZl3WnZptPWgl6Jrb9u/tB7X3tPLz89Fkc2sM1n7+tZ/Gq7vNS6V+&#10;Xb30/yiVas2aCs/vWik0q/Hi63JZOfeH47SpsDAPNmxdIvbuCIbWPm7eKww8c0DP7YJAdAl4wsvE&#10;pYAS5xLXPOKG9Dqv75EncM8A4niDeJ2nPAr5LpcaCdOAtOjelK0BAwYsY2v//v1paWncVNrl5eUv&#10;vb13KaWM3mguL1VA8b1H6dkZsGLtyq49+oKFjZ1OywCztjvAUpio43IKiFMCcc+m/sPefcBVVf5/&#10;AH/uYMqQISpDkBRZlz3EwRYcYZE2bP5Ms8z6VSI5AxVHaGZq/UqztDQTVAQBRUDEFYKCCIqgiAsR&#10;cDHvHr/Pcw7cqByYN39//y8+r/erEArPveee53uec57nOX4FxKWoW0XL9Seuy6+g5ZzSyzkJDB3X&#10;Gdh/CPrW4XqWrmF+DrA0Pqbg+GG4dutGs6gVJBKRSihStUqg64ef3XjsPlnnY7Uf/DL/Rp6CoiXv&#10;WJJJwa7ColDQW5dypQQkCiV7UfXguWbb8QtAe8xqErDQZsw8SPwxff+RY5BXcDgnNx+OFxZfqK6p&#10;r28E5hhrB/ohZ4rW/Y4W9puaevc1U7SCkgw9d4DJoPF6/fuDQ+BYpxfftHlpFgx4a77f7E3w7qb8&#10;rcXXoPIO01Flr/jLZSqpVCXVTFdLrERLIVKh16voePSJihnK0aKgmlSqmJ9zrcbFABHMMA5eBfyh&#10;K9lnwdDpw8Gz6BCMEYt0I7/QHf05kBGxBkH/hmGTF8d+uXX9jn2wOzMzO+cAFBYUXThbBXWXa282&#10;NEJre4uYfirucbbBRtl5qf2vP/onwn5apFKpemPU1UsoFLID0wuOHI0YO44Ye4JVyH/4YbuAjN/P&#10;PqKaH32E7nqmaHH+VaQuWpyPTgMv9ix/bmV/33FgZjVg6uTXIWlX6pETJVB3/Yqk7Y4Mn2jFPcYj&#10;qB69aOksudJxT2tOtfbMYranxTeyHB8ZAihaOUwqKyvRqX38e1rKLvdF1On6S9RvL/sogD8ukilt&#10;unMXcnP2vfPBq2DjZmXmGgr2I37oj2rkWwvE6wpxq2ZUEvdy4Hmc5nmU89wobUGZjs9ZIH7FxLOR&#10;8j5n6HrJbMgyIIbGXkymT5/+LZP09HQU7AeMgvn7UaokYoVIKIem5vZr12vh1JnS9ZvXw4RJLxr2&#10;M9WzdAZj+5W9XUuA55ZFBBmUK3pdJ7tVtBw38FyTgThnkkF7KccUA48fobfnYgPnaSYmVuAw2Pfl&#10;F6fApk2bqmsKob3tkrytGYc+pd7kLrtJ/sdJchpMT9HqKVqPlZ6i9aeoW1X1xvQULVW3o+wpWur0&#10;FK375CkoWlLmiUztIvZZhmK2YrFf3ZSo9hdVg230Ep3QOCA+MY4Tl27ceQQKC0/kHz4AB08UlJSe&#10;gprLl27evMne9mAG+XS0sh1PcrpP/sax94BopGjxRiYZuDHsxxEjIzBy8jELHes4OR6iViVtPnQZ&#10;iq5KWxWqVva4VkpVchHQpZ2Ym0yaiVxBP7sdFwOF7SolNKpU2wrqwe/1RDJ0Fj84DrRDEnhBS4Eb&#10;uIwMW0QNX8gLXcoNTQRecIJO0DyweXZe9Mw18OXmlNSM9L17kuDY4ZziomNQXVFxq64RRC1CthJI&#10;mHGJD9tKmr+2hv9E2L9L/scBqOyP0NSyzw6tq70xY8YMXfNBYB+ySCssGcizWWQ8pfV8QdeixZlK&#10;4YPB/bgMULS05lVZj3kf+KY2L74QBdu2bT30WyFcvXq5veW2WK4Qd3kU0uMULXpPi708OK9Gd9Yp&#10;tmhxevVl72l9+dVq9p4WGm71EynVf536qpFKE2HGCv71ux2a7rYXHS5esfIz8Blpb2htC33dPuk3&#10;NB20PIo4fmXE9xLlU0W8yxmned5nQcurgu9xju9eATqCSq43RQILiNct0POqM3Xeo2/lCwZ9zF9k&#10;EhcXt4VJXl5eTU0N26SIRF3abw1ELJW1yuQiSia7facFrtXWl5adhrT0lHfenuTk5gW8vv30HV4B&#10;U0F2L0ExcAX7iMOR7hQtbZddZMgORipxzaTc8NPtoOXxk5H/lj6CpWA4YKKRxTPg7yNYPHcmHM3L&#10;q6u/3iRvAex0draDpvb1g/MUFC1mp8mZnpaUGeVOq80txtrdxYNH/xuI+8fGEXEwYvLKXXmlx5gU&#10;5GcVFh2D42Vn2JWMm5vvCoVtEomIXpDFL2QHccjknUs23CPKLrn3f/GI0UjRIiN3GnjsAN0BkURH&#10;GyzdfUKmvDPz2zT4paT25l0ZKOTqKVJy9ITYpf9aVTJ2epZmwryRUrkMmpTKsjtSeHdtht7IT4EE&#10;xPNCV/PDvwA6in3YbCpogd6Y5aAbvoL4LyS+n4BBYIz/m4kwc1XyDzuyIDUtPX9/2qnf9kFleXHt&#10;lWq4e7Ox+W4ToIFgdxpemEiumUHGGozyXl1zZWc3oq1F9PVXawbYDwTb4VN0Q7cBGbefjM8E7ajC&#10;e/S0phd37WnZvJQAxMh67Kgg+HnThrwjv8GlK5dbmm/L/7j+zuMULW58dcdAjNkXtD45yRYtLWOr&#10;6LHh8O3679glOSoqKv465F2d+1b4v+SBR5lC/ZvQx2ppFkL1hStpqVmwInHN2HFR5jaDwNAmyNZ/&#10;NfR2y+c4nwd+wBUyrJT4nKN8Ub2KGac5PheA53WZ53mJ51kNel5Xicdpamg1f2gVmAouGw96zYh5&#10;brSvT0Ask7Vr16YyOXny5I0bN9h7lpoagsFGSZ8M0qZUtTJzuWTsEKfmJjGzuuGNS5cu5u49vHBR&#10;DPgGCnT6GQHH0sNk8Ddg7nyil9OO7hQtvlMmxzGNPrPUaSdxTaIEyUSwi3JP5Xhk6AxLhb5BP/Z1&#10;nwEGFp7W1oMgKvr5NRu/O1JeCurbmeqmUtHlw6/Q9EWOp6BoqQuKVIp6Tges3JHTcgWOLywmrtPA&#10;PCIhYvoa2Jl7Ii8/p7DwIHX86PnKKmiobbx1ux7ahc1yxe8dLJyjs9R/h/JeeeDWPXI0U7SC0nXd&#10;U0DLehTHSAcCR49ZsHLZ7tyTUFnb1HynAWSito4XyMyRZl+lTCUXKoTwsC3tVqQi+rtvK6kN+yud&#10;JsYDx+8DvYilQIKXcEM+JwFx1MiF7Df5ofF00ODwOdzABXqjEgZHfgCTZq1ZszkddqVl78vcC0fz&#10;D5SXlVRXn4e62ustTc0gFguF4nZKJlJ2jhwVSyX33HF/ysNeiiajfOAwBJFQlp22x8d3CFi4RegF&#10;bwXybC55LgO0o4ofcHmQO+sMb845uynfATG2Dw8KgO//81V23kG4cLH69u2bGixa2gmXO3pasVX8&#10;j0+wAzH4RpZjQkdA4soVWUzQ02poaGBHbKIrKewM25bJHxa22rFfs28avmA70vjf2e4pjt8LF6oO&#10;Mdmy5ZeF8Uvh5ZfedHP1B3NTW56Fv51fPNgH5ui7FQHXvVzLvxKIx1kypIx4XaR8KojfGcr3AvG6&#10;QXnepv/0uQzafjXEq4ryaNHzPQPGDt8ZWFs7CWzhrTfeXsEEfSx27l11dbV6VrVmP2NMsyRj6lab&#10;Qtkx9x/tVnurGG421lWeu3SquAQ2b1o1IXoU9LOy17UYCKYOr9m47elO0SJDdvFdU4HrsoMM/oly&#10;3ML3TKF8M4l3Ohm5C3iBGebh6WAVukZvyDggZv0E/kNj58RDdnY2Oz8Se5zdlZLO2a5KZkTGw17r&#10;o6WnaPUUrcdKT9G6Z5Q9RaunaD1eeorW/fI0FC1myRP6SGImIrlq466DTs/OBCJ4TzfyS3h+1rY9&#10;v12CQ0fyC4tyC0p+g+OlZY219aC6eVsoagaJtE0hF3c+NrTzqqCSuXomk6tbN/WVin+isdNM0QrL&#10;4rmlgPaAcBMrM3jjzUkbvl93KOcYXK6oaW69Dgr6bnUuy6RQKWRKulqMHAdAM6WJ4BQg/9TVV2Zt&#10;hN5DY7WHxgMvcDFblrTC53FDZutFLgFecAIJWAy8wCUoV7RiRSywmvR54oZk2Lh1d9ruVDi8L734&#10;cC5UnimvvtZQc0sEzU3itnYJSBTyzmeoyNiHMnd/9yifSO5ZqNQ/Zf8oESvLjheGBruA0WBv/eCf&#10;gUTlk+i98OCixYkp586usP9wGxAzx9CR/rB+7Yq92Tlwtup8fX297I9rjikfo2jRIe/s5cFPz+vF&#10;lvaduBKIlonAwQ7e/NdbbGbPnp2YmLiKyZedwdermXzxsKzskkQmy5YtW8RkwYIFc5lMmfpWVNQ4&#10;byYDBtj1Nu4DZqaWrs7+MCZyoqXXzt6eGcB1zydeJyjfM8SjHHQEFaZel7gedcDzusr1vQwcnxvE&#10;vZnRQrxvEr8rwPE/S/zvUO4iHZcroGUfbmBhGBEZAHM+nbuOSUpKCrvcCXttUL1zu+7lx4wSR69Y&#10;zlwkZB64LKJk4o4mSyq609h0q/bqNThTeGrP1p/go2lv2Nm5AjFy6e0Y3p2ixXHbQZy2Acdhu55r&#10;Cug4J5MhWyj3X/jDd5MR2VRYFonYDfzRSX3GbATbYR9ZDnA270Vg4sSJXzEpKSlhZyviJEP9Pvx/&#10;vDyo6NgNdIl+umC/TMk80Qnn1KCig9LYOVlCdvDF8q1HzSNWE7/lYB766Zz1O+FoZwoKCk6dOsXO&#10;hsGpXysTTd8gfVCkKpFMJenozCl//zf7KuhLUEqZmbgyRYs0dW8y+AgG2wd4g/ZHReSDym4VrYet&#10;Pcie83a9yP6ndlNFt0vCbomM2TB2dIaM3j+nsNHNzANN2vEnmUglYXQuBi9UyWtF7TD5+/z+0QuJ&#10;dwzwRyzXHrkKyLCFZFgM6I6eQ4KXs0MtuCFLeMPnQK+AGYKoWfD+/G83/LJ/J5OMjAz21LW0tPQi&#10;EzS+eAnsCfu93umnOC3KputXG95+41UgOuZmweuAO/YIeQ6drVzOhP3klcPktaPAmXycTDtBzSgh&#10;H5+mYs+SOef055UA6dXHx9cDli5ZmJW+G0rPVt1trBNKFcIu8/Aep2iR5Q1k/kXQiikzm56nF74M&#10;iEUw0bYEHdN+Rv0sWcZ9LU0sKPM+ln3MGab9WeY29qb9baF3XxtjiwGmFrZg1tfO3MIezPoM7NsZ&#10;C4t+7OfZzLx/bzNLhrWxqRVoW/QxeUZg5/MyDBoZbzNyM5j5ZbHTfnmuZ+gcYZbXaeJVTnnimxXA&#10;8TrH8azS860ArucV4tlA+V4jAdXAGXpB2+eqnns9EO+7uu4SsHDNN7ULAxML4uflOXPGfPjm67Vp&#10;TI4fP36NCSpW1weRPMmgWWPbNxTOciaZmZns7LGwsDAjIyMDaxcwGfiRqUsy6HqmEUEScNx26Qj2&#10;ag/KBjqzeAiqVDLHYYe24y7QckwmjtsojyStgN0kkBGczgnfD/yxuTrP5VDRe3jR28hzP4JuL76t&#10;42B4fdq7KbuToL6mTHyHLv4EjQraiFAKtDNKCh2GjsHg9BSaLnD/KIW+p2hpOD1Fq6doPTQ9Raun&#10;aD1+eorW/y4KFft0XTkddN6x9qWSWe2CJVO1A17y12mnwfbZpcR/tnnEXIj9Om3vkXI4duzYcSao&#10;WOfPn69jwg5CRaQampPUncjpBCgJu8qUonM5Z2XnWp+0+eiYWiZTtan25uyDAIG7jTtl8OFJMuPJ&#10;FS284extIQVdzlah7Livp+q4VdS55UyEUtltEKvELWhzVaodR68Of20J6Ecs4I6M1QmLB25QHAmk&#10;dCISuWFLgQTMJ+HLScgi4A6LNQuZCeFTV8Sv2wlbdmQlJ+85wAR7sIwJWlV21guORrFYfL8BaU91&#10;RKr22/V3Z0yZDKSXRZ/QdUCL1vgc4E7I7W7R0jf39nGHhMVxmak7oaT83J2G6+0SOaj/uscqWgk1&#10;ZMF54M+tMpl12mzqXjCK+sosci7YRX1q+/znLLvnluPYhIFjlthFLoaBoxYNDFsIDsPjBg9dAM/4&#10;zbP3nTfIdz7Lweczlv3QBJadPywFG79l1r7LGYlWDH37ZAOH3cbOmWDomq3rkgN85xye4BDwPY4+&#10;tGh1fO1Xw/W/CMS7mnhcB55XG8+nlXjXgbZ3valfEegNnMszcgVHR8fJb7z6+bLlsPH7zXlM1HOz&#10;2IcUq4+sPx1i/2iYyWodS640MKmqqsplsmrVqmnTpvXt6w2GVtaGg54HY6efdZzygDjt4wgyuB7b&#10;gbjvJAKK65LEdfwV+M6/arklA4oWEWwnQamMdBK6D7iRuVpRlM4LWfwJqbwJyTDghcUGTpFgYm4V&#10;NsIPvkhccuxEYd2tRmhpu8veomiXSJtVMmhXKSSyzmmd6lvT3c7/gaKlxCmDBOjFT7kImD6JTNjW&#10;Dip6QVcGP2Sd1R8eB8Qv3mTUrJh1P8PJs+cPHjgMhYWF7CVmnKFj57UwUT/0+ol9jJjQdRE7u4yK&#10;35egZu5j0RIsEStkcrpan1SVuj8P/AVDLQa7gvF7J8m0s0+saDHfpZQdy2OzWyhRSdsoZTtzz0iG&#10;t1/OrOYGB843Rs/9AXoNm6k/YhGQYQlk2Gfc8DjgRcwnIXOowAVk5DLgRn5Dhn+qGxwDbpMSpi7a&#10;BGt+SktKyQCU7KLDB9mTRPWpBjabne4jfyJzPv4nQe1vbxLFfvg+8Ews+0V8DZwxh9ie1iMULV1T&#10;D09XiI+bl7ZzO5woPXO7vlaTRWvxORJXRc2t4sys1P7wDOi/V6Q/5QD0mryX91I+NfEgL/oALyob&#10;uKP3cUZlAAlJY5s8PY8kHbdfKZdt2s6/aDv9CrrO21k6jklagvT/sncfUFWceRvA37mFqrEhwd4C&#10;ArdRbIgExIJGo7FE4yYm9lWjsSEqChaiMcZoiho3ibFFlF4EKSIiSIcrVVARRVFkAQsdbvued+bC&#10;mrIf7vcRTfbwP7/j0avnOMOdmWdm3qYlDudLIihxZEtLTBQjughEmkVkIKck6USUzEpixJTAKrnt&#10;0BpVSo0sYIbdAaHVY4F1KRDbPGJbRmw1YGydpGf2CZCe5v0Gj4C5s5Z47dz4409fQXBoLHdrde/e&#10;Pa6b+68uLy8ztFpL2bL6JdKLO4kyMjLw1LVq2d9g1Ai7zibdQdBrmOHgQ9BZEiu09SOS46wA7Xol&#10;onPE/Gdq6GnG0hsE1oE6I8KIYxArmIwNoyZEC6ZcAuGMy7pzLuvNjQHhR5d7zTsJfeyXdDaxhL5D&#10;RPOX/j0o1AfuFl+rfVYJVbVV1RoF1NKXOip2/C33BuqXQ5Tbqo7QavfqCK2O0GqjOkKrI7TasTpC&#10;62WX4l8nl0qpqAc6d0PLOyqlWvPd+VTo+uYaZswuMH5rj9fJS0kZaRAfF5afkwl5eXlcQ0hFRUVd&#10;XR33Tkn1ywlgXlKp2QOX3XyldjaPZrWKS95GmgEazVM1VVKl2XnsHAwcZGs4wJJakU5W5L680EJO&#10;NVF0fltlE/e2mU5soWbntaAzXNApnOuVyryHas9jGdBrwi5i4wYGEz4jjh6Ugxdx+pQ4bKNGbyLj&#10;PIE30Ys47qDst/dzWf322gOw+4fgM0FREHo+/FI0lZ4Udz07/QFb+OK4F/SvqoXgZRbuC5pqVB5u&#10;a0HXqHffSd8CcblEpsWAYGZsm6GlvyUTiG43idQCtrq7BZz7GVIysyvL7rdraF0nngXUpgKy5gb5&#10;5Ba1uogsv04tzuLNzQBmdhqZkUymXqVc4sjYGMohithHUtZhRBZKSYKJKKRFmJbleT6LEYXTtZ1E&#10;EYCs4jq/EUmslk0gsQkhtpHUsMvENhl4Vhl8aQ7wJDlthhZv+COgrwFtSlm3mZGFoGtXqD+8WCgp&#10;hW6D15NuptDbrPe89xbAzm1ehw/tCAw9DUmpN0vZ+ncjqV/BBYctbmOQW9z9Ok6ogoKClCsX4cAX&#10;2yaxZTKov7CvEegPXtRJ5Ktj9RMQ81BiGkCZ+QvEQSCUBtIAE51jpH56w0Nb2rSCiXM4NSGaP/Uy&#10;CGYk6sxJ1p2XCjhKhUtToceKuN5zDkE38eQeJv2dnB1hk8fWzMRoKC+7xTZyPXvWUNOoVGjbI9RK&#10;rjv3i//cXn1otU43o6LzGtCHkiZFc4Na23R3Iji105tbQd9pc59pW+BImDwx8Zo87jJkpFyW35RD&#10;SUlJ6/Rfra+Yf+cy/RJKuzt0R1SaJoW6jlI2aC/Eak2VRhNxpwz2BCaPXOEKQqOhuoMlIPg4jax7&#10;eU9aDbUq7WtlJdt0qGgAlUrBPRviy3ikpL4LSZHN3snYrgcD5y/1xlNk1FbyJsvJTeetz3Qn7QcG&#10;T1fskCye3fruk1zB/MMdngd+OHLCBwJDw2MuRkBSQkxuVjoU3739oPwRd5rV19dzg12eH2zwar7B&#10;P75wn6CoUXPT4egZv95v8ldAJkaT6ZdBOCvuRUNLp6tIPBQ2b9rg530KktKvVTy8156htbOAeBRS&#10;mwvJ+htkdSG1PJ8szqEWyoVzE6g58bj1Fky9SE2MEDqFgcAhhD86CIiNL7E6R0m8ifgsN0sQEftq&#10;iXwZS4on8uNZBjDiIEoUwkjCtNiO2nxZEk+ayD1XEXEyEacCI0tnZJmU9FrbofXGLdC1qiR2d6iR&#10;aWTEA+g2XNFdHMYfMB70jXoPeGMovPPOO9u3usORb/b4+B1JTLkC+YXl3NIzrbM//OrH+6rqV4Pb&#10;cPNXWVl5u+QuZMlv+Pkdh49Xv2cmGgrCngb6A0b0GHIIuohC9UwDgAz2JW8EUOaBRELxZP58ax8u&#10;tBinUGZ8ODU5kvd2HDUzUfBuOn9OBuitSCGL06iVeV3c8mHQ3/17OS7rMmgk1Ue0YM7b4Hfi+7Ki&#10;m1BbUVn/rE7RrFGw/bq073te+JR/9aGlZlsU2b4SCtqBUNncxHZa+y4kB8xc1hLrLWD2rtd3YfGQ&#10;mJ6an5ycHZ8It27dSLuZBY8fP+ae1hUtC12rn5t5s61NaM9qaVFku5OoWmK4pftMebPmRE753KO+&#10;IF6xp9uM+SA0NutmYQvM8qtkXfZLCy21qrWzi0bV1Mzd+GAjS+qp8OyyMUuPQVfHjYIxawwmewJx&#10;cCWj3EBv/L5O4w8CGedKxm4hIyi9UTuMHT1APH3Lh57fwsHg8KjwsAshgRAbFZ4rT4Pi2zdK7t8F&#10;XADqVJrfPha/4LH71y36mrhGvXvbBjAwNhrw1gEgEyPJ9DgQzLzy4qFlKTKDTW7rfc+chPYPre3F&#10;3OBiZtMN/oZ8/sprQBYlk/lXQTA/gW4qzL1CZsYyb1+kXCL4zmHAcwgR2AdTNr7aZn8klsibmy6I&#10;nafVH+iwVm49eDqE6AKRRrEuElksK45jaJlgYBGva0npiK4KJIlAY8wqhdNmaHWS3AShTTozKheE&#10;ds/0bMops1P6fcYaGPPAXPbabLa2bdx96OB+8Pc5cuVKxPWCW/DPqlquO2vru+tXeJS2DsR+/kNu&#10;e7inrrInzXC/ophdw+duXHTSZ7vdYNLksX0HSAWdjeC1fu49zPZDF/OfmMGngQz2JiJ/4Nn684f5&#10;kjEhgNDiTQyn3orkTb8IZGYceTeJzE2n5l8WrMoEnfV55JN84G240WtzRv/3v4FuNrP0jAfA8FFj&#10;v9i5D64ny5+WVdZWNwAu/Cq22aT1ct3mj7QjtNq5OkKrI7TarI7Q6git/391hNarrMaGuka6RIii&#10;vrEBajWayNyn0rm7gdiukry3Gw4Hp19Nz4ZceUpWejI3a0jxvftPa2uA69feOpMKt9svsv/tXk3c&#10;/8Z1alBqMwP7Jv9nPZxJK5qyL9x03dcgXnt45MZd0GewzRvSkWC4LIGsTHtpoUWrtXd7S2PolRs1&#10;S78IBqNx64jNNtB12i0ct4O8uRF4E9z1p+wGxnkXGbGVcvLQdd6mY7cWBrlsnrX6K/j0sI93UBj4&#10;BPpGBwfKU5OguOh2Scl9eFhWXlNbD81KRUND3W+36vc39b+ocIaqazV7PV3BwLj7wKlfApl4gVsE&#10;UjA9vs3Q0nbEeAmhtfU+434PeJuLBK7XBWuyQXflNZ1lGaC7JJ28d5V6N4HMiCM4RGFCFHEMp+zP&#10;E7sQ4EsDGbE/EEtfYu7HWPgD3yKQZx7A0caVKJKIIZoVQySXKXEch28RLBCF6UqjQEd2SccqHviy&#10;BJ4sCRhpYpuhpWt/B4jtVV1ZBvSQFnQZ8i3o9BpqPKjrMBtHWLRkmuc2D/jHt8cDff0g5WrCjet3&#10;yh5WQKNCu/xK64/0FR6ovz1N1C136lwHNKWmFh5XaspKK+BhaX6+/DqcOxGxZPFHYpkRdDWRdB8w&#10;GXpYuHaRHQGh5Kz2ta3sHBnmTUaHA88xjDc+lJoSxk02RmZfJHMTyLxkakEqWZhELU0mn+RRbneJ&#10;e1GnLenQZ1N095kbgZhP7G1qD8sWrPT1PpN/PRuqnjyurWmE1gxWtTFv8p8htOiKA+zjSGMtN+FQ&#10;XM7dYXO2ENuVYOCy78fIJEiU385Oy4FrqelZN/Ly7hfDM4RdRR386qZD/cv63///9i1tSqi0HQXp&#10;XFFKTfGTpiMXM2HG7h8sV/9svSsAlvvlb/KPAamlPTd/msnyZLLyxaZxao/QUiia1Golt+JDWWX1&#10;lz8GgeydDcKRK6mxHoYuXkDGeDAOe/hjDwCx340/UuPdiYsrZbfL0HmX5IO9sPqgL7f81Tn/oNio&#10;CyCPu3Q9K+dGQRGUlFZUVDdDdYOqvp7OIahuqteo6v/d3aLqucYtzX9X0eb7Os2+HW5gaNJt8LQv&#10;oTW0+NPaftJqDa3WNq0/KLR47o8E7qXAuN2mFyM8ZlFZZGkGNT+Z/C0FmHnJvNlXta0dLjECp0hq&#10;TLjO6DDgWwVxg4GIyJeOZrX0p0SBPEuKsQjQEftpiQKE4iBKFCwQh2qJwoBIshlpDiPFr9lEmsE2&#10;a0EiEV8BnjShzdAitreBsXnaRZwEhv3n6XTtAia9+jk5TFu0aBXs3fP54UPfQGCAT2JcMuRde/i4&#10;HCeLCmoa7v7qgPyTHJ/qXxb3oaqB0ihrVM3P4GnFs5I79yA3J/N8SOj+z7+B0U79jQf1AdJ9tGCI&#10;G+hIjxPRz5TkNN/en9hdAMYhnBkXAmRyEJkeTM26QOZdZj5IhE5L5No2zhUFZB2lszmb555Fdtym&#10;9lb12xsLA1YcfU02DTr3GDDRxfnojwcgNz/tcdUjULZUmyd+R2i1c3WEVkdotVkdodURWu1b6l8W&#10;92FHaP3fiuuGr+BWpWvSDlmincHpx9zCgU1c5xHaXa24qhaclh0mtru6TvKCT4+HprKVlpZ2ja3C&#10;wsIHDx60XpR/e8n744rLVLomVXPrNLTaF2xNLStU0l3Cj51d/AYf3qytge3n40TuJ+G1tUGzvY6d&#10;vZIDdyubcejAUCvZEJuRwPs4mVn+Qm1azPgIQ5uzYPTGpNd7DoT35y79/sShiCtxkHP7Tk11FSiU&#10;2qnQlTQCFHQsAahqNYqngM0vq6W+Cc6TfPAVN8UtcfTkuq0Tp02dxnwKAvttxHEbcfagxoEX5fQZ&#10;sdsDU979cK271z9OeINfcFjo+XDao/3SJXlmOtwqyKusrOQ6XHELDj0//XN7nvDa0fUNLUutPdM2&#10;K9KP8XXVAjtqjh14QIeccXNUVbNfIdv7H1+ZuglaDlIt7kPQDitpmVWMpdb+ZctyAaB8nqKpRcPz&#10;cNQ/fvbIa7c78HsM6Tt+FxhMDSAuF4CZk9BmaGnbtPR7cK8HN7qu5UIrMU1edq+4HUOLfFpOdhQB&#10;szGDcb1GPs6hPikmi7JA8FEKb14cMHNjmZkX+W9HUi5hAucQyiEQVz164RvuQ2zPUVZniBRXwzOU&#10;1JvIfCkrPyIJahGiXXtXcoFIIylJNJHEUDaIpXhincBKJNbJlE2adm5c23QyIokMT6Nss4hNPmVb&#10;SIblUyPziF22pWwf9Oz3vk7nodDJ6HWRRAyz35nhvn7t13t2wKlTp86zlZ6efpetqqoqbq4mrmvr&#10;7x18f+pSswsOoLD9XMN/eXn5zZs3s9g6ftp7ybLFYGo2sEtXIzDuO8bE0hW6iU/qW0STMWGUczDP&#10;JRAELpH8SanATMsh72WQBVeoRSlkaRrwVrRO65zHbCrgedwCPnLLswKYw3WdvroFBlO36XfqY2Pa&#10;Fzx3rg1LiobSRxUlT55CTaMSZx43FdkjunAtDV/Nk1pud/AV/MGhxTXt0IcO7e+4k13d2tOaYns+&#10;KprLmjQT1h0FocNmExePzYfDITrjJhdacrn8OlslJSU4jLjm0NZuF21tR/sUF67a45b7w7/+igsv&#10;FRsM2rVOckofe11IheHbfxy45iiM2RNxMrnoZmUjNKg00RfOg8haZjrMDvirUngrcl4ktMi4SD3r&#10;s9BjiItJz77w4ZyFPxw7GBMfC0WlDyurq6GxuUEbpnRpA21Xiwb2Ug0+CcUzNxyBbvYf69pvFDrv&#10;BOLkQcZuBcEED2K3hXLaRcZ9zh+/FwRO23nDV0HfSRvfWncU9h85fvxcUHDEJYiKjb+amAy5ubn3&#10;792FykcPqquruaUlWudkev5Oqr2+O+4uQaGsV2mqVXTnmrmvgE6X2DqWRq0dLU3DiD326Mi0ZgVd&#10;F1NZo2z6Z9mTaigqLcvIK4DYpNTwS3FBEdHgGxp+NigUQgJ9OMEB3s/5Ocj/NCfQJ0CLbRFh+Tzn&#10;LPj5+Pqc+n7hB3PAoKeF6aS90HlKMJkURc1J/hOFluc9srUQeK6Zum452haLVYVkYRrofZhAW7Ng&#10;Vjztrz85hhoXqW3TGh3KtWkZSkL1RcGgaxEoHBogNPUHHbMgg6EhYGgeylheYEXyRFE80UXgi2L5&#10;ojgQiOM5Qmm0UBojkMay4vmyJBDI0gWyDODL5MRWTqQsURYjzgV9q9zXbFLAUBKuY+4tNHSAzkbW&#10;Ay2k4OTitHDxAvDc5vHdt4e8Tx6D6OhobkK4oqKi1gnL/9JjB58/17j0wh5VVFRwcydeTc0MDA4C&#10;D8/Nzs5O0KPXUH53B+hsuqa33SHiEE2NiaRf67hI4fQYwaxoINMjyIxY3rxMaDu0DlQCz+N2pz23&#10;wOR7+WtrvyADZTCkv+myBQsgOuh8yf178Li2ur6uhpv4TqFqblQ1NXKLcrTsTkdo/QfVEVododUR&#10;Wh2h9deqjtD6D4u9cNCLFPtbuuQ7G1AqDdvUw84X3lBTxv2zVfvDeRMPAhm9aevX3mlpGfA/7N0H&#10;VJRHuwfw2QarVEUF1IgtCrsssIBKL6Ji1xQ1lpieGDXRWLDFXmJEE8WCXrGgoghYkCogCIJIVRBE&#10;lGKLCNIEpCxl73/ed3fFJCf63at+5hyf8zu4Z88B4d3deWbemXkm7erNDCZyc3PvMVFZWak6Vu5V&#10;NXkvGewElVx5mqLij2PvKbXK2Jtv7OrB/AePYNXJGGMPH9Cbu3fijgjYf6mwWKaop45vjgo5BSJz&#10;cX8rO+D/kMKdlfNSScsxRHNQIBiajOmqZwDTJn5y6ODW+IQYyM/PL6t5CvT60CrK9a11FXJlrjqW&#10;XDJ0oQ9oDV3Ks1vIWM51XE3sVwHHdS3PbQ0QBw8yej3lspo4beTZrAI9u8XjZ20Dz33HDxw/CqfD&#10;oiNiExOS0yA1Myvv5i0oKSl5Ul0JtTV0tdWfblU/d0lf0SvYosR2HZpkbegLKe7itsplT5tBLi9j&#10;SpFUt7Q2VlfUQe7VwrAz5723e8Oa5ctnfjIDJk/8eOyI0TDUwcVhsN0Q6SCwNLUwMzaFASIrlfdF&#10;FkpmKiZiOyUbpSHPmA4C84GDrUyk3fV7A1E30bffCIKhQWQU2v043rTMtyhprb3PNj3chVl0QfPs&#10;bOq7bO6XKSD8PJHMvEzNSKK/8wex1Lho4h5BuYUS1xDKOohIAyhzf2J2UrG5WBKomOgyO8URh7Bo&#10;RQwGzzSSZxoFfEk0iwyMI8YJHJPLwBWl8sXXQGCarWaaB3xJHs/8RgfLAugkvaUnSQXdfkeF3X8E&#10;rp4T0THq0bs/SG2kH08bC4uWz932+xY4cPDwmTPBbKnZmzdvsu1MVVUVeze79UWL2f6NgTTMdiUf&#10;VdTmFxZBwqULe/duh2kzphiJLEDdUKLRz1nTxptyOSsYlgRkeBwZe5aaHMyfESucmg4vTlqbi4H3&#10;233eb3epPQ80DhVrrAkCTfupeoJeMGXkmJO+h+BWYU5p+V15fTWjiT3ssKrdEOHNJC3VQERR1qhF&#10;3vi0oaa5tREa5bKDoWmgP1xxSOCMTUHp2Zk5qRchLUUxwGJvLiPQYX/hTN1rCsVokUlaSD0yWkaw&#10;vqW1ARR1BVubn8jlGQ/qVgcmgtmivfpzvGGC94XAnDKoplMrih/U2tAQeeoEmJiJ+lnaAndOMvnu&#10;2kslLYfQDlaBYCAe093AED6fNPXIoa2XEmKh8HZRbe1TqKmpY5MrRlsJNyqnrj4GeiOXc91WArFb&#10;zR3uCbyhvxL7dXy3LdBh5DbitoFyWk1clgKGXJquS6RTNsG8Tf679gfCSb8jSdFnICru0pWMrLzb&#10;RXD/wcPH5ZXAbmRBqPpHrzvYfgAzzSRna9crx8VyOrZqwwvUUF1Wn5meBb5HDsxfOAtcRzn0k/Tt&#10;/J4+CDrpqGv3AZ1uJoa9raCviYOx+VCJtTtY2o4d5DABxE6zlL4FkdNXz/vCxGm60lQF5yl/Ymn7&#10;g5nttwNtvgYD64W9xh4D4YgwMiae+ujK25O00OKory4Crkc+f2EBmXeLogWcrlLTLws/TKMmpqiN&#10;vSxwTwC+ayzXIYoaEsEbHE6Zh/IkIcARBxPROY5xMHBNQnnGFN8kjJiEMyIp0XkFcRQjRsEijkgv&#10;EiuKa3WRY3kBiDSKWJ4HjlVU54HXOhufA+0Bq9TfGwa8roYdu2pBd6MeIpHp5CmjYNbsGes3LoU9&#10;+7z8ThyHkIio5PSrNwvvAIZWbIkWdv8Me+n+K63NK4y//vJ0ipuJp7K2P0rLoKDgVv6NLDh/Pnjp&#10;igUgtbfU1NdR6+4Inc0XdnYLAq77FTI2hZpymftZnGBmFLw4aW0spnbeF+wpAd62R2RPnWZQI+hv&#10;TdAauQiEXXsMdxkGB/fszL+dWf2oEOQV5XSM09xa2u6XfxNJSy6XK2ez69mDOFvksiZamZU2NFce&#10;Vr8/aSMI7VeOm7UT8MHLzknOyLwC2RlZbMcH41n2lmD7jPW3nffXGOxdTWZuH+kKmumRVOytKUVP&#10;P/F+g0dQ5oAlx6Dn/EPT9sXA2ax7lY0yoEv26C3EeqqpISYkCMRS82dJ65uXWz04IlZg7gfafZy7&#10;G+rDZ1On7933a3RMLBQXP26sbQBc3swHLfC157muo5YJXJaC+rCV7GFXZOhmntsW4Lj8wnP+ReBK&#10;0TpMNsuBM3yDjt086DNm8cyV+3acCAXfoNPhTGQkJ2cmJkFObt6du/fLK6qgpvap6rbtiy7lKw4M&#10;cKGxVd7Q3AYyWtmM6R61PSm6kx0bFwwrlv08ctR40Oven6PdBzSNnPs7zBa5r4d+Lhv4pvGgbp7Y&#10;QXoZhBZJamaX2CcFkgQ8D9qiGC2T8+1EsjRNwlgaxgFK/u0cb0/TarvQ2lPTYTsIHfd1cDsNXLfz&#10;nLGXgHzwFi3EEKzK468uBLIwn/yYT28MwvfZgrnXgXx1hTf1MnCnJHI+iicTYqnRUYp3KcZYTsHA&#10;l5zkmfoDV3yCI/LnGJ9gnOQZB7AUpZsYXMlZFs/sOR3EaR0lKRrmSZRZrIYkjDI9pSHxB03zExqG&#10;g4VdzEBdt49Glx5g9P77Ti6OMPPTqQt++mHT+p9h947tJ/wCICw05mL8ZcjMzi1+UFJWUwcYfKgG&#10;WKqr96bbmVcdbX8X7A1Puj5O1gLo4D5+WAb3ioqvJMbDVs9NkyaPf0+/B2jrG3cwngK6I3y0J6UB&#10;+fAq+TCBzIyhXpi0tlRRm+513HEfyMFysq+G7GkAzYNPOMcKQWPiZ0IjKbjau+/dtzPr+mWoelDU&#10;XFMLT9v9Fe+S1n8S75LWu6T1Lmm9S1r/tmj7u3iXtP4+VKd7Kev41re2NUILc8OqvJ4avmA/sf0J&#10;bL70upKeC4VZl1LSkzJu3IaCW4WVTKhWnaou95ufGlWmYDnTINJ2soXZCAGlzfLsR/Uw2/ei8cL9&#10;enOoqQeTo/PKoeFpPZuomlvqZIoFAI1ymexC2Dkwllr0ltqAYO4VtVkvl7TcYrQGB4DegGGd9HRh&#10;2iefHvY/EJ10FdKvV+QUP4GlXqf6jl8BfJefiesGYrOMsl3cZeRa4LqsJEM8KLufeU5rODZLQc3R&#10;Q3f4MmrYopnzd8G2A+F+5yIDzwVAdFxwSko8XMu8XlRQWkRPhy7Fq8PeH8ero5q+ohsDWhXVkP/6&#10;gfnHy/x/CdWbQXlfsLms+h7EJIR6rPRwHDoC1HvodjUeDAPtFoicfMHAIlzDOEEovgrqptlkcA5l&#10;lUUsMhUsryngsVk6sz3o/DOSCAXTsGfE59o5q3T6OdZniF0wcQuj3M+zZ8KqjbwomHgJOB/FvT1J&#10;i7smj7OmGMjiQsGCPO05V6DDtKBOnweC5gw/rfHhoDkuTGN0SEf3YKA52DkQhA4n1e39gW/mw5Mc&#10;AK6pD1e0nyvCVx++CRxkaRr7MY5qmRzTEh0BbfFRbbEv6Jge0THFV18D8TfdRJ91GTAZtIyGC7pZ&#10;A9HtT7R6Upr66LwNeL8f2NlZjp/oBl9+NX0JE55bvLx3Hw08HgT4zCXFZ0PW1cKCwrvwqKykqram&#10;tkEG7EKhN9yw/BeDOXqXfdBW+6QeKsqePLxbAunJaWcDz3h8Mw8cbazVumoDec9MaLcMtMYFCycl&#10;86amwguTlmD5YxBuKye77lF7CsmBCnJIRh2RkaAW6ON7RXPaGuD1srW0H7pr/064kX+t5I+H0NTY&#10;xrb/aF7eWNJqZArxNTY3N1Fy+eM6uZdvJPAc1g/4cC0cjbqSe+s6ZF5Nybyed+N2MTx5UsV23lVb&#10;stonrRf9/684FEsf5cqjp9rosSoPG6kz1+6uPBEH/TwO9l/kPd0nEiJuVWCwQ8c7za3sKr5GeUOt&#10;MoU3y+ThYSHQ31zaW2oLHX+83HHWy5VxsjujaxsIPcxHdzHQhynTvth55IDXsShY7x2jP2IR6A7z&#10;4DsvA+K4krhsEAz7BYRD16o7LgO+63LiuBSEwzdojFjHH/QDGLrM+XD+Vli399TJs1Hg538qIjw0&#10;M+USZGUk3si9Bn+UPCytrIGG+jpZU0NbazOoLtSzGaXnizf/w7X9/4ZiC1obewp20Z3CXft3gfPI&#10;cYa9HXv2/Rh6ufp1tTkNuhbxHcXZwBtwkyO6xbfIA6QloTQZ1MyT+JJLIDBLBPYxMYkjA2Io8wvt&#10;RBOzKKVIBVFwO2eUTj1HcpbYhBPHSGrYBeIaCWqjYnhjo4F8dOHtSVpkfT4tPwhLb+rMu6w9YQeQ&#10;ri5EW0LpGPM6dga+sBOlrgsCgY4an8HTZnE1dLkanYHTsRNHqMsRdmZx1RSIUEWXdGB01CYaOgwt&#10;oqkN3A46HbQ7d+raDbr3NOzbrweYmfa2G2IMrk6SadMmzvl+NqxZufm3Lfth1/ZDB/YfhICAg2ER&#10;volMZGbk3s5/CA//ePykphxkLVV0MpQ9VO61vkvfbLzUh65FuZWQrmvDt9Bt1NVVdfDgXsnt/CJ2&#10;h7XX71vGjnMEg35dhb1FoD34u85jD+tOugAvTFpay/OAbH9IvMuB4/W4495ycriU8nvSMVAOuhHN&#10;3Y7eBMH0VaSnqfvI0XDM7/D13BwoK6lUJYJ3Ses/iHdJ613Sepe03iWtf0u81IfuXdL6U7DTPMhS&#10;cmQsmrRk7KG9aN5ScyqkLl8Asd+9/kAspOekxGZTlwtKMnOLq8sroKa2UjUqVCWtF78SrycamFVo&#10;bUxRdHatYINMnnqnEpYeiTKftREMfj718aGYyML7QJsNdldQo+Lfp3JZrbJBb26TR0RGQT+pdV8r&#10;e6BJ6+vEl0paLuFCiyOgZ+zWzagnuE+cOuGrLwe6zARd8SfEcQPltJ44rwae80qe03KuwwrgOa/i&#10;uawF4uTBHboaiN1SvsMS++/2wIo9Ib6BYRB89nRw6ElIvBSbm55RkJULpUX3aqvK4WljVY2sApjT&#10;I5uV032KzoSsuVVZifef4lW+lE21VHNTZmoafD9ndq8BJqDfy8ZEOm+Q3W7gWpUQ87uU9A7PkiIW&#10;tzgWNzkWOUBMMznmqcC1SGMRsxRlraBkPM+3zACeOL6di1xRHOOCCl8cxAh4xtRf6ThLIDnJGRJM&#10;7EIotxjiGgHC0VGcMeFAJr9NSWvLPbKqgFqUZfBjtNHoJcDV6N6jW2ewkhiZWEpYIisziZU5mFtb&#10;WFpLwWqQpQr7DKUKCyuVIZa2DBsbqyE21oPAdpC17SBLsBuiYOs6zNl99OgJH8GUT2Z8/eV3sPDH&#10;RetWrINt6z23bt/p5b0DfA57nQjwhpDQY/GxEZCenJmbXnjrTg78UfKgqroG6htqmlvKgZZQaXnK&#10;HED7N4td31Cv6zWEqsH80/PP/UXs55d+hJtb2pqgqa2xFQ21XFZXX1taWnq9OBfSMzOC/QNh8Zzv&#10;xWYDgXTqSURT9Cf4wAuTFtmdQXkWaW5tAKFXA9/rofb++6DlV4m8RQXK1S+0gJFfqo7zpC6ahvDt&#10;pzMjoqMg73YRW86jsbHx9SYttqmukzc1yRubaMtdx050FMnlFrP/h1itgU2bNqelZUB+/u1MJgoK&#10;CkpLSzDGggZa/f0NRQuzgYzuIWtVNcL01WT2CcibWtvY40XYBe+yFiri9uPJPmHw3uJ9hh5HwNs3&#10;IOv2A7akU7MyP9FgN3m1NdO3EFNMSNYmDw05A2IL637iwSCYixbq5UZajufZkZaW0ThhJ03QMBDz&#10;jMYTyXTg2Mzn2fwMdGuw8wrKfQ0Zvpo4rqIcNhCX36CD04JurnPBbcbydb/uC/ALgnMnAiNPn4Gk&#10;mDj2ZPH8/Pz79++z+w1qa2lBfbamPrtk9h+v6KuLhmf7sNipMply8QXbG2htrIHoiKQxH08FNSPD&#10;ztZfg4EDUlEJsS0CjjT/r4jFzXaUU1nSdECiIubJHLMkFjFLAK7pRaVYerSu4kj4CKVwnjiYxVTV&#10;o+XMmRMO/Vlc8QkgVoFkyGliHwwcl1DOsAhqZBR3fCzwPnjxIZCK2oN/SVqJKRmvNmmhxeGupMiS&#10;27x5qXoTfwGupoHTECksWLRwERPr1q3bvHnzL0x4enr+xgQebGHC81UEfuDvv//uxYS3t7cPE76+&#10;vseZ8Pf3DwsLO89EfHx8KhOqA83xBi4pKWHPpEdXXdUP/jemojccbA02XMBcJuLi4rYzMX78+B49&#10;egiY0Bu1Ue9zfxDOTSQ/pIL6/DSNRVd5SwqArKrgr80F4ZYi/vYSILvLiU818amiDlcRvAnBv61T&#10;uAxItJyck+sZT4FuvTr9NHcWxMcl3mWirKzsf9m7D7CorrwN4GeoQ1MQaTasgAVQFEtEsCQxUZNN&#10;/NSYzZrVPDGrxKioEbGbxKhRY0FjrxDARlHBYKwgRrCA0pFioUgRBAemz9333DMzjGUDu5+adTP/&#10;5/ckA8LMMHPnvvfcc+45+tBqLH1o6UNLH1r60NKXbv3pQkteX0/R3YoUOFkt2/OsirxqNXyex8TN&#10;kJBwKSsrBzIy2GXEWSUlJQ8fViKuQKl8VbtF2vEka/xCpcktVSOlQqakEy1wEhn3S24F/C0ktlPQ&#10;JvBaevCLvdcho7DskVR9ratEqTPgkPX6qPg/B01yBV11MfZkNLh79e/mPhCEs66S6c0bPegbb94v&#10;FEiroURoBGaOniYu44nXFGrgbOIbCPTUH7tSeNgqgxGrzEZ+B5YjgsyGfAU+n66YsngbbNgXdSTy&#10;1ImYODhz6tcrv12H9KwiNmFoaWmpdnwgm+721c9Fwikk6k5EuXreenrkIKdw43GdOObYr/DehBGt&#10;XNpDtyFLOrxxEYx6pQgH5ZPeefRMoFf2U9gU4I30ofXs6MFl+erQWpBvNPuqNrSGvdEPFiwMWs3X&#10;jh07QkJCfubr8OHDR/nCjUN8HX0RFRMTc/z48Vi+kExn+UpISLjM15UrV9LT09kOBEe9bI4i7OAe&#10;8YVNF0da7DBLoSmlzsUzT29v+tIUS3o2zS4Kh7Csa3Dfvn1Tp0715osIna37fwJtphwQBlwHsuA+&#10;WVohXH4XWi3NMlhZBEbrig02lAHZ/IDsqhaEiKgIseCIBIxjlCRSSp3mDI7VmwVGQCe7nv19PCA4&#10;eCtr0hQXF7/c0GJjFx7ViJTSBuC4hqxqGXSf+L1p38/3/5IBBQVF6emZkJZ2i12ShY2soUFE551S&#10;yrUjMl9FaTZdbM2KJ5b15aG1xU8NJJFwv2SXj9t9Eqzm/tA2KBjmHUpOyeFAzM/4zg7/ZarG0JLL&#10;JKCeIYJvaaHpxlpaCC0Xj0FAQ2vatWaF1pBYy34hQOyGE6EQDOw9SdcJxOtzyudr8lYgNTRIMPx7&#10;MPVbY9x/gc0gfxjy90Uz1+6CLfuPhh6Lg5Ox8ad/ib+clAg5uQWFJQ8ht7SGTaXPZmf/Y7KqsWoV&#10;ijpKLla/pnSeC9p1rpBIf4077e3zJrTq5tx+0BRo631Z6FYFhn3yiWey8YBS0IcW9++HlmDpbcHi&#10;fCBBBcYB11hoGVo5ve03CFZ8+80+vhAkSUlJV/lKwyeZL9y4yVfaiyg0m3Ckn81XXl4ea0Lh0LuY&#10;L/5I9yFrFtTV1Wk77XW3W9W/rj9qbNd/f2lPqLAbOH4t5SsnJweHEd/z5TPIy7GdM5h28mkxdhOY&#10;BeaQhWVkQS5YLE0lq8upH6sMgymypYJsrxAcrKMixKyl1SJaQiIVYBorM4iqNYirh05+AbYthDB2&#10;0vgovvC4Lze0FOwsWr2CndsRc9z8/XFg2H/WxMCQ7PwiQFzdvJkOeXn5lXzhsIhvYNHAkMkkTT3I&#10;iytkE20OqaRymXr+VU5Ol5ti06wq6eA/OJVdPH5PbMvZG8E5aNecyBS4dr+eRZtY0TiZkLaRRscm&#10;8MXf5FTSBpAolCeOR4K2pWU6M6W5pwd9jlt5h4KB40hiaQkGDl6ky0fqltYbc4jf19TQQDIwAMwG&#10;fNn7w8Uzlu+CrQeOHTxMHY87debMaUi+fDEzLaUoPxvKykoqauqgvK7xyFT3mJRVUy/lCy4VJ5Ir&#10;xNDYApaJ2No2N5ITJ//tE+O2juAx4js7zwtg4FJo2KcMSN9C0zfukh7ZIPDK1OJXWnpS73R9aDU/&#10;tEaNGAI/rFt7jC80dAoLC9nuDB9hNtWs9kbFCyrtHermE+ufZzMys+uCda8X1K3nbFfP1LM/8ycv&#10;7UvHXh80WFnjtaysDEcPbHLh7Qd3Tvn0I3B1bm9h60IN8m8185RwZRGQZUVkVQW1tspwSw21vYps&#10;f0B2V1ChdSRMBOYRdSRWTh1/RH5RkJMcWG+64mzfB9p7dWInnxMTE/WhpVP60NKHlj609KGlL536&#10;04VWrfwxaFeCuFUh6vpxEDiOXBKXXJ6ZfhkQWgUFRVBeXqld2pFfTld7gu4VFR2Tr35AmljqGXA1&#10;qzs2KLnoGw/gr3tjref92GXJPlh+LCPvrhKUdERALeh0gTVepaT7saH/kYlBqlSxPi2PvgNYaJl8&#10;ldzc0PI9btb3ANA+LTNzMHLqZ+Qygbh/RPWebDh4PpgNmdVzQhBMWb5l3d6IAxGRcDwqLvHMJbhw&#10;KenajatQWJBbVX6v7mEZiGrK5ZLHwC9x2HQ19aK+mMIboZ5fQ7tdqER3ClNhfmBA5249XN6cDy17&#10;RLXq/QgEve8R71tgOOgucc0w6kcJ+maoF7TV1edWI31o/W5omcy5rg2t994eChs3b2JLJt68eROh&#10;wvJDqins4FiPiPxFlFSntOOAmnklzKvcVv8nS6mZYFf7wcebi6MH1qGTknUr8kQULJkz07dnN2jd&#10;opW191ib2dFguL6UrC6j1pSQH8tAsLWS7Kwiux9SPz82PCwBYajY4FQ1kHgxOcGRcCWYxkk7jl8D&#10;xnbCSXyFhYW93NBiXTtoa0lkdPDCitAE4eAv4MsNJ9ILym/npEJOTt7du/cBB09sZBr/q0ps8/Aq&#10;Q0sm1vZB8e8R/+RxPF8kps5kPxj9wwnoEBDcefG2hSfSIP8+P6CQTowlqeceArsr9r7qDk9i1y3J&#10;FfwnRykD7FTiYmMALa2uvQYAbWk1cyCGX6zFgFAg9m8RUxPK1s2o4zvmHh+AzYBPuo8OgkmL9mwI&#10;OwkHYyIPR4edjj8JKUlXbyZnQV7RvXulZVBV/bC2tkYmrgM6LxWbGlEp0r4yf/gHno7D5K985DSX&#10;hInrH2zZtg5cPX3au45q1fcCWPZJIa5XQehTSAbkUZ2vIJmMB9wAfhX2J/VJe4I+tJ43EON3Qmvz&#10;lmA2F2VGRgbaPex0gna/9vKG5/1n96l6ppr6DX09nfe6DVa816yZUVV+JzM7C86dv7R9w2YYPdTX&#10;xMqWuL8LTtN3tlyTDxbr7gjW3QWyuYzsriX7eQdrjCMeg8UhjsSUgeACRyI4EiUD0xCZcOt1MLRz&#10;ZoM+vvnmG31oNZY+tPShpQ8tfWjpS7eeeqH+90OLDXDHX1cq4qDbX1a0fXcRXMgqzspJT83MhIKC&#10;ovv3S6CuTsRaoPyvKiWSBniVoaXiNOf18MGTSdlZwXwRt+dyHkzZEtVu5h4YuDxsWUzKzbJ60M7u&#10;jk8oP+eHUqmQqadFketMFM1pri6S89/hR2/j74yJPgouPT07uPQBep2W/41mhZZvnOUbh4C0HUXM&#10;hWDc2tWh55i+Yz6DMZ8vDt53DHYdPHr0WBRcPBefmnIpI+065ObevnuvDEpLH4hEDaA+mcn3yanw&#10;LNXLADf2Jv7hH28Zp152mV5M1/AYTsVHDh/9AVh3GN3VeyVxywFB7ysG3glA3BL5Pqp0M58sGjYI&#10;M/BKfVqfG0/Qh9bzrtMii25TC/K1oWVg6TjmLT/YFLz5FF+ZmZna0Hr2cZ9Ni/+gdO9Kt6dK+wO6&#10;3+GerOffo6Y4ff3rYr2D2i+xf9YemnCaHi9JTUVd9UMoK628dv0WBP+0a8yH49u5uoN1B1fT2Seh&#10;9eqblhvvAdn0gOypJwceU3vLTUIrwTBaSY5KwOQUZ3yknsSowHCHzPTneyB8c5o9X5MnT365oYUN&#10;GOQKUfjZFDD1DpiwLBbS8vPzbiffvF0C5eWVNTW1wGleIM2ABblmOMYrKnrpqkKpYvGi5CpqpXA4&#10;KevjdeHQZerK7iuiYGFUdl6pih3vS1QifvogqRS/Lqb41SBlmkWO1Z+op6c14q/TEssVRw6HQYcu&#10;rg7OPUAw7VJzW1pDTpr0CwFiO5yYmYJ9l76DR/3ji8BV8P1PYceO7IYL8VFpSYmQk3zjdlpWyZ1i&#10;qKyprhLXAicVqyQSoAmr4GduUdLJpTRX8aoL74S250D35Xr2Oy+vZFytut2u4qorS2Fe4GybDp7g&#10;7BXo3C9cMCAVSG/EzHUw9U4z8LoEpM85Q+8U4pFK/U5c6UPr3wktgYXD6Dd9YePmTdqWVnV1Netw&#10;et4b+ILr/xk/z/3dV7k9v3bFdgK66aX9Pg0tHN+KJSCtKn1w/w6k5d7ZEx499oMPob2lEXnnW2i5&#10;8JzNlntAgqvIbjE5UE/tr7SIoMiJWrMoDgwjJML4hxYHOCBHuI4/5YP5wsNGfI0ePVofWo2lDy19&#10;aOlDSx9a+nq2/kShpZ1oZ8iM7WA6IighOR3upP6WV1iUW5APaFRK60VAh5U3jhhUoxcXqzhdKqV6&#10;XiW5eiA9fwZSiV+vp5T1/GpV/JzfKqlSIQGFXMx+TMp/ob0zhYpeRKzdUiXcQwl/3W+lkjuZKZob&#10;dhN6B4W18A+GLmuidsTGQ/YjUS0/r5BY/dD8yTQ8eZkUFJreK55UO/aQPkP6JGtLOC46Xwyfrgox&#10;8p4AxMyJWHuCcHoK8c9tVmgNjzXvGw4WHXxNhZYweKCf/4xP2YQ34aFHzvOVmpp6my82DxNbR5wt&#10;fKV7Gud1KBwKNFBi7kR0OHTq4dq2/xQw80wgXmcN3H9rknnvWEP388DHUjrlfpW4J5t7XAcLtxs2&#10;PX6FVj2ibd12QWu3ZQ5uk1t3GQot27tYOTmAXWsne7s24GDfFhwd2jHsS8rBqUlt2tq2a93J3s4G&#10;zNq2tfNZAubvniDv/0r9X9J/T2gZLMv//dODz4aW9uGanyL6eq1LG2lyuZztZMrLy/Py8g7wNXHi&#10;RAsrOll/255juq7LBMGWWhJW3XpXFQh2V5NwjoqUkmg5CE4oBTEKdqqQjobf9wjwY2adXaGba9eX&#10;G1psLEN+6aPOY5dDpwk/pGUUwf3Mazn5BXeK70NNZYVE9Bj45X+fE1oKST2oZGLWQEEUNaLBwa94&#10;onksuWYqCt3LpHQaDbTzkHU48TMq8YuN0CUtxFBey53OqoTFcdd81ke0mbsJXOduHbsuBtbG3q6t&#10;eQQKmVIuV7K7xf9EYhVoJ8GT1tfx36b/2iBXZ5sIL0K1AqITbw3/x6aOHywFy0Gfke5jKeuOxKY7&#10;mE9PNA7IalZoDTvJQsvS2c/coiUM831r3vxpP/F1IvpUKl+FhYUP+MIOpaGhgWWV/JVNGPjiij5n&#10;fv6LqpKH8wIWQOuOHTsOWAlCj7PE44yBR1KTBG4XSfdzIPBMZPO4C3pdMXOPb+m+D1p0/86qyztg&#10;5DiIWLpQ5m1MrJ1s2lBtnB07dLKHbl27u3TrAa4uPd1cezHd3dwZert7zyb17NXVw6Wvk2NrINbW&#10;LfsHgnBkjOAvZ8BgwhV9aOnr9Sptg5VtAyKRqLa2lk1lsnfvXt8hPcHK2dvukx1gsvUuXbx4dyWY&#10;768n4QqqqdCy8hwM7Tq0fxWhFXnxlrnvV/DOgrDM3GIozk3Py79dUlkOcnGDZsF6dVCpVAothUo9&#10;ia2m7cKSRsIuLOXjgKpXcNo5ahU6QcVar3TCQL4ZxI80UD+reo4raVBBclHF8ZQMmLP72vBlR8Ap&#10;YKtlwPpu3+2EGYfPn04vh0e16oxT0wYra//hDtmeAnkpVbGswm8k3admbT3t9tEKsBo6y2rIEtI/&#10;CIwHzlLPutSyE7F2A7NpZ8jnCc0KLb/jLLRadBrWoqUtjBr5/opvvw7nKykhmU0uWVOjHpCpuyt5&#10;LUtz9JFwPtLXZxy0cx/Wvv8xELjGkT4JAvemkV6JxJUS9Lhk6XkerHrsF3aaa+T0Nghse1rbW0Kb&#10;jvZs8YXBPgNGvv3mh++9D38dN+HvH08C/+kzv/SfBTO+nP3VjICZX82BWTPnagUENMMc/4Dp84f4&#10;DARjBwfW0rIYdZK8d5oad1kfWvp6TUtzwpBenMcuQ87Ozl6zahE4uXkKu70Hlj+ctdj+gOyrhRYh&#10;SoOfRdBkaNmOnAQ2rez1oaUPrdeh9KGlDy19vQ712oeWVEkt3RNv4jsLFuxNuplRAHdyMgvvFJVW&#10;VYBULFEPf1Cp/2D15R2aPdWzp/7kShpmfJ7J1EmmkrBTfHR5Rp01CdnTUPKDIhR0hg5ldqXoeFYp&#10;rD+f9Y+IKzBsfYzLgv1g7/+Tw7Rg6L3wwOTd57Yl5cONioZaPn6Qq2IxJ+ZXgeSfFu1Vkzc81jyu&#10;utcKWXW/jjt88Q5MXLi/3TuBYDxkvmDYMiDDvjP2W02GrQUT30XEcyolbE9au4PNrMuCL1ObFVq+&#10;MSy0WnYe3srWAT58f/z6DSvYHNjpadls2hvEFXtJdXcfr+WuRMmJRTWwceOCNh0GQGfvQBv3M0Bc&#10;zxr2Ps8Pi2gC6Rsr6JEA5m6XbVz3goXzWBM7x5aOdtC5s8foYaPg03GTvp45H1Yu/X7dyvUb12yC&#10;bZt37Nt5AA4eDA0J+RlCQ+mCGOHhhyAi4rBWcyri0IGI/cc+njgOTBwdHf2Wg+XoWDImntL3aenr&#10;tapnh7Gwngg2bXFlZeVvVxJhwkdjLWycwfaL1Xbb75AQCRiEKc1Dq6HJ0HKaugZMzW1fbmjJ+Wx5&#10;9+udhn5zYeepzLS0HMjLyiwuvveguhokDWK2nDGnc2K0MbGUmuEWul1d2n9mgx6U/A/yDTIp34Sq&#10;UlK5NYoLeeUQmZy3+OR18A+7MDY4atA3IdB1/i6HuTvBPvBgm2VHYNDa/Z+FnoHtF/JuFIrrJRzw&#10;qUkXwRBxj9gNCZJLJX4qSsurRYX3KmHetot+n29qMdAfDL39zf7J3r1HxZz/fwB/z0xTpgtWV8mu&#10;W4qsW7voOl2VRWSxLnuxu37f3cXabjYx070ou1m02q2US6ESKrroQqWUO0UookIiSqWaqeb3/Myn&#10;Rsvuzn7P2X5HfvM6jz+cabr49Gme875b8oBt5Ue4Ad0sIZAyw5lM+ZqiPIq8MwkG/M9p1vfl/zC0&#10;lD44CO+MsVFTHwqLFiwN3bk5W1y3yu7Qx1/RryA9V7T78vbdks++K7wPqakqga9WfKygOhrUDHYR&#10;vRRQnHKeqXeMMSFDKjLxyIBJyTBQP0xRezEoqWuMGqv0kb0prFnp6u/tAz9tDgrbGQp790THJ+xP&#10;SjkMGZmpWbknIDc3Py/vNOTnFxQUnCksLIIzZ4oliv5BnT2Xfy7/8rfffA1MNTVtS1+gWlqy0JJV&#10;Pyz6VeX1uYX0g3jrXF37GGJ+/WXU6OGgOtVBfcdFsr9DrHVg7FOQHlqeySAnry4LLVlo9YOShZYs&#10;tGT1xtZbFVp0DXX0JqYusC/t0rXSW3D9+o3ah9X1TU0g6nVjd4m36qHz6OV0dvHpU9RZVvQGtuLn&#10;0wNcL4SihlbKqfuth0sfQmhOKf9Q4aroHFi+M33ulqNg7Ren6k4Z4hKj4Rw10i0SJvMibYJj4Kt9&#10;GbyM83CivKaiuQsa6e/b/XMIe2YqtolET6FL1Nwm6nzcJYLztZ1bU0rA/LsdA81WA9tsA8iZ8ykW&#10;nsSMRzHlEQtfkLcLIhZ85swAYBuvIROXUjjaChqGoPhtEVl96x+GlvKHcTBE11ZdQxuWLPr0t/Cf&#10;csVVfqOS3gNbMlGw98tH71Z8f6muTtHJrEQwmjFNe7wlqE7OIrqJwDEsYI9NYUxIlUreIF15wlbg&#10;jJilpK4J48a9t3ThfL7HetgSFLzj959h9/7IlPQkyC3MK75w8cLV61BSdres/AHcu3eP3iS0urqa&#10;PsYJ9eAPVSPVo7qq2rv1691dQV5L613bQHgZWo75stCSVf+q14chJIUHaxvb4PqZPLtZJqAyaIya&#10;X5JKTBOQ/Q2DDzaD1NBS/eUqsOSG9m1o0cf1Ekt3Yr4eQvckl5bchOtl5Y9qa+pftEBnzyGL3eNU&#10;HV10YtEtmOa2dnquxeMOUVl9G5ysqNtXVL75+Hlw25f9n99TwfrnYyaBiTB54149l/DRa3fCKKew&#10;sW4RMM49asamw2C3LXXFnlzP5LOwK+9aVlkV3H7aQn+Llw24LkSkkN6gWhKiaM7RuwxW1IvicsuX&#10;8/eC9ix3lokbULFkvZlChZO3BMvaD+Rs/LsfMd5AjD3kbHxhEPcHBcNlQNgqClr6wFmTS1ae/Ueh&#10;ZXaUDi3VsTM1NIfBsk8+j9i1NU9cCC16CPRPZ7f3x5cS/MRh20NAZ5jmVCtXGDztJBl/jDI5Tnls&#10;GsMgRapBE+I5I78DRa3R+uOHw+eLFwbwg3eE/ga/7t6elJYGeYVnSm+Uw927tVVVT2qqnkHdw7aG&#10;+i5obGykV6I0NTU1/1m1tDRJ1dxS3/joBW+jO0hC6+U6rQWnZaElq/5Ykn6dzp6VW3S/TmOrCKqr&#10;7qxbuxI4ysN0Vocq7KkEcqCBc1AAUkNrwM4qYLB0ZKElC61+ULLQkoWWrN78ehtCq621BYi1J9vO&#10;B3y3hF84fwVKyypqH1Y9aWkGaqFur15BEAg7Hz9rKL1xE3ILCn+MPwWr9mYs3pkMVlsOTfKJe2/D&#10;AVB1jVV2igENlz3veuyH8T6HpgUlWW87DouiTn575AKsO1GWWHQJTpdX325obRSffCXezEJMKHo5&#10;X761g9LS0T13Xjx9/tHzdjhWcH4x7wTozg1W5fIGmnsC22SjvIU3sCz8GGIsG3+GVU9ucb2IuWc3&#10;OsNs/DncTWxzPxg5l2e43AveG6M3ZLQBKDtnkO9P/1ehpaZnp6mlA8uXfBEZ9Uu+uCpu3n2le7Cz&#10;1zFur3c9v/kl7Gzz5weAyiC5cca+QMbuIVPzxX5THJXKMEiSSkUvkKG+AFSHTpprNwv83D1CQ7bv&#10;3h8D6WdzcFvC7TtVtbV18LyxXtj2TCQUE9SJBLUgOd6p47UzBnt6SDqkopbDN4n8fD2BM2zYSPsg&#10;QGjRi4tloSWr/lWv/6Lp3KJfcEQ9ozl36mt/DQgAjvaosUv9SdRlysHnzIMdIDW0SNhDCunj0HrU&#10;QVGzXEXMPGC4o09hSTVU3bhYU3W9TiAAUYOooZ5y/nZjZEE5OCeeWRCRaRx8BMbzYoY57wUdp+gR&#10;ayNB3znc0D3S0nsfzAuOX7btKDhFZ/okFgLaTxnXqq/UPIYHjU1tHcI2ancoIb2xnqCze7d1aoK9&#10;5DpL0pL6OLXvQnOX6PZzUWzhfVjil6jt4A1k+g/Egk+x9CRWXkwrb5Cz8pKz8KSY81nmG4DY+BEr&#10;tKsCKOZ+xGQDsIxdVKydQXOO28pVP24K3AK7Y+P4vA3w3ogxI/Q/BPJNIVldyl5xDpifFTE+OU35&#10;OJfMy6HMziQz03t2xEhRmZEA6vr2GmpD4fNPvojavT3r1Em4eadKcpym5HcheRP0Z7+oN70Ezx5/&#10;/eUakFPUIBMigK13iBgchEH6B3pv7vc3xoxZSchweH/iVBcnVwgJ+jnu4L7TBScBrX+6eYomFL24&#10;rQ/TXdjS9kLk7csHJXXNsbabgf1RMpmbDuz5sokY/b4kDY4/vQiCtnag1/m87Mnp1dNDdfaI2yiS&#10;T6HfEvXHWVSop50vQNTStW3HL6CrPUJn4TqyuwZY+0XkYANFWmjJbXsEZMCIvg2tx22UaSs2E1MP&#10;GDzL2yk4Fkqul5dVVmVeqYCArPJvYvLBZkvcOF44aLmEvvP9ds11EaDrE2+zNQPm/JqzLLoQ1hy6&#10;7JNVEXH5GRx7ICpoptTTcyREoufiHrzWzk7xAiVhz0ZNaEY19Xgh3uNJIBSfVEx/4LnY5aeiPfmV&#10;8OWmhIlL/VS4TsAwcmFa8GGA/WZ6rRWyimXtw7CkiNtSPsCw8pez3QTUtAsuj8XdCIrcdRpWzjB5&#10;MX/ZxnDgRaSF7YpLPJQExzKyA329QBJajO+KGGuvyX15DlifFzOXFABZmEvmn6TMySL2GcQ2jWKZ&#10;rDw9HhBa6mpD1V8JrYp7b1lo1ddULl74BSi9M5xMCAemXgIxOACKerFkfBwZf0CqkaMXsxWHg6m5&#10;mSfPCyLDotJSk6+WXIDqmgf0shLJSbt9eK06WwVtIi9/T1DW0NKbGQTys1Po0JJ3lC0u7t/V9cd6&#10;5cHOzr/LKpDMppZ81uvforNfTaeiB1ZEzcId20NglM6IUZ/xmdFVQKLaSVwTRVpoKW2vBqLwriy0&#10;ZKHVD0oWWrLQ6kfV9cd65UFZaL3RofWshbJ4/S5Fu0AgZnz9hX7gsf1o6OGC/2zeByO9YjXX/U5x&#10;26nnvRvMtyY6RqSvSigG78ybaecvwdnb96qbmqBZRO2dTu/z3rOlU1uXsJlGbfROPdKzE243IbX7&#10;O6Wtq2cA636rKP3KfeBFpsx3CwGOlfsAy/XAMHUjM9zonj2mlS8CCYiZDz2rAv8LYoQM9gI560B5&#10;281ALPyJER7nK5mvG2zhPMbhR5i9ZsuPW2Mh7EDawaPZkJiUnZp9pqCAUnTu8vaQLaCnP0HXYDqw&#10;VhWT1VfZX50HhJZkTIsOLcbcbDLrBNVDCJZJnGlxoKpv9/8htCqvX7GzcwStURPIlChgGRwmk+NB&#10;wWA/mXyIvB8vldZws4Hqw2DOPPufgrfCof1Hi4sK71VVwPPmpr+/RP/m1etqEwhE3gFeoKShpTsz&#10;CBTmHCPzMkDOUdY92L+r93COqOfO6ew1N4EOJ2G74GUPoWTJqXgWGEi+FP2JkpHUf/M+/L+qntBq&#10;C/15EwzVGq77TZBC9F0gUc0krpUiLbS0QkqByGv3bWgJhRTfiBMKZh5AjLyZXIr2LL7ND+E2zhFg&#10;ytu9IOQoOO07FZJ2AY5dultRR/3RtYvnQUhiR7xBYad4wXFr90EkohfdZ8N3NHWf/dGJD3UfPiLs&#10;2aCwUSh62EIputG+I+7i8vV74X1HH1VzV+AYuymaegAxXk8PUClY+7ItvdkWviBv7a9gEwBylr7E&#10;cjMwrYKQVSyuJzCMfmQbuYKKhbuGPR9mrfD9lh++dXcyxCafSEg5DklJSacyT8Kl4gsFxaWlV6/B&#10;jYrKPbvCYfLkqfoTjUFudRH59jIdWi8nYqCl5XiSMjeL2KUT21SKdTJnRjwMGWdPLy7+bAkVWjmn&#10;TkL5Wxda1y8Vm3LtYfRkI4ZxLLA/PE6MjgLbMIGYpLCmH5FqkIb+EB01WLxszq87dkLq0aySK1cf&#10;1dVAe6+Tmvu8xKFFt7QkocVGaDmkA2u+bCJG/65X/ta6XqtezxQJBB3UyRM989Ek9fdt/f51bZu6&#10;KMLGBn+PdSCvNnyk6+/K0VVAYlpInIAiLbTe9UkHIt/Hew/KQksWWv9KyUJLFlr9qF75W+t6rXo9&#10;UxZab1ho0S3fc+XNqlwnkLcNJsYBwLAKHGDNn7TyN/DZWxB/+j6U3hfVN1OoieaCTlF7M+VZrUCA&#10;v/A28UThXls5dfUQCoDackk8Ux0RVd8hKq2jJBRW88KzYDkvWs3WGzTtAtTtAlWs/YBt6kVMKCxu&#10;AMf2Z4pNoLylHzC5vpIp7FS/H9evm3kAMMx9WCbrlYydQMfW2ewzP1jpGe0VlgKH49OTDh9PO54K&#10;OdnpRQU5cOVicVlJKdy6drOy+smTusfwrKH5SPx+mDLFUH/CdFBYXcz4/qrc1xeAteIsWVZAoca0&#10;cihzMoldGrE5TrFP5ZglwhCDWaqa2oDQiu4JrYrbb9vswdILZ4zN7WCUoYmcZQIomGcRq1RgmyYR&#10;mwyWxXGpBmvpqg5Xg6WfOYT/FgHZafk3y249qa8FasOwP9afvsr8S9X2ol3E9+eDorrmGLsgkIQW&#10;w1EWWm9J/dUtRAdVz3O6s4r+R1ubgF63+spXEP2x+teYVrvYo6qKFQsXAnlvqk7AcaWoGiAHW5hx&#10;AuY/CC2dVb8AR0Gtb0Ors10AL7pEC5xCQYnrQcw3Uey3EyMPBe56GGz6ndGKLeCyPSMm6w4U3mqq&#10;qBfVCSgNaCe96IDWju7lxu2d1Dq1h/XtcK380emzNyAo/pzzjlSY7bxz/EJPTWsXUOG6oAEEA602&#10;Ems/irknMd5IzMQsPRm2vhRrL2LBo5j4d7PYxLILYdgEAzH1prONWPkNNHOFYTM9PlgeuGx9OPiE&#10;HYlKyIRDKdlHU9IhN/VYUXbG5TN5UHqpuPxGCdRUVz4W19NnjY3NnfSEV2FHV2pSIiC0dMd9AOxV&#10;hWT1ZXqdFvmiuDu0FuV1t7QcsslHJ4h9OmVelopVMqhNmiMJrajobfSBxbcr3rbQulFygTvTATTG&#10;TWbaJsKAmbnko0xgod05J5vMSpdKe8Q0VZ2h8MnyubsiIiE3s6DiVvmzBryBeCxeBfGXJe0H/G+L&#10;Ci2eHw8U1DV07YNBfl4qmX8CmAtkY1r9vujb5q+mvNOjV+2Crsq7Nbl5hZCckhafcARS0zKvlpRB&#10;bW3t8+fPu8fAxA0vFC4vPcr1+td8k4vu+ko/lmA0aTowLFeqh12Ti6wFcqBBfr8ApIaW+tyVoKos&#10;Cy1ZaPWHkoWWLLT6V9G3jSy06OpPoSUUtEFza0dC1mUY/3HPDhHWWxi2/ixTVyA2yA8PYFusV7Z0&#10;p3DdVJA68/kw+stgC9e9YLxml/6nIaBqz1Mwdxtg4QEcS54c1wOYxq7EZB0wTH9kmvOYXE8xb2Im&#10;ZswnlmK2Piw7f6adLxArT3pzKYIotdhAsQ5BXFG4fvgiLGMXUDT9Xme2O0z6NNDJJwK8th4M3XMs&#10;9kgmHD2emZF5AvJys86eOQWXLp4tu15aefsOPKh5+OTJU2hqamppbYbmF43UzvECISC0MpIPgeGU&#10;qWPHfwhUaH1zjvEVhQqtTwspS04zFucDc0Euy/EU0yEHyCf5g+3TQN1wnqrWMKBDK0dcd8rfttCq&#10;qbw55+PlwBk+hv1REig7FBHHUyCPLF90mizIkUp3nAM9e9DBcWZkRBjkZuVVlN9saHgKQuHfjT38&#10;20WF1sYAPnA0tXRn/wScBRnk42yQW1QkC63+XvT988oCYTqBWltb6x4/g8TDyd+tWmthaQvjxk8c&#10;OWosGH4wY67DAti4cWNEREShuB48eNAkLnxun6/H6IO6e6ca1qz5auRwA9BYG8WKrmPsagAS+5QT&#10;0wpSQ4tjyIV3Vft4w1x6B0Hcx01CEfjFnKEzhmH3EzH1ULamECo/vChcHybXFxhmfsTEm3D9KbZB&#10;TBMX4FhuULT1AqYFn5jzuqehWwV2Pw1NIuugblb/y96dQDVx/XsAv1kgAiqrCOKu0E2tSvFvWwH/&#10;am1t9di6tFrFbtYFq7aKOyBYQXBBVhcQxKXFrSJKQVEU/6ICKqAsQmRNCPsaEggkIe87MxBSN3jv&#10;1b7XHn7nczxppGaYuXO/M5mZe3e1z/0xGX/i9S7Wv720bV2BY+vCen8b+31X4NhRYy8B9Yl27tSV&#10;qikeLFtn0LHdOGzmlqnfe8FK95DdIb9B2LkrF85GQUzU7/FX4hIT4iH5zs2HqbeBn3O/uDAD8svK&#10;S+sktVIlNEhVEokCWltb6amMoZHqS+ircWjPMZGnYfzYcW+Omgh6a+6xVqWRb1IoS5KY0GItvM1Z&#10;QNH+/DZvfiJv7i3gLLprNDMO+tt8ZmI+EBZ/sSQ0zPefGlq1FcIvvl4OLLPBvNm/g/78VLIAiX5H&#10;Z/4tsiiZ/WVil94a7aCjbwHTZ0w+fCgQbly9xs/NYoa8wiZ6+fr5U9eerKlV5ezpCrpm5q/N8gG9&#10;eVfJ5zdA+4uUntD6u5fmABbqN5mRVurr63d57YWJ79qa9DMfb/0v+GTmpx9+NBPw2mLgUNDV1bWy&#10;slpIV1BQUApdlZWVTR31kk///1ZRZyNhnLWVxcAxYLXvLgkVs4+3AjlVq3tcCl2GFmfkW2DV/xUP&#10;49QTWj2h9adUT2j1hNbfq3pCS7P+TqHF3PinULQy/ymqrA88EQPW8zax31nODBtB3Z7XgTXZg8G2&#10;20km7aC8137rOXDt3QFhw7bdTkUOrePNre1snamvB+1cgGXn0j6dla1rx0fsIPZuyDzg2m/rZb8Z&#10;9Ow29LalfLpg9fK1O2DXvtCjJ86f++0iREVFxfxOuXYlOpGupKSktLS0HLrQBTBzKFVVVTHzLjLz&#10;TD81pqpmw6Vu41e2QGubKvpSJIwea2M5eiLorEkhK+63d1Iv99093soUMHl7pomZBcx1+OqXEL+E&#10;6zcgL1/AjETeojEJpPqBx7aOubHb/pJS/+Jtz+vCXv7tfOc/Im503LIMtLTNBn59DMjiRI7jQzBd&#10;mEJWZXa9xpbd0/kqmJhbw7ih5oEb10B8zPX7OeU1dbWgkha0f/WuULa2NINC3kJffWBG+5Qr2loU&#10;bZ0HAf+bQhuoV8h8tu+E/gbDhzjsBbLiFndFDrC+Te5c7OX3qCYBq1JZq9OB+2OG1vosllsacDnG&#10;Y958DVZuWXsmPAweJKVVlgmkkhZQf1zbi0LrZCOQYw0ktBbYh6s5ARVcn1LgeAs4nkWg65zH3ZIL&#10;ZBOfu+6ewRxPIH37z5puB34Bvj2h9Ww9NWol0xvgRTldXl5epiPHgbn9MpPFv/ZalgJkWSZZng6s&#10;FWnURl9+z+rLACObRTzjITCsf58vpllDwE6XhBt3IadI2iQTtMhrQaZQSttUUnoaCkX7XIAylbye&#10;GYGBbr3URTT6puuO60tK9Y921nN3XuaFUuPJ6OdcVJPLW2RKaO4YuoHaUeQqSX0ZXE04M9vaHnQt&#10;pxj9dBr6hJSRoArtMAmQ4DpWhBzIqQYSq4Lep+TkfBGJVFHOqob4FkDf7bE6dE2YMOHVhhZTbVin&#10;jRJoEDfllYoh/PKjmesO9pnkCMR2KzP2BHlvCzXBB+C8ZzIzw68HsfckH7hQpjm3m7qNTNn6tI6T&#10;KvoEy6P99Mt+h/pudT27TZRJTvq2ay2m/wTjFmz/zCkQ1viecz8WB0FHz4afugTnLsX/HpcQd/UG&#10;JCQkJCclQkba/Wy6cnNzCwsLmaxCSjHxIJVKmcMfdVwxW1dz8zNFtRNFCzwbWr1+uk9Wp+Fkq0vo&#10;rHXXpEK/sbOYGzHmLlry6xH/BLoKCkuYaTLoM7znbZGOhvgXlObnMu+oW7/mwryomJ9RNMq897iA&#10;vtmgYbN2A3FM1l6RBX1XZhL05l2tMTBaHqdl8z0YmQ+Z87EthIWHJGfkCYU1oKgRa45KQFFRQ7a3&#10;KpoBccVEl+rPKPzbtS3S3a47oL/xyBHLAoCsuct2zAXOylTyQ1qHVDQJypp01k8ZwFmfpbXhMdme&#10;CiyO0eg3rMBx64//g9Di/CoF1nExC6dZz5xpEc9C4Dk/YW/NBbKZz11/32DuLugJrS5Ls/UyhW4h&#10;lq4ZM2ZYTHagzPM2Wn5Z+4d0YDlmsFY9pKxOJ45poLMywcQx1nzJQdC3/YozaAwMGGI5/5OZsGfL&#10;ppuXHzzmC6FGJqa/2alVtNZQU6yDQqmQd54zdMwtoN7xVepFU++nL9j/XrgFNfduZFX70FNN9Spq&#10;GWoUqsYySVV4RCTMmb1Uf8T7YLZwu3lgGnCOlJPDVdyjYtA6JtE+qwTWOYV2lApIjKLveRk53wzs&#10;06rewQLQnb3ZhK7p06e/2tBinqRiHgimppeQSJFbkF/ZGHUn1/P4ZRizZO+weT+D0fSNvWx/As6k&#10;9Wz7zdwpLqA11Y0KJE1MOE3xoqi/Evy3KzPsOn6eN81Fd8o26D11i/H0bWA6w3XGN7tg4Y/+63cd&#10;3xsaBWHnYiMuxsCZ6EtnoyMh9sbNa4l3IDElJflBatrDdEBKFRUUQnmZiLkDEEHV0NDARBRSgel/&#10;1VtXs79+7rZXh5ZCqYq5GAlUaL39LvTamEacMtlOWV1bl81blw6GY2ca9jODTxcsOn7I5ypdWTn5&#10;zGXbl4fWc//qTy/sq+r2zXyuomNMGmYZlM/Us+utSaaKigiFkWMsB43/BrS2pmj/wAf2Zj7ZlNb1&#10;GnPK0t8q0J53BIjFuwOHD4VN61dcjY3JyRZCXQ01oxtN8/hTiYNICjUA2J8ZWvXyZm8XdzAxHD58&#10;ZRCQ9Slk7RPAiRSWlvoaEJwy223IYm16TNmSw9nGJ26pFLbhqNctYSVC6/hRQGhVlBZLpC3Q+XEv&#10;CC1uRBOwTzRqhhZrvwgIQmtXIbBd+MQ5l7L1CWdTqv58LyB9TGd+YAsBAX49ofXcUp9dqQv9hjNd&#10;ZqjvjoDJ2hi9TQ85G3IAe7S2UxZwNz4mTjmUH3PIxnyOawHobE7R++oo9Lb93mDoWDA17Ddh2rQt&#10;67bAnTOXax8VgKSirqFZCk0qqhEzN3x1jhTV8Xyrok3ZOfNS97aRsuNYU/0OsyMzJaViix45T9Wk&#10;aGsEfmWh/4nQydNmgTHPwnT5ARi0/zbZ/5Dil0/C6tih9cANbyQnpMA+p9KLqgMSL+fhHCuiEbQi&#10;Vb0CHwFnwChLuhwcHHpCqye0Xm31hNaz1RNa//jqCa2/bWjJKZ3fn7Y0yxrroK6uRlhRkSMogYsP&#10;BCGxD2Djgci5GwPhXw7uw2Y5GU92BJ2JSw0mu0JfO+c+tttA7/0t0HvSVsCb+vYuMOLDVaNnrwN7&#10;h+1z1+xd4RYMrv5nAk5ehqPnb548dwXORF29dPn65Ws34Pr1a4k34yDlztUHKZTUrAcZ/EfwpIgv&#10;FAnKKkqhurq6vl4MErGUmcsYu6W6I+5yk7c9U+rQwv8aezEylg6tkePfBx2XTOL6hNUN2u7Fvbfz&#10;wfS9ef0HDoEFX393NizoJl38jhExsLTqJFBoTFr4VPv7v6pnV86LSqZSpd2+BjM+mqA7wBrMN1/j&#10;bSsC4ppHPDK7XGNAXAW9XTPBYI6Plul4GD14xM61jrcT4oFfUiqhn0toam6RtVJaFUyno9TU1ZJ2&#10;qwtQ0V8PMqFloD9k6OqDwHJ9RLYKgOOa17nMyAy17U8obnnEPZ/sSKewDd94fSQgtM6eCId7SWll&#10;//3QYm7EIIerSFA58RVR9hQTr0LKjjzi9oRWqOWSYbBgN5C+pp9MmwQ9ofWiYq5tqzSu2ubk5DBr&#10;fvDgwX2cHwDPLZe4C4lLEXCcc3W2U7Tc8ombAAx3FROXPLIpn+Ii0NpZDP2ck/t9Hw6Gn7lb6vQz&#10;Mx4Alv96d+kGZ4i+GF/yuBiQXo2NDZ3Nlg6ttraO0GIeeKV10Zo1iuk65B3VpnkgrpTRA/bJS+sq&#10;4+hyclz/utU7hq/ZwKgF3xl4ZALPL4/szaWEVrHCxeRgJXCRWL9IKGcU3NgG0I2RkSgl9xeK9nmp&#10;oeMBYPF479Hl5OT0akPrj/s7tFJjAyqbFbK6hlpRuSgPcvKepGZmQkLSvUsJSXD2atKJmLuHzt8C&#10;vzMJbv5hsN0vlOEecNTj4Ik9oafB/+SFA6eiIfy3+BORlNNR185duHIhMhp+j7p4PSYabl2JjU+M&#10;h5t3EpJSbj9IxXlU8sP0+zmZD6E4L7e0uAAqqoVVtSKobahsaKxtapIAHVFKOqRUz54HPLVFlX+8&#10;hKMuzZ9UhxZWyJWoSEBoDbeZBLydOSwvQbd4CrV38MFg4meGpuYwb6FDRHD7w8W5BYJnz7Q0G9lL&#10;fpFXUUxGqu9Paet2X6b+F7B3lQrzwGX1EmJsBJaLAw18hEB+LiD7crteY14C4lWsu68MzH9+qD/L&#10;E4jx6IEDLNYsXQCRpw5l5+VBRV1dKz17TZuKuXLNlJJ56PDFv2V7vez3UVebqqG1ef9OLzA0GTFk&#10;XTBw9yB9Kynorf6gqJ13sRrbIwMIx4gJreXbfjx9MhwQWqWiosbmVuj8tBeElvqaFnMjBjlUSYWW&#10;n4iCFYvcgt1FzCkX8Rb18sg1dPABot8eWoGBPXcPPr/Ux4Xqo8OkpCR7umxsbDheIiC7q4h3Ndkl&#10;ArZHPs8rDzjeOMctBZ7bQ55HLm93CXB3VxCvcmB5lWh7C0HHu2io03HDj9ZCr4E2fY3NwXLUyAVL&#10;5sHJw6HCu9kiQQVUVzU0N8lBPf9ti1Iha0MHJG/54zcHz23MLz/AZe6HrBbVXL4YDetWLrUdNw6G&#10;Dxlr8s6XRsvDwPxANnEVUrxLyYEa4ITUkQNVnJAG4J1qIRESyjkxiZaD8QUpuVjHu6QCg313Dd6y&#10;g779jebQ5enp2RNaPaH1yqsntJ6untD6p1dPaP1dQwsdPnTeZylvVbY0gUrerJJLEV0grRbWlhWC&#10;qIhfwH8M2dnZaemZickP4PqtZOaJqJvxcfFXYuBqbDRcj4sFvMn8bcyNO3E3k+FGYsp/7iQn0ZWa&#10;kpyZdh9yMtIe8R9AdkFGvuBJcakAysorqyrroKG2WdLQCg3i6kZJHTQ1i1tampmthS2nvqHs2dLc&#10;wN0MLaqZUOENqrgLkTDq7XeGT7AF3u48VkAF8S/vEjewRm+fEIwnf2FobgFzFyyOOOzL3D3IF4i6&#10;E1rPWdC/vF6+GOqVJpOrZK3NEHnskMGoQTBywuIB+9KB5VNK/ARdrjEw8q8g3gWUfcX6/jmgs+oI&#10;eWuq/oDBMMVmtJOzK4T9eiotKwvKq2vqxe0XL+XUl4UtlK5K2Y1CY6qWin09vMHQ3MpiQzCwfAuI&#10;Tx3Ft5TlV87oXH6/sk7+ZbzdOcDWMnn9jZGgDq3kpFRRaZFEJgfN1ah+rRla7F8koL7lnQRXkYMV&#10;VG5BYFl7evmXYnko/tV6PkUm3/oDMej/8dT3IagntF5aSvqreOZ1SkrKZLqsra25+yuB+NUTfzHx&#10;q6b4FnN9C4H4lBCfagoaQEC5tl8p8PYJtPYUARsHE8zm8K0ggUKdA0/AaOdlk/kuYDTCfoDJcBg9&#10;6k27jye57PCCQ6EnbvznLuQVCWtq60HSJG1tlTGnEYquJujq7LjowvZlgqqyshJ9bARdLt84fGht&#10;AyamltrjZ4PuyiB930e9gmqAeIt19rUAz6+R7V8BZJ+ABFZrHW0G6jGsU42USxL2GRXwomV6F+rJ&#10;hVowm7NVT7cXWE+ctJquoKCgVxta7ZcBKPRxa8cdxVS1tY9MqJSJWyT10FBbUV0uggpRSYlAKCgq&#10;hqKC4oLcQsh7nJ+byYfsh4+z0rPxJzx+lJOTkQvZ/PzHTwogN7+AX1BYUFgMRYJiQYkQSkpKSqtE&#10;UFFbWS+uwzYD6tIFTvnaKYE6CVLna0e10VOhQMcVji6qrat6bmgNm2gHPN8idnAtCemGgErefiH0&#10;+2CR6eChMP/LJb8c9GG+UH7Ez2fuGRGLxbKOatYopiNu+UtK/TAAPldKl0QiUT8eoOq4ZK3Z6avX&#10;lXqttsqlzHZJybz/+XefgdngMYNWnwLuYXS14q7XWEgtJ1DEDakEElpFwmpB72iFkedNrdkbgQyZ&#10;YDBwIFiNHffRp3Ng5dq1P+/0DKTr2NHwsxGnIKqrutiNij5/4cTpiKWLlgDPcNCAzUeAdVBIDkop&#10;wTVoBgwck7KOtNP8XfR884Hdy/SNNy3hqdDq5sPFnWdaR+soR2ooIRR2cA3rcDWQkGpymMIKaTQI&#10;LGWuqBNDs57Q6k4pNG7R4vP58+kaOnRob18haAVh9UpIKA4aGtghFZzDImAdqiKHJZSwJhKKxlAP&#10;3ANVvKAySnAlN7QKSEg5dWZMbxo0GFaICHgBqb03hoHe1CVc8zE8k4FgYTXq3SkfgsO3y9zcf/4v&#10;9u48voky/wP4k2Rytgml5Swg/VEORZRTVA4VEF3cFfzx+ul64q66nqwiCFKg5SxQQOgFtKWlbXrR&#10;u7SVw1XXRVz9LbAViuWQ3ldomqY5m6RJ5vd5ZgqLggyvH7u8UPN9vf/Iq7SZYebJfGYyzzwPpKbs&#10;Pfxx+TdffgE6na6dK5zj8gcKnOny+xGfUHxUO7m6cOECf0KcnZ29las333xzxowZI7mS9AvuNXEO&#10;BL++u/+u70GE66cUM4nXQ6/dRhJnAUkiruabQJKkp3GVZKNSOuXFdiClXlG+E8ghNqDATiJyQB06&#10;LmRQX/jDs29s4kqr1fpCyxda/9nyhdbV5QutX0n5QuvnF1rcrQGXi3U6kVBUT5cVp5fvkknRfoX8&#10;N60ur83uAqvF0Wm0drSbQH+xo7WjBVoMzc3tTdCkb2xsa/iRjouNxrYmqr0V4Wc2GcBqMdqsnWC1&#10;mvkHtl1OL51szU1xgdrdg+/m6L50781Ne9jwHaC73bSHqJt/II+rK7/nufpj6fmJe0WXf+HK0PpL&#10;cTHQ0JryMMhi68V7TaI0syB5epc6qR36PPo846+Bu++d+PJ//2YBV2+9/8H7XC1fvjziUoVfUXzX&#10;25W3pLAgfqGX1yQyMnIPV4cPH66oqLgcq/xH5Sd6Zlr4LrWnTPqE2HUQ2D94wG/XgXivXpXKCm4x&#10;2lsp30ayOkCe0XnpaXynMs0ZnNoAQ2KOPDZ/PoSOHSvTBACjUgUG9R08+A4YFvJfd40YCeOFasIN&#10;1H1jx0+eNmXE4KFAxJqQtZngl9EhSfNQWiuTapZwmDQLT5zeQ6S1kHSzJq4OGNUAPrReX7UoJzMV&#10;vvn6BP160Om23kBo/av3YLqJ2msUp3YyqaYr0W9v9lJMWldgYtuAtxMBoTVn5hTwhdY163Jnd88V&#10;T3rgJJL/gisoKCgw+gL47WrFLhZlWEGqNcrT9SDVWpgML5B0gzjTxmS6QJTqICl2Ks3as7PS9CTX&#10;QzLtVLpJkWGBgAyTJs0AyrSL8kz9bxe8BuNnzukzNBTEKrWfvwZCh4ZMnTBxzvTp8OKLL77K1cKF&#10;C5dyFRYW9iFXixcvfu+9917gau7cudO4QkQFcOXv7z9q1KjHudJsPNQv5TvQZLfy54XKxE51ioXR&#10;tgPJbiGZDhBnoSE1UloDSXeSVBcwud0kQ0/ls6TMApLDLMnrks98BUigeNb0hyHinYhErvLy8v6z&#10;ofVvKccN1I9vLFxVQgu5heVGbCPFnazDy3d5R97c+eAMIPmd5GMPKXYJ6p2vH7T7BCjnryRB94Jc&#10;1kejDJD59QZp/0GqwD63CWXgIP6MT9Z/KNN3MCh69xsyYDDMnjjxrSd/l74rFipPftVhagHsTY+N&#10;BZZOB+rxOA3gohOf0qt0i9V++uRxeG7uE/KgUBgWlq0uMfHPz9PByvK9VCHbMwxMiZsps8rKDCC4&#10;VdX5NgjI6eifXA0DtxwdtCwr5NWPYPhzK0c/vRRCJz968yaNnzl87CzNxKdANW95v4gyKq1enmsG&#10;ki/cAEiBjlL3nTR8FCxesjQnPQO+PFFV31LntLrgmudMCC3+hjZCS3gpUGgn+x0gLWIlJVbN0r2g&#10;9At+/NHpsCsp0RdaV5fn0p3aK488uGop4GrMmDEDJzwPIxO/Ih+3k5wOEJd6pYV2INkWeT5L5brE&#10;OU5+iCNxvldWSMnznKo8OwQUdAnvuzKWKnL5Z+ggOObY8GXZMPLZ8OHTXxh272NANP2IJgiUvdS9&#10;AlQQ0Eul0qhBrA4i/v16qTQQNDh0wINPQPBLywdEZENAwnF5TqOoqBOE14QbVJDkW0muCcSFFlmR&#10;TVxoBlLYSUrMVA5LPqXkBedUz7yr1gTAlNFD3l/4Omxcv53fekePHv0ZhJbn31FCC7mF5cEFA64+&#10;XQitQ2UlgCut0Q/MAEleJyn3SErcgnAFLS+zgSL6H4rFWhjyQerwVdohqzOpTUUjNhXcJsZFFty1&#10;Lg9GrM+9O6oYxkcVjlwUB7LZr5OQR0bdOxne+vPCzz87BPrWJv4i226je41/VtHL9gwPaulyNTY3&#10;QPy2qKGhY4E88tqw7DOkBPnEKg+z6v1OYHKsklIWGJy1lTpJkQGEt+p+L1XmJuVOkJSaZMU6ZWEd&#10;aIqrg0ooWan15mnKdX6lraL8FiD5elm5E6QH2J6jTDkruKqifB0Qvz4TQkfCkg+W5WZkwdETp288&#10;tASXQhU7yX4XKIpYptiqWZICcuWA2TOnQuyunb7QurouH3Cu3AK4/OIHvX3jjTek6mEQ9OKqgfvr&#10;xF+ygBMsTQEVWE7HMQJReRcaofigGySfsKJDXiBlTlJio0q7BPcdKaVEZU5JeRfIyi2KUgMoS5oV&#10;RXWKwmoYnNkQnFwFA2O/7r/1Uxiw5dPg2K9hyJ6qO7QNfgV1VHGT3349VWaWlztAWuoVlbJkPyW4&#10;Jv6FNpCWuQga+QHawvFplZV4QV7WLT5gA7xb78IWUC6KIcMnDx0cCk/Pm7dmTQQkJCXy9z4qKip8&#10;oXXLyxdavtDyhdYvujy+0PqhX11o/dLKw/JPj7NO78GykoNcaN39wAyQ5hhJiVtc5BKE0CKfUKKy&#10;bmmhFfz329T7HUyxDUTFdlFh121CmdehKDQBk28U5xpAkacPLGiHPtq6gITT5N7HQB06/rWXX4Wj&#10;nxxqbm6EFnOnsdvpZj1uepvRxd9udHSzRkcXVH577KVnFwAJHjvo7c1MOQuKfEdAXidVYJcUdgP9&#10;UOETUmgH4a1a4qVobv0rP3o+ZgdZus0PseJi782j31vizfmMLO5mipwgzbfxXw+qCqyCqyrb1wJE&#10;FdgTWh8uz8vMhq+On25oquVDi72iW9Dl1veDLu9CS6ELKnDQOSOKnKo8lsk39VqcDCrlwMdmTAVf&#10;aF2/frQF+O5RxcXFUx6aDn53jOn7x7UDiuqB7PeIs1iQ5rhIuZUqsdAvzUotHGvPC/wEuVVGeysI&#10;7juEBIhwzlHCc/MZQ1v1pfZMPr7U1Pe7RcUOEBc56G/yv8ylC4UWW0iJ8lkpR5Hn8ctza/I8ILgm&#10;/kUskEI3KebgbLKk531ERd04U4deBfWad+KBGTppYL+hTz35DISFRcbsTIDiA0X/5Kq2ttYXWre8&#10;cORlXcA6PfykJwitMZMeBiatjeR2kSyLIGmGQZxpBDofUp6D4yQ59p4BUbRmss97u8gwkX0OqqCb&#10;5Lsp/B/32UCSY5RmtI/aUg7k/qf7D7kLVi97/3jF36GquabR0OHlOsXg3JWfj8ztZU1uLxiMbUUZ&#10;6TD5/mnikNH+W49Ar6TvlVlmIFld/IBmdFNkW+miQWirynKMwGQZpFojMOlmWZpdkeoCWbJLlkTx&#10;Q6LdJGVmqyJLJ8u6CNLsdmleB9Dr7H1GTofgqvplNAFR9B4/YgQsCfswPysLvjl2uqm5lptZRfjh&#10;YsGl0G2SYeZfKLQubJmA9/aAWjVozqMPQdzuXb7Quk7xl1yX76zz26e6unp38k6YMm6sf+Adgc+F&#10;UXtO4fyAniJkosXqqVyW7HORLBtIMs1MZidPmm0FWa5DcN+JMuwg1tolWitI062KNEqZZvFLs6pT&#10;Kbq4jA5gtHqFVgdKrU6argextkOkNau0HaDUdsozKLQHcYaFjleZaSEZFjoZ26UWcj2ZHirHI81x&#10;AP4XtOeFth3wVvIMOygWbhAPmwrByoHzZs1evmolxMUmFO4rhiPffFPHlcFg8IXWLS9faPlCyxda&#10;v47yhVYPX2hdXV6hEnqDW1ge1s46wIvQOlgK94y7b/S4acDsbqLdi/nHZa4rcGezKq4RpAk6cYoR&#10;uJ9flKe0gV+KTpLQdpugDxjtNnA6SJIVxMlWJskIsgS9IlE3MKcZBixJE98xEaY9cH9qahwcrzze&#10;2KRzGpxAn47gZ3720H6EYHKYWs5VwrbwFUMGB5NJs2Do2hL/dAuQ3XaSbAHlnhYSW0uSzRyhDZva&#10;SqW0kD2tHL0spUORYgJVslmZ2An80NQ3iaS102fFkjh7OkiyleMkCEXY3SW4qn6J34NY1mvS6Ltg&#10;cXhYQUYmHDtW2dpSz4/dcbnFeX8qtISWAthH/AtFolWS0hrwTgJoVIP4mYt3+kLrJ4o/7PC9B/nb&#10;6pcfRuzs7Kw9fR6SEz6a9uBodb9B4DfjT/6rD4Ba2yRPawGS7CVJ3STRDpIEqzzBBLQR7jaALL5N&#10;eN8lmXskm6i9JklqO5C9OrKniexpBMleE5NsBEmSXpKA44YOhxQmUQ+yPUb8FUm5yGnvGTYlxUSS&#10;bdQeB22riU5KaE1IegfIU23+u0xAsPKZbX65LaDZeIR5dheIBw+5o/8omPfQ3PeXfrBhx2rIS084&#10;8cXXcOp0Iz/Lrs1m84XWLS8Pa2O7AKF16JOPYdzEB+6+ZwqId9SQ2NYbIY81iGLagMS20RYAsTg6&#10;N4njGkAaX0dHNro9+MV2yD9qB8V2o1+MFVTRFunWNmC2NiuidSSuFUK2H5PePx/6DglZuWwR/O3z&#10;wzXnqm16C3R1u3qmPnD2PFtncXdZDa1Q8dnhpW+/FhDkT81aoAk/ArJd2D6toIyp9YtvJtvbKKGt&#10;KtnRCWSHkexop2L0dMPuukjRkY2aqZ21N08SZxfFWJlYShrTKdreBpLtF2XRPJ3gqsqiKoBhNFMm&#10;jIOl61YWZmXAP4+d1usQWi64Zuurr6/nQ0smkwkuBaTRzXRIp3i8MJD4Os1rcZR84BOzpkNMnO85&#10;rWsXf9j5URcwPr0cDof9nB5OVldGJq/53aMPQkhgKBn2OMhfj1dHfQby2GYkkyhWDyTGQKLbqRi9&#10;JFoHdDwnoX1HdtRS2+tJdBMVo6PvQ/U87UtdHieMHkb0PWK5AwvaYbROFGOiYo2i6HZgYvRMrA7k&#10;cTplfKtqpw4E1yQgsRpUW2tkG1upnRb53mbF2hKQzVwgU4fA3QMC582cA4sWR6yN2b4nMw6+/CS/&#10;pvIMNDfZ+aEJXC6XL7RueflCyxdavtD6pRd/2PGFFs8XWteo6+UVV0JvcAuLhpYD8OLTzw/DxMlT&#10;7xkzBURbztMxvDfX3QAdiWqjNjeTjfVUVAOduG9LPbWtQejPbx35libRhlog4TVkdQMwG3VMFEVH&#10;Xt9YQzYYoU/kSdVv/gzK4GF/euF5OFiQd/z4P5o726HNae2Zks3e861XF+uxWs1gbG3+4tPDL//+&#10;aQi+c7zfQy/BoGXF8jUVQCLrlTs6mMhGEFxV1Zo2UKy9KFvXAsyGZmZjU88I8ZeGV1dsaLl5dGT6&#10;ddWiqHog22rI5jPUR1Uk7hwVf0ZwVcnyv4FUrH54ymQI27y2JDsLTp04bdA18E/cX7P1IbT+hysa&#10;WoJL2VwniawmUbUg3tRCtp1X/zEaesl8ofX/KT603G63w2yGi9aOk3XnSgr3waIXX7pr6Ghghkwk&#10;k+dD4LvpfVYeCNz8LUi31pGoZk4LiWrkCB8oRNt7SLY2gnRTszzyIqgiDer1Rs0GM0iiasSbq4Fs&#10;qqYfRoisEUdWg3RTtXxTDbOpAUR0ngHudzafJ1vOUNsqyfZTJLqSEloTecRZkKytUmw5CwHrj0pf&#10;2EJGz4bewaHjQ0PglfnzF3+4BDbs3JGWnXnk87/A2TOVza0tYDJZ+CnK0Kh+BqElEEdcCb3H7VT0&#10;npYTWC/7+ZefweQHHxp7z1QQbzxLNlSTiHPCwmtka+tBseK8fOlp8FtRpbg8yWz496JV524TJLyC&#10;rKsCyfoLZPV5KvwcWXOWWn+GrKskK8yg/rCiz+/XARM86qnZc6A0M/Ovf//rSUM9NDk7WU83ZXfw&#10;g2DZWTc/gYi7mz1fU5u77wA88+RcTUAvUNw333/ZF0A2GEhYE7OqGoS36nrOunNkLWd1lTiiigmn&#10;ZKtOS1dWAok4c/OYdWdE4d9JVp8DWUS1JIxiltfKwppA9EGt8Kq+ewBkxH/2I9MgfPvG0n05cPrE&#10;dwgtfmjHa7a+H4SW4FJgVRVZe5Zag8NWlf+C7RAgD37ysUcgbme8L7SuX+5LA/+zl3pk4HU92wZW&#10;o8XR0FV58gKUfVYevTkc5j4w9c6g4UAGTiBT/6B5ZS/4r/jfnqk4V9eT1bWcC4L7TrzieyArL38S&#10;z5DVlZxTZM23ZHUFSOg/nQey6gJZVcMTrboAzIrz0hXcX4WfEUWcl0RcgP9j777Dorj6PYAf2F0W&#10;WGHpXQhiSbBGVIgRBQEBRRAFVIoUlSIlIGBJNGq8aRqNgkHsxgK+GqNBLCjSe5XeBCEoiuUFVKQJ&#10;3O/MhA2vUcl7n1zvS+5+n88f8wzKMmfOnt/ZMmc4m+rFPrsLnI1N7HVNrND7MORfQjZ0Ur5qIpsu&#10;Uea5sWQ1tSUVYK6egZ2LM6z/dPv2Q7vhx9gf0+KuVudUwK+Pnj96+QLaO5oFzTgMitbfLr3MawYU&#10;rZr8PFhibs7T/gi0Ai6R9XUSobeAFZhPPimkrC0joZWU9eXk01LyeRkMeWv5/xwk+BZZWwwiwaXM&#10;HnZoCSs0nxKcKbI2hXzaCnL+CRpGHqCkrrWQzv6DxxITUhurKuHZs2eC5biYaYrgjRfsbG9vv133&#10;EM7942dH+8WgqqoqrT0VRtpuVQ9M4q4tBbK2/Ld72G8oI+uLKKH5JChfNLAQ2GtLSHAuLZ8EF1Ko&#10;f1lF1tdQQmtJcA3gKN5uyAb5M0hwMQmtpoTUksA6EPmkjh1MYQVXkcBSZp1DJSUlCzp79uxhluIt&#10;LCx8+PAhMycd/N4Us1AyNlBamBXwuFwuO6gASFApCa6l4BhxyCG3gBV0i+NPIX6FrI2NQEJuy/nH&#10;yxh6gZS8jsOCJXA47Eg8nYqKipaWFmbt4/5BE83XdH9hBn2fEHML5uKt2traDDrHjx/fQmeG/oeK&#10;akqiUvIgrTtH224LaPpf5AXnAQmp5gbXswNrQSSwSiSoghJcSkKKaHmUoKrfrB0QUv0bdK11NYDO&#10;9vbOLBZaD+h4IoE1QAIrf/udwZVkbQUJKqesrRJZVw/i6+5xg+4AO6iSrCsmn2VTNqdMXh0OCrNc&#10;iewokOCKTx6ltmy+MYT4+WzbshWOHj16nk5aWlp1dXUzHTzxmZnQy0ELYgmL1ruPsGgJi9aQjSYs&#10;Wn/nCIuWsGgNp3R3dvX10zdq6e1vaWqAgFUeHKX3Qc05kninsT3LgLWqTGR1BbC9bov51gJ7TRXx&#10;LiFe+SDiWTxcsHwKRL2KgLW6VHQlRcSjjLWyFDirS8S8iolvHSi4/8J7fz6oqWu5e7jA4ePHEhKv&#10;11cVAvruKwOiYETGBp75bc97oaqi+uyJY+Dp7qKjOwWIxgy2gbeq40EQCbxN/EsoPunEO5GyJoXl&#10;myfmWwHiPre5a4qB7YO/thBEPAuIZ+6ALLI6E4Y83r8E8bpFfPIpflnEP5Xim0S8U2jZ7DWFGnS0&#10;tLSW0YmIiLhGp7y8HGVJ0FaCCPY8f/78KzpycnIybuGg6BUn5VMOLJ8K4pdJfK6B6OoUvm81sHyr&#10;iXcliPrdUvQ4w3l/HiipjfR0XwGRkQcT6FRWVra2tr7yuMKiNWQwt3hOByX/Lp38/PyrdA5G7PzE&#10;1+NjAz1QUtdkK48FMtacZxICas4RxC2TtaYIxP3LmB5LVmZzvAtAwq9Y3LeI7ZUGHO90zpo0Woro&#10;mkQgvjcpfjdg6K7ol8EQ9aWw/bPFPskFbkA+xy+XtSabElBAfPIoqyEfON75fM9U2eXngbfwAFGb&#10;ASzVSWo6E8Dw41mrXJZu27QBwsN/OHQ8Cq5cuZJKB334wYMHzG1sUa4E7woKIixa7zzdfUzR6uh5&#10;2dPZBgcjdmmMnQLSM71U3M4Q9wyKWwZxyaI4Z4m45ADHLZvrliHmlgzEPWXYcI1nNlh4Rq26BWLu&#10;JWzXIhBxLhBxypVenQGyFjtF5CbB+A90Q4ID4OCxyKTU63dqCwDP6jfN4rGBnt3e2QsYr3+trYCk&#10;uAubNq4FPf2ZkipjxFQmAXfhVim7CJB1ipFdkQO8FaWiLsVkRS4tg70ij+Kaw3LLorini3ikiq5M&#10;BrZnMseHMvTx/hVYbjnENZuWSdzSQGRVivjKeOA6X2DZnZaiM23aNOYeNJilMrc7qqurQ/EQvCoV&#10;bAjaCm3IrJatp6cnMdMCNO3CFJZlArHNIW4pIj4JQNzSiX05xaWEOOUCf+VNOfPNLKXRMH68duj6&#10;NRB58ggz0NTU1LS1tb3ycK+MNcL8MTgj3QNhXg0/fvy4jk5eQe71uNhDEXsg2G+V+dw5MEpnHE9R&#10;C0TlRkl+vErGNAQUFn0n53gKcI4kPAuAeJQTp3LO8jLgOlVwXcqBTZ3KAopjLlmeSRyzKG8fTPDT&#10;lTRsuybT0ohrOrBWZHJcMtnOGUBWXOO4JgHPPUPOOZGy8AhPz5OtNhkIT0pBVQsmTpluZ+cA60KD&#10;v9ux8+ChY3Dm/KWYG2lQWlrKHDhed2IayvSl1857hEXrnUdYtIRFayjCovX/JMKiJSxawyE99BKw&#10;1F21+jt7nkJ29k27ZU7AUpk+0iSEOF0CUZfrbJdkEHVMI8toS1OJQwqxT6Q4Jg0bzgMbS5OJfRrF&#10;IZ04pNGwJ0FxwU5g6VjxlUfDIivL7V9shqMnj2VmpzU21kB7e/tb3npC52ae9s/bWx8/aoI7d8qy&#10;0uMhMnzX0sXW47S1QWSEuITqB6A40UXdaA+oWMdIOdxkOSUCcb5BbDMoSzKJfTbFIZvYYeymOWSQ&#10;pZkUp+QhDNkgfwJryRXRxalArIvIwkrg2ZUq2V0FnvE2MnaREh1bW1vmvb6oqKgsOo2NjW8pWsx2&#10;MZ2AgACiogHKH/uOXHIJJJdiLMshjimUZTj8cuAuT5ReHkux3CmqbaQ6UhPsbUy++HITHP7pp1w6&#10;DQ0Ngz93ZCIsWm/KK7OuPnrtDKYPoxkf0ilrai2tu59TWALXrl07digSPlsfssjaBqZOnSarzGPx&#10;KURBi6NrBpKzAziWOyiLT3CdfhFZfANYDkliy1OB45guuowigoq1PJs45lCWDxpM/tiH8VOnIopj&#10;EVmeD6xleWJLc0DcIV1ySYrk4iTgL74hZREJPAMP7ugJwJJlS0oTTS01mDZV39neBoJ8PL/5r+0Q&#10;GbH/xxOnLlyMhfSMnIrK29Dc3NxCB5V7cM9h2mfwHmHReufppL6l/ZJa5r2/s/cFND+qj4yMAN0p&#10;s2XU9SWMd4OUWaS05WkYMf+CuEUsiFleF7NKELdJBY5F3HAhviCe2WCbX+daUnjWcVLWscC1jBYx&#10;PcIaOQO4iqMMZn4EQQFeP0TshdjLcQWFpc1NTwD9+JUBcXCoPt3dDpgRdLzshPtPHtU2NkBRSfGF&#10;c2e/3b4d7E2tDSZ+CPIKfMITpyjriI2358/aCnLGByRMz4KkxXnpBZeBvyBOekHCCIsk4Fmm8CzT&#10;YMjj/UtI2URJoaBax0gvTJS1TAIF07MKMzYDX8eUq6hpQAeF5wc6Fy9eLKHDfBgwuGUGP+GZgZJZ&#10;Dgf/ZeYcM1AcM4s73hUULA5J2V4hZr9QLM5JLPkJFGzCJWevBzJqHktW08jQADaF+u8N2wdRsYll&#10;dO7fv4/Z8SsfPwiL1pvy2s4sqF7MZXaPOvqbWruqG+5DUVllXkE+pKSknDn7D9gbHubm6WlqZQ3j&#10;PtST1xwNHDl1Ik3BzExtvKG4cRhImOznmR4BSdPTkmbnQcLskqT5dZ7FTWCbX2P8sRMy+6UsLoK0&#10;xU8yFtEgZ3ZUxigMRsz8UnL6pxJTQ4Co64gqjYQRimqaGtow9YMJ5rNN3JzcISR4444vt8H+8LDo&#10;01FwKfZKUlLKrYJCuFdfy6wSgH7LvNZ8pWWERes/IMKiJSxaQxEWrb93hEVLWLSGU3oH1tfp7mPe&#10;Jux9/qKtqKgQvt8V9pH+XFEZXeCqzJAdbQUaU1dpGgSBsn6IjF6w9LRQUJ2+brhQmb5edRpt+jo1&#10;/WDKdD/ZSY7A0Z5HVPXlVVXBYKa+t89K2PbFplNRpyEru6C89M4/H70A5gvcbxkEezvbQXA5QVtP&#10;74NnHfBrc0t5VX1WZj6cOnHh66+/BVd3h9nGE0B3otpITRVZvhqIs9WJyhSKuoHYe8bAG2cjO8FJ&#10;YbInqEz1V9MLhiGP9y/BN/hUUi+I5sOb4ggsbUMiowUKKuofTtRdSWfHjh2n6SQlJd2h09LS0tXV&#10;xbRJ38AbUINHgb6BD1EaGhqiIiNhwTwTnpwKjNAwVJzoozJ9I8UgSH6GM7DGGBOlCSCuNnbyNH2v&#10;Va6w+9uvfjweBYnJBcza28zjCovW/ziCk/X7nq4X/d0dPS+eQduTh833foW62qrCghxITLieEHvz&#10;/MmfYNf2nd7u3mA1b/5HevowTme0urIKkeVR5PhEUZWiPpY7ajrwdc2UptiqTF8K6vob1Gashz92&#10;QuzET5XG2YP86EV8LROQVJnOkRtD4atzpBXFZORAV0F7qo4uGBvOWuK4GLyD/DZv/TL8u6NwPPx8&#10;dPQ/ICYmNik5HQpvFdfV1T1pfgAdLY97nj4C9EnmI4Ahu42waL379DK6X/b09vdBR2f3UzrVlVWR&#10;YWGLl5iAgcEEdQ0lkObLivH4QLhSIpJ8rqw8cCSlhwsxnqyYpDxwJOQ44nwQk5SSluGBshp/pLac&#10;/cL5sC44YNeunRB5+NCluDgoKS1vunu/81kHoB8zE66hGrWvu6cXOnr6XnT3wrPnXY8etNyrvw95&#10;JbkpGelw8ZcrByKOwbbPtqxxd3Sw/hisTMbqTlaFseOVtXTkQFFdSkZRmicrBRJ8vri0NAx5vH8J&#10;MmI04WkAW1aZr6EIKqOUdaeMBmtbi8Ag3x10UK6Y27mWlpYyl/u0t7e/ZvgbtIeZtCL4l3fKi+D0&#10;4R9WLF8Ck3THy8tq8GXfAyl5bfYIVVDVHD1GdxKYWFr6+Pt9u/MbOHb0cPyVa1BXVslcT4Pf9nLQ&#10;0g9/fFxh3hTBCywmvzdad0f/y87+l13Q1f60teURPHn84H5TAzTU19zJy6rKTIec+PirP/8Cp0+e&#10;2bv3APiHfG6z1GOB+WyYa6g/7cMJMHaMDnOlhKKSmoysEk9aESSk5cSlZAEjjKD7MQMOduKnivIq&#10;oKSgrKaiCu9pqU/44D34SF/XYp6+7aLZELzSc/PaT+Fr1Km9pyDsYPSxU9E//3wC4q4eT0vLgMLC&#10;otvVNXD/XlNbS2t3ZxegvzD6/jVvaTFh0XrX6evv6epuB5yYnpf90N3T39H5Eu42NtyuKIm5chl2&#10;7d7j6eULDvZOtjZ2YG5mYTJntqnxLDAymj1cGBoaGhnNBeM5pnNmmYCRoelCCyvwWOESHOi7a8sW&#10;2L9779FjJ+FKQlLmrXyoqa3s7Gzt73kKr+3E/9K5ewf0CdBTgs6uvqfPe//ZBk/uNd6tuQ1lt0oz&#10;0nMgLj75fMzlI9FREHb04PbPv4AN6zb6eK0BZ0fXxbYOC61swXK+jYWlNcyda/R2QzbIn2ExZ4rV&#10;XAOwMTVysFoAnh7umz/fCN98//U3+745Sefq1avMHdzv3r3LzHuYJQcFaw++8vxnKgqzs6Ojo6nl&#10;IVTV1l+/dhN2f/ul1ypb20WzwHK+mcV8B3BaZB3q7wtbt2zesfv7E2fOQFzc1bK8dHj2ayXz4bng&#10;ZZawaP2ZDDkuU6E7cy+NXin6N+09PfCkrfVe6+PaB3eh5HZFfnEeZGWnJibEwdXY8zHno88dPQ1H&#10;wiJ2bNkOGz4J9FnlDiucHOzsrGxszMDCYp65uRmYms41MTFmYBuwEz+1sVkIDg52bh7u4BfgH7Jh&#10;I+C58tWOXTv3hMNXh/ZFnDwAUWcPXDgfAXGxx1OTL+cWFkBBWU3DnXqgXlc9bYHO5886X3R09lA3&#10;Iu/AEdF+P+5BeW0ZExatdx1h0RIWrSEJi9bfO8KiJSxawzt99NUzyIsXLzDuVNDJzc1l3vk5d+7c&#10;j3QOHToUERERTids+GTfvn3hA2H2YIP5+kBkZOSBAwfO0YmNjWWu+CktLWWWBmhra2OWb3nT9y/+&#10;3bS3tzMj++PHj5mHqKmpKS4uZr60nZmZeZlOTEwMs5xMdHQ0mv0IHTT+ATo/DGQfnVdOx969e9/Q&#10;DP9eBE2EM76fDh76OJ2zZ8/iL8ykU1JSwhwIDor5pGpwzRgybXQePnxYSyc/P//GjRvMVVxMf2Ny&#10;lE5UVBQeN4WO4Bw9efJkqAcR5n8r1C1O6Dx79oz5ck1TU1MdHQwg6BvMyUpKSmJGEjzFmI6NU4nz&#10;y5xW9KtIOuhpgi7NbDA98MBABJ3hBJ0zZ86gn1ygg26TSCcjI6OQTmVlZX19fROd5uZmwbVozEDH&#10;vJP8pyr36yIsWv9neWUKjGCMRhd8TKexsZH5XlZ2dnYynfj4eMysY+lcGj65PJDYgfx3e/fz07gR&#10;hnH8//+DuhLqdZE4VBUctu1SJIT2ALTSqgdOJLH7dJ56OvF47DgFsi/7/ZwgGf+aeT2PQ5ygn/1F&#10;NWdnZzqXPiaKDae1psK/Ep2Tq6bgRdvhozD/fO3TMF9rc76VQLO2b8C7vLz8KdEZqG731xSp839M&#10;PhTKg1rqhnW0Qm9CveTvZ1JH+ePDFxcXmhR+Txzt8pz+ZUN9TTovXyp5yru7u1Ma+fNe2pCPV2Pk&#10;bxfU9YRS7XNyf39fvrDDSezSfzlxVfu+O42Ih/Lh4SEHmOrEZ9bV1ZWvz87Pz1XYjhnV1VmiSvth&#10;n8vPgadKcBloEV9c6ppJq/o5UUS5IHUe3Sfah3w3oKa1zcA7XL6EWjrKCYTWyRBahFYLoYVFhBbe&#10;SB6t8gVyfkTj6on16enJ94PlWfXm5kbF8SmaXwblI78lmv5U6F8SFfrXJH/5xXEFfYhuuINO/Zz/&#10;xqIO9w7oiuEhcc/7zFfn+7T8tVAf2gvymt1Lcn197T3RXj0+PjrXfc/edv+O9sOnAzdTV3tyUfi5&#10;3uT29vYmGc1HeYyO+GskXls33IXowvZX8SrJ/L6jBteJotMtF7bqygWmgR5VtX7Ooy+uBy1yl6hI&#10;tCrfO6rK8UWMCsPvp47O392+VVVaI7ROoKuUT7ns/KrLf7B2QWiS0vXLH9H8WVEq+HpQ05/OJf8X&#10;bU2a9TzYDeky1YsvrBs+wJR7Xie8zkbHg/YzR1pWHtRSN6xW95X3RPWgffPU8Fx8fM2F5Blh6Vj/&#10;tR34KsEznYdD9ebXcKPt+v9EbNKHaVZtCy9usfPz4HrUdIp5cDWUubA1vi6wuqr969eBk0+LuDC0&#10;Eq3KZ4oqJ7+QqmNpcj+7St2mhdA6gZkB6wgtQiup+4rQQmmx8wktvJbRsPnnXSE/kuvvObLNYLtv&#10;VLs+ZD/V6Ll1ynOpfHzywX54z2BTWTq+F5CHuNxu7qW+yJtdpT6QVXKx5fW3+gen1RUmn2q1z4M7&#10;Ku+6DjdT1hZGq0G3b7LNJELr9Lohorri/a2lhd6Pmao9oqBn1GeIf87T/fzi37L60I6W1xO9T75D&#10;scau27fU/D+E1lurh2c0bOUlc220SCD9qbX2YX6HW8+WbQ5Z2yqLK6y3WzdutRk1zvW2LewKU9t/&#10;D0n/7o2GbLJNa3znl+r3V16WSqvNotaGaoTWW6uHZzRs85PFaJFA+lNr7cP8DreeLdscsrZVFldY&#10;b7du3GozapzrjdB6Z0ZDNtmmNb7zS/WE1ndlW7150w+jO2qZh7OuiXrIv319pfX4K5nZkwMb9I2e&#10;X2yw1v9c4XFx4mXrBycbH/IsXtto3JeaTyjnlknzix/YeGYTrUVmEFoAgDAILQBAGIQWACAMQgsA&#10;EAahBQAIg9ACAIRBaAEAwiC0AABhEFoAgDAILQBAGIQWACAMQgsAEAahBQAIg9ACAIRBaAEAwiC0&#10;AABhEFoAgDAILQBAGIQWACAMQgsAEAahBQAIg9ACAIRBaAEAwiC0AABhEFoAgDAILQBAGIQWACAM&#10;QgsAEAahBQAIg9ACAIRBaAEAwiC0AABhEFoAgDAILQBAGIQWACAMQgsAEMbfK6YVsaDsZqsAAAAA&#10;SUVORK5CYII="/>
  <p:tag name="ISPRING_COMPANY_LOGO" val="ISPRING_PRESENTER_PHOTO_0"/>
  <p:tag name="ISPRING_SCREEN_RECS_UPDATED" val="C:\ak\Classes\Grad_ProjetosEngenharia2\Octave_Windows_Installation\"/>
  <p:tag name="ISPRING_RESOURCE_FOLDER" val="C:\ak\Classes\Grad_ProjetosEngenharia2\Octave_Windows_Installation\"/>
  <p:tag name="ISPRING_PRESENTATION_PATH" val="C:\ak\Classes\Grad_ProjetosEngenharia2\Octave_Windows_Installation.pptx"/>
  <p:tag name="ISPRING_PRESENTATION_INFO_2" val="&lt;?xml version=&quot;1.0&quot; encoding=&quot;UTF-8&quot; standalone=&quot;no&quot; ?&gt;&#10;&lt;presentation2&gt;&#10;&#10;  &lt;slides&gt;&#10;    &lt;slide id=&quot;{8617584A-7B03-4183-9D80-922BEAD2C857}&quot; pptId=&quot;256&quot;/&gt;&#10;    &lt;slide id=&quot;{78260082-589F-4444-9631-A751D4A11505}&quot; pptId=&quot;264&quot;/&gt;&#10;    &lt;slide id=&quot;{43AD71D9-30C1-4C6D-B3B3-A21A716D0EBA}&quot; pptId=&quot;265&quot;/&gt;&#10;  &lt;/slides&gt;&#10;&#10;  &lt;narration&gt;&#10;    &lt;audioTracks/&gt;&#10;    &lt;videoTracks&gt;&#10;      &lt;videoTrack muted=&quot;false&quot; name=&quot;video1&quot; resource=&quot;74e9f6c2&quot; slideId=&quot;{8617584A-7B03-4183-9D80-922BEAD2C857}&quot; startTime=&quot;0&quot; stepIndex=&quot;0&quot; volume=&quot;1&quot;&gt;&#10;        &lt;video format=&quot;yuv420p&quot; frameRate=&quot;25&quot; height=&quot;458&quot; pixelAspectRatio=&quot;1&quot; width=&quot;618&quot;/&gt;&#10;        &lt;audio channels=&quot;1&quot; format=&quot;fltp&quot; sampleRate=&quot;44100&quot;/&gt;&#10;      &lt;/videoTrack&gt;&#10;      &lt;videoTrack muted=&quot;false&quot; name=&quot;video2&quot; resource=&quot;5c4bb918&quot; slideId=&quot;{78260082-589F-4444-9631-A751D4A11505}&quot; startTime=&quot;0&quot; stepIndex=&quot;0&quot; volume=&quot;1&quot;&gt;&#10;        &lt;video format=&quot;yuv420p&quot; frameRate=&quot;25&quot; height=&quot;544&quot; pixelAspectRatio=&quot;1&quot; width=&quot;732&quot;/&gt;&#10;        &lt;audio channels=&quot;1&quot; format=&quot;fltp&quot; sampleRate=&quot;44100&quot;/&gt;&#10;      &lt;/videoTrack&gt;&#10;      &lt;videoTrack muted=&quot;false&quot; name=&quot;video3&quot; resource=&quot;c0c414ba&quot; slideId=&quot;{43AD71D9-30C1-4C6D-B3B3-A21A716D0EBA}&quot; startTime=&quot;0&quot; stepIndex=&quot;0&quot; volume=&quot;1&quot;&gt;&#10;        &lt;video format=&quot;yuv420p&quot; frameRate=&quot;25&quot; height=&quot;544&quot; pixelAspectRatio=&quot;1&quot; width=&quot;732&quot;/&gt;&#10;        &lt;audio channels=&quot;1&quot; format=&quot;fltp&quot; sampleRate=&quot;44100&quot;/&gt;&#10;      &lt;/videoTrack&gt;&#10;    &lt;/videoTracks&gt;&#10;  &lt;/narration&gt;&#10;&#10;&lt;/presentation2&gt;&#10;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C:\ak\Classes\Grad_ProjetosEngenharia2\ImageProcessingTutorial\Screencast-O-Matic\"/>
  <p:tag name="ISPRING_PRESENTATION_TITLE" val="Octave Installation on Windows"/>
  <p:tag name="ISPRING_PLAYERS_CUSTOMIZATION" val="UEsDBBQAAgAIAPaoNEgOaiROYgQAAAURAAAdAAAAdW5pdmVyc2FsL2NvbW1vbl9tZXNzYWdlcy5sbmetWG1v2zYQ/l6g/4EQUGADtrQd0KIYEge0xNhEZMmV6DjZMAiMxNhEKDHVi9vs037Nfth+yY6UncR9gaQkgG2YlO+54909d0cfHn/JFdqIspK6OHLeHrxxkChSnclideQs2MmvHxxU1bzIuNKFOHIK7aDj0csXh4oXq4avBHx/+QKhw1xUFSyrkVndr5HMjpz5OHHD2RwHF4kfTsJkTCfOyNX5DS9uka9X+qff3n/48vbd+58PX2/l+sDEM+z7+0DIIr170wMoYFHoJ4BG/CQg58wZmc9hcuGC+TQgzmj7ZZj0PCJnzsh8dsotoogELIl96pGExkkQMusLnzDiOaML3aA13whUa7SR4jOq1wLiWMtSoErJzD5INWwUjehS5oUzTIMkIjGLqMtoGDijWJfl7S8Wljf1WpegrkKZrPilEpnVCRljn9+UogLVvIaMQvCq1xJ+qXMui4NO1RFe0mCSsDD044QE3m7HGZEiQ17JjZqBKBGOSQQAJa9E+QjZxGaZFUdYqWEIUzqZ+vBmxoSpXK0VvOuhdswJxGAuii4pyBESQXbF8TKMPOM0UIU4uuFV9VmX2V5+PAxUFzAN3BBS0GUPwJnB2AFDjCXUjbIUad0FNiNxjCckGYfnkMjAu3CIRHgKdDsdInFBYqAIibtkAnxGJ9gkvKHYLv93/Eq5SWd1i3iagpxx30bqpoId41JggWVadTBMTUw+LiBsFPs/oHGLCt61q5XcCLCjzETZqQgqi0s8k0UfF/SP5ARTn3gJpJUXLhNmS57RmPNbVOga8WzDi1SgS5HyBnL9Fp5lMrPPTJyt/k+N/BvxeltVXm0LUuCR81dD7dmrYd8xq6nAproW+U3dpdo4bGv+Y6wwOf1DE/oc/XH6Y5cEOKLh80Smknmj2qr75PjcWTY0Rp1GPNFT/aP13JbEbW0dUyhYY6n7SxDopqZ/QANU/aVocAKK5m2JhhpOi6sBOoNwCxBo9FiMM3DVngln4MIB8ksyjimD2WgpLitZd44dlo1tgL4f2hTmPCVqcU/GS3GlYcJRgm/a6QO6kI10Z0AfDDd7rYJR5oPJAQCu2uQBSCVzsD/rgbmYkZ0H2gK/d5KlblRmyavktS3y4NsmF9+OTVelzu2u4tUuedsmc/wUK9rDRa3S+YD2f8e/3vF5QL/HRykmOHKniYsDl5hB33BV9RQCChhX+CxOfDw24sCFnNfpGprplW6KrCdQO6t75AQD2PbMseBluv7vn397YnxlSbuLtru/DwIBYpsqSO7A/gx0Laq/ukAYHu/L2UUfqe3dZifX86rDKGThs9wheNtacp3D1kG3XkjybdAwY9idzoAHsU173ZQwug1BmOHoFGqZncKd0YyX11AImdZqEIp1tUnAepj2++tlUytZiCGyT2sl5sCMzhPsefauDeRTMr1ue2YGN4p0e+lWcOnuC+ZOcQB19is8kcl6IKBtTbsqBERv1/c033zbqe5Wlf3D4vD1g/8v/gdQSwMEFAACAAgA9qg0SCCIIYYzBAAAXBIAACcAAAB1bml2ZXJzYWwvZmxhc2hfcHVibGlzaGluZ19zZXR0aW5ncy54bWzVWG1v2zYQ/u5fQWjox1rOa7NAdpAlMmLUsV1LWRsMQ0BLZ4sLRaoi5dT9tF/TH7ZfsqPoOHadF7mdhxZBkOh499zx3iXv5FPKyRRyxaRoOjv1hkNARDJmYtJ0rsL26yOHKE1FTLkU0HSEdMhJq+ZlxYgzlQSgNbIqgjBCHWe66SRaZ8eue3d3V2cqy82p5IVGfFWPZOpmOSgQGnI343SGf/QsA+XMESoA4G8qxVysVasR4lmkSxkXHAiL0XLBzKUob3OqEse1bCMa3U5yWYj4THKZk3wyajq/HJ2an3seC3XOUhDGJ6qFREPWxzSOmbGC8oB9BpIAmyRo7pt9h9yxWCdNZ6+xa2CQ3V2HKcHt3amBOZPoBKHn+CloGlNN7aNVqOGTVvcES4pngqYsCvGEGAc0nfPwJuh2zv2bXj/0g5uL8LJrbdhAKPQ/hBsIhZ2w62/CXxX+rH85OO1d37z3fws6YTUVF9cDf9jt9N7ehP1+N+wMHqQwCitO9NxVL3sYDVnkESyc7GFuZVTMunIiv/K8Ao2VwWk+gVC2GQZ+TLkCh/yVweRdQTnTMyygBhbQLUB2qjKI9NBEuunovADnAc4Col0Y/kUa7RwcLvJo9/Bo5e6u1f9wr8fM9KYsBtmjeV6m17r5LxnQ2H3I5J29w8PnTXhCm0e1plGCaY9eLz3kucuke7axFCu5bZ7JSPJ44VdIRxD3aApL1RzcMtFGzh2HjDEVOHq8n4EgARXYQZjGKEQLAFWMlGa67BztOfdpzigniIctDshlsBaVKKE53lMt0+ceNGUbtf7oSQ3qT+sQS3qK9b0seExmsiCc3QLRkmDCFSn+lwBZbgVknMu0pGK30kRx9C2ZMriD+KSKomtUkRYoafKCg7YaPhbsMxnBWOaIC3SKjRTpTFn8+kbAGVXqAZTe2/jKFnind+5/eGUuSOMpFdGG4JgfkGZ6K/h0RoTU93LojogWCsqgxCwuz6rcrf7tYVAsLbgN838djCXoLYZkO1o2CcyLFlRWm9BpWYimuEpoLEGGIbGYeBBhd2GigKqAERVECj4jNMI5okxZT5ksFFJsAVto9e0WWnnCRPk0wU6IGvMY8kqQjZ3dvf2DwzdHvx7X3X/+/vL6WaH5hB1watTZEXv25NivJvXV8H9B6JkV4AXJZxaBNdm2zFOT4vGauY8vRPMBuD4cPNcMrsfnWDn1f9QxFvinw7MLMvSDq24YHFdJpZ7EqtVRgsk4Njt0RZlyUajC278KMXx+JVgTpSqMg6H/eyVADHilCq2mttevdOG3VbiGdmcYLO0LlUzAGTOxPROnDGcpw3T/KTrGUyX4/c3mfyn7715fbd/YUtkDzaMEo7q1TPgpWus2Xfwjec0+LV5/V953PffRrxHmJGWCpehLs3ksPmG0DvYb+Ab96FGthmirX4RatX8BUEsDBBQAAgAIAPaoNEj0awo+vgIAAFMKAAAhAAAAdW5pdmVyc2FsL2ZsYXNoX3NraW5fc2V0dGluZ3MueG1slVZtb9owEP6+X4HY96Z7pZNcpJYyqVK3VmvV705yJBaOHdkOHf9+PsdubCDAOFXCd89zPt8bJXrNxPzDZEIKyaV6BmOYqDRqgm7Cyutp3hkjxUUhhQFhLoRUDeXT+cef7kMyhzzFkhtQ53JWtIDhmpn7nEPxd3yboYwRCtm0VGwfZCUvclqsKyU7UZ4Mrd62oDgTa4u8/DFbLEcv4EybewNNEtPyCuU8SqtAa8CQvi9RTrI4zYGHmy7d50zOcNXx1+/QNkwz42g3n1DGaC2tIE3y1Q3KOF5Y72lVZijHCQb+Ggv98hllFMrpFlTq/O4ryihDtl37Pz3SKllhQlPO8SK+c7ikpR0/jOoS5SQBH4QXnayCT497610E8l/juSc4rkryJ8zrzkLAoucc5kZ1QLJw6m26lm+PnbHzAfMV5doCYtUAerJBP9FOBzepbsD9gTcmytiX1wyQV8m7BhZ9wJG7VD/gF4tbtytip++6KEIFG6+MQhyUA/K3zeseMlIOyGfOSngUfLsH37X0nFDjW+qreTz91gqC2mPpreEUrHjTA06ujq72ioBpZAlzjeG8sAawbCRzuj6kbC8mIuiGVdQwKX4hLt+6x2iS7Rh8qx1uLGKY4XCo31yMdkvH9XLntB29Ne3H/ldheFx/nhi7xK+n1Bha1I39VdLTiefZKbGJmWaHGbgmLRzUvVjJiOPuHiM1VK1BvUjJ9bkUIQ2cDZb9cI3BSRYlgWSH00y8k0P5F12Tg1rasjEIfZPqelzNqprbP/PK4A3KYPR1GbH2VFNbf4Iy/g6PNL4LgKqiDm3bH3pL03HDOGwgDH+kcE8eexvRtk3HOu7GPMDKxD3nNTtNGc3R0JN+VQy9EvtJDQcIrzYsmS6d2HB6Cxuaa/euZPDDEh4cJ2s5LDNsvXiPubPvpMSxte/nzyrxn8l/UEsDBBQAAgAIAPaoNEg7Ty5qHwQAAO0RAAAmAAAAdW5pdmVyc2FsL2h0bWxfcHVibGlzaGluZ19zZXR0aW5ncy54bWzVWG1P40YQ/s6vWLm6jxfzcsdR5ASlYER0IUlj0ztUVdHGnsRb1ruudx0u96m/pj+sv6Sz3rwQEsC5NqUVQuDxzDOz88zLJt7Zl5STCeSKSVF3Dmr7DgERyZiJcd25CS/fnjhEaSpiyqWAuiOkQ84ae15WDDlTSQBao6oiCCPUaabrTqJ1duq69/f3Naay3LyVvNCIr2qRTN0sBwVCQ+5mnE7xj55moJwZQgUA/E2lmJk19vYI8SzStYwLDoTFGLlg5lCUX+mUO67VGtLobpzLQsTnksuc5ONh3fnupGl+5joW6YKlIExKVAOFRqxPaRwzEwTlAfsKJAE2TjDaD+8ccs9indSdo/1DA4Pq7jpMCW6PTg3MucQcCD3DT0HTmGpqH61DDV+0mgusKJ4KmrIoxDfEnL/uXISDoN268AedbugHg6vwum1j2MIo9D+HWxiFrbDtb6NfFf68e91rdm4Hn/wfglZYzcXVbc/vt1udj4Ow222Hrd7SCllYSaLnrmbZQzZkkUewSLKHpZVRMW3LsXyUeQUaG4PTfAyhvGRI/IhyBQ75NYPxjwXlTE+xf/axf+4AsqbKINJ9w3Td0XkBzhLOAmJcSP+ijA7eHy/q6PD4ZOXsrvW/PNemML0Ji0F2aJ6X5bUe/ksB7B8uK/ng6Pj4+RCe8OZRrWmUYNlj1ssMee5D0VxtJMVKbZtnMpQ8XuQV0iHEHZoizb1L4ZARcs8xxd0MBAmowInBNKY9WlioYqg00+WkuJxpN3NGOcFpgCMNyHWwRkOU0BwPph7KZykzfRo1fu5IDeoXmwErekr1kyx4TKayIJzdAdGSYIUVKf6XAHnY+2SUy7SUcqo0URyTSSYM7iE+q+LoFl2kBVqaQuCgrYffCvaVDGEkc8QFOsHBiXKmLH5tK+CMKrUEpfMY39iObnUu/M9vzAFpPKEi2hIcCwLSTO8En06JkHpuh+mIaKGgJCVmcfmuytlq306DYmnBLc3/NBkPoHdIyW68bEPMixFUdpvQSdmIprlKaGxBhpRYTHwR4eBhooCqgBEVRAo+JTTCxaFMW0+YLBRKbANbaPXtEVp7wkT5NMZ7DHrMY8grQe4fHB69e3/84eT705r75+9/vH3WaLZSe5wad3annj+556tZPdr2Lxg9s/NfsHxm86/ZXso8NSUer4W7+QY023jry8FzzabavLjKNf9obw1fb3EFfrN/fkX6fnDTDoPTKsXTkdinOkqw/EbmmlzRprwLVNHt3oRImF8J1vBSRbHX93+qBIgUV+rJam473UoH/lhFq29vCb0HN4RKIeBWGdspiXuFs5Rhgf8vZsRTTff3x8u/0ugbb6js2U63s2FHjQ40jxLkcWfcv974fL2s/pcSZZ8WH2NXPrd67sZvFfZQvvoVTWPvL1BLAwQUAAIACAD2qDRIjg5+Vo4BAAAOBgAAHwAAAHVuaXZlcnNhbC9odG1sX3NraW5fc2V0dGluZ3MuanONlMtuwjAQRfd8ReRuK0Sf0O5QoVIlFpXaXdWFE4YQ4diW7aSkiH9vxrxix6F4NvhyfOcR2ZteVC+SkOg52tjfdv/u7q0GqBlVwLWrsw49R51ols3hM8uBZRyIh5SHo0d5eyJCxoRb07j6QFvd8CMC/1lQppu4DFiogKZDh8sA+BPQ1qHDv05r+7Z2LTXmHBfGCN5PBDfATZ8LlVPLkKtXu5oderAoQf2DLmgCjunQri7y5PgwxGhyicgl5dVMpKIf02SVKlHweVf+ZSVB1V98tQMGT8OXqWPHMm3eDOR+4ukIo5uUCrSGfd7HKUYQZjQG1vAd2HUGdYzbDXl0menMHOjxDUaTljSF1pRGYwwX47VXa5pDjDZnYG12xN0thkMwWoFqWU3uMRxQyEJe8AGlEilOpIW2Z35EmaDzjKf71AOMIIfFom3X9E6N2vInxLlCwrtCy9Dty7uejtC99zRzNHTyai/vLJSXXZhXBDR59g1yajH+M4L7r4hQY2iyzOvXoa72268r6N1otLf9A1BLAwQUAAIACAD2qDRI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D2qDRIO3n1THIAAAB9AAAAHAAAAHVuaXZlcnNhbC9sb2NhbF9zZXR0aW5ncy54bWwtjLsOwjAMAPd+heWFqTw2hqYVSzdYKB9gGoMiOTZKLAR/Twa2k+50w/TJAm8uNZkGPGz3CKyrxaTPgLdl7o8I1UkjiSkHVEOYxm4QW0mu7N7CCi+hL5eFcwPnC+VWniTynYptKvhfQA/ntn4kjrgbux9QSwMEFAACAAgAT5SVR6kBxHb7AgAAsAgAABQAAAB1bml2ZXJzYWwvcGxheWVyLnhtbK1VTW/bMAw9p0D/g6F7paQfaxvYLboCxQ7rUCDrtlug2oqtxbY8Sa6b/vpRkr/ndCuwQwKb4nukyEfav37JUu+ZScVFHqAFniOP5aGIeB4H6PHr3dEFur46PPCLlO6Y9HgUoDLnBkBT5EVMhZIXGsAPVCcB6hkwMCOvkFxIrnfAfQbcbaTjU3R4MAOXXAUo0bpYElJVFeYKEHmsRFoaEoVDkZFCMsVyzSRxaSCvwS7139Hwy0RO9K5gqocs9PsD1yQtx4viA5LqBAsZk+P5fEF+3H9ehQnL6BHPlaZ5yJAHlZzZUj7RcHsvojJlythmvktyxbQ2SVjbzNdLvrjIPSXDADmHdcaUojFTOM1jRByWTID9TUpVUvOoAa3hVVte81q/tXlfN262c6RzLsqnlKsEjvqQzjoJ9Mkwqp/Z61oFPTYKujNMyJPsV8kli+zrt1aM8wVyAVvF2TyxqkI4gKc7Gmohd7cAAxXVHcRt07BrGraglgO30VcdBWpuu2FUl5I1pZr5zzxi4guVkhpZXGlZMp+MjDWWDME+cVeum9Q1xE90lp79Q2+M36g1P9VbnbGA/9GYT0DU1oTnEXu54+CjWQY11QyKbWxYFyk2MbucVPmU9XQ9MLkc66bARTxNZcxgDCOqKensZB+USarAJSzlCNs72AtOeJyk8NOTDOPTvTQZldtJht7BXnAqwu0EtDW3ZSTjOo7E1CrIJxPrxA9LpUXGX608B3tGL60O3xq55uim4O3B+fyPURzEaAZzgyZWl3nq7avm8MHMqVadz7pwloFaYR6YLgvn1cxCWYx8IrahZapv+zk1+7AHHeU8NR3TXN9B76Ja8VfmVTwyX7rFialJwoxmAvTh4qTHAP2E7TIIb037Im5E3tQBY2Lf3L+taLPl69a5ru/rsA81fOaschg3Ux9BHbEUZR6NeoiL7iOiUthpN5JRL2UbuNHiGEQqigCdwkN958uzy+7K54vLBmvzenCBXS7vWOl1wp2CSK3r9iJ+vRvg8TdQSwMEFAACAAgA9qg0SD8+kctJCAAAkiAAACkAAAB1bml2ZXJzYWwvc2tpbl9jdXN0b21pemF0aW9uX3NldHRpbmdzLnhtbLVae2/iyhX/v59iRHXVVqrCw7xSsVR+DIm1xHCxk+y2qtCAJ2DF9nDtgd1c8Uc/TT9YP0nPjO1gEyB2dos30frMOb9z5rzmQQbxsxfq25izwPudcI+FNuXcC1fx8A8IDZbMZ9E0ojHlcf1AefRCl30zwycmaECNOQldErm6GI2HDTSSH9TvqX2jD29trd1CvTZu4T4ycEeHsWvFuFZ0GDNaTX1QP4JIcCO6pCE/jTqoF0bfCphhTCNuhi79PlSK3Pmh4gxuIuJ6wBcPu23x7DOte6MtHtRudnodvG+piqJ0kd4xmkZj3+td99Qmwo12p6HstX5LaSmo2ek0r7v7Zq/VUeBtdN0FlDa+7qJ2r91uGfsWboE0UlXNaOn7nnLdbKqgDfev9f1opPUaDdRsNpW2se90lZHWQMCtAIaq9IUDFUPRlO5e1dRmX0EjfaSN2nts4K7eQf0W7jYa+7amKY3GwbmH2eXddaCWnk7mzncAT4bg5KjIrfqJ5Bost1EEzA4NNj7hFC1ITC0S0E811XfpgkTsTzHi6WgtTVKZ0JlIZluRmhCBHALY8ATWoC5HMjZpW7448nTkuZ9qiy3nLLxaspCDwVchiwLi14Z/TPInnV0ZSbajURW5J7KkB3U9+SkrluqCnIbnktCSBRsSvozZil0tyPJ5FbFt6JYyc/2yoZHvhc/A3bju6fiiIt+LuQlBKNiH++IpL7aBnhVTYV4Xi6eUpE8W1M80NuSngtxB5fseORLdebHHpajaFM8l0Q1Z0WIA+qp4LsuEoKUYtZ543hfi9DsHdkW0gNZFdp+80KioJGmZF6XYZrupmk+biK2Es4ty7wf6Vc5n0IHClbCwIZ5SQmKCQmGpKKVuk/M3jhjT1+NeMghACwQ331xSkoScanN9cjdVra/z8eRmMtfMm9pQT6oSibL8c6vb/97sdP8yqKdyJZHsO3U8LmIhCdZplMOynNlkPAdAPJ5b+ItTG4rflUUn987YtHBtmP6nMsB0hh9qQ/G7jOj9bIYtZ26PTQPPTXtuTRzplzF2sFEbfmVbtCY7ijhDO49+Q3xNEbRnL6Io9j1XDoiW7YVbWkKfMblTTWs+w7YzM3XHnFi1oc2i6OWvEpls+RqSZ01i5HoxWfjUlWohReS4aC+gXe7REPzjaw84WUC88KqM9pn6aFo3c2cyGdtzbBkZpTbEoYuMiAhN1YFmqo1ngBHBshx9THwus08iINX3K4Pcmje3Y/hxhCG33mrtww//gDVTDCGZ0rCEICQOnkHW2fbjZGYIH4JCRNCGxPE3FrmFpMmHrgS2aekTSE3dyeE7AibDhsB74RJShy55Cbw7bNvqDZ5rky+Q41Cbk4pCk89Qkp8rCn3FNtQQtkuIWeqDeaOKihBlmBVIVoNLIvLdf0FkuQQ54c2dx7YxUISHoUxkNcZXlTXZ+Nd7CKSpjs9UewIMzpZvK29HwZTIhWWuhC5oQzo2RHb9em/+Yz5SzTE25pBuxuRx7sguKZQG5AWFjCPi7ki4hP0tXZItVMILjLmeK8dE5KUJv2293xHhaf/5JW1dloG//PIBkwoN74RlsF8GZWI/zN/TLtyWzuCDhohcP2tFGQd82ARbx5Y6Myc/J0SxF2z9pEv/jEC9Glc1WO/a8eP+Kh+2/4MxdtKCNRM6muaxSkIYVmKx5MDi6VcSNK0RqJsm/RwavjilVgKwJimGxdAPwDyA5wqGPIBHq0E8Ys02HdhsPdKFOH2UEJa1mkTtdLzFGdGncEh/LdUFfWKwX/Ip2SUbGVi7ZPjLRDm3VSosLY7pjMFwCzBXSVIBqu8F4gxVDvb+DmeuSFaDwnwe2dZ3ZXX73rNcEcDP24C+3Yc9RSyQVJ/EWV4ni9Lff9CQZIqzRO+02gbitUBLxypXnz8UMRurM/12rquWjsWJQtSzX14OqkP4ZOzY87GqCQQok4Dw5RpW4SdxziuPlZwIDDxSAS+dvE1JtFz/99//KQ9zZE9CRSn1b1VxoPhF18SveP+0GKfxv0rgOKpWFJUvJQXTA1UmWv585ZiQoD/lyEKSZSlggbjiKqUaSiANo+o4qn57B1Viy6Jg2wj2ghVB7tTZZ2h8cq9fG96R6Bkap8OYXxVIel7kJq9sw+GIu+W+F9KK4j+8EonJO+Z0rhqGPPtDjfre8jlZfl04wKTXfMhnqyp4+q1qQXc+gqSux6tjysUt61rQEpL3Q0PYnVzrXgmHCxWfQA/nhfuZkEfMn4qbrbdXucAgLuIgjYc8Ekf67C3PEa/ZtzR2wyfix8CWJx2zTsGGqdgsppBF2jH3TNSOm8dNKceMD8yHdUFPppODLtKPpXRdkze/eQWvtDeWwzErHcqZfiAe81v0O3/DnyMe89tiTZnAue6N0PFIXjK7jdNIlKeXCR3w0FA2qZQneyvyCAvG4lY2zpmUEoqcAXPpUC6NjhfQtJoFLW9w/YzFg/B193InZBYvctqx+NahMHDI3vrl9B1wj/v0fG7LeUAF5qMv308VQMpzqgKSbw+OnZFQEX/Z0E81OIeQ5Vo0+riGUoxPNeHO5Auac3KbrJ2JbpaTlNZcFg1kO5fdvJpgKLp4NRGWFPtloUH9jaMG9UshGqSw5yMYboMFjTAkgUez7CzS8tzr7CbsQW5IM5Y0smdG8wB8DdghHJFehXKUQmbJbVVWLslLfhz2ltzz6Y5mrSpHyDnn8vwHMZTH5exW+Zg+8Xx+p5STZZCr7uMqSFvdIRfzmMWBs2LyRHZSLhmptuxwsojl5E90q2ztOUzoxGqUdWmR7fkGzfhR1OsnVAHvOecP6vlVFnrUmy9Zj2kgCnhn/+zgf1BLAwQUAAIACAD3qDRIDOShgjo0AADgTAAAFwAAAHVuaXZlcnNhbC91bml2ZXJzYWwucG5n7bx5XNL5+jjqzDRLNZOVrZNpLmFmxtFOGmYwmWnuhQujqZzcN2TC1FyAOc10TC1NUdE0mVIz93EJJBSmJkMlJXPQFJVKiFyQRIX0I3DBFm2+c+7v3vu7v9ddvueP8sXn+byf/f28n+UNqSdd7b9Z8+0aDQ2NbxxO2MI1NFaBNDQ+/fmrL1RPuHWHn6n+fBIDt7fRqO3WHlN9WBV61OWohkZ95trFM5+rPq/+4YR3jIbGut/V/z5hom8HaWg4xzrYHvU47y8aRlVV92N1cYxbLT/Sf7ygszltDxY+W53Ta19xKjK7L7f+s5rMwE/D//iC+WyPZUY438bmV59jRXb7t5UfWfXlnWyXSztNag1GHfNM20IUSrHUm+lExDX2DVo2hkon2VuhkwMxw91h4rJGOnCtQHPybotcyqWhcTOFtDq8fGKrYpGt1Fax+MzHh321W2/4GMmo7QFSOYck7vhM9Xio9Nx6061tD3agW07VfqV68MNXY/r701LjRxLKfT9Rr7v6xCF5V5349pZPVZ+04Vapmi2SThOBjerTj8ccjab/GaF+7TfUSWfVHw37knz1nww7M/VT7SsB6lWHvm1bpUb997TVKoRwf+wcZ1hFsD5pooYSp6+/fa05KCjq9sPL29Wv/ToZiQQGp66rOLDeuWHDvLe5RdDl2w8zNrwFAjylYtT40qV2gGB289vDdpu0VMTNN2R5V9YH2qqJ7uO+rCgvHnSy7TbiiM83uhyMu7xHZc0fg7kehBy7//p0sjD/Uvu8vXrp0F3UJi19meUSm32okvz1VMYptViU6B1tP7fLl6RpjuXuAdlOoZcI12htKCj7Sy7+A/gvAAJwneifGC4bimGLihNeFgy7ux2J1aMgcfMCZuSlJXN8lg0Q+5F4rGxxhi0uxi2MGQXb7i67eAJ+ZaeB2ir/KBjKbJl/Wbj1+O+NbOjpvPVA6YP1Fe+dw7n7cF2rdHDq+e8pvVUG0oTnF7fqiB2mYpY5mHGiWb2499OXwQM/bE9grM6KmNy2ZGAWP1nyqqckvcqg8sJzKwzn4pDYI5B5SW3v70Hxh6lWL9q2IpPZ5RFDTTk7MQz3ZXa6+KPWM2Ykz6wfeiWKTR+BrvO1zCUhOSktVgG6ujsTV4CKcPA1Q32cDQD/jWkCO3WTYYLbWl2jRNiymEUh5s/xinlh3aIZKeWx46WWurY4b+gnhoLja9JbHhmWXSxyW5aqt8MF90joyW8uqToAt2qq9r+XRbxuDUw2buWG8Nak0wqWxXzT4WQg6djKbLbSZz6qBzJXdYkihnO+NqXuvekT6plReF8fcZHvfrxlH79pmV1tI1EgNDM21tbxnz07fKaSfupSpKUca10d2m0anCqrP3R9WVeUQuemA2O1IH5Knr4eQZ6binMkROhCZHm+opM1MXtGmC/OL5trHWnTJwWvdMfX/FTg/PJAFsMZ082hSzZe9hWZ+QjJggSUOPDsANM4csUKonM2gmcouRXcUGxemvsVooMeI0Z+iqkm3rzMr5eJC/T63T5sbUxjh+eqeZbcrDYjDB2U4A4+e+KTUztVHsWix2bUMBqO1ZKWFROSzXgsFKziGM4/HmQm6wToF6/GxT6SQjdDXqreNkVcbu8q/eDVVBzm4n2UW3dMS8t8kMlX63Kx6D8KAinaE13WoRL4JmrBskL62Sh6lAFB1MNMHjmH2X0iVifhkalxSKUa568f4fSPDoQXb/zHXCBUMwvb5qRcvS1BB57Pd0zb9Gn5a0mGonId1X/Z5hOCq20PXOhZgthsWcTTeFwJX26EURh7Nkyh8BeYKH9vzNSy2mqJWHBsc6XzSB1gRrK8XuQUW3s2d+ZRTF6VKfx7/njasdZNLzc5Xo9xWNad3FcWvHYAitgUdB9X2ZF02kOII5CSs/T1AFoF8af2rrIVypAQlREB1oQO2Q3oy5lbBBPtSuZVE+t1BS11dkmQE51ZHOJPs+hu45WmkQdJfF0yTAr+xnuo0rY+UPuPQw9zdSAhjtexZVfd+M0Dyxq0JDj/XLUaQ2BIZaSAs1sJNmWJUczF2XRs2ck1a6nUlS8uztGv7RKuSaWdj7VV2WS2wMQ4I7flUYmVEan9bOOyPqL3l8/CU44F85Kstau+eiqDr/szHPAfv+o2dIjIdz9QycwnVmobAMUx1JVcEd2TK353MSLtgh95eOihk1elTHqoXAh4rAhVUa6isnUpJ2ozbusE1t5qFnmASdOp2pYrva5R7PI3dnhDkdvWCp3AkVczFo3i8SuBOMd26q1lBQ8ENbSo3xP0QrLdz5ewsSpuL5tYdh/hPDW7qT5v8zq6jNBx3i757DHwPAD9ZtSC9yqGxzGGZo2+XBGQkqXy3cqikZyzvMDL3E46xhBR0961TAfiLMGt5ZRCxOwf1g3IoFpnTyP2vbHN4Dotmy2fj11HJrxsN/IZEvCx5pKn0lam7ZCX2Snsp2lu/EPOy/75u6HWG1EplZqOvlAgi3kqM7txmuLp7MGkd8mam91W7mis1nyL5X2/E9AzBuinkLtWARNkf8esmKoMPKKYS8tbVtYPKqa+TlCmuruMHDIHc277g8wI8Bdk6P5zvEL0SB/nW5npskLOxCBGVh0QNi7Ar9Rs2piwug1Ftw3mGWGG2ogdQxeX7Zji4r/mlMsvbs9d/nYglTHpdDAxoaSjRfbALFu/1MoIslKikFlQfsLAA5QR07ngh1xihG2tRgdnDZNufmPh9kmVSZpXYHU7mJrRQvwdtRvMeRqfey8tKskRDKuolbxO1U5Zoc83/DUXRYZW6+SgfGqlHsJyMomUXuDrmRUDe5i7s4SfXDkz96cFQfqtYqx29IK74aDTQalfmRlh5hHgOtRXHum7G1DZ+4+Rk7NFK3zQVdp6+cUtf9zVjkRpLMey4VHhWZ2JK/vAhS2rbiV+Xe57a2huRfQmOF+r6jjnO1e2MaHCDjSGwFY8nLyyjwK4jWWZmGGOH59y2465TEyYBG6fhPguq4bLorvdb57MXeMNQxzyAHyyTEzswHrUScXpM1nyW39vp2vOV+zksDwkQ53PV/DmL21ddSYYft1kf+0M/MrADu8QJXXji0qAJ1x/8XjsxRNpmz4i4uT4T9HPdytGdPUmkMKyb423wy0mTT4bVMj8Os6e4N4PmJPrSY+kDGRq7192AxGIMB0RcD010Qnq98IKzGknm5BOZtnsQpwKgpNQGadORgm0Mfsh5db/Qp051XrZIFmfeWbFjomGf+GhNTHR6bmZuvAc5L83C8u3dl9XesJh+w+94Onm8CqEbztnhUS42oUnl2tyPjdeB9cfspOYpyn2pm/aYjn3fa3TusJlT5YSHLAHqf4HkwxYgYaIfXzBJrnnFg5V10Zpvm2ly3Hd/PeeHSDa8Tt/7tnhXRwxyLKRmBOKlHr+W7LNbVdiPOTdGhEwd2WfOGCBeNF3rsvSHVP0JNdAeG35lfMdQS3XoiiWDS11WlMt+4IEXZYxJMvWlhWnN9OFFrALw7VNwg8Woi1qc5pbl2H65stuqK/f+P8LgPDaUkL6+vnvw71usNak8Yry/dbnXz+bfjLDXgtu+TVJOhCqi48v4r8B09+8aBMlY18WhBYvUtrxRKIqbQ3wZpXYZ440dksXSapkzYjViOXKIvyTRHfSSf+0tuQ2BUoXWhQLE1uF7qb4Kapwf7e86INzDUBAF21BvxS8Cbm/zXgvWet5THd9eqq1UD7tvnf2uI3JXp+R5JmudPEMr8Jxyu2Tx9nycu0TZ37N1gYH22XU1+Vv283sZnvmFqlO9AnuiWWR8pw3Huh4hGTad/xsofVHyOF7KEK/86WYw1rcycODWK7DOS7o8xMMF1LckNe1WWaXQoLtPjJh2+fgQ21wyejpGyOg7AmCIgR5WKc8GFj8uyg5lCt8ypknBwH0r9uhdsLCgF0Tsx1SSLQ0N1geM8zbamyHmYI8jINRYWVtdP427xExvjBnCwefsiKdUHH1RiYPpu3WeiQlzoSBN7wyKi6Yfakgu9b+1m41EE8DT8wizvAB52SuoRUSIGYGfTqUd7xPxD7Is8cPOV9q9AtSyiFkQBJbSFZiOxLmmB2BE0Z93iPdBycEh6jDGQcHoW2OfboufzSSFNQOakba5X0ss8HpmRYZV+gbAzWl+sm1+YcgPCiE3ROTOxcKc/c2Ev5Q++Ecmhx6AmKVBGUPuAUQRLZxh+u7bc8DiJmoXrcwCjdoeIiiOpadyY0tu4FB1x8PzEdnhh5OYG9eK+e3uJEHLAe6oWSuYDr4BYlvxm9ZYA7qJpGx3VV4X0/JUHBrXjUpFVs8OhTNk4UDXfUxUPm8II7cRbXvGyNSgmgitn1Si5wOxEqw/Ok7cxgaDy/NGiVFfggDhykeWmyUef0j2wa3wiLyLIWwj00HooyUXFS2aD7IvBAbjCFtvMkDTUSzq3i401/x40zWkgeKT5NEkDtNwjK/6cduLTHV5K4oYF/k7uO5lU/byQNiab5ovh0STDI2GZwhH0nxygiiYYMfq9Lp3tqXYWwUuQMHmLg3ZOJg3nkxVv0f9k9cdEdpbBLnngXq02EjnkyLJTI8wDpwVERIDccjD5qJjO7PX2NUChcl/UpR7ufe8Un+cqkDmW3Y7PJzVdWn2SLq3MBU424gksmGkOcwsccOR5tzcecmnaWNUUkjAxZtNqTJ8p1Gbd/hc526dwubhkGyK/7wevEQpQNfKN1WiaokpSgYAuqH9LMhxglELyiaKvzVqIAfbdQkd9qQLTKMuZP/VMcSeGRI2bxavnndQCi+aLJq82emXIezIKEoeH3JpyFJ0dgGP1iHG2YEQvSC8tN+ioP2TLmFqJxdPhoRjnD0UKIweB13FTtHpJNoml/3GWCoNKc9Aa0EyFEkNrbDquZZGCBqlCeEIQqKVliLGZS9g+uAcwK1c1ND6GKjaq7Dyzj9a0FyBV3lTrXcoDsu4zE0fOrRjAFdI2CweCZOX5X0nq/oEzUeoUAhKaijj5F6V5skesxXbEgBioSSNC8ISuD6HVLsjZw649jB+sZqcGyDNRDJjk+7RMYWl0RxicamXOGBgVpioJTJknHwNAUjtm9Ylkw6tpIvzLXUWBChFWdzTVDQEmJeUMc10WjAkTgB+rLg+0UAhTCmXQIL6RNlEoDQNtsnZN0yUVKViOGnl429M4Mq+y5b4A2TCc82cU1LRDMHJ2QI06ZR9FxmjdySRW8QKxgOxUxytSn6uL1J5MKLXWVH89AEFIUd2ofK3I0pErGP4RfH5zsXuKhu4w8H9PUY81Ndti0DIK1BLKs229mX4Px9Ixt3c+hJd4UP+ZqIs7PfIWlRbniY8Nq5ATBZ3WCtJRHFeKJIpUFP/XMbssmM8flw9gRd0O+gbPy19cLNMjklHQW/PMmd0l5xLvv6mJ1tD8IUjUal/1joXPvFq7rZMAezep+vgrLprWnPfQkm+7vnI1JXVGNU7Yb8duRYTK5t5z8L7/oEIAdZuzBFIHBsu+d6ooNjagw97ZfdmTNXj/cYr1zlQXzD8xh0+iY68iYvo38oxUQ3CP/fp8Oz1Hq7u0tfBgZwyqoPT+3M9DD4pcZg9LBF2uosYIc65v4wQT7lfGmIt3RCnKZcCbDhK+zeteEGH5Tq6wsJ4/EtAx/qkwZUpYOjwZ+ffkRf3VDUcTtiaztCurzhg4+1LoxX0XSVb5iZ5bv09WFOD/+1DNwvyEX4D7TKpdzMcn19fVq6mV7gsYMhj9RMafxYcur/YFNT41mYmhuN33r+hwubcxBIbKzs4Q705EjiRM31SyceXri8evuOSrPApdf2AYP9dHKS8Hq8jpu9rS0u7/I32w0+SAgoZAzl+TX6+hLFiq6os23Qcp1kaxtS8R/A/0sBU3bqrG44HUxvVieXYGv5bC+tvDhxvJRfNDgv8I3pxugsv+0KK3gGO//6l32fuXp3e0POfgTS1IXuM1LEH+32m8Kt6AWyjelRgZ7d8r0JY2VEHV62+3JuiFmoAC3GdwSrqua93I4VlVgRjqwlp700Dy97EEwh/L6iJSCfJSz6Q+df9KgS3X4r/6XcNqai28yrl7iROOC6bkUvY7bXrS+pPG9cO3A3Fx4Qe5i6orAoJ4l+boXc8RBua/Qoe9AZh0laKQmn9IirKQfycA/gmHq11+EjfkVnI1TkpMEejj8Xua4Q0+1geKa7U2zGqWCvfwOp73I03oCx+gtCdiQOXJ9/bqX8lQ5JRT6VMZfzWDkb9coJK6Rydxkc/QN+PdCQaLrbxtVoubQcK7/WxKwos2I2/zs6/il/yVj/XxIYjW0fK12heA+C9JBKYed3/p9BPa0qZSSK7ZCPVB/xREdtFgOqI+SvRWvyJRf9td4XfG/9GwjZ29Tor1W410TwbwwCbsT8tQa3BXu4/qX02xonTf4NmVyPP5Fhx90faXnzIj2z/xDOP3GsTKIdeJD7Z4Kkat5xogPyT9RUTk571RD+Z4Q/fak5YjnAMMFMIRw6V3+s1K3+528UzfI+h8RTgZX2QdPnX06pikRjI0X5PmFRDJG2YotEG2otCouTavdpuJ7q9jQ+C/3vGhJdTcGts0+m5oUk/OL1IpsVbW2hKtIsBcT7B9jWjeoYGc8+IhuautPvn9TyMPzlLTb4oo0OPjdFU9f//EyXJbi4vB+Jl09ny4QXt/o3n18nWOEtvrCa/BPmA2yZMUg9THq+avFpx/xwkM/Yyc06kD4WmJF89jCbvScttXdFi00+22brVFgq3HvBEOkO50eCRlCY4jn/5Om2dGABOD24kJWKRZ4LGibvA9rpPoPT8I1NsQuBL8s2Qhjk6uBzUOpwkHdSFBbj+UAavA0ipq8ayyQ2ye9gX06Q81/1D0D7SvHFlTPZEys76ObhI1u0HKZYDYZaIudrMUiQWFR54UtNHd+WRT2W+Q0xck0WqrHFpbkERezAcRFT7ET5z9bM9MlGFLf22aUoxGatkplwWTBsIF5FmbzbtsHUZEG4F2hfEFk3+OfJ2h5M1ocUkvcNxphaEpfdcaEiLdU5B1idCGLVbAvr4FuB518RxNzSw0A75xNP+LZZcEG7iG7bPt2AJXlhDDkQdrcRN6Rw0+cl/LPkWEzwMfIY+w4sWsojbnHobgSD7DIPskOl/cijPRkDsH7MiuZRv1shX2ZeP2XUy0FOxyBpjLF+J72rDji6VEsc14KjtWNNB9z6JnrFtL2gEGEvnbT74gmT45gp7JnsWWaXSJQgZRYc6cMNQ+UJrDn3FfblGOILnXOqbv7i8kuSPJEq2UVYdJ7i2ibxglpN3aQ762rcr89MJg/KGmfBwtu1l15lFnK5M4/MMDodk/UvI09T3JTfCxZWDEpIEdkMF1And/X5NSmiUiwS02bbmTpZkjh/34IzvdCRGNvdODO29p/egywIGYx0WBh9KZWW6WEH/pZUTdU3AMufhgDQTR9JzvZMT00mpSYpszOhXMD926aAXUAkmHi7wcd5tuzeZPJ+d2e+r/s6j7KjSl9BWpoCa+rzSW9aatDs9424jB5STLTw7OW0HdQVjdCJcheJfUXaBUPE2iDuvsyh6AkBYOGQ6fwbN+gwEhBwgnBJLUP9W9cO3EL1g6QlM1Rnsyx5MHe863AM3qmPBeHXC87PX9uoTzkdknln8wZqnSk60z4atBwmpwkO50DKHmUuDHGgCTgNeWw0QQ5GFFyiiCjgO0/joSmOykNk4ZMGyfehwNWq8v+Muf/7AhooqiJm+o9jtnx5x7ZTH3qbVXX0u8B0Jn5xqVRpDIpq/wB8BvdPEOQOc9EM+fm9+voNtG1a5hYegQ8v/09VVf97C390Ahb6GXRgREanqCvE/e1JM1M0MTQhWmItFyAVwfPW/g8RjAXOUloO3EECd4aZMMX0cAp09sbwl7A39xqzmZxkaSNpGDvPQu4nre1Of1vJOTcJJA7e011oXGOyayj8RFHgBjMCc7HCDVuZ7HpId0kX3qA+zNwi3whGbR4sTYyWdeR+ximVQ+e7eItdEupz67enDmzxuaauW72g0gEyPV5Vl8cWe9Xm3AaNy06tuTYOeTHl/n5KLSu+XczzH3F/AaUnBz5Ici0yej+ybCSe4wvWcviLUNYOvBd7c3zh+0llS2rYnLalruJ1CqtjHpsnLE2sbea+ny0miyKRJiQh0T+xoih/5l668FZidzPtPXQSePO4JejGtZxRgbbwxNv4U+gyB8pP6GVF2HSz+ZBBKHrI763Vg2ckLLD4/dWOuQe9bjDstFk+thgrHUgPztQ5kpjMduudwj+/uHU/XSxrvOMXSqvLE0mi+qcigbBw1uDd+cE+EYpCc1a7iMyaiZBfeuzr8FgyGFmXy6K/vghuESrYeMUMjcLDAQHerB3oluliE4uGOmw4c4DiyrXP4Box3wzz5MNGLLAJ+5Sy6CzFeEm/RAdQFeqF4tm9n9Kz9ZBcrDwo7k5+u0yOg2OaAMnIZw5cpWda6qS4y5LX0gzbvllL1Cyvr8tG4wGuOCEDL0Dgyoous1WZwRPiWk+zLPjN3UpT/YtHsxtebMVPbwX3AU+I9NmgBCcAympwPZ0n4ja8yrwexOAt9FH2R6Odsllv3qhcqlh4meaypESas0/C66EY9hG6sDycIN+H7uDTwRo+g3KuyUafo1cFXL4iAmnKFYiS4Y78id9TNMFTbnZtD1wEKSpPIQhlLKQCA9mA7FnzY9znto4XRA1eX5SeC3M42tOX7mXe9ORGf0MrA+We+40oItXL4wETKq03amN6CqjjeAvqW+M2cNSjCTfQa9STwWyTjYMN1cQiG7PpxRk2zLuve94iLbW0tWi0kSSPgqxG9nSm1CULTNw6U6WYVJRZFkCo7hcbQOVjbsh9E+lXbgUnKW/nhzE7czdCMkWSqoU/yqFzdJLbFGjJOaMONq5OPt0HWiw/6cyPrM1rF5F5p8x6uPHVnCZiDN/xQsRG+s1cTePVCy/0EKCo9NTxvf8S4bJFDXkiOVdiHA50T3NZltmbjPoTirrUCpDJkzGWbw1bNWb02pOsteBuDMIctE9ysM/LTEvVplWAXhI7aGJ6Ug3xrC3SmQ/EuRrrRVflv+IFBgDwq8m87PuGiJBZVp2+WHRKXoSh7HmHDdnZ41/bAzeN/PwB2TlMxvMyy+Jr6UqwUJcgD+ehc7UL4dpd5Pw3D4ygZ6exT2p/CWuzBeiJ1Idh3iypwsu5SS4mmOxWZQ1PumesJPlVJPepLW8HDObhulp3sTMsqf8675HsWAwS+d0sAswPtAe0G/JPDO6IJzN/2KGyMNJsg2jvxZyvHUzWwdc3zaJxBUS/pmy9z21ojPCBEdheEBl9DnJXf3QvfYFTlwerGtr5bvNlm99weXHgnlvqY7xvGNKCn70Yh1d5w5rSoqchZfnt9YP0my7FXIlK8VvXy+/K5XJ63czZG6aczWuIpzZrGa8a3HEGhD37mNGkz7U1+VuDyxx0vSkX4MYUirh0fRbm0SQYWbKzxJRR6xsOl1dj4t9qjOgCkogqU0A8SiqOpHA3u5ajhXrCLd+8yvhz8sBUSThzCIfcrOWQZPAINxw3VCMiI1z8cadc6AiPNtsmYogh1+RbzJ0HFgklnVi064DKaxfQOUHesZerecjjZ3equ3YskufUurc63NvhZG5+Ay2R0/lHjBZixafJ6G0JO+A2pX+EVcbWVsEexnYSsRLz/HFhLu3ou6n9y7tgYXMddK7CLRdWN/TNuxtNUOVz2GIKRtKFWwqLJMTUF+/vJI33/i0fGIUpRiWheb3l78bI/Fsj2yTQaUwGzendaLZDvNgtziGgpTMrH0oNYN4zT5zAuTBKkcW7yAzWlb+yZ3VYAoLRE1Wk067v4jKFCMaOOQn4hXLVMaP50QJVWLODzIdMaiqeaXaS/FyJ70aXDV2n0a2xp0rVHU1Bs9nSOZiXemmSdVjc0qjuG3plvE+NL7Xv4SkVMtb/gvN/h2A4njeMFSfxuK3TD3fQGPOFjE+6nXGUmcPFvLlTK95TKnhKGnBPE/frUj+TZ6AvzFmMFsZbMyZKPqTIFo6Km3v1haQBceKHIqxEfcXSfol0z+Wb+eupuktHv/2BtAAbPm4JvXbXHnUreSlx/+Hvf14AkS++socNHkmcDZMhFSx8wotMxavMuLoWSefowZfvkHVCNmkVFPmFXABhiBI1r1z5Q/TiQ3VZCpaPiOUjoweZ71+NTUtVR0BxwS7sdDqy5Q1rCmWEP6J4aEmffnM4a8YBR4Jb82UmDLRcjFiT7nuwBycLeb9WVQGgsROnt2rd3PQpTz4VT/KNwF3m13XoC/O9FCITnYUX+gxCyZLkJdsFlW22IGcq/AxS0j9U3RtFsDGQhZrnxnKdzAZFzs0NLfhUO27omqs5eg70kIC8ucY6Miwrpn0tuOWHUy1zCMeoXsf7A55aS6lWmB01wizr/i7CLazWrZwtxl/DDaOU1wqDC6KCvaVZc4pZN+VsgLdjivOvmNTEJpHq/L0mqPm1vT+KFDxgnydIyoo5gYu3+/wfrM7EZXw9+/Xc9B4T1zl0/oTLzuGKgnWocH0excagzQbkKTqiD9/HBxSVKZOw43axu207L9HftG/eNO/P126AHzI0mTBeFjMbc2PzZ3LAqclkB3xLaVi7rMbjREEP41RwX4e05varuuKwDihZdifIPE9gOsDrtHXl7zdkaMrF9rmL0ODrWIaB6XuuXM16ntSGtfONMYcF35X+8srIk+vgleRwwungaha/urX8gYU3g5Gtzyx0eWw75SiZKSJN05MnCLxcL/9JYGf4e0O5bNJyANkZ77FD7AvyBp3CLpjoVAocpH67terpf5yQ0DcxF86tzzpWullz3m/MiSadIQVnzZHL/HXfOaGvKs7+fJvhqNdmU5t9AoOnJd4sq+GC4CjvNT9Xc0fazXkIxOGgwpwt3CC5CJndyCBH7z8rpkQyHTCucpl++bVFeukPqpOn/XbRyfe+k5a6KCCTvi479Aps4OZ9FWj0z5v7/DuQKxWMjMH3hbcdJ1d1XhjqlxJFmISkBj8Y0JGICsjLvrl5K0pX9H3BK5TTN1nurkmjT2/JF4VCaxi3i46xebeBEMag7E0bqN/euJutF87y2fA4e7X7lDj9cm4QrGTUc6xuMoyJGiOmDgn4oVSwEYa2IId/cOnVGyDXmzABSOOsd4573EwPA1uqIDNCNqmvSy9t70PXTqnvVBu8s5R64pP5P1owcn70yrAm7vVPTF5qOwTEGJ33012uOE6NYGXDw/H0mevpjFufCo0/Bv9/oH4qFIgovBF5v3IBGa8cg8nLhxlAvDJadkMT+1XzqIRWxBtTB8nk5X6Z3fxUPIMGPPsS1pz0+tknP9yS/DnSHiDNO0OyPul2wvXbf2hnRG1COP0mv/rRm2XXftMQhucso64AgX9L+HaFeis71v5QbLeMJCdC8mlR+UcoWv4LCuEu0nevnRizToKGGjechCCQW+4WPu91O/T5ykB/MKFicQIvr4tXqv8XdCi2Mt60DasjL3AEg6f7l33VPl0FyDrMBs0Abi7LWrNLmryAjSL6zZn97rLjIx5ZXiAOfg6BvwOoVWN9b8RyO2Oc85nx8UpANsa6NMDRqmIfQydB5YHD+92df9j7sUANc7rKUXzLm8SC1VJ6bMzu4yarMYfL7uku3tO1LngU6k3PJMuJjEXBkhemY0MKyXW3BkHI02ZZAnkcaf5RaHE1iSufedxdXlH7x+3u8p1VIjCPAkju4PdDZVT2kQH8nPa9G5c/dCIH9nD4wSTRqqQgnirzog7T3RKurk6qfdQuyxI3+keHtuJgXZ0WctEmTePNcDJfoUqxLxgGH+MiYodweBdGpiIuaDiKwB0IzcgSGwgxuSYnnv1ZIjfYveKOu8ZfSw4umKwdhGJoflc2GK9ucAHoHQve8Un46qhenqvZVdVpE8uduVplQGaGsxI587MTcxSDCTKzSD+AZ36o6WMzT8YUOMzSYwGgKnZw83pq5S+tl/UngoZxrSNRhYq4pNXHuRaDM1fnBp3+nii/i2oVyVG6XG5WbKPL6T7x4UGn088e/wWTA5RovDIMT4XtPgoSUa/HVs0lAuQxdHnOU7rb8SSdBv/YuTavWKgaVQ+s+4GT5aG8P3HV6/arAcKIX7ZJbtUVNzyuEFkV/EpxSKKT3T5JFTntutZjMYCfEqOFRY2uXChrQajHGtz89QAy9uCxWKgcmh0nsJvNPAA26Nisg/Km6Ub/vudD6+sK3MVf2pH7hdy29dovltzYKoAywY8DTbso/ddTrwNkxOFJLkhGiQW4WbI7YRPoul/a74q+rz/i33iENBTNgls3iWawfR24mMPB9gwl7vCfFfq/Yut9jEIynctZ9cUh8MchEzpTwM4hbHvWwo/H5nwcViYqVx+Kmd/JFi8sq6FLglDtLdrSRv75i2auhHadN/3/YPScD1+amkbWtUrf0BL2NypK7DN1eFbOGB2IbtaxZTknDAnPhSQ8TjbZyPY/P0UVxtUxFAujZQAhNZELasgMLL/eG7EwF8qFzv3hnomuCQWspcDT/ax6TT9cu9z1Q/rZ75CWmqKpC6Um7qK4u17Odphbuh44LyCCQb3qyYWDc2Wo4L6FfKGxyqgW7hxFYiogg6o4035j+X6fS0gwhhSr7oYwea0w433+559fXGts6gMPU0+ptspCA0ZAL6iMGl35qiOIgNK/vyIKgTwyI4RHLT8XNtEkl2UeZAFVUMwISj40lZ4qmo+qw52Avy5t6VBwcdz6QYUESwMjAeYwrFaBy6pavidR6AzqajQBmZuxSw8ThCjze/jXz+614cxvdIss6rsND2tJk3Vr/hGmNTtEhBsAU8Q5Lj/OcJ4uYphGasmhEDauNW6EOtwnRlOY/cgNT7ZqJeDgFk1YT+akrP+JODDpc7u+LgsH6UBa4SuS5keEHRUSnttV+w5byPHvQF3G2oMPqLlfmYrqFA59w6DjD6Xj6ZMluV9CSJtWmQ7EF74OlRQ/+aUM2Wc0UZr/9BaSwbgeSJGUlG1eLYKMN5puzx739VLJPfMHWIsa8cExaKlB96+vng42+m1gP+GNxTTb0IoycydccG98FR18oKEaVo6T9zSg4Bb8FnhIE9F/dkJGAUYpTTHsxITihmh04RLWfROynSUyxnrv5dlmv0ttXHupqgB9Zt4hRd287nAOf/EYqboR62DjeEHE+TqhwBbfZlv4q5H8Z3xSdeXXT0ETpd+32zLUfMNv4hmppUfo1ZQjvL0c6mywLf5wx90BUEWxUdbEsoImSnM3Gn9qbhaNwTv+VFndLpcjXze6JkHsomXiU1lzg4aHEV5RdbYnMItefwsanqzy4zx2e0oYitZSiOobxKjtV4NIIu1BBXc0SiVUzKRCsNu7b+tq7z4dvBTh13UVRQZ3PN2iJTIDyUcnkZ3ZTcDx2uV5by3BeeqA8UgEYlOUUX9HXGHOZ3K+NWEclwBLZZfShklyQ++ROh7y8yyTrQtYYRz+4LFoGRdVd+4EGUCLdXvEkTTeZFUNo/WC/oQ0s8Qq5ElfOCuGVobPyK4myEFcYQXPlV/5nzse/wH8B/AfwH8A/5cB6luBTHfNDVkyo0DbD6dTHX1hfEo9lVr68jM7u15vGeiUIMhFxKEZculohQo4FeDc/vTkle0H/m+coS0vnPmnumN6WP0o8OT/JK6YsoAXSTxgZEpT+VoznrFQxbgLvLKH3VVXuucxGH8Ioyi0m5Ko/v76UAZOx7vruat3N0Qxg1ewideQIcNRveQ6KXYrf0gTQqGfM5sWofFJsnTGm3RBR3FlEbqblmit5qjPkj59hSAvkQYH4wqY7ke6/fuokTHCgkVL34RJYuxYwAsKboLSqWUdCxGPT2tQStDt6Bd4R0Tr3nGP7s80ntHbdVPRL3h+5Xx30oLH/PdJ3uWD0loWnlWo+F1Zlp5KG3zDb6lifqY9cqOuqZOO+ILpDtHU+BHQxzcnvHl9Zh5dTqtNbGmNKIzJUt6ynLenOm3V4jgMb+aMUjPUX9KnqeRRzk/1lNgLJJ2MBYRyPICmoMMWSmB3n7IPsK1jnlviRi1HGosK51SVMh4vSRZGKnmjMSRgiKBcpws8Zcbx5rvjRxpFnYlVwNNKnEWDqG6xs856AKlsXCrH8pgcNO2uf0bWzKMEmYxXym1+EiGovP2OTUSulzLE6kvOqMiTW0RYpNToyDz3gGr3EGj4N5rK51NipZzBiLdpzv3UgBslZgcdENiCLg30s+VDbL/KyWcYCW8fO754wlpW0CRUOD/j4tknwk+59NlP1EwFRvLYduQu6KCiwTUjKxgiztlChWUaMYejYafBQKeikVfdi44nrEvItSEEejCnrncmqGz9ZQL4wjjPSXgz8ZFaa9l42cgfgIuaJa2W5J3yskQTfK4/9dsX5gBfRdxUa1pBZ8hkihFC1RcLSijW++rq5MLmzL4dpjsGZI1ZKCB7r6pqVfsD0jKzSu5763E7+3FUa3KXVUJUyj5QJY957HbGcBUZ8vP4Uw0NmcP+GRhFlvu0Uie+bvDlEH/3Tk4gY1/bg4N+t2zDtJ5FeIPxPVNGJUNFEZ+OKHZ4KU1j5hzpLxn2Jn+3m7iSd2USGHgazSWF0qWsBWaeRL/s96jWHqxlxQLWWoVfJQ92Xj2hxMg3c+o/0ZgixGBHmf5zzUkcC+Ee3RSfIwrWSWdf94Mbavjgp6LdnxnMp7+RgheWqLnNUpSmVfAzTSPj0MQS0pWqLVpd44mclcj39hvvvmllofEbdlrCAhOVdlaWnECxyq5VMKARZkL6ydPeBET29ovbqfK+2gh9nzEwiWeEF4y46lO9OataSK/QytMjdmZmCwPN7LYHW+mvL0oUPfknd9IQqMYu+qi/XWyUymeePSZdiHOsZPJUWkPMo3HX3crdl7gejkBf+t40UoKYaSH91ul0pPnuJg2uCdxrJPCmpQ86VrdrMnS0UmzWU10b79hm+4X6WhdKLFbQgRKruLrBkEIKD5ckS3VLvukb7/mWki/s2yb4EYX/nS4IrXvJC8LL8sMIHRHeTXB9IHyhY4+lidacdDHkwkjtnnas8WofyB/QLn2K+y4+o1el+obOyVADFqBfJi/ix02hd5/orsOT0ooipwpr+osczaYjGdLIrW3fOTGqsTy6V2WgrBLlQ5fk1lnT53oxL6xc8Go2Yoiyb28rUE178dqdjC9LFijfK4aH8tDEg6gEMBBBoUxQsC8n4gac57RnK1EhgzG/yo95J30tsgaYf7AaFHF1wzxY5ul++WfDnjy0jdlZl/lMK5MN5hAU4YEj6OHpAfSd/f1E5ZaCamFCdz8uu9gBP8fbJZMhdCZPo8lRkdLGDcabBxU+kI0Q8STDdAK/bgZrYmA3cXAAzRAXesmhFiVR/ROMt8xnS4s3zg9KatDYiU6B7RLzUvWQWsBI31/id5BrhLeOYM1kc1ESNHnxNKXGfbfWVDUxymgErxDicWeV5TD5mGyIcTNRJ5FjcUAe8xhWa/2v0tbJZizDJe8OrHlOXNinuF4oPMMjO2TwyNTKxX0ebHWL71DzuKx+e5lp3TstktHnCpTegrTUiZbSErVLQmipbs/DCBL1CH+r1mvLkfOjLwCp+I6Xc9CL61yUPGctSte0INlyPtBdWpA85oRMbIiecpOI6XG8YA/2MZV73AKDFpiczp9RZj1p/wKxJM2DjNAYGpbE51Hm6TW8NYXWsHnFXYSzLW5LpVBdMGr7zgFPLz/JQyBNOPWqLZb7dXv/9pyqwM80ihrHebZEDkiAujCcdsliOw9HqtLOVtQtmoqAW7nrjQ8PYkV7L9Crmy+PJ7zy5D7i15fuCztuk7RfcnBgi5Y8UHyHmbex3O9oD1mEIs0Uwo/oqur+Z89UwSQkh9yy4FOhjijeHKSjpfvOHRrPijyVoLvVIkOqy+2Z/sVkXlrqECl2UIatf5yNPYjyThqwA+L9uMobtdk15IJw9lHafYPdx6d4COfS38IyY07/2oTdjYKdRu1sezBavZ+WoTqmUhBquzcJOP2OsZOq3ZG26Gbyk0KK9wEURl5LJLGzJbqmSr9z2+W2d91MNvps6DHSmhpIcm4KVknmdY7Pi5dv3kT0PKKpihsFUm1+XFLB8e4kpFmPEVcKRAjsnujM9Omlpb6zb8Az5SJJ2ZikmBeCcY+TqGBWJepHWRVOt/AUeWLunX4PyH/hEbXmr4kpE/ZvXa8NjKtfjO8JbnLAgPjU67B1c2jHgbTUfZEIWJOMFOazAFyTYjKieP5fYDjEs7Zz1m830FXuvCwkGx9DnhneouXN4NHDxSY9LCx3bnA6uiG/nW0zl6xKftYY74R/Z33+9T9k6t4zDakQIHGZmcl8Axp+wU051ma1Zk2+ikMT7pYWZB8d/Y5JEx9acdBJtmz+mscEgvmFxqGl1MNHwQ3jRGUPKWry6wqChBEpi4X7ZhrIrk4Mv7rN34om6Cb/QHiwj771Qv02hydTSFPQYBwVftMP0sMoCInpbbPFfVEpDLAzq5+m4AEKjaScJzH26D5xFM1MMBQTW1WHUJS7aO2binHZWdLXaSUOyvdhzxPpOlvRV5PxjcYPU3RZqzgXn4uMLQjQ54X6580SZvKG+mcFx7igARl9bVWl8BcE6kBv8U9SLE1yI/i0c5C38nsgWD4aCV47QC8t2SkGpaUWRb5nJctEXyFgLBLFxnp2DdHkCunnix5zwKHsozXfVJ8uMbuhpv/SfFD5NeAx4alSRrOm4gVYcXNR1pM2YJhw2tlWRcSluSpK1g9aAEbiz3jOvVHbWQR5JZ5Qfkc2BZE7GrxsZi86KxuuKtYQCveBFJNsRXWyjpd2Tf6hf41Pz+ocSTw3vfFK5Y/b5pnKN7pinFKGx8tgSqGSnzE/GQpLms7eKWXt8pLTfe3mgPNfLdmoSmI9i4p1uhO9dAi8UCeILLzB9cLxelVk6eag5X3oXPa9vW22RuiIAlnO0y2a4WUKvpuCbxONJiq5eAAdr3zJWyzEvGCNVYFGWxBzAGY7Rzyqp0oyPLnVTxGOhpyFtwdwiqZuntLVyogzqoIUlSSvYXoi76syVSvlJEnemO70/cITPaIsyqiBWoc0Qr+ezlT0wBJ5iUPfcGyLZJU45P6SD6evKo9QmZCUDHB59D7AZejzdzjRyaM7BKOMr9tshQWhxQluz9dzbC3IE/Kf8K81O+cOYd9jGrVQlOeszIPY/1yRB6mvVxEz5Q2btFRhQO7h8iChblwmMJdcaxyPl4BqWmpFb9PV5it4/E6nufPqlIIPUg4nqTLcWv+MRgni0XiZdoJbqsg2DoBq+XeepXhqnR2pWsBSLx9DdhKxwm0q3ZdjdNRJ0EsnDuP6VENLnc3c24RXm88In8uvG3/S9sAP1eI1WJQ8GTr3kqgUMeQUI8LToZH97ELky8BjQMf+ePuDG4StlTwiqzOSvW4aVjY5Y14XeTh3RkOjGdw9LQd5vSQKE++06ym2xat42684WQM9i1RIiGDQGe6LMy9JiwR8AyDiKUSYJ6xwYGlWg97YnSRPx0+DO3lbNTS+z4U9K3KC1FsxrJk2oEzhevxl2jmzDSkL6aN6vtK6fMbrtYxfgXZ7KHzL+tzqQlQlVlWbvHaPD9ehsoOFROHr/EIWVMpqhpud7abPd6H9W/ofqG8WNVwKw8n78fKA6+8XaQSmpdqk/auFZ7v/DLsfZTy9lA03PzjCytmoLnBi01L/CcZNp9MysZOBW3UNBllYby+U+re1qt0/VEzyV/aCTz/8YlY8D0vxXfqxrRNjhtDXBNJi6fLHXwHlaOVSzWRRln5if1oqX6yYEnduVrMSDbe6lGfUZisZ1VWel3UfFufsUD/2tbdKOacJY0XLlJ+ICb8U7Fs/G6Om7HDc1bbW5h8X/jdQSwMEFAACAAgA96g0SLzo3A9JAAAAagAAABsAAAB1bml2ZXJzYWwvdW5pdmVyc2FsLnBuZy54bWyzsa/IzVEoSy0qzszPs1Uy1DNQsrfj5bIpKEoty0wtV6gAihnpGUCAkkIlKrc8M6Ukw1bJ3MwAIZaRmpmeUWKrZGqOENQHGgkAUEsBAgAAFAACAAgA9qg0SA5qJE5iBAAABREAAB0AAAAAAAAAAQAAAAAAAAAAAHVuaXZlcnNhbC9jb21tb25fbWVzc2FnZXMubG5nUEsBAgAAFAACAAgA9qg0SCCIIYYzBAAAXBIAACcAAAAAAAAAAQAAAAAAnQQAAHVuaXZlcnNhbC9mbGFzaF9wdWJsaXNoaW5nX3NldHRpbmdzLnhtbFBLAQIAABQAAgAIAPaoNEj0awo+vgIAAFMKAAAhAAAAAAAAAAEAAAAAABUJAAB1bml2ZXJzYWwvZmxhc2hfc2tpbl9zZXR0aW5ncy54bWxQSwECAAAUAAIACAD2qDRIO08uah8EAADtEQAAJgAAAAAAAAABAAAAAAASDAAAdW5pdmVyc2FsL2h0bWxfcHVibGlzaGluZ19zZXR0aW5ncy54bWxQSwECAAAUAAIACAD2qDRIjg5+Vo4BAAAOBgAAHwAAAAAAAAABAAAAAAB1EAAAdW5pdmVyc2FsL2h0bWxfc2tpbl9zZXR0aW5ncy5qc1BLAQIAABQAAgAIAPaoNEg9PC/RwQAAAOUBAAAaAAAAAAAAAAEAAAAAAEASAAB1bml2ZXJzYWwvaTE4bl9wcmVzZXRzLnhtbFBLAQIAABQAAgAIAPaoNEg7efVMcgAAAH0AAAAcAAAAAAAAAAEAAAAAADkTAAB1bml2ZXJzYWwvbG9jYWxfc2V0dGluZ3MueG1sUEsBAgAAFAACAAgAT5SVR6kBxHb7AgAAsAgAABQAAAAAAAAAAQAAAAAA5RMAAHVuaXZlcnNhbC9wbGF5ZXIueG1sUEsBAgAAFAACAAgA9qg0SD8+kctJCAAAkiAAACkAAAAAAAAAAQAAAAAAEhcAAHVuaXZlcnNhbC9za2luX2N1c3RvbWl6YXRpb25fc2V0dGluZ3MueG1sUEsBAgAAFAACAAgA96g0SAzkoYI6NAAA4EwAABcAAAAAAAAAAAAAAAAAoh8AAHVuaXZlcnNhbC91bml2ZXJzYWwucG5nUEsBAgAAFAACAAgA96g0SLzo3A9JAAAAagAAABsAAAAAAAAAAQAAAAAAEVQAAHVuaXZlcnNhbC91bml2ZXJzYWwucG5nLnhtbFBLBQYAAAAACwALAEkDAACTVAAAAAA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GENSWF_SLIDE_TITLE" val="Octave Installation on Windows"/>
  <p:tag name="ISPRING_SLIDE_ID_2" val="{8617584A-7B03-4183-9D80-922BEAD2C857}"/>
  <p:tag name="GENSWF_ADVANCE_TIME" val="11.00"/>
  <p:tag name="ISPRING_PLAYER_LAYOUT_TYPE" val="Vide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36&quot;/&gt;&lt;lineCharCount val=&quot;33&quot;/&gt;&lt;lineCharCount val=&quot;33&quot;/&gt;&lt;/TableIndex&gt;&lt;/ShapeTextInfo&gt;"/>
  <p:tag name="PRESENTER_DUMMYTAG" val="&lt;DummyForForceWrite&gt;&lt;/DummyForForceWrite&gt;"/>
  <p:tag name="HTML_SHAPEINFO" val="&lt;ThreeDShapeInfo&gt;&lt;uuid val=&quot;{F5542516-EBF4-46A7-B88D-AA36766FE9EC}&quot;/&gt;&lt;isInvalidForFieldText val=&quot;0&quot;/&gt;&lt;Image&gt;&lt;filename val=&quot;C:\Users\aldebaro\AppData\Local\Temp\CP2912115887937Session\CPTrustFolder2912115888015\PPTImport2912116016171\data\asimages\{F5542516-EBF4-46A7-B88D-AA36766FE9EC}_1.png&quot;/&gt;&lt;left val=&quot;147&quot;/&gt;&lt;top val=&quot;476&quot;/&gt;&lt;width val=&quot;681&quot;/&gt;&lt;height val=&quot;166&quot;/&gt;&lt;hasText val=&quot;1&quot;/&gt;&lt;/Image&gt;&lt;/ThreeDShape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D_2" val="{78260082-589F-4444-9631-A751D4A11505}"/>
  <p:tag name="GENSWF_ADVANCE_TIME" val="4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D_2" val="{43AD71D9-30C1-4C6D-B3B3-A21A716D0EBA}"/>
  <p:tag name="GENSWF_ADVANCE_TIME" val="36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E62E6C10-0F88-4CF4-9949-9C03BB8F9D7D}&quot;/&gt;&lt;isInvalidForFieldText val=&quot;0&quot;/&gt;&lt;Image&gt;&lt;filename val=&quot;C:\Users\aldebaro\AppData\Local\Temp\CP2912115887937Session\CPTrustFolder2912115888015\PPTImport2912116016171\data\asimages\{E62E6C10-0F88-4CF4-9949-9C03BB8F9D7D}_1.png&quot;/&gt;&lt;left val=&quot;782&quot;/&gt;&lt;top val=&quot;683&quot;/&gt;&lt;width val=&quot;190&quot;/&gt;&lt;height val=&quot;34&quot;/&gt;&lt;hasText val=&quot;1&quot;/&gt;&lt;/Image&gt;&lt;/ThreeDShape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  <p:tag name="HTML_SHAPEINFO" val="&lt;ThreeDShapeInfo&gt;&lt;uuid val=&quot;{D8B55DF2-B7B5-4808-8130-B69C9BD0DFD9}&quot;/&gt;&lt;isInvalidForFieldText val=&quot;0&quot;/&gt;&lt;Image&gt;&lt;filename val=&quot;C:\Users\aldebaro\AppData\Local\Temp\CP2912115887937Session\CPTrustFolder2912115888015\PPTImport2912116016171\data\asimages\{D8B55DF2-B7B5-4808-8130-B69C9BD0DFD9}_1.png&quot;/&gt;&lt;left val=&quot;-4&quot;/&gt;&lt;top val=&quot;683&quot;/&gt;&lt;width val=&quot;220&quot;/&gt;&lt;height val=&quot;34&quot;/&gt;&lt;hasText val=&quot;1&quot;/&gt;&lt;/Image&gt;&lt;/ThreeDShape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  <p:tag name="HTML_SHAPEINFO" val="&lt;ThreeDShapeInfo&gt;&lt;uuid val=&quot;{762CF7C7-C597-4CF8-8CEB-2F67F8D8C8D4}&quot;/&gt;&lt;isInvalidForFieldText val=&quot;0&quot;/&gt;&lt;Image&gt;&lt;filename val=&quot;C:\Users\aldebaro\AppData\Local\Temp\CP2912115887937Session\CPTrustFolder2912115888015\PPTImport2912116016171\data\asimages\{762CF7C7-C597-4CF8-8CEB-2F67F8D8C8D4}_1.png&quot;/&gt;&lt;left val=&quot;382&quot;/&gt;&lt;top val=&quot;680&quot;/&gt;&lt;width val=&quot;190&quot;/&gt;&lt;height val=&quot;52&quot;/&gt;&lt;hasText val=&quot;1&quot;/&gt;&lt;/Image&gt;&lt;/ThreeDShapeInfo&gt;"/>
</p:tagLst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114</Words>
  <Application>Microsoft Office PowerPoint</Application>
  <PresentationFormat>On-screen Show (4:3)</PresentationFormat>
  <Paragraphs>16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Default</vt:lpstr>
      <vt:lpstr>Octave Installation on Windows</vt:lpstr>
      <vt:lpstr>Where to start</vt:lpstr>
      <vt:lpstr>Install the image package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Octave Installation on Windows</dc:title>
  <dc:creator>aldebaro</dc:creator>
  <cp:lastModifiedBy>aldebaro</cp:lastModifiedBy>
  <cp:revision>93</cp:revision>
  <dcterms:modified xsi:type="dcterms:W3CDTF">2016-01-21T00:17:06Z</dcterms:modified>
</cp:coreProperties>
</file>