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7" r:id="rId11"/>
    <p:sldId id="264" r:id="rId12"/>
    <p:sldId id="265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AEDC6-83C2-4911-847B-22733195AE0A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95769-7984-4277-BA23-24AE539D25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71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6DB5-FBE4-4FC3-A86A-357AF001D65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5EE8-F4BA-4E5A-B5EC-E10EB92CF5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02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6DB5-FBE4-4FC3-A86A-357AF001D65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5EE8-F4BA-4E5A-B5EC-E10EB92CF5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3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6DB5-FBE4-4FC3-A86A-357AF001D65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5EE8-F4BA-4E5A-B5EC-E10EB92CF5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41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6DB5-FBE4-4FC3-A86A-357AF001D65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5EE8-F4BA-4E5A-B5EC-E10EB92CF5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08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6DB5-FBE4-4FC3-A86A-357AF001D65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5EE8-F4BA-4E5A-B5EC-E10EB92CF5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40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6DB5-FBE4-4FC3-A86A-357AF001D65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5EE8-F4BA-4E5A-B5EC-E10EB92CF5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2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6DB5-FBE4-4FC3-A86A-357AF001D65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5EE8-F4BA-4E5A-B5EC-E10EB92CF5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98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6DB5-FBE4-4FC3-A86A-357AF001D65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5EE8-F4BA-4E5A-B5EC-E10EB92CF5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46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6DB5-FBE4-4FC3-A86A-357AF001D65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5EE8-F4BA-4E5A-B5EC-E10EB92CF5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03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6DB5-FBE4-4FC3-A86A-357AF001D65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5EE8-F4BA-4E5A-B5EC-E10EB92CF5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89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6DB5-FBE4-4FC3-A86A-357AF001D65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5EE8-F4BA-4E5A-B5EC-E10EB92CF5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56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36DB5-FBE4-4FC3-A86A-357AF001D65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75EE8-F4BA-4E5A-B5EC-E10EB92CF5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28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debaro/ufpa-face-detection/tree/master/opencv/sources/apps" TargetMode="External"/><Relationship Id="rId2" Type="http://schemas.openxmlformats.org/officeDocument/2006/relationships/hyperlink" Target="https://github.com/aldebaro/ufpa-face-detection/tree/master/opencv/sources/apps/ufpafaced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ldebaro/ufpa-face-detection/tree/master/opencv/sources/apps/ufpafaced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download" TargetMode="External"/><Relationship Id="rId2" Type="http://schemas.openxmlformats.org/officeDocument/2006/relationships/hyperlink" Target="http://www.anlak.com/2013/02/build-debug-opencv-vs2010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OpenCV on MS Visual Studio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0939" y="3457480"/>
            <a:ext cx="6400800" cy="1752600"/>
          </a:xfrm>
        </p:spPr>
        <p:txBody>
          <a:bodyPr/>
          <a:lstStyle/>
          <a:p>
            <a:r>
              <a:rPr lang="pt-BR" dirty="0" smtClean="0"/>
              <a:t>Installing and debugging OpenCV on Windows with Microsoft </a:t>
            </a:r>
            <a:r>
              <a:rPr lang="pt-BR" dirty="0"/>
              <a:t>Visual C++ </a:t>
            </a:r>
            <a:r>
              <a:rPr lang="pt-BR" dirty="0" smtClean="0"/>
              <a:t>Express 2010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35896" y="188640"/>
            <a:ext cx="1699624" cy="21010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394400" y="5193244"/>
            <a:ext cx="6473879" cy="122423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10000"/>
          </a:bodyPr>
          <a:lstStyle>
            <a:defPPr lvl="0">
              <a:buNone/>
              <a:defRPr/>
            </a:defPPr>
            <a:lvl1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SzPct val="100000"/>
              <a:buFont typeface="Arial" pitchFamily="3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SzPct val="100000"/>
              <a:buFont typeface="Arial" pitchFamily="3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SzPct val="100000"/>
              <a:buFont typeface="Arial" pitchFamily="3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SzPct val="100000"/>
              <a:buFont typeface="Arial" pitchFamily="3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SzPct val="100000"/>
              <a:buFont typeface="Arial" pitchFamily="3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SzPct val="100000"/>
              <a:buFont typeface="Arial" pitchFamily="3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SzPct val="100000"/>
              <a:buFont typeface="Arial" pitchFamily="3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SzPct val="100000"/>
              <a:buFont typeface="Arial" pitchFamily="3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dirty="0" smtClean="0"/>
              <a:t>Aldebaro Klautau – www.lasse.ufpa.br</a:t>
            </a:r>
          </a:p>
          <a:p>
            <a:pPr marL="0" indent="0"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dirty="0" err="1" smtClean="0"/>
              <a:t>Belém</a:t>
            </a:r>
            <a:r>
              <a:rPr lang="en-GB" sz="2400" dirty="0" smtClean="0"/>
              <a:t>, Brazil – Feb. 07, 2016</a:t>
            </a:r>
          </a:p>
          <a:p>
            <a:pPr marL="0" indent="0"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dirty="0" smtClean="0"/>
              <a:t>Federal University of Para (UFPA)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730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Run CMake GUI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3744416" cy="4925144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Goal is to have CMake adding your “project” ufpafacedet to the Visual C++ “solution”</a:t>
            </a:r>
          </a:p>
          <a:p>
            <a:r>
              <a:rPr lang="pt-BR" dirty="0" smtClean="0"/>
              <a:t>CMake GUI will allow to choose the source code folder and choose and output (build) file</a:t>
            </a:r>
          </a:p>
          <a:p>
            <a:r>
              <a:rPr lang="pt-BR" dirty="0" smtClean="0"/>
              <a:t>After successfully running CMake, you can go </a:t>
            </a:r>
            <a:r>
              <a:rPr lang="pt-BR" dirty="0"/>
              <a:t>to MS Visual Studio and open the OpenCV.sln created by CMake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22082"/>
            <a:ext cx="48387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3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Compile, link and debug your </a:t>
            </a:r>
            <a:r>
              <a:rPr lang="pt-BR" dirty="0" smtClean="0"/>
              <a:t>code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pt-BR" dirty="0" smtClean="0"/>
              <a:t>Go to menu Project </a:t>
            </a:r>
            <a:r>
              <a:rPr lang="pt-BR" dirty="0" smtClean="0">
                <a:sym typeface="Wingdings" panose="05000000000000000000" pitchFamily="2" charset="2"/>
              </a:rPr>
              <a:t> Set StartUp Projects and choose opencv_ufpafacedet as follows: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171700"/>
            <a:ext cx="74485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2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Set a breakpoint and debug the code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36362"/>
            <a:ext cx="7159897" cy="5707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7643192" cy="4525963"/>
          </a:xfrm>
        </p:spPr>
        <p:txBody>
          <a:bodyPr>
            <a:normAutofit/>
          </a:bodyPr>
          <a:lstStyle/>
          <a:p>
            <a:r>
              <a:rPr lang="pt-BR" dirty="0"/>
              <a:t>Install </a:t>
            </a:r>
            <a:r>
              <a:rPr lang="pt-BR" dirty="0" smtClean="0"/>
              <a:t>a C++ compiler (for Windows)</a:t>
            </a:r>
            <a:endParaRPr lang="pt-BR" dirty="0" smtClean="0"/>
          </a:p>
          <a:p>
            <a:r>
              <a:rPr lang="pt-BR" dirty="0" smtClean="0"/>
              <a:t>Download OpenCV</a:t>
            </a:r>
          </a:p>
          <a:p>
            <a:r>
              <a:rPr lang="pt-BR" dirty="0" smtClean="0"/>
              <a:t>Create your own “project” and prepare </a:t>
            </a:r>
            <a:r>
              <a:rPr lang="pt-BR" dirty="0" smtClean="0"/>
              <a:t>files to later have CMake </a:t>
            </a:r>
            <a:r>
              <a:rPr lang="pt-BR" dirty="0" smtClean="0"/>
              <a:t>adding it to the OpenCV </a:t>
            </a:r>
            <a:r>
              <a:rPr lang="pt-BR" dirty="0" smtClean="0"/>
              <a:t>compiler projetct (or “solution”)</a:t>
            </a:r>
            <a:endParaRPr lang="pt-BR" dirty="0" smtClean="0"/>
          </a:p>
          <a:p>
            <a:r>
              <a:rPr lang="pt-BR" dirty="0" smtClean="0"/>
              <a:t>Download CMake and use it to create </a:t>
            </a:r>
            <a:r>
              <a:rPr lang="pt-BR" dirty="0" smtClean="0"/>
              <a:t>the “solution” </a:t>
            </a:r>
            <a:r>
              <a:rPr lang="pt-BR" dirty="0" smtClean="0"/>
              <a:t>that will compile your project</a:t>
            </a:r>
          </a:p>
          <a:p>
            <a:r>
              <a:rPr lang="pt-BR" dirty="0" smtClean="0"/>
              <a:t>Compile, link and debug your project 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06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Install </a:t>
            </a:r>
            <a:r>
              <a:rPr lang="pt-BR" dirty="0" smtClean="0"/>
              <a:t>a C++ compiler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The free </a:t>
            </a:r>
            <a:r>
              <a:rPr lang="pt-BR" dirty="0" smtClean="0"/>
              <a:t>Microsoft Visual Studio “Express</a:t>
            </a:r>
            <a:r>
              <a:rPr lang="pt-BR" dirty="0" smtClean="0"/>
              <a:t>” version is enough. Other versions </a:t>
            </a:r>
            <a:r>
              <a:rPr lang="pt-BR" dirty="0" smtClean="0"/>
              <a:t>(e.g. 2015 for Windows Desktop) may </a:t>
            </a:r>
            <a:r>
              <a:rPr lang="pt-BR" dirty="0" smtClean="0"/>
              <a:t>work but we will assume 2010. You can google:</a:t>
            </a:r>
          </a:p>
          <a:p>
            <a:pPr marL="457200" lvl="1" indent="0">
              <a:buNone/>
            </a:pPr>
            <a:r>
              <a:rPr lang="en-US" dirty="0" smtClean="0"/>
              <a:t>	download </a:t>
            </a:r>
            <a:r>
              <a:rPr lang="en-US" dirty="0"/>
              <a:t>and install </a:t>
            </a:r>
            <a:r>
              <a:rPr lang="en-US" dirty="0" err="1"/>
              <a:t>microsoft</a:t>
            </a:r>
            <a:r>
              <a:rPr lang="en-US" dirty="0"/>
              <a:t> visual </a:t>
            </a:r>
            <a:r>
              <a:rPr lang="en-US" dirty="0" err="1"/>
              <a:t>c++</a:t>
            </a:r>
            <a:r>
              <a:rPr lang="en-US" dirty="0"/>
              <a:t> 2010 express edition</a:t>
            </a:r>
            <a:endParaRPr lang="pt-BR" dirty="0"/>
          </a:p>
          <a:p>
            <a:r>
              <a:rPr lang="pt-BR" dirty="0" smtClean="0"/>
              <a:t>Or go to:</a:t>
            </a:r>
          </a:p>
          <a:p>
            <a:pPr marL="457200" lvl="1" indent="0">
              <a:buNone/>
            </a:pPr>
            <a:r>
              <a:rPr lang="pt-BR" dirty="0" smtClean="0"/>
              <a:t>	https</a:t>
            </a:r>
            <a:r>
              <a:rPr lang="pt-BR" dirty="0"/>
              <a:t>://</a:t>
            </a:r>
            <a:r>
              <a:rPr lang="pt-BR" dirty="0" smtClean="0"/>
              <a:t>www.visualstudio.com/products/visual-studio-express-vs</a:t>
            </a:r>
          </a:p>
          <a:p>
            <a:r>
              <a:rPr lang="pt-BR" dirty="0" smtClean="0"/>
              <a:t>The “About” window is </a:t>
            </a:r>
            <a:r>
              <a:rPr lang="pt-BR" dirty="0" smtClean="0">
                <a:sym typeface="Wingdings" panose="05000000000000000000" pitchFamily="2" charset="2"/>
              </a:rPr>
              <a:t>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085184"/>
            <a:ext cx="2605996" cy="17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09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Download OpenCV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Go to</a:t>
            </a:r>
          </a:p>
          <a:p>
            <a:pPr lvl="1"/>
            <a:r>
              <a:rPr lang="pt-BR" dirty="0" smtClean="0"/>
              <a:t>http</a:t>
            </a:r>
            <a:r>
              <a:rPr lang="pt-BR" dirty="0"/>
              <a:t>://</a:t>
            </a:r>
            <a:r>
              <a:rPr lang="pt-BR" dirty="0" smtClean="0"/>
              <a:t>opencv.org</a:t>
            </a:r>
          </a:p>
          <a:p>
            <a:r>
              <a:rPr lang="pt-BR" dirty="0" smtClean="0"/>
              <a:t>We will assume Version 3.1 of 2015-12-21, but the same should work for 3.2 or another</a:t>
            </a:r>
          </a:p>
          <a:p>
            <a:r>
              <a:rPr lang="pt-BR" dirty="0" smtClean="0"/>
              <a:t>Within your main</a:t>
            </a:r>
            <a:br>
              <a:rPr lang="pt-BR" dirty="0" smtClean="0"/>
            </a:br>
            <a:r>
              <a:rPr lang="pt-BR" dirty="0" smtClean="0"/>
              <a:t>OpenCV folder,</a:t>
            </a:r>
            <a:br>
              <a:rPr lang="pt-BR" dirty="0" smtClean="0"/>
            </a:br>
            <a:r>
              <a:rPr lang="pt-BR" dirty="0" smtClean="0"/>
              <a:t>you </a:t>
            </a:r>
            <a:r>
              <a:rPr lang="pt-BR" dirty="0" smtClean="0"/>
              <a:t>should find:</a:t>
            </a:r>
            <a:endParaRPr lang="pt-BR" dirty="0"/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645024"/>
            <a:ext cx="3312368" cy="307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5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Add 3 files </a:t>
            </a:r>
            <a:r>
              <a:rPr lang="pt-BR" dirty="0" smtClean="0"/>
              <a:t>the correspond to your new (face detection) project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Go to: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github.com/aldebaro/ufpa-face-detection/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and look for folder </a:t>
            </a:r>
            <a:r>
              <a:rPr lang="pt-BR" dirty="0" smtClean="0"/>
              <a:t>“opencv/sources/apps”, or go directly to</a:t>
            </a:r>
            <a:endParaRPr lang="pt-BR" dirty="0" smtClean="0"/>
          </a:p>
          <a:p>
            <a:pPr lvl="1"/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github.com/aldebaro/ufpa-face-detection/tree/master/opencv/sources/apps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Download </a:t>
            </a:r>
            <a:r>
              <a:rPr lang="pt-BR" dirty="0" smtClean="0"/>
              <a:t>the </a:t>
            </a:r>
            <a:r>
              <a:rPr lang="pt-BR" dirty="0"/>
              <a:t>files (</a:t>
            </a:r>
            <a:r>
              <a:rPr lang="pt-BR" dirty="0" smtClean="0"/>
              <a:t>opencv_ufpafacedet.cpp and the two CMakeLists.txt fiels). </a:t>
            </a:r>
            <a:r>
              <a:rPr lang="pt-BR" dirty="0" smtClean="0"/>
              <a:t>We will use the three files that will be discussed in the sequel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6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Add your </a:t>
            </a:r>
            <a:r>
              <a:rPr lang="pt-BR" dirty="0" smtClean="0"/>
              <a:t>files to the “apps” folder in OpenCV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The goal is to add opencv_ufpafacedet.cpp and compile it as part of the OpenCV project</a:t>
            </a:r>
            <a:endParaRPr lang="pt-BR" dirty="0"/>
          </a:p>
          <a:p>
            <a:r>
              <a:rPr lang="pt-BR" dirty="0" smtClean="0"/>
              <a:t>From OpenCV main folder, find </a:t>
            </a:r>
            <a:r>
              <a:rPr lang="pt-BR" dirty="0"/>
              <a:t>and go to </a:t>
            </a:r>
            <a:r>
              <a:rPr lang="pt-BR" dirty="0" smtClean="0"/>
              <a:t>folder </a:t>
            </a:r>
            <a:r>
              <a:rPr lang="pt-BR" i="1" dirty="0" smtClean="0">
                <a:solidFill>
                  <a:srgbClr val="FF0000"/>
                </a:solidFill>
              </a:rPr>
              <a:t>opencv\sources\apps</a:t>
            </a:r>
            <a:r>
              <a:rPr lang="pt-BR" dirty="0" smtClean="0"/>
              <a:t>, which may have </a:t>
            </a:r>
            <a:r>
              <a:rPr lang="pt-BR" dirty="0" smtClean="0"/>
              <a:t>the </a:t>
            </a:r>
            <a:r>
              <a:rPr lang="pt-BR" dirty="0" smtClean="0"/>
              <a:t>following contents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464" y="3717032"/>
            <a:ext cx="3410231" cy="261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6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Add your own </a:t>
            </a:r>
            <a:r>
              <a:rPr lang="pt-BR" dirty="0" smtClean="0"/>
              <a:t>files to the “apps” folder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Create the </a:t>
            </a:r>
            <a:r>
              <a:rPr lang="pt-BR" dirty="0" smtClean="0"/>
              <a:t>folder ufpafacedet, such that the folder apps now has: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Subsitute the original CMakeLists.txt (seen above) by the one at</a:t>
            </a:r>
          </a:p>
          <a:p>
            <a:pPr lvl="1"/>
            <a:r>
              <a:rPr lang="pt-BR" dirty="0"/>
              <a:t>https://github.com/aldebaro/ufpa-face-detection/tree/master/opencv/sources/apps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88840"/>
            <a:ext cx="2579741" cy="255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8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Add your own files to the “apps” </a:t>
            </a:r>
            <a:r>
              <a:rPr lang="pt-BR" dirty="0" smtClean="0"/>
              <a:t>folder (cont.)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64096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And copy to your folder </a:t>
            </a:r>
            <a:r>
              <a:rPr lang="pt-BR" dirty="0" smtClean="0">
                <a:solidFill>
                  <a:srgbClr val="FF0000"/>
                </a:solidFill>
              </a:rPr>
              <a:t>opencv\sources\apps\ufpafacedet </a:t>
            </a:r>
            <a:r>
              <a:rPr lang="pt-BR" dirty="0" smtClean="0"/>
              <a:t>the </a:t>
            </a:r>
            <a:r>
              <a:rPr lang="pt-BR" dirty="0"/>
              <a:t>two files </a:t>
            </a:r>
            <a:r>
              <a:rPr lang="pt-BR" dirty="0">
                <a:solidFill>
                  <a:srgbClr val="FF0000"/>
                </a:solidFill>
              </a:rPr>
              <a:t>opencv_ufpafacedet.cpp</a:t>
            </a:r>
            <a:r>
              <a:rPr lang="pt-BR" dirty="0"/>
              <a:t> and </a:t>
            </a:r>
            <a:r>
              <a:rPr lang="pt-BR" dirty="0" smtClean="0">
                <a:solidFill>
                  <a:srgbClr val="FF0000"/>
                </a:solidFill>
              </a:rPr>
              <a:t>CMakeLists.txt</a:t>
            </a:r>
            <a:r>
              <a:rPr lang="pt-BR" dirty="0" smtClean="0"/>
              <a:t> available at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github.com/aldebaro/ufpa-face-detection/tree/master/opencv/sources/apps/ufpafacedet</a:t>
            </a:r>
            <a:endParaRPr lang="pt-BR" dirty="0" smtClean="0"/>
          </a:p>
          <a:p>
            <a:r>
              <a:rPr lang="pt-BR" dirty="0" smtClean="0"/>
              <a:t>Note the two files </a:t>
            </a:r>
            <a:r>
              <a:rPr lang="pt-BR" dirty="0">
                <a:solidFill>
                  <a:srgbClr val="FF0000"/>
                </a:solidFill>
              </a:rPr>
              <a:t>CMakeLists.txt</a:t>
            </a:r>
            <a:r>
              <a:rPr lang="pt-BR" dirty="0"/>
              <a:t> </a:t>
            </a:r>
            <a:r>
              <a:rPr lang="pt-BR" dirty="0" smtClean="0"/>
              <a:t>from the github repository above are </a:t>
            </a:r>
            <a:r>
              <a:rPr lang="pt-BR" dirty="0" smtClean="0"/>
              <a:t>different!!!</a:t>
            </a:r>
          </a:p>
          <a:p>
            <a:r>
              <a:rPr lang="pt-BR" dirty="0" smtClean="0"/>
              <a:t>Your folder </a:t>
            </a:r>
            <a:r>
              <a:rPr lang="pt-BR" dirty="0" smtClean="0">
                <a:solidFill>
                  <a:srgbClr val="FF0000"/>
                </a:solidFill>
              </a:rPr>
              <a:t>opencv\sources\apps\ufpafacedet </a:t>
            </a:r>
            <a:r>
              <a:rPr lang="pt-BR" dirty="0"/>
              <a:t>should then </a:t>
            </a:r>
            <a:r>
              <a:rPr lang="pt-BR" dirty="0" smtClean="0"/>
              <a:t>have: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517232"/>
            <a:ext cx="3883604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5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Download </a:t>
            </a:r>
            <a:r>
              <a:rPr lang="pt-BR" dirty="0" smtClean="0"/>
              <a:t>CMake </a:t>
            </a:r>
            <a:r>
              <a:rPr lang="pt-BR" dirty="0" smtClean="0"/>
              <a:t>and use it to create a MS Visual Studio .sln “solution” file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We can follow the instructions at </a:t>
            </a:r>
            <a:r>
              <a:rPr lang="pt-BR" dirty="0" smtClean="0"/>
              <a:t>[1]: 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www.anlak.com/2013/02/build-debug-opencv-vs2010.html</a:t>
            </a:r>
            <a:r>
              <a:rPr lang="pt-BR" dirty="0" smtClean="0"/>
              <a:t> </a:t>
            </a:r>
          </a:p>
          <a:p>
            <a:r>
              <a:rPr lang="pt-BR" dirty="0" smtClean="0"/>
              <a:t>First, download (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cmake.org/download</a:t>
            </a:r>
            <a:r>
              <a:rPr lang="pt-BR" dirty="0" smtClean="0"/>
              <a:t>) and install CMake</a:t>
            </a:r>
          </a:p>
          <a:p>
            <a:r>
              <a:rPr lang="pt-BR" dirty="0" smtClean="0"/>
              <a:t>Then configure (twice, as indicated in [1] above) and generate the MS Visual Studio .prj and .sln </a:t>
            </a:r>
            <a:r>
              <a:rPr lang="pt-BR" dirty="0" smtClean="0"/>
              <a:t>files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117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6&quot;/&gt;&lt;lineCharCount val=&quot;33&quot;/&gt;&lt;lineCharCount val=&quot;33&quot;/&gt;&lt;/TableIndex&gt;&lt;/ShapeTextInfo&gt;"/>
  <p:tag name="PRESENTER_DUMMYTAG" val="&lt;DummyForForceWrite&gt;&lt;/DummyForForceWrite&gt;"/>
  <p:tag name="HTML_SHAPEINFO" val="&lt;ThreeDShapeInfo&gt;&lt;uuid val=&quot;{F5542516-EBF4-46A7-B88D-AA36766FE9EC}&quot;/&gt;&lt;isInvalidForFieldText val=&quot;0&quot;/&gt;&lt;Image&gt;&lt;filename val=&quot;C:\Users\aldebaro\AppData\Local\Temp\CP2912115887937Session\CPTrustFolder2912115888015\PPTImport2912116016171\data\asimages\{F5542516-EBF4-46A7-B88D-AA36766FE9EC}_1.png&quot;/&gt;&lt;left val=&quot;147&quot;/&gt;&lt;top val=&quot;476&quot;/&gt;&lt;width val=&quot;681&quot;/&gt;&lt;height val=&quot;166&quot;/&gt;&lt;hasText val=&quot;1&quot;/&gt;&lt;/Image&gt;&lt;/ThreeDShape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</TotalTime>
  <Words>508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OpenCV on MS Visual Studio</vt:lpstr>
      <vt:lpstr>Agenda</vt:lpstr>
      <vt:lpstr>Install a C++ compiler</vt:lpstr>
      <vt:lpstr>Download OpenCV</vt:lpstr>
      <vt:lpstr>Add 3 files the correspond to your new (face detection) project</vt:lpstr>
      <vt:lpstr>Add your files to the “apps” folder in OpenCV</vt:lpstr>
      <vt:lpstr>Add your own files to the “apps” folder</vt:lpstr>
      <vt:lpstr>Add your own files to the “apps” folder (cont.)</vt:lpstr>
      <vt:lpstr>Download CMake and use it to create a MS Visual Studio .sln “solution” file</vt:lpstr>
      <vt:lpstr>Run CMake GUI</vt:lpstr>
      <vt:lpstr>Compile, link and debug your code </vt:lpstr>
      <vt:lpstr>Set a breakpoint and debug the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aldebaro</dc:creator>
  <cp:lastModifiedBy>aldebaro</cp:lastModifiedBy>
  <cp:revision>50</cp:revision>
  <dcterms:created xsi:type="dcterms:W3CDTF">2016-01-23T19:51:53Z</dcterms:created>
  <dcterms:modified xsi:type="dcterms:W3CDTF">2017-07-02T04:03:26Z</dcterms:modified>
</cp:coreProperties>
</file>