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9" r:id="rId22"/>
    <p:sldId id="261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2" r:id="rId34"/>
    <p:sldId id="300" r:id="rId35"/>
    <p:sldId id="301" r:id="rId36"/>
    <p:sldId id="288" r:id="rId37"/>
    <p:sldId id="269" r:id="rId38"/>
    <p:sldId id="290" r:id="rId39"/>
    <p:sldId id="303" r:id="rId40"/>
    <p:sldId id="304" r:id="rId41"/>
    <p:sldId id="305" r:id="rId42"/>
    <p:sldId id="306" r:id="rId43"/>
    <p:sldId id="307" r:id="rId44"/>
    <p:sldId id="281" r:id="rId45"/>
    <p:sldId id="259" r:id="rId46"/>
    <p:sldId id="282" r:id="rId47"/>
    <p:sldId id="283" r:id="rId48"/>
    <p:sldId id="284" r:id="rId49"/>
    <p:sldId id="285" r:id="rId5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</a:t>
            </a:r>
            <a:r>
              <a:rPr lang="es-ES" b="1" dirty="0"/>
              <a:t>MongoDB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PGconn</a:t>
            </a:r>
            <a:r>
              <a:rPr lang="es-ES" b="1" dirty="0"/>
              <a:t>*</a:t>
            </a:r>
          </a:p>
          <a:p>
            <a:r>
              <a:rPr lang="es-ES" dirty="0"/>
              <a:t>Objeto principal de conexión a PostgreSQL.</a:t>
            </a:r>
          </a:p>
          <a:p>
            <a:pPr lvl="1"/>
            <a:r>
              <a:rPr lang="es-ES" dirty="0"/>
              <a:t>Se obtiene con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 y se libera con </a:t>
            </a:r>
            <a:r>
              <a:rPr lang="es-ES" dirty="0" err="1"/>
              <a:t>PQfinish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conninfo</a:t>
            </a:r>
            <a:r>
              <a:rPr lang="es-ES" dirty="0"/>
              <a:t> = "host=127.0.0.1 </a:t>
            </a:r>
            <a:r>
              <a:rPr lang="es-ES" dirty="0" err="1"/>
              <a:t>port</a:t>
            </a:r>
            <a:r>
              <a:rPr lang="es-ES" dirty="0"/>
              <a:t>=5433 </a:t>
            </a:r>
            <a:r>
              <a:rPr lang="es-ES" dirty="0" err="1"/>
              <a:t>dbname</a:t>
            </a:r>
            <a:r>
              <a:rPr lang="es-ES" dirty="0"/>
              <a:t>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";</a:t>
            </a:r>
          </a:p>
          <a:p>
            <a:pPr lvl="1"/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 =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825625"/>
            <a:ext cx="11651530" cy="4351338"/>
          </a:xfrm>
        </p:spPr>
        <p:txBody>
          <a:bodyPr>
            <a:normAutofit/>
          </a:bodyPr>
          <a:lstStyle/>
          <a:p>
            <a:r>
              <a:rPr lang="es-ES" dirty="0"/>
              <a:t>Mejor parametrizadas:</a:t>
            </a:r>
          </a:p>
          <a:p>
            <a:pPr lvl="1"/>
            <a:r>
              <a:rPr lang="es-ES" dirty="0"/>
              <a:t>Sin parametrizar, concatenando parámetros:</a:t>
            </a:r>
          </a:p>
          <a:p>
            <a:pPr lvl="2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= "DELETE FROM </a:t>
            </a:r>
            <a:r>
              <a:rPr lang="es-ES" dirty="0" err="1"/>
              <a:t>tbempleados</a:t>
            </a:r>
            <a:r>
              <a:rPr lang="es-ES" dirty="0"/>
              <a:t> WHERE id =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(id);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b="1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query.c_str</a:t>
            </a:r>
            <a:r>
              <a:rPr lang="es-ES" dirty="0"/>
              <a:t>());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Parametrizada: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"UPDATE </a:t>
            </a:r>
            <a:r>
              <a:rPr lang="es-ES" dirty="0" err="1"/>
              <a:t>tbempleados</a:t>
            </a:r>
            <a:r>
              <a:rPr lang="es-ES" dirty="0"/>
              <a:t> SET nombre = $1, cargo = $2 WHERE id = $3";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paramValues</a:t>
            </a:r>
            <a:r>
              <a:rPr lang="es-ES" dirty="0"/>
              <a:t>[3]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).</a:t>
            </a:r>
            <a:r>
              <a:rPr lang="es-ES" dirty="0" err="1"/>
              <a:t>c_str</a:t>
            </a:r>
            <a:r>
              <a:rPr lang="es-ES" dirty="0"/>
              <a:t>() };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paramValues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771D-FBB4-2FCC-3F55-FC17A753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2C341B-E371-5EC9-241F-723C5DD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8D5D87-C210-1F61-D07F-2E3CE05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0" y="1690687"/>
            <a:ext cx="10317002" cy="4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F7B2-7B50-90B5-95CC-E4DFE6D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68B96-7503-4522-2C33-5EC79143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ejecutarTransaccion</a:t>
            </a:r>
            <a:r>
              <a:rPr lang="es-ES" dirty="0"/>
              <a:t>(</a:t>
            </a:r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PGresult</a:t>
            </a:r>
            <a:r>
              <a:rPr lang="es-ES" dirty="0"/>
              <a:t>* res;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Iniciar transacción</a:t>
            </a:r>
          </a:p>
          <a:p>
            <a:pPr marL="0" indent="0">
              <a:buNone/>
            </a:pPr>
            <a:r>
              <a:rPr lang="es-ES" dirty="0"/>
              <a:t>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"BEGIN");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iniciar la transacción");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DE5FA-0523-82A3-2D22-4AF95EE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27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6AAF-928B-4C78-0A29-54741984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Transacciones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0762D-EB24-43F5-C7E2-0731595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29559"/>
            <a:ext cx="601980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try {</a:t>
            </a:r>
          </a:p>
          <a:p>
            <a:pPr marL="0" indent="0">
              <a:buNone/>
            </a:pPr>
            <a:r>
              <a:rPr lang="es-ES" b="1" dirty="0"/>
              <a:t>        // Operación 1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"DELETE FROM </a:t>
            </a:r>
            <a:r>
              <a:rPr lang="es-ES" dirty="0" err="1"/>
              <a:t>tbempleados</a:t>
            </a:r>
            <a:r>
              <a:rPr lang="es-ES" dirty="0"/>
              <a:t> WHERE id = 10");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eliminar");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    // Operación 2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(id, nombre, cargo) VALUES($1, $2, $3)";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[3] = { "10", "Laura", "Directivo" };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C967BD-5EEA-75F9-9DA1-C5A43241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9559"/>
            <a:ext cx="595067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/>
              <a:t> // Confirmar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COMMIT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confirmar");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} catch 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exception</a:t>
            </a:r>
            <a:r>
              <a:rPr lang="es-ES" dirty="0"/>
              <a:t>&amp; ex)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"ERROR: " &lt;&lt; </a:t>
            </a:r>
            <a:r>
              <a:rPr lang="es-ES" dirty="0" err="1"/>
              <a:t>ex.what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// Revertir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ROLLBACK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revertir la transacción: " &lt;&lt; </a:t>
            </a:r>
            <a:r>
              <a:rPr lang="es-ES" dirty="0" err="1"/>
              <a:t>PQerrorMessage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3AC09-CE6A-DEEC-CABD-9452E39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7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FA51DA-D11F-F31D-2D3B-47CD0B34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5FA7863-7CA3-C8A3-79EA-F7F52F54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 y </a:t>
            </a:r>
            <a:r>
              <a:rPr lang="es-ES" dirty="0" err="1"/>
              <a:t>delete</a:t>
            </a:r>
            <a:endParaRPr lang="es-ES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filasAfectadas</a:t>
            </a:r>
            <a:r>
              <a:rPr lang="fr-FR" dirty="0"/>
              <a:t> = std::</a:t>
            </a:r>
            <a:r>
              <a:rPr lang="fr-FR" dirty="0" err="1"/>
              <a:t>stoi</a:t>
            </a:r>
            <a:r>
              <a:rPr lang="fr-FR" dirty="0"/>
              <a:t>(</a:t>
            </a:r>
            <a:r>
              <a:rPr lang="fr-FR" b="1" dirty="0" err="1"/>
              <a:t>PQcmdTuples</a:t>
            </a:r>
            <a:r>
              <a:rPr lang="fr-FR" dirty="0"/>
              <a:t>(</a:t>
            </a:r>
            <a:r>
              <a:rPr lang="fr-FR" dirty="0" err="1"/>
              <a:t>res</a:t>
            </a:r>
            <a:r>
              <a:rPr lang="fr-FR" dirty="0"/>
              <a:t>));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3372E-268B-4CAA-35B6-5EA8CA6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1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1B5B9-466B-55C6-B62C-13E7CE2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Ultimo id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2E335-6756-E7F5-208A-4E4B7CF8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825625"/>
            <a:ext cx="1184006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(nombre, cargo) VALUES($1, $2) </a:t>
            </a:r>
            <a:r>
              <a:rPr lang="es-ES" b="1" dirty="0"/>
              <a:t>RETURNING</a:t>
            </a:r>
            <a:r>
              <a:rPr lang="es-ES" dirty="0"/>
              <a:t> id";</a:t>
            </a:r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[2]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 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PGRES_TUPLES_OK)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 empleado");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 =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stoi</a:t>
            </a:r>
            <a:r>
              <a:rPr lang="es-ES" dirty="0"/>
              <a:t>(</a:t>
            </a:r>
            <a:r>
              <a:rPr lang="es-ES" dirty="0" err="1"/>
              <a:t>PQgetvalue</a:t>
            </a:r>
            <a:r>
              <a:rPr lang="es-ES" dirty="0"/>
              <a:t>(res, 0, 0));</a:t>
            </a:r>
          </a:p>
          <a:p>
            <a:pPr marL="0" indent="0">
              <a:buNone/>
            </a:pP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32299-148F-4EDD-959F-95C7F6B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97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2829</Words>
  <Application>Microsoft Office PowerPoint</Application>
  <PresentationFormat>Panorámica</PresentationFormat>
  <Paragraphs>390</Paragraphs>
  <Slides>49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49</vt:i4>
      </vt:variant>
    </vt:vector>
  </HeadingPairs>
  <TitlesOfParts>
    <vt:vector size="54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Consultas</vt:lpstr>
      <vt:lpstr>Otros objetos</vt:lpstr>
      <vt:lpstr>Transacciones 1 de 2</vt:lpstr>
      <vt:lpstr>Transacciones 2 de 2</vt:lpstr>
      <vt:lpstr>Filas afectadas</vt:lpstr>
      <vt:lpstr>Ultimo id generado</vt:lpstr>
      <vt:lpstr>BD NoSQL MongoDB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47</cp:revision>
  <dcterms:created xsi:type="dcterms:W3CDTF">2025-08-20T09:54:25Z</dcterms:created>
  <dcterms:modified xsi:type="dcterms:W3CDTF">2025-09-15T19:29:07Z</dcterms:modified>
</cp:coreProperties>
</file>