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7ED47-F5DD-4968-A466-E2B16A686865}" type="datetimeFigureOut">
              <a:rPr lang="es-ES" smtClean="0"/>
              <a:t>03/09/2025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C6FF4-C975-4455-8F0A-AEC2D68BA4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45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F5787-BC85-6B94-21EB-4DE758E77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3A1787-6C57-76DC-A8F4-F79E060E5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31EF29-093C-7869-E89D-EDF6F8BC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F9CC-B4E6-4C76-BC87-64B8F19A0573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EBF300-8359-DEDA-1EF3-3973DC5E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F5FCC2-91D4-3AB0-3779-C4D19E86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979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CF591-D508-FFB9-5F34-BF049F8E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E9F48B-CEEC-476E-79C1-6B479A3C4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DD93E5-58EE-A5D5-509A-F1519C60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4916-44B3-4584-899B-CA8744265DFB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1E7F11-A10B-C17F-7093-E5B3E6BE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E30805-EE04-88B4-2D79-C7FC8917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34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BEA375-8401-306E-633C-AF72DD757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AB38B0-3A51-D51F-BBFF-2CF11F003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86F35F-3E36-2B9E-9F0F-FE9525C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C189-4434-4CFE-812E-2AC78BDEBEC9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1A59F4-9BCA-4DDE-D07E-87C87C2A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E24F7A-B975-012F-34E6-C57B40FC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37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26868-ED46-D5B2-7E58-34D3A976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ABD0FE-56B7-7315-B6FE-E1FDC1F6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8DF1C8-6163-37C7-7B5A-5D96A091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6176-C673-4AD9-8A66-9733DAB4BF7D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0EA5B2-F5F9-7C0E-89A5-50007701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41BF9F-317F-B15E-5B74-A83B6CF1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69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76DB8-491B-2ABB-AA94-916DBEC9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54679B-223A-AC9B-53E0-3F7F5916C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DE56B7-5BAF-E57E-D16E-1FC4DB4A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EA4F-6B0E-4427-9EB1-6098DEEB218A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745EC4-ABB7-7DA0-1792-43E96D34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C40E54-07A7-7A99-6306-E54BC4F3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558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049C1-88C0-D48B-6B59-48C78C90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B79355-2073-A860-88AE-D40C15D0B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9A1564-942A-587D-4396-67EEB9A4D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59D7BE-8311-E958-26EC-36C8A54A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8D52-E6E2-48D9-8E98-96634A793863}" type="datetime1">
              <a:rPr lang="es-ES" smtClean="0"/>
              <a:t>03/09/2025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4B1AEA-9323-19C8-D170-603FA7E7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E762B5-C458-559F-CB7A-790B2262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47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3B352-B006-689D-2FF2-1E9B2780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6A9069-C09B-A357-A45C-E01103613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DF4D6A-207A-0553-7B6F-3279CA9DE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EDB417-033F-10CB-BAE5-C827A9D5E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F1A736-CD62-F983-E0D3-C275B7B1F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3D066B-3866-3B8E-616E-B76C4B9A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E4C5-0282-4463-B421-F02C79E70FC2}" type="datetime1">
              <a:rPr lang="es-ES" smtClean="0"/>
              <a:t>03/09/2025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5D357D-7163-0C95-F176-C7353073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F5DAB2-2F54-C8E9-5D42-B80FFAAC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37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2D02F-BB51-EDDB-B4F7-72F140B9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B2A187-E420-7333-47EF-21207B0B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CB1D-D8CE-4101-A872-1285F455440A}" type="datetime1">
              <a:rPr lang="es-ES" smtClean="0"/>
              <a:t>03/09/2025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CD5B23-183A-631D-8133-9BF24EB1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7630A0-268F-E266-505F-F8233B2B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565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933E98-FE81-6321-1AAF-A4C1D809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463F-FCE4-4F78-B42C-27077659ED77}" type="datetime1">
              <a:rPr lang="es-ES" smtClean="0"/>
              <a:t>03/09/2025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86C2B6-9785-E484-31C8-4F72BA09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0A05A2-C6B2-F290-A056-8070A688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88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842C4-93AD-1F50-B705-C80B457F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09A3F-B1AD-700E-964A-62EA6694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BC3EC6-F850-E60E-DD19-35F623812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07A848-D89D-8695-813A-60AA073E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C234-03C2-4268-9446-FF0276F79ABD}" type="datetime1">
              <a:rPr lang="es-ES" smtClean="0"/>
              <a:t>03/09/2025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1B91A5-03FA-B674-32AD-6AD3306F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73C9A7-2AB1-DA3C-E598-5FCC5160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03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7D5D7-95EB-88D0-3D90-074EEB8B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6F38FC-4FFA-A5DB-0CAE-92B65D350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BC6E61-5797-62E1-28B8-9E6B19AA9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95D337-DFED-3319-5F25-804CC0AD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5F42-B11A-4F64-A5C1-97DDE426EE55}" type="datetime1">
              <a:rPr lang="es-ES" smtClean="0"/>
              <a:t>03/09/2025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D51663-550D-D882-1640-FE915A15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8D2EA4-6869-97E9-B7E2-9228ED1B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33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EDBAF3-0D70-6500-E932-2F8AE554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17D88F-1566-A3D9-E5F5-02CE5218D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1D2CA4-DA21-04C2-C07A-BB49E7AFF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1B1B80-3BEE-4036-98B0-7720C04207C7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2004D6-F7F9-1A78-6D2A-83370A3D4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65B39B-6D19-1D81-6B96-3E2D2FC88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279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download/" TargetMode="External"/><Relationship Id="rId2" Type="http://schemas.openxmlformats.org/officeDocument/2006/relationships/hyperlink" Target="https://visualstudio.microsoft.com/es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kraken.com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lproweb.com/products/Win32OpenSSL.html" TargetMode="External"/><Relationship Id="rId2" Type="http://schemas.openxmlformats.org/officeDocument/2006/relationships/hyperlink" Target="https://www.postman.com/downloa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5A79A-1CB6-A6D8-6922-3D5532C82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Herramientas &amp; Librerías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82775-2B94-14A7-CD72-04370EFF9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272356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8D31-DE1C-C295-81F4-32DC7E77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45772F-BF0B-435E-4BA6-0BC15A168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Visual Studio </a:t>
            </a:r>
            <a:r>
              <a:rPr lang="es-ES" b="1" dirty="0" err="1"/>
              <a:t>Comunity</a:t>
            </a:r>
            <a:r>
              <a:rPr lang="es-ES" dirty="0"/>
              <a:t>: </a:t>
            </a:r>
            <a:r>
              <a:rPr lang="es-ES" dirty="0">
                <a:hlinkClick r:id="rId2"/>
              </a:rPr>
              <a:t>https://visualstudio.microsoft.com/es/downloads</a:t>
            </a:r>
            <a:endParaRPr lang="es-ES" dirty="0"/>
          </a:p>
          <a:p>
            <a:r>
              <a:rPr lang="es-ES" dirty="0"/>
              <a:t>Descarga un instalador, seleccionar desarrollo en C++</a:t>
            </a:r>
          </a:p>
          <a:p>
            <a:r>
              <a:rPr lang="es-ES" dirty="0"/>
              <a:t>En los detalles de la instalación tener en cuenta la versión de Windows 10 u 11</a:t>
            </a:r>
          </a:p>
          <a:p>
            <a:endParaRPr lang="es-ES" dirty="0"/>
          </a:p>
          <a:p>
            <a:r>
              <a:rPr lang="es-ES" b="1" dirty="0" err="1"/>
              <a:t>Cmake</a:t>
            </a:r>
            <a:r>
              <a:rPr lang="es-ES" dirty="0"/>
              <a:t>: </a:t>
            </a:r>
            <a:r>
              <a:rPr lang="es-ES" dirty="0">
                <a:hlinkClick r:id="rId3"/>
              </a:rPr>
              <a:t>https://cmake.org/download/</a:t>
            </a:r>
            <a:endParaRPr lang="es-ES" dirty="0"/>
          </a:p>
          <a:p>
            <a:endParaRPr lang="es-ES" dirty="0"/>
          </a:p>
          <a:p>
            <a:r>
              <a:rPr lang="es-ES" b="1" dirty="0"/>
              <a:t>Git</a:t>
            </a:r>
            <a:r>
              <a:rPr lang="es-ES" dirty="0"/>
              <a:t>: </a:t>
            </a:r>
            <a:r>
              <a:rPr lang="es-ES" dirty="0">
                <a:hlinkClick r:id="rId4"/>
              </a:rPr>
              <a:t>https://git-scm.com/downloads</a:t>
            </a:r>
            <a:endParaRPr lang="es-ES" dirty="0"/>
          </a:p>
          <a:p>
            <a:r>
              <a:rPr lang="es-ES" dirty="0"/>
              <a:t>Opciones por defecto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E8B467-6260-7D3E-40FF-4313FA20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82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E7B01-2ADD-668E-C13F-00E374F6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AFA126-A010-5A96-4E60-C5FC6144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También se puede instalar </a:t>
            </a:r>
            <a:r>
              <a:rPr lang="es-ES" b="1" dirty="0"/>
              <a:t>GitHub Desktop</a:t>
            </a:r>
          </a:p>
          <a:p>
            <a:r>
              <a:rPr lang="es-ES" dirty="0">
                <a:hlinkClick r:id="rId2"/>
              </a:rPr>
              <a:t>https://www.gitkraken.com/download</a:t>
            </a:r>
            <a:endParaRPr lang="es-ES" dirty="0"/>
          </a:p>
          <a:p>
            <a:endParaRPr lang="es-ES" dirty="0"/>
          </a:p>
          <a:p>
            <a:r>
              <a:rPr lang="es-ES" b="1" dirty="0" err="1"/>
              <a:t>vcpkg</a:t>
            </a:r>
            <a:r>
              <a:rPr lang="es-ES" dirty="0"/>
              <a:t>: gestor de paquetes y librerías de C++</a:t>
            </a:r>
          </a:p>
          <a:p>
            <a:r>
              <a:rPr lang="es-ES" dirty="0"/>
              <a:t>Hay que clonar un repositorio de Git</a:t>
            </a:r>
          </a:p>
          <a:p>
            <a:r>
              <a:rPr lang="es-ES" b="1" i="1" dirty="0" err="1"/>
              <a:t>git</a:t>
            </a:r>
            <a:r>
              <a:rPr lang="es-ES" b="1" i="1" dirty="0"/>
              <a:t> clone https://github.com/microsoft/vcpkg.git</a:t>
            </a:r>
          </a:p>
          <a:p>
            <a:r>
              <a:rPr lang="es-ES" b="1" i="1" dirty="0"/>
              <a:t>cd </a:t>
            </a:r>
            <a:r>
              <a:rPr lang="es-ES" b="1" i="1" dirty="0" err="1"/>
              <a:t>vcpkg</a:t>
            </a:r>
            <a:endParaRPr lang="es-ES" b="1" i="1" dirty="0"/>
          </a:p>
          <a:p>
            <a:r>
              <a:rPr lang="es-ES" b="1" i="1" dirty="0"/>
              <a:t>.\bootstrap-vcpkg.bat</a:t>
            </a:r>
          </a:p>
          <a:p>
            <a:endParaRPr lang="es-ES" b="1" i="1" dirty="0"/>
          </a:p>
          <a:p>
            <a:r>
              <a:rPr lang="es-ES" dirty="0"/>
              <a:t>Al ejecutar el bat ya veremos el .exe</a:t>
            </a:r>
          </a:p>
          <a:p>
            <a:r>
              <a:rPr lang="es-ES" dirty="0"/>
              <a:t>Añadir al PATH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53C036-F476-25DB-1D85-382953C8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88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862B6-58E2-6E30-ACFA-E176C530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AE80CA-E7C7-879D-59B5-9CD5C3FD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4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3AE20E-7D89-6B22-1AC3-F11F9C81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2773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8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7DD71-71D4-20BB-818D-049D3946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5920D-DE2E-FFE0-FC4F-D3695A0CA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crow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grpc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8B1D7E-D2C3-0136-A5D9-4E328F3E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286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1593A-6D77-6AED-C57D-6DF62DB2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Instalar librerías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D2CFB1-EC0E-5586-F16C-8360415F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Ir a la carpeta de </a:t>
            </a:r>
            <a:r>
              <a:rPr lang="es-ES" b="1" dirty="0" err="1"/>
              <a:t>vcpkg</a:t>
            </a:r>
            <a:endParaRPr lang="es-ES" b="1" dirty="0"/>
          </a:p>
          <a:p>
            <a:r>
              <a:rPr lang="es-ES" dirty="0"/>
              <a:t>Para instalar:</a:t>
            </a:r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cpprestsdk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integrar con Visual Studio (no hay que copiar los archivos)</a:t>
            </a:r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Debería dejarnos en un proyecto:</a:t>
            </a:r>
          </a:p>
          <a:p>
            <a:r>
              <a:rPr lang="es-ES" b="1" dirty="0"/>
              <a:t>#include &lt;</a:t>
            </a:r>
            <a:r>
              <a:rPr lang="es-ES" b="1" dirty="0" err="1"/>
              <a:t>cpprest</a:t>
            </a:r>
            <a:r>
              <a:rPr lang="es-ES" b="1" dirty="0"/>
              <a:t>/</a:t>
            </a:r>
            <a:r>
              <a:rPr lang="es-ES" b="1" dirty="0" err="1"/>
              <a:t>http_listener.h</a:t>
            </a:r>
            <a:r>
              <a:rPr lang="es-ES" b="1" dirty="0"/>
              <a:t>&gt;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5EF93F-598B-FCBB-8108-21033281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6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51F29B-F784-C261-9F50-8124CFACF168}"/>
              </a:ext>
            </a:extLst>
          </p:cNvPr>
          <p:cNvSpPr txBox="1"/>
          <p:nvPr/>
        </p:nvSpPr>
        <p:spPr>
          <a:xfrm>
            <a:off x="6551629" y="829559"/>
            <a:ext cx="3909019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Ojo pistache solo en Linux</a:t>
            </a:r>
          </a:p>
          <a:p>
            <a:endParaRPr lang="es-ES" dirty="0"/>
          </a:p>
          <a:p>
            <a:r>
              <a:rPr lang="es-ES" b="1" dirty="0"/>
              <a:t>Resto de librerías en instalar 21 min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126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B84F7-06FC-0DA9-20C2-D9C951C5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Otras 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9FE65A-2F71-5609-9564-1339D8671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8" y="184785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ES" b="1" dirty="0" err="1"/>
              <a:t>Postman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Se puede utilizar la cuenta de Google con la verificación en dos pasos.</a:t>
            </a:r>
          </a:p>
          <a:p>
            <a:pPr lvl="1"/>
            <a:r>
              <a:rPr lang="es-ES" dirty="0">
                <a:hlinkClick r:id="rId2"/>
              </a:rPr>
              <a:t>https://www.postman.com/downloads/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b="1" dirty="0"/>
              <a:t>OpenSSL</a:t>
            </a:r>
          </a:p>
          <a:p>
            <a:pPr lvl="1"/>
            <a:r>
              <a:rPr lang="es-ES" dirty="0"/>
              <a:t>Descargar la última versión, añadir al PATH</a:t>
            </a:r>
          </a:p>
          <a:p>
            <a:pPr lvl="1"/>
            <a:r>
              <a:rPr lang="es-ES" dirty="0"/>
              <a:t>Desde una consola podemos teclear el comando: </a:t>
            </a:r>
            <a:r>
              <a:rPr lang="es-ES" dirty="0" err="1"/>
              <a:t>openssl</a:t>
            </a:r>
            <a:r>
              <a:rPr lang="es-ES" dirty="0"/>
              <a:t> y comprobar que responde.</a:t>
            </a:r>
          </a:p>
          <a:p>
            <a:pPr lvl="1"/>
            <a:r>
              <a:rPr lang="es-ES" dirty="0"/>
              <a:t>No instalar la versión light</a:t>
            </a:r>
          </a:p>
          <a:p>
            <a:pPr lvl="1"/>
            <a:r>
              <a:rPr lang="es-ES" dirty="0">
                <a:hlinkClick r:id="rId3"/>
              </a:rPr>
              <a:t>https://slproweb.com/products/Win32OpenSSL</a:t>
            </a:r>
            <a:r>
              <a:rPr lang="es-ES">
                <a:hlinkClick r:id="rId3"/>
              </a:rPr>
              <a:t>.html</a:t>
            </a:r>
            <a:endParaRPr lang="es-ES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E98EA9-FC55-9E2D-BE36-0D9D7878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158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ADC057-39CD-57E8-0644-C23672AC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69E26B2-0E27-FF2D-91BA-56B3B2BA9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36"/>
            <a:ext cx="12192000" cy="66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87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277</Words>
  <Application>Microsoft Office PowerPoint</Application>
  <PresentationFormat>Panorámica</PresentationFormat>
  <Paragraphs>61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Herramientas &amp; Librerías</vt:lpstr>
      <vt:lpstr>Herramientas</vt:lpstr>
      <vt:lpstr>Herramientas</vt:lpstr>
      <vt:lpstr>Librerías</vt:lpstr>
      <vt:lpstr>Librerías</vt:lpstr>
      <vt:lpstr>Instalar librerías</vt:lpstr>
      <vt:lpstr>Otras herramientas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18</cp:revision>
  <dcterms:created xsi:type="dcterms:W3CDTF">2025-08-13T07:49:35Z</dcterms:created>
  <dcterms:modified xsi:type="dcterms:W3CDTF">2025-09-03T17:39:02Z</dcterms:modified>
</cp:coreProperties>
</file>