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8" r:id="rId25"/>
    <p:sldId id="269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E9AB-EF8E-404F-9ED0-86C5474D9762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46DA-95CE-4192-9451-A9B84626C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AEA7-CF27-DA44-5AA9-46E183E99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BDCE1-98D8-97AB-9716-7698A770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7C5-C611-16B4-664D-C8A202B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72C-FC23-4055-8B07-FADE96D7802C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E067D-B882-94AA-AA7E-AA36BFE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A9B2-B58A-BA44-0778-0D3417B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00D-33F4-976C-5186-1ACE6311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1984-9EA0-180F-7F1A-CC7221B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3EAB-3BEA-FD2A-6288-5548C20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EAF-7CB8-44B7-B12D-CC17A6ECD69E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A86CD-35A6-A5A5-9163-4F8AC12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84EC9-22CD-C881-2C4E-46286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5FAF94-3793-1754-016F-07E2A6B8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FCB400-774A-51B7-BE0F-6F2A5340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BFF8-FE99-66E9-2405-0605828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F2D4-ACBE-488E-809A-D23F76D8B737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C0E2-6EC9-3405-22E0-690D8C7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77E0B-AB0A-3FAE-D935-11E102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48E4-BA62-CB53-70F6-B5EB3F0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BFCB-D676-8AA1-4F3F-047C5098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8D04E-57CA-7B40-A41B-41227A9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105-95C4-4099-A364-90D93564A4C1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3811-A5C7-DA04-887F-AE33317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FA88-53D1-604C-883E-1997218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258E-4154-0140-99FC-40937E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C8586-51AB-2EC9-1F81-930C7620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B22F8-545B-6526-0AA1-3B9D6FA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D73-2912-4888-80DC-B2BB1E1705CB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3F6CA-6E5B-6731-6563-7B2ADF2F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FB317-4CA8-21DB-8AD5-5DDEFA09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4E3A-25D1-16C2-8143-B62BD2F0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EC320-486B-4820-3765-0F72B171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3590-FF7E-F422-5B04-DD4954C9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ED056-0F09-7EC7-6548-34950ED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EBBD-9F7A-482E-A376-3EDA971D0F0C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57551-7865-D3B7-8C6A-9618475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80763-8E6F-597E-04D9-17F4180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D17A-AEA2-A242-3F3A-0EF34F3A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BC981-468B-F387-7B58-BD76B1F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DE6B7-2D92-CF83-3283-4F1EFFE8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3A964-DBBA-9481-4321-8577120E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58FF7-B3EA-24EB-9333-A4AF4744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E47E-907C-8FD8-648B-C62CBDB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EDCD-1D5A-44E7-A767-44DAEFB4D594}" type="datetime1">
              <a:rPr lang="es-ES" smtClean="0"/>
              <a:t>03/09/2025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12825-2168-8B02-19DD-E7EE448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632CD-34D6-8A33-900F-0B36F37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4749-D5EE-967E-190D-442B88A5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E28D-4675-1DF5-50AB-3E3E10C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0D49-9E68-475B-9FA0-3CFB085CC588}" type="datetime1">
              <a:rPr lang="es-ES" smtClean="0"/>
              <a:t>03/09/2025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93343-257F-B9FF-02F9-2A34732A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4108E5-B772-59B0-3813-3E686F1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7B0A7-C072-85EA-FCBA-90D28A3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803-CDF8-4E5F-BF39-A047F2CE96C7}" type="datetime1">
              <a:rPr lang="es-ES" smtClean="0"/>
              <a:t>03/09/2025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69BE1-43BE-4048-4D82-1D2EFC3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D84C0-E6EA-B394-4DB1-6BE5CC1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088E-1FCF-E23B-A820-96BF592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F8005-35B4-7B5B-5FFB-BA72760C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03596-5C05-D445-75DB-43279B58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078F3-F95A-EA56-0BF0-98793AD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B8-08BE-4E58-A5BF-D59E4AE70275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EB862-705A-E9F9-A26A-A719B5DF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C00BE-AB62-03A2-DCF7-018824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D91E-2E39-7A4E-61C2-994F50C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AB156-43FB-ADC5-721C-D30AFC64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42C9E-ECB0-8110-4EF4-A6C3C99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D53BD-DAB3-9096-789D-9467C6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6FC-B483-47DC-919E-F96E7C554726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4D953-E65A-C110-EBDF-F7D78A1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C118A-1414-363D-A120-CEC1F61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2E8EA-1F1B-3BBF-9752-59FDBFE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2FBC6-447D-79BF-72B6-0E82603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08D2-A7FC-E837-A52C-FD0EB0BA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94F4-2787-449C-B22E-09EB7B697085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48C-EA2F-441A-3FAC-1F2879FD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78D9-CFA5-154A-49DB-9F7100B7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0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F720-E576-5EBC-4CDE-3285CF84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04075" cy="2387600"/>
          </a:xfrm>
        </p:spPr>
        <p:txBody>
          <a:bodyPr/>
          <a:lstStyle/>
          <a:p>
            <a:r>
              <a:rPr lang="es-ES" b="1" dirty="0"/>
              <a:t>Crear servicios web </a:t>
            </a:r>
            <a:r>
              <a:rPr lang="es-ES" b="1" dirty="0" err="1"/>
              <a:t>Restfull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6F120-B3DB-1A5E-929A-12BEFBC66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2762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0EAA-7BE9-8178-396E-00DEC3A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D2A0C-841D-9BF0-EA30-94F124CB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trabajar con estas bases de datos tenemos librerías en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instalar:</a:t>
            </a:r>
          </a:p>
          <a:p>
            <a:pPr lvl="1"/>
            <a:r>
              <a:rPr lang="es-ES" dirty="0"/>
              <a:t>Sqlite3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</a:t>
            </a:r>
            <a:r>
              <a:rPr lang="es-ES" b="1" dirty="0" err="1"/>
              <a:t>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slite3</a:t>
            </a:r>
          </a:p>
          <a:p>
            <a:pPr lvl="1"/>
            <a:r>
              <a:rPr lang="es-ES" dirty="0"/>
              <a:t>MySQL 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libmysql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PostgreSQL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libpq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integrar en Visual Studio: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integrate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EDE40-AC1F-ABAB-D847-6B46BA5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77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15F-70F4-CE93-EDD0-AE65422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014D1-0E7E-EF76-6559-5645C307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dirty="0" err="1"/>
              <a:t>vcpkg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endParaRPr lang="es-ES" dirty="0"/>
          </a:p>
          <a:p>
            <a:pPr lvl="2"/>
            <a:r>
              <a:rPr lang="es-ES" dirty="0"/>
              <a:t>Puede dar un </a:t>
            </a:r>
            <a:r>
              <a:rPr lang="es-ES" dirty="0" err="1"/>
              <a:t>warning</a:t>
            </a:r>
            <a:r>
              <a:rPr lang="es-ES" dirty="0"/>
              <a:t> y habrá que ejecutar con:</a:t>
            </a:r>
          </a:p>
          <a:p>
            <a:pPr lvl="2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--no-</a:t>
            </a:r>
            <a:r>
              <a:rPr lang="es-ES" dirty="0" err="1"/>
              <a:t>dry</a:t>
            </a:r>
            <a:r>
              <a:rPr lang="es-ES" dirty="0"/>
              <a:t>-run</a:t>
            </a:r>
          </a:p>
          <a:p>
            <a:endParaRPr lang="es-ES" dirty="0"/>
          </a:p>
          <a:p>
            <a:r>
              <a:rPr lang="es-ES" dirty="0"/>
              <a:t>Después de actualizar: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--</a:t>
            </a:r>
            <a:r>
              <a:rPr lang="es-ES" dirty="0" err="1"/>
              <a:t>outdated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BB0F-77D1-B9BE-EEAF-62EB907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1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CEC7-5E05-F527-F216-3D9793F7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sqlite3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0D606-73EA-B2C1-A68E-18D5127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9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5D93-2393-6967-7AF9-EC7D25D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7B8AE-F5B7-4A96-4DB3-36075C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/>
              <a:t>Ventajas de usar </a:t>
            </a:r>
            <a:r>
              <a:rPr lang="es-ES" sz="3600" b="1" dirty="0" err="1"/>
              <a:t>prepared</a:t>
            </a:r>
            <a:r>
              <a:rPr lang="es-ES" sz="3600" b="1" dirty="0"/>
              <a:t> </a:t>
            </a:r>
            <a:r>
              <a:rPr lang="es-ES" sz="3600" b="1" dirty="0" err="1"/>
              <a:t>statements</a:t>
            </a:r>
            <a:r>
              <a:rPr lang="es-ES" sz="3600" b="1" dirty="0"/>
              <a:t>:</a:t>
            </a:r>
          </a:p>
          <a:p>
            <a:pPr lvl="1"/>
            <a:r>
              <a:rPr lang="es-ES" sz="3600" b="1" dirty="0"/>
              <a:t>Seguridad</a:t>
            </a:r>
            <a:r>
              <a:rPr lang="es-ES" sz="3600" dirty="0"/>
              <a:t>: Evita inyecciones SQL.</a:t>
            </a:r>
          </a:p>
          <a:p>
            <a:pPr lvl="1"/>
            <a:r>
              <a:rPr lang="es-ES" sz="3600" b="1" dirty="0"/>
              <a:t>Rendimiento</a:t>
            </a:r>
            <a:r>
              <a:rPr lang="es-ES" sz="3600" dirty="0"/>
              <a:t>: Puedes reutilizar la sentencia preparada para múltiples inserciones.</a:t>
            </a:r>
          </a:p>
          <a:p>
            <a:pPr lvl="1"/>
            <a:r>
              <a:rPr lang="es-ES" sz="3600" b="1" dirty="0"/>
              <a:t>Flexibilidad</a:t>
            </a:r>
            <a:r>
              <a:rPr lang="es-ES" sz="3600" dirty="0"/>
              <a:t>: Puedes vincular diferentes tipos de datos (texto, enteros, blobs,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E91703-F6C3-05C3-47E4-52C88AD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9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17FC-7E49-769B-6D8F-1EA601EA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64105-5715-5BBF-29AC-1EAA9C6C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5625"/>
            <a:ext cx="11752445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Abrir conexión:</a:t>
            </a:r>
          </a:p>
          <a:p>
            <a:pPr marL="0" indent="0">
              <a:buNone/>
            </a:pPr>
            <a:r>
              <a:rPr lang="es-ES" dirty="0"/>
              <a:t>    sqlite3* </a:t>
            </a:r>
            <a:r>
              <a:rPr lang="es-ES" dirty="0" err="1"/>
              <a:t>db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sqlite3_stmt* </a:t>
            </a:r>
            <a:r>
              <a:rPr lang="es-ES" dirty="0" err="1"/>
              <a:t>stmt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Abrir la base de datos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sqlite3_open("</a:t>
            </a:r>
            <a:r>
              <a:rPr lang="es-ES" dirty="0" err="1"/>
              <a:t>mi_base.db</a:t>
            </a:r>
            <a:r>
              <a:rPr lang="es-ES" dirty="0"/>
              <a:t>", &amp;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"No se puede abrir la base de datos: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	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3AF4A-C53B-5C34-A26F-F23DA30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26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C1C-2436-8771-B098-958D688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5DC5-9809-62CD-E0D7-6D8807A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SQL y preparar la sentencia:</a:t>
            </a:r>
          </a:p>
          <a:p>
            <a:pPr marL="0" indent="0">
              <a:buNone/>
            </a:pPr>
            <a:r>
              <a:rPr lang="es-ES" sz="2400" dirty="0"/>
              <a:t>    // Sentencia SQL con parámetros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* </a:t>
            </a:r>
            <a:r>
              <a:rPr lang="es-ES" sz="2000" dirty="0" err="1"/>
              <a:t>sql</a:t>
            </a:r>
            <a:r>
              <a:rPr lang="es-ES" sz="2000" dirty="0"/>
              <a:t> = "INSERT INTO usuarios(nombre, edad, activo, </a:t>
            </a:r>
            <a:r>
              <a:rPr lang="es-ES" sz="2000" dirty="0" err="1"/>
              <a:t>fecha_registro</a:t>
            </a:r>
            <a:r>
              <a:rPr lang="es-ES" sz="2000" dirty="0"/>
              <a:t>) VALUES (?, ?, ?, ?);";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rc</a:t>
            </a:r>
            <a:r>
              <a:rPr lang="es-ES" sz="2200" dirty="0"/>
              <a:t> = </a:t>
            </a:r>
            <a:r>
              <a:rPr lang="es-ES" sz="2200" b="1" dirty="0"/>
              <a:t>sqlite3_prepare_v2</a:t>
            </a:r>
            <a:r>
              <a:rPr lang="es-ES" sz="2200" dirty="0"/>
              <a:t>(</a:t>
            </a:r>
            <a:r>
              <a:rPr lang="es-ES" sz="2200" dirty="0" err="1"/>
              <a:t>db</a:t>
            </a:r>
            <a:r>
              <a:rPr lang="es-ES" sz="2200" dirty="0"/>
              <a:t>, </a:t>
            </a:r>
            <a:r>
              <a:rPr lang="es-ES" sz="2200" dirty="0" err="1"/>
              <a:t>sql</a:t>
            </a:r>
            <a:r>
              <a:rPr lang="es-ES" sz="2200" dirty="0"/>
              <a:t>, -1, &amp;</a:t>
            </a:r>
            <a:r>
              <a:rPr lang="es-ES" sz="2200" dirty="0" err="1"/>
              <a:t>stmt</a:t>
            </a:r>
            <a:r>
              <a:rPr lang="es-ES" sz="2200" dirty="0"/>
              <a:t>, </a:t>
            </a:r>
            <a:r>
              <a:rPr lang="es-ES" sz="2200" dirty="0" err="1"/>
              <a:t>nullptr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if</a:t>
            </a:r>
            <a:r>
              <a:rPr lang="es-ES" sz="2200" dirty="0"/>
              <a:t> (</a:t>
            </a:r>
            <a:r>
              <a:rPr lang="es-ES" sz="2200" dirty="0" err="1"/>
              <a:t>rc</a:t>
            </a:r>
            <a:r>
              <a:rPr lang="es-ES" sz="2200" dirty="0"/>
              <a:t> != SQLITE_OK) {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cerr</a:t>
            </a:r>
            <a:r>
              <a:rPr lang="es-ES" sz="2200" dirty="0"/>
              <a:t> &lt;&lt; "Error al preparar la sentencia: " &lt;&lt; sqlite3_errmsg(</a:t>
            </a:r>
            <a:r>
              <a:rPr lang="es-ES" sz="2200" dirty="0" err="1"/>
              <a:t>db</a:t>
            </a:r>
            <a:r>
              <a:rPr lang="es-ES" sz="2200" dirty="0"/>
              <a:t>) &lt;&lt;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endl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    sqlite3_close(</a:t>
            </a:r>
            <a:r>
              <a:rPr lang="es-ES" sz="2200" dirty="0" err="1"/>
              <a:t>db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rc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3E664-4ACB-64DA-75C6-F00E8C9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31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B6F-A5BA-C1DD-9EB1-A4BF64F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11178-1458-943D-2176-7D304699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Varios tipos de datos a insertar:</a:t>
            </a:r>
          </a:p>
          <a:p>
            <a:pPr marL="0" indent="0">
              <a:buNone/>
            </a:pPr>
            <a:r>
              <a:rPr lang="es-ES" dirty="0"/>
              <a:t> // Datos a insertar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nombre = “Ana";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edad = 35;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bool</a:t>
            </a:r>
            <a:r>
              <a:rPr lang="es-ES" dirty="0"/>
              <a:t> activo = true; // SQLite no tiene tipo booleano, se usa 0/1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fecha = "2025-09-03";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Vincular parámetros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1, nombre, -1, SQLITE_STATIC);     	// nombre (TEXT)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2, edad);                            		// edad (INTEGER)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3, activo ? 1 : 0);                  // activo (BOOLEAN como 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4, fecha, -1, SQLITE_STATIC);       // </a:t>
            </a:r>
            <a:r>
              <a:rPr lang="es-ES" dirty="0" err="1"/>
              <a:t>fecha_registro</a:t>
            </a:r>
            <a:r>
              <a:rPr lang="es-ES" dirty="0"/>
              <a:t> (TEXT)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F5ECF-2D5B-1DF6-D36F-E6260DA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8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9903-1962-ABB6-DA9D-1D3870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4D9-1847-E99C-A4FC-4BC006A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Ejecutar sentencia y liberar recursos: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</a:t>
            </a:r>
            <a:r>
              <a:rPr lang="es-ES" b="1" dirty="0"/>
              <a:t>sqlite3_step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SQLITE_DONE)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insertar la fila: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 insertada correctamente."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Liberar recursos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sqlite3_finalize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sqlite3_close</a:t>
            </a:r>
            <a:r>
              <a:rPr lang="es-ES" dirty="0"/>
              <a:t>(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F64E-A7ED-0BC8-FC69-650EB7C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24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E3A3-4A62-C246-277B-C5784FA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904D-B1FB-010D-3375-4D39CD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18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0096DC-E442-9A9D-07A0-5004E764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267" y="1849444"/>
            <a:ext cx="1010652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BOOLEAN en SQLite se representa como INTEGER (0 o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Fechas se suelen guardar como texto en formato ISO (YYYY-MM-DD), aunque también puedes usar INTEGER como </a:t>
            </a:r>
            <a:r>
              <a:rPr lang="es-ES" altLang="es-ES" sz="2200" dirty="0" err="1"/>
              <a:t>timestamp</a:t>
            </a:r>
            <a:r>
              <a:rPr lang="es-ES" altLang="es-ES" sz="2200" dirty="0"/>
              <a:t> Unix.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Puedes usar SQLITE_TRANSIENT en lugar de SQLITE_STATIC si los datos no viven más allá del sqlite3_bind_text.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b="1" i="1" dirty="0"/>
              <a:t>Ojo con datos en punteros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Para el tipo REAL de sqlite3: </a:t>
            </a:r>
            <a:r>
              <a:rPr lang="es-ES" dirty="0"/>
              <a:t>sqlite3_bind_double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</p:txBody>
      </p:sp>
    </p:spTree>
    <p:extLst>
      <p:ext uri="{BB962C8B-B14F-4D97-AF65-F5344CB8AC3E}">
        <p14:creationId xmlns:p14="http://schemas.microsoft.com/office/powerpoint/2010/main" val="218269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C0E-983C-0FA9-F324-1947AE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E513-AA3B-E755-932B-03EC156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ejecutamos sentencias de </a:t>
            </a:r>
            <a:r>
              <a:rPr lang="es-ES" dirty="0" err="1"/>
              <a:t>insert</a:t>
            </a:r>
            <a:r>
              <a:rPr lang="es-ES" dirty="0"/>
              <a:t> / </a:t>
            </a:r>
            <a:r>
              <a:rPr lang="es-ES" dirty="0" err="1"/>
              <a:t>delete</a:t>
            </a:r>
            <a:r>
              <a:rPr lang="es-ES" dirty="0"/>
              <a:t> / </a:t>
            </a:r>
            <a:r>
              <a:rPr lang="es-ES" dirty="0" err="1"/>
              <a:t>update</a:t>
            </a:r>
            <a:r>
              <a:rPr lang="es-ES" dirty="0"/>
              <a:t> podemos obtener el número de filas afectadas: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filasAfectadas</a:t>
            </a:r>
            <a:r>
              <a:rPr lang="es-ES" dirty="0"/>
              <a:t> = </a:t>
            </a:r>
            <a:r>
              <a:rPr lang="es-ES" b="1" dirty="0"/>
              <a:t>sqlite3</a:t>
            </a:r>
            <a:r>
              <a:rPr lang="es-ES" dirty="0"/>
              <a:t>_</a:t>
            </a:r>
            <a:r>
              <a:rPr lang="es-ES" b="1" dirty="0"/>
              <a:t>changes</a:t>
            </a:r>
            <a:r>
              <a:rPr lang="es-ES" dirty="0"/>
              <a:t>(conexión)</a:t>
            </a:r>
          </a:p>
          <a:p>
            <a:endParaRPr lang="es-ES" dirty="0"/>
          </a:p>
          <a:p>
            <a:r>
              <a:rPr lang="es-ES" dirty="0"/>
              <a:t>Si estamos dentro de una transacción y hemos realizado varias operaciones:</a:t>
            </a:r>
          </a:p>
          <a:p>
            <a:r>
              <a:rPr lang="es-ES" dirty="0" err="1"/>
              <a:t>int</a:t>
            </a:r>
            <a:r>
              <a:rPr lang="es-ES" dirty="0"/>
              <a:t> filas = </a:t>
            </a:r>
            <a:r>
              <a:rPr lang="es-ES" b="1" dirty="0"/>
              <a:t>sqlite3_total_changes</a:t>
            </a:r>
            <a:r>
              <a:rPr lang="es-ES" dirty="0"/>
              <a:t>(</a:t>
            </a:r>
            <a:r>
              <a:rPr lang="es-ES" dirty="0" err="1"/>
              <a:t>conexion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2E271B-9B30-F756-4AAE-3741602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9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B0788-C22B-98DF-DAB4-B4A0D4A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C54-1A04-EB7D-12A2-C1B202EB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Diseño de una API REST desde cero.</a:t>
            </a:r>
          </a:p>
          <a:p>
            <a:r>
              <a:rPr lang="es-ES" dirty="0"/>
              <a:t>Configuración del servidor y manejo de peticiones GET, POST, PUT, DELETE.</a:t>
            </a:r>
          </a:p>
          <a:p>
            <a:r>
              <a:rPr lang="es-ES" dirty="0"/>
              <a:t>Gestión de rutas y parámetros en </a:t>
            </a:r>
            <a:r>
              <a:rPr lang="es-ES" dirty="0" err="1"/>
              <a:t>APIs</a:t>
            </a:r>
            <a:r>
              <a:rPr lang="es-ES" dirty="0"/>
              <a:t> REST.</a:t>
            </a:r>
          </a:p>
          <a:p>
            <a:r>
              <a:rPr lang="es-ES" dirty="0"/>
              <a:t>Integración con bases de datos (SQLite, PostgreSQL, MySQL).</a:t>
            </a:r>
          </a:p>
          <a:p>
            <a:r>
              <a:rPr lang="es-ES"/>
              <a:t>Demostración práctica: Creación de un microservicio en C++.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D8C2C-B171-B61D-6FA5-FD0ACED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BF56-2D54-9553-8CB8-5497907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DAF9D-511E-5210-D2F9-B86B73E1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envían las instrucciones de SQL:</a:t>
            </a:r>
          </a:p>
          <a:p>
            <a:r>
              <a:rPr lang="es-ES" dirty="0"/>
              <a:t>Begin </a:t>
            </a:r>
            <a:r>
              <a:rPr lang="es-ES" dirty="0" err="1"/>
              <a:t>transaction</a:t>
            </a:r>
            <a:endParaRPr lang="es-ES" dirty="0"/>
          </a:p>
          <a:p>
            <a:r>
              <a:rPr lang="es-ES" dirty="0" err="1"/>
              <a:t>Commit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la función: sqlite3_exec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4D573-55AF-4640-74A6-FBB5569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54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BDE1-EE37-97CE-E89D-E521A7E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365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DB4BF-208F-6F61-05A4-E20FA4E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10653"/>
            <a:ext cx="1080516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// Iniciar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"BEGIN TRANSACTION;",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iniciar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Primera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sql1 = "UPDATE empleados SET activo = 0 WHERE cargo = '</a:t>
            </a:r>
            <a:r>
              <a:rPr lang="es-ES" dirty="0" err="1"/>
              <a:t>Intern</a:t>
            </a:r>
            <a:r>
              <a:rPr lang="es-ES" dirty="0"/>
              <a:t>';";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sql1,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primera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F461-3716-731D-2015-857C70F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17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5A3B-DCC7-EC75-B665-DCB0524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16E27-2889-40F6-D3BC-5B960119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28286"/>
            <a:ext cx="11049802" cy="5393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// Segunda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sql2 = "DELETE FROM empleados WHERE edad &gt; 65;";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segunda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Confirmar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"COMMIT;",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confirmar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"Transacción completada con éxito."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10EB7-D621-6EE1-1E65-135C8CF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BFAD9C-2470-7940-3529-F4FD4AE8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MySQL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F5F1BC-314A-F19F-D21D-A17BDEF4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D6868-C07F-2B01-0A7E-1CC80A4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16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DF62-94F2-C7E7-8C90-612C299A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49D-8244-3FD0-9128-8801483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 </a:t>
            </a:r>
            <a:r>
              <a:rPr lang="es-ES" dirty="0" err="1"/>
              <a:t>mysql</a:t>
            </a:r>
            <a:r>
              <a:rPr lang="es-ES" dirty="0"/>
              <a:t>: diferencias con sqlite3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71E-7551-5183-86B3-0C3164A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F13D4-6702-8045-1F3B-D3DBDA9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5" y="2497138"/>
            <a:ext cx="9787417" cy="3801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709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DD6A-B826-1778-EE8A-9933BD5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libpq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87BDD-3F1A-3808-CA10-98DFB2A2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F6A1E-78C3-1F32-689E-71AE0ED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473FA2-1B32-9A62-AD72-E2016C093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Diseño API </a:t>
            </a:r>
            <a:r>
              <a:rPr lang="es-ES" dirty="0" err="1"/>
              <a:t>Rest</a:t>
            </a:r>
            <a:r>
              <a:rPr lang="es-ES" dirty="0"/>
              <a:t> desde cero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ADA7982-ADF1-DC4E-D232-7319B32A2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52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6E9E-D2B3-7EA0-CCA5-7DB45FC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8EFA1-0F74-1914-F3EE-BBB4868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73F4A-EB42-1EE3-6623-CEC4AD8A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24B09EE-F906-9AED-C950-F25E5FBF2C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Operaciones: GET, POST,PUT, DELETE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4E39938-383F-B7A0-9CEC-0B45FE34B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665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9E4EA-2D09-0CFD-A593-FBD371CB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9B9EE4-EF9C-BD1A-13AA-50E0644B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AA9CF-8E05-5681-1693-72F5F53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E477A9B-9A24-E9D0-785B-019A53F482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Gestión de rutas y parámetros</a:t>
            </a:r>
          </a:p>
        </p:txBody>
      </p:sp>
    </p:spTree>
    <p:extLst>
      <p:ext uri="{BB962C8B-B14F-4D97-AF65-F5344CB8AC3E}">
        <p14:creationId xmlns:p14="http://schemas.microsoft.com/office/powerpoint/2010/main" val="296791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4C8-1F50-44BD-9693-CB411CC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3F636-E28A-4C95-EF99-52B58968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D1638-FD86-948E-4C26-864B0A2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3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EB4A79-B976-77A9-B626-2177065F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639"/>
            <a:ext cx="9144000" cy="2387600"/>
          </a:xfrm>
        </p:spPr>
        <p:txBody>
          <a:bodyPr/>
          <a:lstStyle/>
          <a:p>
            <a:r>
              <a:rPr lang="es-ES" dirty="0"/>
              <a:t>Bases de datos: SQLite3, MySQL y </a:t>
            </a:r>
            <a:r>
              <a:rPr lang="es-ES" dirty="0" err="1"/>
              <a:t>PostGreSQL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165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1198</Words>
  <Application>Microsoft Office PowerPoint</Application>
  <PresentationFormat>Panorámica</PresentationFormat>
  <Paragraphs>171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Wingdings</vt:lpstr>
      <vt:lpstr>Tema de Office</vt:lpstr>
      <vt:lpstr>Crear servicios web Restfull</vt:lpstr>
      <vt:lpstr>Contenidos</vt:lpstr>
      <vt:lpstr>Diseño API Rest desde cero</vt:lpstr>
      <vt:lpstr>Presentación de PowerPoint</vt:lpstr>
      <vt:lpstr>Operaciones: GET, POST,PUT, DELETE</vt:lpstr>
      <vt:lpstr>Presentación de PowerPoint</vt:lpstr>
      <vt:lpstr>Gestión de rutas y parámetros</vt:lpstr>
      <vt:lpstr>Presentación de PowerPoint</vt:lpstr>
      <vt:lpstr>Bases de datos: SQLite3, MySQL y PostGreSQL</vt:lpstr>
      <vt:lpstr>Librerías</vt:lpstr>
      <vt:lpstr>Problemas con libmysql</vt:lpstr>
      <vt:lpstr>Librería sqlite3</vt:lpstr>
      <vt:lpstr>Prepared Statement</vt:lpstr>
      <vt:lpstr>Ejemplo de prepared statement</vt:lpstr>
      <vt:lpstr>Ejemplo de prepared statement</vt:lpstr>
      <vt:lpstr>Ejemplo de prepared statement</vt:lpstr>
      <vt:lpstr>Ejemplo prepared statement</vt:lpstr>
      <vt:lpstr>Ejemplo de prepared statement</vt:lpstr>
      <vt:lpstr>Filas afectadas</vt:lpstr>
      <vt:lpstr>Transacciones</vt:lpstr>
      <vt:lpstr>Ejemplo 1 de 2</vt:lpstr>
      <vt:lpstr>Ejemplo 2 de 2</vt:lpstr>
      <vt:lpstr>MySQL</vt:lpstr>
      <vt:lpstr>Librería libmysql</vt:lpstr>
      <vt:lpstr>Librería libpq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17</cp:revision>
  <dcterms:created xsi:type="dcterms:W3CDTF">2025-08-20T09:54:25Z</dcterms:created>
  <dcterms:modified xsi:type="dcterms:W3CDTF">2025-09-03T17:36:15Z</dcterms:modified>
</cp:coreProperties>
</file>