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1C88-2301-4936-B138-539BBB69E1B3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F0566-0197-4719-A375-576C1729D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86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DB33-A8D6-AD07-7BA6-D13A9C044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73A53-C52F-6ED9-4D90-69B24F22A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89B1C-94FA-29E5-D65D-8074CC3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58C7-2D0C-49C3-8014-81EAB15512E4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FFDB5-0BBE-AF29-7DAF-34697FEA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8BBCC-8241-5BDA-77C6-752275F1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3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BC60-2F11-5A85-DAEB-19ADA10F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2DB8AE-365D-7AB5-6CA9-640260C4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C595C-9BE5-5173-8B2C-A9C4B80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6F48-AD31-4684-B867-9E4CFD7CD98A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D4CD5-EA64-961E-AC8E-B24E962C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C969F-1E83-3CB5-D6B7-C7C30953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1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461077-FBEE-4EE2-9A03-E18A2E6E4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EAE5A0-EE0B-9114-3667-752DF0BA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F009D-C265-71CC-4F3E-BB9F34F6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B844-D1C2-4591-AB3D-8EB6A996A032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B6EEE-4E0D-D074-A1B4-A10E6337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B04EF-7E57-CAE5-177F-112ED490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9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AF279-D06F-B5A9-D1E6-6CBC4C9D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97FBD-0CB6-3ACF-327D-2948AAEF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925B5-60CB-40F4-DE40-31E7F84C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286A-C3AE-4554-A7EC-DD40A4589B72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1ECC0-AAE8-0748-ABB7-FEC19011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0CCD8-AAF7-DDE4-4D04-398D4ECE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7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7060-BCEC-1DAD-2AEB-05E2CB6D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434A7-607F-3FE6-7CF9-36D54DD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DD43F-1451-CC33-0D24-53D612BF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56A4-239B-4557-8A05-0178D4F71F42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AE255-1D2C-6FEB-1502-93C5F814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0C4F0-424D-EEB7-6A5F-832F4C7E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3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20020-8C88-B838-8DEF-4467495D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2073C-4BAE-199E-C278-19C6294E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F974DA-B153-6446-DEA8-CD3B934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591E7-3E0A-E8E8-9E46-258492F6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5CDC-16F0-4672-979A-F548C54885EC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491A53-2ACC-115C-94E4-0AA0DA35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1E0850-B7BA-4149-F105-D586DA8A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86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6D187-5A45-C129-53F3-04093823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CCB42C-82C1-53CD-072F-832DAFE9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23C052-0C41-4EE0-EE75-9BA305AA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01A994-C250-1BF9-9037-29B034B25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2EAE7-88F1-A256-53FC-41720744F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94D59B-6013-51B8-5981-AEBBB237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17F0-A677-4635-BD55-F10D2D387ACF}" type="datetime1">
              <a:rPr lang="es-ES" smtClean="0"/>
              <a:t>03/09/2025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19EA29-EE28-1091-7C14-09AD9CBF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13336A-09A8-42D4-358B-F83FF51A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3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E27C6-E1A8-AD31-21FF-DB9F6217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09DF9C-45F7-B096-01C4-0A0FB8D0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8A-A27D-49CF-8E63-27F8E0FE820F}" type="datetime1">
              <a:rPr lang="es-ES" smtClean="0"/>
              <a:t>03/09/2025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5754A2-5181-574A-A619-F7131751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60E1D0-632C-F348-BE37-9955750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2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62AA1F-0AE2-CD1B-AF66-931BB2AF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3B5C-2FEB-4DCC-8A7F-B75A4F07CE48}" type="datetime1">
              <a:rPr lang="es-ES" smtClean="0"/>
              <a:t>03/09/2025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F1748A-99A3-54C7-7F4A-04D01509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1748F1-1EFB-EA45-7F82-DCC77634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DC426-3BEF-2A89-5E17-249DB5B3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1F7599-64AA-E2D5-B349-87D92517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64001-5D80-725D-43A7-B4DC81150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DA267-1292-F2B9-D497-21356B96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4CB-2D87-40B8-A044-6276A9B3A22B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41D346-77D9-14E6-9553-7E7E3CC4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66EA3F-999B-982B-CB66-B46C3C8B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95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D7CA5-F7A7-6C18-71D5-0180F214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F9A781-2209-F01E-A213-99F50015A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C1784B-EBD1-0408-0A43-431AF859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34923-C1E6-66EC-8166-17BBBDF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FE7-DFCD-479F-96C3-65893CB9C571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D0B05-5B66-826C-FFAD-257CF550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338A11-483F-2B65-3E35-210C1BF5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3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810EE7-A686-F846-0E73-409AD623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54F52-4C31-37E5-40EE-97B9804F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BD541-B3C2-5850-2165-EE6B19AB9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779C5-1E49-44F7-A3EE-16409C29BA7C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559D11-021E-C1B5-18FE-4C397D847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E9370-413C-7CE0-CFBB-71ABD3B9A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1E1BB-460B-4A9F-ACDF-EB7DF9C593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6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954E5-EAC1-EB7B-F5AB-C6FEC35B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b="1" dirty="0"/>
              <a:t>Librería </a:t>
            </a:r>
            <a:r>
              <a:rPr lang="es-ES" b="1" dirty="0" err="1"/>
              <a:t>gRPC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81487-A416-904E-739C-2DD143BF3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3028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D5632-2DC9-3ED0-B59B-2D42F103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Generar código con </a:t>
            </a:r>
            <a:r>
              <a:rPr lang="es-ES" dirty="0" err="1"/>
              <a:t>protoc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B11B6-6A00-0CF5-2416-66C4DBE2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4F264-D2D0-6291-2747-AB3BE359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44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E7921-A495-7693-0D35-FC69AF61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</a:t>
            </a:r>
            <a:r>
              <a:rPr lang="es-ES" dirty="0" err="1"/>
              <a:t>APIs</a:t>
            </a:r>
            <a:r>
              <a:rPr lang="es-ES" dirty="0"/>
              <a:t> con contratos estrictos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3CFD6-1175-6216-7D96-D62DBE61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D79468-6739-B113-E494-59FD789B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61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F92FC-943B-B5B8-6357-5FEC460B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Streaming</a:t>
            </a:r>
            <a:r>
              <a:rPr lang="es-ES" dirty="0"/>
              <a:t> bidireccional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6D8C0-B7A6-040A-9220-917D350F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BB128E-42F2-98A4-C636-4D0D1A92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47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858BD-C17A-B344-B139-4C7194E7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y rendimiento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A80B6-061B-C895-6BBC-A99E21C4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37F29B-5912-466D-82AA-39532B6E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7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ED910-D4C2-97A7-456F-F88EB9F9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ED14F-E5CE-DD55-32AD-C1FC7D9B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Librería </a:t>
            </a:r>
            <a:r>
              <a:rPr lang="es-ES" dirty="0" err="1"/>
              <a:t>gRPC</a:t>
            </a:r>
            <a:endParaRPr lang="es-ES" dirty="0"/>
          </a:p>
          <a:p>
            <a:pPr lvl="1"/>
            <a:r>
              <a:rPr lang="es-ES" dirty="0"/>
              <a:t>Comunicación entre servicios</a:t>
            </a:r>
          </a:p>
          <a:p>
            <a:pPr lvl="1"/>
            <a:r>
              <a:rPr lang="es-ES" dirty="0"/>
              <a:t>Definición de servicios en .proto</a:t>
            </a:r>
          </a:p>
          <a:p>
            <a:pPr lvl="1"/>
            <a:r>
              <a:rPr lang="es-ES" dirty="0"/>
              <a:t>Generar código con </a:t>
            </a:r>
            <a:r>
              <a:rPr lang="es-ES" dirty="0" err="1"/>
              <a:t>protoc</a:t>
            </a:r>
            <a:endParaRPr lang="es-ES" dirty="0"/>
          </a:p>
          <a:p>
            <a:pPr lvl="1"/>
            <a:r>
              <a:rPr lang="es-ES" dirty="0"/>
              <a:t>Definición de </a:t>
            </a:r>
            <a:r>
              <a:rPr lang="es-ES" dirty="0" err="1"/>
              <a:t>APIs</a:t>
            </a:r>
            <a:r>
              <a:rPr lang="es-ES" dirty="0"/>
              <a:t> con contratos estrictos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bidireccional</a:t>
            </a:r>
          </a:p>
          <a:p>
            <a:pPr lvl="1"/>
            <a:r>
              <a:rPr lang="es-ES" dirty="0"/>
              <a:t>Seguridad y rendimiento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1428A7-0FC3-29FC-532B-254074C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44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7AD6-15D6-C339-6914-1B7DCE7C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EE31C-5C4A-2A20-4C76-0B080531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Comunicación entre servicios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 que dos aplicaciones se comuniquen como si estuvieran llamando funciones locales, aunque estén en máquinas distintas. Ideal para arquitecturas </a:t>
            </a:r>
            <a:r>
              <a:rPr lang="es-ES" b="1" dirty="0"/>
              <a:t>microservicio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Definir </a:t>
            </a:r>
            <a:r>
              <a:rPr lang="es-ES" b="1" dirty="0" err="1"/>
              <a:t>APIs</a:t>
            </a:r>
            <a:r>
              <a:rPr lang="es-ES" b="1" dirty="0"/>
              <a:t> con contratos estrictos</a:t>
            </a:r>
          </a:p>
          <a:p>
            <a:pPr lvl="1"/>
            <a:r>
              <a:rPr lang="es-ES" dirty="0"/>
              <a:t>Usas archivos </a:t>
            </a:r>
            <a:r>
              <a:rPr lang="es-ES" b="1" dirty="0"/>
              <a:t>.proto </a:t>
            </a:r>
            <a:r>
              <a:rPr lang="es-ES" dirty="0"/>
              <a:t>para definir tus servicios y estructuras de datos. Esto genera automáticamente el código cliente y servidor en C++ (y otros lenguajes).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8B42D1-653B-7303-512D-4B50FA5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47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.proto.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9DB4F-7097-BF85-8CB2-2649847D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AAD7E-A65C-2D3B-808B-7733569A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Seguridad y rendimiento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: multiplexación, compresión de cabeceras, menor latencia.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TLS/SSL</a:t>
            </a:r>
            <a:r>
              <a:rPr lang="es-ES" dirty="0"/>
              <a:t> para conexiones seguras.</a:t>
            </a:r>
          </a:p>
          <a:p>
            <a:pPr lvl="1"/>
            <a:r>
              <a:rPr lang="es-ES" dirty="0"/>
              <a:t>Mucho más eficiente que REST+JSON en servicios de alto tráfico.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B1B276-6849-D185-EAAB-5A6E554E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94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51E12-5655-FEE4-4BE4-6ECC1F20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Donde se utiliza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FD7569-F3B8-2A89-7347-CCC105BA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1417"/>
            <a:ext cx="10557330" cy="384449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AEC8E-0729-7201-31CA-E90EADC7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84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C5304-AB5A-00BC-45E6-BC45DDF6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B69F9-C1C9-38A5-6877-CA27DDAE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Definir los servicios en .proto</a:t>
            </a:r>
          </a:p>
          <a:p>
            <a:r>
              <a:rPr lang="es-ES" dirty="0"/>
              <a:t>Generar código con </a:t>
            </a:r>
            <a:r>
              <a:rPr lang="es-ES" dirty="0" err="1"/>
              <a:t>protoc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E153AA-35DF-8385-DEAE-DCA0C5F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15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61FDB-3E3D-7166-270F-7830878C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6EF52-456D-84EE-86F9-88D8A887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BC0CE-C9A0-1EFE-1B0F-0F5EDCC6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81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7CFDE-2EF6-E6D8-90B2-F9E0D00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servicios en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5E8A1-BBCA-E174-7149-9B753B97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5DA6B8-5643-FE58-57F7-B16ADC3C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43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274</Words>
  <Application>Microsoft Office PowerPoint</Application>
  <PresentationFormat>Panorámica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 Librería gRPC </vt:lpstr>
      <vt:lpstr>Contenidos</vt:lpstr>
      <vt:lpstr>Introducción</vt:lpstr>
      <vt:lpstr>Introducción</vt:lpstr>
      <vt:lpstr>Introducción</vt:lpstr>
      <vt:lpstr>Donde se utiliza</vt:lpstr>
      <vt:lpstr>Instalación</vt:lpstr>
      <vt:lpstr>Comunicación entre Servicios</vt:lpstr>
      <vt:lpstr>Definición de servicios en .proto</vt:lpstr>
      <vt:lpstr>Generar código con protoc</vt:lpstr>
      <vt:lpstr>Definición de APIs con contratos estrictos</vt:lpstr>
      <vt:lpstr>Streaming bidireccional</vt:lpstr>
      <vt:lpstr>Seguridad y rendimiento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11</cp:revision>
  <dcterms:created xsi:type="dcterms:W3CDTF">2025-08-20T10:08:46Z</dcterms:created>
  <dcterms:modified xsi:type="dcterms:W3CDTF">2025-09-03T15:02:50Z</dcterms:modified>
</cp:coreProperties>
</file>