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321" r:id="rId4"/>
    <p:sldId id="322" r:id="rId5"/>
    <p:sldId id="323" r:id="rId6"/>
    <p:sldId id="324" r:id="rId7"/>
    <p:sldId id="260" r:id="rId8"/>
    <p:sldId id="263" r:id="rId9"/>
    <p:sldId id="325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C747E-6F94-F27B-6359-CD36DF399F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DFC975-A4C1-EB40-EB76-95DBED9AB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B342D9-A4F3-8F78-4761-465610515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8294F-24FD-4A55-BE2C-65A791259D77}" type="datetimeFigureOut">
              <a:rPr lang="es-ES" smtClean="0"/>
              <a:t>03/09/2025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267155-FDB7-9BAA-039F-2BC8A043C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8198BE-6CE2-6936-A237-1222EF2C1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785D3-CB53-42A1-9F52-30B4F4C606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9402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1FC047-7C5F-E1BD-BC48-D0AB1CDFB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D28F844-7781-4A9D-5AE8-2E58028DE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15435D7-E54E-7A73-12DC-42727C06C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8294F-24FD-4A55-BE2C-65A791259D77}" type="datetimeFigureOut">
              <a:rPr lang="es-ES" smtClean="0"/>
              <a:t>03/09/2025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C11088-1EFA-AF02-151F-3DAEAA5BD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F358AE-9CA3-026D-EEE6-785D445FE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785D3-CB53-42A1-9F52-30B4F4C606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6462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E424951-02D3-0972-6B7D-37880C986E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BE5991B-5B7A-2FEA-3EB9-C48C33DBB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0DF9A1-96CB-9342-F1EF-68D64DD12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8294F-24FD-4A55-BE2C-65A791259D77}" type="datetimeFigureOut">
              <a:rPr lang="es-ES" smtClean="0"/>
              <a:t>03/09/2025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B6412A-B06B-20B3-5DEE-EB77D9CB6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A0AFA1-42FB-7227-4ACC-B19BAC3A5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785D3-CB53-42A1-9F52-30B4F4C606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0849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F85877-51D5-7E93-1856-706CF4F8C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428D69-84AF-DF23-4942-CD9CBB465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C9E972-8DE5-087D-2B2F-CD119F368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8294F-24FD-4A55-BE2C-65A791259D77}" type="datetimeFigureOut">
              <a:rPr lang="es-ES" smtClean="0"/>
              <a:t>03/09/2025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6017F3-74A1-6198-BA26-CE1787B09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724907-527E-6C66-8B9E-2410C151B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785D3-CB53-42A1-9F52-30B4F4C606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7926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2D17B6-3546-772E-F1A9-2202BC1EC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0D69A4-BAC4-E276-EA02-570033D19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3E7977-763F-2AA3-AE98-DCCBFA2A0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8294F-24FD-4A55-BE2C-65A791259D77}" type="datetimeFigureOut">
              <a:rPr lang="es-ES" smtClean="0"/>
              <a:t>03/09/2025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D35B2A-B3D4-65ED-06DF-72687B96A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433BBF-73B2-6F11-7962-D7BA6062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785D3-CB53-42A1-9F52-30B4F4C606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452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C15A98-F360-7A38-5FC9-35228A2CA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1F3CD0-B0F7-D9D1-CA78-112B564208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1144742-7BD1-EE18-6620-C2B220C87B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41C439A-B82D-21B0-C9A4-B10F38B26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8294F-24FD-4A55-BE2C-65A791259D77}" type="datetimeFigureOut">
              <a:rPr lang="es-ES" smtClean="0"/>
              <a:t>03/09/2025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268CE26-2438-E815-2EDD-45435C6D3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8E56798-AC96-3808-9D97-A3CC9A1CE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785D3-CB53-42A1-9F52-30B4F4C606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1067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00152-0B4E-4C9A-CE81-9126E152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68CBA0-6FA8-69DB-8E1C-B0EAD093E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D0652D4-51CE-77F1-C07D-5F45E0CB4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815E5E3-51B0-C448-F18B-1D377BBD20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C795838-9F48-747F-D5F2-E33A7EA2D9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20AB41C-2F4E-9F93-90DA-20A0A0C80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8294F-24FD-4A55-BE2C-65A791259D77}" type="datetimeFigureOut">
              <a:rPr lang="es-ES" smtClean="0"/>
              <a:t>03/09/2025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B04BD38-ECD1-4113-CCBF-E315BAB46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728AF08-73F4-EF3B-D5E0-0E487297C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785D3-CB53-42A1-9F52-30B4F4C606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9764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E14BC1-AFBA-FA81-9294-77B545045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C6AF2A6-829E-5E48-8997-984C409A2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8294F-24FD-4A55-BE2C-65A791259D77}" type="datetimeFigureOut">
              <a:rPr lang="es-ES" smtClean="0"/>
              <a:t>03/09/2025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8E52BCD-34A7-DE4E-0FEB-2DBDB9FC7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C12EFCD-FE80-0E23-559D-ECB16F628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785D3-CB53-42A1-9F52-30B4F4C606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9888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1DB9D0-52AD-C5BB-6654-39164751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8294F-24FD-4A55-BE2C-65A791259D77}" type="datetimeFigureOut">
              <a:rPr lang="es-ES" smtClean="0"/>
              <a:t>03/09/2025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13F642D-0277-C235-FC5C-41D50A9E3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CD93832-30A6-1FB0-C13F-C4173260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785D3-CB53-42A1-9F52-30B4F4C606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1969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2F45DD-BAC0-4BA3-5873-92ABA7A4D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F06D50-9C83-092F-C002-CC4F93106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1A4F37B-A2CE-7FA8-9F29-E6C56670A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C4F51F-4B07-3DF9-BD04-44A0E2CDF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8294F-24FD-4A55-BE2C-65A791259D77}" type="datetimeFigureOut">
              <a:rPr lang="es-ES" smtClean="0"/>
              <a:t>03/09/2025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7149DF-8270-0E1B-AEEF-D0C3DD14C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BEA1698-3CBE-4226-784C-C9CF9438D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785D3-CB53-42A1-9F52-30B4F4C606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1955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6A4C1-7CF5-DC92-D7E9-440176274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7BB0F63-C73E-4319-3273-65339263E3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87AE0DF-C6B6-C2C7-7F5C-AED9A26EC3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F3687C2-DD25-0FBF-B491-51356102B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8294F-24FD-4A55-BE2C-65A791259D77}" type="datetimeFigureOut">
              <a:rPr lang="es-ES" smtClean="0"/>
              <a:t>03/09/2025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FF5C4BA-71E8-1305-C517-9BC2CAED1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2D967D3-4286-98FA-4C32-D483BB954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785D3-CB53-42A1-9F52-30B4F4C606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7336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346B2AF-F558-5A42-6B28-5D9D12818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E0C0182-F9D5-F901-7C62-DE8C95933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24C040-0772-43B8-750E-DB5444D712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48294F-24FD-4A55-BE2C-65A791259D77}" type="datetimeFigureOut">
              <a:rPr lang="es-ES" smtClean="0"/>
              <a:t>03/09/2025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57BAB3-58BE-3095-9D21-4C9D8267A4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C4099B-2481-FFCF-0E7F-559A21FE6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7785D3-CB53-42A1-9F52-30B4F4C606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3446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jsonplaceholder.typicode.com/posts" TargetMode="External"/><Relationship Id="rId2" Type="http://schemas.openxmlformats.org/officeDocument/2006/relationships/hyperlink" Target="https://jsonplaceholder.typicod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sonplaceholder.typicode.com/user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EA74E5E-170A-0669-0E31-BDDA7E0E9B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 err="1"/>
              <a:t>CppRESTSDK</a:t>
            </a:r>
            <a:r>
              <a:rPr lang="es-ES" dirty="0"/>
              <a:t> (Casablanca)</a:t>
            </a:r>
          </a:p>
        </p:txBody>
      </p:sp>
    </p:spTree>
    <p:extLst>
      <p:ext uri="{BB962C8B-B14F-4D97-AF65-F5344CB8AC3E}">
        <p14:creationId xmlns:p14="http://schemas.microsoft.com/office/powerpoint/2010/main" val="2052950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57474A-3079-DFDC-D8A5-9A57C0591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CppRestSDK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558B0A-CA15-1AE5-2AAD-E3E4D8C5F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Comprobar si la tenemos instalada: </a:t>
            </a:r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list</a:t>
            </a:r>
            <a:endParaRPr lang="es-ES" b="1" dirty="0"/>
          </a:p>
          <a:p>
            <a:r>
              <a:rPr lang="es-ES" b="1" dirty="0"/>
              <a:t>cpprestsdk:x64-Windows …</a:t>
            </a:r>
          </a:p>
          <a:p>
            <a:endParaRPr lang="es-ES" dirty="0"/>
          </a:p>
          <a:p>
            <a:r>
              <a:rPr lang="es-ES" dirty="0"/>
              <a:t>Para instalar: </a:t>
            </a:r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r>
              <a:rPr lang="es-ES" b="1" dirty="0"/>
              <a:t> </a:t>
            </a:r>
            <a:r>
              <a:rPr lang="es-ES" b="1" dirty="0" err="1"/>
              <a:t>cpprestsdk</a:t>
            </a:r>
            <a:endParaRPr lang="es-ES" b="1" dirty="0"/>
          </a:p>
          <a:p>
            <a:endParaRPr lang="es-ES" dirty="0"/>
          </a:p>
          <a:p>
            <a:r>
              <a:rPr lang="es-ES" dirty="0"/>
              <a:t>Para incluirla en los proyectos de visual </a:t>
            </a:r>
            <a:r>
              <a:rPr lang="es-ES" dirty="0" err="1"/>
              <a:t>studio</a:t>
            </a:r>
            <a:r>
              <a:rPr lang="es-ES" dirty="0"/>
              <a:t>:</a:t>
            </a:r>
          </a:p>
          <a:p>
            <a:r>
              <a:rPr lang="es-ES" b="1" dirty="0"/>
              <a:t>#include &lt;</a:t>
            </a:r>
            <a:r>
              <a:rPr lang="es-ES" b="1" dirty="0" err="1"/>
              <a:t>cpprest</a:t>
            </a:r>
            <a:r>
              <a:rPr lang="es-ES" b="1" dirty="0"/>
              <a:t>/</a:t>
            </a:r>
            <a:r>
              <a:rPr lang="es-ES" b="1" dirty="0" err="1"/>
              <a:t>http_client.h</a:t>
            </a:r>
            <a:r>
              <a:rPr lang="es-ES" b="1" dirty="0"/>
              <a:t>&gt;</a:t>
            </a:r>
          </a:p>
          <a:p>
            <a:endParaRPr lang="es-ES" b="1" dirty="0"/>
          </a:p>
          <a:p>
            <a:r>
              <a:rPr lang="es-ES" b="1" i="1" dirty="0" err="1"/>
              <a:t>cpprestsdk</a:t>
            </a:r>
            <a:r>
              <a:rPr lang="es-ES" i="1" dirty="0"/>
              <a:t> está en </a:t>
            </a:r>
            <a:r>
              <a:rPr lang="es-ES" b="1" i="1" dirty="0"/>
              <a:t>modo de mantenimiento</a:t>
            </a:r>
            <a:r>
              <a:rPr lang="es-ES" i="1" dirty="0"/>
              <a:t>, lo que significa que no se recomienda para nuevos proyectos. Microsoft seguirá corrigiendo errores críticos y problemas de seguridad, pero no se esperan nuevas funcionalidades</a:t>
            </a:r>
            <a:endParaRPr lang="es-ES" b="1" i="1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2638E2D-5D91-E1F0-D93D-A667D9F80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4428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12C627-4435-FA3B-0CCE-4D91001FF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921"/>
            <a:ext cx="10515600" cy="924660"/>
          </a:xfrm>
        </p:spPr>
        <p:txBody>
          <a:bodyPr/>
          <a:lstStyle/>
          <a:p>
            <a:r>
              <a:rPr lang="es-ES" dirty="0"/>
              <a:t>Librería </a:t>
            </a:r>
            <a:r>
              <a:rPr lang="es-ES" dirty="0" err="1"/>
              <a:t>cppRestSDK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44F56B9-DD2A-9A4C-0B78-B4F6A212A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3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2BBA96B-64C9-9462-2F59-6BD8FBB97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801" y="1192581"/>
            <a:ext cx="8094945" cy="550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663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A8670B-D795-B100-A35D-B5D91C20A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Casos de uso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BCE5F4-5174-D0EF-C229-4AACDAE4D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Clientes REST para consumir </a:t>
            </a:r>
            <a:r>
              <a:rPr lang="es-ES" dirty="0" err="1"/>
              <a:t>APIs</a:t>
            </a:r>
            <a:r>
              <a:rPr lang="es-ES" dirty="0"/>
              <a:t> externas.</a:t>
            </a:r>
          </a:p>
          <a:p>
            <a:endParaRPr lang="es-ES" dirty="0"/>
          </a:p>
          <a:p>
            <a:r>
              <a:rPr lang="es-ES" dirty="0"/>
              <a:t>Servidores REST para microservicios en C++.</a:t>
            </a:r>
          </a:p>
          <a:p>
            <a:endParaRPr lang="es-ES" dirty="0"/>
          </a:p>
          <a:p>
            <a:r>
              <a:rPr lang="es-ES" dirty="0"/>
              <a:t>Comunicación </a:t>
            </a:r>
            <a:r>
              <a:rPr lang="es-ES" dirty="0" err="1"/>
              <a:t>WebSocket</a:t>
            </a:r>
            <a:r>
              <a:rPr lang="es-ES" dirty="0"/>
              <a:t> (ideal para </a:t>
            </a:r>
            <a:r>
              <a:rPr lang="es-ES" dirty="0" err="1"/>
              <a:t>IoT</a:t>
            </a:r>
            <a:r>
              <a:rPr lang="es-ES" dirty="0"/>
              <a:t> o apps en tiempo real).</a:t>
            </a:r>
          </a:p>
          <a:p>
            <a:endParaRPr lang="es-ES" dirty="0"/>
          </a:p>
          <a:p>
            <a:r>
              <a:rPr lang="es-ES" dirty="0"/>
              <a:t>Aplicaciones multiplataforma (Windows, Linux, macOS, Android).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94C0CDC-1CE0-72D1-90AF-C468C494C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0758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B0C090-45B9-A794-5EE3-6FB2B1676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 interés para pruebas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D0A68C-E709-96ED-83A4-D6AC1B4E8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b="1" dirty="0"/>
              <a:t>Documentación de la librería:</a:t>
            </a:r>
            <a:endParaRPr lang="es-ES" b="1" dirty="0">
              <a:hlinkClick r:id="rId2"/>
            </a:endParaRPr>
          </a:p>
          <a:p>
            <a:pPr lvl="1"/>
            <a:r>
              <a:rPr lang="es-ES" dirty="0">
                <a:hlinkClick r:id="rId2"/>
              </a:rPr>
              <a:t>https://microsoft.github.io/cpprestsdk/index.html</a:t>
            </a:r>
          </a:p>
          <a:p>
            <a:endParaRPr lang="es-ES" dirty="0">
              <a:hlinkClick r:id="rId2"/>
            </a:endParaRPr>
          </a:p>
          <a:p>
            <a:r>
              <a:rPr lang="es-ES" b="1" dirty="0" err="1"/>
              <a:t>APIs</a:t>
            </a:r>
            <a:r>
              <a:rPr lang="es-ES" b="1" dirty="0"/>
              <a:t> REST públicas</a:t>
            </a:r>
            <a:endParaRPr lang="es-ES" b="1" dirty="0">
              <a:hlinkClick r:id="rId2"/>
            </a:endParaRPr>
          </a:p>
          <a:p>
            <a:pPr lvl="1"/>
            <a:r>
              <a:rPr lang="es-ES" dirty="0">
                <a:hlinkClick r:id="rId2"/>
              </a:rPr>
              <a:t>https://jsonplaceholder.typicode.com/</a:t>
            </a:r>
            <a:endParaRPr lang="es-ES" dirty="0"/>
          </a:p>
          <a:p>
            <a:pPr lvl="1"/>
            <a:endParaRPr lang="es-ES" dirty="0"/>
          </a:p>
          <a:p>
            <a:pPr lvl="1"/>
            <a:r>
              <a:rPr lang="es-ES" dirty="0"/>
              <a:t>100 post:</a:t>
            </a:r>
          </a:p>
          <a:p>
            <a:pPr lvl="1"/>
            <a:r>
              <a:rPr lang="es-ES" dirty="0">
                <a:hlinkClick r:id="rId3"/>
              </a:rPr>
              <a:t>https://jsonplaceholder.typicode.com/posts</a:t>
            </a:r>
            <a:endParaRPr lang="es-ES" dirty="0"/>
          </a:p>
          <a:p>
            <a:pPr lvl="1"/>
            <a:endParaRPr lang="es-ES" dirty="0"/>
          </a:p>
          <a:p>
            <a:pPr lvl="1"/>
            <a:r>
              <a:rPr lang="es-ES" dirty="0"/>
              <a:t>Usuarios:</a:t>
            </a:r>
          </a:p>
          <a:p>
            <a:pPr lvl="1"/>
            <a:r>
              <a:rPr lang="es-ES" dirty="0">
                <a:hlinkClick r:id="rId4"/>
              </a:rPr>
              <a:t>https://jsonplaceholder.typicode.com/users</a:t>
            </a:r>
            <a:endParaRPr lang="es-ES" dirty="0"/>
          </a:p>
          <a:p>
            <a:pPr lvl="1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F41427A-9D1E-DB0D-C93A-3D025B581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1483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2453C4-E131-8553-C5D1-68BE85831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Petición </a:t>
            </a:r>
            <a:r>
              <a:rPr lang="es-ES" dirty="0" err="1"/>
              <a:t>Rest</a:t>
            </a:r>
            <a:r>
              <a:rPr lang="es-ES" dirty="0"/>
              <a:t> a un Servidor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B23407-9105-70C3-6D17-721EBCC6B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5DEF50E-AF3E-C01A-8C88-85035CDB4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730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042D66-5BF7-6E5A-6473-8E1FB00D0B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Pistache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846067-48FF-BAA6-8F5D-B74BFC451F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6765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A9302B-4257-7F9B-7870-DB3104B78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Pistache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B25372-B813-B6EA-9357-A40DDD0B4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b="1" dirty="0"/>
              <a:t>Pistache</a:t>
            </a:r>
            <a:r>
              <a:rPr lang="es-ES" dirty="0"/>
              <a:t> no es una librería que esté diseñada para Windows. </a:t>
            </a:r>
          </a:p>
          <a:p>
            <a:endParaRPr lang="es-ES" dirty="0"/>
          </a:p>
          <a:p>
            <a:r>
              <a:rPr lang="es-ES" dirty="0"/>
              <a:t>Cuando intentemos instalar con </a:t>
            </a:r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r>
              <a:rPr lang="es-ES" b="1" dirty="0"/>
              <a:t> pistache</a:t>
            </a:r>
            <a:r>
              <a:rPr lang="es-ES" dirty="0"/>
              <a:t>, no dará un error, se puede clonar el repositorio, pero lo más probable es que obtengamos algún tipo de error.</a:t>
            </a:r>
          </a:p>
          <a:p>
            <a:endParaRPr lang="es-ES" dirty="0"/>
          </a:p>
          <a:p>
            <a:r>
              <a:rPr lang="es-ES" dirty="0"/>
              <a:t>Se podría forzar:</a:t>
            </a:r>
          </a:p>
          <a:p>
            <a:pPr marL="457200" lvl="1" indent="0">
              <a:buNone/>
            </a:pPr>
            <a:r>
              <a:rPr lang="es-ES" b="1" dirty="0"/>
              <a:t>.\</a:t>
            </a:r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r>
              <a:rPr lang="es-ES" b="1" dirty="0"/>
              <a:t> pistache --</a:t>
            </a:r>
            <a:r>
              <a:rPr lang="es-ES" b="1" dirty="0" err="1"/>
              <a:t>allow-unsupported</a:t>
            </a:r>
            <a:endParaRPr lang="es-ES" b="1" dirty="0"/>
          </a:p>
          <a:p>
            <a:pPr lvl="1"/>
            <a:r>
              <a:rPr lang="es-ES" dirty="0"/>
              <a:t>Pero puede fallar o ser inestable en su uso.</a:t>
            </a:r>
          </a:p>
          <a:p>
            <a:endParaRPr lang="es-ES" dirty="0"/>
          </a:p>
          <a:p>
            <a:r>
              <a:rPr lang="es-ES" dirty="0"/>
              <a:t>La mejor opción si tenemos instalado WSL es instalar en la parte de Ubuntu.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B75F642-D69A-6D41-F584-03C8DE402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4614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9BDB3A-5131-D4B0-81C3-33C9C7611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Pistache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F4BE5B-E3FA-0970-E008-7854CBE78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Instalación de Pistache en WSL.</a:t>
            </a:r>
          </a:p>
          <a:p>
            <a:endParaRPr lang="es-ES" dirty="0"/>
          </a:p>
          <a:p>
            <a:r>
              <a:rPr lang="es-ES" dirty="0"/>
              <a:t>Abrir el terminal de WSL.</a:t>
            </a:r>
          </a:p>
          <a:p>
            <a:pPr lvl="1"/>
            <a:r>
              <a:rPr lang="es-ES" dirty="0"/>
              <a:t>sudo </a:t>
            </a:r>
            <a:r>
              <a:rPr lang="es-ES" dirty="0" err="1"/>
              <a:t>apt</a:t>
            </a:r>
            <a:r>
              <a:rPr lang="es-ES" dirty="0"/>
              <a:t> </a:t>
            </a:r>
            <a:r>
              <a:rPr lang="es-ES" dirty="0" err="1"/>
              <a:t>update</a:t>
            </a:r>
            <a:endParaRPr lang="es-ES" dirty="0"/>
          </a:p>
          <a:p>
            <a:pPr lvl="1"/>
            <a:r>
              <a:rPr lang="es-ES" dirty="0"/>
              <a:t>sudo </a:t>
            </a:r>
            <a:r>
              <a:rPr lang="es-ES" dirty="0" err="1"/>
              <a:t>apt</a:t>
            </a:r>
            <a:r>
              <a:rPr lang="es-ES" dirty="0"/>
              <a:t> </a:t>
            </a:r>
            <a:r>
              <a:rPr lang="es-ES" dirty="0" err="1"/>
              <a:t>install</a:t>
            </a:r>
            <a:r>
              <a:rPr lang="es-ES" dirty="0"/>
              <a:t> </a:t>
            </a:r>
            <a:r>
              <a:rPr lang="es-ES" dirty="0" err="1"/>
              <a:t>build-essential</a:t>
            </a:r>
            <a:r>
              <a:rPr lang="es-ES" dirty="0"/>
              <a:t> </a:t>
            </a:r>
            <a:r>
              <a:rPr lang="es-ES" dirty="0" err="1"/>
              <a:t>cmake</a:t>
            </a:r>
            <a:r>
              <a:rPr lang="es-ES" dirty="0"/>
              <a:t> </a:t>
            </a: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libssl-dev</a:t>
            </a:r>
            <a:endParaRPr lang="es-ES" dirty="0"/>
          </a:p>
          <a:p>
            <a:pPr lvl="1"/>
            <a:r>
              <a:rPr lang="es-ES" dirty="0" err="1"/>
              <a:t>git</a:t>
            </a:r>
            <a:r>
              <a:rPr lang="es-ES" dirty="0"/>
              <a:t> clone https://github.com/pistacheio/pistache.git</a:t>
            </a:r>
          </a:p>
          <a:p>
            <a:pPr lvl="1"/>
            <a:r>
              <a:rPr lang="es-ES" dirty="0"/>
              <a:t>cd pistache</a:t>
            </a:r>
          </a:p>
          <a:p>
            <a:pPr lvl="1"/>
            <a:r>
              <a:rPr lang="es-ES" dirty="0" err="1"/>
              <a:t>mkdir</a:t>
            </a:r>
            <a:r>
              <a:rPr lang="es-ES" dirty="0"/>
              <a:t> </a:t>
            </a:r>
            <a:r>
              <a:rPr lang="es-ES" dirty="0" err="1"/>
              <a:t>build</a:t>
            </a:r>
            <a:r>
              <a:rPr lang="es-ES" dirty="0"/>
              <a:t> &amp;&amp; cd </a:t>
            </a:r>
            <a:r>
              <a:rPr lang="es-ES" dirty="0" err="1"/>
              <a:t>build</a:t>
            </a:r>
            <a:endParaRPr lang="es-ES" dirty="0"/>
          </a:p>
          <a:p>
            <a:pPr lvl="1"/>
            <a:r>
              <a:rPr lang="es-ES" dirty="0" err="1"/>
              <a:t>cmake</a:t>
            </a:r>
            <a:r>
              <a:rPr lang="es-ES" dirty="0"/>
              <a:t> -G "Unix </a:t>
            </a:r>
            <a:r>
              <a:rPr lang="es-ES" dirty="0" err="1"/>
              <a:t>Makefiles</a:t>
            </a:r>
            <a:r>
              <a:rPr lang="es-ES" dirty="0"/>
              <a:t>" ..</a:t>
            </a:r>
          </a:p>
          <a:p>
            <a:pPr lvl="1"/>
            <a:r>
              <a:rPr lang="es-ES" dirty="0" err="1"/>
              <a:t>make</a:t>
            </a:r>
            <a:endParaRPr lang="es-ES" dirty="0"/>
          </a:p>
          <a:p>
            <a:pPr lvl="1"/>
            <a:r>
              <a:rPr lang="es-ES" dirty="0"/>
              <a:t>sudo </a:t>
            </a:r>
            <a:r>
              <a:rPr lang="es-ES" dirty="0" err="1"/>
              <a:t>make</a:t>
            </a:r>
            <a:r>
              <a:rPr lang="es-ES" dirty="0"/>
              <a:t> </a:t>
            </a:r>
            <a:r>
              <a:rPr lang="es-ES" dirty="0" err="1"/>
              <a:t>install</a:t>
            </a:r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FDF3C91-892A-8C2D-F151-F691BE5C4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40272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321</Words>
  <Application>Microsoft Office PowerPoint</Application>
  <PresentationFormat>Panorámica</PresentationFormat>
  <Paragraphs>63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Tema de Office</vt:lpstr>
      <vt:lpstr>CppRESTSDK (Casablanca)</vt:lpstr>
      <vt:lpstr>CppRestSDK</vt:lpstr>
      <vt:lpstr>Librería cppRestSDK</vt:lpstr>
      <vt:lpstr>Casos de uso</vt:lpstr>
      <vt:lpstr>De interés para pruebas</vt:lpstr>
      <vt:lpstr>Petición Rest a un Servidor </vt:lpstr>
      <vt:lpstr>Pistache</vt:lpstr>
      <vt:lpstr>Pistache</vt:lpstr>
      <vt:lpstr>Pistache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Espín Herranz</dc:creator>
  <cp:lastModifiedBy>Antonio Espín Herranz</cp:lastModifiedBy>
  <cp:revision>1</cp:revision>
  <dcterms:created xsi:type="dcterms:W3CDTF">2025-09-03T15:06:53Z</dcterms:created>
  <dcterms:modified xsi:type="dcterms:W3CDTF">2025-09-03T15:08:14Z</dcterms:modified>
</cp:coreProperties>
</file>