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6E62B-79BD-4E78-BC49-85141820F7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7583E-797E-4A23-9B96-2FDEDF4BDB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669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77E87-BF26-9F1A-5D22-4D058CCDF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86D81-D16C-1C86-6733-FC57EB60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F9D56B-90CE-A969-341D-847FDD7A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22A3F-17A2-42C0-BFA0-2AA83DC3623F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C081E-F1F1-E863-A5DC-1C19BC1B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036EBA-EE20-E0DB-37CB-B151562C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0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C2249-3E7C-C925-7D46-EEF36947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9CF648-8A01-D01F-D91D-4E35E4AED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FE1B83-B445-F293-629A-59C602B6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143D-59EE-4159-BB1B-32EB5A39B7B6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1D227-354C-0E27-B2AF-086B937B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F468B-D95C-9E90-5E51-D8361C39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74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8F780E-8E6E-E50A-732E-3A7F298A1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172844-B9F1-FAD0-400E-5B44FFFC7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D919E8-66B2-3497-E599-24AFDF4E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AB56-75DA-4034-8127-6A0A39695DCE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7DA3B-2CB1-22A8-AE72-C2471539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C9465-08BB-9ECA-1701-721B2D9E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51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58FEF-6C67-2AFC-B5E3-CF67AFF9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07FC6D-6E0F-7A9D-2FAE-FC44A2802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33BAF0-1A12-1E58-298B-3CD0D8D8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C0ED-EF31-4A3D-99EC-11620064A3F7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5463A-2583-C77B-FE74-250757E0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83417-2581-7189-33E6-5BCDC31B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66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F4A31-D892-511E-CC02-8A54322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45A918-E3DE-AD40-BC78-FE83439A2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7C4F9-F47B-F935-67FB-6EC454F5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281D-C132-4248-BC97-A3E5EBACDD63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83C84D-5C00-1292-6655-7DAC74B9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DB6151-A84F-18DD-4FFD-EAA01D05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60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F9936-082A-39B1-84A6-C47DF175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1E6C4-8397-C9F7-511F-CB9FC1EA8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66033-6C81-BB82-3E0B-4A14720D9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9BD594-B612-3216-9BA7-DC9C0826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72A2-2C45-489E-8DA4-970FAE0E8C79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744A18-D32F-B061-7E4A-B55CD9E9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EA5575-3B18-7218-DE18-200A2C6D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7C95B-1040-BDB4-4F1D-B23CC188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129F8-5DE8-4F9B-17E6-FC1A21689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60CD39-588C-8E96-24DB-308D87D2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D324FC5-E11B-FD37-5FC2-4E0C38ECB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472D69-CCB4-25E0-4462-E7DB4FA8A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1AB0DF-A910-9F19-5DD1-2E04F810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38DD-52ED-4E87-AAEB-8CB5973FE97D}" type="datetime1">
              <a:rPr lang="es-ES" smtClean="0"/>
              <a:t>17/09/2025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39DEA-DFD5-6DC3-FECB-107C9BE0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9C62B00-F15A-3CB7-91B5-C0B15652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4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9BFA0-3E09-12D5-FB52-4BA3F496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DE023B-3234-D6BF-C5CB-3C5DBBC7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243F1-FC05-4D49-B325-08C10135B3B7}" type="datetime1">
              <a:rPr lang="es-ES" smtClean="0"/>
              <a:t>17/09/2025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D47017-4C4D-8B4F-94EC-CF498585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A08CBE-3494-BF1B-1F8B-C5A71BEA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78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73FBEA-F25E-AF94-ED81-73B5C9E3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C003-8BCB-4EDC-89E3-3C476CA8E57A}" type="datetime1">
              <a:rPr lang="es-ES" smtClean="0"/>
              <a:t>17/09/2025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87CC23-6995-ECA0-6D9D-CB7FFB4E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610C60-57DE-047C-3AD0-603921D1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48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6BE61-9193-486C-C487-CFB1CFEA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F7EA8D-E803-7D1A-8E7C-E3505CBD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B2A6D9-7763-93E6-7658-A468E870A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09E78-6BEC-4C3F-5C08-BC8278D3B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C975-F341-425D-8382-2355D3BE1C06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30354-6A82-6357-D405-D4300F96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4891D0-D02A-B466-90E7-AD7201A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74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66325-BB9E-6024-0403-309DB9C3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5D8DAE-F27A-468E-84E4-8EFED5042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398542-EF98-5F08-BD65-AA2892720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26DA5E-9A52-053C-1D38-479695B1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34D97-AC7C-41DB-AB70-499FC2B5BF43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65B6B8-E84A-032A-9A65-837B4D3B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0C04E0-A5EF-0670-A7B1-58F6FDF8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69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C0AD90-63E7-7771-1C63-B1DF2A05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63FA05-E218-FE21-1494-EFB70D40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1B75C1-A54D-5281-A5C4-D93F26C8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72C0C-0224-4B9E-8919-ADE15DDD6827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E89B2E-9453-6D39-4633-61F83B91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E5CF8-C5DE-DAEF-40C1-78950CE03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F855EA-CCF8-49F0-A5CA-F371DCF206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06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48F34-7B4F-2A8F-54C1-B1577425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753" y="2027799"/>
            <a:ext cx="9144000" cy="2387600"/>
          </a:xfrm>
        </p:spPr>
        <p:txBody>
          <a:bodyPr/>
          <a:lstStyle/>
          <a:p>
            <a:r>
              <a:rPr lang="es-ES" b="1" dirty="0"/>
              <a:t>Docker &amp; </a:t>
            </a:r>
            <a:r>
              <a:rPr lang="es-ES" b="1" dirty="0" err="1"/>
              <a:t>Kubernetes</a:t>
            </a:r>
            <a:br>
              <a:rPr lang="es-ES" b="1" dirty="0"/>
            </a:br>
            <a:r>
              <a:rPr lang="es-ES" b="1" dirty="0"/>
              <a:t>Helm</a:t>
            </a:r>
          </a:p>
        </p:txBody>
      </p:sp>
    </p:spTree>
    <p:extLst>
      <p:ext uri="{BB962C8B-B14F-4D97-AF65-F5344CB8AC3E}">
        <p14:creationId xmlns:p14="http://schemas.microsoft.com/office/powerpoint/2010/main" val="364505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CE9EE-77A2-A0E0-2F06-98A4BB7F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003D4F-17F8-7A38-725B-DA22E754C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34221" cy="482969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Despliegue de Microservicios C/C++ con Docker y </a:t>
            </a:r>
            <a:r>
              <a:rPr lang="es-ES" dirty="0" err="1"/>
              <a:t>Kubernetes</a:t>
            </a:r>
            <a:r>
              <a:rPr lang="es-ES" dirty="0"/>
              <a:t> </a:t>
            </a:r>
          </a:p>
          <a:p>
            <a:r>
              <a:rPr lang="es-ES" dirty="0"/>
              <a:t>Contenedores de microservicios en C/C++ con </a:t>
            </a:r>
            <a:r>
              <a:rPr lang="es-ES" b="1" dirty="0"/>
              <a:t>Docker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Dockerfiles</a:t>
            </a:r>
            <a:r>
              <a:rPr lang="es-ES" dirty="0"/>
              <a:t> optimizados para aplicaciones C/C++. </a:t>
            </a:r>
          </a:p>
          <a:p>
            <a:pPr lvl="1"/>
            <a:r>
              <a:rPr lang="es-ES" dirty="0"/>
              <a:t>Gestión de dependencias y bibliotecas externas dentro de los contenedores. </a:t>
            </a:r>
          </a:p>
          <a:p>
            <a:pPr lvl="1"/>
            <a:endParaRPr lang="es-ES" dirty="0"/>
          </a:p>
          <a:p>
            <a:r>
              <a:rPr lang="es-ES" dirty="0"/>
              <a:t>Orquestación de microservicios con </a:t>
            </a:r>
            <a:r>
              <a:rPr lang="es-ES" b="1" dirty="0" err="1"/>
              <a:t>Kubernetes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Creación de </a:t>
            </a:r>
            <a:r>
              <a:rPr lang="es-ES" dirty="0" err="1"/>
              <a:t>Pods</a:t>
            </a:r>
            <a:r>
              <a:rPr lang="es-ES" dirty="0"/>
              <a:t>, </a:t>
            </a:r>
            <a:r>
              <a:rPr lang="es-ES" dirty="0" err="1"/>
              <a:t>Deployments</a:t>
            </a:r>
            <a:r>
              <a:rPr lang="es-ES" dirty="0"/>
              <a:t>, y </a:t>
            </a:r>
            <a:r>
              <a:rPr lang="es-ES" dirty="0" err="1"/>
              <a:t>Services</a:t>
            </a:r>
            <a:r>
              <a:rPr lang="es-ES" dirty="0"/>
              <a:t> en </a:t>
            </a:r>
            <a:r>
              <a:rPr lang="es-ES" dirty="0" err="1"/>
              <a:t>Kubernetes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Estrategias de despliegue y escalabilidad en </a:t>
            </a:r>
            <a:r>
              <a:rPr lang="es-ES" dirty="0" err="1"/>
              <a:t>Kubernetes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Despliegue automatizado con </a:t>
            </a:r>
            <a:r>
              <a:rPr lang="es-ES" b="1" dirty="0"/>
              <a:t>Helm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Helm Charts para la automatización de despliegues y actualizaciones. </a:t>
            </a:r>
          </a:p>
          <a:p>
            <a:pPr lvl="1"/>
            <a:r>
              <a:rPr lang="es-ES" dirty="0"/>
              <a:t>Gestión de configuraciones de microservicios en entornos de producción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1ACBA-F343-79FE-1B39-FAF40E09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855EA-CCF8-49F0-A5CA-F371DCF206A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403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Docker &amp; Kubernetes Helm</vt:lpstr>
      <vt:lpstr>Contenidos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3</cp:revision>
  <dcterms:created xsi:type="dcterms:W3CDTF">2025-09-08T10:24:25Z</dcterms:created>
  <dcterms:modified xsi:type="dcterms:W3CDTF">2025-09-17T07:24:57Z</dcterms:modified>
</cp:coreProperties>
</file>