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39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1BE6D-F432-410C-92D3-5AC4983686BB}" type="datetimeFigureOut">
              <a:rPr lang="es-ES" smtClean="0"/>
              <a:t>08/09/2025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ED35B-879F-4F30-8B0D-1DAF744E91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8684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0017C4-39DA-4E0D-92DE-294DB1EED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7E92AC-AFBF-F7DD-13AA-31CA04FD54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9EE147-9297-67BD-7E39-EC5D341B0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2DE8-E9D9-43B8-B951-8F26891D9464}" type="datetime1">
              <a:rPr lang="es-ES" smtClean="0"/>
              <a:t>08/09/2025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D20C4B-BC0C-E8E9-50D5-13537A0CF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1A29F1-04B3-3A77-5252-1458B614B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4081-9AA4-4402-8B96-87C4C53A8D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9163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112F28-024F-CEC4-46C9-49C886731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CF427BF-7681-B9FC-6EF9-D46389C54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1CAC3F-F61E-772F-EB4D-D6D75D1D6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150F-EB7E-4D64-8E58-41225381B599}" type="datetime1">
              <a:rPr lang="es-ES" smtClean="0"/>
              <a:t>08/09/2025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918F31-8861-21EF-2B4E-EB17E45CB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86D6E6-697D-029F-D745-556DC278E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4081-9AA4-4402-8B96-87C4C53A8D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7966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0DBDE6D-64F2-2343-E1DF-48DE05D65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08C36EB-8DA4-17EA-2388-04EB6B456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0CF55B-E7E9-6DA2-9EF8-3562AD99C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373F-76FE-4634-A5F6-CC9BFD62A682}" type="datetime1">
              <a:rPr lang="es-ES" smtClean="0"/>
              <a:t>08/09/2025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506C7F-70CD-5D48-05E3-7048334E1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F53FF5-EA70-62E9-24B3-9595FBA42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4081-9AA4-4402-8B96-87C4C53A8D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312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3587DB-D865-97C4-6584-DDC238780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F17EB7-1DE9-C870-AF01-CE5972F6D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6E11DC-6828-5A08-BACC-5B401DD58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813BB-9208-47D7-95D7-2C6496ABFECB}" type="datetime1">
              <a:rPr lang="es-ES" smtClean="0"/>
              <a:t>08/09/2025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C7AF96-6DC6-2422-A71A-2AAA5934D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6F319A-FD4F-9A36-380E-A5737FAA5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4081-9AA4-4402-8B96-87C4C53A8D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694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A4B20-B511-73F6-21EA-4631228A1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9FEEFD-1E4D-77A4-2888-C64E3AB67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289066-3D18-3337-3786-6B9FBCB33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AC827-48AF-426A-A6C8-D38D8F6D1920}" type="datetime1">
              <a:rPr lang="es-ES" smtClean="0"/>
              <a:t>08/09/2025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0DD7F5-034E-99D5-57AB-9F31CF7F7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54953B-19C4-302C-C873-20F59860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4081-9AA4-4402-8B96-87C4C53A8D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184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25B38C-7CF1-9216-23C6-B9AAF34E8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C1C566-635C-DC3D-DCBD-F677E281C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57A7785-3301-D50A-AF30-22555376D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E8107E-4FFF-99CD-9A4F-29D53F3E7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A529-CB11-4985-87D4-277E4E0A8400}" type="datetime1">
              <a:rPr lang="es-ES" smtClean="0"/>
              <a:t>08/09/2025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336951-3209-8837-85BB-4A63D4297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E64F50-669B-D455-7878-16353812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4081-9AA4-4402-8B96-87C4C53A8D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9833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BCC2E4-34DE-7F4A-E2D9-2E3051922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D48159-ADBB-452E-E4D9-5C9F318F4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33BE039-41F7-2EA3-64FC-35994E97E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AB9C051-1EDC-40A1-002D-B963C2B123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E84F05E-51DF-AC28-773E-666AD8204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5D87841-0725-754F-4D92-7BE7E84A2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20D5-D182-40C5-B674-A66AF476BD63}" type="datetime1">
              <a:rPr lang="es-ES" smtClean="0"/>
              <a:t>08/09/2025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E9370EB-DE4B-E013-18BE-C16E50F34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278EAB8-6E90-280F-A923-4F04EFAC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4081-9AA4-4402-8B96-87C4C53A8D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1121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194A0B-E2CF-FD4B-4CCD-AD4ED835C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FA69B59-A0AB-C7AA-A8F1-6334B4541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C978-22CD-40FE-A749-06542CF3C7FC}" type="datetime1">
              <a:rPr lang="es-ES" smtClean="0"/>
              <a:t>08/09/2025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5C0F0AD-53A7-CBDE-7313-7B63410CE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F998FFC-8652-7098-21C7-884400E2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4081-9AA4-4402-8B96-87C4C53A8D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291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B1EFC5D-BC97-2069-1C81-3F83D94B5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B286-B117-4769-90D6-85136487E93C}" type="datetime1">
              <a:rPr lang="es-ES" smtClean="0"/>
              <a:t>08/09/2025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F4A3BA0-B62B-3BC6-185B-39124B267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9008EBD-A448-BC19-49ED-7787046C0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4081-9AA4-4402-8B96-87C4C53A8D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6585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C0F20-AE01-91BB-6A09-BCE1E79EB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F2871C-6475-0BF0-D0E9-627FE4489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5C19AF1-6083-FA9D-910C-B2AC1277A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72B3C7-9D6E-B162-BF43-DE07405B6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B2D6-52AA-4947-AB8B-7596292D843F}" type="datetime1">
              <a:rPr lang="es-ES" smtClean="0"/>
              <a:t>08/09/2025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9D1183-27BA-A2D5-18B7-237AE3CF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458D34-BD7F-53D3-71BF-54C814BBE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4081-9AA4-4402-8B96-87C4C53A8D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4239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EE5CEA-F28D-6F2E-D766-696A1C0F7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7AEC789-51C0-070F-07EE-50DB6C9EF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EE284A6-B178-B038-77EB-A7985F3EB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1C93189-5F2F-DCAB-BA1B-EB2CD1736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F835-D9B6-409F-93F1-91D369778952}" type="datetime1">
              <a:rPr lang="es-ES" smtClean="0"/>
              <a:t>08/09/2025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C83ED7C-ADE0-0358-6D94-CBF9A9CB5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B5AADF-F586-095B-BF7A-B9C0C99E6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4081-9AA4-4402-8B96-87C4C53A8D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5735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6828A05-8396-B6B8-5760-360874946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BFE8B5-12A4-6209-F1D2-22342E8C0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A284DD-2159-A7E9-4D98-146A0471B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FD1587-ABF0-4357-A3D3-94C4057E69B9}" type="datetime1">
              <a:rPr lang="es-ES" smtClean="0"/>
              <a:t>08/09/2025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FC5D48-1ACA-7473-657A-6CB6B5976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91E243-4D2D-39D8-7999-DCE5A02D8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7B4081-9AA4-4402-8B96-87C4C53A8D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681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34F3A-86F2-4838-146A-C21CB908E0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424" y="1651753"/>
            <a:ext cx="10650070" cy="2387600"/>
          </a:xfrm>
        </p:spPr>
        <p:txBody>
          <a:bodyPr>
            <a:normAutofit/>
          </a:bodyPr>
          <a:lstStyle/>
          <a:p>
            <a:r>
              <a:rPr lang="es-ES" b="1" dirty="0"/>
              <a:t>Optimización y Gestión de Recursos en Microservicios C++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4016E6-C900-2546-817C-ECC74333C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6931"/>
            <a:ext cx="9144000" cy="1655762"/>
          </a:xfrm>
        </p:spPr>
        <p:txBody>
          <a:bodyPr/>
          <a:lstStyle/>
          <a:p>
            <a:r>
              <a:rPr lang="es-ES" dirty="0"/>
              <a:t>Antonio Espín Herranz</a:t>
            </a:r>
          </a:p>
        </p:txBody>
      </p:sp>
    </p:spTree>
    <p:extLst>
      <p:ext uri="{BB962C8B-B14F-4D97-AF65-F5344CB8AC3E}">
        <p14:creationId xmlns:p14="http://schemas.microsoft.com/office/powerpoint/2010/main" val="2888055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015A12-D5FF-E8FF-5DE8-C79640C6D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F37111-0082-6505-BF56-137422598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Optimización de rendimiento en microservicios de alto rendimiento: </a:t>
            </a:r>
          </a:p>
          <a:p>
            <a:pPr lvl="1"/>
            <a:r>
              <a:rPr lang="es-ES" dirty="0"/>
              <a:t>Uso de técnicas de gestión de memoria eficiente (</a:t>
            </a:r>
            <a:r>
              <a:rPr lang="es-ES" dirty="0" err="1"/>
              <a:t>malloc</a:t>
            </a:r>
            <a:r>
              <a:rPr lang="es-ES" dirty="0"/>
              <a:t>/free, RAII). </a:t>
            </a:r>
          </a:p>
          <a:p>
            <a:pPr lvl="1"/>
            <a:r>
              <a:rPr lang="es-ES" dirty="0"/>
              <a:t>Minimización de la latencia en sistemas distribuidos con C++. </a:t>
            </a:r>
          </a:p>
          <a:p>
            <a:endParaRPr lang="es-ES" dirty="0"/>
          </a:p>
          <a:p>
            <a:r>
              <a:rPr lang="es-ES" dirty="0" err="1"/>
              <a:t>Profiling</a:t>
            </a:r>
            <a:r>
              <a:rPr lang="es-ES" dirty="0"/>
              <a:t> y benchmarking de microservicios: </a:t>
            </a:r>
          </a:p>
          <a:p>
            <a:pPr lvl="1"/>
            <a:r>
              <a:rPr lang="es-ES" dirty="0"/>
              <a:t>Uso de herramientas como </a:t>
            </a:r>
            <a:r>
              <a:rPr lang="es-ES" dirty="0" err="1"/>
              <a:t>Valgrind</a:t>
            </a:r>
            <a:r>
              <a:rPr lang="es-ES" dirty="0"/>
              <a:t>, </a:t>
            </a:r>
            <a:r>
              <a:rPr lang="es-ES" dirty="0" err="1"/>
              <a:t>gprof</a:t>
            </a:r>
            <a:r>
              <a:rPr lang="es-ES" dirty="0"/>
              <a:t> o </a:t>
            </a:r>
            <a:r>
              <a:rPr lang="es-ES" dirty="0" err="1"/>
              <a:t>perf</a:t>
            </a:r>
            <a:r>
              <a:rPr lang="es-ES" dirty="0"/>
              <a:t>. </a:t>
            </a:r>
          </a:p>
          <a:p>
            <a:pPr lvl="1"/>
            <a:r>
              <a:rPr lang="es-ES" dirty="0"/>
              <a:t>Estrategias para mejorar la eficiencia del CPU y la memoria. 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AE68A7-DA79-8BFB-3C0E-998A8B3A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4081-9AA4-4402-8B96-87C4C53A8D10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5995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6993FEB-BDF6-076F-9C94-A5297C97A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ES" dirty="0"/>
              <a:t>Optimización de rendimiento en microservicios de alto rendimiento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2203852-A1CD-FC24-3F47-7AFC33506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4081-9AA4-4402-8B96-87C4C53A8D10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3756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EAA28-160F-DB9D-CBEA-22866EF9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398EF2-B21D-08EF-2BD9-49CE5B62C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6975EA6-2F99-5942-0B3F-73F2FA393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4081-9AA4-4402-8B96-87C4C53A8D10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6588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7F22A6E-C6E6-96B8-861B-4CB3F01B4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04140"/>
            <a:ext cx="9144000" cy="2387600"/>
          </a:xfrm>
        </p:spPr>
        <p:txBody>
          <a:bodyPr/>
          <a:lstStyle/>
          <a:p>
            <a:r>
              <a:rPr lang="es-ES" dirty="0" err="1"/>
              <a:t>Profiling</a:t>
            </a:r>
            <a:r>
              <a:rPr lang="es-ES" dirty="0"/>
              <a:t> y benchmarking de microservicios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A89C1E2-CAB0-C69B-6FD3-716E0887D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4081-9AA4-4402-8B96-87C4C53A8D10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2895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D3B105-2525-FFE0-1C07-7AA451C2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F4B1CC-3223-624E-2929-45CDF0850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ED9BFCC-35EF-00AD-3DAF-84697A25A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4081-9AA4-4402-8B96-87C4C53A8D10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8805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92</Words>
  <Application>Microsoft Office PowerPoint</Application>
  <PresentationFormat>Panorámica</PresentationFormat>
  <Paragraphs>17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Tema de Office</vt:lpstr>
      <vt:lpstr>Optimización y Gestión de Recursos en Microservicios C++ </vt:lpstr>
      <vt:lpstr>Contenidos</vt:lpstr>
      <vt:lpstr>Optimización de rendimiento en microservicios de alto rendimiento</vt:lpstr>
      <vt:lpstr>Presentación de PowerPoint</vt:lpstr>
      <vt:lpstr>Profiling y benchmarking de microservicios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Espín Herranz</dc:creator>
  <cp:lastModifiedBy>Antonio Espín Herranz</cp:lastModifiedBy>
  <cp:revision>4</cp:revision>
  <dcterms:created xsi:type="dcterms:W3CDTF">2025-09-08T11:12:35Z</dcterms:created>
  <dcterms:modified xsi:type="dcterms:W3CDTF">2025-09-08T11:15:10Z</dcterms:modified>
</cp:coreProperties>
</file>