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1" r:id="rId22"/>
    <p:sldId id="259" r:id="rId23"/>
    <p:sldId id="289" r:id="rId24"/>
    <p:sldId id="261" r:id="rId25"/>
    <p:sldId id="263" r:id="rId26"/>
    <p:sldId id="291" r:id="rId27"/>
    <p:sldId id="292" r:id="rId28"/>
    <p:sldId id="293" r:id="rId29"/>
    <p:sldId id="288" r:id="rId30"/>
    <p:sldId id="269" r:id="rId31"/>
    <p:sldId id="290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15/09/2025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15/09/2025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MongoDB.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soci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libpqxx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1DAE2-6BF9-D230-8633-B37A6B6F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1422</Words>
  <Application>Microsoft Office PowerPoint</Application>
  <PresentationFormat>Panorámica</PresentationFormat>
  <Paragraphs>218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BD NoSQL MongoDB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PostGreSQL</vt:lpstr>
      <vt:lpstr>Librería libpq</vt:lpstr>
      <vt:lpstr>Presentación de PowerPoint</vt:lpstr>
      <vt:lpstr>Estrategias de persistencia y acceso rápido a datos </vt:lpstr>
      <vt:lpstr> Caching con Redis o Memcached en aplicaciones C++.  </vt:lpstr>
      <vt:lpstr>Presentación de PowerPoint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26</cp:revision>
  <dcterms:created xsi:type="dcterms:W3CDTF">2025-08-20T09:54:25Z</dcterms:created>
  <dcterms:modified xsi:type="dcterms:W3CDTF">2025-09-15T10:24:37Z</dcterms:modified>
</cp:coreProperties>
</file>