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  <p:sldId id="269" r:id="rId20"/>
    <p:sldId id="281" r:id="rId21"/>
    <p:sldId id="259" r:id="rId22"/>
    <p:sldId id="261" r:id="rId23"/>
    <p:sldId id="263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12/09/2025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12/09/2025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12/09/2025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604075" cy="2387600"/>
          </a:xfrm>
        </p:spPr>
        <p:txBody>
          <a:bodyPr/>
          <a:lstStyle/>
          <a:p>
            <a:r>
              <a:rPr lang="es-ES" b="1" dirty="0"/>
              <a:t>Gestión del Estado y Persistencia en C/C++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88" y="4526063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a bases de datos relacionales y no relacionales: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/>
              <a:t>MySQL</a:t>
            </a:r>
            <a:r>
              <a:rPr lang="es-ES" dirty="0"/>
              <a:t>, </a:t>
            </a:r>
            <a:r>
              <a:rPr lang="es-ES" b="1" dirty="0"/>
              <a:t>PostgreSQL</a:t>
            </a:r>
            <a:r>
              <a:rPr lang="es-ES" dirty="0"/>
              <a:t> y bases de datos NoSQL como MongoDB. </a:t>
            </a:r>
          </a:p>
          <a:p>
            <a:pPr lvl="1"/>
            <a:r>
              <a:rPr lang="es-ES" dirty="0"/>
              <a:t>Uso de librerías ORM como </a:t>
            </a:r>
            <a:r>
              <a:rPr lang="es-ES" dirty="0" err="1"/>
              <a:t>soci</a:t>
            </a:r>
            <a:r>
              <a:rPr lang="es-ES" dirty="0"/>
              <a:t> o </a:t>
            </a:r>
            <a:r>
              <a:rPr lang="es-ES" dirty="0" err="1"/>
              <a:t>libpqxx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Estrategias de persistencia y acceso rápido a datos: </a:t>
            </a:r>
          </a:p>
          <a:p>
            <a:pPr lvl="1"/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</a:p>
          <a:p>
            <a:pPr lvl="1"/>
            <a:r>
              <a:rPr lang="es-ES" dirty="0"/>
              <a:t>Implementación de acceso en tiempo real a grandes volúmenes de datos.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8E6648-95B8-F084-3CEA-029F64E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BD NoSQL</a:t>
            </a:r>
            <a:br>
              <a:rPr lang="es-ES" b="1" dirty="0"/>
            </a:br>
            <a:r>
              <a:rPr lang="es-ES" b="1" dirty="0"/>
              <a:t>MongoDB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92DDE-7D2D-8321-D831-B6ACC01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79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4BEC5-DE6F-CF3C-1699-1F145C4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Librerías ORM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963E14F-2C41-74DC-253B-EC7C34ED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30AFC8-879B-AB7E-BD55-0F2A1534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636"/>
            <a:ext cx="9144000" cy="2387600"/>
          </a:xfrm>
        </p:spPr>
        <p:txBody>
          <a:bodyPr/>
          <a:lstStyle/>
          <a:p>
            <a:r>
              <a:rPr lang="es-ES" b="1" dirty="0"/>
              <a:t>Estrategias de persistencia y acceso rápido a datos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D2230-B698-9BBC-AE67-4C639DF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5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8BDE-AFE9-009B-D6D1-7D572F1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365125"/>
            <a:ext cx="11829448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59A88-5D37-41C8-64E8-31D6A24E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4192-6168-CC32-B34C-95A0007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75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2EED-00D7-72C8-4BAA-9054EDCF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1DAE2-6BF9-D230-8633-B37A6B6F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85272-8B36-78C1-1936-DD08C0F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09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788B-5C79-E93A-CFF1-2028E33D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 de acceso en tiempo real a grandes volúmenes de datos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A8F-0A2D-0870-5DA2-82B7D01E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7DBD-6930-F91A-B260-0C31A518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2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Bases de datos Relacionales SQLite3, MySQL y </a:t>
            </a:r>
            <a:r>
              <a:rPr lang="es-ES" b="1" dirty="0" err="1"/>
              <a:t>PostGreSQL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1236</Words>
  <Application>Microsoft Office PowerPoint</Application>
  <PresentationFormat>Panorámica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Wingdings</vt:lpstr>
      <vt:lpstr>Tema de Office</vt:lpstr>
      <vt:lpstr>Gestión del Estado y Persistencia en C/C++ </vt:lpstr>
      <vt:lpstr>Contenidos</vt:lpstr>
      <vt:lpstr>Bases de datos Relacionales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Librería libpq</vt:lpstr>
      <vt:lpstr>BD NoSQL MongoDB</vt:lpstr>
      <vt:lpstr>Presentación de PowerPoint</vt:lpstr>
      <vt:lpstr>Librerías ORM</vt:lpstr>
      <vt:lpstr>Presentación de PowerPoint</vt:lpstr>
      <vt:lpstr>Estrategias de persistencia y acceso rápido a datos </vt:lpstr>
      <vt:lpstr> Caching con Redis o Memcached en aplicaciones C++.  </vt:lpstr>
      <vt:lpstr>Presentación de PowerPoint</vt:lpstr>
      <vt:lpstr> Implementación de acceso en tiempo real a grandes volúmenes de datos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22</cp:revision>
  <dcterms:created xsi:type="dcterms:W3CDTF">2025-08-20T09:54:25Z</dcterms:created>
  <dcterms:modified xsi:type="dcterms:W3CDTF">2025-09-12T11:17:32Z</dcterms:modified>
</cp:coreProperties>
</file>