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91" r:id="rId14"/>
    <p:sldId id="290" r:id="rId15"/>
    <p:sldId id="292" r:id="rId16"/>
    <p:sldId id="280" r:id="rId17"/>
    <p:sldId id="281" r:id="rId18"/>
    <p:sldId id="293" r:id="rId19"/>
    <p:sldId id="282" r:id="rId20"/>
    <p:sldId id="286" r:id="rId21"/>
    <p:sldId id="288" r:id="rId22"/>
    <p:sldId id="259" r:id="rId23"/>
    <p:sldId id="287" r:id="rId24"/>
    <p:sldId id="289" r:id="rId25"/>
    <p:sldId id="260" r:id="rId26"/>
    <p:sldId id="261" r:id="rId27"/>
    <p:sldId id="283" r:id="rId28"/>
    <p:sldId id="284" r:id="rId29"/>
    <p:sldId id="262" r:id="rId30"/>
    <p:sldId id="285" r:id="rId31"/>
    <p:sldId id="267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Seguridad y Autenticación</a:t>
            </a:r>
            <a:br>
              <a:rPr lang="es-ES" b="1" dirty="0"/>
            </a:br>
            <a:r>
              <a:rPr lang="es-ES" b="1" dirty="0"/>
              <a:t>en Microservicios con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Pistache,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b="1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3084-C758-10A8-2043-5C0D318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074C7-70AF-F9CF-FE0E-ECF5BAA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6D1204-5327-2F13-BB33-A582132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00583" cy="42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C6FDC-8C22-C124-D37F-824DCCF4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4A107-D15B-8B7A-99E4-E4544086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HS256 (HMAC-SHA256)</a:t>
            </a:r>
            <a:r>
              <a:rPr lang="es-ES" dirty="0"/>
              <a:t> Usa una </a:t>
            </a:r>
            <a:r>
              <a:rPr lang="es-ES" b="1" dirty="0"/>
              <a:t>clave secreta compartida</a:t>
            </a:r>
            <a:r>
              <a:rPr lang="es-ES" dirty="0"/>
              <a:t> para firmar y verificar. Es simple y rápido, pero </a:t>
            </a:r>
            <a:r>
              <a:rPr lang="es-ES" b="1" dirty="0"/>
              <a:t>ambas partes deben tener la misma clave</a:t>
            </a:r>
            <a:r>
              <a:rPr lang="es-ES" dirty="0"/>
              <a:t>, lo que puede ser un riesgo si se comparte mal.</a:t>
            </a:r>
          </a:p>
          <a:p>
            <a:endParaRPr lang="es-ES" dirty="0"/>
          </a:p>
          <a:p>
            <a:r>
              <a:rPr lang="es-ES" b="1" dirty="0"/>
              <a:t>RS256 (RSA-SHA256)</a:t>
            </a:r>
            <a:r>
              <a:rPr lang="es-ES" dirty="0"/>
              <a:t> Utiliza </a:t>
            </a:r>
            <a:r>
              <a:rPr lang="es-ES" b="1" dirty="0"/>
              <a:t>criptografía asimétrica</a:t>
            </a:r>
            <a:r>
              <a:rPr lang="es-ES" dirty="0"/>
              <a:t>: una clave privada para firmar y una clave pública para verificar. Esto permite que el emisor mantenga su clave privada segura, mientras que cualquiera con la clave pública puede verificar la firma.</a:t>
            </a:r>
          </a:p>
          <a:p>
            <a:endParaRPr lang="es-ES" dirty="0"/>
          </a:p>
          <a:p>
            <a:r>
              <a:rPr lang="es-ES" b="1" dirty="0"/>
              <a:t>ES256 (ECDSA-SHA256)</a:t>
            </a:r>
            <a:r>
              <a:rPr lang="es-ES" dirty="0"/>
              <a:t> También es asimétrico, pero usa </a:t>
            </a:r>
            <a:r>
              <a:rPr lang="es-ES" b="1" dirty="0"/>
              <a:t>curvas elípticas</a:t>
            </a:r>
            <a:r>
              <a:rPr lang="es-ES" dirty="0"/>
              <a:t>, lo que lo hace más eficiente y seguro con claves más pequeñas. Es ideal para dispositivos con recursos limitados o sistemas que requieren alta seguridad.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36B20-4EDD-6A2B-5850-2EABAF7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0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BB31-8459-74C0-B534-A556D13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38619-078B-BCBF-C805-B9F05C3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HS256</a:t>
            </a:r>
            <a:r>
              <a:rPr lang="es-ES" dirty="0"/>
              <a:t>: útil si controlas ambos extremos (emisor y receptor) y necesitas velocidad.</a:t>
            </a:r>
          </a:p>
          <a:p>
            <a:endParaRPr lang="es-ES" dirty="0"/>
          </a:p>
          <a:p>
            <a:r>
              <a:rPr lang="es-ES" b="1" dirty="0"/>
              <a:t>RS256</a:t>
            </a:r>
            <a:r>
              <a:rPr lang="es-ES" dirty="0"/>
              <a:t>: preferido en sistemas distribuidos donde el receptor no debe conocer la clave privada.</a:t>
            </a:r>
          </a:p>
          <a:p>
            <a:endParaRPr lang="es-ES" dirty="0"/>
          </a:p>
          <a:p>
            <a:r>
              <a:rPr lang="es-ES" b="1" dirty="0"/>
              <a:t>ES256</a:t>
            </a:r>
            <a:r>
              <a:rPr lang="es-ES" dirty="0"/>
              <a:t>: recomendado para aplicaciones modernas que priorizan seguridad y eficiencia.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8EC8B-FE64-23E1-6A1A-E8B9FD7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08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b="1" dirty="0">
                <a:solidFill>
                  <a:srgbClr val="FF0000"/>
                </a:solidFill>
              </a:rPr>
              <a:t>Examinar: </a:t>
            </a:r>
            <a:r>
              <a:rPr lang="es-ES" b="1" dirty="0" err="1">
                <a:solidFill>
                  <a:srgbClr val="FF0000"/>
                </a:solidFill>
              </a:rPr>
              <a:t>jwt-cpp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0" y="3202447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0589-1413-96EF-A752-A4A8493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1F165-E942-A36C-DA8B-8B0B63EB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es-ES" dirty="0"/>
              <a:t>Se instalan estas dependencias (se puede crear una plantilla y configurarla para nuevas soluciones).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87CB3C-97CE-D827-E845-8282BA2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921B95-688D-5120-C26A-13C0F166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0" y="3099385"/>
            <a:ext cx="10438999" cy="28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Autenticación en Microservicios con C/C++ </a:t>
            </a:r>
          </a:p>
          <a:p>
            <a:r>
              <a:rPr lang="es-ES" dirty="0"/>
              <a:t>Autenticación con JWT (JSON Web Tokens): </a:t>
            </a:r>
          </a:p>
          <a:p>
            <a:pPr lvl="1"/>
            <a:r>
              <a:rPr lang="es-ES" dirty="0"/>
              <a:t>Generación y validación de tokens JWT en C++. </a:t>
            </a:r>
          </a:p>
          <a:p>
            <a:pPr lvl="1"/>
            <a:r>
              <a:rPr lang="es-ES" dirty="0"/>
              <a:t>Uso de bibliotecas criptográficas como OpenSSL para manejar tokens seguros. </a:t>
            </a:r>
          </a:p>
          <a:p>
            <a:endParaRPr lang="es-ES" dirty="0"/>
          </a:p>
          <a:p>
            <a:r>
              <a:rPr lang="es-ES" dirty="0"/>
              <a:t>Protección de la comunicación entre microservicios: </a:t>
            </a:r>
          </a:p>
          <a:p>
            <a:pPr lvl="1"/>
            <a:r>
              <a:rPr lang="es-ES" dirty="0"/>
              <a:t>Implementación de encriptación con SSL/TLS. </a:t>
            </a:r>
          </a:p>
          <a:p>
            <a:pPr lvl="1"/>
            <a:r>
              <a:rPr lang="es-ES" dirty="0"/>
              <a:t>Configuración de políticas de seguridad para prevenir ataques como CSRF y XSS.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6E867F-790B-7CB2-BEAA-61296C21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OpenSSL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9B1467E-9CDF-5F6A-BA85-21B2755F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14DC4-A6C5-0E03-F112-2167027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25FE-BE1B-D2D9-1901-C0DB9CA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criptográficas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F5CD9-8324-BE44-7DB8-55ECDBF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A99F6-8EB4-E411-216B-BEEE1D83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5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3" y="1773188"/>
            <a:ext cx="11611154" cy="2387600"/>
          </a:xfrm>
        </p:spPr>
        <p:txBody>
          <a:bodyPr/>
          <a:lstStyle/>
          <a:p>
            <a:r>
              <a:rPr lang="es-ES" b="1" dirty="0"/>
              <a:t>Protección de la comunicación entre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87D7-AC27-9EEE-D00F-64A25A7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88"/>
            <a:ext cx="10515600" cy="789907"/>
          </a:xfrm>
        </p:spPr>
        <p:txBody>
          <a:bodyPr/>
          <a:lstStyle/>
          <a:p>
            <a:r>
              <a:rPr lang="es-ES" dirty="0"/>
              <a:t>Implementación de encriptación SSL/TLS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CF5B-24BE-2358-57AC-EA89CE6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9"/>
            <a:ext cx="10515600" cy="542190"/>
          </a:xfrm>
        </p:spPr>
        <p:txBody>
          <a:bodyPr/>
          <a:lstStyle/>
          <a:p>
            <a:r>
              <a:rPr lang="es-ES" dirty="0"/>
              <a:t>Diferencias entre SSL / TLS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1FDC1-5278-8FD6-3C6C-4F6E303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A7ACE-C00E-7BD1-DE5D-417A3CF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907128"/>
            <a:ext cx="8797490" cy="47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934-73D7-766B-93DE-C24614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evitar ataques CSRF / 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D67-61DC-E8DB-C62C-0DAF907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C0C7-4E84-0633-F715-ADEB0D47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4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Autenticación  con JWT</a:t>
            </a:r>
            <a:br>
              <a:rPr lang="es-ES" b="1" dirty="0"/>
            </a:br>
            <a:r>
              <a:rPr lang="es-ES" b="1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b="1" dirty="0"/>
              <a:t>HEADER</a:t>
            </a:r>
            <a:r>
              <a:rPr lang="es-ES" dirty="0"/>
              <a:t>.</a:t>
            </a:r>
            <a:r>
              <a:rPr lang="es-ES" b="1" dirty="0"/>
              <a:t>PAYLOAD</a:t>
            </a:r>
            <a:r>
              <a:rPr lang="es-ES" dirty="0"/>
              <a:t>.</a:t>
            </a:r>
            <a:r>
              <a:rPr lang="es-ES" b="1" dirty="0"/>
              <a:t>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1101</Words>
  <Application>Microsoft Office PowerPoint</Application>
  <PresentationFormat>Panorámica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Tema de Office</vt:lpstr>
      <vt:lpstr>Seguridad y Autenticación en Microservicios con C++</vt:lpstr>
      <vt:lpstr>Contenidos</vt:lpstr>
      <vt:lpstr>Autenticación  con JWT JSON Web Tokens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HS256, RS256 y ES256</vt:lpstr>
      <vt:lpstr>HS256, RS256 y ES256</vt:lpstr>
      <vt:lpstr>HS256, RS256 y ES256</vt:lpstr>
      <vt:lpstr>Flujo jwt</vt:lpstr>
      <vt:lpstr>Instalar jwt-cpp en Visual Studio</vt:lpstr>
      <vt:lpstr>Instalar jwt-cpp en Visual Studio</vt:lpstr>
      <vt:lpstr>Crear un token</vt:lpstr>
      <vt:lpstr>OpenSSL</vt:lpstr>
      <vt:lpstr>Bibliotecas criptográficas</vt:lpstr>
      <vt:lpstr>Protección de la comunicación entre microservicios</vt:lpstr>
      <vt:lpstr>Implementación de encriptación SSL/TLS</vt:lpstr>
      <vt:lpstr>Configuración para evitar ataques CSRF / XSS</vt:lpstr>
      <vt:lpstr>CSRF</vt:lpstr>
      <vt:lpstr>XSS</vt:lpstr>
      <vt:lpstr>¿Qué puede hacer un ataque XSS?</vt:lpstr>
      <vt:lpstr>Tipos de XSS</vt:lpstr>
      <vt:lpstr>SQL Injection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40</cp:revision>
  <dcterms:created xsi:type="dcterms:W3CDTF">2025-08-20T09:56:49Z</dcterms:created>
  <dcterms:modified xsi:type="dcterms:W3CDTF">2025-09-09T10:25:44Z</dcterms:modified>
</cp:coreProperties>
</file>