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9" r:id="rId22"/>
    <p:sldId id="261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2" r:id="rId34"/>
    <p:sldId id="300" r:id="rId35"/>
    <p:sldId id="301" r:id="rId36"/>
    <p:sldId id="288" r:id="rId37"/>
    <p:sldId id="269" r:id="rId38"/>
    <p:sldId id="290" r:id="rId39"/>
    <p:sldId id="281" r:id="rId40"/>
    <p:sldId id="259" r:id="rId41"/>
    <p:sldId id="282" r:id="rId42"/>
    <p:sldId id="283" r:id="rId43"/>
    <p:sldId id="284" r:id="rId44"/>
    <p:sldId id="285" r:id="rId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</a:t>
            </a:r>
            <a:r>
              <a:rPr lang="es-ES" b="1" dirty="0"/>
              <a:t>MongoDB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2119</Words>
  <Application>Microsoft Office PowerPoint</Application>
  <PresentationFormat>Panorámica</PresentationFormat>
  <Paragraphs>312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Presentación de PowerPoint</vt:lpstr>
      <vt:lpstr>BD NoSQL MongoDB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42</cp:revision>
  <dcterms:created xsi:type="dcterms:W3CDTF">2025-08-20T09:54:25Z</dcterms:created>
  <dcterms:modified xsi:type="dcterms:W3CDTF">2025-09-15T18:38:10Z</dcterms:modified>
</cp:coreProperties>
</file>