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212B1-16B4-C810-3F5D-865C0C5E3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15BFB9-9871-F7D3-EC26-645F2FD3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78C15-BC56-45BA-D58D-6591D351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62237-869D-931A-BD34-5EBC1DC3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532D4-0688-1EDC-3F34-C1399DEC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37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AB752-4625-011E-2AA3-14222129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68DC18-A27D-4756-40D5-2DA5FF079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6A14D-C775-2D99-79E7-6F9632C8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8A916-49FD-11D4-79A3-82CEB4CD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077E44-53E1-F301-7812-EC816CAF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43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38983D-9F84-94A1-AC39-9B7BB9CDC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A51F67-89C0-2396-35E0-5F5AA511E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3E649-2BE1-AB34-14CD-8DC376F8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5E05E-D3B2-2F86-9AA9-1609DE70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B6BB70-3AE8-1C21-0966-5FA4F8B8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51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3EB56-3259-BCA8-715F-69FBDBAC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2E513-AA7D-F9E7-F8D7-57074349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E870F-E3BE-0864-0D82-2625C1DE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EA4E0-14F7-1A5B-9DC7-374D6945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EBAE-5BCE-BBB9-F500-EC22D388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19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C25D9-49B5-9194-CC4E-DAFAC137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44C4B-7D9F-9235-3521-24C553E1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DA197-F156-9386-8C28-9D2E1ACF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CE895-CE15-CCF2-1B8D-7A77BCD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C742A6-4E88-DDE8-D53F-68AEA33A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01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19E71-1549-98EA-065A-2C127488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FB96C-F686-B78E-E919-BD303502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2149F8-B58E-269A-0FA0-CC115664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5BA8E7-91BA-DF7C-4558-5B1C7FAA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7627E1-42FA-950C-AF5B-B6F909B8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20BA37-CE38-1673-4E50-7C54E0B0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81486-73F1-0DF1-0C97-F9D2A5AC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BF07C6-BA8E-C841-A31E-8B855DC8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92F643-A815-026C-7118-DAF0A8704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A73508-369D-118C-3489-88CD6A007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2A6249-0C11-3862-EE61-3147246B6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2A28BD-FE66-AEEA-1E12-248EA693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32AA0E-5EED-3D89-5DD5-FC3D4C6A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D218D1-D3A4-9ED0-66A7-CEC7397E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91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01D93-E1BC-1D4D-4D50-5205C15A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73D060-5C95-E5D7-F974-1C54435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AED8CF-0BC3-C5D2-725B-CBD30086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CE56BC-77E1-6D97-0282-3581B7AB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5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A578F1-D11A-E480-3C34-1DF89B82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7C77F3-D2DE-93BA-B37D-788523B9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225700-D637-DC25-EA52-BA8A9447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3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558B0-972B-DDF1-2E06-7573B70C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460D3-9FB8-E160-BB6E-5E8AD3C1D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5ACAFE-5207-6F89-FD27-1A0E3F41F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EEDBE-EBFF-9E8B-6E9F-8EE30432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897C9-1D02-6F80-0600-B1F29857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14A864-0FAD-6124-2A7E-26F486A2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84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6F90F-E793-BC45-504F-5CA8F280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74973D-AA61-84C5-0E83-08BDCC09A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3FABAE-1230-1A2F-A9C8-89554F7E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7C9E52-0F6B-7B56-9D00-EA516182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C0F47E-9C41-1131-A169-A6EC2141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E18ED3-44C4-C4A4-79E7-A38F122F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51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13616F-39D2-CB30-F365-8B608628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1B595-E472-256B-AD3F-A7E8FDC0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59C5B7-B059-07B3-4742-A69E0DC3E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EBCE-83CE-484E-93D8-89668D54873F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1C2CF-A61C-2041-3AD6-76499985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C15BB0-57E9-E0D4-081E-8A07DF13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686B-77C5-42BD-85E4-02D279ED5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3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151D8-9243-3AB1-1955-07D12EB0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Región crítica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B5AC2F-5631-B3C8-D69B-6FCC356C1709}"/>
              </a:ext>
            </a:extLst>
          </p:cNvPr>
          <p:cNvSpPr/>
          <p:nvPr/>
        </p:nvSpPr>
        <p:spPr>
          <a:xfrm>
            <a:off x="4347148" y="2743200"/>
            <a:ext cx="269822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Recurso Compartido</a:t>
            </a:r>
          </a:p>
          <a:p>
            <a:pPr algn="ctr"/>
            <a:r>
              <a:rPr lang="es-ES" dirty="0"/>
              <a:t>Una variable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399E9AF-9A94-BA38-DFB1-FB62ED3FD668}"/>
              </a:ext>
            </a:extLst>
          </p:cNvPr>
          <p:cNvSpPr/>
          <p:nvPr/>
        </p:nvSpPr>
        <p:spPr>
          <a:xfrm>
            <a:off x="584616" y="2233534"/>
            <a:ext cx="1843791" cy="98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HILO1 sumar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07B6B5F-EFC8-6EE4-2685-8768352A281F}"/>
              </a:ext>
            </a:extLst>
          </p:cNvPr>
          <p:cNvSpPr/>
          <p:nvPr/>
        </p:nvSpPr>
        <p:spPr>
          <a:xfrm>
            <a:off x="8981607" y="2233533"/>
            <a:ext cx="1843791" cy="98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HILO1 resta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48AAA6D-CFA0-F8D2-DA99-6B95954795BC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2428407" y="2728210"/>
            <a:ext cx="1918741" cy="67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F06413A-BE16-A35E-737A-8B3B222124BA}"/>
              </a:ext>
            </a:extLst>
          </p:cNvPr>
          <p:cNvCxnSpPr>
            <a:stCxn id="7" idx="2"/>
            <a:endCxn id="4" idx="3"/>
          </p:cNvCxnSpPr>
          <p:nvPr/>
        </p:nvCxnSpPr>
        <p:spPr>
          <a:xfrm flipH="1">
            <a:off x="7045377" y="2728209"/>
            <a:ext cx="1936230" cy="67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06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Región crítica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Región crítica</dc:title>
  <dc:creator>Antonio Espín Herranz</dc:creator>
  <cp:lastModifiedBy>Antonio Espín Herranz</cp:lastModifiedBy>
  <cp:revision>1</cp:revision>
  <dcterms:created xsi:type="dcterms:W3CDTF">2022-12-02T09:17:31Z</dcterms:created>
  <dcterms:modified xsi:type="dcterms:W3CDTF">2022-12-02T09:22:12Z</dcterms:modified>
</cp:coreProperties>
</file>