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C5EE4-79F2-4C2D-9E31-8C5AB06F09F6}" type="datetimeFigureOut">
              <a:rPr lang="es-ES" smtClean="0"/>
              <a:t>05/11/2023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8BDC0-EAB6-4670-855E-40B7762D33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2108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AC9D-4EAB-5A72-7994-72432DEA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9F3AA8-5973-405E-7505-3E5277845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7D4559-A2CD-5274-FE39-DC3D3E1C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FD8C-FC62-4678-891E-A6DD4B35ECC0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86C40-8D68-D589-D4E2-92C7E1E7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2B82E-A3DF-3346-A291-0490A6214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A273-5F71-4328-B29F-B83FAC2F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DFDFA0-AA5E-CB57-3A4B-8552717BF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073DE-3AE8-19F7-38B1-82AFB0CA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8588-B893-485E-AF52-598C7D100A16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AE719A-C2B3-B480-5276-036C6762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6DB7FC-DC2F-BE3F-3B21-B79886E9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47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65FDAF-EDC0-F720-06D3-6F0FF0964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07BBC4-100D-961A-071B-54F4AF4C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DEDA7E-7762-0CE6-5352-14219216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ADF52-52D1-4ECD-8105-DCBB5F783CCB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B243EE-7003-32EE-BD90-0731EA76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96B94-1405-2CC3-7F3F-3AFD8BE5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286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F6919-F73F-C293-2DE7-147FD7B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E22D3-27A4-CFC1-BB0F-D0D7E510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41811-3F0D-1DB7-9E30-B177A059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DE3-E295-46BD-82F4-FF77FBC63525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768E3-93C2-7F02-8F20-E079CC6E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AD61D4-2317-0BFB-B264-35D8AB8F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36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F08A-7BA8-EEA4-6B6E-28CFC0FB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E4851F-D8FD-9F03-3C9F-11658AAA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3CC9BE-A76A-0973-9BBB-36C85E8B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5726-FB6F-4608-BD95-B91C45031BDE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A8283-9452-7FEB-F0E8-9E424DBC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31190-69C2-262A-8D18-55D44BCA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127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BF2A9-A205-D494-CD31-806A3F7B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763087-71F9-F5D6-3CD0-4FFB4218E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864CA5-72A8-D9EE-43A9-A00286E5C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BA39F1-DB77-D69C-B699-86D3E5B7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6A53-38C1-4EF5-AF83-7CC138149B27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B2363D-C0DF-2675-208A-E41E335C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4E2E98-83B7-0482-2F3A-F372807E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4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619A7-6310-AE4D-7188-5F9BCD66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98F258-A78A-8B69-8BCE-914F4AF7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80AE13-650B-E19A-540F-835A995FF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911119-FA0E-4CF2-9EDE-FC510C7E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C0E2FC-386B-FA9B-5FD2-671A2DAEE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98DEA1-FFAB-89A5-0B69-25477609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2974-1407-4DC0-981C-857D2AE636C3}" type="datetime1">
              <a:rPr lang="es-ES" smtClean="0"/>
              <a:t>05/11/2023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72F48C-9720-70C2-A66C-1E431B4A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12A34C-8F1A-9A31-F93D-12BEE4A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73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8928E-AFD3-7879-B17C-F16A68817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DC0B82-F786-7C48-ADEA-51A45051C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956D-D67D-4661-A151-BC440C6536C0}" type="datetime1">
              <a:rPr lang="es-ES" smtClean="0"/>
              <a:t>05/11/2023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C4B880-BD18-CD70-7D50-43B2A8B2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69FCD43-C859-FFBE-132F-9EFD26B1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78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60110B-1E73-32D6-9618-EB18E9FEE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E012-BBDE-4E7A-963F-6C1A8DE8696F}" type="datetime1">
              <a:rPr lang="es-ES" smtClean="0"/>
              <a:t>05/11/2023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E9165B-54A7-0476-25B1-96DC4C7B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D6ADE2-0DDA-77C7-A7DC-CE43CC86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344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A715-C5F4-7B09-816E-CC84F21D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6176D-39F6-3983-D8A4-BB3F740D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76C98-FEE1-76AC-3734-F5A77CC60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4536E0-3C02-6B4B-AB39-1F41B1ED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322D7-8A5B-4506-98A5-018F67B4B422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95AAA9-BA06-AF5F-8CA9-251747F69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AAF550-CB36-6A5B-F837-01C56A80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688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E9F3D-60EB-C2A7-8F1D-A72E13EE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8503A60-3951-8B2F-6CAD-8FABB052C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BFA9F8-25A3-AC81-96FB-DC27042C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FF4055-5129-1CCE-1241-A6E410095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07E20-5515-4C5E-A243-1FFED59AAD74}" type="datetime1">
              <a:rPr lang="es-ES" smtClean="0"/>
              <a:t>05/11/2023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6E0D12-EFA8-BF36-9A05-BD5A916C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E8040D-42AD-2B6C-47E0-04014A68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58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D98D18-CAE9-BCDB-2F45-83ADF419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0C7A13-CBB5-0C1E-3A40-D38591789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04490-7ED9-C6C3-7585-84A61A2F0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44A4A-76A3-4FF7-BD55-7EB9E0674FF4}" type="datetime1">
              <a:rPr lang="es-ES" smtClean="0"/>
              <a:t>05/11/2023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8C780-0A2B-9CC7-FB11-C7115E1EE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1007D4-C3BD-5DEC-20E2-8A8AFEA4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613C2-EEF6-4319-9D06-C0F9A06CCE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3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03FE0-E10C-99A1-1D13-3D978D02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psql</a:t>
            </a:r>
            <a:r>
              <a:rPr lang="es-ES" dirty="0"/>
              <a:t> (SQL Shell)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0DA7B7-9F5E-1ECD-4F71-2B0774C6A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8552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99A69-2385-B86D-B0D4-3F682337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A5B18-166D-4412-741C-3AF5F08E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Mostrar el valor de una directiva:</a:t>
            </a:r>
          </a:p>
          <a:p>
            <a:pPr lvl="1"/>
            <a:r>
              <a:rPr lang="es-ES" dirty="0"/>
              <a:t>show </a:t>
            </a:r>
            <a:r>
              <a:rPr lang="es-ES" b="1" dirty="0" err="1"/>
              <a:t>search_path</a:t>
            </a:r>
            <a:r>
              <a:rPr lang="es-ES" dirty="0"/>
              <a:t>;  </a:t>
            </a:r>
            <a:r>
              <a:rPr lang="es-ES" dirty="0">
                <a:sym typeface="Wingdings" panose="05000000000000000000" pitchFamily="2" charset="2"/>
              </a:rPr>
              <a:t> mostrar el </a:t>
            </a:r>
            <a:r>
              <a:rPr lang="es-ES" b="1" dirty="0">
                <a:sym typeface="Wingdings" panose="05000000000000000000" pitchFamily="2" charset="2"/>
              </a:rPr>
              <a:t>esquema por defecto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  <a:p>
            <a:pPr lvl="1"/>
            <a:r>
              <a:rPr lang="es-ES" dirty="0"/>
              <a:t>\echo :</a:t>
            </a:r>
            <a:r>
              <a:rPr lang="es-ES" dirty="0" err="1"/>
              <a:t>autocommit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mostrar el modo </a:t>
            </a:r>
            <a:r>
              <a:rPr lang="es-ES" dirty="0" err="1">
                <a:sym typeface="Wingdings" panose="05000000000000000000" pitchFamily="2" charset="2"/>
              </a:rPr>
              <a:t>autocommit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Modificar el valor de una directiva:</a:t>
            </a:r>
          </a:p>
          <a:p>
            <a:pPr lvl="1"/>
            <a:r>
              <a:rPr lang="es-ES" dirty="0"/>
              <a:t>set </a:t>
            </a:r>
            <a:r>
              <a:rPr lang="es-ES" dirty="0" err="1"/>
              <a:t>search_path</a:t>
            </a:r>
            <a:r>
              <a:rPr lang="es-ES" dirty="0"/>
              <a:t>=</a:t>
            </a:r>
            <a:r>
              <a:rPr lang="es-ES" dirty="0" err="1"/>
              <a:t>nombre_esquema</a:t>
            </a:r>
            <a:r>
              <a:rPr lang="es-ES" dirty="0"/>
              <a:t>; </a:t>
            </a:r>
            <a:r>
              <a:rPr lang="es-ES" dirty="0">
                <a:sym typeface="Wingdings" panose="05000000000000000000" pitchFamily="2" charset="2"/>
              </a:rPr>
              <a:t> modificar el esquema por defecto</a:t>
            </a:r>
            <a:endParaRPr lang="es-ES" dirty="0"/>
          </a:p>
          <a:p>
            <a:pPr lvl="1"/>
            <a:r>
              <a:rPr lang="es-ES" dirty="0"/>
              <a:t>\set </a:t>
            </a:r>
            <a:r>
              <a:rPr lang="es-ES" dirty="0" err="1"/>
              <a:t>autocommit</a:t>
            </a:r>
            <a:r>
              <a:rPr lang="es-ES" dirty="0"/>
              <a:t> off </a:t>
            </a:r>
            <a:r>
              <a:rPr lang="es-ES" dirty="0">
                <a:sym typeface="Wingdings" panose="05000000000000000000" pitchFamily="2" charset="2"/>
              </a:rPr>
              <a:t> desactivar</a:t>
            </a:r>
            <a:endParaRPr lang="es-ES" dirty="0"/>
          </a:p>
          <a:p>
            <a:pPr lvl="1"/>
            <a:r>
              <a:rPr lang="es-ES" dirty="0"/>
              <a:t>\set </a:t>
            </a:r>
            <a:r>
              <a:rPr lang="es-ES" dirty="0" err="1"/>
              <a:t>autocommit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activar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71F026-415F-93FD-6E04-F4573DC0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20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BE6D-92FE-FEAC-06EF-B218FA3A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Conectar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C98D3-F257-916D-5A4B-0E0C9465D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04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Arrancar la Shell, se encuentra en el grupo de programas de </a:t>
            </a:r>
            <a:r>
              <a:rPr lang="es-ES" dirty="0" err="1"/>
              <a:t>Postgre</a:t>
            </a:r>
            <a:r>
              <a:rPr lang="es-ES" dirty="0"/>
              <a:t> en la misma carpeta que </a:t>
            </a:r>
            <a:r>
              <a:rPr lang="es-ES" dirty="0" err="1"/>
              <a:t>PgAdmin</a:t>
            </a:r>
            <a:r>
              <a:rPr lang="es-ES" dirty="0"/>
              <a:t> 4.</a:t>
            </a:r>
          </a:p>
          <a:p>
            <a:endParaRPr lang="es-ES" dirty="0"/>
          </a:p>
          <a:p>
            <a:r>
              <a:rPr lang="es-ES" dirty="0"/>
              <a:t>Nos permite conectar con el servidor a través de la consola, con la contraseña indicada en la instalación.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BD98E3-E4D1-E081-AE01-AA60E4803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5" y="4029604"/>
            <a:ext cx="7711134" cy="2616729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4AB4F-0B88-625C-09A5-D97EDF7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CA1E1-BC97-640E-4F05-2E0E8E74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E88B08-3C46-B8B3-1DE0-79ACD767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\du</a:t>
            </a:r>
          </a:p>
          <a:p>
            <a:pPr lvl="1"/>
            <a:r>
              <a:rPr lang="es-ES" dirty="0"/>
              <a:t>Para ver los usuarios disponibles</a:t>
            </a:r>
          </a:p>
          <a:p>
            <a:pPr lvl="1"/>
            <a:endParaRPr lang="es-ES" dirty="0"/>
          </a:p>
          <a:p>
            <a:r>
              <a:rPr lang="es-ES" b="1" dirty="0"/>
              <a:t>\l </a:t>
            </a:r>
          </a:p>
          <a:p>
            <a:pPr lvl="1"/>
            <a:r>
              <a:rPr lang="es-ES" dirty="0"/>
              <a:t>(ele: listar las bases de datos), al principio mostrará las BD de administración</a:t>
            </a:r>
          </a:p>
          <a:p>
            <a:pPr lvl="1"/>
            <a:endParaRPr lang="es-ES" dirty="0"/>
          </a:p>
          <a:p>
            <a:r>
              <a:rPr lang="es-ES" b="1" dirty="0"/>
              <a:t>\q</a:t>
            </a:r>
          </a:p>
          <a:p>
            <a:pPr lvl="1"/>
            <a:r>
              <a:rPr lang="es-ES" dirty="0"/>
              <a:t>Para salir del editor-</a:t>
            </a:r>
          </a:p>
          <a:p>
            <a:pPr lvl="1"/>
            <a:endParaRPr lang="es-ES" dirty="0"/>
          </a:p>
          <a:p>
            <a:r>
              <a:rPr lang="es-ES" b="1" dirty="0"/>
              <a:t>\c </a:t>
            </a:r>
            <a:r>
              <a:rPr lang="es-ES" b="1" dirty="0" err="1"/>
              <a:t>nombre_bd</a:t>
            </a:r>
            <a:endParaRPr lang="es-ES" b="1" dirty="0"/>
          </a:p>
          <a:p>
            <a:pPr lvl="1"/>
            <a:r>
              <a:rPr lang="es-ES" dirty="0"/>
              <a:t>Para conectarse a una BD</a:t>
            </a:r>
          </a:p>
          <a:p>
            <a:pPr lvl="1"/>
            <a:endParaRPr lang="es-ES" dirty="0"/>
          </a:p>
          <a:p>
            <a:r>
              <a:rPr lang="es-ES" b="1" dirty="0"/>
              <a:t>\z</a:t>
            </a:r>
          </a:p>
          <a:p>
            <a:pPr lvl="1"/>
            <a:r>
              <a:rPr lang="es-ES" dirty="0"/>
              <a:t>Para mostrar los privilegios de los usuarios.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0960F6-14F7-63F9-0D18-C1222D2B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703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5A5E0-D8ED-E9FD-8907-93B01F5D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Varios Servidores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9C2E8-9211-E74C-1CB0-F761ECFF4A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Desde </a:t>
            </a:r>
            <a:r>
              <a:rPr lang="es-ES" dirty="0" err="1"/>
              <a:t>psql</a:t>
            </a:r>
            <a:endParaRPr lang="es-ES" dirty="0"/>
          </a:p>
          <a:p>
            <a:r>
              <a:rPr lang="es-ES" dirty="0"/>
              <a:t>Server[localhost]:</a:t>
            </a:r>
          </a:p>
          <a:p>
            <a:r>
              <a:rPr lang="es-ES" dirty="0" err="1"/>
              <a:t>Database</a:t>
            </a:r>
            <a:r>
              <a:rPr lang="es-ES" dirty="0"/>
              <a:t>[</a:t>
            </a:r>
            <a:r>
              <a:rPr lang="es-ES" dirty="0" err="1"/>
              <a:t>postgre</a:t>
            </a:r>
            <a:r>
              <a:rPr lang="es-ES" dirty="0"/>
              <a:t>]:</a:t>
            </a:r>
          </a:p>
          <a:p>
            <a:r>
              <a:rPr lang="es-ES" dirty="0"/>
              <a:t>Port [</a:t>
            </a:r>
            <a:r>
              <a:rPr lang="es-ES" b="1" dirty="0"/>
              <a:t>5432</a:t>
            </a:r>
            <a:r>
              <a:rPr lang="es-ES" dirty="0"/>
              <a:t>]:</a:t>
            </a:r>
          </a:p>
          <a:p>
            <a:r>
              <a:rPr lang="es-ES" dirty="0" err="1"/>
              <a:t>Username</a:t>
            </a:r>
            <a:r>
              <a:rPr lang="es-ES" dirty="0"/>
              <a:t>[</a:t>
            </a:r>
            <a:r>
              <a:rPr lang="es-ES" dirty="0" err="1"/>
              <a:t>postgres</a:t>
            </a:r>
            <a:r>
              <a:rPr lang="es-ES" dirty="0"/>
              <a:t>]:</a:t>
            </a:r>
          </a:p>
          <a:p>
            <a:r>
              <a:rPr lang="es-ES" dirty="0" err="1"/>
              <a:t>Password</a:t>
            </a:r>
            <a:r>
              <a:rPr lang="es-ES" dirty="0"/>
              <a:t>: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3F999F0-9D02-972D-F80A-98612B8C25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Server[localhost]:</a:t>
            </a:r>
          </a:p>
          <a:p>
            <a:r>
              <a:rPr lang="es-ES" dirty="0" err="1"/>
              <a:t>Database</a:t>
            </a:r>
            <a:r>
              <a:rPr lang="es-ES" dirty="0"/>
              <a:t>[</a:t>
            </a:r>
            <a:r>
              <a:rPr lang="es-ES" dirty="0" err="1"/>
              <a:t>postgre</a:t>
            </a:r>
            <a:r>
              <a:rPr lang="es-ES" dirty="0"/>
              <a:t>]:</a:t>
            </a:r>
          </a:p>
          <a:p>
            <a:r>
              <a:rPr lang="es-ES" dirty="0"/>
              <a:t>Port [</a:t>
            </a:r>
            <a:r>
              <a:rPr lang="es-ES" b="1" dirty="0"/>
              <a:t>5433</a:t>
            </a:r>
            <a:r>
              <a:rPr lang="es-ES" dirty="0"/>
              <a:t>]:</a:t>
            </a:r>
          </a:p>
          <a:p>
            <a:r>
              <a:rPr lang="es-ES" dirty="0" err="1"/>
              <a:t>Username</a:t>
            </a:r>
            <a:r>
              <a:rPr lang="es-ES" dirty="0"/>
              <a:t>[</a:t>
            </a:r>
            <a:r>
              <a:rPr lang="es-ES" dirty="0" err="1"/>
              <a:t>postgres</a:t>
            </a:r>
            <a:r>
              <a:rPr lang="es-ES" dirty="0"/>
              <a:t>]:</a:t>
            </a:r>
          </a:p>
          <a:p>
            <a:r>
              <a:rPr lang="es-ES" dirty="0" err="1"/>
              <a:t>Password</a:t>
            </a:r>
            <a:r>
              <a:rPr lang="es-ES" dirty="0"/>
              <a:t>: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C168C8-D890-0A97-1584-6DCA13C8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61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EBEB52E-9743-C6BD-9E91-36CC74DB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264860E-6AAB-F621-CD85-19E04A55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la BD:</a:t>
            </a:r>
          </a:p>
          <a:p>
            <a:pPr lvl="1"/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database</a:t>
            </a:r>
            <a:r>
              <a:rPr lang="es-ES" b="1" dirty="0"/>
              <a:t> “nombre-</a:t>
            </a:r>
            <a:r>
              <a:rPr lang="es-ES" b="1" dirty="0" err="1"/>
              <a:t>bd</a:t>
            </a:r>
            <a:r>
              <a:rPr lang="es-ES" b="1" dirty="0"/>
              <a:t>”;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drop</a:t>
            </a:r>
            <a:r>
              <a:rPr lang="es-ES" b="1" dirty="0"/>
              <a:t> </a:t>
            </a:r>
            <a:r>
              <a:rPr lang="es-ES" b="1" dirty="0" err="1"/>
              <a:t>database</a:t>
            </a:r>
            <a:r>
              <a:rPr lang="es-ES" b="1" dirty="0"/>
              <a:t> “nombre-</a:t>
            </a:r>
            <a:r>
              <a:rPr lang="es-ES" b="1" dirty="0" err="1"/>
              <a:t>bd</a:t>
            </a:r>
            <a:r>
              <a:rPr lang="es-ES" b="1" dirty="0"/>
              <a:t>”;</a:t>
            </a:r>
          </a:p>
          <a:p>
            <a:pPr lvl="1"/>
            <a:r>
              <a:rPr lang="es-ES" dirty="0"/>
              <a:t>Ojo, si tenemos abierto </a:t>
            </a:r>
            <a:r>
              <a:rPr lang="es-ES" b="1" dirty="0" err="1"/>
              <a:t>PgAdmin</a:t>
            </a:r>
            <a:r>
              <a:rPr lang="es-ES" dirty="0"/>
              <a:t>, no la borra por tener otra sesión abierta.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Las comillas si el nombre está escrito en minúsculas no son necesarias. Si tiene alguna letra mayúscula si </a:t>
            </a:r>
            <a:r>
              <a:rPr lang="es-ES"/>
              <a:t>es obligatorio.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9E6056-D113-2DE9-E5FC-B04C470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32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93D64-9C66-2913-B04B-9CC63A1F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9498C-BA21-CE77-99A2-6D801BA6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[</a:t>
            </a:r>
            <a:r>
              <a:rPr lang="es-ES" dirty="0" err="1"/>
              <a:t>dbname</a:t>
            </a:r>
            <a:r>
              <a:rPr lang="es-ES" dirty="0"/>
              <a:t>] [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definitions</a:t>
            </a:r>
            <a:r>
              <a:rPr lang="es-ES"/>
              <a:t>];</a:t>
            </a:r>
            <a:endParaRPr lang="es-ES" dirty="0"/>
          </a:p>
          <a:p>
            <a:pPr lvl="1"/>
            <a:r>
              <a:rPr lang="es-ES" dirty="0" err="1"/>
              <a:t>Definitions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Owner</a:t>
            </a:r>
            <a:r>
              <a:rPr lang="es-ES" dirty="0"/>
              <a:t>=</a:t>
            </a:r>
            <a:r>
              <a:rPr lang="es-ES" dirty="0" err="1"/>
              <a:t>user</a:t>
            </a:r>
            <a:endParaRPr lang="es-ES" dirty="0"/>
          </a:p>
          <a:p>
            <a:pPr lvl="2"/>
            <a:r>
              <a:rPr lang="es-ES" dirty="0" err="1"/>
              <a:t>Template</a:t>
            </a:r>
            <a:r>
              <a:rPr lang="es-ES" dirty="0"/>
              <a:t>=</a:t>
            </a:r>
            <a:r>
              <a:rPr lang="es-ES" dirty="0" err="1"/>
              <a:t>template</a:t>
            </a:r>
            <a:endParaRPr lang="es-ES" dirty="0"/>
          </a:p>
          <a:p>
            <a:pPr lvl="2"/>
            <a:r>
              <a:rPr lang="es-ES" dirty="0" err="1"/>
              <a:t>Encoding</a:t>
            </a:r>
            <a:r>
              <a:rPr lang="es-ES" dirty="0"/>
              <a:t>=‘</a:t>
            </a:r>
            <a:r>
              <a:rPr lang="es-ES" dirty="0" err="1"/>
              <a:t>encoding</a:t>
            </a:r>
            <a:r>
              <a:rPr lang="es-ES" dirty="0"/>
              <a:t>’</a:t>
            </a:r>
          </a:p>
          <a:p>
            <a:pPr lvl="2"/>
            <a:r>
              <a:rPr lang="es-ES" dirty="0" err="1"/>
              <a:t>Tablespace</a:t>
            </a:r>
            <a:r>
              <a:rPr lang="es-ES" dirty="0"/>
              <a:t>=</a:t>
            </a:r>
            <a:r>
              <a:rPr lang="es-ES" dirty="0" err="1"/>
              <a:t>pg_default</a:t>
            </a:r>
            <a:endParaRPr lang="es-ES" dirty="0"/>
          </a:p>
          <a:p>
            <a:pPr lvl="2"/>
            <a:r>
              <a:rPr lang="es-ES" dirty="0" err="1"/>
              <a:t>Connection</a:t>
            </a:r>
            <a:r>
              <a:rPr lang="es-ES" dirty="0"/>
              <a:t> </a:t>
            </a:r>
            <a:r>
              <a:rPr lang="es-ES" dirty="0" err="1"/>
              <a:t>limit</a:t>
            </a:r>
            <a:r>
              <a:rPr lang="es-ES" dirty="0"/>
              <a:t>=-1</a:t>
            </a:r>
          </a:p>
          <a:p>
            <a:pPr lvl="2"/>
            <a:endParaRPr lang="es-ES" dirty="0"/>
          </a:p>
          <a:p>
            <a:r>
              <a:rPr lang="es-ES" dirty="0" err="1"/>
              <a:t>Commet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[</a:t>
            </a:r>
            <a:r>
              <a:rPr lang="es-ES" dirty="0" err="1"/>
              <a:t>dbname</a:t>
            </a:r>
            <a:r>
              <a:rPr lang="es-ES" dirty="0"/>
              <a:t>] </a:t>
            </a:r>
            <a:r>
              <a:rPr lang="es-ES" dirty="0" err="1"/>
              <a:t>is</a:t>
            </a:r>
            <a:r>
              <a:rPr lang="es-ES" dirty="0"/>
              <a:t> ‘comentarios de la BD’;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94FDFF-A140-E7BE-BD20-96BE352A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4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E9D0E-5488-4BAE-A05B-863B365D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Consultar los </a:t>
            </a:r>
            <a:r>
              <a:rPr lang="es-ES" dirty="0" err="1"/>
              <a:t>schemas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683FD8-1359-5BED-9B09-4B2D9D070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975"/>
          </a:xfrm>
        </p:spPr>
        <p:txBody>
          <a:bodyPr/>
          <a:lstStyle/>
          <a:p>
            <a:r>
              <a:rPr lang="es-ES" dirty="0"/>
              <a:t>Se puede hacer a través de la siguiente </a:t>
            </a:r>
            <a:r>
              <a:rPr lang="es-ES" dirty="0" err="1"/>
              <a:t>query</a:t>
            </a:r>
            <a:r>
              <a:rPr lang="es-ES" dirty="0"/>
              <a:t>:</a:t>
            </a:r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nspname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pg_catalog.pg_namespace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Consultar los esquemas de una BD: </a:t>
            </a:r>
            <a:r>
              <a:rPr lang="es-ES" b="1" dirty="0"/>
              <a:t>\</a:t>
            </a:r>
            <a:r>
              <a:rPr lang="es-ES" b="1" dirty="0" err="1"/>
              <a:t>dn</a:t>
            </a:r>
            <a:endParaRPr lang="es-ES" b="1" dirty="0"/>
          </a:p>
          <a:p>
            <a:r>
              <a:rPr lang="es-ES" dirty="0"/>
              <a:t>Consultar las tablas de un </a:t>
            </a:r>
            <a:r>
              <a:rPr lang="es-ES" dirty="0" err="1"/>
              <a:t>schema</a:t>
            </a:r>
            <a:r>
              <a:rPr lang="es-ES" dirty="0"/>
              <a:t>: </a:t>
            </a:r>
            <a:r>
              <a:rPr lang="es-ES" b="1" dirty="0"/>
              <a:t>\</a:t>
            </a:r>
            <a:r>
              <a:rPr lang="es-ES" b="1" dirty="0" err="1"/>
              <a:t>dt</a:t>
            </a:r>
            <a:r>
              <a:rPr lang="es-ES" b="1" dirty="0"/>
              <a:t> </a:t>
            </a:r>
          </a:p>
          <a:p>
            <a:r>
              <a:rPr lang="es-ES" dirty="0"/>
              <a:t>Para obtener más información de las tablas: </a:t>
            </a:r>
            <a:r>
              <a:rPr lang="es-ES" b="1" dirty="0"/>
              <a:t>\</a:t>
            </a:r>
            <a:r>
              <a:rPr lang="es-ES" b="1" dirty="0" err="1"/>
              <a:t>dt</a:t>
            </a:r>
            <a:r>
              <a:rPr lang="es-ES" b="1" dirty="0"/>
              <a:t>+</a:t>
            </a:r>
          </a:p>
          <a:p>
            <a:r>
              <a:rPr lang="es-ES" dirty="0"/>
              <a:t>Para obtener información de la tabla: </a:t>
            </a:r>
            <a:r>
              <a:rPr lang="es-ES" b="1" dirty="0"/>
              <a:t>\d </a:t>
            </a:r>
            <a:r>
              <a:rPr lang="es-ES" b="1" dirty="0" err="1"/>
              <a:t>nombre_tabla</a:t>
            </a:r>
            <a:endParaRPr lang="es-ES" dirty="0"/>
          </a:p>
          <a:p>
            <a:r>
              <a:rPr lang="es-ES" dirty="0"/>
              <a:t>Para obtener más información de la tabla: </a:t>
            </a:r>
            <a:r>
              <a:rPr lang="es-ES" b="1" dirty="0"/>
              <a:t>\d+ </a:t>
            </a:r>
            <a:r>
              <a:rPr lang="es-ES" b="1" dirty="0" err="1"/>
              <a:t>nombre_tabla</a:t>
            </a:r>
            <a:endParaRPr lang="es-ES" dirty="0"/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8EC839-7768-3922-EE03-594338F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898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C79AD-B556-15AD-DF2C-264D11AA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Consultar las funciones </a:t>
            </a:r>
            <a:r>
              <a:rPr lang="es-ES" dirty="0" err="1"/>
              <a:t>sql</a:t>
            </a:r>
            <a:r>
              <a:rPr lang="es-ES" dirty="0"/>
              <a:t> de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11FA9-5415-9AC3-476A-48A157C15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utilizar el comando </a:t>
            </a:r>
            <a:r>
              <a:rPr lang="es-ES" b="1" dirty="0"/>
              <a:t>\</a:t>
            </a:r>
            <a:r>
              <a:rPr lang="es-ES" b="1" dirty="0" err="1"/>
              <a:t>df</a:t>
            </a:r>
            <a:r>
              <a:rPr lang="es-ES" b="1" dirty="0"/>
              <a:t> “</a:t>
            </a:r>
            <a:r>
              <a:rPr lang="es-ES" b="1" dirty="0" err="1"/>
              <a:t>nombreSchema</a:t>
            </a:r>
            <a:r>
              <a:rPr lang="es-ES" b="1" dirty="0"/>
              <a:t>”.</a:t>
            </a:r>
          </a:p>
          <a:p>
            <a:r>
              <a:rPr lang="es-ES" dirty="0"/>
              <a:t>Tiene que ir con comillas dobles si tiene letras en mayúsculas.</a:t>
            </a:r>
          </a:p>
          <a:p>
            <a:endParaRPr lang="es-ES" dirty="0"/>
          </a:p>
          <a:p>
            <a:r>
              <a:rPr lang="es-ES" dirty="0"/>
              <a:t>Para ver los detalles de la función:</a:t>
            </a:r>
          </a:p>
          <a:p>
            <a:r>
              <a:rPr lang="es-ES" b="1" dirty="0"/>
              <a:t>\</a:t>
            </a:r>
            <a:r>
              <a:rPr lang="es-ES" b="1" dirty="0" err="1"/>
              <a:t>df</a:t>
            </a:r>
            <a:r>
              <a:rPr lang="es-ES" b="1" dirty="0"/>
              <a:t>+ “</a:t>
            </a:r>
            <a:r>
              <a:rPr lang="es-ES" b="1" dirty="0" err="1"/>
              <a:t>nombreSchema</a:t>
            </a:r>
            <a:r>
              <a:rPr lang="es-ES" b="1" dirty="0"/>
              <a:t>”.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56A80-D148-800C-D5EB-B4AB1C12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89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A6CBF-69DB-47E3-2767-FEBEFAF0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Consultar las tablas del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4B5F6-AAF0-3C4C-755A-FB4FD024C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 Mono" panose="00000009000000000000" pitchFamily="49" charset="0"/>
              </a:rPr>
              <a:t>SELECT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* 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FROM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pg_catalog.pg_tables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Roboto Mono" panose="00000009000000000000" pitchFamily="49" charset="0"/>
              </a:rPr>
              <a:t>WHERE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schemaname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!= 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'</a:t>
            </a:r>
            <a:r>
              <a:rPr lang="en-US" b="0" i="0" dirty="0" err="1">
                <a:effectLst/>
                <a:latin typeface="Roboto Mono" panose="00000009000000000000" pitchFamily="49" charset="0"/>
              </a:rPr>
              <a:t>pg_catalog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'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AND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schemaname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 != 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'</a:t>
            </a:r>
            <a:r>
              <a:rPr lang="en-US" b="0" i="0" dirty="0" err="1">
                <a:effectLst/>
                <a:latin typeface="Roboto Mono" panose="00000009000000000000" pitchFamily="49" charset="0"/>
              </a:rPr>
              <a:t>information_schema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’</a:t>
            </a:r>
            <a:r>
              <a:rPr lang="en-US" b="0" i="0" dirty="0">
                <a:solidFill>
                  <a:srgbClr val="3C3836"/>
                </a:solidFill>
                <a:effectLst/>
                <a:latin typeface="Roboto Mono" panose="00000009000000000000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3C3836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dirty="0"/>
              <a:t>select * from </a:t>
            </a:r>
            <a:r>
              <a:rPr lang="en-US" dirty="0" err="1"/>
              <a:t>information_schema.tables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48B54-486D-69E1-7F08-030B78EB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613C2-EEF6-4319-9D06-C0F9A06CCEA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758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475</Words>
  <Application>Microsoft Office PowerPoint</Application>
  <PresentationFormat>Panorámica</PresentationFormat>
  <Paragraphs>90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Mono</vt:lpstr>
      <vt:lpstr>Tema de Office</vt:lpstr>
      <vt:lpstr>psql (SQL Shell)</vt:lpstr>
      <vt:lpstr>Conectar</vt:lpstr>
      <vt:lpstr>Comandos</vt:lpstr>
      <vt:lpstr>Varios Servidores</vt:lpstr>
      <vt:lpstr>Base de datos</vt:lpstr>
      <vt:lpstr>Base de datos</vt:lpstr>
      <vt:lpstr>Consultar los schemas</vt:lpstr>
      <vt:lpstr>Consultar las funciones sql de un esquema</vt:lpstr>
      <vt:lpstr>Consultar las tablas del esquema</vt:lpstr>
      <vt:lpstr>Directivas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psql (SQL Shell)</dc:title>
  <dc:creator>Antonio Espín Herranz</dc:creator>
  <cp:lastModifiedBy>Antonio Espín Herranz</cp:lastModifiedBy>
  <cp:revision>20</cp:revision>
  <dcterms:created xsi:type="dcterms:W3CDTF">2023-10-07T18:00:26Z</dcterms:created>
  <dcterms:modified xsi:type="dcterms:W3CDTF">2023-11-05T11:44:43Z</dcterms:modified>
</cp:coreProperties>
</file>