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3441-2942-45F2-AFEA-11E816EBFA1C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F007B-6569-4087-A827-E86BE68F46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63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4CE97-3992-897F-E2A8-9BB61B602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F2A30-7382-6806-832D-42918F5FC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2DFDF-D96B-B806-76B9-71522719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A1E4-E6CB-49B5-B005-C5B6C072B883}" type="datetime1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B03C2-F499-70DA-384E-65968E87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27EDE-C14B-275D-33B0-C77C8933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5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B9FFB-4935-1C10-2BC0-8D3D9D83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CB404-DD8A-2B05-5EC1-46ED79D8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88ED8-05CB-F381-99A8-F54FB2CC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74E-6021-409B-9005-E7032CF9C54C}" type="datetime1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8735F-6FE5-F601-5D5F-96BD477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003B3-353A-F8C4-1243-37445E55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9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4C676D-7AEB-8E47-DE95-AA168E881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E7D18-9B81-DB5E-2ED0-78E96659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3AC64-AFA9-2D0A-CEE4-2B9B7785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E396-AB2A-4F8D-A430-F5067153F9A2}" type="datetime1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22D7CE-A3C7-94CB-8482-BF802448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E6B0F-EBB1-8F04-1DFB-2CE13E9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7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A4003-9805-B7DC-8B80-42AD1E5C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4E993-5D6C-7188-5AD1-D79A30E0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1FCB0-0D97-FD9C-6D5C-00B1471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388E-E993-472F-9A60-BFA28B6A68FA}" type="datetime1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E67B4-1B46-21F8-4F82-BA261229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F687F-5326-AA79-984E-6708FA4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6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5021-9E07-BDAC-70CB-C324A775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B5BED0-4478-63D5-C7FD-51FB06C3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159D6-80FE-3CEC-8C2B-FC60E97F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E51B-DE9E-4475-A649-EE7D4F75F449}" type="datetime1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E4516-5072-37A6-3E57-124B92A9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22F60-0AC5-E2DA-364F-B343D17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49124-89AB-CDC7-9BE1-FA372180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17518-1A89-412A-6D32-844B411A9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515C0A-D315-6DDA-D72A-6CBEC33F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E87F9-0A78-C9F3-137F-63B04E40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3831-75B5-4846-A912-609A697F24AE}" type="datetime1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05F21C-9124-A907-BE66-57A96E0A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88838-9EF0-7E31-0626-99D92EB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4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382A3-21CD-5D3B-6FF4-960059C4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9FEF4-8E0B-8A06-549B-4A01718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0117AE-D1B4-E7A8-B00B-AEE96165A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9C5222-73EB-8EA2-27C4-587EC247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D08958-DB02-E833-20E0-B02559F9D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43B5CB-C2A2-2518-D47C-338F2B9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1995-FA26-4713-BD9E-B2CFC0ABF15A}" type="datetime1">
              <a:rPr lang="es-ES" smtClean="0"/>
              <a:t>12/11/2023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C01877-7F78-563E-5002-F08E8AB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74BEE2-64AF-8385-4E66-EF5132EC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2EB8A-7355-2F76-8D68-0654C38F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475758-112F-0BEB-99E2-885CF4BA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681C-B1D6-4580-886E-0BE76441D952}" type="datetime1">
              <a:rPr lang="es-ES" smtClean="0"/>
              <a:t>12/11/2023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C6BEDE-A654-6745-2339-7C4599B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BF80F-5890-6F49-CCD4-36AC59E4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A6443F-6E5E-5749-8A0C-9134EF8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F921-D276-4756-A310-F39BD447BC11}" type="datetime1">
              <a:rPr lang="es-ES" smtClean="0"/>
              <a:t>12/11/2023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806925-2830-7374-DBB8-CF32EFD5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E63C2-BC3E-6559-D910-8D3987B8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0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813C4-23D4-57A9-20E0-80162DE9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4C1AD-B04B-BF73-2269-C9DBF546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18478C-88FC-89F2-C711-8BA90219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722EA-145E-C2A1-D058-629BB508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375-47AB-412F-BEB7-841B5E3E8B95}" type="datetime1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3DEA9-91D3-73C1-EC1F-92FDFB54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5D4F71-9F68-E7EC-F40B-8C913C88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1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8FBC7-1FA7-067D-78B1-564BD947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6A04AA-73F4-171A-705B-2D323570B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111102-18F1-2E04-CDAD-35CFAB5E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0A5AEC-AA3F-1E5B-BCEC-7E6FEB31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2301-4C69-40CF-A9A6-7F3F80FCF92A}" type="datetime1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3A3A4-43FA-2924-5E14-0FE9EC8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931C2-E7B2-A0B5-BCD4-7DB7D8BB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2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11810A-4AE2-5D78-21D7-44B5416C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A13F5-A79D-60FA-9834-690BB88C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9EFB2-4A2A-7476-ADDD-3C14EDE00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E8F1-0392-4E3A-BAA5-4A2B87230FB9}" type="datetime1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BCF237-D90D-A9EE-A70C-E8D08468C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430D7-6D76-53ED-1942-40AB753B7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3373-E355-4EDF-9997-E89E2C264C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5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E0B03-D8C8-0BAB-C17A-074654DB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Triggers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E0F9BA-CC59-49D1-425C-EC9408DB5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5297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740C-7609-114F-830E-EB3B50E8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A7388-3DCB-7DB4-0916-A47FD1C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159"/>
            <a:ext cx="10515600" cy="4351338"/>
          </a:xfrm>
        </p:spPr>
        <p:txBody>
          <a:bodyPr>
            <a:noAutofit/>
          </a:bodyPr>
          <a:lstStyle/>
          <a:p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“Un "</a:t>
            </a:r>
            <a:r>
              <a:rPr lang="es-ES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trigger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 (disparador o desencadenador) es un bloque de código que se ejecuta automáticamente cuando ocurre algún evento (como inserción, actualización o borrado) sobre una determinada tabla (o vista); es decir, cuando se intenta modificar los datos de una tabla (o vista) asociada al disparador” </a:t>
            </a:r>
          </a:p>
          <a:p>
            <a:endParaRPr lang="es-E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crean para conservar la integridad referencial y la coherencia entre los datos entre distintas tablas, para registrar los cambios que se efectúan sobre las tablas y la identidad de quien los realizó, para realizar cualquier acción cuando una tabla es modificada, etc. </a:t>
            </a:r>
          </a:p>
          <a:p>
            <a:pPr lvl="1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Por ejemplo, actualizar las existencias al generar un pedido.</a:t>
            </a: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se intenta modificar (agregar, actualizar o eliminar) datos de una tabla asociada a un disparador, el disparador se ejecuta (se dispara) en forma automática. </a:t>
            </a:r>
            <a:endParaRPr lang="es-ES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5889CC-E737-3DAB-EF8E-1B6497E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D9B12-47F1-692F-ADEB-7E170573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E95AD-D22A-824F-ABC5-043B70A3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OR REPLACE TRIGGER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nombretrigger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MOMENTO -- before, after o instead of </a:t>
            </a:r>
          </a:p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 -- insert, update [of col1, col2…], delete o truncate [or indicar otro evento]</a:t>
            </a:r>
          </a:p>
          <a:p>
            <a:pPr marL="0" indent="0">
              <a:buNone/>
            </a:pP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nombre_tabla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 una vista</a:t>
            </a:r>
          </a:p>
          <a:p>
            <a:pPr marL="0" indent="0">
              <a:buNone/>
            </a:pP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NIVEL --puede ser a nivel de sentencia (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statement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o de fila (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each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row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 &lt;&lt;CONDICION&gt;&gt; --opcional </a:t>
            </a:r>
          </a:p>
          <a:p>
            <a:pPr marL="0" indent="0">
              <a:buNone/>
            </a:pP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BEGIN </a:t>
            </a:r>
          </a:p>
          <a:p>
            <a:pPr marL="0" indent="0">
              <a:buNone/>
            </a:pP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-- CUERPO DEL DISPARADOR </a:t>
            </a:r>
          </a:p>
          <a:p>
            <a:pPr marL="0" indent="0">
              <a:buNone/>
            </a:pP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END 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nombredisparador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endParaRPr lang="es-E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A parte de indicar el cuerpo se puede ejecutar un </a:t>
            </a:r>
            <a:r>
              <a:rPr lang="es-E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procedure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Sustituyendo </a:t>
            </a:r>
            <a:r>
              <a:rPr lang="es-E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s-E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… </a:t>
            </a:r>
            <a:r>
              <a:rPr lang="es-E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r>
              <a:rPr lang="es-E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por: </a:t>
            </a:r>
            <a:r>
              <a:rPr lang="es-E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execute</a:t>
            </a:r>
            <a:r>
              <a:rPr lang="es-E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procedure</a:t>
            </a:r>
            <a:r>
              <a:rPr lang="es-E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nombre_procedure</a:t>
            </a:r>
            <a:r>
              <a:rPr lang="es-E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(argumentos);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09BDC7-3C66-732D-EF70-C1D9505A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1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99154-5DA6-C2FC-B3FB-038263A3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DFB38-9394-27AB-858E-A9716465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Disponemos de </a:t>
            </a:r>
            <a:r>
              <a:rPr lang="es-E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new</a:t>
            </a: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 y </a:t>
            </a:r>
            <a:r>
              <a:rPr lang="es-E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old</a:t>
            </a: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 para acceder a los datos anteriores o nuevos:</a:t>
            </a:r>
          </a:p>
          <a:p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Insert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tenemos acceso a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new (después de insertar)</a:t>
            </a:r>
          </a:p>
          <a:p>
            <a:r>
              <a:rPr lang="es-ES" sz="2800" b="1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Delete</a:t>
            </a: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Acceso a </a:t>
            </a:r>
            <a:r>
              <a:rPr lang="es-ES" sz="2800" b="1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old</a:t>
            </a:r>
            <a:r>
              <a:rPr lang="es-ES" sz="2800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(antes de borrar)</a:t>
            </a:r>
          </a:p>
          <a:p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Update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Acceso a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new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/ 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old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(lo que había antes y después)</a:t>
            </a:r>
          </a:p>
          <a:p>
            <a:pPr lvl="1"/>
            <a:endParaRPr lang="es-ES" b="1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sz="2800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New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old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se complementan con el nombre de la columna.</a:t>
            </a:r>
          </a:p>
          <a:p>
            <a:pPr lvl="1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Si se imprimen new /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old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veremos la </a:t>
            </a:r>
            <a:r>
              <a:rPr lang="es-ES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fila completa.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TG_OP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La operación: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insert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delete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o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update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TG_NAME</a:t>
            </a: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El nombre de la tabla afectada.</a:t>
            </a:r>
            <a:endParaRPr lang="es-ES" sz="28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B48D2-B372-2E91-54E1-10178EE7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9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956C-728F-9A20-D1BF-17992A19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6" y="1365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BC563-AFE1-DE71-9014-5483B7CA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533"/>
            <a:ext cx="10515600" cy="5461000"/>
          </a:xfrm>
        </p:spPr>
        <p:txBody>
          <a:bodyPr>
            <a:normAutofit/>
          </a:bodyPr>
          <a:lstStyle/>
          <a:p>
            <a:r>
              <a:rPr lang="es-ES" dirty="0"/>
              <a:t>Se crea una función que va asociada a un </a:t>
            </a:r>
            <a:r>
              <a:rPr lang="es-ES" dirty="0" err="1"/>
              <a:t>trigger</a:t>
            </a:r>
            <a:endParaRPr lang="es-ES" dirty="0"/>
          </a:p>
          <a:p>
            <a:r>
              <a:rPr lang="es-ES" dirty="0"/>
              <a:t>Desde la función tenemos acceso a los datos de una nueva fila que se haya creado en una tabla que es la que está observando el </a:t>
            </a:r>
            <a:r>
              <a:rPr lang="es-ES" dirty="0" err="1"/>
              <a:t>trigger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replace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F0"/>
                </a:solidFill>
              </a:rPr>
              <a:t>crear_fila</a:t>
            </a:r>
            <a:r>
              <a:rPr lang="es-ES" b="1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s-ES" b="1" dirty="0" err="1"/>
              <a:t>Returns</a:t>
            </a:r>
            <a:r>
              <a:rPr lang="es-ES" b="1" dirty="0"/>
              <a:t> </a:t>
            </a:r>
            <a:r>
              <a:rPr lang="es-ES" b="1" dirty="0" err="1"/>
              <a:t>trigger</a:t>
            </a:r>
            <a:r>
              <a:rPr lang="es-ES" b="1" dirty="0"/>
              <a:t> </a:t>
            </a:r>
            <a:r>
              <a:rPr lang="es-ES" dirty="0"/>
              <a:t>as </a:t>
            </a:r>
            <a:r>
              <a:rPr lang="es-ES" b="1" dirty="0">
                <a:solidFill>
                  <a:srgbClr val="FF0000"/>
                </a:solidFill>
              </a:rPr>
              <a:t>$</a:t>
            </a:r>
            <a:r>
              <a:rPr lang="es-ES" b="1" dirty="0" err="1">
                <a:solidFill>
                  <a:srgbClr val="FF0000"/>
                </a:solidFill>
              </a:rPr>
              <a:t>crear_fila</a:t>
            </a:r>
            <a:r>
              <a:rPr lang="es-ES" b="1" dirty="0">
                <a:solidFill>
                  <a:srgbClr val="FF0000"/>
                </a:solidFill>
              </a:rPr>
              <a:t>$</a:t>
            </a:r>
          </a:p>
          <a:p>
            <a:pPr marL="0" indent="0">
              <a:buNone/>
            </a:pPr>
            <a:r>
              <a:rPr lang="es-ES" dirty="0"/>
              <a:t>Begin</a:t>
            </a:r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End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$crear-fila$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plpgsql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C2E0D3-E113-4B7F-FF25-CE81D538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6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BB169-1A04-F171-BA1F-BD52EE94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0719A-0648-0277-E0A6-9F359E75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creada la función se crea el </a:t>
            </a:r>
            <a:r>
              <a:rPr lang="es-ES" dirty="0" err="1"/>
              <a:t>trigger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crear_fila</a:t>
            </a:r>
            <a:endParaRPr lang="es-E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/>
              <a:t>After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“tabla”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b="1" dirty="0" err="1">
                <a:solidFill>
                  <a:srgbClr val="00B0F0"/>
                </a:solidFill>
              </a:rPr>
              <a:t>crea_fila</a:t>
            </a:r>
            <a:r>
              <a:rPr lang="es-ES" b="1" dirty="0">
                <a:solidFill>
                  <a:srgbClr val="00B0F0"/>
                </a:solidFill>
              </a:rPr>
              <a:t>()</a:t>
            </a:r>
            <a:r>
              <a:rPr lang="es-ES" dirty="0"/>
              <a:t>; </a:t>
            </a:r>
            <a:r>
              <a:rPr lang="es-ES" dirty="0">
                <a:sym typeface="Wingdings" panose="05000000000000000000" pitchFamily="2" charset="2"/>
              </a:rPr>
              <a:t> la función asociada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E2A1F-274C-D6FF-152D-93D9B4B0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01475-54F4-5896-00FE-2C86262D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B8AFB-33F3-1B06-9993-6C57C892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 [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] </a:t>
            </a:r>
            <a:r>
              <a:rPr lang="es-ES" dirty="0" err="1"/>
              <a:t>name_trigger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;</a:t>
            </a:r>
          </a:p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nombreFuncion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Primero hay que borrar el </a:t>
            </a:r>
            <a:r>
              <a:rPr lang="es-ES" dirty="0" err="1"/>
              <a:t>trigger</a:t>
            </a:r>
            <a:r>
              <a:rPr lang="es-ES" dirty="0"/>
              <a:t> y luego la función.</a:t>
            </a:r>
          </a:p>
          <a:p>
            <a:r>
              <a:rPr lang="es-ES" dirty="0"/>
              <a:t>Si lo intentamos hacer al revés no nos deja.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2D34C0-74C7-8EBE-1189-A453F155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28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C988-BE30-A1C8-9081-7256B9BA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Listar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51C98-C40B-B5E3-2346-760DFCD1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triggers</a:t>
            </a:r>
            <a:r>
              <a:rPr lang="es-ES" dirty="0"/>
              <a:t> se pueden listar:</a:t>
            </a:r>
          </a:p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event_object_table</a:t>
            </a:r>
            <a:r>
              <a:rPr lang="en-US" dirty="0"/>
              <a:t> AS </a:t>
            </a:r>
            <a:r>
              <a:rPr lang="en-US" dirty="0" err="1"/>
              <a:t>table_name</a:t>
            </a:r>
            <a:r>
              <a:rPr lang="en-US" dirty="0"/>
              <a:t> ,</a:t>
            </a:r>
            <a:r>
              <a:rPr lang="en-US" dirty="0" err="1"/>
              <a:t>trigger_name</a:t>
            </a: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information_schema.triggers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table_name</a:t>
            </a:r>
            <a:r>
              <a:rPr lang="en-US" dirty="0"/>
              <a:t> , </a:t>
            </a:r>
            <a:r>
              <a:rPr lang="en-US" dirty="0" err="1"/>
              <a:t>trigger_name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table_name</a:t>
            </a:r>
            <a:r>
              <a:rPr lang="en-US" dirty="0"/>
              <a:t> ,</a:t>
            </a:r>
            <a:r>
              <a:rPr lang="en-US" dirty="0" err="1"/>
              <a:t>trigger_name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47093-723A-5538-63DE-A79E3D49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373-E355-4EDF-9997-E89E2C264C5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044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553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Triggers</vt:lpstr>
      <vt:lpstr>Triggers</vt:lpstr>
      <vt:lpstr>Sintaxis</vt:lpstr>
      <vt:lpstr>Acceso a los datos</vt:lpstr>
      <vt:lpstr>Ejemplo 1 de 2</vt:lpstr>
      <vt:lpstr>Ejemplo 2 de 2</vt:lpstr>
      <vt:lpstr>Borrar</vt:lpstr>
      <vt:lpstr>Listar 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Antonio Espín Herranz</dc:creator>
  <cp:lastModifiedBy>Antonio Espín Herranz</cp:lastModifiedBy>
  <cp:revision>19</cp:revision>
  <dcterms:created xsi:type="dcterms:W3CDTF">2023-10-10T10:01:05Z</dcterms:created>
  <dcterms:modified xsi:type="dcterms:W3CDTF">2023-11-12T17:27:02Z</dcterms:modified>
</cp:coreProperties>
</file>