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FAA4A-D99A-FDB1-E86D-742A7CAF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493D28-D506-717D-A88A-0F14FA966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AE470-50CB-9B20-DA15-87D2213C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47A6D-445C-A212-BEF2-FB1C10E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B176E-6DDA-E115-637C-98CFD05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8B878-9A1E-D83B-1C65-6BDDD9D0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964C9-AAA3-5BD9-5464-ABB11F825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3FC52-4448-7EBF-72B7-B1AB4EAD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A3A27-90C7-A552-E0EB-3730EDBF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8184A-FB0F-E3D1-1CB5-9208B70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98CC17-67D4-C0D2-FE4D-7A42E922A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4EFD0-61AB-449C-F4EA-8FC331DC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7D6F1-4907-7216-B6D8-C08CE3E4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3AD90-52F0-0A62-0E51-3255EFD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DCC8C-37B6-B277-B253-8525D8D9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0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06D59-C8D0-5580-FDAA-70C22E7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57A85-A961-60F9-0C9F-F33EBC70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615F0-43BB-049B-4216-E65AE51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6C4E2-D012-AF32-1972-0E299389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8AD2C-5D3F-439E-7D6A-1983534F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0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0C50-AD85-1F7F-F290-526B8E3B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DC8F6-53BD-C797-0F99-CFBFC518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AD72A-30FA-B421-EB1D-55F07E2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06CD9-1A5A-9960-B64C-26257D86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4D322-9148-D0C7-8783-92DA737E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B6ED1-18B3-3D20-FD61-113145D6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63BB0-72E4-3FEC-1A5F-72B89D496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3C639-92CF-4871-06C0-7EA3229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A60E4-D2AD-6B5D-B018-63E18F63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EA443-9FDF-2529-270E-8F4A5DA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48C5E-3EA2-AFA8-F0D1-2AA6818D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90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906C4-7B7E-6B51-4D1B-DEC8740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68A7F-61C8-2769-8651-6771716D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345395-E2A2-D67C-C921-7B41CF9D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0BAF38-C03D-FC6B-41C5-32573F57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356B11-77E3-2F5E-7009-46E7F02C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F7849-11AB-3870-6208-3C4EF739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C19E22-2F5A-D5F1-FFBD-A5A5805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722458-EAB0-BD2C-9571-FE5CA9F6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4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3A73-0BD3-2CDE-3447-66146CC9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C47312-CFFE-BFA3-35CE-C271F5BB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792504-BDF1-D65A-3D96-8545C53C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D0CCA-2643-F134-35AD-2C898F7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8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F25EEC-2BFD-5B11-6D2B-7841EBE1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9B4198-5A79-B263-1863-80DFAF9F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04BB40-5817-1103-6197-840BD8B8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7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ADB7-9E95-EB31-2DB8-9E9A2CED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2013-4E7B-A781-0735-8231170B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82739-EBEE-DDCC-CB6B-4A5E406E2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11389-BF36-2ADB-9511-19A58AB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D6483-86F5-829A-6DB0-8713EB84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A10C66-854D-753D-AAF8-597951FD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5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15829-688F-B5B9-E452-B6544A2A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FC2921-E5AB-4751-F1E5-30E25D337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329BF0-E102-9C11-8A2E-9A3FAF780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3C132-9282-4086-097C-DF3A42F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44E76-779F-12C0-43CD-7649C07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DF6B41-A78D-806D-2532-F5560F0B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9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BDBF6E-BC82-BF70-1D2E-BA5701D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06D132-AFCE-4504-E914-39F7AAB0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B2934-788D-BB1F-A415-C9D081EB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AEAE-3797-404F-81AD-B2F9097777B7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0308A-20BA-2DB4-5547-95D5382E5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50A5E-D171-36EC-2A1C-40999F216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FB954-98B8-3E8A-5C05-DC701EAD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642" y="-26152"/>
            <a:ext cx="3946358" cy="1325563"/>
          </a:xfrm>
        </p:spPr>
        <p:txBody>
          <a:bodyPr/>
          <a:lstStyle/>
          <a:p>
            <a:r>
              <a:rPr lang="es-ES" dirty="0"/>
              <a:t>Relación de herencia Simple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5B861A-8385-D72B-F21E-67B036D1D2C7}"/>
              </a:ext>
            </a:extLst>
          </p:cNvPr>
          <p:cNvSpPr/>
          <p:nvPr/>
        </p:nvSpPr>
        <p:spPr>
          <a:xfrm>
            <a:off x="4178968" y="3918285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924796-5D9F-E5F4-CE90-33F3251909AC}"/>
              </a:ext>
            </a:extLst>
          </p:cNvPr>
          <p:cNvSpPr/>
          <p:nvPr/>
        </p:nvSpPr>
        <p:spPr>
          <a:xfrm>
            <a:off x="4082716" y="2073443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Persona</a:t>
            </a:r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AD1848DB-2F7F-F126-9B68-2D1A95A5844A}"/>
              </a:ext>
            </a:extLst>
          </p:cNvPr>
          <p:cNvSpPr/>
          <p:nvPr/>
        </p:nvSpPr>
        <p:spPr>
          <a:xfrm>
            <a:off x="5089358" y="3027948"/>
            <a:ext cx="268705" cy="890337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04CE56-E536-DCD8-FF5E-8EF34F2EC66B}"/>
              </a:ext>
            </a:extLst>
          </p:cNvPr>
          <p:cNvSpPr txBox="1"/>
          <p:nvPr/>
        </p:nvSpPr>
        <p:spPr>
          <a:xfrm>
            <a:off x="6344651" y="2205790"/>
            <a:ext cx="216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</a:p>
          <a:p>
            <a:r>
              <a:rPr lang="es-ES" dirty="0"/>
              <a:t>Nombre, peso, altura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C30148-F89E-C990-99E7-C854FB5882D0}"/>
              </a:ext>
            </a:extLst>
          </p:cNvPr>
          <p:cNvSpPr txBox="1"/>
          <p:nvPr/>
        </p:nvSpPr>
        <p:spPr>
          <a:xfrm>
            <a:off x="6408820" y="3934327"/>
            <a:ext cx="173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</a:p>
          <a:p>
            <a:r>
              <a:rPr lang="es-ES" dirty="0"/>
              <a:t>Empresa, sueldo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C9BC87-632A-67D3-ED83-797406440240}"/>
              </a:ext>
            </a:extLst>
          </p:cNvPr>
          <p:cNvSpPr txBox="1"/>
          <p:nvPr/>
        </p:nvSpPr>
        <p:spPr>
          <a:xfrm>
            <a:off x="1917030" y="2205790"/>
            <a:ext cx="163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r>
              <a:rPr lang="es-ES" dirty="0"/>
              <a:t>Correr, __</a:t>
            </a:r>
            <a:r>
              <a:rPr lang="es-ES" dirty="0" err="1"/>
              <a:t>str</a:t>
            </a:r>
            <a:r>
              <a:rPr lang="es-ES" dirty="0"/>
              <a:t>__,</a:t>
            </a:r>
          </a:p>
          <a:p>
            <a:r>
              <a:rPr lang="es-ES" dirty="0"/>
              <a:t>__</a:t>
            </a:r>
            <a:r>
              <a:rPr lang="es-ES" dirty="0" err="1"/>
              <a:t>repr</a:t>
            </a:r>
            <a:r>
              <a:rPr lang="es-ES" dirty="0"/>
              <a:t>__, 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95FCDE-784B-D99F-8C77-30C368AB66CE}"/>
              </a:ext>
            </a:extLst>
          </p:cNvPr>
          <p:cNvSpPr txBox="1"/>
          <p:nvPr/>
        </p:nvSpPr>
        <p:spPr>
          <a:xfrm>
            <a:off x="2045367" y="4045274"/>
            <a:ext cx="112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r>
              <a:rPr lang="es-ES" b="1" dirty="0">
                <a:solidFill>
                  <a:srgbClr val="FF0000"/>
                </a:solidFill>
              </a:rPr>
              <a:t>__</a:t>
            </a:r>
            <a:r>
              <a:rPr lang="es-ES" b="1" dirty="0" err="1">
                <a:solidFill>
                  <a:srgbClr val="FF0000"/>
                </a:solidFill>
              </a:rPr>
              <a:t>str</a:t>
            </a:r>
            <a:r>
              <a:rPr lang="es-ES" b="1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BF41E8-3692-BEF8-FAC9-FCC28CE042BB}"/>
              </a:ext>
            </a:extLst>
          </p:cNvPr>
          <p:cNvSpPr/>
          <p:nvPr/>
        </p:nvSpPr>
        <p:spPr>
          <a:xfrm>
            <a:off x="4082716" y="196517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Object</a:t>
            </a:r>
            <a:endParaRPr lang="es-ES" dirty="0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31A5BBE7-BDAD-5F65-1D2B-4B34536FBC61}"/>
              </a:ext>
            </a:extLst>
          </p:cNvPr>
          <p:cNvSpPr/>
          <p:nvPr/>
        </p:nvSpPr>
        <p:spPr>
          <a:xfrm>
            <a:off x="4993107" y="1175085"/>
            <a:ext cx="268705" cy="890337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5D4912-F2BF-DCFF-C679-DB54CD640827}"/>
              </a:ext>
            </a:extLst>
          </p:cNvPr>
          <p:cNvSpPr txBox="1"/>
          <p:nvPr/>
        </p:nvSpPr>
        <p:spPr>
          <a:xfrm>
            <a:off x="1778018" y="182730"/>
            <a:ext cx="1742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r>
              <a:rPr lang="es-ES" dirty="0"/>
              <a:t> __</a:t>
            </a:r>
            <a:r>
              <a:rPr lang="es-ES" dirty="0" err="1"/>
              <a:t>str</a:t>
            </a:r>
            <a:r>
              <a:rPr lang="es-ES" dirty="0"/>
              <a:t>__,</a:t>
            </a:r>
          </a:p>
          <a:p>
            <a:r>
              <a:rPr lang="es-ES" dirty="0"/>
              <a:t>__</a:t>
            </a:r>
            <a:r>
              <a:rPr lang="es-ES" dirty="0" err="1"/>
              <a:t>repr</a:t>
            </a:r>
            <a:r>
              <a:rPr lang="es-ES" dirty="0"/>
              <a:t>__, __</a:t>
            </a:r>
            <a:r>
              <a:rPr lang="es-ES" dirty="0" err="1"/>
              <a:t>lt</a:t>
            </a:r>
            <a:r>
              <a:rPr lang="es-ES" dirty="0"/>
              <a:t>__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BE76A8E-FF5F-FB3C-AEF0-53B714CBAC13}"/>
              </a:ext>
            </a:extLst>
          </p:cNvPr>
          <p:cNvSpPr/>
          <p:nvPr/>
        </p:nvSpPr>
        <p:spPr>
          <a:xfrm>
            <a:off x="4178968" y="5618748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Programador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6CD9E9-B657-A0ED-E469-1D3FEFC9B4D5}"/>
              </a:ext>
            </a:extLst>
          </p:cNvPr>
          <p:cNvSpPr txBox="1"/>
          <p:nvPr/>
        </p:nvSpPr>
        <p:spPr>
          <a:xfrm>
            <a:off x="6405159" y="5585953"/>
            <a:ext cx="247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</a:p>
          <a:p>
            <a:r>
              <a:rPr lang="es-ES" dirty="0"/>
              <a:t>Lenguajes Programación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5C0F7D5E-2BFD-42B3-9151-7AC2EA6927AB}"/>
              </a:ext>
            </a:extLst>
          </p:cNvPr>
          <p:cNvSpPr/>
          <p:nvPr/>
        </p:nvSpPr>
        <p:spPr>
          <a:xfrm>
            <a:off x="5089358" y="4808622"/>
            <a:ext cx="268705" cy="890337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37601D-5E0B-AD55-FA1A-8C504B189209}"/>
              </a:ext>
            </a:extLst>
          </p:cNvPr>
          <p:cNvSpPr txBox="1"/>
          <p:nvPr/>
        </p:nvSpPr>
        <p:spPr>
          <a:xfrm>
            <a:off x="5453821" y="5125271"/>
            <a:ext cx="33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 programador </a:t>
            </a:r>
            <a:r>
              <a:rPr lang="es-ES" b="1" dirty="0">
                <a:solidFill>
                  <a:srgbClr val="FF0000"/>
                </a:solidFill>
              </a:rPr>
              <a:t>ES UN </a:t>
            </a:r>
            <a:r>
              <a:rPr lang="es-ES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1748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Relación de herencia Simple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de herencia Simple</dc:title>
  <dc:creator>Antonio Espín Herranz</dc:creator>
  <cp:lastModifiedBy>Antonio Espín Herranz</cp:lastModifiedBy>
  <cp:revision>1</cp:revision>
  <dcterms:created xsi:type="dcterms:W3CDTF">2024-02-14T18:46:57Z</dcterms:created>
  <dcterms:modified xsi:type="dcterms:W3CDTF">2024-02-14T19:29:41Z</dcterms:modified>
</cp:coreProperties>
</file>