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tags/tag5.xml" ContentType="application/vnd.openxmlformats-officedocument.presentationml.tags+xml"/>
  <Override PartName="/ppt/notesSlides/notesSlide4.xml" ContentType="application/vnd.openxmlformats-officedocument.presentationml.notesSlide+xml"/>
  <Override PartName="/ppt/ink/ink2.xml" ContentType="application/inkml+xml"/>
  <Override PartName="/ppt/tags/tag6.xml" ContentType="application/vnd.openxmlformats-officedocument.presentationml.tags+xml"/>
  <Override PartName="/ppt/notesSlides/notesSlide5.xml" ContentType="application/vnd.openxmlformats-officedocument.presentationml.notesSlide+xml"/>
  <Override PartName="/ppt/ink/ink3.xml" ContentType="application/inkml+xml"/>
  <Override PartName="/ppt/tags/tag7.xml" ContentType="application/vnd.openxmlformats-officedocument.presentationml.tags+xml"/>
  <Override PartName="/ppt/notesSlides/notesSlide6.xml" ContentType="application/vnd.openxmlformats-officedocument.presentationml.notesSlide+xml"/>
  <Override PartName="/ppt/ink/ink4.xml" ContentType="application/inkml+xml"/>
  <Override PartName="/ppt/tags/tag8.xml" ContentType="application/vnd.openxmlformats-officedocument.presentationml.tags+xml"/>
  <Override PartName="/ppt/notesSlides/notesSlide7.xml" ContentType="application/vnd.openxmlformats-officedocument.presentationml.notesSlide+xml"/>
  <Override PartName="/ppt/ink/ink5.xml" ContentType="application/inkml+xml"/>
  <Override PartName="/ppt/tags/tag9.xml" ContentType="application/vnd.openxmlformats-officedocument.presentationml.tags+xml"/>
  <Override PartName="/ppt/notesSlides/notesSlide8.xml" ContentType="application/vnd.openxmlformats-officedocument.presentationml.notesSlide+xml"/>
  <Override PartName="/ppt/ink/ink6.xml" ContentType="application/inkml+xml"/>
  <Override PartName="/ppt/tags/tag10.xml" ContentType="application/vnd.openxmlformats-officedocument.presentationml.tags+xml"/>
  <Override PartName="/ppt/notesSlides/notesSlide9.xml" ContentType="application/vnd.openxmlformats-officedocument.presentationml.notesSlide+xml"/>
  <Override PartName="/ppt/ink/ink7.xml" ContentType="application/inkml+xml"/>
  <Override PartName="/ppt/tags/tag11.xml" ContentType="application/vnd.openxmlformats-officedocument.presentationml.tags+xml"/>
  <Override PartName="/ppt/notesSlides/notesSlide10.xml" ContentType="application/vnd.openxmlformats-officedocument.presentationml.notesSlide+xml"/>
  <Override PartName="/ppt/ink/ink8.xml" ContentType="application/inkml+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73" r:id="rId14"/>
    <p:sldId id="274" r:id="rId15"/>
    <p:sldId id="275" r:id="rId16"/>
    <p:sldId id="276" r:id="rId17"/>
    <p:sldId id="277" r:id="rId18"/>
    <p:sldId id="269" r:id="rId19"/>
    <p:sldId id="270" r:id="rId20"/>
    <p:sldId id="271" r:id="rId21"/>
    <p:sldId id="268" r:id="rId22"/>
  </p:sldIdLst>
  <p:sldSz cx="9144000" cy="6858000" type="screen4x3"/>
  <p:notesSz cx="6858000" cy="9144000"/>
  <p:embeddedFontLst>
    <p:embeddedFont>
      <p:font typeface="Segoe UI" panose="020B0502040204020203"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custDataLst>
    <p:tags r:id="rId32"/>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926" units="cm"/>
          <inkml:channel name="Y" type="integer" max="1080" units="cm"/>
          <inkml:channel name="T" type="integer" max="2.14748E9" units="dev"/>
        </inkml:traceFormat>
        <inkml:channelProperties>
          <inkml:channelProperty channel="X" name="resolution" value="127.05502" units="1/cm"/>
          <inkml:channelProperty channel="Y" name="resolution" value="62.42775" units="1/cm"/>
          <inkml:channelProperty channel="T" name="resolution" value="1" units="1/dev"/>
        </inkml:channelProperties>
      </inkml:inkSource>
      <inkml:timestamp xml:id="ts0" timeString="2024-04-22T23:21:27.477"/>
    </inkml:context>
    <inkml:brush xml:id="br0">
      <inkml:brushProperty name="width" value="0.05292" units="cm"/>
      <inkml:brushProperty name="height" value="0.05292" units="cm"/>
      <inkml:brushProperty name="color" value="#FF0000"/>
    </inkml:brush>
  </inkml:definitions>
  <inkml:trace contextRef="#ctx0" brushRef="#br0">2840 18256 0</inkml:trace>
  <inkml:trace contextRef="#ctx0" brushRef="#br0" timeOffset="29714.26">4833 9684 0,'17'-18'109,"1"18"-78,35-18-15,0 1 15,0 17-31,-36 0 0,19 0 16,52-18-1,18 18 32,-106-17-31,106 17 15,-18 17 0,-71-17-31,36 53 47,36 0 0,69 106-31,-34-53 15,-18 17 0,-1 53 16,-69-87-16,-1 52 16,-35-88-47,0 0 16,0-18-16,0 0 16,0 89 15,-18 17 0,18-88-31,-35-18 0,0 35 31,-53 89 1,35-123-17,35-1-15,-70 35 31,-300 160 16,353-213-47,-71 36 32,-177 18 14,231-71-46,-178 0 47,72-53-31,122 53 0,-140-106 15,141 88-31,-107-158 31,1-142 16,106 213-31,35-142 30,0 229-30,53-229 15,-18 106 16,-35 123-47,18-35 31,35-52 16,70-1 0,-52 35 0,-36 54-47,53-89 47,1 18 0,-72 70 47,-17 0-63,35 1 47,-17 17-31,0 0 47,-1 0-63</inkml:trace>
  <inkml:trace contextRef="#ctx0" brushRef="#br0" timeOffset="31590.31">4127 13106 0,'53'-36'94,"71"-34"-79,317-159 32,-265 193-31,-158 36-1,17-17-15,18-1 0,17 18 32,-34 0-32,-1-18 15,0 18 1,142 0 31,-107 18-47,-17 0 15,0-1-15,159 124 32,-18 106 30,-141-123-31,-18 140 16,-35-211-31,-18 212 31,-35-177-47,18 18 0,-159 88 62,-229-35-15,123-89 0,53-34-16,194-36-31,-176 17 32,52-52-1,142 17-16,-36-17-15,-52-71 32,-18-53-1,53-70 16,35-36-16,53 230-31,0-35 47,53-71 0,-36 105-32,1 19 1,53-19 15,-36 19-31,53-36 32,35 0 14,-105 35-30,0-17 47,-1 70 140</inkml:trace>
  <inkml:trace contextRef="#ctx0" brushRef="#br0" timeOffset="33952.75">4110 15752 0,'35'-18'31,"-70"36"-15,88-36-16,-53-17 0,52 35 15,1-18 16,-17 0-15,193-105 15,247-36 1,-388 141-32,177-34 31,35 16 31,-283 36-62,54 0 16,-53 0 0,52 36-1,89 52 1,70 176 46,-88-34 1,-105 87 15,-142 18-31,-194-88 0,-53-53 15,89-123 1,-36-36-16,212-35-32,-54 0 32,107 0-31,18 0-16,-283-141 47,247 88-32,-18-35 48,54 70-63,-36-70 31,0 0 16,35 53-47,18-1 15,-53-140 17,36 123-1,-19-71 31,36 36-30,0 0-1,0 35 0,0-35 0,0 70-15,0 1 15,0-36 47,0 0-31</inkml:trace>
  <inkml:trace contextRef="#ctx0" brushRef="#br0" timeOffset="36696.64">13053 11412 0,'17'0'94,"160"-70"-63,-36 52-31,-18-17 16,1 17-16,17 1 15,-18-19-15,36 36 16,-53-17-16,141 17 31,-141 0-15,70 35 31,0 71-16,124 123 0,-35 0 0,17 177 16,-194-230-16,0-34-31,-35-19 32,18 159-1,-53-193-31,-18 193 47,0-141-32,-18-106 1,-123 177 15,-124 52 1,-264 107-1,-18-89 31,477-229-62,-36 0 0,-229 35 32,105-53-1,160-35-16,-18 0-15,-248 0 32,266-17-17,17 17-15,-353-212 32,106-35-1,54-70 0,104 105 0,54-176 1,53 159-1,53-107 16,-1 266-47,18-18 15,-17 17-15,0-123 32,-1 106-32,1 0 15,0-1-15,17-52 31,71-123 16,-71 229-47,-17-1 16,70-87 15,-35 87 0,106-52 1,-124 71-17,0 17-15,-17 0 16,-1-18-16,36 0 47,194-17-16,-229 35-15,0 0 77,-1 0-61,1 0-32,-1 0 15,1 0 32,0 0 0</inkml:trace>
  <inkml:trace contextRef="#ctx0" brushRef="#br0" timeOffset="40138.25">12911 12700 0,'0'-18'188,"-17"18"-157,-18 0-31,17 0 0,-17-17 0,-1 17 16,-70 0 46,71 0-46,0 0-16,-71 35 47,53-35-47,36 35 15,-54-17 32,71 0-47,-35-1 16,-18 54 31,53-54-47,0 1 15,0 35 1,35 106 46,36-18 1,-54-141-63,1 35 0,0-17 15,52 35 32,-52-53-31,-1 17 0,36 1 15,-17 0 16,-19-18-32,1 0 1,17 0 15,-17 0-15,105-106 46,-17-18-15,-106 107-16,0-1 16,0 0 0,-18 18 47,-34 0-78,16 0-1,-17 0-15,-35 0 16,-35 0 31,105 0-32,0 0 32,1 0-16,-1 0 1</inkml:trace>
  <inkml:trace contextRef="#ctx0" brushRef="#br0" timeOffset="41196.62">13141 12947 0,'0'18'140,"35"281"-108,-17-210-32,-1-72 15,19 142 17,-36-141-32,0-1 31,-36-264 109</inkml:trace>
  <inkml:trace contextRef="#ctx0" brushRef="#br0" timeOffset="41638.01">13176 12682 0</inkml:trace>
  <inkml:trace contextRef="#ctx0" brushRef="#br0" timeOffset="42674.62">13635 12647 0,'0'35'62,"53"248"-15,-1-19 0,-52-158-16,0-71-31,0 53 47,0 1 0,0-72 16,0 36-32,0-35-31,0-1 0,0 1 47,-52-36 47,52 1-79</inkml:trace>
  <inkml:trace contextRef="#ctx0" brushRef="#br0" timeOffset="43462.73">13582 13264 0,'35'0'62,"18"18"-46,-18-18-16,36 18 47,-54-18-47,1 0 0,0 0 31,17 0 16,-17 0-47,52 0 62,-52 0-30</inkml:trace>
  <inkml:trace contextRef="#ctx0" brushRef="#br0" timeOffset="46927.47">12171 12277 0,'-53'0'78,"-441"17"-46,300-17-17,-953-264 32,918 193-47,-212-52 16,-300-36 31,688 124-32,-53 17 1,71 0-16,-18-17 0,-106-18 31,-123-35 0,-194-53 16,458 141-47,-52-35 47,17 17-31,35 18-1,-52-18 17,52 18-32,-53-17 31,19 17-31,-195-53 31,141 35 0,70 18-31,1 0 0,18 0 16</inkml:trace>
  <inkml:trace contextRef="#ctx0" brushRef="#br0" timeOffset="48399.81">12171 12612 0,'-53'17'47,"0"19"-32,-53 17-15,-899 176 47,52-106-16,812-105-31,-353 35 32,106-35-1,-265 52 16,530-52-47,70-1 31,-706 36 16,565-53-16,36 36 47,-213 34-31,354-70-16,-1 0 47,-17 18-46,17-18-32,-17 0 15,17 17 32,53-17 47,142 0-78</inkml:trace>
  <inkml:trace contextRef="#ctx0" brushRef="#br0" timeOffset="49842.15">12029 13388 0,'18'0'32,"-36"18"-17,-87 52 17,-654 424-1,530-371-16,0 1-15,87-71 16,-87 70-16,35-17 0,-388 212 47,282-160-16,230-105-31,-36 18 0,0-1 16,-194 124 15,-123 71 0,317-212-31,-229 106 32,-53-1-1,176-87 0,-17 0 16,211-71 0,-105 35 0,87-35-32,-140 35 32,123-17-47,35-18 0,-52 17 47,52-17-16,1 18 16</inkml:trace>
  <inkml:trace contextRef="#ctx0" brushRef="#br0" timeOffset="53316.14">7091 11024 0,'-53'0'78,"35"0"-78,-88 0 32,0 53-1,89-53-15,-36 35 15,35-35-16,53 0 64,159 0-48,-123 0 0,88 0 0,-159 18 47,0 0 32,0-1-48,-53-17-15,18 0 0,35 18-31,-18-18 31</inkml:trace>
  <inkml:trace contextRef="#ctx0" brushRef="#br0" timeOffset="54940.08">12876 10054 0,'0'-17'47,"-17"-19"-32,-19 19 1,-34-36-16,-124 0 31,53 53 0,-36 35 16,89 71-31,70-71-1,-35 106 17,53-53-1,18-35-31,158 106 31,107-106 0,-160-35-15,300 17 15,-370-35 1,-35 0-1,-18 18 94</inkml:trace>
  <inkml:trace contextRef="#ctx0" brushRef="#br0" timeOffset="55513.19">13352 9525 0,'0'71'63,"0"17"-63,36 265 16,70 246 30,-54-422-14,-52-124 15</inkml:trace>
  <inkml:trace contextRef="#ctx0" brushRef="#br0" timeOffset="56421.98">13705 10495 0,'0'-17'15,"-70"17"48,-19 176-32,72-123-31,17-18 16,0 71-1,35 17 17,36-70-1,87-35 0,-105-18 0,0-141 1,-53-71 30,-17 212-31,17-17-31,-71 17 63,0 0-16,54 0-47,-18 0 15,-18 0 32,35 0-15</inkml:trace>
  <inkml:trace contextRef="#ctx0" brushRef="#br0" timeOffset="57402.52">14146 10583 0,'18'124'47,"-18"158"-15,0-229-17,17 70 16,-17-140 32,-17-160-32,17 89-31,0 53 16,0 0-16,0-1 31,123-69 0,-87 105 1,-1-18 14,0 18 17,18 35-32,-35-17-31,35 88 47,-53-89-47,17 54 47,-17-54-31,0 1-16,0 17 46,0-17-30,-88 70 31</inkml:trace>
  <inkml:trace contextRef="#ctx0" brushRef="#br0" timeOffset="58626.01">14711 10918 0,'35'0'78,"35"0"-62,-17 0 0,141-17 15,-194-1-31,36-17 15,-19-18 1,-17-70 15,-17 123-15,-54-36 15,53 36-15,-105 36 15,70 16-15,0 213 31,53-177-16,0-53-31,0-17 0,71 35 31,-18-53 0,-18 18-31,88-18 47,-34 0-31,-54 0 31,18 0-32,88 0 32,-106 0-16,-17 0 32,-36-18 31,-52-53-79</inkml:trace>
  <inkml:trace contextRef="#ctx0" brushRef="#br0" timeOffset="66241.32">5133 9684 0,'-18'0'47,"0"0"94,1 0-126,-19 0 16,19 0-15,-1 0-16,1 0 0,-19 17 16,19-17-1,-1 0 17,-158 36 14,52-19-14,71 1 15,18 17-16,0-17 16,17-1-16</inkml:trace>
  <inkml:trace contextRef="#ctx0" brushRef="#br0" timeOffset="76041.6">6914 11060 0,'-35'0'125,"-36"0"-94,36 0-31,-53 0 31,17 0 1,36 0-32,-53 0 31,-18 0 16,88 0 15,1 0-46</inkml:trace>
  <inkml:trace contextRef="#ctx0" brushRef="#br0" timeOffset="76950.24">6297 11007 0,'17'17'78,"195"177"-47,-177-123-31,212 229 47,-158-212-31,-89-106 125,-18 1-126,0 17-15,18-18 16,-35 0-16</inkml:trace>
  <inkml:trace contextRef="#ctx0" brushRef="#br0" timeOffset="77359.08">6314 10989 0,'18'35'62,"17"-17"-46</inkml:trace>
  <inkml:trace contextRef="#ctx0" brushRef="#br0" timeOffset="77992.63">6367 11077 0,'0'18'62,"18"-18"-46,17-18 62,159-229-47,-158 212-15,34-53 15,-52 88-31,-18-18 16,53-35 31,0 18-16,17 0 16,-52 35-16</inkml:trace>
  <inkml:trace contextRef="#ctx0" brushRef="#br0" timeOffset="82372.55">5291 10195 0,'18'0'47,"0"0"-47,35 0 31,88 0 0,-88-17-15,105 17-1,-122 0-15,34-18 16,354-53 15,52-52 16,-441 123-47,212-53 47,-141 18-16,53-18 16,-142 53-31</inkml:trace>
  <inkml:trace contextRef="#ctx0" brushRef="#br0" timeOffset="83320.34">7549 8996 0,'18'70'78,"-1"-17"-63,1-17-15,0 17 16,-18-36-16,0 36 0,0-18 16,17 18-1,1 141 32,0-176-47,-1 0 47</inkml:trace>
  <inkml:trace contextRef="#ctx0" brushRef="#br0" timeOffset="84488.33">7443 8943 0,'0'0'0,"71"-18"46,105 18 1,-123 0-47,53 0 47,-71 0 0,-35 141 0,-35-105 0,176-36 109,124 0-125,-248 0-31,19 35 32,52 177 30,-88-177-62,-18 106 47,-105-18 0,-565-87 0,353-89 15</inkml:trace>
  <inkml:trace contextRef="#ctx0" brushRef="#br0" timeOffset="85337.47">8449 9331 0,'123'71'31,"54"140"1,-72-87-17,-69-54 48,-230-334 15,211 175-31,1 72-32,564-230 48,-564 229-16,-36 71 15</inkml:trace>
  <inkml:trace contextRef="#ctx0" brushRef="#br0" timeOffset="86299.82">9701 9349 0,'0'0'0,"-35"0"16,17 0 0,-52 0-1,-19 35 16,89-17-31,36 193 47,70-105-15,-89-71-17,89 1 32,-71-36-31,-70-212 46,-18 106-46,36 88-16,-36-17 47,53 53 78,53 70-110,123 282 32,-176-352 16,0-89-1</inkml:trace>
  <inkml:trace contextRef="#ctx0" brushRef="#br0" timeOffset="87080.32">10213 9402 0,'17'282'32,"36"-88"30,-123-424 1,52 54-1,106 141-15,124 52 0,-159 36 0,-18 106 0,0-35-1,-105-124 48</inkml:trace>
  <inkml:trace contextRef="#ctx0" brushRef="#br0" timeOffset="87877.08">11200 9507 0,'-52'0'63,"-1"18"-16,0 123 0,53-35-1,53-53 1,17-53-15,1 17 14,-54-17 1,1 0 0</inkml:trace>
  <inkml:trace contextRef="#ctx0" brushRef="#br0" timeOffset="89489.61">11359 9084 0,'18'88'32,"-18"-35"-17,88 423 48,-70-370-32,-18-71 16,0-123 62,17 53-62,-17 17-47,18 1 31,53-36 32,-54 53-63,36-35 47,-53 17 31,35 18 16,-17 18-63,35 87 16,-35-52 15,-18-35 1,0 0-16,0-1 31,0 1-47,17-1 16,1 1-16,-18 0 16,0 17 47</inkml:trace>
  <inkml:trace contextRef="#ctx0" brushRef="#br0" timeOffset="126251">5485 13264 0,'18'0'47,"53"0"-16,-18-17-15,-1-1-16,37-17 0,-1-18 16,0 0-1,0 0-15,18 0 0,-18 18 16,53-71 15,-123 88-31,0 1 31,88-71 16,-71 70-47,0 0 16,0 1 31</inkml:trace>
  <inkml:trace contextRef="#ctx0" brushRef="#br0" timeOffset="127136.84">5785 15840 0,'18'-18'47,"176"-70"-32,-88 53 1,-18-36-16,-17 53 15,-19 1-15,19-18 16,35-36 31,-88 53-47,52-35 16,89-70 30,-142 105-30</inkml:trace>
  <inkml:trace contextRef="#ctx0" brushRef="#br0" timeOffset="130534.51">13000 10283 0,'0'-17'47,"-36"-54"0,-69-35-47,87 89 15,-106-71 17,107 88-1,-1 0 172,0 0-109,1 0-63,-1 0-15,1 0-16,-54 0 46,53 0-46,1 0 47,-1 0 16,-17 0-16,0 0-32,-18 0 32,35 0-47,-17 0 16,-89 17 46,124 1 126,0 0-94,0 52-79,0-17 1,53 35 15,-53-70-31,88 35 47,-52-18-31,69-17 30,-52 17-14,-17-17-32,-1-18 0,53 17 47,-53 1-47,54-18 46,16 18-14,-69-18-1,-19 0 16</inkml:trace>
  <inkml:trace contextRef="#ctx0" brushRef="#br0" timeOffset="153019.03">11571 11994 0,'70'0'109,"-52"18"-109,0-18 16,105 88 15,-105-70-31,17 0 16,-17 17-1,70 0 32,-35 0 0,-18 1 0,-17-19-16,-18 19 16,-36 16 0,1-16-16,18-36-31,-19 17 16,-52 19 15,35-19-15,-70 1 31,17 0-32,18-18 32</inkml:trace>
  <inkml:trace contextRef="#ctx0" brushRef="#br0" timeOffset="159245.38">13299 14041 0,'18'0'78,"17"-18"0,-17 18-47,0 0 32,17 194-16,-35-141-47,18 17 0,-18 19 15,17 263 32,-17-281-16,53-1 16,-35-52-31,35-18 31,-18 0-32,141 0 32,-123-18-47,141-17 47,-88 35-31,-88 0-16,-1 0 15,1 0-15,176 0 79,124 0-33,-265 0-46,70-17 47,-105 17-47,-1 0 16,36-18 31,-35 18-32,-1 0 251,19 0-235,-19 0-31,1 0 0,0 0 16,17 0 15,-17 0-15</inkml:trace>
  <inkml:trace contextRef="#ctx0" brushRef="#br0" timeOffset="160391.12">15275 14640 0,'18'53'94,"-18"-18"-78,17 36-1,1 17-15,-18-70 16,18 35 15,-1-53 32,-17 17-1,0 1-46,0 0 234,0-1-172,-35-87 31</inkml:trace>
  <inkml:trace contextRef="#ctx0" brushRef="#br0" timeOffset="161467.94">15222 14658 0,'0'-18'16,"35"-17"15,-17 17-31,53 18 16,193-35 31,-229 35-32,1 0 16,-19 0-15,-17 35 0,0-17-16,0 17 15,0 71 17,0-88-32,-35-18 46,70 0 79,89 0-109,-89 0 0,0 17 15,-17 107 16,-18-54-32,-106-17 48,-17-53-16,105 0-16,0 0 47,-17 0-62</inkml:trace>
  <inkml:trace contextRef="#ctx0" brushRef="#br0" timeOffset="163057.93">7779 9966 0,'282'-35'31,"-53"35"-15,-88 0 0,71 0-1,352 17 16,-405 1-15,159-18 0,264 35 15,-441-35-15,-35 0-16,123 0 31,35-17 16,-175 17 0,52 0 15,-106 0-46</inkml:trace>
  <inkml:trace contextRef="#ctx0" brushRef="#br0" timeOffset="164831.01">7196 13776 0,'18'-18'47,"35"18"-31,-18 0-1,142 0 17,-54 0-17,-52 0 1,-54 0-16,19 0 0,17 0 16,-1 0-1,-34 0 32,0 0 31</inkml:trace>
  <inkml:trace contextRef="#ctx0" brushRef="#br0" timeOffset="165809.37">6879 16651 0,'35'0'110,"-17"0"-110,17 0 0,265 0 31,-159 0-15,-35 0-1,53 0-15,35 0 16,158 0 31</inkml:trace>
  <inkml:trace contextRef="#ctx0" brushRef="#br0" timeOffset="168158.01">13229 14252 0,'35'18'62,"18"141"-46,-35-54-16,-1 283 31,-17-52 0,0-195-31,0-18 0,0 248 47,0-248-31,0-70-1,0 106 17,0-142-1,18-17 0,17 18 0,1-18 16,-19 0-31,19 0-1,16 0-15,54 0 0,124-18 32,-72 18-32,213-35 15,264 0 17,-371 35-17,-246 0 1,0 0 78,-1 0-79,-34 0 79,-19 0-78</inkml:trace>
  <inkml:trace contextRef="#ctx0" brushRef="#br0" timeOffset="169623.61">13211 14587 0,'0'53'62,"124"1323"1,-124-1182-47,0-106-16,0 265 15,0-229 1,0 193 15,0-299-31,0 17 16,0 0-16,0 36 31,17-54 47,19 1-31,-19 0-47,54-18 62,-18 0-46,0 0 0,123-18-1,-35-17-15,0 35 16,71-35-16,35-1 16,406-52 30,-618 88-46,0 0 0,0 0 16,107 0 31,69 0-31,107 0 30,-283 0-46,-53 0 141,1 0-141</inkml:trace>
  <inkml:trace contextRef="#ctx0" brushRef="#br0" timeOffset="178536.09">13194 12682 0,'0'18'94,"17"0"-79,-17 35 1,36-18 15,-19 0-15,1-35-1,17 0 17,0 0 14,-35-35 1,-70 0-15,35 35-17,-18 0 16,35 0-15,-17 0 31,52 0 78,1 0-63</inkml:trace>
  <inkml:trace contextRef="#ctx0" brushRef="#br0" timeOffset="191610.87">16333 12347 0,'18'0'46,"53"0"-46,-54 0 16,177 18 31,-158-1-47,-1-17 16,176 18 30,-87-18-46,493-35 47,36-18 0,-583 53-47,213 0 47,-266 0-16,-17 35 141,0 0-156,18 18-16,0 0 31,-18-35-31,0 70 16,53 212 31,-53-194-47,17 141 31,1 211 16,-18-369-32,0 210 17,0-104-1,0-143-31,0 72 31,0-106 16</inkml:trace>
  <inkml:trace contextRef="#ctx0" brushRef="#br0" timeOffset="192528.07">18609 14376 0,'88'53'110,"-17"70"-95,-36-35 1,71 89 31,-89-160 0,1-17-32,0-88 32,17-18 0,-18-264 0,-17 335-31,0-18-16,0 35 31</inkml:trace>
  <inkml:trace contextRef="#ctx0" brushRef="#br0" timeOffset="193832.93">18785 15293 0,'35'106'63,"-17"158"-16,-18-246-47,0-89 78,0-317-31,0 371-32,53 17 48,106 194-32,-142-177-15,1 54-1,0-71 48,-36-88-32,142-53 0,-107 141-31,1 0 31,88 53 16,-71-1-47,71 143 47,-53-54-31,-53-124-1,0 1 17,-18-18 15,18-53-32,0 18 1</inkml:trace>
  <inkml:trace contextRef="#ctx0" brushRef="#br0" timeOffset="194740.62">19685 15522 0,'17'0'62,"19"0"-30,-19 0-17,89 0 17,282-123 14,-388 105-46,18-35 0,-18-17 16,-106 17 31,-88 70 0,106 36-47,-18 18 15,-70 158 17,211-52-1,124-89 16,-124-71-47,0-17 15,71 0 17,-88 0 15,-18-35 31</inkml:trace>
  <inkml:trace contextRef="#ctx0" brushRef="#br0" timeOffset="195279.7">20143 15558 0,'0'0'16,"89"105"46,16 36-46,-87-123-1,-18-71 63,0-123-46,0 158-32,0 1 0,0-1 31,88-53 16,-70 54-47,-36 17 94,1 17-94</inkml:trace>
  <inkml:trace contextRef="#ctx0" brushRef="#br0" timeOffset="196159.22">21325 15363 0,'-53'-17'32,"-35"17"-17,35 0-15,-17 0 32,-89 141-1,159-106-31,0 53 31,0-70-31,53 17 47,-18-35-47,-17 0 16,158-141-1,-141 106-15,1-53 31,-36 70 16,0 195 16,0 140-32,35-194-31,71 301 47,-53-318 0,-71-106 31,-17 0-78,17 0 16,124-53-1</inkml:trace>
  <inkml:trace contextRef="#ctx0" brushRef="#br0" timeOffset="197391.06">21643 15610 0,'17'0'15,"19"0"17,-19 0-32,177 53 31,-35-88 16,-124-71-16,-105-105 0,-1 158 16,1 70-16,17 19-31,-106 158 47,124-124-47,17 1 16,18 123 31,0-159-47,0 0 31,106 18 0,-71-53-15,36 35-1,176-35 32,-230 0 16,19 0-1,-19 0 1</inkml:trace>
  <inkml:trace contextRef="#ctx0" brushRef="#br0" timeOffset="-214609.31">15328 6032 0,'0'36'78,"0"-1"-62,18 353 46,-18-317-62,0-36 0,0 36 16,0-19-16,35 125 31,-35-71-15,18-53-16,-18-18 15,0 18-15,0-18 16,17 36 0,1 140 30,-1-158-30,-17 18 31,0-18-16,0-36 0,0-34 32</inkml:trace>
  <inkml:trace contextRef="#ctx0" brushRef="#br0" timeOffset="-213513.99">15222 6032 0,'53'0'31,"-18"0"-15,36 0 15,299-52 16,-246 52-32,-36 17 32,-53 18 0,-35 124 16,0-141-63,-123 176 46,-89-88 17,177-89-63,-194 36 62,176-53 17,35 0-17</inkml:trace>
  <inkml:trace contextRef="#ctx0" brushRef="#br0" timeOffset="-212474.13">16333 6791 0,'0'35'78,"0"1"-62,0 16-16,18 19 15,0-18-15,35 70 32,158 160 15,-158-266-47,-35 1 31,-1-18-31,1 0 0,35-35 78,-35-177-31,-18 159-32,0 18-15,0-1 16,-36-105 15,36 124-15,0-1 0,0 0 15,-17-17 0,-1-18 16</inkml:trace>
  <inkml:trace contextRef="#ctx0" brushRef="#br0" timeOffset="-211589">17057 6121 0,'17'0'31,"54"141"0,-71-88-31,53 211 31,0 54 1,-53-230-32,17 71 31,19 17 0,-19-141-15,1 1-16,-1 17 15,1 17 32,-18 1-15,18-18-1,-18-159 31,0 53-46</inkml:trace>
  <inkml:trace contextRef="#ctx0" brushRef="#br0" timeOffset="-210692.32">17603 6068 0,'0'-18'15,"0"36"1,0 88-1,18-71-15,-18 35 16,71 336 31,-71-300-47,17 88 47,1-35-16,-1-124-31,-17-17 16,0 70-1,0-18 17,0 89 14,0-141-46,0 17 16,0-17 0,0 35 15,0-36-15,-17-17 109,-1 0-125</inkml:trace>
  <inkml:trace contextRef="#ctx0" brushRef="#br0" timeOffset="-209727.6">18538 7373 0,'177'106'32,"-107"0"-17,18 17 17,-35 1 14,-264-512 17,175 229-47,36 124-1,0-1 16,36 1 1,-1 0-32,-17 17 15,34 18-15,-34 0 0,70 0 16,-35 0 31</inkml:trace>
  <inkml:trace contextRef="#ctx0" brushRef="#br0" timeOffset="-208881.43">19544 7338 0,'17'0'62,"124"17"-31,-105 1-15,17-18-16,17 0 0,36 0 16,-18 0-1,-35 0-15,-35-18 16,-1 1-1,-70-142 17,18 124-32,-35-1 31,-36 19 16,88 17-47,-123 159 31,106 35 0,17-159-31,53 177 32,36-160-1,-36-34-31,1-18 15,-19 0-15,54 18 32,-18-18-1,-36 0 16,1 0-16</inkml:trace>
  <inkml:trace contextRef="#ctx0" brushRef="#br0" timeOffset="-207873.87">20814 7108 0,'-159'0'32,"141"0"-32,-52 0 15,-18 0-15,-18 142 32,106-37-17,0-52-15,17 88 31,160-17 16,-54-142-31,18-335 31,-141 301-47,0-1 47,18 53 31,88 370-31,-106-317-47,70 123 31,36 354 16,-106-442-47,18 18 0,-1-71 15,1 159 32,-18-176-47,18-18 32,-89 0 61</inkml:trace>
  <inkml:trace contextRef="#ctx0" brushRef="#br0" timeOffset="-207004.99">21184 7355 0,'35'18'16,"1"17"0,69 106-1,125 106 32,-177-194 0,-53-70-16,158-424 16,-158 370-16,0 53 1,0 1-17,0-36 17,-17 53-1,-36 0 16,35 0-32</inkml:trace>
  <inkml:trace contextRef="#ctx0" brushRef="#br0" timeOffset="-206085.84">22013 7620 0,'88'0'47,"18"0"-32,71-71 16,-160 54 1,-17-36-32,-17-176 31,-89 140 0,88 89-15,-17 0 15,-159 424 16,211-177-16,72-141 0,-37-54-15,54-34 15,0-18 1,-35 0-32,-54 0 31,-34 0 47</inkml:trace>
  <inkml:trace contextRef="#ctx0" brushRef="#br0" timeOffset="-205412.25">22772 7426 0,'0'106'47,"35"-36"-47,0 1 0,18 17 46,-53-70-46,-88-142 63,-18-176-32,88 247-31,18 36 0,0-1 16,18-52-1,35 34 17,-18 19-32,18 17 0,-35 0 15,35 0-15,17-18 16,124 18 0,-53-18 30,-123 18 48</inkml:trace>
  <inkml:trace contextRef="#ctx0" brushRef="#br0" timeOffset="-203250.31">23054 7197 0,'-88'0'47,"70"0"-32,-17 0 1,35 17-16,-53 19 15,53-1-15,-53 106 32,53-35-17,0-53-15,0 35 16,17-35-16,72 88 31,-36-88-31,0 0 47,-36-53 0,36 17 0,-18 1-47,1 0 15,105 229 32,-124-177-31,-17 1-16,0 52 16,-88-35 30,35-70-46,-35 0 16,35-18-16,36 0 16,-266-71 31,125-17-1,387-106 17</inkml:trace>
  <inkml:trace contextRef="#ctx0" brushRef="#br0" timeOffset="-202623.64">24289 6438 0,'35'247'47,"53"247"-31,71 423 31,-53-458-1,-89-424-46,-17 0 16,18 1-16,17 87 31,-17-123 1,-54 0 30,19 0-62</inkml:trace>
  <inkml:trace contextRef="#ctx0" brushRef="#br0" timeOffset="-202195.88">24112 7814 0,'124'0'63,"369"0"-16,-193 0-1,-282 0 1</inkml:trace>
  <inkml:trace contextRef="#ctx0" brushRef="#br0" timeOffset="-192073.04">12012 14005 0,'35'0'47,"36"0"-16,-36 0-31,371 18 31,140-18 1,142-53 15,-388 0-16,-229 35-16,-36 18-15,36-35 0,176 0 32,352-36 15,-246 36-32,-71 0 32,-211 35-31,88-18-1,-36 18 1,-52 0 15,-54 0 47,19 0-31</inkml:trace>
  <inkml:trace contextRef="#ctx0" brushRef="#br0" timeOffset="-157381.21">18962 14887 0,'17'0'31,"36"0"-15,0-17-1,18-1-15,422-17 47,284-18-31,792 17 46,-1057 36-46,194 0 31,-689 0-47,18 0 15,-17 0 1,-18 106 171,0 318-140,0-283-47,0-71 0,0 54 0,0-18 16,0-18 0,0 212 15,0-195-16,0 54 17,-53 159 15,53-301-32,-17 19-15,-1-36 0,-264 17 63,70-17-48,-1164-17 32,1235 17-31,-35 0-1,-1 0-15,-387 0 32,246 0-17,248 0 1,-54 0-16,-17 0 16,-194 0-1,212 0 1,-107 0-1,160 0-15,-389 0 47,336 0-47,-18 0 0,-212 0 47,282 0-31,71-18 78,0-17-63,0-1-31,0-175 31,0 176-31,0-18 16,53-283 15,-35 178 0,-1 52-31,-17 35 16,36-176 15,-1 106 16,-35 124-47,18-36 16,-18-18 30,0 36-30,17 0 31,36 35-16,-35-18-31,35 18 0,158-53 47,19 18-31,-142 35 31,35-18-32,18 18 32,-52 0-16,34 0-31,-70-18 0,53 1 32,-36 17-1,-34 0 16</inkml:trace>
  <inkml:trace contextRef="#ctx0" brushRef="#br0" timeOffset="-154849.21">15099 7902 0,'0'0'0,"53"0"16,-1 0-1,19 0-15,0 0 16,17 0-16,0 0 15,-35 0-15,582 18 47,-476-18-47,423 0 16,1393 0 31,-1287 0-16,318 0 16,-830 0-47,-35 0 16,424 35 30,-389-35-30,547 0 31,-405 18-31,17 17 30,-318-35-46,36 0 47,-35 0-15,17 0-32,89 0 31,87 18 16,-228-18 109</inkml:trace>
  <inkml:trace contextRef="#ctx0" brushRef="#br0" timeOffset="-152342.95">19261 8043 0,'0'159'93,"-70"335"-61,35-353-32,17 35 0,0-17 15,-17 159 16,35-124-15,0-141-16,0 194 47,0-159-47,0-18 0,35 71 47,-35 18-32,0-141 1,0 0-16,0 34 31,-35-52-31,-141 89 16,-248-1 15,266-53-31,-372 89 31,372-89-31,-160 18 32,142-18-1,-142 36 16,-405 52 0,564-105-32,1-1 32,140-17-31,71 71 218,17 52-218,-52-17-1,-18-88 32,0-53 125,-106-336-141,106 353-15,0 1 15,-17 17 188,-19 88-188,19-88-15,17 35 31,-18-35-16,-35 89 16,35-89-47,71 17 78,71 1-47,-107-18-15,19 17 15,-19 1-15,1-18-1,-71 0 204</inkml:trace>
  <inkml:trace contextRef="#ctx0" brushRef="#br0" timeOffset="-111015">14464 5821 0,'35'123'94,"18"18"-79,53 142 32,-36 69-16,-70-299-15,53 212 15,-35-195-31,17 142 32,-35-177-17,35 71 1,-35-88-1,36 158 17,-36-123-1,0-35 0,0-1-31,35 72 63,-35-54 15,0-17-47,18-1-31,17 36 31,-35-18 1</inkml:trace>
  <inkml:trace contextRef="#ctx0" brushRef="#br0" timeOffset="-101523.95">20673 10107 0,'0'18'93,"-18"70"-77,18-35-16,-18 53 31,18-71-31,0 71 16,0 158 31,0-211-47,0 18 31,0 52-15,0 107 15,-17 34 16,17-193-32,-18 35 1,-17 141 31,-18 52 0,35-263-47,18 52 0,0 18 15,-17 0-15,-1 52 16,-17 72 15,17-195-31,0 106 47,-35 124-16,53-230-31,-17 124 32,17-107-1,0-16 16,0-1 15,0-17-31,0-1 16,0 1-47,0 0 16,0 35 15,0-36-15,0 54 31,0-54-32,0 72-15,0 16 47,0-87-16</inkml:trace>
  <inkml:trace contextRef="#ctx0" brushRef="#br0" timeOffset="-100608.06">20002 14005 0,'36'0'109,"52"53"-93,35 106 15,-35-36 16,-88-105-32,18-18 17,17-53 93,36-88-110,-36 70-15,89-158 31,-124 300 141</inkml:trace>
  <inkml:trace contextRef="#ctx0" brushRef="#br0" timeOffset="-67781.48">19367 16439 0,'0'0'0,"335"-35"109,177 70-77,-406-35-32,88 0 15,-35 0-15,17 0 16,-70 0-16,0 0 15,123 0 17,-106-17-1,-34-18 16,-72 35 93</inkml:trace>
</inkml:ink>
</file>

<file path=ppt/ink/ink2.xml><?xml version="1.0" encoding="utf-8"?>
<inkml:ink xmlns:inkml="http://www.w3.org/2003/InkML">
  <inkml:definitions>
    <inkml:context xml:id="ctx0">
      <inkml:inkSource xml:id="inkSrc0">
        <inkml:traceFormat>
          <inkml:channel name="X" type="integer" max="3926" units="cm"/>
          <inkml:channel name="Y" type="integer" max="1080" units="cm"/>
          <inkml:channel name="T" type="integer" max="2.14748E9" units="dev"/>
        </inkml:traceFormat>
        <inkml:channelProperties>
          <inkml:channelProperty channel="X" name="resolution" value="127.05502" units="1/cm"/>
          <inkml:channelProperty channel="Y" name="resolution" value="62.42775" units="1/cm"/>
          <inkml:channelProperty channel="T" name="resolution" value="1" units="1/dev"/>
        </inkml:channelProperties>
      </inkml:inkSource>
      <inkml:timestamp xml:id="ts0" timeString="2024-04-22T23:35:26.485"/>
    </inkml:context>
    <inkml:brush xml:id="br0">
      <inkml:brushProperty name="width" value="0.05292" units="cm"/>
      <inkml:brushProperty name="height" value="0.05292" units="cm"/>
      <inkml:brushProperty name="color" value="#FF0000"/>
    </inkml:brush>
  </inkml:definitions>
  <inkml:trace contextRef="#ctx0" brushRef="#br0">4409 11906 0,'36'0'125,"17"0"-110,-18 0 1,265-17-1,-194 17 1,158 0 0,160 0-1,-230 0 1,176 0 0,-70 0-1,-71 0 1,-88 0 15,-123 0 0,35 0 1,53 0-1,-71 0-16,0 0-15,36 0 16,-54 0 0,1 0-16,0 0 31</inkml:trace>
</inkml:ink>
</file>

<file path=ppt/ink/ink3.xml><?xml version="1.0" encoding="utf-8"?>
<inkml:ink xmlns:inkml="http://www.w3.org/2003/InkML">
  <inkml:definitions>
    <inkml:context xml:id="ctx0">
      <inkml:inkSource xml:id="inkSrc0">
        <inkml:traceFormat>
          <inkml:channel name="X" type="integer" max="3926" units="cm"/>
          <inkml:channel name="Y" type="integer" max="1080" units="cm"/>
          <inkml:channel name="T" type="integer" max="2.14748E9" units="dev"/>
        </inkml:traceFormat>
        <inkml:channelProperties>
          <inkml:channelProperty channel="X" name="resolution" value="127.05502" units="1/cm"/>
          <inkml:channelProperty channel="Y" name="resolution" value="62.42775" units="1/cm"/>
          <inkml:channelProperty channel="T" name="resolution" value="1" units="1/dev"/>
        </inkml:channelProperties>
      </inkml:inkSource>
      <inkml:timestamp xml:id="ts0" timeString="2024-04-22T23:36:49.521"/>
    </inkml:context>
    <inkml:brush xml:id="br0">
      <inkml:brushProperty name="width" value="0.05292" units="cm"/>
      <inkml:brushProperty name="height" value="0.05292" units="cm"/>
      <inkml:brushProperty name="color" value="#FF0000"/>
    </inkml:brush>
  </inkml:definitions>
  <inkml:trace contextRef="#ctx0" brushRef="#br0">1817 4974 0</inkml:trace>
</inkml:ink>
</file>

<file path=ppt/ink/ink4.xml><?xml version="1.0" encoding="utf-8"?>
<inkml:ink xmlns:inkml="http://www.w3.org/2003/InkML">
  <inkml:definitions>
    <inkml:context xml:id="ctx0">
      <inkml:inkSource xml:id="inkSrc0">
        <inkml:traceFormat>
          <inkml:channel name="X" type="integer" max="3926" units="cm"/>
          <inkml:channel name="Y" type="integer" max="1080" units="cm"/>
          <inkml:channel name="T" type="integer" max="2.14748E9" units="dev"/>
        </inkml:traceFormat>
        <inkml:channelProperties>
          <inkml:channelProperty channel="X" name="resolution" value="127.05502" units="1/cm"/>
          <inkml:channelProperty channel="Y" name="resolution" value="62.42775" units="1/cm"/>
          <inkml:channelProperty channel="T" name="resolution" value="1" units="1/dev"/>
        </inkml:channelProperties>
      </inkml:inkSource>
      <inkml:timestamp xml:id="ts0" timeString="2024-04-22T23:42:25.102"/>
    </inkml:context>
    <inkml:brush xml:id="br0">
      <inkml:brushProperty name="width" value="0.05292" units="cm"/>
      <inkml:brushProperty name="height" value="0.05292" units="cm"/>
      <inkml:brushProperty name="color" value="#FF0000"/>
    </inkml:brush>
  </inkml:definitions>
  <inkml:trace contextRef="#ctx0" brushRef="#br0">2169 5644 0,'18'0'15,"0"0"16,87 0-31,-69 0 0,281 0 32,71 18-17,-141-18 1,35 0-16,212 0 16,-176 0-1,35 0-15,211 0 16,-352 0-1,282 0 1,-424 0 0,-17 0-1,-18 0 32,-35-18-31,18 18-16,53-17 31,-54 17-31,54 0 16,-36 0-1,0 0-15,142 0 32,-1 0-1,-105 0 0,-54 0-15,1-18 15,0 18 0,-1 0-31,-17-17 0,18 17 16</inkml:trace>
  <inkml:trace contextRef="#ctx0" brushRef="#br0" timeOffset="74205.03">2628 8555 0,'18'0'32,"352"0"-1,-282 0-16,71 0 1,811 0 15,-17 0 1,-742 0-32,71 0 15,-158 0 1,-53 0-16,-1 0 15,-52 0 64,-1-18-48,1 18 16</inkml:trace>
  <inkml:trace contextRef="#ctx0" brushRef="#br0" timeOffset="91996.34">2293 9666 0,'35'0'93,"36"0"-77,-1 18-16,1-1 16,35 1-16,35 0 0,106-1 31,370-17 0,-299 0-15,228 0 15,-316-53-15,-195 36-1,18 17-15,141-18 32,-35 0-1,-142 18-31,19 0 0,-1 0 31,-18 0-31,1 0 16,70-17 15,-52-1-31,-19 18 0,18-17 16,-17 17 62</inkml:trace>
  <inkml:trace contextRef="#ctx0" brushRef="#br0" timeOffset="95688.33">10583 8996 0,'18'0'63,"105"0"-16,-70-18-47,71 1 15,17-19 1,0 19 0,123-1-1,-158 0 1,318 1-1,-248-1 1,106 0 15,159-17 1,-370 35-17,405-17 1,-335 17-1,106 0 1,-71 0 0,107 0 15,-36 0-15,-89 0-1,248 17 16,-265-17-31,141 18 32,-123-18-17,-124 0 1,18 0 0,-17 17 15,-72-17 78,-87-35-109</inkml:trace>
  <inkml:trace contextRef="#ctx0" brushRef="#br0" timeOffset="96963.89">14728 8678 0,'0'18'78,"0"0"-62,0-1-16,0 1 31,36 35-16,16-18 17,-16-17-17,-19-18-15,19 0 16,-19-36 15,-17-34-15,-35 35 15,17 35 0,-17 35 16,17 0-31,1-35-16,17 18 15,17-18 1,19 0 15,-19 0 1,-17-18-1,-35 1 0,70 69 63,-17-52-94,0 0 31,-18 18 0,-53-36 16,35 1-47,71 17 94,-35 0-63,-18-18 16,-18 1-47,0 17 141</inkml:trace>
  <inkml:trace contextRef="#ctx0" brushRef="#br0" timeOffset="99001.01">13405 8749 0,'-17'0'31,"-1"0"-15,-17 0 0,35 18-16,0-1 15,35-17 17,89 18-1,-89-18-31,-18 0 15,19 0 17,-36-53-1,-36 53-31,19 0 0,-18 0 47,17 0-16,0 0 0,18 18-15,36 17 15,34 0 0,-52-35-31,-18-18 47,-124-52-31,89 52-16,-36-17 31,36 35 0,35 35 1,141 36-17,-70-36 1,52-17 15,-140-18 16,-19-36-31,19 19-16,-19 17 0,36 35 78,142 53-47,-125-88 0,-17-35 1,-17-18-32,-160-88 31,124 123 0,53 89 16,0-53-47,106 52 31,-71-70 0,-35-53 1,-35-17-1</inkml:trace>
  <inkml:trace contextRef="#ctx0" brushRef="#br0" timeOffset="107761.07">1975 11148 0,'18'0'32,"194"0"-1,-107 35-31,-16-17 0,16-18 31,125 17 0,-195-17-31,71 0 32,35 18-17,88-18 17,477 0-1,-318-53 0,0 0 0,-370 53-31,-1 0 63,71-18-32,-70 18-31,88-17 31,-88 17-31,-1 0 0,18 0 32,-17 0-32,35 0 31,-35 0-31,52 0 15,-52 0 1,17 0 0,-17 0-1,-1 0 1,1 0 31,0 0-32</inkml:trace>
  <inkml:trace contextRef="#ctx0" brushRef="#br0" timeOffset="152001.38">2258 12577 0,'0'0'0,"17"0"63,54-36-48,87 19 1,336-36 15,-282 35-31,300 18 16,105 0 15,-458 0-31,35 0 16,35 0-1,53 0 16,-229 0 157,0 0-172,-18 0-16,36 0 31,-53 0 0</inkml:trace>
</inkml:ink>
</file>

<file path=ppt/ink/ink5.xml><?xml version="1.0" encoding="utf-8"?>
<inkml:ink xmlns:inkml="http://www.w3.org/2003/InkML">
  <inkml:definitions>
    <inkml:context xml:id="ctx0">
      <inkml:inkSource xml:id="inkSrc0">
        <inkml:traceFormat>
          <inkml:channel name="X" type="integer" max="3926" units="cm"/>
          <inkml:channel name="Y" type="integer" max="1080" units="cm"/>
          <inkml:channel name="T" type="integer" max="2.14748E9" units="dev"/>
        </inkml:traceFormat>
        <inkml:channelProperties>
          <inkml:channelProperty channel="X" name="resolution" value="127.05502" units="1/cm"/>
          <inkml:channelProperty channel="Y" name="resolution" value="62.42775" units="1/cm"/>
          <inkml:channelProperty channel="T" name="resolution" value="1" units="1/dev"/>
        </inkml:channelProperties>
      </inkml:inkSource>
      <inkml:timestamp xml:id="ts0" timeString="2024-04-22T23:45:31.496"/>
    </inkml:context>
    <inkml:brush xml:id="br0">
      <inkml:brushProperty name="width" value="0.05292" units="cm"/>
      <inkml:brushProperty name="height" value="0.05292" units="cm"/>
      <inkml:brushProperty name="color" value="#FF0000"/>
    </inkml:brush>
  </inkml:definitions>
  <inkml:trace contextRef="#ctx0" brushRef="#br0">2452 5062 0,'17'0'15,"1"0"32,35 18-16,0 0-31,53-18 16,-18 17 0,123 19-1,-87-36 1,-54 17-16,177-17 16,-17 0-1,34 0 16,36 0 1,-212 0-32,159 0 31,53 0 0,-71 0 0,406 0 1,-352 0-17,-142 0 1,-53 0-16,71 0 16,176 0-1,-212 0-15,230 0 31,-300 0-15,212 0 15,-213 0-15,90 0 0,-125 0-1,54 0 1,-54 0-1,1 0-15,35 0 16,18 0 0,-19 0-1,37 0 1,-54 0-16,0 0 16,53 0-1,-35 0-15,-17 0 16,52 0-1,-71 0-15,54 0 32,-53-17-17,17 17 1,-17 0 15</inkml:trace>
</inkml:ink>
</file>

<file path=ppt/ink/ink6.xml><?xml version="1.0" encoding="utf-8"?>
<inkml:ink xmlns:inkml="http://www.w3.org/2003/InkML">
  <inkml:definitions>
    <inkml:context xml:id="ctx0">
      <inkml:inkSource xml:id="inkSrc0">
        <inkml:traceFormat>
          <inkml:channel name="X" type="integer" max="3926" units="cm"/>
          <inkml:channel name="Y" type="integer" max="1080" units="cm"/>
          <inkml:channel name="T" type="integer" max="2.14748E9" units="dev"/>
        </inkml:traceFormat>
        <inkml:channelProperties>
          <inkml:channelProperty channel="X" name="resolution" value="127.05502" units="1/cm"/>
          <inkml:channelProperty channel="Y" name="resolution" value="62.42775" units="1/cm"/>
          <inkml:channelProperty channel="T" name="resolution" value="1" units="1/dev"/>
        </inkml:channelProperties>
      </inkml:inkSource>
      <inkml:timestamp xml:id="ts0" timeString="2024-04-22T23:48:50.055"/>
    </inkml:context>
    <inkml:brush xml:id="br0">
      <inkml:brushProperty name="width" value="0.05292" units="cm"/>
      <inkml:brushProperty name="height" value="0.05292" units="cm"/>
      <inkml:brushProperty name="color" value="#FF0000"/>
    </inkml:brush>
  </inkml:definitions>
  <inkml:trace contextRef="#ctx0" brushRef="#br0">2928 6262 0,'35'0'47,"-17"0"-47,17 0 0,53 0 16,53 0 15,-70 0-31,17 0 0,194 0 16,-158 0-1,70 0-15,176 0 16,477 0 31,-706 0-47,88 0 0,-17 0 15,17 0 1,-17 0-16,-53 0 16,17 0-16,-35 0 15,-70 0-15,123 0 16,-124 0-1,1 0-15,-18 0 16,0 0 0,0 0-16,70 0 0,18 0 15,-17 0-15,17 0 16,0 0-16,-18 0 16,124 0-1,-194 0 1,35 0-1,-17 0-15,-36 0 16,36 0-16,17 0 16,18 0-16,17 0 15,-34 0-15,-37 0 16,19 0 0,70 0-16,-35 0 15,17 0 1,36 0-16,-53 0 15,35 0-15,124 0 16,-195 0 0,265 0 15,-246 0-31,-54 0 0,53 0 16,-17 0-16,34 0 15,-52 0-15,36 0 16,140 0-1,-123 0-15,-53-18 16,70 18-16,-52 0 16,17 0-1,-35 0-15,-18 0 16,18-17-16,0 17 16,35-18 15,-70 18-31,-1-18 31,1 18-15,17 0-16,-17 0 15,0-17-15,-1 17 16,18 0-16,18 0 16,36 0 15,-72 0-31,18 0 15,1 0 1,-19 0 0,1 0-16,0 0 15,-1 0-15,1 0 16,0 0-16,-1 0 31,18 0 16,36 0 141,53 0-157,-107 0-31,18 0 0,-17 0 47</inkml:trace>
  <inkml:trace contextRef="#ctx0" brushRef="#br0" timeOffset="43946.07">3880 16087 0,'18'-18'47,"17"-17"-16,1 17-31,-19 0 31,1 18 1,-1 0-32,1 0 15,17 0 17,36 0-1,35 0-16,0 0 1,-71 0 0,18 0-16,0 0 15,-18 0-15,18 0 16,35-17 0,-53 17-16,18-18 15,88 18 16,-105 0-31,17 0 0,-1 0 16,-16 0 0,-19 0-16,19 0 15,-1 0-15,0 0 0,-17 0 16,0 0 0,34 0-16,-16 0 0,17 0 15,0 0 1,-1 0-1,-34 0 1,17 0 0,18 0 15,-35 0-31,17 0 16,0 0 15,-17 0-16,0 0 1,35 0 0,-36 0-1,1 0 17,17 0-17,-17 0 1,17 0-1,-17 0-15,52 18 16,19-18 0,-19 17 15,-35-17-31,-17 0 16,17 0-1,-17 18-15,0-18 47</inkml:trace>
</inkml:ink>
</file>

<file path=ppt/ink/ink7.xml><?xml version="1.0" encoding="utf-8"?>
<inkml:ink xmlns:inkml="http://www.w3.org/2003/InkML">
  <inkml:definitions>
    <inkml:context xml:id="ctx0">
      <inkml:inkSource xml:id="inkSrc0">
        <inkml:traceFormat>
          <inkml:channel name="X" type="integer" max="3926" units="cm"/>
          <inkml:channel name="Y" type="integer" max="1080" units="cm"/>
          <inkml:channel name="T" type="integer" max="2.14748E9" units="dev"/>
        </inkml:traceFormat>
        <inkml:channelProperties>
          <inkml:channelProperty channel="X" name="resolution" value="127.05502" units="1/cm"/>
          <inkml:channelProperty channel="Y" name="resolution" value="62.42775" units="1/cm"/>
          <inkml:channelProperty channel="T" name="resolution" value="1" units="1/dev"/>
        </inkml:channelProperties>
      </inkml:inkSource>
      <inkml:timestamp xml:id="ts0" timeString="2024-04-22T23:58:41.535"/>
    </inkml:context>
    <inkml:brush xml:id="br0">
      <inkml:brushProperty name="width" value="0.05292" units="cm"/>
      <inkml:brushProperty name="height" value="0.05292" units="cm"/>
      <inkml:brushProperty name="color" value="#FF0000"/>
    </inkml:brush>
  </inkml:definitions>
  <inkml:trace contextRef="#ctx0" brushRef="#br0">1781 13406 0,'36'0'79,"69"0"-64,-87 0 1,282 0-1,106 0 17,-265 0-1,53 0 16,-159 0-47,-17 0 0,17 0 31,0 0 0,0 0-31,-17 0 0,17 0 32,1 0-32,70 0 31,88 0 0,-177 0-31,54 0 0,52 0 31,-52 0-31,-36 0 16,89 0 0,-54 0-16,-17 0 15,70 0 1,-34 0-1,105 0 17,-141 0-32,-36 0 0,19 0 15,87 0 17,-88 0-32,124 0 31,-71-18-31,-17 0 15,35 18 1,-36 0-16,-17 0 16,88 0-1,36 0 1,34 0 31,-34 0-47,-89 0 15,35 0 1,-52 0-16,-18 0 16,-18 0-16,53 0 15,-17 0 1,176 0 15,-194 0-31,52 0 16,54 0-1,0 0 1,-53 0 0,-36 0-16,-17 0 15,53 0 1,-35 0-16,87 0 31,-105 0-15,71 0-1,52 0 1,-123 0 0,141 0 15,0 0 0,-141 0-31,176 0 31,-140 0-15,-19 0-16,-17 0 16,194 0-1,-159 0-15,159 0 32,-176 0-17,17 0-15,53 0 16,-35 0-1,-18 0-15,-35 0 16,300 0 15,0 0-15,-212 0 0,53 0-1,-18 0-15,-35 0 16,106 0-1,353 0 17,-283 0-17,18 0 1,-246 0-16,634 0 47,-123 0 0,-424 0-47,141 0 15,-52 0 1,-124 0 0,212 0-1,-247 0-15,-18 0 16,0 0-16,-35 0 15,265 0 17,-1 0-1,-211 0-31,-53 0 0,141 0 31,141 0 0,-229 0-31,105 0 32,-69 0-17,-125 0 1,107 0 0,-89 0-16,0 0 15,159 0 16,-106 0 1,-70 0-32,0 0 62,-1 0-46</inkml:trace>
  <inkml:trace contextRef="#ctx0" brushRef="#br0" timeOffset="1743.51">14622 13353 0,'-17'0'46,"-1"0"-14,0 0-1,18 35 0,18-17 0,0-18-31,-1 17 0,54 1 32,-53-18-32,105 0 31,-105 0-31,35 0 0,-18 0 31,-35-35 0,0 17-31,-35 0 16,35 1 0,-18 17-1,0 0 1,1 0 0,-1 0-1,0 0 1,18 17 15,36-17 32,-19 0-32,1-17 0,-18-1-15,-35 18-16,17 0 15,0 0 17,1 0-32,-1 0 15,18 35 16,0-17-15,0 0 0,-17-18 77,-1 0-77,0 0 0</inkml:trace>
  <inkml:trace contextRef="#ctx0" brushRef="#br0" timeOffset="3209.55">13740 13335 0,'-17'-18'32,"34"18"61,54 18-77,-36-18 0,-17 0-1,-53 0 32,-106-18-16,123 18-31,-53 0 32,18 71-1,53-53-16,18 17 1,0-18 0,-1-17 15,1 0 156,0 0-171,-1 0 0,19 18 15,-19-18-31,1 0 31,-1 0 0,-17 35 79,36-35-95,-19 0-15,36 18 47,-70-36-15,-54-17-1</inkml:trace>
  <inkml:trace contextRef="#ctx0" brushRef="#br0" timeOffset="4367.66">12241 13423 0,'0'-17'172,"0"-19"-140,-17 19-32,-19-19 31,19 36 0,17 53-15,0-35 15,0-53 47,35 158 31,88-88-93,-105-35 31,0-17-31,-18-1 15,0 0-16</inkml:trace>
  <inkml:trace contextRef="#ctx0" brushRef="#br0" timeOffset="5313.87">10124 13388 0,'-70'0'110,"52"18"-95,18 17-15,0-18 16,0 19 0,18-36 15,0 0 141</inkml:trace>
  <inkml:trace contextRef="#ctx0" brushRef="#br0" timeOffset="6248.91">7320 13458 0,'18'0'79,"-1"0"-33,1 0-30,-1 0-16,1 0 16,88 0-1,-71-35 17,-52 0-1,-54 35 0,36 18 0,52 70 16,1-88-47,0 17 0,35-17 31,-36 0 1,-17-17-32,-53-71 31,36 70 0,17 53 0,35 36 1,-17-54-32,-1-17 31,-87 0 16</inkml:trace>
  <inkml:trace contextRef="#ctx0" brushRef="#br0" timeOffset="7137.81">5080 13423 0,'0'0'0,"17"18"93,1-18-46,-106-35 16,17 17-32,36 18 0,-18 35-31,53-17 32,35 17-32,1 0 31,-19-35-31,1 0 47</inkml:trace>
  <inkml:trace contextRef="#ctx0" brushRef="#br0" timeOffset="11562.56">2769 13388 0,'0'0'0,"-18"0"62,18 18-30,36-1-32,-1-17 46,-17 0-46,-89-17 47,-35-1-31,53 18 0,18 0-16,-36 0 15,54 18 1,-18 34-1,105 1 17,-52-53 15,-36 0-16,-17-17-16,52 34 64,1 1-64,35-18 1,-35 0-1,-18-35 32,-71-18-31,71 35 15,0 71 0,0 0-15,18 18 0,17-54-16,0 1 15,-17-1 1,35-17 15,-53-52-15,0-19-1,-124-123 17,107 159-32,-1 70 47,36 88-32,-1-105 1,19 35-16,-1-18 15,0-17-15,-17-18 16,35 18 15,-18-18-15,0-18 0,-35 0-1,0-17 345,0 17-345,-17-17 1,-1 17 31,0 1-16,1 17 63,17-18-16,-18-17-63,1 0 17,-1 35-17,18-18-15,-35 0 47,17 18-16,0 0 1,18 18 296,53-18-156,124 88-141,-142-88 0,-106 0 79,54 0-95,-36 0 1,18 0 15,17 0-31,0 0 47,-52 35-16,52-17-31,18 0 31,18-18 1,17 0-32,0 17 31,71-17 0,-106-35-15,-88-35 15,53 70-31,17 0 31,-17 17 1,70 36-1,18-53-31,-35 0 62,-36 0-30,-17-18-17,17 18 16,0 0-31,18 18 32,53 88 15,-35-71-47,0-35 15,34 35-15,19-35 31,17 0 1,-88-17-32,-53-177 31,36 159-31,-54-1 16,1 19 15,34 17 0,36 53-31,0-1 31,18 19-31,17-53 16,0 35 15,-17-89 32,-36-52-63,-105-71 31,105 159-31,-17 0 31,53 0 16,17 36-47,36-36 31,-36 17 1,0-17-32,-17 0 31,-18-17-31,0-19 15,-36 36 17,36 18 15,0 17-32</inkml:trace>
  <inkml:trace contextRef="#ctx0" brushRef="#br0" timeOffset="14431.94">4921 13441 0,'-35'35'46,"17"0"-30,18 89 0,35-89-1,18-17 1,0-1 31,-35-17-47,-1 0 0,-17-17 15,-35-142 17,0 124-32,17 17 31,18 53 16,0-17-32,36 53 17,-19-54-32,36 1 0,-35-18 15,105 17 1,-70-17 0,-35-17-1,-18-1 1,0-17-16,-71-18 15,36 53 17</inkml:trace>
  <inkml:trace contextRef="#ctx0" brushRef="#br0" timeOffset="19893.86">10812 13370 0,'18'0'109,"17"0"-78,1 0-15,-19 0 0,19 0 156,-19 0-157,36 0 1,-35 0-1,-1 0 17,-34 0 30,-19 0-46,-16 0 15,87 0 32,35 0-32,-52 0-16,-18-17-15,-35-19 16,-1 36 0,19 0 15,-1 36 0,18 52 0,53-71-15,-18 19 0,-17-36 15,-18-18 0,-88-35 0,88 71 32,0-1-47,17 1-16,19-18 0,-1 18 31,18-18 0,-71 0 78,1 0-109</inkml:trace>
  <inkml:trace contextRef="#ctx0" brushRef="#br0" timeOffset="20771.65">8678 13353 0,'35'53'78,"-17"-36"-62,0-17-16,-1 18 31,-52-53 47,-18-1-46,53 54 15,18 52-16,-1-70-31,54 36 31,-1-36 0,-87 0 47,-18 0-62</inkml:trace>
  <inkml:trace contextRef="#ctx0" brushRef="#br0" timeOffset="21665.53">6385 13300 0,'0'0'0,"0"70"47,0-52-15,-35-71 77,17 53-62,18 18-32,0 52 1,18-52 0,-1-1-16,36 1 15,18 0 17,-18-1-32,-36-17 15,-34-53 16,-18 18-15,17 35 47,0 0-48</inkml:trace>
  <inkml:trace contextRef="#ctx0" brushRef="#br0" timeOffset="24346.77">2663 14076 0,'0'-35'188,"36"-18"-157,-36 123 188,17 107-204,-17-107 1,0-52-16,0 211 31,0-123 1,0-71-1,0-17-31,0-1 31,0 1 0,-17-18 110</inkml:trace>
  <inkml:trace contextRef="#ctx0" brushRef="#br0" timeOffset="25132.94">2540 14781 0,'53'0'110,"-36"0"-95,54 0 16,-53 0-31,-1 0 0,36 0 16,-18 0 0,-17 0 31,0 0 15,-54 0 32</inkml:trace>
  <inkml:trace contextRef="#ctx0" brushRef="#br0" timeOffset="46518.39">4798 13370 0,'0'18'0,"0"-36"0,0 54 16,17-19 0,1 1-16,52-1 31,-52-17-15,-18-70 46,-53-1-31,18 71 1,35 53 30,53 18-31,-36-54-15,19-17 0,-19 0-1,1 0 1,-18-17-1,0-18 1,-53-18 0,35 53-16,1 0 15,17 17 48,17 1-32,1 0-15,-18-1-16,35-17 31</inkml:trace>
  <inkml:trace contextRef="#ctx0" brushRef="#br0" timeOffset="51005.05">6509 13388 0,'52'0'31,"-16"0"-15,-72 35 93,19-17-93,-71-1 15,35-17-31,35 0 31,0 0-31,1 0 47,17-17 16,0-18-48,0 17 32,35 18 47,0 0-79,-17 0 48</inkml:trace>
  <inkml:trace contextRef="#ctx0" brushRef="#br0" timeOffset="58350.24">14746 13141 0,'0'71'94,"0"105"-63,0-123-31,0-18 0,0 18 16,-18-18-16,18 71 47,0-53-16,0-35-31,0-1 31,0 1 1,-17-106 61,17-89-61,-18 142-32,18-88 31,0 34 0,0 72-31,0-1 16,0-35 15,0 0-31,0 36 16,0-19-16,0 19 47,0-1-47,0 1 62,35 87 32,-35 36-63,0-36-31,0-34 0,0-1 16,0 88-1,0-87 1,0 17 0,0-18-1,0 53 1,0-70-1,0-1 1,0 1 0,0 17 15,0-17-15,0 0 15,0-1 47,0 1-62,0-36 93,0-193-62,0 69-47,0 54 31,0 35-31,0 18 0,0-18 16,0 18-1,0 0-15,0-1 16,-17 19-16,17-1 16,0-35 15,0 36-16,0-1-15,0 0 16,17 36 78,1-18-79,0 0 1,-18 18 0</inkml:trace>
  <inkml:trace contextRef="#ctx0" brushRef="#br0" timeOffset="61515.02">14129 14340 0,'17'0'31,"-17"-17"-15,18 17-16,17 0 31,18-18-31,53-17 32,-53 17-32,-18 1 15,-35-1 1,18 18-16,-18 212 78,0-124-62,0 18-16,0-18 15,0 88 16,0-158-15,0 17-16,35-88 109,-17 18-93</inkml:trace>
  <inkml:trace contextRef="#ctx0" brushRef="#br0" timeOffset="62164.3">14852 14358 0,'-36'0'15,"1"0"32,-18 124-31,36-1 15,17-88-15,17 1-16,36 34 15,-18-52 1,1 17-16,52 0 31,-35-35-31,0 18 0,17-18 16,-34 0-1,-19 0-15,1-18 16,17-70 0,-35 35-16,-18-88 46,-70 53-46,18-18 16,17 53 0,35 53 31,1 0-16,-36 0 0,35 0-15</inkml:trace>
  <inkml:trace contextRef="#ctx0" brushRef="#br0" timeOffset="66594.44">14658 12929 0,'53'53'47,"-36"18"-32,-17-54-15,53 107 32,-35-89-17,-18 71 16,0-53-31,0-18 32,0 0-1,0-17-31,0 0 31,0-1-15,0 89 31,-18-88-32,18-1-15,0 1 32,0 0-17,0-1 1</inkml:trace>
  <inkml:trace contextRef="#ctx0" brushRef="#br0" timeOffset="74351.31">4762 13247 0,'0'0'0,"-141"70"31,71-34 1,87 17 15,19-18-47,16 0 15,1-17 1,53 17 15,-35-35 0,-54 0-31,19 0 16,-1-53 0,-17 35-16,-1-34 31,-17 34-31,0-17 62,0 17-46,-17 18 0,-19-18 15,19 18 0,-19 0 0,1 106 1,35-88-32,18-1 31,17 1 0,-17-18-31,-1 0 0,19 0 31,140-264 1,-176 228-32,-35-34 31,17 70 0,18 17 32,0 1-48,0 17 16,35-17 1</inkml:trace>
  <inkml:trace contextRef="#ctx0" brushRef="#br0" timeOffset="77174.75">5080 13282 0,'-18'0'47,"0"0"-31,-70 0 15,53 18 0,0-1-31,35 1 0,-53 70 31,70-17 1,1-54-17,17 1 1,-17-18 0,-18-18 30,-35-123-14,17 124-17,-52-1 1,52 18 15,18 53 16,0-18-31,0 18-16,0-35 15,18-18 1,34 17 0,-34-17-1,0 0 16,-1-35-15,1-35 0,-18 52-1,0-17-15,-18 17 32,18 36 61,0-1-61,18-17-1</inkml:trace>
  <inkml:trace contextRef="#ctx0" brushRef="#br0" timeOffset="82339.67">4939 12488 0,'0'71'62,"35"176"-46,-35-106 0,0 406 15,0-124 0,0 36 0,0-389-31,0 107 32,18-72-1,-18-122 47,141-142-62</inkml:trace>
  <inkml:trace contextRef="#ctx0" brushRef="#br0" timeOffset="83192.25">6491 12506 0,'0'88'31,"18"18"-31,34 282 32,-34 141-1,-18-352-31,0-19 0,-18-17 15,-52 265 17,17-177-1,35-193-31,1 105 31,17-106 0,53-158 32</inkml:trace>
  <inkml:trace contextRef="#ctx0" brushRef="#br0" timeOffset="83931.77">7567 12541 0,'17'265'31,"72"387"16,-54-387-31,-35-141-16,0-1 15,0 300 16,0-370-15,-18 124 0,18-72 15,-17-87-15,17 17-16,0-17 15,0 0 1,-18-36 31,124-123-32</inkml:trace>
  <inkml:trace contextRef="#ctx0" brushRef="#br0" timeOffset="84657.62">8802 12753 0,'35'282'31,"-35"-176"-15,0 176-1,0-123-15,-71 282 32,1 18-1,70-371-31,-18 70 31,18-87-15,0-36-1,0-17 1</inkml:trace>
  <inkml:trace contextRef="#ctx0" brushRef="#br0" timeOffset="85310.47">10036 12753 0,'124'388'31,"-248"-776"-31,301 1129 15,-177-459-15,0-141 16,0 18-16,0-36 31,-141 336 1,123-406-32,18-36 15</inkml:trace>
  <inkml:trace contextRef="#ctx0" brushRef="#br0" timeOffset="85907.6">11024 12841 0,'35'106'15,"-70"-212"-15,106 353 16,-54-159-16,1 71 15,0 35-15,-1 0 16,-17 124 0,0-1-1,0-246 1,0-36 0,0-17-1,0 17-15,0-18 47</inkml:trace>
  <inkml:trace contextRef="#ctx0" brushRef="#br0" timeOffset="86663.52">12118 13088 0,'35'18'31,"36"405"-15,-54 212 15,1-159 0,-18-423-15,0-18-16,0-17 16</inkml:trace>
  <inkml:trace contextRef="#ctx0" brushRef="#br0" timeOffset="87442.52">13564 12982 0,'71'88'16,"52"300"0,-88-211-1,1-1 1,-36 18-16,0 89 16,-18-160-1,0-35-15,18-53 16,-17 54-1,17-72 1,0 1 15,-18-18-15</inkml:trace>
  <inkml:trace contextRef="#ctx0" brushRef="#br0" timeOffset="96834.68">7408 11395 0,'0'35'47,"0"53"-16,0-53-31,0-17 0,0 35 16,0 71-1,0-36-15,0 212 47,0-159-16,0-88-31,0-1 0,0 1 16,0-35 0,0-71 109</inkml:trace>
  <inkml:trace contextRef="#ctx0" brushRef="#br0" timeOffset="97787.07">7214 11518 0,'35'-35'31,"18"0"0,-35 35-15,105-36 15,1 19 16,-89 17-47,124 0 15,-106 17 1,-36-17-16,19 0 16,-19 0-16,1 0 15,0 0 17,-1 89-1,-17-1 0,0-53-15,-70 89 15,52-107-15,-35 1-1,0-18 1,0 0-16,18 17 15,-124 1 1,53-18 0,18 0 15,71 0 0,-1 0 16</inkml:trace>
  <inkml:trace contextRef="#ctx0" brushRef="#br0" timeOffset="98818.94">7937 11889 0,'18'0'93,"70"35"-61,371 0-1,-336-35-31,71-35 31,-176 17-31,-18 1 47,-18-19-47,-52-17 31,52 36-31,-35-18 0,18 17 16,-36-17-16,18 35 15,0-18 1,18 18 15,18 0-31,-1 0 0,-17 0 32,17 0-32,-17 0 0,-1 35 15,1-17-15,17 0 31,1 87-31,17-52 16,17 141 0,19-106 15,34 18 0,-34-70-31,52 16 31,-35-34-31,53 35 16,-1-35 15,-87-1-31,0-17 0,17 0 32,-17 0-32,34 0 31,-34 0-16,-36 0 17,1 0-17,-54-35 1</inkml:trace>
  <inkml:trace contextRef="#ctx0" brushRef="#br0" timeOffset="99658.5">7567 11783 0,'17'0'31,"19"17"-15,-1 19 0,212 264-1,-124-89 17,-70-158-17,-35 0 1,0-35-1,-18-1-15,17 36 47,-17-17 31</inkml:trace>
  <inkml:trace contextRef="#ctx0" brushRef="#br0" timeOffset="101021.67">8978 11430 0,'71'71'31,"-36"-19"-31,0 19 0,36 70 31,-36-35-31,-17-35 0,-1-1 16,1 159-1,-18-88 1,17-70-16,-17-18 16,0 0-1,18-18 1,-18-17-16,0 17 16,0-17-1,18-18-15,-36-247 94,18 53-63,0 123-31,18 18 0,-1 18 16,1 0-1,0 17 1,17 18 15,141 0 1,-123 0-17,18 0-15,-36 18 31,0-18-31,-35 17 0,18 1 16,-18 0 0,35 35-16,-35-1 15,0-16 1,-35 140 15,35-141-31,-159 107 31,124-107-31,-53 0 32,0-35-32,-54-35 31,54 0-31,-88-54 31,141 36-31,17 18 16,18-18-1,0 36 1</inkml:trace>
  <inkml:trace contextRef="#ctx0" brushRef="#br0" timeOffset="101925.52">10354 12012 0,'0'0'0,"-159"-35"31,106 35-31,0 35 0,-17 0 16,52-17 0,-17 17-16,-18 53 15,53-52 1,0-1-16,0 53 16,70 53 15,-34-141-31,-1 18 31,0-18-15,-17 0-16,52-18 15,19-35 1,-54 0-16,0 18 16,36-35 15,-71 34-31,0 19 15,-18-19 1,-17 1 0,17 18 15,1 17-15,34 35 30,1 35-30,35 54 0,-36-18-1,1-71-15,0 18 32,-18-53 46,70-18-63</inkml:trace>
  <inkml:trace contextRef="#ctx0" brushRef="#br0" timeOffset="102625.27">11006 12065 0,'0'0'16,"-35"0"-16,-71 0 31,36 53 0,70-35-15,0-1-16,0 1 15,0 17 1,35 0 15,36-35 1,-36 18-17,18 0-15,123 17 31,-123 18 1,-35-36-17,-18 1-15,0 35 16,0-18 0,-18 18-16,-17-17 15,-18 16-15,-18-16 31,-70-19-15,106-17 0,-53 0-1,35 0 1,-71-88 15,195 53 0</inkml:trace>
  <inkml:trace contextRef="#ctx0" brushRef="#br0" timeOffset="103612.89">11571 12259 0,'0'0'0,"18"0"31,-1 0-15,36 0 0,0 0-16,-18 0 15,36 18 1,-54-18 15,19-71 0,-54-123 1,-35 106-32,-53-36 31,89 124-15,-1 0-16,0-17 15,-87 70 1,52 53-16,-18 140 47,53-16-16,18-195-15,18 18-16,17-18 15,1 1 1,140 69 15,-52-105 0,-89 0-31,71 0 32,35-53-1,-159 53 94</inkml:trace>
  <inkml:trace contextRef="#ctx0" brushRef="#br0" timeOffset="108276.49">2663 13441 0,'0'17'47,"0"1"-47,177 158 47,-107-140-47,89 34 31,-124-70-31,-17 18 0,-1-18 16,1 0 15,-18-106 0,-70 18-31,34 53 16,-52 17-1</inkml:trace>
  <inkml:trace contextRef="#ctx0" brushRef="#br0" timeOffset="111105.51">14711 12947 0,'0'18'63,"17"17"-48,-17 0-15,18-17 16,0 17-16,17 53 0,-35 0 31,17 124 0,-17-159-31,18 88 32,-18-35-1,0-71 0,0-17 0,0-71 172,-35-370-171,17 352-32,1 1 0,17-36 31,-18-71 0,18 89 0,0 70 1,53 213 46,-18-72-78,-35 283 31,0-1 0,-18-299-31,1-35 0,17 17 32,-18-35-1,18-159 63,0-370-63,-17-106 0,17 476-31,0 53 0,-18 18 16,18 17-1,0-17 17,-18 35-17,54 264 48,-19 230-32,-17-388-31,0 53 0,0 105 31,0-175-31,0-72 16,0-34 62,-17-1-62</inkml:trace>
  <inkml:trace contextRef="#ctx0" brushRef="#br0" timeOffset="119202.31">4709 13370 0,'36'0'63,"87"0"-32,-17 18 0,211 0 0,-105-18 1,17 0-1,-140-18-31,-36 18 15,246-35 17,-193 17-32,-53 0 0,106 1 31,194-19 0,-265 36-31,-35 0 0,194 0 47,35 0-16,53 0 1,-88 0-1,-176 0-31,-1 0 0,301 0 47,-248 0-47,177 0 31,-212 0-31,18 0 16,-53 0-16,0 0 15,-18 0-15,36 0 16,34 0-1,-34 0-15,35 0 16,-53 0-16,17 0 0,18 0 16,106 0 15,-52 0-31,-72 0 16,107 0-1,-54 0-15,0 0 16,248 0 15,-230 0-31,18 0 0,17 0 16,89 0-1,-124 0-15,18 0 16,-18 0 0,-53 0-16,88 0 15,142 0 1,-71 0-1,-106 0-15,-53 0 16,88 0 15,-158 0 1,0 0 124,35 0-125,0 0 0,-18 18-31,0 0 16,53 17 15,-52-17-31,-19-1 0,1 1 31,-1-18-31,-17 18 32,18-1-17,0 54 17,-1-1-17,-17-52 1,18 52 15,-18-52-15,-35-18 31,-1 18-32,-16-18 1,-125 17-1,71-17 1,-88 0 0,124 0-1,-1 0-15,-123 18 32,141-18-17,-282 35 16,176-35 1,124 0-32,-18 0 0,18 18 15,-141 0 1,123-18 0,-18 0-1,18 0-15,0 0 0,-53 0 16,-123 0 31,53 0-47,-36 0 15,159 0 1,-53 0-16,-70 0 16,123 0-1,-212 0 16,177 0-31,-18 0 16,18 0 0,18 0-1,-36 0 17,70 0-32,-140 0 15,17 0 16,106 0-31,-123 0 32,105 0-17,-17 0-15,35 0 16,-52 0-16,-1 0 0,-159 0 47,177 0-47,0 0 0,-18 0 15,-194 0 17,177 0-32,-142-18 15,159 18 1,18 0-16,35 0 16,-159 0-1,159 0 1,-193 0-1,175 0 1,36 0 0,-54 0-16,-69 0 15,105 0 1,18 0 0,-36 0-16,18 0 15,18 0-15,-36 0 16,-229 0 15,195 0-15,-107 0-1,124 0 1,-1 0 0,1 0-1,71 0-15,-1 0 16,-141 0 15,53 0 0,71 0-15,18 0 0,-72 0 15,72 0-31,-19 0 31,1 0-15,17 0-1,-17 0 1,18 0-16,-19 0 16,1-18-1,17 18 1,-17 0-16,17 0 15,-52-35 1,52 35 0,-35-35-1,36 35 1,-36-18-16,35-17 31,-17 0 0,17-1 1,18-17-1,0 18 0,0 0-15,0 0 15,0-1 0,0 19 32,18 17 31,52 0-63,1-18 0,-53 18-15,-1 0-16,1 0 15,17 0 17,36 0-1,-54 0-16,36 0 1,-35 0-16,17-18 16,0 18-16,71 0 15,18-17 1,-36-1 0,35 18-1,-105 0-15,106 0 31,-72 0-31,1 0 0,89 0 16,210-35 15,-69 17 1,-107 18-32,18-17 31,212-1 0,-248 0 0,-69 1-31,16 17 32,-69 0-32,158 0 31,-141 0-31,0 0 0,35 0 15,70 0 17,-105 0-32,36 0 15,-36 0-15,35 0 16,-53 0-16,124 0 31,-1 17 0,213 1 1,-159-18-1,52 18 16,18-18-47,-70 0 31,-88 0-31,-36 17 16,-35-17-16,35 0 15,18 0-15,70 0 16,-88 0 0,53 0-16,177 0 31,-124 0-16,-53 0 1,-70 0-16,17 0 16,18 0-16,-18 0 15,159 0 17,-159 0-1,-18 0 0,-34 0-31,-1 0 0,0 0 31,-17 0-31,0 0 0,87 0 32,160 0-1,-230 0-31,89 0 31,-36 0-15,-35 0-1,35 0 17,-53 0-32,1 0 15,-19 0 16,1 0 1,70 0-1,-70 0-31,-1 0 31,1 0 0,17 0 1,53 53-1,-35-18 0,-17 54 0,-19-72-31,1 36 32,17 35-1,-35-52 0,0 16 0,0-16 1</inkml:trace>
  <inkml:trace contextRef="#ctx0" brushRef="#br0" timeOffset="133928.1">13441 13194 0,'17'0'31,"1"0"-15,0 0 0,-1-18-1,18 18-15,1 0 31,70 0 1,-54-17-1,-34 17 0,17 0 0,-17 0-15,0 0 15,17 0-31,-17 0 32,34 0-17,-16 17 1,-19-17-1,1 18 1,17 17 31,-17-17-31,0-1-1,17 72 16,-35-19 1,0-17-17,0-35 1,0 17 0,0 0 15,0 1 0,0-1 0,0 0 1,-35-17-32,17-1 31,0 1 0,-88 35 0,-17-53 1,105 0-17,-17 18 1,17-18-16,1 0 15,-71 0 17,52 0-1,-34 0 0,35 0 0,-1-18-15,36 0-16,-17 1 0,17-1 16,-18-70 15,0 70-15,18-17-16,0-18 31,0 18-31,0 17 15,0 0-15,0-17 16,0-35 15,0 52-31,18-17 0,-18 17 63,35 18-48,1-35 1,-19 35 0,18-35-16,1 17 15,34-17 1,-34 17 15,-19 18 0,1 0 1</inkml:trace>
  <inkml:trace contextRef="#ctx0" brushRef="#br0" timeOffset="136279.12">4850 13123 0,'18'-17'63,"35"-1"-48,88 18 17,-88 0-32,-18 0 15,1 0 1,-1 0-1,18 18 1,-18 17 0,18 0-1,-35-35-15,-1 36 16,1-36 0,35 105 15,-36-34 0,-17-36-31,36 0 0,-36 1 16,0 17 15,0-36-31,0 19 31,0-19-31,-18 1 16,-52 52 15,17-52-31,-159 53 31,0-36-31,71-17 32,88-1-32,18-17 15,-53 0 1,53 0-1,-18 0 1,-53-70 15,53 34-31,35 1 16,-17 0-16,0-1 16,-1-16-1,1-1-15,17 0 16,-17 0-1,35 35 1,0-17 0,0-18 15,0 35-31,0 1 0,124-54 31,-36 36-15,-18 0-16,124-18 15,194 0 1,-52 18 15,-231 35-15,-87 0-16,17 0 31,-17 0-15,0 0 15,17 17 0,-35 1-15,88 17 62</inkml:trace>
  <inkml:trace contextRef="#ctx0" brushRef="#br0" timeOffset="139818.79">13758 13141 0,'18'0'140,"105"0"-108,-88 0-32,-17 0 0,35 0 31,-18 18 0,-17-18-31,0 35 31,-1 0-15,1 36 15,0 52 0,-18-105-31,17 17 0,-17 53 47,0-17-31,0-54-16,0 1 16,0 0-1,-17 17 1,-72 0-1,-34 1 1,52-19-16,1 1 16,-36-18-1,18 0 1,35 0 0,-18-35-16,36 35 15,-36-36 1,54 19-16,-54-107 31,54 107-15,-1-89 15,18 70-31,0 19 0,0-36 16,18 18 30,-1 35-46,1 0 32,-1 0-1</inkml:trace>
  <inkml:trace contextRef="#ctx0" brushRef="#br0" timeOffset="141423.31">8625 13247 0,'18'0'46,"17"0"-30,0 0 0,18 0-1,35 0 1,18 0 0,-53 0-1,-17 0-15,-19 0 16,54 0-1,-36 0-15,0 0 16,1 17-16,-1 1 16,0-18-1,-17 18-15,17 17 32,-17-35-17,-18 53-15,0-18 16,-124 142 15,36-125-31,0-16 16,-89 34-1,124-52-15,36-18 16,-18 0 0,-1 0 15,-122-141 0,140 88-31,-53-194 31,71 124 1,18 105-32,0-17 0,87-18 46,-87 53-14,0 0-32,17 0 15</inkml:trace>
  <inkml:trace contextRef="#ctx0" brushRef="#br0" timeOffset="143534.82">9472 14023 0,'-18'0'94,"-88"18"-79,53-18-15,-52 0 16,69 0-1,-17 0 1,1 0-16,-1 0 0,17 0 31,19 0 1,17 17-17,0 54 1,0-36-1,53-35 1,52 35 15,-87-35-31,70 0 32,71 0-1,-106 0-31,88 36 31,-123-36-31,35 88 31,-53 0 1,0-53-32,0-17 0,-36 35 31,-246 70 0,176-105-31,-141 0 31,177-18-15,52 0 0,0 0-1</inkml:trace>
  <inkml:trace contextRef="#ctx0" brushRef="#br0" timeOffset="153710.31">14058 14358 0,'53'0'78,"-53"-18"-78,35 18 31,-17 0-31,35-52 32,-36 52-17,1 0 1,0-18 0,-18 0 15,17 18 31,19 0-15,-19 0 0,1 0-16,-1 0-15,1 0 0,0 0-1,-1 0 16,1 0 1,0 0 15,-1 0-1,1 18 1,-18 35-31,0-36 0,0 1-16,0 35 15,0 0 16,0-18-15,0 0 0,0 54 15,0-36-15,0-1-1,0-34-15,0 35 16,0-35-16,0-1 15,-18 54 1,18-36 47</inkml:trace>
  <inkml:trace contextRef="#ctx0" brushRef="#br0" timeOffset="154752.38">14781 14464 0,'18'0'78,"17"0"-47,-17-18-31,35 18 32,-36-17-32,19 17 31,-19 0-31,18 0 0,-17 0 31,35 0 0,-35 0-15,17 0 0,18 35 15,-18 0-31,-17-35 15,-1 35-15,54 36 32,-53 17-17,-1-70 1,-17 88 15,0-71-31,0 18 16,-17-36-1,-36 54 17,-53-18-1,71-53-31,-124 0 31,141 0 0,18-18 16,0 1-47,0-1 63,-35-70-48</inkml:trace>
  <inkml:trace contextRef="#ctx0" brushRef="#br0" timeOffset="160077.41">14781 12435 0,'35'106'78,"18"124"-62,-35-125-16,17 213 47,-35 17-16,0-264-16,0-19-15,0 54 16,0-53 0,0-17-1,0 87 1,0-70-16,-17 0 16,17 0 15,-36 70-31,19-52 31,-1-1-15,0-34-16,18-19 15,0 1 17,-17-18-17,-1-35 32,-88-159-31,89 105-1,-19-16-15,19-19 16,17 36-16,-18-18 16,18-35-1,0 106-15,0-54 31,0-52 1,0 71-32,0-142 31,0-17 0,0 194-31,0 17 31,0 0 79,0-17-95,18 17-15,35-140 32,-53 122-32,17-17 0,-17 0 31,18 142 78,17-1-93,-35-53 0,0-17-1,0-36 79,0-17-78,88 17 109,-70 18-110,0 0 1,-54 0 93,-52 0-78,106 0 79,35 0-79,-36 0 0,-34 0 32,-1 0-63,1 0 15,-1 0 189,0 0-189,36 0 126,70 0-126,-53 0 32,-70 0 63,17 0-95</inkml:trace>
  <inkml:trace contextRef="#ctx0" brushRef="#br0" timeOffset="190624.28">13793 12559 0,'0'35'62,"0"18"-62,53 318 31,-35-107 1,0-158-32,-18-36 0,0 1 31,0 0 0,0-89 47,0 0-62,-36-158-1</inkml:trace>
  <inkml:trace contextRef="#ctx0" brushRef="#br0" timeOffset="191921.33">13705 12682 0,'-106'-17'47,"-582"-1"-16,-123 18 1,-212 0-1,794 0-31,-424 0 31,-53 0 0,213 0 1,193 0-17,141 0-15,-317 0 32,-353 0-1,582 0-31,-424 0 31,248 35 0,370-17-31,-53-18 32,1 0-1,-37 0 0,-16 18 0,52-1-31,0 1 0,-123 0 32,35-1-32,-635 71 31,158-52 0,618-19-31,18-17 0,88 36 78,124-1-47,-89-35-31,106 0 32,-177 0-32,1 0 15,35 35 1,-18 0 0,124 212 15,-124-194-31,-17 0 0,35-18 31,-53 1-31,0-19 0,17-17 156</inkml:trace>
  <inkml:trace contextRef="#ctx0" brushRef="#br0" timeOffset="-199604.27">9719 14005 0,'-141'0'110,"17"-17"-95,18 17 1,1 0 0,69 0-1,-17 0-15,0 0 16,36 0-16,-36 0 15,0 0 17,35 0-17,1 0 17,-19 0-17,36-18 1,-17 18-1,-1 0 17,0 0 15,1 0-32,17 71 79,0-36-78,17-35 140,1-18-141,-18 1-15,35 17 16,54-18-16,-54 18 0,88-18 31,36 18 1,-53 0-1,-36 0 0,-52 0-31,0 0 31,17 0-31,-35 18 16,18-18-16,17 35 16,-17-35-1,-1 18-15,1-18 0,0 35 31,-1 0-15,-17-17-16,0 0 16,35 88 15,-35-71-15,0 0-16,0 0 15,0 1-15,0-1 16,-17-17-1,-36 87 1,-71-34 15,89-53-31,17-18 0,-17 35 16,-124 0 15,-35 0 0,142-35-31,-1 0 32,0 0-17,0 0-15,17-17 0,-210-54 32,122 54-1,106 17-31,54-106 156</inkml:trace>
  <inkml:trace contextRef="#ctx0" brushRef="#br0" timeOffset="-197070.04">8943 14076 0,'0'-88'31,"0"52"-15,-18-69-1,18 87 1,0 0-16,-18 18 0,18-17 31,53 17 141,36-18-156,-19 18-16,159-35 31,-70 17-16,88-17 17,-229 35-17,-1 0 17,-87-18 77,-177 18-78,176 0-15,-52 0-1,35 0-15,17 0 16,36 0-16,0 0 16,17 0-16,-17 0 109,17 0-93,-17 0 15,-106 35 0,141 18 79,105 212-79,-34-159 0,-36-36 0,1 1 126,-19-36-142,1-35-15,-1 0 0,1 0 78,17 0-46,36 0-1,17 0 0,-70 0-31,70 0 31,-70 0-31,17 0 16,-18 0-16,19 0 16,34 35 15,-17 36 0,-35-53-31,-18 17 0,0 0 16,0 53 15,0-70-31,-18 35 0,-70 17 31,35-34-15,-35-1-1,35-17 1,-53-1 0,53-17-1,36 0 1,-36 0 15,17 0-31,-16 0 31,16 0-31</inkml:trace>
  <inkml:trace contextRef="#ctx0" brushRef="#br0" timeOffset="-181375.92">6332 15222 0,'0'-17'32,"18"87"77,-36 160-62,18-36-31,-18-141-1,-17 105 16,35-105 1,18-70 358,176 17-358,-176 0-1,-71 0 78,17-53-93</inkml:trace>
  <inkml:trace contextRef="#ctx0" brushRef="#br0" timeOffset="-180426.8">6173 15275 0,'0'0'0,"53"-17"78,35 17-46,-70 0-32,53 0 15,17 0 17,-53 0-32,0 0 31,-17 0-31,0 35 31,-18 106 0,0-106-31,-18 36 32,-105 35-1,-1-89 0,89-17 0,141 0 63,-18 0-94,159 18 31,-124 0-31,54 17 32,-142-17-32,-70-18 78,-1 0-63,1-18 1</inkml:trace>
  <inkml:trace contextRef="#ctx0" brushRef="#br0" timeOffset="-179822.05">7091 15610 0,'0'0'0,"70"0"31,-35 0-15,-17 0-16,0 0 15,-1 0 1,-17-17 0,0-18-1,-35 17 1,0 0 0,17 18-1,1 0-15,-72 53 31,54-18-15,0 18-16,35-17 0,-18-1 16,18 35-1,18 1 17,17-71-32,-17 18 0,70-1 31,-35 19-16,123-19 1,-141-17 0,18 0-16,0 0 15,-35 0 1,0 0 0,-54 0 46,1 0-31</inkml:trace>
  <inkml:trace contextRef="#ctx0" brushRef="#br0" timeOffset="-179227.68">7884 15558 0,'-17'0'31,"-71"17"0,88 1-31,0 17 32,0 0-1,35-17-31,53 17 31,53 18 0,-88-18 1,-35 54-1,-18-54-31,-89 71 31,72-89-31,-1 1 0,-17-18 16,17 0-1,-17 0 1,17 0-16,1-18 16,-19 1-16,1 17 15,18-18 1,-1 0-16,18 1 15</inkml:trace>
  <inkml:trace contextRef="#ctx0" brushRef="#br0" timeOffset="-178651.15">8272 15857 0,'53'-17'32,"53"-107"-1,-88 71-16,-18 18 1,-18 17 0,-52-17-1,52 35 1,-53 0 0,18 18-16,18 17 15,-18-17-15,36 17 16,-19 53-1,36-53 17,71 54-17,-36-54-15,124 88 32,-53-87-17,-18-1-15,-35-35 16,-18 0-16,-17 0 15,-18-35 48,0-36-47</inkml:trace>
  <inkml:trace contextRef="#ctx0" brushRef="#br0" timeOffset="-178207.01">8819 14993 0,'0'71'32,"0"193"-1,18-140-15,-18-1-16,0-17 15,0 0-15,17-53 0,19 176 31,-19-176-15,1 53-16,-18-71 16,0 18-16,18-18 15,-18 1-15,0-19 16,17-17-16,-123-70 78,1-124-62</inkml:trace>
  <inkml:trace contextRef="#ctx0" brushRef="#br0" timeOffset="-177857.59">8555 15840 0,'17'0'31,"19"0"0,105 0 1,-71 0-17,1 0-15,-1 0 16,-34 0-16,34 0 31,-123-18 78</inkml:trace>
  <inkml:trace contextRef="#ctx0" brushRef="#br0" timeOffset="-175701.05">6526 13370 0,'35'-17'31,"1"17"-31,175-18 32,-140 18-32,-18 0 0,194 71 46,-212-71-46,-35 17 16,0 18-16,0 1 16,0-19-16,-18 19 15,-17-1-15,-35 18 16,-107-18 0,71-35-1,-17 0 1,17-18-16,18 1 15,70-18 1,1 35 0,17-18-1,0 0 1,17-17 0,1 0-1,52 17 1,-52 0-1</inkml:trace>
  <inkml:trace contextRef="#ctx0" brushRef="#br0" timeOffset="-173908.68">7496 13423 0,'53'0'63,"53"0"-48,-35 18 1,140-1 15,-123 1-31,-17-18 31</inkml:trace>
  <inkml:trace contextRef="#ctx0" brushRef="#br0" timeOffset="-173698.65">9243 13141 0,'-36'71'15,"19"-54"32,-19 18-47</inkml:trace>
  <inkml:trace contextRef="#ctx0" brushRef="#br0" timeOffset="-173502.86">9066 13282 0,'0'0'0</inkml:trace>
  <inkml:trace contextRef="#ctx0" brushRef="#br0" timeOffset="-171940.8">7796 13300 0,'0'0'0,"265"53"32,52 35-32,-158-18 31,-124 1 0,-35-36-31,-35 53 31,-159 36 1,123-106-32,-87-1 31,87-34 0,53-19-31,-17 1 31,18 17-31</inkml:trace>
  <inkml:trace contextRef="#ctx0" brushRef="#br0" timeOffset="-154647.77">14605 12541 0,'53'0'63,"0"0"-32,-36 0-31,19 0 31,-19 0-31,18 0 32,-17 0-32,0 0 0,-18 18 328,88 158-297,-18 36 0,-34-89-15,-1 1-1,18 35 1,-35-89 0,-1 124-1,18-141 1,-17 18-16,-18-18 16,35 123-1,-17-141-15,0 89 31,-18-71-15,17 0-16,19 88 31,-1 17 1,-35-140-32,0 70 31,-35 0 0,35-70-15,-336 35 15,231-53-31,-19 0 0,18 0 16,-17 0-1,70 0 16,18 0 1,17 0 93,-53-106-110,-70-299 17,-70-248-1,193 494-31,-17-211 31,35 52 0,-18 124 1,18 106-17,-18 35 16,18 35 1,0 1-32,0-19 31,0-16 0,18 16-31,35 19 31,0-1-31,176-17 32,300-1-1,-423 36-31,0 0 0,18 0 31,52 0-15,-158 0 124,52 177-108,-52-89-32,52 282 31,-52 89 0,-18-194-15,35 211 15,-35-317-31,0-36 0,0-52 16,0 140 15,0-158 0,0-35 0,-53 35 1,-17-18-32,-1 18 0,-264 0 31,-71 0 0,283-53-31,52 0 0,36 0 31,17 0 126,-52-35-126,-1-36-15,-158-211 15,-18-36-31,177 142 15,-54-195 1,71 213 0,53-1-16,0-17 15,0 87-15,0 1 16,35-35 0,-17 87-16,-18 1 15,35-18 1,1 53 31,-36-17-32,105-19 1,125-34 15,-142 70-31,247-88 31,-141 52-15,-159 19 0,18 17-16,-17 0 0,-19 0 31,1-18 31,176-35-46,-106 35 0,88 1-1,-87-1-15,17 1 16,-36 17-16,1-18 31</inkml:trace>
  <inkml:trace contextRef="#ctx0" brushRef="#br0" timeOffset="-151408.9">2381 12577 0,'0'194'63,"0"511"-16,-53 124-16,53-600-31,0-17 0,0 141 31,0-106 1,0-212-32,0-17 0</inkml:trace>
  <inkml:trace contextRef="#ctx0" brushRef="#br0" timeOffset="-41236.66">11006 5574 0</inkml:trace>
</inkml:ink>
</file>

<file path=ppt/ink/ink8.xml><?xml version="1.0" encoding="utf-8"?>
<inkml:ink xmlns:inkml="http://www.w3.org/2003/InkML">
  <inkml:definitions>
    <inkml:context xml:id="ctx0">
      <inkml:inkSource xml:id="inkSrc0">
        <inkml:traceFormat>
          <inkml:channel name="X" type="integer" max="3926" units="cm"/>
          <inkml:channel name="Y" type="integer" max="1080" units="cm"/>
          <inkml:channel name="T" type="integer" max="2.14748E9" units="dev"/>
        </inkml:traceFormat>
        <inkml:channelProperties>
          <inkml:channelProperty channel="X" name="resolution" value="127.05502" units="1/cm"/>
          <inkml:channelProperty channel="Y" name="resolution" value="62.42775" units="1/cm"/>
          <inkml:channelProperty channel="T" name="resolution" value="1" units="1/dev"/>
        </inkml:channelProperties>
      </inkml:inkSource>
      <inkml:timestamp xml:id="ts0" timeString="2024-04-23T00:19:48.439"/>
    </inkml:context>
    <inkml:brush xml:id="br0">
      <inkml:brushProperty name="width" value="0.05292" units="cm"/>
      <inkml:brushProperty name="height" value="0.05292" units="cm"/>
      <inkml:brushProperty name="color" value="#FF0000"/>
    </inkml:brush>
  </inkml:definitions>
  <inkml:trace contextRef="#ctx0" brushRef="#br0">670 4833 0,'18'0'63,"-1"0"-48,54 0-15,35 0 31,35 0 1,-124 0-32,54 0 31,-18 0 16,-35 0 47</inkml:trace>
  <inkml:trace contextRef="#ctx0" brushRef="#br0" timeOffset="1378.52">794 7955 0,'70'0'78,"54"0"-47,-107 0-31,36 0 16,18 0 15,-54 0 16,19 0 0</inkml:trace>
  <inkml:trace contextRef="#ctx0" brushRef="#br0" timeOffset="2569.52">670 10989 0,'18'0'47,"-1"0"-32,36 0-15,-17 0 0,34 18 31,124-1 1,-106 1-1,-17-18 16,-54 0-47,19 0 31,34 0 32,-17 0-17</inkml:trace>
  <inkml:trace contextRef="#ctx0" brushRef="#br0" timeOffset="89170.94">16280 970 0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42002-7498-43A7-8426-3F4644FBDF81}" type="datetimeFigureOut">
              <a:rPr lang="en-GB" smtClean="0"/>
              <a:t>22/04/2024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3117C-A374-477F-8DAD-7313E412FB3D}" type="slidenum">
              <a:rPr lang="en-GB" smtClean="0"/>
              <a:t>‹#›</a:t>
            </a:fld>
            <a:endParaRPr lang="en-GB" dirty="0"/>
          </a:p>
        </p:txBody>
      </p:sp>
    </p:spTree>
    <p:extLst>
      <p:ext uri="{BB962C8B-B14F-4D97-AF65-F5344CB8AC3E}">
        <p14:creationId xmlns:p14="http://schemas.microsoft.com/office/powerpoint/2010/main" val="265916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6E3117C-A374-477F-8DAD-7313E412FB3D}"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1328229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6E3117C-A374-477F-8DAD-7313E412FB3D}"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2382398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Operations Studio is in public preview at time of writing. </a:t>
            </a:r>
          </a:p>
        </p:txBody>
      </p:sp>
      <p:sp>
        <p:nvSpPr>
          <p:cNvPr id="4" name="Slide Number Placeholder 3"/>
          <p:cNvSpPr>
            <a:spLocks noGrp="1"/>
          </p:cNvSpPr>
          <p:nvPr>
            <p:ph type="sldNum" sz="quarter" idx="10"/>
          </p:nvPr>
        </p:nvSpPr>
        <p:spPr/>
        <p:txBody>
          <a:bodyPr/>
          <a:lstStyle/>
          <a:p>
            <a:fld id="{A6E3117C-A374-477F-8DAD-7313E412FB3D}"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90555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Operations Studio is in public preview at time of writing. </a:t>
            </a:r>
          </a:p>
        </p:txBody>
      </p:sp>
      <p:sp>
        <p:nvSpPr>
          <p:cNvPr id="4" name="Slide Number Placeholder 3"/>
          <p:cNvSpPr>
            <a:spLocks noGrp="1"/>
          </p:cNvSpPr>
          <p:nvPr>
            <p:ph type="sldNum" sz="quarter" idx="10"/>
          </p:nvPr>
        </p:nvSpPr>
        <p:spPr/>
        <p:txBody>
          <a:bodyPr/>
          <a:lstStyle/>
          <a:p>
            <a:fld id="{A6E3117C-A374-477F-8DAD-7313E412FB3D}"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2484533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Operations Studio is in public preview at time of writing. </a:t>
            </a:r>
          </a:p>
        </p:txBody>
      </p:sp>
      <p:sp>
        <p:nvSpPr>
          <p:cNvPr id="4" name="Slide Number Placeholder 3"/>
          <p:cNvSpPr>
            <a:spLocks noGrp="1"/>
          </p:cNvSpPr>
          <p:nvPr>
            <p:ph type="sldNum" sz="quarter" idx="10"/>
          </p:nvPr>
        </p:nvSpPr>
        <p:spPr/>
        <p:txBody>
          <a:bodyPr/>
          <a:lstStyle/>
          <a:p>
            <a:fld id="{A6E3117C-A374-477F-8DAD-7313E412FB3D}"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401538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Operations Studio is in public preview at time of writing. </a:t>
            </a:r>
          </a:p>
        </p:txBody>
      </p:sp>
      <p:sp>
        <p:nvSpPr>
          <p:cNvPr id="4" name="Slide Number Placeholder 3"/>
          <p:cNvSpPr>
            <a:spLocks noGrp="1"/>
          </p:cNvSpPr>
          <p:nvPr>
            <p:ph type="sldNum" sz="quarter" idx="10"/>
          </p:nvPr>
        </p:nvSpPr>
        <p:spPr/>
        <p:txBody>
          <a:bodyPr/>
          <a:lstStyle/>
          <a:p>
            <a:fld id="{A6E3117C-A374-477F-8DAD-7313E412FB3D}"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2727247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Operations Studio is in public preview at time of writing. </a:t>
            </a:r>
          </a:p>
        </p:txBody>
      </p:sp>
      <p:sp>
        <p:nvSpPr>
          <p:cNvPr id="4" name="Slide Number Placeholder 3"/>
          <p:cNvSpPr>
            <a:spLocks noGrp="1"/>
          </p:cNvSpPr>
          <p:nvPr>
            <p:ph type="sldNum" sz="quarter" idx="10"/>
          </p:nvPr>
        </p:nvSpPr>
        <p:spPr/>
        <p:txBody>
          <a:bodyPr/>
          <a:lstStyle/>
          <a:p>
            <a:fld id="{A6E3117C-A374-477F-8DAD-7313E412FB3D}"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3365149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Operations Studio is in public preview at time of writing. </a:t>
            </a:r>
          </a:p>
        </p:txBody>
      </p:sp>
      <p:sp>
        <p:nvSpPr>
          <p:cNvPr id="4" name="Slide Number Placeholder 3"/>
          <p:cNvSpPr>
            <a:spLocks noGrp="1"/>
          </p:cNvSpPr>
          <p:nvPr>
            <p:ph type="sldNum" sz="quarter" idx="10"/>
          </p:nvPr>
        </p:nvSpPr>
        <p:spPr/>
        <p:txBody>
          <a:bodyPr/>
          <a:lstStyle/>
          <a:p>
            <a:fld id="{A6E3117C-A374-477F-8DAD-7313E412FB3D}"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2351468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SQL Operations Studio is in public preview at time of writing. </a:t>
            </a:r>
          </a:p>
        </p:txBody>
      </p:sp>
      <p:sp>
        <p:nvSpPr>
          <p:cNvPr id="4" name="Slide Number Placeholder 3"/>
          <p:cNvSpPr>
            <a:spLocks noGrp="1"/>
          </p:cNvSpPr>
          <p:nvPr>
            <p:ph type="sldNum" sz="quarter" idx="10"/>
          </p:nvPr>
        </p:nvSpPr>
        <p:spPr/>
        <p:txBody>
          <a:bodyPr/>
          <a:lstStyle/>
          <a:p>
            <a:fld id="{A6E3117C-A374-477F-8DAD-7313E412FB3D}"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1333408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File As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this saves the query to a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right-click the cell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ProductID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(first row and first cell),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Results As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Grid Results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navigate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Demonstration2AResults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this saves the query results to a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Display Estimated Execution Plan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SSMS can do more than just execute queries.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 Results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Review the available configuration options,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Open a SQL Server Management Studio Project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Project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D:\Demofiles\Mod01\Demo01.ssmssln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project.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Solution Explorer, note the contents of Solution Explorer, and that by using a project or solution you can save the state of the IDE. This means that any open connections, query windows, or Solution Explorer panes will reopen in the state they were saved in. </a:t>
            </a:r>
          </a:p>
          <a:p>
            <a:pPr marL="342900" lvl="0" indent="-342900">
              <a:lnSpc>
                <a:spcPct val="115000"/>
              </a:lnSpc>
              <a:spcAft>
                <a:spcPts val="995"/>
              </a:spcAft>
              <a:buFont typeface="+mj-lt"/>
              <a:buAutoNum type="arabicPeriod"/>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File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menu, 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Solution</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A6E3117C-A374-477F-8DAD-7313E412FB3D}" type="slidenum">
              <a:rPr lang="en-GB" smtClean="0"/>
              <a:t>18</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3442956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to Servers and Databases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the other SQL Server components to which connections can be made.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Engine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open a new connection.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Database Engine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Available Databases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tempdb</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this changes the database against which the query is executed.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in the query window,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will reconnect the query to another instance of SQL Server.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Database Engine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SSMS.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Use SSDT to Run a Transact-SQL Script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taskbar,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Visual Studio 2015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SQL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or enter a database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Server Explorer,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Connections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mia-sql.AdventureWorks.dbo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SQLQuery1.sql pane, type: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Production.Product ORDER BY ProductID;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toolbar,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6E3117C-A374-477F-8DAD-7313E412FB3D}" type="slidenum">
              <a:rPr lang="en-GB" smtClean="0"/>
              <a:t>19</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347669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6E3117C-A374-477F-8DAD-7313E412FB3D}"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1850542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you can view results, just as you can in SSMS.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Visual Studio 2015 without saving any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one of the following tools can you use to create and deploy SSIS packages?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SQL Server Management Studio.</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SQL Server Profiler.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Database Engine Tuning Advisor.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SQL Server Data Tools.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SQL Server Configuration Manager.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SQL Server Data Tools.</a:t>
            </a:r>
            <a:endParaRPr lang="en-GB" dirty="0"/>
          </a:p>
        </p:txBody>
      </p:sp>
      <p:sp>
        <p:nvSpPr>
          <p:cNvPr id="4" name="Slide Number Placeholder 3"/>
          <p:cNvSpPr>
            <a:spLocks noGrp="1"/>
          </p:cNvSpPr>
          <p:nvPr>
            <p:ph type="sldNum" sz="quarter" idx="10"/>
          </p:nvPr>
        </p:nvSpPr>
        <p:spPr/>
        <p:txBody>
          <a:bodyPr/>
          <a:lstStyle/>
          <a:p>
            <a:fld id="{A6E3117C-A374-477F-8DAD-7313E412FB3D}" type="slidenum">
              <a:rPr lang="en-GB" smtClean="0"/>
              <a:t>20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3952603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IDE do you think you will use to develop on SQL Server, SSMS or SSDT?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depending on which tools students feel most comfortable using. Developers can manage and develop SQL code with both tools.</a:t>
            </a:r>
          </a:p>
        </p:txBody>
      </p:sp>
      <p:sp>
        <p:nvSpPr>
          <p:cNvPr id="4" name="Slide Number Placeholder 3"/>
          <p:cNvSpPr>
            <a:spLocks noGrp="1"/>
          </p:cNvSpPr>
          <p:nvPr>
            <p:ph type="sldNum" sz="quarter" idx="10"/>
          </p:nvPr>
        </p:nvSpPr>
        <p:spPr/>
        <p:txBody>
          <a:bodyPr/>
          <a:lstStyle/>
          <a:p>
            <a:fld id="{A6E3117C-A374-477F-8DAD-7313E412FB3D}"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1636887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6E3117C-A374-477F-8DAD-7313E412FB3D}"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1611551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6E3117C-A374-477F-8DAD-7313E412FB3D}"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240045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6E3117C-A374-477F-8DAD-7313E412FB3D}"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2957971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6E3117C-A374-477F-8DAD-7313E412FB3D}"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3250655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6E3117C-A374-477F-8DAD-7313E412FB3D}"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2437960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Place each item into the appropriate category. Indicate your answer by writing the category number to the right of each item.</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Component</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(1)Database Engine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(2)Master Data Services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(3)Replication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(4)Integration Services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Tool</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(1)Data Quality Services Client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(2)Connectivity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(3)Profiler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(4)SQL Server Management Studio</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(5)SQL Server Data Tools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Edition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(1)Enterprise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(2)Developer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(3)Web</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(4)Standard</a:t>
            </a:r>
          </a:p>
        </p:txBody>
      </p:sp>
      <p:sp>
        <p:nvSpPr>
          <p:cNvPr id="4" name="Slide Number Placeholder 3"/>
          <p:cNvSpPr>
            <a:spLocks noGrp="1"/>
          </p:cNvSpPr>
          <p:nvPr>
            <p:ph type="sldNum" sz="quarter" idx="10"/>
          </p:nvPr>
        </p:nvSpPr>
        <p:spPr/>
        <p:txBody>
          <a:bodyPr/>
          <a:lstStyle/>
          <a:p>
            <a:fld id="{A6E3117C-A374-477F-8DAD-7313E412FB3D}"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3209036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A6E3117C-A374-477F-8DAD-7313E412FB3D}"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000000"/>
                </a:solidFill>
                <a:latin typeface="Arial" panose="020B0604020202020204" pitchFamily="34" charset="0"/>
              </a:rPr>
              <a:t>20762C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336699"/>
                </a:solidFill>
                <a:latin typeface="Arial" panose="020B0604020202020204" pitchFamily="34" charset="0"/>
              </a:rPr>
              <a:t>1: An Introduction to Database Development</a:t>
            </a:r>
          </a:p>
        </p:txBody>
      </p:sp>
    </p:spTree>
    <p:extLst>
      <p:ext uri="{BB962C8B-B14F-4D97-AF65-F5344CB8AC3E}">
        <p14:creationId xmlns:p14="http://schemas.microsoft.com/office/powerpoint/2010/main" val="2848345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6369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674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9665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5035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833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95039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899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397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813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215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319198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4134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3032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customXml" Target="../ink/ink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3.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a:t>Module 1</a:t>
            </a:r>
          </a:p>
        </p:txBody>
      </p:sp>
      <p:sp>
        <p:nvSpPr>
          <p:cNvPr id="3" name="Subtitle 2"/>
          <p:cNvSpPr>
            <a:spLocks noGrp="1"/>
          </p:cNvSpPr>
          <p:nvPr>
            <p:ph type="subTitle" sz="quarter" idx="1"/>
          </p:nvPr>
        </p:nvSpPr>
        <p:spPr/>
        <p:txBody>
          <a:bodyPr/>
          <a:lstStyle/>
          <a:p>
            <a:r>
              <a:rPr lang="en-GB" dirty="0"/>
              <a:t>Introduction to version control with Git</a:t>
            </a:r>
          </a:p>
        </p:txBody>
      </p:sp>
    </p:spTree>
    <p:custDataLst>
      <p:tags r:id="rId1"/>
    </p:custDataLst>
    <p:extLst>
      <p:ext uri="{BB962C8B-B14F-4D97-AF65-F5344CB8AC3E}">
        <p14:creationId xmlns:p14="http://schemas.microsoft.com/office/powerpoint/2010/main" val="211539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E6E6E6"/>
                </a:solidFill>
                <a:effectLst/>
                <a:latin typeface="Segoe UI" panose="020B0502040204020203" pitchFamily="34" charset="0"/>
              </a:rPr>
              <a:t>Knowledge check</a:t>
            </a:r>
            <a:endParaRPr lang="en-GB" dirty="0"/>
          </a:p>
        </p:txBody>
      </p:sp>
      <p:sp>
        <p:nvSpPr>
          <p:cNvPr id="3" name="Text Placeholder 2">
            <a:extLst>
              <a:ext uri="{FF2B5EF4-FFF2-40B4-BE49-F238E27FC236}">
                <a16:creationId xmlns:a16="http://schemas.microsoft.com/office/drawing/2014/main" id="{9D2D68A0-236B-7345-01E5-3C49874C8E9B}"/>
              </a:ext>
            </a:extLst>
          </p:cNvPr>
          <p:cNvSpPr txBox="1">
            <a:spLocks/>
          </p:cNvSpPr>
          <p:nvPr/>
        </p:nvSpPr>
        <p:spPr>
          <a:xfrm>
            <a:off x="512422" y="1030546"/>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GB" b="1" kern="0" dirty="0"/>
          </a:p>
        </p:txBody>
      </p:sp>
      <p:sp>
        <p:nvSpPr>
          <p:cNvPr id="7" name="TextBox 6">
            <a:extLst>
              <a:ext uri="{FF2B5EF4-FFF2-40B4-BE49-F238E27FC236}">
                <a16:creationId xmlns:a16="http://schemas.microsoft.com/office/drawing/2014/main" id="{4A62568B-35BB-1991-CF78-1B4EC27A0713}"/>
              </a:ext>
            </a:extLst>
          </p:cNvPr>
          <p:cNvSpPr txBox="1"/>
          <p:nvPr/>
        </p:nvSpPr>
        <p:spPr>
          <a:xfrm>
            <a:off x="460375" y="1028343"/>
            <a:ext cx="8254417" cy="3416320"/>
          </a:xfrm>
          <a:prstGeom prst="rect">
            <a:avLst/>
          </a:prstGeom>
          <a:noFill/>
        </p:spPr>
        <p:txBody>
          <a:bodyPr wrap="square">
            <a:spAutoFit/>
          </a:bodyPr>
          <a:lstStyle/>
          <a:p>
            <a:r>
              <a:rPr lang="en-US" b="0" dirty="0"/>
              <a:t>What’s the difference between Git and GitHub? </a:t>
            </a:r>
          </a:p>
          <a:p>
            <a:endParaRPr lang="en-US" b="0" dirty="0"/>
          </a:p>
          <a:p>
            <a:r>
              <a:rPr lang="en-US" b="0" dirty="0"/>
              <a:t>Git lets you work with one or more local branches and push changes to a remote repository. GitHub acts as the remote repository, which is accessed through a website or command-line tools.</a:t>
            </a:r>
          </a:p>
          <a:p>
            <a:endParaRPr lang="en-US" b="0" dirty="0"/>
          </a:p>
          <a:p>
            <a:r>
              <a:rPr lang="en-US" b="0" dirty="0"/>
              <a:t>Git is a distributed version control system (DVCS) that runs in the cloud. GitHub is an interface layer that provides access to Git technology.</a:t>
            </a:r>
          </a:p>
          <a:p>
            <a:endParaRPr lang="en-US" b="0" dirty="0"/>
          </a:p>
          <a:p>
            <a:r>
              <a:rPr lang="en-US" b="0" dirty="0"/>
              <a:t>Git is used by an individual contributor. GitHub is used by multiple contributors to simplify group development work.</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D7F81BA-2DC0-EC81-0D82-664184E5BCE4}"/>
                  </a:ext>
                </a:extLst>
              </p14:cNvPr>
              <p14:cNvContentPartPr/>
              <p14:nvPr/>
            </p14:nvContentPartPr>
            <p14:xfrm>
              <a:off x="241200" y="349200"/>
              <a:ext cx="5619960" cy="3626280"/>
            </p14:xfrm>
          </p:contentPart>
        </mc:Choice>
        <mc:Fallback>
          <p:pic>
            <p:nvPicPr>
              <p:cNvPr id="4" name="Ink 3">
                <a:extLst>
                  <a:ext uri="{FF2B5EF4-FFF2-40B4-BE49-F238E27FC236}">
                    <a16:creationId xmlns:a16="http://schemas.microsoft.com/office/drawing/2014/main" id="{2D7F81BA-2DC0-EC81-0D82-664184E5BCE4}"/>
                  </a:ext>
                </a:extLst>
              </p:cNvPr>
              <p:cNvPicPr/>
              <p:nvPr/>
            </p:nvPicPr>
            <p:blipFill>
              <a:blip r:embed="rId5"/>
              <a:stretch>
                <a:fillRect/>
              </a:stretch>
            </p:blipFill>
            <p:spPr>
              <a:xfrm>
                <a:off x="231840" y="339840"/>
                <a:ext cx="5638680" cy="3645000"/>
              </a:xfrm>
              <a:prstGeom prst="rect">
                <a:avLst/>
              </a:prstGeom>
            </p:spPr>
          </p:pic>
        </mc:Fallback>
      </mc:AlternateContent>
    </p:spTree>
    <p:custDataLst>
      <p:tags r:id="rId1"/>
    </p:custDataLst>
    <p:extLst>
      <p:ext uri="{BB962C8B-B14F-4D97-AF65-F5344CB8AC3E}">
        <p14:creationId xmlns:p14="http://schemas.microsoft.com/office/powerpoint/2010/main" val="161411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E6E6E6"/>
                </a:solidFill>
                <a:effectLst/>
                <a:latin typeface="Segoe UI" panose="020B0502040204020203" pitchFamily="34" charset="0"/>
              </a:rPr>
              <a:t>Lesson 2:</a:t>
            </a:r>
            <a:r>
              <a:rPr lang="en-US" i="0" dirty="0">
                <a:solidFill>
                  <a:srgbClr val="E6E6E6"/>
                </a:solidFill>
                <a:effectLst/>
                <a:latin typeface="Segoe UI" panose="020B0502040204020203" pitchFamily="34" charset="0"/>
              </a:rPr>
              <a:t>How to create and modify a Git project</a:t>
            </a:r>
            <a:endParaRPr lang="en-GB" dirty="0"/>
          </a:p>
        </p:txBody>
      </p:sp>
      <p:sp>
        <p:nvSpPr>
          <p:cNvPr id="4" name="Content Placeholder 4">
            <a:extLst>
              <a:ext uri="{FF2B5EF4-FFF2-40B4-BE49-F238E27FC236}">
                <a16:creationId xmlns:a16="http://schemas.microsoft.com/office/drawing/2014/main" id="{833BF642-5096-4912-8CA3-631E91033E3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Learn how to create a new Git Project</a:t>
            </a:r>
          </a:p>
          <a:p>
            <a:pPr lvl="0"/>
            <a:r>
              <a:rPr lang="en-US" b="0" kern="0" dirty="0">
                <a:solidFill>
                  <a:srgbClr val="000000"/>
                </a:solidFill>
              </a:rPr>
              <a:t>Understand how to track changes in Git</a:t>
            </a:r>
          </a:p>
          <a:p>
            <a:pPr lvl="0"/>
            <a:r>
              <a:rPr lang="en-US" b="0" kern="0" dirty="0">
                <a:solidFill>
                  <a:srgbClr val="000000"/>
                </a:solidFill>
              </a:rPr>
              <a:t>Know how to fix simple mistakes in Git</a:t>
            </a:r>
          </a:p>
          <a:p>
            <a:pPr lvl="0"/>
            <a:r>
              <a:rPr lang="en-US" b="0" kern="0" dirty="0">
                <a:solidFill>
                  <a:srgbClr val="000000"/>
                </a:solidFill>
              </a:rPr>
              <a:t>Recover deleted files in Git</a:t>
            </a:r>
            <a:endParaRPr lang="en-GB" b="0" kern="0" dirty="0">
              <a:solidFill>
                <a:srgbClr val="000000"/>
              </a:solidFill>
            </a:endParaRPr>
          </a:p>
        </p:txBody>
      </p:sp>
    </p:spTree>
    <p:custDataLst>
      <p:tags r:id="rId1"/>
    </p:custDataLst>
    <p:extLst>
      <p:ext uri="{BB962C8B-B14F-4D97-AF65-F5344CB8AC3E}">
        <p14:creationId xmlns:p14="http://schemas.microsoft.com/office/powerpoint/2010/main" val="530284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E6E6E6"/>
                </a:solidFill>
                <a:effectLst/>
                <a:latin typeface="Segoe UI" panose="020B0502040204020203" pitchFamily="34" charset="0"/>
              </a:rPr>
              <a:t>Exercise - Start a project</a:t>
            </a:r>
            <a:endParaRPr lang="en-GB" dirty="0"/>
          </a:p>
        </p:txBody>
      </p:sp>
      <p:sp>
        <p:nvSpPr>
          <p:cNvPr id="4" name="Content Placeholder 4">
            <a:extLst>
              <a:ext uri="{FF2B5EF4-FFF2-40B4-BE49-F238E27FC236}">
                <a16:creationId xmlns:a16="http://schemas.microsoft.com/office/drawing/2014/main" id="{833BF642-5096-4912-8CA3-631E91033E3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Learn how to create a new Git Project</a:t>
            </a:r>
          </a:p>
          <a:p>
            <a:pPr lvl="0"/>
            <a:r>
              <a:rPr lang="en-US" b="0" kern="0" dirty="0">
                <a:solidFill>
                  <a:srgbClr val="000000"/>
                </a:solidFill>
              </a:rPr>
              <a:t>Understand how to track changes in Git</a:t>
            </a:r>
          </a:p>
          <a:p>
            <a:pPr lvl="0"/>
            <a:r>
              <a:rPr lang="en-US" b="0" kern="0" dirty="0">
                <a:solidFill>
                  <a:srgbClr val="000000"/>
                </a:solidFill>
              </a:rPr>
              <a:t>Know how to fix simple mistakes in Git</a:t>
            </a:r>
          </a:p>
          <a:p>
            <a:pPr lvl="0"/>
            <a:r>
              <a:rPr lang="en-US" b="0" kern="0" dirty="0">
                <a:solidFill>
                  <a:srgbClr val="000000"/>
                </a:solidFill>
              </a:rPr>
              <a:t>Recover deleted files in Git</a:t>
            </a:r>
            <a:endParaRPr lang="en-GB" b="0" kern="0" dirty="0">
              <a:solidFill>
                <a:srgbClr val="000000"/>
              </a:solidFill>
            </a:endParaRPr>
          </a:p>
        </p:txBody>
      </p:sp>
    </p:spTree>
    <p:custDataLst>
      <p:tags r:id="rId1"/>
    </p:custDataLst>
    <p:extLst>
      <p:ext uri="{BB962C8B-B14F-4D97-AF65-F5344CB8AC3E}">
        <p14:creationId xmlns:p14="http://schemas.microsoft.com/office/powerpoint/2010/main" val="3275934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21481" cy="740664"/>
          </a:xfrm>
        </p:spPr>
        <p:txBody>
          <a:bodyPr/>
          <a:lstStyle/>
          <a:p>
            <a:r>
              <a:rPr lang="en-US" b="1" i="0" dirty="0">
                <a:solidFill>
                  <a:srgbClr val="E6E6E6"/>
                </a:solidFill>
                <a:effectLst/>
                <a:latin typeface="Segoe UI" panose="020B0502040204020203" pitchFamily="34" charset="0"/>
              </a:rPr>
              <a:t>Exercise - </a:t>
            </a:r>
            <a:r>
              <a:rPr lang="en-US" i="0" dirty="0">
                <a:solidFill>
                  <a:srgbClr val="E6E6E6"/>
                </a:solidFill>
                <a:effectLst/>
                <a:latin typeface="Segoe UI" panose="020B0502040204020203" pitchFamily="34" charset="0"/>
              </a:rPr>
              <a:t>Make changes and track them with Git</a:t>
            </a:r>
            <a:endParaRPr lang="en-GB" dirty="0"/>
          </a:p>
        </p:txBody>
      </p:sp>
      <p:sp>
        <p:nvSpPr>
          <p:cNvPr id="4" name="Content Placeholder 4">
            <a:extLst>
              <a:ext uri="{FF2B5EF4-FFF2-40B4-BE49-F238E27FC236}">
                <a16:creationId xmlns:a16="http://schemas.microsoft.com/office/drawing/2014/main" id="{833BF642-5096-4912-8CA3-631E91033E3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Most development projects are iterative. You write some code, and then you test the code and make sure it works. Then, you write more code and invite other people to contribute code. Iteration means many changes: code additions, bug fixes, deletions, and replacements.</a:t>
            </a:r>
          </a:p>
          <a:p>
            <a:pPr lvl="0"/>
            <a:endParaRPr lang="en-US" sz="2400" b="0" kern="0" dirty="0">
              <a:solidFill>
                <a:srgbClr val="000000"/>
              </a:solidFill>
            </a:endParaRPr>
          </a:p>
          <a:p>
            <a:pPr lvl="0"/>
            <a:r>
              <a:rPr lang="en-US" sz="2400" b="0" kern="0" dirty="0">
                <a:solidFill>
                  <a:srgbClr val="000000"/>
                </a:solidFill>
              </a:rPr>
              <a:t>As you work on your project, Git helps keep track of the changes you make. It also lets you undo mistakes. In the next exercises, you continue building out the website you're working on and learn some important new commands, like </a:t>
            </a:r>
            <a:r>
              <a:rPr lang="en-US" sz="2400" b="0" i="1" kern="0" dirty="0">
                <a:solidFill>
                  <a:srgbClr val="000000"/>
                </a:solidFill>
              </a:rPr>
              <a:t>git diff</a:t>
            </a:r>
            <a:r>
              <a:rPr lang="en-US" sz="2400" b="0" kern="0" dirty="0">
                <a:solidFill>
                  <a:srgbClr val="000000"/>
                </a:solidFill>
              </a:rPr>
              <a:t>.</a:t>
            </a:r>
            <a:endParaRPr lang="en-GB" sz="2400" b="0" kern="0" dirty="0">
              <a:solidFill>
                <a:srgbClr val="000000"/>
              </a:solidFill>
            </a:endParaRPr>
          </a:p>
        </p:txBody>
      </p:sp>
    </p:spTree>
    <p:custDataLst>
      <p:tags r:id="rId1"/>
    </p:custDataLst>
    <p:extLst>
      <p:ext uri="{BB962C8B-B14F-4D97-AF65-F5344CB8AC3E}">
        <p14:creationId xmlns:p14="http://schemas.microsoft.com/office/powerpoint/2010/main" val="224329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21481" cy="740664"/>
          </a:xfrm>
        </p:spPr>
        <p:txBody>
          <a:bodyPr/>
          <a:lstStyle/>
          <a:p>
            <a:r>
              <a:rPr lang="en-US" b="1" i="0" dirty="0">
                <a:solidFill>
                  <a:srgbClr val="E6E6E6"/>
                </a:solidFill>
                <a:effectLst/>
                <a:latin typeface="Segoe UI" panose="020B0502040204020203" pitchFamily="34" charset="0"/>
              </a:rPr>
              <a:t>Exercise -Fix simple mistakes</a:t>
            </a:r>
            <a:endParaRPr lang="en-GB" dirty="0"/>
          </a:p>
        </p:txBody>
      </p:sp>
      <p:sp>
        <p:nvSpPr>
          <p:cNvPr id="4" name="Content Placeholder 4">
            <a:extLst>
              <a:ext uri="{FF2B5EF4-FFF2-40B4-BE49-F238E27FC236}">
                <a16:creationId xmlns:a16="http://schemas.microsoft.com/office/drawing/2014/main" id="{833BF642-5096-4912-8CA3-631E91033E3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Sometimes, things go wrong. You might forget to add a new file, or maybe you add a file by mistake. Perhaps you made a spelling error in your latest commit or you committed something you didn't intend to. Perhaps you accidentally deleted a file.</a:t>
            </a:r>
          </a:p>
          <a:p>
            <a:pPr lvl="0"/>
            <a:endParaRPr lang="en-US" sz="2400" b="0" kern="0" dirty="0">
              <a:solidFill>
                <a:srgbClr val="000000"/>
              </a:solidFill>
            </a:endParaRPr>
          </a:p>
          <a:p>
            <a:pPr lvl="0"/>
            <a:r>
              <a:rPr lang="en-US" sz="2400" b="0" kern="0" dirty="0">
                <a:solidFill>
                  <a:srgbClr val="000000"/>
                </a:solidFill>
              </a:rPr>
              <a:t>Git lets you make changes fearlessly, because it always offers a way to get back to where you were. You can even change Git's commit history as long as you only change commits that haven't been shared.</a:t>
            </a:r>
            <a:endParaRPr lang="en-GB" sz="2400" b="0" kern="0" dirty="0">
              <a:solidFill>
                <a:srgbClr val="000000"/>
              </a:solidFill>
            </a:endParaRPr>
          </a:p>
        </p:txBody>
      </p:sp>
    </p:spTree>
    <p:custDataLst>
      <p:tags r:id="rId1"/>
    </p:custDataLst>
    <p:extLst>
      <p:ext uri="{BB962C8B-B14F-4D97-AF65-F5344CB8AC3E}">
        <p14:creationId xmlns:p14="http://schemas.microsoft.com/office/powerpoint/2010/main" val="206234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21481" cy="740664"/>
          </a:xfrm>
        </p:spPr>
        <p:txBody>
          <a:bodyPr/>
          <a:lstStyle/>
          <a:p>
            <a:r>
              <a:rPr lang="en-US" b="1" i="0" dirty="0">
                <a:solidFill>
                  <a:srgbClr val="E6E6E6"/>
                </a:solidFill>
                <a:effectLst/>
                <a:latin typeface="Segoe UI" panose="020B0502040204020203" pitchFamily="34" charset="0"/>
              </a:rPr>
              <a:t>Exercise -Fix simple mistakes</a:t>
            </a:r>
            <a:endParaRPr lang="en-GB" dirty="0"/>
          </a:p>
        </p:txBody>
      </p:sp>
      <p:sp>
        <p:nvSpPr>
          <p:cNvPr id="4" name="Content Placeholder 4">
            <a:extLst>
              <a:ext uri="{FF2B5EF4-FFF2-40B4-BE49-F238E27FC236}">
                <a16:creationId xmlns:a16="http://schemas.microsoft.com/office/drawing/2014/main" id="{833BF642-5096-4912-8CA3-631E91033E3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Sometimes, things go wrong. You might forget to add a new file, or maybe you add a file by mistake. Perhaps you made a spelling error in your latest commit or you committed something you didn't intend to. Perhaps you accidentally deleted a file.</a:t>
            </a:r>
          </a:p>
          <a:p>
            <a:pPr lvl="0"/>
            <a:endParaRPr lang="en-US" sz="2400" b="0" kern="0" dirty="0">
              <a:solidFill>
                <a:srgbClr val="000000"/>
              </a:solidFill>
            </a:endParaRPr>
          </a:p>
          <a:p>
            <a:pPr lvl="0"/>
            <a:r>
              <a:rPr lang="en-US" sz="2400" b="0" kern="0" dirty="0">
                <a:solidFill>
                  <a:srgbClr val="000000"/>
                </a:solidFill>
              </a:rPr>
              <a:t>Git lets you make changes fearlessly, because it always offers a way to get back to where you were. You can even change Git's commit history as long as you only change commits that haven't been shared.</a:t>
            </a:r>
            <a:endParaRPr lang="en-GB" sz="2400" b="0" kern="0" dirty="0">
              <a:solidFill>
                <a:srgbClr val="000000"/>
              </a:solidFill>
            </a:endParaRPr>
          </a:p>
        </p:txBody>
      </p:sp>
    </p:spTree>
    <p:custDataLst>
      <p:tags r:id="rId1"/>
    </p:custDataLst>
    <p:extLst>
      <p:ext uri="{BB962C8B-B14F-4D97-AF65-F5344CB8AC3E}">
        <p14:creationId xmlns:p14="http://schemas.microsoft.com/office/powerpoint/2010/main" val="65385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21481" cy="740664"/>
          </a:xfrm>
        </p:spPr>
        <p:txBody>
          <a:bodyPr/>
          <a:lstStyle/>
          <a:p>
            <a:r>
              <a:rPr lang="en-US" b="1" i="0" dirty="0">
                <a:solidFill>
                  <a:srgbClr val="E6E6E6"/>
                </a:solidFill>
                <a:effectLst/>
                <a:latin typeface="Segoe UI" panose="020B0502040204020203" pitchFamily="34" charset="0"/>
              </a:rPr>
              <a:t>Exercise -Use Git to fix mistakes</a:t>
            </a:r>
            <a:endParaRPr lang="en-GB" dirty="0"/>
          </a:p>
        </p:txBody>
      </p:sp>
      <p:sp>
        <p:nvSpPr>
          <p:cNvPr id="4" name="Content Placeholder 4">
            <a:extLst>
              <a:ext uri="{FF2B5EF4-FFF2-40B4-BE49-F238E27FC236}">
                <a16:creationId xmlns:a16="http://schemas.microsoft.com/office/drawing/2014/main" id="{833BF642-5096-4912-8CA3-631E91033E3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Now, let's get some hands-on practice fixing our mistakes!</a:t>
            </a:r>
          </a:p>
        </p:txBody>
      </p:sp>
    </p:spTree>
    <p:custDataLst>
      <p:tags r:id="rId1"/>
    </p:custDataLst>
    <p:extLst>
      <p:ext uri="{BB962C8B-B14F-4D97-AF65-F5344CB8AC3E}">
        <p14:creationId xmlns:p14="http://schemas.microsoft.com/office/powerpoint/2010/main" val="346876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21481" cy="740664"/>
          </a:xfrm>
        </p:spPr>
        <p:txBody>
          <a:bodyPr/>
          <a:lstStyle/>
          <a:p>
            <a:r>
              <a:rPr lang="en-US" b="1" i="0" dirty="0">
                <a:solidFill>
                  <a:srgbClr val="E6E6E6"/>
                </a:solidFill>
                <a:effectLst/>
                <a:latin typeface="Segoe UI" panose="020B0502040204020203" pitchFamily="34" charset="0"/>
              </a:rPr>
              <a:t>Knowledge Check</a:t>
            </a:r>
            <a:endParaRPr lang="en-GB" dirty="0"/>
          </a:p>
        </p:txBody>
      </p:sp>
      <p:sp>
        <p:nvSpPr>
          <p:cNvPr id="4" name="Content Placeholder 4">
            <a:extLst>
              <a:ext uri="{FF2B5EF4-FFF2-40B4-BE49-F238E27FC236}">
                <a16:creationId xmlns:a16="http://schemas.microsoft.com/office/drawing/2014/main" id="{833BF642-5096-4912-8CA3-631E91033E3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What does the -m tag do to your commit? </a:t>
            </a:r>
          </a:p>
          <a:p>
            <a:pPr lvl="0"/>
            <a:endParaRPr lang="en-US" sz="2400" b="0" kern="0" dirty="0">
              <a:solidFill>
                <a:srgbClr val="000000"/>
              </a:solidFill>
            </a:endParaRPr>
          </a:p>
          <a:p>
            <a:pPr lvl="1"/>
            <a:r>
              <a:rPr lang="en-US" sz="2000" b="0" kern="0" dirty="0">
                <a:solidFill>
                  <a:srgbClr val="000000"/>
                </a:solidFill>
              </a:rPr>
              <a:t>The -m tag isn't a valid tag in git</a:t>
            </a:r>
            <a:endParaRPr lang="en-US" sz="2400" b="0" kern="0" dirty="0">
              <a:solidFill>
                <a:srgbClr val="000000"/>
              </a:solidFill>
            </a:endParaRPr>
          </a:p>
          <a:p>
            <a:pPr lvl="1"/>
            <a:r>
              <a:rPr lang="en-US" sz="2000" b="0" kern="0" dirty="0">
                <a:solidFill>
                  <a:srgbClr val="000000"/>
                </a:solidFill>
              </a:rPr>
              <a:t>The tag modifies your commit if you forgot to add something</a:t>
            </a:r>
            <a:endParaRPr lang="en-US" sz="2400" b="0" kern="0" dirty="0">
              <a:solidFill>
                <a:srgbClr val="000000"/>
              </a:solidFill>
            </a:endParaRPr>
          </a:p>
          <a:p>
            <a:pPr lvl="1"/>
            <a:r>
              <a:rPr lang="en-US" sz="2000" b="0" kern="0" dirty="0">
                <a:solidFill>
                  <a:srgbClr val="000000"/>
                </a:solidFill>
              </a:rPr>
              <a:t>This tag allows you to add a message to your commit</a:t>
            </a:r>
          </a:p>
        </p:txBody>
      </p:sp>
    </p:spTree>
    <p:custDataLst>
      <p:tags r:id="rId1"/>
    </p:custDataLst>
    <p:extLst>
      <p:ext uri="{BB962C8B-B14F-4D97-AF65-F5344CB8AC3E}">
        <p14:creationId xmlns:p14="http://schemas.microsoft.com/office/powerpoint/2010/main" val="88924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685671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6884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Overview</a:t>
            </a:r>
          </a:p>
        </p:txBody>
      </p:sp>
      <p:sp>
        <p:nvSpPr>
          <p:cNvPr id="3" name="Text Placeholder 2"/>
          <p:cNvSpPr>
            <a:spLocks noGrp="1"/>
          </p:cNvSpPr>
          <p:nvPr>
            <p:ph type="body" idx="1"/>
          </p:nvPr>
        </p:nvSpPr>
        <p:spPr/>
        <p:txBody>
          <a:bodyPr/>
          <a:lstStyle/>
          <a:p>
            <a:r>
              <a:rPr lang="en-US" dirty="0"/>
              <a:t>Learn what version control is</a:t>
            </a:r>
            <a:r>
              <a:rPr lang="en-GB" dirty="0"/>
              <a:t>
</a:t>
            </a:r>
            <a:r>
              <a:rPr lang="en-US" dirty="0"/>
              <a:t>Understand distributed version control systems, like Git</a:t>
            </a:r>
          </a:p>
          <a:p>
            <a:r>
              <a:rPr lang="en-US" dirty="0"/>
              <a:t>Recognize the differences between Git and GitHub and the roles they play in the software development lifecycle.</a:t>
            </a:r>
          </a:p>
          <a:p>
            <a:endParaRPr lang="en-GB" dirty="0"/>
          </a:p>
        </p:txBody>
      </p:sp>
    </p:spTree>
    <p:custDataLst>
      <p:tags r:id="rId1"/>
    </p:custDataLst>
    <p:extLst>
      <p:ext uri="{BB962C8B-B14F-4D97-AF65-F5344CB8AC3E}">
        <p14:creationId xmlns:p14="http://schemas.microsoft.com/office/powerpoint/2010/main" val="29186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675378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Review and Takeaways</a:t>
            </a:r>
          </a:p>
        </p:txBody>
      </p:sp>
      <p:sp>
        <p:nvSpPr>
          <p:cNvPr id="3" name="Text Placeholder 2"/>
          <p:cNvSpPr>
            <a:spLocks noGrp="1"/>
          </p:cNvSpPr>
          <p:nvPr>
            <p:ph type="body" idx="1"/>
          </p:nvPr>
        </p:nvSpPr>
        <p:spPr/>
        <p:txBody>
          <a:bodyPr/>
          <a:lstStyle/>
          <a:p>
            <a:r>
              <a:rPr lang="en-GB" dirty="0"/>
              <a:t>Review Question(s)</a:t>
            </a:r>
          </a:p>
        </p:txBody>
      </p:sp>
    </p:spTree>
    <p:custDataLst>
      <p:tags r:id="rId1"/>
    </p:custDataLst>
    <p:extLst>
      <p:ext uri="{BB962C8B-B14F-4D97-AF65-F5344CB8AC3E}">
        <p14:creationId xmlns:p14="http://schemas.microsoft.com/office/powerpoint/2010/main" val="425787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r>
              <a:rPr lang="en-US" b="1" i="0" dirty="0">
                <a:solidFill>
                  <a:srgbClr val="E6E6E6"/>
                </a:solidFill>
                <a:effectLst/>
                <a:latin typeface="Segoe UI" panose="020B0502040204020203" pitchFamily="34" charset="0"/>
              </a:rPr>
              <a:t>What is version control?</a:t>
            </a:r>
            <a:endParaRPr lang="en-GB" dirty="0"/>
          </a:p>
        </p:txBody>
      </p:sp>
      <p:sp>
        <p:nvSpPr>
          <p:cNvPr id="3" name="Text Placeholder 2"/>
          <p:cNvSpPr>
            <a:spLocks noGrp="1"/>
          </p:cNvSpPr>
          <p:nvPr>
            <p:ph type="body" idx="1"/>
          </p:nvPr>
        </p:nvSpPr>
        <p:spPr/>
        <p:txBody>
          <a:bodyPr/>
          <a:lstStyle/>
          <a:p>
            <a:r>
              <a:rPr lang="en-GB" dirty="0"/>
              <a:t>Distributed version control
Git terminology
The Git command line
Git and GitHub.</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0C970D6-F63E-C536-73B5-FADA5FB17C38}"/>
                  </a:ext>
                </a:extLst>
              </p14:cNvPr>
              <p14:cNvContentPartPr/>
              <p14:nvPr/>
            </p14:nvContentPartPr>
            <p14:xfrm>
              <a:off x="1022400" y="2095560"/>
              <a:ext cx="7994880" cy="4476960"/>
            </p14:xfrm>
          </p:contentPart>
        </mc:Choice>
        <mc:Fallback>
          <p:pic>
            <p:nvPicPr>
              <p:cNvPr id="4" name="Ink 3">
                <a:extLst>
                  <a:ext uri="{FF2B5EF4-FFF2-40B4-BE49-F238E27FC236}">
                    <a16:creationId xmlns:a16="http://schemas.microsoft.com/office/drawing/2014/main" id="{60C970D6-F63E-C536-73B5-FADA5FB17C38}"/>
                  </a:ext>
                </a:extLst>
              </p:cNvPr>
              <p:cNvPicPr/>
              <p:nvPr/>
            </p:nvPicPr>
            <p:blipFill>
              <a:blip r:embed="rId5"/>
              <a:stretch>
                <a:fillRect/>
              </a:stretch>
            </p:blipFill>
            <p:spPr>
              <a:xfrm>
                <a:off x="1013040" y="2086200"/>
                <a:ext cx="8013600" cy="4495680"/>
              </a:xfrm>
              <a:prstGeom prst="rect">
                <a:avLst/>
              </a:prstGeom>
            </p:spPr>
          </p:pic>
        </mc:Fallback>
      </mc:AlternateContent>
    </p:spTree>
    <p:custDataLst>
      <p:tags r:id="rId1"/>
    </p:custDataLst>
    <p:extLst>
      <p:ext uri="{BB962C8B-B14F-4D97-AF65-F5344CB8AC3E}">
        <p14:creationId xmlns:p14="http://schemas.microsoft.com/office/powerpoint/2010/main" val="1396157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a:xfrm>
            <a:off x="115207" y="-2"/>
            <a:ext cx="8119156" cy="740664"/>
          </a:xfrm>
        </p:spPr>
        <p:txBody>
          <a:bodyPr/>
          <a:lstStyle/>
          <a:p>
            <a:r>
              <a:rPr lang="en-US" b="1" i="0" dirty="0">
                <a:solidFill>
                  <a:srgbClr val="E6E6E6"/>
                </a:solidFill>
                <a:effectLst/>
                <a:latin typeface="Segoe UI" panose="020B0502040204020203" pitchFamily="34" charset="0"/>
              </a:rPr>
              <a:t>What is version control?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1800" b="0" kern="0" dirty="0">
                <a:solidFill>
                  <a:srgbClr val="000000"/>
                </a:solidFill>
              </a:rPr>
              <a:t>A version control system (VCS) is a program or set of programs that tracks changes to a collection of files.</a:t>
            </a:r>
          </a:p>
          <a:p>
            <a:pPr lvl="0"/>
            <a:r>
              <a:rPr lang="en-US" sz="1800" b="0" kern="0" dirty="0">
                <a:solidFill>
                  <a:srgbClr val="000000"/>
                </a:solidFill>
              </a:rPr>
              <a:t>One goal of a VCS is to easily recall earlier versions of individual files or of the entire project.</a:t>
            </a:r>
          </a:p>
          <a:p>
            <a:pPr algn="l"/>
            <a:r>
              <a:rPr lang="en-US" sz="1800" b="0" i="0" dirty="0">
                <a:effectLst/>
                <a:latin typeface="Segoe UI" panose="020B0502040204020203" pitchFamily="34" charset="0"/>
              </a:rPr>
              <a:t>With a VCS, you can:</a:t>
            </a:r>
          </a:p>
          <a:p>
            <a:pPr lvl="1"/>
            <a:r>
              <a:rPr lang="en-US" sz="1800" b="0" i="0" dirty="0">
                <a:effectLst/>
                <a:latin typeface="Segoe UI" panose="020B0502040204020203" pitchFamily="34" charset="0"/>
              </a:rPr>
              <a:t>See all the changes made to your project, when the changes were made, and who made them.</a:t>
            </a:r>
          </a:p>
          <a:p>
            <a:pPr lvl="1"/>
            <a:r>
              <a:rPr lang="en-US" sz="1800" b="0" i="0" dirty="0">
                <a:effectLst/>
                <a:latin typeface="Segoe UI" panose="020B0502040204020203" pitchFamily="34" charset="0"/>
              </a:rPr>
              <a:t>Include a message with each change to explain the reasoning behind it.</a:t>
            </a:r>
          </a:p>
          <a:p>
            <a:pPr lvl="1"/>
            <a:r>
              <a:rPr lang="en-US" sz="1800" b="0" i="0" dirty="0">
                <a:effectLst/>
                <a:latin typeface="Segoe UI" panose="020B0502040204020203" pitchFamily="34" charset="0"/>
              </a:rPr>
              <a:t>Retrieve past versions of the entire project or of individual files.</a:t>
            </a:r>
          </a:p>
          <a:p>
            <a:pPr lvl="1"/>
            <a:r>
              <a:rPr lang="en-US" sz="1800" b="0" i="0" dirty="0">
                <a:effectLst/>
                <a:latin typeface="Segoe UI" panose="020B0502040204020203" pitchFamily="34" charset="0"/>
              </a:rPr>
              <a:t>Create </a:t>
            </a:r>
            <a:r>
              <a:rPr lang="en-US" sz="1800" b="0" i="1" dirty="0">
                <a:effectLst/>
                <a:latin typeface="Segoe UI" panose="020B0502040204020203" pitchFamily="34" charset="0"/>
              </a:rPr>
              <a:t>branches</a:t>
            </a:r>
            <a:r>
              <a:rPr lang="en-US" sz="1800" b="0" i="0" dirty="0">
                <a:effectLst/>
                <a:latin typeface="Segoe UI" panose="020B0502040204020203" pitchFamily="34" charset="0"/>
              </a:rPr>
              <a:t>, where changes can be made experimentally. This feature allows several different sets of changes (for example, features or bug fixes) to be worked on at the same time, possibly by different people, without affecting the main branch. Later, you can merge the changes you want to keep back into the main branch.</a:t>
            </a:r>
          </a:p>
          <a:p>
            <a:pPr lvl="1"/>
            <a:r>
              <a:rPr lang="en-US" sz="1800" b="0" i="0" dirty="0">
                <a:effectLst/>
                <a:latin typeface="Segoe UI" panose="020B0502040204020203" pitchFamily="34" charset="0"/>
              </a:rPr>
              <a:t>Attach a tag to a version—for example, to mark a new release.</a:t>
            </a:r>
          </a:p>
          <a:p>
            <a:pPr lvl="0"/>
            <a:endParaRPr lang="en-GB" sz="2000" b="0" kern="0"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25073DA-35DD-A2A5-1C3E-E40106214300}"/>
                  </a:ext>
                </a:extLst>
              </p14:cNvPr>
              <p14:cNvContentPartPr/>
              <p14:nvPr/>
            </p14:nvContentPartPr>
            <p14:xfrm>
              <a:off x="1587240" y="4280040"/>
              <a:ext cx="1016640" cy="6480"/>
            </p14:xfrm>
          </p:contentPart>
        </mc:Choice>
        <mc:Fallback>
          <p:pic>
            <p:nvPicPr>
              <p:cNvPr id="3" name="Ink 2">
                <a:extLst>
                  <a:ext uri="{FF2B5EF4-FFF2-40B4-BE49-F238E27FC236}">
                    <a16:creationId xmlns:a16="http://schemas.microsoft.com/office/drawing/2014/main" id="{925073DA-35DD-A2A5-1C3E-E40106214300}"/>
                  </a:ext>
                </a:extLst>
              </p:cNvPr>
              <p:cNvPicPr/>
              <p:nvPr/>
            </p:nvPicPr>
            <p:blipFill>
              <a:blip r:embed="rId5"/>
              <a:stretch>
                <a:fillRect/>
              </a:stretch>
            </p:blipFill>
            <p:spPr>
              <a:xfrm>
                <a:off x="1577880" y="4270680"/>
                <a:ext cx="1035360" cy="25200"/>
              </a:xfrm>
              <a:prstGeom prst="rect">
                <a:avLst/>
              </a:prstGeom>
            </p:spPr>
          </p:pic>
        </mc:Fallback>
      </mc:AlternateContent>
    </p:spTree>
    <p:custDataLst>
      <p:tags r:id="rId1"/>
    </p:custDataLst>
    <p:extLst>
      <p:ext uri="{BB962C8B-B14F-4D97-AF65-F5344CB8AC3E}">
        <p14:creationId xmlns:p14="http://schemas.microsoft.com/office/powerpoint/2010/main" val="185426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E6E6E6"/>
                </a:solidFill>
                <a:effectLst/>
                <a:latin typeface="Segoe UI" panose="020B0502040204020203" pitchFamily="34" charset="0"/>
              </a:rPr>
              <a:t>Distributed version control</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Git is distributed, which means that a project's complete history is stored both on the client and on the server. You can edit files without a network connection, check them in locally, and sync with the server when a connection becomes available. If a server goes down, you still have a local copy of the project. Technically, you don't even have to have a server. Changes could be passed around in e-mail or shared by using removable media, but no one uses Git this way in practice.</a:t>
            </a:r>
            <a:endParaRPr lang="en-GB" b="0" kern="0"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63CE6D8-9A2A-6DFA-551F-406D31D4FE81}"/>
                  </a:ext>
                </a:extLst>
              </p14:cNvPr>
              <p14:cNvContentPartPr/>
              <p14:nvPr/>
            </p14:nvContentPartPr>
            <p14:xfrm>
              <a:off x="654120" y="1790640"/>
              <a:ext cx="360" cy="360"/>
            </p14:xfrm>
          </p:contentPart>
        </mc:Choice>
        <mc:Fallback>
          <p:pic>
            <p:nvPicPr>
              <p:cNvPr id="3" name="Ink 2">
                <a:extLst>
                  <a:ext uri="{FF2B5EF4-FFF2-40B4-BE49-F238E27FC236}">
                    <a16:creationId xmlns:a16="http://schemas.microsoft.com/office/drawing/2014/main" id="{363CE6D8-9A2A-6DFA-551F-406D31D4FE81}"/>
                  </a:ext>
                </a:extLst>
              </p:cNvPr>
              <p:cNvPicPr/>
              <p:nvPr/>
            </p:nvPicPr>
            <p:blipFill>
              <a:blip r:embed="rId5"/>
              <a:stretch>
                <a:fillRect/>
              </a:stretch>
            </p:blipFill>
            <p:spPr>
              <a:xfrm>
                <a:off x="644760" y="1781280"/>
                <a:ext cx="19080" cy="19080"/>
              </a:xfrm>
              <a:prstGeom prst="rect">
                <a:avLst/>
              </a:prstGeom>
            </p:spPr>
          </p:pic>
        </mc:Fallback>
      </mc:AlternateContent>
    </p:spTree>
    <p:custDataLst>
      <p:tags r:id="rId1"/>
    </p:custDataLst>
    <p:extLst>
      <p:ext uri="{BB962C8B-B14F-4D97-AF65-F5344CB8AC3E}">
        <p14:creationId xmlns:p14="http://schemas.microsoft.com/office/powerpoint/2010/main" val="190825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E6E6E6"/>
                </a:solidFill>
                <a:effectLst/>
                <a:latin typeface="Segoe UI" panose="020B0502040204020203" pitchFamily="34" charset="0"/>
              </a:rPr>
              <a:t>Git terminology</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Working tree</a:t>
            </a:r>
          </a:p>
          <a:p>
            <a:pPr lvl="0"/>
            <a:r>
              <a:rPr lang="en-GB" b="0" kern="0" dirty="0">
                <a:solidFill>
                  <a:srgbClr val="000000"/>
                </a:solidFill>
              </a:rPr>
              <a:t>Repository (repo)</a:t>
            </a:r>
          </a:p>
          <a:p>
            <a:pPr lvl="0"/>
            <a:r>
              <a:rPr lang="en-GB" b="0" kern="0" dirty="0">
                <a:solidFill>
                  <a:srgbClr val="000000"/>
                </a:solidFill>
              </a:rPr>
              <a:t>Hash</a:t>
            </a:r>
          </a:p>
          <a:p>
            <a:pPr lvl="0"/>
            <a:r>
              <a:rPr lang="en-GB" b="0" kern="0" dirty="0">
                <a:solidFill>
                  <a:srgbClr val="000000"/>
                </a:solidFill>
              </a:rPr>
              <a:t>Object</a:t>
            </a:r>
          </a:p>
          <a:p>
            <a:pPr lvl="0"/>
            <a:r>
              <a:rPr lang="en-GB" b="0" kern="0" dirty="0">
                <a:solidFill>
                  <a:srgbClr val="000000"/>
                </a:solidFill>
              </a:rPr>
              <a:t>Commit</a:t>
            </a:r>
          </a:p>
          <a:p>
            <a:pPr lvl="0"/>
            <a:r>
              <a:rPr lang="en-GB" b="0" kern="0" dirty="0">
                <a:solidFill>
                  <a:srgbClr val="000000"/>
                </a:solidFill>
              </a:rPr>
              <a:t>Branch</a:t>
            </a:r>
          </a:p>
          <a:p>
            <a:pPr lvl="0"/>
            <a:r>
              <a:rPr lang="en-GB" b="0" kern="0" dirty="0">
                <a:solidFill>
                  <a:srgbClr val="000000"/>
                </a:solidFill>
              </a:rPr>
              <a:t>Remote</a:t>
            </a:r>
          </a:p>
          <a:p>
            <a:pPr lvl="0"/>
            <a:r>
              <a:rPr lang="en-GB" b="0" kern="0" dirty="0">
                <a:solidFill>
                  <a:srgbClr val="000000"/>
                </a:solidFill>
              </a:rPr>
              <a:t>Commands, subcommands, and options </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6F7219B-9015-C860-7C7C-5C3E5F53B1BE}"/>
                  </a:ext>
                </a:extLst>
              </p14:cNvPr>
              <p14:cNvContentPartPr/>
              <p14:nvPr/>
            </p14:nvContentPartPr>
            <p14:xfrm>
              <a:off x="711000" y="2013120"/>
              <a:ext cx="4972680" cy="2514960"/>
            </p14:xfrm>
          </p:contentPart>
        </mc:Choice>
        <mc:Fallback>
          <p:pic>
            <p:nvPicPr>
              <p:cNvPr id="3" name="Ink 2">
                <a:extLst>
                  <a:ext uri="{FF2B5EF4-FFF2-40B4-BE49-F238E27FC236}">
                    <a16:creationId xmlns:a16="http://schemas.microsoft.com/office/drawing/2014/main" id="{06F7219B-9015-C860-7C7C-5C3E5F53B1BE}"/>
                  </a:ext>
                </a:extLst>
              </p:cNvPr>
              <p:cNvPicPr/>
              <p:nvPr/>
            </p:nvPicPr>
            <p:blipFill>
              <a:blip r:embed="rId5"/>
              <a:stretch>
                <a:fillRect/>
              </a:stretch>
            </p:blipFill>
            <p:spPr>
              <a:xfrm>
                <a:off x="701640" y="2003760"/>
                <a:ext cx="4991400" cy="2533680"/>
              </a:xfrm>
              <a:prstGeom prst="rect">
                <a:avLst/>
              </a:prstGeom>
            </p:spPr>
          </p:pic>
        </mc:Fallback>
      </mc:AlternateContent>
    </p:spTree>
    <p:custDataLst>
      <p:tags r:id="rId1"/>
    </p:custDataLst>
    <p:extLst>
      <p:ext uri="{BB962C8B-B14F-4D97-AF65-F5344CB8AC3E}">
        <p14:creationId xmlns:p14="http://schemas.microsoft.com/office/powerpoint/2010/main" val="138589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e487edf5-c6dc-4cd0-8e86-56c37a7f92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E6E6E6"/>
                </a:solidFill>
                <a:effectLst/>
                <a:latin typeface="Segoe UI" panose="020B0502040204020203" pitchFamily="34" charset="0"/>
              </a:rPr>
              <a:t>The Git command line</a:t>
            </a:r>
            <a:endParaRPr lang="en-GB" dirty="0"/>
          </a:p>
        </p:txBody>
      </p:sp>
      <p:sp>
        <p:nvSpPr>
          <p:cNvPr id="4" name="Content Placeholder 4"/>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8925" lvl="1" indent="0">
              <a:buNone/>
            </a:pPr>
            <a:r>
              <a:rPr lang="en-US" b="0" kern="0" dirty="0">
                <a:solidFill>
                  <a:srgbClr val="000000"/>
                </a:solidFill>
              </a:rPr>
              <a:t>Several different GUIs are available for Git, including GitHub Desktop.</a:t>
            </a:r>
          </a:p>
          <a:p>
            <a:pPr marL="288925" lvl="1" indent="0">
              <a:buNone/>
            </a:pPr>
            <a:endParaRPr lang="en-GB" b="0" kern="0" dirty="0">
              <a:solidFill>
                <a:srgbClr val="000000"/>
              </a:solidFill>
            </a:endParaRPr>
          </a:p>
          <a:p>
            <a:pPr lvl="1"/>
            <a:endParaRPr lang="en-GB" b="0" kern="0"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CD75CAB-448C-806A-7118-4E4ED7C6893C}"/>
                  </a:ext>
                </a:extLst>
              </p14:cNvPr>
              <p14:cNvContentPartPr/>
              <p14:nvPr/>
            </p14:nvContentPartPr>
            <p14:xfrm>
              <a:off x="882720" y="1822320"/>
              <a:ext cx="2216520" cy="38520"/>
            </p14:xfrm>
          </p:contentPart>
        </mc:Choice>
        <mc:Fallback>
          <p:pic>
            <p:nvPicPr>
              <p:cNvPr id="3" name="Ink 2">
                <a:extLst>
                  <a:ext uri="{FF2B5EF4-FFF2-40B4-BE49-F238E27FC236}">
                    <a16:creationId xmlns:a16="http://schemas.microsoft.com/office/drawing/2014/main" id="{4CD75CAB-448C-806A-7118-4E4ED7C6893C}"/>
                  </a:ext>
                </a:extLst>
              </p:cNvPr>
              <p:cNvPicPr/>
              <p:nvPr/>
            </p:nvPicPr>
            <p:blipFill>
              <a:blip r:embed="rId5"/>
              <a:stretch>
                <a:fillRect/>
              </a:stretch>
            </p:blipFill>
            <p:spPr>
              <a:xfrm>
                <a:off x="873360" y="1812960"/>
                <a:ext cx="2235240" cy="57240"/>
              </a:xfrm>
              <a:prstGeom prst="rect">
                <a:avLst/>
              </a:prstGeom>
            </p:spPr>
          </p:pic>
        </mc:Fallback>
      </mc:AlternateContent>
    </p:spTree>
    <p:custDataLst>
      <p:tags r:id="rId1"/>
    </p:custDataLst>
    <p:extLst>
      <p:ext uri="{BB962C8B-B14F-4D97-AF65-F5344CB8AC3E}">
        <p14:creationId xmlns:p14="http://schemas.microsoft.com/office/powerpoint/2010/main" val="364739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20af4ba-74f5-4635-b862-599d10109a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E6E6E6"/>
                </a:solidFill>
                <a:effectLst/>
                <a:latin typeface="Segoe UI" panose="020B0502040204020203" pitchFamily="34" charset="0"/>
              </a:rPr>
              <a:t>Git and GitHub</a:t>
            </a:r>
            <a:endParaRPr lang="en-GB" dirty="0"/>
          </a:p>
        </p:txBody>
      </p:sp>
      <p:sp>
        <p:nvSpPr>
          <p:cNvPr id="3" name="Content Placeholder 4">
            <a:extLst>
              <a:ext uri="{FF2B5EF4-FFF2-40B4-BE49-F238E27FC236}">
                <a16:creationId xmlns:a16="http://schemas.microsoft.com/office/drawing/2014/main" id="{9FF879FF-947A-6426-C40F-6A3069BD733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Several different GUIs are available for Git, including GitHub Desktop.</a:t>
            </a:r>
          </a:p>
          <a:p>
            <a:pPr lvl="1"/>
            <a:r>
              <a:rPr lang="en-US" b="0" kern="0" dirty="0">
                <a:solidFill>
                  <a:srgbClr val="000000"/>
                </a:solidFill>
              </a:rPr>
              <a:t>GitHub is a cloud platform that uses Git as its core technology. GitHub simplifies the process of collaborating on projects and provides a website.</a:t>
            </a:r>
          </a:p>
          <a:p>
            <a:pPr lvl="1"/>
            <a:r>
              <a:rPr lang="en-US" b="0" kern="0" dirty="0">
                <a:solidFill>
                  <a:srgbClr val="000000"/>
                </a:solidFill>
              </a:rPr>
              <a:t>Key features provided by GitHub include:</a:t>
            </a:r>
          </a:p>
          <a:p>
            <a:pPr lvl="2"/>
            <a:r>
              <a:rPr lang="en-US" b="0" kern="0" dirty="0">
                <a:solidFill>
                  <a:srgbClr val="000000"/>
                </a:solidFill>
              </a:rPr>
              <a:t>Issues</a:t>
            </a:r>
          </a:p>
          <a:p>
            <a:pPr lvl="2"/>
            <a:r>
              <a:rPr lang="en-US" b="0" kern="0" dirty="0">
                <a:solidFill>
                  <a:srgbClr val="000000"/>
                </a:solidFill>
              </a:rPr>
              <a:t>Discussions</a:t>
            </a:r>
          </a:p>
          <a:p>
            <a:pPr lvl="2"/>
            <a:r>
              <a:rPr lang="en-US" b="0" kern="0" dirty="0">
                <a:solidFill>
                  <a:srgbClr val="000000"/>
                </a:solidFill>
              </a:rPr>
              <a:t>Pull requests</a:t>
            </a:r>
          </a:p>
          <a:p>
            <a:pPr lvl="2"/>
            <a:r>
              <a:rPr lang="en-US" b="0" kern="0" dirty="0">
                <a:solidFill>
                  <a:srgbClr val="000000"/>
                </a:solidFill>
              </a:rPr>
              <a:t>Notifications</a:t>
            </a:r>
          </a:p>
          <a:p>
            <a:pPr lvl="2"/>
            <a:r>
              <a:rPr lang="en-US" b="0" kern="0" dirty="0">
                <a:solidFill>
                  <a:srgbClr val="000000"/>
                </a:solidFill>
              </a:rPr>
              <a:t>Labels</a:t>
            </a:r>
          </a:p>
          <a:p>
            <a:pPr lvl="2"/>
            <a:r>
              <a:rPr lang="en-US" b="0" kern="0" dirty="0">
                <a:solidFill>
                  <a:srgbClr val="000000"/>
                </a:solidFill>
              </a:rPr>
              <a:t>Actions</a:t>
            </a:r>
          </a:p>
          <a:p>
            <a:pPr lvl="2"/>
            <a:r>
              <a:rPr lang="en-US" b="0" kern="0" dirty="0">
                <a:solidFill>
                  <a:srgbClr val="000000"/>
                </a:solidFill>
              </a:rPr>
              <a:t>Forks</a:t>
            </a:r>
          </a:p>
          <a:p>
            <a:pPr lvl="2"/>
            <a:r>
              <a:rPr lang="en-US" b="0" kern="0" dirty="0">
                <a:solidFill>
                  <a:srgbClr val="000000"/>
                </a:solidFill>
              </a:rPr>
              <a:t>Projects</a:t>
            </a:r>
          </a:p>
          <a:p>
            <a:pPr marL="288925" lvl="1" indent="0">
              <a:buNone/>
            </a:pPr>
            <a:endParaRPr lang="en-GB" b="0" kern="0" dirty="0">
              <a:solidFill>
                <a:srgbClr val="000000"/>
              </a:solidFill>
            </a:endParaRPr>
          </a:p>
          <a:p>
            <a:pPr lvl="1"/>
            <a:endParaRPr lang="en-GB" b="0" kern="0" dirty="0">
              <a:solidFill>
                <a:srgbClr val="000000"/>
              </a:solidFill>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2860C46-F37E-5ED0-9E37-C8FD3785FC84}"/>
                  </a:ext>
                </a:extLst>
              </p14:cNvPr>
              <p14:cNvContentPartPr/>
              <p14:nvPr/>
            </p14:nvContentPartPr>
            <p14:xfrm>
              <a:off x="1054080" y="2222640"/>
              <a:ext cx="3600720" cy="3569040"/>
            </p14:xfrm>
          </p:contentPart>
        </mc:Choice>
        <mc:Fallback>
          <p:pic>
            <p:nvPicPr>
              <p:cNvPr id="4" name="Ink 3">
                <a:extLst>
                  <a:ext uri="{FF2B5EF4-FFF2-40B4-BE49-F238E27FC236}">
                    <a16:creationId xmlns:a16="http://schemas.microsoft.com/office/drawing/2014/main" id="{92860C46-F37E-5ED0-9E37-C8FD3785FC84}"/>
                  </a:ext>
                </a:extLst>
              </p:cNvPr>
              <p:cNvPicPr/>
              <p:nvPr/>
            </p:nvPicPr>
            <p:blipFill>
              <a:blip r:embed="rId5"/>
              <a:stretch>
                <a:fillRect/>
              </a:stretch>
            </p:blipFill>
            <p:spPr>
              <a:xfrm>
                <a:off x="1044720" y="2213280"/>
                <a:ext cx="3619440" cy="3587760"/>
              </a:xfrm>
              <a:prstGeom prst="rect">
                <a:avLst/>
              </a:prstGeom>
            </p:spPr>
          </p:pic>
        </mc:Fallback>
      </mc:AlternateContent>
    </p:spTree>
    <p:custDataLst>
      <p:tags r:id="rId1"/>
    </p:custDataLst>
    <p:extLst>
      <p:ext uri="{BB962C8B-B14F-4D97-AF65-F5344CB8AC3E}">
        <p14:creationId xmlns:p14="http://schemas.microsoft.com/office/powerpoint/2010/main" val="242213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a:t>
            </a:r>
            <a:r>
              <a:rPr lang="en-US" dirty="0"/>
              <a:t>Basic Git commands</a:t>
            </a:r>
            <a:br>
              <a:rPr lang="en-US" b="1" i="0" dirty="0">
                <a:solidFill>
                  <a:srgbClr val="E6E6E6"/>
                </a:solidFill>
                <a:effectLst/>
                <a:latin typeface="Segoe UI" panose="020B0502040204020203" pitchFamily="34" charset="0"/>
              </a:rPr>
            </a:br>
            <a:endParaRPr lang="en-GB" dirty="0"/>
          </a:p>
        </p:txBody>
      </p:sp>
      <p:sp>
        <p:nvSpPr>
          <p:cNvPr id="3" name="Text Placeholder 2"/>
          <p:cNvSpPr>
            <a:spLocks noGrp="1"/>
          </p:cNvSpPr>
          <p:nvPr>
            <p:ph type="body" idx="1"/>
          </p:nvPr>
        </p:nvSpPr>
        <p:spPr/>
        <p:txBody>
          <a:bodyPr/>
          <a:lstStyle/>
          <a:p>
            <a:r>
              <a:rPr lang="en-GB" b="1" dirty="0"/>
              <a:t>git status</a:t>
            </a:r>
            <a:r>
              <a:rPr lang="en-GB" dirty="0"/>
              <a:t>: </a:t>
            </a:r>
            <a:r>
              <a:rPr lang="en-US" sz="2000" dirty="0"/>
              <a:t>displays the state of the working tree </a:t>
            </a:r>
            <a:r>
              <a:rPr lang="en-GB" dirty="0"/>
              <a:t>
</a:t>
            </a:r>
            <a:r>
              <a:rPr lang="en-GB" b="1" dirty="0"/>
              <a:t>git add</a:t>
            </a:r>
            <a:r>
              <a:rPr lang="en-GB" dirty="0"/>
              <a:t>: </a:t>
            </a:r>
            <a:r>
              <a:rPr lang="en-US" sz="2000" dirty="0"/>
              <a:t>is the command you use to tell Git to start keeping track of changes in certain files</a:t>
            </a:r>
            <a:r>
              <a:rPr lang="en-GB" sz="2000" dirty="0"/>
              <a:t> </a:t>
            </a:r>
            <a:r>
              <a:rPr lang="en-GB" dirty="0"/>
              <a:t>
</a:t>
            </a:r>
            <a:r>
              <a:rPr lang="en-GB" b="1" dirty="0"/>
              <a:t>git commit</a:t>
            </a:r>
            <a:r>
              <a:rPr lang="en-GB" dirty="0"/>
              <a:t>: </a:t>
            </a:r>
            <a:r>
              <a:rPr lang="en-US" sz="2000" dirty="0"/>
              <a:t>After you've staged some changes for commit, you can save your work to a snapshot.</a:t>
            </a:r>
          </a:p>
          <a:p>
            <a:r>
              <a:rPr lang="en-US" sz="2400" b="1" dirty="0"/>
              <a:t>git log</a:t>
            </a:r>
            <a:r>
              <a:rPr lang="en-US" sz="2400" dirty="0"/>
              <a:t>: </a:t>
            </a:r>
            <a:r>
              <a:rPr lang="en-US" sz="2000" dirty="0"/>
              <a:t>allows you to see information about previous commits.</a:t>
            </a:r>
          </a:p>
          <a:p>
            <a:r>
              <a:rPr lang="en-US" sz="2400" b="1" dirty="0"/>
              <a:t>git help</a:t>
            </a:r>
            <a:r>
              <a:rPr lang="en-US" sz="2000" b="1" dirty="0"/>
              <a:t>:   </a:t>
            </a:r>
            <a:r>
              <a:rPr lang="en-US" sz="2000" dirty="0"/>
              <a:t>for example: git commit –help </a:t>
            </a:r>
            <a:endParaRPr lang="en-US" sz="2000" b="1" dirty="0"/>
          </a:p>
          <a:p>
            <a:endParaRPr lang="en-GB" b="1"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5573CC2A-C3DE-8A1F-EABA-8703B806DE02}"/>
                  </a:ext>
                </a:extLst>
              </p14:cNvPr>
              <p14:cNvContentPartPr/>
              <p14:nvPr/>
            </p14:nvContentPartPr>
            <p14:xfrm>
              <a:off x="641160" y="2006640"/>
              <a:ext cx="5994720" cy="3899160"/>
            </p14:xfrm>
          </p:contentPart>
        </mc:Choice>
        <mc:Fallback>
          <p:pic>
            <p:nvPicPr>
              <p:cNvPr id="4" name="Ink 3">
                <a:extLst>
                  <a:ext uri="{FF2B5EF4-FFF2-40B4-BE49-F238E27FC236}">
                    <a16:creationId xmlns:a16="http://schemas.microsoft.com/office/drawing/2014/main" id="{5573CC2A-C3DE-8A1F-EABA-8703B806DE02}"/>
                  </a:ext>
                </a:extLst>
              </p:cNvPr>
              <p:cNvPicPr/>
              <p:nvPr/>
            </p:nvPicPr>
            <p:blipFill>
              <a:blip r:embed="rId5"/>
              <a:stretch>
                <a:fillRect/>
              </a:stretch>
            </p:blipFill>
            <p:spPr>
              <a:xfrm>
                <a:off x="631800" y="1997280"/>
                <a:ext cx="6013440" cy="3917880"/>
              </a:xfrm>
              <a:prstGeom prst="rect">
                <a:avLst/>
              </a:prstGeom>
            </p:spPr>
          </p:pic>
        </mc:Fallback>
      </mc:AlternateContent>
    </p:spTree>
    <p:custDataLst>
      <p:tags r:id="rId1"/>
    </p:custDataLst>
    <p:extLst>
      <p:ext uri="{BB962C8B-B14F-4D97-AF65-F5344CB8AC3E}">
        <p14:creationId xmlns:p14="http://schemas.microsoft.com/office/powerpoint/2010/main" val="378227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496</TotalTime>
  <Words>2164</Words>
  <Application>Microsoft Office PowerPoint</Application>
  <PresentationFormat>On-screen Show (4:3)</PresentationFormat>
  <Paragraphs>233</Paragraphs>
  <Slides>21</Slides>
  <Notes>21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Wingdings</vt:lpstr>
      <vt:lpstr>Verdana</vt:lpstr>
      <vt:lpstr>Arial</vt:lpstr>
      <vt:lpstr>Segoe UI</vt:lpstr>
      <vt:lpstr>Calibri</vt:lpstr>
      <vt:lpstr>NG_MOC_Core_ModuleNew2</vt:lpstr>
      <vt:lpstr>Module 1</vt:lpstr>
      <vt:lpstr>Module Overview</vt:lpstr>
      <vt:lpstr>Lesson 1:What is version control?</vt:lpstr>
      <vt:lpstr>What is version control?</vt:lpstr>
      <vt:lpstr>Distributed version control</vt:lpstr>
      <vt:lpstr>Git terminology</vt:lpstr>
      <vt:lpstr>The Git command line</vt:lpstr>
      <vt:lpstr>Git and GitHub</vt:lpstr>
      <vt:lpstr>Lesson 2: Basic Git commands </vt:lpstr>
      <vt:lpstr>Knowledge check</vt:lpstr>
      <vt:lpstr>Lesson 2:How to create and modify a Git project</vt:lpstr>
      <vt:lpstr>Exercise - Start a project</vt:lpstr>
      <vt:lpstr>Exercise - Make changes and track them with Git</vt:lpstr>
      <vt:lpstr>Exercise -Fix simple mistakes</vt:lpstr>
      <vt:lpstr>Exercise -Fix simple mistakes</vt:lpstr>
      <vt:lpstr>Exercise -Use Git to fix mistakes</vt:lpstr>
      <vt:lpstr>Knowledge Check</vt:lpstr>
      <vt:lpstr>PowerPoint Presentation</vt:lpstr>
      <vt:lpstr>PowerPoint Presentation</vt:lpstr>
      <vt:lpstr>PowerPoint Presentation</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Richard Strange</dc:creator>
  <cp:lastModifiedBy>Alfredo De Castro</cp:lastModifiedBy>
  <cp:revision>9</cp:revision>
  <dcterms:created xsi:type="dcterms:W3CDTF">2017-11-24T10:55:39Z</dcterms:created>
  <dcterms:modified xsi:type="dcterms:W3CDTF">2024-04-23T01:27:35Z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5F7D0C05-8D21-459E-A583-4489A6A0621C</vt:lpwstr>
  </property>
  <property fmtid="{D5CDD505-2E9C-101B-9397-08002B2CF9AE}" pid="3" name="ArticulatePath">
    <vt:lpwstr>20762C_01</vt:lpwstr>
  </property>
</Properties>
</file>