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>
      <p:cViewPr varScale="1">
        <p:scale>
          <a:sx n="117" d="100"/>
          <a:sy n="117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aldilasan/Documents/Github/abvc-indonesia/ASEAN%20Dengue%20Total%20Cases%202023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Sheet1!$A$2:$A$12</cx:f>
        <cx:nf>Sheet1!$A$1</cx:nf>
        <cx:lvl ptCount="11" name="name">
          <cx:pt idx="0">Brunei Darussalam</cx:pt>
          <cx:pt idx="1">Cambodia</cx:pt>
          <cx:pt idx="2">Malaysia</cx:pt>
          <cx:pt idx="3">Indonesia</cx:pt>
          <cx:pt idx="4">Laos (Lao People’s Democratic Republic)</cx:pt>
          <cx:pt idx="5">Myanmar</cx:pt>
          <cx:pt idx="6">Philippines</cx:pt>
          <cx:pt idx="7">Thailand</cx:pt>
          <cx:pt idx="8">Timor-Leste</cx:pt>
          <cx:pt idx="9">Vietnam</cx:pt>
          <cx:pt idx="10">Singapore</cx:pt>
        </cx:lvl>
      </cx:strDim>
      <cx:numDim type="colorVal">
        <cx:f>Sheet1!$B$2:$B$12</cx:f>
        <cx:nf>Sheet1!$B$1</cx:nf>
        <cx:lvl ptCount="11" formatCode="General" name="totalCases">
          <cx:pt idx="1">1868</cx:pt>
          <cx:pt idx="2">25778</cx:pt>
          <cx:pt idx="3">35694</cx:pt>
          <cx:pt idx="4">1238</cx:pt>
          <cx:pt idx="5">1717</cx:pt>
          <cx:pt idx="6">29885</cx:pt>
          <cx:pt idx="7">11633</cx:pt>
          <cx:pt idx="9">17379</cx:pt>
          <cx:pt idx="10">806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Dengue  Cases in ASEAN Region</a:t>
            </a:r>
          </a:p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/>
              </a:rPr>
              <a:t>Jan 1st - June 14 2023</a:t>
            </a:r>
          </a:p>
        </cx:rich>
      </cx:tx>
    </cx:title>
    <cx:plotArea>
      <cx:plotAreaRegion>
        <cx:series layoutId="regionMap" uniqueId="{6BEC6C44-F338-094A-B000-1E8C1EDF551E}">
          <cx:tx>
            <cx:txData>
              <cx:f/>
              <cx:v>Total Cases</cx:v>
            </cx:txData>
          </cx:tx>
          <cx:dataPt idx="2"/>
          <cx:dataPt idx="3"/>
          <cx:dataPt idx="9"/>
          <cx:dataId val="0"/>
          <cx:layoutPr>
            <cx:regionLabelLayout val="bestFitOnly"/>
            <cx:geography projectionType="miller" viewedRegionType="dataOnly" cultureLanguage="en-US" cultureRegion="ID" attribution="Powered by Bing">
              <cx:geoCache provider="{E9337A44-BEBE-4D9F-B70C-5C5E7DAFC167}">
                <cx:binary>5HtZj9w4tuZfMeppLnDlosRFYqPrPlBLhGLNJZzOzBchbaclaiG1UdvT/I35e/NL5kSkXbbzursL
mBpUA2OUWeQ5pEQenvVT+O8fp799LJ+f2jdTVarubx+n337J+r7+26+/dh+z5+qpe1vJj63u9Of+
7Udd/ao/f5Yfn3/91D6NUqW/Osgmv37Mntr+efrlv/4OT0uf9U5/fOqlVtfmuZ1vnjtT9t0/4f2U
9eajNqo/L0/hSb/9ciefe/VU/fLmWfWyn09z/fzbLz/M+eXNr6+f9N/e+qaEjfXmE6y18VviYMyJ
g17+2L+8KbVKv7KR99ahjDkOBsbLSw9PFSz8Azu57OPp06f2uevefPn/dwt/2PZ3dNlp/+XUvj5v
8e5wOdOvP0r1v/7+igCnfEX5TvCvRfKvWK/lfgu3/FTr9vmrEP4Eyb/FlFEHI8y//HklefzWQx7l
2KVfX/oi+T+0l5/L/rulr6T/Hee1/G9Xf738T9mTLJ/Up6+S+BPET9/a2HY97tg/V3z7LbI97H7l
v1L/P7Khn9/Bt5WvruAb4/UNnNZ//Q3s5ydVPbV/3gU49lvbdanLkPuzC+DsLbUZ98A+Xtjs66tf
rOAP7Ofn8v994Svx/05/Lf39/q+X/klWurV2z13/J3ogy3vrcg+UnJAXESP3Rxfk0LeceB4h/MVG
XtvAH9vUz6/hhxO9uoofeK+v47T7669DtEY9y68K+X/vjMhbwpmNEf8aC0DZv4/CNnnLHO651Pa+
vvTFCv71Rn4u/a/rXgn+K/m1zMW/QQjePenuzf+A9s3Vs67L5//9P/9X9yZ4rvTHFrKZj29unmvz
oZQf/+OrhP7Rtfy/yxJi9Umr504+/ast/JjK/LP8zEJvbc6Z+1UxzqnCf9MNhDiHQPUqT/hDu/m5
eny39JWGfMd5rSRx8Ncb5v6pfJr/1AvAbxlyCHW/Jmk/Eb+LwEMi9jpA/YGt/Fz63w7xSvjfGK9l
v3/462XvP1Uf9Kc/U/lt561r25Qgx/lR5xF5y22XMoLBGL6vSv7IHn4u9G8rXwn9G+O10Lf/BmnZ
VSZLWdcS3M5XSfwjv/fHnY59jvsuQcz9aWpmQ+pGHJsxjl5lBH9wNz+/gR8Wv7qEH3iv7+Hq3+Ae
XiLnm+CpNV0Hlv8nluj/fyQH/zgq/x4eg6f+KbzgHt+V7/+ce9E0wGJeLf1n8MmLO4k/ATZig3r/
jqacH/GDr/kuFL5a8/zU9bCcnEtIjrHjedQFgwFfNUIG/9svnL51ECAuUF6Cb8MEQ1andNtnv/1C
3zLvjAh4YIA2wZRCUO+0ObMsG73lCLwh5OwOd1yHsN+xpitdzqlWvwvjy/iNMtWVlqrvfvsFMw9e
U79MPB/vjOoQlxOMGGeA8bgevKv++HQDWAfMt/+zwjZStMnZntvLdV/DqN4tTmXFuaz1hpj0S6MM
y2PpVMJx6mbTGFJv+LIljcqr6bO27x1Pfza9cxBitHBQz1PscVSKxTnV6UmqJqhSLdabhnzwN56s
hNiEYab7YOdXqRuFQrVpKMTMuS+sQq9FQ9VKiMKq1rHwhnQVCWa7UTKKmJIhjuOI5g/SPFYZ25U5
60Sf1c9sQYMYFRGp3QTZwNd+xUjo9ywN/PP7ZEb9cLcTTtcIsVrFwlRpIGJxiqPBHoLoNI9F1KDa
p9i94cyLCDePIqqNu49PsWWqQ3w8Rsr21vuj4upmv9+X/b1VJz4qhmekyrVUnERZ7u2qxoRJ3/kZ
Kg9NxZ/9QxhWmXXlCzfxrkS4WwlPVZFYxVmSfBAoSVaUpidvdrferEIRhlNeBKFYCcdisNmbOKsL
/3zuNK1v5vrGs9hDMZ+azp5EpnQwzbukkLmIq2bZxSl3Dox2Acxvl07Exw+RwUpE+32Uq0FE9/eB
aUtRD9t2JOHQlCZAi141aglT12lEMWsqvEU+zKUTFJpG7ShFWS93TcrvhVmGB7smH0XJat+TAxwj
FM10T9zpvNWb0ynKkmtl5yI6RlotJ3Wcu2LN5+VuQfhdQquPIvYoOkY3IHrjYR/k+vgYDfMEO2ya
MTJTjNNsN1mNGzTp/TR0UXTkaImjx300lu1Ki/02mKs6CrYys0WuB6HbfNfZ87Z0P2SplFHiVKFy
fHdUUePRnYhjZMoVXHZcpu0uMkr6yWDiedkoEqdFgqPRuJvZ4z7GZD0aE8QiJdYauVYg6qXIVi5p
g8Zo2HvfbuM4FVFW0SCKjxFqiR8d9yafQlAKL91PTrqt00yGxBtEt7BcoCLIh+mg55OR8iiZ2cZS
RFZTh9HxuH/c752K+/v77Xabt2PYwiXgptgmbEsM1cHcJq1oY/6+Nb2/GFLBccQp8pZmFR1P+55O
m+jxcd9k9WF/vzdVJqj1rtNDnHC8qjy/lfTOZscBL0LgdghyNr8TInP69SriCQ5Bs2LVL1F0gsM0
KoKHlWWXgabsMX8qSRGMXS4Sk51az+nFnCkVlJnZFiUWjOKnZFbXtn5v4fF66PSqdLprIYRi9nW8
ipOK38fxgsRs+oiWNuw9Ksp8FZ0ej497uMqATW0UbQOaCUQ1mOVtQXS7KXpy22VzIsYUjWKhz6yZ
b3TpbWyTXpEiD9siF5ZzG3xer4elW683t5twSrow9TVTkWuPIkndVcPy2idEhz1yhFukm3TpDjK3
/TxjB8/txngsccRkJ7oidGYZ55VcM7teubTbjE4Lfmq+83dCOHJag34LU88BS55FCgcpUbE5C61f
tlqbaB9FCLHATGRrZLNTKfJ5m9/opDPr3J2iKmkfe+2BuVXLyuh25aKn0mqOIKxU2tv4JgbjsQu6
jo6PkerkBgyC6mOa4r2eZSZYnw6BSXGUo4AV+WpCrS2iU4QZBXUE55BGmfT8gdND0fKrRY8gdbfz
C3Y2+tLO/IXP14UaI5TXKOjGYRKot1fYViF68Mx1h+UmFjdxl2OhXBmA46vHEnT8eORqfJeyB1UX
m6ksP2AtyKQ++4IMGPwr7CYQS9oHC9mCjpV8K24iQtTdWUxRpbyrKIpAd8CQI9c6No4R4I1ccN1a
yBYdpnSYgqk5JVx/yprA6+fw/Ldp7Tux0l57DWZnNb4awZ05M99FcF5ig/rHLrfh0T0LC6pjPrsB
oFlBFO3Lod3s9/eRN+Urx8fgJI77IJh1sw62QZC3RMiuChfHvnM1CqoMnEyF6zsy6g/DsiyC4MnH
Kl3R6WNq3bgW3vW6uonF3OA1SCgVJ7hHp1lA/sf9ZBx45eP9PsDKbKS17Ib37aAjPBjpN50MtOyw
n2FTirarJj8vZCwHc3I1F6meg0GktLzVDGwOucPR7hYPgsCuaPt7sdrFuO034kYaHsY30aRYCMbf
dNZddFxaDIc1YI56nTbOg8qtK6v3QFDogSQQEXDveAJnxRzg2uxl161rVr4XIrHr+1h03XC4hNOS
gv4co7I/7cEoFxecNxxGWnDE1hIdeNJBu3ZQLs9tbq4ik5f3sAfskDiKwXM24LIOR4ijbrA/3kcF
K6LgHv4LrKiRfonZpuKzCtzObJNis18g6DdjHQT7SXZ+ELT5IIwbWBnoAdyRN/gBkcs6CDocZx24
BDTuchlwTE+szXtdf7Ty5GFxsdrMevjSZHxkoiOl6xeU8ELYdqU29nnOpXeZ+Hr4+5QX7nl46VUv
T+jnSXh9UgW51aiNKj21eelVI7zg0r00cl6A/Y1YdVnyhd+klldARIUJ36Zehj0ZpKimNA21RG4h
8PntnkyqzURp9dL7RrswXNhCIb7NubBfVl+Il7FR9AOxSxPWnXG6LTsncSNl6Ev3IrXEQZlaS6n8
0SHOmra93pTn42WLHJLad9MkgXRmEtqy0lJk52wwG+aqh3gEj7uM0754nzVLKyZOW0Hgqghku+Ta
RvUgUNVngZOQOWh6Tx0KrV1RqHLI/ZZZniB2bLxm2dcG6YNJ3V7wSoLLn1MDptnX63aBGA5Z5xQt
dbesUzIPflpb5DZpRvuGzzeEYnp7oaiswuDFymJzobHmEXm6PVDJhXTksidJ2R0zZ+yO0hkSkSXa
hNVcFbvZLcMBdW6MvHzuhEc9trKyPBFFVy7BkKZLUIxlucFEq7glLLuVfeMKPc9NzLDJbquBFns7
s28Znd3N4qW9cHiK3/VbKfvpXUl79S6d/Ow2V81UCP1OpzY9JLaDBPPKZJssJNm2evjSXGjc1lMg
z+JqcCdsa0lt4TqVPtBzk7KO7NLxfQmK3EVUrZs6reKqYsNtSVGy4QbXwqolP2dm9rbJFvcw5bjc
kzn/TCynE3leDdcQDvkmR7ILQUrFU+5du206fLDcvAu8BZJJJLk51sssWNtIgVXBT5Xp0KEm/PYy
QlYlb0dtXngXEk5YMA4Wv0buyE9ekT9pp2O7nBwRnemp5J72ZeehuO8seurTagmXxKqj4Ty07Rqv
x6Kl/mVoecreZZCkCUKcyBuS6hovuL+maR6Roa8GX2IqOMnJzeVpzGsf7MSh+8urlox9arMMBXzO
ri3iwOXW6VhAPIZGW9KE4G3TSMvhMZ06+nTuLKVLn6ape9SsZk8LdKa0mR7UnIu8wkaUuWTHJufJ
QboEi3Lg8yMhyxdGd2YQg9e9tjY9cw3k9wkLeyntnekJ2k3EoF2mh+2MUX+l86tR0uJO1ll15Sz2
3TQu+v0wKxzPyMoDoipIs6fhOLkYX7netISmSJvAkTm5utAGp3Y3kiV3l5GpVGDZqT7pZjjYtrSu
hzF3b/DUb6wkVzey6dY2W8jBDJmzGaZmV7oJPlxIrvLm9ZhluT8Z+Ugpm97LFiqooVjGoyo7tE7d
TMduo7NNrsyuKSHxGA1Kt4lDlp3XLUlYMsVvq7Oqkoa6RzjbifOlt4M+s5lYXLi1RA8ZFCVNhcCb
lBnshMko9Qh7GfKBZofR4A11h2GfJcYKG7siQWZ6VPqmtt+TzkCKlnBrNfald6VV1QhSDO3TgmUt
uCbptXEp2jWLnfgXRm3LbWVq/s4lSq1byFjmntlBllN6ciyTbuccI2FJGBKUgb5X40GPHT2p3rVP
c3ThdBVX8TBr41NvOto8sw59wcyp5k7vj5ZbxGyphhPPTRJN2eQF89Rk68pRaeDQOtmW5fKlSTiX
sYeT1YWOiyXztWLXdMjYfuJu6bflMD/qpMmFmVB2zZaW7RnGpT+5YHqkHCrwtV53GBqc3ZqFF/GY
JFyAk5wiXqgimsA3QyoCjRnLh9Zt+Kprmy+kC73LlQdp2lCFbeuZXpgCuyG161bMI2l3Axse0WL3
a6aQ5QjP6u29HN+neUEOpG/irvPM7cCzzB85Q/thGpabjvKT1WH2ULKZBy2d0w3Ksvm9kUSA+3Qf
etT1K9DHXBRpf6M57wSd+vrW8axh1Wg1xF7rkg1jKe2itJPlWqeFpwOS0iEYIRPRvZpWna2a/bce
RuZ7Gi3HKiz6zmYr2tkGch2Vbqt+mAMN6fqjrZN9z4rliGQfJX2hu6BIxhGKRlMJ4pRWkCJpjgib
InrV04SWAa7qXLS8SQOToenq0sy07vceXqK+sqarIS3YepQM+yWvQHKOUSeZFEPY9gnZF245xxCI
0XrxsHWoSk2DebCFHskSO2AaJ6/NvKArCiu6DJu2L2Kv8HpfGRu0q0BIKN3VRciTeX6RK829B+OV
7LruWHNoBu+LvLOKZX6FknlfYencJFl3kud7yFlj+4RaPlsyuputZtxqWXZR1s3JLbGIETSp6i3m
qg2XydvOPfJutZHTvjAOF8skmweWOsaXRg4xaspbqJaqaMwKea/asRFjPTUHNszpXZ9PokaTvMey
a7Zjlow+MnVzY1nL07SUN7Zt2CeeOPtRLc39MjhWwHqo8YouDUneeXY0cPWRsG5ctcob9+APp/1l
KKn+fCFdmiXxprU1AL61yjskfdhocp2xjaXL8lqeB3juxx2V7PrC4hJcY8a9eYUUO5dFzsfak9NO
a0ZvxyKoUdXcjjiDwXNOvBHgmpLv8mKs39u8DZwxbU6k6Nl1Wui9x7S+wYAxNR88z9RxOpsDgw8W
n/nk+M7gTR8tqC7FXPEOymb9obfGXAxI4FSOz6UzNSJrtDnNdCogkhN3Oy+guCle/HJ0G7qhVXEc
rbyOm+ouQ5oVYNVQGilW6kSUNjJ+RiiKcqrmK+no4mjrPhza4TTObv3gSQuHyC7ntTvWzUPBW8Hz
unk/TeO6o3l5qjLnk0WL4srTTX3VelfeCMgFyWQBFwGw0ypBFJnnIimSU7pIJqzKtNcLULepwR9M
t/SBw0vyHjXS8ltIkjYmafD7dsk27rCsinrONiNKuiMp6+444UUec1vQaipDl9IizBx3OM3e4gSd
W1WrDMvhJIvJW3tLP/sX7th2JHRkCrkTQp5veZN+6tslIE7lfmKplQmVTuiUTxhHDuRGm6yai2Oq
eiNcy4sYkfX7oTR9APqmYnIe8rx6SgyajkVh0CFj/CF3sg3BWbtPWdpBImS312eSa7ftPjM0XXtF
i9kKW3z28TDYu6X00G5mJWQoHZGh3XhPVQ3ef7xiWUWuFsbwFTn3nFE92H2+bL7RG8xNYM059xtL
jtZtouh1ViTsk5XKOCXO8uA2wxBkKEOAXrA+zoek9ecSJR9m+GniQt17SMtDuLhpjyewK0IoDS7D
EqK0QzK1uYwuTQVRQkz5PIfz2AZ1gobMByzJWU09oEIXvZ5HikTFGN1BvNbvK4i5M2rLk5MqL6qb
VomyMnMIdQHezXY1gzVnbZS6gAXlrjTCmTqfOrW9U7xWp7ocBt/ozFt3I69OrT0Vaws73GdTH7W2
Vb1vsUyF1AzdoEGOG63REPJJlXdWa8Ut8px3dFnSnT3hUUCJiN9VDt65i5bC7ajqAl3X3E+LkgeT
vaSQmyUzJHFOKrJzbznTvvXSsVsev83Llmaz5Pn61QTNxlRMk9rwkdjbzm1k4KCqDXK3d/fZubn0
Zid399p61GWDtnLoM78BHD8ABBSyQLhlEGOth7Wc5qcWsL99UbjVKecsDZthQtFlOOGyEqw0TUzz
kRwvDfibJwQY/XckW7bN0WsCfJ7kThBv06T2VoCkVf5gd9XaxlZ300xtf5OzDcutNM64xf0uxe3G
bVWzni0oyFmrdMiS2r1tZJr5MhnZQ2NPp4an6DN33hmOjknNiush5+2Vtuz9pXz5fYRpj9+53eRG
KYHy23GoQBMvtZ+47hSUuT1HcJ3ZbcFteX3mXqqiS6VUT86XGRfaZYbqoD63ytZ3mSriS81Qo3Tn
QA18dakZHMxqMdV9urswCwk2v1juAiAsVBRlO+VRk0o3hJK0WwEUhHjrJ0v/mLJ53KUtsiHBs627
rm7ZqiakDi9D+L1vG7C6K2NU996e1tkijMzWBkD8h2aosxCuwex0Mi97xEdIDQbOH0nrAYwoPSiF
IFijopyEGnt9w6sKr11rZitIcOxbMzpQkHeJ/MQ7uSaz1BFNIBXQktY+7AvfgKVZYWEKtXdG14nn
IXHWOSBBB6Dp0NQEziNzHipXWXu3aI5tapZ4tgdnWPE+GQKZeZZ/4fbl56ZLNBxhng+Np+YDTSgX
pdI6WkrZOIIbPh3UwtsIbBOKkL6RMbj/aBnqedvV6ZcG47RuhMrxtO0bepSoUtuUZ95uGced2xAD
CnceqqLfLRjgqSa1/Q6yZ7/jmQFsrHfc/UvXKg9ItMK0st+1fZNNAksIjpcGkh2975ZyDFxDkS+H
1J8zAuhfo/sb1C12SAFYD+3R625wj5jPWkhi2qUl14OyV3TpnXdphcn17GR+bj8R1w16XbhbOWf6
UA42i/rONdHgZDcWJNrHgQzOO0Tym6pj83HRzD2QIrkbkXV94Tdn/zLBbH6enWeW34wGMCVr3xEL
3RFrWQ5QmJaQmC3ONXxqoiEUOe+NJnqNzznIwio6BrYz2Bv4rTdkm06vjgCVh+hskPXZIPXEaOSa
Ng8utISzgFtlf2PK5FNF4GNSy8payHGSwQTlmC1Qg+/oJbmXVhqRjOxbmeN3c5KATeZ5WLrWukk4
urZtq7w1eRFTWZD3Ui39ZmLWQ7o47ywb8AoNFSnABxFFRRVd9nLZgQ0qUpV1f8WUjbeu7p8dnlgh
ZqyN7DNcUdXzl2HWPhaoVtdIkfk67baX9ZcGPss0fku7pgi9igdOrSFJS/WEV71XNoJmTnfsmrY7
KgyeDDC7e03T/jiCSUGQWvJGCV1O9smr3fHaok24UEgC/cZtwwvJXQr71FmVEgoQ1NBpykzUGlmr
duwKURY1dYPURTwsQVdIrapwbptqR+ns7Y3WOkjBZT41SvlWWuWfvFQhYToKoGglnUhpqMjpjADy
cgp1VeNBXbF2vvLMuK9ckn7XIJ4OofIagFCb/giepvj0QwcAgfKFMlZelKB0WFszKJLTYGt9ESdU
V5ZvN5a1zstB7rRqPrOzwV4ag7izZayP0MVeL7Qee/OhbuGzpK2to+2SPDTnmoKN9nyVAuyxTWh3
/UIaChXbkAZ0kXNpS/VS3w5+Ujpkm3lLcU8gMmV4vu+zvNpCwU/8DPLPaMjKZjXJbIACQKrtlNf4
fYUAWRipPqmsmQEas+iaFdkQ6kkyX1nlTOHDC5eRwysT5lrhHe3KMvBcIj8Q+GKlvTF9wM6chi8a
zJtqXdPE+E6r8DtUtF58GTaz0ofOgcog4ZBEVl4bun3LAj3O7fU3mmfjvcHFNfH0dimUurLthnvg
XBou3NyJZp1vUwoIXXZ2AK03n83HbfUB5VMWcdv5KB2Umrgw0xzXnObwHZezg2tNEVvK4uZCWhSC
AJpNuZ9TkokCfp+8NfCvJW6mev7gWXR8GRW611EFWV6Q1G12S5SHNk691PBZq6hEUbTDZsi96iqB
wnqbTfBZ9rzhLyDn1EB6b+fM2jaevU8WOl1dGosU8xVgA1fa85ZtJ4d1RecyC+zJpoIoroOms0wM
OXj9vkjThzIv3KOq+HQ3FCsObmE921YiLuE/M82z1K3aXkZDWeVHy5KRdTN4/fLUOr0TlHM2bEmb
5zdDPWbiwtBd0QtcD+QqJ/0A5VbfhqXC435W2QQFGTSXIV8wFKhQlUfYrZutoe16ZKh+UF3rZ8bN
PswW0oHDrWEnh7Y8dGYUIJTFH1nFTmQgX3rfaGPd26KfWdCWbnbjYrbA5+k63SWoL7bOiPWq61Pr
qups1ze0WjY1aq2AuJavz0W84+ZJmJsii+2Wy+usJGsyAhzezrl7xfRi7R0N+LJqnPmx0s6tRrMS
8DGoDC4IHLvkaaji8CmDKmu9kGZHUGLfy0K6kBtXeg+lhQT01LJCXpEiqrjsT97gQqSkcni2XAGR
OIkoxV2wLAndysb+0nwbNq4ZNhA5rHmET60jfAObmye7yD9eOvBbhu86DS9PBaBFdm/kMXFEPxlw
oKqbwOpS7/SC+GDDsx0HBCAahwLFzKFV/GL7FH7GcQCAbgynVo8hdll96N10b2nAyeGLz4Y0VXuE
LBHKWajRAuqNd6XDJt/JkPOuHlMetpZjXoKAOg+zlGQRK/cuBfzIxu1hAuTkee7T9VwtyaPHrEUs
gGzBT1Tcq9Rial04VMVOqoejsTwZyK6UUJAXKkwt+MXBfIZQLz0rJdMDlKRKXHqKISXOGJJfSFuu
DVdoO9N+8sHfzvfM1I6vl7HZ9t403+fXVZuON3yYWUgV/IRAZnUtisGxd9b/IezKtuvEte0XMQYg
hMQrsPvG211s54WR2BXRIxAgwdffCc45lcqpW/XCkMR2ymYjrbVms8qzi0uXoHy0g+phcFokp2Mg
krAhsjyUrUkfU5VREBzz42B3dwArASc6VA8br8mQfuXcuhdutH6yGJYX0nXuqkySgySiSuPP7Vk5
9SEdxjl0R999JpbjnUyZhMGc85O95Ex2H4znKi/FEK7zqrf6TWmhtDKi/nlbCvZECeQrZKmHRTCr
u2YLBE3eWaWcNpmVsENhJbGvXP9DtGB003kGUjmkwMawuVQykue51cG21CiaVOW6z7wiwVbrATiT
N0ZVhmjkurMgIWuldy0TFzvUQ8EcIPvV/fzRgJq+G1ieHiztDHszIwj2Clt1boNpQ63BbNZ4mDtZ
eunSUVwcSgGPLMjTQL1wRl7zjSRAWIXpxZ1devoYWOQrsig3UnZaXvXEk+3fjZrS/fVu8y31BitM
3L6cQtPq7JjW7QFlinNuPFAFsZl7iCJKdl2Lwm7Knm2SlXdl1mG3ZrrZZE4q4nko3bs+49kBQLja
I147t0YM33nnPgiWFc9c1jpaRzXtdCSbeb7MY3/JlmJfswyPr5rmaC37VwBgXXMtUFDZe7uQPq1T
qlMWOGlIqhGHT65kPAe+2s1pNx88V5Q34ABDpFpkJf1sFZuWJYCRrGhckCTP6umjKU3wE8Dbr+Fu
XOJgh0Jwz3tJkW8iDkqvHS/MtHUal66bRIZmP/BfNDvtD+bCXUfubUmcg25McOdlfhV5nbK3PMOB
Ga6LdiHDKdHHqrfry/pf77ppigsiLORAwLjKQRZn2fvggvBbrZe07Hc4/YZDa/XWuW+5vx+Zqjd4
m9tX/1J6AVCh/LEXWXEuECMuwDrUnopGhaVOQZ5pWe2srPMfW3tswlGP9Z5PVbcfRjsJaZknZ2S9
45eR6tAeAJ0l1XPQzP5dYeGnOcuqnUk9/xE0RDxK8sQz4X/MjC+FYP2dOt4UVWVaRjWQotBqECfr
hrQv6yhDhvGiR5yXVk7cCKFGbIIl2Ab42etYiJhTq0a8VIpexqzRoB9tzvdzWfVxqTokMXip8yRw
3vQiQknaZtw6k7vxAGo6Ydun/kZ35IHUYDpMq9KN5VrsdVq2pCW7Dycl7zxrxbMze2zL28I6DH5W
3wbmymgYkuCd6VDIydsS4swb8EU6TB2oxtYRxCXbop/q65rq0CLjkDGkVTTNRXXu/XwKGf7J2OZl
AdRPmkvj6fRkF/ODPTBrm3nl8KW1/TtJAutA57TeetQxl4mnYGuWGs5fpmmbH8oOQg+L230E9K17
G4bbyjV0pqJba7bEfl126N8u6+HGARrd13bzNJZd9lDYYQ98qoS8zdX72geo5Ffe2cxWeh+MeQ7o
zKZRSwfrS+d41qZCSrlbp7JG1jUO7Xiiot6PXpDehoQhMUkq/6OEDKPIgfB5JeURsOjibuRtf6yV
huCFcfvpz8+6lRMjWDffgtIF2Qys9mRIkz7WNFFb4EpuXON5gG8E6RNUabubS8nDIEOMoxpU8tgz
dUdWYnjKzTWjp3nhP/w0U+f2kxmZIQXq6vG6Jo6p55Jj7aRpOKt2LHD6td3GVB54FOIFJ08HE6pG
zQJ5sjwLIO1QdVGg+XgSE2JmGyTdcQ3EHekUXj8zR0ZAFcYs/2tB24fG4sFz4qVyV3aa7UtXSPBp
oD8NNUlczcbd6ckZboA2wjWJ/cxkEUMOQ94CbF9yXUopA4Yu7G1qpmKC5gw8T54DAyomIt7SVJ4B
SJhHqZPuOjLbhKwv07eydmU8oMA7Bmnjv7JbkNPyWA8ogezK1Q80QFHlW/UYBSh0nWKy7+eF0PXc
XiAEzuysFgZ3zAs3SgANR6zJf6zPdr2sj5oG+Ohkp9fPmoLw4GtLXAvpg3uciso6/hK1ilxtcz/t
Qqpmew/ua3wCuNzvkLZDIrRMs4Udzlz+Y50J40Wd8cxVVUTEneOzzeeub0nbHt1Kfc1NNUMuCA1Y
Kxt2a/2E3ZKIGerdqJnZ56X36bNkfnb6c6mCrKug1a4gdvHR4VxviP9Rz8oNVemPm94IlEtZmsZB
ReW2d5adIEsOlogsvPZyxFt+5Z4GNbzxAgHdlLO+rEWi4okIZWmNF3cB2ZDu/bz75+fWj6hS6s+P
rDeEHzRhQVp25QS4DB8Hs11zF52b4r6GEGKdNXKut6nDnOoEAs3scvpimr4Hm9600Tzl3Y+sq26T
BOWdywalOevsl750cNMx/uNkShqntVQ3XufzFuV2cymzzNvztKp+hjHT28WmWSCWWLLpoqg/Hg2r
IAjw2+EMGtDZZ75bxmuuWVmT3AIWx7lBq8cumaI1eympqR/dYoosRZFcamTvfd1XUZcydyMXEAQ4
M4k+82A9J/deW4hoveHCG3IM2kZ8/kvM0j+niWP1j0NXRMF/l9YfWD/x58+LtMbxGjBnG9SUnsDw
Vzu8L895AxtmuK65/jDsFC2akFInfUDO/dwWXfvWgsLf6L5z91YZSJRoEFkZHVPaD98gXq7DJGDF
o0ggSew9LfZNx8hjKV2IffzCf5djd1KeSF/N1HkbQ/LyZGmxG32ud74r7ds8MT90p6565/awVWVg
vaYCPEhWmmHrV5XVHxCeBkQnCGtWaYhIBh72I3lrtFH3ytfH9TdrVV7GQhXJsXGd/iWzkHwvv3EA
DQgYynzclxarVFyGn4hCfiQNHx8Fsbv7sffuk94jLxAKFgdH+0vxU+eh50Mt8AlzDBKqM0Sj/foV
i2Wajd6uASazoYs8pm9AWxdpcFxn64UIJEpEWs1P+IL4ZAx56cgXRqfYA5GD1GdGgG6BBNSE/uEs
OAIpUgIemv9h63Q6UTJ9X6HMvwU11zs0ZVenYxEe+kI2Y4uT5dKyAolf70HTt8z+exaguIn9wZHX
dcnukyJq58JEic75LhOOfYD5Lrm2eLVjQZR+zfL6AOG7R7T1hbRmPHpNMUfrtLUgSx487m7XKRI2
GUG6Qfcut1VoKRZZOinOq5on9VNkSE7uxlU9ADks5NMocnNOZlc9OG7nXBi0zn0ABZBdp8duqeSs
snX3hQ76KJnS5CyY/oI8o7svvGyCglX4+5TmOIeyZe4RyMZtLqawnqZTosruVMxC3a0Xb8HsqkT/
su651oXQLIXACxKNZlTevuLel3W2KjTAKpT/EXD0O6AI42UVdqyfyFruxQMDc9IGI8ijAtq+rCIJ
CiXLcc6+so/ZGJCbVU/k1g+s3hbE+1EyM0SNMzTPUMgOUYAg9Dla1/pcHRgCFHSMLXAhAyXAjL/v
6HsA1IUqp81IufPk86CHXUDyd9cpIuY13o+BkTsmLfM2TahvrILpDXdrEuWeZa5QeUHZV7nyzZdj
EGWadifH1vSLmoLQ2wbuUDUQkVRlzKSf7VYEiHC7vgmXxsE4I0NvkSbirJiuQ2ZLN8ym5FRkzXxc
19aLSqrummThZHndltRAwEvHRzZaIMm7Jn0eTykxt1TUU8RFao5k8t6n2c8e+6Ivj2A9yUY4qLe0
OuT4SsPMSq0dQifF+UGgBalmcLHrfOh1tRVWS3YShcO1KlSCkwHSvLER826d/nkjo0DN8EW8p2qe
Ir+c6tuagK4XOdAYcHo4llJAjod0v0lmcenMIE/SIZGAbvCmiRjOWjmHdRb0CINlPrRI4/AiijY5
eFkAOnV9Dy1qAQ6e+tjq6zQyWZ3r8M8Scx3xAQ6G1pVetE5TPzn1VpUcO4grktlR5xVY/kSX9TBD
lTrWoYACLQqKNvsO+gNEBau/ANIr90Wu1Y7SWkbaE6W579Nx30GIiNjjAO0jQd/uq94k15JVPy+q
KsptKuwm/MRV1Ei2Ks3GBw2iJf67UdMmJYRDxtmDTJVVHGSBvevb+hlAxYJzQ6rNrZsIOLQ8GOSk
7/LQsW/KCBC/wmeHybPyh9Lol9QdILVYZqyGtCSbgZosM8PcP4JhnLZZ1npnXjA7SjgYzomxr4p1
8oF0wjt3oC0iSYG3fNbobcWSrdOPIwSV0mLHznHDNbMtaXoI+tI8Fnaab0mj2J45BX9RgYqaFTFb
1p1lXdsXp6TedX3gI/FVLIeJxiuen/pAhH8yH63fHtaH2HrJ985Y/s/nvD7dfoStoLa7PhKN+SG4
697pnOYH7iK3XwMywdf1OYX/KNkQ3bo7ByjcppmScreGmHVamiILaTCRSObJ+OrpEUBWh8Slhkit
hGb2LHyL3dQIOVML7uXbOJAPitD1QBUhR6vGw1l/gDpLFZ89V6o+l11XbnXQtocCmOGzTM1dN/L5
GwsGsO0yyK8StOsd92cL0R8Ud8bG6lrr4qIrn3wsA8trPwfTsqK97FLb0vuYMLAEpSBFi7d0cPrI
Ebk40VV7UKQXKEXZ/ewPzVM+6RgEZfPSJgk71zSHNGT5lFtVQEIluI71h7LU9Mhvxyoccd0N+FoP
fumlh5578tI6fQtgcJT3ftWXsQa+9zzWKB0hgUm+No17P1XG/tGjOpFQGEH1Z70EkkGo5cHAlQsz
3QZ7csK6GsfvRdfdBbnLn41VJjuvbemu1GNI7Vk9Uxh20COouXdHu3ou+IAjwi1fRJeJq8+LOhzq
jj/94qb7G4OasxjYf/GnMc5h/GVojEAZZ0hXOQx0v/rT6rF35ND3ZtvgWNnZU1/uINbll8ZYxc9R
lYowURb+mIXagWofAkw9P6yzqpvJvuxmqCO9hMd5G0BkvkDwKcXFCox/ggTwGqwgwex8a3Mc78Kd
podiAE/iJU736gT0O4hS68NGfRMoXqeAMKE+EKr9GILhB3F6+uIkxXdV27BWTOM9KQC3WENnTqOd
zaeEjcEWtYm5d0VhR0io/Fcq0i8l64vN5DdJt3ET25xK36nijigHGtHKQRAYHyDBnL4Wnq5igQiK
GtW3H+20f6ATgOqkhy52K2X5AvS+ibM+F6D+xu6eZ6y7X9dk4/4ISGqfIIS9phA5Pk5LlSyc0go/
8c26SAFq5ITs6sJLL+sI4Qrv8F/XPu8KSsJWAqY1dJi24Mmnr3X+nntu8Epn0+zXZdA857mG8OEo
lAlBVZYLIm3vxDKaLPJztK5NZeGgLB+Cc0lRd47Fo0Im/tQlDhwRYJ1P61RVdrdF3tZsHNSigKPH
L3U2FaF2GvF1HSHXt95+GRXmC+vfskX0LZbLWon2rQUdGqvZZl0refPZaOTTNv137+tvfsrlfWU2
gdIBrkqOplr+b35Ku8u6nnGhtwHyr33ldFvjJ+JtLjgBUmB8mIcEOYlePhe2mk6VqdS93XRl7Fem
ibvBUiecg+rULyM5u12EJ8mi9QYHKRtENJ9ie+AolUZVfa+KrHuVTxXIhVdhZLuzxyrZQVpsXeqA
DDGeEKCtzt+3wBXCNhHJfTbBQ4NjP3tIBlduALY+CGDphzmB+jal1c/RumaWtXxZE8apQlJ4fey3
bXZteEvjDuXQCzwBL5oWyVeLtefDYJLiXda0gMFQaGhRq+kCYjKPBzDn7w+/3bah5N4MDYrGTkq6
rxOOTAcgzRXfVLvp5ayfSsebQ0g/u+8ovndpn90sr5zeoPTdmTnwvvm5l4TcJ8FDBbgD1ZKh+wEC
/5UTs4psiOsqVdt1ul6kA1FsDm5kZdwL3+HnVWeQIYUzs4xzMSYHWSHFnNIsAPv0vWfaKy4Fjo1N
ozz5lORfSSDTk5Wl7o3k724OPR+0IH8MdVFBX+djF6NQvskipzvRoezXLlTUCnRZlC8benZ6WLkC
nNl175YbhKmPcvDYHff4j7HU02unoE7H6xVmKHoA947jYXKd5FhrMh4sT2HkZiQEcsBD3gDI9VEj
2qLIvttVOYI2yIKb8b1xD0dBB+FmcFnZhmyhHFbygXPI1Jf1dbauN/JQzwz57iiRoooCe89R5kks
B2XTVqDCobZLUOzu2ajpZv097dTKwgx7Anq0ct4nZQsuFxJA15PVgfDajtcpFxxey7bedQOUfGML
KnJjQ0O6H4YgD9dfLQ+U3vTW4EZ5z6rrRFNzKI8NaqNorYRrKeAqLuynDvrXMBt4utE68eHQnLvz
eill0J2p0X70zzHIQwekv4YgB34Ml5OAew7xHO+3ENTPvHGcEQyyrhxrXyW8OFZV8FhPSp+81P/B
LbXTC36Z1Nl3Z67tZy0s6C+0no5KbdYD13GCvUFafbeewaVqf8yzrpZKoL7vFo4hAQJ/zwMT+kvh
TCwvdofcv5LMBtmep8W2pqq7x3nm3hpvMjc369wbOpaoW2+fEl4550CuqVPth4wstgRWB/a5HOC3
MhQRph9cuEeW5J19SM+37j7HZUC2//y83OV5/GkpxxEIl7lH0Dkt8GyKX8H+a8hmg4JOWnbuzvZd
A3E1iGwQBt+LYfgcLCu2ho9Vt625/vd+l6kX0/kmzJkAMtoPxRj6q+RGN8AyZWJYnBMVhH2p/+h1
W72PTvns5rZ6nlLzpdNA3x6cyTytyHbhdwJaZ+V9drb7f0/4/30b/MBBQyzX9vFWAPf57a/rmVSF
lxCKspyBjlDDgCp0gkLczNm72JAFtpF1DQuHKeaLAi90SWzVRhOSDQBFbm+Ry3repH3z4U3ptPfh
x4PH1UM5EtZ8PNftZMeWIPJhHdXT0D5YGntpHdV2/+0zZ2DdQGFwqmlUzaOvoRX8I4WULrbxxt2T
cjoidfLikuoKMHaRv1Y+tN31mDyUYNRvjQvQMZXZq5pEsMvwjW4G281eM7BhkNvwfPPPrwUnv78W
DJ0QmEN81w3Qd4At2+yXTgO9NcFz6xTZ7lMoUqcEZxee37Mj7VMetNNNUjqAGZKPAMqru27IgiWJ
wTlSpRFQh2HTU60vqQ/l6zrqAt2HnW3yoxleJ9vrnkaFv4qLVwul8K7KLRoJAJQwsxXzFgaxV3ue
m0M10+Zqqao8E1dfxiSJ1eK7KACNbw4pA9K+yh41cX0churRJK18s/P0NHgqvbNy6kOTC/OBp5r2
QVhQBajWm98Viss6L8vIl/UYc4nmBuu/O4LpgmuqeNJev5DniXvSEw3uG0jaeqqyJ7+g2VPL2vch
7dzoE4mjE/zoON6HnSWFtVlPUenBxWvn2j2PTQYTR1G08L6qepu7WR77i2w5Kx13k/hdE9UO648Q
spJwTaAsw7uHfERoWDSpqXDUv+z6tVHEX3Y9Q5NQ7nuUIEt3XWf5+n/5ep0R6EluRLHLHNWeq3oy
Z+Yz8zmqq7w7TtSL/1ySbg1Hey4qgGOiuzSpVNH6vGZP/Cg58e/85AMq6PpGByL22gWatU5htBlh
xhu/+V7DLkkt/MsIa8bELv1yWVdnXnc7dyno9cLz4GgO/OJu9QHmSzZI/Xsrk/SghOyPkx8QG8pZ
DKHfdcoQWX9MbPdczoZ8axIW6XIOPpICsW4qy+kpZRnZcmylYxvU1jUoLSsaLBA5mfA2vZsHH3M6
fTAXVsF6yOe45I5/MnhRd6ouH4Df+icwHv6p81Bvhb70wEqnjdqwAmJ9blPnkw1ewRTeBeZzze5v
qbTVt1qCKWg0T19hL1FRD2fmI3TNcuPUgbjLGqCbVZt1p7SGp2aemuBfTkD/f853hsYjiOnQlTOO
pnW/pbh5FQgKbXy2c9zB2q06LzrCVeTZ2gkrx59Oq94fUbOL7Txn8Tq15hZFGML6pumJvEn1FCxV
Sluh14N0ZxCznqFs2w1IUUYDzGqRbiQWO8EmmmwnYdvPAOLiaUmP+oL8yDs0xvBkou+ChujYZJP6
gjZJqAlQ0n7YLpSmKlUi9IU4uoc1kPxpG8m1/1rP3rCtcvR5aAfWxpr70zUY9HRl8L+6i9/gAjUi
XttmKi62X4aBMZB+wvWlt/U89YBzGMrsAXr+CALj8VTN71mtgx9OoW+TS6pvjSt0mJU0+wLNehbX
hdT3oJurLcnVeAF8E+yBR2efrY3+3wi19Ib9a/xlBN8QDQLi+QGDJPavOxH1luXCeFTsGum4cbto
MpvcaQ75wL7lC/i7Xtb1XG0s84Xz4MFaoP4BXuSD4SNA3CWLa7DNwVx2ILtwPmZjFbX+gh4IpOrC
hmnFYeJzfZb8Ch9pcWRp51xb+ACvrHDta9XC3m4XAmrk5ca6tt6ltXEv5fQAuZh9YLZ8UkLwGO0C
8EXQUgK7hEhp6poj1W7yAHzqA21X0u9ocAM7gtHO/ZA7T7pGq5QqcY6/QZh6rvfQvLtPxTQGuzqY
+XbNCYD/aG9AK4vO8N0qavUY3FC8hqZrneYenQ4QjWVoqTIcBppl3+UwQqRq5fW1Va68doXqIzWI
6V82VeD975cGwm5tBwSZFk7Rv35pXWNw+DdOvgMRUFyHxeAXdOjzUNrQnX/uD9h1v4qawOS11BBd
IN+H8UkuuhG9wK5tJUlUEECXpC9Q+XreBfFKHxMvKyOL5iJW8MeemNO4YQ7lwz1XTn9IJhlqwFbx
akAtAhjj7HqSBzwA+YJC/6vupH1HtQPAQw4ewEgbmspF5V3Uoj+s0/Uy9YB/m2q8sarso4YGzkYu
wPF6mVBNXNDFQZ94X2TXsi/p4+y0eDvTBAIEOpQPGhF5xxgwQGFY+dz16ksCS0Zouay6a7MZ9OE8
IHnA6/3ilnClDF6jrv7iiR6FacDN2De4HZzDOlvXc5IgEPblsKtV4N98DiOGWRiURR6nm/prVjfV
XjcTGkgoUkWqcOaHovW/IaWorysAKQn5FszIoVNBX+3vgMO9b0EH8Zg7W+aYtsw8AGYN/zlVImgb
+NsORrfBpeOqF1D0efr9hHWFY7kU/YR2ZIa8L1BfZ1gu4d7q9DVPnGL+UtoG82BublaDBhSeARDo
WWV6antIJarGtI8qMHY4+4psCBwfccd8mHMrEBi2RcJi0fS4TZBBVAbn2C6pkdtsLUBa11UfXVt1
u5W2NBEk7tm558Dsvbls42J2yUvP+iyGFwN51yIhnvocuOrbPz8Dx/7ffBGhDlHG8V0kn2gi89cd
wdBsZtIDlBupp0HyOAYiKlL7Z6/y4ejBLO8SG9YHB57jn2IdeCQT7U77NXYM0zSjDp/11vVE1PIS
hInNPb2n/mwulFr6orolQ8SrGhqezvGcAVlr0LAI0QSjeVlbYY+6n6oTTjB21QD220U8TtBh4K4t
oZnTi+yetO9UgdFdUkUgjRD8otFAkSUCZyTUyV6OHZarElD9f/dEEDQ6hmHCRHYDYnYKjHwjhEog
v8MU16BTIXCh5DpUCeR86Hxw39oBHNKLY4CazkGJkEONEgTwIRYQ5vUdtB8mmLaStfxaL5epvtSF
+y1v2y1rlUSnrNY+taus0WQD0p8lNlQwFESEQ+ZrqwFWGKd0os8d5U7xZ65OrMX9nCSRIjnQzyZP
orwTUBe7EBMusxmtHKDvqNDiQUtwjyl8VNeg4LGT8sdcTdOTqAAJtYju1yTv0CqhQsqaLwylC2dX
vKY6qwQOUHv1L5WHQ9Aq8rf9xD1YA1CxuRwNDZcOur/mprmrtAHn2uxc9CyCxssV286gmYk1opPW
eun6+Yc1zOgvg9ZRYW/ZH9bCtWSihtu1catLThmBbN0JhUiP4sSAsF3l0rtixL5DGwMQca4a+63q
+2/z0oapKCGomwtIjBeREaspPCUWqKce+pDwU+PX9NMI02Bj7T2GemtYpK5DAWr+87zvSB05VVvf
ktqBEH4ZuY2pI4/DWA1b7hle/yoUWoD2X0b5NJA39OPYeqYbP/ll40zW3nTZ65r1pkHvXVrFD26t
u8tqhal6CcEzt3+q1meTJtskL17XmwX61mwgyvCjZcnRNtnWcD1uV3X4qhMXjn/jrMyiGm7BK9qZ
ZHECyGJjSqu6kbquzibxeJiA9V887ONTRyDLS1j7tM7Wi23OjtWaR1GiF1BdOcnOgs0qrlVTPtZo
LBP+dF8CXFczHY+JD9gqqxIWO5QXL21jXgXw0ONMrGQzZ+YuGBh/Rc1Yxc1kmruJA1QcXTRPQBH9
PeNddQH8aqPkxah2tb3TzT4jYwldJpIentpP9kz4jaE3xePUKXSJEBVUvEVzJbPOzhkpkk+eJqlt
Z5sLpJErbQMkYg/Q5YJSln1X0PHmbVP8G8Bs/09s4J4N8QD+fw0+0BV7TSR+qbO8TIimnzugcNWQ
xD3r1BnHZJgxuBSJRdjFWS7raF0z0NhBQBOqxUppJfRtrMh4XY2VoDnfuqbNT2WQ77US/uOcg/Dm
0ArugJLTx7Z21CkwYCS119qxnHvf26fADuO55xu8eQ00Sxjlg65FKEwAfFT8Z8RhFU27MdvVldwg
Qg9vaIU0bRhUe6epUJCQce8Erch80TUL1xrhT7Mw8M85LHgFzWGCPjZ9RXeWr5oXoMhd6A6wtnem
li8ttAh+n1bP6E2E1AaN4eYBvY+mhItr7cn0guQBUv2yH/feor8UvHq2x5F+Xwa64MF+TqS3AyAJ
YfgwPshZyFsu53dQada5sPs8ssEc7H30Vtmu0G1gvzaTzt7ykpR7NBoA4FzpTQL04RFRrAmJC2My
2veEY075k1lBHTiOT8pi9U53WsEIKwna7rHntYsDndDGhDrw+a4SAzSMCKcmc1/QGeaQzcw8p27e
Qo3hik1JDP+XTIP+9jYFIOwItX1qE9iE8Tb9ViuIrvVqVrnDkSBs9I+55YyPtuL0RDPoH9DoL4SR
jW7yoEdbnvVoX+ejtcjRiX8FO4zPiYFt3Fzzu0IV285R/BQUJcLUKFScJPX3tElhMDLm67S6CSwD
aa9t3pnre+A0ORToU7HBF4DuKWgd9AicFQ7hfK7e1RjCW1V9tWEfi31I/08G7AvygOLB8hPr2R9V
bM1EXD5bOmjejJGFxgS7lWDuJtjIx8JyDhRPDjLeYL/mfykr0duxJHa8Tkuo8O7al3/OX9Yn9wse
gifrc7T/BLDLgBVS8lv6QmciAw9uxCPHCZpDmQx9fMsyEKbgsINGWH+oABRO7g5fPw+4Qs6RkDA4
ohcRRNL/HXkSBvEke/k0b7clKWJujyWy5h8ctpvj6rwbUAnD9lxZmxw9Hhof5mREBvvnKMWaSNGB
8GcXAQMXcUqbbMPnxv4KgWm44qnwj7eRaHl7148lOzleF/XYI6HlO3Ydzc3/EXZeO3IjW5T9IgL0
5jWZ3pW3L4QsvXdBfv0sRmpaLQ3mNtBgk1klqSqTjDhm73VmiAB0x4Vl7O3INBDLcojwK54DPaRH
ZXghnuCJ9t647Co2iAG7EGdp9jTEpF50O7lIryca7HWZx9l9Dd5opWFyPYkQdaqTONVqdsfYbyYn
faD/42JnKKIFWNDtS4oLa7m1yEM1ZD8t0x0OpA4lGVte7VM7ATTQObgTRvW1UcrwHGUanYOq67c4
9YZt2aXROrQ65eSk1asqsM2AZzBe81TZj1ZRk4d448p2Um9lkSbyaJL+KPRezn3TRGvksh7o93+I
sfe3W+LfEFbt7yXd0w0q8p5maYZlqI7jLuHLv5b0cbJnzZpi7UgSGN2lld1vUel5LJVO56eKaqSX
0lBeOlyk14wo/6bXiKqwWCVNr95P6bijEVPScsj7+94oGx+NYPQtaL7lajv4ageydMrj6X6YvfJY
NN6n1nTTPVC56b7tTG1/i0fomPtB252RQBZv4QAOsvIqHp68BwAymMebVaNxUV7bzfcEz6WnVdUx
Fl350Lo1QQSssz2J/rhb7kJhl941qIjCy8l4Mq28eRSl4lwdAU0pzNEhplMarwG1jIcBktO6quse
ouEU+VmevZldBblzDn4WWmOxC7EPqKLx9ppbt35FF2KVT0q+bwuzeZimqbrMWX8XRe2hmm31xZ2s
4kjlIb7F58vr07S1GsX81hCdEUZ337HrXVuj855ch7eybSJ626mh75KZCGI1Vr23NjTvLo4prqeL
V8BtqhW6d+WDrCVHu6aOMAmHFs8SXf6u6QO/91z3Elfz/Ms9ZEVpheymJ39yVSRAZdTlW1X91unL
+lrrw/eyjcWNqv//rQDZfxYTKMJ6jgHXl64nWmdC979uKDuw6DLbniAaNaeNntbltfKgJWlpX+z6
rrG2IU0UP83ip2n2asLK2nq1UfKDX3m1rE5/EJV9KgbDei3HXD/3rUsRYrnU9XzCUTsTO6MKLVuv
fxtZZqBPmj8Lqj7GAJfWmZzRTzIpIo273axOVHqDIDj8FqySLnS++XWqLeq8uX7fLFrff66kNvif
K1G3H7DYuvs8abW9PTXNRprEDJ3gMNXyn6GRjyeRF4hEOsM+Uw2fqV9E+YGEoKbz2eTE/ITvlgAn
UDmJjc+7RuuV2uKrlQ9HDT7Gf8RpMjv9vfzLj8B0Ld20dY9HG+nKn890MBZ2P+TztM1K74fTRdFF
HqhL/zqjQohf1YWxZzvmfkDpHGhUf1N1eBwyerijgos5h2SEqUhD9OXCBOns7lIMMW096ibrUAss
VmUYqIOSoPcS1tSc6T6Hp3GuV/Ck2nNa4P+y9ajfyIB+scJPxuBc28UG71jO6yLfhs3nZWcXQuBq
BjRhRpONeq0O8XG2Kzsp12Wdao/1ctD1gRpAYqrbMHPnHDXfa0fT5oHqofrYNXUCdmJq/BZQgv8f
q6S9vGP/fkctVTUclkdHY2AWXfm/buq+clEQoKPdNuVd4erzmxch4ZePecFmvJvaUtklkwc0Qwnb
Q9tX1ZvhBR+RK4y7EqPOaw6by81z37JpmzPOod3ISlquhrugy9rXwbLNw+/Xo07ZTn1ziBpEN4Ob
FdtQN1IUrMW4HnWRHVrraert6qlHOvVsEPGs4sIazxJck46se3We1zs7IzG3w7q4xFkOlDJ1gvtS
nd0LvwQ+kmEM9lRyoZKZSbZrLAQWEkaUgBLAKNxs+fhLX+kaanILIGeo7SV81u/kvwq0KfWT0tQP
t0sbJ5SG6F9Ax3p0ZqQTpZM53xvzENVWeRppEq+D5c6AWdPcDuRvLbxqo14lXefdR/oA90L3WKwr
cUYgd2yly7oznQjlcjnvR7KwNXW7bH8zQ7ogKupqweRlE/Fil1rrIkNBbcs2tNDT+GxYJ9m/HvMQ
8ZSgYjbLzywdkALqAd6C4NtAsPQyZN590Iv2kLfON3nPyq//c5Vkprux7cDYtZCo7iabCntfxdNn
0Iw6cqApvmtHpIZW4w18xE61Dt3KXo1tkeKfIehWonjrRZX2YSNZ2ZqN2u5GsAIfIqIK0dM5pCQA
tGCcTnYI7eImlw/Y26JWr6/TZBv71EWUQBv43oit+sMaspQqLQmZ/N5YM/0YBNpjk9gHpSunY5DP
NK6Xki2DB0+irvIX18ofoWIMfm3k6Uc7vsrydOmF+jYQY7pXZlW+nJtFfPBUY9zYLnTE2nSqDeyt
6V0b8CioRLBXRFowc11th5R5+I8Y1vl7H7EQ36F50DUkeC4SvL9i2L7qFHLBJADfa7vrptHoNPN7
tOYEpmIMAyjJ4J9qgYl3eb1IrF+vF2mYbKrSGna2TQ/B1UMDMDkNnZzF/pwY0VsrN0D51d6Mm52Z
tbgE7Pld4IKQTXQeMQMpLYKzsmkDKKbIIxtjir+1C603Z8MRgYpVtK8/6z5sfVFzV2SQhNaxRZg5
lMO9vIFwMl+MP65EEBZHEfDkUc/Ikk1BgWWtKEX5KM9Qk5SPsYi1dTEq5WO4nMVdXwF2A3oji8fz
HLmrRJ+sg8wgYkgyexP1uS9aYx9RKL2HzeDdiUI7/i505I1YByoYD9yVwzO6FcjgLRyGQi/q/8jr
+ID+Xi01PrsFWKraFDU1lTEG/44pBwVnELgW+glDIoItxcUBmSyO17SadkGUje+Fqcc+nrLgrsya
+lR4kHqrWgF37c2rJf99MqmrrMoh9b5b1bFvq+AHjzVkcRRpd7RKvgllxKtoBd6XCo6AzO3GWDBb
oCzf+9br1pNSPEwxqK0wmb7KDxVl2FvUmMFzbw2Q+lz4HFgl6EgjPi0De/Yty8v3Acj8Oy2tm50X
IjceFrurIk2u+YiJtCT12qFqxZwdVcUFnesVeV39TBidQY0whrVsTCVReAeFZzMh2bwAwR6eqUHq
Kyx+WM6Wy6gV5iabM2UjLwXCyuOMOHsVFjR9WKKxfyvRRCI11hjN4x/SQStdtfVc7rOIjJcFQd3U
HgjXLahLVMO52+50I5kpIhbK1qYTt68Xgl3TQ1huvM7ZyEuWgAMViuZJSbwvBU2eL/+cFEjaFdKo
rUolCLfCotZv8P5sWtSRqT5nK6fSoq9zPt6zHtcvNAT0fWYDIxFxN7/XrL9aHqZrnKXp2Yact6Fx
Eh/NOPBe9KDby7Vo1CkaeZb32EaWdw6s0D5VEUoDMynbl2HMQioZavcDZRgyTCP8NnRVQlenEQ+V
zaCDvinjQ4t35D9qtc6f8yhchlBQ87dV1bJ1y0J09Vfc1DVNayiqWu5EItR9tXCCpgwO+ahGzlZe
tpmO6c5RsDHVes8+X5t+pxf9XVOW2bGHVLhNx/S70dTRRraYaZDr97G2zz2V5AeHzEooi0tqymvf
m5AaAQYpLth5wYotWIvZGzZ1i/fZme1w19vRJXIN6zJ79MCioNUfaFB562Q5A+r9gNqiWKkqnflE
/KB/bH9qUp2pz4X97Ew50kZPvPcmzcyu784h9aJnTZjtGsCZONhLPyvKxFW1E9S3pYHIcgq+6GEz
vY84UjFCOt0uogbpY3cv9pIQYQ4Vda9C3aEH8K28tm8sAEVRxVZeFq5Vn4DJogd3dOhOnvvQdjnK
T6M5y4PbK/22rICqyUscLMp/fJJ/6X3kJ6mj3dY1h66mRUby5wrURMJQAzsodzdjQulS0TMWx1Gq
zsqxXPyxJQ/LJawQtYfp2F1KSGq/zsoR39PL76//PpPfGQrr0XAz/XUQ1RobufuBfajxKxBLF8KH
4Yw+0LrJSTIAHxoyo7WFRf3chvFJW3SSlclqrQRMZNCSQbmAW16oGPFKHSz1cVBNoCc6Eyi0KinP
IuldbiVl3Ke5ka9pAv4ipGih6+5uhjzLQKPWTY54z7PEV7Qsfe2G3tyknfZFFIg8i5qQDzGre1Cx
cu2hAzf3hZcGvs5ThGW7fo8XeXaaJvDz5jrbM1uFlUU2a6JZ5YNavlzm+QE0QIgMCdL6qJf2XkE7
AqOn0h6yMChOo0jDTbu0rs161zYgLBWzmF5Yvg4F9NT3/x2WW//PPuOQ4sgkh2alZvxdQMzzLLAV
JnPQ3G3p/jQ5vfOlchfG/WNrOs2xGEwab7NAnqN27rbukvqgCX1+ZLRUgfhFwWuZ4F6X0Aq7Blrh
jGG+BsejA4B1VqHuho8wdMC5UKFZlm25WDcie3GqMrneFvbwiLhpfKgb1bmLDOenTrPukWbFM5RP
61iEQ7QHL7A477hynRn6xR9nZPHqAcwOQaPboDZbLLltrakr/FoM0Ejzq9zoIQ/FPDZFvaGUg+q2
phSm6shQy1MN0+4usIb2+L/fYeP/TXycRUtuWUhPXYZx6X9t5U2tVlXUJs7Oi5zwKlQvKlZx6L7K
vB6blrXGkM6Ij6UbFRu7Uu3EqqdMkfm63mv0PEV1kMrnbiEEhURe4iUdVWXfgsh8nkvQX8tq09BX
OhRjtAWjX/myXWBGkCIn0LHr0u2taWWhdKNjqMcqbkYzDFcmwkKMbVQHod4sgK6q3utq1SONBhgc
to3hBzERFrV6CsxerPG+8c4Klg1wnZWG5HAqN8x9KddZACY5WQ7y7PehdW2UBWaF5dYeg7UXUjTW
Ja9d0rz/dZqj5eFRxWTWIK2mT5KC+VaZw7PYJJzJ9J0FrNKir3DB0b+Lygk3zmh6wHVKGH4lLckx
TJ2Hlsx9JVcJswh+KJFmIZ0TLYWuctqkZUWDTnZCpjYp94MI5m2U5uamXmoY8lJJuEy0FgqNG9Z7
2TDus8n20cB6G2lMCSw4HIOXI7Umwct2wcKjC+zsUXZmsoVeV3kFBJNh8rH9OgtFtjk1NuNI0jLz
PoKYha/Bt4/5vb9odY7pkU7xBeC9dx8XeCNkAxM1PI2ZpNv99UUZx//+UyO6Hzue7YdMNK/EaKDM
ywjS1qg26zBN9H2ZDs7p32dWAQFpUTDffodsrmB9x8DO+XHUMws5CmQELcZGwwtl7rU+43uTAcqo
UiAS1IGJH8yuDZ9oZb16N4WyWj/J2KQaky/WBFsXj6J5Bn2g+k3h1Xe3D7LsCU5ENMHig8uyQwop
LszNaHdhVP46K9XsEIElGoSBFRBD7QUVUbszljOxvNYa43nSg2Erb0dEt5jkRC1OrZi4ZbT6Gqae
ug4jo0J7hBo3HMtfPdtWDT0ID87UryRUKnGtcR8jqgJW/TyhZnrMAxV/nRgBKiZGeqXL1KzBKju7
vJq93TlKvfGTGru+MZoY/TcFa3lIHPtzcTrhC4g3bVB417acX6WzOjH0eeu51l1e6f2Dalh7mdiU
f1wBd+4fmtTZW4lY5fTmXigQgq0JXNWX+1I7qKOvfLqKV+zzYqBLn5AgIMHleqr1LwTzOZ2VAOMS
5lk1ULYRZOdV5iblSfam2LaYCVOP8yENtA5m6yIrb0gSfMJL7dwuhwZG9LZoWuQ5y2XJirOjkY7y
BPP8YIGRiSAanqPoZ6+jbZDLSWPVE3nv8rep0bD2GtFuEmzln0ECNUSr21c6ruZBvt7p7sCioYxb
qRag57/OUSJAbUcGFfY0skevgJnNo7GLFTe5FKQojjX3lATKwbqUOlxLFIbJFHhY6QX4WgkyzEpT
HJNe+D1NUb/FJ/6kz4wnCN0ZntOSCHAHiePU4SeZlCw8yjQ8jxFgV+Owv4m39bzy50oJn9DGBWsY
d0DvF3Kc8JznW7qpDCVO5LARsCzaenEQroKpLO7KTtS+W8PykfIbeRCakm49ysWtbU9nYv96Je8G
qUvqmI5C0tPfWYtCXmYUtRq60J91czUGPcOLQlw+8m2R4griPUBgRXseRi8k266hk0x6fp+ovUm9
rgm3mdbibl4Et7xb59iuesomOmbC0vqUXU1SQjaDMfjog49bYzPiDT/IvdLK0CYbWukdGIQXrtTY
cHAnL6r0UZ9fgIApK9RY0zl3n8Ky4SlcYihV1dJ1DGNz3SaVdgfrQP5I8meQhxQx7v/eTf82FBKW
uqbJf8y2NFUyDXfpiP6r2RKEZmN2caPssjwO/EmrvvTt2KM+CLxDR6BMv6DSP2fxNIeliZN2cRTb
k73VazHuqiHUKBWpvpPm3mvQdChsLYCx9thrH8lk/nSmGAoM4M5TMFn9xQUd5+lqcBWpEEAzA8ao
pTm544T/WJnUbq/YRnDSGQ13Gq1+Rt9qZrsCCv1KukJKp87uJxc4+uIKkYd4qNK1KFXqWUpzH4+q
c80m197Es6DYwB67MxWHnc+o5npjp+G80Sth7q1xYYCHPwpYC29uRVCUF1AmFPDvcg3UrFLd1Vjp
15IAbIfqQ4gWxw/jgA2srrX7G30+SRpG64UMHaooah/TVrl4MC+uvRF1qzFVrKvqugvlvIifHB0E
5mjFlDWFlb5qQfGgZ8TTtBlxfVllvm5RedxZCkLC1uqTfSncGLtq/nkjNUmZnzb371J1VmrwNNyY
dFZeWrZaUzzs+Qiz6K1n+1HTuHvJMtu8NBcMinMykgsUm25hNEpQ4wht/XibQXP7ZeZqJCcPAe6t
ezrweZF+Ui6BA7Kkna3KYgvP/tawTJT2OLewLsCjQ7XDbywVo2RoNiR8npUhGu3/UPLSJuBm/KPm
7ZE5qQxbdYiukcMtBbp/3awVaCWIz2m0D+1a31a0We9ogb1ogw2+7/9e0RY3XlRkgkciu80Iz3Ez
Opl5qD1zep7K+yFmHFwDr+Yiv7POkY11LZvBbetWBv27U072pWDQWGTmQJM0HuN0ooXbOuY1xmrz
nIl8L6NEHNjGqteYMMegKwetPIbHdYQB+1GepWH/6wxLEk3sTN1jdtg5mniw0/ibZK7JMhRzJtcF
3okrHd9q73kgQ5yq+KTe013lHVjb1WerFd0V96r+slxZC4e6wDa2Vpxp3jTsxK9CUEmTkovRO2Wm
hQKoyJCKytIzm6h6Jg5+wMpb7cdxyCmM2FgRjUChDrTkGt0Ekr+ptWgv56EUs+uuYG6j9DfDQd/I
n3egNeLHyYvbNuyEKQQJuZ9ayjD63N36Sac3slqmTgTbMgJpJw+tmPVX1WGmWN+dGpWAzMxyEx1e
Hl3cEdC+PKTKbGL6Ae4i+V6ZcL1jzSgzc5EnJhUhdpem39I6y3cty4Vv9G13MHqd+j91YaaBIChI
pzp6yQbT3FUMUyBHAmity3gLfkpwQ1eYZgiVK2PEgmEOyX6ITfh6uARW/WBSRM6m5hmk4y712uSp
RdIWE6spVxmYyIoDvs2TCc8fQ0O3VfA7UkipvMPtLEAKPjEvInTaeWugu9xFVMw+9DDYMHtmfkH3
XJwr1UKbMfB6kyobECP5likuuAEX8a6U6xolCI/brdXJH4G63fgUZeoBNSUqiSLVfAohw33ek4oz
eyHY08W8x5ZYHqaOaj7F3PyqjJ4HnX7c3fbk/7196Ja7+Lv+/UiidaARZeoIc5HYqwxg/eORnEma
mBWQMsSFCGfBwtD3ANi39QYCQ3lwhQt44/e1aY5rpFhfRJp9lTmCkrrZNRfx1ziynTsNF/9H6prp
niLc1wKU7mMBku1sGdiszdZE2iy1q26N/5tq7LrrewvjoTsAtKyfZOW9NlwWBj41ZhuhVKATe0cb
170lMUYc3Mu8JmdMg6yIhWodbMp8F8MsA4JkmfYWwwCgtFB9UQrao0ZV3qA+OKoZALdcyrAjtCmk
ADsH3YclGFg7dyoU8Bf6WRmWUQtUKI5kfkZVozrWMLFVM/Tmi9VRnzcTL3uw7D7aW1gK7IJBfb/D
E1M3XR4mA4HGEskRZPb+qJgmeA3wUgj+H+cFVP3PlfxplitbXdqSS1L5z9dklFTgfML0xsonLH2F
eZ4y9wQ5Xop6qVV0j4J+kB+5ZnBl8l94mSn3rGh7Rcg2ZdGl6z1AS/MiyzUr3X7XoW1LTF0fma/2
4v7pcWGs9SKjrb9wweo+x23XDF/4k+8jeoUVpOhgay+gxaIYsnOoMCrXCtwHewrPZDCpL6lt8pCr
hKazNhS7uV34cio8PTuM8CRrkYNaObEOpd1lq7ps2weH+PQXFEv3enNtZ2N7nBLatZKxlOuks7ct
tA+0TZh33uqGwAo1SMVDv4kda7zITNMxEkhibkmdhUGYKF3rZ0JFYM6K8WbRUj1FRtf7lOLfQe3C
AFXyh7bOx7PimtebIEzY5gd+AO1+UoJi0wNKOCBEil+dLNr3ZL10ipY/GMYIg1y5+s2KcmBgw95b
lsGw+np75tmCupXidcNODM70ojkMk+gUZSsg36wR/HsggBybibU6cthtCMqeJ2H5iFymwaqU8pkR
shICYS7/L9ziZ2szIyKfSmU1teEYEe96wY48Xlk5i1dOt99u/7DFDBomFtGLDPOK/WoRQtpFlRwz
poqsmrJft0ha8Is7IzaW4qdSMAJzPeWu5t/+Ah2o6mqaMnGfVgowJlSkkRuIvR4P8YZYodlFMLM3
+IompFFU5q3llpiCPnlQknqdAHiimYdhJ5W1fnM+YgUNr4kL9WrV1cGrUof1oWAK61nE4U7+gNAy
Br8xxTIaAaXmbJjBQWWUlq42UEqRCku9sDywvT0XYcno5qhsDoOrTiBr02Y7e1H8XHgsugpkwYeb
BmgcPsqmzB80yJNHC6bUdqygXs5BaW+jCssVUWH+VvbEjuBEPdBR+sfN3xV10CcMurCWnOOkJUrk
MzBQIyMT5hV5u3llHN6vQ6Xj68z9sU/aE8Oeurt2IR/Lg2sNpwELJaVY2lJYTWiEdK52LQhY01Xn
lEwj9MIf0neWlVRBNQSMO69WijeFCXQbK8BENKhZRxmXg5rN33HQ1ie2TrRrAYIU2yQM5/X2LJvm
mJXhbwVqvpOXDqT5Pbz4CXdmtZAXzGInQ5b68/YWuYJYoFbzc5ohB7ZLi+kOVmlg4SyoEsylu6+U
PugOZR82L82bDK/pAT9hLgs3jKGr3syQbQ3MsQYQ0Zfrf0M4Jh8HrbVmuj3C3sjLiqbU7iYHv038
E1WTbJKlGxm5vfFS6hNTJiiiBukYPTcNhi4bO/lO7jNi1piL6DT9CdKF63e5MDZSgFI5Luo9PksV
6WTfVafbLzZNxp2UUy3ZYWRpxe0qSjtgJ8n8Wvb1Lg0r89jWEYILg5Egvoyx5MFdoq0u19TjcAsP
ndiXoVnyFGRY8kw0cLjbOyDTaBLaD5MgFRB41JzLxNrSgQh22H+wd1UBTpWUCaJ+qwCnRhuxkTFg
tFhzac/9yFJue4tb8sB8EO1aepHJc96Pr0MX/KxRD16mMLfBgEJAle9zyShJCszOcziFKX2uiT5t
0ksXHzNTC/U989B/LSY3u+l+3OaQpSW3eBOyuMtJf5QDn5Bw3mVhZN7ZiTecnD6tNllKbDjQ/j9h
0jhIrYVSqW9qWTevlnnH7JiWoUU4CQKleNWa+sWMkQAXC60jLdq3wYNpxsLNwEc2TN+LuN4MfR5D
6FftvWqX9W5AXPQSw5HSi0B9xrllXRt7YOhS+zHCFMMFQF89jadvaYq5Gdj/rssBQzuVozI7RYjD
yI9ISbOAFBDZp7gKPweq64/yUGuzwbgei7+MBXqVLVoTxtFYT3odV09An+RSpTbMQqnKvt9IEZPh
NIyIalLr0k4CqtSyjCvLoUd4cxb5Q6e3+SUqCY3apSZa2zGaex7zFdqtcJVlBq4bTVNItbHOeKmJ
zMLW3kZwGXRdbAqbC3wa+2p4O3hd+tXsi/aItxa+pteJvaxny4NbrSoBXjZDpeNLEJ5VONVdkhW+
9MZZbdU+6LE7r2+33bD423tG60gnqanow6HEiIVJdYl0YrDPAJzbnWcQ6XhjUTwzvCy+drFGawbr
dDnwkIPEm44e24F0yTV2WZ1zJ0bE7oTVmxq49jad4IEmhnOm1+TdS4tRGaKVkGf0kyGGVSywQYvy
IKvIa6rFmAZOozwbyvCD+tUmhZ3yqpntuEY2ZJ/TvB8ZEFh7W/l+28lQr5wIgLDcU+kQoAfra0D5
Q/SgNjUUrX/O1MbQ9retagauwwxs+1nyvSVtTR4Qyb2rSdZcKMjv+ygqvrka84x6u/9SZYl+wkkx
7mIGYx8dHuFrkg/zOojBN7R0q/2IHVpjxtu97FGZ/URtDWL/LwQvhKh17E3jvWaG8RPQS2/rTIzk
GzXtPuqEd1AL3Mvy8QtyY6fM2K4cxRh2iO7NK40RHsHFdiZau96RZEVMnIP5u+QIxyjMyyNGL2Kt
tjcewui7FzYoAfoPmUTKi7j5tGb1e0nSfJa199Hr7TMKM6RZtX65RXuz9pPnv1olaU2AurQpa/KY
28pL5y7wNSp+N6ql1yn1JTK0bzV8lG/1fDdOnfMdXIBYRWKy/Fu/U9Pa6rQMJHZrM364iV8o5m8h
JIj1zaA2CGd/W6lGc6U4dJvG3GHI2xJA2OOh03MXuGTZX1trPZYuHFSRIUSwG/vRMus3+Y7h+WGP
itzqPBiJ85h35e11jy4XP7N41zVATfL9qxmfPep28VKWkXXHYK+viOfYOZyyve/D4VNtUUa6qhZu
glbVLo3aI3YbD0KAmnYCx3mk528h3M3EtwkJv8KC8GzHdr6arHi8w/ZV+lY+uZ+Mp1t6gJvRzctn
NUWgbJTpa+MMxhs2SgIs23wJiOK2jU300yy+lJjpInvUKnCTkTLycyvxXnJTGtITpdMfq0lfW2ju
LhJcied/iWixo8rL2Et6P+imhhiNglMcJm+RGms70zOcnchC47WvmqMYGOGoCrJxKUUjb3Jh5olm
bUlUdoNoHMNAcOhFihq9RRRP2EWXnvlCJypUrDOd3i1f4dqclEuY928eaqUTKwwa9uXelrd/qMfM
GaWydJRAat3IxMlYvkV+tQqz/p5VlEC6ecHUB78lqbyXSry1i6HF7rTsOpXMF8miKL9jMumPPncy
mszMypAzXRw3/AiiAqFe6DHUMC+erKqa3tmD/v4uc1KDSzLT9RZAWzekZ87d/M9ZOaq/Xvt9FkYR
u3PR//q+MkirixHxoRhGsXMqWmBD2kbXWSPvqfK6frO04a2PUTWqbBoXt+76IzYdmLNdWyClQ8e5
K5Tqgcoykzby8k11uRnFQO4opm+82l+kJLixprdwdGzGZ5WIXTJ+GZ8UNdxKY3OcEeO0NHKh7OBz
lqs6FUhtpVYvCdNhTm6KjkZM+bN8IuoAd2oQ2AUAxMo8MTcL7u4iTwutvvDTqloe+TrciFxfDBcA
qBKgSQ9ioLIoz+Rr0fLavLwmzxI33IZRoK2kT96ix07jzc2P8rLTaybBpMbaFiFD45b+AhoqsBOk
Qdsgi6iipqLFTxEdsTTDEFBRorrT0PA4zkxrqr3oqc9YnW5r9ATiDCb68CSnOhu1+GxUOgBR1A9P
qtnbu1rYti+/CCcOhKACGrGmj7kKIzTDaOjolwwoHCYHebCuX7t26E9DP2ibpvRMP6s0bdebc7s2
GrW9z7Oa9mMxmdzIk0l9NFV2ZiCyu8FBSWC5evuselrDtu2hYdfjB8MZ9RM9OmM9LDIDJXs3My/+
oP09LrZcwD3TNpx1fsXUMp/0XPVOdqa+quawGZFTHX9bYPVo0Nai15r9bKEGqdV5SdcbP4lTgxlR
+s9mUU5NDZ52lnP6HxAXz/PAXIzYtL/g/PMldwmIQLbqa9XcqW1AmpK0zMzCCb2Wq7089Baqziyg
lDR121veWlWj+yuBYwQhAEQn/nTZ7I7ZghG8bRTg2dazGYND4MaLBqxupTM3616CvpPlOolod5Qu
e5Qaq9FXKCX8+5YLFW3kkUkZxEdbvT6GWMuxjoZiNSdl845yjLEAluu8gCiA2N2HOA0ErG6ktm/j
YK5MKS0lMdrPSexulFIN/Vvl2rBs8CdKey9N9MnipG/m4FFVTHFutC/S6Ekpo17FXhjuIx3aiXwt
MxtcjIZe3Bm4tv3UbLtlebEZC7HM9pjRtvn8M+kahI11wrc7PHWUl8bKGV6zUNB8jR9l08vSymrH
DIxxay2UIEE7+ogIdm0JxXn3YKlsR2aZ7lWmELwU+QKR5tO5yX07w7yWiUIQtYQ2rNpb5pO0x2B2
lTsic7anRfROX0ynf5/XuEDdtN5g3o2/zibTDTslyS765LZ3ldsoK6OxjHUaWsRis4IeVmVgAE9m
/MjW9eIsDQ+qHhqyOWpB2BVQOy7wEGzlOy3ymufK7pS1Gi9gpTF/lvHCODuIy7nqLD0E3uWpG2sS
fGhNF34JEHsl7qj/7GMw2L2NSr5OzbWiT8F3jDAfXab3H7yFAbPd7PJ+VLkBl2Ugi2yXWrvBvIBA
X/TZ5vB1AAa8RUtBDrYYYZSYdHNy6uicMmPyBYL0hhpRfOjpDWy1gWwvbwbloYHizyADIzkpbk8N
hsFR28yIyo07dM6OxOc8LFpoJDtwn9CIH2ODphD3WbZKNLbschEAhSlmjsgY+jc0l21A3SAdHfUM
XSE7I6OjyrIgrGrTumiorl6R3JoMwmYmVRvZ5F81ZTIIHMa5zcWegc3rMvQOGKr0H3+eRJFzDkb8
PYqyZJNa3l28gtoLbK/4CBPl0+afOEnsddAF3RVmFqSnekA8STQYxMxyrXR+P1jh7ftsZ3tCi+xb
7mHWjxQWtSiM8LoBSBLRguAa1Z5xLP+HsPPacVxLsugXEaA3r/JeSm9eiKqsKppD78mvn8Wj7K6e
2xhMo5EgJdXNlERzImLvtdkK58fklnwsCNDhq0rBSdt5JHkRHPVhj85BSkEs61wqPm+RbLwWNvaj
SHKiXLTujKQ+ZY7HWa8hsla9GL2A4U631HrDEdHBjwysJ7fsoXdPef+JDfLqeokTLMqSiTmBYAsK
zydaDv7Khd++9xJMKF3sExcxL/R7kbsXOqe0ECxCu7mwjy3a1aoyuuUYw1TQGVFwSWAsG3fGo2ek
0Um2HPjGvXUbYi3tbSclPCeC2ocLaEkq3kQjs/+Pygg/RE4CbtEtDVi3zKjqL7MxF1Kna7XmR9Pa
3mtYOL9bSwNAnQ3jfcyoQWu6on3auklyfzWWh5+D3Q6v3gSxlPOmPZtu/XgfNI6etxIpkqooJ9RC
nkaNO077ytYmSO/dM9Hc4xNT93ihWHX6SPFrH1IX3U+Na/xTt94M46UPdPFBcoHYOWOob2TJzMNw
eJOP0izELqcCIb/Uj/b2r3v4I/DZk+FMByUk2beCkXg1yOuiU6gkH56CxasQ7blGqYN2VP3TRVr/
QJ4oQo+A/jQXG8KPbEFTdt6a5FaADv3eu5gHJ4tQJs8zm/mTDU2EVTnIH53OVvaycQrdn4QXANkH
R6DLBFpD4zLIvY3pZdO99HQbvUA71hJLPWN3tLF09/dbfKi56MRlRgfdNaKuypb1xqLWY0psLmtP
M5lDfpS5R3CNJorfkhlXN5WPn5/YI2m9AERZu5UGYqCydnnpPkppYqgzNsLjWizzqA8Bd6YtOd9s
oZtudo01gRPDb6SGu4Kz/xkZGco4Uzh0T7NKhLPIS7Z3krgB4BoM2NRGc9+pdbCpe/Rvqdp7ixgv
zq1vQveYRqSnCb9IfkbkwiaK9hNVWMctE42NV2PA9/o8/X5CdTggzfIY1q22EsYYnIVaFSQ9NCDi
5w5CnDHTS8LpQDp2BEC8BWpa7wLOlz+5XfxjgySbXewpc7xQChZwTkw0K4Q1KUCMlYfM0sciGIhz
V9lbOwuWmp5N52ZWsFXzD803imMVk2ZtutnSnQCly5pjckKYIZ1FYsjMyk0MN3gKXNj6FvR8Sfi4
axpH8Ga0zTPkaPNswojN+ih3qZW1g9YTRy4fi9vKRPnKFBMna3MsTUJk8MuL4UEdVWcZxJ/y8Cgs
xFoL4EvZsWa5TgGMh5zRdTExUV84EV96anWPsYnzUYJB5A9/FtrVBQhxin6i6+NhZdQTUjeA6/dl
SsdBc/jWBIjGIBKWiLy5t/K3y2L5Q7XwTa3dQ7Sa1nZPZo/sfVSR2R8juyFsTTY/WO4hMXBOynpQ
fO9JzbTgWXAcEz7V0Pcbw/CZZOd8O83dE/ksA+zomgjlhE+xuwZhDSBU0/ZlDaMpJ4byNgjQWCoB
nu9jFr+GQa5copJEkDRL3qGmek9TiZ2PgE3i+KgjPy1NoLwqim2O93cbUNUfSvqwi78doZJ598oW
olm4kJeXmSv6N8MpjjV3yte7NrvUBDaRIj/Ki6GbjQc9EcknbSeiMrWQ6MgmvcojpdBSa23oyXg/
h2VkghPEp7Kz9FM/R3awVIZ8GgpQ8HJOVyjGRVewfPsz3yzShw3krHYjz98ur1V8I5azdBUgL0PT
0EuBZDCHlxafjY7TRp85WFLB4UjjuNfR60BDknLDTfu3qT9HOekv9wVVQcTLPTQQfm68VslOWBRV
u4+d8C7zdzGXrIfWV/YsU8LX+fFuqpc6Pty3ghSdtdU1XNB05f5cy0gYCwaBBxYXCz5YnJNz0DiJ
lwit6p5SMDJvttGbf/zWXvjACX6NSVMzVVacZ2w6OoS/2e6uOcZychhDSssEgVp0EpM5a6VAKxIn
Cgk+LCtynW68tE2Zg72J+qh4ITa1PRXMHJZ+br0pceA9KsHwosSW+TPr639ulPmRlMcF0kXnNzEu
C7OMGVJXLMti1j+/lCH7mfe58a5bcc54bWyeSFhHveuZ7THzlV2WpimS89rGnKegvOFdA76eNTjz
VjA/Fs3P/vN1ae/tkOO8xKy8Nj65lLci8glSKfvwxc4YkxhhrX7kavERqlDiU0dbI3sCLePXR8sn
IQiiRnCKU6XbWMjQdoOnU/SV1JwOAOkdqwtrFzKXuvU+k1C7B3ScxSY1Z9z+ZhX+WVYjSraCZB/W
yv61r7J3QzYfdTwF09hmK7kblxhZoqJc0p0cHvE6w2Iph/grspJlMxt6FKV4n3cQ0xfnZk5sL33G
orVV2Ds9HiipEervbEGpFIaz0EPTf+gKTZAZrVeE4oEgFOujzAEHIF2oHhthF5uEqqYInkutfWnn
JNIJatwiyrPwKsH6ErEvYfu1P167No+WDuSCZk/df+d0f2dEhV+Kb6OghPB/z2UocwSfrPTCo2UQ
r9yNDkvnwWwWHXL6i1+75cMdat4F6ZPU5zAV8M5FpB3lHk3W5pFl4DkplWObA/Ff0mB96TpXnDSw
8o85Kd03UEUL1dSZSwThH5/h+NUQkViCo0u/gPSvdLdWZlJTuWZ+0xyBjD0nYFmONO/VuzUHJtWL
2ibVs9Oidu+y0V/R0rmUfVdQvHN7r6JMP7rzmFbuGnjIndoyl5LGTGreN6U5rnXKmiz31qNAVtnU
mKHkS+QTgr4ks9LkfZi6HqAp+qPazt0V5Z3xhgh8XAb0OY5at4eS6D1bPWWA07rKSQ7PjXk3mh7p
VBRHQmbTZ2IT+jXBItFG7iZuWx8dixiuyc7OKEvzG6jt6WiP3kz8ABdo9BPp8hn1lJWQyI23JM6T
Ml11bhjvrbHdU7jZR61RCYJISeyQoUryR+JU9lFu8fXnCyVL1bXi+3hQp87QjmVX/2sTNjpMZOQc
Q+dncJd1AhK5o63DyFeex7Dmr0v8/JeWE83Zdr96xzFfnTZ4HJ1w+khtAJll3KSPWok1Jum0+ISY
s0MuUnZrCRHD0KEdnYIM925uXmBG0xdjCWFUHjB0skFggAeRR06YjQpJiczfFFu/izGjlBskMmd2
Zw1C5CQ40UlOWwTMnljHNE92FPt7FIbuGha58Wnkj33EZ9cYyofw0r0c2MsftuNPy07PvK3c9aw0
uFZdsq/mzLUAc2IBwuOx9oK1FDhU817hKSv5bSqqn26qFH87cbwPsk43hrDaln3PnMtmxZHVtXrO
Io1JdaLn6BMoazM7LmDlMr1W+sjYaYlnrUm//jSUsPsTj1uyZDnNWy19jEAsfugD0ywINdpe7yZl
7eb3fFVz7l8Jz742wbCX8g35Q1XyfpkWQbRtKmP3PcOckLmgQzb2VQ390jYG7yw6VV+PqfAfLdsr
l1bbWO9hVH6Oeh/8bjTkVC3ZvwM9grVWtVcuZMa9aWwZdr4qdKNZKgMtp06ziOqYSIz3xzmhuMgf
Mr6U0xjTFZACgH/vUkD5u6TVxyWGPPsUzo7uUh+UlxwrjjuEWJTD+FnGrc57ZC3Fz/i/9/d7W5Y4
Hx2dyn0eVd5KBtRWE2sgt7S1RUEvbJXMYU5uAjSOgNDfMlraEjGcWpBIao8UIOcOsI7uPJ3chxGA
WSPB27qRr5U/+DL2fRUXF6uiqZghdaAT6Q632tL2Js1GhG3sCSsD4VHbFVZIu1yCBL5U81VcTaGZ
hmV/K7TJqZd9Fm9yF+8y99MvEwkjOIp5uV21NLiaoHVWg7j/1fJ3j87UzIVYTIFT9ef7NTVIDO3m
aRqho1CHqbj4NYGOaIzkQXBdWRERKzEHzmEI/ezM8CqPAik+JnKnPZXDKXEQDc04tGhuS0XDSdGp
i3Ta9BeBUocsXpSajUpmuWO3mIlYGeIczj4Y8NHEnP2nHYePg3LaKFjf8rXF68CpgLLOUmYpYI5C
jcqpF9WqlvadeWVOa4GGpQ4PUZ4rTCP1fYGiXyP6ZR2zJqNz7c09Ot5Mwj0Z9BdJH22NFs7DzUlI
XLzWXQL9pPc3UtUIw4H2TjvY+cZ89JOu3NdhjPDCAwU0gVu52d2UuB/Wf7dwjPS3AGzeeiSXywP6
/s1bFOEFdRIc7CQf6ZbCdGTF46LanGfSUVUubLPNb1Tm3YWWXIcmrAwBvUdqvimJ9d1mji/WIm20
Vam26WeAH9cL6KUpJp1bvMDO45Qi5K1cks/rqX7qCBs+uqw6l2Y3NrTGy1MyW6r9ABNP4yrvSW98
WTmLYSu9STl6MVMPk94DjghxIovAFvQAh3EvQxEd5y3F5I4SCISdclc+IV8ydk2DuSoNj/289ffZ
ua15/w/cX9dOrxpeX/oEQf3gG0OxGOKQupWm3tKK+CpismX9BfVqu7P8nBkgPYcd/UhvIZEhJjpt
AleCx0DN+6fvxubAyNlzbiS+tZf/uIXykFI86pXA5BqUrGPq/t3syHcbapLewhTBkOKX5iZN8id5
QSZ+1sJ8MS3rsNzIsz7q82Cvefibui7vd4bo4pWMXkk69cmjXUVCV0Pvow/qPzJH22xvVtJNvzTP
7Bes/b97r82Yv8GLqK/53E/rGJ68WQ0WmBmqUpQL3PZwrjW0KALX2bpP3RbtBTlBvcmxHtGvPVvz
Lp0Ayop0WuMVm7Z2q9a7am7ZdbDtXnS3fW0mIjjCyf3qe3skHbgmQnNudaddtWmZhy0rvaPUlA+q
WbbWaq0/i/klHv1oTvs0Osdjd/T8KP0dpMORMzz9XfvNUfCl3fM00LiuKic07wn2ZVW+wgojlYf2
z2uZPsi/eygIZ+mqFKFI8Ci/ODcNVKgL/gNTXH1lMx08xAUWI93jBtGMdCbDyErXliecd61BxDT3
iRNONRZq6VGJw+JJwZ64yOYZeyYSwPwBQ9TsLCA4rmqH/Az5m9WYFrXLHEzxouHVGFk9i/iRLivB
goRz2HPP2E8okFmbxefAzdrnstf2Gu4mGFza80ByxYE8CCqouZ4vyjA6uD2LDHlhiRL7oe8UJn3y
yq7p2MiqpIc+PevNetMptzHJ86snv/X0t1CP7DPmmmYhuYPQ/JxVFUZrzxTqLpiZI7k1/JGrznmJ
mTbA4NDQdNuRCc3C8nXE1/OdN1Ta+DjVCIwZt2grKxqy7Qhs6CE0QZTMnR65Z3P/avVJPzt+B37D
GQlxt1goClf8nI0Yf9yEyTPaMrL6jFsV++7FLFMCC8mYWFkey0a3UaOL0TNvDgcr/bIJ+Kv0+if+
vub+ggHuOMU7g+f/fkFlRAy0B3P/jxcp2kYkSfN//1f+9QL5d0DpDc6NGx4pt+NTT6d4UaqV8jGY
OhnfWjjLvdXpyWxRe86PxwAq1qmRGXtCLM23lqwh+XonZjpTkxW/ZSjcLAfiMWEAaN7DMCVbeURG
0VR/3/igqe17ZG+UjnOdOOQ2ff+q/JhUhbYpYomTcECDeaOtHc0oYtntu8mJxqz82hUL6r6izAa7
+SjAyftTsdx2ZZdDehUJArBqnm8MenUJM8fAbmPS9Da606gF/n1x57jauM2K9Hs3hTq7reCMjpE/
k2XUCI2KGyx1e+g+VNd7i9pw+A2McFn6tEqB/sICKFlMRePwabSKcazndOrR4iZZarmL+TjyqYbR
hWZW6r11qnUuSotw69Z5U5PYe/Ea8gKQGdIm4WS8iojJqcCAsRwIhT2UhMgvy9bNHi3Pgo0+OOIU
IlQ8YpbHlee71q0V4gScGQ2TnC1UfPbO9KmF3c73mpNcEtxrPsfmfHawKalEC1uF2bwa7VAcyhk2
RhVcX5qJIkuOlIzS8B+oXgJILZZYt/Ms0sUvXGI3nEytWHeZM5xbg/+Q8IhBySL8nUjtU7T8Sfgq
tyj1g+8tKm5W/wRGV1TvCnCOHyES30kWuhOG2EY36196hwSX0NnsFe/jchqLT1WGk6C47s7ACWMl
ByjBrBke5LasFfJXSvcmf9See2eHuGR1XVNtOgRD1izqge6cvL+QT6tQE7k/SWObmYrzszbFApYa
YTfTufSEcT9WJtqoSqOYb9Hkr0eFw4QCCXuqmyZXcwDfI+K2+EEK38qeDa+kSkcLx4zV54D8po2N
jih1gxyjI8paNCW8kwRj2tKjnN2kJTmmUizcYNDey13Cb92l0hpA+YfiqYlE+oXxDpcXCw6ISgH1
dzVGB99yqvuF0LaL6ADO8XvXAq9/vztEqgLnQogH1eIPVsaK+VXO0hn3kI6FILQRxOZnlqfFG75k
/0B2NWmx880tB7q+ElZ0/wWhp3+5jO/Osuryy+kjJ8CVOdcDHljtbI5jhlaKtVOBKQjadYQZNZus
fUGRBVaTMDF1oFt7/6N8xCZioDMqL+JqGnZHkHb/uZvkNBgVEhqCIow+swDBgxJP4fdW7p25C3UP
QKjKVQre8Wp5sbYjOzLbN5luXGRfzERBEJdKeBN6odArmN69iZBXud7OrdhecqYhFsYrAKDr/2Ex
GK7+T5QP8FGsRAgudAOqmOpa/9u2UNMOwDegBPvaVqy1NpTec+Z77qatUBxCEvKeI6f29pVGM0g+
i3R4ROPi/5BPwlS2H8pW3P+lfEEN7XQCzrmx0GSt5EMT2S1jaRuX+7/xMoN1a+0d5JMMxMDooSfY
ymf//nb5bEMs194k0WfZupClpr71KOFE/5igkRq0jEhqflS2aFfc/B0OFnbjAZ1WHBQ7LqP5/RV6
6yKrJ33m/q8KfZxOovLf//43evBqrHGq9AjPMH/CJxkfKpGPC/mSoY2pinJylVv7KdJLcZayHRO5
zr5UBYkeMla+LcwnzZ7sFUNXc92liobv1nOOfZjpO2PeGubHaJ7NjXnkd7hu9oh7fPsARCHBdlnb
25DB21Ki/sOW+qHz3WKnVSrRzKVKheKrnJ6IHBDsKZW+R4tQP5Tco7oubvco84YzGXNwQKI43vTz
LnROMuFyBan+D8vx+x9uXBurgGY/rcJqPNA3fkVVUx9VxvcP1QxOrPX6kKrXwDTGT0Yu/kLCXyGY
7UobaSKqI+2tVvoX2SdXDbxTXT7iWwnobnhVtcj90CBcwJgP24Sqm8lPvq4UOIlu4eVb6etJmzrh
NgBCc/QYzsxlxpR4h1ZRrU+1Q5PjgBViyU5IItRPZZOkmbLu3IPrRLG7rXxckbUf2ivTqV8zuw8W
mdoCP8/IT/+7hbPovx77+2w2G5LrvHkemyx7iVJe2mMTvrORbCLfa7sWq3yW5SbcTOaLTI+w1sKE
DSBAnKknLCa3w+5OmtfinkM5h4OD+oHrIF3Zh6kPuzPX/vKOHdELXOqJbb/njpuupEQLu9NeUXu+
1Gws93fDc94qS8Kk0mWhUYLlBpoqg2nTLA5XleBHDDe3Klz6ArEOhAog8aNk4OSu/87n6x/lQ6Qb
j1AK9rVLqJYcTvbBqOynrmw4HnTjJRsKZZ8xCsXyXf3KhdboVOfQA/F7+OsgiKzr362gYJ7XlGp3
UGebodUqgiXEaBzQt9/l3so4Ad5i+bTpEqNYSPW3fMwhaI+oxh81/Tuwj473UU5rgCrYv2MPe+1s
9ZJ+rzhwyIjgih641LtVRDa13Pr7Q62cYa+4zf0Vfx+3l5wgykmvQn3V1BZ903+zFWErqatuIujC
JWP10njFSop/pWAMiSo2fjqZeFGz4g2mE34BgP/FtcnzL5Ha+ZvXxuE+BFe1KsckX6Ladjmo1WJr
lW5NJTqWH4BCEw6TwWdh4DZvQs/ujxe5765ZFK+kM1P136AC189yJxkQ/QbJpQ0KugEdEhJlGKEW
wCH8exoaHcNH+ZhonG6H3KKE78vgBcICJKa+pO09n+FDWX3cXZux1qSLvCAEtaY39+p40cOkFckH
0GEGOJ61sSpOx6kqx1s7D0bbsHEvtKkW9735oWLMraXiwXZCKYyyzYe3SrKJubgf81QT3dYJRu0R
S9ifie7UTzGy/Bn9WHmQDe80pJWl697yfizHyrQru7IFhdIZb9TSK+TtIzKbqL5pvv+GRLC9WDy2
ahm6iESgz4mbamuQ04U2go+30NUDrarseajV4iwUSNBxgXTHhhWkVM8oyqdHJVZn/UTPOzEB+2qW
SncVCWkeRt+ngTwDksF+E0iQczlVlYJeQV3vgE/EvsD01zKVTZMXDqOdutiAgAhXrBO+38qYoUln
YeaF6fSptB1ufqvxVhbpo7s+sQEEi8JireQQqWcWWOJE6UCONLYiLbs/80YY2fcN5An3DflU2Csr
XSsXVf9ldl51gs41nO35h2iFwwSk0Bd+lVZrPj6SD2XCUN16XF31DntN5jSrsBX9XvqzcLddW7S/
Dz6YMfCbLMXjYd2Utnvx5tnjKNLiwKoKTkvnqDeioTaVESDGcoikkCIKr/Srw/2AMqP8hpHEfMq8
zNlBhONiPo8qbJRQT6myq0rFXmZwLagi8Ysu8sB290PnHXqVXKDKumHDEd/Xx07L6wWTvJyIYm6s
GhqefVzF0RM3y5pw++bD03ROMfmspeoQaFLbLH/SrSLGdr7K2VXi7rC0Ogt5vZM//HZmksLUWA3O
8KMwdO+qw3m80rzXj3Zanu57/37c6y1asYpfoX/RN/ITU4UbblizVEwsMLh5uhkvfD+xLk2Q2WvA
Osm2pX/Sgg4VgFUueWLS/5a7ec7tPGMMKp9N3SnGeW4zJ7XEVr63ASfgbZjCtT8E4DqmBs2E3kJQ
RTfy26nX8AP83/1EBmCp2fVLlhnvSVwZ+6iOlvKItElY2XeEpC+kI9C+4PP1H+R21uTmAYwE9xor
ZGrlNX3FQFEByFjgXWvbX2aWhHsjt1CdetxThiSGppMtGI42gqYc/6+cTQTwgj9vlqASvgdOPkTr
MSzqym+2FvXTfbLQzrtl7IXrsGP0EXfuVb5CPiTXyE5ifP8DO2qnU92jh3yUUaZICefeRFldEDJP
uxHBhVxnNONAqFRvN2t5DSxTNTxUVN04M/XpOc1VFl2IjSsJ0tMNXd3JpUOpG8TI+7cuiOlTS1Ow
0AlPxwNSnPzRtFb0S8sfhGEvTATaWenQRx/qnOtw2dmsTK0XAA7mBUtBtigSI6DwCjycHMU+Dcth
o7uVBZAGEKNWKJ+WANtRDmN7uIMQUwu51Srzzbca4xzNtvJBKj3mPWMgxiMxSmtfWbSKbBelgdVY
1aowkmD9jb9HNosciKFAFtvrLk60vRsO9hOm3ncpauwsGJDDHF4eaFm/15QIXliZrMmK895Koiyk
ocjJ05vGaP/i+NUfJIPlRpuqat/mafE8uAEEXirfYoT1isy9vQG4aVeAfAt8QNqSDyK8pEitbzI8
r5lJH8Vk8TdZ9d2vRLTDInBi9SdIHnCsLHlvneO9hYxkthF+wrtqUsQ0O7KaaZcPhmrV1zm3+gjP
pZ2r3S81SJa1HBalcMJzd6p/+O3oEERb6k9Fn8BBU6BSWQVp6vKSp8myWaUrs+oHOlkukr6lVPU6
lKdSnCcfH/AqHLIwcrgx283GFLW797zUfgDK0s5mWJZ1w7N8a/IH5pHsFoXeuVOwS4cmaK5KYKaO
ElQUjhobD5DW0PjbtMuHaqQvSZZTLdwcBH4TegdrKF8yDAz+wkzr6TDbnBe5CMVjVzN2shotfgQD
gLJmBiCY01ouykMR51eV4FV5y9ZVt9mauCEX90W5GWl7w6gtcR5DDr3eJC8njRqITpKf5EbeWbI+
7BnxMTYF1JbRaQ7KgFpiQnYpHVhK1QDZNUS8le6scJxryELfgSC5FrP5mISytU0QIcwETWF+n/vc
aqPbVLYj9C2685xszT4oaLjLrcmiRC6xLm0nr/gpD+vMS5JL6Q+LSkFNG0WeuFaOMl0HCy3k/R0X
VBXnOGiCp4r3b0WFcslVvj4UFBkDpqG4/mMLCNcytcl0mQv1o+1nmHOzGp1TGnjtIil0XBpJgSCr
9eNzYcZXzzdepUxX1UN70/apshF6573kdDlynWiBIOr/zBu0yYY/gcBRy//2zFerdWmNGvpH/Afy
/bRGcHH1xFxq6EL3JuSEx8aiY4gNuL7dQ1drX8wJzwjJsRwMX422LAotRmBIQILvxflNr6yEq4E7
bspMd18IxHutK1b26P7d7tGJxYjVVJse7LlTHBrjO7fWcBtoPYahwAQ6V6UZeTtuuTCgaExaNF6i
uPn+MfXGeEHDeplEnB3k46C6vp8cET8dMu1HRZ6jXMGahdGczLqrFlpQXqRIF0IANbhu9I+tIBEU
Kn9wEHOZ2NIO3hKP2d79/s3knoOYv+kve+cO4GHQtWzjFvS+qH/cOSJYRS+j3v6gSBLgRdG2j82h
xFP6lLWTewwd/avzsozeM53DqUL3qTuGtpJx0FYJslergN4MU61tTDszX6gmlnIeTVWo7svCeNSN
9usv4yes1PLiEEcvx3e95jTfAcBmpcAVdsCR+PRfrjoGiaMS0ulDelYv28BPlsVEMLJjutau843w
VCXpLJVS6r0aJZcI5cCdM5TS9lkRFjhubFVJkQG20zVWK/UolC5dQ7R/vediBFz6tOqpAXjyZbW6
BiDf6S5emo8btUCZ2epPDRpmBCmFdmsnDbitF5zl0YoZxiVVvEYYZxI8HFhRfCL14BfBs+65GiGH
RiV6GTt7HzTcE6UlwK8EvvoQMzPoFDtYg6zrtsYsIvBhb63uIch+AGWANdp/8H+KTGPRXvvb3HaH
vWxOuMAmU9+zTioprNCtFYQkIZ2RbvD8RaH6+qYtjJOemiSZCgEpKFcXZaaQSJ213LVY0C6y3r6a
4qfXNsyxAwvyiffodXCQ3T7e2SwFmix/ijTvBNH6YUAvsaT1b2OjnR4Hun52l3urKi2PsJk5NAKk
HxqyHqWzx7XRc09qB0Lc+xMifmVVRHRY+wJaEbP1pIGTULWGR+yUuYKiCYbc0+2F7XobzecvFuhf
lnrD6W367VNTxQMuBg2/X3OddM9ZOXElNiq6wljouzHSLKwiTG+bFi9LxLi4HVwikfktp0Hwe90U
qJY7PdFkxbJYenCCghXxXeYu6VtrKRrlDYrVg0gyseoG4SCGLEjdDbJfuaViU8YkWoYeDm+GoCnx
tYsgMujBwHJQM8TVdTg+WV7jbr20gaHV6xtKjENvGsPeqmxE2Bmte7isS9UzHkLRp4sG5OsyLMdg
OQBSWnAyP6dTxDQjr3/mLQJz8dnqn8BNIRKIjZ4Ny8J0ToQVRSuA16SnM9zFUqBzjPg5ahDnEyDD
zknVt/nzIi4YwGDoQeVUR+ouui0WC7N1arFIqulj7B2ff4r698GqkrOptt0mscAGOWqx9vLqiRvP
F2pJaD/I8uzsC3EbSYAMen1uFBgYUXG61YFZ1qdb2RfirhcxR4DWp/BLlPQQA7hZKlP/g7bZoojR
L9WpU21Ga2KhNhLyWVsBCSKjc6Mb8NU32VseObdyNsG73KoMLdHXQq/oWDtdD69YvXmVciATUTkX
3bgPaJKweNZwOo/dW0ehvCwn56AW6W+r4FTvDWOl2ebPNiueojADjNxqm3Tyn5UpLVamO/9RBo4h
f2aEDPCazSR6ygptOXKhVzQjgD0dlXzQNHYL9E+WjnT1XJfcy+JpBEMYa2LJQjMbPG/p4C0iOziB
d25qPrbv6gmnenRpuaTVGCnbhikRA1agO4pv4GE6+/VINWQQ/q2ZL1kHLdOtGK8NrirQy9X6wqG6
WIBi/LBgoZxwgEIKcxYklKZ8qT7nrhZ9FTlzfcE01i+idJ1o4UEP6ydXr9HEtnAouRy/VT1iqLRP
sMzQH/ANOM8R6Xywnivg7NzKI7X9NBIAyCEtgi6ygp1RdVcUNRXrougxM4gSdOv4HRv7BmfPuLSj
ckS2PncRv5gchcspGnkfpALHk/Y+ROapnarfrGS6beUED6bd8UYcel+6EX7VRYlhy0UV6OfptELt
2R6azDqq7liQetMc2pHmoz7HVU9JuE4cvD+6fWp6FlXDqPzWygn+wVjcrKZDQWG3F5cc7AWRRg+l
6uBL62JsGP30q2nUXw3BqHzsabDAIrEPZtLhNGMz++Y22koE+QHCRN5CZ1bFKxdmdPrtiGCSVkfq
rvHZsILJ/U8vret9jHFlkQTVxLGcBKtGZLC21IhSBHR5z1KLxLC3mO4FIgqDBa21jYvq6jjJg6Lp
H4o9+ZSD0WsrWEJDiSJjKGmcTZwSkNKNxgtsi/goonhrty5LrlpBcakgvMWzG0STwLBANoSODU/z
rO1UFa9ZQW2iBEhBleBXGvYxhSw6Wnffpya9I/PcVviMfD17JzL+arZKvLQ5NzqjqtehIGZIL0A6
+NO2aGpxMoL3xgeRg15kOZHcu4SYuEhBEM6yQXKZ7OSYZyY3w0GJF1bE3+EM1RrS29Vr6vcEUuOq
UgS4Io5+8Yw6YXqZWXBh+dsgSWyLqzdZibDuAQ4Mv93AiFZTfQtD6wefbCWK/HWa/BOJMEvH7NO1
qghuLM0T0V5PfJftwQ59tAXBNHC7SX80ms7n1G3Lht56EjJ4xxs+aA+4kLQHoLMI+PxxXTfhR1ao
/WJQjQ/TGtHH+f57EzjFtkCbtVQM2n21SFaG1annEj2Xbapce0DMEfmHxJk0JswWlDsgZegiKNhv
V0pk9MsR7P42iqzdpJLulbubcTbMux2gBjj2R1HhAbK9/kmY56qPu43na69GobeLFDvMyvC1ZtmO
ykYFAI6xt+3QLrTRVWQhsA6M4IqVrJAqMwkpb4Xpo5ALaoc5XQ1X0Rg4/Ko/UywepoRGfteBKGwW
Agf2yrLts123D7mwdrE20h/N7Xcmcx0t2B8a6Jp18T+EnVdzo9C6bX8RVWRYryCUZcs5vFBudzcZ
Fjn8+jOQ99nh3Kp9X1wtd7JlWHxhzjHHviJKJmFTY9Ldjsqznurvqozxn+DRaTUMjaIRxIqEzrO2
1ETRuKQ5JGI89gPV+Axmaqjn4ezwvnlGP37EoQxmC4cijSULVJ1BVBXKpzD0QnfWtwmzQ08SDh0S
lXO2x/wP8J/HUjXHgI2E6eUq7suxNchLsZfIN436MRuHoM/sq0u/wgHETytrCZnR1I3bVfmFDf2B
/jU6tS3oFmwHutelyrdtLY/Fol9HFXEVO7LXHmHp8Y6R6ndVGldiJ+cL4ekbAr++ME1x7ZhwB0gp
hFH7moztTp9Zl1shX5iN3NCLGCJeUusj0tVTU/d5YGO79yaA1LwBZxeTwaI5flrSy42WykNwkqBq
yjtVqzGBkkPLe8n5yk0EVu3sVtzvksh2z8JDt3Es96Nc09ELLNWciu6znYUPjsrkWgNZNBg0gojn
SCWOrlnPHixLkUo0DMhQF4TBQLMGfC/yeZ7sKZ+cPWKuB+5BwrmAtZFInv112uSpT8IS83TZeuOi
AKNEAApEbbpG9UddjhXOvoz87Ekd8A1YJCjGi2/C5giaSHKf9iTvRmm+yRNY+aTdAus2hwUHw3Ip
ZPFR9FCoLKZMRes+ILVstI8oLBqYnxSJNa6fpBuDbIC+O1LxuHTyKexBQ2mGfdprMKfUjPpjfDfG
FIBeljiXbGqv9dS7xKz3rwyvhs0ykaXAfp0Es1YFUaZT2kdD5Hpz4xobZu7HDKwCa7ko8QwkAgHj
wAynaJJvsTsFCoKcwA1LUtAcUgWFLHKsPiws67LCXt7FG10WIPjEyJNAy391jOTYciCHtJXqM+IN
1hT5bCaK5Gy3eg/QsEntU+xU06KVNGIjyOCvhwvk0HYw3hNya8yCS99AqPCMQbmd7cBR4oyTK8Ld
KakFpPE3KYTL3M3iCcdEcmKjsBnhPuVMKqnFmctbHT/5irewNlYQK1IHNcXGxTOYy6cdD2McZE56
JSCmPQyjRIqTVhTNmHonMyfyiTdcmghpTaXfOJJaTS8TVlPzjGV6eZ3q9hw5OQ+vmbt90O3PwY2O
ClP3cyqSP7Q1BOctUhKhwzsnevOJIJZnEa/ps7+mCqduaSvpxhTi6q50MUZuuPvQjXRVyZO5yzcJ
sYd+uxiJ1w56BUhHEdzjeE6pxnNdzbcaEZ++4+LaSF7zEkdtoyONmkzkHXVXUB7FuT+hDwUqiocs
Mg/IRC+mzb4po/XyJrzHDOtrGGA8aDWpdxy7ZQ03jZI4x4tiKmhcQdB60LfWG7NNjcQnhhmBXx1f
E3Tqb3bul7htezQDTOEqLHTDZb1bBr69Dr262pLXrEQvMEbe0znbVvxYU500Bj3Udk4MzJ5VA4Lr
KdtpXUwkNFsPS6dcIHfJVwdr3qhhfUf7ACb+pABko1+aXW8h9zSTxW83ZUOl5+1vBhjuqTd+Wwpa
eCeKtQ2TtRMFFXxJs7yL0k3jkXFGSRMR3SZNLBGldkdTTC6r2mq7kZXXaNiJ56Li8wWLHyR4HPGR
N4/OqTXtlk8K5S6a4t+2KC4ExLKVS9QHpUd81ijyomBQIqZt9BYyEDds4H/1Dva1YuYqDUE31eWh
5VbIBYwTq+IWtvULe72nMn/kUcAygLJQGEl1HFimY6luiXbInwwVJuTQJx7sD1T1YnzNmV1U1ba3
9wBbf4URYa4KQ/Wtm5gOARvPeruQCa9zs7J3Y56hXnsbQkBL4dAFVuK82ND2/R7dd+ssYqdrmYXw
3tpwfnE1rjey6o6/57HYk5Ai9mM3bAs70c8OTHJFRiyIiqX084cVSQqO8RNL2NFJF4ILqHkCE1yM
N0Z3NSSC69CwJ4chrrOLDRpb0OlVnX3I6NAf7SoK5gGF8kJjtUCD45pRNMRNhNDSBn53IXjcNkxP
Iz3f3CBGizr+74V1RlaXb6QkPola2L6psDacx6bw7Qag+JhB1THd7tTHytvMdtPLDMZ+htqM1M6I
eIqiMtZhknM02qrY2kn8YY+MoGyhXwWy3dVBJINOO8L0gVIky9gPo/BFmO5HW3bvpGD4upTVrrCS
lxAPjD8Q2emVVvRpS/cRIUENHKKdNpMs5BYh2rkDbetBo7xIe0AHr1D4IlJLtwJbGbJFzv8xdLdo
kRDktXeI/blG1X02p2HQGSPeldgYPeki0RdMV4OmbONtFtKG4/veq3lIiNKKoiQ/AlgjZyRVWkli
q9X7Wih0L5sM2lIOL2ERspx39Xsbk5WUOCN7YdZZ+6GcrlUSzh4YhendqX9zkPKQLTiwWjozx4U7
PWHSw6kXjwTZIKatY3a5Q5ZjTmk4zt3xueu7K1k0Jo455wN3YZEPbtDl6jWLlYJ66HezDOzVIROi
KsWlC73DC9NiegLDhuM2bWCe8Pjsk02lObWfQN25qPGrO4HcWwzJYhi5n1nARrFWwV444EycFgIj
s7l97WQGC5z+MCvAf9VqYJp6gEmHYqrI6S0d8YRGbzpEK2IiK9zvKSO4B29H9wCHzjdDxI8RUgbT
rChyu+gAwjDQ0L3OOB/jZEUXFDZbnvItp9fwsCp7/focL+bww0nWi1a1VCgIPVb8ksG2jRGX82Lh
MYi3okxXCJPX9h2unsqGHaJkD4LUGMPKtiTNaL6B941/g8rCVgbPaI16I/IKHHLUiwMzmO6IKPUv
Jsqj7PsvjPGsTWl7/fKmcV+0rdqUtp9G0KMnAPMHEzSih3/IWWUJXiOav7invjV4KJtSM6/krOVH
1gbnsbZZ2A61EwgBDJOdtInVWgmidoEwEjmsskX7V7NONJjuIQ67N3Sqj40Sw5Y35RVn1MaOJ/2a
1LXuaZVV+knRfGPHZ6ilqThAbFhkdZduedj+almmDU2FbTaNAxLiDcbFf8t2dDaU8RGstvpboCB1
YhsGPU+itQ22GjMK7F57g7rKSj4KxYYEqLM9qy/L6EBDBwMaATRklEcJXCjPTd6/TEnl+Ko+v+sY
ZLkx2ztHqfKTIOKHOe3yUM7JabAo66SV/ZUMWU8I2jwXrxC1oNoe+zBB6xNHUwDsEhAkmwwkDMqd
ruWT59roEvWx2FXj6Dm6cS6R92wnqEi2buO/qiOSwfTwNE3yIVdiE42E+jxMPc9RrnTPUqac9Svr
wiiTmFutP+SpH/P+FfyS2Lgg7/0OPpQLhNGH0lduUoMWGt0K78eoPg1tbWxhCKEBTTedOh7Xf92a
rHq7WEeO+4whVMGROmDT6PEBlQq52C0PW6vbRtNgBHXdfbrqX9xtTIMwEnj9DD64GalYsximGIZP
r+6nP9XQlpBMiHhr4z5iEuo0B3vBxqYy7d60BkUkeiNzM7dEoLYrswDnNy2NmB8B0FEoLPBXltRk
athPLwjEvxOGpmj7O1/rSOHjaQFS7hwWTCDTPoIkwZSwaMgsFlP0laPA8/W+4XIelh16Py8U4z13
SsPTU8ZkA2rPwOQwgCs7W2tf8OpjNNC4iUzFfIEJa9CoqY9luvyKV6euXRCgnnYc1foEAmadx5CZ
DhtT4eev5GDDrNjDHR0jBGUMJug6HdX+Mjsxb6RTH52RlOm5S3nyCJusRHt6Hhnj0oZ8i0Fa3iTa
YWM1uN6I7naE+EYn3dGAPzDfYYsdaTuQ2dO+sfPWCw2NL9yuHdaLXJD8CaZXhMhB6f4uRmYCbCcE
y/lFeADraN8jX5C6flS16sQqe6Ec4cYIYYeQXz2dCq0OciuqQUNFBALDIYM20Twhnd3INL1jarGQ
m7gsGCDsQ4ErTBTLNc0iNZDCuK8tRmMTLtBFV3Vmb8Lw9Cl+RANwqqAhA0aymRyKL9vpn1qnvuYi
3ACoxZmbVqpvjipzZEqImHznYKjUb7TxhN1JR+Jw411WyvgToE3AJICp8FKhfANmApWr2uBQ3i9V
A6nSifGkDcMT4lr2h3VvbHJqaZRPSKONluSLLn3HalHQjpCeAxH4K2375sHsd2aD5XOuItzp+jo1
0QciHtkJ2AX6hHw8oP1rfd8WTM0UqsSxlvdGSTcArphBtiO3odugX2tsQqwy8bAYi+Yz6k08kdHH
k9gXpxh1Jh6tBrx65irfgytBqiYvabIESrlq0lqIAlGZvBSzjPcitLy6oegiA7sMQjHB4PNDYhz9
xuank4jkWdNAIycTowx1emCPvnIQqerjsn8ZcAcd+yga0RhaaNKzTA0mh3TzNVMNsfFmlSctPDsF
0K0dffCYlN3L4hg7Tdb1GdS6wwgSA8zU/LKUBN9PDeGNzGfpOzzCNQwlQZXmn0OrfKmTeGlzAsb1
Eex6nsgQCRRYDBHiRVes5OQWRGVO6buVAR+uoIHAodpZix3fRRp9nSbxXA0uETIxCXhDw5hrPA6k
ymxJJil9Q6dnxcE6+RqVqeeWGH7rrgyMWVBba+ZD52Av0RDPb4sx+cyb8KN2uocUaFebVHrgpK9z
tvpyMoqleYm30u2j+6GsieZ1fIUbN2CmUvqCakev2MGqWnZB7uqrbfIiGi5qF7dFULTh6DNO2SWm
uW2ivt5orvKnWIprLHGUJAZnn25lBzdcmCcLoDyO2ppbuaYikqBNwVXZfxDWy32TjO9WjI7FiNRV
U1sSYcCZgwbqb7Hq5an64ZxvRq1Tjmk4bxlG/rFgT/pt2NyH01yftCzNQDO5GYOwHQgmfEtC7b3J
dWZS1OFiiDwYM4T1U5ytaS/UEvpb1pB3iJDc3rDcwwpbyr1Ro3lt8K/ONtVDz7faqXxjpolW23ht
RXmAKPWagB+g6orJbSnZ8WcWUiIRvpeL8VHzZnlD765z6pcsdy1fJTXXx5Fq7ZtOu47LdFdONg+0
wdJ2ef1HBdFejvUeU6nyGGL43ZVmGyzg0bySSO4kKgIj76YjVcBHNE+WT8BwHridRDLEz7BcmHVJ
BVqMxYvW/uLLPdlYzoAPZ5tYKCceExG1FAxlufpbos9u6em+hPtXxUHfoOkse/13N7l7PYuOOWJZ
EzrIEZfqvd2Q3uSmZrrVtXM8U5u6pdHyJqGpGPPvRhdc/CB6vKbgnAdPunEy9lUZgTOQCMtN0/V/
+g3UkAFELJx/t9LWgsk+V2VF/t34pSLpwpWSn/oy/MBqGPnLCp9eSvNqakhDYxPTdOhMgWxZSDHY
+IVbjASbFi9JLmErulN4WbKBExGLvVsrCRvda9gZaDslbP8lhTlKuhHRF8g6FmCDlhu98TiOp/rv
gEsWWAQjBEIJfOJ1NEqeiilHuDzWGVOMvu3t7WRTpesWmilb4IWPeJY1zWBeGzv8dlmDIgkZGJ/Q
yYLalF5rx/UBM6iDepDtyGiotW9SN1Foxt/uWAybKI0UTrkWmZY5f2Wx7HYd39aIT8hAwOFkIANx
LTFD2yXq2O8QelooPREcT2yxvQTNGrX4OcH04oApRPvC1qxRrD2yIzaxI5XfGJZbeSpzJto9osSU
Hd1zwTIKnzLXLL3vjgDtQ99yFfd9WKFX7X6pbkQvINyPNRaVcjPaJ8MQ+VXLYbmE2dVBrwWbtKM7
Gqi+nQC0PnRAxTGCsNYunGrlNgWXNjeLZEUYv3Q2RUqUqzsu2vWeFCJIkuEBHepApmsBinBO38H7
gI83Wnx22m4B/nXQy+yUpdNpRhCj7pqKttzoTVTfVfZkp9tiAnJsqoDgeAzai8F2LOrOOJXMwzIS
D2+hx2bcz3B1yUqvHuutcPRXS0YvqeqnZHftzNT4YxY88eS8H7oJt8kYswGACyINjUA/JGmmrtcB
ovvHUiI8gL56T7g50XxZspdMz33p6GSbO65vtSURdhbwhNCyHRiwGmMFA5B3oZPZGZc+5i4m6R19
x8AcdmrHdh+6A0uVCZGjPg710UD2lcyc6nrlAuKrX2dt/iPf6ngI9/BSabIy3fH0WpRI1cvygpn4
uDSqE3RrSUhqhdYywV2ivKSQRTS14MlEkYgKlbZXzmHQCwtVAgFt2845anJ6J/2AGAE00Krpfjsd
7m0So1K3/jIn/RtZyBZi9+JNUu7cqbD3uR6ywZ2sAJpXAUrN3ul2+Ky18z7sVHMLnLpgZHDplzUu
Azuqpw3hoVH1T0XQ+rvuuekTEqpQ4AHMtF6yollO9HnfEwpNmeQgieeRcB2zgIfCl07fyDuTm3MQ
23/1RHynPSecqVPeZ4VyZ9SMVEur/Ky7iLYC7fE2kf0B4yxhbGGGNFiNtozAaXrupx7bPlAu1xMd
oJZo/tvXLK1S0amb2R7OpqCcseSI4y5FglnIl0aE8YbRymddsShFD82Q1MoWLBRfsB6fbDC+m1Ql
9AL4KoPe9qnhRqJy0KmUjLwAFPnHckHZwhXEm+J3VUaEgDO/mTUqy27gijQmxhUa888hBkoWwfzb
DKn5kiFIiRv9nR3DV9XUDYMTJUDoYDqkLXhiBq9Hw3Jp8vLFBrIDiN0M0FAjT00+qzL5zggiXnlC
PmLWBTEL8/9pquaNbl9LGwRhXDyMJb3LqBjxVsP1b1SkuvQSfRhgmlPITMovUpY0jbtD0l7sClvd
DeTCI/Vlac6oit09x5DJwg5Eol+XKyxD5FlAueklMTeFWXHXpTbfnigQpBv6aegYHus5h3HH3jph
hM9gs5Grwn+rKMlyL4wFgFQXn5JRCQpIo9ukin+3bIk9ka5HPJhasTBKjTIAHSriHIOsidPEsgMY
20oM1C9aLnu/EPaxq4YxKFnVKZn9VYxkATPNelcaLifN5aJBeQiISKXgAawU6fq3Mmju+qgGqcAO
A20d0RV6ne5pdw9TC8awRK5hUjduplF8aDMDxILwias7QX2s1mdOIrutYyhfulN9Cd34W5pfBohz
Xx9VZOtZ82Qjk1EAFvL871mKw2BvWOR4HeufXW83T6FQ60OtqIERFsO+iU69zLMDGiHGnEpjMcF3
CY5Qw99JNrEnIAOkUe+IBu53IZkKSGcHfj68EZbdt9u56J47IJtbSIjcWmGQF/ZXyB0JmsV8XFJ8
2hQ0B1fXIj9u3Wdn+QWQ7RfbavsCvCfszAhrRv9op0axlajytZgTRivwo5KkYAz3OdGWtsPzr268
tHB12kUcnDSYkpmmPu/MxN45a5SYK1u82BSD2dLl29SqjgyeH+rOSVFUgFntlT9y3ZTWoOl5KjPk
Dgu2NygJnI2iKOcGpTugY1gQjKkP+tR86qvdtHLM+qkGq5hYp8aB6mxprR3gsTN3VhdZK/vF8NUp
Lj/cMHkoER3+rVITBLlt3bFcJryv5UDarq0cD7vxl1PDsYor7RBPxiFjtHoZszq63OCvwuVmMuqU
pYhjA/vXUBRSYFT4VGf3XY+mGq0lnZrFYqNPUWY3N4V/k03bsl7Tkco8f9TaboNcqLpDNtr52WzU
QeEoJTwt/QTMsd87ttU+9hF6PKFQMv68XCMhZIEmeiyznhNAUfeVDJVdK1X9/K9fuWH+YastWoja
QPk2LNEds6M7lYnyKj1FMRGJsjkB7Z8vxO7uRRyigXAc6MZwAoKhW28XfTLe5qlMERPU0Rnqg/Hm
6pmPTzFBfrxaUSRb2hrHCtWQrl9uLuEf7/ikG3tzTtVLgeqwh619KV2stizMTFaDMYEypG88ZfY9
QzEDfZHDCiPrunJXy/G+WQOnRxttpKO75XYwzOYA3V5uHPz0XPHQuunbq/vZRAh2Y/DffkO38f5l
eAauUzGjgw/hF2UWMYMW8gRkyQSw3v4fApfsC4G58Pu1xrifF+S9P4gQNm86bD8U7lyyeMaS5Ll2
kp9XjLn4Bte/mbKwUVI32fch+eGhq+RbZxV03IIZ8/blH+9vogyHstO4farkz83niYnt59VNhH7T
pIdD/prU+I9vjvMyNTz6EOtTxsrrzz8zEobwVRik4Gna8kumluEZPKKeeqQWuF1c8gr6tjwhJAzm
3DnldE2sHvHf6pJSiyxOc2f07SU3VevdQDeStQ0+GEfDkxaPzrnRC+MeVTQ9L8zKoE4jhNla9LsR
0nkoJzPlQG8HrE4gbNbP95lxJcjrDaOmCG7mfGsYSdQiB/Ynw9toqIFHI/soe027V8x8fQRH+j13
Lohhhpt7i3ylVfuenRdJmg17U14XoaTTvOUWDdZw7hjb3Q3t3FydEHifJXDnDswuE1dWwS05BQk8
+U/K+FCn/Tma9E8Vq8/nYk6aH8YERvRYrv0bnCoSRRHIoSl/8CeLqRb0q/qbtMePn6gwdYIFmYl4
OUW1skppoexCw9fQcZvHUsWpj7243ZYZSSk/Cv9GiOW6UEkkpPT9ng22errh5C8NAl3k2Il6MdIi
O/IITEBLusd5dawUt2AQ/HS89f8gcCwQlgPWqPaeveL83qXpLi4AiyoxJkrRVCxd13C/1F61Igul
hVJZ4bZTDOPI8FS9INYl22aW1qurU1MV83w2khWkvcZgAncewvSaztJ10Vwp66yfR2FoRfMhjczN
jW/DsOakqqI76dkodlkJESQZJ+VaWdzpSov6k6VctFFZVDGEhtI2quq+mZGHTZA1f7hEQ40WiyJY
BqlDUrgxOOWG0BwXBqIb3VmxjC8oXqAwAPzy2LyEGwm8ep9V8deNBePg/N/RcKBNyJXiapFsPjpx
cbesr26fKmbjTzmQLT8zb/phlGA8flV0A+cVXqajbHJ7q4lleAbJwoo5tPtnMa2RrN24YqTQFLLt
0o03PF/xtovDZpesL1HTp56G43+XjcvaqIPbiYz0nojo9HoDZWg1crrYBuiizfmwlS26op8zzvjn
a1QzfMcqAaByyYLb8aXZenWwHUxXsm3q889bPzZigrbFum2V6KaKpEthhX/p4faylmke3SzHyZZ1
bgkqtP17O1GcDJGzI7jL8ECrXl7CzPk3BFI3Dv1xbAcynGeqEa0395aW8o4vffccDq8Dzoz7n7di
Tvgnh559T8RZjE2AX6WO8Bss8PuOc+S+WT9IYCe+MaLZ+fkcRrcNX6XYVRNcn6IVzT2aLSNwqpo5
+kQBcwOzoH/wOePnT0N9d+j4u3RUvcrq0t/C/H0zD9nx8k3MRP2aibkMRsAvLJtYytyE28ZkfehJ
M9zdbu8+dj8svWj9Tth0Ujesvh0m6UGxOEdud6jilg9TK/PHgiL66tTVVyde28jQrjf7P5aRDdJE
5fBz6I9jMj8wVx8LA20icRQ6jnWtQ2XQaMUd4E/bZ+RYfM/5cU7UVUTSzYebrakrXfso7eXKWY7+
L1Zc5dDZdIU4bZaDiBzEOzIZnrju9rdLzF1tgFVVm8xducRyFS3WHNJ3gwWOfolcW76MRj4R39w+
o2+wsIlacMvWzyd3qZTdV4oxIVByfT5UM8saSADNwVpbe2FGBsCWuWUHqKk5c6LxDNmMyNus/McH
JHG2BwlvZMag7VY+dgA2bv45C+nu+kfV/YDDYz3l0SwPQzTnlLDPJVnTXy4TCVBd4XQeI5eJMIXQ
/uZ3vZmZGkS76N8mLwUxur0lHCuIJIBpEZt2M5S4nWYgb0+bO4XJcmxqJgOI4VuPZnGoZ6nuEHTZ
D2VTk/42W/mvKhYr3KZ/GEHLeSkRFL5EG3XuiD94xfjnpUM/vf08FqyEx1iYpymzFtnumgKzxUQO
yL/gTu0wwAazcaStyB8503GgqOpJmkTqErSmqz0M2NQJZiNvbP0QApSkMCidYzuwewa05N84eT/o
PJGeu5TH9+3VRA94TpkVlfXzYmpnkdXJrzlGw98j8r4zQPNBnxkY5K+/kS3pThqJ8aayp9uBsy32
iaJkr+vfvP2B298sBVKwuBs9WHbJ4+Aol5vxVGlN9ZAWLDOVWhhvMNNR3eK7UHDdbTp6WmDwKzRX
75FeJolc9/a9eafpCXpbarb9EuuXfvVUGRl9jpOs+sa5GS743S0iQoT9Wub0E1p+rjg7HvFcNo8y
X863A9FpcucwNkqxcRkHBHXP1x43yAfZoYWEnerKE4SGvSXlTD/akGOpgiKsVuuIUDjFLBKSLq7p
emMdl891x34+74vm3Bhd+ZyDRwpKLtytIdTiueQdgM5Lz2e6nywYrScmnNaTnKn2F/DCN6JhrFLV
rTNRcyEhljhHQLvRRZ2S+qPM2oyvdayDW16npqofZZ3nm5Fhz51SiuPNWVSb4Ys+NOrr1EOfWjik
Qyv8imuJ+G/1G95C2yrQA41iNFuURZKo7ZwspbKSb8J0viBomX/r19K0hr+WUT7r7LrfCvr6jWqI
8VLRe58stSAqfkXQ/Lj8foq3ObavkQJ1qGFWusrRl+cwdcGFwDD6VVgNWYkxwKI5l0Gix8234+pb
NbTYswP7wepmbpdOLoTEcIwMAMy92FbUCzuWiv0+5ANDj/vAQCQARE0aL9b6kpQchfk2sy+UDtFR
MMHAJ2ISz2Zmy3uRWzrZCZAGC5E65t6W2tlFH3mBJ1u0WfPz4vaZMmOg+PN96A7NQWana0r8ALKu
CtPN7eXtg2op2hEq6bhPq2g64ZWFHJhBHx0p8dx0RgfYi2S73KoPQx2pSFMoSOw638lCcFnGyfzS
SJmfGfx9hKn9Of3T9u3MWbY3ylhFB0DT+a/fwJWYtey5ZU+EEUZiVCPr6TwSo0j3Alt/at37n1PX
yGuU5tWS3kUtwQI2bdVb3cVvWWeGfxq8U6DVnCM0BIvZMux+LSQG3GyK/LUX2u6GYbl93hHuIV/w
0bDlAYE6pGz1IsZvtyrzhtazgeYs7HSXpPqaOS19Uw+TK7kXILgAke4qyLn+3K8KvMXqo50hgeXR
UT4Lh002BC8V0L45PIjO/tsbNlW8ja0ABVM5noDLx/yninV0l5Dd3frSlSZehbkfMeUy02JyOKiQ
+4zVjy0Ks9z89/RYsUJW/j071jUdy7BVx1YNrOLYwP8TwtJoslJ6WRf/SBgdLbNlPJ4k9xFu/W35
z1+5jF5/PtdxIwlzaV5iKgIRpSHY9ri8Z4GDljG2ioc5Kki6qwp0WaMbnhY6qcBcpsbT7cxpfj6J
WlI7rNERiepOV2WorypbydOPz7FHjBuoZm1umD/1niqjEgrfeJ0A8d0Ptw95tlDwoteqC3F/+3xG
VODFjsWny//85FRatjUHFQd2FVanxjbcbQqr8BGT92OVJa+mJcIXd3ZAR66/YgtR+mMBaaVDcrkh
5ARYGzDJ9UPSotKMGqc5317qoWpvLLMIqpCNhbIY0SVW+XD7lR5rrzW2z8ug9m+ZOlp3gznoLyyV
yJKrOEJdwBoFffIPBNNVsVCaVvfQjKAru5ElmN2+VZhKtoR1YRJeP4R5Yt7Zrsp37GTPfa+//2AE
HTzJaFVwYCdqxuqoATv7/4n7Nt3/e3mQNiw0lWB6IPj2/8Po6VELFIk9DwdrMO07PV0ZhIwMjcKI
r2avk/lsaquvL84QECRGIgNlXXPGWL0Uq1c3kgyYDYhGJk23TrCWqev91H4F5OjTT5ERdu4Qbq2J
1rHX6m/NSuWeUhGSga4g/7Qw3a1pBQ0NCslqcIMHZqk/RaCFaDcY5XObpcvjLX9mcorRV4lU2adr
Ek1J1BtpIsV2yo0WHiVUDTlFcANQax2T9aU25o9OO7pXmxXv03+/vzRnDV/+jxvM1jXbtbA7aYSP
auaap/5veekNlWyhmcI+KNz9vppW0IjVTrLQwBeCQ4s9ZiOs+HwLIk14TG8RtbCmFXj9c7xxCGVI
dpMrozN/uyECDC2dVqwyAvgoR45jqG3gtHC3rBQ2PapjzeOpHP5aYheeHmibSn3kmWEBwcg33Mcj
G7T/LS1VdcQPXnevkYF425nE+M2whSxp+zdlPQIdGgx/wnx8QMXAzdftXQCw99L4X9JBJKZkX4yr
vErikoqWu5v5MCLqwEtkGd3TQxpEZbCNSQYTQUQ40hDjXviJAIKtZZ5NHe/SLPJ3uOhkGjBA+fmV
dC1ug265aoyDt0vU8XjMkvw+t9joheI+TJMIEPZk3ps6XCuz26T98oI7pHvo0Cc9QBR7nW3iZsis
1LyqidCJt47A4MaaZtc3k3Ox1dy9VE07B1moZctrWzSSzXgRntH/nlE7NQ8ZySGeYZrJeY7sM4hP
zuxeN++dgu0FyFLVni634RKZkOJuGebX2yu60kPojO2GUM3+danaU9w78a9JsRmhSrHcJUPPEbVY
59u0xEbUeYaYw6P19trq6ucfXicEivpOqeZii923vufyn+vaJMwoyYIb9C8W7a/e1OIHW1WSa4TO
3NMXhXFgkkQBVWxMnFc3nKWuZKe2LKLdAELiEcAXXV7sRLuYbNV9EvZBNg382BXtrzKF4bOjjs8h
e1o/hD21t2O1fSNpfruMXftlAmDaCGEtJ0ebJNF/wP2gWnxRkONa03Pt3lii72QpLmonhjNywPGM
EWA6hGQsq9Ry5wKz0uq2xpjp3f5MD9XWMtqPOgmPaMqqF6cxx2OScRGHJtqIHzDaf787bf3/3pxM
ERHjEg6nOqatac5/3pza0DoSyVh5tMOxOsvaSp4nE9Gy0bVX/ZZX/0MiqSbNOd2wPohG40tu9QU/
XORqeVQHP6b5Pu8tJm4zq6Yb2bmI5Qx4j9VTC6hJo6M93+z0U0ZDNsfZsJ0KqAh6V087hALaYWjA
o+vrtOL2sltfxmbc+KpiYWla92Dx/xB2XsttY9sW/SJUIe+NV+aoLNnSC8pyQM4ZX38HNn2O+3ZX
9XlBEaRk0SSww1pzjgnT7kk9CowsemoWVbNhhA9lGZCXVtYsH5CTPJBZRg0zxWWvtqh119vrLkIg
xqoQgIhb8HcSx7uUIyl2ZA7/wH3nPaei7A5ZlaEjH9A/BHAPN61thnfhkiWt6LJuHmv896bhf8Dg
nGUQ/H+DpLDoCBjSM03TMZHN///vgYEzI5QwzDFnNuGqt7O3wWSFbpsnhh4mOFcWxICaybeS8jRn
fvUihciwN5D36Ts5HBQ/xlhebSD0StTiVN4yVg3MiSUwydjL7rGibhTVBlngR55m4UEludmGlh5v
znuzdrTjFNmr1mBHMsB/PQSwxXbCdMaP5Xmfvd8K0qV1IPPmpyqV+iK3qPWEv9jjQvn+z5nmJ2Lt
Eg5xwuYoz3OPTkutKdUBCNYOll1//vermVnjHx+jsHWhO9KQJsK4f8w1saHX7Nhy2lntQnXJGsf9
bhTGb9N5OVJH6BOCXMM5XshfYfJyu3gLG7VNMYhnJ5q1dTDTcTRaIs3zuudWprq/UtvBgW4s6Wqk
r1dz8JYNRnXoOueziCi6b8IppCC6POdF8pP76pehuhI3cEnORgBJbMGdn+3TpfeiDoQVhVeKeqsG
ofITMaNf7VEYd1ZPp7wNW0wGi2Uej/2LpWkT7vBwvKYt0kInlNa2y6W/M8JS7Fszk3vKLzjiE/1R
MUr0qGDHqGVfCfoKtwGatI3W4OUG+xo+ZwmdUMCC7da0jfLJE7tclXKplSFwa6+4W948rcTrllEw
NpHRqX6RahVNZZcfaOs59gHXAIgvPkrf1z4hXtaUhqdL7urDqoryCdFWiio0ZLV8UQekyfHuttoh
wtfdT4gfG0bBOrnk/z2E7H75GKPt7bKcK+2bNZKnpWbNwBUgPMcANDoTeaTymtAxLvkYpo64XXf6
p6rQvYe8/0SxgO9wGRZqHxFn20pEZVp2l1SNtwtLl5ASx9PPeYDXUcDH0tKmOekNOgcS9ihTaH6/
YbwLKFmH0WMjB8QvCNIuzhy/3lZft0Ud6+O3vuhrzA+Upf9wFBQ+ofGIIGqaZ1o5815B0dUPjMvP
41f2VsbQB1eCCv/yYjh2Z0Cg8UX9qNN5cv3vt4r1j3WtkMLTLaYjm02Poy930l9WZXR6E0j/env0
NLtfu6LEK1tMngH0i9mgQT5Kdke6V8Px6M3eI31aVrnu/DofrHaGp4EB8SUI42ylKhLw/fFVpfNj
x7hHVyK1jwuTaumvpw+iNIKNH1TNV7uqX7Pctn7p8Wvnz/cRCyt13+hLN0E9cod5C5Rw2AyJiQbS
EOW7nzxW+Ij+/SMQ/5j7JIQeyxCs7wH+SPtv+E1K4qHtxP54LI3h6vWG81YwmZ/qyurXVVk4by6u
/l1QA0QVy6t48KONo5NDoV7VR0kfGrHAlToH+CcHtLMzmR8KlONaIYK01HvvR/hDPaY9lK2Gt/5D
/ZEVGvt01JYIARobaeX+vi+CxdeGlPVLMhvWO9u49XJCIRD2AA+s0uEzhr+IxwsxjSWz+yqc0YVy
8X5zYJWHRhNu6aSG6FEz42L1k6TnYhItj1r9oA9HFMPho82KFGn2tFR9lqIJu8dwrzJG5ho5ab9o
7sJEZC+JF7kX2FDfG6vLXspwIcMyT4CIadrjXPkoOXzrTh10d7Zvjxwp/8dGzPoHLJWCMYsVj726
xf/K/NsFS/fbTHPkJSdr0ApgMnQYfM3+0LMoXHdWRrZMWAY7Ius92kVaedJD9Hd6vs8rEOaM1vNO
kczKqmif1CHtmp8ZXeZS6/z2aHSD2A86PSgPTfttraXF2jnPUvkjmo1jyjoEjimlZGxNFXjJaVW3
KWBzekdRZg2bPKNV8e+XqGGa/1gYSAEYFS0FKgXD+cdFmqAA4D41qJ6OfXTCcN48jXO8dWloUROp
y11hNSHqag7miB781vYnBjzYDh0ZWrOVxewKoukr1FsChurY3NsNUnjpkBaauln9XoxIK8lE/0TX
Tj/aE/3F78zkgQ+CZlwauF+lcQ/jYDwPbB/qKq+RTUuOJiaHszrwxos9+Yg/FONOJx6ppMh6j3Cj
eZxHGHRGJWnTjapXDfMSGkZI4iOOf+8SLyUr/H9Ho3fnD8tvSFyp5fRQGNx9qV8+tKB41oOh9eG2
Q0u3U+cLUWUHyxrfzZAXwBIqfCUduc0h4D9tiTaadorS1MSoQRm6o4s6hcxAXKeGoaosPXdT1nZ1
wueOgtEfcVaHAfwcnWbWrJfvboZrYW5955L7c3y8TVvSL7AbGV30DYs1YQeAl/Ng6hACxafbnMgt
PwMUkcM1E2OxSzpk7QqwpZ7DGeMOGx8k2+wa04NKsmMcwmvQ1zEVIdLt6lBvr6ggHmlzUi+rHOP/
vUqD9OrkLsVCrZYPaA6mk6WRTtfERnmWEU3Oq0kmyDazw/w4k/i8ZzXvPVUplrWyas23238knseP
cGwzZniDdnNiZIcise3tXDfo6JLhLMK5Pg+toEK65IOog3qexKfzn6d8yOC3JU4qcbSApYDJbAms
Fwiyp1ULq20j7Cnay1n8qsvUf4kMsD9Gi7cWu6x311vj9VYGsVto/J5H01jEYrfwSXfq0jW16RkO
rDzepns187O6/X2x68h7dMbrJ+nBM1NLH8e+n2Iy0TvWgrSJR9qnNDlPbZqwY5VG92gPXnctWM5h
8AInqV5A9B2erMoeH+gIiItXDRNV3cXC5ZvQsVRubC+njFWlvlMcxrgDuA+GmDLPUj4dE3ruke3s
AeK4m9vFkDkWTnQX5T97LfJlRl+wlXMG514TazoJL7cVSxiu5mpGuoswf1U0E41s0hS8oDvU5WEs
jehZMcZa6WAYLkN5UBdzFuEoCaPy3Cc45bHWWOwtZffcCygpDgAMZmkAr0jzfVrKU76zhed/sejB
dSp2Qrf3QV9fS6ahHx7io+VO7HHvYAdv51cdAPNWL6eAUqb9VfGuakilJ98sP9QZHG/zEFcJzFqr
1qAitOmerMr4bdKqx6DUuHSrbD7rXeIdkb93a4eG0eMUUdRYZvtoWS/jAqfz4f0sDSqO6s1aNawM
v+dvj6Pbvnd5xb5co/bYmNH4auqI6lT0s3oLke6WlMxYx5hJra3xgjU7BZhVL6ASaY8qMZbJChkK
mdR7p5wmcBj5dIc/sd1kEWnzXueNUOz7zN3oor0aoVsj6wkwF4kZAA/mx5VP8eYmF2rrt4o7780d
XPeuc36WxXCd4ENc1IFyyu9H1jDpF6o+FDbru5j//yYeApyjwnbEBk9ofubOWS9SWlUuMcGPPy1n
SlelztA3bFT11PCoYC2vDYwF6ygK/X2vdfVFHcy2Z4mdADg6Y/GkVrnqXWi6RpQ6hzwokl1KrIJJ
pObk2R9qB67QdlAkAIl1myKL25dZI55ytIgVL0y2vvPyaFyeU68GZfmLRMjhvp/MCt53uTYXCjHs
z+rZpLHlBMNa03r5oEavTkeDrusmpOmyt1aVGu2DifDB22ZAd7t6b+TRV+KQ8DoPetqtujGp9v5k
kqxpNs4ZECElZVZFudEQaxuYGzV0qgPwAJrTla9tK7uLjknnPf0Zi/QphXc1ib8MT08Qz3JIv2CO
Uy9o9o4wsFt69TczNpvbx3j7BNWHOQ12fRF8V7PmjWwgubSqo7rzG5oj59vs2npJulYbBpKL4af6
8WPr6NazDnZUPS18A0t87LNRsQINLHOZrYJZH+8nQJhbA9jUq0j1nyail6tXztc4jdOrUYb9tiEY
cdOptk9Fmx3IyGJRqi4DefZfhMDSwuhozQ1uHR9PH5zhcIPcZfrqUvCDnW1XF49NOjMc4pBMRmJL
1n16pPIVXhuCQUjkZPaOXBDWQ5rvqLZaCITq8UI2m7mVSH8fb5QzTfMfGi/S7uD7EJTZt9odsYHW
Ks/1ewVYjKQTnIMQ7dZoOAOOXwSb8/JoDFGQqUfquQCz4u3VsRPBdhG2bv78sHo0RplEpN8vNMVw
IS2FX9sxtQ8R0XU7pYVDUb0mMleg6F7Q36hfNRR1WzUEqMHAysbgvsfQ5+NhNiv9qkYYBdUNM0E0
FIt4shUW+vtigP/vI2IyDFp8PbK8amQvrJ9lNQ233zbMRvu9Jk/DrDqogNYmZLyCpgLyw0EWjEsz
OlRZ9JMPtnkiBy14LLQfeVjB0rLK3N03E54C0KAYN+1BEjmo7Vst2Kix7897DJhDh8qAwuz22gGV
rXs/BKhYhOvN7/U43hZJFTGknnutothCf5hr95Zw733Ph3jrai4t1QChS9EX+zimg65O1WHED7Ht
xdRc8Q0Ps5V+jSUVZ7IZewxFerdP5llipP1P/mxboqZyGQPVU7QOV7fNbjFjiwpqdBzskc37RDO0
LZaPyI6jO7F0KypEPndR3R2CrEFQncDZGqbymQmHliDN9WUHTbGdGVZPrOfWtYjmIPz1Tec2P8Gd
xnouyCJf3SCvfTxgiFmGAXXIPAZlcyyJk1lGBt85S9cZHtN02CPGyL7zSVsrZh4Aj6X2TX3AkRww
UGrN0nFx0jvn07QLUsdGi+zhkm8IT71+1vvpm/r2KE21TzUSws3EHcu83rVXPcaAvPw/BzOl1TNH
wa7JKwO3/oKh1awovaq/JLOalHMZn8IBb18Z6WDpYyEumX3S1DJINuGeTWG5ieao/7qAUsN2JNsh
t6y1uoxzP2WGcmGJ18a2yv38qOO329mEVb2lAeHf6NwO6RAYN6mYj5BYr8APFe1g3eUoIWN4vN+z
ovmGBRXqtGkZO3SWN6EniUYGeFAMpYsINApD47lA4xPaengk8dBgvSvs5ylunvywwWC0KEmCqrQZ
jyKdYHX7yVK9LgIenV01RsCK3VZD2uBscz8OXsoMF1SB2YbrCdTj7UqsAPXoXkNZI/rIPMhkzAkf
rE+z7Zwb81mDl4D+EKRAuRxkhwTzdoqH5ot0KTVaPuuYWw03wGO/scpsAkVQm++5kd2rOkKTkiY5
jdb3sIzxnMxT8WjokMZy4A6DbCO5n1uQm1Ge0eHoMRDUOWL8VpvTi2/U86EswX61iFRQbNFhrpZl
O6EfrpT2VbHE3SJd0xFvL39EQ4qZb4Ek2twg6y2l0q3ER0sfMjSwNwZesaF6XG/R0lMkq7Tyk7KU
cwHUE9zAm0UtMJoBiD01CLNmMoPPY7TY39jwIVyw/GuS+QlhobZz7XP9oV7ueWH2wSmzg13VsTKP
LJTplQ0E1Fkotawc727agJhN2yrIPFR3lk+d8abemBxM3wn6qN8CR2rv2q7WBTgcQ/+SaWhzCk1g
xl6uEKexzEMRzR8dge1raITeoZ3ECK3CYovtzS8WV+M6aCPcr2OW7qXliKvN0Hx7hPQJQ7Dqd45B
768XgMBzU2n1tbaaN2sw2Ex71nStwtWtRIpD237oyEDcgnazzzbkjXtPqx9vryKT7U4ybPA3+kvM
gYfV8RIT8gQ5AuU+STLTmbhYoFFW3+95ow/q7M/zf04BpyI3nPUAbcUM6aRWR2hrPmEHFkipfN1O
ZAbUDascdEn8iHrRKT1M+FPln9UpzsCMCGmG9WaCFysxkqP2vlOHxp2ZFMNAA5pqmO3+dk4r9uij
aoPGg6Qf7/FZpTC2vlc/Bknx7AaTe9amzH1IioOelfZxKlzatVjgP8hV3ZWl37yp5+2QzAc6NR+V
dLTTlGrTi8hMfBLOU93OzfHPdaw0E20ysooD75GXMrmf8LgdgYwFICLn7FHWyLQN0B3faki0NzXL
nAcP4UTbcyt+wGOpHnw7mR682QFQZWT6atSObtfPO1WsK8ktvZXtVAHPjSFeq1e7KvSPetmEpG0Y
KPBNdNqzVQ0gLQr5DJ7m1ldq0CbogAzZB/gXxJ5sd6HyHYowcavPAl/mQz3oB3VXTgpPnQUZy3xM
NTip+cphpnLD/uUlnCQlHCme1OuZ6bL0yF8RorhqTRqDR+mtV7Dc2KXq3D9FjH/wIJ0jDeAlWi1n
rGuWKt1yE/bqfpwreraEdM3bMMZ/Uw494kRhg1rvji7UayKgJnHNNOdRq+PyMWJTO9Z59RoNzvOt
OByPFpaQsR52Deal9Z+sTfXozwvR0hNWzxHE9dQVZQlf2xNXw+tOsyvzk0j7jgLM8vccOMJXU4ph
NU3VE4Dilh7hf78lGegoNZBqL99Z6vfTQ8Rm9GLF7b1lOXvXHap7NWb4AdUgYXes+EcIIespFHv4
ofRYCwD4uuOYh3qC3zwvMiTwyvpTUSXG0zQgfClixzip50z4LXc60kL1ohNl3jmZnO+mDYRWWHFz
nKbCeBnALu8iw9S36lSKOobumAdrdWqSqnBPsfqeEDmDtSntomxgrzk6zq/eMq1TvHD31YHOk+Xw
HwuXZ+TgUDuPRjLwJOEMhkaZE8uSvtvcZEO38bz0X2sTeh+MHEYO34UOKME77NSHkGIKAwoF9OI2
jpayfyxAYvz+hMAh3u6LDAQsgr0ASS50ZKWqxmPwUTbuC/El4TysfOI83xqRraLO1L82aD1vv9mH
rbdVbglZ0YlxYJ3t1e+rUxbp3R4zeHdGhxUcArs/h1Ogkbilt09WbeYXd5zeVMkSAO+wm2LgY3+5
+I3wrZ5mqJTokdHSMB9Ujulco7y+11zfumRRfX+7ltVlrQ5EjG9lrX01DKs/qN8xzGo+E1L+S9fk
tEd9ueiv8gq0rpvYMcFHTrjHgVu9VYwIhS6t1e+5LxXuOUQGdx9AiziOuvaeidQAM788V1MIWnfD
bG7Z3+N5COvwmIJEjpsFUlo/YsXLH1Ni6Hisni3JpH6cTtPyE7nVbn0rheSZyVf1ebkGHZyiGfDs
I4x5i8b0hUqc+8PDXR3X+vwKtWIzlyzSel34B2tGrtpWFkxUc/pI9CLYzVUeoOxcRhfwci6YgQn2
A+yQR/WoCtHp122wb0a/ubOL7HfEOKgFpFgduRx9zRe4rBTANUishPgv1TUWeii7BOuTsy6abu+J
tt4pxPYy+ZdOhmW5oZVNYZNpuTej+OQG2RcUrGatDV/KOcguQUiIt/odv+63MALLE8k5m78NsWrY
DZsuuuRA1YHw1NuS4OPtuOwCSQevx2jG6D8mF7eQd77bPt4y5aB7QIkY6CRhOgBmwRZlFQ5axN6f
WVh5BBzgRrdvNYeddZJyfKyB/Fxu/wAlNta0gfdCzdi+li2mYjvxDwEf0l7lsGKlUpfSSP31QNan
jbXtkGPHA0PHE3YDLSkfDlpRuz/DgGDkRXypDp0zMyGrKAktd9qDukbVSiixfUymCe5CGvba/lZA
ZsOdnwYf2vO/l9sRPvy9f0zTHBwcRgbX9FzL/HtLyHNKGUGGPs5ELH6SMABvsJm69m6MuA97JEk7
C3vLCmLQPsP9h1GYbC2Lpf41YEm87IHowRLY0MYUpPDBRXXNQJq706HwuGwTkWZHPSivJu3CB/UU
tcByZzjVezN500kbUvnQg69fuQiCPq1M/FD/KripAJk1bEin6E5wx+hPLzUY14UuDrZzi0W0o+rR
Vmi9cCsa3DNbkmkQQFUh1sRElLgjWULXgr4U9QeiQED9lTpQlNyZHxK//NZXdEuNyIoX/PgPTbrh
MdYDsSyqswcgswcyTeJfTCo8AD9DVVpu+eX2lGvauNdydmuqvBQW9jvxRNVR7W+tYlwJSWciARIA
h9tigLZC/L46HME8zKYX8hJeZGmEn5pfUNqxc5fbLJsYx9HO2yIg96VELZKWkKlG4u2/FDFZEBoQ
7SIQDeEC7LztvC8fJviMWj1pl3zIXqxQN1/tLnnqNG+695aBt0roKJBV0xNMwpRChdJ+bltimYtp
+imn5EO94UEriXIEI7guC/ExAVU6t/DyEiMKrxZ17b0fA8F1UCpGeTF9aLaMtkOmb2uMfVuHohSe
w5LAPpHsbt2BVP+mRaPYSzdnDC3sbjtnBeyumGRtAi30da6upBFOxJOEBRYXRnGFd/MVa7F9V02N
x4YJa71cTgXdSQS5Yb1Sr6ZL8832c7A6WnoxY9zhUO+Q/y5D2gyOfueH0JRww727HbMEO0xYPe3g
iW3R60Culia6sYeM+jNb1LcFS+VH3Ykg2YfvPbwsqsoUPGo8pnjY/e/EK18ssm7vDEfwrwEaXbwb
aK2L3CuXtwmqTCeVz0iHLwS6QnorsKm3ROPs+1mX60LyxcIvb7EFSUz5S9spRXW6ihNdnPAqQkeI
rXQDY7b7SONpl1ETvhg6kPISrkWx0XTC2SgU3ysLQzlInVrqSNheH5g7kMf6ul86FonhGotUDZ/x
0roosHWPrNGwOMwnN5GoE5aCPULsvYGK9eA2eJ01V89fkrBtVhTSzQc5k8bR9LAFYtz3gUzwJi5x
MdQL5oeAhK2YtgSlfGt+UVJ4wyJpd57m6mi7BXdZNfk7FjNwWxymcIz9MJmwBsR69Bx4mMa1wkbu
L71VMWDMXpPUktzdukFlLVcgW1Yw/8Wrl09PAWPhXZIMkPNrcRQaPNpgEM2OJAZMMMtiVx0mKkFN
/T9ENZb+9zGRPg1NPEMnVUq3xd81NYRndm4OvOWYC+fdg9VLiF0ExBZ7JjWmeeW41G1UgbGgMrXB
x24c2GeeDD1wAWK6/raEiT/vwfTBHY71Ge+1+GXGxS/NHD/VKqufEnlazkptXCnXqCbHT80M7YMt
mJQs6cqFdE8gRZVH/0uh6v1DCODB5mawt2yTKN5bD/YvWghpQm2eDNM73ob00nSfETcUK/TVw7vX
LL7FdPLv3Nj4/V1Rb6BhZ4DH2KOBG3WjfIRwO1+LMb+QXR/tmzYw0aMNJttjC9dnXZGusKgjtMp4
jqI2+qLnS71Ux7ZOENeenhm0iHlKozNABFaiOLruA6Twq2J5OXJQr2gBlgQrqCcs/o/dyCBfp1r8
OIcTDYy0obw1Nu5u9vt3CNjOJljiI1sgp2OURPBU6/VEsjFrFJaql5qAP8cdXvT0S+EiVoTQAdNi
SX8zvQo4LSWTk1ORAYY3ttyqNJgxrZ8CB6IaKil5iUddwKzjUfjfR9jDkjUOiydVoFPV/CYOmJBK
GJaVYd4pMckg6uYwMcIQuPwDWQI1D2JeNCK253xjaRRskr4mm8j7BceCDR4OH7yVqWzAJzNWhUoO
FfsXYGJij4UTl+oyEbIgni+6982jrq4yEnMCsXY6UTl6p7nbIIT4qR5phF7ej7njbi2z/ILJjcjz
5SzUeN4GKLY2IrlDlYXOavmDFN6DDZXPfBcM404V2cysXORNGIl0BF//8bffRkQnK1OYQlp+8nWW
cwkGf4AnFPDLvriTCV453u0DdM50UxH/TT4ot94Z2iwXfud5rzH99XVY5wQXm0J+Gqi7KawIHKxQ
lreA/MT2Nl3EdmZdLY01JZdv9H2Kv+Mrt1dDNf+iteocx7YD9mV6zT2loHhFDTZ9vL3FxEEMfKs2
VUnV79RKQxtoAuT+mzbEGRJQE4NLjjhyonx/QKM83VM+2v4pgTkhch+G8DPILfVsnJvfyrFJzuPS
wSZT7pBaqb2SM5onLaH3Ajfrjk3XEkSyV/WYPwdVqClMBAZh0xsnU00tI2xLCiLkL//7Is/5p0jQ
Q0ZiuIxl+PAFAqD/L30iORAyf5uGJ2cSvbd23OR3FUpP824rM23cBlPePzRyhoLZNaQa0Kj0LKgP
5BCXexra5W6GXEh9hzXB7ZOsQzdZp04C/4BkArDPdpef1XnPzbxWgnPomcZOWCVEV9SnO9sBm29g
EHyu0liu5wzdWdaVZH3DQ1AHx/0s0yF6dBpoKlaM66mRFah9IqOPI5ZC8GcvVKuwnRSB9tOprlqb
WxcDeTMFojA61WmAPnZZ21uiLehIefI1IZpkRPgYYqzZug1Z1CK0vpNN0ry6qJdyx5xP9mK+U4a8
MrLrg4MS1fM92HhVcpXCZTdOUjcRzl1FJEo7fotzmL7F6P/00h78ikZYIZHLtGwX/5vtELMT4jE4
ZzP4WT688NyGiYWHEN2G+pHZ0CD+lGjoqwHPVzxlByCekkwB+Op9Y1poxtKD61lHAFT9l6LVf8K7
7r/6y71ULjSD5demtjYvbhKXK9GN9t5IRLTN3XK8Yg0brmX2NrGJfWC7XT9KneCy2Qk2NsiX9U04
XCcNBq7+GtsOW7QcHaAu7/IsymE6Ef06GPa7ulOYJp21C06KEaOBnNA3j1XdvpZ2N57/+/TNKJLo
QCyArASG/RY6jrvTvWncOkN+jJZhTEk788pZOgDLEsAmIewvZWjLafaarVWbPLFD/hBYmeHz99RD
/28qp+cbNsABW55jWyTYy32I4deNdTLdxXYCzk6y2pXaBLqRABeQ2v0MZq43l9seQTRdSXzDbjeC
s0pGBBGfhe+KNf4TeZJtCn0R9RipH+qOxBnKfLRspWNvgsiLZDqkW3w1DW4YK9I3duX0tHe88Hlu
0ID4xWvWprfEVVmZ5X2axy+s/fqV2l31hbTYaWgFG1UxrI04NvqNPtp9t4tTGFFtIj6tOh9fcwRs
S+xadMpio9ur9lfVNVAmo8qBNiRWOdS5MemKpyzptIX0ZH0O7Ho8c9JPsQbdT5sI9Jk6rTzGtExh
lbCBrx29utLe9T4NbzfPDXrbpTq4/Hu2ESC2C/qjSpK+Tc5Z4kLOcmekQjStpaAHFNpiQ+BvDPnB
8T4loVRHlRzdFmSAhgj3ZALkY1mhq7V6QFlKNoxq1I/qoxb1L6qhrd5MTnwO2e1zRaZZctfNDhme
yzoWMaZGOJz7nNYuBbYUk6vNzLYSWhey3PW6gz2XxrHQJEQ2zv78mMZCbOWYRX/S4Ns89F5wwaMD
kLIPfxYEs4xJMADKBiozNl2yVrONV+TyWi0lXVfUD0OZtEh5Z4hGw/SgtlnE9omDzh4C4dSYfpJC
ZoMy3nK9xLjGO+K2/IJFg91kR3QkYmPk8feSNsdLTQ0WRcy0VS1C1Y3vAnZr5lSfRTdHgKAnxpCQ
aLqbeyCOazQhDL8o1wLu3xWGnuiuZyhAI4OzySBysajG7DjE/qFGkpKh35bWvpwcZ93ERXLBoYGF
3oAppdOW+cQ9ur9tgfoyLQ7qfaT0ZGmajzhLXKjwy05LqUXcjHiVduKW1DF6bcDii7fb78ax/212
MaI3S8lK1qI4VV31npRee20gtRDUgbmHzcsxX94cXAMSt2KnxWnbfGpFdwyAUr2RI/efp9UPDBZV
EQF97XY2Vs9lQypHnN2p5bE6ELmVrWu/WktC3vcSKseBa0CuRBPsRUepDEP9jy6GxJN2xcrkWn7S
g3e1zVE+TsYnQLH06zd9y3ZIlSNRfJjrQhT5HhD+EK9VB2ZIC+MU10gHxtksn/Af7OrC69HLBcZO
WTQDCqx7tKFHtbkqwiV0LBVkNlr3s7H0EmLnw5ja/sXUIFHYLng9SUaP7FudCiq5oE0fOzvyguvt
rURAJAhcjsjYWsl8oCHcg7JKwX6Y6URQ4OxsVUMxfBvjSgOWCiQljbNzJHWErj5ABQrg9UOVTx0q
yXHY52Hdbka/Kt+D8Ie+TH8t+/lVO+XTZcKw5LqB0+wqvR73tpGPu0k3WSGSo3uYlm6VU3btsXDs
cK1EVkp4le4aO5S8ybDGqGYXZyhgz4E/7qo+aM+qBUyweLnR494GVlNYV2Mggaq/F2jEjv6yAgpF
M56xgr51eo5BbWnsiAirkmsH00Hp6tXBbXr/cvsMbipUF73MynO0nOiW0j4HdlJdYPpQAhEwC11K
Mp1hJie1uHaw+jA4hRt7YoBSfWV1sC14+Oo5pZYQXXSH5j47q89VVCm3lzeW73XgT0esgsgtx646
wmi1n91Jq481Wzv2wiAX2ci+23F4MOq6/rU8wIwn0WwMONhS+IVWgfu5x3yx1edSbDrogWxkWU7v
i/g1RbVJUZkZxCC6a+UTTp15if5GwOReRoH7oxTlt4nqznkMqekC2IEsn+su2fBxWD6rR3kVfC0y
/YlxfT7btpFtc0sWH1oI2c58KeeKCDBIPytyYvYIBfqDLNz2ZPQ0PoQ7LFeWXV2EE3o76Yes/S1J
PG/hIeXofeOsGYYDFpGScSucV9qd3bW3WVaLGZRqgSwAJ7Yt83NT88b/hyCdWfOfO1FpSSF1CpCO
7grnb0vTpi+6fswj/3j7U0mxfErweB7bPmtPBcqvnd2IeDXmqcWGOkseLFf8yNBGfgVVm+70mX2n
Os1S/W6w2+TOKwYd8jjSKuUlGERcboMFiFrq42dml+CBlxp4SRdwn4HyZ39XyI0J+GEzdG14cdmW
qRJkb0SPo9tn14RC1uNsEWi8kA3szsueia5qgpDWH6aeo1q6tn1YP7rNbR1r0MFZ4Vw0T401ALG1
wvZEWKez7an4bRKU3we4TNEmCszuorcoliki4dQJx+JwKz4Xfe+uCGItDjBKE6DRcINyUSAaTpNi
rW7RUs8qQsg3aZ/+JwyWShoNt3hExW5xi8eevygaMBqbjUfXIgUAKmRIHqCRATZR676osb9J3f7K
pso8DIuNyijEvmypwvS0dQ1rno+mMYDwJf9mQZTEG/RW6ddwmN/o97lPvhZ+Re1cX9TBF2lze6SZ
frNFAsQVxFBrw6GJh7XUxLAVVM3hsmo+whcALaqROoPcWHlw3/bobciHsv1ffm4ge6kAynZllh1p
/GYPrOHqrWtETFTSKq69GKpjY6bXWWuLq69Ndbch8hu6bxWV63zuUR7XUdVfTPPr4s7A/9JqLOk6
PUuxryYGZFPs5HbY+Sc6/4/q7M/BtXri66lzFfdyLs5xZ3ir1DKAObW2/eJo84xhV14NoDZPszNb
T6ahnZRjtzH3Reu09wPlVlJvuuRgOktK+OKizUEd3EvrNLnQT0pzZh7q45E90mQ9eYmfPlpQRp/t
uN2bgAS+eLhOQRIBpzZlj0ZE+YSpj1WbpjTGjRaxL0PxB79L6W5YejdbhPvc+Hlh6PcaVweuH9E/
kyaBZnao5yPCiECrQDovxqhcU+oid5Pn9iWu7PwhK7FBOIiJHc1HELikDEs4nHu9Kds7M68+kNmY
r7k9387+j6/zWm5b2bboF6EKObwyZ1LBkuwXlOWAnDO+/o5u+Gyf2nXqvrAAUJZtEuiw1pxjyvWp
fC81v2hYJBXvtVfwE9uxftYh73wEnmFuMgfSA81C7RZpdCKFPCr3avfg+JTclbpbmEGTp6o0j0Ht
y6W+X7ODlKdjZHxkcWc9g+65gmN0vvC1NIe0UtO9Rl45rDlrHZU36WT2re4X3ePkSzyQJYkpilF4
Mr211wvtELhREk5S45trOzwjLdKNlEWF7MGx5sVCVqyMaRoOiH/Hh3xpjbpGNRYSMSgQFt0IU3zR
asQh0cOyzSpfHNFwzdysYRyhZbzGQuq/B4ZmEFqL5sYk8fhqUwxZTFNVcUpHJk3pmyLxw9+oFpo+
AxXCNitFHgZFgTtFzy9TFz8ClDyfGj7cXGw9m7x5pezsvvvsQadC7PicOju1vV3AJiG/x23Yp8ix
TrWn5rFMroghMTUPG81qv9JYNKpPBG1OGoz7dB6ra9HmI+GJHHniWuH6DvEeSBlU1D/7gFb59e8P
K32c7D3tv37+7w9YdoG9IlPa49htlMyh/Ft61b3NEuep8dy3IqmrrzVaDVFDdw40+ntgqo53MjyL
bmyd/TBjRV95rqs8AsPqTy1Q5W0bVspFh0qzGtkOrqEYTDd/SH3wh+20lrycNMoP+gwAH7ZcfSja
5iNILP/XhD6/w7/yA6aOu8p8uiNU1/u9HHyisfyJAiBjObRy/Ln9paufmLWSn35ILEpqhA2VcwLS
qtF/Mqsm/po17+k8TN8MjLuA0Yv0APz5ZPUlCF5NaAdU3G2ZikxAfv7kwrXkqKXjoTT1H07dG8e/
E1QVaxtfpUsQj4p615MiPtZV0xwIpdEeXsT/q+1y5iaDoDyJmozr9InSwHQkfgfnf2V104XNCt34
ykLCRdjUiKkRzBfaUxvge22Q7QxoMB5Ni052Ud4oQpJ2RFnAUntenEq5Jm2j2Xs49A5pjvIXkAGD
5G7KGv2Y6fZ7qifb5Qt1p8Ell4+SQar0Z6/tqGjqClqBHE62QISWp5Bq8mbp7KYu7aHB1C+0BrCU
gdxKOyN+yU3vOSAdcRNpufokj/JsVp8m1m1K2ul4VGZwpjXKTASLIFaW8yzL461jlfXy23+PhTV8
+DX+Zivts3oVetR9fcKEqBX307e+9y4QYrTr0nAnbONkONrPIB0AN3vV9MK9U//yLISU8ZTWt2W6
GgKUFcUQFUfY9N4mFNUQmoxi8jD/sE7mTMFNPJNsYyjqS0u22W50ASFhWaVyoaXNljXxN7dKI7rR
sEFss3gm7Gp8TmfjHIX28AVorNnsBuRJjJFEaAhMlMN3eYmNzAOcUgEPmoxNzcb0j1Iux9l4LIf6
s1bN8GIGTX7xTQNK/2x6r0EKWM/PQe3rPUqmmcr3xjHS5CTb5BXyy7kkdEQxs/J1SLP3SE/bT2Uo
3pVYxd1vsKxVfifcrSQyohC2cS/sWy//MteIWqtq8lZmmWRHlH75TVOjfkPNNfqAarGdcD2/BrNC
zzEKRSk2+iA4VdnNozPuDHGqzc6xUzpA5nMGLA2Smmx5AObdlxbi0NAzle1U6N0pxOrxhFX5twUF
xpXGIbPM712JpMMYkW3GuttR0arHQ1XSi6d7GJwX+kxqkGLYuObWi011ZTh1QmSMlhu0UcFCZSq6
8VElQqe12/IlhjFolmDJbNU/tbp+l5uJusLOMrsYaGYBVzUVp0i2nk3FGb3jxpls7QuS7BEgMdFw
ZUhWpGmz/ZR9b3PK0XVafU/VXNvOgfebfG7nAbuzOAAcpQBmet3dTWkYEX5BGcXpnVNgzIxFGoDO
etKLt5FPGakpidWQOffGWLNratr+4WrGcGC/6rMB7py7PY7e2qxNfx0VesYaCK29XqgfxLu0guTV
7eq2UA6BhknTULtpX5SZj4FQVEXFaezRYJC7RKpIdTSTNoMBBKa1brzXplBuZ6Zy7cyZgPKSskxh
/FCnyX0qYz265jbeh0SMfRiqH3Y1q+fSSGq6u31XnZbnh5KlvfepSX6JomhHNb78SvV52iu1P+8M
v1QfToz8Q2LaJjWmZ+pG2mHpb45IkptDn/rFs7xQJIV9cKLRXSmz7V0Vwrs2sUDDMR7lD1eBYJq3
LTkwOTCGKvNVwZ2rT0irsT8LA2edVOVz1KvLmUKxbflH2qhi5XreVlUKMValwACCHkNSBTqtiU1y
XZjrSWu7O8aY9OQUiJMtV3cvU8F/zyUzd4OvIP3OKLyKepHgE43KvazxS3mVT4xcrbpbrRpydCvc
2rPLeiDDCk9R3L7KI+LK/hzFGhbcOkcMWJKznJbKdONPQxFKs69BbyjnYDQOdCb8dUx78mWE/UJn
efZe5LVgBFgKoIoln4rUZd3DnSnWQUeySzAUyC2Hoof2Hk8fcZRy1Izlxo5p3tJBNnDSfVNqrBGz
WRbwhtTsS+OF96Z35+82Hba16ZHOEPZjxVQv/G1RVkO46CLA64GvvJXUk0diI+kJV81zl6vwtLhs
E5t5wVCtr/o2anZ6g9tuSgKI352RPqZqSs50bwhfHdzhqxHGW0PM+f/6CdPgP5a7q1Dts28CJF9N
kfbZ9qBhw0hzrvIFu6KFIpo3bMvCeeZluFnhBNc2ZZ2uK4cntujtijywSy/XsiZh4aiN5oY1e+Jf
oZafZa0PHSzaYRRbpG3w6EVWaO/lXSbvN/4bBYkBzWHA+HiIiI84Et9TIjCFvejjVfpIm/oOsfb7
OJrji6ZEHb+n1F6JHJu22jzn14ZB8NSlVGEG/41ALGmD6tvyEVaay4TtXxFtXNNJSV5pvDJq0nKK
PAh3euacQ28gBMWgrFR5qXKlKLquSJChE+2Ba13WooYyjzvVGkMSdygsLeRKZXjLYEI/er5qRCS2
vo26rN0GtWU88qZpt5E4CsQ1eSSvkS493JGgb6ZMxDMK0a6U7wJnTY7ymlzYhNXAN6f7Is4FIqpC
Iu/D66uAIjTCaapJ6pcuqj8SDYAo4PMHsDESI6xWP0vfbKsM6zhhNxQBMtw0hhXjmHWfhcTgjXV1
vkParJ7wx2l3i/bemtHJ+ZGTlUfSQkbozFFiM9tsbgUtnRQLQTkK4veQnKUvjsZ0QYV50cEl2uwf
fOCjEHBUZwdoAQyNR9Hwot2JiICZF0Cq8MWLE5OCvIpbisdhTMSCk0T0f0qf8iJ5adRBbgviMZ4Z
cVQtRZ2LyckeOu0rtZ1n8p7s52DIbNqYDOhlH2iog3g2e6erMaqCf/ATKv9KbShvV/laa1rxMFI0
o2oSvDdDZyJzxmJbojXcD56ZHdwUszqbzt+ar+yaurB+zxyk4op4K3HhW7XePFziiMV9aLNAqPxB
e1SIDLiV3PAzy8lLUl4MoLxPtt+5z503nRObOPWiTlPiHGZrE+dK9DF3Mwkijhug3h/oEZAEt6rD
olnNXV684rPNd+CNyRIVwfE6+KutqjymMoouLmH1T3UwfJnH4IVNF36MuiquDWvOqzz6+1J3bn5M
e/NqRtlxWbpR3czeEIDcHRr/vxrT34nAtO8UdBvwSeSX+8lWL7IIzHRWXMGPORvV1ADFFuVJQyN+
UJVxXEX0nUNg/OGhHKkoEPaufCPgeF2UWvyzF35ZrKP5c2witXBY6O3pQvY3pWTTlPvuh0Jk6KK+
tmzbPuvhDJOJ9sNfF73R4mOdQXfsfe7Am6KGu1laIJEVXCbxQiQio6ZfYatpOpEF7d8z1Dln3x0p
ugjNQZi6xHiQwnkbBlZsrGxEx8a0n1p2RmZkoY0TOyOiCJ0DKxHrJSI7ABzfnhC45k3zLfMYtx0l
KLHGrQaYev9c1+L015Dar9QQ8azMUkKuQ+9P4/KKFfxXPlrlPst8c9/pDuEsc7DQ8N1IJVTVq94p
b5EHqyXveZaVR421xzYbVQixlFFg3wJY8GSfrDX6X1jwiAFyaOcr5lvUe8ZDyac/L2P5g8JBd6/1
wlwuB4NVrUDYoZrr2u4oi/wNIXjo9PxiuwiyW2Jmi3F6lrrK2PKN5U3avN0mCLyBmm5BszJQeyiN
Iyo1acMqnVi7+vahFQozpqDkOmYDYA/OnFTxj2U4v8muk8QB4dEPr8TlLU0xISaSl201+6ElRUAL
UofJlQn8ZQ7mYV9pMx4/g+hdhTZJ45MW3lpxte3Qh1/sqKdpOOHohGZ/JszGP+NI85cjeWoEYXHW
JsjbL4GgrE05YgrHTL1nFmLGPqmQ2yx7c1ZM+taiELlW1Mb/VtvKXh9C/1fkVTdQgv3eT1mnSZ1J
4OAoYfc27zIYyQ+W63c7dZXDqGjFwRo12lFZN9wHGxZeVUz+U6h6e/T93l2+gJKFP+0YHX367s81
bK7teVnzzpPyMwyrN5TXBoOpS4+iZcMsT3GxE+AaThT7Q+UyCpVH2nT4iiRVgl0qf2ugQdHIvM8x
N5aD/j8H4q3QYh9CxuW3//1zIWFqX7W2xlIb3yj92D/n2noCEt29m1VXk9+aNBclBXvRdD7aZjvL
P7QuvQ0hD5WJ+AdmnTJu6NAVp0w1+480PaTiqdO8xD1kGZQQxd4gPy/e46wvN21jt8e2K0t4jdnX
UvFwqvcqzPHaKfeD+aZnifEeDZF1kb5oeRqzrFsFncrS2sOVnAT92dZeMnHyB/3jpfshD+DfBtyc
z9iOR4xy5EvoRGsLxpx86fQyOPktIU2V6K5BG3XPOUQ4KAsOy61gnHC2j9UCnCnNQ++izDIb9yGl
i/hHIc3qwYOF17Tp2fGd8aIF+LpJ+2m6wXym5Yr5oYbg6KB0qYKxPidj1jyN5cBGmESYlZP0xlcP
g7HUo449RD23y/OL11XFsRWKxYbuJ9UwFmctBrswAlY9VYVCrEbwGo1W9qN23N8GtPMd3sN8o6l+
iqyePMe2JxClswoVuFtICCOtF9TyXvaMsatgZXenOuFt/3UUkvmzXIvlESXPTanNzYGH7SzvP7Nv
FODQpGjKUy2IcWrl3+zKK7/zV+xDUe0BEXuP7MRhbrMPeZcaxNBawSFOBr7lmnYhy07vOrda8U4a
0YomdvCady+FEE9YNF+v85haCJrQTATuM4A8wqDK4RpP7CsRAmCekqDTyU0VpB3mybdH5YSfHR2m
GezVNoRhKc6Mop02We7FxL3VxbHwgE8v7d6/57HVFBjGyGPU5pe2j6qH/I5CTS33y9a2GZHV+f0p
sK3hlzhoImuUB3hm/UuFtHBBk9RZzpz1D6Rknj3KAWVwkdfRjxzpJTRXOZclxFkRfGm4G2m7yKYo
hcmtkloE6hjpTdP98ptkxYjU/MigLq4jtXSeenwaexPJ19Eo0ZcNeWOsp0QN9kOvqbvUMH/Pqmp8
a0bn91Bmfw6i3OBOrB/BjAg4LOjryOKvnf8arNZ/64nXvLQBCSXyMtk8xqrOsWK5KXIVIcxZeNny
0B3vgafuSr9iGUqCKkhqNbmYVcuIDSCl38DjD8gIatjW+z2SRbHrTf859aH9P02dv5VlP2ty53M+
q9sFZ5Z1BiKMbkaqQI6i7BfjImpe5JkQVye5B13BDNLxaej1/MUvPZLqcg13b2mQCUd1f2tGKLVn
0z974kUetWbPXRNr03BMZZXN9frfCA6fZteNkDBnPJ/6PjGCjYTXRzatRzOJgoeTIxDTHI3OLyLa
9dBDjG8dgzAV6dRSIvjJteVrx3JSpvWke+4VRNyMciukNiqUxnrWnvusZF0S0LcX85ICc29TUNFd
6+Ddl3+gfMMrnqzKZ6EmwAFS4TaURCvbAYkdoY3KcB8bNm3AcOp+1bFakGzV3xxVd/ZmYmrnvy+z
1RrVqioFrbrHZi39g2y3/jgJ5ammm/HB99JbDb0QCWWO/UMf/rjBAnGkt92XvGTnuXxkZPv0q4g4
3i01eHUlIXISJ+cZxDRFUoCQ1sZLTr4HObiNza2e1K+50b102Pi/s+kSyUSaQaKr19wUgtagk6Lj
bfvKvDVW8mkrXfw8A1C7FLON6Rbf7p7e3UBqBjOkWcZn1yzd8yTOpNWnNQLnlIU2DgI0n5Ps31Y6
8e5tEdtnyzFhQMZttqLI7TW78mO5cbSUIGZZjYzBzm3ripb+X3tQo2l0y0DZbmUzoqbG0Cq1eWzH
pD93etufG/Eij+S1EYvsuYlcas9g/skAvXe1b55kz2IUnYrZCwfcKHpzkI0LPkFWi6ZerbuZD5NV
TQdqgrlHc8v2yoSzl2t0NelLrF8Ecf5dsssjuZb3HC85Z2Nz1n37SHRfc10mGd2K9wh88anmP9TS
/znHrsOIpr0vw1g7t/angUoomA3vRzfY7croIgOFFODKNpnTA/LTozf77GA6G6O8mm+n0KxffdtO
D+SCePsAptyrVRsf8kmh5fvdbCZ0AX6qXrpKrKYU1VhH0lZZqzF5WyQMhRG08lgz863n+y8e/R5I
HmW3Hz1fO0QpVWDNI/3I17vkG5uH3QTzVP7+NgsQmlnV+ChVqnVkuxpbhUiAr+In1Gn+mTtJ+szH
5BG6PnUnPYyaL8Y0ngzUfrD8GrIGWb/hV4FQRs7n8FIWgXbITDX/sJlVJYkHa1m+4+E/duqg7SZ2
2c+GEyF4iq3h/qeoTZt6BcbrIP9VYZJpFFDbidyfCp6wKI4TJrFVCq88Rla6ieMaXGUIWDWATVrR
nTjZFWXymF4yao9krJTPuRp+9U0avk2RR2hWjd6um4U8LW2jo9ybx6NOSM2kTus0nUihiSPGITPR
6o2pqtW+qlDmBCJRRe+Q4FdZVe6MASmeTJhSFeIVadaxcQU6A2ZwM1Juk7QUYcF/cXl2125gvUHd
GMHeNOUrU+v3RvHap7RTPyxhLGoIl1DCXhheSM5KSuofZeZ9LwrD/hlH7b5Dq/s+oMvsoWi8oNMb
jygwjNXspfbBYIm7rNAbsUy3euhYuu8fAQqEBETWw76f/JTkbnSUVdWaSACHJ/nXSqEU2HseDE1N
9pU51K9RZ4P11u+dA9caCjo8UOEOLwvQqUqQ3tJ0JvXCItFLusmBMSdXeTqByjh3VVSvmSGCreWr
1WnGurSehfwk1It43waGvgF+5K+lstpOL38W4WFSXy2t8O6V6bn3PCqqvQEFAkHRgN3QSKF8qT72
E5n6VVVEjzlYt+h6GzugI9YLU23zZNQUJgXdwIvj4LT85tEEQl4E3rc4cvXv4qDp2uVAHaz4g8B2
PCPFThc687nLsmdxZpEXi1o7WankFT18pu5VUzXBQQrD5HJWXqu7vtzFfbaVX/TQFv4DXODaRYe0
X/YIlMSdW9G/2jO2Dk2Mp3IT4mtNfUhGBDCj4Wv3dCDF9pfpVXxdkuhXKH29zWzCnm0tfwrmoDhG
wi5Ma8W5tsIkLI+0gvCA2HW1dVvVDYZMzTgs8Aqr21WexSCvwSDEl69tgB0lz/Ia2O2WxOhOPwaQ
ux7UXZ4zo7fXla9STgAWiTHHTNZqao1bPDvdffBC7E5u1C9HtThKfJMJs+3Nt7Eebxkd6y8Mbd0B
4Wq8j3Ng08vnj0/uOzHwIrS6fLet0rlCXSZuWli9MsL69lRaKjCliJz8SYH1ZeUuThlkzEB1H1gp
zYc8imflOcwhI8gzYzaLgzNmevWp4tvf2fQo2JM+yyZ/bJbnhsTnraooePUFUEQhvfRhFa1yrTUU
L7YGH4Q1p7dOWYAgHbKa5zYlfLowLWGDZtVQ5cOPHFSvoAhYoBQYaqu0Gzf54KN5Spk8+PPdOYgJ
NvHpJaHXTIQvtkS18L58B+DFzP3fqgMjtbOZprZYe+prPMN3iEMYMgv7LiwJc1JqukWiGBkn5FqH
aZyTvs5RkXX5Y3TbQzzE80oKEmhrwC8rzVTIUCGeQNvWrnLMSelZtF6kXdQJargoC8jaQOtEaBQs
7Qh0YN43XcpyStwzpmlaJy1WfjhCLe4qMACt+ifLe2VVgnOHPJmQnyHMdIZGc8i1e+dAzRJ7lWX4
f1gulFJoruTzXlczl+ixGQpa0cHpc/DPs/cq2ldjIhdYDCO1jpRYNpsWzH9tGvXKoFmCspe9p58Z
5c4lqZFq9Gi8w9rJV7lGdVnyJojEtta+EDMHNi+G6Q6HP4+5xq+BiVtdSSFz1rmoAia2vfXcCPkO
ZOc9W9JD3UQERbFacTZNrpB+HVXvXjKohFqF41Z2ghsz5vGPTOoUUkcsSiaNowUXkhmok7JqrlMQ
ekuxyQvBctShdZQaQQK+6uMI9Qbc80dFse9RJgr+rsa/FWrTXxl5A/YuQtfCo4X0zU+vUuBit4aP
n5OJNojzaY+CNVtLqapu0StCzaRRLybsroA2cJdHePSnozB0rXKP6Gez17+oU6JfhfGKZml0WT6v
pnql6NQfUF8bT5OPDp+unfVz6zbt7+VzU4uvszBZm1nPdkAdKGNQkiHdY9japkcKkOg8sRvJDqPT
syoVpzijdksLXe0YwEo72siv1mKRu9Y6vbmMBTlVi8xxmCcXrbYI+Gs8ZU2g3u+kUssr4K4a8FVE
tbIjqo9R590bkREnddxtkiyKVozczonPtCXRohrvyKO3IYDD29IxtHNsRGyILmEQavTbK+1S9Mp4
jsvP2Leec9/oAc6w+1WCovtKkUPUPKledVIL21qVd1oyyXxSCU5oRvZl3gACzHgul/YSYMB13FTF
AdNLc5FHQTk1l1Bcm8W1IJj+827i+eul4wJzJFz+T14CLqaPaZVOxI6ahVkeOjS5t4GW5TYtK4d5
ipBSv1Hsr6kxvpr5qP7Wvde2TJWXlAF+3So0Tzs9fTeygPFHPgNhMF40eRN1ZgHiKbHZN/iucXPV
yd+HhGWszDY3bxZcvws1y3UHTwtSEPnd20W8fMoB6V2iyagv5T9HJFOrx85HX1s+yziyObTH10B7
boT+qRlbeSLfcftBX9lzUR2UPM/2psGpkZbNHXZMcw+J0UGqKJrKljkkT3aq5AR0V+PWrNTureqV
ZGtpobGH8dK/RYQxrUMH2K18t/XGfFUGc3Od87x7i03M2WnokoFeW0gJPX1t0fFfx6TRXpUUC3vr
J7/VILLeFvknEQM7rdXZ6/X9vFWHzIOt0L3m6WRfVObynZnuXOTTCJeBj6k90WzsoYYq8mgStt5B
Y4n1POiUaZ22usuzZlCHQxHA3x6zz79CEsWncRHV4WcqikxlmaBAUfWSimX03oDPfQ8Sj+gezYpu
tV/CFkiHAT2VD5mub54TlLo44wz3E/Leuh4H/1eYePtRR7ogpH+ZltDtmrPqQlIs4VOB+bPwLczo
Qd2vO1GHROE/rxWjMrZlDMDWLLOff9MHkaB/X/Qr0VSgySsLV9spaR9tApvlnzL/J9DFFbz/qQJ+
Yo9+fOrrSH/olrajDEVDzs3mO3HiuIUq+wvrhekk8/VKrHx179/keBllFXkxfofVPPPJgc34bKW0
WKaVpA1Fbbir6y6BGFuMo7LxBjYJgUie8btkOjm0DVfAjlFxNptJge9v+/28dnU8PEmdoIuuNOQ/
ZgYnv7MZLnScl8sNv9zY2jZRZ41APBtzNTsiTExJBrs1b8dr66BdjfQ4wis+g4VB3PQThcTKzYPg
MiiVs3HIFt/0SUaDRsw3TaI8qqjtCTQa4Cq3YSGmixJcd9BuJKyumpx7ltXJq7yeiuuZQoJMHmjO
NvWimZV/Hx4x1JmvRlm8NMMYgXYOsD6bzrlF0Sw7oZFf0EMttKUvmuXgtuSmetkEFTw4F/AdHYkW
+ZtbQD/6+wJz/b9P5RtTQUiglaGTzH2I5tKa3vRg7VEST8DQ6j9Vd3vA2tzHMbU+ZIOHKfeidYQ6
kpmxoBCqc0uLEX4Z5kdr3Q+IReXgKofZ4cWx5p6pECe4YTbhrld9Chni2RfSyQOVpnwV6hBM09hv
RNaJ8QUYJFZwW++vS8rhP6fyXXSqf97Vp5yk9D6kv6u1VDmi4L3zy+xWlyAmCCoL3iFDJMe+JJdT
vtunOXk8w3lRU2O/0A5t1UmxbWBi3Z34p3igkIKWEBKRm0YY1O/ZQDDTxeCFKWAjIRAr8r9lDovJ
YmU0+nBwK9vaUQQCfIbj6KnTxKac8po8A3F10EWRTJ5Rzjt4NC60uLtINyRC8vBY1RkeY0KSz7rX
pxs5yZkW9dVAGV/kdVptWOEL1TnrkMWpYeXVE7v/u2FG5XvUjNNpCCd1bYnTuKHJHzvNxmxttE45
RJ3VIKKiJv7Bs+G3N54gehtB1216zQ/2qeetALOHnyh9G/RLjCRVVdQP19SAPKWmsnJrpbbb7QBg
klGB1VRiJMSyVR0J2Qhzhg0pIOalzF9CfJvH0QmsVVAB28+mLsdAYeBiT6D9lpN/YXwLXzQRZGQa
+bNpeuHJRSF+kkfk2uPTm+6Io2k0CzENGQ6kTTAC3jRIwPe2bIlK4T/2atrVWWY4j637tSnSGGBo
5qKiCjYB9+e5DLN23cVOfTG0zMbx6BbvUTW65KyzaJNdDqXos3WQ9XQxdXIz8jhq9m4IgzhBbrDS
aE2v5F4N6XFPF62ixW0ys8hSZedG7ZHdrc8XUmIkEfFe8lS++J69ct4SauOWdQWw/+cpsYYm3UE0
Iza+s78XpaKyZi/Nk1cwsSjtaKyWmclP3PSGla06J5gCeTJRLmYsjkkKvqpRe7It84dEbxpNH63q
qCk3Zjx+yNxVNvrfLYUa3XKr/1nC1BQMfbGvkdJ/06nyAyDQfpV01o//31X7P5wLngmgXdXJLrHY
Av0r5QmFlULdjtpKk7/gain2f1vEEURvfMvxQ5bWTdDCO2L7wrWv1hRh2NDKvoHsIPyrl2B4+bxb
kJB16LK2NH3aa0MT4nMrfpfCfr1QVsT1RXc2xpea5s2pBH7hbOY5ODcjC7meYvxtSFhVZ8lrUXN3
QSkaT6GBC48eqrstHQbnLuv7V/BB08mKPfaF4t22rR7KaJ1m/PLXSp/HE9usvdxhuDhPaLtK9lMe
1cpmRHW4lnMAeZcRWoduTYcBwKjH4F7rEStccCgYGtud07iQEceRpwix722BHFb+jA7fZ8lYWYW9
ojjZPNm1Vj85QT/s//9vzFT/bTbxVK6ZGg5o1Sad4N9EfbUuiICwDQJzqZHs0RtijvBj8+x7xXyN
hkqjFArfIQ76CJyYihhv9rSjdJS5GRW6esoLotxOVaM9VaJwZPZRekvK7lOe9bmZ3BR3+Mxj/xWF
Y/G1UQU6grGag6Sqpx9F57w38VA+AlQbZzK1WZDl+K4QiEfY0tGvproLMwbdxVyN3xVyvjdRG6in
SmRz1iP1bUXfIYByd2OfjMcIOsLW6ePnyS+di2oMC2ar0Ry2qk0DuIYA0PuUEYVroY9pXN06StFb
20I4hGBS4QU2HEEdo8Ax+0IwAE8yHvLXuFeitQ485Wjqcf6qJVaCu95on3rFDrZ1X/asVlEtJ9gh
rhb4pxWCq+aWta76qhUzC93vPtEGz9JjqsY4bIZJexaqIxqn6H6kL4u57QeBDuULemkVJaRTvyC5
13d13UXn0vXiAwkL2qUnCvqUa/oLGTr5AwKhcZ2hNgua2NWX+mMzL5Qdyj2yS8W0VjuxdzbDEM0i
oKV8GP1LrNv1ha6KKJQ2ykk3CYCPNCt7SHVXNpIOkZhjQk0pjNYIRcSGJSyurB8YxgSEOLMSbzXj
vCEMKqjphCb6rlNm5SlvPUzu6njUERNvo96BoahnNFe6vqPhYhv+ebD9hM0tn4JCvN411wd1vxyp
QjiY6+jVPTycB6/y6n1mevlqaJPpWmfuNy9v6qs6p824stHBXpdzr83PBERs5CX5oi8/grMZxv9F
djHraNyPVT+e4mz6LRpaZ2cu1Cd7TA7ya8mLztoVUGBWwTBgTQ8N/aVQ2aWMrvW5VHogrrOFJvFV
7cY+BEBEoaczlV9+Gb+FbmV+nRPI/kkShEeb5sV11to3B4nvT6VEOdWhHl7pxaqEnxStmiHcprrd
//J1Jn13qhD3NBgDvLh/rxWlWuN3I0Clcr9NSRydrbiJ6LdwpEcY0CLfOcxCXyM545I97hZOgBlC
mNSq0uv3emp/tSJ7PoQyRjvsLHjvsoGGy79c9WYVrImOzATXQThwNQsY6Az9rGdwPOAngycnZJfy
1OztftMTrneLLPOrdHkXHbmvgzF5R1XNhq2JiHY7FoN6jYiRlBUz+aLnvrYt1cij/Z19kQSNqSXd
fEw/nZl1kRGf2WuHL+XUInjzumEF6Z2hUm/Ub05qG5vZV62z6lBOLvPsq2WoLd0NatxT3Zobre8O
nWXg/1SiH7Jl2jiUXAEn31SlKh5NkKwnYlYYY6wMZELAQrdE+9Q71Rff9uudFc/uqXPi6kAhR+NB
pSNDo+s6qlm5Hwd9Rm4Ve4ClggaTJQ6krOmOBejEl6FmyaV7ddgdXZLRkcXGKG3rV8lL0ex7HyLW
/WvCzJTwax0B/BmS/sECBNVx2yL2F0dBR5xBp7TOLbTbZ9M2hrvEhPtu/zwUao/NCTl9hrVuTy3e
O4XpCNnPTNwtf3P4Wjr6zPeJuG2pKyrJWF8aquF5OaWfUc2IR3nZuvcFqgltTp418LprfyL4RC65
24HHX54OQ0wGsNybB9NcruT2j4qBwLTMdBOotK2DBifTQMnxYI5lenG74ZgT3IJID/Y9XOr5cpMY
fLIig/Wi5dGDdN7I7oJdsHjR2qm6ynvLodW+6swUiV+Wb7HQMv+Ewa9UwKjUplGgZgnTpjI14qNM
dYQsBIkE3LRkO3i3hCA0aawoce/tRwtYZ/N/hJ3HkuNIFmX/ZfYwgxaL2ZCgJoOhMiIjNrBUBS0d
+uvnwJHTJdqsetE0khGdmUUC7s/fu/fc2bIurhg+TXcrmqL8CcI23OZjh/I3y81jwtqz1kdGO2Qf
FCURDEoUGnwtWMeWUYt8QDVIX4boP/RZw7Dpyky9t0mb3hnxYfaQU6sJcazRA6heVs6Kudw5DOuP
UMVATKb6dwl9kWdxWfUTvUsT2tDFPgmq0LfCwjskOaNXxYzxqym0GogSSf8H8MT8733edcieJnV+
CUbT9CWg8y94o67SidTB334ei/F9knYndEmmX2T5PgNRQm5TaL/gTlOesqrfqMt4BBuE9TLU6rfY
edKT0dmr6aiCZg3Mh7xPxoDjeZBcJB9cgtHkM7dOGEibTXyQQiuRxsVHjWpJqrZsKzmKjnhamiWv
MzoVkBOUN/RHvXPqjZ/yVdR9eoShNaSbFUeHO2uNKtbIoFvUNP9eAYF3+gfaygPq5Hm6y3++rVre
P+22y4g0p6I2zgphM7uBHEQUFl8cUSX7vusR1mn2H5mVTOtMGBn1g254GXhOo/icNHFKYoRfUrhH
bz55KiOmUdOz5Tw7WgSxrO0IxRCTtusLQC0a7XdwkX84ApXwlsRBdHt2U18swxO7RhfBV88EyKId
syIqQZt0QM3Koj7T4ngrhFvuZFXlGmmOQMed8fQ2ySaM9PHSw9iSFnPc7zUiXbu9zTV+X1pIP0ae
4Hv15JMwPXRVhJwsbYmRsHQQd10SbtkdaCWlA4Y8L+24Ok0Xqf8wiEuSmAHCInuk4M1IzdM1wqNH
BDoGbroLaXXGuwIakwvIfeXDhAmjwjmnV8ZJUOv61z6qH1rVXmKJXOUu3Kw+AIS+2xJYber7XCm5
qcKkg2+Mi0pP5uIuNAz9yyR1NMBpQfCxtnLWpgtsSQPywotcGaeggIlldC2idg9fXalHOYMu6MBR
qzsvpUkcSHhuNLM5jFqPUN/NKcOIAas+5sAh2ZDEjH2pesGDfBamGWNrB59ybtBDRFvZnmwldR/b
2n2wrTx5TyznKhVeNZCyctK+4MVIP8fQSDZsuaRrW1V7MGBsSyecE17BwGnApOIR4qyintOwgxmS
zs0j6UxwthUh3nVD/Gxns2dbxryJcrVxbDfZ8MRrlOqFNqPHeeLg0gl+L2OrW37yn18hb5MSpOoi
xJnLFygnWMNcGfx7+GrXnQBRWzvU+Q/SDb41wmtencgi/zdLXuJ2cDZaPOETD/r0cSYEddNNyALc
0kOsXjfqccxoBcgxQx530dGBk7ZdE4qCVN3o4WBDm6bZmpudvU+kTgXW/oy/2V9b+1ZY97vMDdZk
AK3xrKur0WVzmt/xLwvikVxbgi+C8NeEKqpxeuNd7wO0tvjDfASbxnuuEBQcL8gGVpP9n3rBPlbI
6gblfpJ6wZJSB09a4cFJoNvQB8TC40kw12DQvFzai1V1lONxNR52IgH6J00BczadPU2xni01C58V
tXnoNMKyGngkcLfoWDtaNW5x0rzWkaNcxkXwF6uu8zmSsOn1p75Iume5DhQIrLdOM9sby8x/ciAu
aa0sscNrZ54cumgzjKD7LBa3NXQ90If8nmTlBfKLuZ9Mx1kZ0V5QdsfEAApllREAsWCqj7C16mtE
UsjOIUUHNa7xgDkPxUdtN3tGRHTxDcJsjgNEiO2kbkjeZUINPaXIlXzPaXraNRE8xxrLI2VWOV7X
iF0V9dIzpA3tOHZADbnjf1pxar73kd7DJeunm/ycol+cYTjOjpHFp4EJYmgdHWINvASPxtrVHsbP
zAKxSBTCtEek5IHhtP+Idcc6CXITdgluW7+mp3jMVbe9RPTbtxF26G0y2TpRbWz6lCfE73lIOKui
/CVHC4qNRWh5VemhchzIeTjEMWpkJ3N+Rl36akKrfbMt/T4oIc6rSNPXr1UDYIORUbNvuDzDV8H1
AME12iharu+lM9lb7MnyAd/xu6gN85oCYtm0ZlLckJIMvh6azpGiuN/NvRKuHpJ+Et9roZv3Shg/
c9oBq2e/CtC1KQ2fcWS5P7A/BkcOCen/2LWs/4qEI65QhXDtqKpj6Yb7z9xC5GSVmJtqPodx8nPq
Ivqb6jxvZUCp0UQqdDHja+BqwU4iYun7Ijx1oX2MBNpdHelC5ggRnSVZeCxn8qMy7ZZ6WvptaUka
S5oGjXCQSuZ93Qdpu80+5ogIUQZo9D8f8OK+YZU8rro8z8vGvaQjS/Q86YvlzjamfKe5WOctMP63
hWHxShjSpZ8IdgRQwDeBn29X9ONen2YPAHEkLm7SW28z/E11jOuPoEHFnZRgnVmW+402dPPBFjFd
+i5mim0UEUt3rMO0QciVd2O7Uif6vAc9kjeIqIjGui9K0VJTOl9lkPX857Mw88DpODUyTBj/Uo+3
gv/l68Lmfls0h0tcyH9Sw2sgOcdoNpnFLO9J303H5vM4xfpzZdXKGXyEt2Ps5IAYQDXgDnr8GQ4g
M0X1kMxcXbLvENJP3EFjI1WkzvKXmmiM5c9LXfNb4areSf6NQWkyd3HNN1mWhkN47kOPTG8vi31y
gecjS4O3XzyCJ9DkFqM/9rjJhrw3h0W0K7rGvQSs3Q/yB6mWMZ0JFudCqTNMkm+WS6avBBfEqdIc
QkVouyK0ggewJ6iDTfgilsHqujS5Rw3mKjID1PhLg1vlK/Cj5WUk7AdIduQ8CTBNTaphT1AL61TP
dfVUivRR8snCsVB9w7lJqbysWuidMKxCtgv3UDHx70IKlD9AipwEBMFJX4etwP8o0k84POohNKrs
IBE6vM34mKq/B8vVY5E9gjSBKZ5PXKuN0v/AMNbTCUbP2N9X+UrsEoWJCt1ABXKS/Ok8VNAtgIfc
AT5HrGFN7/agFieJwJMPwiJFUIqUwrgvT3KDqZ2J5pOucUUlz2qh9Fd53EWRKS6lY/+oo04AcE9R
wQII22bJ6O2yvg4OJm2qr5w2rrHOabTQGusSmF51bhe+Agcib2PkynDoInV8nBbVYlyV4lC3Ozki
EBOSOtWzRr9BNCcdAQDeyk1o2OaL2sHmMkOleOdc2hyEVTJQR2lIewWumOIrPb231hzKg9LVpLWg
HrtalY6sn1MRGLbvVRGkNzPphvO6gzNqmHd9PxDzOkX6SW6+imp1p7W8iIZfsiaKTWPrZFP2aXk4
llumSclIUGmpx3S3FeONWalzdkGovVq5cv1t1Jk0IiEAA8gsndWGWrE0r0BPWeTJwg89CCMLXS+O
NcjhOMlxLbsD+xfZcYLgzoXtoenlQPm4bLeiVTHKD3mzl+jise8t3zAD+CfL0hX2DnuvhyFeSt0q
8mw8i66hPIzOSW7vneUlC/CROCXvhr8mugRY3tfZXkEcuELHfVfqdNyosCuKLbf6KCe12uBn+VV2
47RU3ryvk8jl9Dm9y860d0owGRtvzI7t2OBrRaK9k5KQSTTkTrVucIrP0lcQ0Ozz2bpog1Ir+Vmo
qD/nNtUPq3igjyP2uHG+yA9RuMWXWEytLya1XanPsuGgF62+TckD2dDA+JR/keS6hWW7t5W4esrr
9HWYnXK1ehdp/KrU8wfWJrGXvy1LtKKKkOIvtu+QQNc/1S5adA9IiLminOXIvsC0KFuL5y46665Q
P9AbuQi8KvqAOLt2DdwUH5PERHqL0d1lobnqJ0e+9JNcdhgwt2hq0uqcZVVwQH3YbFcNVgwykYEF
xMH1X2KbQAFI6xQHJPU5U6SpJIUP/Yvd9Bohak6yFU73BN8eQv5iLZlazbsNWs0wP3ntvCK+ybtX
L1QDJkWylSue/EcQXp5gg/KONLuTJ1IxB9+dQ3WfIpO/ZE7RIZvo1H3fVKheooDLKusHwCxDuWuF
N1zxNZvXgl12V40EHsuoszDVX0vRed/LyX4tU2QbhYXycCYt4VS6KiYG5mq6QYeCM0R6yrQ+umYJ
8kk5bNbGGT3owJohtPHbbzlUxoWDMOPPhy5IluD6+iGf3epUTMkXnSrv+0hz0tAhyDNCqzYCH5fv
aU14EMum6cr9s+eQt1s7LCEWncpQHT+SkdoVqrfdqLq1X+aqeqmt9A+ZlmLHDae5inzWdPjlmZXy
XY9cFs+mMe6kkEj4dtKEy92DIrOoGnAOMxdIwSFt4xr2VW5wJSxw6IT49DbrwMp1VM9PGs0vEhDD
wZKrpStfZYEiwaslvLtLyRHUjdGx125pHR2L+7wLjDdhun+Y0ZjfK+iIqeboZ1mfONfB690rNcV4
9gb1PHEMAqCS7cvMQggXp/A9MqXcMg9rKvWLx0zqq6FOLcqw4V3hOEnraUR4PIzNbuI/aPBS029M
NOj10O/a5exrR2V5wdiOFbcu7W1qlfq2g56ymYKafwV31Zb+AzHfMMR8c0Gyq7RXN3MkioV/RVcv
0pPdv3c1CAX+r66GxU1g26C6LUBi3pKk/Jd+T5Qxb8BvQNa5sOyNO7HYxTIbzO5f2JXFuSsYUzWV
seBFif1UEQm91EQJR0w3mDB07atbDRae5Dcuv/bOUOjFpLVhQV0LKk1/zQJmEthLkXibUXKvyAEI
3HL4xpy+qNPhZ9IJSKNzbRy7bsGEZclr1lvxTV5AqM0wLMTdd1iT4VUt5nbfm0kPCAFQOyAfZLse
cD/bpZExc25Nx2Bre2LYNBD64MDRl2pK9N1BoYd7+RKccbFtZu9VXlprkcYwrrSL+VavFxrntz1Q
JJg4S5HmdFa2xdukE8eRId8cs1TbMD8HG1Lp5JSZprs+i5b3ZmOctui4Nv0YIiNlzL2XWjaCeP6I
gf4d1g4nVWlLHiORnmkxR7cwUukLoD8hdlCr6TE0zn5uCZaSfyNym40UyhRgInxXi2Dm9UTJRk3y
zVRhPCZiJt2KZ0Nc2x9dqtPs/7ut1oD+6FcBVQrq8QHlpOWsZ3MjfVn1byYZfwU6uR0WtvbJbMMY
UYxoaZo4/e/0pIi5x4FtDj40a9yejFx4yLVD/nFFOSUFz26ILypKvxAJm39pRh+4IKm3PF32z4i+
uBc99GWbvI9By9E3U1l2l/YCXPIvBtSdbZCRFViFYHbawP0AaDpsC8sRT4o2NxzNA+1czwkOM2CQ
bU+S6TxgP5cPpUvMhlvqn/LaaKa4u009H2jj2pj2neBeTFAqabs3m3+/h6z/bgw6tEwthOQcPliK
/tEyzQMHei025LPnRupuwLco7EL9sTwxAn19YiVN/m521TeXRAdsiv1DpuvzqQsrc2tqUXa1ioDU
EkJAapbBUxKBrDMs9eqaC1916YBNVcXswvZ+rRUQa/ZOEohIzQmRfZaEToBts6yueZFfhVKRD6PH
zUvjUFWgQsX/VE1vAw3a783/f5Iq/VuED3+LhIcg3+Wukg4ikc77zBnEVb4lH+RiXfM+UBlxZbwY
/o+1yHL/GR7gaa7tOSbdf4fzKs//vhYxLgoyUuWzS9KMv0HhodCuOKY2Ml3PWv3L2bI0d1ZVUqLP
8X40Gg0Xm6fjJoSYwHZFMlWxb2LWs8YrlCdYmu6tiZUTrMLgyZiH4KmYUfcQ7wZof3lPPoT0opcE
inOjTDOzOBsaPs7HXQ2smrWtAbE6ctW11V32Vp0peZ2XV5Xi1CwDjsfpKMFKZ+nwkAOd5GeGL1e3
NeIrwiBpJpcH3SDHvCBPiWllqU/5hPbGJi7hqfe07hhXVX0A8LslTzm5EGBWP8xjVflN6KXQGFp+
RrqJjnZOQpjlgx0RLJQgbV8hizhqsZJa0VO/IBfpmCS+s3hUi5OchI8zTMfOSb/MNNPrNs1O2Vyr
a+yRq1bfhKUVhHAgiyqV9ouxjISLNk0fgBNuW1vZphHeegbWyrY1Ep6leug38tnyUyN3vrtlBLeC
t9dfWH7VNIWJucaoyRzV95qWd98aRzTbIivwzhF+e3Da4WRCZX2s4QaumoAgLzYlZ2wYH/kDtoju
5/JkJlvtoKh2wU5Z8j2jzDzIUZ7SgRokiQ9ShXtzDEiMtKe6nV38oZ/JWwNnPFn9NjahdseCaqDq
WwKz3RNgDWILF1rVmBoXa8aQ1KPAiAp6yWGUkxLra4lxMdX5Fyo34edl+sc4RidnUH4Uem1uM9As
o+V8zl1dEHLTubgsvF2I4ymr8m9zjOLdUn1FryhgGv1Nx2GXoELcxKSPWovDVPkRahplz5Kym9vR
T8i8UBNSLJj95J25dRU2NCTMRryPa+NgipE/EbzQRKPggD4FCl1CgKRJNj1CmRBSZndwTFjLZWt3
IJHU8zDB84ZdnPoOvqx2X9mcoMs6+zK03kvM4OCYhkz4cc9bIrmoXGRLo5/2rkO2ab4xtPrQOv1D
FYb7KY+txabZ7NLhC5AQ1U+7prjiZOI6oPImLpbzZ0YKPStQkGnTdYlS3qRChM+crQPwI5xm5okZ
XvUcFHm4H2ZxFTWxx2NY6ifLgpzQeFenMbyNWyYm2w0zTJdRfJcW41nJi1fb1vFxcbr2zcGetwsz
Puwg1CfF6APf2Wg5mzTpkCeEHF9raj/W1vlaYQ6FW3kE1PhzNmnqzuqnqT2i9Ew3Ogi2HipY7ghE
LNNwmFrnZ1d4XOlJ1x5diPZJs8xNnfkl8xLyOCPyqnrNPDHWRw4dgvIhzKN7nUvrPBU1lYmt37RC
+QmgBJRVtJlgdt3VoLtluX1xEiJHcYdf6577uaXM3wxKweeHnKjt2ounxPpWa8gWZfE/oOqxNgvv
kX0XtekITdYdXRDZ3LduLW4MTF6sQd/NXv4kij9U5uGBgfSi1z/mKbV3Y4PPKypePei0yH0NcTQ9
ldSjdukHddHVVZv34T8hFtPyrEVTtuS0axVByoab6W8CTDz9sR9xM3k0ndRsX7mzeqBo6l+SYjgP
MX0Ro0vbnbbsY3TlErKSKBmdvv0yabjToqCsntqhffOK4SHTxvD8p5uFQPvyIuZ2m6pZ9RAta/yA
OeRQo/oo84eizwu/nfMDP4FACD7K+MwNC9r4DJ2yRXf7TrHq42X0FRTJPcmSAV/ZyMeVEzqeAJlY
/jf1L7C8iDKj5Jy6Z5iJD7AZt4H9lnTZpp1mFu2MYwX6GPUxjj8rAw23ASm6vQqIBlH1yzSuAwwj
s7ir9lG4xxAoVA/mJ1f344iaNN5kIRgY++CEN5j3ZrDJ4q9D525ruDimOoIcAg+5c1Mod7TIEqIM
4vOk7vPmrDU409wAI5GCHP4NsIa3DdV3RJLfCxaeu5s+S3Fu1xXatjYDhN6V8uwhPr4EHZ28AKmg
a4UgxO3sohWLhMS4GtlZHd3Gn4mbuRQj9dRg5r/CzvJ8ALfRXYNIUWifxoByDcT/kJA8qgfDJsL1
t4VuSqSumSIxCVuscHrw3AfBNnJzULPoUM9p/+Fa6AY7N3htRJDv6Pa8T5rK1L8kmCbrv/RDWt+y
TsHV7DoX7j71FEd4IJtluDHNJZuEamg+2qZjgAf20kEeUmeWkakS2Wm0YQQUS8gM6RcuKRV7slnK
mz2Zd10l0bFG49ulP0pig5V657XaN8eciB5B6rjJmMjsO7hJU3MK09k8obf7lnrvbVCqkCDaH5iS
mNf3mfco+zl1RBysyz6c9tuhi9FA6aI6upVaI2gbj7adRlc1cL7KNhP9VORSbq5v4W/ZqC374jin
HuUbvoxdMujFc15WuJhmodJSJCbU7kIo0gaCEbCLBgbNhmlw6RgPBmjdPRL/xUrNe/KnqLxKn3mf
ld4GI3kdleGqeBRGnl3UD6sAVFQAPDIRk7IQi+EdOyPNM8KmJcp8/b/mnuiOmlZ7LtwodgZYdtiL
wp0nvAhFMq6gedEgm9XU0M7Tg6PpuIiiUMMVXTJtdYRlO6ooFfgNDEQ5XWuFMu293DX38aKv4ysz
1ijxqdNCkFHWvJc2MJCWEcioBOWWNLjZUI0iHIAHa4yPRRi3q6CD4SHHwOVlmRJPbeBe3EntpDmg
mG1IeBN6Ye/WXsa/l+2ajG4pMxTMxenn//0/lJfaImpUbcuzXcug3fr3clOnCrYJnc0urcWBjVpv
vLlua/spHcwtaXHRZZ3DydodSe5RsNy/Na36gU4GmK03zfsBi8Ft8AY/wxf60qvtSzE7ytGybCIL
WUhvnWw+DlHyYQnL75K+eBsr7bYeV43ypxY9y+IlGgbmYtCpLh6gjwvcnBRaHKQUwMzBS65Di60q
UqdG4dHNSLsz0zHm1KFaTqSAKq/tyE1kWMa3yKpoGoBneDWIz9o7SpL7OYY/1iVoopWgYyXPE1zK
kx863o9hxnBFc2p+GVUt9kvBDjfkPvi4+l1xlplu7qS3qDON97k8RXXtPGRxLx4nHUzpcurO6iTZ
pr3L59MXT+noqAyEO9sflvJzCAz3wZhvoh4PsKvJuwOK4N0YfB3CoiCM3atvsq3eZPU3ZehI3lgy
gSp2lb0HT5YBTFRvbdCGty5ssYf1rgA1HXeXKeYgLI15XXOrHETzmUohlVDK4splah5dpVPR7cL0
7nRfnNEQD2tbFP9ve0vR+9zHKb5IZ4nLAPI5t/pTO9uw9GqRY5cZzecsK3er+e3fLz9d+6/TDsJE
3fFUzzUxGplycveXzgt5CUMT9qz+K9wgLsEGBBO4r45urBHp4u4VDg4yx713+dhvjEqJf1YWtXvn
/OwXYM9YkxSWW814ksMeWgdceWNyLBtjJ6NmJJ1A1QziQm31EcvWzYA8EzJ7fNCzpLxqXmP7fUJW
wdp34ytH7W7M2I7beBsubvMKOQHO9p7Oh2LPA1ELgENyEF5XSQ+JAIWdmHUfzTRC3IvES3ysLY4J
PTRVh1f5MrlG3l66a1HSRXm342aABL4Q1dXb2tRr69NKe7BhEl4kB6IrZ8FthtnbCpz2IR4ycdF6
7W2lvBtzJy5tQPTI9KmZyla4eKydVh/h+KaoPVxhXkazHzbys2SDabYjlzrDM2yq8sH9XD96/syZ
WjDZW1Mcfx3BmB3SVhHHKo3tLyDGH+ZewzjHuLJlW9zk9sSGL+lFznLsWyUlhhJcmXgR7s1U5S98
LI8xE0wGdrGNo5qU2VHlBzJZeHlwlwdtNEhiXPmKfUkmJz1jv1e65tq5BCUSWXg2OvdlnWOwnzKS
D2rXF3WE9DUbA/c3q8zUM2Uv/xJ7IUTyJzuD5rCRxIeatx91pfmF+1i7cBBS90wt3I1ngFeVRKRs
VG9r05xJ7Ce8WoIqA6t5WCHrJrQ7dPkR0KsOltmqIakGHLzrbhRTpdAwwusgHwiaxvCwjEjlSysG
xJQ3WQCphWRfMWod3sBFErA8yPeyGqxZ2zqfLdSHkzZq5j1wtOZsTeTHL6/UNrTg2PJs1i2yzpGz
+PJlEODKXpsiOqbc7Z+Th7nu20PMeXrto3HDPXaJZVPac7hm9FwpwKKIYh0Xi5yByAHuRJ750vem
ipBWr9NWRENRzSb0xom4KF+TclemRvEXIa3U1YbKgHqgqW3CKHSahGOYPiq6oSGAU2xIOngd1ttC
tNxTjIIFaEAfOcrp35cVa7FO/G1TQ+VjGA6tFE912dz+0UOhM+5qpdqIs0FDL43ymjN7BH5neeYq
pniYmWb6Lurt17a2dN/MGOFixbZfszaaDnMZT762vGTGUlymAXO6WnY2x5pIv2dtfpP/VycZ220J
mlK/TyycDeKUEH5J250HAoO/1t30KMO0sgUKZVpAoagKoHp51BzV0O7BtRtfiIgZLzPMNlRLjvqB
Rhyx8xxb92RotMdGGYgqiyrtI0Opj4KG6IV1IQ7cun8ftGUaAM1CcShbSdMUL0ZZTP9DP2EsGRp/
/zgtUyXkV4UabJr4Vf5eIwzRkkJdTeUZZPFjEnHScy1Nfw+RImBfMpJ7OQNHJwQl20S5JY5i7Fhc
lgfZOBmyEARpyEmocbqHPzs2g02Kll11aMC6xj41g0lkqWYr+wT5zNnOzedSGecH/OW7ddOMnLw5
cXKzzCNyvvkROM9wiGZF8Zs4Mb78+VJqYMSM6u7fLyzN/K9JAduVbXsgaw0yN9m3/v5RGKGKhQFw
5VmbpO3fmJ6nLl1lI02fDBQ9xSWAx80Vo09vScvHUae5H9g5Ktcq/ghT8TFOZfh9eRJWbb5rMr3x
ZXBi0XK+U3Iy3vLRWGSDCNVk3kw5mCO1b/2sBLm4jG3q3okQS7ZgCZVdXxMsaRT0I9TOC59BHlbH
WlPnY9stOMuCXSHTil1okm4Z60jCixFxbsnfdbAQtb9X3UB17rg2UzS8X5HFSCnESToPkGxU+q2z
Z3lvpfJLJkvNrvVYpmi7SKkOX3A69ytcTljvAkoCqrTBODViyvbaYBvHUK3jr2lGy0Gpqqu1ZC/3
U9Q9dGPyCZtgPBlG7e5xPONBK2vngJ+ufZYWYW/8ZmmmhW58tqj9CXwk1YURMdIdg3q5U55TuMlR
rKlfdbdujypkGm/6kmhMnvk1LlL4Nwqn/u5ZIZb0mcph9DtV1WnSIB9fF6LZFcputumuqUr4LVSV
6StjsW5jFdpzSYzlm1O5Twyv8x/j8KpCxkyCmTOxZZMdqhTRVjLip57mkI5y0au6+M7whoVUPghE
bpfEplE8kPe7OuMbNZp3WJVmhgpW8qhM1ockt/eeWx6DqK12GDqKw2i7w9Zm5M3o8D/Fhlp/B25m
nWTykMIgtQhyZR+WU/oQR+Ffnw1zn20nTkJokxEOTssDm5/6P7r+trdc739fGhzDUhnJIXD1XO6L
v98PSMhGDkJQ8WPHiM9j2e+jenoI4+EpnMjYtBCeRzneAQP8mN0W86OdIPzMK9Xa614XcCkphEJQ
mDPenj/kszJWp/VZ9J/35E9HatW//F6YFj+Yk2oXxyun66hb9bZZMiGQnvPFWEV5GxTVvaQxpllI
CTtJlc6sCcSFkrITL5DpvvTmo60Fui9fdsbg+chzfrYN/gXJBGkHrJ6EPTer2IeTPC9xQsDa+5nB
uQmQU7a0tuukOCBwHB/lA+c4si3pY2D2YCyFZcS7B4uZFOAFOB6BDzxNY/jhy0uPiCuQE7qGXToN
YegCGpQRPK45hKekKds1kacwzQ+ticvxqQCU/Y+wHJfO9LVRLWeHq2NQYPeMZ10U3U0Zf8PYMOjv
PLvriC8ny09ThA6FNp99GJbpSZUOIj3U3A2dOYabEQpjvZkcPD0dZ7pQtE/w4zcJmy2HaGN44WSZ
bmcRJuufJ+OUc05iv6tobYlWLWqIAGBp00sE24GgDafyHS8jzrSI9J3IRbDr6oyBOe2JJzntjbzs
93uw6ZzNZIQoJVA73SCB//WhhXXQBm15lu8nAE9Y1lz1FM2Cjne44KkXNk6mq0vOYVidh4WNU7fx
s5p3zPOzLS4x+hFR0FyUwrDePAacEjSfxXZ5JJGTUD4cSMxcCIMaF2xObtMUTgb3VVFis90lyzWE
HeKuujHeNBCavnRq/enZkhYufW7nC+7x0MJBCYqzkElj4q6V2VvbqzAiZ2t8VMx0etQKb9i5tlYR
nov+VWdJwYvKT+eOboQ7xSdFZprVfapfuYQfbeDX8zx+i5yK7lPqtmTBCOPZCZo/UsDpV5S9qj8K
OkT2IL6WOMp99k3nIVcV/aQrhMlFk/gqSELei2UDNRqRw3PPsr0j0vHgRcy7RenS4yHI4UHx1PTd
xGq/6I3RQ40b2COcVMvYuGXQwn3TSOoPmn9nOu/qvshzk5KcyaQdxWIdT8qXKj3PzWgnxHQJVvN2
aLgNEwRxQ/0x2vCgCOvO95EQ2llVKtXPIgfpadi+Nwy2D/XADJR++vDVFLHvmon6revU2Qc3oV6m
FlnbaKQ0xBdqWjYgL11L92nI86uOZxmgcz7zWQDkxNjmbY2seEu9hV+Adew3f7kMkPsJRXuJB2H7
mCK9oxTu6+X8gmMHhUTIxbBfdVRARMMz02cCGmhISFaY5PrmBTF7OvmxO8m3CsYU4Ewjxp1NMXXK
Fv7Onz/AczDuaDGYd7RaG+Jp0juBqw3OHLX6iCe6F05X4bmqmuFdqzAadrq36RtOMQFDyCczpcHZ
2/qXyWrsBaPabVpVoFXXoNDsJJ6mh0HKMri1M8V4dxuG7lGgiovkA2E3B7Ya1FdAr+WW8iD2rSXd
CBMICTAQh5mGXdNE7DvdPOpo8S4OaomHVT1NiCJoEhLhf5f2mj1fXMNBcUZoS3orlTmH7NTR7QfT
cgwdGJADQY9Hj8rF7HXSQycQHan1JMfjwUR6UOoQRG/NZ510YZJw5hfa65Vv1IRVIeUnsSZXi8es
c0yif5p+p2uZ+iFYquQWb9Wi25ch2Tw+vkocyhN2oca0o5c2yqt7VHOBVSxTFCvtK42daqmf2ybF
36wJ9eYJe7fmmkUDQ/4w0sqNGeUXB9nURk7kkJu6F8NCnJW7kLlDQfZ8bZQ3GTeFzFS5BCqDAmjz
K5lTIXHvPuEOzanRzaysXmQyA7SPrRG75QvKhm7TWB34UjnajQTSRL2LPqUo1DDbr4PNLVYqLxL1
XmPVU+mavIRMHl4GxrHdwnz3jAIYUuch5KMMfLEH9BpYylBuleMldHTuL8e5wczoSZEgA+PSyIMz
vfT3bOH8ZAv2B3g1N8KkuFtapYYPxo/UrUVi7gR9ex2n8co096G0te5nwhBSPintct96gZ+levZo
LPrWGFWrSsbQIyzNeNtKrwlMaiwipEp9N2zA51hx33ucaCQaw6ZXCs5NjmeO24xazE+xNt4mMEDX
DBXyLmdqvGcS1B1HW8fQThkruOn2NFJnSOv8Gusm8Qwe+D5CaW7yWDF1dnuxFZNIvEW/Ih+wtzsX
jdBzXPAKlLuJiIZK1FspC4xyze8RKvwi7iKrHO4xR3nMQsSyFtrmlzmfnpeL7aPM63ZbF+S1KTW2
/EosmHuVKfUwves6yBupQqsZZ26A61dX+XK52Zkp9tu+N5q7qREP5uZt8yGfaZnz+5l8b4C3yzb7
yZ7WP/W4YW+6zWw9Wv67VQczFE4+wENhcyKBw73Hlo5WOterDwmtzo2mPOtDOD6shr0idzoYawAT
/x9h57UcN7Jt2y9CBDwSr+UtWfSkXhBqdQvee3z9GUgwWlvSveqX2gBE9RarComVa805pqYnRHoI
577ts1uRGp+S3MJ00qvRQwmRjXYzJC5smlO98Yhrtz5u2m0/WPDCUMxupNai0z39ZiGurEbvZFr+
35IV6Ktav41yxdnWk2M+gb6K9p/G2ojWRNgyo1rExE1XQ4eDtrQu87rGKz5+w2U4G09odCrsmunp
0Jyy5uZfiX/zImxHOy6GSl9viIupmED+y0jxkTnoQj9JbwMQKT/03W+wSKO1mIx2k6DAgK3KrmWs
zI+OXN73aYpopvb1fpyM5lD41riW/+Y4Ye9R+3xDHeeI33DaEF6W7iBvlPeDVdCpkKyoYUq/BJ7z
qs9W8v8p9hk4sjDh+bdvKk9TeF0jU1/PybYKNok3gmducEB46hjp1UtC8w6qtHmn+Vi8sdfuAE27
F7fvt104mtzyPmGuKBF7xHtW2ZWHJaCjmq2amTP95Y1mfLHi7vPF1pOYUGWuCWPYDxJ745bTN89D
hirXWTa1JJtLZWHeGjcoTtv/73+jIh6xHa3xrozqaiXD1PzOvJDd+6ggT3jJ6ujrGKf61/nAV3WN
GWNnHGXAR51vHBraN1gvOOX9YjgSSI9Vnc3byEGu1w9Ltyy2GJXZNkvxWPXeB4KaG1z92scEeD+Z
WfC9GcVfulL2J72qCiJxKJ9VP1B2Yqyhgc+nSSoon+ej3jTLVTwX3EZaFXeON+ynJHWvsrJUh0qB
GeAgrDWNr7IwRJmWHn1RtwjrfcamNuO3FiPLwYwISFEtz7ozq+yd3Wx50/JIfYbttxmiAqeVxxNp
BnG5sVGekb/5RzuYdh2c0rMZtuNZHv14ycpM33ht8P0/WhH6760IQafDUGc/izFvwn7eejX0WWnZ
MH9cdDQMZLu1mhP/HgwhafAIVddLRjFBZPpe1uegDU/UAf6pNs1qQ0KhtTGr5tXWjOac9cZ50bVS
uF2UzM0YOjpv8jOV72KQc8mb3DePSdERzQqpUURwHtsOFu+swx9m4b2EBIfoewnVtK+52Z20Pgzv
81oZtvA3w0tZ6cwuIxuCvorPFZNIP9+U0C0HlNOdeu5qYW+ioIKqzbhxjSwwef08+mfpYc77t6fY
K75YQT082y53OBLwYx2V1muYgMWc89aiIhiObb7LJk29TqHxXQZWFfMZXM3vTMCNlzjBTKcGvnXW
A+1szXJTRMHEmMxkeza87q5qwNgndBqZ+SqPUe34tBJ9avh5D1VnxZAza8yRqvr4rIHlsvePV1I7
IKUEZumFp6qzH6M4jo8WUsgtCHhrJ/yq3IpEhUTUs0EztH64hFH2EDZNdsd4czpOgYMoLmDYhbaB
GbMPoGswDHTcWXOOxfCVorfcaOi1NmVdHBA4gUObG2quPWp7CwLYR4t9n5humo9kbxZsIFC1ki3M
PdeX906MjL8koWuycbf57fBFTwAmOak6e5v4QJyPMq3L/0Co6Opv31rDwUKMB9XUEQqym/n5W1vp
vYHsCgljURQRBMbxDHeX2UVYMIQpCsJ67NYhmTp59vFMp0pRnuVcpyI1dbMMSdigONeOzUw/y1MG
G24M357kOUdMEmYkVkZqzxLMUYxBbz0hv1lrph8+VSlueL1Kmp0XkJuGdMa9es7cZFOz+skZoTyL
GO1BHViOtmvnMQf9AfcSG+OOLInygK2I/gxM8o0x5QbxLNP0tjT7CiLvt55OG9RGQMxO4M6aeYGS
RCmPhJI84lvp96bX3eZ6aTRN9VHWS/NZgwvgUX4n5zPwoXsRWXsZEi2FjGoD3iShhsLBCLYMcfQP
h0KMRyqd2NfFCsCySGn1Cy4BkBaCZXe/NICgN3Pfm4ch/PQ0VcOa+DR1K5scvE0mOt34oGMvvlRm
8bf8h3Vmz5CSMx257WqZzdghdmXwpWLvYgw4+nbg3oBYYvUKWHxxvbWXStMRvaq41+V/RZ7G2L7x
aoTTa04W4K7XUlAOTn3uxYD4W630sVgFMWorOnp5eqhV7U7WbCwpza4evBbAGnXcZOhitywCVsNw
2NBbWo6xPh4ZU2qvqDR2EiZkUb/JR+WyRxuiyVyV4xC8JX52lOH2YQQjsZz65C5CTXboIw21sdGL
25BGs4GTSjXqvfe6Hi1GFamzRuvZKU+Ty76rJbNTabCG+/NCUzbak+GlYufZhrphK6kelGiwD0qV
BzffVWxAqIb4QAemDs6xQbLwT5TU4JbIGfOG1qC0g+fD1/5dc0R68nr/LFkOAApmznz/mqXme8Km
7pxXIRhrLxMHK00iqDSdf5T3aj5lO7sc6L43xk0i1ZoUIix6uMcZ2vLi8/BiFBJiHqKfS5pwf/HN
CYz8HP9T5O77aLnUt2rcX0A1mGvV8Sk2sRNkALpurcbDHqRbWKflYbRh80vCGxpVOjRpW0GsoMDd
jhiT5H9Q1dW/CzuI/mMMIQyWhp96jRjXsfAB1mFU7Jra/Of/MyumOYtAXoGjrvUed2+MNrwBvcgO
xWE2lfkBDyz3zqhG/9KEmLrkwhIHPiGCXvqErASV4b/XMSq/qEYUHgs9VZf6z+VJjRm4S0+Sd42j
ZTiYKZ48ekxPhFd+rTlYd5MrdosbIwb1cuGmpsBy+1WRTOlj1+FPs8Yx+uhhhOMwg7ZhDHPoA2e1
Hn9eT5zCeLBQLzF7y147DILHvrGg28ynGW2Vve4Ndz8CkUqgXweA0RTSc0gSuGEDegsaMa0tiCVv
8Ip2U8jkSO3CQ+Hl42Yk/XTjzyDlBZ/M3WDcEc3IFGFfJ5XzV59pV3ix099CYzr10wEBXssVjQPH
oJEwilDZ9C2/Ko2Y/KKYTXVQfPT6/1HU2L/pAUzd5otN6pcDJBk/xs+fsQEYsx4IlzophMQe8bKa
ZzLH13JwHooBelbZmhASk+ZxUux4I6B4Lqe0bZWTj1xzpbQoQZsaS09mvHCSwqF5SVGcKvV1EYy0
pL120btjtoxFG5NWkQgAYplN+WjE+U3wFHzQjSp9aslLhwwTP2sELSt8KcHCd9adagux8bqgf1HZ
qxA24vXfXFrHLtjep7xNq3Wgk3k0AWw856YX7qaiHe4tKwD8kNUsF/PRoGTFurI7VHG9/bq0IYC7
15hNP+ostYCjj+vBbBmNO8I9uiSR/uguear3BnsYZta8h4rHyb91NKSR3NwTO8vHrHGbVtKzLk18
bgt/1CojKFZ9fa944pRMfnc2Z7E7lvT6Xh61g3fSjQ6tTM7e7EMHi6HTYWAe5BnrtqN4WMmyRhY4
cmQVe5TmFgbb2E6TLfUKATa4AJcXHxLWpg+cBy1L+uVvyr+0/HUpidK9aY4BDoJdrwQntwBBO5hK
9EhwkL/z+P5tYt1r47XVtO0qT9Lp2CnJHqlA/0SGBE8dJk0XSxMJzPm1jmfnPA1pRoNO5Y5IG+ua
Zo36WJk5ZWJhMlZQwi10WAPBaqHuiQUdlngRaWKeVC/fgXzyV/JUvrQx2sClO17FkNVlKTy6o7Yz
6V2swTgAMtebcKPkivk09Na1HzT9TjLfarubs1jFqtf6+BqmoECIT4yvionAiC5rORTxizY2/8gZ
blY5W6KP2/+4p36f3sKpc7BlqCrzSstx5+nu/yybICI0rqrmqezSizZ3CS2jV3Z0pdqtvEVau1B2
iu5/nvpxvAkIJeyNxjkTOAQaQemC7b+nBAUcfFsHlZAyuIychhjN+UUejXrkIHNiSemslbw8Wd33
WcGBmhNWfmB6yDHN6KGYQfryxRx04BkBOyp5qhSRcv3zsiLNJz89OUzTmLdJPDNMTf/NU4Fjqal1
3XNPCVlk24JIbmb3+T+V5Uc0JWrnGclKtWNSGp/N0WHbomraJrcEZPWxveM5kP9jN/UVr6f1HhTd
uAnDLLhzHPjeRKOWJ8MACTTztQxDH25wbdektgdXu6PfDD7Lg2KMP8WPrXQ/I135TbFEr0yfEKBj
ZEV8i+OEP+7bbS5K7UbluwbJSthXVR711kn40qOD+fGiaZW56Zg2rSFUJvd5ler7CCbpip5NQkeS
wenKr3ggmjV/bb42ZgLphtGNwFDG6n5UtH+kH494WnMPrFzfajOoy4XTQeh85W7GIoEK0qB3Ex7t
SRWpws9/MytTOCGWiuDaCbN9Wo7xxrWNxGAbvsndFNFMAPbb6TR68POHrZf9cITB3C3fBHkt6NNx
k1lGsLPs3jz8+WPX9N+fJhYPk7laQLsAy+mXiqFvtKSH+eyeFu3WQI7GBWLY344wnasWNO5GiTVz
F4yjskYGVhFsg9or0LDbWHVJXPnkbzoWpT2trmJr4X99Kd3w81TeO3CN2tVncq6P5n4wnRF1M3vL
RIX7YSp8ks4QPjAeJIZgFgraPKFbvhtqkX/NEmDziWfr97WiiAvR3NAakdI/psMsPU/8+EgKtfpc
I1iTVSvtUUqUNh/uJ++ZPm201O/Y0Ks92GHgq8gMFCOMz3IGUaUQPUnDC5fniKsgrl7a8rqVLPGG
mC/hHoEY2o14YtdTbyUHQIIMJGcncBp35SmNm+++r5f3Hobp1nLaJ3iheDe12Vwyn3ZE2F5ABnxZ
zjCZPxnB+NpO7MwSRgp7c0q7Z4LDiw3wDXNvz6fg8/NDRXN1Lf9UVyu8X1kSrYqeLCqNXGwwR4Zz
LIsh2QeV77EpiJn7G3YHxySo0BPxLrcwpS/EE0LImU+Lxjh0FQhY6Wct+hDajTXkuzTAXWozLJfI
GUENQZt4vA/h3zDInbs5BKg+9po/vLCUHmUZS6vb30ITKcFp68c/fzUlceSnFcmib0Pjlo2kyuL0
K0fLsFN6hI7Rn/HSDnnmndtgFMxldlIHqzqE1uChXhnOnEIuF5PcPMUg0C+Oy9TKJ412RfJdTjtR
xE+TOuY8UvKEOOfm8yiHYZKLLLtWFsyKfmrd3eJQ12JsFjBE117oVA9NqQcnp63D1WKk60WKLyVS
NrI5y0wmJW8ufsLhoxxU1/PxU1F16HM22BDRI3BG7SmFo3D0sbbsipc/v0/W710uy7KMudGF/sjC
MTT3E/7n6VWCC29AHpTnNGD8M+l9c1ZSTU/Pau9kK2dGvbpe6K/UnPeOCLimtTPskZr2Qkbttq++
CaPk6wuxhAH7Zll9eQbdGr+2+cAFhodZ3kHdDlPP3wzM0OE3tnk3voiTnPf4gf9qmZipA5zSmJn0
/NIyUr7gUgl2gUcYmNrm7sql41XlD6FqA6RE74DLVW7C0TDFx2EGdphTVl7Yq2793BYbYEUBRBJL
fQOJtkILYn/odY4guIleIdIzXRUxHOe6fbDzGGtE0JuPdR3flUWkHUahlht7dkSW+W4IuvYxMeua
kYVeElXZeFt0vd05bCZxRb8JMLemPVqYGDl01rSzPgx02efNn6Z418jO0+OyqQ6z/lg2Irtzyr46
+Hn/lzXT/WRGqrye2N33ZU+Nj1RWlj9gdp6XxYdlLTR6ZGyGaPwN+AB0yHm9deYoFBO2UbDLPHLQ
innmL6WPbMoeaEjCBsWLeCHstCOTolBv8iiaj3KveC99JThGan0M5uwZZnXZzXUs+HI1Q03oAUjq
Qm078JAMtqZufad9y4C+txxEsJBblsxZB+LydlkBp0IbNwvLpCwBC4extQ591uMpUPkD+qcLcj9W
KZaG0Rs2UiJdmaSetUYIOiUnk0KyOQt75Pec2vMSTzR5qDgk0bIngexAQhXJCMQNz+GiWrEWPdH0
js8HokTBcCkN/p2jamPIIy9Ln0lCaRRbqyQJvggvHHaL9i1Kvzvw6/YLBqLKEoQanWbv+gGsh5MW
xOuJ9jk0vPGymA08AqpXC2oC3bi9kpV3GVrWNncDmyCWpDmR/Xb48QGHvkU4qqd362TGZNnzjHdQ
1PKacafJSxqwybU72wPkfy2aPQIl8UcbrSLxRyv0ehOPnnns+lE9Ban+eVQnCpnTprHMj1jPuSEi
taFPxgLUF8G94qbmUVoeZAvT7oIPkM4Xtg7trerhMImJ3Vo5C+flKVGo+2n0j7LXE1oNqRhGj8wW
M91T2fXPTsd4FJjDIYCCGTxgRP7o4GMcIFduUeX4RPp1xWOVvJHY/CTl+10RECNTRmQL1GvwzB5Y
Va++dWoPsjdEsrRUEPgQ/tZyqlu5IcX1olzmsV72t0zcNDt4NY0ow6UlUZLrdwRg9CoG/RXn3y5W
nOalJYWEluzg24KHWQ81aD610u4dGdVwJxzgQAhY1WPhRzmtARaoWUmJGJBdlR3V9xEi1L1bYurC
BT9iibNsTCO9Vm/9GbwWY3jZhVF9dqRw3rM3i+qkt7XwwkSX9XJ+mZP30pbJM91D7Z5fJ94lVeRt
rCk1Lq1rRhuAuwe5ABZ52Z6WxcwD94/MmOA9yRGQGMxeB99b5vqDlTfZykX/e3D4uu+isRNnGs/N
RWWOvEW2qTz2DjowImGqZyUK2Rv1dU90iFetG3z0pI4b017akLr5tCktDSd9u5EoUI/9JRJ18+yO
VrDzql4jjngOhiI5nP1KNV4kdsgqrLtAAfRe6XO2Pc4/dZ0a6FqStuWRyQJ5jYNw2IRlEFww3ug3
jQSqBevfEeauUJgrymB8ZQf+RR4oufclUzvjQUN2sJLoM5sQu6mMhlMPxYW3MInQJ4b0DeX2KszY
k2YqnQezo+uTQDR7mfJVTfxJvEJOEEUYjqntV4k8+PePGMJaSf3Mvqx9Lnti0YO6r4++H/lvuQYJ
jl8FHEmUnLxSh/IKSn0rCWZZh8uscHEpwyCSFSzlo30mL68yb40iruMs/wvGIL/juVhsEJNGG/ld
wWmDnicSl7mTEOGBxwtTjxcDEBUmkQBHfFPed3hV9n07wz177a6oe6P8KxIEikmeXRH11i3Jd0qP
3ktN7XQvGXsJjF1j1XSsbXjthz3v5uNiJGpHX9/h0bGe2gSyb+XVn4R0ErfDlV3W3t5Ccbq2AMRu
ZBknX0ysaPJ5aiUMswgiXct8XLnMytzcNjaKraiGl0rHCDsHVcsXjPoCk7tORMG/1yKnTq7Lnl6Z
rUg+7tkuscIl1FW+WynGMrwl//6J5KqwddPPfp5eZ/DsPsMY+3kUqrcp8u2TFHmjBfevuYfxj3es
Bg3x5EOpWJtY0E9Lb5ZkluUUA2K2SSayYTRUp/dl9+rOei9vVoPJIwNSzIpxDXycvH4Jus58nHgg
09DYUH4H2XqyUN80w9Ch7/BDzr3q5JHTcyd/Nk6SflfZ+k4ZSBiVVa0tYJprWGVre+rOP64HyIh+
XC8blHrcnQgPYcbbEZZsTynjnfz3m/OpO8bxTjaXPQRd26Z/IJ2ez5lE5C/RP/L/Sk+NDOOANezz
NJuvJoWGX75TjEsSuuoW4vKcUPRfKApNNgl/Kq5t11aZHFsOsFrLEr9MRqPMMEczt5KzX7fli2qh
UlO12H+VR7lZKss1eeS7RCmK4Ku8cwF8sW5WwlxuZHRY9TkFFL+iOL8s7iD67RGUuh4rLXuKvaRC
yORZIHrxKTXCJ30Gosm1SAYOu8gm9wyqGVZ0Ewg2wf3ujRNxo66qAqnOh+0PsCI9Lk2gjqbEOgV8
EXck2lUv1Si++Q7J3Tl8IBTPH0M42ivdcoI7rw7GR62on+V1oJTZNurCFkibK17YH8DDcPdjPQxP
HdrYB4IgHqV+b4Rud2xD7YG2SLeSm47QrIyVUYeMC+elZXEFLQWzET6bU3HwJ0b5soGIghxTVqSU
B6rwu8rR6An3SvuaVU/2TMGsVN2+hDkEAYKcdp8geAkt64VV7e1Yg7pQRnc/GoZjArBNK+t4kyIn
MKoAFbeaesNOiwmoliXpXIl2WQdNCAfTyq2LcuWVrvGWq6HYjVnb7SopTfQNyNsk4mVlgGo3Myvs
4Lx0YnyzEBasl/ovUZ0vjtPmt1wMOO8zwGEyViiMQrz5WfikhM3NUHp1JuLo69yog7/UKtznRmi8
FVZeIoAhgT50izs0d/6c4tJGantddDdDiB1QHTuNh0/XMLfCPKt7DvV3Voh70ybncRHc/Hm/ZPzm
fJnZIQZlLOQQNpa/+ukE+A5FhTx8blIxfJsKssyIFiekhSMz6Pm87T5be77xKjQRv2QBWUY42upD
VREDtXzafa5Zl8JUN4CQqCHhdm+Kmqm3PFquzX+ayWs//xziGwaFSpxt0wxngPRhROR4XeK6u//z
r2r+1txx2BLiKHS5T0jj/LWvGagduGBDdGewss4xdUYqiTkRL61VZJ14rbowjRnZmuN7OuOSY2E8
W4yGL2o+KADQxJGGfgRdax5tzc+GuHSmU9u3T1TJn5dCP79x33Mz4lm9jjCk2PpW47vWKT0dX3bN
mWLcPI2uMpo0+wJOsb+UfVxsx6pSEU84NwENuQdn+M5yCi8/zr6PhE5mdhY+//kNsWZK1U/LnsP2
mUgZzE8WrYVflz3NshmcjOZwLrA204Sq2FbO2wnPGY6AzJW3yhVf6qH/Iqu6RkSHuEkeRy2qHyKr
0k5O4X6XG2ojs8Lj0FW72HT96w88gTxKswjIqNaE29F27HJrdQZy9ZG2V9XX6E7+lTMLvVP3zeQ6
K3ltbMvpXGUq+SFlob/wveyMF3l48LOKqsjN8arOowi5pvrteAzr0DjLxdUrxo5+aTid2NBd7Hkr
qU71E6O76C11hn5LLMd/CGzE/+PtdECdI35xbEaWvzYPPa/C6gep9bSoaMxG9ZDMkDWWxZCnpWkD
Isp7CBHthsku2SyhoYDGksOo9FgTJ0F0nUiKuaOo3AdE4AYMqJ4gaxRPWduwoNtvCnOJS2HEp7yq
TIFil9YLsa7uRu4ovGw6QZTOrr7SIi529AagSDG+8/PeNKhvcQbitdWHk9xKVZ1lbcKPQlFoURbu
8B4G9eMQZt4DPJO/uxIdJY8Da99nxJk0LTg3eVTNR9Lnb8H9Z04Db1pKaMAQ8vmaDpFPHiyJBAHk
1tPcVxcoIyJKZnBm4/h39DfPZef5TD7YoDmGBjZldhI5WWNvtVIlj2Q+BQowwoSpfdRvbBQcT4zM
H8KNOo/pfNh3T/OZ7Krykfh3te9iejdAO8pxeNZq4rwsrn++bzRjrgd+vnFsesea0GjPQ1361QOP
rlX0CorbMz+UH1kIp8euIVXdid0dcpV6Jwhhn7sllcvED+L6mxnS08+68a3um28F9hO2GN6dBNSS
npFuXRxXO0XwvB97bVpLnFSpqxi75kp0kbGYmntUJubXck5tW9o963P6zNY5Pzsk8hSq90TKtX+V
L9JH71WJ+BTBNI0O8AHcCCHLMMZ/gNyYMnxWytiVETATJb1GeZF+K0BtgJ6vLlUws3LmzlkrdOR2
U81zdIqZgRZf/XFKThXlNUovE2Girx/HpMZvh7zis0ekZn34IP3pKJZuhtcTbzlYfzUQQ7ehaDzo
OQoJg6Fh4zLJkp28+1vTuLU2LrYh9P5O1CLAlcyYr2jH8QEP3DLkyzX7tDyCmJ7WJ9ljwIupnCdD
XXmWYfYbwpR99tGass2SUwIh4jFAkbv2y+wub4iEdgI3OCOLY4NXGN5bXvCwEx6fnOrYK1+fqjXI
ZHhrTpadSG0i0mX+GssXLwuBD1j2GcUetYNR7JXc2GuNj4BfLR7icLwDjKm8Tqk7nrGTwuHWydPT
FDXa+y06f4KEgsfILb7m00BwGnpd/NPVpoFKNqae+toEGQlDEOCXb7FCmPxWfjOySpACMVu8/aww
D6zib9PczZ4IXf0PB+PvAQ6uagvXoDXmWppDofBzP1VPQ9GaAn5uNbjJczimSHMLRJeRBqEkNfUv
Q8NvprVl/JRHZNmXAwsu6EsGtINwPqXxSHi73ZBCP53bcLZyNArR3Xujnt5kd47ER6YgahKw18xP
0iSOaRxNle2q5yW4K+vBy8b+s0In+Zs8yJvnDqbzI6kz1trPtehm6IGFp77SD1I1M0tk8OlXoJ+K
+gHcl/Efo1L7tyXf1VCXMKVyHP7X/nXJpybAilXBq881wq2K5j3r8X+th0kNsDOiTF7Os5rBn9IS
2ES501/stnlt0qDFagaIRC5gPg6hc1NCI5GnQFja5VQTe7LFQM2EarXy8NvdVIMOydDOz4/ZzGLR
p4/hWL15fabslQiNvN+TsqwpPrZXRWQ2xAO8DTQCPPb32Bqg3XQ389Yxoa22tuWTmpiRt0385nua
Jy1SSvgqhN9YWMngubeG9q3TTfVB6dLZhxwpXxO9hL9KXGrMXwwKz6XHosW7jMDcOb9TVAWIJtGY
K2keMRq+FlOQVnsXnN6f12Jd/03kQxseAyclnY4MBCHIz9/PCEJb3lSKfxlN/nlJ1AMydkRyiUdE
fUOMihxJcvgX7++rIhgo0X6G5RLS0aJqaU6lqf4jz+Tj00+Kam0VKsRRnjGmah/xO2QPlS3sUxQS
9tPjBE1JTvyeufGl0IkW8cz8a6FccxRgTARG46LQ8/rao+2im+O0zx0l3BZni3IJhUodVJAVW+rh
R+POibJUW5NLIrRQCkxdSuucfINROkpKZTNqCDCtmST3wxqttwnjljmpUHfEim4LP+wNIaSzptcO
gcGyBnvniGqpfsAKLnZNVKhruXZPw3RIjTJ4yPwWyIwxPCC41leqhDsv3UqwbbybIKoQdb04ef01
mM080aTz3PdQ/AudbEorKmnOoR8/ewg/Ekrfx55uz1ZzMMkFbZ8cc7shvKENKWGthlZZbD7omFC6
WjdeeKLu46Exlzi7lOFekhbrsGpXCD2LR0cdzRPjRMSuc27mUTPC+qPPfKiQY+SIA4b4+r6wEjaT
Clvq2AnwKIJaWiUxtkXaX6ekhr+5zB+y0dj7JVs/JSvdVd1U3kEiryvRHgePJyN1QgwECcafM7ZM
xHXNe7TZE64a0rJWS26DohNbbgyuoIEm/GMJTvM2OgCJ1B7n1TS5+k0M517hjRr6YPYs8AOxeFx8
xXhWBkTWubmBjfSY8EmdpdxF7mPdAITaVLt4CjTV30wO0Fwv7XYONKTvlm0cyZiLv7oMcQhccerH
ys4O4QwijKPWPCSB1TwVQ8SI0+RWkx7fJulvlTUW60FVeFpD7d8XoZiOmj8pd0ZWlZu2C292hkwa
iQljdp5RP1bhbKT0wDOrXlWIZDtfDdv7H0dCVI+uXt3VGQLMzlHJT+699ti1lbkzMZP3doV3KiOi
eY6Qh6/5tz3F431Zad2LQORqGcmzVZlLS0upWZY1sP1bDQlnkWa7OYj9VM+zNL0Du6RihztJH0Jm
YSCtgNTBNbB20r4pXzpohtvKrvTVj2vyyKza8kwn9agBQbtGYhz3TZbY50WF/+f1x/hNnuySbYQY
xuUhAyXC/UUxUAi7piSb3DNY72zL/sh6Yg9snIyURDFZ38lrTqOtXOdYJ2283M3ylm5QYxxi1WRu
O9/mZJqiGxOEbzmibs4hXrLFZjVYL6IQ+nKlaJz31qvb0zLOq92LPyECx1mqbMchLrHzTQ6ZY8xL
pC9eOuThghF8rfi4cFIzO4yOxu7vP9Zid0Y//VQWo5uwmLgSaWkzcRC/LMXxCEe1MNAbY1J+GLMO
KyS+mqPcUWvORAtda15woJuslrSy5PVBR8ddRGNzTPMM0WwjOjqhpThKt5b0bblBOn2ZrVxEFxTv
TsU6BjuWbo9NGJsIreE+Gp1wB3NvAKQcRDt5zU8JuIwFsz7HqUE96HS1svRJeKn7yPDrULdF8cY4
1z7TrWEul8XESkyNDWwmzZkZW0DDg0nfMndSTlmVZldSklfBIL4Hev8pf6siwkRhk9PbxYN960I7
uoOGs6aPEGBm45J8MZu82DoWWdY/rskfSULtGEUThrT5Z9VCXWEdba8yDE2LneFLHAMskoloMhvN
82iqqD2Xwphtuk68JJ3SN7UmS7MhTFutLGQW88xHvtDSZPqjp++uGNSjDqzvyNmX2DAddRM6/3Q1
xg0MGnq3H5CmIqQAJGaVlXJVwvL05xtFF79BQfhuqJplaLD/kUP92m3oQsYa1RjDhfPgKUqoKt7V
75aVi3sjHWLeHI3kTLd6c0r485GRuiRWl+abyRfJTMAW+oyFnwRl4kYe9Qkts5zGUmwzvjMt7/P6
j5/4cRSTZYtvAbMvU7Ec0deFGfmlmWlwsdn2D9W/R8icP69hafxaGNF0ksP4iQC/T1mQ2uQfE/3N
fTLBwxeOXeyj+cgqn2VRbicY7kPvQ0+o6X6SbxNORo8FMq8OdAPojXdeaFXSwFYZFP7LdoY9mWD+
ww4ScuDG6tv4LW3G4ujZHYsMnFF+cdWFXWbV+T4IMuM6kbO5zz2hX3N9nv6ruEpr71GheMLb25h4
NQ2sEZUHfa3A6VAj0/xox3jbWzm8B5Usj7FQ6r3ZuuFW9num2Kz3CRZZJBJz+hd0tGBbVfFTK6Mj
x5R013h8U/piuC8tMT3oYfkuHfH5ELdbHwPxIc9zbbPoZfyJYMA0xWStZuGjrAUSwP9e5Cd7T1UU
PJJAUgLXedTZSD7kY3cnoyBtMVE/SR88rkVKoxmKben4PEulVHZ5mBuQN1R0lp7N3F9UW5mBIo9y
LOFWQuSTrHvtKAhPIDtIZer1C8wt4ix4OG3+J0Z5sL7GrC/nxMbG6KZqvudfTNfYaLMbddx4xyRT
rKqWX5lcDyatIeBktmngojx9HSE0uYy0BvsVnQPr4NYKzEsyqFl5k3IrA40nfvsNgw9rx3MjOwWE
Qa0XTzVDd1QEKlE6ReLQhh+qY4Dr/ZRhSlm0Njp3yNYvCrGWdKXaAnQDoUBd96n2MbqeunP0CDqT
0QJjAfD7gKZwo4sWeISGZtAriw+qquKqKgmfe+njoVetr0mtvciYGRun0NpoWv1oz26gUDW7XRaG
0UYh2+3pl6Ms5aGlDSpNe+PWzVLGlg/gBHjwqzKhXYxMnLBCC4HhzsrGWIxMQAUWJU+z6NSzzx0P
k6O/Gob3GDe59eIUCZK0NLEOZcCbOfiIgKePLKDLIqFXmYUMaeSJfpgI6AXv6x27sa+vIbpRsoC/
ySWx0J1XhDHd47JjxvCgHGxnJT0P7pCl57iAPBxkOdPX7EpEe/3SEpgqRRRulZBxQl7u/M+nhPWv
8l9esrEmNglrdzA/j+VL9O+R3e+IeFYuy28lFQnyhVSWaW84xT926lZEGqj2epx0f1ipyv9xdqbL
bWPJtn6VE/UffTEPJ053xCUpUQM1S57+IGyXjXme8fT3Q0IWZZVd3fdEVKD2kLkpmiSwd+bKtdri
am3CKHeR2zwCQsjOdqGuBh2VY7eWp9a7PmkJsQvHQqFf6UlIpTJPHTn92/GdUkXJVmRFQ3iFwd3w
55WZeRtnpXv/9zduolo/P9apVeOW7TiG6pkoo3HM+vmExVE+j6pO0S/XQ0KgAqO2u4LzR+qF7bUZ
2AS1CdidZC1MRCYkKlQlABI08gaay4xPuw8I62iwjFNPxrnJbqvk4DhzcnjBQnZjN10XlTmc2y6g
ad1pijvY9CFKg3TtEh3xbiv75nbZ/7cUyuw6kGYnOdGxq7Lrd4IL6oCoIQx3YqXQyKI0fJssOoE1
fGw7NxuaSx5t6gkbfaTh4A/ezIEVnMvRyOX8cRZY2Uz5fnEXJI7+FUKAYwN2R6RuigSympikrNc6
FL71mvUuLlvwNnlen1ZlYb2zs8RBxyB3zyc9st8tuuUbZSLrqlY+fGGtZl0kvosKS6hlT5Pv/gmZ
OrDNBlEq1UnbfRA4/VVRLfpClFXZVoSwQGq0e6lEbGOPco/ab/cCF60M4zP1tcVZm1Xf4HaiqiHz
imwXIsSdlBT/mHptH46XIjUj9B44mR3HpNVq000DUnBnUIB3WrjgjCQtrRNv2qME527RyTJ39qy2
7yvDfZdQ//DNR+jBYA9zEQxEey0TvsCl+Diew2rT2KH6kGYNcWWH059i6R8MdF7qYYy+QMJLjKcx
vQM0Idm57fX2ZbBIATchJ6o6LpHumyEE09DMlJBW05jcVZaupJKDBomVLJ9tdnrdNzjm/W8pkHir
b//sQji0qrb9OPhwM7gLg5Jc/KWVmwUY60kD0KlZ6qZmo3xOSiy+R6g+uUe1aFuWdXwrQyTZi20l
eF60OD7DADq+A2b0HbqP9Htqb7NkML/DdftpphTwDEkBY6VBpYxivKJCFLxLM50rC9N13vfhNp14
97rt6qAvynMUWXmMwpy1kzcUKam2140CNsIlgucmc/VvFAL+wkHGD9ggsa3aFu+NHJjx5oxCRK5t
lSR0LlFPt/drKdKk9AtphzqfKFNMdqmLQvKzdp/cEncLINswgOuxLXlc07qeMX6LVTM6g/EngNW3
Uh+pgntMYKb0FcKVzdiAW27GUwnwSUyP3X5MzXP0qU5R8zyC8BxkfRAfizbh3NW7RlgleiIz50ni
ZI9VgcoTGJnhUh5jkNrBnR4280mdqV+LPnDAt1gp5OkIYbsCWLJToNYc0OEBLwvntrbJoaUwwdtg
ImTEHmfnVpsqKrFz7+I4FEfq+ymzx22Qg9PJ0Ecsr9ffRq0f2CxdICt3TpynQANkfp3WUiCjWkkf
Obdw415uzGNa3NQ8VZwBWjVH/7LmjCsr/JiVXn0ITaQQ5NLp1IzMo41Csh1UJ9nyxZdamnlYUuSG
OjzENjXi/NzgYmvKgNx2pO9aCxbJqrbZZXXJhzD1v5EwVD5PiJxDmQOyaZy/KwG3kKUxMaIMRXud
LWk2bwmzWhQuZ41WwiBOBDYpIFFa8Qmq3d2Ag0sOBfjlQ0od0EWukg9/GbJmyowN27jrC+qUYBHv
rmvqO69zGwXUjnvUFx+kakWxqtcdBKRfmZF7M7G9Uq2QaKgZG/4ZgVKQPdrnlYW0m5PoDEgztZEL
l6XjVZQdRIiabgNNt07qmLIKbq/j3A+QhqQZrHa68Z5NWb+Gt//P1/G/g2+k4oW4uPnX/9D/WsDI
zJm5fdP912OR8d//LD4vNj97/Osq+kpdVPG9/Vur/bfi+nP2rXlr9NPKvPrzX7f73H7+qXOSt1E7
3XXf6un+W9OlrfwVvI/F8j+d/K9vssrjVH775x9fCzo5I388Dy8czjr11K/2AMviz7PLX//PP/5v
E33+q/23z037zz8Uzfb+wQ5E53wPZgbNEYIAw7dlSrf/AYaGI5VmmkTCDf2P/8rRjAr/+Yfj/MPV
OPFx6qNCDy/C6E3RLVOKpv5jOW6aquZQx6eROP3jx7v+6dM7fpr/lXfZbRHlbfPPP7Q3p0zTNkip
26aNKJNhAG0QvMMr+HfK8SCDMY9Kw7RPK4hDkMS5b9GOumoKWIKlJRezn9XLjPoGGfcToLWbt3YZ
BXeBNVNt/YsFxE9WaTV7dRUzrXCVi8zrVi6rmV/nAaAahDMGQr5njVrcyZhc1lrCYx+W2OjMm7M7
7ajTMyAHoJ2u5o4eIRGc3ZH/rbP1BSqimSj6TPVZZlUp4GFwyIJNAuAC9TqAyTWlIF02zK+7kHS+
7v5/+crKkootcwiwlakOAWq60bYHJHFq6TNIS0EED2XgXqaQQbkLPtiQCQEHQ4XzbC3dTBCAoQrU
G6Kf08ENP47ubF8HsRvdBFB8QWwIzQDsSOOJCyHemdBLptN0rluD/VD347OZjPdOOL0xC8fEfpDV
6g4CRmGRoN7l9WpANDl0YeYSajhNBpKTPMZA8me1T8VHAJ3Q0p0RFriUVtP4OYKJy+Dxklr1j8Gj
o/hoL45iTUAkvRztqR3L+zBsD0ndc0SoO8vYW5HyyRz1/KrvguJKWuPSOna9svycx66+P5qJhXTl
QjFHc4Y6+uNx6M0aU18MtroKFifsgq7YzQRXltHfjbE2nvVylpWx40Xswr54JGqXL9ufZ7Hao7+M
SRc43ftq7Ly9DL1erp3nf1e9Zb4p3zJt19FBYADmg3GHxJzQ/L768QfWyBPA7pTvvRsOmy5PEIrQ
FNu8ITl7sJNqupSeXPSiRy5tqpadt3VzHM/I6uyB65ubqHaVhAK7tkV7D9Kgo420frFmDReMrEmp
sbmu6WbRxvWicx6Z8C0v1Fhy8SLzSR015yC9vpyn1cIqoV4i+QCDFhYcM6cTas5jSId4OHedlRzg
8vvEzQ+qi+UJLePIDkL7Kf3VJBhH6pgWl8XamX3/lC8WY6FqZtswRBQxbZyvk+0rV1K+svTgIVCu
JC4zBvo6J7GWZS7rquc5RDnXOc6wW1tjU7vCxoV9STXna5PP6AKY9DMhk0S2XsYLK2hvAFqy0bFm
GBuorbvoqxnROAsSNmotmrupThwq1MP6ZO2+jEUjaJJ6AeYJAknsjmNFHt72oWFuJcInl1lziwMV
zXsJrh/Hye9tnjkvmyT7MJtqrLWXnPq2ScpupbG+eK3e7rPl9xBrUQj9yxLSOfZbU/8yzN6ziXy1
xY7nX7ixWwOgpKGUp2XqcpBbUs9SA5yCO1jHpCtg6DdjshkKlT+nCHpEKHeLaT53wGMjesbdVDj0
BCxNvT45qijN9itsWgYL1DQv4A8mDMl91hQXaQYLFqqnyI5dlJejZ2QUHPGEeUiaQj3k+UasbKUZ
+OWClGygLnFDsB5r/9XUkatonZqrTtsAb7eplAnLvVFV0YUdz971mCGkWsMT8zEAZWF6c/tt6Mub
wIJdJNApKXKodbrOvNS40AzCdE0TgTNugTAPVFF/oxZSdREgT8tO3XRG799DDVrsO2eKLuKpeF4/
MubpY1kFl/EYd9/COYcJOx8/QOv3vH4+98iQehC+K8RB70MnyG47wprSk0sBRONkGgJ/FwC3ReDD
SS8ylLOISCTavZ1R0hd4VCQfPXSYYjdWTHjpuKa3QFmWVzCyQYNuNfBOIIT311eViQRRyslLzJOa
yAAfcOug2Gk32pkkgpUS1IqDegXKamhL9XERn6Z5WHx4sbC1Wd2okE3cxcFwj7Q7teHANopV8VMk
sovus5OGwY2oMArIJy4Qz5sbg/3CInwdjj6RG8ddzSBL8ncA9jPIiArg5wY0rFt9QJBYSHS4axTX
7XKRlrXMWqH69Azqr8OvkVGS88zd4WocCZCuTenntZEidBuh12O2rXVReEN6WnsVj9Wr3gPs2KX2
d181mz91PilYVMlk9lO/0yuj/bMY1e+enWnv0yJEgkwvEZgxEPsq2hn9V3/0zjuXsrbBQ/hRRTH0
hK/g/FBD8bk15uTPskypt1+4CuQSBmRO49aHgEoOaAJJ7hoeXzIoNjJ2tC5KNhwyNhu1v5mmsThH
7DTYZ0HQnkhAZlaKYE9eHG3h5eg+/tyV2WQxllnxFWPhuDku9Svf4yxcHOaZH+fQlyzRBUE4WZai
njd1fUiFEeEVOUKWFNp5r5WHZoDyznXGBBYa+zMZo8jdDzqS83WlnTmTbzk7KrasM1t3P8vmax0b
w+TrFMc5pGbXa7VfprXg+xLvJk+Qv4B/11zTEtoyESMPDnEDRELFMiFi4ao9AjmMbDyi8i8ex4kQ
4MCrpWSihR3uIvKc29++zhuvN39AtSRMjn+AUBy9WerNH6AtvDXyXmQiQjQLwDyaCmlsFedFF79/
LmObzWtpyaWKkH2UfyfZ4B4nxGu20vfHcdn0es00X3DXvZBdX/hea1J13S8ed5Iy9cvt5NFm+Aib
7PzK87ifFCNPIyqf9alxYs56Yh0mSn8psDLaneIraL/0yF48SdOoScOcvpmPIZSBKtSJkP3+obKh
9xV6oPbkGDwdIQSCU0c9eGFDVkmaYjnZqHxYZq9MSGCFcwBTb5Zd9iqVLZt8jvILx/649mSirVQq
0MKkJx4/BdhIU+k7i1qx1Mwu1+YrA1kkKj+tnq9Wl6ZaWNRjN7W7RcXVu6vah1ZSVED5/V1np9xG
l42XTI7Wg3SUsGkvNGsAyqh2jfrFAMZ1FahIaMFEgFCFEvXvYaBuJ2f8AN+1eRFNrkLdKFja3oGa
STfC/ACMu38/+FfIHEwfUid5T4wToRglI7bSzGdrxHLpmktXX7hOZbbNYds/dtfZhXfJoB5q9R11
z9736ASeZE4JqWNg36Uht/s4DfuVhull3LCorPHs9N6vqvTQwAy7EeBEb83P3WqBVcAgl6IJALOo
dCGBrSGwLnKwBwugI0+nxxa+PQKkmn8Z2Wl1gPkPPl8K8p9q1Uo3k1YQ+P2owjDzTXxgjpwWkvsI
6jPFv9RgnTygHWOflOjoXTjjlJ8I3kaHbXgepxgUkK0/wYF+0QAKv1OXXq7BnvQyl9KTOfFb5qKs
fgri6BQVXQNjqH1y+MAvhIVMut0M0Fm6iZNk2yz3AHUFBc+RbGL7tTwDRkM1DnFQnqzEJGYLpcjS
fS5KWeJ3LyYSzTs+C2QcLaWTNTp3XG4ZE7OMJGuUb/Ssid+Rdf/mFYHyLae4rh2aP60BEuAUDNDD
QG31aTX4/Cy0MLlCiaY6efGpFixdVr0TH2fxKW2nPDOqYbqsqhZRsdaCh7XW7HOnbTO+F6n94DUj
/E0LGTF132g3TsWXmX/z1XZ4sbVmuzhP6hiR7O005WxiIh1O5ib/oBPxPm18Uv2Fp+V3Xs4uq11q
239h0YBy2GYex5teQ29afhHyY6jVq5Ao/vvJ6jLEJ6fi+TfyYiW/jaa66ksE6RI9fjdqpBORA6KI
lZ0/ZdHUkJ8mowEzYrEM1nkPgKtRrmAxsk+geXHLDwTFcVe5uxVk27fEuK0Hs1a8u0JHtXqsrQe5
AIhkUzXn2oV0I7VIzsYB1h1+deZDCbHKXQzrWRyDEd2WxpnfjPqd4NI7JBEhamzHfdi1agrFxGLW
zLeAv5v7AXWwizg16o0Yy9iYQBVI+heBrsVEJmJKjYRMn0qb5JntkXPfbarp4fmzpBGatmdj4HwD
rplyN0UWqAScFG/JQ1ApzDbWiyLlLiFMfKdN90NeubfSqUPNONgIN63m8DmY+7LXy63MyoWQfrrL
0LA6Pa6xLFtVYXBZ2rMTb1mSQlj3FoCbf9cqbPETmHd3i/aAo1wHAVSeG1MbwpsyVL8GbQ+/6dKT
S1g64U2uIlCNMikaoj9PmHbnU/A1fnk7vpiR20mooTkusxrV4/oasvLRT/WHcSd/l0wkVbq3+5Qf
zUytoxHad3U2w8K/FD2uQ0GSAmSFwU66MtHAa3yI8gh8C04yFJJ4Profx43FnUDms7uYaXlEAo6q
Beq+waaLcZ766ytLTy4N5/WTKHTnnScYdnlVCmUOa1ds5A/2qYOf6tTcIlCLUohljtemP58HHccF
uSR2CSwV0DlKZYzVi5kZwOzvuOGtOCHbi2jYCOxCLGSsDRHm7k01v5AxqAina6efzjlqqdnWSyAk
UV7WFA9nkRabPerwKODYCISMCplhb/MF2K4wiYUlwla80wC9pxsZKsHS7lPFcbbisF6wGL0JCyMK
H45ryKR4IQGyWpS9Yt0hFFdks2UEW7vSC6jqzpL+RO6ncomXu7CXTO41w+t9Wll6abkaybzcnH8M
212WXOcOJIPxHhEdcJTWeWQOLZw6C6eUXNBainc+qTzqlNvnsRgtPBK9Sz/73mg99K4v9jIaLVN5
1o27KtJhNl+6bZ75lzGgq1ZHPU6wwhmVinf8K5KBXcbQiSfXpzV+caYOHYq9IRy+6F3Ql3nALPeU
3+t3Odi503JEUB62uurjUJUg5YPhyc6WIFWH9LCMG8CqN+jDjFelmvoP3AsvZfzoHi4CCAal1OKe
G0F1sAId4stefafOCXT0myBB8Ihyx2AfhEp0fWzFU/k8Fr60jrPHVjAMwX621Ihy8B8ex9nYqBYO
OyXiLJu5TrHpS+tjR6XJfrL1okHekWoUctFQ0tiW/hGIgQ5GacmlyVijfpzH0LovG2ujxVp3jx5p
/5hOSo6eDrqnUAv0j0BIArgAKJmUWdDmJbfSGLVrMFePoxVkN3XdQTxNTy6ubm58L+jvi2XouJpM
Dm0YnNjjZFNA3XPQTpw9VBH+vRH5CbAgHn5GCBesU5TvIqdDAS4s4vNRNbz7KAnTo0ULQwBFD71/
MloD6tiwQMnFaFI22wtHlBDINkph3nrZop/9k0XnO2iBLmNigeb5aiFOKjqLuzcWy6uUpqdDtbSw
ipYD27iBUuYTyl7dT0pxLeWmcAA7O92BWCRWk+auKeZqIxOa335p2I0/hJ4aXsTGbJ3oA3qPun/1
xtEKOheismnrJ8p8E8UTuGcCsRdAutJD2Gr6aUIxw53ho5Oil631XlGbP0nTJN88gq1zB/Ri03QI
ooSJ+qWbSE0EcTc/aTlcx16lzjfGYP16SetlSdhb/lQ1z/y8vtkWyi9jATMo41RCoNZpP5rToGrn
gWaeyZjYDEFWofp4NDc69gTFZLnkiNWWG8HfuitB/oXSpdipTnMdmhC9KL6qHYQXmpO1T2QXt1LH
p5hGeNB1O1q7tY5Mx+xTty2zi1OQ2NoNh8rmV07uHZVCkO7WRg5eHGUQ+XuPb+LVG/Wokzu3loT0
8pZevcVXb/S4zjq4ug9KCDnO8m6HIQM/pKkHKkTmTagbyZm13OQdzYRgDdLXjXTlYg7dk6oP7qFa
SkXQq3m2GKn+QerDGp5GqGsPR/82DqDKXYxl7MXC8xVrr5szXwqyOMOuDO7BtqqHwlAb6yJq7kld
V5sc/i1E1Z2VKECYAcyfuzIrZyWZnecZtRaz1lCqrtVTgUh1MEKdSFcgUa06P3elZFS6jVJ9m9sR
EjAfRjs+0cMRISutl3HhTQFKfIfQfX3GzcG60GwH7c0x8T+15nsbRYwvUTaiLxI3BgW8WXVj2CTx
ZaJY6IIbkDK6UcX7OpnRTedA9RiH9pMYuAVPbM2YVNhcbfMCOmQE2Dm1fgqyD2JghHCRUNxnHIhF
ljfWsnSe9f2XdkrP8+Xm5sTKcs53EiKjyw3WdLYa5bhUvKCc+6YA8NhV9K3fQVQXv1QIHueOnj/W
kjkZlvv1G1Os2gFt6wCVYSiji/Occ+tlBKnL2gpeWrD/FyCW+Z4f2TR4YldnUQMF23FMWkIN7LP1
P30zUXLGckbvmqin6mz+jX88v0tV+DVVQ2nu5VLa+gkBifoGAuv2PqjYZDs9OolHCwNAwm70KhN9
zx9ek6GdRJBhUwLBUDNBOqng61dIhS+f0FBsbImkNYj8XRntx64HBbdH08jdhjPCnlasmM4utCqZ
lRh9rCAwlIR9fuqUYbORQk5oF1Ewh5HxevK7+BbYFbrSFRTnMmEtE62P8tubCdd1tFcTdZjuYkU1
IAudguAyX0AnUDbXB8ey0EV1SUNvUHBZ+MiYcYl4u+cy32VpefoKLvCclf8pC6/+XBdH8YBjOIbp
2ZZKNp7Gm0oA1daTDm4j9ZBbXzq97S/bMekvR+ij1pZTUYu1kT705teIdOv7X9nJWLMscJz9+zHN
Gtfl5BV/ZXv8K45rBrA+b8e2bCcLVv/gLPI8pK8I4R46B1YnzvYoHi5Ql6zXnjrFqB6beK7Ohxhc
oKNa6keNaKYYxBytV8/SnJvbbq6I2CPD+YX6ztUzJUzzyhPtoNVAPJvlNaEfPclrJbxcOciABSHV
oZ6KNq1rmDNETkt8TkJvcpFInJgZzqmMrJ58NBhT/G5vwEPPCLghZ/fFcjtwgtMCTFDlwtYVYsX5
kAz1DwldM25c7VRdZvxeO6xdM1TuKBkqd6pdWWdo/zwkg1NZF7UxWWdq4N5nc8+dXtCDXWVPX/7+
ayUqrIUgeBbYChldY2Fv4Atr2DowVW2pP3mV3k1zXZkApIfXz58UsizWnQppym4wmvwSrFnxOA/1
jbIU8PZD+3Zc4KBKYP5yXF/W6ZZ1lB/roAwJrlYxzLOQVE+4zWyKUKrR6M8U8+e+cNNZS6pPbKCw
7c948v7wkX5sqv1V22ufeo/9XRUMzRfHgngLis8apaFtZafRdWdQKPhXgwQpZQjzh2eDQXcQFbT9
5ksy/36F3xgoQxRcdcsKlh8OD3//GWnqz2UefEigb6jKNY2lLhYe4TcfUuKmnTlaaXRTuoOx9weL
ehZSakULMT5qVmVz8zKGgA8JmmUI9U3rOusOZVdOnzy9uipKXX804hQGXt2GZWopjrb94orsvA4p
B+MJGp27F/veKPVHM+g8ioc1dppLydCL/XG8Qk3rY+uro5Kd9Ipbbew6Mt6nBjIbKcUpcN0iVQfD
D0R4fh3fVHoVvisB8ZbLuIIq/UEdycWImdrDv5y58bQXUplfeMniFXuF1Svh/Twq5Vztp7SHjndB
s3iQ12ziQNWuGjSYnuCCWwsnp1zpz3OoQNeumMGJTLVJYo9PhVKu7oai9+dBCF5VtZEspAYNxTCz
VP6MTauyFkIBVMSYOve56z96sBEIYK9d7kqpViCgM08l/CZds2uW25sK79841+rHHCmm07pfSk4W
TwVPMRDPYrmzkR4uD9PiKUuW7P6ryZtXT3nNsCD59fdfL5BhP4HRHZNKQdXjhAzQg9uWIXIhr+4B
TTlUU5nZ+YlBTROfogWAc2N2XXyq8cmfF1CLPjih+8FLKghHh7bfONCG3dph5gLbgRDNWSaaHEXB
tis+EeZ57enhKQbiqRrDs2fGxhksK57VD0+49OLTjFgBNIr2Dlbh7DHrCBek85BB+k4X+jX7jIqd
YQsvVP7I35He9kjaSU8s8tg6IINW3MAjla/uVVA+u/O32Gd9XQ/b2mif3RPSd+IuDg37z8QOyhtZ
rCZUtGUnkqZVjhJ9P9wEwSOEKxFUmq7WbKLYUs+mLCIGVrfT7eCg5zt5dbyVMW0ZE6+2efYKJlAl
4pUDJvU3rde+9hC3yDaU/YJErVp0FwMdtqckv5VLMUYuXAEVYuIws61jgVqHByc2Liuj5498GUfW
2N3YsdvsZUL86zxabaXnjS6pmTaor6sc1OykF59Qw1Z3rQJTej2l3mFIA2vXZJn3MZky2OFRkS2Q
9OTsZ8YPKaIuZ37t1We+E9j3Ux43GzH5eTW+fclVAFXOb1fjO5Q8TIHx+9V61yzueCA9pc1oHZCg
/GRCqF2DrRguKgKXN5bSWg9xRm6qLK3+tChsclI/bAcjtB7EAo6Ri5qo/Y0MFTYyL2IvkyCbrEPZ
V0+ZcanL8ov5cflfmRuK8+loW/dFfSOvLX8KJV493CW8ODTDFvkv55NM9kp1UPvAPLA5hQVzRCcJ
XNU+NKjkEs6Xth4/aO6o3BrRbN4tVki0oIr8Gytrsarj8UGci65L9rqiqOtaiTV/cKfsea0XK3nF
1UpVpg/LKx6tllf0iM6B+oiBmSvER5GaT98XdkWkdHCTt63YLp9nw5fW/8IOLaBT5Jp5kpczd8nM
yk6k+M1Ui89FW2ZQYY8+gmNlskGkAJ3T3pgInKf5RQuf1IceVorIqj7OSV2el+387G1l9ec49NPV
e8qaZCOrHr2nWhdvkS4W77HNy52W5vM+L+sEflg1ObRTDtzr2JdW5oSce2H132eoQfzeRIwt8k4N
PJ1YR471XsZIElrn+dxZ/Ea06qmhZHQpUYped5SwfDMDhF14vX7v08bRn0uxDGHEGdMzxPOUx6Db
SxZQOiUSVXOrP/3oSO6Q+62YSVpRZnJqKZas4g8z8SkWfKqVW8UWMfRg21txce3a2XQ7UfG2iZca
IS2jPCQYrJwj5vR6QjyOE4qG8rTww4hH+7JUqC+S1MtS4mH1VEAWWhNuMm8gBlbp3rWTzDVqOH7i
no/WtKjcQvS2Acl4XXGXP1sN9cqtD+RlmJGmWPpVcA3PE9sQq03Qjun1J8qoxp10JZmblUuEZZmV
rsxOOWxm0k1nyMcQaiQZwIczFecqG/sz1XSTy9zXNkmNkuevituOtW6cZVbbnEL4Ypf5DeeK43SS
Gx7crBGo/m2udjtiAuhl6oC53rQUnlFvx452EzusdRZqwP+1HUSx3i3FMPBgIosDlbB9fnxz8l6T
Rb9Uxo5dxUAlZModUqU//jXE7Ng9vl1zWRcSsXPQra3jVLeS6OewcBX4WX0rwSqzAk6w9F7mjpbL
3LH3G7++cf+NlppmLXvvVwcoCNFNw0W+QIUdnQO686aSz2rNkJLlwnqctpMx9GAzKIXcIgr/uUc0
4iDRZ4v054WXwl6AuNbCjjeU6+wa315mxdcdNTIPs25tRU5phYulXXsJrvoU6Y7a2B3HIAU9ld6K
MhOP2kPOa5l4NSY2VUjd9LLKG/RZ7el3ZjpkkLbGmu7vSIf17H5QACO3fFk0wfNF6egexxSq8jZD
Q6WTmMjE6nfsS0v83oy9fQGxkRXTqptPZDEZC7QOcqi3iyfBzN/n9Hq3fz51aCKoOeVtfFK5OYKZ
y8Uqp+na67zxuvapG0BKEfqcH+PSyrUEKaHQ/iQ9aPqfPaUL0qFFlVAdTmQhGZPVpDsF3a4wsmJd
UiZl/GVJMT2Ov1lSurmHmPhsJ/5emEiF01gujZ/eTv3Ynh2H0AzhFnG0W0zKzGrP3DblrgErF9fM
CeZd5vXtopVVXOXGEO/B4oUrl0fvu910Qcb6LrYH48z5hZ67jCFcEe/ZCkMDHLbUbxyJQNY+VLJ3
4bKCTCRUkid7eSnv8PfnEuqAf/5pOYiGwI2lQ/hEvAfGuDfH3qCdQjhrwy7ewNE8cY+d2L+Crmij
a4oDSvJvEJhIVy4xqO5rIzWj6xydyMuwcLer7eLwxqyJs/NZcbWLN+Pingyujj5zWZ3KkmIiE9LK
dKNOwEAgVLVQ8+Q7r1GzZtP1eniwM8oDNiNYtoMio80y6ipWcKFNOUQx9GT2lWHrKuEhg8vpeQ1x
sWH92xgj4dJ8XFA1yZjv5Ohru+MDwKXwLogm68FR/VMZdmqUyYehUrdyrM5b09olM1Sncqz2jP5h
1Lrwrq/83zu58PjuQFF5Z5Fq+NeGNT6ByjPOLLX94kMoey3yZSJnJq1lHP1y4ywWCnAZEwcVyYLS
6QBEivFiJ+Pr2MuaSQsnqj7oyR3HzHlvTbO3E7Kaeek6S1cetTI7KQjF1AtPQQIDJRQClreLYnW+
Gizb3ACzGaF1q6xraUENba6t4Bdj/6mdUqi7f/OVfkMNC6OZS/wWRliU82CE/0sQFwpxb4AYnwhI
feX2qXZDeSgyv8iffrEScCdjb/85pAaVNKoWPuoWXLdWALdbkTraTT9lr2zHhR5JbPuy/Ist8qyH
cdHBGyonf2xIF3Fi/mvLTdTi97OFpnQ7P7Fg0FwQH1FHJqb3yJO8gmIkuoWWkGpcJxy6/Y02+s22
dQtjdRGQiFaZ2Xm7+AkO5Agy0QILJhbFuJblZTzxo/aV/zrRm1sK3pKPRdw81p09PLVhPBDcHma2
tbX2EFn5d+EbeDEADNnv88F8Nhin6ruoRPzCYJgU9SFr2v/QwHHLx9AjpjO7hveqgEFKGY6XIbQ/
68o8rCUPMn4savidmd163p7tXbJVTFUhme3F19IKXlr5MD+PHVv/qZ0S3/7999l9c4de1LxgOrYI
Hdmm6xpCJPcqcqQ7QWpOrdrdBMpB0abpcmabjCp8X06XphFQ8iCjBXkpf7T8+iQMPgeKnVJ+zDdr
MmGfTPs6uUcUZ0Szu2/OZUwuXYqUVoL4BHVHhDCCRR9o0pHiDUz3hOivss8WWuEhqg59HKcP1chP
pPNVzgfLOHlYFzQhzF5Oi2ygn/hPYzKM2zbmsGDzD/o0W0shbaNr62ymj+bGOL21oQS5Qgc8u6rn
Mb+SLlv14DQuVbhTZXaZEBPpyiXX/a8A+rIztWpLQtrLdmKo4RYqGp4W62DXasOpl3Vo7ip8M1sj
eTRNb7rW8rpBoqDUPkx9HZ10Th2fS9fq3J3atM2T2lfTFWSPxoZboPZhGKxhp0Wtt5pRWL+ptLY8
mMaoWB/s4bucp8aqzJ5U9R6ZZP7p//6j9yg9fb3vdU2IjrmP8fEb/J88AvOvPnoqcsxkBtJ74ysG
b9KHaxG8Vbc3wlC50dRk3pnA658cdUFejv7wOdZieH3UItw079SaFDxR0QLeCao4uSmaN47WQ74T
qs6Z4arle6PNvoV9GN3EmV28N76OSh+8z/rPGXXN92p+qRaR324dS32kYiS9FmDKMNuwIPHgOhNg
igJLWu34N+goFidDoStbESmAbBjghzure/4Bn+KhrQFSUQJV6soTekDJFaxp3Qrj6tCmc818uMvK
yLmLy3dCuWqqQXFTqfEZiB92804BZ2mlQYwns6UNC16fo208pdGwUgVbcxyeaFYcnwv4GUqBE2Mw
vEfV0JNrPaZiVFFV852uf4/yHh0HVYV7a6FLPHZBsFS3Qwp808zLfJ94s/nQWgsY3KGcBwU5CEMA
dViFZ1/GlYKSiE3IbiX/XroQV2WnhA6f/v57QHj8TXbCMSgyJo2EQBSkbYhuvvkmZEmZ9JGlRE9J
q8bnpIkRJqgM1K19JztVw6i+8ZaWs4zJbIFg59qS2QLG3V/arauYHUndFq7ClzBrNmk+OwUorCTC
KhNeo3uXtppeS08u/mASl22HGyU29MvjeLG48+y1dzIma5jo0Im7xHGPtk6u3thOq1/KuOtw6EdY
diTrN8/U63cgs6EmoODBK4C9d+MER9mgGdexX9srXTHnesKiy0TbBDa7HPFeVGxvzaAobryFoGGJ
+Mz69Ko3/ug1y9xLTyxf/ATA/TIngO2X3i/8uqSdT+KFNUgLFbO5+H+UXdmSnLi2/SIimAToNcl5
rsoa7Hohym1bzAgEAvT1dyHqOO3qPn3iPphAE5DlTCTtvQa3S2/wQRHbNstigCf/U9RWZ0btkxXx
wNPxm7jdR9b4YxaEmcQFxrieq+4GUv3fq34NnNN21VjSTZL8gEf1gHnbTFYgcDmvyKG2YTKW9UFr
U1UFRG+yRjyNYz5c8yh40b2q1Pl9EEzisEyQET/MrRhERucfB9mJTFa2Esfa6NVea9Cxg6Sihfvc
ZNU+aydN0nS6/NE2V+saPeRjHMSa25NxH5L67nDSbfC5122/LtSDhoGX9BFivysv4vJm8pGfUw4q
gZ6gqspMVzAmhaLXNF8hO76mleU+/VM30E7ZDoZk4xfPhWqOH5O5mwklKujLo76YrvZnN9hnf3Qb
f3WDcky6gpuhsfVlofTV7jdVzYmp1ELACfG+KzRa8pMOX9jM5jtMCFDQ0i88JHJuyEkWJx2+uLfO
oQ9ETm8CZjzbVtMEqvg21kW9S6F7sNAD9GG6xj/d4d4jaJobd2VxsonK4HEO7Q4gR6CrNh2ASnfX
kG8HotzmMInR1jDaXScegTiBnjvi1pPZzr1BD/amcbq1heCus9TNxAic+WK6TxOMYO2lLiaBLoKI
DKUQYU1bu3kHDeilIoN1kykZ97AkzlcRzcQ7ImsLCIzQL+CeI90SE7JpbSP9AkLXUg9kMIHE9t1O
D5n0I8jBk7dgGji4MK0boAV1ibKyOzMSZaFumO4kWfRxJ4i3ZSt9oelOgZlFX1QRNRsJ6+1NlY7z
nfSjUL/5uNMgQe6c7qQHQvOdLrIuiC8UCvHnPz8T54MXNim0pKxe9keAbKA4NL13Rpr3RxAAm4V+
8ehWQKXquXhv1a8e3ao734v6Uv809n6je+f7jczpvnqsfsXpG93vex/7Tw/5T2P/6an+aSzQXO6y
kOMQJsgxwZzUa/D/AT/iARFsyrwI30ibhh5RxsaDCsbNkG26N2wgVZKmMOAqIOyb/003IScW3UQA
lEvsV3Kv6yrVWZuml3BpnVqdxE6vsHff6L66h2vYr+3g1Kd5eIk3dpRC81s3Ni6hR5XE77qkD9PT
OTb9/elg4GLMV7w/nb6dfrr+hx6nK/TTGd4fT4fdcbbUH+bX0+kB+nmUMl9rGTdYFePDW1z97emm
v9v900xPR6anq9sKqA+IMe8sP7YvLff2PWXuwbSFfdFVjFnpOWm7hS7d68uAZDtZ2D8+1Y/G0KxS
LrArGJyPa+gu3UhgodMZfPOpYfT9vQ/Z68O9vnHhf/PnTcfpiSIgEz/dVNdbiYAWYjnEy/sD6ob7
Te8N+mmmm+pPSpsMDLc+wl5etHxNmp5udBqKKLmEI07+4gDQeACM0QaFjEJWEB7PcDVrknPrWNWt
M72zTnrp4VBA/H04iYsXp+/IPw6vvZjr4fqyenhfdsPi412PzOmuRhgPUIPKOsxucoTXmymvsTT9
ktxgwGJfu2xYJbgPQOL/2lmRwLoKdNZX0uNzan9cXZGfDecVrAQbJMJ6LnIokrUSKraQsNPqdZbj
IsmmywXMakcoa6KTZ4J8Bh3e0d7pXlQL3SV5t/ahXLioIeANwEX70APU+ZRCChLfNQmRw6mI5Gi/
EgAhrXVr7yXJPpLMWOhWFSdAEDgQDLR9+RQ7CRDv/7ma7pBPVwsiNz7oRnBC+xVUm8q1HpDij7s3
usxYzK1/XE2Pn65mkKSFW4NZr63SgkXqANNdCulm6H7BKI+5fKGzwEHGxcrKqdrqdC/YW5+76Xpv
6mYambnV+V67KLcVIMKLRsJzqc4B4dELCljwuovGLOWpAxLoGTNBqFcKLQAPO9uoraUu6m6uSbsT
l6mnu+nhupu+WkPJV0bgHgrthGqX5kMBF1bAUvWZroununSq02f3fvoMnJfi8KlfNYFbP13l3q+C
RMiMrYPrvDul9k23VpcikDs5pdN1ldU737wxGI/e1AE7YnNtQL9oee9vgXSsS7/6k2iENecEDpBk
NNcwRfjoT7mCXbzOlnoUm8544hIGNWuPjRLBJDMfryAQkX+xTAEDv8777iTDgw1e4eu9a9fYwdHI
4dOuu1ayQ4oRXe1Yzl2hIvyEvU+0ra2eHHpFYzD7JNLdU5FEhMBGCYYhsGXBqS7rlrnyXr4P1HUW
2H6YoH9d4/OYeXiUJZuA7EaAZ1ZAm0PWMU9cfBTh4iFx0EWvga4iMfyjLgkB1e0FaAly5UNncx6h
O+thug+ytWFWC//4qV6PotOoPGVsifhBADhLSyH+E9lX7RmqXKdeZj1cGXg8RjdF3atvk+GNRUBs
9WAsHiyrNm5/9ofaeXsQTfTf++PO1zxoi4euUWU4AvB0xWvLvfayeIV0vre/VwVRXy8tHivYKKGb
Pjh5HG3BM4If7FTnTEMBVZIXv37X17l3/XXFe/39ivc6F7Hq+Yr6YroBYrD9pQve7hdLWjbuVdMw
6EUg6UVNetNAgBH6jbqkgfdTyStiLCwK236eesI3+7fSn+N026+r8BRAoRahYEDvrBbGW6Tb0k64
lxSGWMDB2N4rJBm/EMLcn2BgQf7K+1HLPp4EuquXiJb+MqoHCWHjtt05OZfzaBvWfoBup/4fo0Fd
IvPoceT88+iG1WoNnGMYTNE4H7SgUMf2SxsuYhA+laHOyKtB/N5676zzAveiHquLEbLcv41tkMld
uPOW24hHcxPBSZGVbr0NJgVL2k5EFr8u4o/TqZkOfQ0FkqlFd9LN+kwfpi42Sa4OL7FSCLnM3+6N
bpyAlzVf1kZodIkXgQwrz0MgSPeaO+jTe3tppf6+RFDCM1izi+r+Bdte5+y1JTRnpoMuZiRNFoOk
2VY3WIHEj1N6bq1HDHT46Hcfq0eYcZ5vdV0SZLAD/TWiB8ILrF9YUUH8hGAtCrQ7beSwEcp3b9RI
xCEaVLnQrdbUxYgH+Gl17OE+oMuqYR5/HyAqyA6HLOshv0nYQwu3wHWQes7SpoFz68F0prx8giNp
AatklSwQ+cqPuph5yYhcF6xldTFty+4AGU1YSE8jCriLwkERWSBazMO5Zf9teAJJ7Xm4OfR4tUzD
9Yj/DM9rsBlnMaAGqSNsiNVtIEH5QCL+qL1WYjtLdrmI8cST7YIFC7yQQcJ4r4tdZm4E6xV+glX1
gDjv/2uQLZOfyZzNDEQJvHDRBHuqypt0EFpbDLlRXBlBTHRgZr0F3LG42gXAh7pf5cLGTPZGtbp3
0SN0l4T0JTyi9CQm+sgHVgMTo19R9RA0H/Oonj6rPm7hbTHSvZ4YCYgNG6heBPNUCxcTDPDy8D7V
6gGS1XSvL+lZWLvqARB7b8//I6Doe39GlhFR9p3AAwEOJnoW+VuOrIuIzXLkdl7iBgCKOoe7S64C
d9lXQQQZHxwg8Qt9ZOylto7qP+qcJNjBrpueuqmHJzKxMNvYhWG4k4aKY6I2QIFdmbng2LqBXT85
OsMXt7VPurWtHyLD5y927Q6XLFPfdK1ZIoXk1C5FyAwTkqBlGVYshe87Qrq7MejIS2yTepETD9ZN
aUBe/EhtG0PIR26U+XMBoPPci3fqEtQxHAhBIhGSvimYrTO/NH7miPs1Q+2812kPESnZRS8BRHiA
IYEHmh8BguBCHffcuo23SWTRHkZCxz10ZfptWVjlEU5hIY2gh6sZLrwnAEBI8eTEbXa411vEOht1
IJ6g2jSsIqgoLewqS5eaAMviuFuYsUthWdvzR6NKn/ouqr/avueuMBcOW90tnyyXGoTjoySAUduf
wz2l4A1f+P0OqW/nBHn7p7EI3G3SR84p4rVz0vW6mA6xsc+gPUTjBq4Tuk44yIpmGT8OgKM41IGK
mJMn+9yVFWyw8/KLsqsuBNVmPOhWCpq0HJNXyYviBHMw6BNPvcw2AvPct0ESK1T5xVf90aY1Vt+t
CwZ5at9UydaGJ6pXfKnaY9Q3ZJFNKQamCFyfAOEFU0ocjNyEi3FThTnlgN3UHZZPTTIYO72io8ha
vncpD61gstZuIDml098ehLC2lPkpgL3S8ZdNAWGHKrXA33SCaFWlg3P5r2fCK9z/3joI4p+hPseS
ot34Es6M8GMtrgVYQUDZ2fa3AGAIbZlTw+1vESMhc7v3hYmu97+gT58sfn3fdYlnQoCNwJbEtMln
XVCzSAlWDr6B7zT3N6DPegfXCqJ1GQGfgP8sI2RtWr9CQ5YtwGhT33PhhLOpkxeQNYetD4jkwPHA
AQ3zNMnBB3ex6a0qCuEKB1kagaXuFvrN0AUrTec5Im1yqCKYticFfF1iOKhLi62bYaID1GMKHZAq
3nRYZT5UrsnDGiJ+byJG8D+uyE8YQ61suLl9C4LCXpQW8BNGJj+Gj/fhNkxMK8c6wjbDXzHDii6A
6/srzM0fZ2VvwNAdrsE7mhBgKJvmosOWY2QHa4jpMbFyLWcNhbXqbGNXdOZyDw6vguY8ClK7eCeV
T+FI1wEbXQZGcshISzbMgqyY/m5mzHZDiYXKXn83kXd4yGLbuI4peeEqzTYJhD53nZSgPQWpfYJm
ur0CeorfigFGFoBMRF9Lnz9m3Id0ELt2LrfWEeXJ1mAO30v8d4R6ERXH/ylaQx2HzSQwUGOv2C9z
pAOS/uBr2JkBmx74twDyqCXNpOA07IwqWyoYxtg7XnGk/xq+AEruBELf8P2PEwTMh+909OCgyeuX
2UXN7Xgyry1irjzot2Kn4fTQEElteLjH8UPWX2s7gofNNPc3XmJuDCiOL/XKIHdLec5L6NlPawFw
ca/1gN9qlVj4rTIoXe/MwHq4h4uj0phFjv/QOP6Dj+d8nqaIa5lwibNcB/ycwNHAwN8SoGbRQwTB
H+K/HHgj5NiAg0LrpevfEtiW82rao3/QKW5jqEfE+iD5M2W99UG1o9yNXd7/VqcvBCko6CtNiXHd
r/vnC2WpLWGD8a8XIfCL2o7cVgsH6uMnLcMgvVRue6f+Yk1VPM47yMllSTC3ekb5F40aBk4EQYMe
MY9Ng04Pmxvu19NjoZM7D9P1+sr6rIGuKMAb5eucUCEsK4/RkC96VUC/7leRqgjJEghhltseYbA1
koj9osy7Ea8VRHJgfoAy0ufjRitb3BWFxvLYxwAJaHdpqNapg52TJ10qiWgedJWK7Cc1iV7eq1z0
0iUIWn30+lXVqF0850FsAVMwy4C9EQxgsHlwjJcmjSkkQhMg46YiSxzkgY0hWekiXg3Dsq1zH8SI
qTPBS5lFg3fSxVjCsKOw4yd9Sdpa8yWBhw2O5XRJiFOx13+/pLBYuSiT4OOS3gDR8SFJ7pfsjCRf
/PuazP/EEAoch0JH2rUAxyNuYDqfkHjNmHZCcETKYntQ3VIk04ZBjsd4YtqRyGsWDOidR6si5m4Y
Y3DIoz5/LQpgoP/sQSFnMDrnERCvg+TJzgfL3V8SvdPBBhTr33FYjz7BRkVXdq7HD35nbFMvzoON
O/VRUQuxdnjkZjU7ZRP12q4oNlhtgCQzMod7LS1fxiEUBMytZqI3WOtdpgXfxeXRi/AMd3evYrZ9
68aivDST1h0LmHkDJHvLmnS8dFVcXFp4Si10yAKwWvy/12iA2uJHA4xqEA6OEjh0NIN/ktNBn9nL
qrTd+VzXYuULJRWIsUH9Pnbr//FG8v1PiXhk4KgLgJnjTy8mvGCn9t/eSHXjxqXn9v4lcXqlzr4t
yNbyRQc8FXHWyi+cMNfuCfeynRZ9HPap+mhvosQN8wJfWNfmrxkHHXI6gQ17+w1Rb5j2/OipwR8G
cPtPaWlUoWTV+JZHDYQmXcM51bw2GoAbIh/SEsjztnXRbKkU0YMEkA34di6OcZmLNcuRS2cOVWfq
udVCwOtymLQ0YfSOfVCAlWoYwQZpjYzXMY58Gaq4D2DLytlz2bJHNfF/O4L0OzMc7xIHo3uE8vdi
BgoN6gYBA1gcufVFWxGllhkfohxEsyQz20dd54r2OsTI75eeukRDae8BdCnWABNbL2Y5PpqqS7/n
vfmM5V3yQrJArp3C4HuHbVJH1OlPSP25gIgy9dB5a6Ji42pYfHyoYT55ySiWyi2+4qHMiH1y+2IX
dUWdhDDNcA6G2TzPRXx/EeKAOCqQUhjbFdb4wAOj3PqmESCSMF1B3ycnnEAKdSpHnupWvZP7y7ns
sQyBtJIna30NZEAXEsnuAyQEraPKA/PoQG50bZCiWjgS1OOsoK8ConfY5mENC6RPcsVOpN5D1FKu
GS2yl9iQz/rzO7X5SCrDfEkMGJgP2ADUE2+zAWsjLLE+Pmh1Ds+DORXL6ydGSYQtAhxPRaFg3FwZ
xVmfWQMv57N7nZrqgr7NkckfpX2B4IW8JrF8g8Vd8IOxn6aWPmlMqAqWPX2vOzh9IRzInmllBkuI
DqWXCAZGKky73lqS3MCEO1RumNjZZFKFIvHTbV7YSL7D9SDSRng5LGs1rbypxJdcghRRDL7aDVWT
rROa5m942y0yT/ibOCc+kHjwsVzYKjOWZTWwsJt8v4A3c9Y+BO5DUAGvLsx3HmGs012ZEt9kX/EX
ChOalZNU5s6SWLbV2RgtJuGk70n9khA5foNv1uTMl7tn7BXbA1R5VGgkCFXWND8NSJgc08LqVyOH
XmabjjeNDI1rcowqgAUKZwiWwBAXJwwG/yg1zxFzdjbFZ7Mgu/NYgSy5ZXUCJZDIEg8DkCvY5bSv
aWJYp4z1dO1b0LAzo8F6HLvgAbkV2LFiqQOaL2legcsQq2KI6yP8WIzjkMLfFVnyeOlIVeKLr9et
CHZbMA7+1qfjNzj/VTfQzOM9fArJqkN66g0vkdFzeoQ+EfUFJR9JdRgIVauhHm4V/hj2RQjWPecN
NPWbpI4gOlfy18qBlFNQdHLepPl48YeVJcGmb338J9UEWajIhE0czCto6vzk0DYEdiyhz0lTLjKn
B88/d+11wPvd0Cb0rEFZDJ5gG250IyC2sBUJFVRagDWmR4iNhXppoEoRX00PNFasB/TKwMiTZKpp
TYcdzDiA1HcuiovIwRtvAta8j1m3ZJOba+T8qBJ21nbTWOvaIWY+daRG3T06wvkaIRRwjVL+Nkd3
OhjjOGV9vkduShEBrgDfBD2l6elLz2v6zI+oEw51wyaJfFicxDJyNlLV9lqL5OmD6t6rHI7gWjGv
Qsp007s+rFThMz0usb6GODHhA7BRUXnNDVnPs1kv5O8NkS3qBVGYClqVT4a1IlpWcVIiqZMBTyna
FY1h8jbZAa9bSJ4FZPTPQ2liDgD0F1N5ftLOxxBqh6GCsN6QwhnDwOzMK+NdFVKNAAWngsjHSIF9
VgzCDTWdzMjLZtfylyKK2RGSH7JdAMnnwb7rOEy8LkkEONmOgv/ZKGL30vocLhJlHWpHXFf4ZMcJ
0G81TNxucVFBj7MD693L/HVXqvYlzSxnBwmidhUwKHY2Ga2wI7WQg4StixmWQ0RDkhDsZ2gc7aiC
aWKWUONMUzcK7TZN3zODrSIjLb50rgvwkoeMPB8hqj6pn8z6JpS/OBQCeXOphvk5sb/zonFWBeJ7
C+E6yOwUyiQHJ6DkoM/0we9sbIulyPeBy/djVZDXIq2haw734z2y7eZDi681YD4wNp56QLEeJGYZ
QVu9QKwq8dpHba3si3YutbnnrD8Qs3n/dFeiuSvQlCqH1IrtFpd6LJBSAKRoy0unWgMpOiUXzWzb
OUO0gXCkA9J1/BX6kvnC6mCtpf/k4GFiHWSWLwDnZqecFDClKi8Gw3eusindaUK1SvpiU9kRpKYm
7nZidv4JSmbPMX7sJ9gd/YjKLNiOYwx/DrNoHwUQsNCtxQ+qI2tFoCbuyfTkxhmWX4g9Z4s068Qt
bjaVGIMUQmwfJylqoqI+zO/3yh2aa+t1f0VpAUzfJMoE5C5ddKqw3JXHYHBZW+5DMEX9M68M1jwg
yYJO+QBdF4kagMMmxmLDQZKmN/ONNhTgtVtuECutNiUzR7jdu/Qp6OTHmclBSupLtYyqvg2FghKm
UUEgU1g52yOwgZXJJKkJDXuIG2IvCH6JTfZejo1pO3F7oUnEw65GJDyV3fCaqSObeLlun5E9dHWN
EI7okD2VFbtUmL0WeZpnDwUiqfCmJEWoaZJF0D23DajRvP7qV2kbgl3UHoGUa569Uq29qd4NRLeR
ZuKsXat7mX+SiSGBtOu9pWF33nlSPX3oBPtuCMf7ihA5iLCVyw4JopcviYjXSZ/7X1XlqXXrwftK
dxPZm1Pk9Zcg6SKI3/rvagq7uJlrzQfTrH8v6gbdJU0hsO8XCWabzoAb8STwZ4sx2jjA5X+U97RK
+CpObWj84af+RExVb1PbYMtyKnaYMo+Jg21RZpTeUxAQ72qW8db0nFKGRvctJhbcYyCRuFAJSc9m
1jbwXyvVe52Y8FKmQK46st4Bx5uvS8KNt95e6nYQkNTCqtg2yyBVnjiI2GrPLX3QHs9wz/2WN/5j
lbnxCZqX2bqCItdlPnuGOhyA11xj19sOqI8kATS8jWrnNenHHEvypASJDUUK7++FnXnV1sfrEpJw
Odx6/d5aQeb9EAgbaww1nLQKjD5goQbBV0Qfkh0X7lXX8QGmlNgKWmfeYxmbMPIzZsU+BebkrbVV
HjrE5o+1tL11ASTYaohkH60zt15DVgDhi1oxe4u0z0n4oClJL4fLKMSSN/VUZFG2JCY8wIzep0uj
B90SDob55n5WwiTsZLAAdLDp7LdW+PPBU3Ycrlg7wIh5jGAJ0YNyHarONU6QIhjOUBeuQ72m9+0I
4SlrfHFqFi1qwMNDYtJsdnbj+WhvYe6cLSEfC5v3wBlOXhSIB1g27qSwnWfeDwKqzvkuyNVemuUX
bpHxPBmXnaE4DTfKXKr3yK8ezXEcnxppW7uEmMEqB0f5/Qk+0Bk0lwM8JfYt1aoBtOrSYD1dSE+c
Qcehl/kwls5WKJhM6yIrOqQzpd2v8bc+EBhVAitrHIRbzCdl7Fw70aiNqVq2gLURRGxUDOMCv4Nk
1m9l3V5hijyDxqX2tSmxM2nx8tdLC6z1gHQUSX4RqQNHZBPCZb2hgrDue7nRb7oMpKVLXr8Wxt7x
KLOXEKyOd2XJock90tsMbYRxoruZf/qszPArgm7CAgtw8qLPjIqTFwilRYsSKYEneEQe2sDcIOMr
LglVOEhrXEDuAX8lPIK6wjz35tkEH82uFj2sZNgCObNLKeP+zWzwQsi9gty6nHSrJPGSc8G/znf/
9ygFFIn/zBwFbmD5Nr7FLvgotulan7i40SitQEFA+1ohfXCU9kAOrObp7Bk+WAO5tXW8xnuZ7CCs
/j0KXGOJVEyHiCfezYJw/9hx8eZMUsiDVRoL12/9+ltFx2ivQdFB2cQnfdYkRrCSKWxOoUHd9Zi8
k9GornBuLUJJg/S7gEK56Pq/3MwcYKDitJcsL/y9gsvOIrAzZ2EIg+9g8ps91013SaWt3lvMvmGh
svTs8ja5+AVeieXoDulC1F23rUifLAGmYZuW9/Y+NRD4dZxJyrMa/Zekad46iMoeeoc5y3H0Jhsq
ogDDb/ILGMjWrIDWJhG0G4MEuNMU0i1dYQxXfaCe9d1CqH03NIhUqukAYeh8DTFDEg7WMoNF5wkR
WuEsW0SbF71DuplO3Ci4hfo9BOOJW4GiDWXnQ+A7UK9HSdDRP+mzGDYEJ1r743owOhcaOnQDTjXB
RBdjeQza9NWXgbcOZF+EJEpeSs9hr6mV7zyatO/QvohDbJbdR8MUPbTepH8waWSB5wkkT1HI4ZE5
sOStWJy9R32892Fs+BO3g/Ktpb6VjY/Xv8PILeCFsfJMSDeq1EdGs4H4d85z9eAyCuwAaCVfGynP
bXex4g1gi/BMNluUpzN9MGj62LER7t9/1iPW55+sdvupWhetLIbKTJK/Z3WaLbEWrDdJPPg3y2x3
/oTENpVst/g3rDQ4HLGscpFwF+LQNfVvRdqtR+9LV4/Bq0O8EluZGi730D5/Djx50io6CL+kIa1T
MGAksk4GbdWtLk25rG0O9b8IRdw2OwUxe9WNphOrm2HRJ+Cw2pMu+aJHXiaRJpT+0BjTuHiQphU2
WTQ+pE3NXmx3ifig8UpBhT8Uvgl3Y0wyEKNgAfhYDJOIjF5qgWkWAoXZovWD6IX4bbGDx2K9jIYu
OudB1UEyr7YOdhxbh42Fn/VBl1kc2bs5gkT6oNuXZRQPCzXZ++pD5ZP0JB5r/IoB/AaSeqkMOqQI
AQD8Hw6wzl0pWtRb12f8NaFOBiF0m59jSNa8Fv3DmOTpixfj2zOYyPwX/gBx9kmiqQLDyihs8SQm
daZK6zRNuksW0szTv6oJoC9uOTek49VBliDj6nCg08aP+B9sHowc7OUvYL2VZ2VEPSblhPJQcscF
RQU0nhpi85sua5Bk5cnPSjb1TfgwiPl0llKIyEHDctfih7iK2gx6vwkV4oDsyEphEx7WBmkeHKtw
tmaTFFvulsWj11SIaHT8R4Q05mMWpG+ZIcUjzzjirH4echhcq8K7ziwMlMwCjt4UvIhQGh0E6zKs
klQ97okWsUsbz8S0ktLNvFWOpZ9tIdCJhS40gVsg6M5BRtwbQah1ZZodW/fTm1VMeGaiHORuhhww
zWqSsaxsYJfK9NJ6zL54DWJis15c09sLI6qAsTWML2XD+seka4GHwkJY2XLcDJFRrqPcXQ55u41s
hJkoMvpIfwYNZqs++Goj6g6qL0IWbmuCMGexEN/a4twbjsJuE2tBDSWD5iALg97/jhe0Mo4sfWTZ
2B7nJJaZtBD6njaB2vrbmZJzsRD10aMGAqVLhAeCaw30G+xmyyWwM/bBtAKIx1Q+dnnKq+ERjTMo
6zZbOJd/nOXuUB2xlGy2DAaw6z5Pn3QEIoaQZGjWlr2JJ43iWAEZB+GzZS9qUBHr4i1ImPfdy/mW
K998Fj6UguvhPQO56BUmyz1Y1i7e9K0aXnNEFEMxOmqvWyNp7lVamo+1W1uP0pd73auRqbWnfQGM
0jQIKgjxqkhNaIRPl8yk/d4SBN3iJgmeGSh8hFViR0u8XEyOr6FQNvjvroMYFxSiYH/RGs2ONQmB
s2hLoFlYnBTSuyddpQ95ggknGx50IQmM4RQlEDJsCOAJeutfI5iorTcySSHqAlJKCN4fJH79dcEj
Zi1y1vSrnIJUszVK+yAnC3TDhzwpoIKTaloT3yrOt3OPsmt6UBu/9eDQJAucYF6HzQpOoHj9ew2z
vhmMDzv8HIm7DVjlLsfYwWp0co9xs+7NaiAcuqo7ez3AUuLEHwt/6ZiinNcNWZuTm6+sJTaGxpVF
lNxgYdxhGS+TN54d0rjJvyX44iPc36r/EdQnnzMvoNVC+ZMA9wYnT/NvOXbe9V3X93DTU0nefs3N
+gR/Yfs7C/BKtP38kfnxlwY4P1jx9adZmYxL7H+pNc6UN82CKwRhK9G3+OQ55p+287tlEbQcm4wx
6fbxGIRY9SLO0kYvXi5+NBNC3a3cn1Fl7ACAjt9TngMt1rHmMY9dsoZKgDg0MSmOCk5ua8krcQNr
cplHCpKPZTLgNTlp6jRCvaYZoGlNB1/7qsi/foLTaSictpMeDO8JoNzsfxBVoRPxaVVIQEokvufb
wBRBP/HzqrDLAqagqtuejYyMa8uS+VIA2XtT01lemOIW2Ga+ZLCnnM/Sqe5TP8oytghAotk4rI8f
U2U8aPi0X5h8E5u8X+t5u+6aN1pw4EanXkUqd6nPQCKFfscjXovGJeMsf+ipeteAmgRz/6pzQI/S
xQp/WAap7WbMxJN0hx8Wqf1H6Ms0e2D5YCvd1+27gAOMnTdnkiEKkRQKsqMcnoMFKdNjI/pqVXXU
+SJ8Z6cD+PjBgHE7utmTaOiwgWfzOgNa4aDd9TQRXaZNtIf7yLKEL/rK9yxgef/L36gPKJQB/Zyu
DcqMKzCeX/RfITYDcw3+9rhICf8rJgzOx0b8g2XGQZ+kqIl7Gf+ouuRY1Ya4Jr7rrwTgUxAcNV7i
rOz3iCeNoS52JQT8EWSx17qIbjxUFezuhI0/dGUApWx0NtIXHF95Ih71IXDAsx6hfBLKCK60FXEa
+zKHQSNqB18Ru41WY+5BW085Gby4Wm/rid7c5jnj17wENkVBaO/N8fm+JE2wyGkyHm1wDHfYmA5L
raSBKcMP3drr9gWiWVe38L9N1mXjwLJFRlYIt4IgQysZgTKUgT/G/fQgemAvGNSrbkgWqEWG4O93
y/46BqK9ND02g4//vg+CVPanb7xnQud6ws8hxBFgpf1pH5SnsnJ9mUKTTDgvwbRnCQaI5XW8PHjl
5OdC23iCvE7riylOlLWsPOhtzXyAs9nsudIXlrHVLo8AtDhLE05HS+38SGG7AOnRqdLI8TLRfcwM
orVzpe45l+ng/+VnUaF35NoZM3X8+GHan9eTnocR57+VdFtrDnNb93+cnddy28q2rp8IVcjhljmK
pCQr3aBkexo5Zzz9+dC0RU1tr7V3nRsUunt0k5ZJsHuMP1TddSyEtvoN3kbk9E9lcpEm4ii+Xfah
MnuOUlMTsfJwxZkxX4NcYzRF583JNfXuv00CHhEstMABEjYRN8XlikUAfmNk7XEYJhannqcrHDz9
uQ/4KH+RovQZHyeeIvxqBM8xibejAnV8pkKc/BZOzSZI/JnY+8nJ0ACtoEAqUt1iVJuC5Sn4NleB
xrlu+0Re662RLpMgMIDp8ZOXykNHeWlp87XP5mIw+xgcZZmKSN6NcyNqkfywHRUBOSVcjnkLkUZ0
WtOIuLtd9Dhg4+MlqO+KcJcnxIEk1O/ARFHqdXR1e+Z/KZjhgxPdx7HFZ6co6q0dsSYCtFgfhVJ7
bgw1vK/tytkrWfzM/ziDCGRGqxQzEMRMGRWXQOHwKRa49f17Ecvz+7UGgHAhUprKsOtAVL5S17fX
OIY6q49uVA9fQ8+08WnPb9212Y2vzYDFgjd1u5Ns8bTIR7RUIDIoFumsnYiGqln/L4AJXfkqj8Ax
HjcxMkcGvznIF335CgZNldUFuPmdNNVbYfzMb47Uph9Uh1vTnpqiT/dgcNnpozdJ8zpSs9bLPHvS
pMHaxrZaLD/6W2DHT0DigNFQb23H0TlpeqdYM1trd02YUUSZ+kwlc05UD7VdFqj3oiX6UZy9k8k1
kApRrFWIL85FJdU5j0zDfTGD/JtjgGKbYbLtk20Aj+c9K8AiXuq6VOdK2VUXx3V2DkmFpeFk2boO
RhU/KW3uxMoILpK8k9bo7b4z++AeNqOPiEIov/PYqmah7ZvnkP+AA8fbcDG2bX1OxJavy8Yd9r2L
1m9UlFVAZ571SkJRzXfyTTY1NVSxzlLqGhuro2ohmreBLueB18vx8dZlcFJc+oqlLADpIUfkgpLz
I9l4UJvm1IcGe4KQljuW7VIteudKWpO0SEWNMX4sBZJ9LLtrrCCz9WP/O7YftXpTqFqzThp8htCL
grKbh3uqL5zsSHi/DgFOxWritOfczuxTkKrpTAy4mePMtcxHGk/H16Zkwx/6XXgUl8jmlBtMl1uf
jXncskT+ap6PurrMyY0c5MBfX13JAV1eppawDh/+tERRSLSoHaxyD2j9kLWPCXbpOwiO6aLPneZF
l8lYVZiMHbJaTs8U4mEIUwvx0P/luzrd3mojQwsfQBrUvegKbIiyfVoWuyGyOdzUlbT1MVx9sqEi
I+yjGUfRjE19g1RFsu7jAoV6HxX2SnYHc94Eqr+HloJOpK37K0oK0RIHVkp1Sik997iFNnlhvw5V
NqwBbdorv9btV3D9C7P1VKqFY7qRsWMcxt68T+p0X4ym8+zwI7FFf6ehmFc7z1GFwpIid+5ONMn8
LMrUMx41O0CnF1+VVWQr5r7LQoQzGnJariv9uHXlQ2XuxSX9uBNNMUHE3ZqG25P2a3F0/bJAX6NA
0iX1pTSbdJX4VrQifap/89vGXxUVDq7+1NQrgKYoDPXXUSfXlWVugTVQ0dr8VtgeJeIwq+88tMa3
HmZ8qyEpw7cc7Qm9DrLvw+gVC86X/cEMalAxkmPN2MZbiwxQC+yOqNv5ZEmvly/NoQzxc+Fks1C1
Q2PU5ndTj815wZPnrhuCgbz42C89ElMvURXt8a6RfiDzcja6H67kFgtDNQ0OFWZ2UhzloqDhuBOt
BMugpWFh1nVtThHpEOcnX6lINuHozC8hBqc2Xs7YR+jd2vJ956GtSR/Falj8hH26aqvKeUU8Fz8x
6P9HqlvDQbYg5XF6tWZt2DsLzCNLkExyt/LGIuCDrATn0HOzk+0dRM+tu8itYYm1qrfIa6U7NrFy
xC3cQTQ8TH74ZEgC38heFT2Vl44eSJTpwup8i+gSeRlKZLFFRGQZZIcR7T5TUfu9hlyqyzQsP6/x
lwjxKq7i//1VpjX+/yI6s7xPNcPfX6tEsYkDoKgQFbISzRBwuedLGs9dHEH2I4+dvbhrfONzUwyI
vlucaMacL/hYhE2TYcjFEmVetvOmskvzrlWtBzvUrb1XkYvDLFZ5i8EYCBOoXJKLeZHgv3KLGLNY
ectiB752Vd/XZf0ul1a3Q1ITQuOH/41i9j/DXDX2oity8m6XyWU5G4V/zvhn1JhKvbf5oilmfMwX
Xag4dTupyH6/wqjkGwrD+jZSLOr/PJKGRR/qwfzaHtxOXQeTAnKXSFm1DozT/7Zb/yqiZfNBVcH+
ObqsoO7/FUbvOLaFwg5S0VgNnjovpF4CeH2tTLQfN1XSc1bI8cEp/f0wsYNu/bdYMfDv2CYcH8mQ
JLvrLjxFjWPnk7m2xM69rBpvwxtTZ0L6uogNJNaGIALg61Oldk1lF3t+dx0VIRn1BKuo3YtoBTqa
bKna/54QxYOyY0cISqHks2GF7cso9wZFotg5Jb2hHtQii0kqD8H31MPLRdK9V7B3ysqGqbRx7Nh5
ZBJICgIKC5SBmBlNM42yjqEqAzSqEGMXM72i/jxTT/p7ESBeMy5M+3SbaeeKL2bq8CZfbzPNbri+
pggIGsXApdZMt6amNvddN5AS5Rgdpii6R6oe4O4Uxs8qezIyZ5ze0TtaoPHTH7pG0s6QqOuZKBmX
mFjMnLRA2Kwrm71p/6kl58UIcK/VXry8/rqkmOnosHFKvesPMXqKKyk0DVy50fWUpFR+EXcekPTr
XfBxdxu93f0f4vDbSbAxnozP6n4tvhjl9MVwpi/G7auDJ8dPeZBgI09fri9fHX5B12YHVEjTm/6b
yy5V7KtzKrdLMFpsC0jff7PpF9tw0Q+4otiJ+DI0P/WL+I9+sQ5lHpJWU3w3rfOxvhurL//9O0gq
zf66YZ+OycgzO7IBgBZB36m2+Ak8O1QJxhtqmK1jV8VKKPIlyipcxB0/0O4y9XUbtCn+bnZR/h64
jqYkt1tnm5m2fjTU4fdFNKUh56kXk+YRA3w29WOLRSp8IT1e14qHaLTdGQuvddRnNfFI7AJl3bXT
ETbE7QvFje5BJi15cePiIqJ8Exq+66PWonpZcm85cb5OFAQRs7Kq39y1MPAY/RpUjIaVghpZ/dtC
XD20KhZeH5x9xcYzqdactzJBCULxG/Nku3l1l6peMPfN2H1L4/GfqlGcizKgxYKAsz03bc95Qsfx
WDop6a+JehcprreoAOgA9WQT2kwXrbPeFbvI2FLRalF5O8v+VjI1d+9bXMSduCCGA3T81lYTX9o3
EOCQgqoAg1OHX4jR3humjePQb33sox6Nblx7sexdREupYxJsfgjYfBrkL67OUZRzNp3i2Y+k37xV
oprOUoyCcfK2g6bKczEK2YTNDhboMzEa5XZ0iasI1gFTRVcpvTa93T4UpPjnbk/FUDfuQkPpnnzF
8aGgZd4s1/vxuW86Zz3UVbcUzaZAHH3Qg35/Hc3N5aBkwSM5yPhiA5YX3Zrf1NtY1uuFnkgjWXme
knaXWNvraIdZZ4y4f6SUzUOr4E47vZKj+sFesjE4FM0I6NuyVfUcwGc0PgeN9l3yPXDNZmh9y5He
EFHD9HlzFPi2pPuyq4APCnHqYej9/FOzm5pCk6fMQPt9Gb3NzWqe9qPE3j0YXBeArt/Cg6ibIzy+
YYWHXHq21cRdhFGdP0SlNMwtyxmfKgmoWBc7yZtkSC8dRqM/U0ffYGtCmrINT5KMdvnMqXzQ33X/
zIn4AbCet/dM09uLu9bqf9996eungduouPvSF1Wmn834P5uujZOslMJ8/bLMl5cjl3JQ+You/K4a
1/kQRQ/sMZuZB2z8Z5W/UwsPf+ACU8yjQW/PZW+XWycHzYJD8MV0RpnsursH89hS8jJz+c5E+/HO
aFIPgCASdsUYQsG2tWRpDVJwuAaKGFLLMLdzzB9Fs0v6wVzEZEVnhhqrK9GJ3Nsh7qJxi8RqftQc
z15x+gCpN5B1Bys9ZMfQolYgLvF0V9Tx3ihUmcQ0LREh5t6apozekG+YClswFr0t8qVpZMYCYLME
t+3PK4hFKp39OPCGGpG+dswRfPjzLr4sIJq4ZPeDUx3EVM3g2xQ28nAqguDBBc76NISpwfYfnM5Q
5d2lzSNlZtit/KPCs6Qyaus1KsxgCUsxOJCw6u+CRDHmTVM2P8Z9RtWNdLSqgDdSjDuyRebeiNR0
6bVe92rU8UpElFYy8OHzzYszNs1WBpW3svvc/FaF0qN4Maqtr2DQw2+gE8q1QkZkq6ldcx9jJzHj
qcWrpOVGH1QNlw5I7JmqSPMoQP6C8q3Cxk0N1tgEW+eiJOHY2VXwXJlRMKPwVPyU6mRByoH/aKAf
KyWw6x9A7ICMDmr+REa5XORZnZzZc7TrLPJg9U5rdtOazrQm7n7+dU1JS4NZotn5T7VIF7YzOYdO
a8ajUc/DtqjPjlI9ACsKv9dZ/I8XAHZAcrgihRRaz0PeARn2eGpgqD3OEeJxHwzMgRapn0b3pi8h
QjatkeTY0/d9YZBazYK1ys/BcUzbeINiEehWqSy3GGo3uyxu5F0U+8l2MCLvEASBt5H8oD36wMOp
jDoe6oejs8TXXD4Hse8vqY9W955iTlXwLH2U4VzMK794c0K12ORxXX4r2/TkJ6oOWYeWk5vvrdY5
RzGW1OxdIDAmBwTrgjs/j36E5QDoNsjUo2uU1XPb/QzqxvjmcYo+5672ZNRu+ewkbrMF88wZdmoa
/JwtvEFyNtrUTHvpfSid7gQPWH5CU10EVV7MfwP2I1BTjG+tmcNESq33KIiKee7wS5oHWXNn5wWf
/2mgr+WjVrfaN1QW1U0NM38VaH38GuYpCimGyUukQIbRRN8r/KJfdNUqkMtjJj4mv0BRDPfVxJjr
C2xNxITK3+W6g/2Mn3irJmqULb9AyWM1Yo86zSNjALMZq/hTqib1MijMR11R8vvRAlnrtaO9Kp08
v/diN8PWt914ERQJ0UWeujsUifYgWmKSZsXjMqYQuBR94pI21lucJ/I+sizyzZIcb32LwzxmUzDb
p2O9uJOg6/Ygrn0efzBaityASKpxwg+aKF02rSRDEx6GewkYzLLz+AY3ruNvvET29vhDBPu+1r2N
HwLjc5NsIAPhy/dNUMvzUHKT55asGGJ9VfG9aasD9G2EZdtsg9evDfU+dFe2mQboo8o/nELSX5Qg
wVZUavzHSENct6hJk4Byww29yqKDVidArklnbOTKK4/WYBYrnCiTC/D5FJWqGBMk3weWOFktuXkc
8uwL3jQPWtNSqrGlsePe31ZqC4VJMpGGi0rv93DVUI9I49ynDi0H+0qxLyAf07NvETatEnw4N4nV
b/GxbPBnTSr1upyYxd5ynIW4clyNoKSm/b24GL0tHPD617cj+kScHPl/3qNYNLacV/GSUt40a/B7
Ld8YKUb1CrjDsm1GhUJ4lx8TN1ObhbjNph8GsCMzbFbtvTdOH//wF1Sy5Ii3hXmXdBzhqolOF2tp
jVS26Z74O/4eUCbBVDso61nntp8HxAy5jGqM1JR/4gr5CidYCchIJFc+emmJvh7SKSVoL4Ujoei2
TBgRf7pTG6hn4jvfQzQZDnrd/r4kZZos4rLV5rc+cfclTvQ1zpLvavlp+t9CxZKDQt77yxpWlWdI
BsjSAjzmsKvGDGo+anlY9jWeRyWAhGjHd/3ebI32rAZsLDNp7cpSsWvVOJnzzCQ727nIZsPx1fZD
PVlSubqGFRjNv/XlgaevRr+/VJJ38sdkfDeksYKilfi4v/vRSWGbNhMDfKeeGrR8954xJO1J5Sw+
t4wGQkBdLrOok3eZbUdYzMamv7/eKnCB9tcYcatNbTsP9kkSGVszTaSj0SekvnN95dSddBRd8gTH
pNZIO7DMpyyW1Q0id3/6RAyJ8WKpOOyXNCt3xpnoFJdUMoOD4ZTzW1ePq7m8yI1vsh36p0+JEP7g
85gixEr0UU9Pz05Re8fMDK95lFssOfDPsWIApzXvaPnxWuRRGm1SYlGi/nOcGAG2eV2z16hjhU5a
HlSpl4+NCsOmDYfiNRnSbh7aQXpAMVr+5jrWElB48ZqXHFkaawD7OIVFDbj8prYPTdWfMdNwT46a
lQcfoqvUBNLJmS6iXx7RBUocuJJiQPY7E1PA1DrYrSrvRYi4WFY07MIwexRh1yWnRfrKcOZ1ZMnL
24AYRYtiodRdx9f4z2uhHe1sMEoPQYrCt4HAl8yyCWGvSWDn6xaHyHBC2Jf6AJCks/K1aKo1NcvB
U+BvT8EBJ/b9ECDAKppGPhonS8IkeZoaTxdg06Vtdo9iXJeL06A1SBh0iGWrYfpYWUo7r3PH2ohm
4SF51BWyMxdNtJfS0wjzV7Rwsk6RT+42jeomZ7/QksfMcNtpu2dtOBOnj/UQxZsI3wXAo/mIVV2U
s/GWYXMrTs6H1TVfCit/9rO+ushIt56roH23IRa8VIh8gJWL/I01Ran6sOHHt3jEnDtCQFUdZp7c
mS8theOFrI/ebogje+aCpJOaJekeYy4ychQb7kwHaUXxUROfozzSgIEZwPZE3+1S/ytW9LuAtNaS
TqxYDYcZPpyRH3xak3InYjepHu1MBEB2yOJCYJlE7kSqrjWhXslVf03cdaPFX6KjmioyfbcJIjYp
Zfnix+0K7zX7qexzKAtJW+8wuc7PmgHAFFMR88eYvfL8SGA+jOEC7UDpmCc1Jc1mjrPvxBC104NU
TPY4050z3d2aX/okGQpvmfebFj1PKF4ecvDTLHFRzfb3IhyRpWqWY+K9oBIUzUDiLHsUj8fICeYa
CJmjHnd7BKO0SztdyNJ5uzKDVZEpgXbRMcC94BOE8ZoH8UD0iYuZKpQOtImaGLYnKQv8uWPK9Y/I
QX3E77q3Esb4IsyS5OC4g3zXklu6RsBETEZ0V5DJjxYZjr5HQBDhsTcR/W2ACbwH+tN1KQ2JFlSV
09OQ9MrenTA6vZdprzb/gM4Jmx+ZFpizgtz4OcPDZefZ8qvWGfdkgck9mPG7Q0GD38q6e1XVHCge
4h/PveSzw6pCio5hW8KdqM1H8v0AuVy/eqDo2y4cXXMvY0tRrXCG8dz3Aec6MjOnIg7HVcie/04f
unpNpdk5qFaWg7pjA4+XPDv2wdN3fHXjnUzqeiulmPiqI/g5R4oLsrm4cjuS1hz1PPbXYawpd8Uw
pCu0gfU7TAx+SVY0H0YXnptRok7oY9izb7Ji6C9DFvRrsgwXdr66lVk7tmXRXlw0sCB7Q0pH2Hlu
G3GUoC1GktSqthCGgJ5Dv+01rNkbmC4HDEv1bZ/261uXiBCDou/WFLFDB8hCQmtE+qeo0/5FTiWs
L3nI7nWnj+4CK0LTJJfV97KTZ7ifhj8xUdBmXuXKl6bRo63NAWI9KGXxqFv2L7l8KHNJ+d6N9e5v
66HBgmBZoCnvFOBm8OP+x3pGJjfQyqT8EXjYLxExLRbG7BkK1a73wOb1i5riP95EylOI3P4x1NMC
zxuaLuiLrV/bkDimJp/fGiXrtsZFrFeeIiv0Fk3k9dvrXMPMqb+XxVGMxpW+G8E4sbXUmofQGeZV
NQ4/UlJnM7lRlfMYJuXOM/lv7UypfHZz6MZThB7BSAjdoX6ARFVvhpEPg+J7xSO7mB85lnU/snS4
lJVUPdmtra6G2NC2rpO0F1yAlZlYIwl0VL3AahRdkaJIPpp76OD2XQeh5fo+OLTXQ+L/SOOAo/Q4
RGAIyUR6uNMuNP6L3qrw9zue7G2v77jSm5LazqT1Or3jcMDHdHo/NWI2MzWQ6oeJsIkGDs+/j3cs
ImLw4Ulb1U94Lv15x7bTkgw05JnaqaiphZKChY2p9vlCl+QSP/hBmXsTNxalrWFeWsawbxSpepH3
ojfGBOBrEKnncEm6nwJ1pWxbAHeHWKnYrQxqckZCP1xLKnhjQYkQA+KudsZPsaIr0CbUbFFXO9X2
4sWVNNBk0TzQnO7QxHLwrATvApyX21X7Naot0v7gBtZB0yoDf3t0lwu/nSEe1porfi3BrHx49uX4
ju4NuZ2BK5GbmRgQIa0bm9vMdp7TDn5j3fGt0Tt92/DzApw4VOdhEcY/AYYns0l78ClUB+yl8U5h
P5A3G3Jz+hYpwf5YjMPIJjCSHrwcKW3djgEn+9q2trzq00rFtFL0sdKoJvA1TA+BxW6As52G0tEL
87Ve4Rl+6wKfAMcO04J2unxEXVlXH00xKCZldX1dx7Pc71oDmfkqFd/LqDy0/SQLaXeBwvkDQ0bV
rNWFq5LYLCzvF+6Q2S8XDkrU6b8Ur32TFK19NioyOKWRNqdYCtRNiljudsgV/e42uZfD62SExJJp
ctf3b5Qto71nO3iRxIlH+iffKnYDx88dPcjlVnUKI8wjbEMx+Rjy9BZNQ/e1TZBmw1w026i/TuU7
njyKrjAPDh3bnZPdpemjM2BXGDlbTQPVqfOB3Dh8sZ7Msd6KSpcXShbCwa10KFHNOMuDP1wrXW3c
/DSaTL6PoEPuQ5OfyWAqjTnFMCsNq3y9rahmav8ErWQrCl29Hdr/ccUBCbzfYrGyUnzPdy7ktWjh
TwLRgAOAtJmT9rM1lhN8zcLOON996hG34iJmgP+JDgh0Eds2YFDt/S3guoRoI8mC0vTv1expfdGt
m8G5rLJuCeOVXDfY+YfGTduHvDU2dRAg4Dq14syxl+jwlUvRrOoEPNxYwNf4Ey/nigl+3iBDM/VV
rlTvkE6BhmWgZzJXA32j51p7EjN0Sf29nJl53YNhxzX4g3LttZwsOP/YdzI76UMSm9RGMC18D+po
1gQRjvfu5Gs9RQxThDTK5kLVi+w9hCwtdHjEGqYTIorw3yJ8ywC+DSiCNKO3qqyhfinhWwgCehyH
Khx8O7hQy6l3uWb9jlCr4BrhmolKraYPLkHvNTuxRsvdCyL8/zkiNAxzpchmuZYUNlgTjqytqZ32
UdLu0ZsM7jsZayd3wpFRTcBkryqNs5Kj/FYiiLYQM1CoWg+JEz97XRdsOP+nQLMb7eVjyYKDzGKc
lrSTPLw3NBzoBDStVwMQKJFngEVrQc8kKAO45q9aby3KoXlBmQqefNmuVGxY9xKGDHueGPJM5wGy
LMD77m8DYvTWp9cjxQMVNZe48fRzapvYSkQODrWeL83krKbKHsXdRow2SqmfO4VqI1Bbf9EM0Ilm
HJpKRMTiB6sy1HrpDdZ1BcMrkDH3dQ5OYoVrtJg9usFzkobZTGh5w5BDvTkP5T2+WeVLRLUcyxA1
dYt9bADpE81bkAyR9qFK+2UGYXgWtXK9SqC4eusbRFjqR2SJEQdb3frEnVm1fN7anCR6IO+MpPt2
O92Ic3lqjdBpefZvrsebCeAgYhu3/hSbdz7ulZX9vbDj9gL35LUdrPy1lCJU/00p2Ao2OztYUkvJ
C3LCfEsarVmI7rRUklkK0uv0l9mqlYZbsRjapX7R2CdqjQ+CAhn5pktyMHOXAJows4MDmu6KoXkX
o/1EiRR3apqvMkUDOTSxJ81OGc51rLiIU7buUvSJS5d16c73qut0fUC3K8qkS9+i8scTx11eySRg
0I9J3Dz6tYK6fihHAPC89k7wVW+x7USyshrzd6yfFYvGtNqNjCjUUZIl4JA2tlke2fh11aLBJHyz
RgBl8xivlp0YBYF4nw8AMOtJeQURjesksYZuB6SbJiXMajAxF1BGdJymJSVULedy0yQ7ihez2h/C
x6IbZSrYgboXuowl9RjyH4q6F3jENtI+j96CBSJRNE0Vp1trhCksXjEz2iMHOePiqmr52HT5Ah3b
/LnQE/cQFNk4q6amXJr8ukNUWYpRyJ8cOJXU3YlRzWs+rdHXBaB0JvUSKi+aXY4YZUXKorZL9qIj
MoEjNos79AO150hOZ2bXKK9Jk8IOUON6lbee8hq3/AZqg/nImSNFyQyJHn0Ki0xYbkqqeSdLLttL
I+fvYroR9F+XFeuUDuIzf1lWRZ8E7Fv8S5DIxYXUczsvOeGuyol6fhtAbmJuqL5+vPUDM023do5n
mOK7yNKAcwWvaZI7meaLztv8nsSnZUv50g78ejGg+P4c2um2oWzzgMK9ckkV6SQkkzywv9sxAfV+
FVQaa3vuaHq9S9Sev1WRXye5fOwv2eifkwHNusqIKQes0xyo7VT/m8EgMe/4i9VPWvRNvJwqS8YB
JpOO0CfKTCRU/ZWbyyWHKd7MbVKAue5TpD+KKKvMzYPpGRNU/a6HCLXJu/Jdq1XrmKAFgbWBZx9r
x0epUHKCt8Lq8821KWKMKRBJs+s0MUNOVIJvK4BjfIuCvF2mo3yMXJ+dvlskzilUTHjdlnFoUTQ6
ia4SrvUurdWXfuq69aegOOblgBnKl/mt0RuHW7ChRHB8Ya9e0z6W0Tn2THW9nZ2gcSPSO+KZiChA
vNZG1ZuLbNFtYIqVNKs8jJExd9rIu8vlRS3rSLhPpQRRQUCJ019aSY0YzlSkuNUDvPZTqOhGH9/n
12QYFp9KBKw46LV+us0WYWJFMUvRY972tFoSG6QIzEs5aMrZ4vN3dpvcmQVhKK9DJ1LdGTJYxbpB
T3TusQ84i0uY6PmdZ4cLMePWj+rPU+TKeLRMK4n+QVeNRWNTGAw+pqeDiZqqPb7eXlXEBmCj3SbQ
7m79eVWDx2QrtxYRYqBqE6xNKuV/vCMLQNftzYhY26ie0F6xdqLfz03elc1TEDEj4On40g9ZhiBR
rhZ3COq3ZwXE55XgKk8DoeyVdyDg27OYIcoY1wGpLO4CE7TA4Nf3RczWcwITGOo499zKeNcgYs2V
JO9PQxmFOzAi0mrMqO2hxBxfgQdT7IhO4jV2qN3ur7Ewg1GnsqFVTbEgJ1lXHruTYlfhroooc4t1
DTTYZvkU65EFoFiNqIzavXm5tg6jof3VS8ra84LuV6bK15uRHn8a+r/G/Hv6xzrT9CwLruv8l5h/
vw2v5/k7ohjc97wnKUC4rzffGiMs5nrVahfozwWyJcW4MzXSJSm/8ksjUpJvSQXwg+Na8E9pX8Rs
FAdeIHwPz5BX6oWi9NGpDPRgm+SjsnHtAlU6D0wOFpr5S6jbj2KSzeanQP/3p+kAXCY31j/2Zq8v
c8PWD81UF9Hj0l1Vdlze11EczsOgH96TTFtr0zuGW7XTitB8y0PqHuIdV1VcrPGyGXeKaWaTQluz
5Ofq8zvWu4uLIfcvslAvpaIMz3EMbEi8YxPg8rZtSmXjw1Q5GT6ISfE3MHM13mjxS1s20TOoruZg
qFiMcZwZXvgyR4tQB24bglh4IUr2/ei5RlqXZCCWZ05jobpmef0Kid9gVshedJaazLsAZP0uvIRM
k2xGE6s1WHSHzVm+6NVIf8EtNYTJUQO0j0pExD9mR8b4abY9zdZczCRQHOzXTpQHiyQzbBhk9vCQ
4k+BsMWYHjtL8nauhKBdFubDKUlShCMdvX7C0jyclYo7/pT5urUi7YAO3b7Tg+xdinhKiZVcvfu9
Ul9q3s4f7c8rFex4znbuHAOPZ5fZWPYD5BLq5Vqc3FkZQqB2mHVbIA8taRLsN9PUhr6tZ8lcbjPl
NWu1hxilSpQl+/kVcdEq6SlXNPmtdjBdK/XUebBks1qC8U3uvAJkmljShZlwdIGmXZfM3IrKn6xB
GVUKVIRmIcCoOezmAsZbfcyStv1uFIBqA1VLSMYHLnioUVtYcPMR/55NBePv0ThKC2nQSYX7qAap
YyHPRMBYBuc8yvRvI5L0G88q1PXH0iIgiUDAiqWNaWmEXv62tFMFb4hHD1uKs9ky90P1sUV4bSYl
Zv9d05O1QoINzEnT4leXZj/MgWJuKfn5t3AwJPYd+niX1Z6zKZQgR5+PrB67tGwJKeHvKymslDVq
9mNsylOR9SdkauOjrgf5s6ON8xTEyKNVuO3FAisnuis90XZVQ0ZurJXsOYDtufTHol2L0d5oOMpP
a4hRcsLXNToTcFGmmHeiWxtabYcW5NLIEf207fukUdpHWHvto1M+OpWcP1iO3z16Lag11XO7gxhD
9GdccLbJ12JUVhJ9Q7pbmYvRKNabu8AwQWwyVaz4ZzExXpfV78XEWD6Y4wILg0ckCqKyXowcoiE5
mv7ScfoY7YxavwxuDvihKoPvapv/08qmfW87CHlKEXK0HozI92xcZortfy8VGIT/aWIN9njeSKhX
WAWs1cEr08OVPaSlSFZMTUEtEqMSqkoHsc8fplHRvAWXuBl+mvslWCz1Za7scoT2whQk8ohsiJQj
/hXWhYLnovGkdkl6Ie+EyB62fFtFHUG1fSi4Fga0VjHh1lcl6CNYyXUS1MbXMW7QI4SpKDiqV/i7
6jfO8aPPaYYEJ4kgmaPar2wkAGIYEyTjW9KR9uXz/fKlvzXNr/3eRNmD23nt7wY1A9/TguRHnvgm
u6dJrksZWHoSXXkXgaHMSOdR/JxuP4Y76loMVM1GHCTFyZO8M+xP2XJX48dBNPdKd5MpSja7nTpF
cFb8P77Oa7ttnWvXV8Qx2MuperVsueeEI3ES9gr2q98Poaw4K//69gkHAUxQsiyRwJxvSXA9CZLL
Z79lNb/myz55Eb/WMNdI0MMRMOCL0BjfgLjGS9eH+hwJb1aK+VrJbm1oDzLKKkvk6jRqgWltDacJ
E5ZjUbUquXFgbWJJpqN6LUP8IdK6vsZGpj5i9za/6fo1KVIUA1wfdMzUVa+1gdYnd8H+Nkq1ScHE
wQnIXTHqD/HWbhXxaE7GePVVjBbnbnTqxbGy+TDaHnqhlRZHNbHL5xIC0GLgK35KtKB8juLEJwkd
6Qd0Ectna8whJlQ5xqdzcxw9xBv7tN3KZhXVINqwfdnIpuJM7bZximyhDtrF9Rzk6RAiWkak6s+D
GeVnbdDzs2zKw62poPmX2sHh7/55luxD8TvcQsXGZ3OeP1jmsDLxVD7kWfQCcz38UevVviAl896F
2PTCti/v7CpWDlY/ik3Kn/Ncx7MQAUm2c+AF5lJPK+cUu0G8tOPGfUsb01wiJiuOrZ7br611RlzZ
e3MGqHl6IsZVSWXyrYz02cgDH1AMFsxHT/MPcnaZuP2288p2I8MUo3iKkGl6UBDRurcKNLdlWIdH
yVovzVNl6iuBmvwlLaZ7EcbFc6qGwTXOYFdVev7cBqX5FItVp1MBzLRDnhjQPkkPPQxT3z30g7NT
p0E/h2Xq4z2gCeQYcv9ODkYJeR/TREWW8ojsyRry+v5aDsiLqKTv7vs2xEicq3XzweBt3ZWut+r9
CW5GE7/XGgYfTWfa9y6YhIMTl8p6nFOaVYsLVOrxjFLAnaCiibCONSYHM+C3y+PdekXD+VDmovwI
BvQ+XIw7WPq4xn7MwXH4WpS++rV/ktcIS+ehwaf2aPtxe5KHJFNMZEx/t7s881aDw0pF9mWhHe+H
JDo3emnvk8z9mkZOdG+GWXw7aI2BWIDm2FvkaYSLfuXon6rCAUGiNyQT52indKJV6To9tfDfndPA
nslRESEMiON64UZ1Ioi7illfsvbowcF64LdzF41ld0JStgiXbdldo1K4R0dpUE7X4uQ1AlRzi5UT
WAV/M/LcONwiqOuhXDeW6aFX8+oB01qfVIajbANEQRYNcMf97cqkb5pFy9qcVR6vKw+q3ap4P2jT
7naxqYuQ/DahH0HfRdoP84w2bsKjPDQzSbSeD3/12S3AgsVfw7L5x8htTmUihJxme8eN0qs3H4oO
Mxmzm9StbMqB1rF3hmmzO82M5EqiRT9XSFN9TopDP9uWo6cv3alFe2UOoygeIIBriJ2LTASPUVRz
x1zH9Hx+mRqdYuTLEc/KTDj9kIg2RqiiEeCvjD5Mn3UvMOZGP1BnpxqqzzC31udnmLhF8kWzLpUz
+W+jMVi7sYXEILuzbNz6CrhTpUEetDDcYVUm06Wo0ei2uoivXer8tFylONqp0pzkweDNAgelZAYK
Yby25FdXTQwOFxDheI3rdLyOwfeebylCXzSycdR2muoEy9vYPGky8DI34zE6yEnYDu7R/NiYRqGf
SpSlT3naP1Wd4W/tueuzXw7Kw2df66bb2ArdfdOMv6bLiIGfcEvmQBH7Op/uswAIOojUB33q8peW
5UxZ2y9R34n7TPGvCTLoL8NgdQiaoM8gBwcfQEDUwelOe9N+8YK0X+mzJ4MctVu4WmBFk7OcawUp
2S7lkdKVOCTmDFdMHK08NUbCaWtb/S4KxdmKewONGLeoTnJ4qBWciubDbY4yIIxiOdTqIvKmdTHN
WlQFh5jd0iKDiAf0NQRe+dkpgzQNW+xca5LNbWQe/pydDZO2rMCSr2LSv7Ms13zJ+eB4sboKUoTe
bq8gO73OjjaG0z9NMGp59NsLny3IAzIEM/G4SS9FoC0/uyqSAneJMq6mOUBG9Ubc3vmsmGVUVavN
wwi95k5g6/PZJcYIfbnuQ4y9fXLQTu0Whl2UHEvbPjVRpm+doniTw3/EFKX7T4w1Bu8Ke4zt3zGy
LS9TmL4G9a56u01rdEDheiYOgTmhWaYO2cGJ1FVhKGQlZVOEGih4kraLgbv0ZvJzY6GPSgXtrkwO
comaFw4yo4K7vFyE1l5c/z36GSznfgZ/zpVrYfM/riznTrrwHlueSqHd+PdqbPm42AfZmvKptSqb
RLmXA+iUZjuEb41FLfBQWiiljkaO21/kDBliNKV2PyD+OV/oV1QhTgDecdUakuepV18chOSf/HHA
wFYU4cas0N1O1XtwU95XdHKCNZVhMDV4cF41waIwc1L/qy40JO4dVk9pgmBBBWdxLWf4xV0RKzx0
+cqt0ScJ1wnKG3sBwuQeGcn2rIf2VrbSynTvE7gr95UYlhgTXz2jfLQt1EgQEeQNjI56nw39hDfQ
GIIlDSZ/ITtz5TkgW3KRjVtYrusLpIJhB5iZdpvqNV68Des6Y4UzT817Jb8zZqfJ+cKfca4dvrWw
iA885qNdjqfeoUeJf0nBLb7XRgUlusbPt45ZOo96CVQ8rCvjux2O0F0H46vS1IhbjkMJS1WpD20E
XIX3aj/BkgsQB7eM71EGcyucd/MYuq2m3OnuYj9leWuO6MB70SFysMBKtfaYYCv4WLp1eYfdA4QS
nOnfmx5GvkuaHY2EQHnbyeBWS9qDWtoVgH/mVsIcgIZr1Z2uBV9xLDPucIT8GOpM+9HYHzocjIB/
V3E2AH5+6SIfiwWKo48+QmlrLYnFeVCQNMXJp9vpbhhfPPgeK36K47OW4gVGwbD8qIW+xnGTK6V+
utEKO/rohmMN2mqBNLH3GPeCYl5FaTT1HftkOdS9Ay80nwcKlQsoWMqPWTkPtsN3d86/+UPhPupF
0G5yaqzHKLUcRvVu7WqO+cz9leUBFLWvfURNZH7KZRTqzmR0AeLMT0Dc3PJziIseErrNr1HFpGmA
hUG+lHseRUw0+9TA2Xaa/ypb8kDawcJIZx6t06E+kJTdVEbqdljD0FcVlbufbPeHiMBjlqKuPnyy
LyYF9HcSRThsDX15dJPSuaRZmC71yi0/2Bwu9SztviB/wo0mbZeDKfSF03rJa9YpzRbvY33tJn3y
qkAlWrZ2lB1kE4eGF8vSk3syDdpLSaF1DiIVLC79oH2NnSh5Ncd4Ar6mJmQHfoJTXk1hFxz9NlCf
eVpGy1atx4M7N6sO37J6vkN5ZAOf0cXol6lv63s5Gs+K+chdl3s5ik5fsFKt2N3JUUoZxWpgk7QT
dRicowpzBazLTqk9ts1C3jdlG0dt0L2VuZVd8sDDmPvmZ1vGTXCWnCB6HHECuCuM8Nz13Nqa+WCz
/EGLNbqzs8B7HPIKLlYdphsZUeuZgX1F/e0zvoawRnW+uZddWRAlKzWLtG05UOlMwuA5osa9bkRj
7vu61l6Q0F0butZ+6V12qL7Q8n2Atc1rXrukxOLuS960yQbvcGPHTq5+05DwkfGwH4eNV3X5rmHn
8+4X97I7VHplgwWDCbzATb70P9EXVC5G7AN959uwBG4Zv+Qdu5DMTJwXpCrtRZJU02vDcm2BGr94
y/SpWRSxmb7zKM4XZKDgTqVII/UGd0z+kO8Uv2CG1827FWOXU6jJM9pAxYcT5A8auOPvyA+iXGEG
P2LDOOCu6f3ogm1oD4tWn1UnUyfWNvI07M2SvHIaVyc12JAVcI6gSk9JpBiHuO620DOMgzHE5lke
OtP4dWZl2rDrdeMl0JpfXdHvM9nnIx2Ja7ZyFnXc3MsD4MMCMHtt87X5p8/vvGbXmkGLxrgDuk6O
sAHcIBzR/TF30CxWsqNjIPjDf1eGoRSFrVhvrG6TRgvWWQKAXBdQjf0sdtaaXbNGEp14VH1YknlK
0aF3IKYVsXiEtIzaWyO0nYywKP+cwOr9kC0zMOuDxgoDLQhja7IuxCylce6DzHLuWz+YFk7AUjya
m7eBUpvdUhF9kU05UKPtuG8VDWuuOU722WPV3XVZvJJdsZcivRy21s7EVPL8Gdaj0Ljw2tpfFjNd
vwgKDeJU4zwNhXiqo15843bTLbxATx6M1i+Ok2jjNYXL4FuArb3ri2/TWAJgLB3jmHQGwAEcPm8D
XuTcN1PbP5sx9suDHbXbSiuVF+6iB8cp9FfY+tsmrcclLpM9nhia+ygscVfrEHiEh2MLrBuxR6W+
fXOdN9nt2h7ocWyoNgKA1nuqGytKg+qLL8z+kHoI/cr+JhOvepCV13bK7bOboTR7mz4O5gL9wvYu
adTxwaizb7J/SKYKECZQsCooNSRQC2cd922KdEFQnvTWN9e6GjbPBWpPi7hvjB8diuspXEcA3tpC
Jdv12MWUnxzTpeRhJOgXIsm70nG+e/Um+8lxhPkDKYJ16FIQq2Z6rYIO5Spw1GgPMKw82wXolok/
+AVXH/4WHelsvxICDaYiRhUIdyTZrFs32OSagf3hPCpiZIjzssGgbW42LQ/T1KvxOpZzffcHH1lx
J1sYex07kPo6GiZwR0V9RTTrFGa9jRBEN+0t3uVK1SLyLLnhLjNus4ceVbBXFgK7HoVXZEOV+CHN
RjxJmBROvrFrjVq5TXJzTyzNNG+OYE4dROvDY5X3d11UY0Ub8BBN0seh0fCYQwD30qgziZDWyP1g
3wPAXsommUx37Sp9spXNIhgxlYe5fgz0KHjl68dqJawfmqSVF4zm3jS1ojttuuY8nO9DUetod8BP
L+3BARBtbZq+yj6MAb8uGeFD3DnE+I2UJv4xzjTLQ7dqdS3y6teZ9x99/xlnNDC6VOcerUdQVh0+
GPLpXxvVr6Y2LxXcedSdR+XKQY6WEEWoT1QFdyTx6s1yddjDAuzLwig9+eGs42vPQnehVn+E7CE3
MkYegmgelad+Wn6PWha2ClyPE+uyccl9SXyxquYnX0u8A3zuXlOHabDsry2UB3gez5yYsdz5BXhE
UjGBfZCHkM/tdubKkc+2h3FB2gfepa0V7zqih7NCRjfdRk3uXdFACR9a8GO5mLxrVvnNSXTD/QjP
k0y7lrO7n747mqnVK03NlFM5WE6HYHuRHcj3bfLOjJeWqKi313Cwo9h4znvX3H42jby2tpaf/hp1
0XC/jUpmvxz9DP6vuXIUgTv/0bViY2EKNjR9MXra5i/1OqljF9lOv5ExRtOxkGjwCEPuKUCMtI5Q
OvNifMUsthn4L+T/t23N42nSJNtfspO9oq68KVnGps5ev+7q4zgrpsHHqN7rmBqAmxfTXWXp2rUq
vYdbP/q/aypi5c2r+N/TjTjyl3zqxtprkWtOS99bWHUdnFmKNy9TC6d8TmsbuRceWqdqVrIpw5KR
tZQazCqqLYk2vxn9pzj1lxIO05Yj93Glz5cSrgI3p1pHrZXtZBOa75cWe6v7f08S9Us0xvbBMUS+
HGf0y6Sg7peHYf7XPBIi/pOJ1+rni/01CcbLqhLlqUt1dYHmLPXBXvXFJS2Hcis7qSgiiWeSge+h
bfms6Y+YPXa4niUvALjjr6NQxVKpTbJd1YzwVVrA4LGRfNUGoHqelWr3oI2rsxZYA7pPDMRO89jB
mn5kwW4cbFCIK3ml1qzWjS76Vzymm13sJ/rGYNv8xXmTw6bXzDL2iJdTRQ9eLX9CiL1IvgaUsm5v
LImj/hEO+4vsl29MlO2vNxbYZGHlheQbsyuW8n1U1tjmoBPt2WiDA8QGtTM30QblbVvabTCu4+gR
ypCy9P0Z7RjvSjJte1yDygsCZOQcy9J7Y2lzGbTC/5EYGVxTNf9a2TkC944OlnUcY6yshdjnhVvc
JhVmf+6KXlsVrhI/DW76YcdR/lEa0Wsx9tGzFg/mFmHfesc+OH7qh+IDzOhyaGcahnDQQ+oLXFyq
3O3PBgiDszzTizFayWFr7lN1H0p/GAHytdvh3M8HKVNaJ8I5ipq9IAS0s683WCiXIoEO4pbmR2rN
4FwRPci7w9zqRRg9IFptPP9u/R4bVS+6pI6yzCKKlxV5+j1ErOA+EVa/HH2r/Ybf46JTsGZSUReA
KBpojx4mXrdYoRjBfbkvk5zd3CyjHplkEoRj86wP/LGHdJViNz6PxGoUrTwD/pFdDO8BGQIk5XlP
mtXeWvI9uYyVgEc/x/Aao5XpKKaa019j8iq/58lIzduwnF6bkZndPt9hgBd8O5Wf8uAaGFUDKljI
Tx5AbrmNbLD2mBuIK55JPKRH01jLpjwonX4C0WGcpedXqnstBArz6TPgc1LbDuEmqWMP9qpZstea
H1F/PIlGO6iXTq4Xqz8eYf/5uOJBpi5wyDu4PrlmUfpfwYdOX+wGtc5WCPeUFiK5dm7wLavwunbn
fvGvfmkKbyjpf/bL6zRqxHVQm0txUpT2umMs7BPCI+tPs115FquxRrl79JGbyar1iD4QWc3U1zbh
nJSTh07uJFs7qNaAPPHzmkc0qhArjDeMtTFv9lVPbPHktR9k+jvN2q02t9T52Z/T+veY00bpdoBM
vI6R4dgMnT9cgmCMNtPvs4K68K3v/z/6GccP1NgMDVlbY8rQw0TKbANNAagMxFG5/qEkM+Hxa5co
Hf0TkUzie5KY7p0yjRunJoEmRXyLdtj4IRh1fZb0RVHpj9bvMfYq+vM8T0bKFjKnfdSx3BLh/S9P
BXVa1f3It7dBdR60M7RDK/kpWz37zsd+zpkOYXgvu9AAn6gpsULpCyu96+xt3Jc8Zasq/WJOg4L5
09yc7PxLYEINJSkhHhxKYg+5idCllP9S+877UgzJGmM9daenarmrLI/titK8gDLO1h5O1OfeVJVD
U8XWhl9w8ehkWBGlURx8t7AOqOCq/1Ca4MOvmaS3Sba2R56JWOuMq6gJ00s9tiDuWif8NlbpHVQj
+zmB0LlzcyXZWmMUvSGJtJEBgT7Zy8nSxdkIRXrxO0xT5UCZ+0dk5vS8yc/17NKozpbOrk9dsY7z
8zi3ZFfaqLco2ZL9PlHpHCW75GyrN/7ntfySDLfQCmNtJ5o4sX5k7387tZsewD/3EtlsdF+cLD/8
PfwZ2SsY5lYeGXcZ1M2RFCrUA3409n5ITf9Z2NZCVUFe2b3jHTDsMpfIsmRviM4pS6tqB1JbY/Zm
VfZS9dvmuXQRwTBcg6rXHIaPU4wbWz1s5UVc0C5hXzn3CcyHa4gzNmpSGBaqoU1iVY3WclIqfGdR
u/jzOljeb1AXRao5mKa9I6J2pXmt/4omqrbMQlSdqs71eZaxxPAM92mop/GCZd6PaY5CULDaFmBr
N3ISCLx2IaqQ7aNVR68tZXAR+q9xGbKyjwHTy6YQhVj7RlDu5CRLdZ+8MA8e8kaUs4HAHs6Ifh/y
vKY+aASrICjMx8If/8/ZMI/Ghfrfo3JG+Hv0f8bJq8jX+J+vNiCU6Aze1Rjat0gE3dPgiO7JeLfr
oLidwxr8CpqvOMsRIAbZSskdZ3tr8hvGrJE/IMIIA/iggg4Ml5KD8nrVNwMd2yfy2mKjNGG1NpPu
u60W5imYXyJqC9SNEC3e5KYonkRN6niCLrSQzQLaCfuwZClbcoI6tM/Yp7hnsNbFUxoAa8RAuNnK
CB523b5BzeU2AZF4k8qCupEz5YQu9jCyG6KLjB9yw1lmbYPkcVs+YMrjg/XwHlH477ajmyrHLJ38
o+xHZhqujGyP8UCWKdfAXP0sfK/4QgZi2Op9VJByBCcTfgdPvhSp+4ga37AtZoFSy1L6Pw+z311T
6j9kxB+Dc79smvzsTo0OpiVyFkPWdM8lONULW9pvZtLqr0MSx7sgRp5fn5tOWLFIn3r9OGiB/lq4
1YrKtfFUxnl9j5DO620St+td70YROsSO/mo1LezCJk5vkwa33ExTrzyW83cWJarH2yTEvPbkTo2V
bGJvz+/Y1vvVWLdiS7JCRdVbn465HxSbrg5+5F4709zmvjEOGJ1D5Fmf1d6ewtX3uki+Z6IAZaOC
QAAfgzpR2FjKgzz4roFrdxPnuyxKg+ttYMhwO+PrpQjC2skbuet6S4wzYSTqNs5KfYzq322+0SgP
gQqXxmIjjdY8F/HnPtLjGPj4brOPInNa200Q7l0UhQq3Tx6rpo9O8CZnOi7oZzjQz47nJo/R5IUn
D57x6ne/4iflegpdjBRT9dIAyIT8iPSDcBPk+mOk12/iECaFCtvvi62RuBEyVUisoeEVL0y8g66p
U2iHSMV41upL7SsWsjq16G9A9PFidfrimPRjB8+4JoswDyBr9TW2TdyFp9Dcdy6LBV+nim75+S1A
8bnFmSAXT5qblvdRmaLJVrvJt6jOHkGuuE+sW7B6qgNrk4yF+uaE3koGqBUehiQKS5DReXJRxiZm
y8TMop5Oua7lL37lhxhPUbmPWey+JkGwv12auspSpbh01+oNHsEOzEw5YBHqG5b62lRRuU2tvNoN
GOY8t9l0d7t0CbvLyH1kCUjAnyb4NqvM4GYc46u2abs4vSAyiJBhgrS3HwSqieaQmVxG3U03Q+5m
Sxkj++RZB0x6r84CgkY1mQutALCUOT2QclUXV9Vroh2b+3I52JW4ykMDM36RVw56k5Q1rz2Opg84
cMh4GSDYlOwosIO9nwPkQIRe/UJpLYcc5j8Xwom5uZaWyKlUkMbr/PYjbzTtXmnU8AHlwy/paASo
+jT6uhqLbtcYrnJnBM6PAn8VPCcxUe1CjxWwWaQcVpPw1IdbT1OYhxHQykKOyT7TxWVVMdJm/TlJ
6dXvk6/FR9nlNuAcaiz2AK4ly6lLtL3SRzzA5uvLCEULcfRRk2zzeY2oHZ5chOFOsit2JnVvK+kB
Ba0E6+ap/aEWX3HW1D5wvPGk2NNVM3R7q3caNm8xxsVlEtvLOKaaGNp8U4a4/dHbxVM/wRMe1CRY
V4lan3UzbEDgmvmG3zKOpl766/q58TW3h+BqdOWHjx73cRjU76LKrStoI+saTJ2yEH3n7kiPoB+h
9+UlT1CzVLssX+KMYLBDrtLNLcsyGVmLx2C+qs0pvCYtT5KoM7N9glcCqGX65EEFUrPqMJVeCz8P
4MRFX3OrqI+RrlR/HGRfog51ufgcruOB9E/YxvYipXC6knPKzDGWxiDUB5xXSZ63zxC+2ivCQrsU
SbUX5Dansz2CbL011QbgZ0mlSzbxFCs3qe8NGz5K42Uo0CifVGwL5WjImmYB8ji4E3okrr5CUrx2
QXOrNQmfpE6hDYXpWZ6NgfbrTDbNeY/tUXYUPtk9DcTSUYVXe5RnnwfZZ7Z9fBv4K0QNYm6xihat
p/kCn9O02E42Q60myIvZzaIMDHdrd5h8yYOCjNqldqvzVDaAduZ+2TXpGiUgPPcm6+fNjCAoQYWh
8iIOyuxcoIQ22YU4UpeyyVaguhIrnQpkj4xXUP8LtW9kKIPLVJfNRp7xr/p1FljIRsg+eTahrY3E
+8LlMX7XYta4it0qe0Ob7irrwOZUYEzvB9+ixMcUys30BwwNdMxLMDQIJ0e/8wrU939PEo22g20A
UsAOkLwh4XXH5n46uUgTOQ5Qvm2ZJ82yLH11LWRMVcX4tijOe9i1GOlZXfZSQJo9S4Z0Aa9nqysG
5hEznRqtqvgRcKZsyEPi6dayMho+4ZlC7XpFfxr78qsclBRsZKteEOlMz5KyXRXfg0z/5wPGks0y
q0f56SG0ijaXnSBfO3/aQ+xo+wnvi8UfHzBKXXg8LQbVyfZGl1TO0mnr5Nh1XnJslbJEwKxT0cuf
D8Ng5Gvc6ba5poUn1sIhmwclFYu02lnJmN1HQ1QcfT3ETyKpom+jtm1Bj37N21FbW05VHMLeUq6O
2n+X42EEAk5ge/qQoPexR/QIqYNgXHyifiUaOMeoD/XFG3lVjun8LhcOfnvbTzBwmjbFTk6Xkz6v
AZyzSNii2j1EV9mtqUB4vd/TZXxmqcWuaDCIAuo73n9eg1eH8kVx3vPVnTSHszwtueRYqsmWPIR9
Eh3rpP7mzO5ysksg3btAVMXesKNs21Mcqumxjzwn2vxxWkA2nCKIcX+MyGEznljFkTYG22lSGAS2
a6JTZFxsL0VLZkr+6YuzwcRf0gwOQ1YdJ8U1zjKWkrDDbcsOd0NotYsBNZVXJU/wjg717Kl07GaF
+0f3gHyUAU4mUu7cmBVuB/H4NCiOv0vHeDxgaOMe8g5cOaX44FxlprLJdVFfwDWYS82Iz0Xcevsw
65J3cmyUu8w3ctcCTLDTrGR3AbN/YRVxcKkpl13xZMfvmHBXxyXeiPxDCJx3MKc2W4xU5g5x1UyH
yfC7WYGD09tQrUT1olAwVZRBeqT/ipQxRR4x/RZeg3bweab0pkZRyAm6XT9zr21IvgNl91dgZslR
KWr8XvuyeoeV1C3GBtk/SwTw2fT2UcZ/TnfmsHm6HsMwApuWHFUHcV+nuvMa3exxssZmYhnD2r+w
q4gupciuXlXHh7h0wstnP2Y6cD5ybVjLMNBevyZUg5dv2eOOVBv/uYic6ydVe0rYVX32y6lysO67
vamX3VF2fR4ge7Bf5Xux+eyTZ5pdZXhxVOlyQBy/KxE1AeRjz9ae7MQNS38jQ/QtaO3hPtVS9yHg
s0jm7rBQHMTGGmUjm4nNWoltMk/dAmeJEnHKLkdtPlIAJ3s61pvzJMXWD5kv1MecmsOd3+WQ8ed+
5HKBk025v9N16ia6lbKGMcyJshEejyXV9fdYeDoJHbLzVeS697aL4ngU+sFHZeR7TWAj28Ygyq2s
sPdIdyVXvyDXLyOywrsbhNW+2LkbbykQ8EV2QeHXJlZAMmJEQNBTu+hZVzV3G+ot6fSqNZ7YXL7J
AFz/vsNcMR+jykfs1C4ggeJJoTSTe+l9vV8EMdgjB+U5Hv0gWiLS2Lu8LuJnawA9OYaKvsHNKHpW
NB3xFq1zVu3czNxC21eFhs/H3NRC5CnwqjviduiflWSoMdtJjFfEI2z2El6/kc0CXdtFoHf9WTbx
c/XipILlHid3DmYrixnp+2oF4z71h/cWjPplqEV/gUc8XEQSfB/1Ot3Lfpu6q70w6/CUOaU4yj4r
/Tny2AR9lFvRsoHv8IDw7R6Oc/SiWZVxMaPsUYPM8NJA+AW1b/2UYymbohN20QP6DoSigaAfSkVJ
l7KZ1GGxHwwXUYF5FESLtzUh4q9cP4lfUmoSm1CxV2oIDhL3dqGsy9z1gatziNJUuZ25McYWqHit
4Bz8BDiXvfhKhceOjVqZ0yMLZAbk+5uhw6uQb8HSsyL7K1ScjW2I4meQ++e6Gob30DRtNpLel1xt
3/2ocNd55vpXlKsQr82r4X2K66e4Y5UOLXNl1a+pa9kXV9FUSjCVet9P0bvXev0hKIoBVnCrZEi9
jdNKjsq4Eu2yo1uJh0RVptss2c8tbo2KcqGW5vcgDM//PpnM6NYDKeOvoaCHi4tE2tCPG8/2vIMi
VIO9MYegULjT5nps78wgfvocgNj1K0T2NVo7Liu1dFZywK8aBV3bwHKf/Kr9mamVcaICbpzqXJkW
Osoka9nHlsZHpE0eZUcb+MZpLNItEsHeXnahg0WMPLW80N12ZfnqlpVxLhId9u18mOJ0OLZ9sVKy
4Fc/WYdfZ7KvSWxzjT4BIP954K+4JFMd8gZ9c+otEP5BMqmbPlbaC1483cWZD2MSAeRzbH1rFolH
5XAe7gzjJ1VUd/cZJ/sxFHhywMsd/uq30+ioJ0N//KvfRafLy6ZmnVD35RefvrJgj76RV4TClSXq
vdX6EbalFbqRGgy10hELBcW69zKGf1UbU7d3kBZ7mmfeKGyz9ND/mmmrwFs8KCgbE+D3vgZgs3WS
vl4NYYZwcNuPd4Nrj3dt9tG7pTjLnjH+oSiGvbRm7JI8JE2dHREMusqWbg4anNC4fXWaaDx8hpVp
b6EX5JaA6X2y+HIkN5Z1vavEUlhQbzzFQ7LcHLN1peIhYJKOKam7Ut30hxMEsmGpdJ7/buk2Ii0o
2F7KwXQugWqUVPu66mTmE7IuLmhcnHmzpRbYFV9ciyY/3vyip85dgo/Bwc7qDLsNCsowuDNAW2nN
NtJQs3jpgEXbyGh56NKguFCuFCtvAJ11u7bvFP42c0cMEIzAPwESsv1NjA3JItBGjy2f7p2cDlEy
VBsa78RGmSx0ql9E4VVILuTDswP2BYRrh7hvBN/RS6J2PwpuyBgviDW4rvapDKhiCTOtvjkd5L7a
giKKytzK557xoYqqXvhd2D9DX3RXPDytu3ZKrZ3alw1iYqVy1oq2Xttt0z+lFnA8s4rrb3FhbaO2
BGY69BBLvb77cMhMNQ0rYvLTJRpoXfM6In7oaSJ5KqtUe7ACrKzm7spgA5XGATjOuVlkbrb+f5Sd
13bbuta2r4hjsJdTddmSXGQ7tk84Utl759V/DyAnysrO2v/+TxQBmIBoxyKBOd/CoS3bxaQgPml5
L1B9XnhMI6jfsQpHwbDqk2kAn3KhRn8qdf8ti7hFpu6X2G67byEPM+xhh/TJnbp4YzledFBq27+F
RKoh1KIu/UgNn6K447eboGskmyYwohPiE/ey5Rl5+NTWI/g2c7pzRTylF2h57Lu3MsIJYI5HIbj+
sAuip9IFnNkAVhKhMr52UfHFqmO4vSxmcUwOInyjZTzEWPeYZvHT9eM83dk26pTfy3jyze6yynme
ywh77uZ95I14MYhPCDpO1BokO7mYnGBrY7RIvCA6yKanqukmbq16LSeAA62OlVe9ypa8wDZRQf8l
7uXzItwIl41ujTs5aBtxso+nvPz4vJCDZZr35A/4YS8/UFR/85xp2PVO3G1z3fmCusa8dRUyrSsD
wPSyjtpyx5ZnoWtZ8DnO4MEC3NT3adCrz2UeYjcHxtpLYNe1FWqcja07j1Sg36IxDj9DIUD0108R
DWkxhcUblaO6mGDjerUoUjRmcQ72jnlskIwUn+A58btbGuajUoPoiwREgXT2YxHxtUhW8LjR3Z+c
cW0kpFOTxq3E3ti6R4J7JVvypde6elmbYDetvqjPum03B9jTn+Wg7GrH8GubzNlBdo1qiCGiFx9i
veLP3x6P6ewkSPD1TnAXzJB0BqRZtwMepOTDeZED6Puoa3ae4/I6IN/FpmVS6imP135NGz6mRo6/
6nIE4eXgtZ/7jIkCFGgkuXgHe3mfp8Vn5P6c+2KMjuxg6gP7OYdyTuXeI6XlL+rR0bYyAi0/0I6q
b6xB9BWgEGnK4C6srH1XVFChdTjBi9ngZ2KPu5AzZFyCJd2NX1qHugceCc/pOZzC4ruDCrjV9827
r7jKEgOJ7K5TKhRTIjyctLIvzk0fwbcNpvw7bDXO1+a3OWoMbN/s/jGsA31L5qPfj47v3OHvpi9D
NSdrAHZcrq8M9ruPRSHaeIa+7vo6OlQIAhz8us3Xfpzln+rSeLJCZ6dMifq5QEWwamZk781p2xbt
+BWifrhgVwl80EJethpi/RHVLw0RhDk/jSqYmaJAaEedKpAdVVlsu1Lz7qYOWaEqMtQnXYWQjEBZ
8I6K8bNV6AbHgL7ESkHtHqYxX0a6rVVLndT1ArVazEeVSjvbnB93LVaeS9mMckM7Yw1gJH55lj1m
hXCcETc9uoGMNdlQbYKyW7l5bTzULlyRPsZIzNIU/UH29RFqp1UzHX0RIbuKb2UW9Q+yI4OQ0INy
zHFNYPPBXTBzXX8NOyJ8Rn0qWRjs67/HgJrbcvpWtDN1djjm5zEJ/Q16suiG2dz1uzY3AWH4xqco
hp/VIl1VuI9W7Ctor0VPiO9229oO1GmvGiqVKJ96q5Iiyij+t04qPoGnPEjx4IqajWxddBxln0vf
NSyR7vO/BqYatWtgvyOe6yf+vKonE8PdVUKFG1E5s37ylazb+WppLeVoZmaIOSK2IwdlV5eqSxyg
vQe2tPWTWqXzAmsL+0Y2zRFIauLY6rp3enXpTVWzVkxnwi9aqNsCglcPKleztFPXXOWVWcY31xFt
hOZceKoLG7dMC6dGFbBFosUbzxWMHcQZow7GqnenQIp/8VVTRwuK5BA8YovddQjVRES0KPopiau+
RnwP1q6HPyYOEPG94sFHCJSx+zrGkG+s1HhX1MBd1cpcoTqoDSdb842lXMMwlkNnuF+aBiw05zfr
OA+1fdPg1Gl4bEAkyQrBHlVkI6Kl1AqL2QvcTDbem5KRFVmjeqOKpmRVydE/5l6D/zb3GpyIpfLB
uRsU5UmCYTWlJPmtx0hFtyBnVcNylr42KAhP0LQ6/TPg8vJOtlLrkRyC9ewipfYAjPAkkbI+8sm3
TgizUDYHfqeXBWVTLlikA/JoTZ6veoS3dqbCd3mwa5JefAfO0Yg0fOuoxnuQK6ci7EgVGvUKsI84
TavpU1yV89vkKILolAVoS+KLjtQghtJYYezlknHp56dJLIlEqn82KI4scF/iy18l/aqJsuxRM9Vg
kZedc2MhxA8XK6S8geQzUINkqXVKvUcbfuJ47FvYNvttjK9WrHM+Fm30Qo5DZtbUVZlLbrs8qX2w
v0w2e47gahlq0GNEsIFvEkDDHKiIbNtNtIRbn3DP9zAjs1T9FoTQm7wq2aWow7SOqjhcyz75GdfL
lX1Z0srLVeWKOhXPy+XKWBnhedPHJadzcldxtt/l0cTTr6kVfa2o5K6gz8LVFS+qKVi7v5r/Q59c
xWb/wE+WJtvS189tFQS3adcpVCoNAX35R1MO/NE3qyFkqusUOQ9t5Y8V/jZlzAG+Ynb3IpeSE67z
/5j6x3Jo+j01kw/cL4/xWNTRTZ/HLN2pSefdyT63HpI7T72VjWt3HqCrEKErC5M3zzO2Rz+nysDe
0fe4RgyioF0jZiR5QTAOuVfF8GFbvcpWckhShK6MIXW0ubEHZrfManYG6qRlxbIKqucoT7yDJewD
M2Dq+zruGcU18DIKtepjFMGZn6O/5vapEuwT/MWwkNYUFNQ1rJMeB3CkS6pj1ha8avso+7zyxzCE
yr1s2By49wNbx4VsXifVQVVsOjTk66E0nospB4/qV94aRQP9GUHbbgMhxePE5uqXUUVLfm9eR2Ww
HP3b3MArqT3qpfaQts6nWhihuIFuLw1rbIDamcaj6IdcPb3Xlm0vi6L4rV/GQ214NP3hFshPjtSi
au762M3upyTP75FKbG5mjqVdNH50ycE/YsOogTJc2tPK6XL7UUv7lfzJZGumJS9dtoZ4+K0lxyK7
vG2cmP9tK9VXRTpnj41nA3b957uUfdPKoZxKQvNf4kwv/ab5yfuk2/PW40e98Wudk4GbDmsYm/aT
32BBpXdm+I2D04LboPmDQ/e9hvXnW1a22jL3puBBTtexnLtMx2htWMcjXlHysTDkdbMpO3ir8qnT
eKcpqy3uEGqsW/a7bgYK+rJhup8cNn9pNYZnoV1/xsfgkTxBfTQrLzzLCIyBiWjGF75jvUrxk8L1
so+xJ3e07qbs1AIpcl7kO4lqDdxhvony4aYPSEHbjZJv2hihcTcsSYEVmN8lCTXfAK9TCTBG8P/o
amP/1vIgWiZIjt+lvhLy5WBS7HpkwMSkYciHRVmW7tYiY3lo1PbjJUyN6uDZBZqOie0t/xj4W7Ds
8/vAXaeezW1TLCVXuQZ7lU7iH7mbJX0DWYgseK3QseLxRdaeRImyMLO+eFH6ocCzqmufUQQel+bg
T08mlsrLvg+ss5dO6apSZuXRg1m3wmmbpxMPtVU19d1D5mv5eqQofq8HtbrmjqvcOVYdIrgJqjpJ
/G7j1fAjy4ZsFWzUEL1LDWb9FPprV3iRiyotCtzi7fWlFTG1beTLdlQWlRIWmzbJolUjUIKVfBF9
M8pdKyWuc6PHdMB66TOvyHhqV59mbilbANxQFyReNRO0ycuwCXaLipy2qMtxZWUchEiyj8aiAGFx
SjsdFHeiAl+/dvqcNW7jdN7JkMtAGHgOyWYLxWxn3qXVGf+H78Bj4+9ouKB1ZHzX0oGHB+gMDFSi
bKOmjXo7zpBqIRSzl4j04iVs5i+a2Dq3iGi2Tp58nXJBX2rD5BGS9bz1+Trsw7DzT5YCFVSu1qpz
skoVr9669tC8pJpqLesUXrRs5mbLb86lRiKbZpO+JFEx3smWjft4SEnisZvSZ3V2VIw2yuZOvoxt
SIpFCbeQ+D+6AvFO9YziwN5vK6Nkl3yHsFm5FCfjRLcSTP66dsluy7r11Rl7CPlWvgxjZN/Kd514
Z9c255nExzNPNHEG/xl9DZTRmp6dK03B66YP+ue4G1aRULUbUX/ae5gDrkaheUceUV1Y/WAcfW3u
npNmhJsM2MvN3WDfuHa0iLHD+wY6a9UVbfPZdJDPrSMePB19NwjIgH+ds/HJVNSP2N7KV+aY2ulJ
P+QupaTUVQ+cTTDulW+NYVIPs51qB9kcMA1FBv0jTvZraRVszDGbl6kjCIEVQhtxpbwYVY2FN0ds
Sts03RgObVQY5SZgT0EJIJswSIDGJ0edbnoxTN2/k4OqviAvOL/IBbt8ePRrptStFdyWdVYtmxY8
nu/71qZJ8ZMsMwsIJtm4m2wS8jiV2b8OLrVkISv+RwTVFGU9iAhtsi8RKLlQXXLbjzX46ZQ1Ro7K
imJyvDeMGrMbp3VWjYDvR9Cf/2xy1EWNSdCYrF/BsimD5SiGomDDe+OLnWVKu1cU8lB/uCPnQ6y9
RuOAN+d/dUeWcXLuhAPFRkkja+cH+vc0zcxjI8gICHB8hw9LS1yxGOuKwTzKa+A5/h1hZ/MYNFq9
sXXbRDwHtXHBDFujZVd+AhAByYSC+Y3UNg6L+MmgFHePY6v+HOQ/ZK8TzsqxVdkwyjkaJ0xwHElx
WcIWS6h56qzzDsHwd3h3/b3VRD9MqoPnVAtnniOInDiVA3rGdJ6kvLsICJrG2Hp5Y+/4akOhhvpX
xTOA1aLH6IPiyo2FPBSshWpa67EDFkiMzlmY3ExKiWKWGDU1MoIRhwY5iBRL/yRWswu9+nO1tIE8
XExxfwhgrS7gMHVvoTcVCzPou7fE6D/eydEm1vXVwDl604oz7tWkxQfeszAaz9rIPjkq3VtkkyMG
vhOAZfcNublFn/ft7VTFwZPuq/eS3xCXeb0yaxO3lMBQzrGv/9Y/ingKd5f4xkF0+YJ81ytsHCQb
hFy0PeTxhYAjeyT3hoLmBylHMVZs6aLVnAGB7NnrLhFO7z9XXbYqhG4qDIF4obohv1ky+ht9Lsub
3uKRJmP57c4vUedfCPZ9MX0OnDFELVmQ8+XLHwx9ua2Ww7+CZVwZNes0gL/eBPZ50NvqTnEMlINy
iAGia47nd9fJnIPswu2u31QemZhrPETsG9esMYiaIyc9uaZv2+8t2n9rJ+0RRsZ3k+QnJe6VlqEQ
dOnUXbslgeFNzhG0hTsF6vHSdRkeZ3g/cTZkO1UfJoz/qrq569x679eaeftbHyTLvRI15m1hBe2d
DHMre1sL+yMUL41Xy0u28k85xyd7YVMLuB/DSiVVn7rrv0Q4ZvR7RF3W5mumIxzCTforqHGyXKQI
l2XHl7HoqBXgEpZ89RPjCW5S91z4+rwFxdnvRpR0zqWufY2UJP3a9tqnluzVU+ejpt5OcbrTrWZ4
GtLsXQZAC3kvlKJ9Spw8J41Csakqvw0Wfi8whJbwe5oTpm29hg62Xp8KR2uXVR+27E1pamndnOQ7
GYhOAVY/sLy3spnntZgnYmzbPtW+ruzlwB9zUxUThHp2D2M/TVBzM0oVYJCoeiZha6OFPOhbr3Zw
C9TC20YvGSm4D90agcuw7G39eKNUTn7rmFZ7MsK0PYHiP3WGiUCtaF37ZbNhq4l38gmwdXuaukzV
Fn0aGzduOV/ip7mw1loVOEvQNdmmrUx1NTjz9BgGBSJTTXcPDBPZD9Eabd+9Jbn6DuRZiKnWcCqB
HSRbhSR8tqymh9zShgc5Xaiv7kzQeBwuL8FFtYD2XdywneJxWc3Rna6mW7nw5QO5WSGyn8Xry4wk
wFg1bMOTDHECN7nNOspQYSQ+rCNFv/SRVFpknaIsVRRKHxVdA7DCQ/tbMvIETtvvyFrAIsZx6oxv
pb2ZA3W+qcymJN3jgm1UW+s1hMkuY1unOnRlm73xZ1Ct8CucTwAl6ht79AMK+Xgn1bbV4yaktt+L
ZTzn1fcozseFVWkFaDYr3mbIWN10pW4gvmQUK54xzRu2MbdyeZRWTvFsz6+1F3K8C3JINXVm3FDY
MzZKH0DbNTHDbct4XoRDyWHITPidzrDz8blyPrXlCqhj8+rrGJR3JaolsmlHhbfE8cW6kc0i5mdP
7Bc/TsOjUkMckd3UUigfOjgl51lWna0uuHV0H7A4dDinN9XThO3VJVSxYm2NQWC2kzOnuABRoFmP
tjrX91MffZHdPudKBAr4zcgmCjKfAs5KwhUJpbaqwbWYaw36ydraLlAHt27b17zUEtjjeXZnaC01
rUy5zK5GMOuofgOhE7PGAAhzhNfuTu9whZhiRd32tec+jMCFliE48i/kWmEb2/b3IlJeQKxU6FSy
XRncCRKFjYq06lEPjX3izRiijq81xsFDWGCtBXH4VFrmjFVYkHy1EVi0LU6vlaEfAmcq3w29pR4M
G/oBs7F0K6dn8JYPiaq6a71Q7JMvaDTNEOzc0p3B58KBk01fNNnlGSPVX+zo1rE+sL/2k2nXoryy
kIy8eRhg/F47L+1QRCL0PO0iZAoXcuKVyicHrktQcdS31uC7a4lxrOdwjaCScy9bVmTkK5293fby
kFHz8XawEgydrBCzChHcdmgNfpAdu8DrbjGRa7YeYjc7J9OKl2nMDo4AM3p2nC8DO7FOME2NY15k
2tLlDv5lmtttN5Yz6Dpm+kilUAcBT5QLpQS4skaoN3de7vCTIm/tHkXfYPZDuJbNEEF9R44aWmxs
S8XEumrB32C6aQD132QJavlp7FovusfWgy9gD66rs14qsXnD+Dq4kU0l8X/kEFtOsmVi+Q4P0D4H
Bky83phXsjsOhaICgtsLuaKXWMq+dAprKUetIes26DbCrStL+8VlC0WNmsp8UKaHxocAWBTaeuj8
6o3bt8qTbxg3MISrNywIDxaEszMgEP1IJRtnCNnfUym6TueMjpmf3744IXetxA5PquIdI1MNz6NR
hOfIyvPljJ3aTvbNuI2fUKW9RGgm9eKsJtXc+MZHBBuP3yLkJAw+8iVwxj24EevO19V6m7tVtczG
DHiOeCkdp0a5jYOEbMoB2Sfjhra9h4NQHYx58B/6zCmAgDjZeihc/0G+tFAnF1OtFXusw5VL3+DD
Qsoc7dSJsHrorBN6B5vrJLbV9V5vmgEdgp8LycXNvgcO92uheDRutAiYQJoZ2WrMwxH8gDYe5Tv5
EhT1eEwUJ0RulJBINEG3UcstUzC0bNPqsgN1KKiTkeLhmuu3d1MDu37pFCS/xWgRT/YSL3N1XcfB
fMKkwFhx04hWHOqnk+yT7/Kink59bdwjKu6R3yFW9suXeXb8G6NXLv0y9Do4iCXrJogvS8qBTOvY
KWWGdorHF1BZEbIU/gsEtssb0F68CceXYijjy1DidZ8o3sHj1y3tZQqCQ4+K9ZeOpPFi0iqqiyXW
lqmVzJAyGAizTedaxmdq5smaPXEJuI6Dne0W40IGKK3zYHZO8wykMd/NVjVs/+vSZvHDtHFUCcYk
3cdu6Ty62G0vOk7yX61OudODtH3JNTvY/teICOGYrTY3H2vkiZOix2ADGtGRSvYWEiHklBicFJ5i
IvNqF4+TxS9BqmOTQ4tI4Jj1o4mn0U3bgidBSTv48jHRb61y3TJ2kzbYVmAZB6C+jepznDvuElEP
bWuOXX0OFEx/6t4Fysig7JrBYyxM08tuZbOc1HGvq5wxZqfoABNAdVRCvMLkDJ42nBkp661mUJpn
VRPJR+98Xc1vdBw8I/Pj8yw8P496bT/KcDxZ6l1dNDzXxblUQcuRtNCzbOBKCp6/eJY0eEbSpr9r
MIS5FD8Ufbhlz/v/UxK5BstyCiiXX0vIDhfj1CVIeZxnndmjpsT5Sr7ziuHjHRJyH++uo9d3/0Nc
MwasjPjcz3X+dcVRNz+uof/17npdw+iwJ7dxC0qD8YS3eIManxpsfddsqbgBCqD63X3fNIPLbszH
7K2HJXaWMTIadajx5FlZs0r4S3oD+HGUM/B7OcakR986zt2oxrG6XgEtkjPlGnL1uveczz728Fab
Pyo9knXXA5A8BVVD+egntuhPecpZ4oEnYmWfjFC72dizc1L33ExYRI14uFGl0Oc6f0yseCNz+RVV
vsdQizYyzy/HfrXkvF+R5Lo+Vdjpbgw/be4isWEYndTa6DFqX7KvUw1jX9ch/8GR524dkKY72JrV
02g4GEtO2VeUXl6HtHGe/p8BjgAKK3mQ73yMLuQKpRp2t1Rr9bUkhNTtfJpGv7r5jSSCcwYCE2iL
Q1pMfzJHZkEf+RWN3YMHOqOqVxma8U9t+y5TNrKRKW8ym6PnailGOtBharicxrS8vT4M5N1fPhFk
n2GM4OOJkF09CDRX8/0DGN773K4LQX/kqSCadfQSIbqxu5bAfhPRux7tL7WyDB68HeUX8VJ5lLdz
X1+o+I0c+lb9UeEo/oQ5zLTJ4hT2Onvtk4NI6qr1cu9dpZpkN7r9Dd/WHwZ67U9NMr42EbKmsJk4
tXdJ5B5NAVe1kwk/Y0yCsFxv8UcSA/Id1uzjYeJvUBODl2kyTrbl3Nw0PBQpmSYHhspi6UHrLvOu
wX8s/7fPjamiH4rEXKqmmu2zritXVlu7L1MUz+scNv220Ez3xbO8YNlk3nQrR0vHv9dCfP2MMjdf
0r3sVHR1vK80MFViBgyIBlE15JnkIAxTOMUdBAw5arZ+uhotkbkSwRm8okWNrPtJjk49lomdZZ5t
LEHOvduv5RqJ0/ELGduMryeXWGvNxxXLSRjIwIOF440Y2z+uWI42jnu5YlWQ0dI9mzp/ZVmFs0Wb
N3lSSWtJmINs6bRkcUq2LAS0r2Oa/uPaEEPXQDFNgiNCq0qe/mOaRFX8GmoiP4PtmoXNFgAu4mt+
kNzUogQilQ+gqoSIOZnxzVUuAVcgwFaiD2HF5kEGy77rXBl87cvhs7AXEvPaosqWvQNiqETU8UbR
2vLGHKsETgrvctEn38k+OfqvcUGllzfX0eu7P9b7I06OJlH6H5/7t7jLVaWGQVlwoK6ke9pTPo3N
qrDIm2LNqvF/BuuKvH+7qsktgpX0goNlo/h4GbXN/gGVovVlqpiAlP86c5DHkwGZE1PHscYYMWwG
A0tH/75LESsUn+W5lbad5qBb1RCpFpZagZuOFHutuwhXKb0fvI0jy8X5/Fw6rXkouxGKXd2Eb5Mi
pEDNRrkdIx9gz6Tw50M/+XVvVxjwJuT0oFC/mwAq7qmrVA8U/F4v3ehfr/OiKXdyEr4a69BHYNRH
zuSgtG2NXC0UFgzFX7AD8peujT/m4PPFgpA3nEI18reY4VS3JAzHm6Qo511Zz/MRV8ly47tu9FAb
PB4jpVKe7NJxgfpp5Vsbhl+UIAq/DaO9dec2ixabyz8JYL15CKJvVed/nvoYfpCYZcyG8uQPYbOS
a0YVWvxtl6vHQrOmndo10428Cnk98srkNWpUiB4rBEKWtapEL1mGORQaV8O709TPlevV33EoX10+
WS3v2fdaATQOCwedyPxSuEa0MNBRfe3YJnZami6knegwJp9dzYvPs97rZHrMFC0UJD4V62uWNWgu
qpEGClwzdpNihHhd97dyXMdjDtWoqDn2VMzvRrac1wU1dYzP02DqN7UypWvpPvqPBUsFUdPQDBeI
aGEz03nPwJmtL9msJAvT6FHtEx4ENaA9UiZT+5p6yqYLAusL56N4GZFputNJuxwECX6VT172BcSG
DFBw5ljNRe8cyEhg064o7XIUa49oIoZsIEhWjc66sDzYpcWkP8yBS45RROTBfF+Ppfc8+uyFww59
Vd02vCdxeXLt6+UF+NzsSbPWm3EIutdA9y+XV1Z9vMTeefrt8oaqyf/t8hJq8QvHTvbm0Glv3pTB
cUOJ664opxYSuvCapr+vAVPDYyhuUFTTPhVhvSj7gP6EP1hP5Tgum2qR7XmoQvDvp/RQT+zv/21Z
Gc9h6c9l57BFHsweinWrYYmljzr0e5TGZpxRoL723m9SYyJCc7KPCE1EQLJhvywmyFm/IqQ02R9r
/IqooD3BvmpiNBPgn7adla9nT0s3sqm6VXls8vTThRqsC8iiQ8oYsRDr7HI8+1tsGjg3rjO577OJ
4O7out/CuX1NEtd669vZWsyukz2z6ahWBa4kcOTreoO5cXu0XBeF2CrIIQ25FG7reNhqY5PfDW1V
rIHMp+cSYehlpFoDfAlORQNp8C/ZZBz8oOGJphR3altG0UJ8ci8+WU3r1zCv7Msn62n/+yf3KZp1
dhH+/sm5Mf385Eao/VNA37olG7sM5cw3WscMgtF3lA12qe+r73VFVbUnP3ffBzhbI4Ae7c0eDqj/
a1LAFl5O8rVg38Z2+p5FGHiXwEocuz4olaGAt4HVzSNG/awbZHNavXEftJoCvZ5W8yoWrtdDkK0o
qvWvVRs129Llr8/K4BJEo7GJxMxKLFk1SfPbknKmo/PfO0Sh++BP2p9LOrH3bifcHU37NpjwQ19U
cNj1ZE4RAqNEMrRG/TSWqDTVYGlPumeou2o2rH1B6udozk6IxN6sPk5jgVOSX6Zv/kzyqDX1H+P4
sWKKLJJccXDMv6/oDY5IHusj2ptp/jrHkH99139uLbZW3YxeIDbsxWtrkZ3qijjcJdmcczSwHpzG
MB/6qbMeZEvMBgsS7MIICLVcbAzAvepBH53kknrrLOTsponsG+6klBLEYmRrHJTN6JNNEdZ4pfLc
i0uQa8jV5LryEyIxK0yMy6dPCuayoiVny2tUvUFf26gYCtcnA/ciTfWePTiJ93nF/kAmFJpSBSXU
G0/10ER7qm9wyXI/f/PjgT8+SEs6BOyV78cThuw/Z8qMg5hpGZHxNI0o1sqZfUUJ5uOzvLQqMYVO
ksMMWIL8NHfaJVCHnm/PGY30nNomzEQeT8OtbGKxG2ws/tzWYWVkT3Kq6vLHOBY5lvA/p2rxkD/h
tPae54pzGIyQG4E+1usG4szGUlo47HAv4f7Nz7JVFLZ1trXkpLedCmqEAMVCnLkS8ZizWGetMPMt
/iP1pmus8c7i2LIcs8D53Okjulyd880I+3RhaV6KQJSibPjCRzeoSk2XWHUcoRQO0zKfO+iUF59Y
PZ+NXcTt4SEppy17eNy4hCqZ7OIUTcJx+ugKfkYh5QJ7UrR0h7qeFg5Pocu+xbe19hh7CEq2Pf+h
qIOe7d5qzypHZEXAHoZqqo61rkEvE03NBrzdBjUJfgQ3PlVpZ61UEjO7SzCC8pcl5ahYEg3mjyUh
RWzQCwk+ySWBeHzyJ5djP3a2Vm/bm8Crxo2U6sxSpV80tjYdZVNPAZZwN+DkF5w0oE/k3pD9/O+T
yNy7XtldJqnglhbOv30SjKrpKEd/ThqiOThZBWgZeQFTFTobtw6fcscr9uyjnIVMWKOygWVPP8cQ
qsmIo3bsrvRcK3aySXYbcMjYlodcpM/VIj2NyOg/DFM+vkSfZUxS6ta9H7T3Mh/uJIi01XOBp4mY
cV1ejsrljRmZATmV5zcbozGoDrKps7yvqavMQQJnWEQ+RNlZB/0/TbD6UH3fTnFpfCo1X/hyue1J
qxX3peNWL6JCI06PaYKx0H+fZFneOYtKcwnDNVkFbZusBhtNzWCqJ2SIfnUibDNehDbZ3/ywEAPY
j4Kjij7ofaS64+UF2Z7pHveig2qWyUH2y64uL3Wqfna0TrDU8WEj+f2tindmppqw4sQMXcyIQaOt
4ybCCLOto5WlFKiOaEb2yVFHCnfI3dqe0+/sILDXsh5gGu7ZGJXqsXNa91SH3DwvdYJ/TncBe8t+
va2HHRt9a90ZWbW/KL+M6Qgb3UXh3JjjezbD8eMEnvZgUcCTLfkyGHmzsT2tXDlzmjzKPiom6iLR
+2Qvm3LgLwuZDq6MvyZdF9JapV7w/xffdb7aLu2645llOc0RoSF/6QgnSwOCcDr1/ltTUCHLjQF9
HafvHkmuJAvsKfovZuq/D7Byz3VsZfvBGdVNOeX16xTVaDKyRD/CugIjN50Ue2yOCWqkl7Ub0KW5
WLsSa3ellcKmS7pHgBrJItfSZ1Rjh2M11u2jGuD9NafpSRN6oE6XQvYpnE9yTHalcFVXAcJZG9n8
b5MAERyCLjDA0VHm0yg1bKRAwggnNMBx5xwXGIMKceWF7PdKzL4VoJK3iVvWL60drZwBBQUjKv+c
XoMZuky3XEtbtNjRB/xJPsfhfBcWRvTt15vCV+9i0RMyhJlwfB36X2L+Mf0/1wkS5SWfi/pGR75/
beRsJLq+iqfFIOovk3hJ+b884rfOAaNHqiodeGpSpWNExsjh62zZDEVlRr67vlRm7K6jg3GK9VJ4
upvBUb40OGocEwo/xynK44GsdOushzj7PeYabZLrRJy1VqGG18sEbUQsN7aW2tcPbuTUD2CUuqXd
WMlWNuWA00yA2xHg26aiCHbtk3M9P9+xGcjvCzs0t2PVjVttyJJXqgWrcM7mz1WKJg563w7SGfP0
YPsqhoniOKlNgKQaLysedMz9sDSJcYyR50y+tTFo8U9xbxtb0hIfS7roIciAvy1pmKgtuOj5rpEz
bREXiY4+jgyPc9YljzjdZNsQsdWl7JMvQ+lCFc6wwBxFiOzrcm0zDANuqKLLgGBESTL+bSGvj/F6
pV7720JWiip5XN2N/iqedf2E5usMWpJ3BQCRTSjexaIvSMJ4yf+jfotvUbrxTW3cZ4mpnMfQ5PbO
tsoCf7rolMK4hzSm3NYcmle5GEgS7GosO3yXM/G9H/cTssRnv0V1X/igRq0xIF6Uu9vKEor1UFJX
QViYL3oUfncnu/kx/8hIdP4Av/AZ7nn1qXNSdFacsL4rIN7uuqyJ94kRuyc5t8y13+b+H2tftuQ2
Diz7RYzgAnB51dbaWurN7uWFYXtsEtx3Evz6kyjKTbmnZ+7cE+eFQQBVBbotUUAhK9P+gRJH9qsv
6m9lJpAMccS33oy1cdNWeGEj99CuZYQ3KbSYAuOWbkPwnexi19tc9dFANIb5kfxwsAYqa4ozj0Qs
RAkdijsXORgwQJ0Q9QCrCeMbqDxo7Qm4doKeLDgIwN7vkfLDKoP+BmUYLNI0MB4ghKpIF+AZYReg
PMlg9LKLp2c5Z6MO9TUlH/XUBc8Ny5NJwZWahuEkk9wrNUWG/fNsHPzZRBG0gTwzTux180uDCviD
9PGDQaAGr6uumzQKLMhllJqNan7mKy3dONBo70X8AG79YJviPBbUkXG8S0CBgBc2/vmE++rL4g4C
AtVXDiKlKwtkZJKFSNo96Mud25wS5xIYyFtwSTm3tZX3gId1wyZhPdBu1EnDjcqzm2F8mI0nE2or
YpGLn4tCz8IK0hDaS0GzwoYsAOdYnPzEen4hqOq9xBY1d1EN1pZtuDTbMn50Q1QDpkXkHusKGOMK
KzRUe4faGZyDxaqFCvTXzyJFTXIbp8x88yooPsyRKj85WEzmD04TRdAPnxZTNkCkqaVpt15vaLdO
ylDwa5Vb6oos5mDVpUab0brPCwZ5IWVGl8p2fZAnxbW5SoB6Wl510m1Qd2wPhtDt7KIXlquv3mOJ
SosUCczPooICEFjEW2Dr1QVZsMsdfn/HRQQNzrWDopVplEyuXKrJ2wRtU6cl7XqOc2Wkq5BzXLBa
KNry39bzQBKFkI31LIa3P7IZbN+NTnDXQNsTLAVnu/agHCWU1EJTeBHgYWl4hzoZdEI38DUqWTg5
dMMQ3uFLlh6qwj9TDLIFNiK8y5PGBAXyoK2pj0ZpANMkXV9O9tQ9TTWAipea0/xdp70ghSL25D5K
YS9FkfG1V7GHTLbjo8SL/GAOOPIgUvA+Nx9A1HLdT6Tgn9gTaFbZAwyiP1YNJHyLEaU+0E6R+EBd
x6f+d/sP8d/n/fA8ZO8gzgf79zimes55Xur/t3k/xKd5/7Snv8Of86Jy6PL3eY//2bzvfzeyn/+9
n8R///dyaT+ietbaFX3BHjwDrNxYlJtL1hjswVYXfI0e+WC4x6YK+UM4gt4sGJBnpkHy6pnjLAzp
RFMQWUDlhWnJjWxqkS0HqFVAlqANN7OHY38f0rS5p56gAXiVJqUZKCTgIdOkU2swL5NSk7xo0rCr
op1ivtzEFhK+Rleh5lTn8kYDz/Nzz0DpbePldpYG0tpxLhYlEGzPfuv2R2RxkfxRZv/fXhScvPp/
mgvzTcHnuWavopYSRTpYO/p13N+2Xn6PHzr5wHAue9ZQ9D6dh7Qd8t7cbvmODj6i4VADHvUCAHxw
qH0/WFG34yZs4aaS32paCgJOr0V+GKcpXADQ4lsu5ExU03PTq0l8UGwvyL1sQUKaCJ9NXkF+YF4n
XsoyDQ4ekhQr6FAz0NuF+Y3pVfGpK3q8WjTss9SlyQ1A7kJWL5Ouiqe+NEBJDBhEjJusb/p4GZj6
TvoiAnITHv8xiJZmKX7563WgR8/0Q5qmvn0qtASlgiL60pqi35SpEz64mQMBbbcw39y4OHgmY7+Q
TVHIP+t7AgwifrgG8xE1/aAvZED3pwDxQOCw1Cb3RgPxMrlnrDwAwTy5e5Vpfudlfu1uYN07uXfg
koQKCcimULSbL3HQ+GF2cp9n97xWbMi9saB4Pyh3enhyL+26WvUDA3BHfcNa8JwvItknh+n7kur8
2Mft0/RtCvGLtGwMCJPSVyG0x+JeT8PF/MUAe6G2Hkto8c59w8A2rICWL82QxmOwc4bUW4xSD7Nl
UeHT6kqeHMijUjNGVX+Z0YyYDklrzEjPQzNWyIJTq+S2u48y8BlFZl0iKVgVZ4MJ714k8itt+yNQ
lKw90wUNjoIB6uUPV8N3sKwa/HKDEmRF3cA3lIs8Qw07eXed/pX6Z2/CGhrO9wq82Ffe0xxqbn00
UQHfV+79uzcqhFGxbescB5LIQPzhrbn6ZW56cvI2ozI96VjsRX11dJs6B2WLiXP3pgV5E+dPpWWc
KySIzw7+M58sD7qsqZ44exrEWoWvkjHPb5CzsJ9cB9+AuNC7FY3meVgfkEvrF+RrQ+wPwLwKxSaI
SxcQNP3TTDbI4KaZcGSCid9nijPjxh7H6L7B78FSdFI8SNMCnNdFUY5jjv2WB04L1kZsUZivdzeW
JQD5S1OxrplhPWphnC3DspQvbT/+leLM8UeIzGcHqoNwMWr7MFPq2J05gJMs9b/VJspQgUe1vn6Y
zxe+dgvhsv80X2UL/pV1X7pRcZ4POo4K7JI9t3G8qlnlPCWsA8VqZL3SyzpKcdQL1t9iTS9QgeTW
vzrZBT6uQYpPOHGmptEudxILhWhgWB0M/J+HYZ/e0Bi2Uy2SjRGqI7IOJSewSFz7h26X2ZFabu5F
W1mBMuCKcTXaNWxACkT55EBIrKSAyg41GxwB3Ppa8FQ10N6CqukX0NdoZ8PMfvECqkzgSgXaqUtR
7x1aKOLr7Nt+9OwHsiq9eLKqwxxvC/Bl3XgsHl9CE6QG71ZhLH5R9xyLQpe/Y2EbNc3o+j0WoQ34
yPRyiX8p/wHGN+gOgcjhSRuNcS2CMbnFb2S/TxMcgeVBkuGg1JPLUcO5o1XW5wI4zF/K3W48/oNJ
JVuk3HvTGddFXCS3rg98hqfh6Eb0wYqgHnkLokWQ6gQrAnQUneNta9WkzdY8SkgQGv1HXzJulDbo
7PuZ8Twvjc7Gn/n2PX+RNcjC9K6QB7pohrzcUbOKxwLvEzVcFYE8oG7stmwC5wbrid8Ds8vUObfn
sEYlkn1QGl0ZrDVs5de+W+mLpirz2/mC7OB100CFAUsrkNNhzzdMxtNtYOb+OinAiDO1ndmAYoRD
tI3Bm7UHRdwBDJXpdgS17iEGH8vW0kAJpFpt0IIZVt3V73fUNzdnu3/vc/xxCvyZfxVZl3koXFog
JV3jp8rPJdgRExNHQnj3e8XC97UW3GIoNG7Z2N9YqXsmG+qHrGkBBMdH84+ehgYK8qCwJ0+Ie25N
p6u2ICUXhyYwNzzo5dSiLrqUOAc7+IMdHsq8yPMFtedhustphG4NgL+hLaoiXt2SP4ppNkYbyO1n
ISZjsiPn2YblYG0c26TYFpnj3PW2Gy+As5VvtgF4QVvo2i3zu8sAABr+0q84X+bAwj62Xb0gfcEM
7K/UIvFBaoGfftIlnlu8QcXpb0sNpKRL0baiB2/G4L9xxRaQKhaBrIjaBT75xZ6aOTChx6Epv1Nr
toA+QrTlbrVF7h+c+lB2uDcbQEUdqExuWMvqF7xgtyQgJhp2bcFwOLyJQ26sA5y0LRMQQkOQDTuJ
0EcphSxAdlZVoBizCztaTW2yMfxwATV6+4QymvQuwJLlzqxDeW1HIypWJnP7RCZ0oXghkhUrijQP
KNsgNPqFrWG1yAvPP8Q+FEAGWUIG5L35WR9ENDtkVYpq/R+MISf9iB8I6EmAACw3btKiQmbU0mNU
UfuXu7mvA+MMaLYAK6A+u2wg90iGs83sHOZ+u2y5p5CC5V/SHuxJ09BVqQeSM6SL0Sglw7ld9s1f
icHsTUmJCBogLUQOZUKJfORjb++p6LxLR2ff9bG/pKLzkcsaoO5hL8Bi85K1obO3kS4AzxxAPlaT
ypsO2mQHJlp5oLsOpRwl+KpVm279ys1B8hBAQhJ1JeWCrBoaottL79xBvhmQi/t0qFFOr4ljqnLW
VK7ByuaeuorQHKDrXIM2BvLr2DQBBHeuh/Zy0VBR6CEjfXvV1fb1skiAr3+Hkn8g28E6Y9PVGpCQ
/28Snn80eQ9C07TeMO4DPW4Wju74383gV6FKbvOqgmJ1UeSPJoOUBhSm2p3bFPUdoGVQV7uYMjN1
JlMt9cLziITKYsh8a0GlLnSxW6iRC5zIUSuKErkDt/LFgmpmolT/YpbMmSziGoIESIWByl4V1Exe
sKAY1JWDbxlHbSF2mLU0d42R/7p6+U4v5rashw2qrl6nJr3Lr4ym24+9V65dq73S237qq1BDGsou
ORGJT2/FyNiH5opaqJVAJQC0azVAbw19Kd8pgmjYbviPoTS73dz/p//cTzG4rOxFVPGlzkNsVEPT
Qrk7zjo3hTpItNWxnxbHdxyZwyN1BaNTnV3PXtEYdTlYLGwbIwCT/mdByCaP0ilIE7bOodfSR7Bv
sdMoODvh9BG4jaL1V9Q3D3gi47ciBn1TazvTYMYh+tjj3HblJ2NogdklrZcV0N54uUi7sLbI5vKt
wG/vqu/H/BmVskjeNuBfBvVg8Zyy5FvR5/JsCel+xTqCekMw2p1MfBbJhSIMrmeuaFA2TbPC8WI2
R3BNbziH0VfPiNgttOfkKeyhc49q2mgVRg2a6gL2cAhlc97dgYXL201276N1A6537Ij2IbMKE8nu
324UimXQ2LvqIxsVKvOYtxvdVuxin1sHzTO1Ewo3d70qGJPqYoGCb9k1qHWmJlkIPdtRiy6t045L
3ZHeTahqzd5j0GBiucGjAND9KoZdymBtJaAp83CQU4Z7PbP0ndeV6yrv/INdlDaQeuqW2vPlQx+5
aXCj/smNjEvDEAdAoJytjbU48hkaUNJBjGrCGCD3kTnRA6qJ3b1W9dnaKQycHaE6zuHf2s5v1rku
xv1njrHoo4cIm8F9gzcjQAhYETmlhoVXM8TdwdYHrL5aswEQwLD0bFOrW1sUqHETcT0ZfRym9pV7
CM6rZRyBT6aDWJF0g/pgtOBEJSHysJLNMhCFu6EmSY9bGcoEtREpDOojJXMPSIt9YMbPc1dnAaWZ
5QsKNkmYqwn8aKwPs/p5wMxmKdQEs6w5TSADbAEpGgVoWJSvTRtMAEJVh1BNSKDuvKxAGWrP9tRF
l65xpn4eQY1n7qI7ZU/9FIdCvPfPceb+QF+4BVb3VI/xoXRvEG6+jTz+TINUu0F3fsqTLf4iyTJO
zD0DLcZPzbT2BdjqfgYF37sRKnvUDQ292/wx9F9sMhUwtKw5jgvwDFBMEG+ok/zWAc3orYvtI1gW
wx9mCY5W6qJBENWU7QrYcJBo4bQJMt3KjoZCFAQBXae8f/tRP11EleT7psgnqjcpzBiM+aa1gRQ7
3uv0Dve8YDG2bDjRu5rI3pCkklsP9aCTxTwwB2hcFOGuIUsFEnAhTygsETu8ZMQykyin8mJLnEPT
bvdBWplIQ7coyQ3qEFUrrf1XMNirwOvSb2RbDvXfbPVRQ3pL2+pps2RjaUDdXKEr3tVudVK/lRjN
wLt7ILKNqW+2eR+lrr+JuALAnChfrwaNEbJoKd42qBfSsaAxfR+puKDrgdixzOkIMkoZithUU1dl
1jQaQ2VhGu2V8dykUbvRl44G8kEJfSi/0h7x0wn2LFe7AaApf+aZA0G8wobqUlsUz02QjRuA5IcN
NUFeFCyztncP1LSyYts64HgMgix6VDE4N4sphlsAzk9WptmMG0cOOIdUM/RZZi5ifVtrYnw0AGNc
RdyUjy7U7fBJwt2o+mi0HwEUoTsaDcbyc7sPUWa7D1FmuxxQ5mU9bvXGrJ6KAfhNqwzFipojBKVO
dZ08VVpRPVFXD3yb5tnjA7WqGMi7PICGNzWdCFI2dQDlBmqKEYnAoscxHTUHFyXDJkC71JouWn3X
8c46aUDUP8mu4UuRN+30MDi6xkkw0tTTw+QgzaSHIU+pHlc9DGjuLw/T2WCZD72kOlA0CzCKq4eR
MTh8Rr96ZoA+TodqowsgTW+kT6BxQpJf9dMhmc2Nj/10yPRJf6aQHq1g7qEDAOioUPRdXuJwvvb1
ByymvWWmdekNNWkgE4tCtPVkoMWsRxGcALk8BC3TpTWWrzwAvTiZ1qiIPDKpgcoKweiCckR/aYMl
4wZLGDgkqHxV0SIt8ZF9RhrfdsJb381Bh+KUxaKUcfxTxxdiYaP0/iv0H8tVCfb6s86ZfzNwv9hD
CtADQVgebGSZgmdLiHAZdxp7myOZDOQ/OB772fUBtp0qEtbh5Qp6l9654l27komGUkIUBK0s4PKf
IKPHT4bWnfsyzJAURpdkfOPXnXHXqq6kDMul1aEYiwYtE0VV5E4O5B6m9eRODpFkG3W0f2pL/dhA
cm9VKHpIEevNg2XyJ2HEHc6v0JVljXVrW9YRNYNQjnJdECn/qwOg8A3o7bIHKo7qkkrs8gxpvakQ
Cuy3Ypeq9qwuS30aH1og938XVVEf+VEYKqoaVCyySz0Df5ohHnY22INvoi72bkpgJr4WoLVF6kl8
jyKID0FzpjvlOfDSjdR78P9hIJQ4Jsi85Jkn/njlKSJzH7QQ3XUbwL+R6Uq2Q6CFVbMyO7u9kQ4o
kgFe3hk9igJSIkGmPmJLVgOmbtl7Oy3wPKr0mpo0OHMnZ3bir/rORY1JCvQZaT8FfaGv2jhMQPAH
KSga6B0sc/yA31MLlPaXflmnR7fzsuNsarjtxZ1saSCNUnMfF13UorQu3upjB6UlJYicBbZ1kKi6
gjIdmnGDzEENDt3YwwzU1dRDtSIHGvTziF05MN7nxzDuUlDZgCEu1uJoEcRed4YCZfVYKiE+RSTX
guNq63Q9X1OTzJpKdmc7MiYzcgcv47UZatgu0cgMPLVTNDLTixLRVE7A6rY4GfAPJX7/+W1UuPlh
tH5MLc0I9HUUg2s6FeBApK/tkJtKu5rhNBhopyHgzhOS/+lad9z8VDp6ArwRMvlZYnYn0DgKtdyN
v5gMQH2WV+IHEMtrD0TW2Ar/jpSbQFx5XLOfElVNMEdqwv6hqUuxaKzgZCpcj4WqB0Al0FIZsh5s
HNSizBq1oEBxElp05Ik9bsHqtYw6UfJ90NvdAWuWZWQAHb7gUQ3qqtJ8BJvZsA4AQobQbxIspZmV
b5BNvssrD5v1fBfEDsiNGz15iPNRex2iCNzRfVQ9xo5vrGMGvgwOFaddVejRTrqlfwtG22EdN5kO
JrDwEtEEA9vviEVRGcEiltHDWIfBm57IU6r3+BqAXJYuwvR/RbqHLKd6XUBWpADhg7fGX/tigLy2
tQnyPsGnHkDX5dADcqUqli4eWAmc8L+NMrpf0z/eankBShjQhvR4oa8qE0RJAf5XbuhV4NjmT8NM
mqlSk94YqdCnLnqn0Lvizy5y5HBs6/biSKbvVuTzZ9efscgRLLmo5VRO1Bwdr9iPscfwr3OiOzCs
vSbmYD3bkPHd1vhkrm0FQjdA8bZkUpXA4JDt2YyTlZbr9lOYp/HsxJSTAYGLNVmJFKoJ/6dORSdf
K9PNsXLOX2gjUA3lKY1BIC1kmkikeoAvnS9qFAgG0EsPEh9BqvH+c7RSox/65xJx1CCcOPdBeGe2
p8wQANxo/R0hArR+HDcjQ2UzNSHBtJOmHwFZUKGSYcSJOvWndS9WQxx7+0RHMUwZbwl2UHnC3aGe
y1wR7CDKOIo//Co++0N7NYlu19eTxEaw70QFdRMWerep50LOVpWQhpUhVlm4Ap2ntflANRALzVjE
msxuiFdgvnw2wBURAQ1EXnXxoD5ymwfmPmYx45BgM1GhFqjqQUpvQ+f9EZukDVGmM6cvb5kzYGtt
iuC5MpN2q+gysMlEMwGT3QrHscOWmtgTKsHisrmlJrCd6xZ6VI+ZrBoKScztFNJIscqkZg12jynk
KEcT+WIsOyKsHnDUgR03LR5aF6Q5PONPLVhr6mUJ5H1qFeM9LTRCgNQXFRucHa0qeh2/NLNrCEkz
cp2XLU2GpXimd+BR7cEUkNigmqoqCabjrPkCrb0vRJYA8Y2fiY/ic62WwxasZf/VgBdiioBqop+R
ihA4WFilyAcDUlohT1kKJDS0wMtXDha6QHBalTGRKyLLdRmfuRaJXDHHexKcc2m3mb4noeZZYNnt
QKZgAKm4ZyaSl9RufG8JirjqpkLhM9i2LoSIV7u1UW9xcsmHe0kbOqRgjR3X3HSLz3928KqyxZlp
aL1iK7+yZJX+cHsGGoY+D+8aluUH0cQXi7TjyxElIWMItsXRfaryJLqDzskbldiEHQhnQBlTrKl4
pvagaFEy2zjQ6D84aS2cHOXUNKO2zLoClHcGtDYXde176xGrwIUPIC3OD4B4uZ2Gqoh5a6vQLEj6
WGu8l1UWS/a1s6NDNsjBIfNzlXydj95A+lo7zQHUYkjwf8zeXuV0p6St749iGfdhuKGXOb2dTdbt
PQ9nnfO6MSqHPbTPPnaRlQneRcA/fztNC1LpyMmBIlJsFYMcAOtpzgx1QYlM4yP0UeMjykovd9TX
ZTlgY/I7dc9Ws+lnfXmuhcqJobq4Lzt+zMvYeBCNTHESYmA/2DAdrDm4VNVoL+rBinbUlEEa3OVj
s6IWefVQoVuXth2sReKOio663fluDVls5R+omHYqIWappphjjl13iVlofXAH6bHVqEFbskFh+AK6
2aANGbk1XSywsWCJOPDlxwFl1xq/vMZpb6/sVbfT+tE6rx0QKKtAhpE0EMduARvqBP6gpdFznOKg
WHa6RTWAvcor4NWmcd3tUuh4+mA9JtO6ib16Q7dk6un1fafJH1lpyjcLeM9lYoHgK3d0dofyiwRz
/R6I+z48cRHwu8gdkkWvYJulaV48oN7GUPAKliUaoFCzR6pCzQM0R+ZBSc6onVcel/4prQD/N4H4
AggMTbOxubXIxiI+Dfj2OyzRbpAjhyy3nzIU7+n+CTSG4Jx+921C9+I7Fgl8S2ckX7KQum4fUK0i
QdStHSPwT+X40tu4DE63pYRyjv/1kxqdU9SQ7ANNoiGg5irzaFNViQSTgIMUTBkdQSqS/jDdtl4w
E+iycBxBbw3JxckiDZJjnIOQQdesYNNJSHprgCSD1x7CdKBQ/rON89tkE9RA1UzjjJdPkPS6g3TA
URs745UXpbccgsI5t3ntbxkHXCiywc+rl56+zJnZvvldvzP70P/57lTHqP4G+yLQ9pnub42w7rf1
yLSjlBaOIcMKClieXBcK3wLyjnQBIZvk3EMy/NEzrZ2tYDBuW1zMGtBVvqB0HiXWgxmfHeSOUi/+
wUf+BkpTtVnjDJgiNN04CY1FUqZik4IW0imhKN7EWEyDCX303PE4gqT0zje8ZuGrkpMUWi+LyoOi
iINnPCQSWEqqXhm8etlrrv0iC/BsdnYdb62Ehc9FZ9+QAYXEieN4hHyWcTcWdjOVt1g24KQidZKH
npfYAgoXImpqLmZHC7Ab4381Fntm55AIrmRvH4Gnvr4EbT6uI+jWLeaBrHBhTe3J0dH5hiXNH3Fc
P2nKlVOJEZxgIIEk86HER0ivrXo7YHuB9Euz0jvb/PLews7Y/NKpMTurVwbI4r9Au2mypDG3AIeZ
8uMj+Pw+8VNjZPk+xv1O32VhbJffI290UCybe+eSee4ZRHjY8CkWfdYjl0t9ugOuehNJ1qVA5Rx4
84pC4XGdeNeO40c/8pj7zRgAxsh6Ag5TuxGa1Z5TCHqsulJvviB51S6AWa2/a5q9nfZCVoESLa+p
fqJY4IfeD9rzENbWMgJ29F4CIgc+qLY4xkMw7D8LmbQoGHkPqQ2qQB3VPIBVgnIDHBOPHaRyc8iN
3kZDnj4Jy2WrhjTwVDNNebaXAUgHTJX+acY8esiQpAIi0canzfWf8TfrJ9css/7mGtqQBRuGxD14
lvgBdGZ9DizHOXjc3laKg5i6GnU31vKqn7pokPpZ6m5n08iVEGJgeP0GYwZOFUC4fJ4nKLyP9a+g
+81WvMa33XXC8qbW0woEu+CdrmPIdRUoRL+rcLixss3G+poNoKYzncz7gRql1fTXwW/npzHdXnZ3
vopZvscMBeSkRRy262E0jW2APDUXziNTfyxLwwvYsyERSn9Zs4LwxZABXzY1y1IcBVIWEFYUWOE2
cmGJznmkQXIFPffFdcS6Cpy9GnAZfGPbVYjaFAc/RBW+tpDmpE14q9l3Nm/ztyAwg2UOCctHL60A
JUmFdzsOerwbUjPfQQsWnOl1aqwLN6sf6Y9IEZPau2fcASjyd0Sh+XdpLbM3C2jpq4gsiTkYjKW5
6YbW2YTGADEigHc2mo67QfXRHfXR6H+1I4+gyq7jfeibZ/vMbp4tqd0OSuYgAlXZJu7nhxplP+eE
WgwazCjWrje9ykdVXeofy0F/dWOs3MnCgn1TV+mZunzglid7Gkxz7CGUPbehhr7805ar2LE51JvZ
Fvy/r20VJ5MtWPq0Vdwi3UpvNabLN1/w6kTvKp4YbyFrQUCt3mpqjFr0rrIwNlv+6Yf06JXlf/J7
jznP8O6HrSSkIOqw0R79AscakDlttZ/M6E0Aaz1zkXmp+T3iEL1QdXq5WR4ESHbe+ICUw1BH4UOQ
AgieVloMcRzeHh0Jlgvz3V3nxgd3vwQVCOjjs8VlPvzhm+0s9JErCnZqdrMECM62dMjHV92CxEA+
ioPYUDrallp6h+xPZSkFiFeRtQY2dqqJLDPS8om1aurC/2lmgM/ypv/eEv+cCMUDy8ruJndq8HCZ
RQ3OU6GvwjJhUAZMvvgRn5xK3+++98qpY7V46MKouxkclLR6aVAtT36k9y/ZCIqIuMeRCYpu5Yvw
Q305GFULDKY3vICp4rdNIqpxCeqBv9l88+xwuIpDjmZUXccBYMDNv+i+tmElll8ukK9nuust1p9j
6YjNh7t/tKuTdlU4rH80efAdRNEppPPwkytH59vcGgCbnlvj7xZ9qN9bf/rRh/p9jD7w763/7ieG
JgKf9/BzzIY7w0RdpR4U8h6r5AfD17MXHbIvNwlHOX6N0ssXW8OiMwOn+cnKoShlJsUSfAjpi+04
ULkLuDc1+6xhS9DTaHvySnBU4NY51Lhr20EBCr4C5CUdrAHtMk621FSPgPdx8BBAZ+d+8P0H8jbV
I0TqEeiJEjDRAEUDiTjQ0oAQ8vcjuOoRBgfgNAqGVz8D/2GxMmRjrLtG9KdRb7qTH7Du5Jg5MNXN
znMdZIfmfltysUXhMQ6IlRkNTDZIgIcrS1HUujiM4ysaFwb/ysck2v3vwlOM3ukCcE6AKbvcRBDV
WOSuBEtszuPNwGK5tGwPQO0mBxk5VqFfGY5wwJqZYw+p7PQ8gvbO4N2SGXXRpQ1FugqTtAK7FWwn
/1IOK6Mx+ivjGiTj29ENAaJQ81xF0VDSkI36eDP3aUPgnPr85YNp5ch4o2PFvqSpZ3vQOXxlNTgu
5/6hqbuDifLTuWt+Xjus8bzqnzXHeH/mtPOq3eC738ue66dcXVzXe3WG0APhbKefLD8ypn49NQAE
tLIjWVE/WVBTzwt9aZYDCgWUF/XRheJCt8LhyXgb8AY6MeTq9oXcjKA/WMwOlgFVlwVY4N4iY3C3
H6dQ8zt1cZwfdYo3zz21wTm3qYHkOGKjlx5TJwM76RgCeoKLkP7lzsiifTjY5eFDv46qZpD4a8nk
NTswJN83pYAyxQcP5LrSI5SDPjqQWcBAXfg+DXXRhabBSm9YBK3nYift6K+lkb2kg+HdD4KPeC8D
wqKFhfFaj6JdItcsj5WQ1VPY5AeyD2SSbCQKpbbUNOKvGYCML1mUu7tMZDhQ+x3Vc4tL1MqCPMFn
UV2eHkACOO7CPM767lgBK7y1Qqfa6FXXb8NRdC9FgcNJJTcnx1CpoWrdtgj87gUMpguSmxO9/tEe
W1b5Bl3Rn4pt1U8EoHeKe5XuektnS4CvUUYOFj6k0NSw4RT1rYal8mxX0yhZt8r6YmeZ+KvgQBFS
FTehbkfPPhbvW8jxOZvEltqraT71hld9qyCOCbhw6u9a1o9PmQdCsrSuvxUOZKEjCMXfAuHtnN1a
Cd0ph7rBqbYG2eeHvHf4AaJazYoGHFfbzDMZAivKTM0ENtqGIqqZRjVT/Xsm8mNF3UHHFKg8T+/d
TTFC33RsY3MDNkzt0amBLuAlMEEaW8t8NP8yeohiZEHpPJSo3rjpwMW0CxIRnmuIpK4YeCxew27Y
577d/nRG55zqFlQYkBxetUManig+Mz3IIeggVHaNaI5fOJH5l6XiJ3/GN6AwvNFsx4LgWX3bB1Hw
RS8D7zEr7yGnpAECgZ7Ybtc11kv3ldEFXxwreQ3xZpmsQfrrKB1pfT8NtpAVDRuX35BngZX+xu79
dk3R0ihOdiVOO5bTKISqj7YlcnwT1DSBtM9RV/75GDRElwo6QvNj6Gn+iprKy2MIBwWxrYXjbnoM
CD2102OAeQyCVnXMDiEARYtCxuMD6AfdjWu14tCLxgWzra6vbahrPLGqKBagnRA/Lf8s6qr+1Y7a
G5gAo2fWQqsQRyvyNPS5voPKUbRtS1u/s1JQYjA/Yq92N95mYNT6BbJEiC9FyXeaUjeZRKEpprTf
p7RqKPgCO+0/GbK+TImDwkR5R4n4RlNqWLqusD6KFoyH3aK3nHIBVLt8K0TqLsC+OZ50g6V3HwYy
i4MZRw0UgQbAdyHkW+sXkDXHkdeVh+b68g11aZdQlt78zaNQodpsfCwcVP1q4My5T534mcqfeqfg
G1APo65SZZ44856ioR/udcDS71HQ+kzdZFUIyFD6lth5ohruA08Brvoy/SF9d4d3h/ts4Jd102Pf
vJ8tQhBSfwt1sDTcNq7gB8diOJ8o++isAyK9Bc2gfuTUN41M96CGvhrPBF6ohrHqwzTfUskb9Che
Y4acXI4S7Kcsj1ZTfXLHjQOzC+hcq/rkkqM09N+cegscjxfQWNuz6EjnJnQ84tZKcQpplXCPUhNQ
28ZuvpqPVciGmqYNWQizOdg+DxdB3UQb3PFDgyqVQys5zuDoljo71Ul3FiWJP/O5GvbG2AbHbtpv
4tFNVnXoNfvWHeSLH/+AZKz2FSwyEpoRTbQMdQ1VcoP1j1Y5+GhRrgvn2apXTc34DlBJ8HwVC2fz
LzjITkF/2+iryMBWBknXEPk/5jR8ZQLU+1VX1BZm0v8Pad+15LaubftFrGIEyVdROXSrk9v2C8tp
MYI5f/0dmJQFWat99j73vKCAmcBuSSQBzDlG8E8yoUpVFA/75Rce6fp7Oij5EjxO6mNRR+MWByjl
rnXBp1zbkbUcwcDxqWnxikfeQDOg2uGgab4E/pAf9SkMlkBq/5bg7/rZlc4pVGrtvUL9+QqZ4vXB
cS3rIQdmJBg9mPq9Kl/JUvNTZTEqrou9zEHbcScNNiX4gt7+iAU+Ke291wFqexcLOGnq9y5+KxT9
zC27P06CZpWa2mdvreaMOBSHqI0dfk5ABbpVGqVYsBREaeWkihIczXzL3GncKyilWU4ovV/R6Ytv
8N7TzDjayAOdKgPhOsnobIYO6u9k0lc1ymgjz4fIzrSc8O/x1F5Jnobz/JPC9pN6RLqNnYPoQosP
AK8A3SJk/jipx7nncG0ecofXx0vpXT019VlLyvFkjP37fBYq8rJUO/YqpgfP81FqqbFFo6V8T4en
cY97iWXhUURDctf98Z1G5CDcWReFz4mmRIdSiXo8Rp3ip8ENfVf4io0XeTCNBkAP+ukA2j5ydSyB
UW0wlMBE5xpHuflYmSvmR9M70IkeyLLl/tcq0PhbGoz+OkOJ8c7U1LtYGlgQv1c6v8TqRrc46N0w
/QaA9EGH7LVFOAAFHYhiSy3JzSVrOkGnmaDco0D9417rq7OamYDNYz1yWtw0OaDwE6Dr5JKDu+HW
hfVmtjVLIG4CrjQrsvabIcqqxS8mANsqGJPcb0h3csHyGkUvSK5r1k6cKAeQo6gHM83VNQqTtee8
FhgvTLtxx8phdk9QFD27IzNsN4BdYkFpU9Rg8WrveFD8kiLq4UxnGYe+f6IRJW25ToQ1apBna5mJ
Re64Xf/CF+iSr2UH5vjoBs+urngT8Bce5xPI0ka1kxhOmTIe51t+301ArPeDT3ltgOBLS/7VI22t
tNz7yA6kiSCL7d1oTd9VX3xN5VfX+OmXU3sjwFsaWLnIQPsZWCVguLFeW3J9xDac0uDQMfb7b0jV
34dGjtynzK89n0/lzz7U0oVfZvxT34EHxULW+KMGlgagRJb2LgVSHYrCwYVqgDBzjpQNXf/Ntoo9
oGMQCSQIN5HwUEq2WtT3D30deqqOh2STMuCV2tr0nNpNAnTxCbSdgl7KVVtnOYzg180D/fOAIpVf
XRzNTilYyRbAGFCfkdWYbHjs9MjETFFEiHJKpI0GJ2r6EfvVCdbvUkS9BNhqsyzH2/Xpaqb3Lurz
za7ahSZ+3G1pxkvKULBxoKclP1IwJC5HFRvvUh9YHdiL/W5ESa4eavUT3oLCF1TVJ95gmea2Mln4
AvYVdpq0+JGU0gLAuta2BKhaNIXljjDYCKeNeqGFU3XAvm0lfptEaZO2VaN3v4EhgxTb2kqC1EXR
4CfzHavHeuvSUdcsmyyR2JjNig5ZdQ+g9cNBGHVRfoiXOl5v7Qqb3EundM74aLKtpJ4U1G/tgp7y
fsvSdR93KPqIIu04p1nI5z+g3J9iFOah8GMqXhrLV5FrAlRzw/xFoMKMNT+Kwa8+lS4YkGrQZ6A8
1QwOrRaaOONRipcgtVXkkSrRz6SYfZAS+iNMJ7ay7NTxeD8WXpg0+QOYnp0HYHlhN9Bppm9d3b2a
vExfS1b6O9AB66u6cyawGAFh0Uq/BcYQYRPdbbCi9N1XZBSfyU8G1PLJeShFQHL8IGDmoB7qUsUD
JiLleZq50QEiOr2ZM+cI9S/yWknGzWWTlZUlUEyAZuW1ea5+rofk1TZ6cKMlP3qcfP/0Q7xRJnU7
vI2Znq7ycnJOHBQLOwCshlu3Ueuzz+HdC+/G4K/ErFZNN94Bz50jUIDFHjJQMJDdWPruMkkz/Yl6
eKfVnyofR2JSdtcDBeJF+7+3w2u/gO7VnijviLmo8jSt1t8FIpWpUe1vBaASHknZuy/IcjHfkI9Y
PflD/UAJTS6yAw6AMQ49wIMG747SJ5vG7YFvKCJQQKXEkpS0IiDSJTOQtUCZDS9RHuKVg5lzQJqG
94CFoIA0BOf5JeBHV9hm/hzw9xVSQLrCASRn8grBQhR6HwUEX63jTbnh74Bv1G0THzmSdg3CgVH9
hh1TDdnfSnfMAGjwEOCw2SPSJ7f+zJxY/eYnWIyRwQBsWhNnviyLQIYuFkeGb7wVuhq91LGOCprK
9T1a6agZe6vKDLX8E/L9Iid4KFOA3lPmfQf82EUQNQzHaMNFQXhNg1DgtedWIT3qMbbPQ4e060LR
VpYo69b0WhCcB8OWyrd5MqYPKKk/1TryNDypzUX5NzLRolZXPsc4tLeYqX3W46DZgm0BTOYhn75+
IA9MY/yafmCfTd250NQvqA9707Bl+eIYdXKsW+Z79JcIeYBbx0vIdSBHj5o//+nAbpvtfWGPyseL
XNinulWt8OrqHIwoPaJCTD/XPbaqucmPCcv0c6Vi1/g6YigVOIW1dVOnQ6U3lPkFIEhUj9Y18riu
iWA3hTkMTDsectm1JQmxcLgki81DKvwREcjkUv0TD1hWFom5z1ScTt9hDxLYIAFeSOxBAq1Amf/F
GN8t44205Nu2radg4f0IxAmUIdh+skcCW/XUiQaF879lGkPqB9kohZ7sSR06qCRScoDLWpU3uoBn
RFl87SGxc5x7WalCpuDoZe79qQUyIbQjfP9nuyxo8uNYpmxtlAD/KAAlhY11JLEnTO9WdW3yz2ag
H2hZM4z2T18p1Ncx93PwhmTg1DWS+okXnCHdGEsklHUvkJESfVcbYIX0mlk/BEiuugvWuU7808X2
UTzoKnLFze/q2NUb1Wy+M2bVz7wdmmc/QHXaUBnVuglTlEXkgbvJRlTcdmraPE92OxyEw6y8N65K
IINEzPgPxhSKZvvAoav772RQTMYjVs/8BMiWFsUobrUmH1L+xTHC4RpKOcTfMIm/QTpw/B3YMjIf
SGRqODMf8XdQMGrCAuel9IdL2XUW6XS9vDsn21ROfj/9kwFEFAdsdbVO8ON9NP2Qm2CtjtT1BGBo
fFxXYayN/gFp9huSUVOA6ROJYpm9dVEzfpiHpMGZUOil41itb4SdZk/r4Rq2ya3wkawzX3FlaJQJ
6wsT1VUoiBsUv91Ufl5vyjZR38MKCDSieMTuOs0Ltco4GWXCHnRQIs5VJajzPiZxm32iwhHpibPt
DZWdkCe46oxTzbAqV4UnhUSW541nEvf1xlL06f3qifv/Zc47T8cB1jhIlT+VcZVuac62yNwzqujw
/Y09xUYGDHE9TqjKOxXIvCCWSaKE1Fyt2QKUzJ8ZIkkRMB8MDXrh3tBP8hYML2GA5BOKRL6Whs/O
8t1HGrEgnyg4jShQq7rNNgoiH+lRvzkr1RDrC0FJXhRxiJpOtbZQn80ib5j6+pJJG1d+5PlaWa9m
fSrGjhijtIz1S5l+nrRRPHt2XOvzDQ53lA0ypVBBkv1S0jp4ou/iGMbAj0yRbzx/5fUub7F8itlm
Hv9h3AvjTBjTl9ZV02nv9iAQD3jZLQy9Yse566v14CWuUS9JiKcMO1LvxkZnXDnU8ROJ3GFEChZ1
FeqSy12YOXaSgL4sq809wfcQ6o4P2h0QAkwbP4lRA1vGedUukyoHCPHQfboD95k9yPDqN6R+fpqd
KSrL7VdssxZHJVfMF+fBxUfzAlBu6yXPUS+b+X22oyFXAPUXG0rgkaVhGdZLeOrzQH0hgVKzf5kn
uh145H0xl9HJfGQ5Sv1FJIouzZFnMDwb/SrlbOmArPGhzGssngTVQZsCxFmIaBQKXoM/RYoFkXDE
MYyFsvtMW7q9j7WwpoFqwx+2tdh+dTpA5iqxwp/iTC3x2d5aWJ2d/qhNBwsM/GtvLLQyLj6jGHGO
8ZHFn7OQRW9M/Ekfq/tZ6DrCxALnrlnGm85N9aVjLxPbHH/WgWUuwH5dP1fhAFhsZH3s2qRWHv20
0jytKJtvBliQgjHMf/VK+623x+iT0TvGqtDM8BjXgMW1jBDbAFaQv1cRYOVxkP0rrYat6VfpV1Rv
Rcsc2M6P3LGTPdPiZOMC2fclTgHaRWH/uBRF6y6XEk3g9ks5cHazEUTE10uh+EVTf3NYHX8aK5QG
tnkXHqMEpwx0KW6pNCcAszwykcYHhGyQJSXhkUbUREVh7KfUfO5Evp6UGxavlnpYJitSAHscxy7C
v3QYeFmvxuSfo7gEsAzuIwqMku0QYv/Isipny0pAC7d6r34KQYMLcgqcSqFoR/1UWp2OhaIb7lmA
qkE7T8AX1RjOibRt3GBPgjfPaovcH7c/kFSQmZ/bFn+FiJAiGfQYAnQH3KUYyuloWPva/8d0dVWh
vtIGhJZYPlODQkf8THVvXmXflCzQsppMJmyuHlEpRpJJA06jWXfPvuu4zxOSyIAs1r2W8dS9Noyd
BxOAINbEu1e3REUk4K6DHSmZzeNNn2HbmYZWrWbHOMO/hYYUzQEGJI3yP6KRiKIZtpFs+jaZAbJR
WdotgezKt/QaOkzWZUjYabXQFqBWQ/0H/slSK41JK4cUShrXcQGOTfFGKyeqzAB88HoTvpvi4Huq
TCRCZIX41jfqS1Akl970gYzssG+tLpBa9BIAAEcDt2iPpMQhUTdM5/mD0Sc1NmuF0ECWLGARRf4S
L20UOgkhvuJIeSAjNjzmNiCawzgtZqTYoEaCIwMKwcPInfFTopzpIAZoeO6xNlCaQgcxrqbGwJqo
/+WUVQXSCyacfeEgxkwSJN5gx7CeHICq33aQjhB/G8weTDNV/KeqdjIQvKFcwEduCKgP0FggGfLi
sQOZ/GQNZ1JYjWJvY70pFmRCMtI6zT9J1fNHaSpohFCToV/cSUHuoGAvgAkNAAHUDKHoZiznj3ks
8IPENnm5nVcqYninxSFKOX+uE7Ix77WZYpXz9wlkFyg7F8alGj70ftPsyyk3T9hVxztW3+jgUHV+
+bVqnKSclCQzenBXd1pkrEhGTShc5bAERskw4cd1JycLmsHFDNL+LkYCitZ5hhZA+Eh7Z99l6RdX
onDPK/v1ruKs6qpZTjzuVDlGzajgeA3nka9STsEKYX+Vy/gkF/GtOv1RZMyYcej1aQcIK+eVfjfY
1ayQh/9KPzFo+gCcb6Qp41lDv7bfGvrEfvuw0OWLWKnznesCgbAcnBc5OV0xyRXdf5lHxDl/tSWZ
dOhT5atTJcF2dPlLZRvVlrZhiz5J+oXcqqVd2quJlJeF0QSbllcvOCirAFGE7d4bX/wswVos1E5v
+Ju02iUxWFk8I0hTABTgwF4iCweJ/gx+qf44CiRh07WtR0BieDSiJi3AIAkSVRMPcFhQ81EgK1Dx
SEqHY+8CnsWssaUg6gOtNBw9JbOslfzr/wtF3yoWkuiQnE3GQGrjhwvkG5IcTniPtpAf6men0USV
h6Ciogasg0dLV+yZrEpzymzlBJyvyT5r1AwkQNWNPTgMj25ZrZziXbNNHfnUGjaM+rF6MuuifpIy
2gOgzQKSoTww9jSnBkw/54GxoTH5zXsJ11g3+wtX2Uex4s4V/Jg4V/orTl6jTUBF6nO78lQ/TmbD
WfgRZl5F5qxnySLVA75K6mFlmbl9CiMXrAYOA43BPC4zvO62lj6ra3e0UTL92zBPyuIgfGcPciYt
2YXCty8nfQVs8rODZ+ge7BwJcOLS9FF1ebRLk0wQdlxE1PORIXmKS8sjKz1JUARVCoe26ZaAZzSP
pCAROZhK+7NqOhuHGwhEcrJQyqb3rHQ0VqTAATQiDcPkrIwINQLzRVB4upQMl0LO85R0GW2HYy3D
bpQlhWhRBEpXQCNqeFXFqJdTtM9BUmMBNwy/rp2cd/tQDYdfsdbcqVAouo+FStj86UXuieJ+wzlb
Dz7cxChnJnYCtKPmr+B3pu3s/TYB7JTA2COzLBqBICzHMgr1opofXNy3Tm6V508oGN7RDl+gONkT
c8EVKnb4rroO0EFvxTjMulLsBc46dVjn5VuOF4WkBScd9uvjysVZSzC85mM9d2bV1eZWFZLxlLz+
H23u3MVlGMheQ/Lz+e5ISw6RNPrV1Sp1c3fyJe+nvOmPadj9KNoHnJdNPwAxyL0c4OjnJs4BdBH7
bKNOpvEMvgYAMQmy7X+b4ul/Me302nhOYkFw5HP2UwebqogKfkfuDagqvokqTS0R1UQaXTuOP2KO
FOLOQOVu5TaeL15VFPEOwy0NaZuWuyARNRwHb+dBbZPFUFj5Ttrmk6UhER7+oXjzmRVZAMKdP/wd
YEUsJqf66Y5mclRE4wM3fWc4+qZVkQ61vlGEONVYsKRLjijXKMmGtNRYvcEPMSo0VHVsQZCJU6my
ss09sxN1XdU1SuUicapjWdmvbvphIjPuBzhGQ68HNeiTW5nFFu+pbOsO3DqzTCu9PO27784Ye25Z
5L9q8XZvYnMbRIwVXwOFqjqA/Gs6paitXPZTk31OTfZI8dUuOsZWlnxp6qbF66P5r2sBcTsK6Shu
8mNoWPtD7VB5TNcyBkG5BSse247WcLkWuwy77ylOrThY4b4nqfIUlKJmUBxs5/vE6vC0AGKKAzjj
BfczcNOnwAOIsHZF6iMUgDnEsaPQAkeo2JCsRjWRhppF2HR+fPGj4Z2zrvzI3WyjG5H95GIl9mzV
/m6MBeGdlRd7cJUAMVQQ3U111C5R5tftaOjY4eOfTiRu0+DiZE4gZDJMMObg3QA0eUV/Ngy9eXVU
vqLKaZQoIKciAMLNPGR5vOItVtjEHPgXp5Kc6vaxSAPgW/35RCkSK1p1AW89UtgpPsL5SURjFDMt
tKrKj7NCOgOUIZ795PPnxrmt9NmvFNNJN+ohAeF2zvsAwhflVYB6Ec9G0la5Ne7CKChxqN0XqScT
fKa4ww/bwMsbJfiQInLT4gDSqPMg8oBINDd/2la1ABJOVXU9L2yRY+FvzKF4nYe65SJHoRZr4Vho
uip7nQ+WmzZc9DFQxf0sb14rO10PYRw+ZWDHe1Ub31pUylDtbV1tXsNMy9Zg/OlWpA0Gpz0oPd4c
SFsi1/fZbZCFKlyDXERz26euGKcHEqHqzvRYWg5bmsrJAKwex3q2JFuQaCMpwOw+k5JEQP6abF99
Ie8mjCPkLeo1zvUQH7VzzjJzXWdNw9a2e+yqgC6WhpaZ1hFL9+HYV888bIP9MFWAdBBDLMLQ+K7l
9XXKN7xyLrLWtXFrGcdHsoiCGMQTufmLRuQZuEO7bEterhM/afHBAV6y9U3+oAw0TVUdTSN7k7M4
4PRelWXVr5SqaQChzIonFxgcR5rUTkP1lMXKUToMtumv/LpA8ev1UnXF/WpzcFjRLGANUR4YaBQz
7lagXY6PocBGjEVju5rmWTi/XJl+CoQqAY5IPakgO/KQiqBxLh4fhZIy6UFzyPB/VWDBFxw6XT1q
YditkNZXenSvygjyibqG0HChubuf0V2M/MK4Lz0atqleGksppFvZLKwjG+WKhnmJM9/+7mLI2998
AXeBkOcl8OM0XkfgjEeWVCSATqkBVYu+qBs89Wg4aQAamXs9EFU5sqbDILyRkEGYhM1Gy4ZyQaYp
YazKcIBZ0cBKAn+SySbR1lle/g4npiKru3BkP7vnRbsea9NYgP1LFz8AtlTUCuxZhV8rJ2rAmhzt
kCb/cq9oE0M5JVa2SV1D2ZMtiaTrpA2g7cuQcXqnkIH7tn2RDndBrsGR93S5GmlLwemKSYYlQbRI
0zJaFzUuJxMN9XjbXnp3srYMggOZgEfezxZ36mT47A5GeBNJhlPVUMkWf52IIst5qfdX2Tw5qR3t
vcR5zc11f+SF011MLsPTdaPc9T1v0tTo9nWfvXGjQxJw7wCkm5oJpSGrokxQGhj5gOUsdHuYNciC
TS6WloDvlpY3mpAwvGU4DfCRoKEeNgmLUbMsmmoACDd2tWJk9SPv57dk7gVrUBwND4CYMnZYmmRn
QN9kZw0sKQCBy4F2OApIeNLUOXt121Lfd6oCGWuANEY2pJXOaWi+Oihf2Fs87TzdbQHmLJbISoFq
shIJzqDNwfAjWS9O1pMwLDxX75qNJRbVZNeZAC0nXzIx3WzyLr/qwPFx0i0IO4diLNZca6uFzPUK
9RKV95Qixq2qWFs+KJmBP4wND5k3Vuks7hdSL5PGyIaCSxlNY4g4UjZHkOM5lvqt8QEdyFegdhxW
nawHRcYTd3a1BYJlZtlI07QsELpT1WjCFQf3ChxdzCqgpDU73RlUhLGLtFtXUWy8VZXxozEs5VRz
HQkXIZtHhdAh3+xmdNXFvvmY+ch4VQLdWmLHy3+66yGnWLmXSbugixWg8uDV+d4ujwHPWL84nV9Y
J8vGEjmrbG0NXLpxgcXDP6WA2gdPFJYLXQOe5Ezg73dWEKyQd28tpJoU1JDMTIcsWWJDKQH5kq0g
TySzFtKGFPPQtJrFiAyIA+vi53Rw9BcLRbCHOEKBPaGTCLleoCjYEHIQEGZLW7eGr1e50yF7SlXC
bEnAKFc52aciDtm3avasVDhFvXz5urh7doAacR7zQAEuDACJ2qxcgaa8+dIB6m+F7EwgSyP59zxl
yd8t8mE0tkPV7BkVMPgipzoALcKq6+xmAfwj5FQLmdukqHm4N/Jtv7kIZwNyUML+EJvFJUuy7KN6
UVpDvk7dsg028kutsRRb0CzJkWoAxlv5JZ6/1IaBrepLGl6BxctCByPORrGa6k3R2jeq20C65K88
GdhLnRn9lgz0MPyrAa/9bONeyrVxNIlb4zDxZD6+njGkchvLOCtuqlVI6GoSnZnw1Fxfjz2HZ9VK
KnKrAxqaX+o7Y3roh7iLF3UhO1qtzpLpd+fOJq/XQLLiXyMNCbKl66ubZgyirwHz6rQbv9oqx3Eg
59qmbMbwKwgUSyGW1rUQ/2E99o22wTc+/IqEZk1UzIXrslOTs9H3YLXXsIAQt1xfUGqooPbejH0G
Hm0hkw0ymm9sSU62zRADqUXcrcmfFCKuy3cNUry30+Rbh4TjmHBx041KDYhBbsYO1Jv1QQMMe8uK
9vOQNOSjiRhyeONC6koF67HwI0XdRTu1QKJeradIzxN5PrbIB6rtCbdKFHnsaQhw2OnM7HFBI2r8
kQ/4P5Ufe1GkwkTO+AdeoFufPCQ9YtXlA/x0rNx4GZejigoRCxn1Xd2sgWGJx26CcjoBNY0d23WR
T9NXaWrrEdtb4dSseWOD5fS3aYUyYTINC5cBJfLFqsJqC4oc/4ka1WKHGE+OU6wk/pNfhuGZ6WxB
ug7nqU+1C/xDJcmSBXbMWYyc/UhZVZ0/LGUQayzwMYZA46Eo18AJs7oTRSmRjHUeansOTAYB78o5
sHSi4KgvABC8mJsUI0pr5+Ak0wEQtIl8H/hkVK8R1shMpi7dXKixEveQtTzYOXQnIq28/8ihsCuE
nfSfb0uznyPuVlebm7sSTSJ9yM60/ANvfQVrSHiRiHpcCX/ZJvZ/BtAxNgNfD7ZhnNkuQ53FGRu/
io+XrR5g5X1u7kinR7F5jsMkWA1Ikl5KWTaM2AFJml8kkvJLMCntiuk2IClkQIpPsmtAKSI52zFu
ZusJYMCegvMlBemV+05U+lCjFcClcgtUYo5i6S8VwjbPXW3fXG2RnNPf2LbRcAkibK0Gp6dVlmMH
1suBlbPXiWKGiGyTvsLrRKZk+dpMwFOsNEj+BgEE6Gxn4lvWtvm6wVcEQHS/aXOxEzQuObYhwEu2
KKOkWtFvPLNQJLTIB/Wx5Iq1IRn93Kkp2ODUa7qfcJx/AQeq1cFtB0Np0wcGoMloLL2RilQtqsQG
7kA0hKumtv2F/ODl9+DmW0iGZYUPXX6HXPoK272oSBrrKlzpCZ7URp8vmEgqrUSaKLgsLj0aDgWO
H9w0dRZ3CtJWIs80DJH/HkWokJxl1ygyKE+bWxOpkEFlFNJiT0Vbq3xwznazV81Ojxd5et9BWd6s
+rfNVQWvTgsMFIFiX4kv85a3WuGZKgDcUEQ9LYPUytaJW0Un02LjTk37cNe3qXlSK9da5bFlPDdK
BtoGgCt91mrtG9bs6a8R2alJLJJaFTxVcSKb/LR0/BQyt0J+n22Dfbis/Scky94Gr5FePwd3zAJL
DN5cgge/g7PaTn+VIRI3kAiNlwdezsFbGz9cCo6jHDC/awFuoVhWrg3U/59EPeEy6dMjLe9pU4HW
/ZaOzRYQfe1oJOVkRspgGAHXih1SaqRZb1Sz5538z7A3O6xXBTPyy3x3rrmePbnX+eRUZHad738V
srdRARahilxVdqntGw/UaGwyH+K4HfGCwIrFnYKGprgW7DvtyFZalJU2brDxWwCDAkGk4upFc7Uo
2wXmQlmYD7nw+M/zkC0TDhRJznOnoGGhp0+JUSk76TA60w67hbjBVcgI2gZKB0708GwlXb0fIwAj
ehWOMA7UFKKXdVgSHqnrIGPZ3ZJqwu2GGfWeSdHsFzbVJYSphOkcJwZDYI4NFAdVgzmA7bEd7OPd
6ncTqjbLFiUOcmZhG5v/VktzSzgyfO2zBQnJvJ7Ccd+xpTQz7yykhnrzpNSlmSnKfdQbS3l5JKyA
iX6db3a7u2wZtUANMpjUwXmOd5DoYLR9fAi6LD7QkHokk0OS+S1M7uwy1y4Wedkl4nUGAJ8iyp3v
/3kOGY9mAxldspIyeUEkk8O7a8GbEk5sk36vxXnJl1pv6h4bQeI0PyRV8fwDmwHWqyx1UbcvVJye
n/RovFGR1zymp+x9QBbjabEjFTVYDSNP2uEHcwy+gPYMqU8DM4qHOuL6xrDTzzOm4B1MIQ2vHh0q
jNz1DVah6Wvgts0/h0rTxS9XO+5Y2tLHSs23n1q9App6IJCr2zcnwCmjXbFybQ9A4FDjA5VnaU7R
rtg0FHsbJRYvTtK8Uz1X3DVILs+c8tG3NHYqhrbzSNFy9zS40yVg4AbVOsqx/NFq0MyhgGzEydrK
BY4czr79+4AAFSkf9ahEHkFUdl4rKsuuAWPUam+dYc9tp1mD66r/EotKx0gFydKoAHMRaa742SfF
OcNNZlH3Q/R90p1XFwSGr20zZLuijdt12Sjdl1ILPDLQanbxBLJXcU6UVls0VjR7IjWpezWK4uKp
5mH44OZhNINzGWA4WoxqZ61oP4aagaGUWQ6pR0he1JMeBP4lFaS92fYhtSbiu0y7xOdsbJt5ZjKX
+GEUxzHBM0nW93HkRcwh1FYHZRSIwlYMBxZrdUCCmnx9wSsyYIqNIAOgTsmfSSFfVZAhDq32h7a1
uL52eFEv2hoJZAwF0episrJg4Ri9tSFhN/nhQwdyjQcaOvWgLoPSdbxZe1XUIoLp+g6wtPs36UBy
F6i96kJXD7lflicSSXeagWZVYtPaSNf5emhG7DhdZryJd52NZFUet1iYisv4PZGRjla/wZvCocdR
UpW/Gnk6HdzGR9qqOvTYakGPFSwA4S7A+edx4fTVEnvxYFcXMqmg3key4hJYmt7HpNm0Hum8QQEO
ov9gSJf1x9XGyBvBhnKnYGM2YxvfwckPHdtaRhV4DSqdjwxcd8BDn0DzlqlvzHTaR+T4/6QTYXLK
gli7d6IYY6feOZG41AYVFZsAegHi40qx4/DdRk7BUm3yYecnQ/gORIWfOCJ1H0gZul94H0xvBW4t
T7oyPjjChgF44wASmQSlGIjAzckB2ZGzcAuIGtXqjm7LQbPCgCq6GEPAEc1dNjkZQF7tJalVoaCe
rsTYCLvpMhyNeTagN5fS6CYOdaUmjl6jKB0PNLOvuk6zIGVG81M3ibViNWipMV+O9L0LBSY+cD3p
puUFMTBeFyh2VkGX0m5U1LSAEBcMwJVbQCHHnRDSsCCNHJM5aS4+9XgT7CO7v8pkKIpHdlJW1cVP
xVSmIjunmnV2A2Sv0J1ivntQl9YyAzbw1vZVPd8+ZiNSsc6+eNJ6St6G6JYjTT5aNpFx4GA7kqLI
mxQpxgEnJwsZ4UYoZ7m7PJoFMEqV11TVsHTNITyaQ270ax2L43BM2T7B2uTYFKiE2VFXETbUUxun
WQ4NBxmcsCFFXQDkaEdxKjA61gsRRxkQZx6SZUEaGYjM5xip0SxNVO15ats18XKeh7qR2eR722g9
JuhvQcDjHyZu76bOBLOkGEn5KFhyP5JJk1J3ZleylXLy+p9lV1eyjcXU1KOmplxBOZY2f7pJeTtn
F4o/KvMDZBeQiq4oMqxdXwXmFsye3TJRB3uBYZUB8LllQLdzALiuugrb01g2Wgg6IUM01tQCn8Gm
lvSk+k/jMKhywHZN7xSDXGRwKZsvQI7J5v6q5isgI9L/d2O6gpbr7x/6yCuiuJk12F7Iq3bMd2UE
/ruhQh1ll2l7sE4htd5QwCYjGhvvqWCsRc45wGBFFWOPekRHM5EI+W8PkqEE5eIhowiv1gyQ3Sti
KpH52oRuG/NTwzxfb/hz4EzTzowsdd1UUfIedOYR5Tz8h2Lh1BAgjrAo4mnnWsqHFpmd4KhhTL6Z
ug8SnyDmP9QR/BF18913+nqJnJPgxFQg0xd9DFjv/2Tg9vH3yyHFaNf2pjXbbIkyb+e7/2U+ogAz
AvYDGSoTuV4iKUXqK1H7pAg9gOEu+tROv4WTQBMHRfEi4f4/eGrZj27hus+dmZ8IRD1KGdtMA6jM
CETdqOx/mJU7j0BAnK1IDBRFe7YyCyCv94P5zwhc550dGK8NkNRemRl8x/Obn/AP614zQBUuMxMl
eKREJSffRuqoeExUpVRhKFLwnfexKJCqV+aLoInTV9KJOBXSl+/jkFKfUEpiGI3i0Sx5ghrNMWbv
pDRFaOzS45ISGStrUL0Rto6646nivozIRSPOJmSD+y89RsTSRLquxQ6tYHBqQOt6pxN+k6BIzEWU
q1+m4tnsOKO60pVQOSgTOKtQfIx7A43nLgjZWR6Zs5ZMSkHz2oAZAmkdwiUIXbhQlxp4tEZnHGRQ
ErvCNrP7A6A1YpAf4EAPCJP5C9D+sqVplNl9j7Qm8BP/G7s5SpzXCwD+xdOn2mn2RlrUjxwvzXtn
wr6t6iM3XYioidsOwHRjfpai0GLOEqd74cYStTRp3jgbgDOEC21SUWBDY4uDWW9GBS4Ndx+UTrcn
hSoMbeFXNk4GCFb07sLcKxKAxUfjfhQwMfyX03b/j7Mva24b17r9RawCZ/JVs6zBduw47bywkpw0
Cc7z9Ou/hQ1FUBR333PuC4vAHkDbsgjsYa35JwsQXdKyZnxtc4sjV86DA/dRATUkiBzWqcE/W+2Q
Lv6wCQxteGUz2gVNYYM6LWAg17Ejbdy6TYFuJbpw3MFKTmDX9oweX9uRZ0aLRgs1bDjQpJQvKRwe
6ik7TswAhsqvgDfNW8igLh2QQ2xoSFLSzQt9dxdNJ90MhRAbEpSmhx4MN3unLBlaRVDnYJlPNXiJ
DyrTZnZZtKtTbHpURk2m1Uz7RpeEpFsxbHMoBYeEG2A4UO42lO/dpC8BzTicOGUue3e2d1lsfer6
CiW+UVGPJxLT5SodBLkUUHYgHALoKamZOZ9oRCrKlJTJXv+lIZcYI686RFMMXF8wzlizbmydmptf
bC/5OwJi2WPvMfszw/87TYOvFx3WURcskJswvyijWgzbSvtJRpUdOR8ZkY8scC8rNbHoma9Ra7/S
tYEtZfxPi/d+bBWHmzhjCJwgIEHWzsKJNctdUWgQVBp7J+qLgzsFNnicrjomYtFg2xYhUfKYasUC
cF8+PkCAFsR2olzVokG3FBdUnhVIe6HWgeasEglrcD7EK0u01QY62o6FQRyjanDJnfZWuYx8BEyR
rZP+8siSyjibWS8usJ2YPfTPls5RKjiC75ugiQBo7Z3yHoXbo5+ClkxIuRFdpMjKAkPYYmdCNoob
Zp3rBgeY37WaGiEW4YM80oU0wqufTmigiE1qkDPSaIO2XMaAW5rfPK0Ca1AXodHExX8FgFDYya2A
9L7sh0kOM+Jouxsyb5bSKnKDHWoia/yuHI7zflh8bV2TA5CzL76i9YgvdDFHUm8C5v7/rkcWN168
iK1B8QpgBcBLLtOij58a1lq7dDKM3QworScXL80lPgzJ12JiD+U4BD+tODpMbR9+dcYJp6zCuRgF
Rmfs+sbPniqnsZb9OMVfNVBXAvAHcFgGBygHWPpopaQoh4VV8uTUJNMLOuSi7+40g6dJ6/jTbA7j
sdPCYpXrXvQdIA+olwvy9wSVP5tmaPjeMrn5+oFlVjvjsbJRA5s0Nf8OmoFlXQ0XS/AbgDqdlYa0
7PB+SePZRqqm+CtG6PKtmyt/7c9sOLSz65xM0A+tnMbv3vncgmmuR9H/L1WkpS6qST9eVOem7t/1
pFGqvvHgdrp+LAVwF10S6v+iYWXOu5AFT2oq0ktRG3VVmdA9udOATKVMs8A6otSFz2+gbz9cqkS0
/CWsm1pCb1ENyX1NVJJUUkVVmKjyqk4UcOFDltpHXfurFjXZrbgA0fFyR3M+COeWVlTZKxKgogrF
4KRoAwZemHJRkm1SuxKp0HgCVqM0U05JQCq/Vi0BG7jnhTcu+sxuDt1gu4+ljQ4vquuZO6RU2RC8
h8DUWt9pdLOT/QAQ841GW07pxkg0tgz1CM10YncUICv2UPglhhHIL40iB7fW79LIRuzDENslcwhA
1fW79H+yJeXQ8vW9VhTT8qPF1WokVUNa/KPV1KMpZcC3T3sPpQZswgZClgfSi9MfzM/p2E8P9JKk
qSZL5l3qgPiehvQupjvUwEldGpEBQLAmqat7OOdFFoBEQQtiLxCaQ9uRPVQHORRFcDdDIR3A/Cml
lSiKo+EEnQVgPcrC0jeh50wLI6mKc9mx4lyLixz+LuVW8EtAekJajfZDi7opwFsiYhd18bQC//rU
oy+BeUd5C3YE75iIfstgaj+Noz32C4uUXKFEF9JJtW5TZnn+IHU4oDqO8pZ01BJAAv+Mcnh+9jkA
8BDuNZda2JmbZMyA4iMufohezHlyzQ2pKD01R8pk2/sohQnlGSc1p3jTauO8cAWeREgIEuggAOd7
hXSRAJogAVJGf8xpzDV2ZDs1oeCPs+fLmJX+rgsr/SnlY/KYhPm7VU7dmxNF3iEfHAt0jFr3prd5
tAegNfbhQup3/rzRUd20oWE6NGwFiJN2R0POLCAaVijjB1hy95b4/k/AU1dnGrW9vm/qAhjnQsZE
ZKUMPvtN7H5qzGJDq33wKF4RoA9QmNCjaACJWUl/XsU2CTayGxp6qMKUj0JD3/BuHyVN3J8aq24e
JTU975meWi9WXt/78lFyr9wY4ielR8Fq7+SOdag3QP4DZDUi8jkZ2t4btHRPI8cYEIdGIm440rh3
mstdEU3BOmMoer0T3JuQ8fDLq3JFd43w7A8A1JWLkNdEeJWTtN7lVjydWv/6nIj7r90YqfmqN6p+
Q7Ed9ADNqMlDI+q+8UBCL8JIUnxz2/8mJoGfW/oDyB6jCPHcBuwEK1kWSzkPpxjKB/B5rEpTG80v
NGysSpbPSmqVcIyqB1Mz5FuCvvNnXrpHl31WX/s0rd40DQOMBAD8wLMiXjzy1ULvhwp8WcJU6cr3
C43NMkH1gjBTrxu6m5nubFMGcF5U1CAfA8KOL2417wm3Lm+KaWGBIOJ5tqfkIUn6i4Zjsz02vdkP
x0GcM/Xqi4bGc2tlNMMkKyKo2CDwk27b1uhLoyGVHaiSCJKy3M0WN30TpAOyZASihURpk0BJySsN
yXWHP9y2zsJmnY7Bf4qunL4ibNMuY63LT7MJiMQxTH7SPODUwW5u8ULOG6a1sdEzGie7qOvdLXaw
am+htiSMWtBdNJkeoaG2GnRnkJDMABWfH/v8PM0N0Cd8398HAp7bzw/jxKw3YAoN5zEGiBKdXdDL
m25TrmcbGg4RGpkAi8tPNAxHaaTZbDgnOC7cGBl422/ItTLqbGBeZSnzVgW6ewmoZoqHb1Xj16+e
36W7Qe/9rdvP9utVITKmb5o/QIEH6Q5kmP+zglriTw/zgB7TPg0RoBJl/a0o9G9ctz6ahb6hKbpY
hd08lhVwtK7zVd3zpavNyR5objg+LOrmu4ls7yO1fWK7OC0HZnQbagWlVlKNacM+joboppeUBBFK
gyzUL55VK6kxNRMAvuN+o9laHiwaPx+lrTP3+BB1urmMzKA6k3s9Q7OBIwjtAH3BE+eQ2w1eb7Pp
rgMgfazkgcWux8u4yYFSSTqp67vrEe8qJInFGYfGsxhXQscfy0/YzcHvZx6wgyaqqFXlIQ0BjfGo
C/T4m6pFqi6z+gko7ULM5mTa3ZnRcDLTB7ue2gf6LxrjatEEgMBS/zXqvysbyxvhXbPmVXg3T44A
9nVjSVOyQcrnzh706yxHUTPXh/cJZ1H6X73pwxpY7j9cBWQsvwtIkBrWbtZb/CkIU98yzWkpAcSm
MXlIE3CAUACD5mRVtgeIGJLQ3C3mmDAp9FGyXaua7IuHXw7J7CNC7E4r5lU9aZ8CZDrA5g7w7HWN
OutFESDXzPPYf9QTQAtFvNQfwSCE8CwYDmkq1Z1uS2akpnRReDMt6gpZ4yQcAI5keTPZzsKR0m3c
CERYFjMXJPBqli909F/r9bfYCKdVJwhtM8FvWwp+W7ok4+QdKrSMiGnDi9HlnF+FSk3NkYGPVLpw
1ocjKKtJTWlUDuD9TXBw0wtQJVw0DXTCnd/layW4yaaoLBCJ6a1Lc8rObDIES2ny3rCexuwB8ZQl
5QBV1pD5dr0Jp/mrzF5SrpAuf+ghm3mj82HmUqvnegPii6/K/42evL3Jbqp0JOmrYRe6QCLR5p9F
g8zzKistfnaqPdHnBkhwn+O8RIzIM8HhoLmRvSrdDjEkO+r4OZqlnpwiFfSA2CsyjkA4kY+JHrjP
IKWfZPCO4mwUrPPq/BNoi9ydDL1RdE4G6kSQ7yql6FxOUhWou0plLJA8yCBd3ZWfjNi9eJVzcRFM
K6DBoxrfSGNQMLLh1GbcfRjG1tug2RpwslkF7HjbNn+glWfRCkY4JHy+jW3N3lph5CAGedK7wXkA
fsmt0RQU1o+OA7UoASNcUwzf2GSxt0zT+HoKcndVVd3ftMFSlSU3RHWeN+yrVEv2bWSjWEqVqci6
lLzrpVgOSdxG9SPYPMpzyQ1UCoC440Cn4LLu3EVQYA9Ph0kjAzQ5kkUpst849pJ0LJv0gFLs5gnF
oe1CB0XSF15Gr70WOP9hYXX0nMj8K9U1Z1XVRnHyOOfHotFGYJhdVMOuc0k15sy4V51B0r2eZic+
xnWZbxG1G9Bq41cvg9NkSx2nxffCNL40DoLjNX7RDQjhooXVp1tUMdY/UKiSLnquB29jNQfLLtdq
sOMU0yYC5hy+EFBQEoSM7cCgirOjj15h5dwUziMU1bKy0H6GrFzkmgvnIFySzlGYlC6MimtvWWYF
aP2c62dbOM+SdD5qTRais65hu7wDYgJADYZ1Mpc1mhO8c4LqNUREkTHYU7hf88Y3zeLBTiUE6I6E
Tc7eOKCtdyozQHddOALi/JelElI+gcyvQmsqAEigXAqBG6I96tL3VuLbHKc6/e2jL9EPvwuR4ay2
woK+Hu9VsI/EV636gtXSi3bKbWNXtyCUEr00FEFAL7V7dtvwpp+Ggg0lQM9WRQYgRVJTupb/t5qh
O6Oak9WQx+PaNdLwCRzyohJc1jkYromKKb3KNlReQGUKTs8QuacxE+IEh22wscNGSlQxBIlNYU1i
302A3kk+zJL9ZiiK10lg1WN8ioqVehUhrfINCWB/Q78Qmtcs7L3ka0neKpHQRvrY39Avlebli+j+
l9xm9rTu3Qr9KmIjRpeWN/Wqdg1vTTsr2oIxDyVLNAec/uZGDwjq3ppUSFnZ1kD22IIQwVy2uu8+
tmH7RGSK15EhyBtpxKL6iUgYrzIiYaRRoXVPNJomJFuFJtl1Q1vsQYmULs2++zsUXVTqEoT9f/B/
xvY3UwzgnVM5SlVffHBI6Jvjh6rcqP+OqqlYg4+3WnZG2x/aMekPs1/ne22o142YUvOja1w0/n3O
YSOiYaQTYOdDrv4LW1qNHuCf3YerBEEzhF39qVoDLZ6vra5rn9o6bp9q5Adi3bePNKL5ils5+OfL
foUGkYsaj7T0nPmgexRGpgViugXebwwY+W64o0lSnrM43tt9nS5oTgnK39YhXbWOehxap8A6hl9a
1ZqWqK5LkF6SulwuQV6UrfhRABz/hONCkiQ7LwKSIp0cncZG9686ZjpJvMonlG3TYXJIqvB0c7iU
Jr9Ubmzl6RRdQCuDoTic9FpvQM+wck0e0S26SoV/mq9cALXNc/FcgaIAXTKAnTnoPUc7TW4i8drz
YUdzdIm6Oe72tiB8kjp0ixbYG0UwO7jNpmn6bushFkjbDNqJeBypDnuaB4RHsSchAd3JbcedmExI
J5819J3N/AXtZd2hE59mUCvgQywudrUZAld7uJsm1VZ81JXRfzEHb8g/htLoztwHWgX+A8Si/+ip
jN233DC6rW6Mj77r9LuutUBGxHs0xCJ/OCE8JiZaAYcCjrdHxJl/0yHpjY3QcWJsGNvZXKGOdQIn
dmu9IKnzk0I0puO/FqxFxbPrjdsPFDIefo7csPsM/Olxy8B+Lj10rv2TQjgfKGhtZL0gHPLvClcP
bsk/IzvW3j/DVeG6BD3kJJ4BuT/rRSikWmWsO7t20DkeIvZ5tKbOOltguFvnOAYu26pDCaUmds5O
jO6rOQxPIJjGb8QQio5QDNCsuSxoH03Wc+tLxZYUx2Yq10ZlmKvCa5aFYXjPRM7Ep9hblJHGJZFT
51kcBPJMB9AKSJ9sixsndOG+DWJEBgBEuzfvBuPWHBXdoG0TBg3oc5Q5ebyubieCMyVqTjO3rTMw
5AfEJPmwpJ+SLkE6R8ASjZolGDft482c0r75zRgAhkvT3JGKpD2xga8LvW2XxNrm5wVb6DyZ1gpy
ljB5CIpHIvX8o6IjueHEZ5Z0MsN09nVsIx7uLkzQRV4Yka7DnLK3JTj6dCFFVLF5Jj4vMUUGRABG
81ejD6ZIgeavhuTm6ivjZv8oV7v6cWuWANjd+aI7+J02uZd8Huqgl3fzB3MJfqhFohmvVm5227hH
me8ysPkLjlPVkeDQQws/wFBvOtGzSjNTPjeHgOtfaUTzWdlZm6oZgiXN0UVrh37ptgjJqbkoSF4m
w6uOEq394prkhLPuxhVI3365pvlEuNZykF8o6HdyjTrrbkurdyWoFOIKoOxOYdj7FkXqugaWXVNc
uNte7mjO9kIc8kFbubkTkHLptdK+xxlsXpFKl3DvxCa/lmbKKQlI5bqslmY9EPT4jKq00G2qVUgo
vIS9i70ckljlM/4Z6xMNaFpqYD622st8KzRt2rljHgB+9YmmyIgh1asvPCb9SM8pOySpXSH/NnX7
wfesTes13pvHnJMDiIUfmQtGI7fJ20+kESWGBeIxx3sLoBHFc/ajBED2opjd5pPnaNje5wa6Vv0E
LTegvCMaPIK/MkcT2zn8+dV8jF/NFmC1gJEW/bIKQkvoun550SUhYMD9rR46F13TQvBrTjLJv3f1
rfyQvvKtBFffNKV8e7N/8U3PTPBcpRawXc8/K7YHI9C1bZS41ZIg9kkQTqL7IohHpHPQFx8HXvH8
b0ZEpAEwwWlRGQDBIkepMHL01xgcbVsHWbfdEBl/Ey8MMOPrZYdg3mmo+uFZzIcWeGH6tL3M9xUv
EBsW5VfI6i7D0Ioe02KMj15c+DjjhPwbiN5RioO/Z2km3b3GaI/RtwIFbqTh4N9maWXBdCjScU1p
xiBqcGooB7ZynBpZQBpnwCJZkbi0OUC6uSzYKXN9O5gR+M90BEaz2M0OhUBoZXOH7ia0LK8InTXi
Tf4cgonEvQK2Vl2HBHOS5Aeyb3L/D4O615ZknmVjuAVqg4usGrJn5QKw79heNti2EurAENbaQ81M
VNQJmAKCGQh8wFCkFb4T1FyBqIJrAFr2zkohHPy7VZFVe6SqdDAVhs7WnYty5/A4ey1S8zuVptYl
+zLxRHv9fyp40zgioIWShIkPfKGCmBQJTYauXgJhpd3cCSyk5msPrTpq3nI7bacnLUp8RDhURkiB
OvOHAzKpvT8cRF52cdAAs9uVz0IOAuS/N3dB1n91UHH7NiBLPwY5IYF8NHKAd/1ZKasnoGdUAn/d
tU6zC5DI1mwDWfne7pF8R5VciLKmKtx23cgfAmYDg9/rvWMNKMhggzDSsMQhul+ZYpIkdDGSzDtK
R0VsdeSXlQAFXzgzKwJsa6H+u1syMUhHOVMLVCDjqFY38tnRbv0ygNBtjCr2wIwL2CZmokIpZnOe
L7Sp0p7mCHRa1Re/AOANcNy7BfCg0MLQpqh8G5pw1/SZuwwBhvdiOpr5bGNngPq0tF7OvP4X5apg
5jN6gxajPtovdCEDbGacBxoq77RY1tYWGbR1Au+68E7KtLYTpuGuEo9CtvQoyO1L72Svnj0GSsLW
tEdrNQ+dh3dhnjrfisF65ECLP8hPACJb0yHx7GPn5UW2nkB0vxqw71/JsT0Zj76RJwf1Obha3HxC
dfB6rIC6NgOl5PqxvdoG4ZhsLm2Uae8vHTPV/bVtF67AEG/zhSEaEdqiNPy1KWZJRBegH0CetB2a
GLsQfAeQyjm6NUhMNvI20MeLOfkkJTWn666OE51wcieOp7Q2diThvy12s4JJ1uSNrG9+DJpEQWS4
QYIj3ypylFpznp1SR+VGXRUno+yBdhPlZYJEMQMmgA5AgG1XAKqb5KDwldo3rCl2YIB9Rdko32Ry
EY9huzTrAUcuM/3Ox7nfEpS5gt+9QSe/qigkXlJWSLxkBqqX78mIT00dIDhBi9Hl7gGwWWQ7jrC7
JIghqXz8xOdghajm9Ob3ISWkdDW06LeifKcACFwUtZMiC49f2tD1fNdlmX9oAyRLS5QoLvU681+A
Vpa+iPycGNAlRGJsUSUo/8I/l/fimr65reyYr0hq4YX1NFXtpvNcQOx4mvEd1LL6sdIn/yXQqhRU
jG65Jl2z0tB9ORWf5qtzlM4e48rTzqTf54B4BSJ2AaTPVd6VjgE2lTg7lyH+E4wqspc3k4DMRegO
ZY/4/nBtQQbTZWcPNGJn3kfhFtDRgIoiiS8kJG76qNi5VflDmpBzEnRxzcAh2z4pXani9uAOTvwR
rMNwQgZuPzg4umWRiUbLRq5LZsZc2SB0QKdc2wUnlIXn89a1uqXuA39VPjl5AQUMUjwoG7mZY9x8
sQC6t5dOyF9YA3fCDAZvC8xUawPo3WmRObV2iH1/3ZiW524tw8vBTIf8sxP3Jg7HuJSzbZ5nZE2O
wDFbqXkLVHMGIuCsx7crTpu+BiySVdm70QncFwsyI20Q0wcGMObAiwv8sGzdjSMDQI3hzicreycV
SkY15SlBv28Vb7DPQ19aDS4ucTF5cygTsBzXmn6ZonmWGwVQiLtwcyeYq1LbWLwCZxcgOCywY8LL
DLS54zCUgHf/5ZjuyLboqwO2g/jTXIU0r5ZQunTXtPyyxJ2Almn7Qi5z92DiJ5lw9l7ZLXiQZXY/
rZxhAaAjDxnpX7Fkmpvr2dtRCJpiyXdzFGSOhS3pqcqA0PGHBVLjH/sjV7KC4GpLQ1pcPcvFH4ik
/KppgYWYFUfPQLW5CLLdp/pIWmbYlVHWnHRkKf/I/Zzsbkxkws+PhuIobG5q/lV07mrXAy8IbVZ9
u05KPh36OAl2dDcknr9r+xpYkuJOzYEm44+5f9f7SPqRv3s9ND0BeyZxD0RnMKB1b5lPub8N7Ris
iClOFssqAWme1QDLUen0huVtFbMB2ZEeqWh18sl1QcRqAbOAip57fLUGXPPe59ysVwUQHc5pGqOh
YCjiDaDA3c92p0vVIIl2etb677pQjQG/LVU1r7uoCq+jAdLcMUirRh+XSLyi0bKYNEQXUbrCJh3c
nOEw7Rsj98+24CdWUpB/Ri+VyaMXsJTtm3nypIYHPEZpTwZ08YP5Qx8kJEdiFeBkXXzcrXL14V41
/mmVj3w0sxU96DpjBUDg4tmscDYDuVQVoe6dUiY0zKf0dgi2uQGUqK0BunsoN78r39mSVCn/u204
FV8v321upX1WceV/DySriLTSk3Md+uZ0o97cz18DyWqJj4LLGoWdKRZduv43cnWnB2bll0tp0mjm
FjJt2XdigPFKPT07c/GdyGGuIyUTmtiSmZ9J9v9r1+b13QpqPSH7fQU1utoFmdYsvBJVaE1anIBP
7i2rhhcrDl6dcUGTHiitT4G4uAFOMo2NRgcbzJckdKMWmzqyS0sfLZXCTerNSbINTRygoE1T6kLu
1JBMc0QNlladgjsWzXrh6BYbSr7IJIpMwVDKRMnlpMy8XHI0wjaNdDSGU1pHGpMfMiORKi6URlJJ
yWVixk5erLTHPwXaDw0wV/Jg3NcogQaLKzhC62RE1WotGg1dKRK3H8oD0VboeCnw6wpkhyUaG4hn
1gqyJUWFJxor0Yl1h/SixYg/q7kxr7y9xvWtmlJO7uaq1Eee2e3+8EkWSvkDnwArBdWiUskak+0v
DVudnowoiUdrlUzsq9w/a5ISxECoHtEpQKhqAfS+LreAnSlkGQA3UaCyoklyRIrShryRhBzREC1V
r4H4SLn0IRR3NDTaodv1pgYeePHhvM779Mm0HOcnSGrq7UemZOEDWWJnjdgtC1MEJPAhpluPbv3I
+on47sWBcj/axt6e2B7FhukpHPL0ZPbIWoATvVuiYPYyp6Q0R8MBH6nBjPsdjUxhT3dq2JhV/4Af
f0N+aZ7MIxSLDguazHiPFAmC7nj3YO07BzSUArBAaV19WUzpqmV/X4xpk4Hv9OsPRevSYrHNEUWv
vMNssGKyD3EKLqRyms6Vl99e0Cq1YGWYnFjVlsaCpAEv+G4ucTqkIc7243lOxYazmsHxHdot35CE
HJKYhi16RMbOiE8XZbES0EH5The+it8XJgvypyXs4o9c4aCyvzz0jMOoH9WAtaw9tmFxjLhvYXn1
FlQ87m7uPfR2gbfiYQB47rL3W2clxVzQmd2ZeK3rkInWZnPw4Il6MFezHPRBi3HHjQ1jg2BTyv/y
SvfL4Db9KzrO+1f8hj1nSOTA1JPvbVBlJxIFDr5xE47oHw3z0MOOMh20JRrIs1WclN4msPp2Be5I
ba0VHVocxmLyxY9T7FiT2nyZJfX3Kqi0hyFz9Ge6eLq7rRsTRHepafLluolj/Tm3UuM5B1eYCJRt
pa/G8bSHxE+/K1sOLOyd3lb+IkIChC/1FE3sOcjGVxeTwEnwxANSwGI98sqd3Fx0U6dfHilh8V9N
MncH5XbGmSmxXXamKaB+pgAPihBScRhKmkRxR5bW4UkN5zq6HSKWfhnSnqK4KlMpyEfKjtGl4PHA
e1Ypky25cq0xXQAkId+FVZwv1fdZ41kjAkcVX1G1EwnoQkPkK8dVI6Tym0vpkCR1ATSstJVxmgN9
lbzefH/WdfkNQP3TljLTQLb/jwYesK1Lmb/R6tjxJilNt/g++s/Q5RGqUiElsz/0GA6PRVw/dRx9
u/rIq3dU17cgvkEvb5Q7zWczaDfNzMp3rWP9NjAN8BIItTAeDw22uy9Bm/UnLZxQni3UTA+dTB7Q
go+BlrXKvCvae3MdQUhpTqszv7FfrVlbR7TlL0EGhFbf4aRZ4gSAvfk+EsOOaNKLqpBDpUzSrEyy
s2312oSiigbEtCItTQdiXwvTdW/G9pKGsoJzxpnJHOb2JGs+5ckZmBLrqSsE5s4vY0SjkM8u0LUK
2pT2RHp04WOKZ+tCHy1b6DB0u9eQD+jKumOXAYSqCVb1CUXSoq/wniaGqGP4a+5gJ6SD3RVRRTF1
ZxXitz+vpAP+OiAhvdQQe1hlrhWeKoOw58UtjR0/aQ6R5S9opC6xwOZWQ1KLoUbzPmuqtZnkPUBd
fyHNWjh59aDWPlO3PLXBB1PgrEMn92SjvRLEowa4lb46U1M96eZO4t7oDmNor7MpypYKMZZQ7gy/
BSV1neLXVHtAMqNJZF4BYk+aJWoYpDwhVD2S16TqsXBhdwgyVRHbgnHWXtJ5hy6zNm6NOWsfacRZ
catBBycXn8u2Hi8a0kdh20s6mZGVYQzSB+nf+SANQFDc+7AHZuNnrOdtjWp1HEHT2G+PrM9RD1Ma
X9uoKpa+6USfmjrWNjHQqw6FnnXHLoj4pu4S46XuE3PhJqX+vfe6dZZb5t/CHBEy4ysCNbfmFTjn
pHleFRxpG0uX5mFk6d8NIPyCGdMi84YlwG62zBlkMHg/0zuQAyRlaXEwoqr3rHxhipdo4wPcaBYb
kd9f6BmKVnazlXL53iYDckd6dz6VY1IBtpb0qebprh7ni0/1dFJFK6fD5I5rlKY0BxTcoiC7x4a4
1ebUODKw2RxCYMwddBe0N3tSojFpBujFRygQHBQLuL1ostrAOMFfI9uQaou4FaChhWtXuC5CgKWY
dZ2g5732H1jL/Ae6cyv/cvePc5NQJmnt4+y/UON/NDHMAIq0QD/tx6SoH5SVeoK7OWmlnNLdnQ49
r3yO/+L5fy3+kSrSwMmuGOsdNhjhIdV0XixGwwix7cMFoFPhAfuuuFioMd0pHSUgF2TiaYWPQlHz
h1L70LVyhY8EFiFj5UaJ1SIfzhW9v7ZS/cf9o37kqmyqZn2BFunz7Cgf7M7t3ZCe66M5VJAXO/TE
7uTKH+l9ZKbmPlz9H93wrpHLffSDkdOPTGlOPmCm82DV6CxfAXO6fuYsTVaoHck2fCjxSsYJDiFs
U0s3kejzDbROUGL7J8MCkgIwU8Kv7QyenmIMfiaW+TCFafy16gwL2wMvfZp9oDKYcWbtEmtInuqo
uzEyhujGKEpdC/U+MAqswNhZeWBKo1IYIZq+5MAuXPaTW77nVVQtcrQ3PNrccZ/90nmjeQCbjmvk
N5ydNZTVe1p8S8zR+lJ0HZ5M9GiRlmbnF+vRFZx3f1rnvUnWZQ4oRGXtCKe8Rw1AEtkIunuZD4Yw
0adKJKlhwxPEff1oc8OcajSioYaUJGsq3dJF6rtDtLEF1pnGUVx5T9HKybvRxXtPrlnqLpfu/LxB
JqUL9+oJbhZzzcof94NX7ZLauOiQ4jyUtf8mBHnbIMNbO9nBRGf8Zuyq+VMPlvaljaLSr0CyeJyb
qAkXLfJFTun/DJL+RxrOw5c5s/jKT3n/1LXNvNV903yIdQvJAhQ73/uZTOeR9eONH71vfhioIvpi
pP7Fj4tuhW2B3MlDggyU9MMm9HUhuIrDgOXpB0U9es9qGjntcOBf8o+4Su91yYucjIWZ+fqhBpGf
+rNWoHGC/xys3lmzqq+OiAAHB0T6secUyEeZCazsGRvvn/77KLCRnH5OF2aPSkxzBMQ5YCYuNrU7
8g2A0qdXo0AZC9l035PWCn6aAiXJFja0Tm2W8yZKEu/UoA5oVU1Gf56CKnxgkTFu3ar3n5EqRr29
m1bfY29a0b+RFlavdTZ7X1q/vBj5HQ8f2hKZs0xz/GfQQvNlw1j1PYIR/cPOLAWQaed/GXMNNBMA
K0UXzUmLh/qQ9jwCW6ClfdYq852i6sAi2jFNN9/tIkTcS5/CsxHmF9U0SsO3zmVK1Y8S6z2M3Faq
ZuaIKAqTBEcVkNs7x9qGBTruow+IJRzikyCdegzfqIWSejAVmr9sugTMU7SRcDYgBQUZs0AqCUMb
j+qwZ8r9dlR8TclflQtGA/24izwDpW7gt1bzdEe6vWZEqM+mHhkejiAv6ZmxvNDMj+YKcb9o74uG
4iCcPkVun+Pkm7EXs8Fm1KmsL03RWg//aKT5/Scrdy9GICzZkus8Ni5GsT6Mm7x09TWA7x1kJTVt
0QJJ6pV5Aaq2gElGIx93r7ZbveYxD880FdTjsMq6ogTltJu9krk9u7fmZVKsyljUqxYchJweKOBI
t+TNsMrHvtySJzLFW0FbfOmGcjgEQwKS2bA40aXmISK7Vo7DMpuLaK0kfhIjhkZjspvBaF3HRQ1w
wat1I7LgZGwjoy6Nb+yU8XVR1H+hU4qq9o3JYys7RO8TgTaFAm8p4NU6xQb6iYCbWB+VKxMB/y0J
Z22eD4UWpwuS/m5APqarAQ1vDOYBBStX72Sqz9nFOylbVnXxLoeEHPXrcZRBN/b1lta/MwCgx7Ab
EzDrlNkAQrc+PYedxT5p+JA/+FaSg5p20D/RHPa+2mK0LGBgCpUeXf9PEzCdaESXVjf5pvcSexUh
+A6yYWc8xCy9+PSFz8RHfZCysEZ8uJTPUfis9WIp7ZsS312a19srZXF9ztJl+EaMw0+WgX5mugCp
F6CEIYrYwmlC/DjCaV5KbsaptdV0Vsh5MhvDrOoBgh5dlP0cKQSvFmA8wrUU0+2/ulGrkS5d9NL+
EdlGXc4vuR1+BpHtSffS6P9Y+7LuRnGo21/EWkxiePU8O0kllVS9sFJd3WKeQcCvv1sHxziu9Lf6
u/e+sNCZJGNskHTO3htHEl3TQZOPGDpjXQTO7ElzLyyi6NhXHt+QS0YPnXsbat/o6XRy5MLdGq5Y
AkLvV6RrzkF3VfyuhzpcRi1+9WGXJc8tx99HbPX9rJWJ7EjfYU+N+25KUzKQ3mWjOAdqheUQLn0r
71ZkrsfRxZscsoqxJ7t5Jx3Z54U5epepGi+AXWkgT5jFfoZdk8rbtV7rjQCOpqd6O2DoYOVIVlyS
lvPqU9MdLsaTL4E4pjLUV74E/2iGobfjV1/qiCIDaQ2MoO4illlqHEmdR4fxHzGlpTG13yupHp5J
CSyfYKkw7HiH0pYxLAmSrWyRyMtQzP+v9g3Wai+gNlqbAsvbzg+BnYYzWnvtHOzbWvx3xDTAZ7Z2
/uggSfUUlqx9RuJyN49rw92Mq7YoV1v3A6pDqEmBYqu4BEocnU+BEqccAwm5FPxVIFUGIq2I4uIy
olqdXzaNRNuzBdYEV7aWuefCdJ0zk2cdz41lDbyR+Z3CdeKfeBxb20neKLpykDHIfZKDvuwSY1JQ
8GuMSf45huDpa9z7yG0p8Ho4GH3wKwuKhafa7K0vOVuxrAMBN3fDFyxbPZKBbqG6F5z1xhlkTvYB
GEDBws41/xdW5EdPv2cABZGeXiHCFy0RjzqPgl+hLguBr57UZxYaxcZSi2ZOyQIAt5h1sWacx/QC
valmUVEY51oSR1LqgPthQS3KOkjyixOJPsehFsllLAqtOVifncsmigNnahBX+1oSqmYeqE61zEAO
eOOqYmaBbAcvJxBOBzLselRZYmcQtElSOzlPdgBtcPvQvPGcTN26+yP4FGMKPsmmuCTr+U3wpGlb
1PnRf4FadAsAJNZPsWH9KK3M2qsS3bcLnPpkOcmWdCSyHSSZCV4Noz3JXF35oQuF3TgZWM0l3b86
eYmLpeXvTqjyM2Gd4s+hOpcgZPEa9RTIBklIB7FeMRXV+ka/NgVSUamolWpV70t/jbpCKhqKC5eE
oTCCMJDlTXuCV2hM8Chgw0lbkg3QI0BECdyM75K1cjOC/SRAmlZsoBuNTULxqQmEjoP1vAN225ya
Oq300ql0iXLgz1OrlMYjNpCr6h44sLtuPloHcvlYw2PeE1q0Ew7oX1ldisXQq86skc0bUlfRGVkx
I9LXUTqZjp5B0++5YoTKnFxH+1HVDRHy36VB0QHwPzP1LYr7AUcpif/oEDPJ6EWnxO83kXLdsAWq
mp4tJscKgO8XH3L80oc0kyMF7wKAeGgAXlveFEdTPXM/AG+pE2W/oBJoklmfqbrcDNhKWM/qQdsi
CSpuyq9J1cRJvxgR4Uk1HiSD111wUjD8taNESs3WMVIh145jYgEkjvq3Ju9/D7ofP5hGoD7lwjmR
OMa72GjVON1oFRhV/MBsfZisHMAagoBQQdHzTNMxsetsgA5l4MnaZH0SfmODGY5FE3GEZ4SXRN//
1QJ8DI+KN/xh0Q92CBYGFNJcLbA2HIPXybn08m8WyMv7Gakmn+sOwOIck59CMKQ90CEvE39lRa6B
JfM2fQg0lowKaYtdVP/GNuHcXzlX2ymItK0qHwROuYGs0mUG/NFa85NdGjfGPGyC/g0LU2Iu6lTf
61qavVnhjMSOC5hXvc2NuYhF/4ayiIsV0sLvrKpC/aep2KatPb7AO/0AMtYPqONxp400Vd0MX+7L
2VnmL4JUPI+zysxzBtQfdaXNHhQnPMRh7R/DKG4f6VDVfF0ZSXQKi8b15ygjnYOtJz+PzTh6VFqt
eSBTN+fZY/pr8rUswR88z5+JQVzClXlmn1BkEq1YqxnfAduRA/yv0rE+gGYURzU+l2YuLC0wv5u2
UiwjoNGsHdl0CjeYx7wq92SM9a6Xwm/ts++05vdE/Qv/LclLlCv9k9nxDUUoEkM9sjZLZ1WIZXPX
6sDig798sKf0WzMs8EST//l00AEYNG8U10X16oesNl71wIkf/7dOdpMmj72Cfz3gImkrDeDaCyAM
dht6xRw+NxuGeUChu92GAMVJOzX/g2/pARwYmIEPvKuLNVYgyjktddLBE5A5alDOaX0TBLPVY10n
Fxk1SfGVrMXbYdk0I082oWcFtvhL19xwOwFqlRJoy4ibUV4JX1kHWVet9KbIUJEB9tjPINx0t7IK
VDNxE67H1vUG/qyctpqnW/wa9ib3hnoghQxpdiu1sqwD5t8V0Et7XnazWAvLY1aExyZvq21isOJI
B5JXjQoTQ0mThV5n2C5BUkO8Jr0OGsstKhh31IquftQcO/gclQKSdjp4bpAslBxo85OMzgrquAUY
9BZpFbsxHmkA7XGoOYq3EltJT5oE5jTkwUcK1grlig3gntAkLaJczkirKqg8IWNwfGkzZIA3204k
3qFIyl80WaLZWJ39Tk3XeKLJEnJWB9CycmNHE6i0jfqVI6ceZH/1nmZXn7zTNLt4k7kVlcB+QWXm
kuzJu004CC4Z0uflck5rNea8aoZqE8oFHFFUw8YBq+Z8bMa1fR5sZ0stcsjjbI//n+5MosmdlGmk
wj3ILu51YNpnr7QBGImuyOHqbnZ1szUdrENohVHNWOy0J56r4rkNw3UtH2xVyZDyYkfpkiNR6A2v
tiCK7hNxZ2ZnPpJpyEw+NClazj0NFN/ZAOw5dtR4D9AOOaNs0UJR3KVlFnj1kTr6sUvdZPmnH+lo
qkmWGrI7q+DVrzIdf/2A01EMO9n5WlWtgbiVPvku1jmyTmi/StQH04ptp3ovLVbeX5USTkEJmJwi
HpKdxQY4+SCviNyQzxPpBJqfeSCXbK9ORd++1qZ1GvdK3NYDzCFnMSDUqZ4M/yWJGwDS2Sti4AbZ
1mzoQmcmZM1UDBaxGa8qZY+VGvNb4XTBWhcAo6CJrcG87KErjdU463V4cjEmLRkPqdoiYxkTXcxa
89FYtgzPqE48clG9r6SzLhds1xuZ/632wfGNOQ6fhX2OlGVLqrMmvajzarioo66TuORSLVRUMiuC
ioiRHmGBSnNfqI7+0ugNe87zmwY0LYhKR02FxPNrI0LR92sUIJfN81+NGgCsyBDMZtGgG6++63K8
AKXlipp1pfSzIYtQ1yC1ICD/VyfFAK0cQ+bH659OKSuD11oRT3rhKbO4/E1jBlRI8txbv2lk1PjQ
lFLz0fjQkJkXGaT55OPlhbbVY0tBxY7zlxZjCypV+/AYKn07j1okjJsa+6vBz+ex9bzgaDt2C2YQ
MOCJ1Hy+bOT4fCMaf9aC9P485baD8GaWRq13nmakvLkVkWn8YTXNSGUsz4rjcx+MuHoSxXcLvrx9
QjBjBKQ3Ye0VHv5Uk9LZE8oeHUg54e2R/9VCy7TuONnS2TVGSEUMkytF8pJh7B/VS3gdv7G5Rh5H
NqIFThFb3dq3qdkdRP7NlxMROjg8eIiV3lxTK0wkVXkvGccTmqGQNJpOP/v8N3MTv5xdUP+jglsj
R14GWAY/Em0AxAIAF2pTDs1nkzEtpyObUmKT55Y7Rhhlt/oewWXSxy6SwUc9hRxPpWek2Tr205DC
E+T5XyIq1U0vRMdmmP+qZSROPfJi/OVHK9BFdRZk4Pnn0mzEqdWU1geGz2hueHF1Bop2tIqNxkR2
BDYbsXGLBOkSk71F5oL1ctw5pG1M0k+7lF/JnFi/+P0HY9rCTGosEV7+SHLOkVAwhKe2CoOla2rm
i11E8azrreTvtHv2dc7+KYPupfb18k2xHb4oMiPG00KPNyBpM7Z5qgSnIMwDoIMG7LM3Q+H2P14x
vHh6WL31nnHxxs0Wb3QE2lpNfukb8G+gNzbUMcWJ0qE6h/trvdCD+7QnsN1svbgXB2Bu286slXZt
bQXzO+YRbFuOdpQxRUrHQn7eXUzSypgxsz/FNGXflFU1BWZRMsYkeWwglw2k1D5yPgexYoWL6hJU
DT4mgzpLis7/RocW13wRdJZYUTMcvPjR8DDL/2xBMUT3I4h1vA6ALS7FQy7+XrPo7xt0UEILVdWh
Wnoiq+ZfoY+SFrub1ZzAQ+lAbgRtSloG7ptROynuIpPx0KIacpx/NUx4i2k1flqnH1fep/ZXNkX3
1g+9vrtfn1d5oo+r/V95TbJQufEHe26yMLsWW2ASAIlKQeycYeXbBM9jI+tI/r365H+sMpl8zcy9
xJv6oDMy+d/LwDSClNq9G4S40SaambGgLOXxw6QZ683G2rL8k2ZCiKIQVHP22Xf0GiPwIByjTm7k
Qb4ku1rcycdRqV5yM6qxx2h1AStMeM233EM611OYhu9VnzzhT4E/MTs0H3gZ/AzkIoKmJ93KLqoM
FKBYLZBWGupUH4OwNR8CWJHYxDs4fjyw6j6sjEDTV6nwo62V5Mk8rbG0OE0VTSkLYLtGNgNQKwwe
X9rTNPFONjrbSYWU0sY5YoenPXcRQFoJ/jpwAY0WVkF+JoWnAcKDFFwqsDP7h0JDScqNgkL5Erxj
8mB8COZpoYGhu+3VJ4c7YK6zvWGRCbNP5vjfOJaJZR3DysPuYRPbuzz2oxnLBLYKi1YJ50xYYkPO
SllZDwxFrwZpKRZvgUaD6amaALIkPOpFBPxz2VPTO9auiaPoYt2WAPCZYkWqYT0YiDX2RLHc1u2Q
ncfqHbjgH/Cmqm4cvKYeM6vmR2UwLgeSUVOr2EOgdypIRqAkeaBGeDT7gOYYPaSJi3xdlpbB2fR1
yavlOwevZoto4NXZSW08Sq+ynMVolgUgO0BhBiiHxlzUskXGk/zqT3KsEuCbc1wgZ3umNhe2OzzT
WYflp/GMZGXv3mq/sms/e1CUJW/9jvbjNPM78k5mIhn0v+ISfDOV0fFvHEStKwskGDuFVd2xrTGZ
1B1TwwpR+k6MN7ZfzgZsLY1OuRFfnICDa+1US++Oug6EP3KKjfydGG9kT6YZnSvXLE800egCpCtG
gVmOkxQFwPxYENUBeyJnGkIJ/McKFeNji5AgpIOBapk9yZIYaGepdKA5z2eHImkBQ1Wn6qbxylzL
56Cu6WfpEIkVpXmMSSA3p7qf1Vjqt37cyOiU8kPGRBI8l29s4joyl5EGqBNL1mUKIPytsHYErH/Z
NOWhAh2k55X1450FUSaR7GqhV1ja94dhWAVd9J7kSIwqS58dcjZgco01gp+54o/yKCjZIUpadZ4V
ev/TDdJ7e5IDQuI97fwMO/3qvT0YX0Ow/FYp8G6KaM6jLP3eVc3lbLieTdrpjOOdG6kd5fAchC7q
B7zBWlDBn2v1xtqsse85NSPBLFRhWfqLF1sXLdUmBqI0vvSdtP8ffadB3vVbhFuvNxmyEtmw1/Rm
OFuqkuDvF8wHbdPPM8MB21Tlp8v/OwtL7eZqzPKforeT+xgBB9uk7AVz+FsLuwXaPGpeUPCle8ac
u6bx7gOsVPS1/dvqWDRLU54/GxrQYpgN2gY9NNuzza2LrYjNuR8BoNjtwULosCF7Fn3jrbBDebGl
uJlS/46Rf7InYCnQTOnIcfbNNTUJWErnLa7KUJwmuKvJ1q7xdU+Kqy15krwuUPNQh6gJivwajGFM
jeYEE5VoKfgUWw18T1cF4UQNWhHNgHPsPbQWhq4FQbdVtco86fIAjNaXkjX1VokD4AKWLQD0aqYF
m0ILwhnZkaauLHSM17cb6zGAjDJ5kDEp4tC01lGra6gjE1snDKsTQV0Jo7fBEKP+CJoaFKY5b9VF
zptoRehZdPjsYPuOvXd4/2MyUFGatkBG9b0TsrWR6ucKANbI34drpSBYZ0p1oGYVl5cm/ZiEiG6b
k7az8OANHexP+bbeLZwhDwAEy9tnzc5P2HDvfzYCWE2GyiF3kFxQ+NkoJ3uS8xo89HjsngA10/8k
uaoZ/mgfp8mNfIzzKT7ZazJ+ION8Eb9R9Vc3HMp9W6K0JW2alSaxnkbs/MJRtSWgqZw5CSe8JpY2
P9wB6SwjQM7Vl0CWRhlSHbUl2MrAuk5YPFeXKRS5RcCm9ofvqWb3x1Bu9ZqSANOXZ0hiRLbvh5xE
pJTyRo/VVWKj4A51kZGrAiWjzPch+Ka2nKn53pdng5TxyE+2mRpczr6yyzJshWSq4Ma7Axrbnw6I
AOu932A9Akvc13lTXrvAPAPgzIZktWeqp/rDgqZjZNFxcWtRaeYO3KzpdpzYAKBe7Nw2BDe0Vg1z
gjOfmgR2Tk0rzIaREGxqJo0dvpQozdgpdZFg1xglbZ7R4DVKbS5NuzbqHbZIb5ukpTuXtJMvNd1r
qBtfJFwraXDMi6x+EpFZHXqnftFR9hoDQjbyFiLP2DKsQSs8b9vsYCWZ9e/GWtuwJYWiw9UhTOJs
CTRLAEFEHH+G8RA91dy1dyZ30iVq4v1fwWNvpPa7AqyGZR6rw64MuXgKHGChkz6LklvHMtHTpSbz
ROIz0D2t90StJECpc3F0wUI2I30YhdGsjhOxajzXWhdx+J1+kazOPcAYR/EhqA3+7bO8lfKyDv07
OQALolHu2vw7/VIpzmT/WU72X8R3WH3Tb+0EyiNYg34WNgrMfCaQ1y1nLEIPFz2Q41+SPhyOmtfq
42ZpwJA9RGa0d4rvaVEU1vDSDvVwdNThYgbkOtRhxVqNyn6W7gaj0J7ifNgWXZq/Ao9U3Xu8iuaV
bJpBV67aQbBVmFjZa96lzkwBaPaBtCG3V6ETNt+uMUhc2+YwxjAcNX+1ZIye5WxF2kjDSjjFIK1g
bOVw0XxTPOY/RvUvkDSfCFvXLJ0M2zR1++QEeb0tW4+thIWkfeW/W7QxQ516xv6IERgARPL99K+v
eqlBGP79agEiiV+lXwMMcRboSGenh6HagzIpKLW30ErrTRHbzeqzXEed7EYx/XaVI3XgZwjmIGaZ
2hvJyZ6etl/IlcrCJilPrGpVd8BMCd2sxk6yUj84LmBusswExlMCECvfCfNlwbpmMbYDB4+JplLn
uDngQW7yUJmmOlN9AJdMCkwpoq2pG9GMIk/GLrD+vc4zDpNc514GTqeqWWC/RHeRqWGk1A95CdkZ
BU4j7dLPpKB+bMNCP9fx+J5unW2TsbTDl6NY0RabE/2eDobBczApyPbNKTKIkesC0PF+n4ZGtwfm
iD3vgYU9J8u+cKN8Rac3lm1nhvkqrpAWF/pZMx9VIUOpYeIZyRJ75Hi89/GwDMK6Pw14nzihMAGV
61ijXDiqWx5IRlo6NCLQNlpovd/JR6WlXMINWtBjlRIx46FCpfs1HMnIl0z8shjDTXI6o4PSYHSq
UPolZ423GTqtnVtvrLTFb6F67qwCyuNjkXTDxu/VfJMPFX+yw4xhwR30nxfLrg+8WRokF0s9cfIN
kHP5k1NEV8tMAyVP67rVzvGONB/Uc++fMMcLHRbeG/ztcveA51W1VzSrWQEjEimWQAEBuPCg/771
iarAegFPXrMMah2wH6lb7d0vfJh6xLy9Wxkus7a93+kLVCRYG99ssldATfztpY1yikIne8U/QFEE
3ndMN8SZd9U7SfM4SbdVhhIDcqEIPYJtSJvdR8hkhDiPurNTpe91k+evFMEAlveCXNqh1BfcL4al
oeevWu1oJ9PFdG+QZ3VaDyuBDNAT4Pkk6+Cf2v9qR1HA93CJJ2oHlTxKu/gq5p3tv/b9/zwyP3bX
Q503e0q9N4ZoVfjxsKM8/Sltn85IljCuLgdsg10S/bE9f7wzpmZZovKl14fdFGT0LwEiDJCzjyg3
yf83p3IcKPBBtSxrtuPaDa3AZJwd4liL9rREQyJatilz40Y+reRIeyeqLvaf5aGMM4mu8UXsAVBS
LhpN8WUcsidRobDXtonyQ+dGr07lBb8Vlz86je19dyLNB2Nm7+xYZJRnZE+ALMge6r8GG+nWdfg7
cVk81x29QDaVCHdW16gro9TYi5OlYyzueQ93scy6Ks9l0fZz3YzqvxJ/Sb3exWKZpq7AwTzG0oEZ
cdZRAIBMqMfM7c1g5iXqDE+QiKMA1kYFuZL+Zdsu0IqM4YfJE20mdD/9bsRCn+tREHyzgBAIbmOw
Kwd22IFcxuiOBRbEN+WQgYonjqqdGjh862i1dnB7JVpHiZGcmd+KZWXa2kNSMw/19qW+w0DESbNR
neHXpvnDclDyrznh36HiPZu+4r+mzAE9huZ3hzAwxUEZsmpptpH/GunxSxXV4d8WT7d5r7If9mBk
i9iOulPnd9qu0Ex1pRlq8wxYr3hGttwZZk7a6L8qXRTzIKn0h4wZysZG7vNGjXL/yeAh2MGSvv7W
8fB53JOk3Uja88RLNqD6TeWZRNMe52U/E0AokzauwZuNB4k4AnavXnPUjgH5s8a7ubCqNVZ40PRB
5UtaLBletOC8umjxRM0AwRr/wsrAA+UV9k5erwHjXgHeUeYVhuZ7L+LuwRdx+pRFzgOJayOo18bg
XKwMod1ZgfHPXAFqKJKzpAE0PIrEIiokVFFt4vk3tu3S2Ieh2mB1FVpd8ZX9ZEdnozH5TWrpVll2
s7mPx30Xm4yB0mEzzS1bkLULLGB6Wg/cRa19ji1myYodZ1mi+P1Zy1Ox01CviZc9aPPS0x98Vq9J
SaIi4GsHz4oH3csweS4qQIxco0XDYC1Bp+EsSQveqXbXZcycgZK3fRbIJ0BKSbsmJR1kNODe3kbT
dA/1Ni17rEs2HKNOPaplEZ5iOfPDYiG+6mxI56bccDOxao7taR25gPxi4Qq93wTSghxc07eeLgu5
wZh0kDRKsnZBS7mkhIQBWJlrVa/TZSly46WTTV02SUvGpK1kxgVpv/LtMz19cU088I0uW2cK3kjb
0sJKkrALtjMC/dKOrRw/WuCKH02D7VJd02aeKRmAMslGh1wy8MzVknKO2rFkq6OzusrjpcJdbTbJ
RoU0JtlNnNEmbuMl9UABI9taZEZkzzCRqTY0Wy1ycAQNlVFtaC2Rmmn1htzGBEu1Jmg6aGGXDg5q
Aw5Ts1DB2lM3WKefKgJHF2DIfDiSkVsz8KCqTrqrw6Ha1jJzWlFsddk2GS6KbJqUAn1/ih0mvEi6
0rTvSphSjjVZUZCxbVJmNZmSig4MV3hmaWCUy3DNsgXxPCiANkeqq6QcSU3s2xYJB2g4sZEQ8cNo
SqcBak5GvTA8bc0G3wFJl4ON01mrp9Ycb6tYxJG7XHa4DDvHe3VE4eyzRtRzEoumsua5wBJT4Lr9
W+ItJqvar2AlxRTLK3ugJxdGjuyoqi33QVcnmxTFiwpyn50Oi6zAUnl0RbDBYyoB+YZtnEQPhrMS
VaVvRdeUSx/ppxuga+GvKfE3hd5Kjg6YOYBym5G8RBLf0tSFujGlmYxWep18SGelyZdOFpVzF+Qi
26RuTrlv9G+lrmhrq8AKXg0wiDfH43/HVhM+tMCleZJWJEa5iT5amXnev+Wp97uywouVkoqTWaIQ
G4+chZsp7nxas6K1KScy3xjeaHcXckjsah38wlrdAj1b3bAk3+Iz5ji+zTdD+k5y7cOfgk9ydo2B
5YxUVnCsLZmyZHjzNvGSVy1qk1PWpjkQF2U2lNl5K5A/16tYNsvS7GY2fpfHf3EiK8X4FyfS4gEp
14SQsm480G4GMpnypZJXgIOT2JSlrQ5PoQYaO3wh80jVLkqyLQyuPgmB2ZHEuJw8Sfnh2YMQ71ZJ
YT88yTKG507NsVZjFTlYZbx0iQzv+BDbnnFK9AxLxEVfucsh9dM5GCbNE2kAhIMlYmkd6crFmgKQ
SWj37tLiLv4vrh7s6qH5KGEFcykIkfrggQ54smSbVuf1zGqyUK5qF84M4FfBTC+VcBu2LjKM6MBQ
EOFrxpFE5Evy0unE3O7NbDUpetG1SPZexzwsnRnZmkiMXFp4G1qQ12SbYH7mOOFwoP7vxtQHgbEy
VAfrCtiMemgBxwmsrOLkRgxTbZJpYf2r11K+w5o6CLfkAXTj6TpxJC6CbCKTFsaZ8qxEXnEmEXlG
nu7OnQgIHNyTFhTd5UgTlH2NHUr/AT3kseC7SWRh92utWdjupg5H/48eLiLESG56QJMU188wDYTk
8nNMvVBXrOnS9SB7GTsgoVKiUOzPz1E6vrscO5BjvvZCPuPlul6psdkxjc0qvDR/D5gyt4bGAoVn
0W1QTNSswkyzfyYdioly6wfeuJu1UubN2upj+0eg7EgdRVi/KbktNp4KHDfPBwNMa1o/a/yjLYFw
DTRpJD+8uFmyJbmPX+/C8nV3p1he+Jy70SPJ8VxX5r2lgpZ6sKonR+jvJG/MHiRxiqUes9ozsEuO
TVTquEwCc4aNTezJKmV8xlIwOEvtxP5Z+EkGIA5Hf2Ax047AACjmpGhz7z1tyvKpYFZ26INcGeWh
lz1GJguee6SW7pjBjQXZO32BW99xXvTU1rdYbOqW1DPHlUIWjvUKpGrk5ed1s6Kh5vUhSGv2I8Xm
5tqvcKV8fbB/YO2Z3MyyaVdRNoiNFhv2a1E6Y/elvFJl12nbNAKca1cD0EJ+DrpSQOJ3d3ZvRM/c
DR5JrhnG5UpFdVI/gc/w3ZL2YNwq5p0rLldKxcol8BbwVSQeYKvpSsWqfrlSpLCTPJuJrrtcqdaK
i/HLk1cql1cqzzGBqxOUQlHXpleMV8pF6tGuyG19QR8Nta03VypnSbcke1X4i2xQzH0BjoMZ0j+N
BzVx2iVrwVGN5QPzgWRaEQugCoY/az0zH8DvYD7QGTjPkyCORyMyN7AzP0v8ZNiSI1n1qPpeJFnp
LCaZ3rjmtufAI7mRAZzlQSKpXeOTu2jtd5W5+Y46GEUREwsV2ZNLapJCDctgi+rSbEYyOtiN356F
9WuSUOzWyl70KgqQB4VPQgOwsSe36PLCGSOSLMG3tzFKvQM688eVSJKsPxmAVyRXR0FJxKy2urMJ
tIP9NHDmOdpc9cx6RZHIn4nMXANEwr75yENb6UeW5qPZNBwjcXaaBrKsSYSs+RxFzjFf38gGL1oH
vp3Mb0YI0tlD21tbMpuGpCHnD6m97XEaUcBqb2an+oCtSXzzFKNLUR8QCaBBkmzsqwI+MphwTpOI
5C0yMJFhXp6odRGBmKwr9HRD0UgWNABtx/umMo5ylGlmiv0865vWpIEyXpHAT2cDSqfOZEEjDwTD
mmkSAvz7+lWxBDRVg6fWi0mmDk67Y278c7oOpOT9Kgvtyw1KkukGnS6N4Wi3NyjFAAEAKjfs7o8b
tI9vrgyZao75DvyOYkcd0EHIG9QOlcsNSrLpBp0ujQqiv+sNOo0dL6ovblkH+0mEnYNgoXcgHKVg
NHiVYw7S1chDIhl9O3SD9spwM0hSyptUlzfp2JJXUxRI/6GbdBoQ3aSg1QCLuLznx7g1aOx4mK1u
viuhWjc3KI1GKG0+1/zhjxuUpch4mEY4DJF9YJ073qDTLSVvUEMLBcq4LK7Mpptz+qLubk4aYqdY
fLo5p1EPQbRw8TQZb06S8wypaZHnpuPdREOim7Mr8I89XZjg4+acotEwPQDNWYaWjTcoiaYblGxH
WSpub1Aavu+BRi9Su12TKeX3Ds/IBNxwzxnqFp911A2QOBaNhfyv/KQUVfU9LhLt6BrIZCBlGqX2
jlLZqJllOSCUbGVYjFq5T5BxDioN2QFYpgCjYobdhppFxqO51jC+p2YLZGwkZAv7ODZFfMSLhP9I
LYnYMY0N0CN3YxsDVuJ2bEnmWfdjM9RCXYRJLwfjZisUVl7GlvfK7djqyAnHsdGnxqtMgDIX6zI2
0wyPiRybhXWE09B2j0PR2fO2L7WFi1rrEx14ioLWWY555EaNlR9jc1I3KF88xelrngnl4CXSVrn6
1qhjmQlDcVZklqplqKLuHR6BFztL2wVwaF94l55shs1FUHRY7R6V+Mt7F+qzFGAkAenOljoZ+yOF
GeqXoY9C8qbYppHVG03zf94EJBdqO+y77lvKgSTjCMgLSZeXoZOGDuNnvxv66EN6GvrgFMt7F2pf
hz4NbfSloVvg/Li56pPNV8MnLQXF8OnK05hvhkLD74bEXd2PZRo+aW6uIw2/ACfM/VdC7f95+LW8
ae7vDbppdNw00ximPunsY/g3o6DPRjfOl8MH0bS9TG0LD1e6XWhs5GP3odjL4d/cZtTJdfhGOWjb
+3uUrj4Nfxob7mcBRKG9K9wKGcP9DxWVoHthG2W3UsDHfuB9Z4QLOlXNGI9WJfWWotULsM5IfYqq
LdSp2MGBB6DkWVAbU4t06SJNZUaayaaXhmNfpOkz29/xOluMzvdxph7MzDy2VoBNuyJHytG9IY8d
KRW+mPcNUKumbi+aacDj2M2gr9dWkrxQF5P5XfOmH+D8RV4Q7MnCZbWJ1AP5aUbfaVQ2Ni9mZW27
y5vPeRk1jaJUkNIx2BouDl1mCjCeAuUXTGtVNl7vm0s/hqLrWNj2Me4H4LJNfZLipk0haXS8LQQw
ATpckptLcNOv/AhphkVmeTFGG/Iee6QYSlSd4kQHxiG3yocojKsH4TblAzXpoNiZOc9Rs7CaZJ1R
8EOi9QdymOS2C8J7P0+S7aRgPKg2jYOy1ElGHhGSZ8MIic1Tr0j6bZYx3jAAsPQxnAEIXOdIfZ16
IXvUPoKXRFPYOKyc7L3A3wPp/NudbcnjdxS0hOOHJKVnD/0af5nWjJrTZ+apN48KOzhNMUIrthdO
rFnYRsX1IYXWxeGpEM6cOp5sC8O3Z27odevJ1u3ycNc3wXuZJQK5XnKooo2/gfmK76lFtnGkWivL
AyruJKOzrH1L3To5T+KB2xmIIdMGiB8IRgffLPxjWon1JKIzO9QlDkFfbibF/+Hsypbk1JXtFykC
gUDwWtQ8dPXkHvxC2NvezPMg4OvvIult6vS2T5y4D02gVCol1CrQkLmWNXjpgXmAXllkdFeH+jkH
EPl5kRu1HW3hQ2u41MqlpzbSAur28pgTKNPNQKGMXwOF7C19RQMlrtv0QBmkuwwUks2d9WuQLPVG
NrsdJKTMp0EyBm+UWC40SMBUZm2X4o5dBacyC56WllOBfMi+sU6Ex0VOg2SoB+vz0J0GiRH2IY7v
/xkQA44a1wCTsW6GLg0SuPbN/1CqhQosg2SR/RokS+upu4wxuxkoc+Y0UIJszCfqy+5jQAXOPEiW
B21jv1jrXvOvQdJG3c3oJJMaeK5XAD2s9sv/qNDhf6Cz+mOQLI86DZKIGexm7HqMR9u+Y/AQnt4e
i+48SEwt3ADAUnsx23CtGPyCcw67ox62z0YQyK3dVvkxz8LyWvmB5bJEqW9eGWFzH24evYaBOmR6
c6NrOvWHrjcGn3X/u93ftGHA0fsWcKk5VoiwO+Q2uFz+0IZPukt7J7tLe6kNi+6nZ7PxbMn0bEs/
LLqf2pBk8RoHDtYPexyilSGK5vmT7tKGye4n3dFoP57tT234o92lH/7HNoTCU9/+sx+ovb9rwy/d
EWjpmypK7PUYZT7woyce89V8z0QljrkX3l7SKembAqqUfVuKVDWv9FwtBtOrJyatWXc260VOZG9u
i8y5t5rz/a3+rYUxsowjC3vf5YIDPv6mtfP9nwz+p5HlSf9t4bZ59ETwnwepDFjpN/9u55/M3hr5
dxV/auTc14Z48TMwE/273K3VWxtUblan2z+1c+7/G0VZOwcVRMZuls02b/7FZG0ZBtT7nysjdRIu
l4+hgf/Vv2RT1382Mf9Xf402cBSvwO5SHX5X8yIjK5+K3vbKv/uPSiQ9gnIRlFC4RRCAj4QV7Eh3
y2WRBayWW9VUj4vod2rpLyO/02sQKJOt/ofaPpkuPXHoatMByO4/bfx/mLop8qkJi9ml1dIAFEub
TLugvypdmvVnW4vOUo7sL0lETtqI+PqNWeXZxTHm58XIp5Z+SgJUAx36O0t/lM2Vf7KTOBxwnEXq
bz6V+9TypV2k91tbn0wvReCs+GwVEud/aWwhOBAIPnXS/xijpL8WlQytCScn2YGyReC9C+FQWmq+
eB5m5HFa2O5cmHIEQB7WpbDzjRHGcPtJE2WvHBZ4W6PvPgqSIvPgSazpjtzrRiTCjZcBxNfuQjCe
qsjCpgmqwb64Gw3hcFkqFYUt7mRxIsliMkAAzDksgz3JZxPVYFkHMK+/LqXpLghyc2cZmNXcKmcO
2/haDxSrX+2k51W56tZhCCKSxQxllD3PXGyXwbV7auvcB7mAu7WVR+l+fvwwbJ+cwSiOpLN0oIqd
TThNlma18h6+udWHDatBDGhuIGqTeoIKaY0+HMGN8XBTV6KzZt93QzI/x9wAu2H9Vg9VdPtP4RpH
+F4Sl2tBfV05KSA1FQIYPjWLd4jQDYwOsY40HihbjsFX6YD77UaWZN0BMJDyRK1bukymrzLrmrvl
SYEFZ19YPaxuSjtNVJ9MFZ1JbX7MzEjiQ9e2P5rRxKNnUqzBOHfSgxK/vK6w7umiSZz4gqC821Gy
zjzzvrKtYqtqy3QXGUMM7AmeUF/A2wY/J1AFMBzBbwbfKe6rX9Z0xb4jtDI/kh1S9aMiX8tS6hvg
vBTgewmCZG+AhWM1ejhSXOVNNlxSxbZzkgrmTrqDJzP2nifLJOqF1BENLKP9UhvIo8RmBM8SYDD+
eZ5SlcUxZNr3pQWy1qp7p12TZLY4PUNaBC+85f5pqWSwdcsFfGG+XWRV2Kmdo/mBS49DRkQYG2ct
t46LiAoYwL/t4WZ3t7SngqPGSrSluV9qVvDd2uAwUQeyxz/ttp1wOAxdFa0WWdJ6QNuIwlk09zkC
y+ABqVmn5WkGwM+7wGuR26Va+JXaW17K2l36IfMjewpiui4iqquEy34R4XScUmRDqxHKIixfHeZa
/boDc3YbphvSIQO2Ucg9XIVrBBKjO0nmRHl3Jyt/zel/S8rCSU8ybLQzqQF8Wu50QGO4vUjwvkpU
cGqbsHkELF95zVq5oRRd0qE0tuAZTtYJgjYeSfY/liqNJlkvlpZSsyXTKa5hZd3UJcve2BZTXX8s
JacW/ipFhuKphb8rNcbm7XP5/9T130t1lRnvyzA5pBKue0HfiU1XdOwxgifY4x3d0sX2HfjclCzb
9FM2yUztqvcle6DE0JbFtoSDyXopJIAZxRDr9FAXEibBFb3VTK+YNchOzZMNAi6D+9kg6K53Hstt
RESgwGyoavYCCBDXOaX70T5wEEaw1JKU2plVfnZHhRITfB1DLCI3HEF57baDfGiBrHmhAjKq4Igd
wuFwqcEfrVe4nKizKCL22OtNcmR61K1uatC9HyEg0xDdgWalWuIcCyuGZ92vrnA0D/RrlQ/s6UkW
xJKfWif9uXRWL+12ped6MmsMVaDOVhK/LTZEz+E9OsgWkSSoRgMy6iUSwdwN1DbH1yJ37HWxp1Lw
hknvesM4L8+CT1GHoG0jmjU0q4muou3nFBVqRgsbFnnW7agUwpz8+9DI5v86aUR1V+BktbS3c1LU
DD81gMZMT0aFlGMba4M5xZaaZdqe92CU8/+QtDoOL1GQYIkN6ZvOiK2vICk2uaUPrzWcI8Yxest0
szzD9xmIMVPS6BJnbSrfP1AyHLLz0DniMRja6EHYyRcSy8iyd8pPxYaSYAUEAKDZGxeHWfpLXb+a
aRC/8Ujq4DEFWCJpNaaNyNUi6A+U62vevi+S4akUXnWP2N6vpBXkAo7IQZ1s56QBnpZcevWdriv5
hScSmE1opxz8+KT7A0KUpmQa+Nnai+3wCJD36K0Nym2FQ69no/P5tWT8J1Wp+OBti7Ict6SVZRqw
Uq0hvGpjHHzxVb8mY9WY9PDqaz2XSgU49HJVZ2jHj5qTdQoO1i+5GL27qhTx3KJ2BJLOaNTBBOId
vQmf/7CHxrwOhkqfwwTO05M40Bp2ECncOsk2KBMGl0lE6FOL+mJcZUz4LxKeZndtWk8IVSjVmuAL
icZW7YDrHb1VVfbuRbG699OseSqKfv5nla3XHKwuRATr1AkZGwp3MEfrRDYs7RHBXfaLZrfjxQ/b
YTZt5zbfOP3IdtSgOKueEwzFBwdEX49jZp1JzE3f2dd9y+YeUhVe5EVet2dqT9Kv7FoYr0PvszMz
MP+lGgunLDadb3Z7ak+g+fcKTigPo5LyQU/gTjONklTX6n2l+mpDWm0gxSrN9RAQHhimRTzXSMMU
vr8hiCKm3g2rz8OU9b14jKZhyuP8C9ky/3OYjll2O0wj9kLNbLTG+O0wJRtARTtokdnPw7RLknmY
DvB0nYcptcfy4nLFOq2+izRHfvG6jy5wpmEqR11zyRimadm6hYvMPJSatPo0TEkL2Owfw5Ta92mY
OqDmoDrtsv0YpqQWa6aN0/NWO1Ju3aVrHOMnX5rS8/BW5h/DVE3DNNZH0D1OgwTEOz9s+D5fw77I
fjdMScvk7GOYUlXTMM392n/RZVjcIRyvWlGdIwhitmmdqfkn0GCY2tMw7cCoSsOUjIF1qT2UBtgL
6f//72FqpbV80Vio/XaYUgvSf4app7XzMCXxMkypPU2N6VuMDdAz5eK/39uJuBmm1B5LKJwE4iOx
p/b8Gqae3cmHKBH3pFXVdr1vpmFKtmiYjg1oILo8Hl9LNo/LZZiSFuPqY5hOdbNoIurzs6uQEQa5
yTRjD7Kkv7PURFLreHq1AQt8CvroeKMXxfZ4h9O2GzVnssKMdlNjWXaezeVWmV2zXL6Yvs8PZI3U
yFKpdRp4coN0V1BlJBycxF+HCIzZzHWr1hZAAKzNjZ6anWtTmrIaztluzLp8biVVRRm8t4djxRrw
M6H1izw3+hGhXGpFTbhpuV+Zq7yD/xMV+Gi5n937LVyH5iTlsNguVk5q27sbRSsSPQi+wHd9oylt
CxGYcJ50SZMu1JCy1PMdfMDHudFLRoFDFHhZsi8kmh+z6eDmFVX+3BU3GQU/GoiWuqMeo6ehTEyM
jznwGU7LM5N8jLAad1Ig0nzK8IcsdjXZldslgxqCcPhoCoAM3r0W0ZE8aZ7gVq7ApwhQomQw/Hcu
ohqgMQoRUnrhv6/sJgnee6yYsauV12tAcwfvXesrIBl06o7VTf2E4H8ccqIsiCF9OIwrf0fJImXn
uDfrJ1JdqqgHr5qrILUt2RynKsKpChJ+qiLjIeCTUHWFidJ2qWKqmqr43VNgqVzj0yrZ24FsClCQ
Hen5qEYdHDGrLLI+nqJAFaRGVUjf+O1TULuoA5ParNZzFdOzLzV8eohiqsHOgxp83fFcQ5ghloc6
i0pN/dRM/4qoOCrdtHexnesXsNqk29EK8gerqAvg1YfZl8zwrVXZ5PwdSFHvfjOqH01RbxNLA+Ml
nJ8iM1DBKhgEVv1R+VfstH8rnfdveRDGroWAuGevGfU1A+D9fakpY5vDxfCs4Lx50AZhH+JAhefW
GstdGTugMuhBaQYf9fQJ2wFARUVUx2suNeCsAmPg+2BWdynWe4D7VD7oCmK0QcW6G2Mh/lPry6eW
V/bXMnO6VaQ75YswDDkhkGaP9lDwjdnGw10VB84OLKoAAbfUcNQ0Hc673oAwJdCbWJV0wBvt8YPM
ZHGf+7x0sfRu//LtM8Lqxx/wedaxbvXDRzb24FS3k2pvNADOtfWMr0hFVw+xbmR/eRJAf43uJ/eS
S/MwmiLajaCPeQYDV7RCCMfwI4zyjYiE+Ao4rnTdd1p1p2UqR0Rl4m/xv6tfgDT8YiEM5gdT/bkB
DtibwAtiEyrQfcL33zrLMfY3lTTHN9WJEzUgTJvXnvvpS4xz7K1usOgEGEaMOangf+F17GsSmmuy
2kYeQCHgHIngvSLblX3DD9j5adZppNWHYFwLQCA85aLOn8GZlK000ImcKAnYD30jlOlsKMkFeD3i
gYOkY1LOzSx/8sUdJXpACzzHQ/BXHOENEFR+/oyIV7YudN3YUiYibPKjowu8O6fSCJQ3H0A95s62
JhFwr55sJeM70pe2KtZmbIERjzKZyuAsbRVuOiUjBJPfw7V85zcIMpz4Gc8lwueupIs4Ed1tLSCp
kyXPD/N9afn2XNeopwHg57DimdpMTdXLZjs4qXVPxYfGit1MAWCCkmkZVLsQvsxrSo5tKy5eXr9Q
ii59YAIXO80fKdVYEQf41zAeybbJjG6rgLoyd2KC0/wzoMr+nktOTVBi/hfY3DNOpTN+Yb0VnJzp
QnfLJewjBDSVRgZG0OnWG/oPnSIvcPSzaNJdoPXOtlHN46JH8s9mSEg6vzUzCxcbVHypqlXC2Wo4
eFhEpHtTC9xAw03JQa6RaXl1YQpgOFWOCWaqe8BYny6UsSSNrozOuYOXwFRgkX9KFkP1dxCB3uyT
fDHZ4rW2EeH4+7oyoZUXqssHA0FdgzRubtMne0Lkf7fggftzPY3u/QUkXiCdVdEr+OPqsz9dijAq
9S2l6VLnltykGX5DYZkMzWrJGR2zPuMMtk9BC61368bBwf2IeeSZdCj7xpqTBZVrSqNekw5lx2SS
blPLU+m607VmldRAf1vqubFBmuBXfhtbs9x9zpirnRpggxEFoFnxgQqQfG7oR4WTjueFOAkDE+iN
GdKkbrB1WZ3S5v2mhUuL5oqmx6dH8bqgPMS5sZ/rSBrxTz8l2dA3APQzup3PAYOw9GAtSvw65eNY
SDAQ+2BgBGcHc3vP6U7DgEW37/nbjNXauw00hS0HWAnW/lADecS6govGiyM0/xSXIIAltay1QYCu
YVUfYxZ/73Ug2SO7oIGL1rrFs1MiAUVXhtGGCgxdn+w4Xtwut/Qv2PR/r7VAPOD7I+4GHZCW2NjR
3mufKxc+8M3Z8Yfxua2SI8mlhj2QIO8RjD2pFUWwGqLUfo08Mzo6gRBrfGv5OzAIv3Y1ACw8R3h3
Otw6VvDb1d6ToBoBvxhmk2On9awb5YHsgOat3dah5uyoeBEh0DEz2C7KEerj13ujbuuvphnku2aK
9qGknbgAFXPehyT0dnkcmVsSI5Rtxfkwvo2aAXzKME+22FOov7IYqIZ2V77Wwm9AUFAiwGUKqwGi
aL3zykw75P3keZ9U4oEuCP0aAcUJIp5U6P/IPJ6tjS6Hc+8vmSU78NqnwPylYpThYBmIbW/zXOos
3Jmy1VzK1OVBYdI6V1AAzfUO2Kj7pZyR8+JYt1aISOlMbGwNrCeWNbkAMyPdx7pnryTXk9AF/IS9
VVqgu/aUbZRx/+C3pb5hOShUokp+yDRQMa3lyLQN6ZGtBD8Td0B4zjbVmxQM7glizPquTPazbTME
fkfjs/EQOONwscGm2nR+fqRLofcfd5QcAIeYrJZsAdqmI1wf8yPO2fxkRerz7VK8qj216wJ49/oF
v9IlVdrOKbP6RsS10roIOD0McuRXY+w1QFekZn5wkviHl2fcWlFR2Y36ZrQL4cIF3Is2SajH2EwK
x+1ifoy13M1rG5F+aaMuRgqf+2nddaFkH9QnkO6YBxJRJsmXpG20DxLMy/tyyKu9kuJlySN9PlmM
DfkmTdBxL6Jcy7CFYCT4QHT9UO3AS+IDU7VpA6C0UitsVq58YNltKZnZfrLhZSpd0QIuIGm6Ytvl
I05MjM5GSC0uXl8XRyv2/1pEyqiaa25GKxJRSUMpfdMzbI763ARlYREN3arFdly3yrFXCGr5Klqb
dmefZ+F8Jd2gs7S9yu0rpTxsdZwDbA91K0BpZicsQFYko1yE02wQOVMeF126y4bM2eZ1USVujj2Y
v3Nd6u2xyUvwZob2pS3qj0vT6vZFl+wMz315IDlpyHgcxtUAGIdtXVomQt2hR9kefk17TCHfVKsZ
xmpIynBlwcVyD6xV544uSWE7d/iwdNvBF84KYC26sSLhoFhxZ7EdkIewqcUNYaxzuPKvWsmiFaiE
2Fez6M2VBD7W1c4HdpdFDDQQHPNUhR1PnCaL5qEGX+C5yUCCRBlVLx9VMTpPncnso4aIo7Ufeexr
qbodgqKGFzPJ48OgEOBM+mX3jqD69j3AO3aHn2q7y+t47/mdtdfbXh3TJAPslBeUYbqa77tRQDLf
I7ZdHfG2vgOrUvTo1PA/k1rxbvs82Zpjah4sZWLLPvf+5p5ovzeW+IHxkz81yhsOiPTDZm0XjPj6
S+cytGC1bPr0zQI+wi4zsX4QcL998Ub93OYm+wbC7cztcKh0p1rBLkEplZva0vsWjcOh9oV8GYPI
3rX5OO6wxqpeC4H1TCK6XadHHF+6oYE3AG/GU7ncBlWu4Kcpoo035dip95iAW/IehHreHseX6Trt
uvLFFqW3FSD03VBSawQO9Hg77CgZi8B0/a7VD1kTli+sBIhVBYqDc5k9yswB6ktmqEuuGXKlVTp+
Cg7gDHf0GwuNCRQ8FsXGnl4Gc06BYxAXrk/OmoRUmrQl/VYrTTPcPGkB+zj9ankeZFthYZIfJAPb
gKEu25iyrp/GpC0ecCq/AvVyX7hdjjj/QYgW/gJ+/cQUCCuHrv7e8+Rbm7T5OcHX9cHilblOTA/g
K106Pswy/OJcByeWO5IVjZUe4OhQwr8ehxH4CqTNGvB92WZIWIq4JvUWGA7AcycGGjh4Ito07YYT
0Q1nmC5uWsC2zbkcfF9nU5/IzyflwshjYKL1/bGMIv5gOw0Y1iJ2ppTUWg6k3XDlg3rgvk0t/gDm
Fn7teraiPNICwr46mxHWlpM6iRBhZwDHkQMIarJKGfnglAjdi1tXVGW5T0D8tuLgGwJhph+d6a4z
Ymxv5qa+WWR0VwKN60bPy1mNMHPw/lVMxCeLwXl0VUy3lB6zMge8ZJpvKAkYuEq6+Lm8SnAobQUL
wFG4lKO0z7qPwkv2XHhSJFnEOEItPYGqGk3LNn9UJFs1yGWYY7eH0bdQYm4X3VL23GQy0VDz2IDu
sFor29xkzbdAWXwOTKM+eD3w5nMLn37sy/MrqO75le68jF1zsOUdFxEiypprGK5Yjv8XKdGlx1n7
0Q/YIQK2d1FbxrUBgeTVwpnLtTB0e5NXQEdeZHQXOQyblYjq2pGeUeuOhd1Vvutt2ZxJRpegMwGh
6SDE3qkOUWl39zacQu+NIO3uWSq+x6PlHxdRH2f47PUMLDyTLqlFQBi7JsOVtKypNN05MhCrqo0s
nAPAGOmD8lvbY4OyWi0yUlZh7bZVczBsbOZKERQvrGpWUnX1Mxhd5LMffyWprBwdROvmoQXHxEvN
wAwU82HOY0GVneNhQri2ZfEixhEMTl3AXSqZw9F+B+R5fzMb6toAoWgTQNhkCSdRam37Wren3Dhi
uVsHhXYMWzs5KDUOYFVoh7XPmm7LzNh5zIcqfuzGAyVC/MIfKzVqeDd7wHeYFEgWZT8dpXcPJAFS
kdzmtpevKS+uLO0Y1dg19vJwh89mcyU1wPCmewAt1C4l6VJb+n2Ez+hlLhlHbpvqf+FjmF3LJsqv
dMcRZ72d2CddSiLAG2PA7xS+nR7mh35k9RsAiep74IrUFwUsl5M0ALCvgvoSmd3kfzTdpg2vL0GY
XMpINdiWy/qJaRwl5ltrtDMwRSpgK1lmgzBakDfxkv/UIn+N86vg3AxmcgcUq/Quni6UFJZ55nUT
Hz/JKdNwtG+GPdR70i/SUbheaXvrWAPTiuOb6i4fi30nMZVZRGyS45TchHNleyywYNGxKTZdWcTb
DSbHrYut4/4uCrz04jTBispSsRQuGwBkCvVd2NfVXisRVq4NTbBuQEK+z1VtPieg+NvKNMBx8JTU
Q4ZDKcBKuTbYiJ7Tir/6Osv3I4ChznTxpzdi0miIE6J0a2ahW8PjDDhi9a4cgn8ySBGENQhmWkpn
ft5sNWyiryibpUmzqatSzbaWCpYSiyzNjfLU1HeL5JMWG3kAjiZubbEdmFyMQk8uQOmN1zlGq1vr
fosZjN/t4a/iv9mD8yUMKvHG44q7XWrXD0CzD3YAIwPGYFeYpwSLzy1iP+0Hk0ed27ZN9V5I75Gp
8UdusPYA6JYTa532sUuT6LHV13XFwh+6cYYfife9d0LDzYbGv3JpJSenrno3ZN1PD/S+rV5kD42J
3TKhg7UwdH4A2739e3glzpm44d+qQasulmcVa57qySp1UobXVwRvKyny+yHq1EEr+r8ptchVoL1K
pwB87y/VvjXivebbalX3WI0YRm3Gl1ZiR0gQxgl32tZNOxPrj8EzJUh8Gv0sK801JzCUOjDFwQ+1
5EgECC0rAfUvVDwzIBDSHcHmZTp+J4WoPjLq3jRO+NtGZQKWACwLBALKbPOI6Sb44kEQg+AuLGLB
GDZJSQt+JdguwIHqtgDgweWGt29w+nLd9YDdJNI/Xa/BJ0n5xBOYZNgCSPRuv5QjuSgcc50ambnu
DKw4bIFwbeLN80CleRIZAB8oyRvpP6dnv5LptgqLcR+pmmODKXQuhROxvd/qw0EGI0ZUlsfbvMM8
TpMlgPOMpN4EBfZTdKaBD6ACt+A+1AQWWQ5AWzhwbQ5K+En/EAB67gDvHsTWpbX3Bkqcj7u4C/7j
ru3DBxzB7h2ZihP7dYlHxwBxgvqQUbKIh2Jr2+n3wQn7I6/UscdqdpfUQZKChrHqj5RBl2hKZpQz
a9sS8etThJzozP4xtQLzMBg4aKJkUCXDY+rvNaA4nccSsUt3o4/3DRxa4KwF6CkEMNs5qIlbbSL+
BiBVj2xdxW4S4K1bpoU6tb1UJ1kNCLCcknRnTslFNsTYQogbYKPZJd/5XqH+nm5E5OFsyOgzkFmb
/b3mt245qvYu9brhfhbVTLklSHtnDcyCBqglOE2OVLgKTCRJhvXRTyXa4mhqXfXQ5QPcZ+0Wy3Ae
+pthcIINAv68Zst8WX0JzYofs7g5pwDJC4BtNQDpZXTizdiAyPWadTjshu8iMIzgDdpvsWjIViaI
vnbg7QT9aB4kR46DoPs+0pNnz/tJ+Hw5XhFTYsCU1or6TZ8E7J4nqnYdYIId0qDEb7Nk1bqMivIL
4FC0Q1VOkOBBo4NyUI2nItW+9bFjfvVxNOeyzlSXaoLSNxP4qTrpkJ8r1mWuqYOZFo4Z4QpTD3HD
BDpiW5+vwD237kScry1wU86wtwRuu1wqkQC2hNJ5UcFoPp4HjX/vmY//mWXWj2YQmyAM03etljSP
IHdSLksLbxfjpG9Tx224Re8liAcs4gcOEu3IwuTSBQ5jDFcHL92pMEieDN0vrknY7ClFBcJEli7w
u4BE4L96Zn8BBobxkJRl8xzXEU5YgNpq8RqkLOnkTDtButrB9KnJgAFOSXxclWv7hXmkJDa97gy8
Mx7A0lpdLcxwiPvHE90myxOEAUqOSRDJfmXwJhAbY/THQw884BIh54bCu9/+JuTAT6BaxAtjuqPL
UEbZuvc65W11merXwE/CAz7E2H0oquDJw4mnq8BDtgcGzt5SafOGvnf2eRhFG0pmFch3TIybi465
Ck5uHWNXj9K/5xyrNQeIZ+tylKGNAQihCNSqa0SI6PpYv+IxMb0Gg8FBq8w3EiXxaFgrbC45Gz0q
R5eEdJFTiQS7Xa6Q3gD0ZywqQ+lhUsX6e4CfmZd6KDedFYT1BsTwfxmaYAfHDgVc+gwTvntVY60W
qEpCruwcP1xnKUbUpww4ziZuq6S+xzGlOHtB90LYhp0t611qZcYpwAElQa61HXDCAaZQrK0Jcs0y
ue+2GQhQmj7RX/IwA4ymgWliEPprU7cesacUvPOAVVteRXynN7H/LmJtbwQ24B4RRLlKsNh/ysHt
Dddo4xvOm4Rrmk57BbBnfKxU5W0nMOtnkckYmymG9cMwEWXZdenXunruq7H6mqQpWJ6a6GWUfXaM
i56tRZRUXwc1AKw45s9j3mcnDYe/szwotSehovzJGrpxYj3BpuQ0D4ymy+Bj0W8Hg9rW0ywRkOYf
GZRMAAEJqDosArk1AEqbisCruAIwDwAhcTh+DfRmOLK6v4+taDruBfVvM13yUr3kSl7NsdG/6BJv
UAbO7L0+kUqYeEetfU36cxL67SofQ5ncNdjZAwU0Fp6m99OOqm+xM/CXtEesoIXF2YW3yjri7WNv
jUKhBQ44y4EXrf/VYN8ZsI3ez0hv5kId2IQKUCuBWT2H555eGq/4n7nRqIavOjxttqxV3p7HxdED
VwN7klh+AVLCERbI17QenM/pN3BPwTlAwEOA7pYLybxJbSyKb5gYsiPP2VZU2XeZ6O19EIblYxS0
98MEW68FWrvD17jaEjx9xYrvogi6e8AGyhO+ViaOThW8E0Rs7KYJynwXe7Lb5tyx8CkCtyqOWgen
U/ehBY7VMgajYJtomMZ4MbboMj3+0lnlT9/KEBvJvY1Mev1rlznhGk6jxh1mDuK4qOpD8xPghTZ2
3IFRmAMxZrr0TcexS4o34amPdWBI8aIa94AtYjsWwSEAXnd878CD5w57pdhIasv62TIruMUaWvbN
lvKcGtzyV6l16UQw/K2l6auJrn0LgLLmggjMvlrR4BpK0/ZVlQJUbvpfaMDjHjkQGY0RL1dsND0F
Kov/mm58JaLlRioxS95H7LJdc5bgy+fnDNGNcggfkj6tHwZeBLuC46AePzO19qpS3ydtzF+KRJ/A
P3l+9gtDg1Nh8VDDkeqeUvH4CJDV5kugKf7YppibUBFjAB6/FmDnZipScCc7euAdcMGhpI4iUenG
z8oO7i12/1YjynOlmP9xJ8x6A4zganeDg3lzi7neXa+ARheCauy+tr3o2AEiLlJd5oHYy+7vDe5s
eqOZ4MKRGk29OQA8xeoesRNWutjnyg/4vb7S3DeeQAURIyKwvsNdFmJt1UdRBoRtyDhehm7HtRrD
2gaD2HSRZRpcfHBa76uWPUfG4F8qH9BIFVVhFBVftT285LgljHvApnpnDsga7DmZ5TeWNJeGW8UX
T8v7g9MGCNSUZflNY3sTlCneimPq8grXaLeQXDvFIK2dRSAfzvZA8Qk2ZeFfWserMRvAmksL2ldv
4wdm9dVyqnGXci3eObXZfR2jXWn0+rtjJ95O5bq1DRNN7nibpN5KwbfjqJkFyEXDNN0SAC33c4Hd
tffWwL6eW2UxaE1/ZWojYPqEt+kn1i7MAMynOvfO/0fXeS23rWxp+IlQBTTyLXMmlWXdoCQH5Jzx
9POh6bH37HPmBkY3QJmiiO4V/uCyfSEK6JpPjY+fUtS06UbeoXvNIm8T/0zsQGQCHRFLLQAVazWt
4VePYbrvNWyxqQAN9D7GdKU3XfqtsgP20jnK6bTwoQ/aad/4Q37pc6tZp9TY1zWS49egNQ+TnZlP
8uAF7QeRtH3S5qmantWm6ZpFFeEBTrO/XPV+jqWWQzej0p2NLbJybSbnSGnV76U2JUuU5J2b62bh
Xui2ve0cVTz2afGrbrUFGqFYbeM2cYlnJwtHWymGIl51oxPXIgw+FKvO30TbVdRwHDqks/tFU7Eo
+V2FvEanFVsHszINOUSrP8Ql5fXRGOu93kbYiOCZ0NT9gg72zsEpexVIK2Vd/CTrnx6ofQRPDpLO
G6A9JlTo2WcZA72FYvXapTbpvUkFW79txMZHymZhSilcdxbAbeyh3Bd+q9DdHUcjOkXzSpzMB5FF
1SYrWfTlMMZX8X7hX0PE+EskyR0w2fNSHmC0y9L9nKU+bBW0Be8fCVYCwqpatJMU9yrq5l1+ULk5
YbqErcoqnD+32BDOSvTGrxwfgNeKAvgHzkXLJozT75rW4AaTudMy0CBGKkRfSFtkqbEqnT5ZztCc
diEzkjBuD36q6Ge14ovmRJq9uptP28NHCBideIp2w85Xsb1yZo9BPdCNE4vAk3QvlFMxDd6VUXsK
wqncIS+EtGiVJnhMZo/DBNWj7RQY4/Lvi8Z0+Cyh+h3lVF41xglaxVM+vwNhxsmmLaftZCoCqIxd
LgIcb/bpUIkHeQCrfB0qfTpR0sKtPBbrSlXEIbWEOBTz2d+hnBvbHDPh+ao8yKvyvtzktRSTnD0l
quZZS9THNO76z7AN8qUS9+WFGFG5qE7zaLblflIRSlygHRzewte8xiG8NlxmKp2inSmceq3JOww7
LikspTQouUce6CIUt1EgvGn32gKxXP+rquhgBq79Y8hgXkQ28os99A2+SGV8KKKwuZaqYiyHvh4+
p4S9tbQ8jJUGY5X6U36Uh4LO7jHxivxIQWtaWqMdHb3O7hY1P/nDtLzH3PSVn4beLH3FghQ1RtDX
89z55Sww36zU9qEGbPdSG/XBs3T/ISob9UW1ClRZgomqLCOBu3yh0i2QI9cWN8/ojSslCvUlKIon
TECqq/wpXeW+0Jn3cHDnWhfq75PbNkcl99SvXrFOTjA13/xI5MR4/3tWu25yuG8mURfHO1faQwad
V+5zJVXWoZNduzFtTtLjU/p5DkZxn1LV1N4mFmsIrvPWKbX9ddfYuAW0GKPcQ3FHcb3lXZk7nrxg
rbZgSWq1OFPamZCerx9jCInfUHr11mZgl7suGstvo0aTGueRV982i2OMiCjGWx31JDYRNhXlkkfC
qpeGFmwnkU63Wm9TAmq3XDY2YBU5FJRetu4YIKNQ4SMajCFFxLo7FK4eXC3LcEkbk+RTH4nwZu0E
HKADRLkSjEbUmvgUXWZAOvTyfvi0LpUIpoRlusE1t+n58YUPomWZ1/WD/EjMyJg2SaSYSzn0EXw8
YWlYLgYLtVnUvVH2dKynKPVXtRZOr3oxVNeind5NWB2vpu50R0uvlIW8GPtmvsnp9cbraow/hFtZ
S+FYDcmXkdtnO+naadEhLZL74RnlGSgn0ZSqK3mjr7m3sAPsqOpK/RgEXrix9Fpb8R82GAjl9trM
qf8Udqs9t7535hdpr42XiWevRME3KqP6IC/mvdeu/dKY3Xe6cmtQWl/eN79aIb2xq5vV+vuMjuTG
oXnjLUKHhoqTRzTNq3K8BbOwYKql4UoPg5+x2pmvQ481nWkazqVJaxjGZWLuxlkVOCewXQaz1/m/
Lc3xky2PSX5KE3fcjprvrcTsIDA18dwfBc6ZOfgRmTCA9lKWvrfiAgezWhzM7AvYJc91PXx8SI+h
pLSrrT6o+GMOXv+BKqrnWY93hyEtT6tLlFcPyKi2F0NE2bODgOzKTZRpCxMhe1aLX3GOzE9spPah
NsvhNrpYSw6+Nh2EoYslYAhoLqCPbvFQRTfqdvwBncR/NefMaBjG4KL2Fsw13Mon0X0FnapRORSU
fcZKPVqUdleKmMovcQjMrPsyg4lCoGkkazPrk4Xm+vpLVesW9jaKloIEmQyxLQwSKyvP952o1EtG
1eRixUK9mHqVHbReXIJRVBbtC5cVKNWGtTFfnZCc3gWx8+V2SXr1M7S8vdx88iwrucopeTZ2Tn+u
Q23xd0qe2fOLDD1cNWHgnRwXiOtCzpVV+C5IpPa0wVAcD2uUJae82yVQeDeE4fa3foQvmurec80j
d5z8wAFNYdnfcJ4nCvDT8qZiX36tQHvS4Ps5ZV76IL+5QzGDEqgfHOT3OrfH8VrhyTHO33I5FVaW
syG+C1ZyKF9V08peKFn3+1WK6o7Xglcpxi0D6hAsfPCdxKwI2IxbX56EIP3qkZk/lzi5z3DpP+8Z
3fgrTeD6pKX21Jpj/o1yZoc+f+E+ALMhjsF1DaOmXNkFUFx0EfenIHQSoCKV+YmhF+SNGAqYhgdG
mhb+ztBU71UNxU7e0KcuW1Bal+cgUCdAO8AZ7690+qcg2rq+MI8OQk+4y8NCWLnzwZe1ROyK1nY+
4O1pV/nFMCsksPVmtjwTOV8LPLI81VfPdARC0dfXpK8utHXoeJbZwSn8ABJh2R0dz03pdyEsH2j0
yI+JXrZftGHNM1rp+pOAp11vUB6cFik8wHMVdP450sLgPFotHnlaX691fCH1leZAEUTKrl+agV8d
WP4PnpNqp5oS4Z429wbcrHqSoR5lp6Pd2+j94LBCvZjovcdiYRmEvQHSzg+fBh7oLZJV8EhsDUeP
7kuxwQiE/YRPWDPmF5e27EpRHfszJ9iKZ78ZEhRj0SNr8HCuGl/F3StGdQDg+S1Q6WYrwGi+gRM8
+lbJmh3mkOczah2ek+EX00AQ0xQSd0TZvbXmQsSpxxxZBA9V9ygpq1080XypRWish6mcXnlfNnDO
Xr+YypisKWVTFGh1/1FoCSXQuAy/FOgUoRDLYqBtuCrd9ET5LF3rlCEvBsZUS6MIja9aPMi37zuB
v4zNyL5R7Q93Rp0snQAWYt1V47GP4v8408L695yNoPJKF92L9D4cVJruRWbR8Jl9E9WWFmfPQ/yP
4TgP0xwrVKvrq1MSfBJRhV+GUopVzlN41NQoeDDCoJ1DqSN1wuZbMxyHFN2mPiYLJiZxn3w7Ctb8
5HQRDyFmZrman5vZJcmLCaP+MSYkO1kif1FT9+g0uVhOvRY6W2jHC79pX5wwHD8sY9+aavaVTizw
fZZsfOz3bu4o0lvTYotMGu4s5FwyFo6zSD3zmGUCWdcx6PBDVdRNwfjIzqwu5B5Sd704AqdT70ur
vFqHrUrkYbEbdqoov6out7DDxp5hFargWVz4s2vwe9CRCgt0VZxET3lnL1009Niyw2Slm254Hscv
+dD5TvFi2bAwRuSZzTTK2K7H7HY3r60WvKn3nsZMuoqcLngchfFlTeFmqvLwI7aHdmlZPk9XSLlu
AXQqW+vzThKX/YDSfhOtpN+M9KX5a0Yj55IclN+Q6e9EQ2Iz9v74qCgetuikb59odewxnDR+8cRs
TD17DsgJ+azm/sGYF/1K5Li0N022DQgrvgcFnOIgzc5+hzfW3fbHKetmYfYKAut9gBr0hLVQNfu4
athCLLQhah+UXm9pRKnlsrPB0SlGG7wrkWl8ZX39gopasglTnRXpTwFCnvWjQy8UQcxN0V8zw6Vf
o5gNznSugwtDagfnuh6Cs1A8dO3AXUzz1N95eTYWRUp3lspn2KbXYAialafb2ko3jNkMk7mw8e01
CvpYvyGnu/Sp/Vz0zi1PcQj53Lat+jPLf0Y+zsf/uqEbawMmB9o/Q82z53dhusOnpNwS92pvZkK/
wGsCSjfsmlAoykvbhs3DqOgv3WxfpDehu9G81Nn4STy+x3ryOgnT2ORoHC0RwY8v/oCyRVvwhWer
JHqJm/I8GtnGHtzoBTMpMNb6C8LHcqAPzkOF5wfJZmIuKzc1L2WDMIo8FPNQ1/aj2xBguSJedLbQ
n1p/Gg41HOH7sI4i42mEZJ+0ipiRRsZT0w6E7GlibeUL+DiAJGd9g/FvNgjEOcBDu0PxrZqNTaTF
CbSKbyHNw1vV8JlOmH5sNdWOaHsoKFhY9CSGAbOZRaG46hb5tx9d7mybskge9URnLyrUnBJVob9F
CTymMLbmTHma1oOId4EfaKe40tWTPHNBHq5auTj7AD8Pjptb28iwtWVRGMVj2exk16wy02zrdm69
9EK7evhvc2PmiFUmo+wW8fz9oKTYjmTgO4cZACbSMruZCJYISxmuMqpnpbwKt6hPcV/wrPwZYqYT
bDBz1wH+4vlMR1A5d+VJDtpENwjG2n5pqFq1SXisjnHmvQ21j9mDqOIMgq3/rphdt2iQFli0tDV2
BkCsR1sv8CGbpfBib1G9NrZFVDKZG0y7dgaam/E6wFJ0aaduuS49lXdUhqjsONiKhlqGmzFii7JS
RCVFWfeq7RFbUJA189A/5JBD5lTEfNRVrVmpQ0QprLP8paxADUN/UacSM8i5AmUgWYIwT0sq4Lvo
riTddkwc9ZROgr1VnsJV3phF45x8jXJO5mTTp+fjgDMAyX4YEvp9wqR0gnv19BlP5UYhytkUVkot
WZmLY7Se2nBIb13kpLfJAzop/zBW2Gt3M8OwW9pZZb1SUp6uxah9yJ6Z05XWgsaXsY0ycbU8xYCt
gBD3Kurjfju5xaMbls/5bDya+Fm46vLaPaphXT79mRcU51eZidkmOQWdqNjRboGbD4tCc4Iv/GDf
SgQFngNdHeEHkM0hWOktKFVmz01oqQ85xs4kZGSjHny6CCTh/a0LIEu4ASAq/THhu9a34MxGDNH7
egLn6bbf8pxMc0IyOu4KhKz+b7/kXxeIlgsUF+aMsNYs9ZpM+JLy5/pBw/ypVlL4ak2RkQCSInSm
i7SMcIcdaibRjUgn2L1UCuIWMLcTdVvRlavTS9mq+SW1lQwgKiisxae85T4B8mlvGMajFaTRDbfh
iEKW4WzqLMcxJkjD/pKwHNyHtJVDNrQ+WOOLzt4xD+UhC+3w5qNfBCS0P/cGhX3fEUBbxyR4CPUp
XfZTU20d4cWw8YvSI6dMw7Xi9IiIz/eQvyfbqdYKBDgY8rwGD5lo3T37SbCQc0blg7mydBw5PXdF
eT/bS2smoRdrEJzxS5OVyllJ6MDK+X/dNol8jTRA/FL9l9u0EfPfbtD0ZWINxaUtKNbaE9KKdt2K
RemW+mdeV4eprVR/IVoYC3Gc/Mwz/aeVp/WblaGAlceKfmt7Pd+6RVYcadurxxrZ+xVfpB2w0eLm
iB76pOWVzwUOOMtWd613f/R/EM6a33Fz2xYN9b1FcgE8YvJbm9neB0aNYYu5Gkf7asRd9RnE7oCo
R9+d86ANbzrh/2LQ3OozH8hx+ka1H4yY4pVfUjzObXd4GizjBiEx4EtvRqdghpJMVZBs4gY/jDzs
/Ge1DOuzWmpv8iIKc/6zLeJNUXfaDcM+cz2EEb+HPimHNBRPBjgjCgIcmipqbloNEwYu6uHvPOow
6iarnBqMN3CL2NPi6RWvkmwbOr2Fw3ecIbCp02EII4OWmRLvetICtilDQT29x8+3ogy2RoQTgHzU
UG5KvUvWDB5fY84axxuW7pziyqHtm+ayL0Z9LcEXZGEfXtXCQ5S50tSm7roPY0CMcX2kL7gVse5d
JGJg1CFGO1PyQ46aJH6lhtBchBf01dEo1CMwcot2TEHFKg4BeNMb3qdK2ZwNywOBI0bzCVI5usED
pUxgj4soCsmc8qhel6O/NBs3OjXuaJ+tuZwjz6p56MdI2SSqB/e1TU0W8Uk3FsCy2ZEoJuxRxrEX
9tC5NCMdZFj1tt4A6a4+WPuXXdxPb9pgFXuWQ3VtzfMpcHlByvHqJlZxcOjeLKqgfByp/ZuF8M4D
tps3fHWWmRkAIvlzGMfy97D/cybnCCHVdCFv/Nc940At8H7l72XVQAHEVcpkmwTOUU+n7uSGXaQs
NLA+tBLCbpNqlnORB50KD90prdglGYX/Im2/FxqrtYgKda+FRQf8KhqOmHeefT2x0TBu4+04pLhX
O96tiAZynaGpFzptC2WhhImyrfC3K3L3Rzd1Gv0pLbwE2fhF9Vh7mTfji56VH/Jalrfg8fXs3U1K
4zCiOrwqW7usFomv2ftpPAxRcC7ttnrJ+pJCeNpb64k146iZiARorlZVi8FNp11WpQdcii1AT5p1
hK81BqsqguGfWDyh+RCkl7SifVxkPooSHBQ3/qwiN/0YjG4zlH0L2TpE1iWcql+VNjxrqvCBz15q
MAXYyeHnjsz2J8ov3VOnF+7eobCzpscEAhkK0LLTLVKfvksO4RSWp5xEY5nbNn4fo++ce9Ojsz7W
6kY0wj5PqaCOmGUhpHXbJjYprBcdutFbXjYWTqZKQMjMUBVVhElBme/8xP2VU++9qiaFNJHaP4rU
ZaPnA1UqJd0gu4RUm16VFxgnxSrWO3GC1lOvlMQtvml6YOwtTXXuQ6Gmv0YNERoseJZGWqu7FMbm
pXeTft0SjD91Vp0uqzbOv/mV+obyoPdTmYoFqMTss7O6kxXRC7cC723sSnNtiyY6WvXYXqeuAxpo
xdZ3iDWZ31ffK2XUl4WmmhenM+cEHz+8VPfhEta2o20yM9yE0HYfzaE6S5RF2+mPPXpBVx8cpJ5Q
sYssq980kwFKP8H+HF9o1UUkusybR9+ggwcuaq31Tv3oWilPvsjrMzZdKzrnw3tUEPVTmdB2o8l3
CEOnG+D/E2iS/CHtbf/cOGAlZWTfiIEWozX9Hsqr+Z8h8fcsw/4z64xpDa+ACg0BxCv54BrTEHLk
wfs9D2bNeR3G8T4v7xdmuqBx421kIdHRRc+GC8hSzAatETSZlRNXwaqre29BEyE6mHbeX8F36sux
8IxPo9TggwFBQfsuWWSakz5D1lc2SRV+i1lK1zEc2ufRqJ/UpJs+TTFQIPdretHCbS6Z0WZLecEb
TxTjj8OgJ29FRzEFRcCAx3xMr3aL1Aw8vOR71+/S0s7eAXf6Cz2ieJm6lbrqsBfs6RYiWBK0VXWE
HmoLWi0LvZhOVW+pn2Q3w4KotX2hjzGs2BiC2wh7HX2gUd20up6jgEJpIK/TY+0Fza5poiJYOej6
76sWiUn04p+LnC7fJPQ3L1eno5sHxRL2lH2gUNdu0Z441qC/wLIRnI4OflwdECyewn7CIjjmAQyG
qVlqTfNLqVFHrWMn3tltnt3oo/grr23bd1K9l8pkKVBM9n8jCB50V5/epm4q1rjf9KeozQy8M9t2
3c8oLnkoneAWNZa2laNE10B8IQRCwQLWwNpT4vwCh0Yfk0tssJjzOaXavtH75oehjPTTajCFFc3A
l05HQl4Oyx7fVaERT4UjkbaZFAc59feOer5DDpuyDpBeru1lT2wbrEWebUqRGvuqyQ/JjHfropo+
P0Wgg2niH567wSV2eu2hLXv77Jr9d4Cwa0evjDM96/ZGRtDSgsfipTVcQI6T04BDxBXFgJqiJyHW
rKw/4tDyK+bDSO6pe6qKyLwxrp0qcXaNYdiLCMx8Agoj9ZfAbIDByrH62vaksUpJgF3MT6l8QUpB
cEEvU/3nC8JYbR6rBLm3IEyV1RRgBwxMYXwfo7BYu0Vr7GxYRO8AQrdZ1MR70/bxNcUYeTto9PsS
Nx1OZt35myKezKdCx+qeFcL8yqd0jeyB8Svp1KOGttPFQy10PFZaHG/veYoWl+S/WFO7K6TDsBvG
GXIALyXTAXlQSvNHkyb+Xo6yDIzywsBvXs7dh3wtw2WcDd66BhK6rpohWzZw6M6Rp9Ibgo+x9FiV
jmFv0611hukYxMOqsi2ADCYEtIVA+G8j38o/EgIVut8isFzs2Ua9XNPm4Ds9v917viBf6I9htqYg
uJFLn1wNPafOF12QFnQfWA5b389vToqp0zwqyy46t1N99X0XgIhKpfCeuf4dO3O+3tuPTVnaL3X7
Lv9NYMXc7MJ/kS71rZG4e2S7/btpPTIbyTocJgQ6vRozcSdNo1/UpadlaKjBU6gHYo8ZlljIyrEX
ifLh3u8UnvWT7Oh3FXEyw+mMwBdyMXP9MHJEcPQd87tpoSWoYKDthQQWoEGzR8NiQcHQNzuEwLFJ
hpBA0c18fNPK6HVQ36eonp4ncypOfZKTKHmd/lIXJU1dmnD3hV5eTeZh0un+cx4VC3rZJepXOFXK
arPuZt3KndWmGg+0WtXSjy5L8yGzgbolsKtFeg40xf2sGwiVAUv/LS5iwKR+bazrxFXeB3xUG4j1
3/91R1aqsLQhVRBQpc9+kWlb14zylRz2Lu3mNA0fCm2yEeIsrVm+wbulXWAdM6LchexGObbpn+87
ScFuBdWAqtzcmXPmYZazGce59kOLB6xRS9B56yBqwEbXGp4EnuBL3LaodZIkAWeOuxE0swCs9OfM
t7Tfc+Gfs79X/56xW4xobGTYudt6tx+Ntlmoc5zkTNmHNRbTE3wra6/VprIOdKv7MNV3ed2r62Cp
2+0x8NVy77fU97Mmv6Vtrj7UdZM+qUinyT9EhhztocGHeAkDeFpm1lQDlKTzGINmWvScjdA70aug
OangsnM/6+Xc/3ff36u+6byCs0jZCUDyyVJSa3sZZU+GsuxU5PC0gUbsDeDvhwT80ENGmrMQYwXW
JLT2fWw5bxqEvQ1aNREkCrX/xx35ZOxpLX7zxTC14CyFtsxKoXlfOnnmKlU8EikaN/etVZ7KA0Ln
/I3q8SnxHP2ihr23wl/bW/ZOQ2k+VJ9AzYDDTWyTTDtJNsEHdT6DFmn/acRl+cbrm1WMGOq1puO7
67s82ne4kwNlyNSVVuvaZZjFF2a8kmpG+oOhRmJbJy1V9SYQFzj53Uq18uS9t5THsCH6gyu1HOZf
QcHWOaq1XSASzPHmwurYVuVMUtAvoOJBksVjtwGYGy71yay+tL5fNTMcNB66Z7upHdQVhhF7lLS7
EOcXaLhflByNwExUE3CJ/z3LMGPZQfcbj/LsX1f/3qdE7TLPGn2N9Kb5Fg/Wxi604CsTjr6shn48
k5x5cK6g0d+/mxagzqhDU9NkjzNDM4/RgVHcBZ1Ic2XInc+Mu/gkD0SUNKBk+S3VFGtlI8y7xE25
o/FhVPt0CqatN5bx09hjoaMoQfY9RbRJ05ziE9HKepmrXfwQ1km4C3W32UMYy65FjUiI74/2e2yJ
q9GDxFYbB8WRgrfloYm0lgXrSlCaVWsVUFyJXl9eok1g8SeWgSBF2a2NYuOH6QH9FjbRO45O8bGc
0mbdSiR2ZpjqI/RpJd8QREZfWemg9KUoGbTI1gtWtZkbxKFzXN90pbHR/WkuoU8A+vqJgMIUm7xp
uyc7DtRH2yMCsP3iDVfB8RjWfJx+1hZvgUZFUVMDa0OMOm78iHQAzMKw9nIv2Dh9hkpVVjZHVwDI
iGaKrjMV4klvwEByTaJF/IJOMZXyJeZVylH+2LERi55U9UUt1OAB9fcH+Z4aC9GvEgQtqwfvxRqb
bp34KiVIzK09VzNfa3VR0+j8GsoyWcehqRwatVUekrxMKOBwIdGUXyJOtEdPc15ZwfqV7xj1ccyM
cM/frzlCqvx9Juf+ddWPc+jXaXIMBeub0+uPnuONHwH1spVqWte8C/StvDY12uMdVjuiQBUolvj7
mr/zlhh+z3v8LN3Kw2VKMQpCoZltdE+MIAh5xkogK8I3+sdEr7w9vWBMgyybmHpGVzYm66PuoPEp
oZdF4E/XiqsSlCGn/t5BL6BZaDUaoZZjTAtBleGaDHl7dYdhhF8FDFheqDK3vLbeDPRUSmOpZfWD
TJKMtPwByac7yBp9HozDBsEJQL5wKenX1vmmD0ndSCvjpnBe3Eb9BdqU7LG5Bkqj/mi8oadqnBlP
UKFQPY3IJMomeINAiALP3GBRO8db6HbhHuTebfYGnvbG6B6mGp3sPglABiU6GKGEerr/5yxLqeXJ
ufkq+vU0gdB920ucEO5eJJxFTOT9Z2mHDtNts8D/51yplL/vC2Zsd19W+S6C/7YwTKU/e2zKYFZZ
2e4dFq3KqoNeFPdUVB1SenVZEu1luKUiEvFgZmsZmMmZyA7qXTI0p3sk6orm++RV2pNQo2GDWFuB
/BdZCeT1ekZ0Ky+AGn8WQ+/9HMSDbYlpUYxAtanmeos6FYD355R0/L9D2gjePcpxivz3VfmxyuHf
11Y+PCLoM4cE2uCiIvJ4HnN9elQRtr1HH4nTfBq0f8/you87/hqql7pR0wZIlFm4GwmINsvKXqCZ
psHXSMAcq0RpO5qe00zbgCOCE4tbvTTo2omg+kwy5IsVvU4Rtw0qTOyFAfSyHp/hxYExCTAtIGvU
t46FVkDcRyCT/IyMIcAwZuHow3iQetiwJZ0r86suywEE52zhsaIpewvzakADPJB82DtLT4LXofWU
PSSWf8wrYgxezQ45XSCEGZCz7KAmqvJIWvGt7QzlJ6B3201sH/93cfA0w/p0FUAWnum55N2Bt8q6
Mbhi4FRgdhBSdhpH7YRqQrSyomzfalb9Zg75Xq/67qshvFuGDY9Z15vi5MO/XskL4/Da9KHyMZai
XTdJYx6G0ZkeREThTt5gR8MLRWxE0UxEtB1NiKuihT+RjgDpMwXh1g/NbmNbZfjuh34KxVczL/Oz
/JLG4xKhvwiWjO8enMjQl/JVZu3FqzQJnXVmhXR9msxesXYor2GUmKtceP1ODrsWxPlYmc1ZDhuh
rospGsH8o2tYB9GmNFvlNVWC8tyEOrBr/YcZxgbdGl9srGLSNvGcwU8GPMfeC82zTOh3NmRR8lHj
jnlRYK2ddDXf+DMCRsJgdC+pr3K+NwtWP0b/ZT6vtZ+Kr+UvY20S74G8/VD6OfKbz2Ak/8fcv+5D
aeW7ajjNEW3C4Qo6/4fsf9bAz7dKWtPwnt98MvcI22KIT+pgoGMJNgIYjUIhP/FmcgogFJXdkbTP
9AFeE8IaQ/eVoxV1TWtFO94hmDPldCn7zRU6A4vANSYid3t6KUW8kit7E+zu0WFvGkyp8YxxIFII
aEvL6pLs7ct5W0BYtOOiespKBLNG96R0ufmjp81UY7crUKHwprGlyiHSF5A4MwE3uC/b6JDeR3JN
VW3Q43W9yZMk2oWjXp3koYgCgpB5WKAh0CxGtaxPzYPrROsOs9SHvB+rhwwNmXNSlVufNTVYYtaw
RfcEpASygPVZgUqUPlQUzan+LOwCFXp45Fu3b9urZLqBBZ62TY2LGFP+MqN1umsGKpR+iKR/bU5r
UfcoW5fDiK+OEmZHkD56eKm2XpPMGvHjDTQkfdH5UNo2W6Zin+WoFrqJU1UwrVsLFmFdug8qVLHT
UHs/ZXolF7IsuQg7yZ5SukLPeg4TdXKonKK2E1+bHsm6cKlYwK75Np3oTNU3pfOndd+UzS1srXGN
hWpz8+cz1GCa+9W/98mrWa3+vk++Vl7tIQgRUWVwmk31W1nG33UHfF2YDRBFQ1JROW9AhVtikuyf
GtOOXmKr2cn5KlRhrnqGuZXDyIQVYiafal7YN5pjDW0cALdsBf0bcPhN6zTTZ6nSlSRnJ/P1FNp6
EVG6vKDP6kCQKs0HzwKF45adQQBYAclvjddBqZCtjFzve0hyVTmJg9YTWpoRwdX3sW5YhQ13erXt
FukwC+ZUOtTl1k3YxrEJbo64rTzc97eG8tpe7pvd+A0MRHvKrGI4yxkH+iJwV80iaez2kmKWDfUp
mRBD1YfBXSZjBGEt9ZXdlOSsSmkbHflFj/JhkPXWwngz9bTc9FkJef8PkiVDDgqYYvcPik1ukaHm
Wlmd5xKBrBXcqwZum12ITbODrCnI6oKsM/Q8Wod28iCYdNM2SlCDh0CmwlBgaZYP8//QdV7LbSNR
Gn4iVAFoxFtmiqQoibJl+QZle8bIOePp9+umx/LM7t6g0IEURQKN0+f8gcCZ7NTYFjvPB6z8LfHT
9hi7KAW181iBCCaMklx8s/360evxdIf8HxirO9zGGNH8Sqthq5ofB9fBWCIurJL6DWnF0Gxj6gO2
f29mi10+IvI2akAjMjRET200XSDCo8dgWqkFuaHW90Wnb0Sb4JHK19G1NioGstysckgiDQi1WZx3
YZT3G7vBhMaPgp6bWbaDCZJsTzSzF30z7z2jlI8RbiEQaQkYjR8IYUq0lz69TF2X7XGSGR5qEN+k
2cpV0UFXJCmKaPgo0g7OGgn8PzqNoU2wdK/ZaHK/q8NipheQN8ZFtfylnc5hkL+qB33pAPm4ry9L
rnkwvb3oYbJgkSsOhzrcOR3I6SHbc5nKH03a7cvRmZ8X167PzmRec+H0j91Iwg0Wlg2Vx93I32lT
IqGA0wydOUh8sNozuMVyIn2mF6hAyor+R7MOi22jWFmEmfnPok8PZBxqdVJIVbAxSQ5od//qmTPS
reriiKMc/hc0L/UTK4pXUIKp8VP+Nt26nzSnDp0azJKE1I2xntI+z5EncaGWyT51GPOwASYyTzyy
maL6WiH6B78ls/K7q5jy20Cy5Jg0prbmh9M36pJR1xIi4eSm9cLV1q4c6auhfEzoe2jr5cXs4uFU
FnnNK7iAM5w//EH3wZn+069CK0hDayGcx9ANPMj9/IxTANqqtQxKIgHBmqPPCX4Gvr65t8cwe/ez
0v/P5ERFdgOx+S5I+naNjvbaGb3gBK8tXTcO2LEsW4KTcFKywkScwUm11UFNpC6fIkTh9puFrTO2
yAXGMQTeBwtaP4lHU9uEhj+DwxDVJnKE2HfIbb32MEUPqGwEa9U0uDwuVZS+ub1DsQPiZbGQFvQq
2z3MyM2tXR1FY82w4TTWHgxaCKa1/TmOneKpW8RNtYAT8t1N5LV8cl6fuzlbcOwKu60aJccMq8GE
bYmY9/xyXyAzazqZ3U8V/nzEOkRhBDB5xyxdd9GBXnS0XObs6eKxCL4gUJG8aKlzmLWwery3ZgfZ
iaCBXcEYBauUPak27YMcLLTqsyfP3ibelKN+gFBW6VqfF68R515rIhBX8GJFTnjjOGX1MMhmqP+v
abHvz1+Az/2oiqU+D5LQTzwndm0Y4mrRT92L6svQA6B6XkWne7NYjneYcmSCG8VT6ucymvF9sKgh
h5iBv1VT1QF8q7nzMxtTnRJaegkt4hjUJhLyGlIctmR+iwFcRYGiwdVgG3CZavsYlUGwwndyeBZx
aByc0CwPrTHHL0kJfnKQMC4B7yaViLJeMhbJc/8cKp7yvd+NwKOowjmhBQxpFONZZVbVaBXZPqzg
raKyqUO5JNUGwKlYJ5L81nsjNTGyMFoqmlOF3le+Kcsg3LhjZlCFGqAOgr+Nj8EsrZfzLtyzEyDB
Dv4c9b1w/GG5+iovp+DvvM6/joOGfUGM1IQ7hYiGdq55dNyyXxv9Ir7rUOGjlP8lspwGKZ+WWDxz
u70JItZ3Fje4mRa6bjq05DXahuE2A4D+rM5ay5ueMXVBdUGejQFaT+rsP/Mmpywe6nb57lms7IC1
vGM8+jauaMOyTqIo/97xTasvtHCCd7e3Vw5KhDc13dWTP6en9pB/93T8u6y8PLjodFJTQwmkj9HL
n0RjYHDOx6UKHQMq/KfPmM2R+MPNls9zGw1XBdeNRj1eGWmbH/tEYtTSoniq7Cw4dpX5rW29zYSE
z4N6E/Un1Lt/NNVZHiD1H06nlATX/dAYC9+jav9x6guNBwO/ZEcejDLoK5X0cmUhzveuzhqJH+sm
Ci1Cs/tz7vmsTaCPjmGVeGsF8m6KNjsG5b+alh1FKDxQ+/L1/FUf9fFRs2MyDBFRqOxKZ3tbWIb2
pFrj3OdrmG7IfjVLf9JU7Sqs4ErCyNZA5CfJpcu74Romc7BKhsS9ea3zAliaipIf6Sdfd/JPooU2
anb1cPRsz1yFVpGdwgmZ2M4KFyzKmMKiRP4YhcetavqzcPdlrI8b1bQ00z6ms1avPRvRJ/BK88Nc
sVG3gDDPenPTo9HBLiZwKQJq45OT1gHQvzrEATawLo4dsL2uhu6AeV0M9sj3ti0qZA/amHlPLgoV
FPvm/Mc8l3tr9vhZ3PRTOPjG2nQcik5RPB/Yk/iHztf966RN3jptEusdzime96bY2mPrbxWdwsgL
Z900kYuOIKi5vRlA3Opke5YMDI3fC9mw5VHVnDoW+vXoVDZ7f0pQ6pA5bkdpAVhyzTZQfd+65Wcr
qlIF97Q/lftqqoAXdLhedCX4BwOcPc/iUECar0T3aYp7DbrOtO98C8QIaoF8G8BpeBAfa5BPP0ib
hSsvzusvpRgpE5IOvZnZ4m+SpfKurj7H+1kD8o/0izgmOEkew2l2zobtiJ0dj91T6Wn6xuvcngJX
B+SHVFolTIiyduNfizrBBUQ8DCG639Ay6YdWkqLugwn1vdP3/Rp5oylepWbnVF8QISlPNY4Rjaad
VYVOVe0cu6nWZdwOh1AW8XQxF49BEZzvJT3ZpWagjD8cun7u1shG4+NglP41RmIHDFtEcQMV6Kvq
U4dxEcDyLCokv/tNzzDORJ2FIR76iMx5FZjdKvCz4DmLBvtIYgNBFfIZb1k6ndSMsXY6jKwc/z7D
D/yQ9Q7BNhISCzekcNEq6dgPFuknYbv2wZBdH/29lGuFBaGv7r+w1s0VxTDjZ4fI2iO+C5SPK6+Y
HxsbVc3aKYOtU83z48dBTYwbAWmp9M+qfym6ZFsZSEREbZDAFR6ylyro3YeEhONWsU2qc5013rek
8tutk876Qy8xEJXU84zx2QJBxltEli8siJVL92J5kFxtIyfiQWjgTg8g6RucStG9mAklhrVqytF7
s699X03+Z3T4nNThckiNdhtqZvOkDtxR7dPkW+jBObWzV32F1zRPtlxNHUQNP+aqM2cMXqoGE8iP
fnfxvZ3WJQWs2n/eV51V6KQ48AoeVSuhvvlkfNE792fkxeaLDrHhQVj6uI2dRP/m+quwd6PvM0n+
rcuNcYozP3iOND1D2zDajPXU32wLEcJudowjZa3kZQKFuwJAlF4Ml01GkqIPQxHj/vfUH1X/X6aj
aSR8n9vn9weslgI+XFBDavndp86Cqj4YVe+eP/rdztYprAscHeRXowaMBUXJwturP6B6BmdONo0R
fxtrsz2pA6Qkyge/m02vAW+UB9VHYmRa6VVY8GQz4fF34UveG8MrNh8g56J2PKnmYmHkV8VYiKpm
gNjVscR3bu360fg6V9lyhXNzVoPq4C1IqfjtjDTFTy3R7Ztd44qaB2l81CWCnIKscSS4gaQmR1Uf
pVR0GJtbrhngAOd5Xt11EjyJ8Kt+qEaY++wV1Gku4uQSOd+VfMIgNRRUt23wFQCYWjaeHuGRHJKA
lXeLuoPUjaKaYcoTx7HteKOaakBNUc3RtJ5IIXuAZbgFVZc6QLbSyTNCme0jfRWacfgG6yTYD3aL
iWFnaJ8doXWIkS3RUY121KRWld4lj2q0H0xuq6R9zetheVlG+xDL9/C9Ftqb60sSL6qXBlTFzWxp
yUsBcEPrmhDEEq1YePXZTRMwVbTUgc1FvyvautxkA/qW92l8gZQ+kxgtSPr0RFibu3xbE5rmrTaE
d3BxPNvoifs32XsQdEbEpVu7S8IFj1NZmHbXvHlq624+qgi4B0b8aC/F8SOmtpI+2w0ABkkPEnar
AfII71Fio4ZXJSsVF4du9coKqz/7XZE8a5nzprobqxW7JU/jve+iKRFN2bIDldFe3Tz/23ccRIpl
q62b9vq7H8127fDR1TRfMBTx6m7TixlBzK9IfVVfIY9P+yrtyr252PaBMgkygVEwe8cltoFNconv
3blgW0Zu+NGaewvtfA6quTTute1Q4VP9+BRThEd2lNs0QEjNTr75o7ZRgaZJoL1yZsd+9RDf3TX9
MD5AkQuvMbhTAL1fxibmgdi3xTrzk+CTZ/BsxUc++GTIvtYdg08j4oH3MzWqC3TqdadJoRwAqrli
3Vg8WhE3yqo2fPFgev0tt4rkDYWCcy9RHBY5uhVY9uJlMqHRmmVnIFeq/Yz00kkvc9a0Ww+AGRSR
uTuroM704m5L1FfsVNO1dUBvXkZCXIZ8XdV0N989jpVLyVy9dDB/5l6znL2iiS4usOg/DmaTHYau
1o6qH/pbtW11H42Wtad5BiLWKK51pvXpvvj/p2l545aNvw0QIzJPpIgMVBNATQt7PKjWx2H5PeP/
7aMwdhKhViIXgt62+meypoCMVkFVUs1GdMVrP2+rLtdvqscKwfMWidWc1Bjlv2TnR1WyacW89wtr
/tYa4UbtbagFpiuDIsiraVXoq8xsSBI/aolxOpuKBfpf2eJkwPbkr9V2sf5gLM3DMDW5DvHJhg+e
duh6TIDuxirCtKEEdghKVqu+FJlnvhQImisgnu1B9qHO8BoYSHz0K5TXwrUI7b26euOikoGdvJAD
cK4gg0VDUu53p7RPOzVI4CAO8TUcBh10LfEPyCeCoLFCl5m91Nq2RmIx1ZmkYwoE3LMPoZ6bIOEC
uDcpssXqdbhzn+67Hrw3r2IuWXrVQosaKuLfZk5Y98+yq87UUtz+M3hfjh1HSsTnTrvLLee1kyVC
lI6OqN+Uz53EQQUgl1QL/4x7C85l+dzK1u+ZKC1jw71gV21IGlaTG9VFm6OdaqkDadfiSeEsvSEZ
7wOh3q+XwE+uxphlW76yaKu0svR5QPKjW4JdXrXuJfPw8TAyxDk7H0EeRCXo7CVAmhSQfrH+FhId
bcvDfUJZpGCMZ+0YYHj15MEPeKyqFjoiH2GWXDHVn1S5s3ZMdCx6v4lOZTbeUilCZWk40vakldeV
ImkJe+r3temWa19C3boAhxCzrHFhkYwcadQHFmQuNoOi5RjmHOw7PYjWUDC5gMsESci5GU+GAApS
So5SUD1lXeN8hcTmbgUucA9TnjY3HFy/q3EIpg2xuLUjPjSvQDTrfdAv4UODYt8VfHm2AXNmvFPO
fSgBRP2dRTqzIqB3PFc3cYDShFhKm9oNaAyt1IIbZeNm1YIEgu6yFZCUKb3lxiofeu9l8H1Uh9Pq
Jxo9j5FRta/6VKanISzGjcqc10W97t2/jbLTV4jRTShjwSWjWAeXTIyzfubWMs6KVaaaamJWhZ9H
7XxnkifFtRmq7qKuuLaPsOMWItypPRgyxNh6TNVfjTfLNGPnA5KWalwt+wygkKYAs/SvM6+prT/6
wrT6ZPLVr9TPcb/F1QqtsXuNSz6fat0H1JzIJ2BfSv1sIFMPZN4cYXUL45BjUrHzy2H6AqFyk7UN
BOrMIutZFvGF/BIEVxJPq0QOeHUFntigSA34s4ehB2nXJpkO/+0dWdMbRj4gOeDwXirKWqtCWsJg
NZutg8LNL2bZzLfJtB8tOb+IMM0NWzyM1cvtaLOAJXpHLa7BM4F35Rpagficr8Jyw6OdpvMeJlb6
2nrQDxTXPKvMo8v38iVq2D5oCx7tfr9olzr08RJAwBnQP96UklXvZh1CnVrpPld6s0JPXVJp8vjB
svL8kqe2swWwP90cSaqfpiCHkzScAq/EaNDqWZe0xPzLGGbEo5Ds/Gwa+sDu0F6QYneyA8AlgZcH
Cy6cpPxBL8Li4eNMNf/T9zGqzgaZTPIR7/vva8sMsh9o+4f7TejE4sHzrO+qpQ663giSrOa9K5mj
bK2hHn0C0LQps6p6KzwfAwEzdLYhmOuvlbtsSCv+6icHY29FkAc3L63PWR29A9jqz5oU2tTrMTjW
0yJVQXNy/HKUhODaH4LyGTByuIeDaDzAVxSXpUOtQqXkZG5OJelktk6l7XRjsNES8sVR5PB9vnMp
9LtZ8/Gsb+38oCDMaWs/xLoz3oLUaq41+MCVbrojlHrbTC+1Hl0NC4OArq3jnSbVGDQpwhBIvS11
cJT+ljqdB5hMpVWAi9D8Q+a1+YvtQnzpxjr/QSL63CR68jbXEO1zEzaBiy4fDpDIHwo4UGuS8tEP
Y/4xBjkUAuLY1RiV2c1BGnxv9y2lK7NqV/iZw7dP3fJVn719JJF+gY/OYGNr9TaSnOmxMNCjKoVJ
wmDdhV5wwS4aKQuwQHuowhCJZVP16QNxzQxjFN48Jo9D2dm7UaaWay1ANCXIn8NKG58Tw3vNDHBb
2HWsYzCj626sih+t/VZJukOMgsnKbADd8jvo+yp3wQvO+fzkj32FpiRKZ8vUflmWH0Xj99/GUhPw
FCgZhZ1EtCJUiQqGpm0hcvk7YeQ2VIaYTwiu6ZyPeMsJxD2/mwlZsWj6PJi+9kM9tUKJ/rG9HDmC
3rnOii8sm73ZHlB+EW9u6lBc6aPhxP0tfa4ilAIK4x36dbBzEfnZY+6FHRaqesYk9M/g/nyEBadq
E8pphMYqhz09eXXvXYcgxYZxNOu31O4QAkqtQFxgU6zSJWyv4HjYWCs1ggZ82KZHZAbKkzedOuS1
sudUogKmrt3kCA6smsIbLw5pmIs6W8YSQqIxYf02wshBa53kIbX8Xh5mPa33/1dfgPniupLlfjWZ
yO3XPLMcY2RI23r3QaKLY9+9DO1Qwy3KEx7ss3tn16kBocSTplCiCfQ74U5r9L8iD3VyI+3JEfUQ
hCY39LYQTEhjuRkhkx0327jR84vqU4dgbo1j0WjfFvkq1RU501NnV+45yagrC/a6lWbdApHhsGPq
2rGZGvsWD5M4IMrUAQelKbLaI6c/XmphXV0iqL/KPnya0tJ5SwWmLBrCHmcQAAB6AiiBURG4b3Jq
6WaumgoiGJzpv6f6ws22pTm6b67uXNNxwLFRqoHmtdgbTRZ9nVFT2aAgUTxSc8StrZWo3bCyPjVp
801d6iI071MNbuoNoPdfU0OnyXZm4qE/9OdUQI3ampgie7I0fzMEI2s6ANh9ZrT1dwN7spVfOcMr
pUVsh+tUuwCg6iDoVvZhqGv7Mek1byNIvHwasfpDDyQrvnvjoR6666zB21ERomyhRvlHyw2q+ElF
lnIMgvwfY/9+nRr7PTNq/OI6YXQemoc+styjJevCQeD1QN3Ak6lmn0IdnuD67SMkU0WOcCvKnOLs
jSVy+yziZD4AYh1D3xk/Wa53QwsgoYLyxwl3V/rvnnTqUdrD2nzdO/10cUQ9bfIYcfm78kviWhPk
vFcr9cJvdguy2yn9r30+B5QO6+hchMS0oYlqqu4kHoWuMCPrR36pNCsexKkUMMuq81QM7iNrHIZC
1Iwe72keQoNyE+mG9ixa9xP6hdX7kHkLQnmmOKhmYP0MuF/e2hjezthaOcBFJNjMgnAz7+L86jtU
3auSstLU5huESoL3Aq7guNFQC/reD8h9DcFnQMriIaBouFG+dMKpf+KCaJO6cvRrbraocsmgBRCw
t2abY5wiv58/waPa5crfDhecXeoU0169vEqR6fa99FOpvylCTJx56JGME7GGZMp7KoWhOkm2Gqs7
EQa43LJrLDGweiHPGC7xdFDijQFUJIpg8y+FR6c51JiefKbm5V2dAiEOKekIG2M8upULYkU2h2zy
2CZ0CF+SdFHCxaAacGck0L8rFVMbwhnUHH811SiPdTI6CoxUkR/pjm6fNjsrpQboLW73ps6MsOrv
Z8vvs4/R+9lQr+ykJceL0j2gILRTy1DLtrqXNl8nDetZqTQpHPIM/5kRGWb9tbW6dSzVWyDbFBDt
LXcLKCna2P4YH5o4Ivs7x/5psgjXGiDPT4bV1ZsEh4vPUQYm3U3L6nsKvb0MEgSOdA3ot4VwaJuM
Lx4a8l/xWJSeSTHQ6lrg8GmzlwC7Ex8yp912eFcfEROMjxHKgScdXCUMC7+9n+EyRIoSEMVRnal5
9pwVR3BhV6c1S3hcOukvefCKYVpnpej3H33UDk7zWIDokzNMiJ+P3gKGTLYmmSor/cTfqzcqRDRB
SDMiyDJs1iqvtNYUHUJ4x5KnF3RoslmOcVf8aKBRnVtjfDVAI+38se6PBWjbl8IdQKfLr3siImN/
5n2OK/E35hMFNWBD3JxMjDK1MP9VVE8KpyJAYMzwcz9Rze62NlnYs9fo9SmIqnHH7hcNb3ZUmxhz
lutUjcVdncDij2816IGHu1hBlx89z/BuzbKFjIUVSCuG6u/Qx+4QIgXhKyJMxzGJ5rfQph4XIgsw
F1TRuIDC4zT181uD+CIwZusSAy/CYYYc2FIk1Vk03iZRiQSY/OIxkMmx3uyIRc3U3ap5asAhxkA4
txxacw0K69MfT9MQEZZNXU/ZRnV+UNnVmerz15MX2ffnbeo46d6La/3dKEr7oCH0ArheG5D/TcmL
9o3285eEc+3ZuBJSzFGBB3wAQE/BQyNzg/EQWOzheFawXwIwM4hspxlLtM7NMsKPTuodqwNph51u
GyijyXmqKx3aeR1OrXNIgMw8GAAhgIbg8xb1ZC8x8oQnao/xcx/n31X/WI3I9/laczSmuH4PSSYk
mfklA1rsBINxAjr+mEndYC+1rZuj55/MMJ4uqkurynCHoEmLgjAzmhCnuLvgAfxBd0tkt87CBhqB
0NNzQXEDDk6Unv/TVAMfffJVZAnXkbZeUAB4L9FPXIVT9etskn1LDTc3DDHnvu8JpA4UcMQRyeAw
1ZFtwVYmGlw8mAzjGvrf6qyLnwq7bZ7bwiIZ0X9bqh+1/TToff/sW2UzHSy1ueiNHmU9YzG/gSox
jz073EMaif4R+41yS5mswHUH5jM/F88wy7p4WgdsT08PrVP4P0EDf3LSpH4vYhsuoF5bL23uadui
sIqLAHF4zJvxV+KIbDypK5xPT76L+NHvBIvKtwwGK2mQW4gyyju6K5zxmuvXmXUNuEbrn8ZubG4j
ZhZqVzZ4xq9+uyIn8u/+qC4e719TXIevPPQxAZFpqLYHKDlFjTio2EE152p6aUeNsqtMYuld/WvG
Hy+Qr1ejPuXZ++sD3Dfcdkm+YHSH+N7kvlGSdqE2oxTpFHa5DmBw4HKZF+63vs2enXYRpwnBtI/c
639SsaEu0A8Qs4l/o4xDxiLEqLRP4r9iRCK2bhF6O/WZ7s2g83bqn8j94KHMkRYANlTdyrnri89h
mmAmadfOQ2mF7nEKKryJfy+9VYrUVRe3SF2oaoQcWBpwhlHdA7GkVSF/8RxG95Va9cj1tGxHUaMQ
mFmHDpva3ej27qMFeXbn2bbz37MRZM0x0XSRXrw0yI9OUlebuDKGQ9mXwa5X/6Rl/7RNMg8eTq0I
eecgK+e+eeLzRjfbZMOs80fXg/KsgYdMQiufD/2cApQGyndV+D/Dc81TXTpoa4brMak6mSIFPIy0
DuSAoL3WZfuLcCe7clugbSdCLnqr9qptYA7DrSBbRiaVXDyq5jdrNsxPeaG3e/h0MWUGF3bXMOx0
w8Y1PkV9d2j4vnvEh2bZDzS+Ybvxqz9SSYOBLIQovmhjGM/flhot99krbthGRNsgbXWE5IR4AB0f
7GZb+C9jB042NKLlxzwOMJ8hxeWx/nWMcTA2wgE5zMxGV7zKsCOVwS12s0gXyAM2Kd12wPgYAIhk
Y8JNOd4jRBv0tDXq9jrRS33voKN3Q5ynu3rdcG81lsPeN5tQD5n/Qupt/kpgn1Qj/p2wi/VlbPZE
gvPX1xSu+ddedpqyU3dbfn2kbQ7LSg1FGihhTYhm/+tdNPkuHy+IelP/MpRfBL5lbWAvj6058JTu
cT2Ez2VhTQTxV4pb2fmT1/Yr2HnLhkpyt7nvjnHORazDKQ9mCNLGbitEV1w9rw9J9cXGTBMvqR48
It5Q4caTqMe5Qndik1XJsNGSYDmNbVOs4iRe3vEp5+Ee6/P9LJR9sxwtQggO8+Kb+8BpMb7o6+EL
mf5nlZoJ6nBntR54IESC19ps9M9aa7l7166Mo4GdzGNbSvTFiLro3AA4wTyOyD8W5mYUOvLRTYZG
PHdhYENXzespIoXsJS+Ze0FYEpYVpZ1oi4TmGba5c1kGylXbRUNnM4IGi64TOMgUhMoKMy2HYg3N
BsbSC3tPea4OkevpB5MsxSoveqr82liucXjmOod85T9YWP4CzB3nk926w2dnwBMUmPo7BTNCrHpO
d6pZNPUTkZr2soBxf7RnVBNZX+t3YV/jnutUPdltAAwHp8Ky/o92k6Z43UmfBtMqxqPmF87eoQR5
TLDUeiozA2WYJJt+2L92xv5gTQAUSvMiAhJKyGpnK7XApTjC4pEJ6UQtcKrZa+bOct2HRTGM1dVv
jjXQ9MiGWFY7T6DKi3XfmB2fCxxfklbH2HbdW4UEwzUBrb5S/YXhjNshbI9Fa0AhHf0rQLL7flS1
BK37s2Fy72OqpWlsaKswS4DgWOPJdfNq00pZxFDj2Wob7u3/6G+pv924k9M14nk5AJIm3EcOBdr/
1ETL6atI3E09EyNKqkcYasUJl/OekjHNAVLQNkF0/tATkb+BtP+se5ITrhfVq3yRF8f59r4nkeDY
4O8FGh9mFm0EjcK1rR/U0MfG6djqDuM+16wvMfm0M2uRcVZn6pCXVFlWg+WgUK2F1go7CYCGlfao
clZ2Wvu4i0DxQntA6js1E7bqlDBwtNGjB1cSJmx5QBn3W5445nkUkX1jNYHsLcH+anCsx+coLhtC
OKjCaq3omu4S+6aBfJrrY/kS/+p3kuFiNPWvfi2u2B5a0Roro+im7h+edDvbacVVteZJrli666MG
M7DdaepvCUk/7tv0R+xWiOfF7vQCZhFIeVYOD3ozBpd67BDFj+ecr7z+Mg9tcdJBDW70vDfXuPth
4CWjBvPfTYIsXH3CgfKDHP2YrK6Uj1EVMWhTBedCY/EpdOA6kkmgDmqVSsUcXoKulyhPzXqnTs0q
qq0z6Lf3HyZDPP/80fz42bS6OBYBHyEXhrcNKPrt06BGAkwk+neHNJlM3UL6CwAwFf4lDrPl0Hlu
fY9aQ6RpDhmPu7WKaac5tp+FiYSudMxQXaY3sQo7hvWwUFzz+RwXa0GyqweWSPIWWJs65GM/nqrU
Q+jiny5BNIlyLbaXHo5FR1wVezSH//eZJbUK1WhYRl+rDiwha/EI26LPzTWqw9ERDAFxUDMb404h
M9mTBg8mmCEF0fzQWx0n5GR7yjuHThPzFT0Md6qdG3vVbSL3+7JQex6wWl5h7FuRDWjDfQ7hYNdK
C4zRpZTqOXV9UqNunp5Gqlwv1YKz86RbR5WrDpvhUFEVea2pzj1q2AlBd4E6O2CxszXafj5o3ONr
r2+b82KkGyEp/ODjE5bc3r32ddyByCLVLbxWe8d//P+f0WPk/D7F73FxVPhqdYjItB5E7aDbKyHY
qs+KYfwjQQN28Dc2Gwl6ymzBgEArcG1wAeKx0/ydzhfzeMeOgHOItnNZpxcyTRs7rsJpo+UgadFm
Gcxt5Pnz4V4sRkh+lQ6Jdsoottw0T3+VlIavIOoi9B7/6Y/N+Y/+ajQKCsQQahx20M+Ivt4jb9Ua
aal7BvKA/gyj8TCQGXycwSyqmzhGRBm9H5xQ5QNSdBXPDvwvVvdBv/vm+ZCzZ9R14HcFzrsnBkQi
Zztnqx9rz1rhfxFSixzvGZ1d8DhQIandzxT8N2q+7zXR3u5a+C3y5XaPmLAOqymbo/jBgXC6ub88
rT/1kOJfDJ74qDcMBI3oERzy2CB/hyAH4bjW9UH1Zc6oL0wkwAdxF34mcUdFzzBfY1ywjk0WTLsu
sMr3QSoMS6HlzgLiw9o+nUWUJk/qlRlb4fXU+PZOJC2qVXqTWogTROeGh4dBVuGs5UF5nshKj6sc
31f2gYkLs7EuWvjl6bi1F/aFI2wfxDi00scwRobd6Cr6KxxqhgYzlKvS0yigcl20MUAcPcnn+xli
uL/OPkY/zrRkRDupJbQbDTbmgQ/I2SjR6imj5Ls7J3CesaKyF6Iq32mDW5aHKSmd2T+avpUerT5+
6aemOcKTMrfw9+avLfY7op+it0wszRHiLiYj8lEq+50sjd6SNM8J28JnF9jjp8REGELWh0iukLdp
8P9WzSmCnNvNvnlZEt1c3Tcnd5iQPZMr711TMo16lAoNw3hytcahss2yuPT6LpPlmXsy7177QJbP
3CjeZWS0nz1zWZ6aIaxfsSzbKv6lE5XlyZcPZdXs5UO56IzlgATlW11Vz6q22DU1dD4A3xvwxNhU
kQm2IUZ4dRkflx6ibdPy5EZmeF4HltC/xjNSw9IDzbKBa9Xz8B5bo7YOSHPwXEUA5f5vuUZ2xHoj
e6rrKj25hbwAR2t6z9lNqF3LhE8YJRVI9sL2jL0XevNZSwee0FIxJapxeu3d/D3gZt1ZnRUd0US3
Xt2lvi3Qkr4XBg/8BVzIE5K1KM8b3mnsYfSpL9oG/gLRJDV4grDi5VOIgL1RvPqu7+xahAPBzDRH
cAI2VilyB+KTI/yjGaTwsXqINnZKdksWhkqEFUyMljZVh8UqSjLD2cDR4aIJuIOKILH8uwm5O7+g
OPFrVDXVZCVMo5qxhYauem0aiK1VFSaZLWyAoSz0gqSojuid+nf6LIYnmY71WYut+k0rX1R3Ecfb
+7I3ohd5UCYDQeWw+I39lw/fART0zI1ri2in+tQhblKK0JoDOthv+1MRJNUz0nEp0kVW+VyMS7rV
ku7XWSj7Yjn6x7yKomOIDXLQ2bIyEDc2vuMDSSG8lzAccPsXUCzxKbLxPHHGimi81rqVQLfg0Znr
6iXM49diEPW7bQlra+ABdBhmt3r/H9bOa7dxpGvXV0SAsUieKmfZcmi3T4iOzDnz6vfDkqc90/hO
fmADjUIlSmpLLFat9YbWQSHfGPtrG7F17ZK22rRjXp9KEVkH4jkYb2Dg+TCBriJkhs6kZQY/7CxX
fgXioTX7ilBekUJIzf13bNHwt8baFfiiWm2mptlEGr9tKbth2yOMJE44q2BW4YjZFCEB0Tze3VxS
FJ/1ysUDZx7U0YfDuJq8omdVv5WqrnZeneTnAEOdYWGl5gELG30v+z4LCFsoy5clHrPwR0Fyz5fY
ZITPsja1CaQiI0pWUllH2D32TB03BQ978Mzm3A579GjlcIoIZwbkYS2/P88I8ffEpDCz4Jd1tV/s
ajxplp/fOqIP+mIs8nQ/gLx2EsVCbQNeuRflmDbN8u0zm1wtSFDWo03wa/DbdZXZ+TpsG15zECUy
IxaCPDOVyWqRi/cI00nApSycMToEcQUd7Q8tPcwRPO07Hnj+fynsnwOd0cz2Hhxec/wwrpFSFEu5
xKUCoY8w4HgSofBIbMc64hd8iTyEsHRBMjfIW3tt1kX9SCowXwqnxQjdc34SWxc/syzeIBQ5vVu2
Fq1cR9cuFSx3wPVRi+yH1zyZYfwqAZx8Zc0d3WlHU8PWWh8BCzVbkaBT03r4P/jZyD1um8nBGIqC
J0CFlsxcyJpE9hAvbJdy9K8BOToQermPirDe8JG+u65ePgTJ1O2xpOm3caAU8FOUeqFqrfhJEnsB
qsn5PuvqLFE9YNvnNWwkvdi2jpXd3rkIHfp2qwwdko0kHih+2D8a8wIzm1BUOq60aohYYD1rtklx
/sAN9aWBExtbODEdNQ5Tm78+L7f2tFF0Gy2NP04cn/9N0XbTpixJnsr/V6CqVy/0202IQ40ki75n
iXpDbVN9GnGnXOudFRMS+mcQ3sktTCfkmfggKN40HxehbH+L5/40qfVjpesh/Gbr1XKgg0mYmnww
WUhJLnFx4b0zaG1ZMJx9YsBsEwMBPzsR6xTaz7hoggkMpNqBfS5sLTtxFJyWMY+8tYqai4UcY34N
polkXInqt9wP6tiRIWVsPjmim47/7R99sihs9dXjNHxByGJgUY6z+OCERbGXJiGf3iB/NaVfyDw3
7MiBaGGKmi2ibPBKhvSGW0p0jvWq3FtCsM2XsSuUKoUqwi/h3I+VkXHvB1XPWgveVs7/7I9D3G/n
+QOhkMot+qtVqytf6OblHkAM+vHeBJVaP3rIpm40tKuWPDa1Ne5azsIU0wA2APWWzyIT8NBDPKWy
nkC3AtnzLAtnBt1+NnVPR/u4GAixJ6pYwytKuXeHi9Zb/d2Ri2XcPN/VoXqzx80mHN8Kp4kWfYgW
Ks7L9VMpiqPsj1yOB67B4q/DkV/6RSlWkpMNDXZZpmGDyd4sCkhCKz22ovySan5wQkCtQMFqECvD
0AhqGsmpm0E8hcifcwezGjtFa8ADMrj0/BpwTBeYJ8hqC8nstXG2BEeq18DHycBCkayHVeOM5V4q
Xhhx/hA0o/qIRn3yhCTcvTsEYIExuO8spRCGlOCs+D1O/UJMP2VAVxa97aa7zMCWPZyjnGVJOEgr
8MLLJxhGdUrQ4c5cke1ybldzokMzuuCiSE2tiBDzQ9SL+pCpBJ+kUI1sJnOTnGC+bhS977vTlObe
pUIwBZwuC2CCJEfM7fTNNAn9jt2QXgdQ2Hi6p6SyvczYm7kjWD1ucsOht9XwHEIDmCnd/zTuO5N5
RPFurvfLq0M0HUIXlLqijYdcLTBCCw1iIAulAJDu2O1aB1f2RR3tm/wUWHed61Rr37Ip9VZdooRn
dbaSsfQSCMv9Xipzq92POXLfSL8M2469JMDOmaTUgVfdmZ3z9BdJSdKVZJ8NFUSdHOKDHAnBg8yA
nFqzg4U3VtEhIf9AYsNLlnesq0YCPuG8teRnhcqnPJp7cKpCNGLg3SGrgUU2p7YAk4lF5PrBQTZ1
NJhOVm5/1UpCukaAW6lc/eSyaIVbE//a82fPHdtJfwYs+SwnyTVWQYC+j9XqJKyoPViKc2aBJTEo
jVBl4RcjYK6oTre6PgGuLkmsHxqvv2HWOS3MtMHCZzSDipsDLdEFZLVqm/IMRnMt2yWGD6lt/vmo
WlQ/lrWe7XLHQTltbsoBYgUWEEooyX+eCNb8MCD4oIP9UZvXfLLB7fo9eT/dSLHjcoDzaXUEcDDz
XoT8i/le75w8V7UOKC75bKf4xeCm9dEEMgdtKgGrU8QnZbDATprNCUoHlSw+5Xrovt3/8ndmQEiG
pIXDyx7B9rOvXlmnD1BLzecMLoYUybFV9NT0CDibbIo0yHGUIHB+H+WiEDnzOP/t22GMwmNGFGau
FdYcj5lryAP1ywCF7nvtcx4o/27zwRMwXHNtzagwYy6aHLKKnzm7ckaLJZrzLQ5QvxmkU4js08v0
XzNUiSKbAYIoiwaA5VZIQ3h3/GZQjWLRm1Cu7SyZVnGp1kdrVBR/Y6gQVLEhMeZIJdlZryoWTmtj
uSLplIiVbguZsEI5nnRsyE8TuOjF7JoDGSDSS3Ohw5Je4qgQ7XI97hb3Py4uiMaiJpD1HCnxEUH/
8Srl5IYA1T9AJc1O7mMzTx2JdAkVqxvE5rquFte6Cg5ykNwdHql5l+1QF9NZOWN1VQbG+Fa1bEjQ
gm7OgGucl9pWMYMKuptZAlUvrfy51L/JtSNuH+4HVDipGIWJMtlo5EaCZWWIbKEOIj31ow9YB58+
H0IlYQCZdCA+LFYE1pLN3dHHNX4YVlUDIuKvROx1wGjHYTcmCTWlaeY7uc9V0IQoMlc8yFaLU9Je
I7O0kAch2ecOQHe8adC3gTfVNxFsItAwXwrM0U1Ull87ZBkJs0GalNQgGzjYKtDL/DAUc7rcy4vN
0JjDWhliDUXSmWZY1+NHW95oALjiq4EdgNyZygXJaQprUSVtufurrxVauevzVFkavQMdRNe9S5Iv
8EfSL0QKBncV+sj1qaYfbO9tNA3qrerZ7YJNkneRV6RIW1+ioh1Wdx0BpYwuSeL/bGO+tM8II2SU
Zp8o7m+NZcwBYg1FfJ4WuN31YxEfiV5whIp3wE+DL42wtlIOR4FJglC8OZ0S5KuA09nNXSenZ+uM
XH6Q3qoKQF8nPGMlr3B5fnecRN8CYSRb+ZJjVQ6wX9DZ5L8QAS4xh6c+QBBM1mQfdo7DE58hWilm
Bc2urB4mpbTNH6Y1O0PIG+GDQxVDI50D/J1XD9ePZyjBX8Dzw/X+tchRd3z8yB4VNvYYU7ltccJ5
FOqs+5AL5atNYLkJfes3KhjLfLSbH3XL5yRhWDwnWmWux8l0T8NEnjPukfGZknKt2IG7jqT9tYtU
LFpKU7gKZ3NsKfdmVk5+rt30Q+1N9uHy+LXR3OZQt0O0MPTI2PUyCZQ2Sxs5i+s97kXLKYrg6vZW
e3Y1JJ+bhMcAe37ycmhP7FiKYdvMNj7aXDN1ke713sIFY56nD0qxzZXZaiVpjmwnkFVlK7D0qyl4
MIpA7DQv0nahnhQPCLIiOj+h7R8l9aGZ5UcbC7nZIsadOhcvipp1ZGSzfifVL5LARV+tn53nM+8y
jWTNZD/k1I9pcguHauauQDz5CUibe59mubWK5rpyd0QD1oZWSXT1uskmcOk09brA0nkFKPMfljnE
r9XYlrB943qdhcI5NXGDkQ6Mu/HS6E9FwVqmduNHYfN0AlYRQnqhH2jSRz+Sa/GutNxi8dcFiJCO
Jnl6rzd3I4JuT6JWs6PS2ClR0bF/kn2Wah/9bhIX2dXqRrxJ0VwhYsWMEqOUh9IT2NWn2BzOF1lF
g4FMUVp7s0MiZAq6EHEJHekgrX4x89g6d0qpLmTwKfYxdcU5pt5LeTMvNZBzz+uXrm6ts1khxSSD
OWrofkyTzXmaprCKdlOFdK0/fGFrrrzkgO/OVgojRDYH3FSBunczOgBvz6C0k2MFDQ41K7M+Az5k
AfaLVeNX5pV1uLwha5cSJ1N+RllT3mRXh+ncasqHcOMoJjPmAZXIVucKZJTmljDK9FxEnJrlS8xd
UclhXBl0HhiyORdjJsg1l8NRdhlOX12rvCUNyJi8MlCqfFsGqGfKPll4lotyZ9Lqe/nu+oStc467
z593Gt3itXd1deso0b7VPe16L2oVGSMdVZdsUqfF50BF9uqKeE22iqD8rv8a0FD6AMXY2Ts5INTJ
FIsRYwrPsIyz7Lu/wNiGp/kde80w9mi//QhLTrUiEO0GJ3L/5swFagLfaj+oj7YvgniZnDxoD49y
CIvNdwMUxCZRjfcMHBBaUZoB8NHsjdW9jZoCyXUDQYmhywoc7Lt8O8xmtUM9lgADUhvzPZptqgwP
eTyF+8H3M2KPynhKu3Q7EZ0/KiFLyEJWZVH6CiGiFsOOyCiPsit3C6YMmt7vrbzVz26lKZjENu4q
1bIWv55+KYxAfaszuGDVYJpbZIv9N0czVnZkNd8GQ9M4mYGY9Hm63uzA+ikvtCIAsMIaratDavQM
vr9fyguqqr12TaU8u0mS7N14gaxif3IKEXEzpjbMN9//KfswvOtPpRngJxOFh3HO5SEHhpuZycMr
mJ3vtSpOkQ4ZkqUc9TJooiraxPOY7ImnFMv7JDL298ubyt1VrNv3+bplImMZ319aXiQKNjP8Sfx7
H5JAKvHwqFvKURi44y11XsImZeNe1dGiKmcJDgQC7tjdUh/O1hDX92Zb9iYCNnq3Fpql7SHQgFsd
x3BZodByMsfKeU2y33hCKDdyMmeowAZqmOAdJYrPcOPfgVkMD35WjQ8VFrOyu2i9mYZh38pC8Q+Q
0mrYuxa2jSqmYf2M2ZabJlmAjQcErGD2/teAFeNh65k1iq4EhRZmrQ57u8T3ENdIQAtF1SG5OOeC
PWRpeFD0rDS+a18jnY2Wm9uvo5s518oFDrfodRzNqzpZVB6LQNvCKcVL9qaZnnWtnemjsIsWZBKh
M5Ax/xkwSy1cmLH2FQeIlSbIW/Hn77aFjeUeTAkFokcivnu40oE5sn+xAX0DuhV/4c7iDxEmJqQa
VT9ESeVtIrMLnjpr0okkN94PvfuNcqL9K1PrnyToolfbcqq1EbjKqRvYoqQj4T8HwdwndvntIkyb
6JejreX7lF5O+BXpwxevjOBNcZOcQuIOJ4eI9tptTedZCwpURKHd/kpKFqmp/TVGFnjPJs+eEecu
gHd0YFOAkp1QRenAsYf2i5sWv+UbaNGr27v5TydgjR/jpHzyB0g/mBC4hxjs87ls3WCNf7d4BT3y
tZ3/Ix1QmEhz4x+wJVxuLr+5NYayNrt6xOQhtK4BughQAnSioKqrrabEj550BQsZBSfr59BS4diW
hfXqd4G+8LzIfGuzOkV0NLXei6B8LwCxfc9H7xqlTvwL+PEumYIWbCQCxWXeCByKO45b4xQtVPcZ
LroSLKqQyEwxTL9z1F+hHJU/i6F86sHjfp9G46fLK7xrjjaTJoLgLdQaZ6EEafTacl8tILLthjLP
3yxj/GYj0PDLyNMFsW/UZEVv7tUQJW6oeLiIWnwXTVCLFSjL/NoLdqZe2aIobJFtsZ2h24RKaz/W
NueXWBfZG0otny9Jvi895wMKrkrBVjFMa+1iaon1UMwmRsXgpO9Y+ozLGu+bE5xTQqZgYETZpu+V
nRIGKmZTFTH1Lzjj7mS/lRawhCYz2Yu0id9C1Fiy+XWAtHqboG+0LZpx8WKC67DD/VA/Fz4hgFQv
n/UuN9kazQEBA5zUQlZtCESnJv0mp1ZtWZ1yJ1qiQO/vaoQA+M3V2hezDCBqu4mxmzyxmbTBACqF
BhGMLWzV5qYYXYrWgRGG8Jjs4uFkHZEw+i5bsgB8XSzhxBU7Od/2/OmhJ93/OQMqtrEOTS1el43r
pktDJBtcsvqrvKAoqnBfgownIPDPm2YZlG0HYyXuf/ocKy/Oiumxu0QHbVmiHb0CSRhv5WjsWPVN
R9VrnkqYmdBGauMr2QfjEiW5/NDWOsofmHCgw1QB+Iic8bXTsr1HIhjZ5SZ7jSC5zr2qo3ePLYkt
eQnywxhQ20lxH6w6xdpXCF0v5aiJisoGmSFvLS9tRIubMfiMnZYV0yuEOlb/3vZPxtzsmv45jTWP
fACua0KZfv6FdXXEJiu1/jRNFUeFGLvjyuXHZ/f6NZyQ9/BQXtqmRew/Wz3PZtKC4idaiUvFwHjV
Q90F1W9j2nKMQW6JQ9ND789eB/i5uGmM86RX9lu7nnUTxUPeGMUD+Eu5LE/F0PJN92uJ0OE42t7c
njtzXrLl2J+W1eghYs+63d1UF5MnT8MfMIm+AVw0XpLCRKC6D958ztMb7LXCWYocq7bJCP6uFX9G
jeBbNU3jVuqjcOTX90mduQsoVQIxFTW9dbj/JbPMFg6aIcfr9Wh13t7phuRZgbMg+6NBJ4nlts5F
71w4kT7eiR0ishul9OJNXCgFYS1S8zLymqHSy+KpPyM3nT3opniLfLFSUQRbwZ5TVp+BLt2OMLKZ
+8Y50NUMjX1xjGolj96NJkDRkuxD0awpzs68Zi9kkB5z0XFPKmQng/ewBWzMeWZP3am2Lz1E11e2
+s4mU9MrYnaVfkV5O9zUkDTWehobX+AA5EiV9dMxIxn4RQAAxqlo2PVKFy25h/pHbDrrrS9itH6T
vn9MUquDTyiaTdq5yjKsbT9clnYzrFE8MVbykh5axiaNAnNdeF7FMzzOidianP56nLujvo8fZI0A
P6q9YNgQiZCypIbKQwuBHBxr3YRgavqzskxrVXBm2YWoSJ7MslO2UYtYVpNNYps0RXAG2HaMh2aV
wm87p6ZaniPQ/5ClT4nu0ZgLWZNjslDsEH/qGUkqm3JUr1ucV6edwhp+m/hQWHWRXAkrkdxkn1nl
V2PoQjIHzPCwV95OabZT08h6ESEbJKMQb+OYe7vJyhDSnZs9JtoLtwrJ3XWGg7ja8C1LY+Xg6wWy
pWBSHrO4P8MdRpfoT1fgqCuBmNdFTpD9GSbOgNAfmwiOA4ZfqDojj4/JtPEGFpvfjCPyfYWM4Js2
etCAe/tFazL0k/zBXeB4b7z5Drr7QFK7g7zK0o8x56gvqmITGmpDYjc1iZK6T91nfUJKM8H4zPQH
rVvWPPawEn+WY3YznfCVdq+y1TSopaCz52C4yYWK13rLbPiK4LOz+RB51etbEKKNNvbeg+xqR4TB
DR9DPNmU6q8oZbXLIIqJ1MwYWiWcxpMP/ccAFf4jD7+BX5++pXi0rXB+1k6aPxaXJGqtJcyf4oeX
bFCPGL4nfleAJNHzM3LG2tnRER5xUK/+QRrEcPP3rPthgwo7GJnfHGQN06X6Xsvn2mfzr3my2eoh
rjuf14V1xlKRYPw0gGWC/AmdFUUWtEGSelyXMMmWgNHdq+yr/KzZGB3WrpFieKdxMkJlE0xqvC5Y
YWdJVKtbVE3snTKQph3fWeuhS+Q0RFjCmxyQheyXNbMPuARha+2ELMTnDLDG1sn5iKVEkPk3o+Gg
niawSNvmkbvJy9I8JjHPqlVrWummRV1GwY4cMQYOhHiUoQs+26M1C4Hx88qatbkmOCrSqLxPYcaX
apIBHu1XRlNO4SLCVxCB619D63eXJtdxqhq0Mw4+3b4H5I6oBWLona3iHJSmRz3o96yPeAF3OEmU
C0yWR9w+x/Eoa7Kw8IA9FK2xKXMtfmTLQwA7cHyCjF5zSyA7Llwj1DaRHrfAv/IWoZcR58QpNr5l
rXgFItw/Z61vLO+1dMDWp0EKfWZZo5flQJSDWvCHOy0J1KDI7A27C1cchtK/W1TUaYoCsmlER25h
OCt/muh46C+diop66+iYaTbmpvLjlyApU/K+OdC0WNWtnPDmZ10OFpmTHmWNBPI/c//Vhuq2Uo3h
pJU2ZlWa2j+3QxnceiDSssXPbHgWdnq0yti+zprZz2Ojgq2wcTmQg7k2Em8OUUeXo36vW4e2j9HQ
mV9NC3X7AcEvQoBcKi8YJhWezKg8yK6yY1ePeZt9kIOZGg/rOp2yjRztktLdqzr26XI0VFaxY49n
JGe9c2C46zpviqNsuY0+qqtxCMlpxW27urflUOabw8E28r0WOAILK0v9EmQ6mGo98+4v5WE3eq+N
uOwRXJiR9Io6qauh4tettO9W1RqnDtHA5UBghAAVTcEm7SRrAcyme9PGZIQoUlxfuiBm+/vfKX9d
xtpTHacM963/vpxAZhxdYO2cBH2POyC4aN32zmZi9w8moL+HOqtB7ZSxWMumHBjK0j2kkfssL/rs
V7v0PMGOOH324wIcrTUt11ZymhyY7SBPjUggUPMuIMbQJhpD5z139OzweWnetUijcwpdYqzNlKYJ
rMsMbJBT1B4pCegsCjcpWeeZCRUfs4oFh+Ba+poHCE9rca0s09hJX0OnnpAzwPNcjtaZEm0cp+o2
shlHxPsCNfR3stl2CRkYkRt72dQQUCYbnqtH2TTsEjSZOxhn2QTUdmuj3H+QrQICQdlaMTICTnwZ
k/JBwcPip6qGcAVa7aUrNH3TGQQJvB5lizpvYxZ6LfppRdtOQX77e4Xosssm6pDZuGrJItbC4GzO
blskYQYYojY6OoCgwj61nlH/SB/0rvgqN2XFRA6jC3hG2+QjybRVu6lILGPh6Kp3gZLMWdP2lbWY
m6DtvYscUEuHjGkVgbME/fxNb52z1jvmS5fW/a6rUxgFYzC8paa2qlEZOVqRam0ywz5amEs8Gx4h
YAcO/hIK/vg1NlN7YRB9OofjHBIBmyn7IyINa1PNMNqdpxk9iRnxrTDUEM85SAKyiP7UEsuLF7aI
HmX60s6bXyhPWneTuDTof2X/aY24YJ07r0IhYURAI+6RAAHAqzQG2H4HgD+nw4fEnJSLbPnCCbAl
zfyDbFZ1ZqzrHslvd75A+H23N0EvL+VoYyANPkbq/YUmF0IEL53wvbUkofoHNbZJbJj4d2nonj3K
wtXrk2Fa0ykf8a+QXYreob5hK+1eNuUAW/YBmwcN+8Q/l6LYW0MeYUWQfen8AoOZmltvqMFPt4Uz
Z5Kx1gur9MT5oFhBw56+4aYCKkjVvrS6ZW0b3++3Hcn3N4d7TxqnVu0ULFw/dVdC73+5bQ9WO0jH
y73miPGiJfgqZ0Fvc65lFEGZQl+0eOIsUG0atyIYthXqVceg8ytjJdXYrXK8991l2WWf1GrnCX4f
kCgO2R8hJYfTzT8Dclo5BqWx+vMqcp4SPLmgWx91p6i2ZVp6OAAOHo6OFK4bojFYeBcf2PONI36z
A6PFuWRuyhmI5jxYYdOdZRcOcgPKwSkyQPMMv3S9m23m3wYrQn937hpCxzzMXhCLz3chMEHy08UN
UU6xvD7Ebrf/Jt9AdtW1oi8mToV72eyiOR+U+o9yhnwhsF7F0u3tZidnGL3qXhAF38uPcO+aiSS2
bSy9YQb9gJl6CoEUXgj+nmQrBQXy5IRgp6JWDDxTmFHkJviyxvslW25a5k+of/0cp0I5yq4pTgnE
YrK3yOfLZZ9XNMcsa8hZzi/RJ2ShlJGdexptBGipV610hhW4RKhps8Obh4LUzg6VGmiNZy01I2u/
Ag6/NFZY/y78eB11XffdKzWHdTu2bx358Q0JI5yN+7TYZGLUdwDB8Xv8HzUFvtr/HsUXSrXLW4CA
+TLF/RiqdmreSjG7RwL3kC0O4+ZNAM/mlJ1GazccTfbUFEForCvMCa9yGr9rC71ukG0RYE1Q8sNt
bAEOsfPub4qJs2/WVh+1EcfoS2lZIMicOXLGbmhU0uYs5qaE86hz06g4Qd/tvKDQn5WEMJvcK8nR
z+a/rl0a3DcXtSJhiDmTf50MBUNdu365t0zSihgqI6I2D8Yd/0XVbs7Tny452AZuD+t2KLZyWjqF
EShqvr6N71ezJzLXykLOdpETP2pltvt84fuM+UNMUMZ9G4T55/y26m7sqKJ9PToXpKGielkp9tFw
x+KqcjZ6jju8FDoAQtt7U+WEBg1cX8jmaOX904DvUgaQCcw6Bupgs+KjHGzBQm6SwbdWU9kHz1Xs
15ecu7Mbmhj5uyQ9tL6u3t/GHbB18vpY38q5euOEBxf1gPvb6GUTPSXu6f42KPnB0yo8lCHmT5hV
ibqxLRdMMypInmO5Ox2xoGOqRN1R1gY9FEgwCNHe27JTFrIvj4tyia6Tu6z+TPmc7CgqF39eImsA
2BDvHTUPaPMAWNqe3ksYy/DRp2IfwbL8oqc4MduF+p764JKJyuMRU4XmK0TSjZwfljgviR5xQ4cY
6yuS0RvFmry3qXrplCk8+I7TLyS6SRZTUb6rvZETJ3CDp2aekeGJ8q8ZqajfBz8oTtMgkkM0cH61
p6G/6MjnOIWSYJVmIeztQe+QTIgIABLCJ0541fldXgEB94uhIUo8IhUURfiVGwJeJdgp9Rlc2bM9
e1K6HMTB3gbJg3BtQrzI0KykJ+XI3zB2y/KrvNJ08hhLA7dd3Y2EIpM8SFhMT2FCKl7WlLlvnPug
jX3UZN//fZ6Sa/8fXuX//qnCJmwxsSD604xp8JDzgNulMctgi4LGg+yr5oFoaAb05l2XxBNNOQov
1zwThVw5bRZzEpvw7FARdzrB0XtBLQuvBM5hsmKh5QImpyWOO5Q7GVeTgTQzQsBN9ukS59KVODLI
tj8i0oE/y5uYlIkUbNivIzWe3rWu5MhMDBdzYHXf6E63luDauT+MyxhRe9Nd4o7Wb1HeVncQNrSn
cSx/S4n7qu+fuzwbXuSEMe6atZ3j6V04EJBiUUdvgeMQW7daCANpV74UpljK/hpb7kOmjEQ11CF8
Q1KE8EWt5odsHFjlm/hcxZ55Nfzsl5plhHvmFgh56ypr08qMRv1el71+Y1V7nVgSRkJXac8tTbhT
w29XNtj2zd2jWxTuNm8H8yKncGAgdKn03+8O37CZfnctGrqtWt5yPI1XsuZOnbqycTwBOqapGChT
s+e+z1GlVR7HgCRwm4+uBi+/frRU0W1z70EKoXazgKoUTNVNEglxYpjbzwEgYMa1eWv0YosVcP5g
TWmHJjamJnmQpCd3VLpnnYf8SvXKcCtHbYQK9iF8LiD0Dg4feUAquTerU2HEyCrJqqY26xG5ik1h
98e6sg3ojLmmbDVFPEo8lkRm9XbQnXr1K/8yWLxfWjWzbmYxgplUESPoFes2VMMqVoS+qF0gCPhi
1yvPM0D0l1V7KvFwX5dpnCPEEe3wWop+jmn41Udr4w/pVNbswPO2bqx81TVtvLQuP7OFS67IqMez
7JJFFfkTWw6kDKGUHGIg5/uuJSgUjlW9kEGZMChPJlIOX3BgHjcASVtkWiwe34mNqFacE5uuh4GY
co59qNonX4oB4FFtFtOPzp02fq7O8kM4Ocb6AFFHU966MkaEmkf4sXYTcZuU4JsO6eJbiV/J0nd6
/WKDSLo6IfAXJbSzb42m/ehJld5G9ZwHv7UoHFelnatv+IyZBEPqjoCQpr7wYF2FbtM8Kqmmo4zP
n3ShqEWwRuy1e4TaCZXrT82x/I8+OSrnmShPPSJ5+jEvCFoYkOEXF38CfR8GEFMIy2EUogwo/qip
TwlzxznA9HAO5Sjse+0+/tn+nAPUCzq+rzsYzlrqoRToEC5qWd7rsjuax5K8ZUyrhyldyI4w67mC
DfzhX+OyLUc4yGC1MCPw5CvP82T//2r++x3vL/b3p5G98vq/P0HX+L/yvNa3pTpFV2zPb+EEel+2
GsSmrrLmgT6F4GzFGzAZAaKqYTNDOY1iqUMVh5zZlMQzk+gSs/V3wN3IRj73yJosfJ3kFm4kOzvq
o4uh2uF9UNZ0V0WDp1SLtWyqZQVKU9WzhTUJcdGa9Hun68NraWj5ETRruGzmpoJW0y7PUVyDYUST
NMXaC/JoK5tjqhhLAMUeySV/4fYieR/h0Brhe916ETBrt9+kpGLfR8NfjciNY/ComHu7B2ItZ2Nj
fnJr0T8TQJiOk8Uqe++fxHtCqu82Cnc6j5EbczDh1bWOSCj8OvVKVnyRpFr91OvbUe3FSyLyDnT+
m2wA5rDh3Y/oHzJE/iR/GlHsly21RVm21NK1bNlTFgI38bdAI8VLaJjdYz9Fezk2GLgWkZDrNyYo
m1MRGe1JB8zTLGRbJMZI+CFOVnJEFnJAd0V5TKsA85PQO1cYgJ6R4IOn7FTfZZcsWssx8AKep6jJ
uB8HvTvIubKrlqOe6FAHLWCHmGOSrpEIMTAZ6PGb5++yKzsNfR41ebCiyr5YNS58CxEpwS5UwASN
+qPIpsza1gBRVhBCrZVSTqxqLIT+IoLyeCAuAzWmM36JqgufAAeFTx4he8LiiXnQ8ObEx6B/ch11
vIbOmO+hB8erEJmWV1fh2MRSNfAUpulUJC1Ssxz3sumBUVlk5F/P92Y0HmPSOWi9MhdXPYpumB4D
c0IZvVHPnZY89Qba3YiQQ8T4VzXTFCK3qeVirBzilqu16dFpf3h1YB1y3RrIeNS5c5SFWzhhiwXa
QNt2mi1Pwyc5kHasIpmDMEPpOT8cP853lTzFR/GYnfqpX0UemdmsErCvhuzWR6Q83Mh/6gid3Jq5
mLVM171OoKauivwmp1kVxy0Ha9WDbOaa+1YFjW8Gi06k1UWyo0Q4oehksZLP8Hgrtz5YU//tL90w
RPlfQIHOe46SObr7fLkGcUQ9fQZv6QH9taen2gUf1oRh+ITZUbuC9dLd0HDVV4WBO0suVG9lmgEb
OWTs0F1FJjVG6xa1FUrZIQsE3TB/c4mtsNbjnjxhuhL9P7bObDtuHNu2X8QxwJ58jb5VSAp19guH
03ay78H26+8kok4669xTDyyCDMkpKYIA9l5rrpmENhuYbN+kzlkN4w5DvObE9k4Np86EprzM+lVp
HNUiLBZolHQNoFZqZ+ZTSk7fSq3a1I3A7KgkCJ0oaiRXSKLrVT2PyVkNQysFFY0fCd7i70GtSirY
xwgVDLT+VkIN1q9zwnSIeroRVtJEQt7UlaEc/RtbW2tNjwfejUiDq11rQJto21yC0HJpcWTFHvCX
/gJEQrKnhfxcDc2zyn1IcUqWYcZOgNICoYlNdc5NK9mUqB32bLuGz1YOu0d3WbQF4fRWdRFzHr+E
1cC72pm6o8D9ucmLIOL9PVzRPqfJGpVWjXWL6b4dRJbQequrnQxlgb025/6EyhWFqKnvfOFP60ZG
3XlmIcGPPLN9rTz7g90Wypgg/JaOc3gUiay2akia3t9+BTC7bLRuA4EZKmIfL7TKOUx2PdYm0K2U
3lYlLYGjXnl7HHvWNcR8pOyYyjwZGhgzJwMFIoYBrH8YM9WhZ3t/M/Ip3+bmLLYqxmPK9e/DHEkY
nKR3SBjcrhe8t0mYvciivYWBJnflkHdghpGylZ39RXcWlKDUqFoIEAq+Fb+UvSiwExWkJ5Veke/c
rC1zctaNTQ6mH1NZWTxJ07y5LglTkQtVglV8sQRp5LxR2uJHMJGrlcDseq4baVwT2iprdSMLoEx3
tn/HWzGfsg7DmqmbLemCFZX/vhipmefpYfTK6Ctvzbdq1pIX246116KMzjVeQ/Y7PCDKBj3uCi8S
8Pt6DDfWaMhNMri4hKr5+9T79RoQq/xExgsCzvxMm2IkfW6hDTRZuNNb6OfzwnKfFoC7OhvwGs6F
5cHrmglbXUjnhMqvNCeCP+wHDTaZgrdJYjVvhs1uacHZZ0lFAxww3bORQjWdBqMF8uQSgWj1qMsd
iAmlMRWP9wLCdGZaz82eO5gFL3ZefBpNG30Lq17baqSDHHjQImSlQL7tzJ7QKA/zS+KYH51/d4y8
f5eGL19NrNDk15gfIDPFdcS2vypNzAoGkU7EX0ptSbcxP1yJEZRuy7BTdwOq1OuiGpyjuls3PA0C
aXpXHrDFubCIG0t9UhKbJnxN4TB8FPWVCnf9LqrevU9dt1ZXy7nXn6HYP2VBWX+4+mxdncGPl9JV
85E4QXqetBHG4fId0Gq5h0F2MJyL4YlasHH3og4JDVTQAD/SamCK/Kqydl41/O8zQ2i2rkPTf+f9
3tOqyMc3L++0NV3J/B5Q/t9MSe+/8LXpdhgG/VkwR6KXwDVj1ATz2GKon0ytLfaiisurZ6GconGF
7nYW7sGexuxMX5JOC1T7k8Gm4FQX/EmzLhDnmlbmodBC49LEUuyDtrauU+nRypS2+4SgJN2ZswVN
IMoQ8uEwfkncGKMNYKyYzc21CYRNQqnHLGMU3XcW2ptMts5PbQp4h+i9/oILsz2aSLr2Zh7V752w
v1DcD2szdrpT6JOf4yyJKOWQgWRZDhr5UJrR9q9qBLbNx6aRB0Dw7fjNiwht65yciXF5bWOF+a2G
/Ts3FN7WfRdBK8rrU8hMsPJHfnLX7KqjOkMuVR3LsczO6sxd7qqzdnT/Hr2s3TaN6M6Zpo97E+/b
LczJXBtQzLylpBgCVNLNb7oQH+acOL+rzFsZWutderuMdkNrn0Fdzt/AmmD+F7G8tY7bH3X0ivvF
jf4yyDZdA5Ac/yqRpRqabvxupfxW54P9IaI425IphnMe+eXZ0ZBT282cvLHAa6g+5cbvq/qKRq8x
P/rfw8bx70TDmDsj7qxT0KbJU4UpeQMap/9K6+4Gl7b73XjOKQUW/w11AHb6LNGenC6NTl1Z1ftY
5v5rndGP76PQ+QU7BmZJ9zuqiQjoazaIOd18O8nl3jJz85ClHWEZzRQ+9oxhJe5O2hvvRhC0+2ZG
G/jnFd0CYk06455UsfGuvkeU6G9hyXyF/InUrCGrv6K2O6n3Cv/h/MUJ3oBMQwZu4BbFIYlbec+s
MmPGcJ2fI2kF3mC2XwYz+xYiX0sedZvcmpzAycANrJ9f6nVES4ByT9uMKMq8OQPSFlvLNYHitm7x
MsXOqgzM5hPMY3dqscRuqj7Uv4Xa9NOGv/1SQkq7YXZpV9bQKWWuuTYjJwD4E+Xv1A4OznI9hvpB
+YOSg/ry5ds6Tr5O8O9Tf3bmV6t0/H0fp906ppyfr6XF0hp/ZHzWEKe8iq7U6GyWFzVSX+GPyJsd
38c+sLxCHXKf4BwIwTc16vmQHYeGHar6gscrLJSE0Abeq5D9+jjkzq1fDrETu08geFLh2rc/l8ch
xdWEcpod9X/doFkq1nEaQ8BfboSS2U6dGXV/TsDPntN6KpE8D31zEVV9UN/zcc1w6nZHC2Y3W8uS
pq6BQJS29WUimkX7ALnAhzAZAtM7ZCiK37203wC0sIGWfetE0x9dywk2aihdSlujPlAoxTjwGurW
XV1vRVLtCKlsdiPxRLVmTSTY8xymEZuvDTNzT4/H8kDYIZhBeVXPYRTqLzUQnWc18iHsEHsq7z1h
Z++oH9Wju3OhOGhWtacla1P6dqrNPJb92XQdkP3LWUF0W6/rfCBbDwhX5MC+REjPXG1p1pq1b/tG
gxw4DEadt6FPbd4wnKm7DVuZKKhT3IcY2jp+KFacU/sJwKGPqvoDIqp1y4T8Pnpa+wmIKToiTcIb
ubxIz4pmo7HmOqphaBsfKRkez75wjHd0ihhtpPwsmkV5X1d40coBQxb2a0ROoFnsBNBFVGk9CiCG
CtKvriXLNYX1/1/XsLAlLxCPqfBQPse0/d1G7hz5CJFL9FebaG6Ti6V1w3OYEMkzCJn+hd70fRi7
/m3xIhwdG5qkVprFt5r1onqBWdEbghP7pCXsOtspAcrqQGa9DH2vH1NhXqIo019MYeGQ1YLmxzjG
LKH6pnrO86C6Tg5iUZ2H5w8fqGNuDPF7gmjp2JZzvkm64ShZtN/0qa0OVhP4R7fom2uekPlZBp5x
N1qykTFNirNrNDFW8NGsL7IFtZ3KceHZAVUebRnv+E0l6z4PljCnVnyTwmc/2jryRE6GPD3OYgzL
aojt0shWbaqZPJ4e9yNzFzqNtpEQaogI9t9HWWTP0nFvagRtyQfawNSX93EYAtSg9Rw4or8UZfOf
g1mNxqqXek0sEjcmkBZUDhKEXr0siDotNJI8wB+KPf3WF9cU3mk0CdXkv/qHVZrf/v8T5iJcfMII
bk7FClIvTO8iRDJ9xDo5PjRWv0rk7qchks2mqQglSp0o2TV0mXIWkRT3Mh0PTTffgWfXO9gv7rmJ
mvhipjqxBJ7wwIdQV8y83voJ52JFco9xtYtw2kCxYEJcDjWBq48zNQx7Oz9pTIpZdC0TA8omkzeJ
QphyYoQ4Ad8B3MxwshY6oGrD1KnVrzsRpzw+cKX/ecXSo0kTOz6axhSt5yXDMMJCtha2px3UUIpQ
21ixZm0f7Ji4jF8oXohtkQtvWxaZvXF7p3tZVGJVlPGmVsGfD9f95JysSean0SDMo6ko3tS2XrxG
BTCByaA1X1szzyJd7PSeJxM84vAzROi2Ni2oAIk/hp96FX/UsouejdJv16XLRs+MkXoLg6Wt4HNU
JHetMbWP1Eq0k+OXhG4s36YqXXvlz+OPqcsg2LSJ/yXqX+phmhBOvasnb9O5YfVuISaZTfdjTILp
Zozud5Orn4Ftg20KKjbJDxxD0Aablio0UUsRf+QFd+2SSXMAQivXU8NcKCue1oNKR51QDe2H0cAd
ocYwUZHTGDMwyQ6A6WACBFN/GI8Npl7lycqwyo/U8IvL3BnNq5Fk9VNGnrcaOUXcvjZl3eyKypEb
dU0dGun9dhOx9UayhuzcLC6tKYuLP3o+MZfLeJYvnUnhSjuXlWX/msK2Z0nnevd6qOTOgN9x7jyt
WQE5H9jMPvioPP5Pvu59Wey3d8j0ybBjo1Wv1Kk6RJ22DVKDxRjR2CUVkr8Q5VTHnNSDdUEZ496w
e7izP+tH1EhD671Ioz7SeRm/JW0/bEQ5Z6gaSis/Syf5j6wR4dU3tIw7e6p3ITjss8bqZl6pnRlv
wvniO3zol22bWd8c5/ZQd2h64lw77aHy+Jd8I0l48lsddSVLhhdyFMgtgWyXrDqKSRHJNcsPPCOJ
fMJ3Fa211Jp2buGOtEsF+IMwp24qUiqZZdU7T0MVRzvgL8ku/ydFTZ2pDLVGl+LAsumjsfDwDDhS
QSn59dbLQzIIi4TfXcsfbAkD0B+HUpcSgAcwJM2GpjIvP2ggXOOg4CrqWquN80rHj3R4fPDUWL3G
afTmZci6du2XCCzJm+wO/iz1PZXA4p2uu/V3Z7IcBAvjPwtNo1KFnDGa4aSFaPnfkqiIztQNx5XM
+/5tLjv5QmTJ4+Y85MU6jWYEqSUBL9PofRS2WV0xMdr3oIimjc0/uKqT8bti0ijR+wNWE8/uPknL
bEux9FFHDsJcv7Vz+qGKzIQRaGehjxaJMRSZQSQ5h8Z32426yx4x3+XURHejXUDOiZtpbbjVjyxp
/TepB/Xe8UV6DGilvwItHFduK52fjd2QOBiH3+mk+BsRmf0Fzph3jToDjn0Yb93QLw/JkLnfmKvM
WabfKseNj13OGlhdnpoZCUUCGD0HjFmHWA39dI7OTUaW4x9CjQLWpEHUHtOye4Bs1CV9DMvL4L7a
om9eigqhPjKpah3EZN61efOtWgQ8Xi6qnQcTbhPRmXqWuptCiBDmO4r3amNqhDsbTWG+E/RXIXNk
OIbEMoouo5Q9y9XsVmQshHgRumzsnmPirGH9Ru6ZdYhxQqMcHsaRpbwoad7w2XK3D2q6Vuny0nTk
7VUYwo6WGL4jtwuGIn4A+mjBtC9cMecdQeAB74R31g7li9HJWwrv4pNYhvhcd2yZ1LDUSqwe6J13
GhGLn8KZUopboj8/7hr+pYcKQZCRZI+bmOf6e1SP6UsyLARyfyHvpXSdKvOYBWyMxiLXj8MAnL1b
3ocR88CtpKD0GJlx/2YNpEhZVX+IrSZb2+agfehMYa37gdS7fW5n825TzvnsK989QUNr13PWxCcN
2v1GJf2IWuJvGsLkGPdoYSsjc86lYI0BAgUV+uB271mDKzHK5+9tw0wnxqA9QcEmct5r340lHNFa
Dthlv2oR94fWX7IU6S77e7TPSxBAiXbcTsonz8mn58kZi5UCMOnLDVZ55ZOru+MzBbECUlA8fQ/y
lhsD+URJOBGvpU/bQgM1v/j+0bCVCwjpMNWud4uENz4PgD9XnW84O9MMrFVe5u2PpDR/FnhEXh3b
l2fbAh/cwBv/IeZxa9uIeTsviw9lXaT7vsD9GGJ+IugYsjr7wo0SKlJ08V9FWj5G/9xjZ2m8hzVP
MYpdsC3dMsUmY3ZrgueTjUDptp6d8F51lv/gXZXadKJc1rwvq4CTaRRHynnpxh7y7LlHIrUtqRE8
p6GjrXhzJ0e60CxkM8ADj0OI4Yq2ADWVZeUdIIuNM+2izUVzCX2iXivDNd/Y4urO3naHdzU5I7f2
V3ogkosaJn6xb5u2usclGCe/mi9aVIJsrvvozaIpuSDf5qseaMaxEVZ/8LUxu3W+xVIJW9O77/KX
Scoy/kVmxVqA+AhXtdUfbau1f6jv5MhEAu8wCCqcNHT2mktWUaB9ZCloyN63/JW1vDXNIW72kpb0
NoKevoviTqwzEgF4oi29V2a6fQQVQSESdGuJUkmnnyY5xiuraf1XLQt+O7YptjMEFhqAY/4WibB4
EQlkLtdxFt3S+B9WP83d8xASKqTWc+1QC8QbcLuMhZ5OVadBGoAr1Zz9elURuIpR1Lg9HD6swLFK
e/qt5oOLo+l/hqUv5CWd8qfYSIvnxMwt7Ib9Ro2sDO4x5DoD+xDM5j+Hqk1f9BB3TjJMICmJ4dLY
MzwhqkMGJ+Zj1aAbNa24+mTzb20HR3Z7NdQK6IbJ0HWnoU73VLDY+LHDqby2PfhTFqzrlucdueX3
sMzsqyJVBC5K1wejKWsHf4NyMVqVDcbQSZd0Of2huFc1fyU/Koks1lwM1FFRnyMR2CdjlgRmVkFL
9Kgvtvghf6RtIi6VHWVHXW94HCk2ohqH+FVXaprFH4TaWk7ZhgTmd1kH2l1r4/iEU560mqyff/Tp
FmS09p26TrabBM0NHcRaafrVGca6fUgNIY6VsKprBbmKGjWTxWAgQtbdRn7zteDNHZ2cJXZTP1Vx
ReKVXbB6hXZqEqVyNCwzfs3IF11ltmXAvkWr1HjG0xTP+kcryL0waqCjhqf/tvUa7FbhFitjgrf8
z6tcKycsA2wKb+nxzbBicQ3C4FP910tjIh/XmtqbE6f21TOrAakeP5ZJYTKKNTrTOikh6ncB1kPf
p7lJv6YzzXPTzv2ziI2/hV/7N+Tx/mulg4sPp0svCJpI8pL6YdNB8Z7/C/uGt5QF/ERxcklcoCy7
iKEBaciJTMLIrty7hV0NYznwsS7zV6iw5dartX4TlvG49iwjev+/ztqSncP/ulsa7RNR9lW6BTVL
3tModurpHLFmW+tLr035+tpDV4UlSTDFS2tj1MZzXxKNRNwEb335xFxUbJo4Pz24OFmvwShX7P9x
ahBvkiN+sJ7o9/PvhP3oHXmivZoCgavTI+7LiuSH60pCjX1/+ooyAlJl2z+H9Ipeo3B4VgAU4bZ8
NupF35tILGV9fsAkfo+poVdPUeqEp0wLkxsctP5eFvQJ2DGZ+852u3uq5yasDvkN8Xd/B+ucHxIv
/VDZsuqg+b23txPvTY3A/20wZC7KYXCnNJb7g0Ng64GECQeAT4h7jTLsJnaaYKMWgUMxb+zG1Z7V
IhCISLw2GhZgseFcUxGOR1tAg2lqsHGYyJ0NCA/9HQRstfJdx/jZs+KXbkhqnoPKuMGW+9cUOWyL
pVa9YTkD9VYa4qoDrbwOC5cJyS9RrRRS0978buX+1fV18mLysHvGzWKuSpYLf8Enf2LjE31gq3L3
dLc9MjrM8KOYIRZKPefxSgpWHJM8XblO+yowpK18246+W0tdc1W5zfzWlQlFcdK3QPWN/GlC3GHG
5CdXAWL8o8OZqq5nRAgcY6b/jQKtaBoIfTpWKeZYvfiYfV6WFO5bXkUNmIvGvs9G6+2qFoKiGoat
/FF7zN5yMS2lYWKuorYgR/yfoZEHS74lRrs8E2xcEh7NoFU08Mk4KLSsuRHVaC6Lr+U9phkWvKnZ
Axige+k9JBF5HxKRevAcMbzMQPOImRX9L3BWRRfPP8E7MG+3cf5MvJx3pKwY7kEszW85nb4VcZ/9
L8Nu9kNtdnc5OIB9mAJANL26iIlRCPXFc9zPBpx4F9h/nJ3zXJrfyRnEplG28auJVXs3aEOON9Zy
D0wE38eu0EETVIAqRfjNsPIe/ZYG0Vb3WC7ii1BOCLUUWVwSauRj2jiEoWvusUWMPPw79xda9QgJ
0c/uwxgTCrFLHxhOko5Zs977cYvjryTNj8SRFoZT2f+VSpa8/TB95H4z7atqzg7F3A3vtI4ALvMC
U5BE3RkoTIif8f5jhPtjfFNnygwH5fwikAAc1KXYc9KKzKH/ccnZWvJu0enbsd+bT65VeNs+doyv
MWA1spC14apYhFIFzvP/8Qq8sdveGzaZ6cJVWh7Vrg1ByjHTDI4vAZbIz/W/INqrRzmZ6WQXFBm5
LOaMvWYuHXdj+z1xz02Hxk4vy3VhRNFTqMlwFTvQagmMCsHkIezVLBSLNe1+4WPxxAJEsIWyrxhF
j29abYQn3IDfAnO89wmNQ7kc1FnVxuup7cutCG0eQA4wT2sBfAYG8ODHl7q50x1yW9/lSIZfldL8
n1EysfkpEPCuim6+JItYW61rnHTwMOGgapSDzzLHDPmQquKDVk6HeCp14zgK8d2QlX6Ct6pv3LDp
KCY22avnXIfEci6ez0pb/XO+E7lgBBkqFTypLsFKkDS6n21nuOKbHnF7cZZUGVOT/aaudLZMjhFY
e8XXLIOXuhPyqZAt6oBCYmJAukC4ezyMm0QHuL5qYczsNRHr8JH0T6zq1lNv0bwxU+uz/WfETnsV
4sTdxe38PXDnctrZdduuPbPPdzSVtLPTu0SZk+hU9uaLkbfyGviUnqu4aUA9995TgBQgbCT4WQ/6
7TUyFqwhYVn8wU1tT+OsXlFuam86ZWDXGTCJ9275q6YN904XHGKi9F7UqK/+ftw3vHfHAzPXpIM4
quAXYk+A6GkBGnC93/tsj1dgPYqDgReYB09buSuvnJiBXO3345HTlAhu/swoKrK8i1y0fnZWbpFR
T+ceeAnNIJGs1TDr5XRWZ+rQyaY76bQUS4+NFEw+Mzh3lnUpZFQflg7lke4u1uqpoKoZzHBisd+d
7UwcYvI7IFhW7I8tZ7z0OusHNbSalD8oUs9V0Gn+k6WkUAgUvFUTZQmNpUUoFVgdm1thXdLUPJN/
293neWhXTVsOh7godZYHtr6eDcc+2ZlGu78g58kcwYPNu9yl0Yu4A8k7SL5XrSNVB9yi9d3NorMM
xPxewXFcJWalXXw+nwcbB+BFB1x2QJGVnQEl6EfNAZZah9i+LTeajmzPKhpvo32gDJNf8omdWtKD
MzVG6+jlvGH8YkDIojOXIQl6AfSeP4H2m1YGes0nJqv14Jrms4m/4llfDqCjXrKpG86dS/mfGUsG
6ykiJtkhxfdhPRRC/O5bw3yvPREfbdlTSV9+oWo4leLfw2EZNsvbKWzT6JBBjzOLSG5jtYsvDCIH
1NjMG9KQ8D0e1OrQmKOMXHQ7aLZzV7E+ohqqpLEjZdq1vuSigFBmN4lSZG0H/uucuPlToz7/LBc3
QmhyTwRT8TZWUhxtojbXqDVjGBMIQRWeWUmDI5Hpa70jnpy/jj1s1EUaS5e8dmAoNl18lpZWXsMp
UETX6iOX1s96HILfmfeX7PVVSfbT36G00nzfylI/I+2Yj0lEbK36naghm4f5MdSrzt6yN/uQw7I7
LSvimokEb4f5rqgVYbQka79WiWX9DdqttP4mBvxng00OxPKiO3Cj5AaAh4RitA8tjeJt1LudswsC
6o6zZpJDZUx/K4qiOowLT1Ho8pdJYuSOinpBkSFsMOzTbEgJy3X9snrPJvIIB5dikulNT0414YML
J0Cnleg2avjnhhqWYI8nrRhPuO1y7H7ayYPyfSYvMTz+OROR3p/0/ilf+gS5QC02mAOQ0aWV4HhL
JpG1aHHVPpPkYMSOtvztYU/3SEC7eW1wUxWEPyMbVIg99Y97arqPgPeqV9ZBXZ1dwjKMmzWjOIPD
JuO30De8tdBEdqRE0+7wXZS5SR/DSIo3bR6GFbb+gAfJULwNRi5Rzi6yUr0LVmMwzgd/KbxFws1W
o9tZR4XrNSbzW1HpNc8aZi2TmldgxcO9l5EHMA2Ohj4b/V02ApH3HFzUCHBgf69RMdsbgqYwD2hk
1qjdtlla3snKtSW90Pm7zdPfc96lr1MZZy+euHmji6JNT3P/2EVUfgN62K+hKctbKMIts2e3bUcT
ANpYZ9cHubbUoOfowkte066/pUUZXssGbCy1dfjieb5V99Qh1IfhwAR0bDXth6URMaUOot7mflbc
VfFdleEzqEdzFwI6tfP7mGpvattDNRRR6HJ91ugRWGPzFVtB+dSPMRG+s3gl3SIX+8pufo1m/Jvn
8GNOhUNj3vVJPCbcdBn9971lNFU9wiCj8q48X+pbMSU/VJlEmxf+MWwlEhwok9SdDLbd3IM1Xooo
YzzGay+GUEqb8gGfaHuKe2OjrRSZQvEoXK9xdzJ7amVorP9QK0pkektSYXZS17qmHc95y5KwiipE
vHost2EUyo0n8PPiDtX1yzTSvkGPsLgZ/W3+l5MP9XOSGtTd0snCmJK11t6f7fFZwJV6GgVO4Sbl
qwW6x2vgWDtUgdNzoqPsWwGj/j6ayJEMntF+oa3rvuVvPvemflaHjqzxx5kaAtOYdk0EVjr2iBWF
9xUstNYKkYMa46HstpVPCV7VWCyV5qdOw6HdZek5jKXxNUQJMJLY7J5xT2t72bA7AXvrXiHfI3B2
vOT2oCiojAcrFCcPi6zNbfbujzuloKfcLm1B1YdSb+ylZygmj58qHcuNZtjWvs7KVyuLSUq20z69
OEaWXmio5efMT1zrkOtlh5zLghwyMQ/0ZmTfsTPEpyFdSMTtAO426IdgVxVduX/UwmjTGaQ7EM0a
jERdW2xiqi7XP2J08FtNlPE+XqTC1CFpf9tWCYSCuzDCeBSNRcZWGDVxBYA1TA3jlRQh+T5kbyCz
WJxndbxRvy11cJfsQ3UWd58uUvNtHMCCaboON8xsDOEJ6SzFHSO5SJ21tFo9qhVlmgbeVc+TlhBG
ou4CT7hXj+rbKc3sZA+SUVC76FymO22+pSV6/XkUZFr67jtYOyLcIHshy4z1d97h9cqK0Vjg08ZV
3GUgySPovZuq8lJo1l68UktiNfPJce3r/A7VlTAGDWd3+X0mu875Ir8jPRaGTraWNmqwgv7nbOjJ
qAIC9O9rGmRxLCnIT5EoiuVAnTY4EWP8r0u6Ve8Src7QbLT0vbzs0Dq5/aQ0yy6FG5ITCer786sU
VgRXCnrXv6qAmsprU69pEfIf6Dt8uam1KUvT+TXOMlrllUcAVNAZOz+h3KdHfnzzzBb7VmDmP/77
tb0tDixVgqN6/PVOYV/0wntu3J5HqlfOfPYG9j/qSWgSprTxCbncynZkvYXAS7Hx1XoeNWR7i+x4
2iFqxYjEs8eNafAcgiXBM/KMT3or1qvZTWJXV3OxnivxrL6t+pdnvbB3CErQD6p/mu2ctyoM3uI+
MMF9CWBl/fh3Cjs8wm399YDwFo45nh5xU148lrt/fXTU58ddPkSVr1cHU/f1xdohrzqFs/PYgIMr
/NL+KLrkXQsCjfnB5NdIgXvxjLansfXiF6KSdPZusKXMFul4lsmvptXDHWpIk1Qd2Afv6EaddZ3b
+TFCkfjM55xufqo1P33zXtRWtqNYFDFb/1cZ1xB5te58SbhFR5iFmt31RWOBwGQ8yzh68gcbdn9b
rFzWed9FrmW7wrfHoySEAIyL/WmgDH6aY+onBH6NcAFAzKkPVGN447Z0sdiqj1a1DK0A2YCsLeQb
7AKS3kWip07/NbbmjwGJkT9OPAgQ3OyEXvxQ+7hajGyObNcjFVv9zH3uvMgyZHsyTF9xxjo8iDRz
O+qF8ynE6B3Vj1s6DrKYCRrLTl/4G3UyiXVVYlhX/53k2mIWnnyx64XNU1o960CfuPt66F4cd04v
QVGQK61OI9Tfl1Dvf9Z+2Qe7pbpMQ1vexwHrY7VsX9Qh8914S/PZ21iLCcC1tVMGnReT+/KJmyvy
nS1K/DRNMVVXVvWlzvD3DDffDq6PqPBpSo0VnDbiN14tZ1q62RN51cvZjN/+cUbYC2c461YANtor
DJ0EKM40btRvvQnr9GB5OMudUp4fU0DksPWhVy/CTBxzk2Q5VGMsbkO5LmhsbK1pIBQUXclFTt1f
7GkycrWRPYvlUJdeuB/zwKEalbseCBknaW/jiDOojwR/4eXHtSxjIOR8uYi+j/yewqY/qcYOEpw5
GgeqmKN7lcshIB2aJyc67LauivNk8clerrt10u5xRAQr3vTD3dDmXWThtDN8t7wg7nBXKQCuz9Zt
nZ1TLui7Ds2YVcTpDsP/X9moay+o0Op8swzdxrShV07NxqqTwTi6kxMiUaAKjFgzh/bBz+s2+d4N
HOf45+cd8byeZ9YUShTj5mRYe0n69FDM2EJsa80zWYaiQjfM1k6v87gq9FY0GzP8JCghOPOODC6K
PKXOQKU5lG9suDCP53teGfnGzcMTrhTDXfmLD0IGRrbtmV8WqwoX8TN3LPotZAMuyCZ1YEsZ8vA/
9X6Ssv74pz4V1lazNTRgsVWzBOMJ91vmYXwLfekfcwQoA9S2B/1OuXQReVNtXK7ljqmvvNABY6cW
JUFkNaupsLs9RlyaMkjRtnmfjAGum8hdxVaBnB+PrT1Ag9eXuHIIzUSApMZBeSyp4yGejweLup69
aIqXJXoTSo0Cd7eB3JxdUst7fpiD1TCC/Kj8w1IAd3y0fMwhIYHYZw5NjVg7GKX8CAdoPfmjUaM0
E3qit08t/na/iCkJ5fbBL2z77PeIgwmU02joa0k5rKI+xVBb5a9KvaB0DJbnnRK9rg8gy6iML934
MGZXqYaqOW8RjkB2D/KFkmCGlRkBuOhHUt6xj75Lr3rMLQQi5FtXjtGpMZfyvU0ks4HpYjkUVPW3
jzqXkE5zyZ5cN5noHzwLgDnL/+vNOLw+XhHJkU105nQrFRKhsiTUWWQNr5YtzJ3a24SDG6+HfPwq
DCrjgMPE56AF2L1yW3yqa3Tk5sfZv+5OLsuSrp5v7mCQ9BCSrjJJvfx0gv/H2nktx61safpVOs71
IAbeTEzPRfkii96KNwhtbQneezz9fJlFsShubnO6+waBzFyZKJVYQGKt33RLbBaN+6K32ptSK69k
uQ6IDNA3tcZm9/j0Pb6fjGKD1wslW/mYzNM2XAemD4s7dO8QLYR6jCcZ6BkObhWiBj20KzC/c7c4
gUfsqU2WWW9bq8Z2IXJU1ZMVThMijI127remfWNiZbaQVakZ71UUZ/3gRuut6kCiMYO53weohjr1
doxRftX9PjyoAsnG4yPcKjWmELYXTlRaXOemMx8sM3GO7iwzL5yLBEelzdyPD2HoD8gOOPlBHvw2
LQ5Bx+HUp3nda5PEQbJVQ/WLDMMzqV2bSoZpdW9PF0CL2pVf2+4L3Jhlr8A+7mPqncDCy9vGs3Ww
o2Tsi76ftpFVYeX0JpQGGsJYRkMzvhdPE6NDbSYbZZrMfU4RGPNSlBu8/Eo3k99xA2pAatjGbnB5
rkJnaZ4GC8K1i97YXo7GafGQWlF/bQ07Kyx09Larfhtm6XhZ2WawyWPNuVZR+hI8swb+XIuXKrjA
RzZHOIZl6D3A0RLlPCP4rS7Nmywsi++Frm1sBFBDxHIuG/7e40UC3DXP0dtb2Pz8+wEMc1pm53Jr
lQJN3k41JoSnndYI+XPZ4R6wO/b5Q3wb5Oamz3XrUnbxMOwvZlc/HNeogLLBLDsEkPnPrSK6s4sy
uHHFYaQCcVUIcWpKohhBdy0PkCm9bPtpWGhtgtgxKYVzIXF8Ls8C3xqRzIC9s4xrhVchOYx0IPqv
SsLzIlcsbKgavvgkKPhC/PQqEwd5pualsvPn4fx4f+JR5V3Jh60ehesk6+sz6CyQMhAWP1dL7R4k
cHCTFnZwo09mgiahvYiQk2avwk8/xqCQm67mlZe4pfVLoOIlGweaQzVVl2rhnE9NVF76fYsAYmRU
31PrMqpH9cdkRs8WYMengt0JCkX+APKbPzG1xyED7DjaLXk+rrTGSJ/0yf4qJwFuG2Ij+hFW/E8h
PFzgV5Ki8Ko35WVOvn1fDX6605IuQWChmFdzkA9UpoPvdhC6myxOgw5VIfpGcVBbrz+eyT6wZHDu
Hf/GqEO2A9l01RlQ6joYM88efJblWA79ealb2XNs3tf8Lh/hDTcw11DlRYgte66yulrnrtvvzCwJ
FgnP1bNi0Njb2IP7m4PqZO1l8Y8x1e+TZPCfjHzqV74RYGmBWeg+1wqPvUqdA0ICE4TnefLVh01A
6Xu6scE+H2+pFqxH4PVpsj3eVx18ijyZwAwavTkLpmQ6o0hGCkek61W/DzadL/bINY7UH6TAJvI1
W9VG0xnJ1CUQ/+imRiZgN1IE3JU8hm9Q2A/5b631b3p95+lO8r0wfW7C3mzekbQMtgpvp2e1lgdX
YYEDZZ7U9UuqwSdCOOa7woYHGQft0XMMnmJmWh2cIYU8x15pPVS5cjZEZKTSINA2DQKkmJB1+XMQ
2b+5iMle914zApPt+H8N8md7RN+pRxQXAhBN8k0BRNl0hvCoeU/td9t08ucEje3D4AH1joyGbbMJ
YVpYZgaKgwv3YKVnbTuUFGvy8Mrl3rkK7dGDvwpqEf1y/BrKMzYT2iWJvQgmSRddlfYIDFHzV7KV
iy55NjUXFVyvtZbo1rY2ehXeA9r9KCLdhWo3XLXcI8C90J9CTFv0ERbOXtnhCh/h9LZQxGkSq9Ah
XYA9GXjXfDJ19PaGLzE3yWBRJyoFFOppvgqWzrC2IOmMW/B3iF0bM5L5Ebw+3BSMW4fS7uWEj6xb
j5cz4DoUZUjcGyZyEmneuC9uTaozNqzHFkLxXg1M+Lhzd1f3abZFHla9mxNfJbsafNVKdawgN9i8
7bbIPEO/dNTAu/Zrzb1Gr26Za6pxKVuyv3R5eLk6l2+CaBv2vXlbZLwDgPa/0MPROwtKK9gEiX8X
t0b5aEZ9eNHyRo6sIM2oG6ezME+q5ZggJqjzuNlXqEdsrXH0V2pZlI+gq+NNCyR6Y9pqhAs6qoxB
0IAXqijOKViaPUxFu67sKv5iZ3G845UPY1eyoueTp6CB7VQHHTLIszGhwqVScrlQc3Q5+ZXXGyfx
lXtSYrCLo/mKquvAfmJurnHcfOhsM3/qW0/Z8wfkL2VzAtq5xjBZ2c59nT9F4whQCSfmVWBm6dLA
HoG7B4chS5a9OsRXQwCzQnbVpX1ZWzUPZ8N47cIJ9qs7r0q29U8+u+9VB5h/34jnoti5dEm8o6aX
fjFl4qwwUjiXc7vz4Z7vy1SAhVyjE/okwwFv669R0bt7fgRoywqL1qnv55smDI9urrIrS8x7NG/8
C2mMlflokYBTLYC/Eg8mAMBvT+nUt1NljWS8+UW3UUj28g7Nvp48NPChpexXdbQuqbdWV5nVgNat
sh+2V5pfFJ2yvwehZtnDblh4/OddY7CWXDcaoKya4gjm9YrQOO73ruG0V3JQhqlejkURnklLNPiS
a3mQA3MMqdswd25UO9edjaap7UaXqNCmF7JVuLV21Xou/0OM8XIU3oK5x5S6Ze9SZ6jX8fxQbjRE
9otyKIKF0iWXfZG0L14NPLPHvu026IJqU2lOc6DEaJ+V/Jny7gZquAr0cGd46VmYDs6TMlf+PonZ
ozTchp58QFywBLnLy9GonHcWnJC7wa1//Os//vf/+7/fxv+DnsY1SKCgyP8j77LrIqJW+5//cp1/
/Ud57N7//p//clxMAXA/sfkxa7Znqq7B+Levt1EeEK39LxwWk9EENL5DBak8NF1z4Tm68hgAodmM
yLPuFTWob22K1ogqRDnS7H8X0SpfnQmwKnbSFggDsYfsjQdFoyonWwLjcWqJsbdIqbn+NibN4N9a
EhuSla2NC19/XPPXeYOuU7FSsmCles7W8NTivhtz/dKrBGHdNKdnPKyoC8B63OFmND6LsAg4yTGs
wsQKMx9qSp+E5bVZreaE9IHX4GvlV8aTHoDW7cGY4cuManWDAejKMbX4TDZb1z9TvNC4NbQkvn2b
VKM/srd9+59MQm7qgl9DfPbX/+Omo334L+dhavNJVM0yXF7jDOvX/3IVf5HRbc3p0GQjSCGrnyll
mLeBINbZoZLCtFF0PMccfWWMqrWKE4wjl6rae2dz7FJ+04zMOwPlMe00iA+zaDVeC2q0aQBmrE3b
c89qmJz72dLQZzWV+6FAu6Qd2vAM+mXwkKPUwTepllsEWYOHpOHFpB21kDQJo6UNsdjxBvEqKUYt
1TuoXcmuWixVjtZ87eBiVI9Tt3DCcHhMwFm5ox0unLTflK6Z/W5E9beeVz4QTGG6HMrQuxtzV1kF
UzddJdXQbN22A/psmtWZlvnK1naep1Kzd17qek8K+G75bQxhH28G0d8ZpS/7sV6ZXuJOi4Ezgdd/
i5eQ6U7E/7pOTH37B9mWdm85MYoAmXadKOPrwZrmfUGa53DqT6PCAApCKvrU5yFOsovzvsEazNOu
5UA2GOW1Dw5dLNZDne+QW7hsbHIPoYf0fwIxe6nYTpesQ6WqloYPoejY7ivjulM0+8zSJuMqVVwk
+PlWL3P9WjYqHDwgtQqtLs0evh0nBRWeM01uxatOXENeSEZDBBoXndPr22OgG9rwGgtSYnKZzJnt
Qz6HGznDRgp6BdQQkjEvf1ujm+01kP/yCYR6v5zmyj1LRfKqHiiajbOOQFQ2L0ndgCLV83VgmekN
wqPZvVYFyVIxs2kvm45q4YGbwzmTzaTMeUcIqluYEC4bXmRuTlPL4LfEQBzaFjK68uAks7ePFefW
wJnP4E3t50CVBnuzU3V2xR4v9YHxVaZzToeomRAVbrpsn+rXg2fA48cae9UlWb7PhHtBiix5GbX9
TTeZ6i6IwxfY1NXWdFU49mU5PQMLe6kVW7sG74JqGbK96eysXKHZ11mXhuE5L5Nf2uuqpmjY2FZ5
FxfVb8OUbZRaVQ8aHP1bBVbdTkcBHXJW3d5GwoARyQ00WzN7WTYY1htZ0dfnCPl4fOc43KMYFl4P
BrIhyYCO9aA713igXE0+1pmIgzm7ts7LbqGX9XSwUAg5HsIseTBylcJ05m8bfvuXXaKpt3OBjXDK
02vHtkq9HaY2vbFKHocBehrLbEzGTTZmZADyAKgOYnvbTMt47y6jZzYK7oWS5e4FG0wXlYSfzUEd
HsCaWzveSUC8Dn65jh39YqaeeC8PUZCSMVeNG9mC6DEtDM92zwrLaQBRQvmQByUA09qBLN2iMlXe
5mO0SnMVNjPEk9t2NJLzPuu/yzHZpXsw3iuHn7fsC0QY7r4XbR5NF6mJ0oI2jO71uI6F/4iVdDbQ
G/hc2B03u8iZhx1PFe3GmGZ3UbGB//01EmOx10gb7b1dOTvDLmyG10g92AK3VJ7UpmqXNlc+h7Kr
PtkUR8Q2PxxCFZWiBP/43lOf62iOlt0Y6gdA6RithB25qFp7DkMFGh3qFMewxnPNhQZc4yLWivnB
6OpjP7s5zJrJMaCXw+J9omCNa/o53sPpfF8X4VZepQsGbRdkGZQDGYYE1sLq2+gKzLB6pw+UrsRF
0wLRHrVsnGMY+1N27YriXg3UkG99shZyumegTeg4Sb2RTYqHL2EdWteuY5o3qWbeyW703PxN3VRg
RcU1C2O4tzRLvVFcvnOrm7504t9f9sAcFMtptzIqnKsrs2qn2xrlBsA/xQ/Zzb7dQ5kFiJj857Q4
sXmzPdyNujBRAchk2VRkqeRi2wfBdOquJXxNtPTa664rgfjRi/w49taSY9RslI2HTC9KqPXXIhnM
H+n3fojaH1WWfvfb0HzUAg/cah3m+9YO3WXlmpfHkrxwk2h07GYgm2TrU98YkAvzE/sgi/xk4OuL
t0myi4zpp5NmSh0HuY6d3cwWXpOqGb10hg31IcdpbtF6ZF9lRXsG/n8Yi+DFsPihZxU2Tl4Esh9K
0RMQ2vmMRzne7lk7fCnGHIOqxK2u0UFtrqHagG0RA1HPqwGog/FMwXzzCdWFhZyQUzTbdWmdbGSz
oZSX9+x2QajGoJfseOFruvDtZasxmU5wQfrxVrak8i/8G3PZJfrAez8RgErGG0159IyU21WkIvGt
sYNcwcnuSsMyd1ask26WrPTRVdd6zJ5aGtOUrrf66x2Tbrq/7pg8zbEt7vye6ViO4dq62ES/2yTb
TlwpajKQtwIejLwMSfde5HB9JSGbi3LLuZKl61F0BVJjW/aFeYrbjI64yIgECl6N1C5EiIz7s/ly
yQ+Dep6tj1JdGcKZl5+shjDIuIyyQNkMg/qtt4aKF2IemEWB+liP7d+5h2/fJgyr+k7vOpxvYz3+
vZm/+bHlfxdzBiOuHvtiyNe8osCRr/vwvPPL1zmOjcfmzznsBv3vnj1+821IHwnGbBurxn21SJ3s
XAKlWiWNz9tWSxayiQpyeCdDwDm8huAvFp+rDdl+S5CuZdwpRPbZCmS7psMDRo6eQuAJ/WGV46hY
6t0qXrhFgTo6qIJkJZlWnYu4hUuqQLKtTv2JUaLVYpHNkn2tZNvIGD0H1xCCnDgxtWQI4lINaPRp
Xh6DHSOC/13Bwwn7YlckSfkjSHKsxebjyVuPPHmLid8HhwiDVbxnDj/0ntpy3rTov0YvvRa2tz26
9YcQmeglrvDTS5GkL66jNbej6Nfhdx77RXwr4mU/Xx4AdVHj/zVeaX6uM6v5C5iO/KrurW9Wighu
aAmw/VhZ5v5je1Qx8hsdP0fzo+ym7AmWfghq2IarJj5Ul/LaajjjU9wP7/vrMFqNPUgBJB2KQxPE
39xa5c25r4G1UqxZHlVu6+CbLfoN0e+Jfg+Cwq2mmcCNS8Pe9llofOEZm4qLRQ1/7r90y89QlvmH
bskylN2W29vbCaCxWERGnxbBzpM72YSsOt+YMuLdEiDo2cUaAHLOAh7Ix7Nj39+P8tbOjF/jsCP9
Hhh99ySWPC30WehnF/yncceVFSoLf30n1Kgh/HordD1P1RyLjIHJ6zQ0d+/XW6EOINdFxHw6LyIy
iWpfTvzQzc2I5zMpdlryAMEQN52Pp6aBke9C0aAMHE/FTLD7yu5dPLq/KLPIoBlQQbmRq/Q/r4Ga
S60t1UgNf9MogSGFNqSXJFnqyzzTG5inUfQbAqy8fGvWowGMeTvYlb6tyyR8irqCN3YCAEK9zrQ0
pbrEvKtZIpIf/Vb4sGXFzCTnL+WTmXBoEP2tN7EA1IzSaRr2MeboFWCfY9tMy+ZKdlKXq3ayKQ+h
mHOKln0fl5AxtR0+lTniUVIksOm0dKnWmLNKlQUf2ucetRgMdoSiYC8OzY8WVP/dKXxGE3Uvm6fw
xHVBM7yGNnav7lOMLrYjpbjVjHDeOqTyc4V+BkAFoYt3GjjCLt51GkGxlk15kFO6pnhdRvYBTAXQ
ITubCPz9VCOEGgE5kzcvcB7kYWao9GbXkXFUXvsDfVobXeY+Ghl2G7/Gy/5O0d/H+3CFT+vI+AJt
9TEyuMyi6qsvpibQ0bOaqKR6PPCmou3AijZWVevmlw6vZDyVK42XzHZf48hbGbB7oDLn15PqK4ch
iwWxOb8+9ccd6KBY73Xh9vQ6IGNDUR4SXak4yLPAqN7HNlQnzdmjftXYC0OwEhsYeHVcec8oCFhr
jXvTma2F+vUnEalXWVgtSsXlnPJBfe7nngoKh4PTptkCoHSzUdwM003R50lPPtmGnfkaaAKdR5S0
JfCtz5YV6NNijU7qPeht5Eg1RIFM12p51pA4lmeyL2m85uXDmRydTRVKAzqEV5qtA+IRC5yCa7Vu
XzQRcgpuRd+fxhXk/WFYfff0AkIWVcEvZca3XDjpQ6FUI3XPDoUT0a85DmUb8jMXzUzW2TDmM2so
qy+4a1sbOd0RTd2PIAip2YOD7tUhHCk3y+nc1oJlKaZrWD7fN6V2JvvldDY5Nclsu8Ss3h0Xhm7Z
O2gwUE3kNnvO56t8GMwLiQs3xtKBwuBFr6N2ooHvFvxhsQ9C9SDdZLb9qITGSyY9z/AtMi8RCPwd
mAXQRWk5L/uGEXd4EYcyLejYE008StrfNeQByRYw9TgjHMpjsNyomMY5knEkVsIAAat+SvGzBaUc
zv6ef8H0XM19tTMiPA460ZRh+DVBBLcMRNYIk/1tYVQ75K/mtV321a2VATUXiBZ5KNgublpFyKXl
Gr8XzGSPA4pHDqSJjYtT/4fY0yIi1igt/Rg7ZxsVB1feavU6XjpNipuIVusrSdbwfc9F1GPUqdNB
1pCjs2g2ommJ4A+jH+a6CO+sJJUD+ri3japhO/uDdeWrTMwNWAZxcyPRP7VLjsbhZyh6JPQG/JiM
sUG64jUmPggzjiCdn9E4V7xG/+x5GzeYtu6xDMBNL0cBzgSfIeXt5cETJOK2ra6lHr7ZTPkZapQl
j5WivZWHf3uWXGlWfX05Qp+p+6zbsUHXrnoQoMtODYPfrAT/HcEphOqR8UJThveWOUXbDkTa/kNs
5EGNU3z7XWxkWtE2jUpln3oBrtVH0V+7xo4YxU/A5on6W0YGdQl/L7nuW4qOFVlIUvf5cOdn2FxI
SYpfY6NKT65Vssx7D6XUY6ziURe2lTj9XdGWNWI1iJIEd7JWMGGLFwftu9YcwMyQtQIxVrxFtsyL
ND/coWbrVihSkWZEs6e9kZwca0YrrJ2n+K4vG2U3uU4K4s2KH98iMv4SgLz78R05LmU3Ouq7CC8Z
bpvE61coCGVrWe9w67bYdibgpyOpdXSKbajwIic/txw9NXskST6O/vtzQ2CvaJA10VpFb+jQJPUX
7oTmnQTlZTXAVeTVrjQHKJCMMrKp3shBGd9rxZdG0nmoOZ+bBZgMOV3GNqb5GgsdJzobnRlUfN2/
hBSvvelFY6vETwnGdocb5Yu/0pxgelFV+L8IiLz1Nmn/Plau8D4WyeJuO6hK/Nz4GHT65ioOu+pg
6TMwO7sqzcvW6+w1YN1y6Yom4HmTqr1nraYhqQ6p4xuXMk6eNYn2Gox3BivIKXJELC1nTPAHBFwM
2qrIJSAtbVN3b0FlNWVzVLjLk/61r/ey/ortYdZEWz9oY0CJJRnqrrmSaE/JQtTVtj8D2nHsl11y
8K1fIkFl19/3T3V9cwo9ra9wXdn/YX3RL7uCcPBXvYOtxihuypmlZ+tBONLKJtpkrrswg3PI8t2V
7DqFpV79GnYasMpj6JSo2bUBuwct2rKdrHOlaoc15czqXBUHWxnLcuGgo3huylM5dDyVvbI9VP0j
mWVj8y5Gjn5co0+T6o/L5RjplgiJ9ShFT8bm3TXfxaODv+/nOtoWo+5Mly4ex/ssyNZ5lfoXSYom
dNxF03M9aR7+xCWi7gIrLSLSjK2FoYE06OcWbTKJoSbDTiV+LPZy1q9hWrk+PrL6wIoQ12tJwkxm
vrKNDo6YOCDVucITrLmWrSJUlQ3AtdeIWog+JE71McLIFsA+SGWe1dg+HROF9vijTnPl+pgi7Edj
P1UomJ2SiDBa8bazp1fX2mNW8C8myYVUvX4/KTSa7gC/+dLSoRw2XhCvP8Dj39FwJottTpmB6nYE
uyQGX3XxblhOZLcUoVRn6SvwB5CTsm9d7MUL7Aiiu6wsgj025wlZ2jyF/ISh8J9FxL2dPNpRdtNF
ZXOoG0iSOrgJcJuxejlPDQI7DtgASWnAlOB1IJmBN1Sgn44yRJT9/jBDZgLkDM9tX5fifv06Q14j
b+Cgw/Rxttw/A0BwENpdH+uqOZy/sKMb1hoidecA3dPrTyJiS8Gyx2heIxIn/doEwS4pKm2huBRI
jjyzeoad8a4diXGHtDzkIHcmMSGKMqi5ZA+R7cO+0SZnlYj770Ayzfm1vxb32jZEtIiyy8aJQ39n
pY2/wTUGvwahsiZpqsBT/E3qwCmIJJ+Vp+5rWw7LQNmHF/S0rIrmdV5mGR0EMSxmQEHaTnDvIbWz
G7NGW7eTMz5bg5KQANCLq6ZF7bG1mjPZ/1nYnIbllZJF811PWJjazcPrK9xQVOgr19TL5T8Hxve1
bQ/KHRvB9vzX/ioz/bspL/N9E5L4/GUOIrXKHXolCJUBmD1+ZWItOeeTtf7sGrJ/tubXa+u2Ee2H
FsvZDGA2X2pXnMH/NB5kc2oNmkI/atZQc4HJ9jrqJEOxlKOS/3kanUGMfDo3d8m+Q0i/zv0pAFGc
jiA829czUD5/6Pv34z6sEvsQdEeK7uu5DJGHCMP8m22pew/v8qccPhAWPfhOqWwVbv4yIsat9ca2
4bdVTraMxhRhhGBCVEcULuXBVEChubnv7GWzzgfrOnDBnIsI1Kfa265Wta3X638xK+kd6zqvkDwQ
E+TU0yy3dbsl9kHdlRIBEktbzHkMW9sMSTTt27YobovWRINH3HiGWjnICHQhtA1b8n8SARQzf7eG
x1UKVwn//Cp/HyE+afbJGooGUl2KYLxFwNePl+lcf4WnhDVuhxXTeZt1Tr1QBJ1ItrEm+WYP2CrL
rlO/Dgn7PJKEIxkn26eY3FB+c6xG3RzXE/JRq+mYXQFbh6JkYPF3H5f2A6+/r2eyL6966+HD2f9M
XJC71gPF9D+5bhQal+hcPn/2yQYxKxLz/6ufjGzEMq5UZSsh/DVuPJsJ1+rFO6FNifBvxUivJ8gO
S/NUOT5rw/pv8rGe+cd0rGVomkZR2SRvon1Ix5ruzE8ljZLzuhucg+KW7ZptS7CVL7myOYxqAGWL
F2TZVDVcgeXbtO3H7VqOnoLlXDkKBYLyxtvcqTWxx8tHZxnWPhrugs4krV0kOxKYkLGVA9JcRPad
BoDOPL4+v6pYx+c5ML9Owz0qFtk3KwNZn8JJuIzDYjpECaqEvwT4iJ8sEzMZPwmIRiv7Virxa0DR
+uPBG4zTCqcAeYlAG6dDa6BCNBmd+TVO7iskpBDX1uutdGw+HaR3M+jOYIurebiQAyQG+GY/G5HD
CIVCLewMZ3WMjnJYPurbEjqSes1x6HSZvijeX6FBw/VCjiIlla+xf6/2nYG8VOG56RVs0PqizuFu
Hp0bvWCTYMb4PJfkHfsALak00s0HhBYvAc+DH/mzmVR/17Gexs/ATJKtXQL9fJspl261ABJNivIV
vkOIQ1Z+f+XVkAzlTqmq8GNPjLyE0j7jF8EO/LjpOg3IGZ8NnGbIpVAyf10qFUv96TUyD70PWcf5
7Bp55u1Ux4QG7QK4jdBbvMUXpT3XYKGuZmGyjED10ign8znVo3yrYyy7s80+ebLSaavWjfoVeRpK
VO00HVwKwddKgwCeZNioJmIHH5aUAzpLamLJwCz/sKRQjFMqjDJ5hQA8g5XBtZFMr0vKT4mgZbn/
m7uBYf96N/BUC1MtT/d02/FU19YE8u9dnbofwzbxjbI/t+cWU96uWtc6/4myqHCqQ8iBYURUMBhC
svSyltG9Rb8P9Jur0ixelznWKmT0qbNMvEev04PLKrf7O79Eiwe9r6BEK7dQewUWZzkB1aOvs/tk
j+9wtpTNNOr6O8C+H+LRRpj2phDX/Sye9XnAo6csDnJ9GS/7ZDzKT+/X5yVKrnWKNw1zPH4ewzWS
/Sk+8kL5+e2GrToAD+yB2UWqaGW75XKoPHLW4mw2qK4uUlJnLnKEJCk402Tffzeuz1Aw0bEX34K4
jRfRGHffkRvqMFf4Fsamj7Oc4d+AdiH16M31fgxjBwO42Vwi/Wa9TELclD3Od5St74Gl10+aYUC8
sewCh2uvP3cpzGxiLPbuHYXchYFE8q/rg3f2b1B3eV3fTkz7uD5Mcesl79Pj+v1gf1yfXe4f1v/5
+ccpuf3rv3PT0z/8nYNdBZABjNQwKca55gfQcsKLcWWgfAZo76KZdPOr5hkv8mRotA8n88+h/3qM
kaXW17eV/7jO55dwhUIjvDPv/G3q54G/fvD/Zszn02u4A3vy/OGq04rxDDAWmkMQPh5OTcnpjNvx
dVQyPk9NOXoKPs0tChV1l97WH2Rw9mtTXug0F0UatFdHe+W6c/YlwPVjYVJu+5IkwMs/nMnRfxr3
Ye5pvX9rFXeyLyy9zM+oG/d3gYW3bOqCVZXaNx4CSZdmMV3JQamJE0R+tJhsfzqX+jkJjyDYa0gC
y1E5KyfREXuOdyNbny3pperVKb7h0bQIVW06l5eRS1pNWy/lfHmZ2YHKI5aUs8xu7Bdq2y0BulAq
oIp5AQLwslfTFgI3XUZvojeAz8xa9slDIaB5gWEiTEpYocxgtaru3SRg0uPaCwRiSUR8Mkkx1HSh
mToyXFRTMffDKQR1Q+8WdkOxnDOr/4IF5n0L4wFGnbVGEpSi4tAMl4iKOi+IykDftkP0jSa3WqPF
LgC7AK3VsZ/3zojjxmdLjqF2n1Woky+ieY00NEsaY/duSR0ftPtR098vWTrGvLfEkg738XVc6x3k
nSLFGs2eLhGwmC4Nd4HLB4Au0Qh6DvLMNpWc/YHfIKhG39E4Up6qujaTialsZDF+LiIH5IHlplEg
tfCzP64ko07LCf0ZUMVvF9JK63W5dxdCndda6w5VRRXAuhmAR9S0+g73Hl5TM3ApoCE79GJ1Y0fu
ptkabkH6YIRk/RbRqmX/LgJX4nWMBAZG8sKv7e1Qu16PVMl05ZSTU6zQD9IOx9O3ERlsQgQqVjqW
OwsogOZKbxWM9Azruy5uAFNeH1uaYIvLFtXS76RLSIFU2nFMFZFvrU/mwYnSt0XQnZummQj/QvKD
nR7edTMGwS3bh2843d2oSps+/k9EtOaYbIuywWmwx1FynB0eveL7w+HgeBUZIT/Hhwj4KTelErz/
HB8i3tY4fVIZUebhVvfts7YD+t7XerGbNCNaS92GImoioQVi7UOh6hAHwWOrB+V1OirBo5PdZQIf
X6ZlgRlTlh61HiYFUX+5hBzNxBLYTltQigh2de/htEQw43Dyc4mC0vpCforJQYsuBC1IutQ59G4X
bsAsi2qXjgdd6Ggo5WNjZ5mogc/o8PdWmH+PbVzW/CT0HwMXpf52wnUzzSnSuupUn31YSRF6dAjB
vl8JgM9xpQCRwIWHX+6jZmAB8GEl9G2dA9CxcINpGy9V6A2feWzlzzR/+q1DXwMfPQ5IOqMfXxlr
BCq1C9nV8o+4btXGXabksDayrxd9JjiAD9PloN2aazPvXqcf13ib7kjZLDnV8tMt2tMk8qrE2hx1
ImGh4a4r2kctcdlWBs/8q/a7+V0ksGci/ihN/s/nf7zecb7T5n+/3rvPG7ebv96paY76caem6aru
Uim3HNVQkd//9Y0kGysHERZPOcsxXT4fjVo7APqCEWqgtOx06ExHkXZAQVw7yDN5sJsITVZ5KuLg
ULyPc+WonDJ3NYJsvhVsU2O+6sq0RTMYtUA7nfLrGjOhbZ7j5i37NAxK3UVgj+/i5EBSuVie2slr
HKbc2XEBsWagWj7OgWF22cLO44XAUISRd3P0i5B9cYABptTwkANRhUXxh77TXKlRIYP7CTLp7DyO
Y6I+GvAEl4M+qo+WOOtFXxFOwVJtjPl49k/jTGvIMahJLdIGrTOYyQVAoVJtcNjoqPqdUD8fgEES
/uMK3NAp+NTHThyRCjn5BDDK3Ox11XzyUZpApfm5V2+DuoLuTMFiNef9fOCvo7+sLR3UgUiw/gzI
8Y9HhsV8H6BYrXc9BC6IC3e4GALksgpkHrcNRiLF9tRZY6OLU3GGkO2A0upCjti6gro8ivNnUqoI
laILFSElNEgRmZIH2a+EOHst5Kns9BEfOA6LGcNQ1yBuRIgcfadYNZc9LneOlyDaoHhfCivgWZho
lXao5GnsVMaC18QWu4OQP2dIbjElGsblSGA4zXFEaMHJp3AattO2a5Lnsoz5duVjt5+U1t7EYmRW
UPIXz+gwrqv47PhUHhRr8Tc/Uvtj2kDTbL4JDTq+ReYAJuivP1Jt1HxUPAGJN7jG5wgE3csD0rrr
wY/UG1P3cFpMx2yhDEZykIM61i8rHJ7MLU5M+r2SKEg3JUG/kqPqaCjI/GWo1ou5ZadgvNQi6SUW
l11i8Rncw43sssIuW2Q8Sw9ysEUFbzWllbmVo7GBjagLz2ElR0+L62Lxju3rTTjoazkoJ4jF7fHB
VKfg90QpD21hKb/jWI2uThF8Fz0m4tty6O3kL2KKOvNvYnW+wf+2Oi+GVjiLOVS6ZbtLugdbV+2N
HEh0pTrHY4fRU/vjlON4LFbT5EIyQCzUjo69OV2mKVoq4HL0OOfj8scAEInaSi9w+7ULI34wkIUq
K9u5lC19wH1TdYPgIJuOiyHsoMKTPsZiirTK/aHYKlMVP9RBjutcDetHjlLpsXe4aiMX58fJw2xr
xXntNupCjv5/yq5su21c2X4R1yIBEiRfNQ+W5NlJXrjsJM15BEd8/d0ouq3EndPn3BcuAqiiZEsi
C1W79m5TLzoDE/4VgWfylDA057mm2NIaiqPqMUBLrPajGa18CjnI+J5eaCqm//k9poXjr9AgX27p
hUQR/j/fo8jyr/RG/vweUYaD3jgIAdGwo+J7epHAbx+kC5Jeeu/S8H66aeQAOPTvPz4Qwv/jCSmA
pTYBtba5A5GVT70lOQ+zuO3G4MDGrlzVSSRvPKVueNZauwQMRSB+wFSpDzS8zl2HPW4yaZNZO2XW
72Z1JyApRL5XO3B2Qx5HPVdT+gCo4oiWTRSI6ECFHyoBfZrzeQk2OpocGMLPUY7bq921XvTvc8hC
za/oMGZtzST4npuQ/Jxq72IkpvMw5oDxQWtbbIiqyKjK5mawgh+pE4Ex/3fbzgYgkGzJ9cN2JjmS
oXjQ9mFoGKcQARrVPtDdDmxGX9Ynqm5ch7SqIuypzXaqT1QKoSEZR1D/2yXtYK0gYHXjO9gheM1k
X5JQ7zx1s3gtWABiGqAJ0Uw8ffEbSBf/wcxI/Hcz8tJXMz1slM1aPAqNEZlY8dOpIOtAo0j0E/hE
QAJhTcjnL/VqGUmIjPA4ehhrtGrFWQdUnHYd0Ny5EyIEP7sDMmIBXXEIl+QjpGK6UwYMzdcIML9N
7CmOzk1WfR3NfM3T2n1StgdGXD9SS5qHxCtUZ7W78qfxweolqOWn+quQxWf3OObv7qKBLie5R2YO
ULNZIInSIxOST4a7lBH4hwBrcHbgQPIvFtJhlxwURefR78H3iKkG3VQuuEbzCZVL/KmybqCvSYaf
nMk8Q2fBOaz7RUt+NGdDC24zgRLm3Xm+bizeXznEtneJZG2qnsf6e2fZKHxkSxuJ6S9AVWbHLmL2
Uuhhgh/NMu4N+whShxSg2HlaGEN2dOvRXhKEoa+T/t3K85GCLdpjaBr47AHKxy/OEZfQNo37Po1O
NB+1nrtlaKpfQypk+mJV2EIBRIUmVG0WevGJ5p0CoFHlSWPtZElwA6IVc9mg5S2HCNarZQh/meIr
cykiozsYTsE2DphWHy0LJQ+hpWF+twXJUXxB58M/bAs3c3+wEHoJlTNuXZBjbd3I8w9JZ34bSfIH
XCDz8IoSoancYN+uUx9OV4k+H9S/Sw9KYFcauYDQ6BppzttwQBciGCwJr04AdX0gWzL7hQItrYZD
LsFh9OHuUgAKddvzf7kB/6NoYrm2hy0KSgqeifDH+USHAAnuCKU6A6wuyhzARNTm2xoPDHAbgeUh
jAL0+hldBAU9sDwU6gas+vy5ijMkdhBELshK2uafnZif2S9FeANCDPuzU2ZbwwJyHM0K1b1m4WoV
w1BoXA70LPaVgnRio+E2tGDrOYS9DXYwMIn1geauvmSs0qbc05w1gYcsZ7xBr1Y0FpAbiX5QPRR1
32kZQuvnLN2gARsiWM4kdMFex+k7Gfh9+Q8D1fSIK0R0F/SPkCjHQWNVMLD1wNSDcJhXuIa8jN5j
NYT9Ixj/yYwG//TRZlY3nss2y4B0cwFXXvnZ+MTrzL41IKf32Cp/TYwaTFXpEUUzcOfrf2oNXr1V
Eid8R2wc2mlIBL+NC+N/dur87kkCfLZjmq6YG1MJRuSufI5T4/tolcHPnL+6dpT/6ExbgZY4b5E6
iRhUedPkCOqc4mSn7btPJaIfs4/4Bgaz/IfUPlk5/erjoAvtRK/DcfN/1j5xawc/rXJ+HVV4atEa
jvzldepcvfv8/t7g4+nX+Y/vzahAh0M+BV5HlGO1clvBwfVlN3ceRGRWzcTqjdTDwpHNnRsAMT0k
fr2hYYuk0wjc+MIZQxtUApP4FlkQ4UsghAMZxkWSSNx6SjWCBSlnr8OYoAxcdP1Tn4NfLc2M+LZo
hmbbxc5wNCBRfDS1BNnkTd3F8wrAdgvwKtLFq6Bzv0kuLsIz7RAiCgtP6lKu4fU3CfYrrzxCHzMe
y/1TiT96lX9cXOqLixE8snTxuC37Xy6eCo8vYjCB0zuHYi60KWpTgP+2KB7L+qVBLfWeOIoyBi05
FtbugdbywYe8ymRla1pN+965wat8t7zOheruuyeZXj3J1E0g+lY6fQbQJF7kw5OIkYAT56d/v38h
TPwcQGLrhrDatLjgDnf9T/cvPyjAcQc2xGMD6Qe0PfXQ8/nBHdB7tCz+Cpw9W6E3dTwlRiqO6H3l
a1Ej0QDFq+coBaI/aDzEnuW7aW3L8TSgBfCTaQXExNPE25/EyjMphQ4wBPzbGWqvhy43si2h2y0b
vwpanUH6H6udAn9rJKvqoFC2hMIwausl2OsUnY2YK7uuiRbXVX02z+nVMISi4SK/idBB9DDxMnpA
Rz+UnLqo2dGwAZP22bGNYzqOGcoQH6vkAQ7c9iwSsCskTXnqyuYHt6Ph6EOGbA1N6RzKVf0X6LKL
H4wXe4bHwVcWQ6xLQFXsBArzfjaNCjN/Tof2alqbw/g1cqphBdzTu2kFdSwwa/mP0q/vOcvdH6Y0
T6wvG0QdyliVTRGeQMxQ3dQqb9fo+25etCkxhf8nU6ia6pZgXr/k7L9giXz+iQoKEsa+y7iNTnfh
2JZFVFG/oAcAshOV00n7gLZujrRanKzRnBG/uc3KYWn/2qtxWku0AxzAKijuobn2k9bbBO0j4BYR
d6k3gfm48HUqW8Rvsf6lsu611Y7dh2Mdi5+0fnU0QPw6OwLGW+2QGczxTValieCk5s661hqDsqvK
BwSkbyaf4rdWNvXCzeP2DuAQADvbygO3cBq/9fmpqrn/DfVhZ+27DmhT/oMjj4buyNzEm/lWejE7
AijvrMfO4pDNaaF3jnxzx8DS6yES0IJZFQD/oM/wnlhVB1vIdTtQHu+y57rPzrOiVpmDFBcKhrdO
boujOwTOavbc50levwU1tsIT2LWOUxohY/1xZTDkXZqx9p8qewy2jer+85WhwiMAuk/FP69c1dI8
op/985XBm5WA6wVgb3pkBrJ+iqPCAQ9MmzxCzGVDz1lXAUss0GSK3iAd8UhsixmS6vNzVjv1jmvf
Fon4oxNdmpxaZ0JhahrsW0dFnm4DHL0Gqc1y4eVR8EAk41NSLZyhDR6IKFSvzaMArGC/W36M5N9r
/7sfWTaIFeiav/sB7hM8hAWEuqcObyZx7fEUOiw6QL30gI8W2UXDgWIWcAg4pZUwShGAY44O2DLg
hqkPNPzw/TRPi2TWVMb71T+ucXUnL7DUmJuyihf4o+uVE9bY47G2XskwCOczrudGvVpGqI39ux35
Xq/Slyg1vSeIXduRK58ILcAk52x47CMmJc4KN4/ex/O6DaVmlEHjZpMCGgvst05y2iYk7CPwTRYB
FL0XAFdbUBDViVE6baL35XpwerGB9ru/fkcCuiBOMETwVg1Tc0fNNiIbrIOeok4cmm8M2zqwPvpO
IzrEoI8mKxqR6YdjORjuznd80HJpSu00S/slNNLSbRVoaVefGR20vJC/zcdc3s2p+I85GtIC2eHO
Bh1WfRlZ5QM4odxhc02kxCocWpDUIj3Ti9dUsepIA9DVg1edkjWfUi959WahaeZ4nSYrK4Kupe2A
ZBDVhgMSf/yl9ovs4GgGQBry2mlW4N1RexqWYXlO6jG8D5Huvv/dqey8cAXdUvvlD04ggAnvA+vd
ye5H+wiu/2kVDiGUYMDIAvpwnIUR2rJLUAbOZ59WP9klk+cvQJ7qzb7XVaXnIObxfpX/1e7fX60c
ALantqPemECNP0XlWXoTyFgQNZqLCLWdDU1abvP3SlZ55mK05LjxWtkd3MTN1LPnWacy87pLlfhg
2cQXkL5HYBj/41TZeuhmFPgGkUUDp1mQEoiXPzroy16/xB+XzYDJRu10mGUD5kS/CbL3YPKDHWX3
5zrAL6X2SiU36N1FR6KuA8zLVpVc0Aswor5jgLnnhjXmumd2c7EGT977aE85gmICmQjdO0pzKm7T
VR1X9oaGtPC7F/MDRNCAfS7Igg4hqNhXWRXbG64vTHNZZ60ny4b2no3PYFhA7BKvVoE5t7SFe0dn
IRAdd2XOxerT2f9qV0r/i5Lq69xrNYHxXbpNdW5ROHzkuQTiGq1a5dAbyMwxxCi6kYunaEcx+7A+
p244m9F8MvB3s6IHZ6wYLfSI681OGLjlpgCrzoo2QLQpojkwioBsWJso3ft7taM5MjbauPrFt6q4
vWUgDVsQpUAftBc3KcQeei0VR+gEPK4dyfe5IPaN9Riqo2P2zR3Po2w1IjX1XiEOcy/9dRxkGCu9
Pld0yR4Be7oh91ZF/s37R1FN/QNy+9kSYHHco1UoL23dyEujD9cFmqNVWoCAcLYEgW+z+dPC9VLY
rwEper1MU9W7Mhi8+c+AGrk6Dtx5nOvQNGwHbO703+jRTVRbTLCgEc1/OCEZikeANv2YohEKTnKe
+rhWmGTDDv3AUDNzpuaGDmbtIVecQp5HtMYBKINSK1skPdC2eoVsmD5rxna2mVevzleTxJJHYTJj
HTWjph9n2EQwL36JahukCpr2evRSvqdVn3U6M5sHz9dVr2j53uEQxXQfS3vYTPpOZOpDpO9WVcbK
syo6efT9EZluzAPkE1oLOr0uoF6AynVx50xeCKZEKSFmgyT54FXqPIwDrogeXppqVPPkhIhFaOqT
vdMZE9nPeXJ9CW2fodpxGnSenOwFKLzWPYh+QVfoxVG78g1r3ENtwH6xQnYGPa1/B3JA7x66nAdX
S0IWLTBydRKHK1KI9F0XQcSHE4TOz+C/CK5OdOkyRFP71ckOgntk5v4C5s46xq60HsBIe+9HOaRa
G9xgMnwA83wQd/N8WimoGwSQcVIW72byL2vILoJD4tbW/bpEAAbmw3lqCgtjh5Z35Ip1b+/HPFkR
dZj25hVvb65T2srI0j9ekC4zmr27YxCbXrQ2Lg1FHLXlmi8l1MwpdHZdgOImFF5o3Ob3Xb206hhN
j7HkCyuf+PcM1LR5OQY/0xQY9HAynyH2mqyjMhlPPUh4Do0xeJuwRoxHTtU42N9BiPzJyRHYq5FT
Z+buodVOSr/SJCLo3oVRf6o1YtrrrW6dxJBdp6HTG+ZpcOtHUrVGcgFfsa64OMHQnWkKSkQdBEOh
C0eLorVm+1nH+MO2qyGqxD3FDpXkSDIW/SVsW/VkttDpSSr+0vQqR8lVgbNGD30PjG0uCEagUIHh
706ubQHchzjok5PtMHMtWya2CLf4S2yZP6ZGa3FWBQNsJizS7ADhNaSf8xRp1WUxQopw4fH3mY+l
jxMsVWRToPxBXh9LcOeJ+t7m/rRyHCtH857Oy+oMbdaKcUtzNKSGyCFT73NzD2XxYXNNl4dg0fzF
jxauftcc+nWOTGiBXlOqMf+lb/PT9aA6fmqqoAUbHfatlZEmB1urIcZJa+7AQNiDiwRCamnR8XuW
39EazfgSjKd158UHEj8iezyAoXqi3ZM65vdmfic+lBU7fX1IIrVJkM+/NwgXQJiwAC89xUioQ81D
+k3Rz9LDVKIt6EdHvyI9FRgj9Cl0+EUHfZ3rFJnqqa7z+gtdpkBQvG44YmWz9o/UOxlBd/tWj6jt
kkbKCI7UdQnpbX47/jbSlrxL7xFEJovRl8bRY5V9yxOOFi5I5711LSAX6Gp9UDmb9hMafiGhNCXf
RiObDZoinVbkiT2FfatSCHCCw/KPnn0Xpt8gGzB7QkVjWkGpyzh2OYdgA4uyPfVnNxXUXVXTzPyQ
0Inwjhkw0dSaTQasts2V0BSIUgVmBpIac59W0WeHeVGB+Ho2Jl80ZmW7f884UkKxJCZxogz3Gcdv
EO3azPLRaeJ8hotI6HgzpPSsA7Qgy4UwVLpXcenNgHJPD0c9JNh3AR3HeZUA5dfhDAq3gwniue4s
3RM0mdgWRoCqm2iGaFnZUmwhDxMtr6gpwLTebYIoAA8LjWttQ1s3boXGSU3Z5kqjSGyLmWpLRDiR
0PdrbBiuBIu0UqcZyECJmzHI3W0GydUN+JTbe7RMBIvGtdgODJHyHltdeQ/5Watu7mmCO6a9k2Pu
L6KuxUcT+ZDEisPu3Z5sAJP+gz1dXqHB7sCM6msMAtLbVB8mhbLNBNmjfWR64y0dJuyeNxBAmZbX
uXEI5blX5pK8aJ4ucvW/Lsz+aLtdNqkHXc8PX3IjOwh5G/+FLI6bOvP86xdFp6Md13M9zgTIM/1P
uKKqUGAsYtx5mmWQ+1a8AO5yO6Ze8WxwL9mKxowgcz2FD6DHSGd55A+L0YLKFqllQjTCuXPCBmJU
Vo6UmFVFT7FZvVBXsivD7x7n6OWr3GRjF7nb36NTD/S7ldWuGOh6XqRWAlOuWx5qt+cvbhofeiSr
EZPxA/Gn6Y7gFJidE1GmtaaZbQBRKNb1wOtVhij71IDVGWJ78XfgXs1F6XrhowoDbx1nAbuRwIOh
Wm8hNeuGYQLJpQqkDR57AutpsQhZ60EDG6rJo2EgAaZjkSw3NNCqvYREtqiH0MlqL6rLp5WlkCBb
ZSKDwidSJgo9RnmygOp8t43d1j11aeyd6MwCB/uBi+beEdW2j53yq6Gb33PJDCQa4u4MGR1vmduu
eOu9feXU7nfJzGo5Dr64tEnpHELs+TaDTPoXEKOBFBOV8EK01Z4Q/yi5bgYwpF1olKNkBb3V6ue1
JaAFbQeUdOxpc53TTubUSxDLNc6CGkW4MiArVFYKe1Ugw2mY+BP0VfQQgl3oaNarqdu+NZBNumHY
7+mHJQruUQb2u7BBP3g/hM1hANIUSrVaVbu1Rnfvpw50ygejWIy6HBAwo93MH4IaWn81RhN0t6AP
2f99Ynr9Q9goJO9Rnwdvsj+sAwVxW8NOp1tQBjuH1Iifvb6Cmm2L/q/dJEq8WNNzb50i0jyPA75W
SDn5X1y3P9l10/20qvam4Tz7OnAoTludr84Q8agPAT4pKPgK/66HYsTox98J715IEQFWFP4y6qbs
O+HkpUpjWgNzEL46PBn3jlX6l9r2vQugGavKLLrTdcqPqm4P9MoPKQKgSURrbiaNgO01irUbgecD
7hAQrlK2ZwPghimT5V3WW3uq0oL/HaNx2pf4P1zqvvfwg3m5VpjrLslvMQMUY7U0GHMPtMPN/sqS
LDrP+1tbePVmVrVNDA8YB1fxbJ1G1VJqsTo3Kb/nRY/kycdw3nA7HjIOQYaGwVBNUEmxgNMWMr3x
UGpA4URGb1OLvJuVuV/Rdh4s085yz1T3rsUZ5Yfgu2tDXJxJ+Qp4Xv3CBXSNizJuLgV6pXc1vtR7
VMvGfcT4ObcnMKRHTrOLM+HciyaSi8RqoUOGwlXleCUYNHpzJdEPC7VF5qHCBB3hokS399gYt6Uq
NPl9+H6W/T7Hu7ZaVxDCW4Ki29xTQqlr+K6JI/NEqU0p1G3hFM5e6Y2bL3CvCxzsb4iLSYG8bouK
CyQBDTYsoEagdtQlYfXYyWZ2YWK7IdA0oYe0GiojWaZR6KANfZR7oGzFipQrzAxCAAEaG9dFG0CB
BBWsWx+9oLrTpHnlUFlbYOeEdBdwsfgTu2RFC2YHvffBr57bEnC/3m+7DTjzxLfUXvZp9fzv4QNz
/tG+Z9tcCNz/TF9YJv8H5I1DqyzqrK68q6pohn3PiG+r8OIbv94RQlzV+wH74J9hdBpT5GnQ6ZDt
QtOtvtsD6hiQye5flASXWVqb9T2Ypry1X2fuqZSZs/OQ4Ti0uqegyVS98pyqe/Htv6K8T79mgZfs
R0j1rWmo/OFHNPXmrREN7i1v3DeaBp+iRAkXgsh27Kdf0TmE7EeTv+QJ4D5uF6MRXl/MLEpn0VYQ
k840eAq6cc2S6OIQAXUo76TPNCJiOA3ypSk3c6aV36IJaOMMYNdI4wAqVRWU5mufRxd/iINlU2XZ
awZ+l6o5RTWY5gAWih7qVIo1qNlAZAQub2QfGpBYVN19EQq+afskWIH/IAdq3JcHasq7DulOPAow
8tMq3YlNNS7Byt1rqog+PXY1hOWryMuXThuZOxpCWjY610Z09ijdgQc9pNkhJPdG6TVhYktXhPlz
M/AMgG1w69C8YUbDKsUzHpKhSNapBrlTxxrXIfYTOx/Y4U2v/OqYV3V8bnOoA4qsRKaoTP6yAsCM
+6Iqd0QrOhKPKE127gBS3tgdnAVInNJ1XdVGs4bMl7OoIojZZ2FsLlrGxmcPmX/E1sgW9HqYpkC/
IRCoN7Qa9E4FVRLQvNVTNT6j1YBBlK5Nb2hVuu4j6E3REZ9X36TfgygU/Qndk/JQTF5Bhao44DsN
NXjavY72fc7scTHLOwPXAOanAyQ1Y+gYes+G3fdvRSfmkxAzceKsoq7vFqNK+LIcQbx2iOwackAB
iPpKO0IIAtmUECp0RAaDYuhwkh7A9bTdGUF8fPJS4C9sxJwPEPLrod0Rg2hHc6UM6ENeJTY4QFnh
IBjtoezlVSaI5/v4zCLE5fkQo2yhBXs3kYA8mtX2SJMde2JUhw4zW8QScGO3nr64TdftHAmm/VIr
nlTovB78PD8kQ+Nv3SZ5G9zEuLF9M0fg1cRguTOmTTKW+SOg3OygZA/EDN4FavkDpGqtxDGXOeQH
UYXRaTMLzCvCidrl4FsHiBFllwm6EzeWbQB8AkjLgrt1dqGFKi0X0VjzE43oQItiYs8N47jhkgMt
2LwGFQrYgDdkMg7V2o/xDO1Y2x+lPtBZO6b9cXRZf6SzeQ4qN4cB4p9Zn/SQCg4C50sLdc1AmEgy
JEysrL5GESvwNL+qRrTNeDW9HINAfuVqNJuD5/4i8yU619w8ONPBMhOU82Ik/69zeTsG58QoY7C5
X9gYTvtZQXYwGg761BK8vHhSn/AYVNshZuVJpmKaz1rElPgXakIyCPYgOF1BOW56GXrE0tMEKAPN
yz5eoaESVNxlUG+GKtxULfJJjrAhyNTY6hbUUiH4syz2gqfEW98G8V9KnX1q8BKhdYt9a1O6+Vwm
CwGT2lpe0Czdwm3ONvebhSi8amF+8GNaRtjtaW5myPRAc/Aev6f28EAJJNR8u5OdeU+UXaIcVDng
DlC0P72qsm8Spxh2IP5sd7no3Du3dsWiBV3STVP0DjIxJXJbygIzek/H+bweR6jDDBUqAfhGF7F/
oz4Osre9G4i6+TdQi8sPsu03tNg0wfew84qtDHuUMPMepY42CIqt3URPgocoCVeyPkxI862R+W5f
7SFc9EKaX8MGrOOVisAL0I3ZAeSTUI1zYsi3151xqksrxu3abFbKT/0V9pXhlpqMmBOGaLQb2v3c
m4SWslMRpBe8B9ByIacK4XZ1EA6ElmiIvCGaj00fuoQAIy5LwaHZAXD6Fj95f8mcCb/vIArR/9cO
qBuysQeZZdXusR8D1DQKv0FXvl71ZVUgFE3yY934d61ftlAYDNFvnNsbSarmQ2h5EP12+i2R0xrh
MKG7xUanhqEAbQXz+jKC5sCb3buLjufs2XPl2Tb4BN3kONoIlhSPVlv0RwOMrotZi2d07YfKhupO
1B1Sxyx3KVQQUY5S1a6sImyQ0a4wgkuA+fgeoxUPJF/1EQq5pzkKkDmESifIUi4oDhh1z5hlLfBd
LqBN1oMGm00XUqhMUmTSRyXOYwcyW6PO5HOeioPtuM4rOj7GJSpuzkl1U4I7CZ5U0Id3XrENvB+z
2H7sHYQYWeMUm1yq9hu3H8jRM80YBRojOEgOBO7I0KgcKt6v0T5mrPNBGmgSLfkNgE9vuJMGDwwg
ioMyoRceZxU2tgNQZviRtEcaiqpLFqrg5omGKIPjc6jiWzKLCwh17aBbg6Sml3gIZerqhMJ/dXHL
AO9Xo29ARXhG3tZ6ynpk0YBNXpYRB1S5RcUjCLrmnAZ+/Vi/qqw4dWBF/AKyMH9V1nZyilRc3OSF
0a0LkCgsCnPgq1KZ6AJzWXozYMs/t8tVE7hY29q69Uy0yQxj/ObIDmovac/vQmS0j22p9R5tYR9C
M8Eb8ONyk+QqA8do3B27kNmbQfXy3rFABpA5TvLqCL63ayRokOXNHkKzAOFXC7qM38+wNa4O+I1C
9HtsQ74Kmyy7naQBfh5s5szJkDcgLuKLTtybYYJC+wB1nor52CrGQ7cazDy7lC3efdfV6W1hR9ZZ
9rjPEllcqIGpbrRopjzfI76+c23eqsUngXVgkCBpMNr1Fny2UMQJsfWWgLTjS44GUTBQWAiZI/Ug
R2t6aLxshfuCcTvKxr5zWeZtUmFkSxRd/TsbAq133HWHVRhP0NbVQ1oI/AFPMFn6e8Vs/+ihKxjs
pSJY0OcLnNYFwFogUfF12/HACjZR6HdfkilZu19YIsYfrkzQnsBr83FgkQ1ufEseSnfyF9iRQIa3
zZwH3At8iMBO/jYMfPCvMOkfAMGUiwjbUuwu2S6z/fCUQp0UMkY4m3jNwQOFL1H3VzVY3UvfF+GZ
JTVCQUShL5JPaEOzhnFTght6qX8VN2WQ12oddjFYJDr9fzKKYdlluAsRH9TM+KSZoQJ0ykEL5u+F
K1GUEiDLVF65kE5tn0IG0d7SMPIl4chClt+UZVU+J5GVItXjXzTwaus64bgWCEJec8iydW701ssh
XQN8FR1tZmDH2A+ooI3fKNLOpwzChdVULyvGgnObyXGd2920zFMZnOlAC2Mo5Q0oo9fX+d59yqHL
iz+gXRtIHr9YXg/mfdz6gC7D0K5HcEXV6ZNvp97FDKZXmmZ4YO0+OZUydyBWDuacDsKaDyPKW0R8
X5YsWXmBJ46sbbo/zUeV0T50hXog1Y6odJOVYSrYD1ARmmOEScU7ynYGMglPuesBlqjhLrpcCihh
eOpz94jKjb2f9xggLTYOU5Fbl3zy0ByJW7atD8XQHCaObhYrGYrHRjoW4n417uguHvlZv1MeqKrJ
IWpd8wIt1wMvvPIh895GI8p3ISTwbrvCH/F9Vuqb2w57XiOQsOPqWMg0+TZZMV+OQdbdRgkIqLvC
BA0JilsXVyr8YVkwnfHWH0YRJmBbh5gtsVazAXgDA4ns5VQV/TbBrSlbuogFeuZ3t0SHXZpeenA4
njlAK71y2zC2ved2N2k94ZAjOwbwXi+w85XBd9wS/E3YZ/3NPDdqy6s5nVmeUR5NYE9ppDpznXBZ
J3/VQ+Ii/IwfB10/cXQdJK3HSzpVqLXoqUKBdTnG43ZNi66r2KlswkcaVUmKHuTGZouUOPZUmV6A
kQx3jVebIJxCLLz1svrFGxVwQ5VvgpqzD5KVpevVyGcm67Loh7UbgGsXHNHJGqxb07d6iJdEW51V
DpJ5kS0vZIFn3I8YbSoAMlfq5PVueihYI7bgt+W3gWgh4ujL6GtsZvfM8Bz8vABps+Jk2OW5hT2J
bp+nJzIdrOoE+RV2EYM13TKe3qUM0rv4wxG+ixRwNLcR7Fj4RoDfaoDYD5KNJ9NgyHOGdvIweTzD
LjbkXxHQP3TOgK6XEECaDuSP4IRulpyjNDBYPjoqRZqBfqH5+2wSYC01GBK5sSFKRGcy2k4F9O9M
x1QXKwwZsrmD/1qJZimEteBQmycFmUA1EgqAeXMMkzx5LMvstsyn9h7EzUjnZV4JMUsnBsJNQ2Po
MCClt5zc2J3J2CMHUVPbCbWIjBgqZEVcoym2rm96JL43pelAP0zhUWpBRO2tQ1Adh9hMOoBs3vCg
xtbaTt0zKzp2MiS4AOi2hvBoq7KqvneM4CEWCrVFMzK/FVG898vQ+InIAcX3ePzadwa4uuz2m0Qa
8khMelxBQQ4/6f313pqUHA3PIoOyn8Nwt7K86K0dpiXyV/nXIAnVpm6xExhDCyGOuO8QIgH/Wr1A
Krw+SOnaS8dh1Us6qm5dAhK+JcFFv0OTaIWMxmb+Xxnm4G9FjpaBTmoFRZY+Gp0dniU2gY9uH2N3
H9rVlvfWwxzEBKXJ1w72oqikDR5Y7JwQUSdt0VvjaKZBil07q55lA7HkBpW1SyAhl40QJdg7ktUn
J3P4GuxW7CHowN0byQG8a5U97MpSoBBZaZ5jNKce6EeXtZAw9seBLaBVgcxiA0ZlSEUuYjA/gKVu
CGv8x5JXlrTB0QXya9lpkQMrVy4awQBZGvTQ6DdJZ7gvtrZytNUkked0eoffhgevwHN60TD7bIVp
8ppk+KLVLDUe66S2oW5s4X6InMxWpCkCJOzkj9gFgAtZsgwxm/1ybbSnLnq0dsRLaIpjHwZp9PsU
145BlnvLTC+5D+wMH3hRf6E1mrJLJ9rYCX5CRl3MDG7EvEbsbKotxApACLm6zs3KMYmolw1EVMUX
I8BGAb8k64YOuV+ZHciKMJ5PETp8n1yAIZWGlnWiaQ6x60AZz4HSRN/H7AZ7Q/w09LBra7UL/HHc
0Ya/gGK8O9poKdLbf/SpgbQ45sOhr6Pi0ZNAuoup2bsTtGdWncyXPfPcmZu95TEY1Er0s0p0WEXI
qF3oLEyn97NSKraKzVJtiAeRdZa5DNj0zpxYt214qEN1zizLAcAwmfm5QYKEigsIFlfp6B5Sbstl
BpLwl8GKINcOypjGt5HwjdLoPlKK4cdhj5uhxs+gk3vRjLtUR9pt7RTL3hnZGXkxcWpKXy0HiPm9
pZWzHS1Drex0mFaG4njEhiPuI14bRSdn2VH+hPvMGg82smfTKHh6mmtXYBfQ4qBOs86TUuxTfNWf
0zjfoml++mbjyb4Mg6ICuBpVoSYzq8UYGO2Cyv6on0R4lk9HQhqMMvA3U5FgE2+kFSoSmnc+mFAL
/j/CrmvJUZ3dPpGqQAHELc7Z7c5zQ3VPAJGzgKc/C3n27vnnpBtKErJn2sYgfSuhtvv25RLPwOFB
boLr+lTjjjQ6ogZzySle8/QxgB3lK6PYHLU2lDR0VfSseodQzNoEMFCBb7lbvuMiPfaRyx5LcNrV
mHa7RiWpD6o2e3WQebiBxViyhnidvaIqM5eMimaV9/AHbbHFWeb4KWxMcECcDxMAoxg1oLnsjbQb
G6WROlnE9xWroLhzO8k+nbs0HMYttms9LniOO3tLlnJA/rkpJ1YBC6BA4t6xiaGPnEakzQlB9Mkc
0rrJjkkDoZIzDfehr5O2TJMlqipIXKYMDAwWpUhzRRjFxvTV0CBeTowILmtEHW4CwbgGgZc8WFkh
brTP1jlKKe94xrJVVoYQapRE+hKhKsYlqLahps/x2DgjHyg7xqjNLrNaZR99j/pJ13mvngGrMtU9
0jwJL12/MN8Vft+/YwP+GTZfKBiloOz1EnGHIACsciD/cvQcFPzE9EcLZILWZ5GbXGswk5cloJsD
LxUWgXVYwzMD6Emr48/7uJu8dbFLQAfsV3c5MZz+fBGhSiBnAAZRweQhS6N6L5BRvkKPvyOtbREW
cvp0g56C95pFuPWzOYBVu/cTFIsaIrW+SYoqG/IHyVPvqp1T9ex9DNpq7SQTXDbnrp28KMKeeejO
BdsknH6gzEN4I2C1xLchfDduU9lEzltcWx+GZYf9XIkbZSeW0nDwuPjFQnt8mOC39OiOSDwt+vwQ
ixYuk5kogLBDtFNy7gO8KT+bSj0zCI93+JXCsqMMdQK1dQxPj7pKp9X9G5lKwU9tjcspHlV8rEmY
HTsKtWFjje4Tj9IcFHcJq/eBTdsUmckn7A9cRM7LTZ3TVeQV8dWUsehMDgFbfjjca1ysaDeoSy7s
sdMwc8uriR0qED9G/LSt9BRZixBhXaf7kOZa7yWeP0hrlJsKHl9LEzVqF+Hvbj1b95qu6CIUo6Ns
SVEQvML40r4l1UVUg/2ApAsLme4R2aAw0i6ALUHyDN+HHzJr9CFwa7hjwGp2JUpBzmUXrqHHS2CS
SuMbnkJI+IGOHCvPf8bw7YvFgCSRjZliTvRNcJqAGZ/M0H++USpJfozwh/opVE8qK+X3jnkzsBF7
D1FrwWezSusN2JHiqSXtp5mRzQEjkU5f8ZuM1x5IJXi2585l0ODJmRkBX1khTb6DTsIXgRd+amwK
IHxX2bnGwnE7tICssMw8m8PYQXXuV+NA93HR78Kq8ItBtOckS2CcjvXIFf8bRIDPdXzTjdP+9wk9
Nps8zvgxwwIOHjlJQbfacqCln6ZuZ6GMjF12I7cDU9aBdIncWkFtHaIerX4eM2e1FtO9ZeaZMXPW
zJs8DklPzT+B/tIFnRG9Ilf9Lso8JJTNQHg1d83ZwUvL3SAo4r3DTjxUzQrXfJsuyJCybTXTTToZ
IL945pVYQG4WLYKktmbMHOr41YER48MQT9VtaEiwi1IGwuI8P0R17IRIgA8h6nXkwd7Fmd07FPee
SUv1WcyGHaAkd74IU34wXdViY8LxSN2ZbgrofIWFFozTHOUtWSeCja6scmmlY7szdmLlVLyH8SQu
NvLOXlxy9zbr0tJFdXsUC2wsyCYmHj0WJeLX07kFyhHZhHbOjlbV/279Nc+cbYgjfG11CiGVSbKr
cp1c3bK3oMmPso8YWS41c9ufYnDxpKXkpbeAl3UJJ4heivmBdgqUhx4lhN7R9RZq1cSP02omlOb9
Y5SkfDsUMaKR+g6hR/P91BKEPXTC7SA3LB6yahTJKWOkBm0L1nbmuzMt86Wag8FvTcvt01vcaHp2
pqx/IhN5RlQAOZle4VruQlUMedDx1D/ZClGxWkBuR+wE7oiypysxjc4ejFNU7ucWxfMazvh/9du8
rFGu+3fqGKPQx7rxFkM1dK1B59AI9z02Iig9vwmUWhNINRaa8+rqehV+sagh7XReAKzJ6acdl92C
ujK9hgIsuL4PUZ6DS5azv2H3h+ohY6JZoQpRAEaL8mtTu8Mqh5XCmpPsuzfCRRbp7NFJCTj2m3ig
eVwhTNavMsZOuHR/KXhkHAOAao+TS+mmoB0YOq3dPFonzl3vMLQKAIZpmoM3UXB/JSsX97HABXNn
rkEx2leHsc7TrQ6RSi7TiD9V8M0bDezUjzp9MGurILZOUjr2UeDHfs51t41ooEGRAEph9o4cawYf
0r/ybE5MFJySrxOR28AH1KzrhOKXfBIvX9lmKH3n17Se4HbkMLptUUgb+Nhu4GoG7L2nQQNsEQeB
oJDFlIPXYzT9ioA2NkEtAEJvfZf0e9hBBN1UX8wEcwjBrY1E3hzamsUnZC3UF2J53xv8+a9cIccU
Skmy7OYuqVBDnkJVoKaKbqNQXfEG+gBuH8BC4a5wI+1egaajCJmCZmdehHDxeD1EZE5gwYuoTfBw
bYL2VFeyO7UWbJSElnv4Y3v7AXYoAJ+sblNHqOvDmyzGc4IKue/nw/10CRqnClLEdrTVgznYeOCh
DFs6f4z1vCwgzPH0H2OdBC0DJO98BzTk92tBtej9KGfBylZY7WD/vChyIMkgXqqLOYDhGF+80gs3
3SCQeS/sp8JpwkM1opCFal6yBJF6Ll7OScxzl2GZvXMyoAmtODAVhM9uTO09PJDEEj+84ZtW7oG3
Q/hcVe3v8WjG2lzMF/P8r3EDjs7v8z+N//s+X+//73zz/l/jgLr0qqm7ZD11vV67rgJM51nkLWIM
6+86eXIU9U5YV1E4tKjwfcRtazmFhO9z8DXe0mxphrOagMnbl8PSvDqosU6MrZ6fcStIH51Cnsx4
PIYIWi+Qj8znN8ulc8Rl1zwSHQxnqGhAmZ//cVJWyPqOcUE5vedLIftNO+sG7NgutwJxBAvTpV2F
0F7Z+2Mn4X7b10XnU9rA33KeDFMRCXgDnAZlN87j1OOrhWffAtqKcAV9rVzEqIMctDuEBxkQss9Y
/Z2NGmBcbHUo42L9Wg7tz1yG+Y/AtVd4RKI2kCco8fEs/tVV0zPrW/e94mXnR2NR7WoXCKZft7jJ
FTH4sHmmPwYvGb5N8JHzVde0b4PEdZqwpHmxyqZdFEq2T5MggBJGpz6kCiFKvgd4/SRAVkHoj5fd
uxoeaidWVdUmIaW3KpMEZsZV8lQiJxIyBW+TpgV5cVOYaGao3fumm/FCbWUm4pUq4IUIs1ZgZUU9
nNKc6VMM2xhnaMojcVHzTwNVLlCm/33SzNBzt5jVWVFcHr9ORr1EZTGjdB0UoNOwBmwY4lgVxITV
5A8cEKY9TvZjHEqxlh08lm0SXEs5pLiHu+JbKInrC4bLIxu76TKRcUQXJ7iAR049A60WSZYlYo1O
5pDM0AH0kIC3aVouKneytrVT9khnmf3WRPFkg6GJQE2ZrwFcYQk968B1JH5wTYObC6YVIKQQGUGi
ml7SKXuyu4Y+DK7KD8Ttw5WJ5xVyDXpG8ZEoD5R/XcFkOUwQUVV/0oxF1zudDD2wS9XVreY8Rva7
9yXSspz7bMM260g4+pkdFGs4y6rjgDrE0bTMIZBu2fimGZZ6VcQB3f01b2Ad5K/32YFIFlU/detc
gXpDu8L1rdz1tsDkIbhrlXhw2o3pVNLqbqk3RFuQjsqFmW9OWEXbA3USLvaOUwKiIUh9Sem1J9Pi
+dCdIlVGByQVrr6GbJ3wbe7xhzpK3GMoWvfIELd9bGorWBMLCHMcD3hjM3hvUmx4DsAC/YBjtgwL
OKjm+b4bk65HhRxvo01zHPhzYddqq10JuauG6+upmw9uMETHCKWUuRMphD5vRkB/vktid5vYbffk
iW5VpV7xQKCCf1Jub/mQ+oi96eqsFSsGctnKdDtsLgEfZkBTg1KdbMEK7bt8Uic3DhWgWqTYZoRU
a0AYCM8ufKqKSPkU9sRNkNrfAYf8rENuv6FcD6JHl6RPFm3F0qtDtaLEYYgrYuXBHLImhE/f3MVa
eNiAonj+GvprGn7Peen/9bIQ7Bt4h8LotRlTrBF71V8ifMU0z9vnEWpGQFyw1MqLikBTNV4Ytq+f
s37D16gOPQwVAKoaP/MVHEi8b4H7aSb0vYa/L7i0J0sTfWYVCghmp42n1zIKSPyOhRX0fWngoYRW
DLehBV3QzPCi+k0D79hONiC51AIGOThAaWhJnrnL53w5+5zZFL2RqoujxIviMgBe1bkn27Z/mR71
YjHzhyofS/P4qWmKo620/R4SrIurhHbbLFL2O+CQzMMnjS33uGsCLJfvs8L82Xbc5tZCWDvxKVlE
sqiOYw1Txa/D1xj4386igcoehKaB+MlU1N8HDp1/6vTg9uGeVo55/TzEIK6UksuDyjqO0iPSr+28
GF4aKt4pnDV+WgkeRX1MPjIQwxcMRearQ8L3pizJgreVe1CI8t65bd/uVRfMpCKpdhMKxYjfIO7G
m4QNW7OJrauSwWVh9OjKaeavieH6iYGaYjvlgGb61NceNpm8DQ8DpeHBtBzRqkU22dlhHA5jlhQI
gxjaXdNO9Dvg5U/AOT2eoihACNWNz7YHXanWIQTXmWOt0hQ4Z6tA4Akb5R2CfnR3RdtBjRphzQj2
FV+WCi4SZsNguvXc7UZw1OPGlX6fCDjjsV7VIItI0NpAwgM+AJl9N5vp1kUAZKif8vgXtExkiqNt
FIf5PnPq8FR0cbBCtlr5OAX4AhyIOr4lVn30ZNGE4KF1viust9zmwB7aEOZjARI182i0VmwOMh+U
Q1apsNtFgmxgWz9NzI6ekhFU2qhp2AbrvvSoaEJ8M13NGefcsoIz6bDQwhuYEdPyMhKcnXJJOnda
KNCjjroL3uCJNL5lVm4hoy5LEa+Dj25wY7ZBtlFxkBag6M6DsxAADbn37JwuR2uI1oYPJwmkcAMg
1uNXl0hwm5IoWTnahpe5oWsR0uUrrCHawmdJvADXpHs0fEiILVBqKPpHjajo8yiLKzizfI20vsQ3
MHkxP/rugDmsYHwp8bmQiQeHqujhnDi3KEGEFsJPkJOTgbxlTgzOhNxdjr/Rz0oItXsY7OyMbg27
/Wuc0wGlrLB81A7fqnxqAczMj9M5CrJBWCRE+M21AAv+EoVkQ92xXFs2/iRTYErsDBzRQh1N9cke
pbWENXaxJA3Ms9rayWBxkxfQI+h6M2qZ3xCPSPyhKjLYetgoYqNiCGWFw9iWIOgXnpRAImVUT0tF
wBpgcb92gas/etgCXiE7ejKiibprnG1ZZWqBpQUFk7Lbj2OIUooHv2LkD8ijaHN+DpvyoIHx7GOZ
ADgQuT0dc4pvNG4oSqcgARqqQNTV7pK3Dtt4dYWPWpXB1QJN6wTjmwT+SqiNmxORFbzf5RBBWD91
rgVwRzjVD897McZZY+78GGmTvHCWV1g6kXfko0e7HPAwitltcR6b9nfLjI0sr9ehbGAqH9gc5INp
W9YwXcb1d89CCFpszgfeHu6ShzlAwXN63IOhZQgahTrGXKy2SjmdWmE9GbJFSwa5v2sSBkatu3G1
53mLiUt7b2yszcGC0cs28WrUwwvcFZq0qa723IrjqLrKGsuidG712luXdkCTk+5bulHzQhHWTsNJ
EtztrZI+m96dkcorfMqd9BCdBfq7IdrrMAZT/t9uO7T37uC46SlASmPm8pk3gEOOMHMYdA8H0xMo
gkLYF5bxL1WCbMGcWz/7P+L9yZZZoP2iilm9M9q+iZBND5wKuGln2Wbqo3oVcZmDBQe1OSw6oISd
D4B+i7U54Wj+Q7mJfepkJY5NBv2f0eYAkArXoTfrRaBSvtC+vHnZNB5s/OV87Pi5cFF5Wdp2G/hj
7mGlDJNMyHbqXd64AglG2PNu8CG5qX2uhiQFuIrkLMPFzFjj7pwwQdF/Nq+W4CquECcGnu2sOWQ2
iLIsqckigG81lGRwWF2HkSYLRwCLF22Zbmx8do/IvukaIrA7GMVTScttGTr8WpPawbNzAMdRDcnR
zLBAe16SmJRbMxfuQa8oRw+4p7jRzoGV9ArMkelNS40trVfkZ3gKotTcq3U1U7raedq8xLvzcTtg
EhadDo5i6jkaO2sf1bCDjCeNZGWMJygpnPO0u3VJVp+bhH/reU+fFcRz50JN3+q5cGzOlZP9ze0+
LXdg3xNlbS3hJb8iOm77sEt+zSPI2SWLoY7ZzkJ1/AAgyvVHZEy9FK1bglmHR2RPtfWih0KvOlo0
G3M2bVSzcABjYv+Ps3LQP+CLNJ0jZ9hNVf4ukloudMzsd5ghlX7ehPYFAkpYDuXNLx261vvgFu0y
63oGrqXrvbSg2PAuEfuBKiwWnBiXEJ6li0404zqS8fudLOYlstsVA7zflvZQL+6srdTLxQ0E0sYH
2sPPiZ22j1x1xxLa9bccFb6N6ri1duJWvhGruMGLr7iFeSMuYFQr7KoL741PvFiJsQ+25lWBBNMg
H8rL/V8IE4Isk8C6EJKrH3NDwUvHNP4dgfQ6ubTg5cEelqZbVTO2MDdqBBeEt1gBtpl0WiM9ShrN
6bS/02AnL93m0OMsxiCX/59HnPhPG36sriyLSweZYJYlYHMp/wpMEgws/hA/vHU15sVZVqh2tgDV
fKMRMF0HDwTfiAJMl89dB8S8Q+wi3gyXfLQPnQIRvkCP33vWKr+xm/Ta5m5w7SvyWSZ19W6nCAvO
na7b1XO3GBZDz5w38+q4if98tWez9IrYkeCakOi7TV2xblC7WFdNmRyzEYBjh9SHJxc47y2X2b2n
5yE1JldwZuTZTGhraJVtwtXOnHQVD7Ei95ylOWveDYXq1I9AJ3lSvPzj3cyQN6lryix5BjCLhXiZ
TttCRxU4vUX+/tWKefJ7LPq3dT9bajBL7JKsPXDqwFo0B0LBYa2CYlqZLg9L9+ZcvmzrOC/aVRfl
PuUkP2NzyM79qJa2OwxHZ36OmiFzyOCssKqTBpD2PM0cIKqdUXk8V9n8CjPG55fFHvgfI8/gvdJn
7ckBTRIwqmV/6yAN6EkW/9Bp2oPZafU3OJuO27ZOIHTKwEWLLBt4R07jH3lUbPJO6veJukjHjhvr
SFrdAv+S/f3d9D/v1s3v1mDJc4Pj2rjVUgablMM8KG+A3RoHxG4MQMu2A3Yw/ogScjTsBWsOcQ38
EYe8cw9DL1PfGCSaKeC1pl7ydG//D6/OB8ZXZnot7Pf/W51k2678S7VKJXVB0EAsAUiqjsv+iqwQ
iazypBHscbDmby2YoCOzdb8q+9B+L2L7QdVe+JhHvQ3NT0t8Mz4q3KUg9ehPLmjhCz1QGMLCHo4s
72wMV0wdvaSBpXdJWk4brO8d+PyC+A3GgvRbEK+PDHu+J424S0eX1XsGG9XVECXWFtuF8j1HhT/n
WfuqUMbYE+6h+lckV1GFxW506EB3E8rtIGeyZwcSKukmWJtJXA6w4HMi6MGwceXweLUHmG3PB04d
OCOhKr+v+mzVAh85GzK/O9kLTez4kqGAcx1QdQSNvKpePdXfQgfrLWcaT3bdslsqNOi0k1PvGjms
02AKDuaAPwthipUl8EwfFHKvE19lfftsrCLL3IfaFp3Zxg1nAkROHJqoDJd504yoaPbFSwMvB6hU
aPvDZgWimkJsVLJi3MOvov2IvMz1QQtEpHoNG0UHCuNwCfGB4JDskHqPBdwa/nuIB6ypAnRWPRrf
LLDHEYAd1MViKOXKnvUy5hB7bFX1bnXBbbi9RSgyHix8qH5sRxuA+dODW4LNe7wzKaF4TFeKxA5s
SJCDDFLkA4ub7mdIw12fOOk3MIzIIu9Vc8Emke3grI0YB027my2xgCzdrl9jFViumxSSwRxxrrtW
FsVGyQyFTFcNUCyG5asV6o9uHPUFlSPyAvA/zLvyNcry8GI7488QuxMgeAwOfWKEWYZuxSsoZ6DI
zy01j+WhK14hOvvdMvNGXm8iCzdALK/SddaTdG1c90zLjFGiUFiF7v3KvPQHnG7Sj8IqfvRzQ2BE
1xNyy3PcRObGf8wp+i4/tYjl8L0MitxJ1fDjkRIPOqFANyeUP5iVMzTTzgJCu3BrLkIzeew7bELD
KkAllL3VBeV7EQ8o3c/bgKJoj0EbyKd2Hle2Otg9kBk8RIOH2ssJam2wi6W42ra6kMGDOQHi5g6W
WOpshmAH1l7yplpWWT8cGWsA31lawCfZnvZRWNMzssyjxyTRCchmIGiYrtmM2fEIicc/M8qxSLaE
jv19pwav/8UYV9mRudbgm19p5MKmG7XNGow37bxkoECa8dgD+NU7o1yL0gsOEGmdvamMt8n8ozEH
Mw4//OCQqRTxYYB7D9iy5P2PsCfTTxrby+hkywa1Tlta+QNCJox0PIBS+UHs7t4bxpSjOsDhW21x
g0PYcS36pyhOKO5Ijr0dXHDikzBtNiFSvZfmLJK0pqOmbeg3TWSd7jcqpmDyUcXBte7bDwGr9feW
a2tFq27YunPXqUFXrVn44tRde3S8HFD1yMJ3EBUaQPVFedQVcv64J/rVOP9iodOOv2Vyegq1lf+q
5upTgHumP4DeSouq/kHy/IdjBc1bw6p6EagkeSxI1K/iCAKKMsifOt3hwmAtwtusJHxl0E9iG1rq
tenaEhXiCtuKvenGXCPEBJzlxkTgTPCiW1EB3OapLKKtsi6t5PZnhaLiwqtUdeli1h+bAYmN5gRc
H0oaZJ9weneW8CX0DhMiNS8O2Ip+FVb2Jx4huyig3asDJ9A1PHiln2aoQYZJ6KxsjXofC07GGGSM
XLDgwOg/hPj4H0LsWO6GIDqbPmuoyx9R5Y72U5V9vZBlHozUhdNeI7Ce8NtIppuMYw1nCiJ2Y9YU
lx5ktuXQ9OG3TkIjPsvQU5I9IHcrfgPtjS+D2Nt0rs13YPCpS1k2YBGKvIe0A4aDuWavooHUAEwo
dyshDHpK6g4iJEyAv3Phl52mywL5RP4kWgbgIOH24esQ52kSLqMG/HG79B06hdtoCPAgg8lPcXAF
CMOlpdYtfkmLDN7Eq9SpYPOrbYVssE7BxDzGBzlRaxk3RXTEBRsdTcscJEfNOZgPrEnTxjf9PP4M
Rkb2X9PMqygAsRH42MrlNnuunfbRMKNDrAPhEWb3j0lP2RaF5mYDMgB7xGZlEQUCpg2ATZ4ZuE++
6Ro70k5gwWYsJ/BJ7GrL6rdJ7cRHLpv/1oJLRL+Nm0Gu8LG8mhgJmgYrS3rlrZ7NH+DzuYLmLkGl
gfaouHQpOIhGgJEpWa77sK3vNSZTXoJb6kMweTASyGA/lgUxxMCZCB8IaCC+E6v8uzWCq8sn/WZm
CC5B/ZiCa5BtzLKdNzJ89sja1LX+6XydwTTjtmDOoAPtwGfV0jMJCMxzixHeximFoI9h75evzWgS
VPHSSWx3TaMGDzMoxNbgs1SvbJQHGo7ZdwelFH9w6/BmZtQt+Zl5iNKgQ32Og2k4dsYSCDV4bAkT
sUxBPtlKBnovYjLtd2rXKRIWaHZi9TA+oiR7HsymELHKqwg7EMh9MQ1bdBQ+sLOHYzIoaq14lFq9
YzeL4ubMDe6bol7nDAKsagpvRmfR58kjZ83w6EFWeEAQU7r8d1w3s82/68L/MgW82MnR70FPKhYy
KLd2KdmpVUg6giPxVY0fd+tQbNbiKwjFd2Oaf3pjorM90ixhCOL09MY4/ciCNv8IUhVCzOuy85TE
4aWswRg0J0jhfi8YiudT7bJDzuGb5rYy/2itbjt6nX4ZbCm3sJ6o1tJ2bnWL/wM2VtkiA+Vt3wYt
bNr6eAjWdsTmgCSrW8d93l8nqsRSOZo+ApZrcdcPi1cbaIMf4iv8gFHzYzDq4ieDkIalzqD8YkfA
01B+3ZRr164CWGnVz20lxTc9ADHOsrl2HupiaeW2u2itaXxgVditOY3EkWTC2Y1FK5DpoSEOdyJr
NYZj/NjHLpS9rghg31i8ux2iFLFRF+eJBboBsg+4iF48FQZLw+01SeqmZXLPTXfgIfU7+DpCdjnX
p+YD3GXK5TC51Q6X6SaEp8ev2NX3xr8jEUamCKtNz6nFzlVAuiqXx+uJ4spC/dfn04Cbh6O+TVGR
ngNs8gEw1AOp/B6GQLoELEiHmJ+GTrD7wS1n47MwdHA944Q1S8CWppnXAKWwCes2cGpaQyzPjlPS
Id5kPjARfCeT1+2QKuFBM4MhaqnulGfIO8On6MfUdffOvOQgZYM7RpDEsLVCrosZixuARk12q+di
cDeNARBQoVbmnBnj76Gz0ILQdzZQZxNRguvBDcdvNtuaYTCYnQ0B0otlZj9+k/192MzOpozch9Pi
PtwFnrMJOA/WiGOFvRs4wgtyvuOw1M5XrJDu3sKO/FaASgujDgvJ8hbM+UVM+pvbTpCfZjAw73Tm
fqCKO58X8wubxgJLqFI/BQuyt7JZoHzCX4MkpSBbTnCabZr8jZBJLivUGXYoEqDbBDvVi+ax6dv8
agXyw7wYLpgRbt9yXNs8Gh+oZp+OnZwjya2zuSEkXlqvPE2itZEHZGHbIz/WfqbaxhJ0nkvbzjrb
DcSvYAi9tKGzz53E+Z54IKG60Fs/NvipbEFtLreWx8vHmoPVaaYMA9xSglq/CVkO8PCZ+kPQjgQ2
8461KOb4lTDJswu86SvcC53s3bSKoPmzFRdwKzdjAAR/t8y8KbXhPFWFr1+v+l/nfr3nNP87UTtt
oOncGyp212Zi3df2OKeHQauGnxTkCjW+0DYoYMoyWOtWoawN3tXniP3WQik+nbH3lCcCrztsJSz1
cSdC57IXL8jL+Rwat/kg5fRZ6o9qaoFVuBDV2iwf1+ZyrKYmfhCU+VmFBaduWOsnpZ1uSkRcLMEt
zZ/SqHBOPNYQr3YOVBigC1lMByuua8TMzmReFM/pKkXW26qv4D4RlHX0CKwtJaF9Mx0Y3S2dkKdY
zjlyo8q4WTHoy15dkDwW7iCzvZi7iAO/DSBwnICIruExXVymnAOZmB3hVS/PdW1bz5D86C1UqWqT
Op63Dpp2WOZOCXdvaVew8pyiVQdfoBFfPAb5zDA3h6KoviPAC9h5Mq0NoBXOOJdBtaCOjhYAuMd1
3jajuMNguYRWl1izCkCB0htWLHsCKY9uUUJBtsrc7VxGLn1dgqiKXlAl2TKyVb72POvNaBZAU/mY
Il4/AS2NvKQ4DBVtDn0K7jfQHDThM0b2VK3+GOrn8Qywgw/BVrU2QUhMIHNpjltKHOQuoUCP2q5J
ZGrmbCbUFvSqnMJujy1jBWszEKmhpwE5oZ0+sa7vwRILoVVRld5Yk+CPA4fjwlyuRhW83mqWPddD
++NvisgMmw1BDsAeClPAXVhuRqeks+hLT63xjKJS6qfzMC8C4gdxzK5RztWSVUV0hUitxMIrsXaw
Q8rPehSg7VLPex4UwrGVs06iT8OWNwXidqbMh12bnt3+04z044cr8mGLdThgSXMLAFiN+n73mMEI
CnhA5S3YLDJ0gJ8usMcpN/bcNYcIiRKkdeJ9YUXjoiqRJZ3PO9EEHltNbBcvkcednZsithpmVMM3
XjUbEhXFyxDB/6Gxu2CdxGT04R0HKNQcmkQvinHCUnHu9vjkDl3SbGTbjXQH8xfnkAKAqHnnaxrL
1R9Um/lzRNAB2ZdZsjHyDAhIYxrwtzp21T7sR3tphh1IyFC/JfE1h86rrgI8dmEqCHd2He1NpYPC
ieVqdRb0zCh+OONg+awbQKG8czu1RR5sjQc4Qu5AIJxXsMiXgtQvtbalk1I8Iiv4GM8CLzkLvFAg
p0dVb3KaWLjrNvYZLmhQ7aBsBPNQ9rul57FxPvvXvBBVwy3ChHPfMxckghG+xxE+BREGP2sg0tRz
4te6zOTSCry9hEpth4AKduC64CsGx4uXoKhfqM74RYCS6TtwVl7qMp93Uf98lRoYbcq1e4q8SJ+D
FLyVyYXpLioCBS4rzQ9J1B/BjB8fJAGL0rR0KckyKYbh4Y9WaD+lcw3GuPyJqISvjWrPrgNTwBK+
dgc9odwtWE0vNWiPV3PnamL5EesiPk6hCyN0YtlrczcB2fm/WLuS5sZxJvtf5jyM4L4c5qJdlmzL
u8sXRtmuAvcNIAny189DUrZc6qru/ibm4iCAzJRsSySQ+fI9fumiZIx7TJt1D9COCDfCcL6z1BYb
fG/Lq9xDWnhCsdWl/z0PeDgPyyoDhikFALctE6QwTLkyFfJUBNhodaYbbPMcDZzIV73UYK5Y6LXD
d1pksXs1n9jjM2fcvTV1lCREXDdXQcqtPRKwT9JrX4hvZuzRCoTu62BBFJq6U6LBLRGXgcb1uS51
8ZTz8MZVcmOjC5RrZtgPyEShZCKhk5ChNIBOVR/d4qA/qErDegyrel6rWsAANNmm4H43Ny2AcRR7
c6f50WpwIRLqSRx/FyGOCCvfDoOZW4/NhUQn4kRrBfJ7hb4o9D2YrvzHrPpJbFee5jUXpQBZcAQk
/6wBX9eW/nqG+hN2hq464lXLhBrSAvoi9HUMtbVFr3fguOBuCSKG6ng10Fwa1apDYl0L5NEsxwLR
Mhpi7vIMmam6v6VqTVN2/yBDZgTnOpAmwDS+6/pGgGqD9xeyRDsCljqu+uYBvbvuDdE5g9ETWyVo
UBJ/s44MyZKjg9ticXqlD+jfVV0DMSgHD2pEZz3pG9q1Grk10yRkC3IwB+CbMcPeO3kX4XckWPkr
VN59fJ4G/WqI9X434MwIyWKGZiXd3+ucA2MJHNnGtTuxiXS0xNLxNs+145DOt0Av8c2zwax4h4dr
vACYo/42KlqKoBPBVYb90G0ThHe6jOtvkdb8KDvwdqGxNNlrVVpcxikSI47F9Gc71vcgNQqVAGCx
NFXVF40LAEilfCbq1vUWgxtks1obs23TKk0B3kI2suPQCbabm88pyl+D+5HfCFgljtledxKEA7n0
DzqAR/MyBziHrjzmHa+Cz6vT6unqZCdjDQ0HVv1cRhk4GbmeW/O8BdAe2VR7XIg00nfAWAMZiELS
lA23eI5zv8Rv7QuvnvkxJPnCoekuLR0gSdqKmVysQjMKn7LIQx3d16+ApbgAXkosSvDo3AKD1i50
bbCmK5o7rdKV2qDh2NgD9YCUs9Tw/Gnwh3xAa8aLKqkhq5bg/xwMT0in2XjWO9WuKznKkjKtFkYI
SFQTNh262RWHmLoa1Zxdm93Vl1WtqOZGkgAZzMH05Dax9VSB42yGJjTjkoYlMEUNUmmmwN3Yj1DO
AmXdM+6mD44Npj7NvNHAdfoDKYx05qG28tAvxho5EeIqPLEW5k53W4Ej8qJRtIYs1rCvsxfawJHR
wSd7AWzM8Yqh72eaO60i7ZjjXNomS+KQ74Q4DH1S7Il3Hgl3EFDZA7uxtB/FEJevjZGGcx154StA
W8Bhn7bDEtSs7BnMGGhNMZL3pmt2f19j8s8VuyzDBauHCS6lwLXBj3qm2FXHyBr5wCnddg4IiYzA
XfGg4ZfUdT+qJvysT6KFiBsg9tUw15l1qev+TvdygCJDbrycXdlZn8PWxlMlyvZQ1U7voSxh7xsf
WDlbofuCLjHxrxMtQJB1cos98xM60I1vQCsoahe0AFCHh4YbwpL4F1KgBtGXA4I9apQnYoa8R/IS
H6n0guZat+wOipeBFmmqSli3lm1eqUPRJYi4mifdQemDroCnPl556goIx/qJrk6riZr7ezthgaes
YDjZN+lFqfUgtMUDC5T9HnZ1meGi0x9IIn9jAkyKS4jczQgYgfauICzRHaK2NnH2ZfCx0nnl+9//
qyGf9Us1EZV3z4OqVmD6FgqKoE4++1+PYRj6Gp6Xayt37foViFtrRaCaFUjq8FiEluF28KW/oEkR
lT8T0OUfesMaDk4b/6RpMiBTcppcRQWGD1qhSeVKqB1P5iY0pgKHz085FN9q3L39Hpl1wSFaHkdT
aoUSL0VnuPv+m+FZ5a7O9K2egNZusEBwB1Rgohrp3IPNwYIO/kj51jjXoJPAISEz5OxkCh3jdBvF
gTOZQq0eKXTAXXxv3oGd/obl/U2vCtD4hR+7pPYfHJ6MK9d3sotYT8tD6wZoWVQWhYYSh9m/gaAT
aJC6bK9T2bugY2qSVa8poRrE8lSlGpobj3lkQYnLRG7gLFbQGtHNoIO4K2dgH3Bz4DisoBvuOnVm
xgbyucGHZeN1aCnoFUuhhg0ItKlgBi6m4S5HCjZF1fa+Ft4kEsLKprvQBvv9iEAPx+7C9Ix3r1YQ
dB10MbRKGPQg5+kGoNxi2fuvqTRcqDk1b9OFxIVpj28mlaLQuw5uUTzH2hJ8xH7SvNKIotBU1Zev
0yvSMIQFLbIaZbQAXzjtzkchY4Ud4IFwkFocYTvwMWIa/mWGqx1oSxer0a9rnyPyU5a0F/wcQWOc
g4y7j1foz9FRnf8kvyMGPN8DT2ts9/aShhMrnjIh6OVp6HG3miEXuo46BlZFb7RvYrRWbqehtFhy
5WkzQ/sBxH/+5nhSAsqqAcgDTte9Xbn2Arkm/j3sJgPOzaOBmQLjx1177dV5hKaeNunB2FWLFXIr
1ezLZGIN7HI6wpzWe2k/Mj3sbk3Bxw2+pdh0ouTxYKshqzQMUYl/EIX+dXhapb84rRrKl4an1TNf
Ws309Bjqd74Uanobv74uGf/xTQ5htfj7e5dhKFRQiWawslBE77h3BZZr2Ibro1YIIMQ50XtTgqgk
iv1o48btW6i6g3kwGFs8IsRszMGjT3OubugL3U5wB4YkUDpPx+FbXZo6cM7wyHLXPYQS/zYM/kUM
MmF6Gm1qVKO1u9TJhwsjfRYgfgJ/kWo/dFGpX3JhF4twMHNQpEfF9EOZGWgLoxlay3oJahj2zc0C
Y0EqtWHv8rWtI6NKarTg1ONr4B6/Dj011DV0FUir0e5EYL9FaHy0IINnAH+pF9+nIcrPnmLv3BAj
hBm1S8na4cIrkPCaTQQR0/XnEhkSaUSVWg9FlLr1q8lrQOs7FwWjRG0GfSNc0lbe7DMBmtTu63DM
fTTCfRqfrf7Ot+rdAhBS1uOzzFcFYxGbaQnqJWdXMVZ71v9hVXkMn6u/s9OSKJj9wwcQeZOzT6Br
6Kbjub4JOIyHT+EZbi1wWxAnmgpU5AA34/vQr8mK26oUO/StVU9AqqK7Q4C0hYbA3yc4QIItiIau
K1HFNocB0iMw7oDhMbzOvxMqhgnCliTtqycHcuQ7z2wr1X9aPlGMzhqPMezPGLSqYtD7ECgTr4Ni
9K7Q4Ao9gd4ednTXtNPIxG6nGyYRii9DdVMhY1qd7gR/8j2tChX5NDz5UmRapXvM6YVOxv/CN7XG
ey4b4PHtEGfmVtVC2qBu1zYex7irf042oJ+6Qk2pXRshkjaVGnoWeOurUFpooi4PaDboXgVP9Bkq
vNYhRNMduHeAgArRcfIKCB8ZNMgNLZCWD3eVHuUHO7CdWQFY3ysg4Zd9FNSPbp+Ya8tso43VRTjf
lvmBDE6hhej6nV8gK/iH0Dp0Zg/CQhL2N6Fj4NE39oh7usS7JoOsYM96xvOryjJRrXGQMAV/7DZN
WbmnEc3LFlwNTsfvG2XVMQu69X1UFovcN0tUcD5cyfgf/U9xz2LYkAHaszEx0Ddg5MzYEWmPAJRl
3bjxQ0pEPkTa07XgqVkxtDPQisq6JBe0EoIVFEhVf+TmXPhgD6QYWseRLPTlZENTIfkMQzMtBA2o
fS9oxeo6A6RW667SxA6UxWh0yNHogB6rcBdYpdvMTmOaJBuQ+bUoSLgzmjrNn9lGHqKcTOgqhHzN
yTUHYmODLvIXtwYEDH0/T7g/OBvIH6YrAgb9Oo+TdrKidm01H6J6OzuKtxZA3s1pf8csrZ8noEbe
OWgueBZPtAmMeV7vwl4Ay6M2gVGRyrkL9tUdOG7r5/QBjUmAZldgqyYjwxkUGVmlqVyjdkjE3GsM
5CCUUns1DtrBLcHvwfjUz00zHzZkSDODnLzI8CMOhTjZ/DUOeq26WeBqFthMPyqLLTAN68KrxhnN
nRZS2zVnYKIFZgTQeG9atg+/c9dL5EWpdDmZorh8dKXJU8yjOyS4ip1w03qm5Zk1r1uzfAGl0UXL
q/BHWxm70qv8b1GgAeklAnZoIgcKBB3XN7Wf1wddMuQfi7J84Uk1OeGfPTnZ6L9GVmWAk19CZssA
/DFxvepAr+Qbdrcp0ey1LEEuORsTAFvpSn5eMSc7zp2uSvyRXsYxBiDkN3YURarV/8iOXvf0GmA/
NQ+5aTVpummH9k4zAkWYC6kwwhXWppXf2ocWxG+Q29PGcdNCDGQ2jdFh6QP+ClvKzAcgeIYtXZNz
AX7ayZ7m6AfFh366t0Gu/EMCEA1G7EGAlC+pJX9kVhBt9CHu1ungt09N6q2pOAvFNfBaJbV3Wdsm
miZc8MhTLgrI0i+eml11a25H7RNkRddkQJ6RprmTpwDz05xCKk+vyX8iR9Eh+T/G157nbSZURYws
yrxDcXhiGO6QEL9uYge8Kcj8zl3GjDkPhAfmZdO5abxu2drYbBDbPZdmdwPSwZlhs/iOptIC0KYz
C8dLgatRtIRgwLEXvfJnOX5jZigKmwCEtLO2bvs1TmkVuGjROE4n2BYNs4D/Bq8dEHHzuBybw4Cc
4RYF3x57QqP8YitxjCRbH21KgIyFR1uK61oOqBJD4xI7R3eWS7N8S1Dgpu9D42vPFlrEnvAGgoWO
NP0lV1hW1KWTtY6E9K2bg2GSnGzopU5OToouGzhlyGksAtQPkO035UWdDQkKLoFxS680SOBAXV27
hQiNgTS7BvBbWFtPONygacwy7+LIT298P7glotJWMrZlAux1Jg7hT79xKvTGvAt4kZ05Sb/DX12F
LqEKNavB/k3QgrjL57VraU8BqxyIM8h0QiJ8zutB72ycvEknzMHnPE+joz3xg7haOm84sm6aikP2
BRrynnGqnSX0n2V+0KNW6UdAnAFk71gmEIYdCEZPkPtGSd19WvQQKdwPsChcFu+tahhATAx0aw4F
L3QyfNygXWMEkgGsNtMc3X4NEKJNdjQkY1/ZAdmRXJAEyWmucYE7kl7tXooaBQNAZQGDV2RuJAMS
6GCkCJpAns+RHZmQ8QBOX7StwA5wjGaSoz2LRwu6sjv5fnkNyMfPRgZUpqVOjdiCKJmyNAaYgVkP
jEPoN295vKFDD62GHLcHMGdaX4xRmsFRXg+LCz9noB1tAEL1uZkegMJjcwsMbm+QHVmOMh++QQyg
XwbKAuWgrxZgoVqgtPBvLOhVBm7+OQZZGJUlFy4w3wsfW/8FffSAO7+ugIK/b0E8BBaPRCzoo4Rc
/3XOZXqvCInAtfzVvk3r7B74i6/zn/Z4VB3nsfWyZrYW1Vs6SDaW3cyKgnUbDY1c/qyxhIXHlrz3
A/R1LAdhNDN8P9oNuBJwOv1cpgNoDrb6A0oC5txD8/lSAEemBLY/+BQgCFpjO4PCu8vB8bLo05pd
Ho0+l6Zxg77xpac3+cpAG3IoWu0ZZXJrkdpWe6nYgbFPjMxlE+bWI9P6B08V6dyynEytIUEhzIo6
sDfY3plp6WXeu4qKHiJgKoA3vg59Zw2YCID3LuBa6Brq35hdNiC981CwxC8KrifmoNkc32MuMrFF
CVG7TAvZLEF/2t13APbM0tBDIhKRjEqC/RVsJf86UoHM8bKw3PNIudXrO19AwdL0tW9hJnQQ29TA
xPYZW+Wa3750wTd6WDmmMBcF2ox2na5HN+jsEjOh0C/K0eGOfheDquGLo9m80MOMAUCz0HX+W0ek
p8ct6ATAQpNG0ZJBOeYmcfPjVfR5dbYqZf6v7CjeWZQyLjUwT3TR5izo74xp7v/bjn5BKQx/1juB
M4/M/ghsAK9IvGZtYU9gB1og2RabGV8XSi0DMuY0STZ/DGMOTbn30FMmBog6RyAae45SCwKnva1t
iLkVDL+rdPDsezzLIQz9qxlD3z34zuClzCzQ1h7N0JWHo2khF2EWuSv6bpcdz9EYjnYmGtK3lb63
Hh6lzEf9kL7TjpEfzaYxGX+YkL2ejd0y91qQMc3GxggW2FV9h04ASjASwquKj3JF87aqKBcmtN54
AC6UCqVlsgD4ZrKnKbIH+XGwONnjTnJBpp/2Rgg2w7ip5TarjRhYuwxYTe4yC7Ic3L4y1Q+ev42g
M71saJ6mTsYVGpE90HDHZFcagbycpsgksQpIjjfFJk90H8zneK7YYQdlna6GBKd6roAfPN0WVQex
RzUEl9ZxlZ4rvasl2zNfMqZQv/M9C1WpyG6E40KkCb6atN69ItIXHjiR8aNSjE56fhwTqgM9BSXY
t+TBTGRxXUTf6Og3DFGPntI2BWgWh7xQuuDMs4tujwRn+sTH50mmqKr7i9Ks0gWdDMkqQPv3XgPR
lbJqk10cO3aSX2qde62Dpk+dTfViZkAcYYJ0ohOpAxkUJHoGWoYsS4Ge5e64rEMLY5cXJkPLShdv
C7D8owA4dNOOVA8fkboo3xpIdeAYFI4HB4xz2970DQiMM3Y3KlPkZd13ISfT2ASWryvHv5jGHFo2
VpEBg5um+YpIiO0OFAcopSI5X4BTd2NbHfI0Afr7KKVP2f1AZGiW1nyo3BR18sWGDBWeboWNQDw+
HoV3be8yAwbuqo0S8KBLWc8npi0aQ4qtngfgU7xKSHfT6Yp2q3X+m5ZAiy5FVyoKdCDgpis119NV
jLnp6p/ttH78S5QCLe0R0pxf4/0bu39+tb9/V0U7Ghu0xg9rF3qYc81L6gsApiqgZkwgjKR2SO2u
eBDQ/CIMY5EI6IKALBnqj8g9crABrM2hbieEI8WwoL13QaufMUAPWzw0iEHAR4buVUgjcTQcqyxn
+5sYplOCLDMDr7IXoao9Zt7OB/vmKnA9kF4B8AsG3Lj7ESJLIOzwR8SGdKbxMn/oQDGzjCpb7LtA
9Wk62OCTU1rYJydplOEPEG6B4dv0MjSgS3tJr1T4UbVw0WG7TIM0mSSsBqRbL5swgkqm2nvqalip
IaUtnSStLsmYkpq0euZ7Gp5Wyfj/6JtZZfzgQAys7cXa9frsAuAI9CuAKVf1AulP6Fp5oL9Lo0GV
M0fXTqVZ2A2LIb09OVk+q6+GQhiLssmNJ78YH+jv8qtTDx70W2e0xLoAX/A2SN9im49rIJLwtLKL
a8NL5C24+FAObbQ3mg7R97eSXTauhSItV1a22clbPXAU9eLRKuh5sYqLcFgD9Iuuv7jL9kbTs/lY
4lRIzS1lgz08qGvcL8PTKhnTKvQcvNtBq1YpsFZDrUffqhrobVnhrSmY/8qDThkQs6a3DRy0ELea
BWR1oqVQCi9bcO/51sxHPv070kh7L8g8FGDdS2bI4aeKKPM4BkFwyud6il+jVxHNtj1GzHGH20AY
Vb8qccxZIpEk7jXQdc+cnJ1FtMCeQxFP7zHJ+DfflOl1EcfNLChRrmaRtxDUQeoKyC7UrHoFolNH
sxveK7djvkzRdnsJpVooGGiOtQGxq3ulGa2/gJhi/0CRWq7LNwvkC6dIupTla1oDTnkWSbcDsXW8
yP4SKU8i+dD1wAApGZh1jjzFZuTplScBdYcadHgZuaY9o1bB2ACs3BryYIeupkgh1Rc0DzZQ9P8w
r1nRULmnaPa4K5X7EI3A3PRoGwbtxrk7zZN72+pHdzPP0fozyl2WN2LmR122AQsJFEMaKPJZQxvj
aw9sn14WoMtu6/yHVj2gwc3+mVrtA+Ro+XNvW2xR+jw/kDe3bGsLcaGj98BL+8FU3qAsJO8y7c+9
kaIEB4B6bY5nxAa626EV4UkYbICphlpdUBX3qDj662oENLhR0gPtWHtXbsWuaUQ/arAYghMDMBll
X0ELFGokVbqlxaQBaLzW0Y9Mq+Ruwx27g/yeLJw0mdxpdHJ30eC0A17xNWKRsacfjiWDzdBDYMSo
j1NpY+mgKxhRFqfLk52V9/tEuSYlwyrIDj9sajud9QFSCSPLwSzRoXppOPkBJErFweQBkMpIIwFE
jwWaC2K33SlbGp3m8xRkM8BXe2vypwWzSDqy9YDPGqC+dRejr2EZ9wXbxgrzYEQN6I0c+76VUXVl
akELPkTMkxlTZlLtkJDhX/Ehd76YdWreybNk+RszKFyVV41A0wG5UzQNh8DN54tSNDKjFyUzS0Xz
Kx7M/dZ058iLeSs02erPEjRPBN1PgyhaVEmt7XF4H6+zClVGrzKi1zGxDz2Otw/WMFig3vvwBMPs
ggyk5rPF4I/aXoRQDSkBCZpRSPzZvnimypND5XxhJXm+MerkUag8dmriTYFq7BWdqGwegw781nbR
OFtaaXHBIOZ6xeLWxDbfHJ7yKHpkqRP+QCUTwizMhJOvzchJaJxD6wxtCl2flGdOAvR8S6i4JWv6
13Z+lcwdpOmmIc2BlG3YS/AVnf7vJ1u/r9m6MjukHcgOhGLbhoYeGBiXFTcH6F1A55h+JTFc1CDR
egdHAD6PItPu3Djmqxx5sV2FTuz9mKdy2bit8XBysquLUjkBpwl0uiW1O0sv+crQUII7OYEj8+hU
2MigBknvQrwiv8lH1Ftxu+t3ti6ribtGzRs+etJMSwdrfeBVC8Is/2pfOOYXe4oTgC7ki32Wgos5
F/pi1P12SV/ooMheGNeLS/oudx4yriAHs1fTFx1ImQuAiM0ZDVGrF7e+4oRX9xW6O9hW/CK6+uiO
2vNX91pY7bm7l4GDVLnTjxbYh+kW1gJDbKVIAoOqx4Zc3aoEjGnTpHbw/DEN1MWwgooJ2Jggg6Sm
gyb059zTy7tAm4EJEc/NNO+ui4qPL6auB7OyML07Ow2hvtr46ZUdWOEmAZfitkYPB9rTEhedA1p8
V8X+X5R3fglZo/nvBeSox5BZboulOebZVReC+eYsJNear2I+LOzvDMCv2Qwhka4Pb2PwJc3BuP3U
80idI9FW6yfhUy+4dUUbj/CXkbLE5sG6auIEDbsfI7KkKMqPh2CHUKNSNmguNNIKqRYOiAGoqpMV
gGD2wQJdNlIRkbWhTn20LPqXOZhM0XKs8sP4YfdhCi2OytrQUDR5cAl1psmCnNxfLT5j0OIpxulV
PmOMdLij9yCwCZoDtp5Dq24jOVASc8eIcY8BcZKDPDOpd3BfmIdMbmhAP8iGOdMMGX54oadsf/wg
SfAFQQHaufXGOL8PgmhRO632CDGcEJ1JIMukYSE17O/B24nkr6899rVIl35oAEKjjA1WgzVNOM6e
VluWbEJjdG55YWYU0lFOQ45dEIWkYT1YwaZTIWloxGO6lNilbWiYQ5VkClnXFXvy8FLBqDm3cSlB
eWh9z1v/qqrr+DllIATyXOHuB8dDp4WEVATApiO6gdgNieZ+mjagcZ5MrXw4mva5HJ/cKDx8mkKk
zL4KisaZJzLbOjFarytZiwtLIidBBHuta/aLZhibiW/PFeF1NDLzJpAQQPlbJ6GcYtU95zTsUEeG
cXKqPVAaFJAEWGggTJ1D4rd4BPHn8YrmirjNof6IVfCv5Y8Dx/3gP7LrlQcSrMcop3h/H+XPdgmO
cT3wGCeL09Xfxzz7Df7tO/u3dmd/ry/vSoPEOrindqKt3B2k4JuFbDJ0VLfhJk2s5lHonQbC06Fc
0Tx0kg2v9l8AIFV3U1SLRz/SHkWPR6hv5t+jyh+wfY7ErvYb99YevRfyKxia9hyf62CCl8m120E0
MvbG4juz9PfUqqvb0xugeTA7/+kNQCfGfwGD3Nc3kIMPil6I3kBv1miHCfEF+dMbKBr0xJODegNO
GJa39GegvwC9ASv5B3gfnqaKyegrvs+3wdTvOCbapsCpjyusv32HTgjj//Nfxn+LET2ZYeCxbcpA
QTpqqCzOKsd9QycgCEoHRxwgdSAO/pA2IHgG1ZHTtuJwWujcV5dDuvk0nQY1W+RSc5anOSjiBTsz
5ZcU7DT/+Upf5r2hWfd9dXyl0wJeSUTN8ZVoOv71lShsXAQBSCr4Jb1FmqIfdRe8mSgQBX0Q7+NK
xEqydkd9KSmEQVcZVEzXNESnAehERA0xTl/sSxPSZxEw79+4A+pUcB+KS3IHQGZH8+TeQ1pvjf1Q
/S0X1hd3oKwFmqbQ/XJyh/ZBvYtlf1UIUW0ScMItikwa90M9unuh2T9tVHfvtcpqbxlL57RGU2Dy
2jSDMx5MZdDWNlKG0POAAiaGI2PeQkeeb00OlYodgjVpQav47Lp7iK/9JNfP2B323O1cmO0mtlP9
QJ5uAbZ9MF3XOxqCQsBbjGmQrCmQb2df33OPxvgxCq9Z7byHjtS3pINAP2zbx7aky36SSEJrudih
KrOgg14VVBuLw8nMKMvJjKYGtBwcuji7zrOnFuyM95Jl/hLZp3KfGxXb92kXgQwVWqgDiNJnQ21Y
P3CQ1iCkZ1s1eOKUT9Db3uQz4t6/L3CcXDE7Me4TWytngmX2D7HPSxlOPoljafe2kbymac236J7P
UG0MUQlT8l6aSEtF04BLH33/l8zWskUjneOy6UXVcZnpEAYDVAkoZz+VaxJkw1+MX5NIW9lpjw7n
zpamTvOVG+ERNsjtEfIVVPJ7LYvqCeXFft7XMZDvapgHaAuMIx1k6VLeQyByTtPCdeJLLxrlLEEq
7anvOT6L4Gtc0mrS6scYlq9XTyViQHlOv2mbTN6DZW1OTin6eqYY5EQxvJAdY2hmBlZQDeTcAdrC
zfShA1D+vStAhAxBnecE5Z8FWsbANhfxYGfoubH8NGVt670P6JjP8N17zpRpIxr0E3JQ6tSg9F2m
Yy7vmyKZQ63hXh/b5D0e7bsBvc2PuazrVSIGeVHKwLnmtc7nfJTRezkjQ1+A+9FFNx2qlcDqm17Y
rLI+bR4br5hCCdu901WoVIXqUYb8EqrwWPz+EvlB8u7+KZL+8aYY3lTXWM+5TI3Qu7HtRs6p66UW
mXcoQBhy6pJhQHmsZcX7qXOGFqBwr/qgY29Lw3/ppY9QumrxJdzmRiMPFkPFHlvn6V/Nyy5asxi4
N/qvmWFTQau7q3b0P7VcgXxtVdwCbhXc2W67pA8Vw2lkz0FbDv5qfKi03IzQ5aEfY3gFlI7QO1fu
aNX4iJGBT/du9LvpQ0UxEnB2zuhDJfLyAoDPAFWRoChXSFr9SL04+m7z8P3zIqrkNKOVxwuGhu3U
ga40dJGqNbGzGLu4yMRL0tYQFFCzneplPc5Galb7tI1B8P1hy0EHOdkeZ3tddmvdsKr10DZbMWrd
hmpOTWuiPjw2V1Sfgr7fNJpAEViTao0qW2qtLcPm6nPNHKo/+pHlr69g1DUq8gl2iHUiZnbise9G
DzAPQGbJXkg/ui6dQMzdzsvehAnFP5Oz7z54BBYO5OT3fopewYg7Yi56dEN8xvidRSyd/E2A9/Ts
VU4xfrXgkgO0hxNcXuAI3IEW4jaoEohDxqa7pSFDIv+Ql9ksZgUAawD8WaizoXf35KGbeQu2AHHu
Qf70wxxdEy3rWT+nYZjESyeR7N4eRzT8+/pDm7Ro7YnTH2h4sp6KIXDQmyuMJQ1TcGLMWwFdMWJJ
/NWpqaMfniJPPDmRVVDmbB6AJBwE8tx+Uk5of34vzeK17atuQ1VhgdygFbLwLm1H7aquvWKqMeN5
2S8jJ4IZGi7RcBBt9VL83gx7lG5TQ97ZwXH31ueo0FdZ51/U6kwLIsOvw+xzyNXqaUjGJ19iRDyt
CnWQPg3/j77gwfIvzkKdvcne96HtlVTXOMs9ugVvd0EMOWmpSchJs+LLFClM8w8rGpHppxX5TN5g
XjgCcDXdXSGFnxzohwmW4UMd6tDsQxvt5jQ3gM93b4jggqZEanB/lnYtCHgNh6105UYrYZ841yDa
p8HpB060DnbQdb9yncQUa3sE1blZ4CmuGVDwW2h54V22jfQuLe0hjT2IYZAcPM3jjulCGzCCIhGa
meYQ5pBXkWjiSwdtqYvEdq3XHHmwmNnfcT8IF3YE9igTJR+oPrFwRgZVjLR1h/MoDhPmKjXcalsP
SObog/xJBq3uvfTmGIPrA1yVwvbSdVtl/mMfpXsyiGu0Doxpah8KywDwSgeledyAfppDop4sEvQu
Irmd4imKnMQcTAhvueJb1jLWP3YhCkmO3d2OPc8eFeNRJfpHFPD9m1YPtmSjQf74ChQIKI4qF4Mp
TkUOsTMauqKCgha29CBoxWoMhUu0omTFmoa53VjQQ+XHULwHv9RoY/dhqtcZ6hrUTqF1INsABe7B
S/37SOvMO2zhFvRmXOYa12iLfSAjxiHebtYa2Jcg2rZ0BAA7CTjWb2x1vOesux8UX2FZxXs3qfTr
pHG6+95C2mc0UrQhqcUkExJ7BNAN0aobWi0eeyCbotXaMsMbmbtzUMdAFjHR2R60ZMdIg4rEcMPZ
0mvFSDas+sL7Ggk1C8jGqndCkdT7QtNpOD9+srMuqwEwjToIapSeX+x1G+nemdOMxT6o83I/Om7I
Z3RZDJm/Rorj9stcrXymMUjR8mzh+H4ExaCQr8iHApHRaQjaQmOTeUAo4tk47OzSG3Z0dfrRqIXT
8MxuTCOo/fJk8zszKF7UkFRXAZhf/j48vWT25mJDcBU7kbhClry8ph/oo6iuAz1didHge2Dmqi/z
eqFdDwh9Qaa0SPadFrx76ehvzuLEWoESt++Oy7FmO87SpdtB1AdCoWAIc2znDgzfEOBuGrlHD3qi
Dn4RhG+hPof0YjVvR3BfSc/cVarwFLBsKYbMfWUxqEzMkjl34K5Qeid2v5eQuN+xMkTSAFRlN/o4
VHjSIe0KCoVdody7uIDGu+m8QrDGnEmm23cx09gKeXLlXqY7E8XWdSBd7YZH6EcqoADxkjT95M6T
chlYBdwTSFbL3rPusiaLVhkSqHvTlekOdPNMFXjZrd4B0IHjjv5S4rOcq5pbkENDJvKsV+aOR3cj
GqCBkZXdHixrGbLrurZyZcBuA5wT5nkPFPyYiKN7JZZuEZivdu6pP51p3mHnCwmu/kFP0CINYR1z
J0HU9uilzo1t6hJ1p8h5LJvFaBXlo6aV7U0csctR2dil0+7rACo/NASlFt+A9NBZ0FAD1gSUYb23
poBDbPkzc0g7dJ/ZSPih1li2aB2YsUo4z4wNGDNHQK/9ND6tT/YxsvsA8UI7Oapx67Ugo0J0FDTs
OjDs0lDTu+MqsVPQkFaBzAfOYJxziHle69xrb1tXvyZYEAS65DpJnBJC4KiBWWP1BrkftCgoK8sy
r2marMoROSdCCSkrwWR94HYyWdE0WUX/S9mVLUfKM8snIkIsYrntfbXd3mduCM/GvgoQ8PQnVXiM
7Zn5/jg3BKoqiXabBqlUmanGeouisRrQ29IVCUgih+r9Ff1CTFekKBTKF/HwLQrG5g4i2fW+srBJ
oCVB/iyjeNvGORhDJeTAUc6cXEPh3sTjs6pX5GicA+q3hhcw14BOrgMBixYH+s2A6RCWEOiJqoVz
E3PorGRWtXFAyH8pMvyPZQplQKZrxYVsQJVbqwgco2tPhZANS+B8jbkfCthVXCGN8mL7EJXljd69
s7VtfiVMLMeVxqEbyeDADFSgN1GRXtox44tQttmOmuRIeQgZSq0bNp0KIYcNrCaW3zV+r8pGjr6y
i407Rtqy1EGGoI6AEzDMMaa2i4KBvWU7T5Htpree3guAttND5oOzdUh8cc9HEL26mFhCXwHNEVj9
DSgVvRV5sWStTm7ZRQvq6pi1IqPcl8AQ35PFM8Nn6BWCTE31RqINZdZJam9tH4vTJtYgQ5AYBx/E
LCHKvo6OaHPAvaW7qpOg/GmOzYNuePJrW0EQrmns9BEyI+5Sx7z0FoUykALBNPIKwocnoacaRB86
92gyhv10aMPswZ8anoQ9DFtHgrFF4H221nSzuwQpmFlayxvvUcSWYCUsgmerz7MF1BL1Fys3L0aa
s59cyarhLYtPhPe6Yn+UoHsBoKv66erubV1bzYupQwbTSrj1VPttthyrEoSwyNuvUH1fXrQM4kyg
eGrB5Nga2zrk7jEOWb3WNLwn5FDeDiIrt2EVm0uh2cXtaGblbVH4w6Iwe7GnJh2QGqj69Jb6FABw
Q6CJoWBShZPN1l2+HCoOVXply5SMsd77UOpDpdx1WYHoqOhT/gzqJLGuNajheqZpPftYmmpJWDzk
DTQrqQPZhcsgkVRkzYGa0tkB7ew9VaySEI+u9OXUG9t14AjMi5MFMvZHbH2D/d8bruIcN43g0oRm
DevuwfSNP88K5H3R5q9nXNlM5aUz8v4z7lNfGgXldMWt2xbgXGRG/SxKCICOQmtPRj1aT+64klpR
P3soST8mNdQQqZm2KIeoUIlxGJTXD4IlDzTtQU9t61ylOvjrKqd6zjOtAMk4YztqdmF0LJiX35lG
Fd8EjH0vWggEOmAsWynaslWN1NvRtFhx3/DsmpQqM91+tcu6KJAjK8BxCYVMxzavXLu9K21QuYqo
+4XJ/A2SNuNLX/rg/mBu8lRFgLnphYjvStyUa/Akt9e6lYLtPM3zk+Vqxh5pqGbvYrZxGi0HtO05
d66R29dWemP1d7j1BLSAOANpZJkBcdIk38ATdWWlAdBaOerNOs3AD03KbMltsEqnUXWpCiZe+gDl
cEY8JPe+7PSlabbJVzNrsC0k+u+D2duLInbdG6Tkwd+KRfomAPviE1DuZ4oAihv68iwXdzUD8W9s
ZBDjqri8x63xzW49+d2T9Z3I+uARm83+xpS82Wdj70N+3ekWFFG75hYUzPaznfQDSHei4lh78Xgd
A0m4pIgifDFG13kBjwkSiF5YnLkdNGcd7JOQarCib5p350MR4rvM/HpZFVF7nQdMHE0gsyDotcg1
2d/1iSX2INOBdC1P+juQKsi7AhJXpm2LC5lqroE6HLJTG3IOIHw+p4E+OSnCtavvarsd8sgYUUvx
1zZcQLhFjZgBnnhXFNPwZOGJxZYjq9JdqwL0AfRnpoAyD3npYFftFXOt+opaHQcgy0PWUHE+yLu0
E/ZNFUHNTYe0vCdLuWONh1LcUcoT9Gqz5aBhV3+20Vkf5PJEZ6hDQ2Kil/2xNUvUVoRGsDHAtv/k
GBAVimTET7bKDfT9A8+EeLSlbV/FoM8GYBVRuSv//526LLSXPUQNWZalN77eoXotlfl3v7qg8G78
UfYlcD69n92CbLvG4q5pd6gjC2+rCvTNITfGH05wrt2x+Z44Q7XEnkx549WRsXcZyJiLMozuwQ4P
JazAGn5oEgIDKAf4atVjvApzXV7ZeZMc8T6PNjLS2i14dxuAK1PsORnMBcgnHB7AZnIWVW2+tEUO
vg78o0F/jz89r+N4iWmC+VK0zoW5jnlf+RCva6AfsYnB2PJVuDvy41PXa5b43cHz2vRuqPKXDmoZ
L0y3xwUoDrOboY9dsDxBJ48cJeZibZ3lTxKEt1vhYBtFxnb8XI3pmgL6sEN1B9hgT6PtezfgHBYL
ulTkWL9SwxG3qGKIjjnIylbTZ+eghNeYA3LT338cRPiscxD3O8g0qYoC7afLDbFrWGJeDZDYMBYm
6qv3fhA9oCzLA8uR8tAB33AJSvJ2RAUZf7WRo0LC9xBbxRWN6dfB7259PoLNOYjczTwKxcQg+zxW
mTtdl5xkpzM2NiGql1g69ZodvolVoFm7q08dbPWnOAbrltDXk+v5WnSGFHF5jg3sVLz9JdRh+iAo
tVxGTHjTmPPAfcmrqwTQ2vmLodNKtNgQ78N6NX09018rxSEHA9wK619oh4ZWDSKnHJpcGmffgqQ/
AunvPzq1k25tlBLsbL2q70WFObJToCaqFXgRe5Fx2wYd3+sN7vMcas4+1KBU5QUdWrs/ejzBvatM
WPUXuzmCmIzB9HZMOugKtD4YqapaO3Mj77YWlA0gzWs5bEVGX+raGXRtqDrQTij19ZA/VCZyjgBf
LoymjDdgTze6rR7jkIYGHuA0oDpMY5niESRo/undyFqj4YmhuxBEb6D0966LqYaJ1TDAZR2ZaPLr
wYMitF2xtZty69IP0IHuMC/Mwza5olaTO+YiDQf/QKF8xDRR2lG2Iy9kvpKN74EvfvIOINgrLDtY
kdex9QKrOCQsqQk5D3kFVP4D+J8DFEmz7LapIJRlQqRiafgPRRbmO3eQ3SYCZTG0nJh5NA1U3S3m
NhlTF5JvLXRdqUUHN9cRxzReb8JBQvrY9bAFqrXdHgpYNWbPZomiJiSdw5KdE8DiHms9sUDiiUqj
GDQht5AiK/EARtL5XxGOGoMS128R01UG5xaTgXwpvR5E+7V1BHyyB/JxiMSVZTX1ucZyUzUwzxZX
dBaps2pI/T2q/a7JRIe6NF8joL0WbQ2sIBcUS17Pq4ZDIRRoU8bQHED65QKVlRYVQ4HztUBhoj+m
2S+sXoEmA349Q55hiSyCeaPQCzujzFDFNnjalR5wsWqjLgRExLinTiPQCVoNLKQJANmiKmV4ZxS+
uXFygCGdXvgnM/XlOnGYeNBjKEnq2I940btoXYVe+qusYhDVO8mPCjjFRRhI506ObrHxgxT0bZD/
OjGUD6yDoW3vbUDwFnbouj9C/6plbvaLR/F32y/HRxc7pZgnmO45TAyI+ISsQe03cy45lp1LXob6
S1UYG8cW2a+gds+tweSX2skcTKnc9AbfWb/D5n+4B3VZe92MLMXNGrBnv3Qu1KmLulUi3fEbtBs8
5AsZ9pRzw9/gJlwSh1oCcr076ABPLSRg37XIpyKJeo18/79+ggho1RX+7FdLKNt9vALKG/AoNbGN
tNBGJJKJaJUONefFEqo6yZqaqWJd9ZDhxTNReVxQqa4tGwipuYsB6hMNWPFdAZ73bWA74X0lh2xB
VUiYsCyjsdZewFCgL8EboF9HVhYcKNYDgcrfYjPZvMZ24DveOxA8WZW9sy5bMBAvBlaJUzSY9XQo
wVQMQdNWItUbZViL/3Z8imMSYrcLchfNiN3G0ktXzAkBAtaAa16AxxV1fSh8OTF1IM5VILB/aD0y
8mQnEx3s0MRYdJp5Ep9JBTLh2Js5xnNSMY1CNiOzBlR8g/I11vNjnGvR2UtBww7SpOhR8/KfPCm0
n0Vy78ZZ+wNitj0gHyBaj2tV+RiJ/BiqPhYyeGsOsY9H7Eb9JMwEVGapD7alB1BVKy42HcTmdB0N
sItlFXQu9unZteNVNYSwlX6javoirE+TFI47GlNzUnd8a05ewYdrESOrZg3iMZN1C5gZQWUtzBvb
FvmToLqv+2K8Kcv+sVHId0A7wMKQ5eHabxDled2/O2GK9qgrjL3GoSfXuNjlpE6jP7xEXbHLM4/d
a1qvLz+dBQxAfrJFb2dz3Oydbf8dF3U3aVcYl6oqmtta3wMpyS664kfWULC9zw1Lx9MJzenQAs9f
CLxaKJ5sHzphAgK1MZBK/rWTqQaChg7kbkE2eYBIsXkwGjCE0FcB/mEDdK8y2tNXAf1f8Lvz4sIk
BBqEbiF1q/gFPM84pHFlLimqzfi/O/HaBPgU/4u05M7GGoYebDe9VV77GRSdRWReUaEl1VaCiGsF
tcrPJijqGVdVIV6rNFXU3DFULAEfTTSWGp46zuWdb8ODt97CDNf11kluy12TYKLk5MB5LLjSQyUj
xPzihUdGzHnFNTP5kteOdkPcwln1FPthf0usw0nU9MtMa8Far2CkQCblhy5SFAyqaSosKeIT4Gkn
YmLeQ3OxMQ25o+6Dw97Hj10CNuDUYAeIf60JcDXavIfGHRjICM+pWlUADl4F9vT1dCAftYYUqwfo
mo+gJbIH8KGDOLlcha60z6zti1MsoY3G21xTeYddouiGuQHWQ9NP/Tt9tPRtFSTeboRKFJLUmOhQ
CBA7S6908hcarQgc+wxhZdC1Fs1fRzOKwb/DI/yP0TrPhS6ZqJeMl8ULFH7LFTgWxSLj3tFsOvtE
hyjl9imOAJGI4nxPpqFtKgAlP4Y4pZ1jvQxFh0+OuUlnfxmPTH8L++eYmsbLbjEYKT5aH4N1q4u3
3Th610UH5cQo6K4wOfSu6RA3rb4TOQqdQIb4aiOHllbZMmg7HXsvHxxqEB+1E58HqSFagURNZjgL
GsDFwh8/Ogzwzqg6Y4Ipt0mcmWCGQEKw7Byo/eD26A3x2uIA8kW8nlp0I735iBNNtRzNchex44O8
3IFKL3HYFaCtPVATBNTmAzUbI0ixyQZi69lLPNdzc+7bQ6/zXfDUF8wQ+DnZ7LrzHvBeBPCQyfnE
SxNAYt8sf8b0f/RCjA4xS7B0okL0mzTsYYntbOfaNFLoC/s+RMulZ0N6Jy8WuaJSAEBzEcfp+9gI
MJ299TEWvBk2xdqF793rWDdog1FcNSLbdIoFhGSKQ+CBydT8aaIAS5TiUpXiXUcKtVsOkn6g+Hpg
kXtfqy+D9OU59rC5RcAEclSSwYHys8+OoBVQmsMjeQ8mQ4zd+PZaJgN++0YGojhlozNIfxTgTrZe
vVOw8s4h3dx3TMH8Sf0MljjTgHwoQDpHRhBlyAM0J6YSfcZG72JVd3M1vi56fxU7VbyplF4OmMn9
i+7f8reSf/CX+6s68qNNjHTwHnVwwcaFWC82cXX3aCvtKFDlQBFaFu3KUk0UEIob7LRtsJbjd2Sq
ozQCgtH/jw6WAJei0p6aO/iDB8brlHuYdwHNRXCdzvLqtT14xYowO2Qjb6HdlyClfYfoqrDr8C6U
WSnwSuZwb4PH+VrGwjn8D3JF4zO3ous4lm7ZOqo+sSz4o/q3zhzAeZmR79nYmSeSFI/7AeInvo28
QFRit5+M78TGyTOOYD4HFW5/JmVyzzvErLRuwwBbGlZq+VsSRfdL0zlAoROTyjfJ0UrJi7e2fiGT
yGLsgTANFHMqAjIozgHMNK8dSC1SoEMSZMbUgTXNo+WjUjNGupUeAmC0MbFZEbZ7emJQU3Nl865J
3jmY+tLTJjc9Y2mooT71tfP2SfP0DDv7lm9eyqb3oceQ+Vd9B65CnjkGlF5+28jBtNJA6RJUgz85
qMmiI5QmsmkMiifzqEYz1Wh0hcZGhgqr8t8jUeBkpFOdH3Qe5dMoNEDrpN45EGV7zzDDPIkhwAtA
AYkxz4lXA2pKD4EqZKr8e69o8ieKGlErB0ZAAImDBvdrZEfjgZofokDAlr2LAvIVY6mhw/oBZV3v
x5qvSFEdYZT9e4qKAa86dWGx/O9b12WfiWmxPQdBaK6bNkN9JxjUPxauAyGHOtR2YHtUWWqLvoHs
F5V2eUldLNLR964MPPHu7MzbteoDyQ66P5/CIMPrX+X5MIVRdwrzUVe5Tsx0/8rm1ieAWelKMoXH
Vb9ILD7sqQktw/QSps8TiRuqGDxsEpjI1Pd1c/upA9kYGF1Vh6m3GjHpDaCBQzCKTbaB1bsQYswD
Ztn5yYA2+TlquwWSXV0IXp3X5iubipKSIVuly3diM8StQvYxxNaalJh7kuzMm43xoARe0Az3MwGV
ld0awqluQlpLxc6FWly9WyjIfvW3uo211m8/xOcAgPNHe527yG4FIKBaeihNwI1dcHEtOjeejFw1
J5tS6yGHjv8WapjRnB00TKSGmW0UQg7e9Ee/1CIs8v1IYlN24bTQ/VBCaSgbDI2suyUdNWt0+To2
ynw9UXS8OVUk9hH4upJdPkmqpXacnmzFxNusnBbayA1UYElCq7OgcetDvQ2cx9FD0bKlreBGBhhr
QZ+QZEuKqnKonM2djAx6e3biX1ceaAXeOinwx9EL8KuaO1kO1GSjOGiw+u3AnAzkbGNtIZL2WCRD
+w1r2ic6CX+fvLneTv4jRrlCuzq9fl+6b/TIk3Ngs+p7kpcC4A/Me2XQQzQ8Hk4RimtW/wgQpd1P
AcgJpRtszrkb7F3oUEEeQVGsdLuGpKkurlEvIHYJUhSbSX2V9Db4jJWgVz1YFfJSgOQbLWj6Eg9T
TzzbtRLQ5yy3jqmm83XJcnsh8rIvtjU2ac621fF129aozFNNXeLbWFh5Bi4b1cbuAQDzZr7IIgVL
e7tT6wgsev0ASBrduESbNtum+xsIydeYqU1+Gme6v+d4GoMGl0BvTuMCPplsBi+o8IhUdF6Ce97C
i7Arxwov+kDvpYi+0A8aTm8xM/kXOahZoHB665l4YjvehqplqdDWQYXpTpQOsmiqSJcOsq/MheEA
/EZNVJ5alw+dIIdd7dIWjHpzp7FozQW2DT91qgqolr3efEHBm92sF9CN+jOEOvg2VQqMAzhAJea2
OJ21A95CasP+7SU9AUDLQIHchT1WilprVyvwe4DSLrN/eJV7BQ7v6DlrAPZrhtg+9QVKoGrUna+r
ALjAP0O7pH4NtfT+NXRs5fiERNpNH7Ta6vUvQLIM+mqaTE6Fw38RSRJox/CLTttt5BXxDZkaBmY8
FzQnG2q+xRPtEpEt+a7YoqgSW+SKnMnVnAGYP2huknNwMfkEMTk9fJoq2qBybdUEjB8+fTvzV0nf
mAoD5vk1TNL3OX2r5K5ibHiaWrish3YJ/Ju4saRx59cmsJ6O5RwqFCIuOyV73I3YFxNJg1+W8ga5
3S1HkMQcyFuW5UNU9ckNOcV+6Cz7Ue86caPp1ufxKCYpxfvxUkvvliC61Q/krTFeWblv45lFbT/S
51PjWZ3tnAV2sRb2GLKNXimYOt4G96Nu3yaijr6VYEtajI3hX2Otw05OXGJLxG/Cby7qJop0jL9Q
TyQjtR31zLh7SwHUE/qY2nUf9u971rm19Ir0tacJhunNa1bCd4brxLqeFqBRzCB8PekhQDaO3f/2
YLZLHlrDUuO3BziVOex3Hzcd/KvC8s+8Y8hGVurRgxrpX1Cq7LZcPY3IRAfzrakiQhR0b2f7qPXV
HhiMEG8vaEl/Ax7PWxsQ0twPwu6fWBSukg647KAfPZTA4+1s+qJ/Gv1Xu1sHcmmVuYEkV5Frpw7v
DDx6QGjnYZNbZgW4L3om9qXFyw1QBvaXFBlXCsjLoV1hKZci9dHKG+o5Kp1OCFhPPZnpir2dj5Al
rhn/AjX4f/csWVqDH4ZfQF4I2icIzGQB0q7MqYsrVCWCBsIdFIs4HGmP9CzZBuWdQ96cn+w0pONW
U8+s9AMdlby/u6pe7QBm1TqwUGWoJkCB4qKL1CG1+mOPt82R7F3jYF6hIt7ss4ns2Bya4mkIMn0a
p87cfeeXtl6/dB6weERipwcoXQ8jaIXOXWiE2UHDiMaMNj1UWJY8ScMjmCp/ltAavaWDbPV+LVoU
Ztljmkw2P8QOg48b4jDbUMmXm/F4oU5v44yi6pLlPAbjIWQX5v5T++99LRYHUPNyQ5DV4WlOhxhA
xekMqXuQBBd4Pisn2WvIc5x7el5R+2MIxblxH65tiGwuKSFRhm2OWyID3656KZOtVrY4b+SWmpSg
mG1TAp/6Ucyc/WDFkC9rjh/SPBbZaPwpl5+AGfTd2BQ426axqQ/XokcUqWIPUN2ldKA7crrBuHzW
9MDakZ3uw3cRcEa2Ze7Ijpklbsup6+9e8639ryGREH3SoQaMMjmdH+cD7uf3Tcl10Ei4Cd6aXm6/
i6Men4LnJnsbxWM9Bsi6ajVf4299c6O7QFYXao+YAuj9pR/9Qy7Mccq9BNAu21Vm1S4npoMkC44Q
nhqvKBlDXqG8lHrB7Na4cgvgbpUuKNLdySqTrMOeJJp58lXHN/8EdIk8dRnuVDLPURAJGp8T48un
qKQrxxPeDi6m+V7ceGvkB+p92mjVSsqxePJjyVcJBEx2Jnb3niQ0LhbSguwlNaEYFmPv4LEBeyCA
Ld6XIG9LlAQB4U9DUBANUbqDviMv9MBeh6ALJEg1vQ1R2toXspZeLPZNpEMTLz2bXsJPqeFXoFf0
a+xvZW551GoABKhJnowVNSariMksVp2LMvnS6EGwI9N8mMMaTC/XZjCmS/KKAkVr0ErFAHR4uwa1
aEzq++6S/7rGNNSn8ecLT9covNN/L9d14y/LddBX2czlUJ417M96Z+HImO6CUWIvLLe/uEr7y5Wd
JqwF0vTaY5UuXI0Xq9RzigPdDXaTLkyARcGqk1gnbHcDrF+WwzOFuTJR2924tXoUTAU6ew0DI0cI
cTfcTKkq+wzhWGsB9m4h6/jQ9nn1AKwu25rQ8NiFmu7cuZ77g/B3nWU+dNwu3wX0feveJZ35g6oY
/hKQFZF712FO+z8DqFJCy8YHlB/LVVf7EhRxybBGfTSKddQGUK0OyRiIa3LoFjPBZYHm7LAM7Vx5
mEHQDPvdjJumj6gzNJbC0cpJWH2eilL0PBUtBu19nGnKcsGnn5jkg7UooHZ/E+X7OdfcdaV+oyl5
UrXuJz9a00O1efVNLcz3i90YeRABM4K1GzrloWuK4WGEKCHlmxl+c1ikK0rE0ekf3NF6Z+fN8Brv
/7bTOB/jfdcfvr6OnxXb/3Gfsj8yop7ucdOwXBO5URCkK76Ed3wIoewskDeN3r5qtX41Oj4AQSjc
3JoQkXvWM3mbmgPgIag4uqk9/qWwrOE5y6z3UTYgAYCg+JdBRUGY6gt17rC2W4dmtfHi2Ec58Yds
SG3U1ZocRZCAF5YyJOpAjkTL/aXsgk3ICjs5tz0/I62i7esatTuETqWm9FGVQrDWuTl7KZiArX/r
W34cKov8r0oX18XenFXVYNdUZ26sqmlmG6rvm/IHoM7e4bXwAirZcgsN02Of+t2ToY3txgu4vY96
VKVwN28XBjjVvttt/u+IMFA6wBij9dINqAGv59nf/Do249LCJMYCC63ze9I5v7HJK5SXekyzUTqd
PTTqNL2kIeYRKdAXmCX9991lMcWm8YFtwzM8x9U9z8SmMggQPmkZAbOGlK8FTASQ4Wb1TWurK2wS
MUirN3WyCpJBcQQ+M73CDm6TWxvPCC0AHEqAs+MwC1ZlWvg3dMiY2+9rQN0XKG18tRWu4Z6Znmwo
guwVqrcXYSihaGk03VGoQ8yGZtsN9k3TJ91xttPZbAtQEcGhGwP1ZCQv5oMQwb4SqA3WRqVQWqlt
YONR15vkC1BwKXapUWc8+EYODkfoZo88uS6ScvyVQZTRL/QmWvj5rzYvG/Df+iWUl33+DQC4YNGF
qC3ELC0EMtnV7ysgi1cKPX0J/DDd+Fbgn1O9y3ceKv2AjUBRdycSfUuFKGWV51tZyS+TjHCvt0tN
BuHBwpRryoiDADxbiZpBXwY718tS4MODuiJYhpXG97IK8/sgg7x325RyRU0UtQZXzCrvp5bZ5Pfm
UKws1kDGUMXP3UH4nisCsGbRRhbfIeUQgculjUChGGKy4vEK7/N0HGOwsIHvyeh165oOqFpzOGQD
WPyEhOg3gnr1i6wLjF/C7L83YRU8lQGo71NszS6QTQHpjdopEUNXrACuFltqmqCCPQ6OCYHccRfm
AWo3W/cHH1EcmPijf6QDLz3/mPkBZHv61Dr4PffrtQiYt4J4ITigLbvKtmWsdwuOe+8qTNt60fUp
KpWZkt/NIEVqo6YoVVWux6LXsfNgpSj4adwOsr2ZvRqAcoGGUCmA1cKNuhg6PTjKoblPeQ7xaXUo
bWNc9uB6WKGIN5tA1/oYDetOZ2Knu6gi4lr2NVUfWugjPmqS2D2eljp0PZXRVn8E8q3tPrfLW9BU
lIuk0UtMzHDW1HE1ndVvZwHI588NRGeXtY3liSvAIdrUI2hRMhDexwBbhhL0q2WSpBsijh4Te2mD
CxSFWFgiACj7qhUeSD8Gmj89kN5EaLHwrui1cmHn5jjZChEZRx6znylgwXdTGI+qRQqRJojEoQP2
/z3wNfgAuDhArpZmnB+8EKTqhFwNvL6+qQEMJicd/MxZxxbT9lkXI/+Eaj5Ub4Q/iN0eWmls5XYg
SfJ560MeB5R+5OB9CSVP765xpJWcrco9BRDCPAqunRgrwx21zMTSj3T2qZkG4XPqxY4FPi8Am7NK
AMms2V8i0+Er6DA6yCAY2blOh3HV+XX9dYhQ6a1EO4U7Cvymk2CNMllnh92sFJoG2OCu3HYZCN15
cTSoIFRRoi9iPc1WCckSSdN3Vw5QDihzjz2AtZBvp7M6Tm4sB4XwRg31SadJwy8aKJa46cQPeT/E
Z5eP2BxENckXwy2MZcszdjTAoPWU1vmC4qO0zPehnifrAWynMh9/OXwAF19bDl8L71svU5R6c6XZ
bvYMek+QQ965nVOsS6cznzQHCkzCtcZjjhzTJXCB+XtgKAzFFo6INqxvyg0h6ftGAyONavYQJqqh
xhBKP3xKow3tFzA8AM8oUR0WEIp3rlNHjxWxDNjJQA6YVVim+6GdHlhqWA/KztPE2IoiDexnGWT+
1qvHxzCJ0gcmubEtvVHstCoK76F7CtIHlOmqAH30mn3ulvjRxm52A5DrQWvL6tRGPYr2kzy/cc36
JyqEi0XdZf0a7I/8ri7S6squtGupniou0F93jajvAiPnZzIZNjb9Myle4/sMW3mhLv1lX40xclGY
kUPNGthuAEQPzeD0z773YtpR8JTUvD95vRMvjca0LmXbYJ+oTMUiTWJnm9gx5rvqADAppjnKkZWe
CZpScC602ndnEO2JttatwDI3/QDNGmrKuJErz8iaY4hKyzV2T/ormbr+bkCx9T5I9ewqd51sPTgN
vw+qtIdWDXdQ76ked1Xqp0fpudZSH7HvFmAI7Aax9hTE+kvMbABzOpc/gKYXTCZO2N2FWKH89yxA
d/SPOu+ujVUFdpY9zkC8ZXPUpX6cZNpJ25t51/lKz7BA2UOIDcy3HfLRA52w2dyRBcwyGQhvxnhP
m+HZ2I57isd8IUWhE1Y7ed3c0XY7xY4gSdhTV4rFBBfcBH1RbJHDVMy6CdfFOiMi2iiLjXVguz0o
PsBR27hDa29SAARO1AbDrwEGYN4vCssDZTwZyW1XsbdxCwj/yu99EZv3HDTFWx0Pw3WngLZGBBYq
ahIqd/YKVbQ7N8k7B/+tr5HsX7f5eJcBMQTyDDC8pcsiAJHn3OQgy3rfNIruQIwXFJx9DP7Ul7xB
a5rXIisuc4dP/Ymag7yfLkb9iZqDvE6dPeVtvxmA1rwkcbOjwoO09qcWFRqEVf6u9eajyP/qR5Et
oH18nKYB9H+3dP5T2F5+mu4Y1GtvcpezFd0xpqFr13bgbRPXxQ2jt+7n2DHCrh8N9BZLA1XINedQ
tzlEfodfioONGuSGvK0W23w6ywH7Omld4W3p7JP3n3FaMP6UgRbWzSroPbEWsQU+YltEeAb39Ua0
ZnRdBPXrGVc2U3n/Ftc3/kuFd8RV4znOBVmGxVySA5wClOqD3DxQXU8CptWdYUm+pMfIvzoUmW8c
KALwwGgXS50vqX+eMhu7jVCoxrO/PGI/NNp0qPp6qNr86/SaS+qdxPPyy9iPAAxoRXyFvcvyKAC+
mEOpPCzk5edQVweJku9eUFIUHgILeXhfK+wnLYwPUEPJIJcQILvk8+GigUjp0BT2/4goInDw64mJ
LThHRl+mZ6mqd+oewOc13NE3VRk5kkzJkO3pj6ztQu7BfxJMX9JUEPU0h5d9nC7b3H4fLjCnXepl
Xt9mA2D9acugigpBCTo4b2fU5KYFZQlZmOZemvqWZKQ/aURTHNnImzLN3OcYMxUuqubN+Gya5doK
vOTBGn3t7KcpIMZqGT6WSNcJ/EH7TDU/hgUZwsguvNJfQboYtZ9qTV/b9Rp878UhY2G8sSv7K0lI
YqGrL6FlAsF4EJbe5q77lZY6ZLeVXVN26NG+s8/xRqO9s0Oi0zy1lTvF9wOAB2Aza3aG1v0cQ604
UaVumVjOBspr+ooqezUQvF5rKI0agHytlyqWoTT+RE6KtbRQX1EBcNCpcoMqmEqEydTkzU+PgVE+
t5r9RMGH995KK11jNbPskaO5L8Cod0NWOphYv0JDLzRXE20fGQ3UJCAKkJNsCjXAnNQEyXfw2J2K
RtOfOy13VgAf5WeAh6MTq91+DTqY4AnLmnuS2xud6pSpUL+JXkNZJl9Dax2LHRVaJ1J7jLD8YcHP
QQlLYLn5PW5A/WmhYnUNbYnyHIZecIw0wJZa/JbuWMoZBEuM6Efe/3jrE6o+DiCZKOaPqqlPmpnm
Brx/1Z3w+tc+uI4GIM592DjA/w9WAjEUHEBoDW7oIFJHsjZF1q0LBn7Ed/45ns7mA8W4uejWfepC
tVMNaSddcsrCKAUew6wAtx+hpiHd/+PsyprjxLn2L6IKEOtt73vb7S3JjSrJJIh9R8Cv/x4dHON4
MvNOfbmgWtKR2rG7QTrnWYKzbrXsaDtIg5KBuepq66EJwGOz2FEW2EnHI0QIKXiKCXi4amL2M4lH
vhea6CDjIAF0koW3wG43Pmulnj17jr8gCQsKMzM4qFHTrhtvAUpLdO6aNn9msb+g6RTmAlscSrlr
x4qjvG22n3wRrQ0w1b+Npc+XcT9G54GDze3WOl94BdTYHdODVobbPKECqU8zczdCNkOE00yZQrwB
GUocGfF8/tPMTs2U6j2RyoEeNm+umtBruBHX1Yme9tQ0NQ1NF0bPA9NBGuif6cMVkttNCS/EEdiw
rewAoSJXHPLHIVOdX6GGYwPvrUKlCV8dCiWvnUq57vh6Unyv42c6In5YtajKfE+htOqv0D/9AOTb
w+EpqaRUirdVKTSzw0+G04+XXm3MR3XRgZiyfe9KDequC/ClOwOP8hL65jA9T4bszjXehVFPZNh8
BUowVNDVOq07vIAGaB5ZYfubyrKDVacngI6oi+gAxzcBfzqkbd/cTMMarzZ4pHPEP86CrokNhAEW
eZvViMRQ8ggO0lPeLoFK0l5rQAYFZnE8jWZsbuwRHHszlsjsd6aLww2wMX0t5Nexby+F5lkg8dtr
TaoMI0dVxYwt75sxAhvU1W700uSFvSzxfLmlsNNAkkEM539/G6cv3CcogPyHt3FknC5SM4+nt4ms
ILjZcRhObxNGQDIMIrP3vPXHkxxrmFr3yKaBrVzto07vb3Fe5Aum8pmQmL2kLM3CLyxjkESZeCg4
qLZ33gAsuhEk4ZHKF9h9F5bBXziSk0fATJvXqoaK4lrzGqVDLuAtKnKL16jQPHjFV9RvnwirCP6U
tsmAzNpQkw/OcwWc/L1ii9//HuWBYzxHhYJl933Gu/veS8BgTdpDzJGbfO4Tx4Gti81POEuDAmjX
t1b9xcsMR2LbaBuoc//q8w3jmppdeqaut0kUT13zJCCQkTb6fYKDPDzqZ22/ghDozyxNQNnNGDBd
6iJyQIvnpooIAg4MD4GT5wGZif7Mh+GnZuYXD4YMrNBBF1MADboQVMxRkAxqGiCwbuaQj3CyGHJ2
0zAU5nWc0B2B7KrlLzOV5ARY7hkOjdoNCOnkRP0yyIcvZVY9+3Wj3SzNTU59wnBgaz5TwYWKK5AF
aDbCLGHtOMGA2hFfAhqyzLZBcgWl93foqqmwE5cweSwkvihGlC1KZE9uOLHme99IcPYyyxH3PO0C
dbb0u2mnGYyugteIYKjfRaS8GC7u6Ii11n0Fzo79FLx45FUyfnJjVBXCtKnuIOMm4J8ReftAmv6Z
2QIZnULvn9yApYoPzv/C7CzJLZpd6Ci8+W+zGcy3ptl1EvqQeAYJyIugRkCzQSPmfw38K9Jc4tGM
wdUWi7LR+AJgQ4Bpqlz255gLe9uZ/Ns//uXeIua/qO1bnbIb6gA8bQe4HHfIKkGTUSyp7XmgSDnj
0IplbZjDjmXjb+MUP0DvERSH2tJXDbRaCeSHW28JnihzVzM01gxgOE19UlEwaED4Q7l2s8GFK+6v
PustjkJ02w2uWmic+tBfTejkyEP9Tou8qdlC/1B5mbhnOC0XTyLUpv6Bj+U+azjWVthlChtazT2L
ISye8pCv9KZtD9j1YTN51Iuyh1sysze56Pmh8Mvm3EL8aJ3aY/ececa3spf8h5eHsBY2+HfUq4Bd
qHn6gKTA66SaB6+TmJG+m5SDqdwkKf8+unjyVOWQwoQZ74RU6yMMTpLOMBclHwuIk3Swcx8teMRr
yiNevfrHPqMcvkCo091QGF0CKFRXIO5i2jx3Xor61DT4AIG5+vYWuR52i1fwF2Sa9TXwPhsWF8mN
MGCqpcENam7R2MRtw5jT+PFEZfq3eVHVfIic57Wy3ZS2Hp5NiEECQFxZvglJy1zHk0E6e7KtDmAP
cQI45oX8q3vlVzwCS4aPZ4bSmEoMv0Vko4AXt5XgafNh1HD5u/lzxO/vMJlgz6tzhU2r71tgbLdZ
LryDzir7ZNqJu7YMLXrURDIumAcdk7apVo6FrziAmWfoV6Zf6hGPpwrAwnumQaGEpnet8X760AlI
Jvya7qPmRdPjPE+/ZNAweze9bmR7kr6V7uiVB/sEKML5zYlefRj9EAdDhPZkyCCb5s6jSkHY7SE3
bXu2BrVxPKlR1MW3IcF/2gl6wDAGU3vu7TBZDFJvvttNuPVcPRcLCXswkPL9H7nlvURBmH2G8Ee6
xBO0fGhi0a/HnGcXWJ3rO4A2XxfH96vfjMCaAflW86XjRMFL6CawqG6TaXG3j98v7sfatDgyTK+L
O5Er16k2ZpfBzowd5CODg612TMPg/rRMRSHpLm5VdS993Gcnmef5UqrbgCtjJRUvrAPdSxAFQZX2
BWhLaKtIGLFT99+jstbTd3DBwqPa9+5YpKfPIOpE2wHV+L0BFPODWceQF1V117cIAVL8v0fQGpEV
iXdrUHU35s67d6GIeuiDB63O4qn+q96l9aoQen6GWFudNS49Hena+ZWnC/1j3zw6v/oPcfiS2Y+Q
Zv3be9AqUJWxN3BWGZaD1VinGrU75WnDXngSgjgmWL2lpt37kJkChe+ip1H1rEUvTgV/Lch9WqcM
9iwLXvp/nmSMkXtxc0mTaK0MJIKT3Qd7OTZRVL5YWXAr2vQ2P3CkIzVsGMPbDGqnrqCObxoo2GI5
gmZ7/H1S//cumsSrGIDaX8+ot3XosRU42t5Km/BAttOERJdAncSychQaF/TBt8uMVae+OsuvVuk6
O2EUvxDvFDI2LIBJtBSTG6rPml1fusm1IupFF9rbsmzMdyoxON7vel2mV1KJCd4iLMXpG4duX2Uw
6YUKMNLz26K2gJFMW/9E0AYzN1AXbePfmhrzYXQDfioFfxj997mJ1L6+gslrix2SsbCPUViyderH
+rPvaU9R3zl/2a13qMoi/JyGrrFKoCUEB9RfoWWm6c/4Lz9JpZIvPWcK1VDVXemQrppCgQm70yNu
Lisv7K6GhIg7Ssvd1YuM11ej6mvUqPRFvPl/xtEqsbqBtlB/q4NmnIhSWZamC9fJElRgJHvII8B2
FL9r8DkYB29hLWi/qOQOydX8p7AeXulpDhkb5bSxdIFK+NSnNsopcfwjkRCsk1EmoEqTrbOgSv4q
4eGAWs+gv/S1bS5Z50OutQyzTR22EeSrjB5mJJ7YQ3qdnfH9c9Zj1Jk33R1eF29t92uJ39KPlDVL
OF7gfpsN6Tp5W1xjmv5ihPJ1cTvvsk2XxRF+8X6/z7RR7BtXsLPnD6+Lm2+L11jct2F8BG+3wyBY
fwe3ygFWQFm0KMwCeHrVRxcHnLgNAPAd+MfNMPV1PlR7si5fsqoQ9Tp/mzaqVT5MoybNfZtGXbkf
iDPrgw2DqOoRn8O0WqSjbsPjnqX7vDc31Jq6VEhV4RTyGqLaNDLNoyVarZ3mGWq0maPnJaZoTaZg
vUEYKx/iErQe7Am8GDmrJWeg68uGp3uU9NBGHn1hemN6By3Z6GakIjmBufY0BdNkM4aw6BQ8T9ag
gHSjKf9xgc5S7FTHhb20hG6SBAz5VOpKDdPC7RlFfxMwjDoHxz9yfvRrUwr+AyApfGTZ4D36FoPW
0tscNywCmNcCXNLYXb6wQ93GnEyZgEihIxmgVf4jvQ8MKMalMe3oukBrd65K3NlvFz6oZJ6ZvPaZ
Zllv3SJ4/hAGfARyh/M0ekUxDUSCtnrAn+YuepUXrbvLKv0htrPmBvQAXJqhjG/hyLBPclAnSMCO
XlEfydyZFhRQUKS9vU2iqL6p308KyjZdJYPr7hO1JGubD5OWA49GSJMH5d2olZ/oUTWmWr2DZl+y
pmYJUcmlnlndkZ5+JlTVk77Qp0n1kH+ipyBNChqerCnqnyb1Y5H9wh4mzeAvJ9Ubr/NWXmDwSdYm
U0o4NKDr6v9PLyfBm87wVvAc5ou5jwYmURzoWkHOpklrcSpN/NcSENPSONnCUxbUBDKkTkaYVncG
NoINbu9bp9JATacR6gSDA3mrqW7qjhBlQc0WGm+6AgU4OeyCjKi+Bxeluqe+IpDt9l2MoYt2O6gY
CqQY6ouR878MXP9WRajWk0AJ6Y9A973cpw5+0D/1hXS2pRizhrYlxdCF+mgtnjtshUNwA894DbkU
JXREr6w0yU8hpMymlhr8IHhEEcoqHLgaPKHeZkqjA+cuYW520lKgzWiqulDcu7f5wzuoMCcIrWXE
QujVu/hjLWCLA/h32LN12eqws3G17GLE5eurqgD0vVajc98cBx3NeAldCLaWKP0bi3nyvCpTa72f
bG+jQI+Of1p5WmVeldajBaaflebQzzqv+u5/QT/J/FY0m35YWlHEEUrvLj/EY3TEGV98yy2gkCCY
OVxsnMfPooyHJdmRCq/Y2aFfvIAQ1KPQNWrbrg/75yoIjxTAWheKDeAIXXTmvJ+J2/6uZl3xYgox
bP0m1vCJ66aZYeumn+tofG7Y5QPBpbBalExfu4mrQkyWGDagF15fdM3s/gdh27CtD9hHX2e+78Mk
SnfgNmbZxu+gB20M8loP9fLwelo3enMPlUpQkzvQ/kCgA0Ruxr1O3N/KRYnjbUBzem0VocC6wsEF
1B5oWk5fNz02qysq1Mv520ZdKuIPXfR1pP64NHJY2VqfRuSuN/1YGtC8HQLgg5DcDGxoy394RXHU
16sZH0bnGbTKqNb7EBfEOqpqeujBE9iKVrC9c45tHLfw6O0fKJ8Y5H6E4lv82i8ifeqvcwiB/h5P
eUlk5f7Yz2C5uhSQtj3BqgwWxGZZrAwW4pyjmiMA8idPr5roUDoQ6HRS3uO8pdo0VHqwHcqzHoB9
Al1YwdJsve5hqsIgqdYX8l2rUy1CTEA0bYoU2ioEziYQEEr9mLel/C5vULfQ6rFefkjoDiqrO/WF
qIBQiIdfyBIyQu4Oz29YOSeg+B+rtAVdlkM4J/Q8696RHvpqqBouaKSsYGRWjWW3oRGaYrpRewTs
HllNiFFSjqhuOO5O1Ka8kNZn7dSk4Sz0gRRV0RYY0FAu3WptgOcEbsf5ZcC+r0ISbE9Pjciyfz1a
WK3fcSeF3JbFd/8OIDIN9VV5DyP2IRWOf45pm66Db9OHr5KJVKbG24gdqrZEDtILPkfV4EOyvnfu
4zR7oEpDl+jJtvMDfUNNFSVUlPlbFEjbCWTUM31DdArZ8k+eA3HdrDP7u8LWwOMuo/xA2BxduvnS
7FErJ3n9IIwhY/z7aMarHKKqdXLJMxgNMKeq9nkVGGckoRi2EDBDCbnALb4svM95Ydy0GJmBBbiP
ZHYb5vmd2w/NF6ZVMAAcS/Oh9StkS+ImuBQiD/dZ6lX7qjD1MzI8bD1Y+euKfsO8z1E63mr4S8wr
onR9B6OU+ksMK+qFrLnxwFDRX9slw4oaKJbzimlXP3VIj0M+woS6G+CmQOJW1YmaRVktPEAmsMXt
YWkho58E7Rt5b25H12KA92IS8sl8kQXGx0mZ6xZXzQw+TuqknT+KSi6pSJGZxh3qB+H+HQVe9cUm
F/s58z1lzhMtlsfRBGDaPr4SOLoMxERQFOMlaS6xIu4PvmrS5zoXTX+QkCpdmkqtCabXENpRo/Qx
N1TwPHcOnkcpGF7Y1qpJobFDxL+ZJYh8srcTvo9H+m+swibHHmwFK4g/jkqjjtewuYP6mNX3Sx0g
21MetxCTkv3akkX5OUxSYwvYitx0g1t89ph7agGEeKh6yc5uAdNM6k9zyKT9Pj3r2Ov03B5ep4vO
PwEbazyMlWd+nF6XvN2Pjb5BrQkIhOE7OZeb+dgc2gDwcWqWCSDlVuAOJ2bAZ7QQf32IIpN0cCBe
o2itePhO3bSWy91kRebntBar++H06x2pG/LQr+84R83viJ+rLwfzf9xVYBL3t7sKCAuWhTq97xmu
Q4or76gvHCwJ3C0AZs5w81oHXVEefcAuIWeKCzXtSoAPF7RQrHZfu6QTFMWC2oMHe3ALtbe1qEGC
QPnKEaccIMUwvTFW2/G5rK18LbKbX0pjEqtTss3L0HfHHYFWfADhgZQu2IJQLtRXu/ctahg3v4+Q
MM6hQ0qyUoDiYu+uLk19EMDznudux7A3HoqwF7vMjmnWBxeqW4c2S0+QZ3+mFlTM4IDnmfY+0OHs
GbTNMAEnC7uCO1gFLTXDMoNrEwVF9LNnhnXQSrtad9KCQ3rUOze6WH274G4c3g8oYNyAf+i3jWNY
yzlibN0r5NtRg1STQuRHDoUJjSNq0iwcbMrF4GnNQbb2pyTJ6p1p+52zKSzx02ztddMNnXk1Ri8F
E7w2800GaapNV4/pLfe0FE41pvtFY+xACfzBc9foFZeqK8sVEblkwaEfWEGUYSbfzn110g/LiX0S
mtUX3Mn4EtqTEGsnYgAc1eyz0B88HkYbicNw6kAxbyGssToZrMRhqkUpjJqBLfEkGRvH2lmm86jp
lj85runc3EA0Q3/EMUhsUydGIb3UvxCqEk4f1SVo7C/TBsKCTesAPbRqjdye+dg2ln4CtRi4MS2s
6kNbMEDkO7vMz9iZtFsrrV1YZinkg8I9RxDl3Dr4dON3qc4Igc2DJUikKVykoKK0DA293xfR2D3q
xThuCr/GKVWNxigWHuFzWeE4iVEQES88N2OYgCWLRM/be0LwO3gOQAZCMkib9FA5sdx4ARG4bgtm
bLVtmhrKsKoo24RiaYF0/0WkfggnbtykkSWsr7amF0t9GOpNwQL8NdFucDttHfyux2qd2XV1X6sj
JXYwr33UDBrZLePWKBXLGr8KUbBw0ZcKCGq1+smG2+IaSpMSjBnrPva4fqX0KKD6U4toYaoloyDZ
M79GVnLiFBjwnFJ6bq66hJnprSzQU5bUnAdsPwlXnKgeMq71rRWFDswD1YG4w1Mdwuxol+oHpx9X
Zk2+Y37iLGwWp6exDo9jVwxHiM28v/ypL0uRTM9L/AimUsfys0WL3X6wAOH9rIPj8iVEwg+QRS9+
MFD7gvuT6500fF8hTwWsfI8HPqva/uLDT3kJ9FO2hYhMf4tAWLhV4bWAqfK9UA2pM8hvhz3u0yqA
LvAdrxZDY8YHauI8VF67PkOWDxGa4xXHwRStiw1m5TVgqBS7kI+1upfBQNHWio0l+w7bbCUVVQ3Q
SK2Q2EDdOUUWCBoYTxaP+0Vr2/yod475BNVNpc+ApqmaNEpNndVQLjLCdFuH9Uvu9dU39cIKHR+K
Ar2/KlS5tfr90mQa8qGeKVY0kFhNsWo8Zu8LeLUvTWabn+NIXLmq0kUaGBUQgIIXQdotsjTQ9w3g
i7C86Cro6SEePFRtA/cY7OetrhqA+YLws20E4ybJRI29eGhdUihBLjQkPjb5mIMkFNfFsBzB4nBw
S4bnca7nZ2Qb8zNYUEjqxBr0clRzHqAmXWIonox1oV8lcnGn0VUMqqhgKIKB+J2BdLUVjqafp9uU
NVTxjmrCjdXhz2EXJarHVBYGzQjpQC7bHUkmOG1onzU/Ps7SC4kxtttIYrtBMgs5fDXW2OQXYKxz
QBImXTvpKlsTk0EKU2RwLTBBqcDf5yDTEazPoLgUhr0AMR4K9Zpegxam5dlqauNWAFyqsMRBwLIY
ED3Iz5dQyfr3Y4BhffTuRvYSyBkfsGzXNny8+v1EnVk2UD1AKB0qjVvLSUOxZI25kMxuN6TK+E5Y
sWt6cxFVAU5D6pv+7mmpmmAcvB8NUuA1pgfthxXnyVEe3ayy+QF7vy9eUhp3XhxFNy0Y7snmqkrr
chtUcTcZa6XCnqIcFZWG+j3BEAGyKbcV89spClu5Lzjb6NNab1FBOZZbl+MkR5PUWr9HEXRxfkey
33qL6oAdAk8EJkuwk2Nw6m28S4GHBrXCzmd39CowUKJsPXhzv3WhciFWsLDj00wakMiH77QCEi40
C4Itr0tmv5ak/rclwyGpjnMXLTkU3euSNDAvCTYEHK3wKPE3+BqVS/DDnyg/MydwgkGiUmPbT5Sy
oX6KMKJ86p+7KOKf+mkdtT7uGuWuc4Lv/dB228AocwiJcHXEV20NrAjUuSvgZLo4Shax6z3b43Am
IXQol90inZUwvByadZMH4HNyB2JRItJWkISqP6lQZoJqJxAKj6P3ocyKxVmq0CQxq08Af55zx2z/
h8ql+7fTMoA5OP57povtred/ZNskHN/txOj9Q5bLv6Cii8N/jBTDGfLmculaFsiVbwxXGpib9CpQ
cajU9Sv4Q7xnwlZJ0hxqItlpKCUcCL00o82mAxt0K/Cw1uRmHh2cVEnPF7glRGqEAvXSX+MXzvfV
qH+qid0DDdljmYjwOlG1QLiCS4hXwMQaXC1NeFBsEewTkbamCMTbFp5xE49LxQfQ0d7QoP8rfoxg
wAILa0B8idA/WtrOdVv8ReVQ3Vt1Ud/XFZ+6Jlq/auIXjB22KiJTmOriqsuzg2H/7zc2++83NgPP
ZccCPd6GFxfMB36/sXUBNHDxkUiOuZEv4r6WeCZ3sXdMnMY7Tm0ITKN3eu1nNgwrU29YUwCF0sXQ
B7kHs2vtcNs+0oWFBiplc3vqHOO9XunBKokNd6n12IpaDaytFbTT6KA4NDAzu/Yy40ebDcG6TDXr
ix9a7yKSRuRXW0cFwE7ZfV2DewFnvewp7JoYhxnAr0BJlpbb/EiaAP+dOv8+HSxi1xyh+Qkv9ib0
4N8M1txfafWdo6L005DNpzjU+xdwPfCB8Rr/4rsd5EvsooKNmZbfAZvnLt3IKD4DGnttTdyVUNn0
bkmnXcFwbl5y3cJ/P5AjbDb87GJLcPUCr0u/hpkPIl9f/RVW+DxIPQke4FIldp7N9J2j9eEtGznw
8VnIl8Da94cRRCyQ7aPwzk8qcx8WRbkFwXh8EFpd4i+Bqjj8ChZObshvXoPcI3d7CJ4Qb7WN4IhU
4vQz6m31yRuacgVxgwj0hgDkhNpJdlEcgpDulMPSkbDJM5mz9wHLXrhJ2p3juLEOMOIUywAfm6fO
T8ZDyKIYGsyt9SQcUA9HZ0hRCxbWE/YtBeQIkLmi0b4Q8SEq8Eek0QDPjX2fxu0yacv6OMAbcW1b
P0ExBLSs7WEkWyMZH0e1+ykBrQqGf+uuC/uNUzhBu/BxXjnxIJentGZIdDjdzo0yDFDfFGODZI89
EXNRd2D3fsbEyYxS3D5Nrt874K53O6cEHSR2xEWkMGSECPN1gm3pvROqSqu7I1CXDhm3XWmIi4n/
A97bDz/JEZk6w8XjwVVNN+E/B5N1ar7+aMMCj6Jq+JQf2MDEymFDv4btWbSm5zZdvLBZlV4WoH6J
B/+7J32VQM1bcu047Q288i6quL5r1AEMXHZjuqRtGOxTXYPhVwL1FtCVLm6bom7mAJui+8iM5rF4
feW+9dHoHGcVoPlrbX6VxZhPSi5guC9QuWXPqQCc0WrNGt6bQ5MuJO+v9N8ycwtOCqqsOP0uQMZa
+EVgnrygij71GxdH1hcdpkEn5CjdRVDybJ17ubWtUrOB0YmyP1LbbGp2lgd9JYBrl6XbhRcB55Kk
78vPlhF16tjA700oAG/gzeUfTZenRy8AhG7U+/BewsQROWs//wQvrM+SATM3CiSHCpxS1Dpmp2Hv
azvt0iuKcVfERmNeIYAzLMIy+5a0TjJZyiPn2cVgzdvm0UGKDPXy5NqyZh2GenSji2Xr7U6MsHab
+8qSu0v8J/mmroeldGvrhL/mcKGLbTfJxqoMDWdyH9WisilMbI6RChmyAH5NueTb0YTIPOw7dxrX
2mMSF83RWdFrjpzIkVWJnm2GojH30WCjOh4Xt0aOC7BI00fL19NHkeaf28Epz9TlJYa7ciR+4a4x
fpUDjoRISZuPiRaKg0cWByRkQ32OsBY2BL6WYRVsy75oDlqd5Ge6cCTUz7DgfG1aemmt2ahDtVKF
gAWeFnI6QCaOGRyjCLqYOE3SGRIptaxczMfJPoUUvSisc8Pz/jJo43Le1NGWizPnzoYP9LvNHs/w
i0WRZTfx5l3freDcB5ycieod/K/94EuOP7ORmS8xhEwgb2pc8JnCRau9g3BsUPnRmvulZo6nTmuQ
CTP8b26ZXIbU6J/b3AKyDhzlXYJn/QPcEv/CnTJFdtkJNvCy4AffafmhtmvY0g9RpDJoyfcMZnxl
Yq4K7HW2dFrsrNJcWdK7lSPgdNz/5qdRd0PGxX1oRFEtx9jwdr4ovQcOJhGoFV24pFF47nrrNmov
qaGBRGU1wREfnginJtUeYbZ2zKkNc7Av3NBxjqvjPRyAxscsFo85q8H2yW0TH0o44XVJ1J3yyP3G
OhsJZRbtmSWyQ6n3OEvZ6SEA7GhDOxLNFvoR0lvgCCruOfXF5f04xvc6JBK2JY9bMEvdZrpQs48O
Bm6oV6Mzy40HIb9l2hbFXawuRc3zO72SCz+HAXoDfT14FA0GTKK9SK4ojkJKgB6ugCdBWA8R1MWc
Jlr1TjuCSdiEIBYvwJzXntIwWwjPdV40iKeesjwMl4kbOCDyR81a+GWyk1XrvMT58InrdXWXBUn5
2Cb6Gu5j1Q5MxfAIXIg0DfnZhBP6tvNaF0VCpIE8dmrAu/mMA7O/dZGh2xS5hF9amcPUuAOUxRgF
LIsiwFuGDEAXB0eAx8Af00WhNg9yhcKb8yPsAHXJndx8NOw82Nh2KyCcWsfYs/jYYYPF3UHYZVdH
EURaQeSmriypkLr0QLQdpHuCDMr3AcWZeimhsyE15wYAT/ZoF+BHOj3IkBUb4E0bg2umjQwKgHUK
7lmGM0dJGq+U3QdjJDyl7uOc/SeNQGo2bfaMz1APhUaUiyxULK/Ci6yj09jROoF36he/SpYENqUI
2YzaWWQ/G8aqO5PzF5JeMPEWO0OCiEAQEhH01dLxxVfDSdlF9voTaHHDFwjlaUuXZ9HJNdrwAeoi
0FvGb9uxNY5tkWkcIKACF2K3utcta9wPo3v/75tVw9E/ps1N02EGs6BBDlzY307hIrNECTZ/CF/I
SKxHQOTvajuQx4EB45pqwI+pLnrVpvzUyDA+zf28MswVsqbhWuMlNFPg2CCPDeN3ng5b0cXrXH6S
oR1N0+gdPDXN78xw/bow3idi8Uk3c7bTIcF2dOX4eqFmpLthsJpHwrHTAORxK3CDEfguZoTY/rGu
GOSP5jXoFUxjMQc0rWnOFGOa5k/m9bqWrg0wr5RLSYV6Nk42LIRlIJopJDCvfR7kV9+ZeiZ3kc4Q
6VYLYJRBYVPnh7k0UuI3c/XCPTXoQv4mNF/6w+t8ZknDxT4Ut2YU1OoVFIh6CLhDj3CRuJxdbLC5
kbDrjnCytC4tg2AhEiWi2cDoyAftsrAuFEcXRzXVjM4ZuiN1TUtFiVtPM6jTZ4az1Yr2R2hFyE4Y
Q8m2tV7ev8vMgSsZTgk5i5JUyCAjVQUDwCnS8RJ+HGWMvbJlBeFKt3sItY52f4c0Jz+Vg77TrHi4
02yIgC3S2HnOecwO1Edh6TAOIKWGkLsDtOSOBt6mUgR10eDbdOQq1WpvUymOQoTV3hqOiki65q55
ZwDk8gRWmLsyfGlsKYk5NymJWdYBcnsjnpH0WMpVsyhDAz6MvNpokuyC/v1bZ+t//9a5qk7FLAPJ
L9N3PhwRPUhSOBo8nw9dGpVnG3uQM+tAZY+VpIob+9ECzwrtTpYgzcwDVcIwUOfBfS6q1wFNCcrB
dw9+k6Gv3c1L0cCfZszv8WEGDYRqqVAtpdRtzsBUJMsONen/8h7zm4dMy5a2i92I1Hl99Ubd2HlQ
TV6AbV1fqY9e/YcBAb2Ya6QuNAMSEO+XogGIWQ8b5MPHhacM3lCfhPucMoybL9SXxOVW+t2wpzAa
/MdYGrV1GO3q2bCnsFaLAMnjobcGiQf6OW/4uUyHd4wJM0dC01E/TkXrFALzJ79JYTaAN9bAol7V
rE0fYfoiLmUUPoJ4kj1SV86RvkV54p5aqV4FSyj12Xtq/ml6VsSPEZLf0/TGLT9Ot8rydXoVIvuI
/FK3CmsxrgwvGHcukI+RDNonAXDk2RqUZawALa4LCmeFA2Ozn1AXCOMmzN9BlrbObsp07MahmTOH
0SwoL65KLfzucUjdQwgMHtpIZsf912yAEnSOgsu+HCBgHTbBrfOa8Wsic7hz5I68wLJev7S6A0yF
mjeW7FZ3TfeYJpLt4XHjrmlCCgEBrFcXSKZXrY5sv2Djh/UqtR6Y8jCYV+u1ar08M256m8pH284Y
hBXa1/X6hYds+BqPZPdY8HSViYrfSqXvolqO0Py5ZQaM3ybIiJtNY3EdlA+yrJZeE27GAc8G4iO3
XR8hhTX8nPnIQzukKz3CUWzue5vUKHLq26SwRXvJJEtXbmW+nyCGCApCeJcCqHekV4W5EtxtowPS
99WizaTYlE4tHai2ABuV+gUq2WZiVfAiwNDU9iJmb8cSkju9VlWLIAjDz6N6JWJdTK+oj0Yj1fen
uKDoqgWE+jZBr6zTcNs+jqXlX4wwt5bwD7G/FTAIV85pFtSmUHSp7DvDN6CTmYH4KbClegIa/AtF
hF17cbD/feFDY6+5Uf1tLahCeDWHKAIEuYDYCuw7q+Af16IIu5CXDozgl8QeX9dKQRA42BYqd8Am
bYCly4997oszVLaqNW6OwXPF2x+Enq6HB6drWyAhnH6ht0gKoXwLt0bhZEceZuE0x1dzGswhlLYB
E7ff56BIPmyMenS2bMB37hnQ2y1ko6Jrjd3+S3IXe2304ntNc0X95Rt1OrCAh4eb062SyMtfXHjA
r/6Ptu9qblxJsv4rE/cds3AF88XOPICkKFp5qbtfEG104V2hYH/9dypBCWy2rpnd2BcEKl2BFAUU
KjPPAQKjc03a3rZ/AAUlviFlcl+UavSio2XnBlSx3xoZlQIMiYY7ixwGQjsFAHRT+dIiAF0BICCU
62CMNYCpOMiRe6Gk1VFT20P9Z/lsOGUMsooezGayUSuOzWYZJqmyoeG7mQ9oywPXgPdG7ibS6JMZ
mgXSTY/ENzabxOfphSHoAQ1bGsNeb5r2fvDbSZ5zwObPclsMn7XE7r9cyKU9LZE/kHOgQKC/V4I0
SbpGi/1uZ7p/S4MGjc0bpwxaj4Z0SJjeLPqQmWjcAYckyVDs7lXg3pq8xjozN6MR/+KViYBNs8QJ
59tOlAKZ8CFXx60zxMGxN5B+JWhYWySoOosUCx3zUIBnLgZRCh7mdR2idw815LdoF1EOFx4XikY+
aCkUKUy3McDcQCuQrAejfBKo2zItk2MjwKaR23G8B+nhC43o4GLXAbBEo7Kqsf2Zos1q2FZgkPtz
h9xmyioEkNjk4IKlYsv66kHvTQt7c5a5NIpEfTTsygZXDo+/OHiXjhw1/93M0O4nO6g9/JVXWDry
H6BE+VEofv1Jt3CDTNCa92CBr3AVoLD3GNtRcc0TPm4NwD/uzKzka5oF/czm0kL5xWOAauFpltjo
HxUtKWgWVOphFt510yzDmEyzjGl7PouSp6dZHGcEsCHv9R3qdc5nQQdW+hevUe4v1cHY5ceazcB/
n6U5unmxngstfBFdaLZAvie4b8PXSqRMZD1BlXigc3Ju5rVBV8STaC7uxcull4WjczPttX4wvIjB
4TCL2rRWjui4WEWoqZ1KJ/AfdDePNFfcpZEGnEDZVyZ180h9s6QiC2k5+0lLNJRjKxPkiADQsXfY
fWmvkFJ0QCmB5OhHZ+AlcH/Ryso1vGVxbBiif5gqUmof+TgqQ0mc1FhqSM8AEgXaLMVFSG08lEjf
9SI4afMG5M8NA98Hwe7lhWNvmAmoE1NHQ8/PMkLn4xKEOOGfwSYT3nbCNjfo9saGANf4HXGfDu8y
GuqhZaz+fLH/wSu2YesW0kQWgPqAEqFecH0FQDdrs9zRt3gb+jSBjqAAwECjP+dYXmINQKuHqALI
hKWUtyRS8qrYmngqeH/Dw5KwFrMHhcvNZJP7zlij81BHoVUUAzc1VSNPno3vZ0GvjpNsPvu7doWu
qFvs6gFpTRZN0gEVpeFeU58IF2IWXwwHbs9WFxDfeFNDpYZJhFJJim1f6tcEUdN5N2eTgCgVNBso
ZJLZz4/aPKkltG07voga/LxmOwt05ADBiY9MUQDPmygbek2MVDW5Q53/lt4DKzP9HAoG/h/FvEkd
QIbSDdZmlbJHkvQuptulVaXlyg6FWM33YDBp3gSBODkko6qAmjC5IwPUo4j7CyeSdZGBO62Oonak
mFGTiB2h1r5v9fgF9dnYEbJSZ8E6YG3FY+7cg6l7kvfgxZ7ktWp/aN9IubRHph/7eDIOxcfLXgU0
dJT/FmGb72M7RFExdg1seUjkjgMdgMqSL7B/7oAM/k1GdkZnTl4XcvIXeEYDZ1ecvFS5ZTHZMVX7
i3wr6kUut7AYQ4pcVZmj6yq2si7+v8AuVoSFm1a7PLOjfdUxlB6K2LKvWersJ/THlBvq6fRCA1qI
xrPtwthE4HFeFTq3J1DUVNP7VRf4iOW3KGN411KZH2nBa2Wj7ROojrOWOgz+I18yzoXyHWglydGs
VSx17fhmbnlmoDkzwfp6Qw3WdAhC8ERLq4n9692poZz4+5BiUKO0FFEM3alRGyH9/cLoVvEQa4sp
iJzmYub3QHMf93sgug6Sv1uRiOb8IJYUdVoXA7AJOXogMqzaIK13VFcQdrHHwV8u/7P6g0XQKlRW
QNoA6UOrws+NRlP5QaM5i9rv1K77znQhjuCFDheJjvwEUKaRmwOL9LOaZvikjd1NZ+EA2f/a7iJK
F6M+M0jt78nUaKdljnplpEVwBBBYtK4VVzlcnBX18Cfa2WO2c0yQhLbIbd50jH2Lqyp9tByjvMZi
kq2HoAqeqr59qSWU7rtBXnTltQrQq9nANXPtcwjM4TzJnZUJ7JdFqtX5LZWI0UFpYtCbAoxolhdO
4ICEwrAXZIEnMqC8qiyZ7EjmA/Tjdo5ZouPBalAS3KMJZm/aY4XKGW3CE0QHlbZQ0S6MR4RS3bfY
BI/VZPwygvYZAFIoWhtzNNfHgEflDlJpc1GH04gzEZVyhG9WZ4UdfbdtFOTbZv4HGcsUcY29Fz1d
Uk22JvJoXcr9GKrTVqukvE1TQMngdfWBRBWvQk8JeyDBFKBQc7n2i4PuG1cDYRsqjewPbyxl1w9j
vzMFYHi7HqkTA/fYY6/nSKL4VgXyqOCXs4/seO2CMmji2UIZZnJfVw0o6JH9vGlEHaNBJVOughp0
WVaClwtC5KxKNHjajfl1tsULQLz1sc042eboHj3hWb/Z5iUw0WvFwoMUJYXUdIFaVTwI5JAaJ9jP
Q4ncd6lFeqJZ63JZ+Ye+iuEshsQ0bke0se+B8ve1B9VJsWjx6PFYYOM9XWIl6C6Y72JoZzZkVDC3
HnhSsy1KuYGm8Oavdin8SXvhr7vt5E8OlzOEeftX9VmXpAho2EKhj2wLxMPHZZdMrujg0JBai4Id
aP4AWBcOygEI2f6Ipn5g5NTMqCchUqbKgdR0aFF+tUYfLtheyfrMUYg1eIrEZHzhVgHs02Pcr68u
FHNQwAsCI3u+Djqlw1vg2TWsXcyTA9ql1B5dmWjqlR7QM5Wu7qQIkGL1HcnTQVF3AqIoT17fyIV7
N/QAoLugXZQe6BIo0BlefAeJXpMDfiaxjWwbibJeWwLF/m4UBQsfJT3fsDRARzya3d+dlIr/4mRK
Jz/yUVL45uQahnb/Fwv0X8h4XdBH67atmoatmSYW6T8XbOltyxPbHBTkkWUtKQfAatrY+85su3Cl
cXcaslCvb2pJdNO5TnyNT3RoNGSDx6Z0vpcdqtXwMhF4ok9XQAe2v2MFmXohoJGeg9jNllqkdLfJ
UJdrJ1XrnS4AAV4hBbyu86q/NQIzWw5ppj//HNNGPjzwgPUH1GvL/m7rEglImpEDxSy1sVxbMqaB
doBd2qblFFP1sfeIJL3+nKvgGUIPtPvdaaOVK9Owp92gCTivArDZSoS57oH1GKyINchawLfQ7fEa
G+/q0A7W+Nb8u5SjQQBVx+OXpFV3lgU8tm5AjhP15d/I3bUzNrkPKObaa9pwco9y8M4UalcuUFs0
kDszUXny7q7yWPf81Mq3XdB/S+XvrjfUelHYIl+7VNAJquvTmFKiVOvttu5PNrNP5auo7p/H5ONT
LvU9zlQfTpXjf/Gbcp3LRSle9xzTNFVdd8xfF6Uit8B/bhvV3qwruR5hpdxr82+xD2nsexewfCiP
q782arsTkWs9AUoIVXxMA26elJuKz7+WhZNd2T6qF0JXt59GVu3U0Km/kjsFyhrNvx0qvfTIoWFO
6aHZ27+NWH+ahhTgMtsVaXeahuKSHHXfb/PQBdClGEGzI/lguu4iE76+H8JaueXxWIKOGVdHM9Lc
dBVjrqWeEOlWi7v8UYlFcUCd2mckllFyI9PzKgBkMyOp72lUou7TM7Wwmewjv2JXelMAY046BKFR
HMzW+WxJz3d39GbzyT1yk5M7KS/cVbtVF9mgoNjJsvDEkYfICxWh31phZk6CrLN+1yxhbWYRSs18
IMDgnz0qNFnEbBQOYFay3+cwZHyKNUv7yp1izSKXm6dY5vuULO2dTRQlv89TSsKMVdUKcwEkmA3B
ikwAI+DJWCNjXmOrA+gkdKhQC7UQ9aCtZ5kSaJsOO2pHEhWArQeK5/80UOx00ZGm5xaLj0baTlfE
wO/juSjR2VixP6yY0oqVLxmR6cCPDuga7ukctA/jpHeJI3nYzzryxb1GrILqzTe7xS6IPfn6eXXy
/Tg2+XPk05Z9/lL74LBYEnEOXn/5HtyrfE9Do0K/jRV14K1kA0fxkkzY0akrc4KZ26Hxa7a0Gz1C
ekQKHasowcVBJAN/cSu47HeWez4M7SnAuLUt23DYxeOlxSYGdpiZtjth7AVdUV8VUaF4MQiSnsM4
OZ2RLJSyWMoKpznXkh3JSPt/Yvd3rwrpnxtjCNfCHWxkDgr7QGdcDrFI0q67Nn++kM+2eaW95ug2
X5OF4eBRKlPO9iFF49R1ycrn2ZbkcyS9H14To2NrkndmwNexohrJIQNexRWaBVD4Q3U8eKADlrr3
nW3vF5PorAKITOhAJujMnUwGrUflb8bZcUjC56YJNHSRN8WjY44rFOuirZpZ2a4AOeXCFxiOVhWs
Sk1V0Yufmi+57T9pKj9zIivlL53axgn+qsFGv9iUxu/OsLEk1WRLrG65l8saVzUL7vog2AEmlMVR
Sbz8sIa8yrjhxQrQaBhVl4sitnbAEtTHZ97mJxUXiVtjVy5EPsEc+p2VCnfPfR3tyIkS7E33niSa
z3VwKUvl2bhPo3s3jsT1rCBXVYCr2YuMwN/7SdEvarwNARpUCkk/m9OZcPtw7fvj75MJycjOoFnH
8wuZXS8vSc+Ty4uZI+FZd7ryXKtPFzSHmu1mmeNX00VdzkMfi+wiU6NvaBCgAGiyjGH7JQyXfaCK
W9B6i9uxx7aI7f+gwSwGJInvhTavJfuFBl6VgVub1M1+tNJztvO76MAVEEuF8ai7Xl4aYE6QM5Dd
PIOLGSgQifBfc4o+Cd+jz4HJ/z06yUlUyhnoM1AkN8z945/fNAECcUFlCAxF11Q1hhumbcpimYu7
pmkzEwSSsXXAjcFf+CNaG7FejvIteKrybc9Qm0mHIlPrcTW2HK2skebgSOKgsp1h0ZN4MiExRaCz
M9tJn1UW+B9mg0k6mU068osjzUVgOf9seyY8Cz5d9HRpJJ4u3e75CGoLeanTVZJ4MpsmOru2Lmrc
ddgXV7FS5VsUv4QjnlNjvmVqoo4oVQ69MgChrCSnVwLlABC68lPvg5i5wnvlvq8B5mDbOl9FptO8
YH0IvMTeWnOggkSpiRcBkVSi8HLhjOEV+hzUdSEGlDPY2sHlvXZI9PALS9P0WtX7cFiSjA4Zmp7H
xtlzg41bFbWlKGQo2RLgXGu7sfhOBRrg0WKFq3mmGhg7B2zSJAuRJzvSGe407XGIuHMVCaPHPag/
4FWarzUty7dO5GfTwc5TvL50QsexiFR8bdP5pQUju8l61v3qN8U4s6P5pvF0nCJRDOAJ47s+i3x+
BdP5x3aTD7mTwa9+01yXn+VyPEens7Nr/TXipe/lZ5yvZo56/tnOz8liPqhAIdxOM85R5j/ULDuP
8esVznbnf5fpOudoH1/debT5wi59u8r6VLebOHKHe9vQ2YEP0WHI+uGeRJneukswryE10eYSJMHQ
Vo3rdDdkIoRARrEH8s7sETPseMY8d69JhpSiedt6NeAnO01Bt0A9Nv7BBdJ4DGDdGxNIzNMhZ+Yk
DyIb2UnSvtuS2ezwLp9FoYxmiOQyNsmbtzkpTuBUKnY8qeoxCk2xSnxVLLrGQFt8bwKgLAAZJrZe
w29V0m+ErvrPTZeaqFOxzXXdDs7z2JobMiBPboblsSuakyex8klPUAWdPJn0rN48ySDtweYa2b16
5ShotCT+v4qJ2NOxZ7ynoQYIi2XP1WQdc9Y+psJwwbSBRmbSqgnXj76V35ES+FSw6H6EThU8zMFC
1S73pJuDkRacef4UjLTvwVKz8QVSXj9QtRQ8kI6uqklBahFK5BYlS4NPOerhmmj4VKBgZxe3jC2o
CzgvmFio2MvdudLKB7SDJCkhKzMDESI5NUiaT1YmlpPLpKntNd5J7orYt47jUGAfrWbxwgAi+iZI
NO2xdCMLDG+AyCRtbA3jxoxRMklaJe3aIzr9AB4LVya/COuWNJM1kuNBVJ4iYwPkFBm8hNojdiOA
t5EBWIAchq4aN+BUKxbkWg8WIpvdAylPkcmP1MXbNad1WK5bRdWWYenHj2LAU8JqHglZIuDaS1Wh
8YtgJ7gSK4tQ5Dn4EoFC4YyCrf22KpY0rJHYP9RK+o1Gb7FoYErzD2LFMhYpXUVl6x7NM2ex3KH4
RpfyFivtQOZnt1xbEZlCTi3wBL5VhmPi2UUWr5sWtSMewXKREam5VFclGExpaAP0BeTRtb5V7S1U
1rOWO3h+iRoFd3KlX3YOfrZDnV/RsBNggWwZeGRoyIatw/qTk1GVmUfvAx85CelE7xJwApWoAAQE
6GPNoUDLOogAj00QOZsKm1LHSUangRnc2APDzUl2vRG6BSoxglVWjeXSVXW8mZv+uCT0CkLhIJkt
ZQRrcSGj4SgLWGXR74rsSEYByLeoV1jVm6kZTdn9idhhYnqYMvZ5Fa+A73bST5qLPL+DputVLG3U
KgzWltN+tlMdu48GthlD7Hmuax5Ym4qVDhpUAdugJkb5rWUm+rXQkUm2pYI9RbI1fKBBfGBLQMWW
AuCEJLX5OkPi40oDkYSnaY31o2aRlwDq+VscYT8xNbTyVlfjbqOADmndJcBLJ9sAuN8/GEgGyLa1
nHpRjrJHVdpil+bcVotMlK6MAVvrWZXf9pJUivnuJjBtvh8SNbud5O2QrM1RR/GitKDDKM/AELlx
saAF3wZGF7bknyrYDk+FGm9yW/XQrBpHngOKiJzOSsimMymbtP+JnQPOm8j7OYpmxdbSL5P80Neo
Okn60HwwAOK/Blkl2wyBAm6fzO2BDJRW31z0F9OXS7YxE9g0NuuTLTDI3BsHgFizLX25eo5JQzQY
b5pUR+UGGkEBQRcxUJQb1a52BvwDEGvtu6LXAw7sJvQHOMZnxHgdE9f+Ik8KlPLSSf+TJHaD399V
hVWzrV8Desvq4kWfZSlYR3h2GAbUsdF9XO3BZ1/HubOh+7g0KzKWnJkRMoOSA5km79szs95EiXZf
pmxLVemhD+RBVLOBbLlEzoCGY5A/Unl67+uAiSSZBRMqaCev2TUW/JFGIPR4s32XXfhPQ4qMEsyD
lscPoK+5Gc1aualUR3+Sowo1zDdcFjQD/X/StWarP3WWfaZ7t/zAT1ryWAzb0MXjCKBa7VJpa+2Y
AM5q4+tCWw9dZt6BmSFdVIDy+Abq9xVxl+lZ9lAHQfIJb6IoTA2jc6fUt4zJiXdB/A0gLqtYmP5r
yIvJyUijdnnV6DE6upiEYFWdoTikzTRg1tgfSDwfNOYUB/TNgP/6pMNban040Yu03AeHq+rE90l/
HfWNuCt5kdznoDzYxYn1vbZbCQht9eqqZyEo+GhsgQPCc+I03rZF3iWoZJ58KZAfG5Mvjejwx/40
29v8LDDbpW0HYGytgNITlkgzU30GVU3MsrnewraB2qLXyDBPtR2R9ANbA177JOAB+fl4VoycK+Dv
8EP0AFaOC+K3TGWP6HbqVgn+i7A8VPi2V6xxnfExuEvsQluklSU+l1lza+G6fm8zbDGURfQj7S3g
/ZiBNbnnpl4dBrC3Te5hiP4TtxHgF6zAFNTkNQjCAkbubchC0CVj9rZSo4chLPH0AWouVR26eErv
aEjYTnURocMLqGse1R3ScDaehyoqXJ/m4X/uq8h5aaKPfONaddH70AdPvrNx8kx/jWp5bwSZ3bOm
9c4SjaDiiKqedtMNubhW0tG6qW2WLgfTdl8MsG9QHgzZjwvvDL34Z95K0Z68Faamy7gq/Zeitl4o
DYa5abLErBP0z43qOsBKbkn9SlkDwCoaUr9SK7U8xpVRnRppaUhFbLMx+VIoIY1Jm0QjmB6w6JFA
C3kVLfCRWqCsgsKFCi9BorsN7E470gicE0ApCmogd1GVZtSok5YcUJl90kZqvilHW7sBVhY/jJKq
0koVlCUz4IQpdgUcpiwxXjhYrr2oqPJjZOrJS+rIvQLjRc+c6tCW9eCRFfhd/oZTJwYHpT1DvUjU
9ujm1nAs0Mr/4HPQtw/RiPSlpAodA9w/yrZ6ohHa5djDz/Z9E9crLti5fZYXT7b0JidpD/qwcKOg
ywjkT7qjultaMtJaklaVeWM4u6ZiHokul5td3Dg7V2EeedGBjZi1rD/7TNVXtIB0K6QDFHUs9zR0
/MbjeOg9cXvgN4OivQq/Ml4GTZjrUWv0FS0v/54T3nLNNc0EVKp8HWtBCMpQ8P6gaNldUdXHPKRC
Dq7ozVXZBe6KoDZHszwZU03IrP1DXxtVm7ZwmmUpkcVUiSeGjpnbIi3iA4lQ4oWuCqe9JR0dsJ8F
dMKm46tZFiv87zrlHK82bt9e0a5+LFnJ6CwIoy+iq7X1tPs/N/rOdu8mQNqPO3C7v/n24bNIC2th
OFr0NUOHPjHZJiDcXpRVEdxYYArY+73qLP9HFok7BDfMKpI9GlBPMVy1nGYJNbNZAGzsNAsHtNM8
S5ose8UoX9Hd/q23RPusu0m6ynknDkZi4/dZgi8Pd/DsYUSWwEsKxf0+ouwX+H7+qy/ab5Fvtc/o
OD85AQvX3watza4M6SQRRr0y7CanIGH+a/kaluCjFDb2JOQOBx1Y4Oa7LgPJT9dh1UI4ThGYgUhW
jFawQgIV7MxMMr5YLnCSKueWSrqoYqs0wQ/m27dUq/WThAYkfrOJCtaukD+Ll0qUmEdjiPsN+ike
aUQHc2jMoy4PAtDkoJ/SlLWoGrR+ovmiA++D+zibzG5+CIQbMibfWVFkq1NjMDr7gP6ZhwpbzZAN
dJaqrrmN81vDCFDvRqKzUxpnvClOKhrTgZAeMqaa2wzt1u8wELPBZZSzMfimxEou+vLCD9fgIUEO
Wa76aJjLYS2H6QfaQmvQIC8XhUChDLHzg355WhVGeRqtSfsf+bpWCmwNc/QSI0atrMS3NarwRQsD
CzhLPb8ZR6P0mITBjeO+XDIg72wr8Bm9lO5nMnfzwr6evX0tnrxLlv3ibSqjvo3xt5DeFFR599Z4
ZW81A/UuoJgGmVnexouxj6rPPVgdFrlAwSEAZcCOUfvrelRxnbWRrbEDiJyhNDPLcaPGTfPYMoAP
lAk/d09i1DHqfjW5U9iCd9na5Q1QTGQ0ZqqbFnwJkztSbqDFi+0UjJQTUXjuZL3nu/bgUZHmWPFN
YAThpzEcsitRsRSdfFp9N1vU2Kdvy+ZjC7D/YjXYc2zlV274UJrA6gXuknWdVn34oKGC59BWPdiN
oCQRWWROebJAJQY79LAgJTZrjlMKNcKr3bI0Vb7EJ0Y1kdGGj3hK3fqyxbjy0QHys5wan+o/kPeJ
wnGTcvkUJyuaW7Kn+AxsH5Ncr6o/jE/zzvZocrnLdT3Be3SDkttk+GR0g7kxkOcBTiT61hIDNyE7
DvmhSUz/icxkn5uZVOdmIzjRPTScVAc3SpUns34we/D6aLrgXtpw/hiZRXalIpmxa/ug23O0Tq40
cLk+ZQMqkUG+jPdQ4Op1DX9NAOzgRYFSTU4htmjOnOpUK5+qwUZvz8nJ1kT9KoaHzG4yrMH8oeqW
TVvXqwmiDnzZbBmKAasDql5y5bgYnsK6T2/ClDneKHdxgeRwW4Z2/tT1pXkdp651lemd9snIQaIr
DfApwmWAbZG9avvjTVWgZ69hUUSeEbZxn4A+YF5jo9a+8BR4fV0GPvf3TAOYJXnaEftS2lV3D2zO
yKuGEd0PiaqBQgNV/lNbwc8Kcxg+VpAHNTSUavJLKNTHDl9EFnw6kZa4GzZ+Squ2/WZWjr1oGfaH
Y+DF7tBjoK2MAfeR3M8PSpDFP3iTA2IUldChi9peV1jDRhNleFd2JlBVpAVi6YnffgOAqr0YCv3D
WMB0j3/4VjLFivwAt0UjGqdYUeOcYiXZWaw+NL5j71tbl0Fi3oKvL/XoIxqiiBZj50fHiKH2VZUK
+rY6jjZMUpBHqDonj6CrT4pwEAYqD6JsCkUetjLEx4bbCp7smbtIAPC+SxtXMmu1YEWuMxuIclII
wGt/ZxS2Gi3pFJV8/m42b6wh8oD7epKRguOucfK+HANsN/SMMvyOXCWqN9Eqvid6e0ekY+M5YY1m
Y5IGQFhdTkZOpu1JZhsmjFB4qO7d9wMZpgAQXtTZqK9UV3OxgwDI8sZqEs9XnPhIQ+Q3F24RicdY
Q/ZGB64YCx3luTJVdW/gBdMjq9bP3XXJ7XxFQ9QVi6WqGhE2Cv8kpMoAoasF7hTSaoDZOoWsyuCF
Qlqdlq9oQgpZjm20oWHDChRTgnrY05iIVqmd+cdRUtd4YT18jZnvX5MsE70PTA5oDe6oqLocWsDx
YFhbIzM8u+2GPWrl0bj/ZkdaOqi++jV8jwRs+FOkoI20s0izA0WrSoBByhno0Cp+cdVE2IIZ3aj2
RMn6YwTO5kdDVGsCfS8Mk11j0VusaEhmmQPw4RId5GRGqO+mW5zMCM8dr7m1B+gvAFOZSE10KDcl
ubA6du3kYQHCeORIQDh4mpSi/Wx2MSldm1G0JpAdVazzgqG5ZlkQbuKuNm8YyukWQAHqP+eptafl
6JAnm6bDY8kpdeTDeyyjVOmERt5gA+K1Syda+L47lY41LjhKiW7HsmqQuI5uW02pDkUgdvROkw+u
deuOzY5eeFI5kjp6GyJdhhHpOquwSfeBH+m0mp/5yZj0ikU6OaqSzFrWZgeimywNl0Zmshs+2pbk
1QXnjrDuYqULn7CYdq4j1TCuAA3s4A6ZLskA2KTx0u0stgfo/slz4tzh5uTZS8/S7gyQ3jp/7Ini
aAsdD8HWCVLjDiXGgL8ZjWFZZ7r+VOoCWDLFMCy57HaataUcos/mZAysDKBcZ5ayCCykVSXUg9Yr
FZBHzWhf62l1F7VJgS5zKHQnzTyjVbo7pDTcndpFzRKQoeNX1Q9WIS+jT0qqD+uMBQbu55r1Emjj
igwKI0Ez6ntIBmaNKSRupJlnKVV/FpLmYj72ZP8gJBnEMZO3k+wrF8U6KLJ8d5aAoWxLleaTopGg
/aTV0CyI96Q3j2lIxpSk+TnULCffd2VQAcNPic10nesNYJQKXa5y3s6U2PpFNmvnsz+3i4QarTqr
QtvVn8YjLZDx6rtAelxcyzQb+jPQ34C+SV+sBQ+6hxbcgo+4HWDPr8zKHYHqKTxMr4DK36zAp5Q9
DvVY7bMyCJHVeUPhg3upIxNJko/ci85sVqTlrlPtgfwReBSNQPzgXoA7DT3WxK1ZmeJ3K3OSq9HO
2UNv+OWh7tgzjeigljmoxDp2BIMRexjitFiVwKXD8t02HxKtqA5GajyTkkRjWJ7Zu4WSr/ywTAFh
ESdLPF2qdS44sKJGY9VWxqka1nA1oE4JUa6pitWp9MliLJVgqpdNQCK2tKoM2VXp9R6D7OlAFnOM
dwuyp0AXs4zAWbpRO32VDEAfDU77F5dbGbTbgVY4daHoA9ClNEnoPm+BXKhpONlM2yaz54UPDWcZ
2RUoEf+TikuyMV2jXlrEJT/vt8zBZpvpg5DGstV44dB7lZa4eADog3UHCp0fBH/qFgW2MmM9ObDS
x10zyiZ5jczFIq5GZ+v3DZog0/KKcJEvsJJLoFh3ntZG9VYJig9NZjcyk5HqslKWaJRIF7XTYe+I
TOaDk4DxQdo1pKUpJwhnsqEwYwWIY+phHo1ufSoRLh3BPLCdV08A0dvSi1OX6e6yATrCFige/AmY
9h/KBeT04nRhH1jdmb2rKwCd/TUOyd/nJTiKOY7vNNO8QmsqT0OK5HZW0kXJyQn1YpaT0weTv09C
Hy4fO3f5wUXFGiiBWrffgRZO+VK2n7GN3XzOwdKyjjj6zjJe9p95/EzqtvGjK4VhndYovfYc+7lk
k1O+MFTHLoF6am/TzFUeWNDfkzzUUnNRoMRwHwRZezcIEYGjw1e+6C0gKMDs5x8rLUtv2to3J4Vm
pwnQjo3iDknhqV73v773/y94LbBNCYCevP73f2P8vSiBABOE4mL470P0nRd18bv4b+n2bvaz07/X
r8Xxa/ZaXxr95IPQp6mXX8XXnwarHOggw13zyof71xq5IoqPi5SWf1f5j1eK8jiUr//67TtqgfC3
vX8NoiL/7aTa/PjXbzaYvgzZb/Vf53OcDOSH+Ndvj1FWcGX/WovXDz1fv9biX79puv1PiZamIV3p
OI5l67/9o4OP1Jj/VHXX0Q1MBLg+C4WkecFF+K/fFOef6BZH4TPTdaCnA+IQreN10ZDO/SceFKrl
gkHWMA3d0uzf3q7xpz/W/Mf7B+AlbosoFzXNetnwg+J+E5weFmKhitbABZZn/EM9cBzBWFGlO7T+
A0g0b8DciIVQbkfKfY4qIi0d2hcb2DSeqNQBReZR7xV9tkGxczya4CyNvzLcqcohjm46AFAtu658
RQUswBUq4BA5RlgvebM1UrbvGwAog9h4pzhusAh9/dZP7T3WeMEuF+FDVcTAGY1qDS/nYsDK6h77
jdYN6FG/deGnKuLoPSrLK7wCZdsGbLiA7Go7r3EDHY/8fGs1G95F4aYsmnAV+WayQIkR2EfRuUtJ
pHa8rto4Wht6sEG+1wHOjbUcsKDd1gEH847KgaeXl17R9iOKf7QHMTaLSE3TewU9sl4TDnzJzCpd
Sgy/KuyUq65RTU80ANlWBucWgHF8hbui7wFP9LmJxt819Byj1YDtetMtvT7o8y226IYlkEnA0FKl
qqe2L2WafFXwTW7agW8E4JZ4FgKPNu49ywS6vyO0r86gVKt8LZLvZY63N1X379hg3gQ+eD5UPY+u
8HWhZLhtALQM2tVaTTdOGo6e3qJbHtwGO6yRr2vVQBfKWATLytVCLwzVal0kmropHXuXNErlNUCe
OJhp+4RGzOqq11T0PLIX9PplK+H4jzaz+1Xcfj77pzn9IM9/gPZluT8K/C38s1m6pWqmwTRTYg6e
/QALzU/G1inLneIDNb9Jxuq6bMcKzNUc7SZpCzScsViBwEcApDvtd8ypnhXRogwwcp+wE9ld6zw6
JlUEcGAkHla1KdhSG4Pg3m6D75roHvOmMxZDwNUltrOWYTuypfP/ufuyJUlxbNsvog2EQPAKPuBD
ZGREZOT0gmVWVopRSCDGr7+LOn1vR9KBY8cfr1lbmXWUFXINe0vaWoNnPnWt+A08WgPnIQ8mmPD6
CGQJfTeemsE0S09AzH1wd7DBtj6NFnyqSJkcC+0ZOy72vmWYL2OhI1wqTlju5pNpuK9Fb5IjSPzQ
GMsgNAYhWXIE1WwM7Dbbt4Vnf00Eg4Qo9OmYm2R7j1Swe4LhXli6yj+mk9sHlc6SSAxxecTanKIR
Fg67XkCJnmFLwEJtCBxOVQb4nN8W5dEjbf4EdVJ462oRwSXtwTDJdBIu+uzGeM00mHNRcWFCvkom
+9qb7VEhu+c7MJQrUFploxF6vDIjP/MCa7SMjzZQmPCuBp/dTLKdC0XtESiNwINEDCDMcKjU0ODb
GdQsDu5om4AQpn8NUKyOTNcVj3zgVzjl0iPPod0n4oGCrWflFyNxPtepCTH6gTxNPpjaSCNRmQl5
yaHafRhx+0B9AoZLE7Wgp1RABljg4TBgSTmecmjen6rq9wQWVVS3tH80usINLbc5MAtKryB+1aeW
OgfUHP8e6sR/KBp1KbJiunAB06bc4s0hi6V5BczHvKJA+HdFpvzQ9N2DbJvmyrrRfG7d9CWr8w4z
ZCWh/4+MNqQCa8hOFzL0B9KDgDqmp7pwvsd2+mDV7XDBrfzFrLF6cinIeaqNyPN7FuKZsjoNBn6k
iRtDBMHmHk+/NbBKZvwzh6/3ADDrVwKndn8y0l2fWMZTDer+Drq6dcmrXePOK1ZUJGyzsrxaB0Cr
jHEkYBmx+fhu9vsiu0LTyjhzF2vPHfQ18+0hrDr8N5PhHmDpkH2ypYujv1t5KHK9xFlbfuhzcJhQ
m5I4qg04E8DIZqdNBrHm2tt3FpFQSfbHPexh0oAPbrKnWT4eskFB99zPItp48UFYsH8yOvuxnxSc
4gnZFyJ+Rfkvvfac5jsHr7cBJ1Z3AEB/Chymy11ilNMpj5vQrYU6Aaw4XDlOkAG8irvA8JV4KTs3
CTMRp9e4GChgceYA+ytKzhYry88zQU45yttrqMadepLwfTOaxtnyvO/MBklPNEYajnir2LsDGM4N
CujBYFc7XbPuSHKbXv1ZmKloHRyduLmTHIHvjakPlBP0UvDjI8fS03HE1e3aO/RcK5hh5RPRVwuR
GsIRPdtPExhbqGeSwG0hHVzDkOMZa8o+FIaSQd9woB442Bxe7Ly0sfddoyyMY9hA9qVAsZIOsXOi
bhllUlmXYv6Hn0yHqifuQzv2qLXW3qNitLzAcflVMNFdndiaQjxCASCbVBfUwrKLqXaGCyPe2bjM
yb0DSNJ4myHWXypvwEiQJou6XI67xEOCKQzOAwF0bwDl6mIPxll1Su2Ghl2bhl2c8wieIj3M3RyN
zjoQv26y/JiUOvKs/EpFNh51MvzGveUDBednZ3F6qCtt7WoJOI2YdP/owCINUGPsaDlLTl3c+XtY
3Vq7lsD5CEYZ5yIHBs/QmJrU9+AOX/sIY7/9IX0YTUxy2g89RsEzjf4DcZ6ZmNU6KHgfWQFPp6I8
0JajuO0yFCvF1RJdi/OB/WN0S/3BfvZa6DPEhjowmyOQm+YkOzBJLLignUQG/C+Qv8BAxL52ntgE
uy4XZmMhnsAw2ix/QboZ4U7LDm7lFiFryu8SuDEI66gn7feggIhs12JzrqfmS0HpR9Supt1kwcIO
ZSAcBZLxtSAeMg+cWUDeTgINEX6IENaQJsjNsyjxrNBNEvq01J7Cpgb4FoZqMbUfYdMxBMzrv5rk
s8pBLLQm3HSTkoSEiNNASLfP8FgNuUIU4RUM8sIpwRYxkQErowCWsRNuMI5Oc7STRAfc4A8QbxAt
AtBzqLGHnkN9STpPYGvsjp2GkgjAv3GA8+8L4FV+UHJmHpLc2iNjx+fM/KZLaFYaTq52cVqWKPNh
LwDlE+rLtrtP4PYK8dE6C6BcC9Oz1o2hsWx3AZ2sXy1RLIScE4yWQQs4yJy7+7hKQDeoUUGubQBT
SfNVVvoKztxpnL21u8rADtHi+Ig3gNbm+YPRs+c+7c1Lm7ASMvyJF/hZ/NgWB5iDDIA3sXA2djgY
TXvsKS5ZGnO8M3D6DVRRgt2VgnbPReuCgN9hfcLUrq1qAv+z6RsOMEnQ4ziL39HvgCr8gg1xOudl
nwcEhejAKMs0sC1CkOK+eXCMOGvX/pQQqAzWEPvoao8F0Mb76oJzHGS5OohpHJHGsyMkNzVe1gpY
wNppCKhA/zCgqJ0i0Z0YFO7HPJ92woWFvaerxzirigcpatAzREL3BmrjEAjJQzv+AMRmZAvSQ681
PxBVXRvPUCcWt4BXpGQ6+x2nO/AnofSdyfYyZbjH11Dpx7OKrkKzaFz4S/jNseEDsBamTi8t7vGw
pSgHbBYcaAkbDgJt0hqXuB3aozl4JHQsYCwqC7qfg6J43oLFTagZgD1lpTr4rVpmNLTkkvctDUjt
4phpJ3wnIJH/bI9BBQ27y1BDHx7ZIAAdnT40cO6A8gJSkttV9c5N/efKysaIkI8+cIB7RzcEKYu+
SKdudqo7Cpw2d1WCcw9qY26SPKpyfJAjeY2LCsqmIjTtv4WfPxWtBQaa+2KOUJ9uSjNsRtjfaScP
R1pDgdxwI+Fhzl2zb/G4ku6HOrbCptUX5fPxTFOxcwSBNFtXdAdsQFc306jDl+5lituHAXTWRwfa
IMqyPprC+AWruwc3Q86yXfc82XhnT8u4CHtikaBmPoWHAD/JBCe9iZMXETtT0LgxwsfSEck5nquK
+JcQTn8swdWeYktcCRQHXOA8ePJkpD9sWvX7LmG/rJ5EOslCK5+u0jEhcdY0X3VfncwSgP3Www6a
iWHHOeQqExXYPV4CoHvb7RyXWEFcik86F8MZHkPDmYz+OQfOBnlggvEC1LKv1DnB5Zyc6hni300N
XrVKOK+X8jmZxnPZ7Es7bEkAqgnHX3zcmoZ6vNJBzAYeUMrsmiNcNYO2K/nOixNxtYUB1H72ygAt
2k9l6gSKw0aDdR+opWDGFPgM9apRCkA+ig5l9Sa7ACAbFvwKTV11HrT/gkvnq0XGLJR7Y1boHJJ8
h0Qyb6njuTLg3CRG5BC8PR9jE4duOMKGbkaBG6koCYaepEcq/TOMfIHnhwI8SPEK8sDA6jUGblYY
hUrlMQ6rOijc5FfZF+IAbghSWWn8hfr8FestVRayaOOeRE0+g5+fg/S3A/Q23eey/AGnxr1jAU4m
Wi8YWyX2vcO+55yHJVEUnknGX/2QnIoq/z3GTrOzzelvM7MvfrujPClDlJgdnGHxPkSnXZ/jX3jM
RwYGROr2LYrMt/T/Kc3M5QoY48A7GIUCe4Y4gX76j3D7m0vUZDp1UTuqu/Ase8m8iClnlw6Qx4bD
xLWuWyiX2A30XJHKGv6S4FTIqXkYukKHYj4ENDoYLS/flWPpBXVo9+GQJrgLz5BaLrGd/PN7/1dF
Ixi/4n/LYtAf9aP/7+pKBBp/6yWlh/GHwFPN23LS/B/8u5JkWv+ymEtsH1qBLsOZ9v9WknyCfwG1
FnsWETId6oJy/O9KEvH+5VDmuR7+vWvjog0VqH8Xkvx/uaYLnzeGYhIhjuO5/5s60p+cfYNYlEGK
3bVnNvTbdTcJZH7Vyqh2i+o6QWHgq7QFuDdvxuGdKsGfYlX/+fz89zefFxk4wrmZy4jyTF4NeJT1
Id4Q/WrXCd/a8vacBRf/E0T/aWXu3JtWEoKzgmyYjBzAetBA4+mvcFvCrgJiFcFDKwx/nY86NXi+
0a+1YUOl8W2LZMicylVTFaFgBhNRbCjykhQt2Hy3x22h4fGfLi2qekpndUKLsYoGqHt1kQYIv4nA
TJffjM7Q8dmC+cnfOOrwT2Dt6a9QNQaZ2pOoWpxMSurPt3/GWjdnBcw3A2sU1IDUUAufS9nWSehk
lSr2LBvLNrjdwNr6WNSOkk4j7+GoEtnc7l5E71m/QfPxkJq5UQ33NUIWjP5BZsJN3ERGKgU3FgDT
woM2b1+gaFP30+F2T1aGisy6TG+GSmtoljtJpaJYW90jfFH6j84kyOX211fGac4qb79epVJ3ujaq
yKtT+pqP5VQeQR9iFHzXySLH262s9WGRDEzuJ6gxx1VUoD53mPAuvTMLkT7f9/VFLsjAM7VSlsmo
QsJ5UpYEBg0qE8CC3v6+tTZIc7feTIGFAy3E1CoZufk49I88dUbzVBs8tnHxLlVyGntZXeo6g5Ul
8nDqwtwhSdwzpM5S8+KUDU33qLPh0QUqJHLALVB7ECk1cwCKb//EecW9k6jIIm2MadVDOhqJKp5g
Wx+2lQnVw5xyWoI2a/jV9zEBtAU0ajCYri7T+bCXFNeGDdnweR7fa36RVKCi0ndezlXkVrV37nHS
f5oA6w3k6KJ6K1r/5+1urq2jRdpoi0nmWZ+piFdcPJeGV+Lab1XSuy/7kkXWAAkZJm2VL6PCKWQR
4FhevrIy8Tay3so6WhpE695tBztL1OxaZuAtw8leIKyX/dWPqtzIFmtNLLJFC2Z8AUEJFRn+2NAA
lScgP+tppusnjN0Xznho+iMeiglXHJHAlxMG9rAFBwkeTot5WRnFxjys9WKRL7DZTrPlsYooTvvN
fupLJXdt2dQoy8CM8cvt1bTWyvz3N2FNTJOOBXNklCin8YLegAYvtAH7rvgwNHh63dgl/hTQ+387
rrXIHi0KIizWJkjgrIc0AB46cv3CrGFgD4BeGXg5I4OAMVNlETw9FHjTuHMtLJJCh4ccy5Yx0laX
ik8stagdMj0oFHd8nmQb3Zvn5J3Ytxaxb9eAig52X0UcVW4+BPA/rYx9b7ASElSFlY7zy7oev9+e
s5UM8M+x5s2cdZ4hSTwoFbWN9ABhkQ2N91ObiNf7vr/IAAMoxLh6Exxbcxysd5lsql+0MLm3MVor
v99cHBkMsAYga5/KKPX9NIBpFpRu3KLY3/71K9uAuYj+amhIWZtZFfUWhgRvedxKhz3xhGavxUQn
N8pT+FhCrimTcG5W0kMFOvb7rX1gJaKWxgACNV08eWN2DNn5X+PSJr96c0LdEFZQxsZeszaCi9zg
GgaDD8eIM3ld9Xw2K6HnPmbs931DuEgKqEnkuE2XKvLSMW9C2jbUh2230cQBr9ICyGGgsmUQx57F
gzYf828MBOC/bje+EkvmIlUkQ5qPiuKgYcYWKXfUbVCJyHJrHJ5SOJMbLyzRVfV8u7G1gVykB2kQ
DpfWAkuRltNPVA35q1kPU7yRw+fN4J28YC7yAhR3Dfglw8oezxzGrhvMLyUqw1XSVDs4QeBRKt3Y
jdYW3eJQADeopB3nTdtzulzvbRTr8MZWQXMS8lnmpHe3h2utmUVmGB0oWdG6w3CZTRq0TL1qz6th
eFzc1YCz1AezC3CbYegjIw10aINKpTXEgQ2njQS+3jr/ebsb70+L84/M65sEStQESYgK9/IeaAnx
aiUgxewBEPXgYmSUMTsAxw+O0yAoKmu3m3x/oTn+/FPeNFl6KalsC+dzM7PEs50VFkTxOrtsNlba
+zMDz88/v+9LnbHGxB1G4ik/DzqYxvd74KhNSBk3A3U+3teNRWYAihioYegHR3YHjIjfwEfCbpW8
sxPz4L0ZpKqsS+nP0QgGiH2BEWi1k5CO/1SNSXrXXc/xFwEfuxqPTh6uq67Asx90bhTq7f2L0aT6
cN8QLWIeFE9PGUTLSA4jDBAYKom14tbG19fmeRHo4HWRsuM1JqCx7QtBNimKKQntCq+A9/3+RYwn
BlF+aWClpnmifpSm0cGE2UjF57s+7y02f09VDW69A87N5Vg9Vo4x7pVPNk9iK6E91wHfLiF3MiyQ
B0r8+rH/PeEtKZwxsUU68MDR8YMwksfb/bDm8fjv3P5fEvHgHUAKuhKYZ5F9nEj6FYS6A/Hqj03e
X2VXnmUCF9pS5SGz8Op5u9WVNIKy5B/dy6BEhXqLj8pVlp79zPg5xfnz7U+vrCxvEdqaNjoeCmSQ
hAGjzf1qAqDMsILaSI2N+J5/5XtDtojvFhX1mFhtFTVtf3RSPe20jdcFAgysdKn6drsja2O0CHGN
Z9MiNTFGXmLiXWlwIEBTlWp3++trfViEN/O7tLYljvqVSi8ZYAY7vJZnO0x2GUBbIT7dbmZtNhZx
Dtv1rhtQb4n4OEFqvKS9fFS4YTSBsEwQqm63sjZUi1g3OqdorNGpIsur9wDbiNDF6f++2V4q1Sob
2LmkIZgH/gg5+4sYZ3khCc28ZmMuVn4+WwR7IjTtfBeWKCW8p+2ghE1VB78gt+6j2+OzUil22GLb
9hyVSViCVhHAOUYIrer2XEuTBBCIqmCFQopnm7AEhpYF3Vtycl9qW/s7B8ihL7d/wVoXFwHvDKMD
fGaFkNFyRNKvmud2NJPr7a+vZEu2iHmLDW0HBfkqInZpPPIMTiQBmGOAWbSdn8sw1RX9JqehK+9b
cGzu5psdfkxaf4JuDBrMgUsDm7vJZOBpROvhdo9W4oYtgt+pGZ+sOcX4roYAd+xUe5ANrasDKfTj
7SbWpmSRARLRpEkR43kCGtd0N9azwo4WfCPw16ZkEfjamXnqDiolvjtlL+XIIE2X7ApLtUcxip95
DTDI7X6sZDK2CH4pB2b2RoO5AEz06PRTD6VHu79qyNK9DjhQ7G+3M0fjO1l/foB7O+cVhGj8oh8w
XgToRF3DnhZ3la/wqD872n+a1KijHDy3jYhZWQHuIimUTWcnXSyxj6UyAyl4ALYiEIPXv0JKKW7u
WwTuPH1vFvJkdHmXwa4ngrWKBwwjh0MpHhs38s7KEpvR72+/rhuaANqAJYbYZwcJ0PbJ13F+X4y4
i6g3a1if+QKJmbfQYWxF7exwI0oi5g1bh8i1SVjEOTEqp7UtJJaRptbVxfvAx0r6JozORWXtbq+r
tUFahDphOoM4hF9ETQOdYY5r7n5gotkYpP9BB7y3bhdxLvGi28DeQkSk8MVT53C0lLV5VJredCV5
28C1AYg18D0lDpmw3fVEA0XWgaU/BiMB2sf3wBPYKVanCXCLtmsFXmnT5wZKJkAUZR5InrhM9Z+6
qbbOQFnTo+Fk+ZlNsn0tgHYGOr8bLhB07necNeSvtm9mqk7PnWCcyQ/BBCgdwHN+ZoJBFcd4kS2M
7iElCXiPBcSbnF3Ju5GHHg5EZ+DezFk1JpXn1i6mM4m96tGiTQFjjbT9OgEyx0PT0uVXVQ72Y9LP
ypOFa/wuehWr0JMleFnEcPo9lXlxLjibPneD0p8h9lqRvcMJbGX7qXjlo/Md2lXmzypPoaAJaO93
aCx4X2COY4Rm4/AoqVCXcMQg4Ro24BDo+PHR63ozSvJaH/HAZF4q18xPs7Ghgyv5KOC6NZFnllDv
V2258tXNiA8QvDH0qFH5bRuC3l/7wVTaIDVQxtin1M2AdHLzqQGTHbbVMmyYdn+DjsfOpMygtlQY
HuA7NuRcP/a08g6FUyVPPE5AgxpT2/tcurYaT0YConSguxLyhDpNtuoBc/J7b3Et0rxsBjuHpJ6I
JJ/0Jy1I+gEFvR9xX08BJC1zDiW4siQBlcr/AAEst9jI+muRucj6I67SAo5NVeRmpXlkeLCCawWo
K2VWNBvZa6WJpTWGI3oILOZpFU2NBuqRcTIC/BPTb16TZPS+fjiLNN9ASMvldi6iFDDcPSls/Yv7
oPhOvuFtvVqsdWSR5IeGUg86WWWkAQ4As4VB20j6fA/pK71xSF47YTqLVA/cnjH1IKVEPLUN5wyB
rVlHYmKFOpp8sPCCqalnn0gL761j5sU131WT0Q/R7FmIxGLDDdbe+DErGdWZx+HNplZYOZxgCC2i
yW1NwEKBpDRD1nry210Z21nsCrqa0o7ysYgorKuOJtzkQ51A9PD211dCylnsB3A17ns2kjzyY+dL
TBLANHtfQUWGlyEpKtSxC7M9NPP/LbKS3jlmi10ipkYKJbK8iKQJf60MPKWjI6DdcrtP80p7J004
izTR9iAqKKsFOqVk0xC2faZ/pb2yngDpo8fa7akbqLYE6vl2e2srfpEdjFgNhU2mJqLQbIDZuVSd
F9A093y8p0Nq9XYrK+uMLk6ElpOCZIEqeJRDmPUCmlvx0fI9+fP21+fIeWfM6CIzJAUdHM9PdCQd
Dv2OzqqB6S5ym8BzMGMirGQG5fTbba1VgZY2tcJxnbbNCuNoZlBA9m2J57gYO3OR/BiK5LXRw2FI
KwnyTXLuqX663ezaAC6SBsQCsyYBXQtXgmIAZ94wjir16o1OrSwCukgDudP4aSxIHZnmAKVsv/S4
s/fi0oenVRnH1UYzq2O3TAdSssJPZR3BZbu99F2p1A/gQBN58eBvHJ/7uQJ8KCCDJ1DBS6h9GtSU
ZB/bBF4bGz9ibSTtP1OegTOkmeKJKeJK0U8WNM6hvLS1ztdW4jI3VKmNq5VKIjW4LMyrWWkejhn7
Fo/fqeF/ub0Y1qZrkSOcJm0dVts8yiesfQjSJ/pbocqeQk6jpBvOmGuNLBKDp2FHhhu7f6RphTZU
YYdFDhISK2m1u92Plamwl1kBSuGl0tQ/DrHoPru2bTzEg8829p6VubAXWWEoY8KokcfHmFnO1w6+
ixpncKLzXV8ByH+wUeyUGz1ZGSx7cW7wldvlnmF6RyVSsGgbnEQNY7ID7tvd4fZgrWwMS2ipZQNW
AFkvHg0mtPH+BuFXyTNQQKI/GqaQeq9QVW9PQ49z0X0tLrJCU/I8U34XH1NDgdfUOCB/yabDC35n
w+kH9Ip89qP0XXCLbre4tiDmv785jnSDlxRwsTaOTQ5wTai9TsuwhH+ktbHbrTWwCP6kHmCvkSN5
1vDShP0gMGEAeQ+qnDYaWFsIiwSQkYnUMjPiI3Cs+gB5Cz/iyUyKzLphYyGs9WER/cohIIaPJQZJ
VSKE74e1yzyyBaaYo+OdvdRehL2EdXcL3EIVidpovqfTBBIbg+j/Xk14BIQxodrnrqsPGZ697uzR
ElHq0JS5pm+IyBuKLx1IYMfK7cVGxXNluJZI0qkb0p7QUUSGObaPztj7h6b02cZ8r319Efg5Xntc
UDjxdZbVl843/Uhry9qIhxUMpkPm3PYmIHxeQF40Bmu65W75VTODhkQCyevnQGMn8EYGYBUOoa7t
JIErLXKppsI/s6zLIu2BiJ8OIENSv/tS83Fj+c1Nv7NAyCIr2MoxbQ4lzAjlQx8JgcX9T01SaJFb
uft3Bw1ad2OnXomlf5jybzrvFWPf+DWKMJKCEZ7w2HuAUR4cbuAlfN/j8BJBKjiM3QGjQYmH+iW4
LoaGr7VJPnFYPf6+ndPWerHICCjKAGyAbB3RHoUYzVwBKHBhRmPrtxtTsrYIFxkhJj2kYj03i3q4
G7QHAa5wGXAmONlY5WtzvkgKEL91IEqHBsyGtZ+dzrUjA/kglHXuPBZVtQVqWenIEiqapRNBYouH
o87rBGQdcOnUzjXbiW2M1MpkWIszQUXisXWTJos62Lz+yhOTXlsYd6OSCzLyxmCttbFICahvSdct
4jSKx0wcoIkBmXijH50xhLa5++OuVWXNM/UmNljNGUp6MWbEqhLgMkCCTneEjWkZ2tyz2e52M2sT
MvfxTTNUAWJCIJ0f2a2ke9q3WdhDn+XO2ZhbffP1HN7KvIKtUQRes3fV3VQ94p5oPRUZzL/u68Bi
w4dL2JD3Ak0MNfmhEhSKuKIP9317EdkF77VLWJlFomnkR2+AOzK8Opv7UtMS89kPQC42tZvi/KDY
FCYVrVmQjVAFAQXYUlvVwbUZXoR2xumkJKwEItdMNIDGngc6nzBAT95YQiu547+wn0PPEnivJVHM
6Q+/mZqgzjNwKYcPfTeQja1ipRK0hIBKlnjwnXET9ML+MFn9372gLLTidqc860tjEBbw7AXS059u
T/1KjC8hnzLvcHlNoI/Qdi4g80lr2ReTcv3dHLv7YPmOuQxx0yFFbeCVZph8EU7xxI5W7U2n2z1Y
mXdzEdkDychg9TyNSGUZkSVwm8TDs70xPmvzMbf6JrK5wSzuFhwvTJPyiz14k5qe06SlP7UFiPGH
kibpE2Su/e9jaZkqC0YPxfrodtfWJmcR8zo3etm5uClBu2M4kboznnTXpRfBM/Z6u4mVU/IS5mnZ
defkgBYBOqOhIcP+FkNSBHzUP3w6chD1Ub2Hv67Y2FLWJmuxwUNGBqAWFGUivIT0e8Pq2y/+mG9i
9dc+v8gBFVw+TMgn8MigmX+BUideaLq42sBNvX9xhdf8n2thgC88V7LiEajbH+uh/Og0YxdwE+I/
E/sioAx7e07en3a6xHhK6L1QnaD2Uhku1GJ0rQMTojSzkobamIe1JhZbe9mOOvVMEyUFAYRG4PoQ
6U2UARexuGob+85WFoFfU0o6WTco75imithYNfk+88sGRvJj0WwcIN6fczozYd9GaD9p2dnuaBwd
G76AU6OukGG/DzVM/UX4Mzxnp0y0xhEPHDDeU+kjxCiyXTbGG/G39usXIa465N3MQwOkqZIdBEvq
UzMM6nh7Ja19fbGx14XsOyszYNibqvRqgzd+UjAP29ir1r6+CGYIihQTyFv+sdWle2DO6ALwUZe7
+377IpbT0nXwMiZ4BN3y3x6sWkIPKir3/fQllJNkHQhWRmMchVvAtCKGzAgzu3Tjpr4SXUskp61q
S7Tx5B/rxjaAuGLtAFmfMsHdVkP+5L43L+otghiPoVMPFg3qJ9AAjKCZx/dV07d3HQrpEq/ZgtNr
+1nlH1mWZTAF8vkRKprirqIsXUI2LW/Qk45jJKBa4VDgdJkeQuapjgSJwLawMc9rMzEv3bfb9wSl
nUQjz7kj+827EoIw0nqQlrH1crcSA94ifjGzDd6hUx7VWZ4HEKUDDzr27iPSgYj/58+H/U+nDInH
ktq1+q85hdhc7UBycEps/fGuMJsVKd+OEJu0V0A0Oz72skdNvJNfmhHiT7c/vjb8ixiuIPEuIEkc
H5XFXy1PXuBR+xnGsj/v+vwSphm3FYBMfsEjCSzxqQGm8YIz2BQN3biFlV7pwRKnCX9XDb1mEh/t
dnpKRnGGQs2pkNUW/W5l/SxRmtqrc9dOU//o91l+rWQ5FoFdG9CUuj1Ea99fbMHK5h1oKdgd4Zfs
fG506jxrBQ+++74+j9qb8BKU9v6QuNhf4OF3ZeWoogROibvbX3//wgUhij+/XnpjPw4D9kYDjocB
AEJ4iJJsCDN5holftZGJ1kZoEcFEQPXbSiXWKGQMgHyXmYJw3TiYd87AIoZJngigZWrs8CJPT3Ga
P/RTmh7uG6JF9MI+EtefGFuAldp9IPoG+KrYfeqQkUJIa2zUHtaCYBHGRHoZpNineRGZ+lslraJ5
aMqEeFcHV58txtnKRCzBlhkcOLq+TeNjgWwR9k7roFTKho1pXjm8L7GVLuwuKDg/GCmYw54cUdtP
KoXDtfKyvYBS+6uyvHjjAP/+pYouEZZOSYk/MoBekixNd9LI67MPiMyJoQq+dy0B9y/bHvcZvPc2
AnElVJaoy1EgFVJdxkfoAT87Nt63dMEPplYfU59uoW7XJmgR7VChMXO/xDsk8VLI/bVWuiucdqsc
v/b1+e9vcomd4iiW0cSAmt1o77LGZzsbjuwbR7K1ry+ivOphV9gBdHjsasmOsQviV1fYxYfbYbj2
9UWMA+BSS0/huc8W3BmOqCiLHkprMcs2ihwrgAPqLgKdQ4QiYbBBOtpx962t/C/ahz6nb0wXeJtE
FGaAO9mTT+OYnc14+H27W2sxs4h71avKn5LYOIK3VdWAqIK2c9Y8580uKxOaBDAAh0xsOjoD2ejo
SqpZAvA0fCm1SHvjmJBOf/T9ro9Maqhnq6y3+CkrsbKE39k6tSeUIKHKOxbSB7eKlH1Yxo37jaA7
H3ox1Rvjt/LqRZ3FCV3BNpNkE04PlQkD5Gc1kjrfA+MPexhpqvJjbFBpnapcyAkiSAwabg1x1RB4
KYj/R17iDWw/wt+xe+ZtSvUOcmepuQPOZBM1tbJylxi+uhlRb+QUUwzs/Pda5yB9mUxXn2+voPfL
Z3QJy/MtmGJADtg/am7u6UR/wi4KNf7sUzaVceBY8ZMWo/xgpN1dxWa6xOlRWeDATxVc9WzxMiXD
B9dXH3qVy/t28yVSz8bzdylL7R+5D6oOcabiaBjwF749XGurf5FHFPDZDQcw/DhMCgp93hN8a59w
Od2qka99f5FFIHrlwOaw84+xKp5bqzwZnTg4sdpY72ufX+SLPtVAiXs5jjpx68IevsqgE9TWwQAT
q/3tEVpZr0v8ndt36aAr9MCzmr9SgoXk1hsnhJVfvwTf6c52zLZFsBqxZ++ZquKoo0Ls09HnG6tz
JfUsIXdVB0m32BS4z/UJ++T0ZhrZzPA/snr46eb21nvz2iDNzb/ZSmM9QmGSOf5RcHgIlhY8AXFA
32IJr43T/Pc3Xx9GXTtACqC6YbdXQycXM23PY8c36g4rmw6dO/Xm83YFO1chgUDiJrf2g+r+D2fX
thynrkS/SFWgC4hXmBnG49iO7dhJ9guVON7ijkDcxNefNfsp4QRP1TylyqmCQeputbpXrwWuo3Zs
Ikazfk9zTHRSNVw6V7dWapUWyDRNWt5pFA916n6nzK9+tlniX0g6tlZq5c55YtCno5gQEBil3jnN
vICUkTTx4pWXEr+tD1h5dOCrGpj1RMaae/oLTzz64KAqFH/sbVt7sXJo6vF6qglcoltakHXooQ6O
s+oMqrhq3BWCFmAvtj65EP42PmYNo6sg81xUI+IHaM9t3IFp994rebP/+GP+643/P+CDr3F02Ygm
8KRKHEZOY97FNJcg7Hay+X0p0DM45Mp+po7ee9bNPgcM6oI3NE1Aoj8HlqYxhtrefMgbdp9y3YhP
AXE9GVYeH/rdsnTiS2aM5Bd+6obhrFF4eTmLQc+VjNEmzb5OEAV4BpTVoFBv5vqq5hKUIv70s3km
Q1VkfhJXGR8OAR9EOPN63LfkIqZo6zPOf//NlSFpqvJpGeHKEzj/VaDuu8n/l6r8Qtq9EU7ZKlQU
EjK5wrq49XRqP5YpNBY0AHDFOD4OIGTYfWw3W1a5ihHF6C6JzFHk8F3ih4WYm72TiTa67umrGAEF
69x1K5HEKHUgEaqU85w4fvv08dM3HJitwwMYO/xED0Fc8DwSBGoSmQLX+uwvNsxwETKuev34TVur
tAoVvlQsqyAbHvugOP3hZKo/UJ0mz1c9fQ2sG0CnTECGiu9Q8lUIPT+AgT/98vHDN8xoDazTIy+c
ykVO4aX01tbTJ8bo7YC5symBlvTH79hYnjVRo/FIQ6RF3kgw53HwQX91Ny+DeLnu6StfBgcMpU6O
vDFgvIirHAy/WifB/uOnb7jxGig3LyMRXA+AzyZj/5WBb/IHXUA03nYEws/XveO8br+FCpJBnt1M
gYR0Z1feQPAQMhqiGfYNNvuCp219xtqPq8TWTS0kamXlSfB6z93yu1+1F1Zpa4dXjjxxV+ip10EM
+SH/VpV9eZPowrlwL96y0ZUjS4yCtF6BzNHPC36awYh6N4Gh6aZyLcAuKCQFF478rVVa+fGUo43q
kwolXWV+VFP1jTgOiP2rS8DljRvhGhk3lIBheZDLi32t6yZaBCDzYdaCVB5M5EUQRBgvzMQN9sfp
DgkmG0zY1hq1ho/tbGMd17i5wEtwJe8mHEkENO6VgbApWlF1KLz5y4wS3cdv2bCFNcMidKU6NyGL
jFEX6n5MvV2OzjLaCxeVrW9YeXs1QyL+LEsWc1LeqHxOI88nx6DEFI/i6XVQSVjvnx5pR0IrDo75
mKr6oZuCl6Bq73VCvwwlwHPXrdPa61NvDCDyhAO8Ctp90yZe3AVddyE92NqFlcMvjbe4XWLg8K2a
0Uau6D71stfrfvrK3TF4M3kV7f14nCoDmYIqK3OAJ0ByecFSt379yuPVNNpq5IOM03FO9mlmWii3
FP2X637+ys01Kbtxoa2MB2voJ1Es9d4b3esYRvkaKocK4awKH8iAKW2yQ56N5X4yc3Wd1awxckvS
mSHwsK+i64rYM5rGZ47UC8X7De9aI+JMDQbvTioZN76E+hTk8EwX3HG/gFqWF3y/avnXkLiKG5zY
ZevHbWLyr65O2eM0aH1dar+GxHUMxQudex7m0cn86NO02xFgCW9Bv9RdOCY2rHNNdUidwZm0kyLC
GckMBEXm9NWrMkAIr1ugle86Bvcvg0tLLKd5UJD76DLouIi0u2D/G8fcGvfGktT1uUKdsJaD+L7w
hh9tISH6MS/q8eNP2HrFyoF71UMFmGY4anB+PQ88S/YY18qhU6cvoTe3dmHlxY3Pg0wyJN0JbdoQ
4uQQdRj1pULP35/O1ng3L1m4cOfUjxuKSkxQWQLR5KT7/PHybD393Dz7LeNrk4AVecr9+DyxsGsV
YbuFFO4FF9h6+vlC9NvTxxpR2ZxPL6b8PS4O/1Dh2Au2+fcIgbGwP5/NmZ3LfMbNear6QYVQvEpv
Mncc4maGrOYclOJCoPu7BbE1tG1UEE10ND4CFfqjnf291e33oGI/r9uB89r9tkZFMldlXyy4eoI4
9LWqZZ4fekm78kKect7J/6+3QMXiz+ebpS4nkqM2BfXUHSH80yTnt3Ypv6NnfSyljSFYeaUx0T9f
5eaqA6zU81E0ZAXUBklXlqGtU8e5citWzuyTBBMJDe4n7ey24ZhWkPKV+znxrjoQoAXy5wfwmdXT
YH148ox6zC4NeqCiQPALtdOrNnuNeBugPlf2HXRLuT9CUwtCclEK9agLLrFhqWvEW8GAkpEKgQjN
7jQaZPHNQmLUx+j4hZ+/4XNrrJuBzqZuZ+TtUJd6mmszHmow9DfQ8boh1rkuaKwhb23Rg0eiR72q
XwiGqDoMqTlQAbzwCf+NtPzFH9aYt2SyXlklExqPRZAq0OMJcDrNyodeo+eCsedWutBaAWgZ8g1l
LcEuUbel96p1QLp/Md5Av6lJg/o14VLf5EDCvHHeBe4eqpTVpTmZrY1cxYS2GthYLbOM6wazpDsf
3w9ZUFF7Q9j6UOS4YC8b4XkNmxMg1ZsxEoXrfj2al4TR8Xu1TN7rx7a+9RGraCAhwl0pRWHrbXqP
JUfBi2W3adY/ffz8rV+/CgbGWuJpU8vYKa0HzgyvejUgproQNreevgoFEuItrgO8TZyylgdREORq
ivTkL8EFQ9x4wRo2lw0eLTXIeWKUb4J3JIX2i4QU2MvHi7Ox+GvEXJn70wJexiDWVuoTm1pnP+YV
4HmJ9K66XrM1aC4BLQ/w/SnKXdC4hDpifhbEaotMyOvM01+d8JaiIRdgzj5uwCgS+xB7jeoqu8Qe
sbVC57//du6q1g+KZAAotSmgtagYLhjjGRh8YXv/XvNFPPzz8YFT0sF3aijBNsuNlwQ6Sksa+117
Siujdqmerkpw2ZqwkKX1rMaEiBij7lDCI2geFJw7D0Ys7ZXGtPLkasrJkpUdjsUJ+tVihN5wWGYt
hOwQQMi3jy02wML8JS77K3cuzeJDZXPyYwpZyZvJMv5O+844kR79PQl6zCJPz5iMSsKpqfLDxy/d
csKVl4PUYeolpHRiSSbIP1ZczuE0T9OlQbKN56/RdLbg3tKxXKAeX6CKLR0rvg+lWzn7q37/Gk8H
DQdgUSQWzfFnNGdZ20eM6Eu9+I0tWSPoWt7ymZ6hZr37mkDqeQn6Y5CitD3yPajNdz6u5Z17EaO5
4ZFr+FxpaW5Ng9dx6LPrcOwnUIoSaIOCLdXnF06lrR1Zuf0ydNDYmTGMwSF+fsik6Y5C0+mfj/fj
P8GOv1ixt3J7iTYwH6X04sYO4SCcg52qyJQ/oGUejglUvgd+21N9A/X1sFHdJ7S1roOpM4/9GXGq
BVfQKffPr7YuugQsCKFgARIraM9e5y7eKhB4Nit1J7kXg1Bfo8zJfiVFcB1rENgM//z9Wc/ahvUu
j4eqbPdgxTRRNyblWR/zwv1ky55X3q7nhtsejEsxE9B4V+UhYQ5UGEV+zKkD7Z35PljkLmOXyidb
1rDG0SFx7Lu0Qz0VtbfCi8vCqZt9PmRah2whcx5ltCAJlM3zYAHZftfMkU0WzMt5TtW8TAWFuKYz
OYm9gOrYMP416K5EoaLCpD3KpRDXjPMcxNC4el7i7Nx6+uq2LzByAZRc6sXt1B1wUL8W3FwoB249
epUKYKw4GBeBOi9k2O0eBEtjZAz0yj/2Wno2sb947Rog5zl1a/mCVBIzbHKAZnlRqe/gOARpjAT7
bxsOGXE/eyrrSJj4PEluIAbkT6GTdo4fEo84JIJWlwtV0MVQSMmnAfjpioyK/tQtdv7pMOnvCPU+
i6RfVLggy26iCRST3oWDYCN2rhF3XQY0HMmkiJuuPbpJ+ZrNcwrxYHHJlrd2YBVdssZ3vCCHsn3T
DW8utjlETeS6ASFoJP/p+sW5zKgWT4BbyYCPUb5Vi3oOXPn28f5u/fZVZCn9njlBh2v9KIXB3G43
7UjpXBqsPtvg34xnFVVQwaSu33VeDFmI/gHFoSINZ1DK7hpQrO1tpYILZrrxGWvUnchM7i/CR6Y3
cvqzRffRiQqmYJMfL9N/3b+/fMkae4c5UWBiQWURKwqJyz0R9VBGLuCoX1ywpdxXc2n5bVn1df+V
dFmu9uVC6/vcQ+TaQTUE1CoCIB0LxSQrSdSroatD6EWOOWwlhfIty5HS76CtZDwIjNjp0oDTxg6s
AX0kpSrjiRBx32evZ+M/m4+vxjZM8/G6+yA/v/u368KskmXJaurHBQaDFug9eXSIOCX9JW2Drd1d
JSbQeQ+AOkWt3fQcRL7IeG7KlLILR9/W089//+3nB5DShoiLI+IFpUXwLgX1CXy7+aWG7tbjV9HB
gtsPR935tuzk6m3SHWpaqIM7l1gfNsIbXwUIH6bUj9MscGZxP5zaM36g9IPQTZzr+lmMr4IEyKUx
b+T1HtTmkYeEE1iJvqc6Ka5qgzK+ihLWh/JeYXpsQKXaG5aKPvK9vr4Aad1Y/zVmT0NTyZl7IzDA
xvrTMvflERt+HfaKrSF7UJ4ra4Cieaxdnu4SEoidXJwrL+JrmJ000KTpa9gOA0VgCqbqvFIhbepM
nQoxeP9+HNw2LOj/gHa2XzBxh17fQNvxmSvfeYK6evYGcj1V7z9+x0apna1cGFRnQKIXCNBd5/9A
MleCMdRpwI28VAVHZpeK9yFQ2bfBn9zxwju3dn7l2ADDASKAszmegjRto8oFAzhS5o6/f/xNG7GV
rTybjG2NWgW6mNA8bCFePhjBIr4swS/Pb/gXC4DF68dvOq/SX04ftvJxjNXirpR2uCsXWX+fIaP5
xwOS9ikpvPo6J1wD8Qrh+UmrKfqZxBtuBGqSaAu6xYVu7NYHrFy8ltrYyqH4gKkWXZSOU3IPcjP5
j0Suf+GM3jCxNQQP4yeZB9VQge3OfQyye2r5N20o56FYtPVv1KLK5G7q8EPCBdCkS1LQG2awRueV
MmcwLIvwpfiDp5v7vvR3Cw5F5MO5ij62gA1bXsPzIA8og6yeUDPz3OCBVQM/6FJcgvNuPf38ab8f
gZxXsGRksMvgpp8kV+5xSEVxwQ836n1reF5qqnmsa5fFtvaHaAC36cnjgXuAfPaw7/ogOQQyya9z
lTWVHeNebmvwfQP2oksbpWnWzDtwn2Yg2AWk5JJU0YZBr+nswDI2gLxesVjCGc+8G8+sKMsom+V1
/khXLl9yJZZcjSzuRGZvdJ5piODwS+xsWxu+OtGTMpndwa157DSFPhQjQOT+5LSH64x15e0alO7Q
6i15fB6ZbEOaje6XGWLHl6aQNn79GqJXaBDMEoXnp+yJL351zxfZXFcHWOPvgOAwbqpypJnd6AE1
xd/NWej4qoVZw+5QsAcDUIdMZ8qW/NYtsgyz9I134adv+NmaqW5s5tmtR9TVHdNUS5QnxSKBvGsW
OAPnVhx8pw++piPtf378ORsDC2wNwUsSLxsWV7K4GLJGAtc+gJkBRVYyhud61d3QyApyCxQSjWan
2QAJDDDBQi5o12QDH0MO9QWzpynuSmEwUc9GuQfCciQGHaRkk9wB0xOmRtlJVn36/vGP3jKe899/
i3VpDi4kKKqyePLRSgxnXRd96DW5vTLhd1dpgSnRCKucCaGhz7td6xoekbqed9f9/FVcoDknzSKw
pctExyMmnKpHURXXydewNRVeOUkfzE4OjcE+0+6gzNCf6gUNmqLML9GhbRzT/w0Q/7b+k8a1vG04
RaGteLADB4SNZndeZ74kNRCKFR/pQV/smG/E6TXQjw0AOXl+zWJQ3rCbaSA0mhNeHSW+6kJus3H+
r9F+Y47eTAdOd8CDg8qPeF3or4GTNG3E6hwUf9zxzKVjZ+tdZ9f/bfEMSG7MUDE3rkU57KRTicip
qL1jECr4KUdmL1jZ1rKd3//bezzVJ/mc+DQ2y9KjyQDujz6UgUlZpPvSjNfFwzUOEJLu/WjO5jah
iXyEOkayS4H+uPARZ4/+S9a8hgBWg4MRKcOcmFRSRiloEHbYm+ugwcxZuTnJuholURe//cxMZxNH
7MqqvUSdtLXRKzcvzayMBwhCDPmrGoQi9tE447SDWgQavZeI57cWaJUFlKT0DWR9KC7eM3/B9H4T
+QlrXq6KVM4qC7AyLXjVOG7sdfn4onmZ3xVzdUkp7u+HHV1j/8ZaFvPSGDeWQZeFi+5RZewNSYaQ
GOV8cdJ2HDGgTpILo5J/Xyu65rzLGBU2Hye8b5oAqeBDFaFN3l8ADPx9u+lawngSHCqUee/GRZ+V
e+7x27YUh0mkNvR9wFev2RG6xgXaXklZztqNW6LaZwtd4wdhpks10r/HDLoGA3aNj++q8A22tNnd
nBF56zSurUJMFV1C/2ztwvnvv8WlBVMXM1RtKNJuxZ9U15d32qP0x3Xrs3LpdJCjRt7ixJBoLw8V
al07Ny0uaTBsrc/KpRlSAtf3pBPPpl4OZRCUJhw7m5wgNoIBj+s+Ye3SVoKbzB2ceCrdZOdBP+12
4eN12nl0DQL0RacM0A0uJg25/qrIUr9gXO9iqXRjhdYQQDk1ohmbBD4mpg7aZMLsJojBYQgwdy5c
q/7e56RrHKAvclxs6wlbTLT/0iAnjeaxVaFHpvGWZKyG5JpTnIwei5eB2UtI060vW53bPimVzirE
wgzaITTs2lb8DKzbp9EM8bp5//Hmb0SRNTww5YYo0H/hwLPM3rjulO0JJm8O06K6fT32w4WC/0bs
XeMElyx3cZ0gTuwWkGg8LhWEbjE4Xg/FPhn8ut2DVCGnIAQ+J8Aff9qG48uV4xdgxht1XTtxBkVN
lI7A5tUPaXe47ukrx198f5SOOpP/z0Y9NIa4r6W10wWb2/rtK8cfskqBBy6jsesP3b4V6U/Ici4X
FmZrz1cOL9qWGsz/wmcaX8ezQ4JjVRcL5hJ9eQ8SqesI46lcneZtjSkKWikadxVH/ay1zZkK/VKh
m4n/kJX/n63RNeiPyNqpwONL45kp9a/DJ4GaquxtXg5g6ihN8ZC1KCfciLkY53DurMUVtyXZ8pzU
phx3Nk0650FMfkAj29XVuAeH6wx4Im7ESQQ6F6hG5Ea05muAuU0n9GzOx51DhjycQa3Qp6kTcYk5
iCn/bjp7m/hJdTsFLHmUbLCP0FIyUd35Y9SM6Rx2si1wsGk3JFJPIcaJTnNmvrutM4d1oIqoSMc2
8oR90wWBhGLHp5O3BA0g+c0d6jrzLkAba5cUyXHiQxqSgrShVzUJ5NR8uq8DqDg2towaoHFHU39t
hEMORaF/jWyaQXVfYCaRqMdsWt7rNjkLAbqvwnbvULn8KnrnpaeTFxV0WMLR6afIdbgXNf30qTYU
NGwurw4EA9CCQv8WMN86Urk4jQ357KWs29Wj9xmKq33Y5d390LpPhSteSg2iFEGRhJbaE1HntxBj
9pwpUo39uai5PRFn/iYxIrn3A4h19m79IsviNQ2KhxH/v4fcareb6TzGuq+DqC0tq8PCDhCqI0UT
smyyr6o3NFYcJ0quhrs5Ec9JNpObFFzGqOGzkHrOYx4MZQiS7pcaUqhRs0iFrmrb7qQvSGjGjhwa
Zd+aAezQGXeacHC8HggWdRqCOQszHwRxhv3MRTKB3p2+Nwl/dHgl7kkznJAhZWAmYwB/ZOzdoaQF
QUxZxv0Y3CZ6PpVDcIKy95sol1/E8JuuqFg8816GmVdC4TtZ6G5GYhpiLqvBJzZj1KXFjy6X7m4Y
uQ3bBCx10ErKbyofvOko7IsjBFmqUzqbdOdm2bxnrPjuZ+knUxsZer0rQiEgw8Fp+u+U8iLMaake
B6WfQA6VA0MpqrDo/TZs0IQO/bz9BYYmu+t1Oe790nnR/jhH2LYZQpvFENqgmY+zGRI0CI3csaEs
dy4ujmGf969UDM9t0j0I4gKS3KNGCz+S6OUCMDHI9FlB0xLtaVPsxAJObAfkwLFa+mcXtGJh04Gt
rkmXNtS+23/itruDU7372jn6ypdRdx7xHyEVFTosoHti6jGkdf+l5BVuZ65+G4T4gbkzlIUG0UQg
QwXfMMUuDkp+H+vK7GuncPcaBZAo42kT8qn4p6UB9GLJgDpOu4TGrXo4Xf3OG9wigYK+77j7OJYS
Wo7jcmPVWEeBX3wSPDiA6aa4XTqqIsFQmUxGcmvTcjl2i3koTPq0EP60eHAbNP7ruCEIeE5b/3LV
wAB5rrtDYyRy20ZEwu+DA/HSYeeSfImmEuglrRWJvHJ56+lYhORMmA/xk89967xkfvCoqe33FXQ2
wxThKRocgEYmA/S6UT0/eEnzy3RTDsxtB2yMzgSEgfgYlWA5CZehVhG1mEaS1NIj01m6ayxPD70d
bORCYuCmdb0OSqfWiUjF7ysvTcPS898a6732bYLpExB1w1KGIRxBLhO7HKSwgZyzZxSrxEkPxGRh
52B0RGMO5KsL9O/XLskhiOkmLvhHurbLHgOoPvJIaEO/ZaLMDdBSvXdnjexO2cDygwGU5KlrEW0G
p6/GyOeoYUc+GJ/TcCSeOsD9lY2YM5LXfIQct69Yp7ANtItLd+ZHDWbZk9M2ztFAquQwspzjxPHw
K5JlWE7FfNaKT1wE0BkQihuP8/5Z2KLroiDBnBwFRBJ1PW2bT47uUGvMlMh4yCZglEKw0wb3zlAX
/y5pKm57DcxGaBq/iRsITO44XpuFg8fSWzHQ7Dj21B9CF1fyzwTd8e9VOppbzB1U/wZpqx47qcWz
q2S+QAvbdR9VYOx9zZDNRlLo6pFLRX5xO41fVD352F1JHsSSFfEEGRaFM07kt8YCgh7WurZ3fleY
5k5DBAxSPMKrSNhTxj4Ffj8dDcvm8qCIYcdg6e2RDmb5MspgeOkhf/yJWAzFhxB9zL2wUnOy6+hZ
y0JbsVT7jsr23QfT+RCm2azBnW9BMjgPyTM5z+4iQtynk3hre0BQqtZUkVsGeah7/WaTdnoq9IyR
EGaGkDpO91lDP+4EnqA7TInakNE5lh79mpTsWcKAQpD/dTi88E1QZ6t3emhfCc3oDhQ3qHkb2J+Q
9bclJW8LDOmWK/M45DWQUyB1/lI4CYzE87MTNDiSEFI4dK8d1wkri2EPhPEnUfinRNBXTI0OB1mB
LTmztT1lxtdhO4k8Mi2UW8sWPXkMos8Iu1n3GfhvvhPAuEY48n6YPHsoCKrWXufrCEBh99byDpKf
0lsiJprHvIGgZdW0APHXaFap1rkXHm1wlsNZW+hc3jR+ed9DlhSzKMmXuRcVBKvpnqPEv+sHLXCA
j11El8yG1NRvRgUY1bVeHg12HBHUqx7nPy4hJTFxxZosaryWhBBSvS+XXkVJUZIILXMSLgHm06qG
vWSlNdHiIL1ohrm6adL2BzrDEKRSaHhWyE5Cy/p48pD4t9IsUSaEjCaIru2AV/6iLebi83IB6ZlT
/pDZCMnopld7nbuvIIEtwtR1S2CLa76bxFSjFBuMUUW6f/rE/YVxSBWawtpd0JGjJ7SE0nyR7/oc
SEDwEr5W4EYKm5I+OS5rThgMAXy0F/bOq0qJk5blFmRB9Vfl9xU+rfMP6cymg2508cyBbw2Xfo4r
VTuHEecbMCbJ3QhU6vs8LV2IQ945ApiQHgjV3qHtSnFMUkpQe8NMTuDJqoyk0f5BOT10IKGko3bQ
2M5yRHmb68emIPCLNpvQoqugJVDciYbV3VFi5v6QLWd3wb3wrHRulfjMZqfVmHkAm2QkCuM/wcjG
HaVG3rDAPV/ds/rXuLT5jZfWyxFIVLu3k+p+OF6qI7+Rw2c5cnaiSSaPNluamzYQy7PDKH8wdG6e
Euj05iHtBfmZZKZ5ml2e3IOX0zuQoE2/1ZjzPUIOLnmC6m6/61HveEiCtH4HT0O6r9J2uZMB629B
uajAKNSi3VwnlY4SJw/KsKMTIoSWy3PDOGjoZF3djnacDI5lyIhPixPcOipxYhD7TPsJ5MuP1mbT
bgjKhSMytsMdbJ1+M6owX5RGfqPLHJl4ziaM5lkNF/bS19zt8ud+Kem+Gq3EZC8rI+wK8r68RlWs
Mw27lWQRh74QLkzWznfK6GQ3MK9+Gd1MnspGpFkoRYoZHJzknxqV6eywsKbYqVzJiPkJjTCgme/A
IaYOIIMSaHnTYU+Xgt1UAdX7LO1/6IQkb/Uwz2/lpLBOitG9B3Han4E3BQ8BKoKwjKF46aFX89RV
RXeQQdLsi6BO46wv9O68z3c1JLyQWfg1AKIJOZo5bY9lO2CKjXeg2WHedML0dYlkZwGEFU3yfQr9
vggpz7zrdMVfmbN4tyN8dycNa+712Le7jPQTuhyV+7kHUj8yZza9oZh84AQ9uht8jzwGvvCOZY/q
cbjUAUKmShL6arI+aI8g5IHqe+/10x6ivmUG9VRfF2GQGuer14PNKFwwQHqX5z45VU5eYupQO1NI
k1F9zpdJPKKDPPzic++8Tq5gt+XsJj9mmrhfaeYE7msmVIOCry0pFACMzcg/foHFPLSuTeqIENPT
f/LALe0um4P0Z+o2o77LXK31vrGYEgQzMSgJoywV5Bt0DJMS9xNVfM1YQTAHoVC0ObmjIOU+U0Od
hEjWGd+xQg3zCWZeticmIXga0a5OhRNqluT/coBzEMpJgYnDMvUze4TkpcNDE4gu3RkLtgDkqVS3
+8kNMAFRNKmKBj609Aj1AnCMDNB0rt9pAa33WzPaPDmWyeiSMBuz8R8fGqsPhd8LzLm3Y+7dKm69
5dDNxM3DDHlfGnaW6/FxXDgdvveojc8RECXIk5ra9PmNrJvADSfiVwZQTYozq4aIGsQts/PgYSv9
AiMySuGKBClz7ezsnMwwvwJb8ERwDIGhNu2groCR/qCOXZP6v0oQqk8Rhind5pNF1TnZJTwNqhMf
ClmfGtJLHdYVcfso0Eu73PPEZQXGP5vgU+O2SAyzuRv4Iy8ZJlmh8oMrwxKIHqem32dOtSedydGM
LcnyHLR1BZ0EwdDXlowvwyEjzOWH0ZvnJ9ANEPYTqFS0pKlooYcN/Ume7yuk781B85kUjzlp0aWp
5zxJdk3nehlU1Nu8jUY6el3cuJo1P5186B1kmIy5uHosmTM8gTSP5aei0xmaRy3YbU5ycF2kcROI
bZ9tUc7y1BHlVnFrTYtNyKssn2/qoOTuTVLqXt6jDOBnbliaiQbRFEzEhAPDtoXAEXkQarR5k+L6
WXW/Uu3b+s4K0S/31KshIR4uTpran6xmeRolRCIgkLpz5alQ9SDDQAyQ2kXXP28x44/wvqdzj5uB
AwqPIixIWh5bmigA05EmQOZxqgbELjAPJ/uSEqBGcRLCK1U24hweJ/QVnxfFHPLtLJPNDgN1kUw7
Rc5w7bWafx6SgYEfGe2LUExEJnfMclru0hpx49iYZRpDNMWrAtaeTzCqTAXe3na5Iah2iLq5kYAi
Oz8TyLzciaJyDFTqofEUOlL0Kb5Jg49oKd3AHhyoQlFc+t06g3kvQTuGXjsEE7xXgycEkX/UB+P2
/b8mE+PPvgOT8m4C325yzGvAwu+9hlB5ohTsfhHQ/PMYIo1j8yfofy3ujhid1nfZWIke7BeyrG7q
Pqnc/TCPrIaIWqeHVz+3LnuhhiGG4TSfbDQaJR1IaZa+OnmCgd6YE/yzT0B+Tj+p1GkeTRGga4rr
ZmIOOJVx72NsKPK7nFjinwYkXDkoDQoogcMF/fEGU37Dl8SU3leSqTFFpYYaEY1OgmZEBA0PZQ64
SWv7towp4/dozab6HUIh7vAO0nX8vAa6aXv6P47OYzlSZAvDT0RE4mGLKV8yLTNqbQi1I0kg8fbp
76e7nZmelqog85zfBkZY/Lb2Sn+ZLvthghFqtCN33fb5oRP4xx7rFbVfPHhBYDxROdwPSZAVU8FI
JTRUPIa5jcvAcrgXUH+DMK2NwmO0DDpPNmYZjoKpkMUT2R5l/5ELAmguhc7bX6sKi+LZ0VZHi6Hb
j3XaaF2NcbBlzXbZg7E0+aL6ssKoWmx2tFmLvT/sWbtsx7nWm3GpvK38r8uLMX+el362o2lalvbM
s2O30bYXoUzoM3HX1NyXZjlaXWn+s1sp/g5zwH9XmwyJR3a7wb/1/mBWbN8LZ9FeT5N772Z8GufJ
HRtxae193c9OX/bzQTiZoe88Mab7A8phArvCK+7Ek+stTupZXTEl5SLY5W1e9U+aZoftrxDIfV8l
oqY9Aj4unWNgeyGZiP5EUvtcVZ5A6CQGwpdLWfdXZ9TBnpjm6Bept6ztcHO9aS9i23OM4FxZtSeI
xWsC69iaM8tACHjD5mEMy36Q1Pr98YZqaRKnbXqHO2iS1Q0GfbQvw9qOvMM791UyGVXpppm/yzAd
x6aZjgBzE0d95pY89cS9yki2w+qkgerDNcXy0bEkEOpgRDAKoo+mChj2ymTgyFteslLEql/mPRGT
4TgpIkTjYe6qojiGOXaUqCl2CVOJDHGIBi08dWVqbscTa6EzHGe7kVtSceKziflrXlwL7exlYhSr
tYOW6eyfsA1jST3VWTopmrL6Wbkqf8ds3Jix3Brrny9RqEX1PKkx6aRvd4mcFvsZD0P39/sfMvfS
L5mnrpRGmXhOk3/4JMua0e557s/REWV/Xi3ptUm/dTNnr6wMs43darD/4epf3HSGg+tZ4zNQNcuW
TEfggrm+rsQU1Ad/nJQ6DoPbFhfyoTy+FOpGJyuesmYsDo0fSm+PFK+RTOeBkKEf3z0d8tznJD9x
5Hp5/zyFlDfFkEKmd9/XBldRvg2rgaRiFTYGirGuZuvCIuz6Se/z+x4G4mwZwYO6Z38qSI3iAaQe
hRzsbn9vZyUpiGfj9yKjcFb3sy9xOj7ZRBGuB4eInfIFjarp50BlZB/EfTFOP3zVIENyXXKXXivl
qv5U5Vih0jmsKnXuOxIs/5huHpiXkIRkjE9mXaoP6rWr+sD57AE59toiip4XskmNXAknUcvU5I9c
YFRVK8MIGh0Rp0quPAMIhP8tQ7a6xBu1FrwYoQq737qxvea0r36xYmxp9uZKiOJqf5+Em6xjj+ur
j7jU2yIKmTa5uFWjlmfWTYt/kSnImUMNmPjIRNfkhx6IaYymcW22pPPQx58l06J5cQztd5cGZNW5
1FZhnui8Hm4VUbT63FSas2ey7J31s8PJmdrapFioa10b0qFxM30a+6H00UM37suy7S1zetWUHgCL
OwJ3lHOWRUpZ5Zh4puMCtS5V3/8Z3UkYCZ9mkT3TXAdUqBvHfWmIFGi4QkA5U1QcuXmAOB05FfGO
qYTstGK4LEGbfRRcp/Je0mjrsJwWnR+RkLyHD25YdIi/N7OdojYM5sTOreVKn8ZSR2OzNKduCM0/
IOLiCXDb/7DqrfG4PJcuXctuJs2+6vbn7yG3iTapkUEVHqi0r8fwWXbb0kRZ6wMeF05JMakrf4Su
ZxPwIrbfvg7yD66V+aroxHvNDFMw4ha6O7b73jFPqmHPWKCJMVS1mR8sQ/qpR4bXXSxNNkacSry9
Dmc+jWWjce3NRYlv/LGUaV9l6pfqFjCSchv9m2xIfImLyXCBD7NVpHUmpoE7NhQpBujpvTYtPbEU
9e57NYBdZDOiz1T1ykj9cegvJd8r5EPQCx6eLISxHxQdtATJ+ofOXRd2a0p68DwN0+NmW91bVtb7
wQWj0Jcyy0mZN6cJZMkxrI8wn3Z9GLq6gnmQQ2CxFKzgwlZgTRsTT7CdvJ1V7Ll16u7imhl7cSPU
q9FkNI8YhXrK9GicV8PiMQwDfc/LxaUsxAuwNA6LP3PmaevBKWAQ8tkUX7RCTcdlxnL9fWS/KbW6
yQ75fXX3Rt0s/l7Omla++N1qP9M1kn2Kvvmn20DG8+KsUxQSan/qtlnYERfgAv67hBwShk+Css0l
BYf2Vu4OHLEU3kREWTffdmX5v3qv58ApW/cQ5s7wqxr18Dl1Or+Mjhz/VH4AEr8G1oiTlQ0oWgO9
3n2WlC+CdC3OzHXpq8M21PiQiRTN7djyx3ZL8h2bFkNrNznRNrvWHnWbKeV5KoIqSHWfrcu5ycS6
HFjnf6u9eFOF06f47OwH09urIDbxYqUtwnomQfa1g982o0h3LJB+xPtmgQ9vy0uw5+XHattVEo5E
UOXBLF/IjNb/WjiY38E+Wn90tTO8rpUouZLcPhHdULEjVXN/lov4MQYGJG9h/7a4qO9I0+CcC2f7
zy6LPhZ9OJDr4ExJZdstrUt1GJuLkb3ZfvHdfltue9pvE4mHkjgqWKM52g2QJb/y2lNV2SHAAtW7
/LjOYWVRS0OdfbZiyyADl+Cwir0APCqqA/fv+IEZifkFTf9Dvmcnf3VFKlY6FVxjL6O5njDnV/78
KcrcuM18bOUolmsltuU0TbqfUhwDBkwRbXh/vwWIvyxCxdMBS2E6DHSajUHjHjzDEF3k6sD/jVvY
C+ke7ZsDZ4yT9oYz3SbKc86d34SHsehQjmjfieEh+dNZVV7KwjMu3hQMZ9g387TVRHGtTFqk7Kxe
YlVB9ua14XQOhenxWros5Z4b/qZDW/sRd+/+URr2TjMc1Rz84f2PrTmsTM3y4kNwRCER1hEU5M7E
MBrJzjRxFJLldLTb4ckTjjoP0z5QALPyNhql86gplqrg2YL2SIHYGtWkgtYIIZr9ByO8m2h+4nRa
ZinZ2g3jSXfdfA3C3P6Y5DRdJUtWvNaGipZyZIG2lF5/78G+nDS9NTfDMn7VpvLf5zlbX/WQPweO
mDD1Q301xVqwA9EFVfAzvYjKzc+b23Zx0Nfdoe269gN0P3jaXNl8QPoMThLMLvcKBZqJ149enXbu
PIjXRtU8S2Luq2Pg20FKfIhMkHBrEkfdoE8Zppx0Njr7x1i5YYJ1U1+kmnZmzrCIlPZNEnK+8Yxs
6KBynDVpd8t+GNt8SupqKR8AJfVRmtpMzHD9ypkK7jTXy6e9nO0En8F0kr21prVmtdGmEcZ+J39l
m/0gh44dxiztuGzWMq4ojvoO5c6PjpXVST+qcqK13Acp1hnAIpj6BrMhkNwMkbHwNSaOI93fS2fI
e1iV1mXMvMUCdv4G/RcrO1gIl5MCQo4frci8eJ569af35B559li+L73FuQTDdLb9MfsrlTlcCXNo
L538ZuBCx3He/W214YlmVvnYb3MymbPF3O/rd4Ovu1boRlg7fwhtOx+u67cTuySW/di3qc1YC+vV
VM1L7TI0xwFoESB30c0URyl4F3/leIlaTYRelNuEeUVm201EYlTEP29T3v+hZ2K/WrMqk25tvAmm
b6CGHuDl3Ad2RnP1bh3kXJ0DMY0vhifCd3PLh1+FgmvrGE+TgMin47LXBsa+or83Ey8jLkV9rR3D
P9eTkjwkIwRHCSTz4oR2xU9o0HNZ8b9G49F3aVZ50HtBM6S5lb+QKxUeFmN1NojAwL9oGYaAEYay
04Do2s/GMck9o5wrdkEqiajwjQde9D7ygfJ/744hXjpteyfH4CDslyW8zPRAHEYW+etuG/4d2G+4
N9sAyWSVJwpb85jYtv0LdE6mYprVk7Crt7o2q8uquhKufFg++656xicPy9X2lGWhtTk22pjPTGSb
inJz9w5qd94azoVI2V126icOrCmcrZ+yqs23rVwMAtvb8sNzVHXUlWkyGcNqIEDbvjIh7H/CC/6O
RDfDXHSdn3xnK8DqhHDroaoPkxbDvTLd5eDSURWHbm0/TJzw3E5NLk5KDVWCYAa7UxV67TH4Lt3Q
QjXXnTy3MxKR/DME5HqeC4+c5m4qP1d7nI96dreXYPHay26ORqp00T6G7WAkWyMwKpdhUg7FnvpN
gcwoVB90DWURQo8iCQxeVqtYAYYlc7VlK/8RieF6yOSS36ss/OV7tn72m2+QKbS65WrkvnctpxLi
D9zm2Sna5TCrGYy/EHYdN4zcqcxbvlmvcsmZdTgHwehA1DBdDSnRBsMfPFHWgxGGxmHyiipR4Yog
mon4ErqmRzGBv7+bsHNscyq4SSLb31sZNLTxGqlN+1lSW2F9s0zSDvhL7Py3DoIdq7j9NatWPzRL
9VyLzXlUFsU6PVjTDbrATft6kSfHzdx3OpbCT3cfsoethJysi64546Lc71RWywvKSzMVQqdITPwn
xSyYGkYzH03N7RhZPVZgoaFVmin7Wfsh4OG8Nn+aHqBldRSYiy57oMRZprujzXTpof+0HKcDe3F2
Y+P0TwMI44H3grsfIOrcyWX7u3YT4Yn97l6XGhpbae5zkTuIArrJO7vVpmFMisPcbdWhr3v74CDa
+iiGEeBJBe+OV4YnbEfrAzr9MNnLXkXdhO4GlQKsDamYwWFGccjcuM13gMjmobTVcDKCvLyCU8ho
mKqWNbqteB9Ig2tQM8dDOMM4eHue1FSe/ex6qJG+aKrEyhiACCQw42UDU5DcLjfPDN8qsr0R4Az9
zYBIeMlnSjsjoMDpZslQ3dZ2//J7aRDokv3zNzNterv6YdrmTmQYXIdhCTeqd7M+oP4Apd+Zw6Qc
DmuRrafem7+6NuyA8wYrhrNajvveeg94OAxwsHKuTnvjGGm/e795aRQ5ymt7Cwcxndi/FkaJsjqC
LjsvBnTUGSc89EHlf5QuNZ8Z3nVWB6oUZwvP8Sa2/mxW38TGBm2yrosG03CnKGPVf61ra4g8RtNz
yBobT2AHv8COoIvpQvjwy6B837696VIQx5KVg3Fl5QjOLjPx8zLn5rnnYDrQzYmaxmDRvM9jqJ4r
7K4f/joVT1VBB2b/rbjK8k6focOre9F3j2Y443fq9v86BoEUhDOP6941TmMWPgzeFh6QyvyeCn9J
RF7Jd4Op47Eknu1Q9nCZq1/NlxWK4FRI5yM3efWzYZotYmDKOoH0bpMgsLmH5Fj9RXjVH6ULR2UE
43jajIVrAkNjnjHgIhjY/0xN5dlEHyj/UgShjpZdqb97CwdmNlKni0OQmmeN1cGEzmQSUYrTnc0A
v19+FjYKqAogRrHESv24eDbQdO7NMeqtAZzO9uPC1O1NZ25/61WVnbd1Xo9iDsiO1xKPHQ7hG0a7
NgocWuxNz1rjOTfMI5uIeNoDCoQW1/PayAdE+FgUdLRfaSNZpf5v36zyty9WQnHC2cmvolsCsJHh
GVWLH3lVViR+5v61V6KUPMvfj0NerIkaOeaqoGIo1eNw2MXaH5ws/NkGKJJ6FS6xwa4FlNVOj9P3
b7oW+r+gaMQhIADqR1Bn4X3YvT72xhHCrdjdS7iJny6rEtjoAMCQ1WeB/zkejOKB/EgmTLMdE7te
AEZJcGU60x91wDg77f1rD+aYrAsoFuL9Pcl0UX+Rgdg8Bm2eRXswr++qJNDXtO3iUm5Gc66C8q/l
zTmDt/emQtdKfXu10aAEXWK3IDmD1YjUalHiaWJvbms2nQySw581LXQJedKKK4tXbRH5hoSDw2Se
CZjxZGjz67BmwK6WsdfO8hSWlsntYpU321iBWUzucSFMYtdc9XcwjTl2VZD/MAXnJ4FVaOuy1Z8O
O/6PZGh6OFI66pIdadK5RscQA7V6ka7q5jJ8J04N7YqeD84lAmnWZ71U01Er2iOGvsXGo8l3kUL+
IE/OQDei++vqOuI2rnP+aVkhf3TugNt6gtC1k2eHpfSy96nGi5NlkoA2dxyfJ67xS27Un10ItzuO
O76LouLN2kWVtJ3rQcAE1bUyrF/e6v5ne7A9a+6akWmhTEVwkIZhhmQN+TN3hdGSy6TN+SIc23vE
Pe/fZ7e07hTCy7gYxfOgvPnsoDJMijBskq139HUUABXOtKoIU+lE3f0MzpGjRXfK2uKerLwohEZD
ICH0GWwXpZBJRKJtsqLm/jCnwkFVoGkK9Rb9mSl0CGjdRJQjPYlyFBLRjD0iNvC/M0jW+X0opvCm
uAQflVe6J7lmy4doiCmC7TCbx+8W2Gjq69njcKoBMlt32t98UbCh5bOVgoKI/obwLnxCPIYIw7R6
Ag+z5bTzel8g8LYnkjQkyklxQMvQ33We/ZuVmb8ixXETf+IynC1TXSW1SxCN5Mzl49r/KIitjIeW
VPBRGusBbDO7QVqaEZ2AKi1M41c+APjNS8NWv+a6IZJIrzVyKdJVEWL8mvhlf0CjdWc55UXsyvG5
6PnClKjfymV0jqpAJc9RUH3nAn7BX6jY84xrULNNQf9jtXfwbK2fxbd0Y/Lm8Sg7WcV8ahW0r+sg
+lS/vhnXmKp5m6ve+wyW7pcD1/oQeKpmAG2vnm8+TD3pTG67RlXZvm32/ryTRZZYCxIXO+gPvjH+
N/jirRMzmVwrY8a2G0/ttmNcqjREdqinBx4pG2bAtmO38f7qviuOfWCYsWMDhFPqOEYaWeRRDfJe
r8V//sJqtM9tF/mO1/wVtDDemH3pwUSH8WAHXc3yi6j3I8Dk+qrXahQoXUPWsxJj/8yd9p85jMMx
6Obu5FZFmMKouKe1D4O4NBBhINhEUh7v5V78aYqWzORdLkbswDcejRGIdO/zyXwQI2xpz8bzD1q9
vXc1U4EWtldGmbG0Sfh/uZiNukqOc08rYtlDOTlegmzMAv9wczDV1h8/QxHAB48T68Gm5x8CFeEX
+XbVV5/331f97F37HNQNAWBmXLamthluNrSZszk4f0OaR/41eUP3V4MqmAvMm9/NGgMGh4xBGb0x
TJZIOOubQxZmDrT+TMyCbej1a6bS6hTQGUZunL+dHTmj0/H2YX0eW6+DqF+6w+KU5THbcxEzV1Y3
oE7rrtalOG1LXzNilwOqZuLV9cG0M+8fCofiPJYQXcpr+7c5LKaTMnxkKJqjtS9D+7lhlL+sA/7R
ZWiWxNnr+dVbxAZEyd+VBC6vqoGq/713N/kHdpEoEFWHAiCTgPv/oGz0Gw2Z7buQbpjak6OSqTGW
qxCiHaNmKfeozdvhzxzubR95o9jMg70VSMYohN33dEClSvBYWXR1lOvMP+HtGH7TGAJqy9dZskSz
jDFJyDurmXE1KLG8gUlWCNbUaCHr3kPrawtJwESuqhZCnMriMfOgFLl1WmQWDJwPMhitY00O8Y+8
G4SfuEQjgygpcA62XSsKpK7eUSN1Gm7eH1nGN+LubtveiDAG4mlC5BqlXk4Qac3XmovqvQnFdC9Q
GrDc7UhjSZUETY2hIdFje13tL2ntbiFUiOt3V6ce2Vog78w8Et0oYXWkCKtUqiof467unO1dLMy8
UbiauR9vgDZpudUMhZJXbYydtrQBdV3lHExrmSeWk7L5jbLV775jmy3WgNafZCyWZaKQKB+9Jin1
WKQ7cyDQTzWyKTAUT6fOmZqnbHD9FKbRfmhqOKxztvuhH7cIE7z7JACmGU0J+Ts0nhZh1A9heQl1
zgO82rACqadnwDCbSkLFwLzAW/PCGj8VAGD9o8wkqGmv+VLiAdxnTrqqdZsE2+IcHBaaT6fD96T3
NJiNE6Zdb/dPCN3D8zjkfpPotd/rGOWLESbKNKCIrbmobMbJsfhyKHVxo5YBXKdbFawL4pZ9w0Kg
vCE8+0Xh+USUYovlA6narMs43vrQ/o20dCyfC+CxLULGYznXLWg8K0Zi5swprWxZHc++At8am1FN
sHx9jfwN6Hd/KKay6U9I7Ks1AlDjc8o4x9fE8xo7exsba8heVh1szU+p6tmuESkslTp4GtbwA451
nY5+wTA00jy/deqo99IKkmzWxbvKq+6pIdbntdDSryID1P6hNwp+Ss5VRiU3kH6d1GYDrG13a/8O
T2QXCahnv59nmlDauN5G+TEo08rijn6a+dItst8SUa8+1Ha4DOo3NK/jPPumL9pHOxNZdVzQgRFB
PxgV/IHnIdmkVPKbKFmwYl2ybP2Wc29M7bRltvubs27i19KUxVEanZOYVmeRnjv+KGvJb5ILdcpC
XSfE7IyvPvLQZDS7Zxbu9eoR8ZL2zjowcAzPqmwyhOlBvmIMcPVhnZSINFrXhHZjUFh+0Bj8uHnY
V5OBoqw32v5oTX1c3dbcIiY2MGd44xRGe/3pbvMzF2J5KqzZfh0cd704cx48DpQpYN7rUDTtWXfM
W5cjd7LHtx2IDUJ6/ZwEArC8RJis5SKTAPoVWeZqRDKw1LEkuOl7RiTzrWyaF3goxk1nLp9X02gT
9AjzIfDlnqxVY9wXp0Wp4WL1XmbslMaK7IRpojkIpTIaa32H2dXvre1hZL94zMNxWdKw882fUJWC
E7aBxrKytvsY1TafW9QgBEMaXXdDJ2n0sUZZbcUM6E2ipiFIjYCNACcMh11UdVn+icSzvxUlWx+K
InN5CJ2tQ3i/Tv3fQgCZmygrzXgKg8LE7FJhKKiKfkXEY65cE+GwHOzBtR5D2AxwSh4o+Nn5JXeH
MZ0b+nbwzTho/yv1ak1dfu69rT73W+v+KRuLodDS7aPeZHvL0GK9eK7wrpacuTUWqxq41FhYInN2
WnloCqclUc+aD7R9s7Aho6Osmmxhxn94uM/Vt0rWqqDZr/06759OD6QVudsWrhHBnFmioPHOXIZD
yq7y7lpe1iW9N1FRR+fer75EktO2o/niMHmyH01+Yq4uebU+Smo3F8G7Dyp/tAoK6Lax+JGFxifx
JyWUXCkPZOk+1A3zx77t/tkh1PbAyXj2kb0lxDlmqQC5ZMtr+PKaR79XN3vWIlUCAaHSCwI2UYxX
NglsEabvsrHaX01RIOtvrOrYzEMbKWd4Cp1mSvZWqcSbJwJvpuC+aybmLsyriwp8L+5Gb0uMcfAx
8bQPwWTdEQ6lbWXr0z6Wp14uifIR/jX9YD+QU/KkNWJqSsjeK1k7BPU25n/UrX1tcP2RM7dBbMwS
hZTvvsJzLqlBoGZK9/oXwqK7N+xHd9L+2TXa2+h6bwHCVlKX1h6qR9553jcwaI2XqM+taMvM/mSD
MWXTlCeBrVJ3qV4no/zVS8F0BiFCAwt4qTxbrrxlA4IrvGh3+Gc/yjtTnIN2oyeNo26M4Aj9hFwS
B+LKSTO7GBn1jKdvHSq6d14xfMl2152nVsrXwmse7H2cYopwy9i0c8V80jxnK2avJpfwoXzz0QrW
Cj0yyDpSnVOkToesr+OGg9bK7cMwfJ8+bimKOxPOV+0U4GbcKins3YwKbfBBotnT7LI1uK2A351s
vujeubfN8hWYRZvk4fYzRCUoIU7hpnP7XIQ7KN/iuwctewwcXQtu4RRdvMEKnyHh7XQPZJ1OI2Ys
e2n9P6GG2PJXvD/E9tpX0q7aZ4oSxlcvV6Bd81ok5L9MiVycDZVqeFfNtvOyO3n4PoXue2tXlEqw
NE0H1DO3WZjtm+FX92Cr8xiNVUjRtCd+bt7S/pJBvjCVafMOfV2pG94JzkIo6ZvfuCDDBqPilm3q
YGWI+0dsANtQ/TeE3fqE7wfyGO1CvHq5e1nt2TxRzbJ9Lpz+r5BoeaI6cPuwsB4nXFXQYIuIRsfv
oKULC4Fli4Ook18M2BjB8kEWP3pDmDjSkPwP2pdrvGhkzVcgBdjCfvo1olm8ONj5xtkJDpmyEFj1
07NCesE1F7wxuyIXMRCiVwXvug/Tn3vbdHKWbvije2s/tVZ+xud2d9hbTqYlqweFoAQ92E/VlG8i
a3+WTX7VSISOIariO+nMUwIePSfB1Gw/+fDM485AnRj1+O3XaUfj0pVTM0Vic617Y2FalCVvqV9v
CPjQPMgbfnFeybHD2jg6iLJ920q2KnRPpbG4ty7wmxvMNlO+nMbffivyszF4zb/d5fnwrMB78DmR
YixT5gHptYzL2XDAI6f2Vi3T/rfwB9UTgw2cB0npIXEIM3kJHFV8zprMCT1ROVVru/moFQei55ew
Zu4/vAv5dfNX6x/U/3ppZFadNNsiskkyu23CEE/jKsvYpSbmYYCe5K8M3HNhYFvEmJFX0UBZ582f
M5YdUdTO52ztzByS2tdjNg6Bute4WKqYInXxr9590DanXrrpx1r2JsIRFYbvaz24bz7lvUXUNe12
b4x6PoUwjcWx7MCDoM9F8WQ5of7Fg5NXV7+x/R+5n68eSkMXI11GTtvkLVg2vtNZrtnaeTdCyMxn
gXK/iXW9rgQTFWJJ3FB3GAg841fjUa+7YqDY2LdytyS7ya6fiqqWnyM79Wme5/3vsC/drQxLNSVs
7MF/c7G34qjktgEyKDSxs/CfLB7aIVrUBD42Y01gHjadVxRgoRs3ejeRpUH/MavJzgUv6LsHC5Xd
a2kAvNhDW93wKQxnsBrUY3in7l1mGfe9pH2ml0WXYXbr9XowM+klrTCGns/ct34wdHorQfth8dNF
OX2tHDGcC+1uR4uka5Q5Y2DfEfHWz/YU6CToFswNY2Pfjd43b4yo6BIKQhJQryCOWfBKYs8Ph1fN
gJtI8xvVEyJon1r0imW8tLOXDNNYxbtlQS6MBYS9u/10LPa/Ye3G90IGxsHd1LdvagmeFZsvK44N
WbJglz/oav2nvK54rkLMu1CKWftXmS3TxICanmmebIxcdHfTcoqLK6v14na9S2iRg6sua9a7be3G
gWekTF0vQKa873YyEmfzrqqNJkru/0eI6BfXHIoTSt4dWU4xmKdSODPuVWB4VNm/haMBWSTr2O5W
SxzMYHodRozIrLwXgXk/aucOv98C+tLZVv6KsMc9l/luvRDYMqdDhwLeXOYxnisT8kg6+BMYh3An
t1uKVs5mWeNz6IEXvpUKwHkdvxlbOfsDx/XrbIs6kQ0lpGOOkp3ZvGHk8fKzCcXKoQGgaluWdaYK
GCDB28Y4Q6z61JvuukUITcw/XEPrYahov3CnHhDTYEmnXXtlr6iewHyDA4sZmftwQGgHF0QXoXcr
BkC3TsrwN51536hYtt7CXs6Rb2UwszQpH8hZYUr3oL7lPj3U+1Yg5vUYHggOSmj8UezlIQRrYWaP
6DWWmG9eHicpbrnqHyGcFXAoCiw1DIz8XmC/ON+EXlUX/2bWm0ivJYHmszR5HYfiuM21HQlMK/Eo
kDahlP4fZ+e1HLeSZutX6dj36EHCY2K6LwrlLT0l3iAokYJ3CY+nPx9KOtNb7NHWxEQoGCwVTbGQ
yPzNWt8vVgEGRD741rkstAzJpGuf+0Q8um5newUqq5uet+8F7cc3fbao5AGpnYjUm87Mw7VtI/Wj
LkTpk4xlISqo0XXXBasY0SYJg6NQKbHHiwURs4gnNLQYM6vZrFGLflowKdlcSJVlb6TU5tK4OxFP
ZAsZ9CB4+601IEULTOR5onK3ckj4Np1E1DDnIfWDcWKaU+SVHUZPowId6hslx0dpf2MjYLBTNmTv
mel0G2Oy3oiH5aXSI97OiUILbovm0AW4m2Wi3jBqxtk2hVPtoshPFk5ZVKS7Ws1Rj9zL0ZHeYHci
IKKLkyupz/Iya3FO0QBuYvS8XjKMdPDm+eRRDyVpmMpPSZvNoz8IIbPceGhIAVkgVrzp3cilgYMO
dyJF3jNN7hOEQtfjcDtQgm75y4N8iTghW9mCCTjY/zICfp0mPtOjzjGix9ewVeyIKKUxD7rdV3cg
GpULR/O4jWQryXCrBhVjYLIZ9Mi3coTBDbn6Bu/erYNe6KCYTkqlPjUIfiPSPyqvu6zv8rsBeVUb
qCZZEnuE21CRbSdD9yy8EAviowj6l4k8AR/dxnZChbvXVfVnSx0zj14Hd3peDHTrsQ2UpZpTgpvs
l84dk23PJKXzhGD5bki7dqkwqeRsDXa+hjDLXFUSNUoJac2ng9XhtcrQdvvh6DGwIzkP6hAQuMX5
UnOGCWZKo28hGN23Uy2W6uDOfILCPBkY5jwUzdSNNXxspPXhvoqyE9qpi5mU6Tqqg2CT+uKSZNVJ
Qc3m6QJnnDMUHIwUZ3a1irxrjJzmWcMaR6Mhq5GDZfF2MCJ70dn+eIn9Isb1mRMW9u0iQsHJzqZ2
K3btU5/PxX+UtbVEOJNniX1oJlt7aELShrRjIHETlbSGxtkwnRSUtmVOQTlW2g1VqmYjUWXd5BaE
k9houkUs2gvq4melV9RVnfrKAilafdJ535e2ke0LPXxG9V576oD6ujQJR+TYnCm6Tfe1Y5fHGsZj
qdUvg+VW6wRzL2U3RrgMNdXPwGBWvK8RffhsGuaETgxfyN3AFuqp8fDIWM4vZsQpboVDuUb20q3y
JOs2ehqefMPQV61j3ptB25F5uFsrMdLVlLjqWg2KgMtRPRo2z5fMX3az/FkmqDJ7UxtXklqBaWOY
qxgrsNJRpWztMYnQ2CbZzq/D+tHu9E+TnBL0DPQecqNBfNm5b4LZzoRyIvcMm4U3Tgn+dvy9uMNT
tgg3KLel4VIPi6J7fRjka2zke0uLxleMWsnBT7RgL7TYWeImhGNbyNdSJBqJmynpto76hbkS3Rc5
FMl6IsX8HKd6d8jxPKwLjIn3qcQxZ0pE2YGiopJh1ABuDOMCJ4AWt0vnjyb8QidP46TCLWi0wtMs
/UJukcFdoErYMfAab9LW8o0bsKfEO8OmVLXbQGnW7Ix7ZOFPsg6PIuaMQzsXeXWJ7NjmXUda16zw
t38NhjzhEM3mk6pbOCKpl5yrZ6y5qE7V+KwBuyCRY2MtfRWT7KCc/KlblkGzcsMOp0mrnJlcbq7a
rqYo22iYJ4ONNcUo8dL2m8UJDIjDHlYjseZy4L5fMB5eW7pO/IZzisQ+BUeL7RA+SJqIYiWaMbmJ
ouaYZg4rwGBVBQpvBF7Vl2rSHtkLX0w6qWu/dfHwhYqxrK0WJRbpLZLTLFpzjk/0O5NgFQTuIq5L
/ezqIY1AETxituAmSdvp4CTWvV6O/SYYx1uB0g6gQ4GqZ6LnOCVJSsqO/bysRH4gdqtme01aUHL0
u6eoZXBArSEiENqEanuoPjtR/Q2cCD5ZJJiO0qJwSP3gOPkYQFEnTR7mR7w/FRN7beb4bo3cGrw2
yFRagQQwWYoxRUwF8iaEQgu9UCN6W/VjGEwxlbzpTBo2h05d7Plo0VcmzumFWuvHtAnkIkzoYVqj
Uno5RogFVeuHotDFovG1GwaxIz1JqTkmpoELhxKdF2Th54Due0RFOxnQqleKF5F3rZzEcdYI1HPP
zLJ3v5ieJtdK1wwTmRs+6cWItApBaInULkHHGpmYSF2/oo2rTWthTMPFTUbLCwmbnqQ+tV6pdD53
1xgs9Yp2ry0TZw0DpTzQWdMW+PCtdSkx0NPkxULoaocxkPYBZUFPoyyM1iq6QHal/kvV9z5GsyHd
6Ebz1CXpTUU5cdFRFJvd+NFW06rXwlEfw7DFktiHkwfyM2VV08oe1ZmbUT86jS1XttFh9ZmF+qVG
Xp1lBEnZ9OT0ACDI8JgC4St06E1VbiaUVozUjCkxG11GjCbLydikWY0GGH+gqy+VkWhhMSQTN4ki
0ugS2ioXMdSt9Cuuy/qFSlYuabmbAeDU0T7gGWIHxB8pvkbs6d1S6obMNkpbKWI5Up8qNlqlIvsJ
OgXijCPdht6Vmcf+rg/CFpRsEtkhGp2h4joqunQ3ptkW7tnoA3M4CCG7p95n+T4kVofcREv9xloU
lu63a/rkUU3HwZ241aifW9SbVURfqD+i3zG/f4FW+jjLz29NoWs2ybWlVMjEXVcdvzj4qL79NRfq
F9iuj3P8RmUahkE18UqLKUMfNXRH6nZMJQqL0fvrXyFmCtT/xD2awU5/QtoFqdbh20XlFqmGKrYE
1bFg1VHk8kYEfGB7ikgyQzC3oleC/fKrbKrRoqbna9lpEm1WbsC1DLd//XJ+gZOy53fiT6+G0Q7c
0tSeNn5REH+5FQeb2X/NrO7zpI+/4ez9gh/2cQCgQkiROLThN1VuZISPvv+kUayJFmlg4M0t44R7
XFRoz//6j/rVKvmA9wrCyk6Qok4bbG4UL5R0WraG1O7/bz/9A95LqHpPe1ZOm7ytrCUpj7FV1SL6
Dd/rV0vwA9+LaEANtNjivepokKE5VfETUey0bf93fPZfvT0f0F6pdAvVQViyKYSbMbsMH4pGTBiH
v+FS/2JNfZz0p+QixxCHVzGsbkOt3SZGuRwJx3rldxNJf7GgPs76o4mSwufKJvht+tfKpycozsqT
rq2rSBb/t0X0ceIf8uUWHQRDoWViUYMYTWWl0RXY/vUi+tVf8GEXGGBzmKUaTwRnc6vbrIvNCKhi
g2JiXJpS+KBFqvI3nMBf/bIPN3mCXjIyGy5I3ZlMMFTxurSQEfZjEERrp8xySldd8J1+9x9fh/8M
3oub71tZ/c//4vFXam4yCsLmw8N/nqKvsqiLb81/zd/231/28zf986HI+PfxS376Dn7wj1+8fG1e
f3qwovvcjLftuxzv3qkAN9efzkucv/J/++Tf3q8/5WEs3//xB6ywvJl/Gntf/sePp3Zv//hD03hH
/+PPP//Hk+fXjO97oAadvuZv//Yt7691848/OOz+blHZtpkP6wJjnVmU/fv8jGv/XSfy1yh58EXG
9Zm8kE3Ir1T/bli6cLHJ4mgwCdL/+FtdtPNT/DRcZKpr2ZgUbUpaxh///6X9dHX+dbX+lrfZTREh
/PvHH8a8Kf7rPIJ+5RLUu4bmsIHptvaRuKgyyNmdBqXZhkrqEun1SGI6kFLUyYszGt8zjAqC7xyG
LAHu3uYgpn6FgpeB7dbTlChYt8o9TjP1ZWic1YS3gQiuC3e9goRRNSm6oXl/pCwoji2CfmzlEq7e
FHtTSSQ8dG0Pp9atXpL7PrG7B63JSAgcaah7+kjOVuLqHfJwOMGDKPYJFX491OrLlI5HYwBOksjG
XEeJEWwj0f8GfHmdJfLzm6PrKo4SrDq2Bjh6vrP+dEySjMPtSsNmW8BwOrZWO5zyEmKaqpwqBDYE
usjmjC4ebyIl3zTaVGwQwdV3SYPM0TR6fMqyyTaySowFk4LH+9D2YwT2DfHq9e+Mmeu3dHonOJGP
p9yohhJRJSUmCBC+94iP7nPOBfbR+TMaUL/Z5a6jCP78FyJr1VCa4XY1NUqAxnxY/OkvtIuutbu2
GDb46IaNbXXlEYDCFqussplmdZVjlJ+n1DwUio+c0py6LScGcDDKl0vc8cHJxIW7UToH3kVvaYfI
Db796W76sWT/vET/7SpgrNAhUdJ2YOVr4uNQtgQHg5ZjbsYgQOlysjNaRENbX4qAnLZMFX1XNc3F
6iihVPwx6CtEeDdmzask5V9LU8OCDZN3Uc1fio/2xrEq97FLeiSZTree9VerGBjViqGKvpeY+XjT
wAbaFa473Fgx7XJlIosZ3XYdW6nxmxBMn8/dny+BSY3BcNgGYGdxOX6+BGUiHHNEXL5RsCBTJ4pr
fdOg2VhKGaX3dUvnJgaNEy+EIu+YMKCf1XwyT2amqpiRQnNFh2faaSrGMFSkb7Trs4McMT7VWlae
tYYVC7kuuVNSxOoFzAthavrO7kSxSAw3OI0djBQlnAsKQ1O4ByZy5jdB5P923vzPowDYyBCXuLqj
qcJ00dOqH2KcoDJMrXCSjnpjuS+DadFWeniPQTW6bwsxQajs+zVefC8YcE1V4yen9qM3CqGXVquy
50kt/RUQtsATiq8fYlB++zD6Lehd+zl+ub5MUzO54/HxuhZAuZ+vh3Bx9xjEARs9EP0K4QgUzGAg
uVGSan3dA6xQm6F9uB7ZJuPmJWyCbS+55WOlG26CwflCTznaf7/F8zF3N5zp6GcQAGGRONPhBoNG
fbLK+uleaC7gxmg+kud9oB6E9pvz/zql5qcVxlFiqbaGZMYF5Wd/iDq0yo18HG7dhvJMfjQjddxU
Q9hRY7ZwNB2G0SOPn4L6oiIjXkwVElKD1tjJmcJ72a7HQ+PqSMNrNbttoI1sqUigyhXTvpS479AV
mfd2GVW/gaTr83r4+LJdS2iqapDRuc6H9dKbmO5oIyCfDor8TI1aULPpjtg73GVGnLZXnFY+hla/
19R0ui0060kOecQX5F+wYiOscOHCh2AkQLSN5UuBakel02yYSn8qjD48kJisQ4urEdpWuTYzMc8n
sZ60UWZf0870OA23QmnFo6imYuVXvxvXeJ3V8vOfyAFucS9ojmswAfXDATNG2VROYys3EMo49iqv
imL90c1OWj+KO76rXo1Jnt+AzMkRbGWj1wBci8fAueWUrsisnP6E2etx0H93Mvycicy3Actf001T
NTTCFPXDtpQX9mTQVZEbDntjR9sg2QV9U+8J7XWvQXaPR7rc6YpR4G2lmWfp2DmlXSCjSH0vdSL4
0DSbh/LzXx8H13lrH94zIila2/Rt8DDZhEZ/PrICyxUCPAymkV4rNqqIsScMublQFoqZDCd4KTCW
pp5OZ6GJcVsQcS10lXl6tn2LtlQ9pEk0LUfDxe8jkmWXai4eTyQxA2Tdo1o58liij/PCrMipP2bW
QU208xjqAx0YLd/VcdMukZPTuYJv82YYlxGLnq9Nwym0UnX913+uw2L4eB+4qCdNWzcMjmrr36KQ
2czG0Y3NS+L4bSmH2iAQC5ktyCTcfU67tjOH+7DEYd63ls08svEpS8IAvXUGuy4BvpPdYJHotoba
I0wPReeVdHRXDU6yophhYlWcUU4anzRhfQoNpGsi4GDpK2ddS7P3AFzkjBvq0KcgloMFZtsL1E73
WY/YVZbBu5E61gK7FaOAtbkoqJXZEoieve4YzLesG2cJNSDGvYm+MxGxp6ltvzBdumgo6Z+B5YAm
SPG/APviblmYZbzSkWh7vZG/mUX5EtvtFvXEpe0mCmMV+hOMPCsQjXNDAZoiLVzziB98WKXaCPoA
Kz18qSpe4+KlKR1i5YPtubRTxi24UXATdvxqM6vf3Ea5+Pm0p2GoUY97s2CyLN3hWRnH4NhlyhbH
kgHG8wYsmodfsV6H0BHJP6jmWTEcCCcUN4OyD+70XLn0svG0qi5AP0b+LtKyQ8ugh6WJjghLF5yG
wkXbraGh29sBxpjJ6gov8ynkhhlCeTn0i9DmvNaldpgpHPVshKBUhBsgnJrlEGCLmHKNNy1SvY5Y
LVfix6juvvST5eMGzRBH4rYOBQVqPcJ9GfeFF8pXX4plFFFoziO7XCPBWmSxeiKYW4+F8qia7pdG
xOu2eEcRiLJRows4MBhIE+1zbAHMLjpjWhil+zUdJB1xDU0vx9aim5ccFNNtbOePju1Pnl+g7NKk
gjLSVL8Nev2klhJqWzALwgCO+lpfIbphPrBjxuqu4MYJx/wpbtVFWhqHTu0f1NDecvreWA5SILul
UG/E7WuIzxbuymoyj7SiaqzivgA0JmaxvBawhJ3IB9nheA0a1LUxzos+rTwlaF9wHLcLiyaJjSWY
jGSdWq07s3rzBfcrI9bFIopjaBYuMlahoARte9hEUYb2X/9Mv114UQ01IpwtHyEURTjapq4CmTWK
lzHAjohycxHWwbAtEqwm0DzwpVfypBnDMzPFUK9+NYwRSYcpnys2I7+VL4wxPMrKxNsW5Y/Iul+K
zn6S4wQSgxaIMDOoB4CTy2aH8uVLkLSmlw3tc5CqFHcbZ2uNFjreGR5hpoigXVrYFRaBpZpgPUng
9HmzpoxjG/eS267ymsgZfdQB5hqMZ98/h7yC/UBtF6/XwrXUhzRow2XnoydXWsNeTEIunIIeMGCU
7QiR0nNDgKQ+t+V2oKYdleeZnLqpNfaH1po+AQFHg4bqwrTw3PiSi5dCL3c/5Ur0bBom/SAyOFC9
ZEa19ZWIdFhPbXByi/ymUfxqFffueGeDSqjKwnwyomE3CEgGUUFTaEiF/ZqdqJ+GX9qMEfIAcfH2
ESofdXvax4OleMoMhkQnH+2EVGv6hYp6UwEVRiymmg81sCIiXZX2SIMce45ZEmk9iHkjYt9Q7o0o
yheGltlvKu6Z1IqjL9Vw6zPleQmQCuaaXlqfTPUuB1b9XESaODhGMXmMm7U+ddFQeSHy5KOPWPWp
NfuZy2KtBX3UTRBY7bZMJ2UVYED5DKvjCI0+fKjG0D7qDQ6ygVmsn9Wq4oaXKLjjSUkPTILcjqnQ
L1hxAVS58nYsHcAMSv1c5016VOX0iUHb4i5oDfXODiuD3nzdbgb/YEeBdsaCWl8UUx3XUxo+kibQ
L5jfvVGMr27qxBejMoYbNx9MkveIjgwHNXQSzFd903+2FcSZnZ1+7W2bHnkdHWnLIrMWY7I3+0Qu
W5S4tzWttIprtwgL2KjWIJVd4osvpZntc3iRD+iuTtcUw6K+te5oCy1qu1takO/2ndLK49gb8ohw
BucFea9m3I1sv/d13emrbNCXJUNZzALfXpLY2UOl1/EtRLKVdKtk3U4ANHrDUR4UY6MzXOqxcJxd
axXDblQk7oJadZ+bPrrjnG/eAZ1v+7L2DxH8J7QtGbUNMlvKn5Z+mvQQQ7sYiq3WphKeK0sfhCzL
2vCtm2moim03429ZchxyYZI9JI54ckoR0nlGV+6gk7txoPocgwLhZa6MuSczuzi5vrYfaRVj2ugz
lFKD/UzafExtdtMI5OJtk+cFRksjWbu5QfuB023d4idrtSx/xUmcrhzCz71LuPOQK8rd9f8h/naY
aFqgLCHAmV716wt+pvrSo03ZFLS5FqEL3VxJzPRoKy5SHL250TQo0GRP1poBCs1NP/9fRTywxyL3
7Ew6dMqycFdxFTjndP5w/axcuwkwvX/9h5wUxKgGEsZoipCIhbS7msKPL5VKT/H6gbF4/YqbRHjX
J4SWKDj60gFW8TQeWe/jEVz1TEdyzYWAZXe4/l/D7f/92X89NLNq6aZ9eVJcxI21uLFTjls56gL1
Gc02QudmFyeG6mOwk8QCkOjihNb5HEVn6BI2oLbDVUF0cE7MCjpQ3pxqrT4WYWTHTAqNSko7feBV
QVB4SjEUlz7EjuIMGujzAtRjlWUhin4BPlrI21LhTLrGtAPWlWu+ZldZeKobhSkGVflZSVQIVWhw
NHggO9VP4lVvY4fhjdctqGpiWVXtqkvs6YUhIXgep8x+AAKGxh0hqjKUGg1GJ3/E2oUCM8fY8kil
tb41THM6x2G8JEKM0XspS7qS4Buuj+LeybcQWh4bmstygTaLde5o1k5pOPY7G0q8XpjBPsTjpocj
diI0NSnM5NRdUE+XyIyK6nD9cH1azF/jyKreByXtQOTRtF4FHFrejyBMoq+FD/3Bo5YAgsB87nsl
x0SO19oO5HsW9s6lKnLibouxDnT/8TGl4RLpMjgHsDKPmiMXCcrG+wQNLO3p7ztRYYzDjd8H4xqg
TnAiSs5XJGTNEs+c9qgq1jpX6nSFvzIBTQLukNlW+tdpQDRAhnQHjkF6WO62Bv3zBgUJdl/WWVLf
taYW32k2GUAxNOQwrtTI5AZtmSIvvRWD/dhbQb6w81YeUnDuJ9k+Ttf0AbEYWS+ErnucZOwaSk5L
XQEicd1u/CJ6J/6lVtYKa1PE1X1RuvLoTOamSOeUEp4o8HKOCBQaGP6zngQPrzPg6olspYettlPr
5tGQzYSJR303RPWta/UEBUYkl+YILNrp0SgPtRte2sREX1XqKrisIr0XhvaCrbOg499EW6vT72lO
h5+UEi2xIcXdREUZdVZXnM3MXn7/3ZXQ5b4vgAEHqpUTLfftc55cCpzHe51WNEG5E9/1jOPEaUTm
cH3YBdnj92/Xme2Lu573DGBSuxoCGtWyxRUfyhj9XlgWp6iO3ijmdZvrI1Cl0yoacmNXKAhs8yYj
Tm9Sd687g7JuZKIvs7xt7jBP3alIJY5N1Rxq5I5A/B2R7VI4HeMQfcqtN1P1aVth6t8SNkY3ocOs
Cx2lCZxHJH76AgNgdJK4LlZa0XYPgtewGI1IpzvuO2eKNz8qaFXmvjL6y3pjIunCZpTHum5LIKeS
0+J8O0TWcFc3AbJqzocY9+ePd07F5X4EA2CjlGmwSI9q6IH75sJoz9PV3G/G2caEqH5uGsc4hzll
lflA7dAU+VgX9IducKJdbgYx2o++fDLS4abOVEgZXR5DktyxqRtYAZMdXA6T4rq6Teie+4bdP3YK
TgvJTbkQNjdMz3jrbZSozV2d52twXu6xJ8q3GcJxun7Ad3zzvZxgi26d8CoJ1Ln5zFC9RDKDTdRC
sBor8zV2Tb7ZcuB+UWXzRCvkATSrlZySqFP3LVXHXV25b0oj92H7SfZ69Ln2rXRrhsgz7Uq+MRTA
vEygglegEYNd7o/3xPTpCcMPRCBbPV6vf6Kp37T+hEFWe5KuOZ51FZ6TPzKSZC4vE8Wh+GyZ3pIm
1WdbwIMWIWQ66JUhJdq835tQHNdMJ9GXkwSKFLDJL93IlrfEHSnhSW/urg+vy/P6f2JSjB3zRwyv
YgjyztcVvBFTUhN3DN1zP4GtK9E0ltkafEazh33JoL++1B8L7unvD2XRpLd1kN72fW97WMXTh//p
M0oXj2aW24frGYykWuDlrOrDwNuuReFtIIqTGZSqFyQD9pHKDe+x0c3BF8i74GDIFJw/0elhykj2
gjwTp6waH2Nd0W+QDFYbqhgzAzcuwZ3axiOYPWx1UWegOkI8UGfRj8+uz56+781plbgboXc+oZWe
7b/Xj5MyGVZaPhXrEBEwUxPjMoH5bBKCzJXHsWMSE+CeaJX2PsCQJMvUVc8oM4KMVOpcyyAUuKKz
5x6Y1FZvNPuUlTW0gCaZdoWegr3TZ2s4mGZGQrdfDc4KSnakwicNAWyrFmdR0V9CyK1wQFbw0+f/
01oJpZnRwPVYbYd4rD5nNJ+4nZqAzlABXrMJ1OW18IrWKvEgPEeLBPXTQmRVfoNalJShIwspSZu9
2tDFkTpsfYcV7IWUuN+ngA4+M1xhgTkoQA67HhxrPPtt/+ND5M/UmLlOTjxhnBCvvF/r5Pkk481g
pZ5LxI1Hs22WWZ3EGzWCcz314wuCDtxd8w6XkDPe5g0Yfyo1qKWr0tmTiccIhZ6LNFLOSaW8A66G
+pU4KuDqSG47hpCsoHriJ1ftDBmWIaD8hymLo6ajMpjQhBBq4HSKS3zNiXG2NcD7eMSalSZDmvcB
tYZ1rIbRMm3c6QEm7m2V3Lp1/Yb10TqY89GVdEYH6XOUi0BiwkSXS/mwVPcVuthTbvmCAkqmb0sV
xkZahwQn4DiPqQEm5Xs/Iil0dmv4L5cU3slmDDtzUVFwPU80SxzDGtZVj1YyRuz7yejeuyyPHnIn
vEyiwjSdgLZM0AatcRBzTAqOwvX3oiUc7wVGHeL+Hv/solEaxlOpIRdUM6qVKeZcPhiKc5eqByd2
80sqwLqplN0X11gBs6+NHTi+kWbqcA72wVL0Xb/OK218SRlUVGfpPmkK8zGWA0ZmPccXxcCilKku
p/JdVYrgC+UDr8+65tgbNvVC0+/im9bEkeE34RcOwWk2UJ2LKspXzrzdKI2SMilqBsixHnEx5Oi0
RMEN2c0vNRm6++8tPC2cTfK4jZwkvpmMQrIN0XzKtELbkKKOq57SLqgQZcXl0R65nO9KYJr30EI2
hKHQBKRKWq9HrZe0qLRCZxZWXt8ttZ/6o0QOliBTvb9GnerkMEQJxs0iSwprLyQRbYOj5o4eMkpf
LZ3WcSdifOssCD/PYZwRbPUQiY5ATuEfixhgXgYg7fvxO0VpzeiE4a60R+aDZHgUpmsVWovTHfQ3
yz8gjVomwmaKA9rbXaxZ7om+x1NeAIBttOGLqiPSZaiAcWyV8Q4fWefpEnQCOCB5awql2GeT862b
H02UIZFa1ag3KUHsGcPiQA+Wu07WCpLq9M0X1OGmUAx7+FtcpmvL7/vSwf+Rc8hDKbv+KKnBlMO6
4m8DQx9fJrMB8O02hWdog/q5sZQ12gd1j9mgvYCN3QvsTs/Cp50QJ/m9X+h34N3lBsZ1uAYfpz+P
DcCP0SH2UNyHzJ/2Gt5sZNV9fzD0XnnyjfxiZX5626EtX7m2BFRTo+I18hITiRbL5+RbMo9vACUZ
nIok/oJCOd4zvsdYBQUDsYa58nrNLShBjdsubVe9k7KL5so8kkN7LiySRexb1Z1by3ibZsFDzo6y
VmiU7UebjjN0aviiubUHxcvwq/kz4JXTDiD5j88UyNELZgDDwVapf1XJKBFQx6nnc2k3ndpWc7W1
ZuOZIQrxJaNJ0o9R+hiBGsaJN/arsSxp/wJSm5veAHlxmR7dtsdAxiyX/skNfLFr8KRS3XyNfHW6
MxnFs0vRo3s5WxCmglTdXf9O2ApgvQGOoRMaHq89Vt2Mbq5H0PVDn/Cbmqw8TTWTFIpEPwYYmjZR
TYW2z1tScGrl56oRgDZzZa1dc3/bvHGLOCWLIV1xUBKspW072FscfZdOIA8h915sK5dUdPIX3kX9
onQJ8mzsrCQ1sfVZMRwc9HgswL4qxapPe7DVbPI6K2Jtm5SzkCF8z/nASaTbdkjfnQgsF8VchaJB
7KwrBobhPQmp9JBIPOEEyRNa0XmGtFUp7PjHZ4EwvaT06S3a2rDPYmValRxGLy6ZZ0Ff7kucaJ/N
iKkykaN/U9pJXZdxWDPgijSKWtQZXS9GlNBmVkAweAbDyRZ9b+6jyM+gpRiEVWP2XMIAI5B2OnD0
c3UfEvcyMsS+SKW1SiQIGoajxZlcUu+0gSeR3CGWi49G/xAwVmPS2yc2uVc7VjB56QGlGzXcmlV0
5/iscrw/awO5MMVchlbA4zEkBc4e2gO+OVK+wdoC0Au2Lkf0UugkomEQfKbpzAQ6F+l5pr8ynmFY
haO/S+aCht5TLdSDFMJivhcGznYtjVcJ3TsM5+BoFYeRDanD1Dkl7BC8Kqci3ALkFwu3xjRNiIny
9/vYxg2DCbGB8AhmUgp/e9QwXNKDyIjmFiCW2cOxJXkcZ/FahIKCWzSuqtJ/L3m1q0rtmbGB20NR
0m0iJCPt0jA65CpeZqYT0hUY7nu9vMhUYfRJBu+888m1HG3JiIRRUemB9KW5rOhNOQ7Qm9TlZ2K/
oBg3b06M1ssUirejC+S0qdMty/bVnIc9aUzHWDZvQq01MPzRuqlrKHBiIX06CgSB0oucaiX8dtP6
gppUYifrEdNhVcJUVlGJF0bN1EfAOAUWby8LZEe4MSNArHA3vKWzYLmjOzJEWg5T4HnUQvpWrPiF
VKqNGW+psDxFVNYntfLMtqWMm0x3LfBRL9ecR/KEaNlNdbZ0UmszFBlTDDqsSU6HFwKVhOoOyrnH
fxKFPsME00xf5VO1jxJ4JEZFAy6CAVG9+HUkN53+yrQTJlTF1tFg4DwmbquhE+J4pF044ubTiq4a
tkps1Eo90MjJd9LN0qeKxsJCle4nSZFmw0idL2aD1tqMKHLnwEgjKRhVawTH0jS/DiOE1TFqNi5C
VLzR2P5SDagnBBrQDfKsl2rDvA5trWmwYJxO7EsL7VPIKCIMIuVTXZfrIGjOtaEZu2mnps5TFplw
NTKmlaqxoWwUQdwUEMO5Jog/3XyDIL4dh6Je0p49MhYO+tZ0GLXxM4W4QoQ3uRsOS8EoGRwCyZOf
tV9E1I1Lxa4xgoSP+lw4j2zTn8XrqyJDdm5nGZYgVewrEX2OAVVt4FXTqeOtzyDqbzKlO4G8/0JP
634M3+d7peVAdHxFWSR68okt02d4AMOdlC7alJRr/x9H57UcK5JF0S8iIvHwWgWUlfd6IeQuHhKX
mK/vRb9MzPTc1pVKkHnM3muD4vyXlC6roR7qlFq+pkz+DclU7AnDYC/nwYACGu/sjUTDyl77N403
mRHgOjZ4Mx5glwPNqUj6muZgVJn1rNA64UIccZ7ID+F4p2F1Ss639i3vOkkCRPe4IVo8leRPSy0D
1/Y/2nggSUyIh8raeFzqn9NEriSrwIMzfp5tu9gq0DxYm/ID7s/ZIpsqQg0r89i7SfT6ySHNj2Io
2WdlDWSOxkVv4idbG1lTJFxUy1SIPRZKZjFp9dJ2YJC9Rv/Ucu+QTPW8gzIKYCSNjzhIT2AKvjwg
AzvTZNPXJNaw9RMgBtL4ZHiyPRhl9Uj/XodD+T+SnfYcWk8d8fGw8HTtJISSEnBBDQd9qH54vRNA
WgMd+jBCAnCcPXl9d5Y7lyfdtj5Og5F8zUhK6IORuGmklvFhnCr2Q96Kj0pvt9EKC6q9G3/lGQwF
rCJMOmDQKqN3IdGJ92EidgCYRkjwD3cXi7RUIzWSjLejNbtXgylO0Gf5h1E4xTmt669enFKzxCKS
F0j269/R6ArWBlAaOGpYlBGqMGQxeLhhPndwi/ZWr/ojhqDdNJqRmbABY1pk0aBmRyq9F3FWJegS
I6lOpCy2Yc/GaLd2AJIH9DAskmpsMVp+R4pWWCfm5rwFZYmQhu0cc8mdj6otZq0UEMKFcb4KYH89
zlix99IyDoUo8ElzJzcmaagWg9vleWmdZUdIhLdXPyrLyVGqMdJXbXuXdNgQeuZIeKGLfSc0sI/V
1F37HHZ2RRLJQSHSDAmZ4TGYFucu9+/0zvqHHH8nx9HmkxkzXh1iR5e6fa5689T0OLY0j5+advPW
Mx7Y+vXHwm1+bS//rEVWf8xp0mxN865ciuVc4/oJSWLS9jaejyBP7Re0PkQp+jVk2LINfXxCasMe
tb4bxo72wkVCmgzJrDtSxJKg649E5WkPU8cCxisEfPNsi4IovQ9CQTSii2BrEvu9c0nCddv8c0oB
iFhFxgBcSP0wpNZnifXMiAUlD2/F7KBiFgxiHXQ7zboQZDIpvGE+O0lWl1MHSdOoWXWq/5n0/a3U
wFARK7abDHfDjcsNwFb9OAwi+xbUebtaCySo8QgM9LWrYFB5OGOT3v3ocqMHuhUffLrIlZE4K2yc
zAJeaO6afwQJhN5MwpKsnSIywUm3mscodpT3CWrPveXfwjAU15S8pZAxAIIG3z60bjwceWBOq9KC
Luv6i7BbLxxIEQSdcpQLMXfwLG4cCCd3yzwcVq5Axsb9PXO2E9/9iGsZJ3OvGuy+aROtcv4b9T5U
yruaxVSfaBrToNBieMkWVBZ+y/noB5S6+kElCouVL0mRWT7zhBXymng3kMf2QhXJEUL+XjMnD6MS
I7tqqejVbTgoQ0MmjT0f3Rq8cZkuZ9kOnxUHZIzDb2+6JZsRn6hdksjPGfgOLPhqSxQjQbQgvxOI
cTMScjIA5plYKgLagrXH575v5hV51kjgp1ZMv0SvTyAHwRdA94aSfYW7ABVXfLIRxaPZkbtijj4E
XtnuTL9coFWyZ8J3EpFpeD8b/rITljwTdeIcE18x1hDfDWZCRvVM50hIakJDocQzMQuo3n/tVz6I
rMu/6575hI7AsNDqAJC8ES0kBtBvT/vVbx+qTSizLsnFh1fup1oekMpc8ft1l3Cc9N/JMNLIV+Lq
5yXFc48LLNbvC01oB7NhX41dPQ+tIabF0VGrtOJt9ikHrIVHVbPCfhUW6kVKvo7VrQd+97S2aHAy
DUHh2t/2aeHAOuo4dOXCBSuyvdau+nHiBjxUFbdK5+gfVp2euNXjY5uBKSko/SWtcLjM8hm19LWB
hYRTuK13IqG0IWeD9Qh4JwKU1UAyTcGmLtCM30QWX55hAnNBwUZ4IhOihUZJ5Y1Ffm0RR66qItCl
xi6txKucRL3P/OyajIJ0YbUFZW9GyIWc74Mj55HE4ZdV6vNj/cyE7nWZ15stkpT0brq9hyE1D45D
N20tBjcoYbfINb48j/MBeP4lXxjsuaOAzc3Uv5qvlQ4upfCMl84nBtbAobw3DI5etKglHhyeItyU
nX0mc/Hd0KrnJFv2xVBoJzv9QT/0Rk2PYCqUtX21Nu2blVnlgw7BEt2pG79haOoIjVwChtQwtkn3
3A9VBjgGBid0Wxx22kw4Ia2HAwcKiEUaMIVqPK4ccgkFECH2WXGnmgBIdVAX89cCwySD4I4ccoWO
YrXsEcfNzh8X+wFx8H5IcWOOdBr5NPkY+Z0jRSnlq+gfyzK+aEn1Uco7wkE/NOZwwbjgo/T72duX
tsGAhWbU3MqahvP2AD5uiEo3OycD+adJN1Z7IhUoMDrMvMPMgHkiOBsqJVN5noM86TPQqXl7NPpv
bzUUjOOmvNy0hCTigJYkdrrIB1nabksyUkGtdW+3OaZVFyujlESG9i5kZ7MH0dwSzZeTM6o59ofB
xpb0APgvs77MO1+8C7MawkHNd3KBqDNXs82nV9JeAESFeOABj+YaycwkAG70bHDJbtcNE1P7seZR
OrYgECjiinenKazIjCfnmNvNY4f/kRkStnMS387KfpwNGzLmmFZH7tAoIWKqERjH6yLS7Km5weB+
JUtS3NkNdR3NyX4BmkoooVHv49ElJpp4u10jXXVMsWrsSS8kyXOAXwjx8casmNOr7o2USR40VEwy
vfjoqHck6piszDW0y/PrVINmkGyM1oFwX+y0YdcPbwNkTbv3vjPD/6gS5CRu7p9ihPAkjfgd69zp
aHfZ/+wgG997uasVoYarfynIgWNyutBtauU5qd6Zrpk3JlAmgQ0eJAP+5yrFd8dpemMP7Y3t32ld
LM+DYf2z2+eCqvXY6ZbDDbiRKUDuRqOzRK1h9yfg1hmsxXMG4tNNII0khqExv58iLZ/dHeniItK1
5EoG06+lEORg5GsyoHhYRgNb6q+Gl0XWXC08XhCmYugHyCywhIONNVes9swEtbD0yyGoT/ZSTEGc
s8dqefWoMFZth8Ad4ZWPRVGlUCRj1MjG1O1aOX4D9DPCFXEfSQUIwCyP/DBh/8MwSLadghAyzrUb
bP8IKfPRF38EvKkTcQhDoDszVs6chBJTzVfbTL7Zp+wIjjKuqfUDaogXYPt6RLSP/M7gH1gxpAWs
sGta53vR5xySfrUpicz7yhtRJCAoYfeiPuKkSy/TYMsQVhAbIsEjgICD6R4J8X3rfMwlf7CvECy0
H0u2+KF97YbSiECbGPuW4IQm1v4pNih7v3U4Q0XendVUvIuZfRaZ7lQqw3pXFNZvJmc9EiPDZmAm
x2IwK3IKqr85p37xcF2RFg5QZKle0DMQ99s735rtfmaT/mrHsLh8AeSW9zwk0kAjc2JmIA3dIwVX
ukHRuYqSY7qNnlOiO1B0wSkTI0VvRtrEahBD4yZZdTAnAk3XyeB1rR+XfOlCH6o3HSKnfttf+6Hl
T2fzj25TaWK8TQIfdTN13wdC0hauPkT7gQ9flECo05n1PCdgQ7kupyESptCizCBpoweDkenvo1Ld
jtjp/tCapDqPeDiLFSZdr1rgePAi//+PLrZR1oucHHrulxV+zs7OcPo4k8ajJ+VRTVWF3EW3kR6y
Q5CMtW1H/SEYh/+ow9LhHeVhIiS7k90RP9l0NNG0bBUVcZgQZDqEpMQwotWrTdYfeCNZE7b+wuBp
nd+YxjPXMUBWcJk3QMH4ektk9M4UMdQjtIM6Vq+6qJ6AHil92Fl6CthHMqLYMEGG+QRBh63cscq8
VxSEmku+BHQAOFkEhSObpMAZzitgz6jOrS6K9ZvONIN6O7zrHMbTGDt4KVuxBKkPU70nu9IuyeTu
N7kkkQ/1rjFtHRH1ZzPCUrS6LgmgwES9y3s3QXMWlfyqdRzwKfuenR4jsDUReAmNcexpSvW7xiOA
uc2zENZbCQWVumoSB2GvxRGL/KMAgYnmeD2YUt9KNi5QS7S80umvqbcdZPL2ZawfV+bEEVO4bLdU
8pzbJUAAqHUx+Ai0li+2sANVLf4jugYanik/LRZaTgiT0CYy3dh1jRgobagpPNxeD465HCZCxEy6
YjNVONWbfznhWAxmZheJ56e02qiM+YDaTiPetzUpnypqMExa7p4AZnquFE9T/ZwPx5at+CNJ1a++
YKMK7yTdg0e0CxAzDH3zvW6OTZjVLthfOsDA0ssbfRUv7ELVwegGVFuJdQCoYgA6Y9GsgCayR6QA
nEG11g1FhYO0y1nDmRXXvoK/OTUzkXVEFR0c3/tiIV0sxpEMPrQomn/vl/wXbV1ynBnFFX0nu51c
Bs4KsaXojnNNFWuAb8G9+dTJXoaVZdxDRH3rEodzdDaKAGrQZxWnL6juvFO+lkcZxz99fqvQlsPH
9PjJsEwQgXDIFI9dWY4XUiiBJHv6S+17/3ySkf3Z84AswLQYGj2ouTss07guVTVcFXeUlxDAwGjF
hz7jfmrDAMYpedLSaSBxgrnrmAHVUAyDLX250bzFirQO6VSsRjI1yEMFclseaVXdEMt9mbTuQXIu
hnZqfJue+BinDfIo4A4V9Xwlz2E8GPjoFEmLuQunc7a5YGT70PXr42oMO0J3+6NhOvQky8B6LLUf
JeAKNtsU+JMJiGyGsIusx1RUjcD3oe9wdzIt9smbkTOUGIHEcy3loenG94WJ2ZhMeQhSrW8B9iN+
nncLt+lxwTdSlKQupaJtgG/2/dOfu4ruicXKiy+7+JpUJHO4mn40Nqaql92OCLsurW6/9FCpop7y
m1gPAjKGnFF51p4h4jB187MAGe4l7+ziNLI32ow5hMpahgN7Cy4nrRDsS7zAxuQydRI6YAcu4j5h
Wdysucty0wuLzIA2VDA5Nwm5XEfbI/gOQYyk0MeSPu8KmdwvGWQ1DQLkzvUHj07HiEprQ4faAPJm
92FK4KkzAS7OGRcup4NGCmQ7Qjz8KNCZw0J/Mny0PwSVl8d+9B4IWwQDQyNH+lcbDfn0RiQVDdFA
rCT25T05SYAZ7PRIdUjfhbVoJOi65ns5ACynZkXkc7I89heqeIyzniydoeO+HwbnOknnSO6cy9vl
VuwXdaRI5HquMeDwlFEdRvz4LBGxNSVDesDHt2wjIgH8dm+SYLl3jbIAjFJFOUxv1Gnw1xsQQwda
+68+obhHHDHUqjmRlnO0iESmTqyDqbHHPZIU5pW5XA6tzyx81CC6LdQ76TT69/APK5wGHUe5fbQW
RmROCXEuWRcTGof9pAkjzOPCfKBsuLBAHiPV2W9N5a7IwryX0kBVq8E/ORMlupvHUZ2TUX9XVfVS
OlyOXc+d5HhgfJo5CUXPt9PYjIesTP2l7Zjs12oC/bvYlxJTQdBKmJmejRrTY38XiQ7L2UpM2Eny
yO+swf5aczCWNndi62oLxbV+j4yKcWmxrMdqdP6EaTz6Pr+hglQ+VOBzpvUXkml8iui70p1+yDyM
kXKal1aNaGH51XRuZh4AfI/gYbYkV9M7QAS6jy37cXDreV+KuQn5qRCgEbVDEUmT3Nca+gmIZ33a
0bKyFYpBMjl9ur6UXYtyhRAdbSMIk/czYEQFu4cTgTWoTwRns9yPcogv8xrfFb4R6W5PmDHQ0Eva
OA/rCPJaetOBPiGL/IV0d6OsMScsVWiic0W78UYFpe59F9mA5HAtdITwmS/XZ2Kfq+1keZ2U6R+s
HqnAaIqgSQiJlbF+FBNael8b7pP8pyhpyRx1zGV6SguVvyBCv5E2c/w2b0IPM+ph7JbmRLoGOjWH
Y4cgaTNohes9rYMTFTlZqbmqt9Qo457qhBTSUj1aDHOxd67TW+YY19X3qG7rWF5UddPMZnLNrQpU
UeyeYHIh4RffBdItOKNbxJJjvvIopfick9cpZ7edmfOGnC5OUydUmPM1pr+EWB3Izql/dCVFauFP
RNX6I4i8h0Kut7yo4q71eDlttWaX0n/oRfuEEZpuqeMc6Ytbj60uc6BkudSa/7R0vXGLNObkMjUl
S+MfJcTNIlmZwVMmW4HOdmctiY7ToxvOSkK5qSbv5EMCqsh62o9eoR/n1GaUo6fOMyDhl6TGmE1g
3XvBhDnioWdDP4hAE81xaaaHeCAlVHITjx3Y0xErcZOcRDb1F9yGD7XNzMQtxHqqSc9jVOl+NJSY
ptIeZihkFgVBVDV6fEhy3m2rXxGepLw5qQyQbLZ7LFH/KAv8oLf9Z1IqWAE5/qtn1AlfawxMrX2P
jZqhIJnoBVz//bKC4O1dUs6QwDL5hQs0l9dSq9kw1ZTaQwEUUUMSDyCYwqF5XCQ0yzWXLoWbFtCk
ZxdsPnsrcMbcY4hNlQjXnhLNwKBKojSj4tGdGfshEkYoRyK5+vYcBYtbYxxqyvaNx/mzVx9sBKyv
dbwnCYOsAMM2LtL4IldviTAxsXty7SvDxC6gVPhxHbPdsa35Vegc0KLQINSJePJ0eUQIQwPlkgwh
uCHV7Ef+aL8DpwSSVrWnuWh+ZWE91UzwNn5dNLjlg9U3/X0/3ljIuQJ21g+wcfLdz7R0y7WEhO/t
ZAUymST0cp+ZJeabLL3vZseFh5c0Z9c6T8onCwzVmmPZfKnscWZxyh6HJfUMpXOrjNgjkC/jzP2X
0zfmvTbRl4GK518t6ZnsaHQJfXKlDiit/F5aMjiyig8PIHs0pxmsPzp6AmyKKOnUHR5LHjuK55X9
NmnMb4gJ7kFHQWCzkZlAKV7PVoLcql49pOAKM2A2aSf8o2/NcjvKJr6vLJ2YAel+AW9DYJ19NrHz
gGmHA2jGO0THvZCxkOd7t16fWaUm5wwQxqJlwYSyBc3od+bYxaGsRx5jtgyRbxMPgzjiuS2+NnPU
pqI35WHbOiVD+YPT/USCFhVRNYZmhznIyYierOAEgzKGadW6114N5gkYA2kASjL66NMI09pt7sD9
1AEK7a3F2/Mw24dyGO7RLQVAFiO+S1InSKY9UrNHiz7/Jcg9AjPNxGXHB8S8KHcsJJzFMY+HEUG6
jz8POzbe8QsAdzN0pGSuYn1IZyBaTzYwZcfqQGmQ7GEQgmgy3MOYqSayZIsWo2jUE8jQnVYmEKaZ
DaO3/IahWW+oQ+iJDd49f0gfLbNayWLFIJ4RMkOQdLvslZndgZUIAAGqndKeREHsbq99aUiPd0WN
32Zy08ibXTMw1pJeqAGBJcbRQVjGX1AtgvuxHG+LFXhqyzp3XwuRnmxj5Bqa2zOnIk6EIMvVDBai
euqyp9Vj4WJUrC/WgS2j71/qpNJgpbrGXhfaI6OsNDLF+GIWVPe4pW6svtTunF+GpmlUKy73Yjqy
MGHXU580i/UdhLKA2GbeBNNv3rX80VwNHqLbzrvJs5FR2cn05JPPkIKkTZ5CBIW2OWOc20jSFAd/
UA328SajcKstVzXjMq30c9o776uy2DLDhSPDXtGpUyVjB0sK78bW2NQJsp8CO9880fXERMz90sTS
nJNYXMbOfYJEtqXMD19xqZ9Rnq2hp3Wg7sHbe7mNVogQaY2Mh4Iy6blbsps1r267FQ9LP1X8epHJ
1EOtnSG340t07H+NOfYXvS1fKi+1DzAxPg0EGoGmQ33VyV+OleATbb/gu3GU5xayWkHG9SDYdadT
/U5tB9Fcqj7MpXbdFt+Gif6EKd6ddFlQuM56tknhY2nMUs/KX1mM0QKtaroyY78dNeeVCQ35utlI
3a6/uNOfRFHqlNXZSztiHOjqD6NIbpPkaC/E75S6CAgMHnY4wxA3lBoCMWuBFlfyAyEUW+mJaDD4
EcwoXQwPLU86njDt0pH4axfa7vDKWjGLCkmvv3SBk0AfKHtmQMNw4BR5MpOIDI7jYM0v9FTAsOMJ
4yCJormt/xsKEpun6dbslhfbKEmNbFiaYBHkiS8x31jxGMa8hXuf0DUCrfZWuoJPJTkGZLApjj2D
Y9UCHU0tAjLULJ6gVnw5arktG/e64IjeOSzspMepk9nPZm6f3TH50pETnd2S01CTpLetJUw6eRhy
KhdB0Bjxce2zk5MFn7TMTYgFO+BDtPBi5DL0Q0u/jFYjD60xXk3LfMtK/YZMlEktV9nK+3VURIl2
1tFa8zBe037T0N7LckzC0ihvQTKXYWlREJXu1S4wUM0MJ0eN3C0EdluqV/rZo29uQasgqafHZxN0
k63qfpyt+gDjA51ut7GeCK50NuI1FSA/+4qwN5uZF/vNI2ALlqf1A0r9hyHXP/PXXPCnRbI+kD7y
Ujjzcphle4TfUJ3FCsLFR1cduCI/S0M7KOkfCCrrsMjixjUS72sdDHh3qU6yOcQY3fCeCKt7IPDx
n4INEfaMiMmwCX189Q6C1lTz7o3cXYPcY10bO+mW68G4XCPRrO4It2EGCgoH/D4VEySJZ0CeJrnC
FkyFYnkb9fk64OsZzQ2J5xpILbjAVca8rckY6K3FCVhAsEXN7bSZaGK7GNnEDKGr0VhaVX/s0/wf
AhGwj+mq7RGrqn0rXlscyanZXbQaiydiOIqnPHl1yEnZiX5ElKh++uXB9FD/s84e2QMXwmF8Ujth
nhYMboBZFDWOyyZ1I6cKtrIVD+xLaqh114Gugm1o6Hf1QHAeAWnLTrZYZf1NzKNQNTF2evlxZn4M
sRLhkiwdjqQWVjgHvZH+Zh7OoRRrMPM5ngVJJyp6/yOFgHhYdRRwTc/jPz5MVowmZQTls5wNpo4D
gq/YIzpQDu95yXiWCIt3u+r+ieTe9Sb6gaFI9oaM9MIOSgvtkl84D32vXopZf7MzxLVTV9K+ZZcW
sYSWxe+em/zVdmuTYz+e8XheRhdBYue/NHFWHlOmLqYgTKNqY595G6pZ404Y00+d4R1mjFm12ltD
pNiedBlGcx3qHytD9a5DAUpWXLR8NKa3Zf0SZZhl7kVxKaPX1bdeu3DRuXRvy/qTZl6QW1vB4MmB
TSmKD65hTzDQd4fOPH+tdLF0YvG17dzfDghCYIn5MtlOFnVpTlqr+GNw9Zn75YltcRrWE+oGOd/E
UdZYRHOhPGf9zjo1fuTulah6JQzmHAlQVx8s2L4VftPBNs4cyDuScfo9/TkLYoxfxAUjrzHok90w
X/KwZtu2YUgzcLT7amC0b3XJoZ8+iqxGo7kmBw/BPfk1Q9SxHw62X4HZGi+JoV7GvP+yquQHHVKk
gGwnTepvYuSj4zMzkOa/GIBn4JEv4c3x0/aU5q1zr5Z/ABqQiQ3+zUotvMAEbWf6wFYNb7OGc72j
5mC8xK3HIVmSngZRgcE8UTg4fB+chDkbUCBo2X776ubpPd4BZDTYjkmPal9IXDF2LtNn18khkSNV
Il2AknFelj35JHhEjOy59RBXsq0YOUC8XW8YTBMcpgdraYTQYTEIMxsma1zVgYaChiE4Yjw9fcn0
lGOcfCgFuzqcq2w5Gekfw5TX1YGbXfNnDcZpmHT3MfJM9ijgEpbr6OZ/CGs/gUWi15lxkY3F78rN
thepf9dAvQydFl9qBsUeJ9YuIQcdwu5y503OwdBiAgpK2jFT5ydIsiAj0GYzcCqGJi1pIbbV/7V5
el7HrEac8ZC59ACTn3zGsfNiPVi+iB9F9w0l1zmsGcAey/JPObBOokuq6lqlmPlbRZq35RiEnVJj
UfsxBtHjfytL5EhqDgh+q7q2FCnyTSHYDIjH0A8xTAF2uIgJe8s59QtnpdJuuqWwd+tK+mFt3MIh
aFg32G/A+fPQ17YrEd3GiP2Kh665FGwhjuW9Y2M8j4lKbo36g9XabpK6zbKA4sucGaJnJodx5TAV
jxuq2VEd3KUhRmnRdyxuZFqc1BSHtUz4meoZUIhPGBKEmGBCHz2L4rdtaYiNttE4fu2IgAKEBPZF
T8dbdxI3/B8t+zvCC0je01gDi7sYAi941IVCWpVQc9PL4PQABRx+w9U7BB1GY/237nXWzqESjwBK
BO04Xhqb9mri9TnMHnIdkkWOmciDijAz1BklrGH2ocDjnT+gw0+6Vn5BTKZhUPrThE1qZ0J1h2DQ
fLXSevfro+zAnGXjVAW5PX9COgH6M6ANWWI0NwCibhboymjbYsrcteou9ko6y8AeKRPvrjsde3+J
ygRRDJ3nUU9k/mDl6iuvsRebcfoXr/lTk5sWW1eT1F0xMA9XW4gXEyVB0NAUN/ea/ePq5Y83mDfK
1Ejlok7SC4S/IIIP6ELd8/RIv30zycI+8kCmQaXFZPwl1aGJ6QJ0l5uinRl3SXZyrhrPlSHkEa9Y
FqJ9f9En6A696ZA4PG6z6PPCUKY22+s4ttatj763wO0duoYeSXZma1JfdBxUHNPxufWvzDT9RmbH
wqjuOpNvvuoJuR+6/osHED9FGQFr+7HtbmFWRvM6GMWpkczaW3kkf9yIfEf9tg23EfEfOhs6jH/q
7C46kX3o67h0WYJ2DfYhfyUbBjcwYXnP5RYcNWgvlaLvKJTCL01iRlgN/j7F9MxSx01OppG9LeKU
bdv1LhX2bvPc7GSWsL7RSkHCD92r16NoJWM0AC6XwCKdbyyOf9Ro81eWJledCUlBkjc5OeytaQlB
8GYxycGlG5AteWnTcwUh9yBHXC6LKbffdC3ILHYuSz/W/JIWl60epl57BEFvzgKIOpZMD2EuUwN5
LiZSUJo34WjijMT2FugO+DdbPjl93pwmgUqVWRRmo+U1dVmcIkCdwjGzuoAYtgrRQgK5bC7QjaGr
RqN68RNCBzK7OaVNFgcYduOgGbOPTKBiNhMtZYtrPwAnV4Bf5Zkc+PtVbkN1vu5usAlx8Sj5XYmA
j7C7i01S7DC0r2P75dT23YizLxp7Qgsyrz9bYBrQh2VXax1ASZmGGS5udceESaNGEWjVGHcEEl34
cQQgQBPGemDtQ3KJ5v0K2YSd6Q8KgYPndfJAY4zasMLJVDsqsvqOFxmPJv6LlHD3Nefk1V6wxHGi
JSnZDrgjQ9f/LgcoEogoL2aLJ9OOE0bYtX6oCJapqviW7jGPYhcSeMu9XxqbQaWJD3DHLuymh53u
zx9G3uDKOpOC3gYLzyXGu3bvmHpKSObwVerqTxDqHHHo0V4uy3PeFSEKjS+PoRa/Ia55q33QY+u8
duKmG6g//aY44HKH1T+bfFNYc8TKUGvT0s6ShYZyIE3oOI1NvBMcxf1WZzg59HOJa7UgKEtzCBoi
WblyBVL3/GJhj9lyT+8kECMUFO2DZs/pwSye3FnR/TBKDdFH3BtSQRRx2s9uHR4n4IXs72aUh+sS
qkXw85o3jkeDb465REDCfEAfbszZazga4QV14qigy7+M3Ur4HUEqN9ykb5NHYp1ySDWa/fJiT5g1
yHlHwJcemsKDzmJQpXC9IHGyrANpyOPeI4aTury4KxsEdnHJ8YNIEDZ4c/BsazkvRHDtE0JmtapA
6uVfSSlCP+xFHRTZ6+KlH1qHotUS/DhY4hqGM1TdvFpeVb1yrD65fWfuFn6Vs70r8lUeUloStm+U
i/xrBVS/1ScauclCgqJJIQCaZ/ZJOLgZsgXXHIhvr9ANUgDFlYcOP+YRYcjatW5yyYnN7jz6V3+A
lr/wN5TL+Co89mpQLovAStj19PeFC7eNSDQjYHgX9V28OTF4e2AOgqZPYpJ84eysS+uePdJBED5d
5w2OSSQJy//UefTqAcRj2VIVx82zPUF3T/0kYhrNR+Gb3k7p08l3fvAXYWeHzhRAbH5lKL75RSH3
ex3ukdZKj7PyGDiU/YORYfTw/PVb3yTKbdv5PE99sV8zcGZs/SGyWOm1SfT79pWjvKTqItVP6x+Y
9jZ3swuiXjBH0rmgCLXiGWV1TpInL16eveiAodrp4i2oto2BPKqMUrK2nHM8fveaP10X3YOa7vyj
9Pk/3wd2lHSIbOODWSRGodEoXrvUuJaexsh3c8gJWLTpM9C65Bb9NO8NPt45xZSAuB3NU1vrQCn4
n0O/4vJSvKBJqwimbjxAcBmmIpwvdI4ELXaFcQLhFCU1XlKwDrccsf5JeuSPAFDHJ0PNtHMKBrkq
I42LRDvaFs997qvU3XVezWayuDEcEOa5loS1b+QQDXrgHRxhfTz+66U3h3FOwJ2GsKJENstfTnpB
YUPDAaakHYjCe4phF/qWTiVZ3mYI3gKqgAohBw2w3YgfD4nTMGtfSqCq9KauDbA6UtzqX7Cj2p3T
GDdOjSla1puZgv14WmpUwLE8sVfoC5uaPN92SOWrU64VfTUvBqEE/BHGGQjhuI/Wa9I6xBTZjcvc
5KLqHplts6KkT9pvrYKS403zDzzSX2bSiKJMa+8NsdivADKJI/bpx8W9xAafieZd11uO9DVqLfe3
0BCsIt1qoBROTMNRABhN1VNcnceK4NgqJtMTVcyqst9yjklpV/G3Z/r8A1zb1khMCAPoG86m6o4F
cDBIC3BTUd+ia6CfYB2ZeDjrVj60vqO+0RATR3EM6381HHyiNZz+GQ6W0JMnZ0kN0jzw43Rer2En
ZaQTk3myn8CE7lqQS3ohkj32fRa/UNwFHLce+yyz1TVcWwT0WWhOjnN0++Emjgs7zAQ1cdEOj47W
UlIsnMGTdQ94aJ+36Z/n5W/Sj+x5gluxc10wUMVvJ5qnPCX2CgvPXz6RnKzF4taxc/z6NuHs2cFv
jPux6b8GRhykTBRsoua5CIdmuFVKPc+LdcBPcKV2uCcb971AGzqO/3F0XsuNI1kQ/SJEAKiCeyVB
K1GUbZkXhCy8KZiC+fo5mIeN2J1VtzgkWCZv5kkTLdC9+pp6F3s9sSrvEmuc7Cp9WsM4dcFlmdLJ
GhnVxeDZbP1qeHMFgZ3SKN+niYJg6fnftkEFBpHROY3PMe4bQxX7hFqM0lzws5Cas1rjNrF7OvR8
68nSX2rkK5YmB6axb3lnPOQ4BG1UaFm/6KQ8YYrkHOmdqrkWZ0bR4ZjGdZi2Dn0xZXXuLUxAXKSN
cuGGBZUvsaGJFmUexgixXI4nYCSlQSgwuErfPDtm8GNN1CB0y6uxjj7olF9OTu/dIYcfogGRAC58
G3oFYgSWp0NvDPy6ACKWSXXikegex4KhVEctll9LrU2wNNEvKXc3xl/2VJ1KL1aHOW4KbtCEFK2M
c5tjmdv1sjB2SxdWVtEefW/niYB2hsSywimXX4HoHrx5rethPsgXSzWPMfwrCe+kRrnjEeekRLsT
3Ta8MhCJIY/NfpmS4ciJbA77bksV4eoiOnl5XZyiCN1mockmNGXvbcuFPM5in33P37krcNmXsFwy
fWtEzkUM9gT39EnkQ3BLt/GTGjhvBX7+ZJXura05/tK4hrvYqoCTtvb7VGM8jqN+H08xHaB4qbCb
TDk76/xQmKhWXgDf0IeRIsv8UAZWEAbS2TgZTuemXu68ojl7lfESSXXpfY3thTgPsuOGUkDjwNbB
eq6QWFqXj0rYwUNOE6ij3XhnxcZ67/0dYn0bm+14M5gTBKgAVe07QKoKAZHGO93uHeneujHk2abB
YGtOzISsOXmrHJuEwWKTa5rVvomW3wH0MMOvvgr5D8aOrngumaSz1ZXD3nZSzgaJtfdEqnji7DmM
GnSRgLjiKmdPwUjEU06MevSxd9QvksJni5x/8bx0x+DwGyvRX66gaZZ1cHC636oe/nXunO/mrn2E
1UMwuGkOVBfFlbpAm7pnbeKq43AXH8bjoNqbtOfQ3MR6Szjsuepw+MxfnE7Hm2IBrTMzpSHdwByE
KSlozQjDPmV6mkxA4Ti/3eLiMimzGccftWwDZhsX7BTnW/M5mTwaj9N42bf0Qx6oeSFGAV0K0/03
x0kzHNcBtNcClMiLd4RNYIn8A5qHUWQ5wcTOiu4butsosuku+YgS1klS2s3FLyaKPz1ShWZtJvsS
1o7t8vJ6621IOKQSCd4EfqDZic+2JvoYs8i7hGLoreXwTJDkYMbFqVecBYKxSu6MVFG5q4y9T38g
FuYxtDEfkIPxt00jX90I1BC/XJgvpP/0waWiGfvCFi/BL6PzL0rRMfT7abqxHAzUFEY7Vd7dFoNd
78dCnvvKpTmv3EEwMpklbYTRmvu4ZOZBe8aptFjnq2VYbse4Ow8MBy85nUUxJ9OtmcJvpUyGO+dM
NpgETF3Hl4HzAXeb127SY5h3GaBwYuIgAFPGj0t2UrNNZSM6dc29nt4TClO7UOiY46QRfziYckaq
dGiSmsOcl6g7jOLERRgTLkVxkA1PSBW9EU9CA+TLchh7+1C0CQmsMp8RK9j0UrpJE6pPS0TuPXQx
ooQ44g04DmrsHpt2PvmuAY0l7w7JDAuHfE9gjVjaJvdiJMFrwH0NCjKofreXzzVT+SXHiukaZLbS
lt5ghTdntTl6HfQb6sVIKczNKxfsvdunLzogq42ecsgJzEQUxJxsZrfkn/jjGS2IIfVv9JTamMhw
BwxBS0CsiFhl+RboZVrrfTx9SO2nZKqao8ysl8K3UYJccFBT5V5So6lhwbliHwRFmLu4KXtNIUPK
FyAdwBtaHQ7oNjt1FgKnNhmbo1ViHOUdwpYFxCDHALHodivzbKVm6c/ImY9+379mivg64jCntSi6
rYeA7JkkOpfZh6gtOWl4qDVBjmtgAv+Dh6l8ziqBGmX1HJTtY9AV3UETeofK/CaKUV8657scOS6T
y6acnsOw/TAx0sQ16z1VSqgjb8auSOW+qPkuYNac9q0VwwHj8+cm9mhaeIrKpTrM0fRJuaTH7ePd
inlonWX8wHhxocgatOrS3XvSfpExUwKiQT+DHaEXEAqrWxSDPgA6VvmQg3TDNDQrdtXshz5mij3z
ipdOzh9ejLDR2P1jV1hMiO3E2fixiUmvLA6RmVDEqFE1qlHGmyjNXjNez2aQkBHARzxqlEwMqrwJ
iXcXuQreLRPWm6X3bpV9W+G62CULRekSflo0VQsGZ456XXI/jPW1DIyLY6vV6o+KWONWKGJvx7/q
iva0bt2pbXeNkL89t3M8o8DsE89ntQGfHtKsBLFIjVeXDq1t1JeMy50jZhKyxYuVbSYr87kJ4Exs
QA+HHg7LrlmOefpZT13Emsgy5vPDJq4KbEnxExQthriSAajpeb9ZHtMcjbxTZKw5rh9gdAv8M9em
jRUrivvM7sDHCyx9YviGvWk1ChUbmuGzI4FYD0G6fczoL+Seyl03zTGneL5zkHK6c4nO42EixFRG
017FxRPr5XLIuolkxYDMYSb2akA6uyMm3bbkVhDlVUYbKmBvipU4BWBGYoIj+PUN7FknYnhAXeZV
VXHD+H5Ydqad5WvaGvx5j+uNUEfZBnITwFjAlVnQAwXfIJJUtE/6TeXRy5T5Hn7lBOsY5d0jDXQ7
txVlqK3unNfGdaBYmfNIoY6wujcWslHYgLLfNMd0hd7aLqYzy4L30iDbVB7Xnl4njPkrgm+tC1Ik
jUMTEmfjtog/XnNmSnPIY9c9YPJdu6qCSxeLY2q4T32gbOR49l5H46aNBFNfP8kfA9d+RPIm0JOB
DxBpzcKDLxKzaZ1F9/TdEfCVqnuIGpZcqjv1hspfdTv585Oxhr+GSducqwdEa8M8zAPcWAPnDIGs
k+FiVaOVfu+7XRRaMT/N5a9ZySDVpuXufVlKP+xMymACyRRIBA9NZkCQqQg4iYyhv0KSi66zmdbP
XKT9kiu5yid4aniC5EyRHaogih0M9pBS+nAwqg/XHB3QnzMQo/bsiMDl8kAfo5oo5FbLcEfj1jtD
rUcC3pSaBioh28V7YhcfmV/3p5YATJrHP3om/MyGuS8slq4y8U96zott1mHTpgxx3kZUacfLX16h
zjoo/xtlnJjhM8usoi9TAYsaMhAupvsoaDrYNlpfkggfcQK7cZ+ynXt4XGu64nZB6eJVyTFlqeeo
5WrmNQn7gMlIw3WgAmTPkd2fmLheLYDNGEtrRsCEvZiFZNdq9GA70wULEijiWsbopnesiHNb9oVD
NL7Fm5QowPRF5zKQI64PcekwULWLLfPDItC7ayS1vkjWR46awaZz2wo6l/Evjmca+ZjantBAw2ZN
lZvYDDajBxLaHH+BhiY7H6/LmIo76vsuIiMBCXB0I7macCzNfCINdoBPVOya2OHWO2XBtnXmS9mB
GGal/IGn/k+6iw9/l4yf1S63VQMkOXEkTgNPvhlYRnZekv/5HhYh4G5qp9QZdaCDSmrBhBCUfbtN
y9yOB0ggU8YuwqpsUM3M+TKm0b2AHNfm5LsZ+FN34ZS3tUM1HE0O5yAHMmiucwtNYwPLr5ehhbNW
dIVuPvtChibxJhLiuyYvn2KbfElB3/HGS3/tvtvPQOlRtc8dFea7rKXYI6/y91IygOjFHavkuMNO
/Lz047edWnvXx8YsBbCCxYkowdXi2JU8N4nfv7Um+LSGWoyVSJCzWGOUUZBAfALKDBbJHjaOAZMM
x4YxR1uK3Z+iaQTza6Ez+G0H+HK4Who5tK0g9jl5/yUUDCTZPNGHRuScdrLjxDUOKAOmKeM+wIG7
bVuYyFlRnSWQipIVnSN7jU2Z/VbEf6z3uN3boboHeBoOoqRbFEnWNqazp2vYe8mKr8otqp0xeq4v
SSsQpNrvkUgScIqBA8GXrGYV4yBvMu+x8Yk+VMODHJE0ghwpxRoLm4R9zmU7YwZkQefTDGFb41j6
1muDFXzIFRRDcnjgqIKEL0fZlsz8SHIGtLwWJb4B5YK/vQ4uQfWgyKJXRCqwquD7ZigVBWauXBNL
wcG2yVoUCWSDF0kZiIg1GN6BEKrhQPFECbeCFj4If8iFNblThvGNH/fOSZbvUXEJxbNqhzmuYIoA
XUzYzU0VeH94s9iOZDXsfPmvI/gSJpXzVecR1mnH3EctYZOOhczW5qXMo6d8Ul+O1xBV6zYMEF9a
5w5EMr7xhq8P4emrzmGP9lYa7IfmLGvyqAyktvRsMsAu1Z03454wdXTVlYGnpshurAy8X+HfU1+O
68VPHjL+ZdFB50O1mqG4Z0KlFCmbkHBXQ8dRJX4W6jp+jmfK8Sz5ioReR+N5qBfUAypj97VYtmlD
WA+SwEs5j/1hDGgKaDXqmEQ1Dp0o/5jIBW1lhm6lCTt63opMTajwnkBEbCWeiTtJw6AxmFuHOfWV
jFKOkMbhgPToUKmfqW86DuSMNtzLVLMfj1H60U894019MrhqDp189/Vfj2rI8C8odyzWXjo3W7lG
vRIB+0c31jW3jC+43JskIOYH3v1jJDm5rNCLnq5HIBTHeBhv2NCkHlXY2TPcw6QheTnjIuzpsNty
6cNSmS43C9fLfum2HurRZOizLdpfcgXPDt6FYc6/G89e/zCrU+JHOaiL4JIP9owgLLZaRR+dIKDL
ReRviKkLMnxxrxxyGrWF6cjrVkaKgqragIVYyievdPuTA2NsE79FDj/hB1Qxsws9RykRvLIt1jrY
q8NUQYDNcBuIOJ6d/QMfwV3w2oFxC2UkwwSfBjogrBcK4RnnHD3+nw1BOQcDAOrCIH+RBjVTFwIb
P3Ou7gcO1owqrGuZNwS5xvxcQJ4sRXkzmiRqu1ZhJlJ3VclBDwzSvtE9UH98NyoNTMSR+barky8D
ba0kIosT+Ca3nxtZAqjDaKQbgg9MJjdxHL2Xc2RvsHPfxk1yjXihEYYOo50we1Nek7H/J8RKQ3yU
W3owdFjSS4KTOntwVwIEPe5gxdq7QrKoDEXOIj1ZV3gNr6DOGTTF/VfFLtAvTagT89KN7e/CBT5z
R9KzVHnzobi/wZz9BBmJKOLy8JMCZGQn+qpFdzdTIoz18qzBugalfluyKYVCzD5n7W3XL0kUEFTu
Z09sRDfjcKSxc7Kn+9ZsLnVT8da3LXpv+Yg3ADiM4qiaRIec53A3ZeM9cZ57lbBCtq1lUMDgkKCn
N4EIqWdiZkbPYprDc4ng7RwcWov7pJdcABgBugdDriE0nb5xGrpWBaol29pzNPgvWTOZu8acIyp2
B8qa/LNOzZNc/lnzcCoCP+GiwpnEtFFgl81soaskBQwhF4ciiP17jjAP9Hqi6HpcSubx1AHYm1QL
VN+7sS37mhIASOcVvS/a53LuL41RfaEeP9j9TRkUL5Fqz1ERMIdH6oHkhpf4dRyIGBji2Ktp3ytG
F729X1qaH3gZGDQvben+udSMIwjIXZqOn0ujL8GA3aWXu0IszxX8C0k9b2ZaEB4cZ1fZOTpQ8h0Y
02sEZN60DH6Zw0UNz7dNgThr25w/EPw4oV6OZR029Tqj0f5zl6QXY+i5YkS4YphqGfM+65bzUDgv
vOMvGZrvZDQrdrSCp1xm/1xMHVBaWD+85n0yJFGTqIRWtUh4uf30Sv872aWK+2u2YKokD6n8bgoN
IotjcHK7LsS5G5Yx+LeKr6k54d5eiKk4QFcZsa8vzmwJrQ7BRUXeNl6Q/GWMxOmTect8/42C8o8o
iDm1puNvVVRf1uBPYRanV1O9T7APKA/Zlp1/zLtSbB0bS7R23jztEjCFIidpybEqeQP6JWTa8Bro
NmztlMHHcXSX/RyNL1FZ36fZdNQEbdzeqfF/NW+kHHG/ijfwUpfajL9JcK7rrnNgDMmJlukAtqSW
9mbWlumjWfg+mt3FZPLDc8ZPjAkzFS/+XK9TjOwcGGBEIxecADOLlWV8BAoI7GhDeRjqmrycatnb
3F1atDsTNxVr4qnzwVxgAEoS47HMYLvjKz9n5cIBJbdeDWN8//8N1wyq8WNhcc2hb9DQDot6XS5a
HDw2MhRZQYb6Ly1FWhWBOM88psPfAo0lzuonqQqYe5tsJLU5JbB2pYfsNrIEDGSoWYlDY1xu26RH
myFLLJLslGmmfusnPZbpRz4lL5oL1qbpCSANd0n/bUNNIn4zhn1W/7OkPpo+GQSJRcRkSBoOow3A
TDVnu6wehzrbgcE6xnrcikmwd6snyTWeG7lv70vT/IowVeHCFe6+nfq9wxTzosR0i2MJj7ByRgTo
8qGuYXGTJsXEII0dEBJG6WR4GlxaSs330VASdy3iS9KP+zkAAtMExouRMTD1pGRUhc81e8j1PJ+W
trlKwJOc4oa9K3FO/K9wjH35blLsmiTizomwkqHrXZj1fA0BX4CxfuuYNpXD4EEBCjK49RZwg2J+
ZqSV+d2/2NGg9L34n78OgloBB5PiPQyD917qHggkThst5l0SDWQN/qfLSSyh00nF7kOWzDklgFvh
BL9xxxemVm269X35bbQwDtAIXnKuLtuOWWsOrFEMl8T2qdRocX8Lkd253b5tycpMXvTUgJNBQ+YC
lUQ/VKthAr/hVkzPir1t1XRk/HRRJZS7NHkYi7YIjWp6rZ471z2tKKhugGjRdOYNSzZM5bqE/UeZ
BGOZ/NMoqofKdWm7zh69unoYTYoVloOTyYuc/K/RB2c3SQL+8sOkfG5HNQAPp8AvyANbTdVzYU1D
SBszhc1UApiJCpveelFOyRi2gTxBV87ZMZh8JhUYX3zD+Hes50ZZ443rMtSHpDiHouTQxtcbY0Kd
irMoxYDKqt/10JzoL+dL2VAvw6QnONnwCRZ7AW0CFnljaQ5WpSn/7J63B2KndYshdFMF8007446B
kuRuMkcc4RXd2mL8xH7FeTNpf5v5OZgy1HzELMwV/Z+bx2Cya80I+qlH1dkmZtLdYBMxlf3jGNMJ
jzYzwalTWNiaX4VBcnXD3o0EpXC6Qq/ndWCQtxiUlGu/H5q8/7/UnFyw56tjuljPdjfFe00q026v
LMs46xNOi+1XwjQ97NjOdj3q95Zk3ke3ELkizRnIODhqn8MpGdZIT3pbDNGtK2AkDD7LBfdy6BHJ
oShgL1N0lbEc4ssqor9E8khgOdzME5pmPDIfozH7krvtOW9bBwgT8JjZNp7mvr3TjjIObOYP2Zzu
Es+5GqrVO8swPhZd3EDzfXM4aJOuVB7Xde8CR3Yt3YKi1xykP15G4ZBGKrubaBxuAx/HZNd2ZCCI
km4KxunLaO7pKuBMUdhfcxKzcWB8wrpRbFJOFtuqGqaTV4lLrej7YbJ65BPITa6K0srOPWN1XDN4
7izwi36f2uGSHj1XH1gxi42i79wVwJlSM/rzmrLf2AzTDpbB3amdraNjeoBbOoPAtkTCkspz78zl
JhiwvCdzGgoBMYKnit+Bp4kTkkmUE98Y59/3KrN+G2EXN6UY6ZlJsq1AzadqnOg1s7LzbBrLgVMf
5StmQ+QaW4/0WszPmUT9A4mELZuBg7XcTuwZFC4NJG63rZGWF2yQGIqYeAFDQNJgn6GwZdv5vXvh
mH5WPi0KgdvzhDvjZ2Laz31PLkq0xWqKX9mUV0EW/ezZHPhNZ2Qk448Lmb3+3hynCVnG60II+H/d
PO3rmLuhqOWJQddVe/YTD74FTNgiIV2WT3BBvmrLPECGQFgqvWk3sJFuusxPj0RDmQ/0d9B4OIya
MO5IcV1942qaEXzQ2bodlvhLdMVd14wZtjGKOhlsb+ec0Qbo0m+JY0Iax6Gj4IiMC9Jydt8PPF5L
m3Tb1AluUpNLfzOudV6u/BPm9OKmzOe5nmCZbk8GAd2NW9TmofGTGz0XJ2IR2842ursp0vsWFZiD
aNkhUuFBKzDrVJxO606h1laRRBUgmCyn+hXKqD50VE4xz2K0GBsYDNrGD0XVXkkLPHe+wZlkZJya
yaTb1ck9cUpmAyY+f0NoPvUGaC+PNH6wDR1eOJCk8zaYzp23XDUJO3o8FDXKyaPtreAo1G/OLnon
GRDSSWPBLYBv7QzqGhXlwoY2nQiL1DgFDWO73OQGUkGUj9usB37QF87MjNf4xlROcZ37kYCw2cnV
IuhKHOolY4PU6YuTD/WP9glGojMsyK1RNI8DZC84IDSxZV3Fz7OHEzHjoKNd7zUTYD+qqZN7HSVX
tJMnR3liOx9M5b+kmOS2Gkwl5aMKWzOxBc4GOHxG5YVmUMC/AXgfKYHFAQ9EG3TgywkkNNNInMst
kj0QQFo0VkirYbA0AisOSivbmRYZ4KK+K7oR963nfaCo22RBc849sq8QnxkRObUPlgiizujcim5I
jhm+tU2CjTaZicTRgZUTVVePrg2gjn5LKyNo1VTebdNYpHcCNIOAScaYlw+2T6qtdvRnjWt2zSLd
zOPy4vf2w7AoGBnRvu/87kBn4N+s4+s4axbs4Y0x+oM19qDbnH4bzaI6+DaFvtCNIeDz3Q3i7Kzx
P42EaaOkfazH4BUnLUxGnchts2Vm5yEMQ6WBXYEpp9Y/ZAkQxpjeuwEdeZikJM+BseVQl/PXBcGe
OS1dYMSNZxduJ5kF6cP19BjqB49SYclPWGkxijsMWRfjz/bVp/A4UKdRi/lSHC27e9HsUaGW/VUn
ESIa4v/YjQR6W4tkWvxLYhynUfrZC3gt7I3wfuL+mWP+DxOtg6Oy89SN94q2Lihl+TcTOt4N+esV
5bXsPcUkaPnEWxjvDW7pgM2yNA0DiKIPTsTkro2PhT/9OFY8HqSZvFop725i/DMbBZ/bCbaLhj/W
QjzbCGXovRtUXBRJ/G5WB6dy0u/O7B8qQ1DGTPS9d5F6cFx5eEU9giV1QBzetT+0Ed20HU9XzMwT
C554G4jqxQV8TZHjmlHMDTcpchHO2ukJXxBE3UPATZvxX7fw0bDhdYzZmzlg18GYz7zl/Med75+x
RqiV8b7k0yNLDpVoEaOaWZDXnNBwbH55gS3GjSNOJr76dV3jk60Tsqn93S7OuO8tybfCTg7YTd8q
BITSwpJVGQOsDNY45cAndYYX2S/wQxhzRvG7FXXPWnJl81gZCEZj7U6L304VIOt5o9ocMBg3/pcW
Ekzkpx8vNXTzTeDhtMOa8N6m7gCfId315Sr6TECgYrc8NfJeNXy52sk/VIBSEYh6tNGM5YBMIOOY
ZzNVN07Qe+EQcGxQZbx3RRlvPT/6lA2PDJ1Rfy6Dez6W8sy5WARwW+2RGx2BF64z7O08EveQE1q0
eol/FszUUHGTMPJpW4rlFPs4WHU5BvsC1Ne83oIUOpznNB+uN1J550WsEFF00AuxYwyPnHnZXKA/
o2ssCxb7JLmrMq8M0VhgK1q0GE4yf6OQiU9mZhzcDNO1N5nDOz77I5XZL1bEuGlmH9mQf/2zJNUu
TkpInHzANjm03vzkxtMhGTAXzIvPZOoh4RK6p+cNA4XMPm2TgdHSpO/LytRD+eMhhUFQpvmt4w0o
63xVKpyMpa9PDKqe2pEiPanr+8xTuD/ru0BgomX4RWLa/IlYw0YL1M3i5ph3fcq6aCK+zbuG5zY9
DkB7zuU3EZJ3MRCDzbx1RMBMEATjEu1ZAt30jnKQU2sj4iLGI6bW+m3lujPo37AkPHvgqDk8INDF
HCHyiDGHbtzVNRHs8dVdufgdVOneFwVAg4inbFwiUOmSsJ7G2/f/hdenxpxhL5KTgUpoD1/llJxU
00PpbIJj647TDn7iClJEyGGCwketqy1VWd9DYUPNQiEAHWa/51pIHB8faW4te78jRaX69zptv4N1
B0rEIgDHLjeq+CiYUdHRxd7ooQzvcEJdCdpOYghx7gL5ULTL2PInFhbeDL+4i+IbKmcoqVoWJvJ2
d8hg51v8LYxFnJOFyrkHqP4r0lNb4M+wc6Rw03bgkvTj2eofZx5ONDdebLbx+E5zXfdKlKaFm0nS
3WNXv3EXGNyDbZF44GyZEqFA4ba/ai5efGmGHv2mjG+7irLkonNIeJQlsDwD+7BXTg+NgC1SSAnA
pee4FZP8VRyKYP8CbV0HstgnE9aSLcCWjJAYHxr+W5Hx2RneiM0rvZ2CxN2P07cpCLwb2Sp/Cg6G
gWswV3dYi2ZZvDRifG+XCYe0P2/9ZMRGNVHDXuA1wQPI0ZFgIOy7lJaMycGy1PW3VZ7Gu9muXomM
hy7Wmu3wiuf9tYIAAv9vSsIhbm9ml2EN5C/wh2oAx83QmWedWbvyyApAyyQlU2BeAO1xWDy4Nnq9
OXEtNCNI2H6A5j5k0H9zTx7rdt7hXy2282SXIasVv7rFmFsTI+plc2wRbTia8lDBLBvbdFeOzaMD
BcfK4/skqT8zlXNua5tvCFmLDJydY2b/iFAvt4TNwsLmBkKFMhwV6hrmDEvL4PRiaxqo7bKm4rOJ
31r6Nq8T/nLbNR67Vv+QE1/2zPr6sJd3lHWX4TjHn2gi/5zgZ9GwVscIc1xsSk3lCdmDKTLuPZPh
nMVBSoj+xTTbx9FJuO+tWTI70u/roiFLKIFz4j0VWXZ14/LbSMyfBfDiRuQMtBgn9R4z9WiwB7S4
V0sjlBVggqN0fLEJ4oeTmo+qUD8FKLNdJepHry0+Bj91EE1zmIV0bYW5U711k3ABlnVfDqIuDrqY
/ZGTloN64Fevlpd0oe+SYdJYvef5hQKxiSNUfkqmT4t1OK30A7m/N6yB52jV5Fu7/oxKvhKtdP9p
Z2J7MnwKMrmRZI53jrtXe3WEz/XkgaNEZ1rHbIw++y1wkuw2x9JtLtVrFUBv5EjyVdrqnFUMde2I
oZXPZ2Savr3lq0j3LI8pTb2lmd3ltLagfCK2aHJLTg3Knlv2uKQVVnGQLlKkjyJAhuus4nNK5rup
K7MNnXPcXRdvDW7lu6gnpSpybEzKZU2s424vM/eHoqLqkBCJm8v+OPtQXueOpAg6P9mP51RAX9T1
tyzhgtUWiQyFD8wbzJAKCEgXlX5yYI0wh/Qfo7F/61DuweB4GAO3TpN6XDp4EjH8p1vVm+UOm3o0
9cEGyfSvocQzr3RDHQnfbA7W/UYz0YZTLni30u+KUyFW+Zq/vW2PnQc8lWGimVWfdtc+uJp+j9T4
6QqoOigkO8tlFFc3mghhDUXII27ZjeO3A0Xv//8xJg4+0RYo3FQ56Kb0AsSyuZe4V4Ax4wNNm9ta
cOXPZ3azaNGvlDHuXG2RcVUKly8vLQe0fuA8zrC+ODQV3n5D+F9YusKsQ2ISHtcRBKcJXgARJSaF
XDuYQYnli87KLT4tqBxB+68Fk2x33e/SM91fX6hsSKLFefPhcEQIF8k6a1TRLqjFpe2Y3uPSN3wT
SZsUs+XBeczR9gp8+xDicKevL9iU/rEGx0/8weJP5819zoi+sM9J1P+b198cW6rc2Y7hhZ4OoRBs
tL081UR6oNcxF+WhOJegtWYi4juVWo8JdwgCySdHwDcjMRuQ/xEH4dDiEze/LjfHjTvyGjKPBJbT
3BQz2UJvDK2JXZlTOK6SoNiajfw3Yo9HIhyvfsvcpL3rp/iDjCeEOCm+Nf0oSwW+KSodXC3T8AoI
ZgdTjA0XEc+IOnGwqZmM2pWqyGjajLlXGqrBOyqJr0Z2dIOyRTJ1BBNZGTHjDIbH7F0jki52125r
rhGHyK+uFNCg9dLnUOS0S+q1eCclCbrH2r/xFq62nIsMNh/nVomtbcqGAT5O7iiuGVRmqLQMEsXe
iO2/QMxH9CYIAkMi98wsyWXDzwkYJDpAb5ETLEi+5BE6mf5DF0pvlT6MlfW8CI2/qZ+enNoNh6gQ
h6ANSnZfuG0TYL24IinqNpBTnPxsVlOxdTjQSlb0MEXMPATL1TUcesO5soMkBzRKfGAz0egDIoVP
OUg5DEtZvaJGzHeggqZNu3y09djsiU62aLargrx+UmXxGoyY+6N+nVCS1SFrN8ktIak/2LvcjDOx
aydmO3X9Lvz6FJmUCLOfhHHPq4spnEAzwzcQQ1aBu4ocD9oIJyS3T6ych8A603AHj4MCItjwmdgu
ZhuaEO02fUrC1WYZgErzLmSktxrd2Rl47y2vf639wgTizdGltREC7OWrccrrnC0qNAcBIZpxp6Fm
FunpD6/SV1IpZO8poQ4CgapXvNKA8jGKjqhC2kqCctMUn5SSj3lGPy1aJmVcJLlwaTikvhO6q9pq
+QRH4+ytkXIUOf425tgcY1xEtbnAnZHqhMhU8awTEq0wFeEpar865lgbawmqPWu6NvDVibi/4BmC
SMSkjZlzOtM/Woz9Df/lgkqFCw3yNXvPXdPs2pz0fyIHCcyCTRsQKTafMubAdqN8BDFZkzCIVGkw
XlvNRoXFp416n2LY3QTrQIJ6omdR/fVD5TCtpp0oocoPLyBk8GlHzHLZe23A1BU8FZQkdztMC5kK
vklbaq7GXSq4qgTsYuxQ3kFFLyPKqBhAhKQvYvA7BrHyycbsJXSyGyoMPaiyr4WqnriX4IblXaBb
apq9lXWx/z+3llF1MjcwDog14JMdrNs0wR/tTKzljcN52EV156y1n5aYJzPw7kvL2tHKi9xG7H5r
2Ei4pvWylOY+c8vmWAoBzUo7m76hc5057byJ+xuqdvH6pa9Dys1iiX4ru+P80G8Feb9bxJdXd0X5
W+RyNktff6OQftV6dZDa4K6pCCzJAuwxcA8FHvB0zbvpiYE913ESTt1mLphwMZ/wR76fMdcBrPa0
cIMpIPfDfNBao1ZLbiBVZem1yGAq2/9xdmbNbSNp1v4rFb4e9GBJbBNTfSGSAimRWq3NNwjZsrHv
O37990DV34wKLZATjujoKNsSlkTmC2TmOc/BobwymT0wXetSGOyVcld06lsiGIFWMpCBMwbFjWbE
5lYeMYQZOQ5ypdLrS8vWihsscndSiHPWyNivSkOXHVoCHJoC4nkyUHQGKo4xsKmMtfuBpfRu3Uat
5TSeDZjODV6Jv3osW6v56o1sV9SWeq26Wfu1bqKI4YWCFwXjjplg+8TO3mVTSzUrXUZwHyLRVeOh
pS07uG+jxU5CCTCyUFUHd3L/jQjbfBNXLJEQwvviTtFpndmInQ40gE4LDRab42VkhNW1PlQsNraT
wWIEpHAhG+E3ZWzCtzKUr2yyo57SYXyze3aUNrrObMxE3/DgGe206FXf2VYPLjEOYKLmbV5uNKnW
16kLyJXYLu0CW0J+N7KdYJrs9CqW/92NWj62wDbccWOvU4atrcrujn0ptqRCQmzZOg33GerfvT8M
L1k7knxQ1NZuSEPbuJC0S2sKS3z/P0V4z9V7KBt2XKSuRu0dAhVaWTfwQe6PHnsmttCB1JkSK5ly
M7LN9qx0VoUTBuiBm7CsgyKdBRuFXE43Z28zDLKNryeJY7Xdz5bVhK00at5BkcCKlAIbcVyAI57+
KlIlyQFxeV8QRnxZ9kl0meosUCMRjRmJt65Vbl1lxMfRCEcoxEbpWXbhFkRUDQbcLUnAalRlIgzN
QhK3FED9VjVVe+UFgXpODGsEID4pN8IY2qs4tdurEPgmIDeXb/tuChL0temL4/3R8IWRO3Ql87xB
vb8TCpG3RWV4GmuPsIHdOHMvc7gtmPCY679HKKceBLyU3zsnrTG/cgdQziN+k1Vk1tOPxCizDfbR
sYYGa/KRgu+pwVa5gJP6V6OPqhgu3zUymmlGVzZBIPrgD9u8lrbvSaBlSup2pLb4rM2QaabtHzrd
AP0+/ZcQI/C0qE5x1Q3gpxWoSORoPEa+X68LTfYulc6YXkgx4F1TJQ7ADPBVk4y6VeIJsTBl6GlT
jiePRtv7PABHh8nDmr1u8oaOnnkxhbvekMZbGS7kNhASSiEWNz3FYoJaIsgdoCGyvxOmXwfd9r4m
d8X0QqtU4rKwSjVPo45pzSSW3mieFK8vNOaQ58qUmerxRzwZ9ERP9aPLqkIcOYVpevDM1kkZip0M
SBWOBkLxmg+vC61OEKpIlVfciGh4rEXqXtR/9d1k8qZMh4pw9G1zW9x7RtQfREACnTH1XGQr4X7Q
Q+kq7stHpNHDTZhUwcG0InYntCH43rHDchbk6HYQAWbbNqjKyxSKHU4Djju0IGMTbCUdn6mAojWw
Giz98eER+ud/jX3oKCDtFXRIrAyHlDWZbVOvPfx1iVCd3M17bKSievlZiFjg3MsQAoH0f0tidXga
YEfIeY//1kYPU+EXObx3xFIvEQcJJdkymltUnn24Yx+KxSRjBOsiGqyRWfomhTVVXvbF1//9r9SL
EK1MrcaAIKnMm8AnalZvu6p4M33N2CTEM60U7tLGQrDnXZuSRloWqxED5NYvPetCV36widEfBi1P
LhPwWFqmV9e+qt6/PyMgN5PrmpUHUiuy/SjL+tfIQMDm58pLa2b1OpaZRgZIAEV9SY/IMGea7i58
CNtSbEiQ4HmJkMBzRIRnqpzqX/uamD8BaRbRustSVA1uyk/UlYEr+pqwBRZFIK9aWnFRQju9Thq+
Piy7uMWkcseHunGTGWb9UDAF9ZN8PSol+806O3RwVMu9bsnxnnAo8EXDOdJkwJ/9UNwbpJkWUv49
sO3huZANma2WjrQLs9kElcdCf9xHl7pWsAAjqvDWtIsrtbXtjSK72S3rn3gDiKVde9XUGvaIL1L2
wHkz210hjuoO+EglPA/kFONR9u/KzrotW7K68qq7gwxo7JiyI86Kuvwp6X+5/rgRsEp6vBf3nmvr
94awmLDo4TfgV/IqlJgCe3VxZSnY74WA+STqPaRX6TqlZk6hU+zphyrQG6Gkezd3EdRC1LiCFSrf
eBin+fAftTOwWa17TvTQFcsdzEiUwswBtP/oUs3f9SVmpdzAq9h6ZDcZ+LmZj8LBk01v+IajhE9b
v3QyCxZcW5obdSiTH10M1RbklXLQlJREmb54wuoHADKEMejpyPNDlmTvQXwQASAl4Rt7B87Q+xdl
nRsPBeraVQ1t66aLmttJnbqJ2i6H8oRd38wyEjUT+DXvw6JTo2DvDqO87yS5Z7uGmEBg/XSaVth3
wVrCewSS3YquWKsiXrLUg73ux+Q2WhAHy4FEwlgTzD468zITfEPjv08uahZbLrQBMY3/VWaZDCSy
Ua7Goit2pm6WTppDvNVTkVEoUZeBlHbYK9S3Y2RZG90jmAkD2aFRmNyEvkKZxzwYWiGk6BaiYqL2
BMGyINAB+vPT9rpH2QhCFalMEKYszgubXFaKOuJF6UrD2KNr0Qpu9iEikHsbEwOCsCgDoiHvW+qF
U9edDM9zvNbkrGMYotsM2CzdoGFmMHWQALp+BKFim6uiJIi3IpF406v4twzcZqFU3pgRSHkLCS4I
YkgNdbP10bWDVbwrwUvAW+nWHRCNPRouexvxHiVjjtAStOqkXwb4PXijBtBEu70FpRRgeBytE7aw
RFwShqMmrIlAXGUJxyfJNje3KgmkWV/yUZtYTIVa96Gxko3lutPbyf0ulck4obRYLGuqzVjod6Vm
e45q2PqZnauOmVbmto7ll1QVj3xHJHy65tZqtBAI2iqkXo2hgTMFgGwbbRM6Yxp6yiHoSXQZUOuz
mWYh6JQvqW0Z8zLkRakUvCa8ofQKXZSl8FnfVolj0Ck3YVMrThZn6GOCF/bBgjOKOh4lDJeQp++b
RPoWTPVvqLSbliLOwmpxPUTGwR/Y0Jd9eVxrrfyosVq1Qp0+ab/MCNLiHuVx/8jlsCuIWicj+WKA
3Um6krgx0wHagnHBrIYdGMFBe4gfkzmGlSIEg7h6xDmeg7Xni2gXU3JTnDdmIv3KJLiFil4AAeni
epOBAehrlKBaEJNb0noXfRu85HyoI46GaICZ4aHPM7jzI4GB0firVxKTuEpOy9vpHJ6Fu0a0e5BV
rGQT4oP4MH8XyB2ewvE8Mzum7Ww7rWTRs4VXmNOKzEq4YXlpk/vcqxgbLbm4KzTtwAdvxqgp30qW
681YZ1UNJVJuSFip+TFd9y2SrRNzNyoW8tbiWWTuda10b26HibSqjG82E7fI0i95orXjimir9Bry
b3N4BIRFZGjUXUtpW+yCmvDKdtqtrBOF9VoUwSULwbVO2kbY4j4AW+4z268elDqzNnCbM+Jf+ewy
lHxvWZbvtLpMnCrbI3Bj0MJqbFBUWsQqZ56smdATLTEdtC76x16TmCTHiqAJyozYOULIydwshbYd
0xzHTBY6Wly/1SCyVp53lxh9ve8Dka/ZxtmLLCUBomPDSDIu2whadzteJwkS/1IZLnK2XR07qh4H
Vb14v5BohDNDPMPZLR8u8sFNlWQtdEIeSQOlTJwFMeZ+lmTJAa/aWzOilSWrhESJJiAp2lvM+PEa
e/YFMUWPCjCIM60Fd46LlBDFQb4PteGlohOv68m3YoYIGS0WxJAYRi9Fw7fRFKOiRwK1v387ZHL3
YoQIXtIfoc4qYBtB3DJHjMqGvIuk9pEEsUdj4H0ZHCwA2IDAc7hcAzltVOLp7fvMTgDrwpNmewwA
fcvpZV2EPyoTytignIsOu4aQ7MeGjLJtTlFDPM9WSIFgw2/823BsvouSRS3S/OI1LuGXVDcxiSXK
jTHID4aEDJWJFCs+WfwNsaOxIR5QL5tdytfBWZGxIJSprF25INwsXUcAbbGoDs8RaFvI4m047Q5v
Jbf8UeEk8Qb9lcR5iCnVe/tZuoIyOyjObQ3nWcW9RnnBgpQJ/ot9l/dBlpXFLXsocDzGhGQJrsf2
5V2aomvWk+GCtVj3zmPtqDaCn7lgDmG33tccVg7R5cxBRCYj9iPo9csf//nP//7PH/1/eT+zmwxv
TJZW//xv/vwjy4cSwF49++M/v2YJ/3v/nf/5mb//xj8PwY+S9Kdf9dGfcn5mV6/Jz2r+Q9PV/M+R
Ofu/rm79Wr/+7Q+btCZW6bb5WQ53P6smrt+vgvuYfvL/+o9//Hw/CtKDn39++ZE1aT0dzQuy9Mu/
/mn39ucXFgLeG+qvdpqO/69/nG7gzy+H1/h1qILXf/uVn69VzW8r9j9UU9GEKQvdsi0hvvzR/Zz+
xbb/YQgYa/g3DY2VL8v68kcK6dz/84v5D81UADLIqsXnnUKu0Jc/qqyZ/kn+B31KVWzbkFGU88u6
+uX/3/vfnuH/PtM/0ia5yYK0rv78on/5I//rSU+3JqmKMIUFUYZbzH+83kGv5IeU/0jShDwlTa+Q
gGi3Yz6umSU82ra++9AU/zrdx8NPh/ns8MbfDw8xph5TJKxOj+k5Q8NWQidS7K8yAXy2m1wcPwtN
+OlZppv7cBPMxXzhBS25h4HOZM08JyHr5viheQafHno65YdDR3WZiq5raqdSsQ4oIFR+xs0Ns5nL
0byS0eYcP83SY+A5fzyNKQav8o2idoyJYU74hQ/mfEjLzfHDT8392WNQ/3542y+00GejyHHZKLbI
PI9lENgoIDK6M7Xhb6Xh43Neun5ldgKD7WiRZGQMs9gssS2lakS9ys1fpWfx8EvXL//98AN+IdPC
7OTY7QTVxM1zpgjLIycPTyrLHtL2+G2on/ck5MV/P1E74lnP7bJyupW/Q0gplev0LX2JNjC0zljS
PyOHau/+wDiPyFfGc3bOEtcZmyBr48Sj+rwlZXvqiB86XJIT5BKUFXlWvngKperFzIwznL7O8Tv8
vCVlezbefTtIfSUvKodNflyboXddGM24rnpoGJhtfu8ks1Hvd008ZFldOfIUKsgWBWHarKM/4vj6
zduYWu9DKwFNQI7VNqxMg08ekCKzyrbtUplPIe/Ug5g6178PGtmeDX0psTS+m2kqltKY3JXDBP8e
cZedaSjkL9tCUaeNA3GtVAWx4cBbcaXLbCQqKGKrocUwlCoeUk2rt1iqaho2niMZ8n0iX4RVQvQO
UnHzdegG+96uM7TKvRE+oCaqV3ZQYT0HVdQrdrsbNdTVnq7p5zCrYieAq3QRVBYpIK0Uk5JetYUz
jiwSWnpf7yL0aetewvwxshRyG/gkGXhscl+gcO7fgli3MGRYCIQx6avmV0mXsr3mVuGh6uE+oekw
qkf8R+NNkYj08fc6xKy8ERQ7lIhSK6f2kFj3P/v6pyZuY0M/UT6XevWsvmWxnvp+xaDBaCHpiZO6
V76crxIjWB2/gaW6MKtvYPMTQn3pb7lt3UEuPIBaOtHPlq59VtuKSmfZBx65o+IoYg1gVXcPYcYH
ZnX5W9duzWpaow1mZKpwQBqFfUylwgMYDcnV8YNPB/lkkEzfLh8HIoZZt0rStHI0zXizA/+nn46H
rAx+sg/52lbVg6tUDhrZh+Onm8b3Z6ebla8KpztCIF4EY0O0hQSQmDD7XP6t14xszevWmAIS8xnx
loJp3hxZqRNnJpqESkpOPO2FjmRNN/ahcPVQvQHdh5RGIi0vM88Nph2q+MSjVqb++Fn7zGqWKqV5
Excej2McjU2WGrCGTdCujQmBC4gH3Cx2Ai/YTAwAO+EvEkFl3gmCJU+8QZce0GykR6iJ+9DNAPkk
+sE3Sc2D5j9m9m99ZyDp+XvzwSFGnZTw/BPM3NWYPZW++4NVksPx7rX0dGbDPKywpJrxUDmekRHs
hEaPTYrjh5566GdPZjbMLdwYY613DAbCezAwWiOuO3ulYnwcUVEcP8nC9ZuzoZ5UfanoUJydHtFY
xP5meKJhFoqUORvmpLdGSJo5sEGGVg2joe9JR5JQK5/oNwvNY84Gdt5rgt3apHIkiGEsVO2y1rvr
0SA1cboXvnligCw10GyEG7Iy6j6b5shUC1BvXvnVz1imON76C33fnI1tcHC8rU0gVlFlHJCr3fcl
AqSMta/jx196CLPBzSKuGgr0K07hFXuks2RCYQ1qk+G6K6P74+dYuofZ+I1BMTW+zcvCzb4X0Yjk
5YWZw4kGWrqB+ejVcrIWZV4Wim1tQk91kI7eDHwnsUy1P379Sw94NoLzNk3dqmGY8UFjyC1ZvcOJ
1l9qmdkAHqxQLQDb857GY0mWCc8ajU54omkWrtuYjVwh5FizDJqmHGKmaDVR6JXxdrxN1Kl9P6k9
xmz0elEDZAmWpAOxCvmOrA8sFZItSuqqXq6kXvVvsVLF3924irYRFPZtHeZEuxPBgUJlbHHZKfLr
AJXisg6hOBLIZRBJYXjrICH1w3OV9pLQHXVf6Zi78bVWJ4rmQoeZFmA+vi2HwCc+UKfcV6my4RMM
pk/62g7oJ9S6/r3SZsxKQlN2pcomUO2kw5NkvPrKuOlkgsZq60THWbqJqUN9eOVHaq+OuORqhyCF
s6i8MkiliMi+sMLhRDMtdE1jVhjSvrNEqHELbhdYz2mdKRe1kdp3sDK8X8f70FL/nNWFvlHxUiWc
ovbbScguCvtVs0kFOH74pTaaVQayZGOhRBGUFFJNlIGNygpvHn6dMDo/foalG5gVhsroSoU13tox
1eo+YdU3lNsTh166+FllKMMhi/yRRS4Dk0ORXBluipaFwTGI33vA+rw6NMjrVM+jC1XK2QDPnjfL
GbtmJ1p/4eWrz+qDlWYpJougdoryu9LhzqxftB5RqPvcmV+PN/9CF9VnI7mKiRdq85x1tJ5sADbm
kjC7GUVxf/zw05V+UuH06dF8GGPkz7XYD5LaiaJueHITAiMx39uPcpGGSGGQj9eyq+w9dqtPvGgW
Hro+G9Wh2mIWQTjsaJ7/3fA8AAwum6IRqNKiwIl3/L6WnszUmz/cl9L42kDOIpbBkphbdNO68Wrk
9pTFsar6E7eyMDT02dgGmmGNg2rzXfHu/KnTb3aJ1/f4HSy102xk52kQJ0VNOwXZYyseW3gaffNt
JODp944/G9fASzR0Hhxf8seabbSUrO0Kq2uwK5Tu9z5O9dkAL5g3CexMPIX6WeX1PEDWa+SbavyV
Esh3/D4WHoKYDXEQk26dy5yDRXhgiUHz3Tdl5/ixFwafmI1vbSQ7uZuuP8yufQNt25RFJD8fP/hC
FxWzke2T2pAIuCtOZcq7vApXnfJoEVkS6MbK0x5+7ySz8R2HrWJ0NgvYupk7RKo6VjJ+L/uyncwa
r91IJMbxEy011WxYg8QivDTG9DV07toih7502Q41zROHX3rKs/FskkQxVhAXeRL6XtjdjgTXE510
6cpno5jlUOzKNastYAXP0HisCx1MaSLWxxtmaWlBzAay1NotgkCZuTHUjee2jYs1uhVzHUuFei/Y
QdXLcUAV1Yf2jRKH1UUS8ng02S1OjJClG5yNdL0zmlhCue/0XXqZhAbkSOm+MJu74ze49Ghmg3zw
sQmUIZ8gwsysC/znNjYDeHXHj74wSrTZ8PblUqrS1iINPsmuBwTDaZjuCCfZG4nyFf3nif610Eba
bKTDaSnzVve1nYRHki/9xpTuRSIVTgcF4MQ5pmN98q7VZgO+Hus+HSrU7ul7INheVqVfLogSA/GG
EsbPrGsdb7OFJ6LNBr2mjugWK0G6aZ5jOLHJbEGefX784Et3MRvoKWIuHL/A9NiexAWdlQ8Dshk3
67fpEN2MXX/I/ez3phjadIMf3+JdAzgttwqnLiOsUSwPbOIE72LdSfUbMYrSiU72fsDPHs2sBkQC
Uwt+VAiBdVSM20yNQg3HBS4EO7M9wLNQPvUzPLRw9kVuky+poiwo9LydUCLWc2wRdRfJkvXLHQYY
IJALbmCRy9dJgS95kOX6gmHC/DSJ+QZFPwjys/2Gbr3YYc6Xfg1hSRBJEMJklcayfxRTOHlrtPJ5
23nGI/aODpGtPT7mBbZ1eSAw40SnXBpf6t+bGL4rITMQf6FRBx04NalC2oJ9EknVNpawgHXopk6c
a2mQzQpRORgV3NOGroM4RNG+u20EIVk+0TGnivDZM5zVIWY9WuHB/92FSi99NUuR4eXRQiSEUHrJ
tFXUb7qCh5/4p065ApSPVeb4kFAWGlGdFSkUwR1geryTkvc9BKzqWuS+ktuCT/UCXvSZCj9s4BEm
FSkeuCJ9RIEdUQvCC9cSYLkKWxAC9BO9eWGEqrNaZidJgf+I2FxT6nD8agJdmIWanGyzISKVTJMy
8ZVkHUpPFPKhvDnRClNDf/IA1Fl9i6O80ytf1FjuifQ2qtCE+2kqwLuNAJ8x/qEEHyGpLKkasrep
dQnoTMkN5FNLxQs9QJ3VvbSKqOGlTxpu/Vxr2RShRxMDn3Gv1dp0BHRZSdJPtPLSM5/VQSYtRQJI
OGbPQ0VfFUNYhmk2aMGDopMjIVK97NZNoysnzicWWnf6+w+10EWrYbS6ou1wGJSOGneQU2Kp+378
4S3dzawAAn92kaWOKot0psYyI6bSUKrz684id6RAaEOO9KQl+72zzYpOouZRNYQy+QnE2h0aTfKv
2r7LiaQx9L2JcxtETmf2v7fVps7KjpS3dh5g2HLA4IhXkzgGbzMmgJvXFLu4O/GVtfR8ZuWHwGiS
q4YRgYCnXpH8AAk4H4zfe/jKrMDo9gCoDGCf0/MhuZXN5AWzlnXiLassXLoyKxhlXLu5JIea02a2
ufURIGwbT0qIjC74UhGS7G0bljrui8IIHPKo0gufRB0+JztpEwMW2qj5FIwxpu6pirrQHd8L7YfO
rqFubXvJLnepKoPGwMd3B2chuwMKAxxsypABIVDe/1ZvVGZlQ1eGVLNrT3O6KEV7C1o/w5fJ9MWy
66s+O7FYsHRLs3pRkcMWa75B/oQfsrwuemmFsSc76+vwRfOb751SuyeG1/uD+6QSvz/oD83XdLZP
mref7ZD+IGdGXLeBTZUChCzDfQIr/Nn2lXQ8QxZuP4lYuNdxy6RZ8tJxU+SG9pX1nhgEQqiP1WWf
iXozunoXowwPim1IlN6pBdhJj/fZO+P97z9c6QiFG59tUDi+Xuwy0Z6p0rC1B/kSif15iEXEDuKn
Cc+VIB1qcSuOTflsFw/Hn/xiz58Vorqqc3VIg3bXgX54sqBuYZpJ9QHRt1QO8LSN6tIuhXgjDZlp
ea0k/aPRNgrBmXYGGCjsUIWTLINsmQ1JGF/Hr2tpQM4qlhkTeSW1WeJ07j6YQuAIyDp+5MUGn5Up
H+Eu1NkCNcwYGg5B6uYbPPfy0cCOD3rGD7cZrsdV0AUK8nWmorsYp4Rj4Dxaw3bCvoJvIvy9sibP
ytpIEEFJwBlxtRA/AnK7cyA1x290GlafDAF5VtOsphnKsRMxBmhcdbkEOKXgAa1bG8DN8VMsPKW5
BDRGrp5Grt8Qe6G/ahBYnqug+82FG3lWlOhtXmwoWey0ii6viYjDkoTojYiL2H0b02Z4kO3RVk60
lrLw7SZPzfhhHHbVkIw+ESaOLE/oj0gdDBzGYUeKWeJBQ9Ur2zpgmO/uZStL2w20PKJ5SzABJxpz
SUEoT6384QrigbQRG5O4I7z6xVPB4mF4oRSxDLoz2tgpi/Ra64adCbo9zcQmJ154DKBzmt4vBiBB
N9Imwyw6FhqJfBAbDJO5FRiFBCJiF4NNi069L6fq8FnfmorZh0sNZK2N8rGksaCEG6tcBD0kq8Jz
f4SsFl5LdiXR2xRZeZMYbewMKIp7BsCBIBZZFs1GIfjhxFtFW3pw0zV+uJbYEn6CZ7QF7MknJzkD
eYFxE8rGqqldj4Q7KbtE+bMe7WadmiM0fY21prRA9Qfc7Zna/lYT0u2dJTl0cg2j37p2ga/IScnE
hQkK8XhdUG1dzyJRTycSDii/u3ElI3FqVw33hZ0Xj7VEUnznj/o1lnVcOWrE1/BvFolZMewTgBzo
kmNHy4l8LrmVMDhRDRfeyfKsGEYj27VaCVNPTrTgAui8uZNEC2+uSKpD4IZkbldDfeIz9NNygf58
Vuyg+ZSjG3oJ4FNjreQ/ApZljheiz0cvh54Vu1BgMdV0uWaFF+hHi8MmxkwYEttcwdGWVTLGmwDY
qRwNN4nUvB0/7VSK/m0YcNapVT90vVGUFrbCsgMYH5y5WbHRTCLq2YSM1NfjZ/i0iHOGWRHMMy+T
cFo0Tj8Fc5gEM2+xOEMGSsNTS/xTE312E7PCB+1RGCXmeifBjk4GCy5taRwmXrUsOVgu5auGFLs7
uZD6E09r6aZmhU5Dk53mQZc6jCjvzNPqaJ1KEAg6ldiX4+229GRmBYpKKnUosuqd5prtpjYsaQ0p
ISFuS+uvcy32TlSfpVuZFR+POPiMtNtq5/Mih91Dyu6t2YzyoyWC+OH4vXw6RukDs+GP0rezCp18
gUwHrpHUk0BraFCC2esE0QqsVfnUW3CpL8zKgVbJRKnasYYIEKh3dq+NrE8JHwhfFZ4h6ljrgFKP
39VCMZhrS1li0wudAMZdHPv515ZAy9XQGuX2+NHf54Wf9Oq5urQgsgSQo9XsCrsRGyuGvtY20stg
yfa5MgjpnEQG75z4PPlS64Vy0AOcpxmZH2vBOtVOV0R8S9B4sWm1nhSYWDagLLJ0lLpGCCOSWeHx
C114uNashARJpw9kViAcDRUCt57ZUoU4iK5JxZELF+X4WRaGw1yeCswHek/olU4Q1HzWGNIvRdVv
Y1P5VVfet+PnWOg7c32qGSYqQXmKvEuYqOZnBKN6P4myqydajbgsBgPdaCWZt12blCdeKO8bB589
5VklCZtKJsfCGHf1FIaQV1VNvpWdQNDxtZVnFsDrM4OXdZK35lYLGuucjCvrmx4N6b7KqUBuqLjr
ktSzC3kgUzwOiIOXoyR58SBHIbnp44ukJtZ0NNTeBIddxY9gGfrHwbXVx7zXiYCoTT27TqVsvOnJ
VNzoYeKCIpGiw1B7aXU2lq7LtqnRrWptgGw4psUFOCT9EMaufX686ReqkDWrdmGesUNkUCGM0ewv
2LQ91AEcZ9Dg/Ylu+vmEGpHdrNBlku+CHGzHXdG66Q/XK2qes6piy5JGQL8i8aVvsAbCTa4kstMF
jfpT4Fk+YNet71l7ZNe+1nTgymk7ATz5JCX/EqG9DZPnpVGY/RxviqWePiuWvgx51AK0v4MEpOzD
UDUPnibqbznAjo2qRqcWP5fOM6uUrZFmnh/S5O0U+tMF/tpSCG5q2urcUttTlp6FMTVX5YIZUG2i
aSn90OGHMyDY8lWNTfPWH8Z+FWdatulH1ngTXx1O7Ycs3Nm/C3bV2M1Y4NjJmXIb9taDrMbnhFaS
zRzFJ+rR5/sFij0X7Tah6fvNFJCbABPfBGTlboGkUzUsQ7up+N4+78F9bqpSEuswjE3IufK4bfPY
3JRyHxEklupOFOP3rzAnPqkq/2V3hukc70XK1K0/KSzm1Dgfvuxs12o1rzDrXcdkarC16LJJBgl8
HPwUiNSViLdGGZSXbhuWa7TZBMxqWe7EULLwIxf1b62p0k7TiP9wHXWAmtKvfZXQhDC4i0GnXtrY
Pk58vSy8fMxZ+fQtpWIooqY1A7s/H3HH3fjQEndG4dq3bV+YD1pfpU/H23TpZLMiJVAA2C07eDsS
3MIntwIKO+qFWAXkD0LpDsqNzXrniQf46UYI7TYrVzJo2TyIlXEXRpK4zG1VWyl1X13ogTdZpkze
GK4fnQPsEytf8cITZXKhEJuz6qMTR1M1fdzsXJZ11gPxsE+uNtH49HIIT9za0qeNOSs9kKa1IGTn
dGdlUkxAQILQfUXgUH+Rhw30KkPupFuJvIzHKJEIi9Z5vz3AqJEfqIukpLQTKqOI2Bi3amGTFZOr
DX51uRoA38j1UwuLkNgRj2yZ40/+cwGIYs8lyl1XEzSqh/ouQiAOMNAaifARaUJOuZRaD4k7BXtb
mfXQG1XeEIFSWTepntkXicvH74mao00P4ZMxPdcy23wZ6AKY186yE7dbNSpbc+zBRbBbkmT03pgx
BNHayIneBWLhhVvNznsgRQIbZZFDUhzLNrBXZNXnP7MgsB4BuRbNWVOQNHsWhiw2EOWixgeomupL
Bw/jKnKD+N6sKQn4u2OQJdoUeZX3yas1jgH5TqAsr9O+ib5HdZzcNq0l9qMP7+F4u6sL3XEugk5b
EyRi5KLpqLNgi0oBEIUrScmdOZDKVxOOHZylQpWeumYUW/ZqtTs9L6IdaXXKLRaK7EIz63IPSdLa
xV2hh/DSk56sTS0MnEbI2Ys6qNGtO4KBXmtGM2wUUu0JNx2xA4ouqINdZ5Jccfx2Fl5Mc7m1K03f
W1U3cnla/8PUhvR7UEryvTno/iXzVsCdx0+01GyzoguRui46Kxt3mjbFdQpZeSkIjnimIhbSid64
dI5Z6RXdWIEOijonR2uwJRyzg8YqN+e+Bmzp+G0sDrtZxa0Uz/WIU6qdsq0yUtdDmIIEo9Zp0F/m
fLCtrCEhNDrNtsgfLqz8yYd5c+JhLd3frACnkh4YRtqiqTQN20lH2QY9R9ZYEyJHPX5/S/1hVmzh
ScJKs6WUBWI4qW1e3BoQSUthk8kd+yfeWor2/jb8rG7M6q3V12pBzKO/tb0iColKFs2Th7p2Y3al
+6BbSXTFBQh5Yko0d+QOGRCVPHjyWZiN92VRkR5rtiBjcbZrChHZlQZSMu3heeY+rE/d1st93PmS
SuLqYJbnyijFh1izZXGO+J9viyGUemg9JXtRmPRq6axR2+aXG2aDsRKpRnwq6rbwRq9S+WdukqHR
uqEPyDfLvJCcKcB5BNy2/besz9R7NUujR9ANhoXmsrcRBldjtyNEtd8wS0GOAdThzk2EfBtTn/aj
VIAxzyP/V2DVGekGfYeMwvQI0GYbiK/6yi3qdVNpxbce3BvZPpksySh5FJYOdFn+CqF/AMgPk/JQ
KVb7kJNpdpDMUCO/Rh/3QxOU15DBSEgpLBGTRzBqkli5BDpd5qZR7GB/+wcuornxctmy0UjL6q6I
ph/NWNJ+LoxcS1dZD7ps0Kfk7j4iUuIMYmy7DWO8vYfUc92DElTaT7JQmYjIft0cjFGtr8nB1J4q
U3hbrwASQ+SaXSqbEknGD/hgymXK+u6zXXr5kzmk2a32DsYhDNRcNWWv73UBd7kvK+Wb2qrdRhea
AErpWVciKrRy3WtatXc1M7x1Eb79gqXAKmFsXQgvI+KEOSLRz0xMb3zCvx5qXRse5UE8ui7BylKk
lxjfzYjcUxV7TKDZw51ad9reTDKF95FndjvFqvxNz/TmW8bYys78Mne/doOheysVWM+9HSfWjV0E
kCBHcBQ0MPu7FyVBK6S+gUzmp+SBjbs+qg7xMGQ7vgq0axfs13kSDUyofV35f5ydyXLbSLNGnwgR
QGHeEuBMipplaYOQbTWqMKMw4+nvYS//uEPEXbfUtkmghswvz8mwvHmWkcXc26Bj9Zgbd2uSQtUT
i79NHNL+h2CCNeXie/zk888++tCG0twLGvYbhyNRBXY37N7pL/bfcumS7FSqxg4iqjNLv/EB5RSb
Vdp+BcbWpOSecWOPpx7nwyFLHdjGFKjhxg5m8uZN4MZ3CcKWK873/Km0M84HHtjKLjKWvkND6Mye
g+tnsWF8K+GpbV2U+tRbFvBsewz6K+W5gPk6UcKNxsEL/A+GynvQAYvd9BQFXGhGCyRi1TWoW7I5
OStw458+DPsjLDZkOmIuwNEDh4O3NIfhJVV98jLCQr3HM9Nzi4r8LFsk7JAp7R7Yf987IGV1MBwG
mcDMZrimePA9jiJZMjTf7gi5kHWhMXaqUvr+jdjLXwGS+p3aUMM8MWJt3511LPta/NU9UYVNNts4
zfK2tN8mT3XfJS2PNLaMtHliBjn7Q1AmOfPYqSz27ufdvHf8Kwqc8kGvTXHQ3V1Vky/BH5Kqznej
FBZ5dB7rXnu+OLjWPBrRmHcBiMO5eMWJvL47CvCDz8Hl1xzS62Mb7t7FWvUy7iaij0iaLJhnRphV
clPojCKQCsSd/hk6UFiVJbbD3fUJVrmSv9nsMMxDDNv1ZWphpchR6PAyifUDUPzwM4SraGJ3zO9G
D0at/jGyQB67Zl63KCHqX1y/O3DJi1meytUZMWC0y4fLK/KBVs24lbIZroZ0wg+4IvNPwGDFTo+D
6UXrkloPfhCgr5gg+O2noUl/hlT0YBTIQX91cx0QFwXRvfXnJHwDwtwdtDLLx3Doi7OBFeFjHVV5
m2rPfVHFmLWx3wzhSzCGrtiEtei/KicYYOfPE/mDCs9tqIAoA8aF57wCBESXUScFn7cbqnNt5lZx
ZO6EYXQh0jHY+OYyn8OSez0Da+udjdzgXmLSLN/jHWne3LJbiCSlLKO5Lt4Q5/o6Fkuv3pNgnYKo
SZLqMBnLejYnW7aREOHqRk1roOEuAK3CHzEGdHd+U3TzTjpBhduupWy3KWazu4PinDHjFlvWH12S
jtiSIAGAqCha9D7hLA6r9OufACvPFgMWW0xHHPUuS6u7Ry8v8w/BsfNPmPhDEgUVa0FTyOmzq8Pw
j1ytBYK7lcxvEuDGtVu6+u9au+JZqKG6hsXEYtBZA9KAMcj0Q9KU6iImzwXbguHcjwFMl1Os3XD8
LouZEF1iI9RirmIdqpiMPN9qz1eJ1g544lV447pTtUxOlFir3/6Qe5FlViZxQEQ0JIN7duQ4qZd0
Xwn+lhs8SM1zmwx6C1kSVKSn4QfyMRXHyQvnNQrX2n7MYd+i4lHOrar88lg0HSlRnHTctYpxaRho
dMsnUkHmN3wD50DZpI5XII039maQXEFLJjKFFVZRT4w6wyyPeYlwyGNo4OJZmXlc67bfelVe7AK6
iOfZMcQtq8b8QY8mZNS+oQbBvowttp6MX0VLz9gCXKs4ftPKs0DxswMgR6o3ZTbll5xAEzayQNQ7
WHhlTDsE2pjX8TA6Iogmw9Fx4rneqQgFuwoM8LcQXNyy6zyB+znwiWcPVD7qWyIdHnFPJ8jMWnP0
3hpcAkmceTkrogeh6ROPPJR0O8jXL6ECVPGuxBgDEjxDSFCEOonmMMlujaKYUqxrvW1g26URPjT7
VxU01UONrwu16jgvsdv6roNTLvTQEJiGfC65c9z4stS33WOWRbLXdw9ADsF7BqIKj1w+gl+lG7KG
10XQPaBMItI7JFCyoiLR3rPqw3Rrrtb6hDTHPzp2ozggCbfV0Yh79S0Nlup1IstF49cN1E/K7vWm
GwvXxWJoXremex7bST1m+E5Oi1fMZWyl3XIbaDi966UMIyPtjPNcmssWBLj/3YUs/xtoVtYef4Kx
Q3WJDTrg8xNFoDB+MSirE878wYLrAyp7HbEDoH9eGzCwkpMb/Mz+XjuddsPSKug7Rfgx5JPzouug
ewlFBRFYmOJX1bj5zuxEs/fmLt8Guf62gsH9AqaNa0eC7I6Zs3ESPkppPnvOIh/SxUHLMqTWIUX5
jUkoFBxR2sIZUAqOC6g8Iw9vq2sZj9oTbboH2+bOG+XMJcdWj2/m6Hi9uPHslGWc1fawXmo/H9+U
l/XD6zJqrhtOYq4+vrwy+6z91P5KWuG9Glx7sMyZfeps2F2dOhLIcwJ2ZB7mGBqN5dNBQLKpRMUk
/BjOJVMvU6+/a98xmhd/9hV6LKCvJXMi0JTqRNURuymBxhJP1D2wjgMFGuNovAyp2Xe4+8zaeTOa
dQ4Oo2MiaVtQZ9IRaYctTPhhG1iJ81JL1BulBHa5AcJr3uG+1W4MQsJXIcQ/nkxglDM9DbICYbnI
j5HjMiq10bjqle6Gj+cQe0qOsSRo523vC/tgFimaJuXZ7j+Dn/obi7/VQZWkj9Oxco/Z3COUJsry
DafWj2SF1Lxe8O5oVuC933XiatutH2wHE6tYgbgLJaZq3xPdrB/Ay6DlplZ+ghCrQHLi5LSzCrqv
pVAUW+wtJwcxw3fb2sVTmvnvLSK1D5bI8qgyPI5FzaZUu3X1Ncz1+lC107Jj205e2z41T2av6vPU
efnBXE3QwypYMQV1QXhIhlEcHS3SNzSxIUTLpmK9WGw+UF3s5DyQllsQqkapK9Jjyge0XYZWVrB8
kTpvHOADT+CnUUuhlFyf3YClFmiiXO04ZBn/WQZWhGxO659pyBZ8Y8vg1lt7sKzY8dzpPJhFvoXM
D6fWLzXa+zqxWC1koHtqR03CZUMrd1v3YfO06B46KSIWqM1mJQ+Gifp3k7AhkuiqlDqtBqTLxZHD
AyrQ+pDNowudt5wrG/Um0RKssvPrGAbZrWtUci7JF6YMbFrBcz3jIHfcEZmq269vq3TzX4aczdei
sUIiKU1fRS7gvudeMQKRYNO41IZuT4NhwRcuvR5HTeecAmNiYqzMErG/bw3HcNL9k+fSf2Qrzf6m
nWaPk5MB6BPx62jY3KlB0d/mecGWC3e/vFqOa+wXZArbYkzYL1kd+gt22XAmeB42D+5cFDuVoNmN
x0EzL92TYJV90Nx0MmUQqsEGnIEJTlkU1o1x7QxY0V5vO2d76tdLkaTu2S2kuAEFws7AGlrru12O
AfgX5aoKtYBUUNWZF5zAPI/mHqowsRqHm86x9GXzIyfHitdmyf4aZZN/sGM3KbOoOO44cdgHMXEF
mQTY7yBL5/d+8JGtwdU9Z5hpn+dhIGKLmD4jAdblUx6ZVW/7G0VPEcqn1cRSJtXnhB3qgCfa5ays
sEiunTc3sZdVDXaabIS6v6Yi/LJnA22tvzYQCebuUCXzve44tbW58TpzoWKSqNdZ2+1ucLX9rj2j
QN7bLlvykevBaKv2e4E7wllWNuSqeUDVrulLxtZW2gY3Ntfx0uZG+LtNDfsQynQ1ThA4Z0wkZib/
Sl+ONroZJz35wL0vGfC4YzAP6k/oK+M31s5lWzFyEznUTccT56sK/lIRmtepyQUmBh0e/HsaiMH3
5AU0bv3WcrBjZ/Hb+tQvDekwowOX3q1ZzP6lDg5PyxcrvfV3Nhr7b5Zxx0ZR4ETCsVIfEh6GUYfR
nVcnn6pbAmEb1aFGexAxL2dh4TH8LVWF/Mifqq9C++aJhwE/GBmODQZFNG+CXArPVH+cmXrcUrFY
LwH2SThuq1Mz+lGE81uLafWxDUb0RrnXXmVrMLbal+GOoKV1GrhZnv3U413snPDLF3PfII0rFZqW
FqZ7PGT3Uk/XWVUR12z0KRdoS+9sZU8PehIypfnW1JcxX0lJl2nJO6StcTNW8JQlp+1nSeJpB1c8
fUy6akWglK1XPQTTBey6C18/VL/UWiCyzUEtr7bIIheYz15LaUWF4aJrgBQfyTZZdnXXrHt8lQit
CbwrKskLj2YFivGoc+1VZGVTQPlYoTu5D/ywWDaTMWWoxz3jrueWP6WHMsllmOqUZlkTZ5aan8sQ
Er2c63GbJktInGkKDjgfQODDPMari2NhX7VjeB46KZnC8nx+cdby7h/hxuuhqVzqxH00BrUIKk5M
fHDJKx4qkg5PaZ9Yp9awSZXns7omQNtvrpvpv27pjuXVGVGYhIvXM19ma+89H8r+07Es8XvSWQf3
OazOrN5knRxravqNHGdag3CvVhVpltQ/5dIR6bLdNjvnGGmBAqj2mDvsmrPdic/Cu4/xI4um5hEU
Bl+cS/gYS0c3PliDqo7hTNWHU6KLegEUZPAMU7zeddUcVgeGtNdYZeX4zO0jsKABI9zJKfbtuFNO
JzdZ/RMTT8Y2KZfwhChh+mxWI33itNPvVjx8MThq57r2Wv6iYuzISFuh3qrEzdljJb0HlBFbRi3V
j857BOaO7ToPTlgWA11d7ZyJxtQfjj1WB7svhmtqleJVzlRYN3Xmim2l1uYR5UW1bJXW4qGyJjZN
XxiXUfrt3vPM4dhz6poo04T9jST8eqM2iuwNut6bInwYRktQhpfF5D1m8XW2OeOkTGI2BppRVee3
2lhTlAC0SEkdQIptombOQE2VZV2jsjL7kXEjZC7R5K/V77Kx6w/WQPM2UUE7dkMVPLqcID4zC0Ep
JuT1CXu7tXWyxH/ptTLwiLUBEq7e9N7COnM86gFefq7bfKLHqYjRIDZH0dBp+6EtG3Obr6v7xA7j
PneZAO3BOWf5oJ1gDfHKdS7KzRpPCsUuazfkwMwnu8Rtb8zVucDP+KSQAUeBsshswpY+F3OFwY5F
Mm7chUXkjoE3yrJ4zt1a/U2rkhBJq9Y/+TByJ3bn1X2ZsjyJwnZctrj88Km0y/qH06RELRRO25Co
6dah3Bqru3PR92rUHmPHFDjP8GmUheDuOwtY5Hm7rVqhd6bu0DMt6Kwf8qBK3w3WQVx4AyxtZc/o
V7UebsRx50cG+9etzmbA90HbcO7KqQd7cgy26Adwosh2UPvcn4gO4TJ60IaXssgH+TOKajyBqedk
730wj+dR9tYL3F5+0sBpw5ksUK8KFPcDkaOO2tQId7VyuD+TQKEUVOFwk3NeBrimKc5tSlnkr2Fq
DH/EnOtLsqaNjM2JJ/a6hDkOIq+c/KhvbEqFE3rZW5tw6o5K9g3eX1+hApa4r+dO3qXdZnn2s3AI
zoYtfCduagwOjM+xmI06KB7tQfD/ci3vTeapOvQMAgwbrOj3NGw/7eykwghu9tOB3gZpwYF63iWj
7GlEUx3O71NuhuCya4IZlvbdB2q8yQtHIuu5ED0CRP6OnLIHnskURxwsxrzDGdJ4Kv+i0Ch5XnU2
Uk/zsnBvCvbpWJpJYVH6mUDu02LdU/wbjTPAxdBHfOj5v2dkhg/oL9KjGLT95E3IlG/oy83YGgn1
vtqjZ4Q7aSkzi3Bz2f1lHf2VGp9lCy99GXs7/1ZqnffcoLl0i9kJw+swmwH+yKwrPvAKOci1eD3T
N6bcvQZFlOFSzc2T8erdr93aMe4sKV7NhNJ5JBXTkX3IrMdMH+DcjMX9lu66d3GgM10N7SKc8TvP
3SLdS8aLZyZLeUg1mydXmFD4SXpEaT0WBhY50mqmSxcJkL/idcxbjMc2+/m1df2kesboW78lLXWN
2NcyrOJssRMsrXVGjTEEV/i3zLq7WFLqRfMBUVY4tfPCZK29GMuwtUuabIxeTHfztfQWA71eSWfP
Dlc8rhgA0ZdVXFSi1udEvvfMuZpO9EjwgKXThJ+gLhsaMmIpd2zF49/AUo7/WWV2fx8ARa3HPLFy
4dR7WjJ5a43NehzHyXpRnMTMHViLHNC5qIuVmoZmP9YSc5tatbitaYdQj5IrPk5+UTzPbu59C5eT
wWZ0F3VzPIsvfkWdPQVVdZNKoUvreGg7jBDvmczy2KbIGfvTsJxEknC3mYXaBaA67Wj0DWrms9Mx
petkGeh3VAjI1Rwj2fqcxSIz8AouiPWAPCNc83zX6TV9zkSXIXngQTuVtUr3s8cape/6kMFy1zSm
89s/tBhQvQPFlBRd7iL1tnTG9rPzl/6HQmu3E13iAGqltDimdHzISiHn7QyRn3MhMlxf6bIyzeGu
sR7SAtCkR8nsoVCY+ZAphYd0SCeTl7RCyVxzClLmSv+5EylaaVxs1xD8zH7MVudL4us6DNOiviqZ
k4+0ybRds6QZvpgKym82r+ezDLKOwh8OcfzOUCcHFMbYjBR9ysz4ZBFsZASldtpOo5mfpA4mrmO0
Zb6cjDj0OvXNj1gh3FA/PllMbkfEWDgqeZm4OK2x/NhUeNzI1nPz1mdK7kakgmgSBvWsMXRe/bQK
TlRvxj/sBhP1URth4oYvKT+Nhtd+j2Eu8aD1abGZSg+nriOt6RcZAwR4+D/IDpHHkBFLA2W8gdD/
T8MdcBUuGCpcs3ojQZBQZ7KaM2WF8ISgYyjh+Gvzpa8GFqskaEZcUmh4KFZIb4uWutlaEgmwz7f7
3NEVvyyEK/+4iZ/ylywJBEyj0SPMUQJcfz/bu07ohlJMQvMMw/oZyr/8R3Ds2lLivW+FCyXxPg2C
IXKCov5jjFp8e1ktTw1qpW+47/kf5vG6QzvOzFoliWcg0etE8H/kSf6HjNl/EqK0ycFgTuQEG7Ar
b5UsjF0hUkZ5O9wuF1Z490TVqIx40Kb/I7f5P3Ru/5MaVUx1NedG8i8STF97KANX5VKfgZjK8upS
QtH/vx7xf8KjEgfZFJlIfLv9fFIGO/5QvBmS0l9f3f73NrTl/svI+G86xP/JkGLKvC8T+Ot7oM4t
RUMPmYaVQpaplbXsZNI6Rw669duwLsUhheNxCq1sOSmPE32TFSnHnk4h5JvoXhDKGDYYIwzLepnT
ajcnxS6Z/uQrIbwqpUMgSaOCJxiL8Fxy6+3yYd/Vd8fTgXVwu84AQgsRh2qMCJVsfTjkomieGJA5
aN1dgyR49/gZqogkFtPTYjTVhrPOKUtdrIWQHqzw0VfT1m7Yknr549mc95smoVSJHNG+h98qIDHz
rmnmSM3rvdC092V15SaImpWSDRc+D+l9hsY3q8UxTShiZu6n5IzquwUwqu7NC3FjNf7fcjARf1Pg
a8jYmqyztLIQ6yG0Soyds5g/mfdm1Ol9dvPkLxY57PFQ3EHHLiyXoty6/XOx0kQ0O6vfZH2NGqU+
i3V9DaZpV67ihjhglzinIvld2tZj6E6fTtf8mevbqNKNWenYKh6n4h8n+auoOlPHnjlRsSpaFEEs
On32FDudjlJGAUXuHNASXVJ/+CHbvMHYhdk75OZx8Cwkiu6+F5T+wlfk6/AP2rjMn3L1yxgTLES3
os9e89rZd+vdn/tqI3dPNYhPCleL9al8dE5Zx4Cet2vb6mgjUopV5cXSd4+wHWn+4D5a8zgtfqYK
xw6tTzN9Ao61a8luNXhMKI9g3sVEpzHGc79yxGkqcqZ57sLc+bdtmfva7I6JPR+zQF+oAW90ehLd
r3oZt16R78W/yiy1mcLfQ/U3MbH4VetzS0WSkhda5V9J90MPhhLMuRfq1Ey3JASAOpSafALdLvM8
9++eKM8u9VixfhUif7S55E5flLV4JtmD+5KerBHjalxInjHJQlDZA8TkHm1r7qkrs3iuZRH5PRGO
4UkXVdwmP1Rc8HK5F/yL4763p6PHI+uZPCipdwiSTFH6e3WG54oCZdIAVGhT/ogGBRJtx3A4lP78
SCPjaVXzTYf1pQ2SyNCNt6m5SVByzHauWcdj1x6p19T8x9kZqTXLxzD4h6PYxp0oygkDbbnFQ02Z
K3TQR1sQ/smcYqC8e3lKDMgt7ADMxveVmXag3Hjhclrd5BNgOpXNjl/oxGYMfjTzZ2OwEr8xh1cL
DmiXpTEmVqbTXMplxt+1CXbMoW1Xmi8T7Sjf5ZJj4qunKIm42980bna26CiuLcXkRO4llzkOfo9y
CHcuztxUvva+ZXATry6VA0yrrn+I2G6M5Wvwg5vZPNX5I6odoA0LTak1HqaV42RznoOBkLF3TYqE
7fJY09RNepqDaUV06LOfnUtVoyWzh0PRK7Z3unLNvG/LD21rNPbrpzVdLLbV0buay6PXPvSoUOd8
jOBRVGHxnRiIdgxYJHZ48kV2ytAnGSOp/BXhTU3yQvgxc8RRaacn13N/00nf/pua0A+++7sIs62B
f7kYf0vOlLVh71Ru7W2sPKFVvvpyehID5gUD8kAu44kuoDE6W9d3/6wVUbeSUpUJ0aHAQIbwqrff
7m46EwnU4P721N9ZfErRozYkpt/wy23iUt9SO1yLcNXm5AmTdxph7Nslnh1RaduN4ec4jhwHs48x
pQEADn/m3xvQd0gocYc8p6F3oMF0IEQd52Z7cOtfHIPPcxrs3fKzEMBYLP0zrOXBW9RpCmCmJKUV
9QF6SWSA7bAvOBD19Tmdb+Y6vur2WmmDstfVmJKvkaucKdlnXHGq/DDCqIUyy4xEaUeOwyq3ZBFx
xE01ybigzYZDLZZcdG22d9V3N2Mxt2vzENKtFs7nXNIJKFhsnJ/7GLLJCJ1R/52LR7ruseVX72n+
y0mtiHvNv5rIKV/ihKap5HlYVHP2+uEkTXs3+k00IVua3WK7yB8U5HS8vuusem8KcZ19vWnS6bK0
fCVErE+o5KNiGLZ5MfBKio2tzZilYd+yVFR2ceMc+m1V+U7g1HO5KbNJzFeD+I8vgrM35cin0wOW
rDUqhIjk3XE7e4e0QdoUJl9L9lp2XmQqL6IKu2tayuEuw7B+/8Pc/xFVQTSOwz4sOhqYDLypcLvi
D87sD3NKUbrVZL7rx9GE6ZZ2DBKdB578gPMQtGmSt3LfFlnU2mJftN9ioCmd7eSSR23OdS0g70PC
rjEVC9w1Lfmjc/Unl1Q8zFfRuCYOKjPjgk+uSX8omkxUcM1qOluBTRlwcjNyIZpk6dkHLhts8IIn
D41TigfyWBS8R5OP0BxdF9iKLH9MDuEvdGPKOBFV80z5Jd0Vmn8BvZaM2YR17s6Mug+X2ehcys9N
Mj2XMs2ug1wsxFk5lycrVPqUM+Jcx1Mn5EnRDkab5afFGDmLSs8rSlCOzh1KQWqriKSHwKdjk1MO
sDrmTWDHOf9kKguPRS9K3kxIGe7GzBTBhNZDNhma7nva+8FFy7W70a8gXusWfk0xrfoelHHIWvPi
zeVRp0Zx1jZT7FHH1MzjUpf9BliCuac1OWxTeP5bxw/MDZBIql3z2xLK+/ZJ7bRJ9bEt7N8jk/tn
z+Z7qAUrU63IVNFzZprtHzP0Hhza0b5VH1a/O9edxWVKdbuR2NxbliI5dMstLB0+vtq7MD01bddK
/UqTgqYGDYj+ahID6KETPOh5ujGA0WxnlwGNbM1e5jvIEzfGReTDLhdDdq79UUduK7DkkTwjEgKG
PqNhDhWZiFI7xGbRP+VhQGaqJsGE4ujNXQIvzrNpOueBdy1CiiGVxQJXhOPbJOWH0iFOL6syojbF
rx54yQYKHW+Xyp/XZvywhHVURf8yBM6FkurRrn1jB5r7lwrucyO1z+7p5dH9urUBmES9T7QgMCbQ
VJlGxEtndZM12fMkujjv+0NtOY8+5rg2Dw/KNuJmMD/GtlIR19iTBXQysoLlHK7LR2Ux06loxvf+
GMLrIaQbtEf8MSVeEmvbBpxbqPvZebZTsj8HnXvGKY63XVfntsOBZ7XLl+rnOUY9dJI9STKZJaeu
ys2DkQqkbcNbsoZpVLjuX+QkSdyvfcg61fTWphprELqjObscbHW289fa+VPTDKLY2KsD6ksf2W6Y
ynybcZNke+yDzEPI3nCuMJKVjuKY2VJu3WFQ5Q5yoKieh67wS6R2DvHVzgJxa9R2szO9iQqALbvl
NbTT6qNYaRKfrWRcvP2wMLjNbzvZj89sSEFdu652RWhYT2aw2Gd6g8NCTUBjvB1TSA2bgePVbz+x
8bSi72sjL11JAgzr6NmxXRjBLstL8xI0BXfgkJ4fw1V2T++L7LbuAvHc9xA6R+FiS+d/EPG+5PbO
T4KpOVBJmL4tcSdeoWvul02pJy8WAYkEL8/XN3CMXhEZ0xTqKFvXcN9pOp04FDtT7ajJ5qec2FnE
fDtLSCHvwRuFqpxlNtX6jLWnaLb0uzSjonxq4x+6SBldD8OBMrSQBtkhPrW2PZWfCygbk13U7XXU
lrJl6sOiDb5x0cHzGDKlzc96VONy9IR5OctrNhTqEMhheJ6Mjs/Rn7zGOzlEbzjRIIblq7O8vGW5
LOgLhA5n1Cb0OspU6JojM2+T+kirrqlPgy3y/jjOqBoie6GLw1ItG1Ix6bxWez/rqn7LnNuPX5j1
S8Py48YIY6l2NII7HEjKe4JqTRnxiyuyzUTqx2SWcZW5/o2EM/IqxQmGg0Zpt5eSkcRoIhmhN0RW
iP+OkF2sTZCTwaZV2hrvadWIB2Kn7dPYO9Y35nnYp4sBA72zzPLZde21PZVlWCBOdhxGpQvYYo9e
YvUHh+d5H3JHO7uprzizkFI/jb6zAne2hvAsYdodbFdnb2DOghupyW6blsv83PBFzMi3nfkJ2PRg
RF6Z1Le69sKbO0hr33umuW3CoTsEvcXxx13sB6fz26vuuiKu5nl8UdqS0eSs5tOUcnGJTHbyHQUv
vV/SRZ+Y7VLn0vu3IdBSTAgC7f1MmZU9V5WNqJP77++Zwv62BhvBv0lQXRb346Q9Olruw0YGe89x
ecIq0Xc7H7TSvqT5zKqvlgcspfpMWrQnLqWbnTZ99Me0c6yZbYAxAM7+vtsCvgv9vLlMGcb04h5A
zY5Bdo+qVVjst4wnjKdattXLkI/JBcNwustKrzhjUJ5eCRYmO552Ar1mnvOmT2b1D+cbDJZl93sp
hmaTTP3jHNSSYz1QHNcYhvPi2SddKRaK/inlCrLxJL2FgoJrbC0+cKhG/WMtzTV3V/mVudP3Sol2
l5gMVUudPAsxtFxj209YtWlESy3dTV7/ZpLdioK86Oi4hM2uH8OEr6in9rgSODf5OVZo/UGQ484E
qN4NpHyHLhlcoFUe5xPTOtYdyvaBJM5B0KiLg1YQ70W1Q/dvPicJGb02MNNr7aM6z9rV3puh+mkT
VqXMIyhCJ5N/blYzIR2OYLDVtGuTsrzlylKXAGUxnNuGSEIoQmKg9RKXxjLHYzoYsaU5iffN8jKR
cP8b+mXwZjCHFM+LEzzwEi6xMrogyrHkRn3lDy9zE6hjWHE1rNcesW7qB7RZMYX7ZpY8J0Bjz05H
ciOb+FTsoio4inof9aBN4PIVySZCTp9JKox76GTd2U2ndqLC7Ecv/ZADaY3I+zpxwEl7cLh4kggJ
NqZy143PwFbkN0b1OhIjuPbZIvZYOVDHjwl+ctqjJ0aD74V2+m30q5MLrU91Ek03PavagIyZBim1
kZLgRZe6lGWm9WdpGA9mjOajL2xKiVXWvdQA3ki0l+t+rYspdu3OYLHHuEXWo7waPUm3cjLHbUmF
/zgF+rVsUr6WTD5npVrjPi/VtunVzOyjGr4cOfa/yGz6iFXaW3ZfP0gENhEkuzH2pM9gU9H8YprA
J16FXq+VbXpNVu3ti7wKoXfyIXMNsx/sqcmupoYj0Fe2u025It1MHcpLn8/2xaamHINIIp7FT29W
16HvIBvK/NoqDdrPHS1Hb/qgg1FGbTXOUViF7Opg+TetmMiGt9z0q7T8pyjN18EenmbL7SMAY49q
GP6Yo7K3nOufcKZ5MFTlykheVW7hRKg3aYZ6U5CO3XiZ/VbgSX1xUKVsO8sf43oonv6LujPZcR1J
s/SrNHLdDNBI47SoXIikZpfL52FDXJ84zzOfvj/djOq64ZUZgSz0poFEICPuILlE0szOf853uoZV
NNf0fGMg229ap71PeSS6DC+QWEYe2HzntT9XOTXfvb0bmRlhThh+jPGClUgG3Lrg5FZp1Lypdb9c
L0JuHUz4mzHXykeRBrXftosAXIP3chzCz9jsGYqVUXM9d0K9HZKycLFScVkKexfDEsXsFgW+SkgC
knGUkIgwHjuTmTHjxnJbdIJ+samWW0tUFfv98bGB68FsKWGryZSPruDlgMZ8mmKHklvH7LdD75ju
GCjOKQsb6tTJJkns4YfYGTOv0miyCsrP0OZ7sPMhP2K6bzY8SOotnUTaWpbC3hRFYh8ahVUktpl7
MLKSKxF21+zDcLDWxynhWaIrPO8QwT9w1TRn3vy5tLqrQrR5uh3orX0IEjOzfast8mtEHy31q3Ra
QtcOpptBYvbi5FXd6MYyfnCY0LhAytbSXBH2w48QFjoWiChudxY6g1/jVVooQaaTfJVb+Y1a4kjX
i1n5bGvGjLGeydslzgNvmUKFZEZU+ZxDqScfinHnNKXj6XnEjtiRYqXh5sTPJaLzZIzmIeS+uKup
ln7giEi1OR4OuKPYhcSHWVlgH+qgxdUbp+eo/EwNvd7mA8fGtIuXzcT8nQWcYuV51p4nDa+TiFTO
zg6bp0NeZNgsjFp1HifWhnuFTdyDbItmnYiRLGuoXNg52Ujj8ZSttSQKA5wBdfvVgRzw2iIgDTdP
ZWpgRhrzw9i0nK4cOtjZqORJ8iLDATNjWzEp4dnAahLp6ioYCNc3GJpR7kqBDhSI26jK84eura3b
rrXKtZg0c9e0Cg/XQtEOkDINT3d6nkYjDgAYUOjAj+y+HFgYzcWWi+A2v5IEBfS2OJNFVmc2kW/E
EFDtMnEEKNIEjlLccp5bLYVsruRM4GFbDr3B08Mot2IJdFedpHpFDa15I0K+Ot8pMK3QgtltmYLX
q0jwmV9OY/1Gw3e/rxiyMcNOuApJGSSHShHWA+4gYFWxGqMbqkFXP9MnLz+YnZm9G+X0z7C7Qf5S
0jD1g9pRjwpx+4dc0tMzxGXwg7GbSZnyiA0CjFGMpldHE6uWrOz8UeDvxCdhV+yhuY2ZddPF05uu
VdCt4qd9Q35kqTCe3FCkGDdXFK4rDOWX0SIdm4UUNZsRCYRE4vWBJOVsRnvBbDcblbntsOG5WhJb
q5JHEs4JlY/ZVQorOA21lTHwGuIPM+HAsbLDMjnkgwzf44ERtpmk5UtakIa9mB3ACysK82J1jIc9
Cw75HqO8JHdpfa/dmDoKb9AaXAWcG0zhpxCsilVrKSX3dxvr1jWkm/BxXopk181x995FmXjAdGV8
TINuecplBh6EYbkOo3o887HWd1miseBljs75Is0TD7v1vOoowb3UkCzBJlQs3YvsjAa2zDRPRKe1
e1OR2WNjqKbfgT844vPQn/KuCJ5N09A/ByvH3JmksD9cfbGXfpW3sXk0+cwiPzBs+13DnY79zUrP
xaJ3rkHHoh+nwdFIiuVtxK1x0KF5HJfAij3DGBt/iGOe6rVzmWp2bfZexH32Yji2zTsIx6Vfh+RW
2WP3Sticu0SquZtYnTKzyUsTuOUJnpRhCt9iK4+9WinitWlZ2nFy6tFXh5a4Tz58xegVLB1U9a4G
ptlPoCnQ13gi39ozj5fBWHbY/SKvM/LadaapQfRLnspg5uIJnkY6SUr6CrawCsPbyLR60imTl3MY
9xVSeqswy9QV36UH8HcA8AK/zVYtXmCwj2bdn4s+PSiVWa2GcgQWkjZrBrJx4Q0ji0zJscRjXu34
HUCCQ7Ko6Ptp/VD0wcbule3FEehjWLix6voW+pUAXptJv5cLCx6+yjf8214U168dTpkbnf6vUpuO
HCJw8gwD27rqQw7ziyaxoMy8Ka1mR11Kz7DTYzDKo6oMmyajLdSazT2+Rd9I409LJFsMfGhCaMbE
tQayZbsxrOg7hB92GPLkjAS+1awkO2JBqVZRkLKZ1XITAZz7D38BM49ikFeZ8lrjgCmVxzyKSMsl
RFTT8NIqFW+coHq1ksAPW3mMMRWuJmE6h460j15zE0Kv7emPMod5w7PJ3mhwKtAN13oWcw7NWY/1
ayVrFXcq2K4zujG5nZfNPEd+oyb5Vdt3h1DRHGODqDo8GwaR5fWfzwP/RfL1e72LorR61ZlKt6li
JnlVbTGSyGpVPYUsBLd//hqXlPA/Gzh+Sw8HhiMCx2ryjRpP6s5YOumrybT8xU/wr8az33LDZaLS
BhVBx+lha2z0uZ3Xknwp6b5RuTXC+a/YR//qk/qWEW6HoJ1w0bKiTZm1XbpWnDjU5zvrYp748w/q
X73E94zwYkVmZbdiS9StW9uWWq95uLM56rvhf5Z0/l7xAkCcMWnZMJ9J+2nDIHfwIR066ybMfy96
/b2h/vyPb5bKelqt38tqbjgLd9/+9e/3Zc7/vpfe//on/r75LC/F8u3333R5nV//3t9f99JH//ef
v5fC98u/XILK3XzTf1667Fve/n/WeP87v/h7w/39XNFw/172RXf528K4LH6tub+QnP5vS/jlr//9
j13e/3/8Da9M8Rl///2fP9qOhnlh/KYbjtRNFaOOYV6gB+PnP35F/qZawsKEYznw0jSuqwLeRkR3
/W+qRIJ1+AUpNJsIyN/+V4u7jl/iz6g6Ojupasv++Rf+7T9/7D98MXxGv//7r23mP5HJ/3Vn8rq6
qmuaruvS0Wzdlt/u0KWiOQCXbL4rrB/E/tahmN9yK2NlZ0LcxSYxZRXRUZ1JvljZYQrgTvWOusmo
zsovMYmFuczsJH8B5/rjLf3723JsRyNsol0+hD/yZPIsSvMgiPMdRtcD24iDbjKwdSqUNBzIv3xX
/+Qz+Iad+MeLsWRrusQsqPPJ//HF6hYFOcr7fEeD1hO+aZ8+u2Negr2iVtjrIvNGY6Y/VtM+GM0M
D0Aw8YFk8JnbdzNRWzwQpLUN5WswkidDI+EsFKhcral8NPaXM5B8qmwGVbWmP2p68lctJd/gPz/f
v8VnxWWBEQND4cUx8/7jNi7Cluvvf1uOUs5sS7JdKpx3c2BjqXXzWzbkSPCx12wZq+5sXCJeY0V0
tk3Vpv83Gzv/+3v4xsxUzFQXcz0jBtRs2JwU39Rk34i0BWhj2zd//o1x81XfLtpff+DvZJlezLhJ
KbtDsR/fpqo+Fa3yIyp2/WJ9ZLH58OevZvxEEP/x9TTblJppOrrF/fKdflwpHS0NhqNsQ0ctd8TH
fM4LeMTIqnuOmmwnwxi8iqO7n18svlDW20tJeeLBhiFfh356ysfUj9ISC2s8nQ0sZIfaKZJja6QV
fwXpXS0dgVoyqQQ+SgaIO1DXUfUTKimZLkbuUDQ9R7bppscP+hBnSbWa2/CWCHZAjJH52jJh6zcC
KW/kMJ7MDIukXsM10Vs/gAtdhNo7QbUafr8KV0E614XG3yhUxsUhkzG72k1NPWHA714mm0NDiZ5K
IDoLu2P/M9aTL0+cgGJ6aynIkAX7UisUeO0EIleyTPsCkRp3pFadx6Vs/D4v9HWJJTvMmNrPMVk/
xuc76cyt63C6vUAoN5NhHxkv4EkOqx+RYpMRTNtXNSi3g1GPGFbyD9b2BCmvel0iWdFHKnIXv0ER
hOOtwpexZKtmNrKjNIqPdCR1DyX0tVRgD0O5ndAZGG6PuX7KhIiOaaxERyd9ySI6zqaiXasD4TtN
F5lHjYxCCc/1ZLelWyjJcolq3kmoBl5slnKloHHLtNiC8HpRi2XHSYmQk/SVmdkqhcqMy2sSJngl
XWk0h5Qyj3UFxomZvbGsJ2s75E6L4yXQ1qwWUDGrB7ucelcV0dVkM0rPFKXH8i2bW7Va3EKvOWWS
We3Mvnq0+gGvegwaoLU4k+bIkx6qIwMmtsd9e2tEBDNN23EXo59crTliCgwOdZm+NNicmCgxxwwe
izH+asqSh5H5ETX1iby4mqmTaz3VkMDWszq+RjlHft7OcGVkA54uB26EqUponrdLF6hA3SlE4fzB
MFPn3IdE20xN4vLTWhsrGP2qxd/U29WqMBgU5XXWe1Yy+bYZP0XVMCOfjq8N6eZNOXfPOMN7PjHn
g59pXtFqj+xdMw6fNGZ8Y6rfj18WpAaCknG5yRON3lXQ50x+b0wmDB5elvu0BSPQKKEnp4UjbEkA
Vht1nDHNlnRf0+37dkZZK4ctcWrsDoWQ3Fu0lBoMdgNugsuaV4f6sS7Ht5xHh55z8FqMh6EqfGpK
Ird9yLOSSso8fzVl9MxD7mRboR8qlXRxq4uVihMdQ2DrqhmQEiuJf9Rh9oTM8lZXgAOzCqF+yT38
8AV5ekfrSGgchyZI3bQiENzKoPTkkgeHYgTKHNm2R6S39WXDG+r7/Mg4rrpCMr0/qrEqzxWHuTjK
7mpNnOJqEG6g1pqvdtoPuhGemLkrK3swAXPWWLeQQjiMp69mIR8Wcp+rKnKeaj6Fld7a+zrL7hgk
CE+XSo4TInyuzBqPHEYprkI97a/VvmV83zBTj2E1MMzTjxmOwBVAFoAq1hOACQ9qOzId2eCdwIGm
XAIGc2Srz7P8UNvnCLPQi7BAlQ9D6htFK/ykDKYXYKaeE+GdD+PiPhTFrR0y2CsR4E9xWpGZE9a6
ZxS9k1RCb8MBiXaRiek5zdAhcRtsSRwTe6zYxIrIX8k0XpnNsmMiJF7GrDjJmMzSArjmylaY0xp8
r3Tda8uGejpC9KKXa6W2Tirkz01HnNjFRVE/dJj7jXXR9TH5blF40chu3EkT6xQq4bbNVFI/2qDu
OpIPt0tSkbMycRxWGo+MUa2Q6YiVpeF48fHUp4C82/qy3uti+GLuqh7sUFvHAid9OoRnpniodSJ2
trYd7UE0m/sw5oarEsGsl5CvZ14Ep6hRMrdN5y+2GrFbgVHxkxT9Y1Z0Msksux4VYseFGI3Ltc+c
YKwjT+iKr8RKvjYE+FijTmOP2NvCFK0m+svgI6KQ1s/q5CuXO4Q2sMN6kR90O59x3wc6YoFyRT53
a+ZXsGXqWzVJ1KssXX6YQXtnTwTI5nk46uQB8ssDEO9074nO8rPsoEe5PC+d+RDyyNvZBfDMhuFn
y0nwJKB8YF0Cu4Tipwc3QTlkPG8wPjTx5GVtPXmJidofyXSrVNojBkZ7ozJ98cwBuyI7ZJYfjBjh
cHJiaez7WTnoUFu8vsPDERfGjRbPt+YQtmsmq025PBcovas0SVq/LvRbOuKuEa7QkCbtrbOtgf5d
o3UzdFgOptgWuh0DWDLq1TXLlrNhmuqBhzAPyTjRZGjtRCauHaCrnt5iHBplcGPrmJKA+J0hLLPF
w4tgB1V1FJkxrtpZYZ7OdKVYBs3TLYWoY2QVqzQQjtvInEhGPT3bQfFslNWEzlPtyxZqPt96Wele
fDHaxZdZcsY+Z1iOUnZopDXSrrU8tya++IJdEJyFxQ0liaTLIEjBXdvaDatTbT1V4deiRRhQJ+dH
XhU865frYByMndqkh2ARa5mMn3++XdLFZb/8x+2SBE9sYTzWdJMn2rf9dFXXGbymMuVOYEaCFjKw
WgS3MeTgICu0G6Mr21VnmSthE2PqpP1sq5jD0FWBzWjXXRlSpJFhtu4T9O/G6V3UeBuxu0hPRm37
ZCZeiFVo51padwFXuhYUHE/suT0Os3Ow5qZaSQ0X1NTOXCoAMhlhyHpV6U6JGw8wj53gWMXOtZC3
agoV4+4M1ACEjTDQ1wKCZsUcbst2PghuJgo4dnlAylfXgZtacftktWxZor7+sMpnoICaP9XE2RZd
jXH5D0fy+sneEhF7kFqhosVw7TqzmCdGmeuQapdd6Nlj/DZD/16FHRYpHldnvRB3eVhuQVzQHdxs
HNX+zFq0GZ6aLLokMLTs+TIiYAKdn/q8dzGV3VLyc01twLDTVOeHrWVX6ZLLY51ItoARNZkpa5hs
x7NS+VS87p0+VXZdLfEQhUm6wu30XqfYAhSrAp6Rb/UQo/tlJY7L+DrKl22hxviMlwyPojrtLvsw
Y6yoTkJ1UeppPU8jC46t+GPJmDlRLrbouPbsXH6Z4yWXgflJiPkQllQOiRyMutpWW/arZ+QbZTXU
0uNquUJ+TFbMaSjeo7gvyOu1PU9AU8jrjjV2W9XU8J0kil9fzEAvSj68Xl4mreQB5XMFpGdLwvSU
59WmsnUcB847y8WCLyB5bev0dezqTdpxBMrhBFEbmWOPogmMbRMW8dEbkoPRh8/BpG6NLj7VVfis
LzirWoYKTce7UqN9YaQfC7OnSOv3tqCoujGfUMpObWhnFyUf4wIKZ4aPstXyh4jRYxucGWdiq1DZ
dTTSuMFltHHmHrtWPr+hn5LNN1tnJRiOjdjzGGvhVM0LnobYx16XQaSrNCPMDts2aN8sp0rWolDf
NKs4hSF3RDDAROD23tZJp2wYErcMJi6kx+E6dfaYJ25K0pBFWr5zKrV2TFrhKE7Lm94T1SeFDiPS
5NsO0lW+YH4s6L4TOkwhA4t15sjPxCC8VEesImDd3WAacJmL95QvL8QNehrL5l5Z0C3VIe+8KXJ2
JoSEYiHDQtC/W3f5WZogoYZQV10oSDd4ZxC9x2nY1OawU+uEjEP4xAYAM0p05By+bUsaADXNDl0T
ohczjc7N6FRk2Byf2ZqafMu8UaCXJ4JV5zmvcX1rNDmTRnosRytgmIQr2GEm2fJTxVUYYL1ynlXF
Io6LY1uLoMSn/BI+IiKRdnsHf+WWnXt/zJiU85/Hgw1u0usr5TVTZ/y02mdRx196W0ACC7mZqqR4
SftTSxyAO1KBqCObnapW4ooRJBTvaN3HqrUKcWKAZnC6lV7Fb1YeCAY9+rlAQ5E0fLQcS6bBvGcY
Ens6gEUPl4DqyD3H53gdDBWHmWKvyIpzQ3dbyab21KkLUJLT99YaL+MGw//54P5/rdpdxe9MQ8uv
7rts96tq9/+TticBJf5rbc/9kb+VH/GPX9W9y5/4Xd1Trd9MMAHCRHuRhn7RZn5X91TtN12nPMTU
dQtxxvwvdU/I30zb5NckQyCdMRD6xu/qnlB/Q/bDDGSQTkX+s6x/R937KZP9shLbtpDSRivUddVS
dd38thKj2GHynIZum9dDCcogWLV5fT9ZU3LsCaHv+tHiCRgANrajrN2Ffae6ZoUfaFDLbVMbICpE
wIJo43Hr4xKFog3DNWDYs9FMnKA7JrSoYfxFC469zAbzG3PicstieS6ntHvojcU4IH76M5m/w5hi
0C9sy+Q3DN2qTi7ApBLDp1XFGyl4dLEbyzayRWV0ou6pb7AhBIb4i3nBT6n728diXfRY8PDEz53v
aat+cAh01lG77VTj1Eiz3sYW5y5VwsfS9T7mLD7EnMzgTdWjbRx+flalOhsHBs/kpeP6eZihIWDS
Z5VXyNWGmZt35VM8Div8Z82+oubFR9rFha+KUzeA11MNhxubGb0/peImorvnKrQRdhLmjxutrjW3
7IgVgDfDkYvXnHK7Md7ow/w2N/bEDFF5HhwlOzrqcJwM5aLo7UIZY/0jUb3uws9FiTdJupS7XI8e
TGtJjx1dAL9c+/9MK/0mvV2uKMvQkOwcVXN0zfg2C+EbqdUktJqtdCzjoPXF5Ks1uzWmvpKv0dVD
Rlim3ZU7ML7Deulzr8pGNvzaD2ZeIOaK4UpYHTTncHhwgjE8oTWxT2tpkMJCYJr8zAVHCtIR7On4
B0n1Ep57KGCydFOZ/YX4+0fwNt+qMKTNnSEFmAQU+osQ/Yt2mql9ok2RaLesB/HGnOJtbTYKTTxl
vGly8ZjTo8aoNdvCTBF/ESv8VlLw88WZ2NnsRizud/FdV+y0vu8sperIoTsY5Kdco8Uhuy8uX/zP
C2denrH4LiSfOZxocSLPYUexE/pYvWUI/GXyBexSbVorijJcQQknJI1Ctv3zL/0bmPcf79PUCUej
kQtbfudiB9T7UTjI++SDgkMwKssuwjcXYbzIgiU4QOeBBmjDjChYOtYiz+9myWH1z9+GLvSL7P/H
G5dBCgo3dhg0A8P6NvEzq0wWzpKN2ynM9mpxKjoiEErDvo6sO9jgrjgHAMBWUz/tTUF0lhnaZ0PQ
GmiJcSLwfhemkEQTxF7AqsLcYqv0am3hwkua54IeMpmtdWt+JXueu+LCZx0bEnqWuuPc8KyM+nWX
msdBwQoR2wQiegvsKEymDOjRqmlkdJyKB5UOxkNVZcOurUwcpx1OzkzHxgAtbEcG6skcSFLFSxgB
1Uge6tjBlpN04x4HxbiPLv+vKgJ7hR+sxdyN08GnxCz2LTbp7PvpEgg7t1XzcgeqbfSAWoudbpc1
RqNUf9IMmC/hwGZ8rKzNDOPQrxeije3lpFBmIdzQsE1dEHnhYTTUYV3hH1gHl81f3h4sx0luHGgx
jyVyXsrSt4btWbrAFq6GpftihnInzeiMsx2NW5U3sxnCW6BjW+uJLSVq9ZI3ZJVhNz/jnzbWxtsY
YQyZHSYBeohFuORapXcb+8MilIjks6Kt4ggkVpfC/4kSDDBBXx7Y2tfrRRaDq4nUxzqvYNTQr+yo
2i2zGpMgAH2mETBfWS3CZBJdWHgtKk9o2Hd5o33JTK8xvIQ3Tde9srAlm8nq8O/0JJ4yjh6Oob8l
kKWwuPnDqLnBbEzcWcpNzE/HwZLqlBvF0e4sfe42GK3HVTzoGmQOHuUyna86Xl/JhH6N78CcCs0v
h4K8UdA+zUkRbJOx+cSn96O1HGymWb9zDB6UWkVcFUWH5HsAdKEQ4amkBMCrTflEtybnS+eUQBpc
WZg/VtAETgD2Kr/LlTvZITJpSMzzQjuuLh400T4slXGcsmobdG+BZvzIHfr1egFaI4y0gxYMp8bZ
NXl0nRszijpc67xbEtfs6WfHyc9JOjvMEYidhEyLrU/WJlDNV4X6lLnovKabj2LRz6KfryKleVkc
hxiXQrwDBfjBqMZ+k4S+UkRHhO7MTciz77L2tZ+RPNGPWMUcjgWpvEXDTtwROcinuRhYLWwBonSd
Ww5LcMU/yoNVREgRyqs6gtqir6Xj+myj85BEkIp1g7EAfh3U00bsiYC/joDCr5OIRdpkONnTcwoH
VwA1befXOdYhoISIMTKyS/APBhSU+WCJj4F1dKXmCtWpi3U1RiMJjxJ1QauJyfYC7FgqRbNNM04N
Uu/ARbXGddiMl3SY5RWwnTd2JE4GOMejSn5lqNV+tWgERAZtfpyMvnMnpYSrz/tyflol0V4uzoon
OZRcmCl8SmfoME4a52I0h5OZOwfSxHAw7MyDcnIdQOFyYTvTOAtTsCy6N8UZ63WbMPicQ86h0W7u
wx0CnmuEJWMiTFfbflqJyXgkzRWv5VC9J5gFiWpOd4JHFURTTDzq8mxMUIFItm4yJR3dyjSGV2Vn
tuU2xYa9K/DGexpJX1Az4mUSeAv1MHlMneyL2QKAV8mYq7db0n+L2I+l0fOmOInZVDoEQdA8pWrz
TF2u5k0aJ5U8NzdALa8Uu3F1XInAgARMOCcmw0f6cmI8pGmYL7s6AgtUqjfU1BBrHqC4wH55GqpR
QJbEY2MDFQywHae2kW6tpDk2DdcNZmJGYl7cKXINRgfSp4RW0gsaxywlVF0c+oCHy/Q1YRtbcN6/
0bKTM4vhoBeFP9G+mC43qtpkfl4HtTtrA9GxS4q1SSP6RUSw7ayEYEqR4vRsh48SNCQaA1Pv0nol
8ZUn+nM7jwpPNRK5hoGKjyK8rcIbmhNurVJ5sER8auFyZgSjMqXZYB3Grhw1rjYQTdfU5maeUflm
cFDnsQRzs9KamAkceIG1nTO6uC8p+vUJJ+CBIlJfZNSTq/k7W08mPWV5MumCRA5tCrCoN10Boht6
ZoeQIba42Wt3IizEymgBzAY9FRC8Vo252rFWNhuhJoc2dRbid5K71OlPiUV4XSQD6yB5xQQwqRcl
68G0Y69IDekhTj9hR+PpGdbPkEmHZtoz6YRvvAEDoboK/JR0adJ9QEt3x5hKU8OHBKHX6LNH1bLu
rCq4w43+o25OYY89M1jM19RyMNE72Zm1wW+HtvUgvNVehzndtejTia4hNHJjVvMHWaKOlD9B1DnG
dTEFdLBVDqM1RmBpRCpUFM6nmmAvEgpUAtmnsAbCdCcqMsM6k/rJrrfnvO71G8fmYhv2xihY8NTe
q1L5qGisPE6YXeuWA6elIitlK929YXZXESw5JPXgubZKYlr61VSSILfoWdZIEsHv22Q8AdZKoe1E
bdx3CjCPLJQIrWOxUwbr7lKEzQihPKfzewci63kx0NiFoWy1uF1IuXLQWOIPnQoo+KhL5QUBlAkT
/55tRbfIw81Jsz1YsdMabn7jVQC73D6J+rXBHeY21AX6psEUD34cBtHXyGibjQSY7mEU2HRibPbN
2il17Rhmwp2maHkYWmpMsCpYFcZDaZgNqnaYX5X4aykn4rLmAuiocsLR3lIe2kDjPyS1g+U/NC8P
0c1IeAuaWGa7g+ivpiUJj8BEmLL0lM4FEgFDy3vjMIyLPPZz8RpXS3yMTCIsMIg3FYkpUmdIr3Gi
0VLa69ikxbsTGa89sfZNTl/uught8+B07JrGqXrPLA3KGMAsAl6lJr6ArAH7V9oAWc3a4YQur6CW
P9gjVbO2VWe+sQRkRPU09NTeoFW4TLbInFyPi54wo0NPnUh/wg4+pqb5qifZrqeLzQ1iuDB23ra+
kxU3VmaXV9XFU7lknJCr8WuuxRk8MSNUxJrGehVTf8oV5dCHFSzGHgkPXynIBRFuMpEa+wJN+pE+
ztc2Yt4tQ+WIAX85lzY1uf3ItmKS67JK7kwn/eGEMIChNDlgZ6KHRhsgJznqR8XdMxpaT/75Vgln
6FdV8cpICCrLpJIi07bVdCAIdiundtwa5LxWhhG+OJO+d5rMw9Jyn2eLl/Vz78F7Y4di6amLyIi3
WOQFI6fdEs0GoX7Mi8SaH0OOAK4tohvG09xK83PCRmXu+DKqL3vQnxoTUs3YW0e1WciiXJoiTHGu
1fo6srXXZHRearu8B4WWOv2nkMELnP2RJUuvVosa13umoh8AlTk96Jwbi3JVtIVcT81zANvX1YKE
pA3Afx+05Rcw+ne1717SCBbBzzVijrq9IGq66qLZJ1U5+dDIDqJf6pWcxpMi4NGNkNbcxmazWkfX
Th59Bsu1IsbrvOjfYOAEntIrti8QoEnLMwtlVM25nxwcCbnHmlDaUED5Id0mC+kaZfbOmX+2kW+z
BaTNlCL5kSavSRC6LfIOezXnUALhEIq6CyCLWqmBeF/PFMy0xc6gnhGvQd0ejCW9Vmsg2winAF2b
DZGo2460L5DA/q6mAjlRtI9lqD1mR3vyFA/qHDxPJKhWnCiYqf+EMExibbDFAM3gKBRa4yaxl7Va
oWfn0mZEpohDD2J/xWpNiM05CwfrvpGXhP4y4xwFy2GYLFLt81ugUsA8qXeZHN8wqu0HcFnMJ6Z9
ncOPUkxjLzgCk0sBuZxFiL/xnLHFuRhghapahOHZZ/bJS5dP6753jpZuX4lEP5tOwOOhZBnlHvhi
T0qQr6+vUlOe8Ql13qIwAS3SY+9AUi6y8TpUBM8B23oxZo49CUZIX4sNyy1xQ647BW7KXPJSg/bQ
yzr1W9XBtBF2EDqG4a5aTJioU0FERbK5jNrivs1oAFk4rN5e0B1OOwhcDC3x1S7iOEFooO6AN1C0
QVcK9EMT4/CYpWs7ZUiEwbhBy5EezZoxE8WcyaUoeh8oPDZ7fVt8wFA9DM1AVE5NPmkE4Zg0mpv8
ggSQNgnRegDb1kT2zmDWX4Ouh3CXMWai01w3iSqw7LUJLBlzFgxBQ+1Qani3ZtXed/zaOpkJ8A7V
gJcDhB4zvajKWc5t27eNwFzLMTXchl7Pnuu+ov54nUvrK7NqOt4AOsgpSzytUDCRVMu24XhAKupu
DusnirROCc/XFW7D684qnrX5XjYFk5as22sUtJL/ScDL+KmZfNTBQHuKAXylq2LNTctuYxtGjVe8
v3JE1u4dQ27KYMiO9L+4fRVXHn96L6XcOyE00jI7hY5WrZolFWzpkgiNbHkreQGhapt5VO/Cntne
IsYDj0Zf2DjBldQ0XNNqO78w7Ku+IH40YlXqiCqtUoGbIbOB7hdMDuYR+DO5jLM9LU+dLSAOzGrl
jQMgzmo553sTFcxpnJhuzbDaFymOtxlbHsS+stYZ4i4ki+3OYLs82F71f9g7j+W6lSyL/kvPUQGX
MNMLcz1FXhqRmiBIioJNeP/1vcDq7igXXdHznrwIxaPEaxKZJ8/Ze222r1U3dnrVLx4SqTulqZQT
7Gv4oRZW/lTrC69o0gkhCtPtRv7OosUM+QqPlhHv43y6KKJ5hpS1y91Hg0kucRxXWweLKGPGHCl9
AuyRTJmAXmAEPWkdW60x3XPVvkW2DflfiKDQhfZoKFtSgI5Lftx6DynzcNyo+nwzV1JyRkaMYwng
Vy/mXeOI7uhWWJZ7yLyBXUECitlXWrVtw1Ra2LvtruYC3HaQEZXyQDpAfT9XjB7aODqZTnruoBVN
9aQEjmpZfuqoCEFEcp9PW1NhZeYu89l3VgOr1VJDDs0QQNqMBOFSvQNvq8Js5p61G/N531pRhp1i
oHW5jXIGk/NtMBjFoGXhgZgZ+Q3GZ0uGLl9lX4eO1l4hMHaHZJDXCZ/mnhEvNsAov8kxQd0/OWzj
zG7b9WTTWODmq+s/anV8KojUcJPoAesTqDQIfKdVzo8QEu5o3Kq+ZSyxn9MJnWYHVZA+2jeQQhcV
wPWh64t9uggiWazZG0A3eiVD3WHi8s+O4no2TY6A8LSQRk2xAwxeePWi/bRm9r+ZA2igNegZKVO9
iB5372p7euXLDgiSR4DdEVg0+Y+pHvP1R8EU0UxGS7AjteB3qTKakn0btoZykVqzX2aSwQhZy5Vu
oM+TOf6TtZCW0hZ2z1lYDaGjI/Rq1z9ma13aFLHBCJWUCSGyhmUxmLLWLXgaKvaiVH7pKt7sJUl3
SQ0yUXbZ7IM3KD2erSedAPmK0XiB2WpnrSeGnExiNf1Rl2NE0II81kPLcLky6LI29TMWtXLfNglc
5Vo+2kqmc8pE+Lpaf3J056Snttd06RtPJEa8yBp8Y9JLemRtilJjPCSpeG7lNPmrOsbU0csTo35g
Vwm7aU+nrKPwbiI0EV2tup6J4SuwUFfsZMFHzGZPGUujeIfxEKJu33OZyw2MkOLFHU1Q/K5iYf4c
KsbvjDMSZXpc48yXIr+mY0NPaaS84rrGcWIcCzUvTnMCb0s11qtW5zT7YO555tQQiaEQ3bGdvU6n
7iPkPp6lFXd5+yU1ODgOPSWGhWG3aDTr0/uso3sTT7a9i9b63fg0VVZHkU3H1S1Pc7p0vF2D7VeB
kFFmcjNLW2+JsQKciPNfIykX8AZnLjb0ZtDeoJMdTcUbyqY/DnO5gTqcQGcxXLIpGw5J3BDGkIyB
Qswdc8PoMmJm3vcmdWdZpSc7lQrf9Vvjwi2qVBQlQANqDKPkerIZSnAh6p07FMxkEBxzt1zfhz6m
MJU9le/cHdkbsKqY9pOcAQ7H4zu0WMaZECJ23JdcHrcRZJZe/kE1JHiAjQfJTcinWYalW7qfTQ/8
VyRWz2xIZY4MCYpopyCbb6PWvsamOnj9tLwkq8EmcZMLjspRIWMnbtKjaU8VrBkdFj+WSEKuP6Wq
P5ZFZ25Cjj+iOuNauo+X+ToZMWpKlGdeo2AXH1e4VFR5gYPBtLGWx76wmMMr4mSodelXSD48zl8V
fn+g1oDjpiQ+8fTeJTi6Ln2lfjjtxIWgiH0l5v1ZgpOKHBy6k5lR4VvNMQIyAOgd8y5f9KOZ40U2
ePF+AlcxA42aTkRrN1J+Iq52Q0uJcA2VvRm61BJgPyEybiVs4TWF1R3mxr4qKya6tGfMS3+1rCKO
vwOqAwrsmmOkrGkKjwt86Qowvy4CF+Pofmke+kSotCVYg7WiPzUietQbE3BV/tUvDVuBwv/WbiBp
EQ+kzeLnrT5QwxCsMthPpgn93JE4VSbQFnr30VUitHT31U5gwKl6KDvux31W0Bie8L/RBBa71XJ8
EDbEpazOM/amyotnpJ4YVu9Wg6+5JPR0wzR9TDbN185CGazjD+WXLm/5nCCkNVvaZ/KhWIuHmU7Q
LhGMuuu7HOMwky2UB06C9zjit5Zsv/j5F9pWQP+VNWuRYyZPwhDUIUt2h/xUOSStpvKJrXSlgGo7
RkfxFA/UAHxvCjelHLG05/b2wnOiQHXv1TfWjmDMGcXsMHTlDo6RF4c6qe/0fEZn60KEFbj+Ynz8
e62EVdIvx87oKr+JOWZQLnJLomFXAaffVXaGmMOerpUw17uVHMpd13C7BLMNJZzF6iVxeRsnRQY2
keVh1+F/7wqwc1Y3+utUvMOPWD3RRxe6AAhIKvMmLfGsc2sLKDTo6ycDNmLX9q34pFRbPQopIoiX
mkqksylhQJRPrcUtIY32NXYtJF6wdSdmVcBodSAz/a3UFugHxtei5XdQmi8KVFI5ckvplQdj46mi
O4MQGlveYBh83k3+ibuVXIuzOKSDRiGGpIYstDtL9F90FipPaMvAjbKrb4N+RnYAVcyk6iJXXASD
k3Hjoah1eUk7m+gpOM73BYkqJexmWcj+lA8rYmcdWyzKNaPv+J3C1jzMpLj1bJRRmvFsx1t8wBjK
HAluPR9MB+W5W9GBc+lcqIDmiirqvDaCMRQBNaeioalffFl6tHOL6iulMttDcy52zs5qzRs2ZMAi
CRqbSp11X5zcrH8Yq1bz6o6yBuaKP4IW8hyj3NdSrTh0a+6H6kOlLyP8bovEBSdbfWfMwK2s9REQ
nrK3WshqrAEtWm5KS252NFXZrsc7dWhYkcuE5TDthT8xXPQHxKYMTQ6xOYYGWGr4s/uYFai7iood
cm+DK74OqsM3pz6Dna18PAV1YCAKseOcjhtmBhTCj7FJU0kpKVWUcfSdMssCnenFypwwYC+dYURi
Ls/8GN3zTh9YunkGa9VqH4yUa42u18sRCBBtW2YLeTMGM6tpdGy2qZaVH7mttVt7Y/TGbHhqWxcU
iLOhOWhNUOaKQzMXmE+X7GFZV+G3OXbp1P5qic4hP4t6dLLesnYOjH4aD4YxnfoSqNgWNdcvMGhU
RltaY90iM/0ZWTSnZue8umir5nbhWtcPx8Wq9YMzN7csHlYmUhTXldLddZAk4PACQI+0ynfaogp0
VIMg7/yh7fB1T9zbeDL6ELJ8ynzAxXGg0NO0y8UHWCXPcJKprTp/FjRF6GYxI4NK4MmmeS7AvLvZ
b5GjmR8ng6AGd8QVqhQqUzsJ7lrlPYxTqniMOZkCLRFE5zI5Hpgv/MJDuzyKrLdp/xzGrJiDti5h
zLb6GR6REbTt8mKoMGlsDalQy94M0gKJZsGEVGLV10BB7cA5ZOjAM5DPtn7leMDc7x5qjbKSKItd
hDycHDp2fysiU8uxw1GLem+YbUorEBZojZ2gxDePXepeTZwvqpAFfVzu+lEPxp+RCsxGRx+2WE6i
9SzY5zMfeK1AOBQOVO9vPFORPRlcZfyUm4KB9T+w5SFlpBXmk0ou1EvZMnpJGYd7ZUb8SZQNiAVH
32xMGi4sBNsqX/v5N2HoId7z5GeZD/f1IP9gNVZ/ousXHiEDL0SCEfJczjj3jWlPpGFzIjHvUXfb
h6x8jcz5qZSVC6XROg3OSHAP3W/bnBR0I/ETpHhfDM0XpTDSZhuxn1ndpwYDMCXlX6TvQ5d/WGhy
TMZJ8t0gVJdQVxaiEqb1lLuKclAnOgG9gNg12U1PHBDqPOr9owREsGGYUKI1ud9yf/HK1HlujSMo
7RGFKapmLA9jXtm852I/axNoBvIk3e6ho2uZohejxBPIEegSaGv1YLWMG4h92qF7pjMphe4v6wwo
LAcRB02io4RebPKwEk2n8+qwmDXl3oSl0bYqedgrUTdtFzooMi8xtJud2tB/jWB5RxXtTvzJcctF
ooUciRHkhV7SGSSTAXECfCrZFxIf/s5Vli2/UX9XteW6VMWrZXQ/x7GjerUnDzktg4EaENxCkedF
hax4/bzufN4wPlSLP7eKTo848aahvUb3ouYNJWkSjEX5POVoOkv5JBKM3E3aPE4xAyLmYFDZLeAv
g/tUdBPWt6w/r2kZ8MzxoFTT4JW9de4NHBIqJwikpzyY5oFCNI1+lbIUPL30bEq00i1khzcleXML
2cFPIDcqz3hu7STz6qG8ui5ApXR7GTWkHEoiYLqDkrw69fpZ9fS1ZskFzGHTqrUX6Q6T76SIoJfX
aXCYqUztb1WJL3rZqeFKEbKr5BhSW4NO0EEKMBrxLfcYbzfrdKIs1tU5xHeYhIYC30RxVoCMwM0O
hNeQjPaHZmd9cpcfmka/uaxN2EQAcmLL2GlWjDayG3eTORrXRL6mSnGKF2yDBb6Z/bjSIRyND530
oShFz2gx7YH2MB1SsuYYoca654Ai5KQ2/Ex336zO+RAwEbqu/2nSIFF7hIYNCU9VRnx3pc0vLph7
cgu4mSIx2+Vc52NakEsUMUhsfxInEYJCvFa9yRxT73UvxUpLL30dD3NH200ZWLPDCtdzZcq8t3QF
yWU1BIsWqT8WNMwxGabXHJxlrS4/KsEhT32r2ChhNFICvLW/Nbp7grCwsNBNemCiupn4Iw92lZuh
5eSvKdFXsHv7/OD2t36achTDQPj1THls4E9oSzfh36ixIcTkYc0xj4+c4asuTMOGcf6hGbIPIvXV
zUd8T0o+0teCg9q2xluuZ84RqiWxwkbH/TJDCUGQsG2TCWA1lHcGDZMkMU5rR0E36ET9YelKGD8z
/cdao0Cph0IZRKjiJ5udvYZXhAkGERPNfUyujk+eWb6lbqGy1bqQoFzpxZFJi8JOT/RsSefRRmNv
9jNeDQBAdOjUL0CRDiLqqcfNQGCrGjVvc3TXLtlbPTnnTu1uRGtwTDcIT6bJ3Y0tVPqEQMhBkF1U
YQkS3L7olwF+MFLSQ7It/XbVtNCeh/dV5QcraochTjJfczU1iM0ShCeJugn9Uc0aC6JwwSwrQNMw
M55Wa2Q6LtM3VoHhCXuqCc2D5YeXcL8Ozk9ASTRRTL0rHmI6vVzZjEssgtRsH8o8+Wkln0WPXDxJ
GYMq8gmqy2sS4VKpQ/TTvgUGfrOAuUz7wHqN+FEZZanPksG616+EFanJnTuX6j5fqpC7eHd2nZm6
Ln4fmYCAUV500k6WDR6znyPxMJOA6c8BM5Cr6SYv2W0c6vmWzM+p0yF2X1yG1xy/RBHprV/xoHkW
2gO3IuhAs+eXXmfI7oySIiGPQlBg3wa0yutk5yc1VR5kJMCxRvK+lr+7gr1i6ln1qUNl7CJklPhE
SLkEtFWWu1gxNc+WxqVpy6em7N3Aynm7LbkCvalHB0GF0OFDKOk8BHOVOXvuENpBkcieJmV8KZMK
1foUCT8ym7s1ZUCrcoVz5zQ6Fi23CQfnXld25jFVQP8uQOlgrUOgUn/GoCe5hLghoXNZkOklVsQR
fbcWafdoBb/gizFQwKeGW4gkgkn7LVybYQg5UqgmiEAGve+RLBWfS2O+V5zqIe9HHm5sJIKLRtiB
7SB0jAF5wYNvxB+5iHlSEvtlpeQ1xnnAFlhC3qx7zM6FMfrEjnxU6rAnEgaSdUlyF4De3YhAo1bB
Ukcj8ErVnY+dTcfBLuEk47TatXrX7zsUGVVKxaHCc5W09KqYmQ248mzof6sDREyScvlcVzhGcGx2
XB35PNf6EpMsEBpSnLmiFEGl3XdWS6Sjo1R+pRLq9a1wqoi7kouDBsHhGBbNL5ksJ6ekMkrFfBh6
INAEPFwGI2NgMNOgjU0cUiWrKY+ZniSQOcvSuipWP57zHAYvW0Y7NCvxD0QucmvAMq0+gMa8FAoN
In0aE99EmH1ENMrdpw3KefgyRiKhiS0KNMvQw9jWBpbjwMQr7e4Vk3VO9bAMGFvqkrj0snXB99WH
OZ/2KghmLgFJdzbQoc1zdlxyoz+4iBb5tsdH1yKNsJmAaZJ4aOJI8IapvLcQnAU2EnmXgVLYGe4f
7KdAaLQvHsPduszM9ONcOdcxnfTe3Y8m6kqkAG+xwxHayAKTVvxScsuwEnXx1FXns+d2IIbs04nh
jaNz5kOyzV0hMFVNrN+I3A1OMqBb8D73oJqoN7vPgnW/N9cBLZUVJ4dVPKJSIHKvLGm/NfQuXOmh
5PhlN6m250T6zjiho2LFvwwC0zh2ifqORjCrzJw7Tbypizt5EDTVwFzJnehXN3ow0H1MLR7oiGDw
CR+cr88uwZ0ImHQz82t3ZP6IuSWKS3qePHSsvWe3h2KVlwT6kJFDhWzZDLUAMKJTJP+Xu8Wb1iW/
1Fz+XqOpO3TtA+ErJLPJ3iu7gvq+M45NUj210q4wELTUWYkUR7LJdvOs/SmXH51aWoh/6bbaGirb
KFnQBbe9uZs0if125PcQw4hvr7b8SYFWqvfE0sIp3dmD6/r2L8Vg0LmYGIrUcYLPRaRJz4XgjSLW
RG2n7d1ZlJ6C9Q4+q58D2CadL/cdGp4sOGsHBhlbWZpzj44NbLS1FXRK9iMaoKVTk8Xe0ip4zBx0
UAPkwyCiTlztUdvnx6lInznvD32nG9cMnq9XsS3g++QoKLuD0gN7mJ3xVNdmERgktW5ez1/LVINj
RRPjNebnmMGNZrQ6e3l3ZNT9Hi1zfnLW+M0oGpJKmDCmZX6gFqMbvpYAtZEHcCsIkgXfsGrNr8B6
bTTR8jPuuaPmaYkDYnrvba3goKLAUGlLBcCzdnEHToycBqKimJyibdlCYt4PqjDfDHsGemBnZMBY
jLPHfqAh3IaMamKCUzJgumW/ZzXDLMbjtWlNdkRplyE28IkwAiogok0oKDOmDmRYMhxwkEJIG+oc
KqO2Bgifd0xAk7J456p5FFkSHdoiPStjiYrLQuRkwP+tmRbQ7cHzE3cPM+lRTGJQhpnKQPhjFT26
eUo8Jg8FA1agePxacyoeqeScq5sHhpMZ4bpoJ6r3tyirMn8SnClsI8Npo8CRXU137Q/5S6lXquqD
5dISRqr7xsjTt8c4ezSwWap5eyPPjYGP3fzsVqsI6Ogdzbbm7B8hLU3Drh9T84ky10eAstds/IUM
u7KAPOZr6UxGyOdzhSVJ82grakwHQ2LkgjEnqhRsQSO/0nF5d12yL5FAeIrd/CEdfLdWyR4Kn83H
AXs8M/JXO1KQLqCZZ+rFfv5Fq/WxnaJ3NCFXmADdHiU0urxlfUnnaNmTy/GWqNrJIkONBipqNlvR
AwIlolCH7kmZkDzbdfM+GzVwhLX9mKr0RTXTYi9dKHVEbvxY9X1TTm+6tZ7NWv4cFjCBc0U3IKFR
Y4jfzA3Rq9f71gZZ1qncNgsr4ebfcdA6lnhxDl1HyP1UtHdqiQBLly/FFnNccRFlWWknTde1HZOL
sIUvvbclLcWKrcAkIDYeO+3goE/z55Sw0gVNTyXE52LGF1qY8wGE6RY1mA6ByZnbLdFHg312v7bu
a10KfPQk971E5RHGUIZzCD7gvGQ/CbzLfC56Y1BEjjfR5/YMx2VgmiHpU/h/g/EOwgdhWdX80tKP
2WS/TXK6cGAKjEIaAXhQ5Dkw38DmKXdWRqdp7J57jB27qZJlCONlj2uDZ9XBHCx157mPweup+Xoz
Gd2xlzLwwGXfdtpL3x6MstvDYKfw0LnWWi0mdL0MBogPOQ6HkMcYCivAxH7bIrgGlTqYUzwecc3k
A/AYn8GUyaDp98BW8nAgmI68gX5vYbocGh3GcgR3AXwmSdf2edCSUGwJouJdx0yJKom9dJrTdxh0
xaFRZiareoouB1lNJLhG1njpssItg3zcBNPJnraawPAy21ALA+RDup+1KD/mlN68kp1Go/4xMDd0
3CS5SCIqmiJJz5nWkhSqFIeJEVmtTolXSUgpdR19pWu6BCrqTxzqWbhutFN1yqClMoLZjbAF2JoW
Hfhi8WOtOfQtl5FdXHETgW6a6epGS7QYbZVoEUj2hUF9pYkynjUyq5ihMHVPmY0i64LxqlP2ITGm
uVGe9Lj41DG077Ju3Xpg0TEq6cDZq/o+y8SzRrzMcRy/qUav4bpsCJe30vhQiJk7xrpwBVZdqh4u
GoSMCI1lBNHMc232e4LGd2ZDgpWaHEYqBrS0CtOkwSIydnhB10eg7pPR6tnFERPaSBOxu5URo4Jk
oBwkyo3WCpCLnsCEkNw2wMdksjF6lZlsig35U0VNTzCKJcHRGif2aPRXhtJe+DZ5l6SmBGiqkInR
GIxWcFSVYuYhwks2JzN+JJOo8iIOubQY3R9tg1K5UevQLDpqsIkuDRqv6Myw/M8Kj+fbOOI2848Z
C9GPwqx7T0F2FjCun/yN7MYsoc/OLa5ePdkrqtAfepIOBu3OTv8Uq6juJrv3xag/AUwX52yGvWg6
A4KAFMpbVx0hJ4hdX+jy2hr1U5Nu1vEJDn0fV1yu8148Da0euPmJr/mnWDmYYoyqvW60DD64fg5J
df3+2e9XGjHQPOvJBvMzmaOlPBkIlnbxkFdHpiJQGzgDfCRznjbMaCkSFAP9dNU7FOEg8Kfj6ILx
Y+1dnHnYy85WjgrxM98eJXMeaLsPi3p2k1NRDv1NHVnJmx3LRtrgNWuSneoYH3WfdMdWW35jJnVP
ysTNybSBUJcIoxTY4+G3XwuPKGIzPf5pbb3vdJjNgAAI7Ek5XS00yRTli91dZNz4AzjpmZMY4Xl5
reIn/pa5TxA8UuNk62Mry+trjknlbkyykikIASd9n2abJIy3HdNunWEzrH32oBbpTQ7wg+l1Mqik
94h0j1Kmk5F5QdtGtB0jgmqZHb9C8ulnNEn9PBnutV57di3z2c5ksVfms0FewHWJgLLOU9YGnUZK
gw4INZxH2RCfgtetHl81Hhx4DK0Iuyn7hEdwGRojeYR38Evh/nXGGXGEe/qYE1l7luAXHlIJ06Pp
i/u67dN9bff1KY8kQoJUJQKGzkhl1uY+VuOja3TFsSkjl+GneRRNbd5FMykXYBcp70BqcicJShXP
xLfvrTRRaPDjVwiuvtt3OXnua/yqoi7SjMzPevYgSLqXiow232pFeZTORP4JQTMlYH4/Nt1sryOu
O5e6ijoXFGip1jupIdKoGBsOqPvRD5UKTHlGaUU/+fAetkiwwcVQ277PNP4nl6Zfq/J9UPD0Zrce
21XwpHa9z3lk3GmkLIhUtU6KIPPY4F8J1Zl+uubaFECQJMkOIZEZcckuNaIsVDDyIyKmHcyFMsbR
zJWv6o2vtRklWsSpOorN87cIRmq9TtrJTNyjoUDUXty5fmsFOt60YMbZsH1241AhWEcEzOPL1U8E
pWvJoN8+UDg5OM9EbYRlOv769nTBjKmOShafupUTJjOj+Da0+R6JXXpsjAybA95M326G+pip9+yX
iGIEu2+lYc02NfH5/Q/PLc2TyqpI2NTqOeixsO2i0l32Kcxuv5+Kz9yilCR+A6w+UDUqlQncy8IT
kZJK5xvGfCgwXu6AJFWMVOGzcB8flNW6VGnkjynTR4LgGd+Y9Ldra5wDUWsnAu+zq7nZI6GNoJFb
crYSIZ1jPEcBvQ6oztTNTfqOdTG/Cb3ylZnrJpGURdA17XxfwrnhKEfza7Y3t2La/21hjBgt04iM
yVpjP3Z6Gc6bNzPqetb3j4qWPmDOqoEoklUHpakvKucwqF84mCQ/NzThXNyFsTho6JMzybxMGUiC
AOKxXCJrClcrZYJZ5DdgrNITBM1vYiHCwttRuzPpj1axPtxZA+P7NDfvaPUGGjmoD6zjU7x18ZYR
idWcCV5Tk/1ec1vz5ba6Vrczd8kYAems5XC0C/e9L6Z7CRvlLtZimmQFkvDaNMLvxdjMJsLoRA9+
Kyy680CU/FKt3Jxn9yYmGjp2+lJlFgtEIaUaUi1nbDHc253QLybxw3GJNEaZkCBO8SROxCie04zx
I6K0zjNdVkjUKdOhzRKVa9H8IzVQWfSONEOnWZ5AUn5UOfFoU/SWM5X+qyHu/w3b/wbGyOz+P/4X
x/Yjjcb3umq//tay/f13vv5KZFRhKLo6tkYc1vpmzf6P//FsG38BSQoa2BUOClYH/+F/ERm1v4Bb
5IddS8MC6zgqoMT/9mz/RbMsA4Dj9l96L7gW/w9ERtPakIt/Z3K0DWh9eMYxQlskQvyDxVbm0I3T
Vimhx653mJ9Af1Q4mxKuSrSDKipggDpuE1ptjdOxQB3MbOnRqdZz55hUuJCyDUa5CgO5DjavwVzQ
LS7Q/vvdSFRVX7A4o6mkYQlOoSr+lAoz07kRXoLyWJkjppKzFWZ2VnujVVwq2zysWhHUG1EphiGf
NTYelGLTOBOJOkivE/yqVAqGUTsCZkMSxW+NwshntY+yfcyp6vNa/kKggPY+0j2ZagBuFHFw2ci6
9sN2rLtFcYAbUSYjmfTL+DOzHGWXC9pPduGBUrB2EjqvcC3ar7fW0R8MKNxlKQ5ZYYc6k9LtpW4v
pmmssIiUYBX9dTSRwDnCa0hIcvggRUzRiLUsRa0kgeHP5n4szQch6lerqB43a+kuQnxp0oghPvd+
+7dIhfLsrvg1AtJu1HfHlkGpKUHuag/xlp28fPT4MxV6lPQCsT3eCYyIpf28pMfYuKFnoyoHy8EE
hHDyxQJuZh857L0qEYfZvOFtOxXcB7SVcjB6UnOO4gY1wJYIhyg4oUU/k1Pg0k9qTPOwfbvOcN/H
GepbRoCR42cy9teWVmW1gMoni+Q1bZdd2pQXVDgMuqf6rRto337kfFKKVlxUJimJcVPpzlmS6YVx
2145AAtvg+QorfBMxTyIjDQx/LTLJn8Q31/N9heXcatqzL3WFcH2YhT0/9xsjn0Tw18TD/gfX7ef
HxVcbabymkMWEw0+GoT+NLNIFOA7XVGqOfhd+o1YAoB/t0QcV8MHkJdNWOHDRvBS9VYMt7K6qay9
7YvgwGfIJOmosA5sxSufXBIzDOTEFjmhGQG723OiUz5NsMPsAak0y2HqIJoRVGyT3ciKQR2/I78L
073X04RnJwibmuFNpgeWw59BmLS/t1/f4uyh9OPwKAKrQ3eY8wyy3sk/pAvD72hZYSXxREUAVBRZ
38biu8XAsMGUAAqW971m3ZXZeG2G8hd8t0sXWVj17CcN9uPS9L5po6MZvtdE3tBrmFgTTDEaJw+2
9bHI4moKcs6scOjpURE807bR3nDic1zwzSf8FZu56IJWWVVohqA2KoUVWr28rBiVUN/MVzauMOU2
2kdzUDi819Im6lDsRcu3wrskPyIYcifcvrXtG037KGh0IiWYoU5sHk2nBIs+Xrcnph4Gf/seNjk/
fhNQ7MHIpoG65FgoVlhp8kKGGlODJFxi84CL5IhqbuDhGBh41qpzjJzyEefzbihdZMrD1aJq00zl
U6Iop0sO78VUAp79hjlOyTViWzv8sdr8f8PNwMBCs+kcpVaYxHdLPh6lLTEEOri2G7BqquGBc1fR
UdnMCBZr8uhaI05vyU3M0WDLzP4VDfWwn6W4ZN2Bnfl3R2YBRivjQvF2iWW17GUFY2CIyCF0pXUq
+TtuG5PBCaB5h1iZgRdMVWlBvhVaG2r4KaDhIQWthiTU9Ooum7YZV8L83yXMGfYNykSiVRWtbADF
1T90J+o37flBb6aPcTWOdA8tCkV+NtLSjqyL9InW6X1i5gkRN20S6tNy7XT3Vkqy2hwHo6aYSHCN
U/1aaa1FXa17AjshluKYrb4js2HGFUvK0n3J3oSIXT+MnVwwbUCLqG07kPXGZZyhMTVpwkWeN/n9
OntxaiKVazyXDUY5606ThB5NY/nHYmq/KxT9Srx1SiMhuZL6/obKEBBagsqrA8iXCRrWFV1Lx6rr
0F0t3+n7cq8rKeOYNnmDO7hHtZOGzRT9mcaVWtjQEX6UymGk4U4bf/ooOnIZhxhQGQeRT+YcLdqF
HVgZ1k9U+xYI0fjnMnKmxbSuJoHtOnXKJjAEv212iU00/ZoQnaonqxHpAeiIT9lqIDFybyUCgNtH
UMkZlKLt2/CANPVMfXlUGFf9TcnxL0AZ36f0P53iOoRm01JdQVnw92AJJYXyyc2u2kcKFvqGLZcd
xK4khwlbBRS0gqG0PX7EEOYim6gXV/t3L0H8q0oCrAWcDk03VbGVM38LtzCkBSCKlsJec026pfWJ
JMURt4YTMjDefZ/HnF9F9J7Xv7dzdO7scM0w5yytfs2N7N0U2ksm9QelrsCjJvPLVDzUU4xlio4Q
1lhabW71pe8Vi8mqwAvfrTpGkBj73qedNffk1dhWzoRmJVBrMPfbL8kQ3aryiZ5ZslULjBg59bdN
MV5xXXAQED4dbFv59kGZqxJonblH3/uYj86TMD9kDayRqCIHBgXKY9a9aVrgq1tviY/2WP6a2JWs
jgVORInJRlfrVrj2NgmE8bkeY1B+iGq4F6Qpw0yGPduf7Tw+q857SkOYGMtNx9xyj7AYBGvQpWhw
HMfiY1pHvx0+IDDutRXJ9SDvsZ+jyLxNW9HFcWDDH9j+DdMS+ygqLhNBb/VUPbpO/mcDhn6XCppy
ao1TPFt3bjfRzXHDYiWxYLjEynyYW9yzbePecaf1WqkEXV78mUhPcI1Dv5gH4Jsxl1AqiSNtdCgE
kgRcAQ6SMAVC4OynqWdpOdmfNCYkLmW0F0cuQ7r1ZSuk0CXz0ehUjZzGNJ1iEQXbW2mpDoaCKRZ1
E58UzcPQNk+j0zGfLz/Ifrn0XflWYUgyzY9qFXeKI8JYOv9mxf4TXIbKl2hN3CbQWCh9/wEiTbeB
4ZtYqv0UYXQsXX1XYQZhQycf3DwlSvrxbx7Sf/WA2CpnKBAYhKj/yMRXgeAP8epUe6uy74a0Oyfg
b23HPDBn+qWaxoO5apShMIw5NrbDr8wVkBqb1M14+N9fi/gnEg1vHha8Y9im7uqm8w8kGrf7T+LO
ZDluJenSr9LWe5RhHha9yTkTSSYHDZQ2MJJXwjzPePr/A6u6isIlElZcdJs2uim7EYjBPTw8jp8D
mMOEanjfNQn6q4QbRKJ9mN21lbam6p9nLY5EkyiBtIv/GHnCCYof8r7fVDk+B9QsqODCtOi+hLIm
NakN+qsHaQX+rCXT8LYrvddCU/Y6FT9RFu4daEYiAyA9+FuJpJRQnEzleyWph6LTj3nFczmU8Tcj
LytmJ8jGTieoKjkb5B4xWlglIZzal9jJ0K6LkeQS8L2euDZ7ROnyx4ycIq4bMOWqYQhjtH19ypSP
pszSZNjHeRIcN82f/i3hWcbjQSMFWMTzjINpe0hIUoGpUiDYZN/Z1m30MijIemCIzr4mj+YBaeyI
Ih2ssXjB0A3SNp3uvIVzXQDhNX65dimKIjhrZZIQPKME8b584n6/qftiSwn1bVvCoeCqm7HjUDBu
ZeVNdBO98GazMMiPjMLiYgMTvgSRlzphd295S4QTgYOERRhvHKjS7XXooIG/cdkZX9gBZPJWN8p7
1ciReVZsy9qLGXJJ8V5WppXcBcA+W+cBwoMzT/rrsMPU2VxvS5g9jEs23qCiEN1gqoF659Q1xk6k
UEotj52pHcd/BdK460lpXh/dGxfo9JiEIk2EDM1SJEMaR//6/G/uegWQKtDRjl0fRBQqEMioMFuJ
Wx8YBo+q+nEkrSSeXRlctPB/7K1a+6WE0kUFyADUy86Qc6JSaQMcmhqp6JyPmVKcdtqNG9MYayT/
a/4wTJUF0ThbdUMUzQmtGk/cil64JR+N3x+veJ0AWpvqxTZWD6Pb4glsE8bUAUgbh6KHzAjPikSB
JQy4ioETjW5blYIx5D274Kn2McBavzEvRffif3VgpPCZ7IGbVoC6skQVa8j7ANY/3uXb0LtxCu9b
yqkJF8eqgV20S7Z6hVFTi5UMygFBPSjjudJ52jr0jV3FJnUlfqMOpE/Lp9EaF5bxb8RM44wYiioa
KgGPKU8ijUgfnFCBKHs/zsJ4HRjD8pGYUYOVZfQe8Nb6KwiJ1y1AYerQea2D62MMBxiimP5og6+j
txqfStSGcgXubAufODqDv+00QzdVhZpsTTIndqRlGcofEp+Y8bo9Xkc4FdbM+HgtHO+gGbM43oH6
LjoHfvLPOI07J69BXfczZwnf0gEabpATm5KT8ZLUGVwP3WiBZe1t1//5rQg5iIahG5KmiJo4mc6B
mWsQ+E33imeD139Iy5riLEKagosWh33r9geZuhrf2EumAB4/oRKvvhldbFjdUiK8UfJk4XCW/n5Y
8lGsrgKyUDRkVf7TVNtcdoS+0Nj1xFwMfD3OXGyAUCJ94Lrxdrxvs1tHx3kesvROz11baPUF1rS/
kxoaf37HxOvnstvFucRBCePIeojJw5ra3kWoVTAfWM9Wk0ApvY4RZKITwxHujBvRFCBmvQ/Rl1UK
aFWh4B/3W+3DijD8TMNzXPIwq1/8DmIw52SULx0ljFV/yvSX0ZZMEu85mXXEW9d9adw6BcKwmOA4
2IYt3RAw1Fr97W3T/j/L8I4dvb5T6PlXx6OAzf8vJR153MzzdJt3nh/5WeYnv8o/0rfj//Wv9K2s
/0MXybKK0liXrL5L30r6P5BvVUjTwlKnwXj57/StLP7DguTPQsaDaM8wDP7pX+lbyDgJHyDqpD7z
nwnh/yZ9O0Zp/7FciGJUA0DRP5O6784xR+4pozDJZxqwl7sS9R7+Jcq49IQLfuxPK/xPB5Nd74Rl
KLqU9JzT+NGLnlzt+d00f3BhnfvwiVXz1uzqdeeZtjAiXuEbgmsoPHaR+WNUBFzwIePB+NHsTPxZ
bMmN69W6fzao+9vkVPKuKNwoeIHu7z43DBha38cRWgRNeq5khq3o/V3UyI+OT9VTralfhRFpe72T
MSj5YBhvIfy7RSbtAHNr7TBXFAZozVM9MmtAzCcVv8aM2vVOxvPoo04m59SAOquAGqpphwBp3dyi
mhxsS/2MAuxeAJpaKY/XO5rZUVMWVJ1y/QRKRNM2Mr3aDWEOUiGri4W5mmt93G/v5qpCmhtsD63D
ygxCzOMuCdXy6/VPn9lP2iQAC2pFHobCMGDtLk69mn9TsnyLOsv5c82PY3r37U2LWIzgO4atGvkl
kvtjp1pjDsT+XPMTUy5Lw1EDIP+2mra3ZSnsG6GDQhzd7OvtS6NZfbSFJjYtlCBsrMzVbeC9Wg1B
D2ZB3bb+NJL/SvvmW3v0L9f7mtutE8sOxJzDdUh020t0aSMb8ZPpVxfPcR5KT37s4ccZ8YOfM/Lp
dV1weurMMiAYmmOBHy7qV6PJHiALgo0hc0/XRzRj5NMkBDArK1dCOknT2E6EuFunrXSWWshaSqCk
EgC1BROZcb3Tm11ZBi1VCONwFIrsI6qQQIKRxgnz5GYoxd/XxzNjiOo4znebWSKZ3JojboW6BQsW
wfHJBWzR5xqfWDmHauUVOTtNx/ueeEYBRo6owULrM2auTsy8UiPT9wI+PYLZzw18agqh3iLreP3j
5+Z/YuZWBKRczHzDdqvXRDfQBEFkxnsqjXZ3vYO5758YOrzcMGP0+JEETNxBbgDzQF+QrXvRXYqK
58YwMfUkFtw2RmECEqE+2Qvu+JKiGSBPZAhPC4gGro9kbhNNzFy0WjgVO27TljPsddN9iMTMW1iG
uVmaHN1BEcLS6ueG3YXlJqUmEcE6eSsphrUQOs108JZGemcBqNh70BK7hu076X3rK19zofCA88YL
HmPGByqTE9ujPqSNBwGRGB5T5Lq58aja73pQPVpzm1Gvp/a/PrUMoyrle1s2ZMSX5BQ5GkmGAKQt
MlgV4Bq63vjMVlLG399NE0TTmaS3lm4XFObFWfZt6CgAMgoqmxthKSyYW4vx93edUPXeDyhP6/Yg
at+Adz91tfY8lFjG9UHMtT+x6T4NWrfmGmD71XmAuCBXy43aDIfrrc9N0cSgvTJ2M03TdTsyeO32
Ly2lKjE6JSCWFgxt7vsn9hyGZqqLDd9PbcmzLDvKDynN/S+6WGef7GFiygMlxLBCsAKp51gQ2CXO
Jm3gTegcaWkQM0eoMrFo1RLLYQgYRBQ89GReBcrCCkg1lUTdACj73OkgT14Lii5z4ZzJsrMv9NIe
Biplr8Cov7d0alKur/fkNe/fty55YtquUoH+gwDj7HhRvjY6mGuGJI+zbRkn3o+U6qEfvVjmNxGM
fDkccehCAxPo6wxKCd+88FauLHzK28PhB0GdPLF9SK5NyUnK9FwkyrAdDFcLQfKXISVdmcxbmgbZ
FNVFRhdCWj4UMq8ocBxRGKtaN10jqHe5Q8mpY5j5zgkhPDQGyt82glHnd6LSxnbaZtQ+6k4B4s4o
KXF3DeGcNTmZ7uuTOeMm5Yl/SawGmg/TLM6Vp1AWlCFYz3t2UQtPmqxAqN4licUP7VhNz7sdCZ7r
/crjtvto5iY+J8RCrVxLIrAC+S7QlAuvEyv0FQ8DdYjjKyPiqjcAqgEQBydBAaaNcp4s7wDe7ov2
tQLlGeJKfF146JKaVBKA7c+5K3nirvzA8qnt9KOz20jNqVJz7dgpqnoOYiFb8FlvryEfDX/itLgQ
hyKUJwB/rCCrblsnGKteI0M86mgajQwHGoV9aqtUt9RI14d2cIHGNEzQt7BxhxsjkuQTNa317+vr
MePipi/jgPHzpkqz8KwBWF77XlXuB0eOtnVaN9vrXbzN30djnji5uMqEBnUWMFAF9FuJW0PNZqFJ
9kuGHfYn/1SvAA87Wy/14XxwUGRXrSEBKVQo3xwt705UW5a/QMeN4CSRl28442sYZ9xa0b5XdRZE
0G+Fmu0i8HKfioXzlEBFc/IQZIQZiPLDhaTnzIHztqXfHZeuZhZipDBXUXFRqngjNL+99M5aTqp+
bBrSxIfWFCSKvhpTRlCk6lqPZP2mEPps4XI4EzW+6V+8/3rJtIYaHm7kLisVdBMgQqXWF0xn/MQP
lnj6cqSFILIrKUmBL+sUCovUicTb0ii2hXLRzCeneeOLX+hsZs9KE9+lIrOLInGcQoswCojm20Qw
R7bcheZnDswR3/o+KuK+bvSCnuHbi4Mnniv/3KmHClbyfPjrukXMeYG37P67tUD7tasq5uscU1v7
3A5avm8gzQDwMwgHTZDzp8iwnLPUQ9TemmrE3d1U7Aq90z1ipek+yYv4vxL5/veh+rdn256SklxT
E0j080OtRndxGjxriXVntugYXx/v28vTR9tD/nNKzSzPoS0p0nO7Rlhyl+9xdDt1a+ykTbo2NzCQ
raii2cPidMO9aeMuBCVvMc5H/U48jyOhhCp3HNPVBpKv3Yu0AjmwBnW0/tWsvp/Pt8r6+esjVZVb
cVWs5NXjX3/VCwfs3CadhF1FTkmFlVLvjgQu5beAP7M6vJfkZnd9TmfMeSpX43SZo4hUqZ9d9DGf
ZR8moAqBuQVnMePq3kS4321QHfpCmS0fnjP9qyOfCh5aYOpB3EFZ2BIz0yNOAqiIy77k1nRQCzBG
RJSzrdwEqjiqWZd80twYJm7CG2CJVwq6aJGcaXx3rXQUphR3bX13fQnmOpg4isbk8lGaUQic+6Yu
SqC3CXyx0G0k8sIGnuthXPx3yyCKQogOFUPQRNQGYwgaOfbQGKTaJV9YiLl9NAlICk0X0S6tk7MJ
N8VgwJoBh9z1+ZlxpOLE6lvPalJPJrUqmD1E/G0R7N0gOLX1NvNMmIMcYeFgnjl9xuep99NUEqoF
ku4H56bKjxnq1zFyP31frCUI2JGdWKcw5rYKIMfrA5NmglhxYtwutfZeKEUBZSnKWS3lzWBR7hSa
G6kO9shIQogewQrr7j0tWJjMt6vF330ZL/x/DtLojcR1rbi34ezehNto52/jLapGt80l2gyH12gl
skU21TOeZl39QhJ0Va+DtbPlbXhh3B8bLYptf35CBTcXKhxJb2tJfxsDDAni6pCkwsLd4O2E/WiI
E6cQGwHSLMLY/krbkXXa+NuHO8obVuXRWUGuuw8WnPPkGf3/nnoA3f4cSQ9dbQTNQW/H0cp6in6E
p8HZmHfGtnxVfkMRjxg0dd3uy8J++fi2pVgTTyEVAQQWLt2ZN8bFvUVXOd808hpc1Oo1uIVFY+dy
n11TKH7oFs71j+0aqfo/R4jwn2DoadqTrs0eIWj50vXl14XhzO2Dic+Q/DTsZJKpdr6lqGxNpLfu
VuEa3MMa3esthOtrc3u9r499iGJNfAiosoKCZ3a9TOF8lRl3PeSCTlU96Wa2bStM7Xo/c0OauJCw
AKPuWGEPpbh7UWFebprisVEo0L/e/seenJqiP5eDmlpYLAyzs2P9KUt/5lW9zTXl5FMGe72DmQGY
E/cQemJpNKQ47KK3YYlZZeZTh0r89cZnHB6YnT8/v010oYxgVrap6ax+kLDKCuDqqnGjECbcYrYd
pENGeCyc0tvncB9s8qzwFtz7zFY2J26h70MFEm2Glht1+ljmDYXSRr/0rjHX+sQVAOKUFbM2OjuE
BquSX6hCXfAycy2PS/Xu9HaA2BmDqXd2ZfJc5f+M1efryzG31hPbVhUjUS1Z6mw3/+WALUqtV0F+
vN72jMGZE9suTCWC8zSy7IzK4V7JwDLZPfwyDeT7hrOQBpnrZGLVsOWjWApLja1XCix3NcyDlGrF
0FbDXhoupZ/nepnYdApYiws1Nm2SMkAyIjazdQ0QsBC1rdymC+/Tc71MLBt2R60PBvaPlAkQ2ALp
BJp0LkDxJ+BTo7xdclEzLsSYWHhTlonhNk1nqz2SSFl2ast0pzo+9Th319d+ZsMaEyuvcwgEtFLr
7BKRwMSLN06xsKverpMfHO1I6f5hCw0yLpmbqXz83vkNTRRczjflptlav8svUPQ+Lj3nvyVLPupo
as6oMZlZSUfesZJX7XY4gxFcJ5tkgzLb3rhxLtop/svc5btkHy9gCGYy04oxsXSMvJZrnz2Qafo2
dynTF4aD04PfBZEG94GrlztZRqYL3ir0vB8V59v1FZud14kriDw9hlST4QIYGXbwVe70o3h0j+zA
FWf/eunNccbljJCt975MkluImXq2BhygoG3Av1NGpS44+JkMoWJM/AG0o4qJYlJn10oh+KuilI21
UzY+giaBcxyAZ4Tc3mAyLjSh2zVNbRw7t6x3Yq9aG1XL250Pd9mN4qvZ0YC6kb9F1J1EcouAlZOc
ZQ9hFFCJGVUZcoQBKUCUi0ZATEPLIOa9vhgTHPW/o0pj4nBUMukJXM0d8WtyNO+7J5QxbvWTuYcU
cg2BD/CLi3EL8cxa3IQ/KmR2d8Kp/IJXWviCCSzzP18wcUaD6MkV6XUOsxX6cxtvLayeoiNMcavL
l+3D0V+9QOt06Vb7849nhM/W7BJx9Xw3Rm9jEgZNw62/EzbmdinSnnEpU7Xa0EiB7ZRlZ4vOuWhe
ZahgFiZ7nNQPDF2fOKs4rClY1RmqcCi33UZYUelJRC2sf3FQ4VuqrUlGB96W1WgF4sJWnZthfeLI
xASxNEHF4Nr1sKu3UIacIezfKfzpt+CQ1z1/gmO1oWZkZazKrbapVwoLQDXhKuJGk66zQ3WqX62f
wa3+Cg+f1q8o9946SxMzrvVHEzPxgNCHF52c8oUFO0A6wzy5g9Z5XWyB0G79s7vPtjrZroo+XZQF
t9fXY+Z00icuEIWcwBTEmoUOT51g+yVa5pHdpkt37rmNNHF0laCrPQd3ZwfFD6fay+3Cmff24vXR
dE08W+DUMhylNNy8ut94mFiNe0nZ1Lf+wdn/hPJs5W4R+FrXm+63choX69SeYaS6KReCobf3y4++
YOL9zMJIQsfkCzT6dvbQTR88LlXutjo4Z+eMwsum2Fo3sHYckm2wFTbOFqbKY7Wr1/H3JUNV5uxp
4rwg6E4gsCNabe/7bbvPLs6pOQ8bCScSsYEa29pqD/JRPmaHZPWcramLOlU36SU7lRf5kKy1O21z
fSvJ49R/NCETL5bnTReUAhOCAiXKxUf3weBoGxO31SE7jNVYPwWqh1ferbSGLnZT2sKX/LDUvTLO
+wfdT5GlRZNwz0jGHbFR109ocqz8jbM2995fwZ170JpVf6vYnU11yM68lOfmWd3Fm3QH7I7VkbbN
Vl4h27hgznOpCm3i57pgGIFXY0Djr4RL9QXO3eG7fmd8dYmizuUF8PaLtGAMc+HEFIYqWLB8loCL
7OFiPCZ3wkt8Y6yzbb9DDeTMKi+gW+aiNG3io+QG0kWKD9lsp+yc3OW37T7dGw9M6KOxR2ntoK2R
kd5Ge+3Y76/vqhkHMoWpUoVdSlA0cTT6+br0xXWXdgtrNOP73kp/3130+lzyM1Ecl0ihnFOnSuWp
44KceP3CuT4XWWgTJyUaRSLqBccosjZUBHtr+V475gf3Nj4odv4138ivEQpql3JnbauX8AbuCQ7z
5Mb7pfy4Pn0zkAdFm3gpHe1ZeIsYZLODiO2YHWFZPtT7aBOeyETuw3W5aSGMlrb10cRPZft2Kbqe
W7mJZxIHC31XSybGhYnjiRrMm/CrfOwv4dE4hT+ik//YtAsTPWsAE9dTO42jFanCzXTvH5ov4k3w
qBNOm0/mIb2QdPc+txunwFZZFi3JchgTkrbU/iXbFmGl6yv19g76gf+aQlnbPhB606Nt79zt9L32
FB6Ug3syz/5R3OXH+kgl2sVacNYzF4MpolWrEw/+RSbM9W8E6ZmaqML765MDmXiJzizNzOsGYor7
+GHACf+Ofqhf5R+QrKOciMAafF6Qd1crCPeO1/uc2WtTlGvp6TWKKXSZKMGu6i54w4VlmWt5/P2d
k7CUwU9ljZxHhzBoB9FN9PK5T574hlYRvZGIjk/W0CjzXvw4+hSWUpkWmeVUXUGzz0ZyC2SbypWT
36LZsG7k547Sd7NYMvAxg/HRhp0YeF/2XuYh90BMrZ7kbcTjcLARHjK72Kbn+Bgc/B0ajsecsMdZ
CFfnVmNi50pTVWpS4M1i43tORrNdCr/He8AHY5niWz1kBwTFZTUiGGIViI1KeMmC8C4ozFU3iEt+
ajz9P+pmEhWIuitU+ug/is3w5D+7t/LJPyQ7yRZujS10pkf3znsobpOTs3DxmTuyp3BXUKetaRQY
OvKDUHD7K+mL9j2+T786Pyhf5v64zXe9vndsuPBf68Mi1G7mcJ0iYQ0VXVndZaThigIf59LtqJ/e
FkdlM4bIkCHv4BS9zX6HR9Itz9YpeZB5fxhjh0/6amVytYmpeE50ZD6AFNdPcezCwO4tbENlZh++
/f7OKyieOxhhxujybb7VVqi3r8p9e1NyYSw2P794RN7RTnuhvvLG3KA5w52dS/qq+BVtAxsyXSJO
6y66+eQLnzLxJcSaetzLNYc8Th3eXJCAco7OmaMvnHszx8VbzP1uvK4wxGlY4V/z/rntTqL56gUL
bmTu2vB2s3nXdpRqemIE7FCE0bbCRdpodrbrjqj4XrqDvsm4Q0HszeZIbvpDfNEPBU7lug+eG9bE
nfh9ZhZ5xzK2OnIuyG4Iz2m/kGCeaXsKrVWGqqr1dowuJWXjot7roEeM0sWSK5nZglNYrd/KyDsM
fDtQrafii/pNvIkeC9vZVd/8v4xvsEpLCzHkjG+comZlJ6Y2PaCnwvE3vput1YgXV/enIUA45FkL
p5Y6TvoHvnGKbYX3xWllkX3wJK9/wiGz+fLzJlxxt7958U+7l3S181cP3oY8UbSCzm0PFddOXP1G
NoqY+bf97T5af7u+LeamdlzSdzvSV2CvtWoONnS+cF56vm1V4fl62/J4On40zLHT942PJJp+T+Pp
Nv2NNA2iXBBv91+zR+PB+pnclkcAtjzGouVyarakQ+3gc0b8ZoDvekYd20vynHXUMjKbVYEg730P
u831gc2dNFNMquMEuiYN+FvnK4oYW0rpT2gpHBFvtMhSEuPsxbO8SbgbRuC6Hq73OmdlkxgEzi5T
V+AwtmN5L7tffMdZNdKCZ5oDNkyRo5kvNELUM2HNTrg0Z8327+Ov5hkdjDvW6ORfeC9dyCbNbLm3
SX23Np2bRUOgjZNnIdmN4FIU/nV9hmaitCmANEduvAujcRA+VIDPqnDnywFsu9oWqVF45H7pSzm5
ufeUKZw0CrKmyA266i7KhbL/o7VCcZwknHgBEf96fTxzj9pTHKkFaz6KOCx5ljVAh27lXIOax1lL
ioIqOc9GvncIkvhgRdnmepczm2wKLdUo8UUplR5L7yZTnjXpZmi/XG96ps5UmWJKkXhCbFQaby7Y
ZZQhC/vUO6+ZXK1C6HVy+SXySkQnX8thwWJm528SLCgtT5+N03W2XHE3S4RV01DDEiBBJ6HWifyf
Ctmo5Y06Igtn1dz8yX+6PCH25CiNcXkSGpmO8j0WLqny9foEzhnOxAEkpiDJSDeNvhq9OzWsHksh
uvtc25PwoFeQ9OlSyLysDOCHlJjlLQRt8ULrc0mLKRY0HKh4GYTYOHopFJmUopn6ptJQbRN1FK70
FoFMSJ154PF7HqCaDgaOMm8TYPel6Xzz0XtSESY1w4WAZeaYn4JH4byWhS5XGS31s3EQQQ3+Q+e6
HmhfhlD9nClNAaR66CQuus/msUBH9KLpUXGn1FkGB0hqLbjSuXFM0g86RHGEXpJ1RCzB2OW6Vx7E
PAj2nZmiFuygAOvFRbdwps5cc8Rxy7/z25IOIXoG08PRHaXXO1WDcqC4b7J63WbeQmRkzkRGI2/y
+06QttDiRoL0tlIE6dwLKkLVUoAwk44muJeb3q9a6MWdqXYm3DWO+D2mImdXR5lwETrJ/YJasxeu
DBb3KCPDvS1Vp7wM0M6uK0H1+E8p3IkUe+xcRJBR5wuVhzLp/Cfwpc5D5UiGnSedcFQ9dKBDwy8g
YUIuNdLd4miWorhBoQgQSAn7qh8k/hZ+ivB7VZniKYTx+VDmuYgMZ+5+6cKm3laRb6CVYfnDahiQ
aE9FaOW7TDyVvqkfYz8Uv2sZ+gorsW7zn1oQe+labVzrAX7L/lYvo2DfhLFx0w95cGcUovxFiARk
LUVueEEYD+FG8kwkehVTRaW+DIRNkaCN1Q55fmD+eAFxmqLZ+UUGKjpGIOGuN9CQRwETbBJI1AKF
DeT3flYk+ri7xqq6SztLktdSFA3n3kire+qNutu2aBDy7MTi6bqzmXGSI/HK+0XWsiBNrcpxjtRu
lXA+BXblGdRyqcYCtHCug4kX9sQ0yWG1JiHT96CqeZ8Att3w2prqn7XuiTM2kL/xh8gVjkocrDsE
YILUhyfIWDhHxizJB6HzFL+bmBS9JRq8fLJR3qPGLq0FCIHTvPo+5MNNL8g+ZFTDwnp8fLDIU+Cu
ruqFIUSWdVTS5C5GQhUlpaVQ+eOlkKeIXLTnE1WKVOuYNYCzQjPhua6NFCBhmaVdnBTpstBABlYp
Vz7SQ7h9LT8kYlA1aEahf0mdDqLT5Kmk7iYZkKm5vgU/dmYcm39uQV0coKYCgHqUCD0cJOUtqVnB
nIca5qduVvIUwFtWaQCRumEd+yZElrs7wpC6cJzOzen4+ztPjCy05pdSB0Wypmd7AurxTUdX9o1o
LiFF5uZn4odRA9ZE14icY5kGDXTFCeUnjvtEXRBiRPFScfHcxps4AsvKYwRfLeNI4eyT31SbKu6X
wGhzkzTxARGi5onmwSvnijoamtTxNN1Nrki76xvoYwPFAP9cg2jQ3TxHJJxjoc0hswwE9YziNLqg
VipsVABCDkWjYXNCb9RbyOHMLcokSKtSF3CHkDpHKLH9+xaq3m9RrVODJ2figzGIxuf21xSpGxkO
wqE6TN0UsSEo7SCGWSPdscSLNDOMKVS3KhWhgYubYuOuhl4/y7UHqG2kU+Lm9ZNRDvlCwDKzA6ao
3ChOqmEAbHUMWuEeJs+fqKbfV668kCuaa34c3jsrhIDTNRMyDcd45KY3fumug8SQu3AAzLU+/v6u
dQMFSYgzMMAMfft10nXiOizgNBFgJb2+g+d6mJi4oToeGgCecwRYjsbASKDZKL8y2PE+1/7EuJ2m
y8mLc4Q5HRzhA6prb9yvSw8MH1/2ZXNi337aqrqfgGg14+LJk40XNfbyTSvGw0pLqg21O/2qbTsA
dVm45BXnpmxi9F7R6pKXdxLxSr3qfMr2qUDMFHfhsJxrfmLfASShvTEUFWrT+ibWKm0lV95FKZOX
6ysy426n+FzR7fw8q/PKVkOhWWly5q5Fs3643vjMx0+huU3vFZkpy7ntGk9lEkOoa/ftt+ttzzzt
y1Nwrq9bbeXmiWQ3bRkf3aJvunUfOt461JAg0xy13KEA0v+Gt164DYYacQOq9yOYXSvvTtEb9a6X
QT6uQyh/T1VrIYGlCjI7Mm4uaCf39dq1xiCuUlsJGdTSJBLghiAvWfPMZjUmvgIJRguJ64zqBBP6
fkT1doPU75wkOUhomsN5Jf7luM6PvjEW4puZZIs8BfyKgpVETAszltYGfAFO8iVWvMxamb2YP1iS
oQEErCl831DgL6wAmHE1dazI3MK8Zyy4gLfF/3sYi7TFn16sigpXNVUk0Ryj7TvEWX1DBz9fIgns
IDGjrgK5+N2bSviiuyM/fGtI2S6xCuestX1zkAdEnNHYarZdZKAUkHW/TKswblqj6OAiEdRVqntQ
s8dSddN2uv/codX+XHtUfKA93/109URd+QNirIgT1xkEZwGSwXkpIRkhjdV2yJAFJx0OXUC5Ur1N
REfnXK3ib1AMxOdctkQYvKrwuyrG4aHxSqTK6rzdqFHgb5sAkuu1b0XxPpbi75WcQKvUlSgwZJm8
pxpEQxw6EreyqKJjkrXWvmXg6GmjddkPQbFJSmhuFblU12KloeeGCsED15ZAWckxqjsxtCs3CfK/
u1YQ0bYMq3hfhL1CZXza2kFapveUDnBAp6NOLCkhEviZp0X9OsviJDvmeS+QvSv9e8pd/JFrW4br
NOma4vW6Vc5Z/MTBV5kl5HXXVLaBEOIGxXAH/U7oZiGE/RxmU57CrlXUR6ysQFuyEPuflZmfuGVD
sF/2vwPL2Fwfxkw4MsVEW41sZm5XF3Yu/SjadkWpvin9dtk519ufiRSNiVcHFV4Oma7nNhJ9wqbB
9+hdZazRlDiheVwl5pchT79f72vGw0/BzKQenAClVfOoZdEpibsndKOfrzdtYLIfmPLf0MyDYFVh
nXL2cSitVT/ZOX2DyGuBBkpN9lsPFk6pmW01xS9bVCfknUlqvUiKr3oYHrh07LRoqWJ5rvmJKya1
2AYkNTobtxOg6hEMx15MVTRmsyXqmrlVGLt+F7tVqegn1NtUlBWbxl8wrXsPUZQvJS/nWh9/f9d6
FiOfIbjVmAY2fyAAsZGcYCH9Njc3E4tGRrgVScFJtuYGd5JoPJQW8EqEv65vobnm5T+/vJKcoTea
orAlpHlhqJKaM+RSC2Y2Y8b6JDYzI68Y5KRQYHC/95rHDH1c0XitYUm8/vFz+39ixtxYhjIZygo3
gRyTo4KuB2WxSlv5kPnSnVAs3Stm1ncK7pVVVEnQO5LsQlE2+qiMWJsLEJmZMUyRuooeeilJlMqO
G1fZtIpMzb5goaTWoXiae8FPM0r63fX5mnF7U6AuC5s3qWRJiOPm951bWatUIscSDcB1BeRLFVl/
LSzp2/Xe5kY2sepClkJJDVXJFlNfvLdq14I/1vupWq10AJUKeLcoxc31vuYWaGremd/IiBZLtinK
N44Y8Rpbfr/e9IyFTHG6qZKbQmFggIGC4nXrmcMREV7hxoKMa+GSMTdTExtPi9BxJQTk7a7tbpyy
91eyFB1DHcHX1nuwRJgtr49lbpom1k4kxFaLLSSTil68DR0jRmRELBcWYcbctYm5ozRbaZGFlVhJ
9thkJVcZ3b8XY+/R0j7HnyhPCWQRcOubOkhqXIrunEoVxQsUO5dweDPzMwXYVoJC0q6razsdrKOb
WmdLE7bXp35mjaf42gCG/0gq8sKuI5fLBfK1qbfJSzQYeQvXh5frvcxY+BRYG1Q8bjVFhPB3r/5O
qz7dGlJ3R4X3sUoBkJYoalR+KixspxnTUCcWXoe+k1CGItlppv+UPCrowgxcnaz+SycVbnv3V3r3
z1Dmf6E4fpf6SVX+n/89N2kTsxaRzeVRwpTsFqaFtLpEYOhEQgSuKWtLDD/ngtVxN7w7vYewM5k4
RcR5XNBU33gSADbvdtB+lFa2gOaYW5iJiXuIstGYJtp1CABZC4R846PUq+XSsxKQtcg9gRqvSL2/
vg/mNvLE0INKSCOYQAs7lYJzWpsHr6gXMp5zTU+s3C2TrPaiVrLDdNi2HsgHMETXv3rGgbxhs94t
BHxEeTAouNokvRFUfxNJ6I7Hv/rP8dbJU5htYrad4ieaZKtib7tm/RjH8l+W138uVJuyyDZ9H9ce
Jfa2Wslruc8fKwQAa99doFeamfgpljb1lICouK7sysl/hIb8EOVIoV+f+ZntOcXLKkkGk6tl5nYB
L74wuMhUPcVqu0rKeOsov4vyU6+A8hQVy7OWF7c5ERvvPF+SUEfTKei+u6j1LmyhuUkaf3+3hTS1
FJGKLHvbr+OLYsX7LFvSWZhremLCDWxNQ+cWku2U8tfOCc5WrS14hxlHOgW4ikGvILlKABDkpDNU
KJval//h7Eqa5MS57S8iQgMgsQVyrnkubwi7XWYSIECI4de/U9/KzeusjKiVI9xuSCHp6ureM9Ro
jn49uWe21Rriqm2WaNHP5pSjQgu/oaqARCScBU+qagi8hvLqQmg4t4pW+TgoBUUvypmc8hIWZH4T
LfAvDnMYuYdFgVFBlhGwv/wSovDMhKwxrr0jSEbGpAXJrY4rKILOy6VO1ZmRrOGteu5qbGUUNxtH
H4FUghGFY14kTNAl99tobByC/oK+sCvOYHHYGuPaO4XsezBhT5OPe3vBBjg4Usv8n/BfGDYQV4DM
XQKog0Lz/LfKM7JJTWI2pLLFdmk8b9P7wfLy9Wo591VXh7o1VMIlDBXvcU5u3L5/EqDLf+/Rq+Pc
ck0GiXsBAM/cQil/mu8mNlxkWWOL/0c1ZK3EqlK36qzV5mTbW8++oCB9Yf+c2Z1r5KoJeD6QFg8m
JD/5lmy1hutjd0mt6NxaY/8OWUKkM1kWTk99cZhB7V56jbY30B3VFNMACknqQp5zJg78DxP8V2zs
LIUxVzeRU+Wl92RmNORiSkNF5T8S+vNfz/G5l6xiAC1ZoDJeGcB8YWYoqh7o1byDbbcawTzuu/R7
71lDVvkIr+xuQuNknJwfS/o+FzLMWXuQ7Ne3BrJGroK6gnN2wHHbJy6J3MwN3oZpKE9ZrxVsxr57
a1rDVhtfeWi6Y7+RvB0g7kV8G0HXW8ROOSVH418krZ9JptfIVU8JXPtROj+lvQkrmALq4LXNlrDw
/8Exv/36q52JHmuwaml97joNDnhbsxkaQ/QdbYzqextxjVbNXIXu9NTz0yDIG9fdz3Ka3yrSPH79
28/s8/9F57/2hyUAGuLLsxOqnX8oK6GgPQ+3kJb7JmsCnr7/3uqVghX80it+cpmqrpw255suHdq4
ITW4R8xO+w5Oj3vQaKZD05PxDlaQIu5yXf3wBqd9kx2djzDC4t+crVUur3pYUHJn5icp0idTowUD
y8Tnr7/mmUDwPwDwX1+zW9LOK0bLT/NUfPRJv4Fm+Vtrx3+EcS8k3GdesYawBta3psxHfoL81h9a
pFBTRBR1yTssRy4cWWc2zRqWOuTOMlGivVOmfjSViAYLfcb6HxqAZMUvRJoz626NSg1K2rdLZdlJ
1LfM55EDO259SSbn3AA+v91f01DAfg0mnIadFEnurbvcq9r5BWviw9zqqB+9S+3UMxt/DUV1GiAu
Gy/hp9QH/HSxWhwTZ7Df25prDKppoCJZDL4LpysbpVkez59/5u2FWT43A6vUXgZuNrgJdSFUhH5Q
V1bB1QA32o3n5NP3zqu1rqkomReQKnFPNXTR4FUsdBeTYJ99T1Hsfx59f89zAMCpVHlVnRaZO9s0
1XbjEjiNitGYPUdtbtsIab4ZiddYyK63bYLCjHsCghdeux+p+pEul4QD/3spoX347yWLBrNBMTTr
0cQs4Q0OeYlT4rHvIbboGv0o5cRSCenVUztC4a3O0g9TZG+6934Tu3xrsukaygg5ejoGHFdFozIQ
Gpp7CoBg5A880onTXAje/x39YIr478/UQ9V+Rusdyo2e/xCkAAYn/YO/5MdhaL8FyqdrCVJmYNjF
/Aq1Hn1HYOhdFjCih067/fie4jVc7P89COn6Q180LT1Rz+SHYQBlEX3LgL31fCgunET/vbthwfzv
d+Ri8CnhpIU64dzA8FWS3ZiDwV2p/sJBdO4Nq3MdS8ppBPoaJ3QHPn2WD9ZPti29hBz5b6gKGjT/
HgDslYFDKvkC5cOOhDZpVFin3RXS+OuSkncPXxCeJcX90ASX5uW/LyWY1H+/ktrP/HcASmTp/e5e
Bp+9iH6i2WGQwvwIjF7u9NTjCqGllh9fZwxn3rnGOHoQC2XGnZfTDGOH69wE8ioFwOAthyZpE428
rTZ+BtmLKJl6/1KJ+czUrZGPi+wpoiOzJ5S/gHTGRQVWaO5wYY/+9+lL13hHB/qtpcMTlF5MUYDu
tuymZIFUnUlx94J0dtpcuNudG8YqGPgCiu6Iysmx8+VVYvMPsBR2GNil0uy5gXy+9680IoXFyCS4
cI41ax5TJ/vt1PYhES95jloSdAw3Xy+Bc8NYhQNhqxqKfmNwBOpKJ/fl9Lh4r18/+ky4XGuUZh3J
cflZnGMV3MzBlUV6r/L7+pKgxrnHr0JANTnMmUs4ryv8cnJVOWVE6S0zl4TpzxyKchUD/NYFpGPJ
MQE5fYeMP0y5C+eSUCP/Xyz8/8UT+PL+e3514ddJ0yfFiSJYHnQ9w8hNJjwq1JjeT4X3IGfE/2yq
nxO3hTY6QXe6V6zeMaaTXRDQ8Yr0HWSGHFBJ9mjKv2ZzyqOMOy8TqgEHGLv6YJWSK7eeIWm3QI4e
/1yBjzd7MfRC/rRFO8BnvLtvUt4cCl9lpySbZYxqMQPLyPtEqvGfWaFAJartL3dMQRksAu+NG6Jh
uGhUNBbcD0XhqRgdwqYNa9Ph/2eEZDARY/4G/wiNbkh4hIWVH4uvcZR1OUTXG3htwjeQQndj6SCL
NAdTNGXBvHFbvw/reS7g7djlR5U3065wuj8VGVQ4WJltu75Oth7vqygVuCdCoQe6obiXVNFnRon2
BYhzD1XQew+T48A8PbEuSNX+mFxPA0kiVCxg1JQYbWLflCbMZtDsggU8IZgO3htGShUiryu3/eSl
J7vI8qTafgoTrK+4o33w5A85uytn1OlGjzUhWgIOlORViwZTC6bHbZc43IQDbcUby4P+WA4aSWEm
lpA703zkAhWntAyqiDvVn5o3IFDBKDACzbU7ZmXHw7b9BLVJHgfcvQlYcdTLsq299g9E8J5sB2+B
QqrXqYQtDMwwezj25uKtEYZGwAJDzXDUeUQlTbfGc5MDLctHs6ggYpXmu0qafzwDPhTk014I6Bkh
zdmjZ2E1y1HS3AZDDlbUkINjLy0EiJyShIGbYiVNaRs2jINvK6EW6OriT8/NrUyrPPJEC0bfVOvI
b/OPwAeTJGnNbVsNv8eg2g/jWIYtrHPDUuk3zxn/ZOjORW3alBtJdZaFS7UUxcbwpLsjMuciHvp0
fC8H+It7xOeb0tQDTGU9c584+QyGGZSYZsvFhhUCNgW5nj6VdtE4Cez7OHcdkJJpuUEIJVGiiuU4
lqju0Xz+UehuPLmOdbeT6aq4bgCKlCwhR5hcKGBByhynnoZ3sNfYnaedG64aaMwvBdz9nBqldLuU
oYVXW7zUOF48aImGQYFkoGGAyhVmTHGiJdhks72GQPOLCpJH609tFGRJGmWO9kLtTT8HU3/ayE3F
xm/E/CoIaJcoSwzXhHTOBtf35mdNs+VIXAHhVKHLiPUUgq497eNZknZbstk81gW7CsbUAMvJ7o2p
6rBKiA5nY36zomb3gOg4cZXOMOvKoEFsHPFOTQA8dc9fpTQ/OCkDDEvy0Nf1w/xZCwN0ABZATvYm
i/Ep8/JXnxTwcMMQ8dj6l+TtgQxJd5WooI0Hr2SRM1X9uIElFKrmlDtk5+UWWClw+8Ys6ip3hqlH
kxb9JqBUFNtaFwGmgjlY/2AbwiRu5sthQQ2ujWfa+K8CTJFdBtugB1x25ImYIdhoXfpRVmSoZ6rc
5796X9T7IPPVvbeARLfRC9cHcPiYDVus302f9Uk8TnV6BKmJP8Kr29wPdpI3wwLWzsAU33c2qCD9
xiz40Mpwyl/oXLn3ATdMxYJ62QleOFBLL2DNQLGGIYUtIbQigwcvEfofijqljf1ZJFFlvH/8eimu
hNHqMBJEoTBlg71Nkq7bJXAe2WSCBZuSVdlGq7x8ocLCgY7UQKwJC/2qEXnX06RL+tKh8PQu7Ly4
YY/C3iarG242Pe/0gScu32WOHIAFTtTyIiu0bN0WcatSKnNjh4Ah4c6sjLwpaQAEHu6BYXOPHQjM
W+Z5MhpRD07DAT3fdDNWFX/pnFrtlyXLjxn1Ef+ycdoUZfkDdrd7T8ubaSRdOLaz2Tg5mjLSdcwu
N2MBX0Jgwpsp6w8MCOPIa4WMqN94sUl8jY+qnyAtn2MGHBEWc3mdjG6yA/+yCGVSPweZ5McMjmFR
1lQPLZDGO0ocPxY2H2AAo17xUcbn0mm8I0UojScxv2VpA/LmAGZRPslXQF7qcBoK8mtoWvISMCCQ
/OaTK9fksZkQDUjhj+GEk3E71mV19EgADbKqpZFkuR/Zom3vx8V2f2Q547+KMr0SS+HjwBvKt6+T
nzPp25pmYNrKg8gUc47t8Mv4Jkyps6nyCoD6NKT6m9nbmm+gSKmNGUdg2YyfbcvBC56I00NRWznf
AzhDC//feQo2yPDZZEfPL33wodgSSYGw2vjPX3+nM/nnmhQAOKRbfxK4T1ngvqTSQjbJBJ8TOF8S
sTxzyVmTAJibLqZgQh6XW6zn7G58mX+yNmyv8+fp3vnB3uTb+GTuzTWabw9fD+pMarpG/GetD/Pi
XMojzXQR98rKIfTLxSlCV6gsGuBKE33vTaubNtXwC3EBVz1WlbnTtLrOiukHNwMcvunPr19xboZW
ebbRlEPSiEm4YByK5q1WH3CjvfDzzz17lWPbKaXQc0EZUGbjnvnZxs3szuDQ+/qnn5uHVY49tW2d
Cd/CP2aGGBoCeRpqQ5BhJcVbby+pSp3RjaFrwDmHZqDxBIgt2mlnHGvd4ZNsrRIea+bFgtQvfKhP
y5DcT7J65HzuwIr0TLikHNmkUPBVuIR9PzPiNUA9yKa+5Z2r0EavvK3q6bJRvVL3jqnKbaDS9sLt
98zlaI1PH0TeomOP26kL2sM1Bbs/alJ6SSXl3NM/R/fX3RdX6wUyKdwirMFevPrTigtlo3MP/lyH
fz14WNIK4VElRxe0pjur2RJPQf4973Lqf771r6fbIClaZ+6GU5WMZgyTpByjHgZa14tbzY9fL+lz
I1hteICGORKjFNK/0rO7ovPqA07v7vf3nr7a607SNS2jWMn+4Jm7rNX+Dq0M9ed7T1/tdliKk0XX
DF+f4QDPK7iJONkl560zocRf7XWpkjaXUMI7TZWfxMHUpAdCTbGpp7m8UGQ+84o1KF3lYzIWjsbv
10sEDmRMIRNh9IU4e+acWuPSPVx9azL4GMDCcItDcha6U3AlutQLAZP9lXcQu3Ld/gJ06NxgVud6
6TutnXM0vBPtRpUdN6p59Fu9+3qqz8ShtXI0jG9soypVnng2RX79oAUuJkk4jerCC879/M+//2uv
OeWoZ8mKAd0dHXGwFtMK2WP16+uff2aXrSHoi57A9O6C8ZRPZRt7ga+eE0dgRr5+/Lmvs9rEpZOX
pSlQuhLkRc9/AlxvjHnJkksq/Oc+zmobewUsFaUeUJvU/G3uyX3u+3fSON9rPYKd+e+Pr/Ft0t4J
kiPF179Z+nHZOMRcIkye+zqrnexYTwrXReuxVg7qUsNzrtzjWDkxMcv7tyZgDTsfJLeNS1CaJMtt
T97cFo6txYdXeNuvn/+5if6juLfGnruuB0hXkAbHhas6HKfiZgFNxgBIzdp8k1X66ev3nFmna/Q5
1KJEzgRHbjv7KHU1HrsnhuX7r59+Zhmt0eZdzk0CACP2mJjisidRoT94cQmbce4brXZwn+QlE0WP
jiZKq8T8Li2Inj/r7K2EUM/XAzjTxlnjzE3q+UXgIMY1oMlHpBF9NMyivyVeH3SxKJrpGhRh3OF7
IGRjt1ouFe/Pzctqg8spVXgmmgONP+84CAFwGbow5ecmZbW39SCXQvt9cgwG5yqf4WKfZmkfAgJ2
IbKe++2rzY3z0uraQb6Pdt314LNfRTldAFSf++2rnd0OWe0urVOepGVeNNe9E/uu96dcEudCgnfm
DWvAuS37gE75KI9J8ko8GxWLjtNyvLCezizZNd4cW7otTWbkkenmHxR04G//WJEs8mkFUpfoL8zA
uUF8vv6vsw06DplnBrwmZWa3BMVj0+h9P48XbsTnRvEZd/96fGMluMkSu8Jb7lRwFH4VjvWzG/xQ
rnfhQ50J4WvUuTNqz7jUS46DottEgA+eEKgT9P0rRLa8zde7+9xLPhfw3+MYGKoHAnM9w/Vb5te5
7HcSt6k8uzSMcxOx2sYKvQS3Sx15tMmvGRIFHYO+5SUSzJl9toagV7RHuQy866Ng0GZ1Bvpmufn4
+tOcEX2kawR6kriFqkcrj36j9rqvijAwsOwyFt042JMjMEbEK06pKtOwbi/VWs4NabW/i8Xosg5q
9wTb0Vh+TouX8ktJx/9woP9xqK7R5+hrlEuBOu6JDX2+62kHWSnYDT0pr882WWo6KBhm/bZsJWyS
lUe3YPc4WyoGEbZQktkF1UK3vif5GHYtapycV9WmThn0Sus6vXSsnfkGayA7k5MDBT3mnqA0zaPR
VM1rUlD5++uJPff0VWiYk9ZLtG6C44irR1rCqgxNwq8ffWY7rfWYi36hsEeBO97AShhEQLfc9GMo
2mZT8/rl63ec2VD/M075a8uSIgMkyiBfaaBkML/wCp0z9/HrZ5+5P63R6IFDliQlSErd4VfXZTH+
cI0NIamxHbyX0V4YwrkZWMWEshmGzsuS5JgHw9vcQpZ2YheKKudmYHW08xI9qXRyg6PvdOgGk1lH
U6GWjVdxuBGPWl3Ki86cAGtcelqQHAUK7Z4SYkM4ZN/3cr5uPkU25vEwL2r79YycG88qHNARnUK8
C8flAAxGD5mlUAWVF9LUfiT5JSOoMxOyxqWjleRlY4fBoCCzVVO1o4t/YULOPfpzqf21XJuuo+UI
HYZjoSc/bNxxBIKwvYS6O7MZ1jj0soWEB+IjuK85haOYQN+xYup37Vyi7p57wee8/PXz03mx08Bw
QKYFu+UquOUJvGVEufl6es89/vPv/3o8/DOAuvOBHjKK3M6V3TKeH6DN8vD1488k72vseUMY72oO
ilYiczA1COAXbRKRNtuUDbqUMyF1bOYEbdeAx1+/krtnxHroGpJeL9bjetHLaaQoR6uZpi+tv7iH
2mPlztpi3pRFqU5+OabvJi9QUJ5F9Q7sVrBJ6tZ2od/ZT2El7T3VS26hjAnJ39BbhulHkIJvUjZl
dwunTAXlh7yjt97iT1cLZOyiFGpdJyGq+VrNXbAXk1dtLSmTJ57ZYcemLt9VDqzWbNrgGrNU8skP
mnRbyE5fJR5xjpKOKKCzDEGbKnlTl8C0z4I0WUTGQb/QqUpgS5H25TU6gVDemdDyhnjOfKdn03eR
9gODnpzr0mPmduPRmjnbAxgATEXVsuXGnaW9SSDbBPmhlL7Mg2wOVuX0YaBjK6N2TKHqtFQKxmtV
mexbRcVdlZlhr0tVbGa/o2/o8OsdqwQAjW4xxkvTo586UUAIEt+H8rFDpJNu8l43G6BfIEXMqzKC
RBtgfv6IclsPOG0TZPpgpADQJGDzM/jQ9hkk+3xXJiZ/yDsYV0CXt2CxdjlgoC4cRqtRxKpuHmEA
9qHQD9rVpHuhBctvlKdOrOsUePM9D6cZzVrl9PpmXGQDcaY6ypPs0KQA4WWQ31XWHuoh188ua+ZN
poci4i7nkcJ1LFaqXLaidX45peNsgqVpN4PXPHEnT8Og4w9LIDY+rlOhoxuzzcrxAz3lP9C1Wx4J
1Nn2eOVyTAkh4UBAVpcFu3am4aeXKBkN2j6yBQa8k/tMghKYttm/6hiOZ9iz1aEtYHOY823B1U7I
/h4O4J9MihTOCQE8rctK/dBTB4nPDnfdlExAiwMdtCuD/saKAAJhmvR7QfMsplMpr4ztoZwscs1e
5xoCTnaubQToUQQJA7sFe6aO4GqdhyIvxROFgOiuQWyZCuL94EJDumqB4H9SBurUakD8ioQ4n99p
ALBYVcDqBP5OqW6MIHdr6hi6yWj6pZMZ+nhylM/j3GnVhnjQB5Nzkx3HKaG7WvrToc06YKyRlW86
WUx7ki4sTrLOj/qkVQcylrBam3R1JHUD4xnByWZyAeopWuu/UEPtHJqZObu+75ABNpztkyRPwq7T
TR2apu0fACuVcVVVwcmDTtGGd0xdlzK3d7IO3mzbmMgpdQeYWRfPOX+mRcljKOk80bbcOLQ8Nhl9
niY04gE4+dNUijzxlgI3QGQSW+7/mZv66PTJD1kDxN1lUJnwrVTXaT4dS55ucZH/aASCKVvqJ2Cc
h0gWajc0c713OcFvFMmmaKs90fW729XXveXxnCU7lbU3wEydoJZ49Ft57RbpA6x0f0IM7NGQ4K7M
ZhV347zXmVtt9TwtG8vnPe/67MZJh+s5abaa6J+kmjZT3T+iCXy1sPRtHOwOwmExz5wszOr6iPww
CFFPvIJI9H6amis3VyfcLg4D9w6dhj4qF2nceeVrmk5BSJkfJSmUxZ3MeYBM8PU0s4NMlgcK5JAw
/gu6ituh8GJVUWhTzlv4wvwZrXMPR469k/NbVziPDXeniJLk2vbizlmSbULTu4HmZTyKDFgEml1X
ABSUqt43abNNpnTfVIAbLBBR5Yg3IXI1sxe+Pk06+V3UwDfQ8jk38gaC7HdY3xsoh+2bhgGFkj8B
SgTqLIIVeDmAdQHxvcPTtpVtbwbFfnuiP+WVgNTsmG1nUvohBKGzSIgerrzolMDlbE5jqLnGZB5/
aTJdOe503dTdkee9ivDpI3yDJybTa6TbOUog4g4whbhaqlfHneuwLrtXf3aeK895o1pfTxJRseTb
THg/El3fwDOiDV0jPyo2PxYTfdJAs6ArgHUrjNzoprtLA/GaevMWedFV440E1i3ghMkiiPjsqKh1
vG0mgzgP5r10+lOd9jHAYA+yErsC9IvQcfw9cSC6XDs3huR3bNGvXrAAAU3Gf/wAvV/rtzdOjpY9
mV+bSkL9UU93auzvoPAHBOnPTOLMaFt5N9Z0mzG9t4W6WmrvpqzSKx9QvzTDKOaKlKFM/efKba89
JZ+zlF9DMAB9UYQpyAyN4Vy6rwGzFnAD+VtwfhoFuwEyygVU0nsk7fBnmvynFJEjr+A9Dfzke+Dq
q0KOSei7423jygfFPmk+9SOE9KewgPxHMbannA63Ja+eM4feBa3cLgHWsEyg2Wiulqq8RQIOzRBS
vyULAaBtufPH+pov9aHFCfwJyty0rt4S/LKsAeF6Nt1twux+SgnMJfNrqK+8onbDoiCXOw0DQZyg
OWSY2lta1zdVYhW8rmuEiQY1ejp74sbjwhx9L2u3boa+Z8+XdgstVRINnXoE9+PF5Khigct2QwGd
RvTSJ5bjZa56tQGAtS1kO2KYv9172D5zX9ab+pcGNfBe5qC3ibJg+zGVbNvXXrCfhLipoKweov6Q
xrMqXuhihyvAIef9XI7VrjAoK1b+XOAUEDoC0m4JresPIdgJ13rJH73ZnaHgSD78CiuPpABiDlWu
Qk+wW8LNI6Ro9hQNJvS566dOwYauH7sjxDavpwBmJF4RjZV5tb4+JhAsChfodITg5+QRF96uM10d
0Q4f2oH4e1Ys946dlign5mUh9TEY1S3uSU8O568Aij4N83iahdm46HCbOsfZVr17NZCNEKh/m6v2
bhEwfwbOcpdbfd0sQkPYJEvjIshx+6TFtZe2mwId7ZD7ww725YdyAQi0JPN+7IEz8+SHaL0YcZ1t
OXPLsNDlyXokO+V4M9XLoRX5TV5SwBT9cccKQqIAJdMMkN5Q2uzgJvVpAoYwEh5/cGux6RznA8ke
CvZz+6zL/C1Il6eUM+d2IJ7A8prhlVh5d66o9ilvr4IWEbcFTtbKAjiztl820D4ej8i7cLAXz+U4
33WLOFaqOoxT/gxl/ToiKb3xsRjSiW7zEQpgWrc/mqV7FlCsW6ja29Z516OOkbMgD4Qp+kaWejhS
0e552+8yPZ5Qxt6r1L/mqQDYMeiOIxtPjAZP5WDvLamQcpBMbRqAyk6lzUU4ZHyb9PA6Iuq5K9pj
UZv5ABuB5IcanfF3J/v6XXfpdhjmKpxb28cscG7KItjVnr9NqvSUtOPrBG94AM/KJFoENmdXBxAt
9cVepEP+BP3J6gDDSXhAB2Oypbrmm9mTiBhB4d1MwLRC+hZAMUU0iwvWC2gZAiLMXXkse/roTB49
tLXvhkDvsbs07bs7qoslSpi7nKoCa95Ovo3znkyRylIgSMfWCceF/UOhE7ufFJx9FW/Jxhv6LFqG
8SUhrQD+tH9nnouqQMXCwe9UDCB3Hk+5YyLWYK+rIqlj2hlkMM4nxrhYcIRqdUPcZE/4tIQZNFhD
1fvACcOsICz1pyBS877wsdvIrPuZpPKDWDbhk83VRtbOEhrDoNOYjAj+xD1p0aZRK6b7LkOoA8Hu
1ePly8CxZCw2U5BCOXng2Z0hbNxWlZ9hY1txpcmClaX9d2Ayn+rZAtY9dEGYKf+O05yfoJTF33Dd
0QMSxXJHLerF8zAfPVU/Z02BiqiLah9t0/dB95tS20Oh+ggg5g0Vy3EZgHqkcu/L5Sqogg0wp7u6
SDKg89Rm0SpGUTgUA8p2I/aaDynhCiVjwNljDjS7hbpp7Vd/RrrUG9MMR8/qnT/PL9647AI2vno+
8K8QvX0urA95EL4dGv/GCej1AIglQv8uyOi1kPmzqBIvRr53khyOD52H0cyq2bG6BVR0QJCTFUzD
20wBieuTV5P8z5QBCUxp1J76HOr7ChIUfedtgOu7HZe+DEvMD2DMkJeio33NE/Er4OonG6G5m4zz
Zhg1fW9g2hE2bV7E41j422npREx96x+S0rof0AdzgIN304NuHbOfEwp/5X4yh9lJQUPuZX8KGKwb
IORR1nckmc3HRFwA6GfM0VZWxN+6kqTPuQ/Jinh0BtwM9dDtHWnaK4iNdSdbOlVsmtrgBhYsuwGK
mzFSeIYyMAatEQOjUUJ3poUf7Q55s/eI5nFzAymfYdd7TO1F5cx7h6QIsrZo4nZOqz18POYdCHcQ
5hjyxo+Bi+2eFuhsHSpPykeQxKtHaNpPkQFiIlbO4MSyV00sG0aevcXNHiEd2G/8pG7eknYRJ39U
3hJB5Ij9EBQmn5lh83bx4OdCHGrhgGMNOxQm6Z4EkeaKF4xcC0FJrOtOY38ZSDl5g73O2WQ+TT3G
az746IzRkj+1SO9vkOnoLSBLyztuV/4tTh0Uo2xryTW1+XKUwwK3aTbMoe0Ji3Cd7mEeggYb8tk6
9rpxCBfFJBo9Lvus1QfexiAPPNhSBI8Dvpc7pdNxAA/hkDpl9zi7Q8UiYZuyDHFrNVct+h63uWoo
rKqK5spIA3nuRBq6pVhEd0grYOQ4QAgkoizLDgCDmDuQMjnAPfkYwP+B5U9Ohn2f47Z0wt0MFzzd
wxWFZLC+Te1A+k3tpbhZ2YRvcj+vjoX1knhyy3JXAecUlUyPRzX6Kk4nL4m6T+Mx2gu18x3mb6V2
5H7BHWnrjnP/kidwfSmD1j4Fbv3Tawb4946589hXsEp1pi64s0LMV8iol7htfD/sbcFjT07u/3F0
Hstx41oYfiJWMYctQyeplaWRtWHJss0IBoAB5NPfr+9uZqrGlrpJ4Jw/vmxBVb4Da1ECHTTTkXOb
DoCtX7KChNmHwPbXbAzGPQ6WENOALcKXRdrza9FPNvNTafKRL93dSkz373Z2jIROpuFoia7p094K
Sy7movefItOBi6mLlaEkKAb+uLK3k1mXFfo720dnyceg6b26natlh6dkWg2k0p4To0ixXtd28j4Z
3YTLOzAzFpRD/3lzlVxRJqdq32xe3/wxujWZBsXv0TU+qgJPQWQ3X6XoiK/txRqb6/DQ1uLdWYOj
vVjJXumEb+W0dr6d6EmRLx6J7tFQ65i42rohGO6aejUPG8UsJ8rrvy0eq9iYgmtgTOPR72br3A/y
arZOZowBkmopw7vCaD1GFWf99mXFx7SFcB293z90Bi5Xu9j31FY1N6I5TPEg50T25ltfRd+7kDKB
Yi0yhEUTuIiUcbNCg4OpaO7J+jNaWhlvxXqZw+1bNryZW5TR7dOnZQDkouX+FHV6PZFL8wPtQtan
1P4BiTq9zm37UJr6q7LZ5lgNk1wJ3pN5qpJ6KThMO1SBW2j8Esu24gBCoV0Fy4NtFlNa5Xgci+Jk
CstKK6IfYlfkj4VbplMVnidOWdUGb4x3ZD9Rp8n0kDCzvRNgxVepnRuanH8pp6JnXZCL22IHWf+T
s/Fmzs2vTe1sSoMH8Fb1ajmpzvz0iz5Vo3837ma6YxiNOzd/9P19ijHZ1fE+7fez73w67fbdBNtp
3Ks7PTbPfrA+txvb+mDchvEx/8+VXhv7OnzycrnHoTkvbzN6v0fJXlIkbUeuSLGvXeaEowvw012N
IrxGvQoPrV93D1BDf9hCjN9Trta0w11130p3TyJn6w5rtNGh3VrjxfDW5dwvfvA4tP18ouyMV5vf
NTY6O0q8Kl+efbwQKcf+z2Lp42ys59JlPFm2067LRPXmoTbE37Uzn32TdnHTb+Juxliw+/VVGt6Y
kvT3NqjyP3NpH8AiLtsuT9oZdbwts8g80/q7Euvp6uqwDc1TNYR7Ztb2hgWjeLDcUuB2UtfO5VFc
LGwhU0CcKfUDibmA1baSrNOw8fKYdiiXVaG3jlah+EKs6V4xiWRLxw291yzO1tjS7SkbM6nGcE3B
g3BuVzejw25Y+yFyhv59y4V7DfoiwBMxfqhgi2IKuq8yCL+Kivcd69AYL0bXP6+rF9ALV0EzzJYX
q4HIUy9av2TfVCSl5wewp0yY9dmshzflD99DXnwLP/ptapDDXlqAUcPwYYjxxyXH6zqtNsYKzz15
i1AJ3ttD37vPRme8RpZLWLtL6llTJHvU8YD5K1y6N/I1zCdbckKUraqyYQR239zPGaci7r4VD8qy
OX9qGqjOtuv74IK3SPhhdEMsPA1nuzc6AbIhd1Lxsrj9vcEqd1m0N1F45Hcf+BngFwuR31XmBlDZ
6um/rnKWNGewAX+ZqJaeRfPA9dedgtwys3CumhkYZTFmTq2QOpvdN7BXrbOJPS5vGGRq6kKzqR54
LWZ7OQhpux8W1eJ7JljBgarCsr8jwd97m90qD0lNsvMHD06WZMjC3X5q0c6/BJEd/2bDq79NTBoS
61CDlaZVw1tOFdzJX4Y87ZzWf1RjOx4jzHlvXjX1KIiD9ooZxkiDwM9PzjLyvC5yMjFUsbIG8TSa
+9u+DWS32ItdZVaFEywpS38sDtpsjJSh3X3XtgeIWXnbP0LM29QlbumTsPr21Vk6kSeMkvbjXqjS
iovKaO57Yx7fmTfAHAY75/koTfFtOr3lgl2J5mevCGjeQN7PjpYjaIgzPvpBLU+mWo2/Het+Ij0R
2XEfmMXZXg15tGSov8qeE8ochJN1buC8trWhzoZ0wike8Ykt6ZIXdHEKzwvMUxO0c51WnuFtD8rI
6yxHwYXTrK3lq+GPp5kh7APYZayQYI3iuHlV/dbZITH8fch+Z6twEWkvWz/lNnQP/I5m6lvSuHdL
Za+JUUWNpOJCtfxISJ8/AqiEg9VJ/wE/GoVs017aWMcGVz9rovWPi2Hnf1UTjN9CDnQsOsxBqWeV
vFWtvR2ZTAsgTVyOCY6/+k70EthKCdaRSk/0GzC7VMXBaec2s2UktliYzn6ZK28kwNLyTquV50mg
RusazrK5H7iifveaRky77N1HpWsqyr2O8uep3E+GoRa+2ik8ynaaU5IwiXho5JY2XHUZDPvytHWb
TxQ7oewmqvSkKf3wSGNodHVXg/ZqS7LeNBSEVrQ+GPJgiKp/HsPIztw1WPxkzsPmmeBObtit6ca7
UXX20ziKPC057uJ2xH8d+3QLnps5kH8gQIbzNksDTzZAfNkxcK6i29+Z8UMUHJXxso0lU3xUFzqd
JxGmJI0Wx7wrzcu0z91xJJPojYc3+lTKLF9Qc+HvU/wEuPp0EcSFGVptYtVoW8GTjc/Ck8Hnsjs6
rdwBgyG9jTSLVPY6Z0QYlk8DgY5/7HGt+ADL4WUNnYjlTwdJqSqmu0rt54YgqgfCcDsCe9Yo/AyG
wDnQSrxdLAqc/qtUJ3+GwaxO/b7sR5qP1qNJPnXagSgc1t7fzy177G8z2Do3aeWtzsaS5clbi+W+
LC33VJE9RZi/ydDI4nwsHa3vdYB7Kw7Dyn636Pb7nnAQfucMMPyT9Iqk9tXyOvOXHZdmCw54h4Fz
29YL/3NLWR5ViNnRNjsSW4Zo/48MvuZijMP+1mhztGKyISeEHU1gafq5GMleegd+K0XqQs0DmKUF
zFNb9Xu70Rt7i/lm0VG20zLXEIW3ltEgTq09mH3sRob9ibB7DQ+r5xp3Uro6azyh2jRfVfFnNerq
l5lr+ThazfS2jRNxEOU6/bZFMR7CHuuqp5r2oCZsRaZfh+m0WLcJMQq+2m2FI1TGsFWZ6izHewx9
Or5ebQDL8lcpjQrpytSB42qxvEZjNYAi3SCQtgGf01GL35Q+j4QKIbD/ugwzPRhzmfZEJZ5z27pZ
vfi9AaXyvL1z29skCBEVw0EZ71Fo6WQ2l+CixlFiOF67kSevjVibaucxHzggqNQb3CIzV71zP1Aw
4tCAVOnfnHrbFZfoeFii+Xdo+TIV0pEZHxjtECU+h9RrAhVi+3AqJ+W/xLgTm6d5UeKzdlb3wWwn
4+brcW7vlf1o5C0jyaT0UykEJsKFkkv/FqIB52gYxYtqCoQ4k7QxJ3Zvmrv35OX2H11sWB3E5ziO
YNYL+F40YIeXLZV5U/9EIkaaL87JC5b7wtkBrquK2XD9tWjj2AhGqlycOIgx7IbO2677BTyheTBQ
R1+bodyPDahJAoDxbIyRSJsl+IRXy1Rl3Jn8FvHuzhVdfXOXRG3/5Wr113UZmJecgs22ifZ0m/N/
M/pwAKDgEHYDnuQCT+nuTjUIKoazDckDi73vccQ2XdqZHUkUbXviT1exbZf3phzv7NamotHbZYZx
8SnXZcgxsGiCkW0rcysMcUG//yyouRdI5qTZ1tdt4HQqDOO59seab87+ClVwZ4HfstZhvJy1+af1
F3aBEkxL7NFXwc7HqpFzeFZGkbDdcWX0BkUshfXfIFrS4xaXMpayZAweP5bQveyl4SQFPFDK2/gb
/q2NiwhyQ4SnBY9xPIbcBcXQVXR74kRH4cGubq60DvTyR3OFxohgjVhyrAB7EUEwyZkchSZfTpsx
v0dBXx5NF+2Vv7lnUTQvYTdd3cK+OmPxW05NF1sWwyFbPvb8+c51F6IF6GCVh7YwrRNfcPG08y4/
OUXtnS01bydfjnAYG6PS6HTPqihJlmLKyezSaI5BCSbrWu5TVQepslozKaSWqS3se1eAa+VugR6u
4k9w/ejH1FaQaHbKdDfpV412Gbu7eSlvvC/3aaa2qE8goH3YSqVSYcDFeqL7w2bOMr/sxDd06wbR
ARC+AYLFU7SktDHjDQv8P31pP+ZTON/5uo7eilzlGdbujjTa6SMYNZQIaoK6rX62yPAPNVbCc68q
K67NWUCi9+O53YyaHgH41E704SMu//nsR8tlH4Noifti/Mv/2sTR4CL/YxuP+YWwaev/xzPM1B40
skoNXkRyOazggMXcSIZy8xIHl2/GlX5pyX05bbv5OodNkNXEP1xV6IDEes1jMfvv3VZPJ7PXzrnr
9H/5aHDSDuWcQn54aWV7A1c+CGxlW0tij+aa4maZqAvCq2/p4c1uKoJVse4g3+ysrKTpO+1oZ8iU
PXZp67QhO7K8BvYSHRq22Fjnyn3mykrdSkRJ0/vGubfLhVxWDcsxhBhHve6+3nsoapOn0p7pGQr7
XJ2FNNq7yennuLRQItTuHpx8yh6GUqIfdf3jQO/n+zgE5ckXhQ1BWngpaQF2UpsdGe6RjpK1HI65
m6+J7rtfY7EN8eLsW7xHAwzlhnt6ljPA0OCxMFTtD/GSBfykeg5LYgd5k7rXaIcK9JX8zVdEzWcQ
WmA15i/tIj9fpoBaI6f/8XPLTcfa0LFS7YvdzO/b1FPhBE+GSTvoU3/QsPflbCdtPoOeazQwhdfg
Ky15zTyHz2MPoHKZRt7ZhJo718j7H1bTe2/vPvfVve2cDuEfXRQ+DTV89NRkgxMap9xzp6yOBuAe
BcMPm75jqoENsBsdZTrcf4WDKe53uefnwi6m30Ywc/cEYZ1wGtYXM3dZ8s3WT3ioCfcI9X9M332y
2OTv9NRtcSerR6vPBbdh/0j4eAmwxHuV70TsamvwjraLE9e0qtQxe+IfBCOuGKyAV9f8Zv7p6X1t
5qeKdSJRFloXoKYPYfCCu76a0Aqtfwbq4x76rt6OrQnwRYrL/SKJ3fSK4B+OU/dxKRiM6P2gY2qv
2Ms3+KlROiYcD1/1oAbWg4kiTm/qJbW2gB4emyXnzu2EoPIy9npzORI+3mR70P0WOZ5ynpwvGlan
+ynC19YChVaiEWltzP8CurDixefB6mbJBqCoM1yuJS8at8c4ZS0HCmSV3X10PbSycK0y3afivVzc
62xvhDorBP6e6/5dfWykLj8e4QZvuHwPYSvuuo4MKjPn0gc+eRclCW7b3hhx43k/fBS//ZY3mtpw
GLRK/AwkIuUFUTlu87fufIDA0fgYdqliHJeweJp8dmvLqmlYM2fR5bFxhwdvafk7zflgzN6zWeR3
LQECSdsO1cHXmtor5oG7vhfQLBYvuWtt/zZn+lfq/X4kfTPF4j2hDRicRsfjVFl/odwndnMzqkv6
iKX9FhZ50cXG6lkZf4L92HvKP2zdxFJPqEXq7QzhRrQXR9MvrP5glTVXK6WA1BMUodQbKRxMaWnQ
7NY9M2VPGvlcHHxY6jdSBvb7quiDk5JueQxMk0bsyK1JRinVd2Dby725I5KrvHZ63RoxX8aeQYwR
Kke73IxrcJHVHJLdOIbtl3Zm968xy4n8mB6FgGGtXOjbqOrE80G+1MDzzkU4dezZ058uasSaLIFb
fPFuyMO2tiJ/rcHwQbbqqj1N2tu/pi6HYFg8NZ9pnh5b6tjlfIwGAl0hTyeMu+KnLr3gbrXpSBtm
KleCVpj3vlD2n7Aeu2dwLpWFfo3kRzriN5zuepq3XmeyCcfMnzbrZIHrnO0632hoDq0UdCw6TG6f
8w2rWxVxlAefhTHqE6xkQ55kXxzdfpoOwTbtx7UenD9aLvulknVJmbiajwATuAenyvm1cxf8VOFW
/psl2TdyWodMr4Z9milhP1VG576S+KVSM6CYUnUoWuJoRHedE83BhGdRXCJUUA5p6O8GdFxO+7Fc
HWgOVABNPIhqRAER8I+5V1WH9gat8TsZhyCqxHUOC7nFte6rmkLlsHiQRlSip6zUwVLK/jWStb+k
hYqcJJLjemTj2l9giVvs+ByWYGqjZx/Jg5fzswnzhE1xcTGJq16Q6LghjRNydrbYtIaQh6DqGHna
rbjAYhlfAS3bWIs8Y7uiZrGIA4nK16iCb2uU+w/Z+fSPp3SLQY91SioNIUujS6ZOZYPjtiutpjfb
n1v7t1GEpGsnFPOnL2h1bB21HiZAtreoKTqiSBw0e2VVX6MlbF41g/Y1jEh4Zet2T7VUVSLogTy2
a2jco8asjwgQosQs+9ThwnQGV5Xp4JHHsqHyegR7MiC7Pd89LWtvf/ijDwepJPTSFUFBdEPMNfJs
DyhD3GCccYt5wyoQTpWflygAZFB7m3k1UemFw6CEL57adUJ8sRk0ZXAuqOs5u0INP4Z0VbbVMwdF
a44fdrAMz5Nd2ufejeYPV6/6qQmA0IPFQqudS6DMBiiNasbBPXql6Bn1lzLzh5HEqrVHMLTO/nI2
udiTfHTqP/PWqLvFMa37xrLUmwjXMtU8o1m99fap151M1bxY5DxNJ7X0Q7r6tUg8dKSJ0XY6Q1q0
vTIlIkQcAjmRCVyBJG9FQKCR6h6GhgsmHgOn/JcLUZ52xE06LgJkip5j8ltVwn4i59sGdyiKQ2TV
xn245R5IojHVb77nz5elrOQR64E6Uxa4JlWBxKhyxvXB33v/6Gy5fazmyXu1BSmoy9bIzPemjrDi
QX6RRWhxLUTiwdtKO2NBaQ8zQHAcOkvNzTOjqkMkFI+WkRNgDlu+hmN7wpTfH1x0FN8VJ+XV3tiy
edWLuw4g4+Dydz4h7FIcw+FKhRfX3NzbckgJCfLTMKgWbMF7iwKl1F+TXRBipFfyi0Bx0zKkztGR
BnBT4S0ybQp38WLeUMbn3TU51tgzvsOxFvdlBIwzbKUosEqbPUq+zUisAvUw7I+cM00eDE4NPSSd
oLwR7VR13nnr7ruxqF+cyXUZZPr9riJCDDZ5ai+qoTmTpAP3kfVGwftLcXCrsPkVoam4a8KchBci
sxLqUiuIbQo2R/4dYmIpf4MQcdKWmyyfWZ6bBy1EHaWE+REf1kzk37Teetb1LBM+eD7Wde2OYGko
eZpmPgacV3eR27uXudTD0Qtk/yUEbKMlt/XeclFExsFUVo9VwKZuRt50tptIv2+qcAbigoS4+ojC
/vpUgcVwh+R0Beuj1UQLckCQYUSruoHTI57KDhm3nflAhsUY262VNBoNyuakoYu3YcijZ4NBZK26
pM4HznELcPs25mo5HG5FPSospmM3GUeyLp7raDnymKSc2mwC44JKFBrQVpJYL5nNWl8CpH570aQO
Zd1FA1ndTpmcw4uzgq1tNlTwfsm35n4szfFo1sZNGS2YVodzsTgkAIUi1bXzEE2c1IFpzGlbMdoF
onnGMMc0WPlPfEO3SLBHO7d59UhdawpHxJbhPDRD+1SuZmIZy2tTDs/5DsUxTE+jw6biyeEhIhoT
KVLlnj1REDYn5vBQ1dGD2Gx5F3CIZSvZmecWrjjJjZJgs/bYVNW1GSl4zdHBOU55tV1hxb2Z/7es
08F0QpnqFRAL4pAYMe+Kfrc452673O1QgRGiN3hb5+Qz96LzTAa3fw89hDirY1gX7M/FwWwWi+Mk
atgfm/B90H3w4k9WcO77vX7WWjjvk5ebURou2/hnAKq6G5ENVQdnJp2b3XDQGtAE8S+fTxM+Bd3o
ZQgVrZiRbSWppJiTCc1yQsJkcKDAmYJeg3WF/NY2oRySX8DpWLG9qaHgeW+DoxME7WEaCvci3Mk5
23QIJ0LkxrFW0UqHE6ykSaNTmguULKUFIUm/Bb620A/1acl9nQB1uId61MM9uegydVhm7rdRrNy5
jQMkWzdv9rR9DYQboYNAPYde3X/PnXl4DT1bP4w7OgTZY82qGN8vy+JvFyVKVJQA35llMXgvwnN/
wVDP5yIM5qNtBO1vWPVb+PANVVE1Ri78O87ZQuEGfuhuBwV89uiGil+GnRDDa+i+u/UQZiP7tQUz
us3HvWp95iN3h3klyzDZKns5gu8xcvra3k8WTXzIKtmRYtgFuTy3uBf+RNtoPdeVJWGUfXFfzTbi
E39pvttKBy+it+e7KBItRrlg6lO7L4QTV/UUMPKFRhvEQio39WXBuxh0u3EdzaInTC5ys62zBMxM
cQ1hGoBvvO3il9DRlSX+2XlEPEgj1PcMiHXId/FhW1DbUKRPUdiQlqAgPsJo2a9O7XFWdP4gDxLB
M4f/vCNtX/qLUUElxXrf9AuoV3Pcqp2UgnEjrZULPVsR/qdrzmHbdhByKtLhI5fdza1qu/21q9gK
lN3gxR0jcI2F+ueqFMCNbFt2WvaT8dA5Sv4NubPRAM350R1acshcRVDWjMSGSMq8epBt2B0QG/fx
Gk7510SINHZe/wiOH1X4Suv1HZ1m/ce29ybtK9I59x3+t3Hm4lJ2wT9ZKgo2dX2q3O6rinoB5ttG
9xtPyuNIJCEfg4PMJTX4/H+qOdg+AJ6eKjdYiRWdWQ8UHYG7NMZLSO3B2SSdMNnLsGD0c+cM62+b
6WbVhy0vi1O9L1vWrt0E+By15z0kEA11sIO8ay+5xhHwEm1WvnHAjOgCtvFskWpziSZ+WNbnMavW
bviYO2Vmq7XpS174/dnY9EewRN5BsC8ce9duE5SWb4D1iO1DRtvINMWDaG6yj93LnxGBL49jo7t/
m42aq6knP1nHfU1l4IXHrus5MErMJh1jaeIrgVSnLDzE/cN6dKrNTXaTjEM4e//VmCuc3xE+596D
7FfsH/NMci8jjk2C3NY89I3lJJNSY+ItswfQ6TrgDvsI364r95F2pYC9vKuyFS/JbbmNfsZqDIC/
m7+MswwV0vbkWfvbcu+qAVECOMwrhCBy0UF2KdokcTJcoiiNZcWT7onyKWj3MKm1DJIFAO1DluH8
EkjXPJlWWF+HH3Bin35o3opQgoL4pe3cSxjGF28udDwNw50nYW47tbWcBnD7hlNCaZhKp1Pg8aOO
pLysPeqthsAryyUKcapXhAHDar0Ut0ndq9FbkWXI7bFZ74gDD709vhi7+lWV27PfBc+D8HFWa7CL
tr00KKetfXgfDbTc4EYPKvDNu2B3+pP2TTPrLPIZwxsZy/phZb6KLo6ynryZbieKrP+tY3QQfEzk
svNABeYN4pycIw/fS2uUb15bQxtB+C1N1XPsMvTPyvGuBYbUbHIRA/qiWq50JLuZ4+6nLjSQOQ7e
iVFQpLC+5cnxp9di0fjnTE7zXNRh0gT6LRicv4XoXhcs9cV2c7HAmexwfbcjDyJ/n559y/PTudXl
yUImn0JFdjcHEYRnpf1s5mVHdmU/Fyi1LeFnXjuK2B7sOt399pdJalRcGaAgAQxfvFXQBwXRWcq2
eW/mVwO+kj6xqTzMjt1m40aht+jCIAXYcmLLKb7HeZrBNoYyXusuz9DnwoTz2o4zFdarE+rMcQwO
kAFWYV0mwF1vASy91YzM3TRlurLJzci3X1h0tzvUwSJZ5I1yk2V37IhWTRrl5YfFiwqgxgClVIe9
xfKL4fYmI8/nFruupbGeAoVAYcSHdWJF6E9B5zxxVyNGRmPAhxlec6TsaE0L434u8+ogihAROxRl
XFXNf/Y0jSATzoehqpML0HzJQ/u/ukL1MlrbH2VP356JM5AxF9sBAp+MAcY/B0PHRW6L5bkOxFve
+5+0v1PY3i+ISO3g7NrFw26QsJh39B9OWnZZo0cPWp+vwStxZ9IpyF1yG8kKpekvr5FMSqagy1BO
Rowm4V/eujx56BVTVJ47s0Odx5NCX7s21UNelyDyE/otc3HGBNLcTEqEYugiqjC2tHzu3OKVYKMH
w/C+yrl6ppLl5ijK74kZlswHgN2jhRT05iTycDzch2SdPTLfPwyukfR+87k34y/OpBGQSbqHnqzw
+8oPW+b59WVu0X/aTa5PtmMWzOqOfuSJ/FXPdVZu/psqdzQk/psjvYdo59zgBUUP2mx3cuvOU+Gf
0W282l1wj5iEH0cBw84NXK6tVZ02uv6FOO2EvtFJ7dXr0r5cHmo1wg8wMhyiyARErdYzHYc2cgKN
2K2RLDxgqzZhrAmNCvDAVc/yHcpMOvpnpGcOnYQuv3hP1ZH4mX8owQ/rGn5sJaKmyCwfDddbDwhe
6thmrYuF477zILyHPo9Za+pXC84qD0oYZOW/GP3+huY4z6A0Un+2UCZb4UxMpUzXyPuQZnfNJ4TQ
Q8+PmFttecAXxjMfdH9v/F4yNsXOL1pwL+aP7tzUMXmPdRLZ5etaEFxrEdFlzalvG+/2hHTf7w8+
YgQXUCwJdvE9GGW27m7G3szB1uDRoZj0vbwFh7QhF3aOUAfpPv82ho8CpxrCGs1c0Q5PvhU85fgS
tsk8mLP5wceyJrXlfUaaTpZInXBmpVPpnlFAcg6Y22dv5ahNqQRLlr0IGeLzq5wjNpq9P/aQexeo
ZcYOhRA4QA9yh1T2HZISfFY/K1l97X6zEc/ZNbz47T9zRnmwmA7Y5Nh+9H3zCAGNBdQBjSwIveWH
LC+85n+ktRy1pW8XOiJlLjksQH6Rdh5CxxYxalbbPiT4yFI9DAWXqk0SKFLnuO4ZctvNkQmighDZ
nAb1noVxreuBu7Phy3LDR0T5E6CZ/59cELgFTJJX0+j1Y756cDLlrLLAVca5DEnnR+NsohaZp0Mn
Jg4cEUa/0chYpyqf0FyRZCcCMkcXMteZyYIhoxjjP2OsAYXzub9EG/xlA7R7FgN4jEU67kFVJnTe
MP71LbG6sYja/NHYK973AkxDOS3KaMa2iVd+9oxHJYHXrFpPV/wVL6sgu9iI4AERfn3Uwu6/JCTX
GSa8u8jc+qokDsZpz+00ZDeJbTHqDAGK9WfuDfRIAxwESyiZwyDq/9UOwdgMfLQRXPeBrWNEfmQH
27OjiQaK3NQ1eMBMMr1jAL+3zbAOIQKn47Yq6wLoYt53++ZddouJtFsAkmyC5jLQQyfp8m3OLBS/
9qAoqrZex6A/j2KjPucWXZ4z1zkaH1tlzA/Cci4Gi1KGqPCvNDBsRkXxNkv3t20ABTYTzqI50NvB
Jqc7No3pV2lRUGTDkSelHIkbGqo68UNMnqWnvslOAuitwF1VHjlHy+xg2fUbkHyTbAFnBdQQY5yG
qh5Qvh2AHdK53NdENC2h4D6UE8YKcqLtYrhEnXOGa9rwVxQ6CXfbP06QUgcDg0OVW4/Kq35bxIrH
frAzrpnSADdBZBcNpfWvHNYb7I31tSDZORnqQmaFxi+LCR1Yjdxocs5IenJNC90n+VjPxIYn9qyO
TTc/ba32n+iZVLEoaVC7dVikC4L8Y4TR4K13Z+dikoybEeMtY8827ok2OW9MNIa/2ummsa75Iyr4
YMyPzNwP/VK5WePv197Rzya478Vv1GfYLmcjKM8lmf4IqM4R0mSdt5lf1HdD7xapCYnFIWagUgj9
N87KlzZyX0qTQF++ky4eHOfvbHv/4+w8duNmui36QpcAc5h2ktRUsBVtTwjLgZks5vD0d/U3kusX
m0APDAMakM1incOqU/us/W0SVbKjvP4wgl/OKZYcOI75W4Qzi9icuEZ8H5flEzusL6mr3boeJf+S
lLgpp+4Q1imrHIrlGz1pe15O/Z3eON6BQDzlwldVsUfezOr8JUlLKicivmVLcYedx7RrTP0Gyc5f
Zxiox5R/OFVFlN/zOavi+inCa2OTl6yTtSG+RvDXbprc8tWu/01p/dQYFJoUXsJHR+Hk3hHjS9jz
qEl5BY3kzraYsalNgUG5m233Ozag17bmQt3OGmUTdmhSQ0W9TdTxawHsYaPq5e3UjUcl7QtOpCnE
a453jLHC3BQKBzJDAHu7bNVtqjq/tbj7XpzeoB5wOkVrsj6ZX+MMsdmgt9caQbKFRv+kl+pD62jP
CFKeR2/iNF6bUJ+2x5NAcqOVlT/P+u00T9s6jI+GSG+LscCb0HauO2pANLnfafZJ5Z8BsDWOE8m3
DkFdT93gq1VPKa3I0aZRSzIF/BiQZk9JO/+mQfK5MUs6uYrxvgvsX43tvYCKY53vlfehrZZbJ1Dv
kiykouKc+mfua0dPd9Ppu5U7Dh64BifoesFhlNtZR4C5yCnboUB9ryWx9VghlTiA5BmulcTRNoVh
N6926ogHESa0eaGrQviGS4E6ORE7IiuHA4/g2WxQqbfoAV8552hubTvRHuxALf4qddnBVmI5Tbvy
6daj0LLbbHbSLzpf/19KPleP2sBiyxpz5XfTd/0hFANnfDkTzCwLe6/0uILSLkeluMH7qTPoa1aV
glZqm472m76yupsGHffBiQ0Lc4LRUQ5zn8RH26jzYk+Nuojo+90092N5ajVmvUIVOn6cOXI76bPD
Q18JAzNEY7xvVIcz28SkZ2tW65b2+HSyuMX0V5ti1jKmlvtlIrTj/4nC7V07sjo/5CzrT10ghNog
QCDdJn9oCLpPAu9nazvOCjpmgSciu+ylTlpljotr0ZR79kb1ot+DapbbGLUfx9juhq3hy3lCwxKR
Q4KTxXPCw3Qzd6LvMCy6b8lAY/T5ay/gSjQJV1I3muYNfNH8WLDKQwocZ3zYOehhxkxXeP6scVEW
wBmyi15iaK4bDjjgdMFTMd1WwcOQrBDWFoxtaUn7F8oxDnOquaN7wjw1vtI0h35O0GQb+jbOxC6J
qyN12g2KiisDGrIWscCOvqBPez8/hkuPJvGJQFzMtcBf8xjlL7XzVKuUTH5fdmmJZjIaStZw7IAf
KBm+Lmhoq3/R0HHZy5fd9IJRcR0jhe0aZvoxI7yrhBa+/mulPZ7/+QuzSzbUE7Sr5kMYh76j/THs
307lbKGyFP3z+csvhKAqYYk6LbXVdqwyf644nu86bZup3bWjhwfLhj4OLMXaXnYn/d8ZBg8N2E4c
hf5U/HUotLVUNoIGDVHG5ri5DD2pSnFuD3WpGScAa0WfVpvdUeneeKWy8rIXsogqRXo1dfRrYbuA
vmk8wKzYm+YauvpzCpUqW+khsbTKNLIA36bdvZHkvx028MjeEB7Ndsf3Gak+Ekp95Uk+n1Wq7K2H
0sxFuT63vq1916oHk76Oonmdh2blZX8+UqonxTMFSw31WX2yHZznu8iuqZGj//55fiotXV0K6bBF
pMgqFXp94O1ts//qJeMK3njp0hKcaOwRP3nJ7AE5dGEziL1SOOnKoHye5Oi1+DcCysrkEBmox9EN
2EaYveZbetDtWbU+nx+XpRtIwVxXxcklre58o1PzDR2eKC2tPN+IxP1y/g6fw5VUTw5ij94zGrVz
P5imiKVkED3RLRv9sincXakUMR69xK6/lLNw7+aSivmF81WOa7Qe/WwDgHMnqqSqrtyXYOfQnFb9
Lh9Wp+1/3+z/ZQWqspteE9Ztg7ggOI66whIqvTKC4lZRR8Bz87cQ1a1mZK8e3ks1LREr08JdeG2y
nR4qiEJX2Ff7njMa93EziJe2t2q25+hoNuU8ZMeAQ4XrgLLfcwwe7ZAFCgJdWs+3WVcadBjosL7t
cdjjWZo9WKkCHEbzaBlmuSB2Kng+lfLMMHyn/UI/pCLhgJfiPqV7px01ZM2T8ox6fr4Vnlbfu4jc
EUbhAM6KmDoCHiG0IbbjwaTb6l6fg+kpH0rcUT2WvFcRyqi92Q1v7ZTqT303oFi3VJaQw1B9m91K
oSd8cKkCjqJg6VBiknOLKoAyiDWk+66lJX4cFe/YUFd/58DARKptWNqtmEOkmgY7/lAxv7smilIv
j+o3q1Ptozfrp8PnzNmXUWNukPKo+7xRpxtvGuKbwSgFHlfIPEoHhSS8kfB61kJ6KLRB3NDZoFwr
Rpm029HpxN41CvvWtI0WubVJoxgRdGtmIU1zMbMu37A2ZzxyZNZXJqWvQ2im+p0LfaPZnQ+qhWQs
OxsahsqyrmcIIM+yv862RvZHZaGSai/nb7CQ1GRzw14Ne7cCFHXkJNq9oVwzPUUg9FdS5tLPl7Jx
V8a1R8s+KbN/mwSIArglvXjX1yxxlsLj9PePvDhFCGhk2uxbWvdlnserjFanzaTbX8+PztL1pbTs
1SBe3JHfn7s5qJ15fxLG0t5y2dWlnNyUUMygD8B9zN8aUBd1/hqZK9fWzKXfLuVj1Jtqkuno6WbB
qZ+WG93D0E/YsXkz9Jq8RzHj6feDVWPWmk3zW9r3ra9gmXyoh8l4KWczv5qNtnr3BqZ+emJG5Gyu
dx1qcihNdnCV9D2+XeHpiL0IJxurqzLY0I7WHEvX4FzXBn4yOGO+o/xh3vRs6dhg1rF3XaZD/yyg
dVPBVdSvKER06nSq/cckg9yrIskPWn9SsM9asPXK0riqUq3czfPU+4VOO2x9QsgZLRWNEBPDrely
ekU7TXLnUHXkTKAdM9hMtEE7eqec9GvBFQJ0envCJjkGXPWKg5ARqoT93CYanLsCg5gwFTSg6Tr+
aCAzf9JwNFPDS0xxBfUq+KZToPGRDFsvWpBlD2PmohDEMuBeM9T6WgMOcDtTt8vQxVfGVYli4GmY
SZnoHNE+02aOnEUb36gUmd+U1Kvv7TDKqg3tEsW1G03pNkKB9lAVHvWnqbJATnTlo5O1GBGIqp2f
XdOcC9oxVeoEM6aNyNTmR3OK66NeaToFzEA/OlP2TkdTgLTW1gTIBSW/ThBMvuqtVt7ZhchyTkLQ
4SL1gzHVaZDa8opeLB2ZVxMoyU7RvY6uWMVDTaIO3qFBpnASbuSohWpaIoGdcJiHDsAyY7z2slP5
WBkBOBiJJoAMJTQeThRMAizFdorF9DG0DJs+JM/0hE7eTdsh25o6T/hty/G3l5fa1upi8E9FoN6G
pQspQKGuoblmdEvzUHPSG1YbNP9QmZ0OXc4sqFtmjXEZpZZWuH+TSOmFUx6CnjjayEECRwFlE6GD
pJ/bWbFgXkqD0ubA8sbJmpDtHM3+JUmHTccaL6MY2gUrayDt9Fs/WZzI3mCZbVUzo4s9lDU89432
U42Ma6SyvxS1Ljc6h3Q70Ysbt9D+dsyFXezEF22rVNkvDOlBNSlF5B4rvlAtOvOC40woNytPtpDF
HGm3QN9AS4snObLL3nK6p5zqXu/XLr44bNL3aZqVdohSOD6lmz/EYfyg1RzQIGT53g4cGmtmtUMS
uqc9j1P15MatgpVRW/jsOtKHy0o5520ok0IhbcebQhHh9ch2fgXHri1dXvpuQWDM6RLRvGOgi8g3
9D59o70vei6jU5Evilgfd5nQt7lLuw+9BtDPgiS7qTV6LkMUEd9RivT70oiDi3xuVEf61KlWNg9G
fipDp/qGSvCmRP+QrlYLF/YejvSto5oWpUFXwLBOhnbPWey4HzKN1DEhGcGkz7xSrWk4NkptH1u1
wq71/Bd8IbAdKXXoJuyYoXHdo60/QwlqC3TXLvbKw4XXlxJHOTWjqYyoVDW1fnNrpJFR5OtVAuBu
uOzNyE5jVqh17oC85sgp1s6tBNsYJAmnrsaLhki2D5v0nGOh2XYwBVJEsRVl1X+lflj9FJzpIHNH
dbGyWTqlhE9yoC2lisqzG83J2PpDeqEZ/1vuYMcZ8S988NjpXvY4Usao9C6eB6xwjkH/04LGADxz
17RQXdmbnL/DQrnHllODlY00IWogrrXyHd/gu8bLq0MugAKmJihT1562SdGv8KgX8qstZQrb7FDf
ZaHhzz1At1rJ90qA+DunO39lxJbuIIW+OaVuZNDY7g+IHvppPNAFizjo+fxoLUSgrf/78Ub6xBkk
hIRjC/QvL38O7s/QunUT7cJfL0V4atCDNlAlPsJ5vc4m5LV0aF/N2bBSNVn6/VKEz0qUInph/G1l
NvaMen/rQvPZ9GFUcWJKB+f5cVp4C7LR2JTkCCE0Hfl12kG4hQaAqrse14p6S5c/TeYPG7GhagbY
AAkvOYKtZffje+uG3xLO5M7//IXYtqTYtkHPzXWie8cCfhMbmMSEZBv+LOc/Tr6ySDNOE/KT/GFJ
oe1EtjWrKXwgOyvVR9cw3LuQRuBNgoLm1uoU5yZKHINGYHobIEbbPfVwYBeRGcz7qNesHS4rNJco
inqdJOhau8jJcanHjoijhWLb6qi1p7x7cWtrAiOIfL9XaM6N4lDZ9EWoXVuWCmEOte7O6kx7h9Yu
vccyPrgu48D7kXYhx/Bxk6vxZXPbOr3MDy8tiuei1N1Tn5rDJiO2OXP20IsXSXo4/9aWZoWUXIym
DL25D0Y/NI3qysoTDeVsBYJj5ij8/C2WJoaUXSYoEohtLFZwg3HQ6f7dQGSDTFZtS04IxwoRymU3
khJNOsVDWmD1ccSstthbc59d2wneJwX9QTAZZ3GT8YG+cOCkrGNm3Qihk6xDRWwTVXjMRt9ObNvz
j7LwhbGknBPnWZM0Tpv4XnVdGr4lUtiQwVUIlSgYPb9OxpVP2cL7lz3R3A5EK1RBivFRm4I0rh69
2fgOt3RaeZKlG0hpJxrpQGprwFqzR0skAlUoVeHjjPRx5UUsTC/ZDY0O7lyv1X7mMCR7nGjraFCI
mS+pYv+ydcLx/AtZWL6aUuaBVZGmM8R5X0lfRFFs6/R7qD/p6pdUvde6hyle88E7Bd4nKe6/WtGH
iNcghzgBxHh/wuZg06v4TZVR+P38U+gLCVT2Risri35HCycZEzXpNaYTOV22DuuW2rQmKCWqfZt2
Y/EYZJG9p3NYHCylau8E/apI/YEvuA6NK6HTGFeUhYNfnQmPqdAE0II0L8cr9D/JLeJl9ZoWSU3Z
1soEiVI3m3rta38a8M/GR8omXixoEywbCmTmr6l5EWiDoUTG1oqV2NJ+05SSyAx2ShuQG/hmPgTv
oCvz7wiOwpfMzlOA6aWr4wjFED6pQw7z2nX3EIvg9yTqmjn20hNKmSUTrGN0l5Ck9XAjengfd9bw
s5vXHEiWZpiUWzybhpCS9r8j6nU/h+uL0d/b+fm1EIuyEVvcdkU2l5ZzHE6yRPqy4ui1IQZdi637
ml/H0jGPbMjWKGOeFr02+U2WflUmyL7dV8fFZwLAdhIi6j3QS+5m3kroL2Qw4/SwHyJyUIfBy1t2
kCMtc4iMQFGJP04f/T4/Zguv25AyS6qB6hKCMetOvkgnHXRI+9p8azvP52+w9FJOz/Xh99uxa8yl
CFmRJdZ2yHwje5rtB1q9aZn5c/4WC58r4zTVPtwibuy8gC7IlC2o/CCfpowGUbuLv9dqdjIxeoPf
vLIbXhovKQHUE50LpVLSFupmNISnI4WR6qDZtD70UP/OP9DSO5eyQDQqpoPZKaog7z7IbkLzEduA
yy4thbeuZ3XSGGy2Qt3S0cbPNwKQdmcOP89f/zTmnyRIQwpvPQrjpAo5EIlIJM8pzTZYRwTVSn5c
GBjZjq2cyzCrVEZf6QLfpQGi1/NvaNdXymILL1f2USuGaK7pMMSKGtLbjT3w8eiUjDNjo6D9FnXb
hY8hxXTZOyDKUPP6pQYbhpbcGXYOLMOVlLH0GFJM26IZXRgPyL5pPACnsyF9bHIt3bBXOf+Wl+4g
BTUESEwPjZGNQevQ1pFtWgvtr/WceK/nb7D0oqWQdrQiAC1FUSiznR+hO7yWsfMwB1Qgzl9/YZr+
t0L5kDIQwbfsyuLJh3KrI96GrpY782WrWl0KX80RHD/ptnWsZtulZGLeFQW2f4lI1sSPSz9fiuK8
GDVdrQW1yrJ5RmF+tLzosgShSwGs4N8Fidos/CYPNljPAOmAKVh8Oz/uC+9VNk5rcidUHUStPh2I
6o6dKkdCVuZB2kr0q8tuIS35Y9q8wtnUCt/17j3rBdJqY12W3DQpbidPr2dAJsIP+yrY0DY5bzgs
uazQpklRmzhZH9WeWvgphsrFe8bp3LQSTQvbB00K1zJnRT/Hic00mR8MnKHVMX/OKw6aVNfcdwL0
aF9FdMhPlyW4/44dPoQXFPgwxoILqXoAucQTAV3LnhHvEyNaEZ3qSzNJ+hDjO0ZFBatjH/eW5GAm
eF1XTpbCFurSVxoQwr8IlP94ta0dwxFFOSAdOkn7PtiVtDEC1YVgMgmbExDssu6tULg3eKHEu5ju
id95KKDggiak5TqfvlgTTQm5G6RbVsbhrukz7/n8ZF1IpLKKOYPU3xqTO+EvmnHO0m0zsPKD+dPS
387fYGmYpEyhwS8ecjWD/CMgZwktODa6peyMzqr25++wtCCWNcxNlGSdFZuTX9ROS5841SGLc4lD
1fBMMQxNvkGYnHlDHp/sMKKDhtp8ZaItJEJZ1jzrWRB7dl/5A11cB8Ex5l4N2rVEvhA3srC5aUrh
TOgb/cb+FuPE4JbRnWU8ROjktXmCDFvu6/T9/DAuvChVyi0gUnvgrwb9KnZ0U9Cn2Vj9axtPK1lx
aaCk7GLXXj3ThGwdYxvjHAUg9Klt9bLUJQuZo7D0ajF1k2/h1RXTRirwYMPWYuV7uhAksoy5FlBT
JtHyGlTd2FUCuAfchnCX4Wy0oyJwOP8Glm4jZZTOpsGDZhneQKVCSqCpKL2N7DeE6rvzN1h6xdK6
oKL6W5QwpPyw+FP2P1JsC4v472XXluKcfncv1dI0OE6s9SbK9uPwrkLGPH/1hR2WLF52B2tET5iW
flfR6ZtqM9aNJVisDdApXCs8o912iWJ8zb0gX1mLfzphdU8WNWvIR1AhetSKzDl9xMJEHBKV7uDz
D/RpZHN1aZFQl4U1tE0SHEXS0yxtcIpPWv8uHPrcKONHMDAuWmpyKymwWxr06jnEpieZpy+tiADt
JVTTzz/Hp3OWi5/+/uFDO1IcSJSIi0cF7sOTfhsVKLZwVgjW5Bunn/k/GzrucJrMH+4AWKoTWR2X
fgWY8gHU1t5C/LQtS3gkTYzSJrez6/MPs/TKT3//cCuA2ZrhObPwa9PwI6EcNVusXPrzjxSPIQe3
O3YNfYmlX+t/A/zJIxqDqxzPpdLY9A5Ftfh0LOW028J6O/80S69GivauqgAUF5FzFKUGI68Sorjz
hsrjuFmIt3QCDn3ZjaTQbzw23ICOcHXToq2RVrsGInowcMSdPl92B2lPYKcsdVuhnCxRsSRN6N2N
9aNr09OTvJ+/w38Lnk+mmaxjTidtNoppdI72nL6UpvLsnoAPSLevM3MONl5gw+S2SG1Vd5xwpjI0
5bltqm/nb/9pZtY9WUULDcHu6dbNfcweIw9AG4eIhjKrEOlmoX297CZSImDPn3oc+RWQbUCOlD+i
aNjWa/l/IXZcKRF42aCpipvVaHks/IamH6z5V3LM0qWlDGDQ1wvlonaOhvNrVL8myuv58Vi67unv
H8J9noworyt2mim87hFyrtqshN5CznKlYMfBK8edNbOPNFf9yOswg8GFby0gFVo74z+gqA+XPYIU
42Wu0dnosfCJ3eh+UPUQQDdsq8suLsW1RhHQTtkT+m04/anN6q9XrC11Fj5/rhTQpWW4WadQlBVe
fS200TdT5SovaJXvjHvW7TtoP2B3ppXsuxBesvgQ3awRoyLh8N+hLyl9LjtjCyTn/DAtXdz9dxph
2TdnqcH2o01+OBS7Epq0VRAzl11dCtpGHxVnEm7uD42x9wo4SQZHyF1Iir3sBlLgCjsrYgU0z5Eq
+XbUAOgDG7PXls5Lg3P6+4cYw0rJGsDRlL6bvg0mJEX3WzOtLT4WAtiRAjiIJhdUelP69hTGm8AY
3mjN3p8floUQlvWAYaskObFV+oqufwts+LugCiEidcCTi9yfyrUTz6UvjywNZC8KNho7bD+eK+WL
lU1IoM25Ka/sqAuvRqCXh7avKbGZbXml5kW3G5sT3al3lV+l13SXrXdlpaBIqsgbT11KRVEdBhtm
q6v8Pj+WS+9JivYs6vU6tTnO77P+1xR42zgBlnH+2qdp+sl3W1YHml0/YguKbnPCc7xUgBaW3fcq
OoHlAOaev8fCJJYVglncjq2Fuv3YQJjZ1lOiYfEFG0p47VoULj2GFOYcg1kdiGO8NLXnmP43eDR0
1z/DHVl5hqUbSGHujWUWGIJPUkzP/xS+zWDwtelr3H45P0anbPfZe5AC3S7UWauYodiJ6uUhnKDa
lt3YHVWzB3fcKeybccm7ybA4W5lVS29Fin7A/XFrtjyRXdgUif+q3i8UChcOl/QFT0PXFThvmUf0
VvgwjCmA0WTfK8jGrUEou/ODtvQI+r/Z0TaNLlG1U6F+wHQItuF94sS3haqvKU6XbiB9wsGrJDr1
KQ6PSnFo7Oy2tr1rG5TI+d+/ENi2FNhpqs+tbbDyh+V3X9li33bV1flLL/xyWQ7oVV6S9x7eRBFO
iyGQkw6AV6pOK+936fLSR7uORd7G3mweT74Del9uEKzuQvXxsh8vRXOozqbhZeyKEfnWzV/NOJTA
2c5fe+HDJIsAJzcArXH65ZXxNavtrYDIEQA4mn6W6kW9uLon6+6soMhwFXVGP3PC624In6dSQ9nn
qCv1uoV5Y0mhGyUUhYtexdbK0N5r+iw3Ue+sVGSX3qwUuVC5gmBShUMnVPaQz0YAkTc5uiHeD+df
wOe4CUZH/zdqJ8VtGi+LCrSSKRQeLRrvFNPDqnPm69CFcG+iMcXbwlBCDX646L9ktmvdUuFPHmyK
Pvtay9K1X7OQ1y0pwo0AJ7QwR14wmr9L88noPHQNf2dlrdl+abpJIQ4pl/7bMDB9gPO0BX0VtEZw
6H2yDt40tHueH9OFlybr8EaM0iIRYvCHqRSdgDCwrE1sraxsFobIlGK9CQczjgWPYNRHDtMz7b5K
3+vh/fxPX7q6FOvTUE0pvWvoo5tHfErtCpfA6nEsXs5ffmlkTrf9sIAutKKPIyWw/SDOvuTs8vq5
rzZBVN1cdv3TfT9cv84RU2YGgxNjgq1gaNu5P1NFvywYZcHdrEZ1lxmJ6XsFDk6msdXKewv61/nf
vjA3TTnUFcC8rZh0HyOze2N2f+dZm2Jbo3kH1TYScEhr/UpLd5JCXq0HW6n12vI9LGQLvK6ER9mO
MOiceFOZP88/z9K7lmI5NkG4Rrpt+7jUXUcF6PpWoSCVzs5KmC3kXVMK5mhMLIDwp8cIf87OMcUu
+qJfLivfxJSFkYPe1I/xgrppSiM71MYQ7c0sj/bnb7EQZ7LsbdJsCPLmYPqVwgFPbWrqhhLnV+jA
CDfHv+dvsvAGZLFbTrYOda2x/CLBhB2AVNPxbfLW1JsL0+h/xG5AuYLWKms/CjXnqwKL/QuQl/hm
1EBSQqSMg51F7XFlxJYe5vT3D6EtcOMasQp0fHwYN01pXwdeDGF4jYmzVNKWZW+qDix+VhzTpzxB
v2u5qdUrQVW+62l4BomWJa+2owNiXFvNft41qHv/NUZ8eKLEsM3AjFrHD4ECzs67q/08KUSn4Glu
743ml+p+KeI3tXoYsbo3lDd7WO1fXXp1UgbAMSPVAxTDvon1g5qAkWvz13SGQq2Wv6s2xVqy8TMw
gWXR/MI0atihYn0WfXRTOu0hbdKrdDZeXdAX52fq0u+RcoXZdkoZmJWG2yBWFEP0Lbbim7AornQ9
vlJye6XnZCFjyHK6Xh3jsUsLy2fu+EVY3Lia+Xz+CRamp6ylyxIK7vSs2H4ErEb04KIhwBaPl11c
+uYraRGUSt5qfqCIzdRRtx8owFIeOH95Y+nHn17Lh5nYxrmB5VmV+55llA+OiclSmej4pSa2vaOf
EDOHJolvcAOtnr2yxYAGtS6uPm0LZjKFFs1+P8MkQQXrmiXwEo0WV8Gyro3fw5QBtMblZ5+ZkfpU
uJr6OuOp825rCli8AeHVSw+N5NHMHO1bnKSwr7zEfGs8oV7hK6c9KHhqH6CAngwPo0x9DhKbcuEI
pHqtmrD0+NKqRE0GbWiCUvWFgdWnbah/wjL8bcSX9eTp3n+qmw/jq9fm4Fi1a/lN023zTgWrYm7U
Na7FwqzWT3//cHVap/XJyidoEqL4UfbRbWrjPHp+aiylRVna15ogAcAiCT+jk/R3jXM26NgWP5hu
+DMrldptFEUvqi1aK/UBRuxIG/fc0dZ0/v4LiUEW/7VW49m1PglfKxTjDhtLBUOt3M2+zWFsfIGb
neEEzjHQSiQs3U7KQ4VZqY5jeK1/cjhivZLfFPAUtp0SoPhhZirF1/PPtTiu0uIlnFpIhY3Q/cBK
vfuwbfAQHzku0JpMvenD6sSsbWCBqebJOKXsRxuLqj5aC/mFKS8rB+fUmQk4dfBL1UYm1cWA26OU
YD0p1tc+MwuLHE1OW2Nb0PqUCn+KJnqcKf2Oiv137k+W1KwZVqbowvSXZYRimHPXHU3dr+cEK2Xx
XtjKGuxqYT7IKkJY2kXUD9ngKwZFGw4DX2tFwFHu8c6Y9G9J1a3M86WHOL2nDzGsN6KPMzfqfczH
77Gh2NXhWivqwumUrB60NLUBuoK0r3QHDE9/iibk024DdHoFjLGvBxzB0CGcn9dL88r49zn60hRJ
bSSGD17E9/TgoUiww3Rg/52//tLD6P9ePxKZWrShMHw8eoOthjurtRnz0tsLD1tEE2NoLIajCGtc
vdsErT2tzYSluSxlhty2s8bK0WDO831r72tzfsai41rjVZ1/sqWRkxKCZ5rO1GOTR5fgV9v5MgO6
spKVNotTwH1SzpZ1fRNevm5plrrfWuLK6603IVScKGjka9PulzGLH1D1388/x8JMllV+fY5loxgj
tuCauMVj+7SCXnuO/zr0PnsQaaEyJTPGFlFs+rDcu61ux0Cse1O/syplvg6jMdjCxSl2VcMBbImw
dGMFyWuQgohv6z79GlhjtEl6s97GNjAj/jZsqqS08WiosaXBhvEmtGr1pg7Kbud1eQuRzCn3k9li
cGaB3rFoHNsaDgj/YsogkdvKK7RU9YaTjfuhwbAprtTvuaP+SMSkHhwzuJ01vLXrNFWvwbL/mUMx
b3Oveh04UsdeQ4Qb0wyKQ6KLYTf29lqda6mqp0pLmoET+mgQIdDrLMUpDvdOvKEp9aHDgDnRRWqz
TZzKe4xwGvjSKkI5hG2s7FRbtC/u2CvbBgLU42UzQs5tuQgG+EewpALL3iTzUGwtb/VDujTfTn//
kDnjuG17I+oN3xPlreiw9NViuFhGUKU3cYnTZ5XdB2bxh8XooXetdzE2wybU2xkPb7xLNa96Ov+Y
C98Kmd9aZdhnFl1k+GquYa9V3bbYlegt9mtVWb1Xlr3WT7yQilQpB3qGDWymbmtfcS1sxe3iCIL/
WZkgD3JmtbJAWUhHMr7VSgujSFqv8u0ky7fzoD+nnbcrlLVK4NJrk9JdOCZpmBmp5tvk881kmHft
iI/O+Vfx36b9f/OEK8sdPWGrUWhUqg+MEZuWbXN3Mss45F+tt+qHbaJH3XsNm5qt9g549cbc5bfV
jX4w9thVw5wvHzmXRgIfPxUv/Fe/xLiFbNYoM58PrSurJeMsxjHIbQ0/M53siZbB5A4bTTR6dTWL
ixay0LP+jYqCK6kpToi+iwI/3DtD2z43TVK/0iPa3OKIXl95bZFfnR/vpSeSso1b5nEXhny7dMMA
/9budHa/zbSya1+6+unvHyJ8CqvZddJCh6Wq3VsV/L7Qw5OteD3/4z8PJ9eTEkjX5EYVDOih6/6p
OuHqsdxrOJ7z2t35G3w+1V1ZLJl7PdhoG0eZasTwO5qC33qkrlWNl369lAyCGrsYPMlU35yyig/S
cO2qfXtyAngem3pl/bD0BqTFT4DwBTuxWvMT9yV1TewBXkPQkueH5/MlHR4Q/75eFQNNDZWIRgcw
WD/IoKW+NbFG7bt7pX/J8+4pXdOtLjyHLIsMrTnWWqExTzv7r6jTX1rUHuu58Fai7vN1Fv3i/z5K
cTI6qekM8O3BaXBcLt/a1rvzvH6viIjer6n5Yw/i/fy4fd7/r7uuFOM5goRuEGL061qpb/qmp0kk
sWCoQQAKrxLPi16E4/TT44x132OaRLiMU3YeTSpsnoG0y/TcndbAB1SLTGytAb+2bT2YeKo4Qutu
3JMAnpOC+iV31ZMZGdSZ74njzoCwUzMo9+efY+mlSMlDN6jxRXFu+lHyUol302Q5Fn8/f+2lF3K6
54fUMXhtWoCcM/0w6ncO1oiaFW+85m0YrWv62LTg7/n7LD2DlEPyNECFOlDOz5JbZwoxDjeuQQGu
HPktRIgswLT7thBhxAid6vg2oLwRM+Mk0jZivC69L3g9bwoYuecf5fNljOtKCUWEY+BUmPv6vZpu
k7C8aULHVxRQgErJ0JkXnaW5MgUys9weekVT+S6eX9ZpRa7qV1M+r+TchbQoSzILsBvugJQfF/l8
X+LtOVbdwZpROa0i6BfeuSzDBHWXIbugw1CBqOxyzqEqwQb7qf3597AwdWXQo+pYY5PbHGXi27rB
MBanFmdrJj80qEZphhH72mJp4fMkIx/xnOztmKzgO5PxwFH+7dCXl325HSm0A89rLFsbbL/DNGiE
o6yyLqjalQW3tlBEc2Wso25CO3YUdjlVq4W7cFLsL0GrYvfhOu5NjO/s7yEf1e9Bclpalh41A2x/
rOALNBN+T49xsR7NeFv1VgmJFt9Zs/ZmXK7NabwScz/vTC0ZEgqOuM8mMSoqAtssDnEUuVd8as3j
hE/9nZNgP5MZZrHp5jz8mdFmtte8ormK05NL1ICH0qPl6cUBBRAum0Kpnkbagg9gWsbDPJnOVdzP
wW7AYm3fukV7CDrR3fRjPN00nMZvao6dd7UL16kcB4cKYV3c6Ek+bjGRnI91NWZHmxPE6xoL8o2Z
4hKdYSX2gN2T8idL2ler7IfvI2bEV4oIkApbpX4Ihv/n7Dp65OaV4C8SoEhKV03aGW0O3rUvgqNE
KpIilX79q/FpHz9rBAzg0wKmhqGbze7qKlKd/IkU4NsSeBFakxyhpNX34BifEAZnTr+z6ajvKUBQ
PWSsCnqvoFXw4ksPXlT7+PkV5G9Q/8NLH/R4mf0tmu1jZqHqZw9BcACNXrGFANHcxl5A0tvQyf5o
9Fbc+/MQsK2Ohm47apCwKSI6tAl5ENvLtf8CScjmCalI5kADXGk8t92BfO+yMNtZvGevoihBsepJ
wiaIeUrIT1Z5a0NkDiDlivjjdlBoq+iVb8d+VFSPYALmZJsCg5pBgjYqrsNchSZcFyypqrd5qKEy
OtgQlLRDxHeFu58aQR8vu4AlD+P9/+1ldbyGRjJtktFDwlEijQe2ULR3cw364sufWPD2Jlw3stqR
hEh3JE7Y70Dn+GUkVbBxhcU27pgeaRFVK19amowRQ7Y0RF8N83TiRso+zhCYfuym3AN8KJzfL09m
welTI5KMfA2pjkbpRLjWtC38MkqQPVfPneuHt2qY1ErkteR3TJiu6nVXttDSBZyvD+GOGb3NgmH6
qDhDPtAKHAj90rr0n4QFQvm4Bt3+G3ci6q7cDQsu24TwwkzyFsrKbSL0lAOk1e7DIgxXNmphFU1e
z5BYEWYEdmkoNT1yVf3qdNjH6Fk88Fp4K1HG0gyMm4FMc3NmYGwTDc05CAIcw5yvLM7S7z8fwE8x
X5fDaad2iaGL/oXwFHpcbt3HEGo4+VlfrAQYSxM4//3TVyAPAf3zyW+TpskbKD7YWzD7/bl8jpfG
NuyeDY5yvOBM5pBX7i5kSu5RhXNX4Ip/q93/SI6YHJ7ShaIbhIvdZLQ5pN0a9O6/g9Tf+T164Xwj
4JPvIfLXPwRQmd2kQvycXQ/6FX5nP1ls9rddrdzf3diKjdU1wYvMoW/neRQU87ZFtv7AxjtpD7gS
6sL+HbmaohMQ8Utnc/uo5eBtLGhZbJo0CND65s6IXLsp6PdzlhUrjmBpAQ1fw9qyrpxcdwkeRT97
t7sL0vDm8t787SD41+oZTqbWUW9V9gxprlHcB9CIGDZob0CpuJWhd6yUaz1B9Fb/IZIWVYwUV3fn
oDj6TaYtvUUnXHVALoPvQg2d1Ayt2Af0kwRfA8XzO/R7VPtWgl6hjqZ074C8t9h0qE4nyvWrr2rm
FTSEwbrn4dJ/sPNab6DOrMD7xYbDnE3t1mo0HjnFADkS5oa49pqq3RHVA+kQoIEAxCxoThIFRxtw
3j5CLpR/KQrpJfUwZQ8sRwI7ZMTZQsQwP6mwn988X/JNn7r2VqWBiEOFDqdwksWR5Fl9V/AwvQEy
WG9suyiOjQdOcjdiwRdID0DbkQ7ZruSVqA+R7Czo2U/jAGZ5DZ1rAmq2d19LGzLYINTgx1GFkGhF
AwgQhypvImRxIVc7IthY2TfY5T+2zURgpyocZBXRIamgeSW/9gOye8yGILZGfHVdtToMjPe/W7tZ
NqtpSBzs5w5E98NDIFgDyML4E6BjNLS1FkA1l2e0cMhNjlaVpr6cUzEkWcZbsLJp562nU7ViQgvP
DxOYTSaIUrQFBSZioE+2iG4A5zvVqXweKDuoMvwzQeLl8kQWYhATn11LMFplzegknv04jdAabPDw
hFJ2Gb4DabTy3ly4FUyQtszncBw54F1jan8dVfU4gYQqG4ImDopQrhyyhRgnMBy316PDtsggCygh
zyrdt744psNanmxpcPf/bxwRsDCbOKj5S6iotj7kiLwsxitk5bcvHSfDZ6YtmoIhPBSdcFuiIT0L
d9DXrlbu5L+H8l/mZ3jNERo/biXZmDjD7LG4J9C2FiVEW8ty9D4CCGpv1cwgKMMktEmCYS43KFkh
iTKn2U54g93E6ZcgTv3Y9WGxvQe9pT988t2NA5mLXTuJuo6DkEGqvIYMdN9XdF9m5XhwI2I/y85T
iDSk3o3pDgS5/f2QzfUhV6X6ASJ7lOQmaLdCyBec/AXALYO2tN7UaDL/yJjvfNWs4E+Awge3pLD8
o+RD8T7yNLvNg/lMClZLcnDDBmSl6ItnOzDI2rcEQuc0njuinyroiR57JwNLHwoT6QcqVtFe8dB6
mJu0tVfWeAFPGJqw8y4lkNX1iHXy+npXtcW2UaAXR2nPZyfbCt5o+p6x8dSjN4++cU/EkrNtuEa2
ueAwTFz62KQoxjfyfDzH344ttlwzaK0Gh1roV1+yjRWttZctOAyTJZakfZRqqCwk88R34AXY1WBb
bPIfhTPFlf592SstmJtJEtvV0PNBSj09+cA4ISm6mawi9thaK+nSHM6f/RQ/uqE3ZrS0rdPoI3tU
ythBes1y6hsGMkRhXxfLm4h1xyNRS1tMAvQPs563AXuF+s/WUtHKoVtaJcPj6TyoAtxzfuJy/d2u
5BDPKnhE1/8aMnTpA4bXK13Wh2OBOqQGOYagEOupu02dvVze5KVDazg9onwrd6qzHJdKwS8ezjOI
LvMErNnfbG94hX7zo9vJlSt1aSqGD7RbyHIUHZmTiUB3uykekUI42UNz3VxM1LrvdO6QZxNoEPNx
V3ARs7Hc1MW8yUN703QoP6Cd+/KyLdwVJnrdakWDkN6b4c2tbdDTTSlWMoZLI5/N5ZNZNLh7qsD2
AATGEzoompc0oN+u+9HGkxOP2GauUy0SXnXvbknfC+T6VhZkIbr4C6z99LM723fP/ZsA6IaljfRJ
u82bltyMMg12nhofL89g4QCZEHVoy9RBZFGBrtScJ6ou0icA7LoNJEuCm8ufWFp/w56D0AKLfDrU
CbKHX3vhHMvoOtqC0DMsuQgtV06aWqem/WW5CmR5R9tdC++XfrdhyL4zBTbUAyFYMFtbvzvRec1R
Ly26YbUq0Kh+dgWUZpsue0u1CkBaVhe/srbKVxZ94RMmdtwFf2YnfZDnncNGV5XbbP4yg3D58pYu
jX72fZ/Opj1qZwD7dHoqaB/PXhnnKOC1YXTd0XcNixW8gOydDbGtwAJ4FDpxTfTspS8i91Z+/8LW
uobderR2ujyA6GA2aHUIWmvaC+mzlcfH0ujnVfu0OsSDtEQDxrVTPc7bjBDEmYG7ll1dWvrzRz8N
LnrPCRw8E9F3DRYN96N3QYW2+iBYCCH+A82ORNkWTQ4thmI4NLm/mQFYa4PxWLInwl6vOz2G1SpU
hlLUFOhpVrM8+Sx1zkn9ZguJOn+lvLm0BYbtMhsNHsIdpsR2Hur5rpp/XvfTDcudO+Yj/XFuukal
Lk6j8FhF433h1St31ULwYGKow7krUygDpqfUbkZUAKtdnfKXoVIHPfG9dD0E2VWzvzyZv3Dmf7yg
TDC1QwYkikKvT/oPPFjk1+g9ULFVxeTWQyEkbu/t1/HbS/uEfPP8cvmbf234X980bHvoBDQgvUyi
G1QNu0Y3Ph5nCCdQfaZuemroKL9Qb4z+QOB1+uaPDQIPq6fPaM1zkVbp9J7X87wTIsrzmA4FSjQW
E+KPGOtzfarwfkM41wOLkGjUJhoK9VClDIWbDh3tdhJVTnCfT5FGehG+q9+IsE/XVAgXDp2J7CYN
c3qqZZFUIAkpc+e+KsmVFVWTIDYlkBMoC9BoVkhBltLGs2v6c3lLFgINE8ydoSHX7lvXSQo+bLLi
J9MOZImTPF9joVn6gPf/LguXHPpwepSdR+Y/yCkEh0Pxu3JQ3Kwn8vXyJBYcl0nT6lJkAz0PQV7g
PZPsIyugS8a7TYiibLtmnEvzMJxKN3dBwGZUtevR3wk2bzLb2XLhbxy2tlSLJmk4mFxl0IYGrUbi
WNo/OlKwfQ5G2281w2O07lP9ZEmHnCY5QN+4kOGuKCmATQDm2CekKlA7CFIv9u1ufksFegAFKaqj
PYzjimNdWGcT9l02Tl/XGZBVQmXveuqdI9i7ok3Z0HbLrEw/FdZqBLxw1ZmwbwaOdJVCGQQyowNK
60ALlahD81+XT8zS6IYjyt00ymWG0fu53jh1g7aYLz2qE9eNfj5Dn67pKQWGljggcCh6WiJj1Oud
sP3hIN1e7S9/YuGuMDld67CF9rDUfmKR6dFXytlx2W8L6iEgYPSncNiht4Lt5Y8trdbZ532aT1v1
Vj/n4ZC0Vld+gdog22upxyq2Iz2vXH4L/tNEO1vWlIFK8KzUMx/xwokbRH7X/Xoj4qgrt+pr5uOi
o79k+NrV3/Lh9fLQSwZhOIWJ2xLUae2UFI46RFDei6saamC8Sn+QcGaYBGLYy59a2gPDNzhBb0+z
hz2QrOx3RDcgum4g+0LyceV2/vcOUBPjrBkdeh81loRl+jdjVsK7VF1lEdSEKMuykb1gFuS2sknH
IKst8zgKeP1M/ZysNdstTcAw6swLIVhOfQjAZeMOXRiPXp8/XV79v/2B/41cqMnkysq6J3nKOGoK
Ir0LuYL2b99WNi7LfD54mkxbUKKlb7MCrTb4u217U6mIPUgr6I+y7uedqkn1UbO0OjUNQTYz9NBS
ElR4O2m7rY5eH/HnEZTWB/B15xsVEffj8m9fQBdQkyN2CMQwZD3e4DMt/S1j7A8dGjzI6U+0pX6U
tf2SZTWqPtNXnem19P+/tZJcasKge8/DI45AnS5He5NugIrS/gYdfLsOKjBOimZjHrJqy4Cm2eNN
jIAO+fQVZ/JvY6EmQtpPZW4pawSjYYQkKwo1464CWfgWqNlgxVoi+L5/HQjDqzDPJhGfoylJqX7X
acARwoo5rofqNouCE4dcbuyG46NP0Hl5eSP/HYLQyPQ2Pre17qHNZPFvwUggb/yRtg9FtnZtLR4U
w8fgkGCvciiThH62KfNgk1ndTtpu7KZfvEnsaFk+Zc1H2qzVtxZmZOKna1Uz6QX4oO+KnWN9bWx/
z9NbXawELEvjG6kKR4NhlNvDnNjt/VzWx/lc78kT2pMV7MPSBwyX47G8K1yf14ksbkGvEjfuexs6
sb/WA7Q0/vnvn25eNMxw6K3X0E5ifiy9H1MQbV3/hw/V2stn6t83GA3PFvTpA45QPG3qok7q4lvW
vVkpelugu5vZ4za0m+u8f3h22J8+MmU+9/MettKSnwgbUXX7FeKuvDyDf0dC1AQzVyKtStuj0Gjg
J6J+qq7by3yMO/UqdR1b7OflzywtlGHvSnZNmGahg7Jfe+zP99fsAXpBs2+A0YG6wKqvPFKGlYdU
Omk6WHVCh5cQDWUAg234RGM8ga/cDsPMgzKoC59CN6GuwUfSB4HaKGu4baZVMNOC/zWhzGIas4GK
iZxmIMs3vmWNh7BryT061NnKwXUW2hWoCWhGPY0AAgQG72rKyQltmt2WRN209SoFwJE9+WgU1dlu
Fo7MNxYBJjGcIu/AtQ5uIBk1Hwqaex8ctVSUHCp96h1om1ekYgjWa8it6N65sSpdbEHH6eMgBeku
UyOqRh1l8wMbAGLzhzoFk9lIgAts2WacfHmsRwCUoBpV33aEoD9SRunrDB6yh2oS4gaPbfWqNU2f
wTCOrD4Pg52KaH6s2iY6MOgJAyYr2Ib07rDJO6vbSov9SKmroO1a8+PMVQOJ1CjcjZEz7BQwUUmZ
sX4/yU6/RY017wq3q0+ZT4t9XozWho399KWr63xXlmLcN62THWil06PDZXokKS2OVlZhVFnT4h5N
He67LqPsh5pDHsUtNA9/K2gXHP1oyA59hZ+vPBrmcZU2+R4Nkf3epcAOQ5yr/GLzud9XoOrc64jU
t1o6+c6Thf3KJM+2NK+Cp7xzu+cMWhe7om+jm3KQ9bsm0R/LcdTGtUSwsWTJtzwjUZxXc31DPIci
HBrQkeTX3iaws+o4hS15ZxOV30Vq519o2Afbnmc8jib7IS8hFwXarmJfBtq9AdT9twD++KbMh+qm
9qPxiPKu2oReWD8WLptuWA0GEpT0nZ0NQdIXNSnsN1qInBhl+m7nV0hUXnYiC+7chMb31J4L1Oqn
hGbuFAunFbEIxpeW+0BqC4DGL39myfyMW0MMUlIycJkMZfuYF+lj1ssvRSb2l4dfmoVxZ5SZ6DtB
IZSh2/uOPtYd+i3Db3n45fLwC2G8CYSOtOZyyKGeJTlFSbN49fr0x3VDe/9/EbW6gz5gQMHmjLUu
65MEMfJ1IxvXQ+FNKa6HtE3SMnrRvrj3pu66YPYvcPDz7VlWEK7USGdn7RRTITadU2+Eu7IkS2fF
vAx0oSdgtSdAAkkcolmVjtl2TNeqOQvD/wfZPBeOniEMmMw+/HOeB+GmchERp5Sv0cQuHEcTvFxN
kOwGIpqc+hSaaKhY//Gd4ZWXoL4ilri5vL9L8zACvd4qJNQSvTrxvdcwfUbcPdKV/V047+Q8r0/7
24oQmjyV0yR9m1cPUIoYgW1NnXllgxcCF2JYa0aafKJN0CYjcdF74ofwrlAOHvaR9rMjDafp3rFb
2a8YwtJCGbEe1FClnmeQu5I5O+nJviE9GD/7NbLppdkYFgzVezeVzIKiimLylLtcbsMmAPbLAhiq
pr2/c3nHX67bdMOoXZUHOoUAWDLSnwxtchACm9B2eXnwpdcWMQI95Gu1SmeMHmVIbQo22YdJIe5W
UBY46kA6m8gHgq3Ps/QmVW77hDSWtRJkLrxeTWpiFXClqhLiBWmHEtNEKdnhpRzsmyCKs5mPe5IL
dRr5SA9N2zorJ33hbJiY2awEF/l4FqJq1DOgrBMDxC5YmdHS2MZTzwsBMqhURU4uozfaq384c3lf
NNNKAmjh3JngWF4WlbZcuMlqfONAGYz9rxK93SV7scOrBKhcakJkVX1GHQioAQhGHlzifY8acdv5
wc/LB25phc5//+RnIAsFfsCqERA4obd+NaExulXxGIy/Lo+/4MdMRKwX9gz/ctxTeXtf+MGbw63X
y0Mv/XTD6htHlj06PKtEOgC20W8KLO3CXlmXpd9tWHnf+2AZqlyUi7W6aVKy4am88lAaJi5l1jvQ
REAeqiQxEIBxnqsN8dcy20u/3Li7M6YDInufntKpqu6g2we0mZevqacsPKxN+Cd3WumXkNxKptYh
cTBZN16Wv08A+ztRs4vA9AKam7Xu1IUdNtGeSJ3b3ZBFVYKOvg3KWpsZBBtOtZYaXjBfE+E5dHQA
v3s5J5XtbsAusfHGNE61sxHAsXlk2lx1Tk2Mp/CjjhR67BMGvoQjmg6bR9CHT5syouL75U8s7Yph
xWnTOUEQwMp6IvY1a/FUqsn3cWB4akbFExjSDhB9uM5hm3DPCjQWNoh7ajCLfPH6x2Z64fLt8jyW
dsQwaQfRCPQW0BUmBvt7VyK1BVa+WGT9xmPdrfYhOHT5Q0snyzBvR3mWnsfIP9W5fMpH701bEj2e
3uHy8Atcl9Q3bHzWCD/SqhqSACjVpLW5iknbpDdhPbSIpuuojIVwnO2I3sj7OfcHINX0SF/o5Njv
kR0qC2E3Ic+D5ft70CnIgz852tk16NlSB4rGhe85m4h1pCNazVla87s0pNmuKjhHEqCjXyOp9G3n
pOVhCGn0p/Vd+Vspae00oJTHwvL6nyrjFWDvXnSbp6Uds86mL5fnv7SPhg8qAibCpiygsVQGiZsO
z2Lm30GTtkEX6ItowpXjshDkm2DUeSqKCIFfg5wV+wII0Q3apqDtzp+tZo2xd8GbmiBUMdRZOgt3
TKxGHFPbuim81Wr2QrxlMieHGQiidDq2CYmm/Eaw/J503gmETg8oHd1UM1hIewm57uY6ACk1uZTR
dB24flbiUSE/PAhbTOjyVTwe09+Xt33BqkyA6pD6E2pZChw6Tt9t+eSItyiS07EXgbvifJa2/LxP
n+KVKAzyvi5GUPPZ7rarvuj8lxPyTbqqMrk0B8MF1T0K2RmrncTP8zRGPu9RjtNzhjLUynXwlzH1
H0UiE6KaFRMSA2Ulk7rcjHt27578TbcB2YIVWxsk9KdNt7Xu0Bm/T+PTS7ZN76t3FMtWPr90oA3P
5OfT6JYleI7CaJjeJrDb3ZTEc9e0hRYs3yQ/JmiB69quEECrAHL1YYcfs/cwpuV2+HX5jC38fhPG
qgLhEtsD5MYu591UjkfeRMfrhjZeC5krvWbU3E2gWfSCpthnYQ83l4deOLYmfpUL5pRziaEbbr/0
ISy6r88KKgGXMbrrxMrmLqy+iWJtxYSu8HCcki4D31nrhtG7sJn1bfDOSdKZRX8Cp1hj/1qwFJNv
mPstqH0qcOLxdEJB4nehA8R+f65bMMPOVV/lLui+ZOJafOMjCOB8jEvyXlUrm/33wPzDDE1ga+tK
pwbXNA7Sxt+EX4Y7IB2rNxU/gu1iB03yG/ergqrYi72vttbR+qrfm/fqh/2MRAzd0mO5uU7Ig5rs
w+gYKNCVDPqgCk8NytU5KujvrALNrJfXcslkDJNXxI9mF+oOicii5j7UBIl55HlWjvbS6MZdj4Q7
oVWf4ed70TFr1Derj56v+uEm9nXqW8eaLUhhoA0tPNLa71+JM6VXBoH/AbsGfeBq9Icn1cBPEQ1/
o335l02jq/jM6F9A36erqkWNH62z2NfOboAor6FaLzZ2vyYktWB+JrZU+CiEoPYPWpo02FPnhwVp
0na6Mu4x0aWidirLTT0vmXjwS9rkqFm3Ehwv/XDDtKOybjx42iCZgStBoB+3UxXnYq30uzS8cYFL
vxb1VHSgobW8B0XoLgTmZidLr73y9xtvhxBdAiXnFNxVg3sDWhtUvQRHap9/vXzqF5z4X+zMp3PD
O8cNbBDWIcEYQLCegQCI2Y+NO+ax1Yw1WtmtlWBqwXT/JiE/fUmTDFdSCm0Tv/Agoi0nUNqI7PHy
NBYGN3GhQcjtmY5Fn4x82A7gX8ijbHt56IXnrgkDVaMcBEGLbqJ6dXTBJ+C1Q0Jy/8MdxbMY0vcx
XbtRFy5u+7xJn5Yoi6iMnGYIEvTyhl+mCK3cI+nzbQhm3q30dL3ioxe4dKnJpVvKyk5zwN6SAHZ9
LISa8ZirkIGtPX5j25wcM0X0TcEr964pW2dLPd7duGHbgx9Ke2+ZgyTV5eVdOIAmjJSMxVzVYJhM
+gB6Ojntmz1AmMVBTE71bRrtAm3IbC2bsLTAhjdoZF6jMb/wk3NPcxiCFqit40KhdXleQ+Evzcfw
CHNJURunvEcuj2xzCnLmaTiE1ALW7A/lP69bNMMrFPbMZpCCQ9kFBAy8+bC6H7PPNnLU8WRHh8sf
WbIp4yYXlp+SOgXhXEk02XikZDFJxUpecvEIGjf5mAuwCiqYle0VajMEs3pqqrx6RnXaveMkgipC
wKfsLiw9eqgqGu4ZYcWJik7cCauckYioinrFC/57qsQEnnahtPUwBD7EY8q7cZxfUwihXl7Ff98Q
xMSdTn6AhHch3ST3RBH3FD0UXTd4uxoMkSs1/aVfb7gNK+Ut7zzE+xByhS7VrOi+He3g6boJnG3p
k1MKQ1JA0QkHugGzjpV+ldUfBajk5cH/bZDEBIbWquAqJQzIaF3uZHPXT/ZWyl+R937d+IbB95BY
ako0kiW5eM3tWz5UB9svQd8mttd9wDB34CtryyotRI1UHzXNi5jM+uUs3uoGaq05OcJS//f1QCLD
3FvigwpFQn2vBC4rLiq6o2l/DCwP13N52/ZWFyPrHsRu5e8vT2vp1Bq23zSpE8gIXwzHDmZvQ+XM
or/A0Pd8efylfTesnzqk4bTFssGTeZtw8uSmTcMXNxygS6Zer/qIie1Mi5I3IC7ykybrf1sNWixG
ciqVuvGmaQXeubBO/6HHjVwvAozaT876YDnoIJuij2UQrJjHgmWbfLjlwIAwq1SdQLP83cnqZ+Ej
hL28OgsemISGYSuIgOighdMD2uiBWtZ3UQ4fow/Co0rD7+o0jAvifFAnOioL/IpR9RKNoDk8C71e
/glL0zuv6ifX4pSMegHoq5MQ0f9H2I7i6wy6uZUzvHDGTMxnjYBw9MFElUC54MUpJQe9DLsJFGgY
WaRX3PvSFAz7r3XZNN6MSzIKnVtfoW4QsJWY9t+RBDFpa5nssg7dLU7itl/q4T5QLooTz8x+B/Hy
9vIG/Du2JSZlbU0ndEAMYBuF6OBTrYON8MhB8+jeZs5DXk0P1kReL39qyVIMi7fn2p1SoKHRqCJ6
gPpYjl6qUO9b2195Ai9shQn51EQNWVf0BFvxo6JvQ/Bw+ZcvnCMT5QnZGrDABIWNEmpJoVVG56cg
L/h2DiUHS2F1HcCHmNA8CqZWKMzj91t4qsp+H4DPP+Mry79wmEze2i5ydDfW4K0lmm0cBwjOuYeU
CBQ7mhdw5u0uL9VCywUx6WtzjgZilqFiC2pIb+96mXOnOho9Q/Q9SChinmpXDnkJ+t8emmHc7jp3
M6WA/2ajlle6FRO+VwV9Os9prxKQz30jUf6D0jXx4qWzYJh7GFRoqzjT/05lftDeXTGhm/RFqDWm
yqUz7P6/R1TVULByxPhFDw2joI3d6dflrVmwPxPDp10vtFlRupAdYxVWXgX7uezaDRiV2hWHu3TG
DBNvIBFMwdirElbJWDA3Zo334pLpWA23Y3pdxwYx8Xx+nzoa8N8gaSwUMhyIjjsiVqhnOPlKPO0u
uEUTzzeKdixzH0693WICJ7KpTt0b/YHa6rHbBY/Txt8Vu/KFPYVf7ZfozjnpW35TPpXf6m/E3a2h
ChfOgslaij4+XTEJ2Fxg16/SIzeTvo5Ag5iAP/R44X2vbDdBH/vDbEcv1gAUee5vL5+1xQU0LnYN
QcBaCbQqqEw2W3Bj1lsoE+XPuuzmje82xIc8ZyjQsiuaR57rCkj1gd2HUTneBYU/b62iaLeOqwGw
yzPUo1hYfcP/GI4W4+XGbmcRW6Jr0MIHHvaN52v1rfCbYW/NvN4F0dTnMWrYwUZDN3BnKzG8XJ7Z
gv2T8159iliG0RZ9n6ZOAmL0yIWMkti249d8vHZjDP/SqlHNZEBR08n9B7B17UmZIw3jrLy6l46U
4V6aAIF9wB03iVRe7QmdxYE3drRi/wsuxoQTVqULDaKGyKRi9u+2BLdzWE33tlqDSS08g0zI4FRO
IgCGRieOD2pgdDjzo+M63o7y1t2y1j+kKnN2XjQ5OG3jl8s7vrBkJmJQeEj+DSFYcYfW+QZliV8O
WzOThfX6D7fmAJUZf4YVzpnr70oq7F1UVcUjCmjycPnXL33i7Ko/nVcCYjkSsdxNgOK4y4n7ELTQ
nFTjCgHVgsc38YI1KHalPcHO0fV96gryTJz8J2icP9Du+YC/XxcJm3SamSO8rMKnktFx2BZXQhHn
3eDE0ODalmPz7kTVSiJoab0M+1awiNAh1pD4rX62unHbgb92qNhKLmXBfZhsmo4gljO485hENvrD
wiEOu68hGrTt6jrNPRIYFt6qGmrAERr/8bJS24YFv+2wt/YTL9fw9EtzMFID1GL+BCXbMy1C2UNh
QaI/qQCR5M5p6ukUgW1jLTm0tBlGPNHZorGtsII4vTP07zOEdvep36WnHizO75ftYylgNSGGgYt2
ohJEtkkH6dJDZdfzVhLwm7hjQ7ZRWtaxPUr3yFHR2Q4kzRBpTCESrbn3fPkXLCynCTtMWcM0aaM5
8YPpHbRWT2ENSkBdWI+sWXP7C/GMiT3kDnMnVzIcilmSvQJOdg+1tXzbD5OzU26lX8Ost3ezZ88r
b6a/pbt/pKxMHGJmR1kjIoFMOyXhsYPs/Idj1/whdFh3Cvg8vTmSfJ0iyRCDQCUydngV3dd5Lu/K
IqJPfJzcmwn0O7FMPXfFjywcKP/890/eMCyLzOJzKJLA6reSe9uQoi/vOioGYkIVC+DZpXB6Jym9
PxaaDnvwVrsKe0m+e+kaFfwCZp/4RoQA9Qu70B6UM8KIvXReJrYlZTet1E+uGxwAudpVsjw00vmV
u5Z7vHxIlxbO8CpDGKHpQWjwGeek2XVt+IjXthWnY6lXYu6lLxhepdNt4w8E5BtQ6x6a75Z7iq7d
F8ONzMhr0Lm1xiQdvAP4GQ5qFFAxbL53pN6JoCfx5UVasGQTIDjVtuaeYnaiyPfQf5y68WBP9TYt
Pi6Pv7BEJjqQ2O6E45vZCQmmV4o3+1R3rx1kby8Pv5QPNBGCWQHqUNCFQmWgZwEI04PqGKFL7VC7
eXYLYt3xNoce6J9CdgPyQ8I+EA7MaVYJFYe2nd2AGuw6YkViYgcBgR9LSZwiIU4E2uk52racAK0W
8rfLk13aq/Maf/IEIxcjJNrtAthf59D43d7j9MObe+Qt3LWs/ULkaHJbhsQpXR8plsQt3FOtPYDu
5pFvL09gIRb2DDdQVbmCJK01o6G9gwIQjZn1/D/OrmO5cVyLfhGrQBBMWwZJlmw5tt3uDarDNAEG
EMwkvv4dzaofp2lVeTNV45kiRYSLi3tP0JWzc5aX2fJhVD8n5TV4xtbCW+1+G8bePNAEGgZyiodA
JJp+o9cgdlsPX238hjLLD+SlujYMKdhTcW3JZPZF+vE4bT1+tfk9xbTrO5CQdamIJ2d38Zkppivn
ydaWWeMDJVp6HWtgSigy6X3xDVZtNCmZiRjMZXQSq44B6G0taQlq+z6YWZgUhenhDsFF2uVkhJRC
97nw8O9d/I8lbVd0DK1akJPTPlKIp9nWrZu1V4LDxjCuIYUZRLe8rkaWQqEWU3Tfxr6PhuqTv/yy
Sf/45XCyMhlcosgp6wXub9kU3g1QGj8Kb7avbJeNvbiGD1Y0K1Aeds2pUGPCZRG1zefM/oAE+f9f
j2JDHSiOA9ksIpEEeusg6UEycPfxAv63avmXTGoNHeyzAkCr3ptOIZfLL7vvwjam5mJsmPUdTdHj
CN4N68IidrU3Y1pwh2QxoNfi1DnzAIXvofWCyAWVcMe5b46Ll09pE078LqsRuCOfwpJF+X4ThxCy
/5IPwVztS2Brz+yCrM5IRmDKoZaDDWugNM8puyuhPfCdM87fWdPyp0DMXaoU9W7GsqmizJrCgzMC
PaSJMyS934VZ1PbGBgS5cv24GWsOMXy7n15LJqzD0Ir6ERDE9qDzkUPKuy4BM6n1Uzj24FX2+kVX
YZbqzl8AWK/56+iM7Q3SSxl3IeSadR6K20YTklDgBg6uLopffk6HnVeV4bH3Qu+3CXTO45DU3T4A
nRDIR73cedrP77mp65MGyPv7DG2iLnIqbo5lKZolYpXfaVwypXr+eC43Tp01+DKsmBXSpYe4YTlY
EcSzi1gW8AMxIFLEmSevXCm2FvsqpLaL3dpo7M2AVoDK5LUdwKzVeOXKv/UN64BqamRMAx6Ohs6O
Ly8o+OzlMsXT/PPjQdr49WscZmmLvG5APzlNgL1FYKEOt1r485UK2Ma5uYZh5tyuie3Af6YxZEAv
MxtTs0i6y5rQO2WsVYkji/YlWICPjSSq2b8+91WrQoxwXB8+ESgp9wVuWmVDdawtENk+9/RVBHUc
ZVFnmptTWdIstvzusblq2bZBIfDW6EwA4DNddm1zcqZxBLbRtx8kGNYPVNji1dOMfSvgoJtOoage
ysXyYyL0eCZBrg4twMDQuG99N8q1sPDLLFS7QqRyLqBd5xYEv8SzOTvwqXHPwZhPN61YhoTlM+S0
wTS6xjbeuAGvRUYXzzVeCxzTqeyyJioGMJCmi2+m7+sjlNW6iDpAViApTD6ekI3z8t+E4Y8jrYLJ
UKs8OiAxmKYoD/tzDum2uICh9OdesMrJBMwGrWZeQHpqrCFxh4DGbcu99xxGW58T/PPW2FCwvzQJ
ZrjcQxfOXUzshQd/7K5kFFszsoojWU1rKPJNHAx6SIkCUpC5ZzqkHmZm7H/K7nMhdw0MpZpMrA16
SNQES2QqFhEpoyovk6b8HAbYWwNEfUOmclwgMwdNrMhtb63yTKYrwXAj2q4RoTT3oKxzKRhiCZ1y
sQ/sZUw8Bm1hpj5HGfXWYNBKOkHGLAjwLj0EDGrv1Hh9zBf/c7WDNcCzoXBwCuUCKVL+xrwpspBB
SvblU9uAXA6RP/ZZXrlurS+6u60Oz1ByY1Ezuq+eK6/1krcmwPn/F/RLI5agtGEl6wfDHsrNL04+
DrcVTEQTGkJ26XPfsdrO3ZKh4ufiWDLuU+VOkdu8muKak8DWN6zyAZAuB1D9kXZUUnzDReQcCMiU
eKq6FfU1O6Std6y2sxf6diO1wR1xzLy4ILA/Ju0yPfNFh6lyiXVNtOLvB7i7hmqaya493eGykNfy
mHUNpOJzZG2hhSDi2JFFu0PQWN+sYb5WyrwM038TcHeN4OyonUtAZ5oTsUD8N3qGlRuycv/sLRW8
B+a5Vl+M8DsgfOEEmE1uCpvOIoWi5LXT6++nCXzk/n8R+kFYENR+5pPSeVyTLKbZj4KaK5H471Pn
roVFQdefpLnsoaZqvuPKZd/B+FPv3HkOfmazuHaabL3m8nF/bFWIETfwUUQ5pGzLIoV7QGth9kbd
gBFg0Wv10a2hWgWEqrEtK8hc+ySCHDyPPvWCLgqda84NW49fhQMle5WRugqOHaTZCkpt+EOoMKkg
mxJ9HAm2hmkVCYbALl2vC/yj3U0Rk8+ObuMRPTv+qUjjriU8czhljmjXhEcM1S4L1FmHZN8P5ZVo
v7U9V3EAxB0m5gqHIUC3Tez3xXLTZ1yOEUjg1mEiTbGHhxmE8ULvV6sc68qobczLGuoJeT+7r6c+
PBbKvCGyPTNT39vh8PypSVnDPBduq4HNMOzwwlQLFjm0gjCffp9yCC9+/IqtL1jtcdV2oCp5aM2X
KO8mTVsuh26pspgM4nMO8u4a8FmrylMmz6HeelEdDKDjZYew1rYb/2Br/fvj79hoULhrPU/PYxLr
q0X5Zoy6MCbLvoZFpoyWChKIMWYcG/LjV1329F8C8xrgqSt7gpzXxS4yH+5rOd4Fxn/8+NEbu3At
6TmJJTdZ1yG9huJZLZxdkH9zsj6u82uK5ltvWO1zzeDMAn/d5VTW77YtkvbicrLcSbhcfe4TVqf+
tEBTBoY+C5DpQLxPnXQi1Q41rEhJ7OVwr//4NVuTsNrwdjGXbjZyD/qwuOkATpxFM8uePn74xqZY
QzpreB7SYIBBpAnvCQwbSpBbFKzZPvf0y9XkjxOJI0ups2kOjn3xRdriYODUWYTXQtLGBK/hnJTI
2S6grnkkjPAnL8jMsfG5c9t3DTkEOQBXH3/FJUD8ZReskZ2aM1vorAmOnh5vGFX/lG+1a8VqbvYA
fnyuF++ugZ3EWGQ2sLQ/icrP9gU3RdKO5bIbc/PJs3UN28wrSG/Si6tTfQGj2Ti+C5NazjVt6b9f
OFH0///ZRol0pIVZME5s2U3+rZ+z2KPnrL8rQY6n4kq6uLEf1vbzORAEdh3iNXPG97WBC0vN3j83
06sdHWQFr+uggeD3SPJHaXp5ACdHPrERcdadoJTmo3H2+vHLNg7ytfN8AdhI26gpPAqdPwkXAjxT
cMu1+epPzQGgBTT9xiKH/3J/JeRurOM1rhOtsdKCQk15CqXikFKmy6s71/pnN0DZvCO0vjfUl8uV
XbMxTWuIp+FARbU6Nye7s+pY+t1v8C7fPh66rWevjvKlDHg/LuhlT85FmNSxf4T2NQDyRkRcIzfb
onGFw4Q5jYX1DnmSH4uY3qpFXimPbjiuumutRuMvU9urbj5lKrdRm3H7c+mo8YfqSX92oSVxC5vv
MGFZ7t6GkBKAphEWH4WE520GxkiS5Y1IvUxfI/xvfe9ljP+I0QFIEBY4IiiAoNcBa/VUGJo0hu0/
nqqNIO2tggJv+Ewg+R4cXfMmYNLsth48a+BpIasrDKGtN6zO+cHz8Q6q89Oi9E3ZsxfpWijKe95D
TWR55TMuK+svZ8AaeTm2IZAyRYbbN72oKN+BKrxr5V0DS/Aw+OfjodqaidVBL5W2vJDlDuAH5ry0
5Ynw8oftXNPa2QjPa5xlV7pTG7QSwsSWXz4AcxnSqLiYCSFn7ZOclMVry5X7JsvJCa7kLhsxbg3A
HH1hqtGMEgwh9xbdzSKxeGL6CQJgj7RCKwyGKhFym2u50sZa+K+Eo6cyZ8HmLYhM6kxESj+7KJfY
4bV299YXXd78x3aB5LmxoUCQn2o5OTkkw/X8VZq2g1iD1cMxLij8u7FTaFC6qvlB3aW/Ejg2Yt5/
IJo+WOMt51CndCCCP9vHbO5ePrXw1qqOuSmdsQg7XL7m8DDO/Y3DUXuznSsH9tak/CcEMA5FNFy4
oY4YF3q/EBHbwdes+1yWuUZkZqbVxMo9/0j94AEekqnTBInN7MPHo/Ovxdhf9r67ygrgMt/mI5UK
Iz/fZ4U4wzxnZ2l9Lwq1q6n1kg20jeaguuGOWeLBat7bob8yeBuBx10FBUAdWtr5hTlxwPsfCtaD
IUGVu+tdKaKZYsI6hXbalU+9TMlfPnUN1mSgXtn5gtwqL21nH2RTf9PnKF9YZaWi0FbBXQ/z2IQs
AHq0oeUkRLbVbubjFBup5igDDu8aDWXrnrsGbtKgr1V96fWXrvXYDvJUQFTha83AbVBKTVHoab6H
C2SbDlVBISc/X3O03QiVazgnXzgXU29BFDi8D2YHSvOvDgkjdM+OY/cDevzxx+O9sTP+g+G06n4c
FCQrW5iIRYsEn8Ip5yzy4F3dyOpK3rf1lst580fIqicb6g89bmFO8ziSXwoK0U6eRVV4JWveev4q
g/BQPHVgvoiE3JMRtzBOmRs5M8ROrN8fj9NG7FtDMoXLhzwTQ3CU2XIf+ihAD3368aO3pnqVPfQd
bDj8AY5YYG6Zd2+s5SPgWCSxghZiZ1anvlM4eh89aoBX+PiVW+O1iiedlaMzl9Pg2JIGth+vYfdb
d0tUmmsV/I2YwVYxw+YS5j5yRIFoYh3YQKB8d3Ybc0fucssvYh7yeffxt2wM3xqS6TZNTxkwjacq
fCvMfO+1S2LYHPvokjfZHFfdNYDRhheIu0ZnEoQmWjVYxmh1zMk4zHMs82WOBZ+qXSBasWfEK/c5
tbLHUQkFlzkmb3FvL4AwyYcDtezy65zRMl66CeBhYgYozrEwIh58LNpJhmkJE7z9CG9Z2HyIPBVK
DG8fj9PGCl5DP7uazYqOWMHo8D9DkBb6F+JzimPuGss5SbkE/ozbUIWOSFQBhTRK+4bkyr+2YC+b
4S/HwloJstMDCJ5FBRlzQH3fS0IRQTrLeyyqSca+ziBQCzfEe5fl8DLJNYcZtX9vRvRR/NnM2Evu
mIaetGHMMruxN1hWNM6wg4JkV5HYg8zunbbX38eK4z84Cv8BncaYB1R+q72A3RivaHe5e4Fo1bWK
O2pZSdUCwJCPRRZzQ4IIMgfgESpAMqFD4EVLUwRp1rXd4xRmgD1KrSGwIHy4wjoqBqcCHkiDEXv8
H+EXxxKXylfvHVopLAHBcliYMQGskqjI0ETAfouIUmc2SPbrBwb8X1ktP7lnT98UJ/Mv7dv2FAlu
2ZHtkCGdVOHFhHXtfGUGNq4Ga6SrqlpBF7+pTy56FsrrI+2oJJDXAsbW6lxlaGOxwGHJqls4H5Qj
ykJMLreNqIrnzy3+y7L64wBiDmbdF5N3tIvsDLHcN6G6a1X9rZ++CqZ+ANMGyOfTkxU0/a5z0Fkn
yyKvZF9bud9aAJP4wiYOaGQnCODeVQW5GfIexm/NDRxMTgZKr6Cr4wqzLGSHE/DQNSHMCqxrAgsb
H/cf9Kur7cBbJv9oKShVLbDNtJrySlawsaTWaFbdhXIAXh+mIK6IYGwcd97vofxkbXwNZ+05y4FH
gnGTHh15hwbuBEa0AdS9csMn7sKN9eOltfUVlzP2j6Ul+DBCQgm9EH9+7nHz4m+Z9bm0Zo1otVQA
8diswylqoOo5/RCZk4RDGUN/4pM//jLtf/x4RsgQWDPBvmiCO78vX3Nu7eHQ9SnMGiq7///4vvda
7bu4inZOu2s48Jel/PW5YV/taFIBB6o7bzlN/GEozyH7KtXXjx+9ccGmqw1dopYP1NoynGpGkski
qa7KxHUODi5buROmC5brYj99/LKt5bPKlIpxdJmqcKn2iIo82CmPsoWX5D8fPx2kAwz1Xw7ONdQS
URUSrkE7nii8iPEV0uxnQ9SSAM5s/dN2nvVMGtl5SUVppmJiXYgz4GHelGOhv4XMiJMjb8xs6L5y
y2+mCuld51vOPnQpeCk86IaTVABQRFZJ/DmyJlfaqXRAc468sit0lDVOffZqa76tOcn2E9XBe0gG
mkA6tngpPJnt4KiW7SQAk7t8KrI0CMfg3vMam0cNk5DUwvUav8XlVVyX2fzCLUtfylLvBko/r9Du
xYHaBhyOB+M4md+NCuXt3Epy5kU4xixAU28ZSAm9d6Z3KDYGUUfn4oDbWr0voF/x3taOjiUB7YEP
Vn7w+hzw4aX9aVddsEODm+4darrDTOivwrA6Ku2ujiA7VdwMyvo2+Gx+HGErv3OwcJ4Ntd742LA0
swr1u1YceWhr1bAoC+d7p5b492ox1YkvNRA6Awaxy5CnLmKxvjtlmUeDXyypbOs2qcJQRcbjJKW+
WJIKFq7p0JMgLo2YnoeSfgPeMbxZqN/dMQH1SGJ5EJdVg7ppIc4bl0uP7EiSJV4M7AdsXf0Sbgnn
JRvI12z0wSDITJF2Tg+AMjFLHk0wqQCWh6pj2fg1eiaqQ6k0HDsIgVZmCe/FUpc0cjtIe+guD3dV
7jiRPTGw/6uJxWwuvzPg8BPH7dgYlVPJaOxe4DulZu1B1M3ylsM2LnVGx73xHGCkmabNzuontI1r
Bcq6IQjQjFVIZQJkQPeF1cuItQ2/H8vZ3k0tSCRGl9UZPrJfe39abmap1avFa3tXT0X31PTTtNeN
P+kICff8o5jY3EWuDpwoYGxIkUcVKXht5ltuTb+d0qsfYIg+gUnLAaMG7N1JoXoypjIADZSbdk7H
hZsdY6SKmsDtRLxYs/+QNUN+JnrUz41yQS9yQfHESAj3h2bdjIBd8Ape1u74XkmwdiCGhQQNxgqH
Om+/lrMP2DoU/B/YZFO1N46AVY2llyTTlwGfe6ySsexuJzA7dxakHOKAcLjND0XwZZSmjEeOK/VF
P68tzhMM+x5EUJXvUwYBhcKdoBnYDrSL/WauDrqWQQp1x++e27zraVBxXtU8Vj2g8xwObqksmL0v
AzEFscXBZ6lpJ5B0DiyskjAP7Zce60dFYp79JylRTY/pRMspsc34lDduu/Oyqk0GbNBE+896sK19
2PIcCUNdlY9BVvs7UtYap4t8qTSB13qfZ7pIFYwFjliyUGSGdGicidZ/KOrpzVDPeEkguuzeVBqu
e2BBYTKNR3rsJe64tyxsRNJ1rBIJKyCicaUcsnGZXEPHjVDDqPIW5RDLs5N8Dr7m1hJGzJNHWvgn
2mWHggxX6qkbl+S1nu/YmoFQdwyOWTHF9fjNK7JEhc9j02Hor7UNtr5olZ5UQKULszTmJOvpSOql
PvR9UaaNzs4w/xljY6w7YvnXmi1bx83l738kFD3qkKxG9RN98IFGddahtUTReb8ql7b1glXGMjGf
NkPT2UiHh++FEnsVUBotiu4/PjG3nr9KWZampAOTlnt0snqJlDuF95C8GO9z154/lxX9m+n/MUbV
vHhNZqb8JArt/+x5ZqoohB/k53K6NaRbEjtoZgmnt4YVNOUVDD966UtUYZzPvmKVtAzK0443weFw
MH7UwMm3HX941jXFso0pWOO5IYkbzGUFc7cS1TzB36UYIs2ulEG2Hn7ZJ38MvtFQwKOwvzsyv/Me
ULhoSvAqBY/HULi/P15DGxt7jeh2VIaKHUE5hLoGOsJ5CyzhUszRkns06iq24NivyRXN5a0PWm3w
MOwJG6RnAUzYHpQ9z6iSdz9BDXr53Mdc3vvHgCEZ6bnVofICII2/AzS+3EH+K3+uy8ocKz0VhwA1
0cPHL9vQanDXYO/Oc0RZda48uX7A98FAKZKggERWoLDKpC3DKIdk4pfQtOJ2drpxj7kLk7FtpysJ
+UbAJOsAMIcGKm3DBY/0PeyfaRc8Uig+hXCKtcvsUXXXTAa3XrS6wdCsZFU74wimPKihx6hQUuzI
92XSSW8yMK/dL1Xf8ejjkd1aJqtLTY2Tjc+Og8BsEchnuzicrTDLIiLsJv34FZcQ/JerBllFBdTf
4EMEUuzR8u1k6MqbYL5Gd7ss5v8+mq0R4U4154LXGKssh6mfRe+YtdxyX73ltrjSw/v7poX+//+v
cwx3nQWuj8DgUn2ktX7m6LvF2FpwZCbTS/1JBz62hnrnMwTmzOzwI+2dWwrPYKcLEtc1V9AIf58G
tsZ649YhpdcC7xAakcKD5NFrP9dnYWspX1SjUV4a7fAYGDTjIJwC7dLYI+csv1Lt2vrtl7//EWxY
mEEgNCDBUWuWhov85XfKvrIDNvRKWLja2QGFqVmJW97RRuMwhhoqPbtZ4STOUhWJyf3vzcDaW7eF
qA6o0DzuCs4hxc9owi0u9zWn/FCwpk6MN5Pk4z2ztbBXQUCOym6ay2RJB6S6mR8XvXzPxHLuQbW9
8o6/b322hoNXsOEytnb849jghldqCZWCvnrriL6SyP69YMLC1cZHWaqzx1YGx0CYl2aCrFs96fMg
5C7LxnM2QlJgUctzQYufH4/aRlGUrbHgA3UbuzN44+zYfCdD+IGXmKHM/Vpc7ppeOEI1Y7gDW+Me
mJObspgfBOfXaA4bA7qGinsDjA0ayKQcde+5kRI63JWQBYkb+M1dmbONaBRc/v7HRggvHiuZ6uqT
batbZw6eKhN8s+C21oXBt8rW19SHN9bfGi/eOXaNgnuJ066DjM009y9+4aK/1cAi0XWu7Lytj7mM
4x8fE1j+QpY61JCkK3lksaX9hdqvn2jbka9ggI53YHOJr1fWBvkXv/iX02INGs8b4tvVMGUgAEPk
ETwEqFbttec5bjwBPTHcAHQ8vsFBvgojuH7C2cgvuPrqLFP/kNfeeJcpuz9hivOnGvC4fV31yw1y
OfJqBpf8lpiDFx3q8rXOGjC4EA0oPGZtEb5abrEEoFqQ4hGGB10Mpk1xrn1WQTk6q99nCk5ZyqGD
s0dpTN0N/MVi311a3+pRpWMdJnL+dqH2Z9ocmYH2XTeljoNaArifqvzS+xY8i+pEjf/MWYP1foSZ
ROwUuOwvWdS1zl2g8ToaW6KKFPpGKmijLPwJckxSDF99KIZYs9yDBJ+awE5q2r/qJl/2sEt4znT9
s1B5lFc/xpwhV73n+Q0f3y9qENrHEOXFyQ1+F251IKWbQNAl7ho7FVMWufQnQGkpVNHTBZKPkcz9
/RK0N+GcIdWl0kAfydnlfXBPp3fiWKeR2rHxxU2bhakv2i+ds+x9ZHUedW6q1jr6uTpxa4pQF30B
5OI58N9UARUDkoj5a17qO8sXO1kFu15k+NBJP6NXtisK2EY5dbUbi3cfUgBu/g61ySM8J8poKM1P
UzuPvpnifp4OpXaBZi8fwoY+waEg3wFqmyoz74bxFf4ciTUAJy5RxWlGgCFIvmfqO0Hhq4T+t80L
nB7nmj42HRxi8ddeu1ADMWk93xXsezZXEaFV5OjDTC/KMFEhjqq0IL51bhfUWOeHocojaGOREETl
xYskfvk4o3p1LiqwmvZzE0ZB498YMGWLgcXlZYiKnW9EMhXP9ewncIGMFsvcNn5zaEea5lWWQMoh
rj0OueUsHoMhFpPcS89EcyvidlD7wpdW2i7H1vktHSIi/tro7zq/1XMWQylMFydV39Pi7Jf23fJj
KCP7bZ7QnIaT4xmlJnakd/ZBO68L7jX4yZGhAfxdGKBUv+wp/223w4mblxpUI27FEssU6vVReUQx
Fg4fQqZWkxLnDf601I35ayvPbp5qfmjuhdrb+nYOj6MV6xdPHaonmYPumaBBjcfj82wa+Tfwu4e2
DuS8tPXci6MHYUsIsfexebZEOqvHhfUJ6l7cj+vmrGjcTI91G2kYwjOSDk0ecSh3GFRUu1f/zYeK
BDaKVEWSw3iC7QHeefWHKGPi7HttYn8d8E/h3guItB2C8JXOh+XosiQf3Kh145K9Lb+tbP5Kuvlb
72JllDlYx81848hsjHwb67E6KusRUgPxAs0OrhwIdGBH7vzMi2z1SqZnYe74ve01kVEQaSvyFHeb
PYqn6r0DYhBlW/sn6nDweTg4lZ84Xh03tZ9iE3XmWDRR5d9U9ZMvo1Bf7rDJEqYIJ2zAMEUkOCvy
MMw3TfZM1K1hu9DXcUlfuHOm7b2cnv3qMNT3fSDTSsdWFXXluW+SukNCty+rr3N5W4Oo0spHA+eY
mcJuJ8qte6wnMcdhGKGMvMg9sXbmwMIYRKAGVfIcyzntn0BBKevbcErKo7J3OdnlzbC35h/juLfx
kb/yi+iuC5fC4kC+C3No7VR9n2sgi2OAc9n39jdHSGwTS8LaNManhP4v/LZi3i3wVLMe+uFIvK+Z
dR5IGniPsESp+nh8FUGqxluISfTAZGS7PIiD7sby3jyxs2UejezJIzFnd2YMYOFw1w6H2txMosV1
/CEz6aiPpEpctOh9bHyc7C6QHlWTwnVl8iP14ujIRoMG+iWIxfsa/ty+PM9lnDtZFPS3gTPHo5ca
CyV7mhRW6lcT5ip1hliCGiuWN51/a7xHPrUJhyaBXyBOo4/gesW9JvQmIM5BVGNEdBcrju0NT+Tq
H6t9qfX3zmdRz59KIMEM/YdUd2L4RWY7moVE1uHEYSWjbhT3FpCZpf+mp3JfjNj5OURm/5lqKCEE
bTLS99k5KHSvKvrm8D6dCiciLXQbsiVuqz4JpgfXLKi6f+lrGtvmvZRNEug7BQxPaX/xg9eeMRgN
NuikPE19lXD22qpX2dz0ZJ+58LRu5titzy1Q1s3IT8g68ctQ3FruWetHOXMBMcqiEhwcTxVRmS9R
aP0osxur/OUL6HLJmHR9rP2DQt+o7kWctSRx5cuAyntvBYcaatkcP5xZt9zF2iMoX6LBIaa0bfvE
G5788bYiYJ4OHVJQmXASoxcRC4iP1/O9ImWyYBeG1nev5TcFFzuu9k6PZVrtGruOvSxHQf2pXIqk
Lg8yDBINTZoOhlyuUHBzSUdvgap5F7GZ3IGMGLW28+RA1yXoH2aBW7VkJBa5jr2lhNfFXqFgIt3s
aKCrFJmljQhr9l34zNDuW2gdM8iKw6CobQg0K+i+z8bH3vNiSFRU0VTc+uN0V+PYoxVJQreLezfc
s6pxojanB5R1IxAQnj2opMZ+nj2VfEms7re/1AAjjolCQ7QYsJeX2DHgcDio2XfB3htYirwHQyKi
lnw1pLlZsIRLVoN0/A29YCz63zL4KspsT0BSb8YnZ3x0wx+5tqJh8dF7ntLB+tJPQSTGLO3tC1u5
QND1085/JDiaMnLLSXXr1OrkVO4BFsxdjJr9b2JXacaHaOheS3XjEjdpg/HVzNYjVIYgG6TvS3Ub
tnmSIb4pDG71kCNPQvZAEblmdVvbPG7thAevfuhHbFxYXNgpC5Y9c4OoDx0SmZnesBzJVRDT8T3L
0YLK2/Yp7xco4OshDiGZFPU+ZTGW023p89R0w54Du4m736NPMcstu6tgBhAVlX4My3ciZCJsiNS0
v10ImzgZDiOl46y4k/yVuBT2wGdLPrgcQpDFg4P367a7RxUr4l4QLzrYjX5zLKCWQnn53nriEWOd
TONbaLzItNhfzQTSQ59mpj8tY/+r6PTXoW8T1MzR9QLoiIa7DIDJlsypT/6pVfalIMVh9oO0usDL
x/53X32VwrXjEGx0PnvxCIMB7dopBE/wnerca3WHNuQPZ1xuCuXASUb66VjNdxYfEyvvntyu21Ww
5QmEA9TnuFcI1HlX3xfldLD6cuc5+qa3qwJqOdbN1Flx6asDcRHHBnkYG8Rf4VQPF33vWAnvJ9pd
TloG5j1kDC1V5f3OwNWKzDBSwOQwd/AuVTvt+T9J1Yv9TCx3hwYx+x9nZ7IkKc5s4SfCTGKS2AIx
5zxXbrDMyipmkBiE0NPfE72qn1tkmNWuO7sNAtDgcvfznRD7KQm5mccb41IcwhEPl49My88kwHoB
q9kcowfhlqcB/DafBUEIUCUR0I8hrB1Dy4J2AGFmVKATJgrSOQt9v9il4AWMqbub0u4RJopoPkSQ
gHNB1s/3hbEQyqobaInVRnGEZSVNdEipuoMp1ZcfdJjtiUjjvMlj9HZRhOZJEPkuOVR9EhksrW2l
x02RwEqcWbW1KSV2sbJD7RRMLtDK9fDbxWZTujOslTLwrxrUlT2IZaeKzjF0lLgCsX7pKbUjUs5V
mOZeEhEgwU4ZniUmrQfeZ987cV9aL4QCZOOPyEkmzrhxz5hkWG1vhy64D1zxXE7mirX+W4aI03Ss
iKdm2o9l8ZNkBg5b3qPP2yc+qBPcxENR40Q8DwWPzxnx0C2wiTcVTIRbRz0EgsLpMEjUDibzzjXm
zEuLDPBGyFofW+r8AvVGhF2W9c9dl44xXIpGIN0R9qZ+lbzVyrFDiC8IyqCKhaVWPx2a3mh9VkuV
E0KhDmVOTxPIFlTWx0GFp+RFjXNBAZ6ZV/QnXdND4SLMmRmcCuFEeyXr9BYZnL3j+NjDannKZuVu
Z7zwOGX6I5hJhLPUV8LNpsBKLKWJh6A66aa/qcsxZoW/8yYWOWdugFNDMStxuo5QTdrmcMytYaB7
AOY9LJi8n7HwKTvZjl6FEqze67Gy9mmtrZiJeuemKojAOrMfpd89BDK5bv3s18z7rRRiY1psCUAR
oYI6CGxcpjg6Z9co2yVIak3n8CgRcOTLZdQbIeK8w2A0shAwzvav6hHJDFqOOJnyAAn9YTd3eC42
/8zGbFdlw11vuhfH5SH6OMLcUVA0kObB6ZKtPSa/pdXuIc5GWN3P4z6wVHYFC98MhZTZq/adV/J4
RE/RwTU1e/UwqfdgNPCrTndiJ+2UH4auTk+FFjg5Dn6dpajPs+4eDkj9uBlh6XKyKu4eBQ/wY7w2
+5E5QfpUTsR5ltxC+IISfEpDtFmCQly5EPR2aVlFnpvRrWM1/rWbIKsdtrLGSt5k1qfWgfhpWXN7
DRsn6M9g8xDDP3VEKFCpOAMx5WMe+maTeLkdMVqgvC77/BrdImQvqx5k/s6rbrHbmzse1POuQ/Ea
lKG0vZEBZ4+V6tMHXeqk/lBtLwoc2zSq563w7dfvEw5r2aBFWtFTFRIoqGSfLCNPs3wAyvw0XGJA
raVOFvnBlMLxdbDkcEoDfivS6lDioKd0fYsg4a7q2eP3z/BfzflvKZNFeSCp9TC3LqtONcoS+5JV
zmfTKhf6Dni8MD2xZ5iIwpMsldACzwodQHsAw4IprKyOPVVEBB9p3sL1u0L9XISzLgInsjHTm0jN
nFxSZJzzwH/7mctMo655RVren0qvV2jjPZ9GaLn//iWspDGXSnQMD8PTWfendJpR+pUIYMvuyibi
kaKoIZAggeAjQU7zEh9gZeQsXYewHY8iHw2eBkxR5Tp4lvdhItH3j7N29UUKcYZeAJyJbjwmLNjI
JJWoBbOdhNTqQlpvJXe4VKUXvMn9eZA9WgvgjttgGuJ82hT+M2wb2t8MXq27f3uSRf4QsNvUYnkm
To32GqyL1mNuOcdWVtt/u/55tP2Rnyy7DCtdhUnWab1rZ5CxyGvJ6guvaWXMLkXpg+0Tt1YgUHaW
h8MtUz/6sfyn4i96H/73l7POMCgE3PNOODyyJAUiM9six3mhlLT2hRerQjcH8OgkAYXvwzxGHM5V
SKoFdz0MpZR9sYF67S6LSZ3zvsakntoTssSnKU8O/cy/bE9/0Np7+P4Lr3yDpfBcQw7p+K4gp8w2
w9UQ5MU1mEiXXHxWFo6l0Nyz3MEtOJjzWe5Fir0lxeeE06E7IqK1EcFP9Mw6iL9/lJVp7S+mtanT
IcCxAnK8wQmFfSOQUldQ4n1/9f96i/+ywi7F57UZ6kGjResEq5VdvteP7XG4nZD4K2LUzCI0DEX2
dr7ytwgmjvKW7JvduPc3/ub7+6893WKqe3nlMYZj8inIPpTzMcg85Jda6Vf20qWxj9JVg3r6KE9N
IJHUyyOHFm1EdfIgwev0z4fK7x9ibbQtIwIb0BFPVuTkFWSjU//Oa4PD95dee4bFhG9KCUJwCrRT
5iFVlX4OSE6xZoihDA9d6xLpbe0rLOY9GXltCY7ONGaZW5xeitCI4U744gJgdu36ixmfJD36kgMG
sjn/sjgMjcHgDdCg+v07Wrn6UmZeOr0gNdrOTxrheo1oPxwa/dyy5MKq+PfGDeQW/nfRtaSYHQ5H
yFOe3Ag32Cq0OjP2FARzDOOGfTNeuM/Kt15KyWWtQHNCBHUy1XuSOoemvJ4lpuF8r7tLLC/7/Mr/
Mt+X9j4zzMcVpyU/Jr54UrmThNgOvWsqU+dXYJHyFdZh3S1NcOidx0BuxgIN8VCHBtFU2fpIzEC2
0m3HO8JKRlELQzoXneD+vesanKWQfni1HPKP5cqlBJ1x1tUNbIGOXtc/BUZvLHvewpLuakAD+vej
Z2U3WkrR58LJE0kQDAA4tmlAWC/d8bHwrHfbkh//dovF+lAWrg9KNUjrcuwinndgKvX2rWRsj77u
S8reFfEyulb+d5gmusxnogdY9U3ja8p8VHhY/zG3+WeJXgNZDE+0bG7pkO4yQtwLAcna3FisHNyr
XJpIKOFB0foo0CrboExWC1HEg1Nfofz5WQv/QsfOyjK7FKZLwqFMF/2A0LN5Juxc7h3+scTvnrf6
P0NCSuweNN8R10aKx53TtwFg5z5A0v/7MbDyopbS8jENCNqLO/soybWs7zKfHkq2GQpwvIUbK6Ev
LIYrL2kpJC+MSAY0gp6TSd6127jHObG+vn+ElfVpqR0vC4FktECboymkfVCz1RxImyavfp+32541
ZgOdrP34/c1WYqz/5+tjV6ZI0pZAf8nJY5/0jXXWM/gqyj0KpDTh8yOq3fAelHqCKw+y9peMEezz
jPnLGrl0/RmYl2QeEo9HJObvTc6Kt3os2CYHfSGyaC1im8kZghAqclDnUWFt1FxtxwJQIxjN5xsH
JOzdgNCch7AIcU6uqVrwTFPk5jMjh0OpA34ihWw/xtRyr2wKVPL3b21lMVvK1luTdI3bYA2Y8tca
TQo29yDaHJG3uzSO1+6wWGVoMjRIG/hn8w2JnBbPoW91H7H2YJ/i/7jsu4tVxdNJZTHZk2PuJhRY
5wJZJS8ZtsYbUd0BdvTCirL2MIu4JBVODTfxiRxLmsYQehyCIt/nvQqN59x9/0XWWpeWevUGyZCh
VyM9NrV6AF/iyR70ZvYpPBI0Kx6cXCEt2IphWyk1boMczliOYTxuIQy7sEivBEhLHbtVDsgpjyk9
ulPyxdBg5AkJrwLs5N8/48rCsJSaT8jZtVaagm860Kjpnnxc3YESK3dLVE/7f3yK80f8Y4mukGpF
7AgzFJCXwsDb25BQE/9CI+LaKzr//Y+LG8NKMaI385iXdRsHeT1sPNGVG2bxS030K4Ntqah2yWj5
XglNsrBp5FZfPYwwiHXbzxeW55WVf2kf5CSZrZBaN0evTtTRVkB0wpri0q9f2b+cxby3oWmvqQ78
IwyQtj36ARL7tXQfHBzYgF1DJusS02/tSyzmftUXPXVAloVEdUIbTOvBGzaY/cOYQZL5/Xhdu8Vi
2rfpDH1q5uljJX4kRkTcQiNR2l5Yg+nKh15qqBN7qtCLRQFkytPaP1eJmtfc5uajdryAxH3D5Wc7
BXoO5ahdtLw4BbRvBlWtDnU1j922JbN/lTZ1N2gvo6987CGRzw1JLghSVp5/KcTuOsfTQtTuMUV9
ErWv6hVllJ3W8+af3u9Sit3AfaGcZDMfS9d5tYcpB6EfADNGX76//toLPv/9j8mKLXa0CFEF2Nm3
TWHvZgw+hNYbnqQXnmBltC+V2CgKA9ec+/mpscEIl/MWOckk1Aq9EUbW4ewW0LI55sLd/pOb/SXg
WPoNmWFMEgHy9HGaisM0sU0j4fvnfWAiQNN51Tj1bcWxwyoWlQb9TSi+a/sl0we3gyBvkqF03i1i
X1ho117v4riCtg1uo39YHwt4BW0zkg97SX1nk54r6rAFueTJvTYMF0uKsUlhZTM1x2LIdx3mnz1C
AmpZFyLhlV3p/8m6c7Q/wmHOOXrq0fJ/+R4HMe29NBTk4unCXF97hMVKUiEiFtWEmuNUDPBGasu0
2drKdqfI0i2/MDxWHmQp6aala0GwPOtjnl07JrltYG8H/FeN8u0ZKPL9nFp5kqUS0iapmBrlTsfE
GHLkQHXuEqoVbG2Anfi3W5yf749pO8MW2XdMCvARG6cn2DFZI7qucjS/YMUYLyTMVgbvf4vyHzcZ
0nSiwm77k5swawNDgTcNL6xwMujjyKwLL2vti5xf4h83keVc8syXGmpaxz2RGuJkCIj7vdUndgzq
qdl4aHr+t7TQf1jPP24mOsiRRIHpiKPpdvLQZwYxBhCtbV1seuvt+2+z9kSLOd9U1ZhRLXLQJu+5
92gJiUaaKmxSGaaDujCQVyKUpRBSTLDWS2STn9okP1kTe4IH94XPvnbpRdRg/AJQIg8JKpPQq9yp
jlCtX4jg117NYo4TS+Z+g1bhY1m/1hLthr+YsRD0fAX8UhZ+5RZLBSQ6QAqXjp44yeAxhZlNXlsh
4PGQ21ypil14+2sJoqWpjfBHeCT1jns8W4hVI349WDYjjqxs2xH06SXKOQqqRCyb8Uox78KnWZmR
S3XkwKQPg3owoIeqYzG30VsOnze94Z20AI5g9e77IbyyZy89b1RSZrIcB/eomK0eMT/JNd7qDNCT
48ZwG+8QXTUEsYjjf3x/x5UcxdIGB2bZuCFnzrH3NKw7gsbjsEPImriEKHoHXImzyVXlHruBOT9F
DdLX9/dd/ZLnWfDHktCjDtjAsNs+Gpk8DYHbhe6UbxrEieGUzGh+SV6s1jmMQVKjC7t/+f62a6N0
sUYUMndwZulR5miUiedxgiaMo19xnIs6bF04gHQ1Oqq/v9nKhCaL4IB4IwUiFPgydxiu6tLb9PWl
+Gat+YEsFotRN26V2XiQvArhSlqh0eU53YAsEKOfJf1CTgOqijt9U23AI7iwiqyNzsUqYtCQggBe
d6cJeqxtBzfCmM9o/hRBh4Ny3loR8SE9qBsrvzDfz5vR/w8qnaWG0s6BpeiE154yt1AHv875FXXQ
22rJKbgQYv19ajtLDSWg3gS8HIceq8L/0REv3ecc/JjK6beKzpfKa2sPch6Pf4z2rDI+hTkmOdHq
nZqHpgc//MJXWbv0+cH+uLQ9685ytWtO3AL+zeTA0tQNGtsSAsjo9wP5v3jzb9/hfO8/7gHnl5HW
jY8ypF31aOLN6vmT+V7zUlTKO0HcAaWxFcyuiQz/SgcifwJhHDe56K9cR4xbuHsQEQvFHwW35buX
C/S2WxO0MqE3Jn486sKKuUMAH6lEf+FX/336OcFihaFlbmG4olG5bM2r47Uvs00vXHrtnS+WEZZO
FZrJGGo6vt+HPdWnwOHokkfP2vdvfO0Gi6VDUYtI2N4bUOe9aKjaeAZcRRf2hUG/dvnF6kGCBBEe
h2f3RNWxT+muEcDpSD/9x/ezWCmcybCxgCr9pL2HSX5U7S99SUe58tOXMsrS1lkqFYy2xlTaV76b
dLuJVXMcpDa9EK3+fU90llrJgg5BP7RdcHTd3I9bMGvQTT+Z4IgWsgLYk+q5xDJBCEX2wy2DC0fW
tQdbLBFjkyLDTSp67CwONl6PGQKIsA2eR5ZdEL36f19Ol8pJB5ovILNgNyw7E6nGxBLpfg/uWmW3
+adxu3TZMR5PcsMgcq0K9IRii/j0TdJvOze9hCCg5D+swV9Wo6VWsnGRXNJejSGApt5NkcvhnsxO
kACembEfLeOawVtrqM22oUJvM2tErz7LfI1EP/hoVegMjIQFnIGxSzYN/qPfIi2Qy2aP5t0S3lzd
o5HaDye7tE5N0Y5Hr4JXo58h1TQwPoST09lxDqDDZiyzuylIvIhxFN1yVv4aq87fiCCor0RViaig
DZioQ/8EjNnDIK0fI+kg4pDizuPjV9ChHR95HwO6EDHROBUTmNhgEUjivdkJdFKEeHCFbJK4seej
3wcKHchguw2uAb5KQ1Ujs6cioy/ow7bAoHQUesRRl8NQihzP/0o7TUJS5teu7dKDGQ3ESBlH+GoF
OhzHFlWW+d4PqnyTWwCuNSXfu4q1O7jEPxQuZBBqMIcEFctIJuonzhBuWKv5gUpgPdtMQX87a7XN
QHs8oO95vuZnrQmd5iT2wQuIJ1emBzJlMupgjmC67q4d2dcoqjQs3fTnWAS/JzOmMIOu3ztadrsc
hs9glZluT2sQSbupVduqQo20d8s6ssU4b7zawLPJVEfqDqeRKz8cytTdy8ZBMi29q4Co3ZrZoJkJ
edjQmUuohTwoM0nZ/szE9DaWnY4GsIU2eYV/aiZ+7ZS+E7Nm/lXTAFoKKPkQyVwnHpKqKG/rbV5k
FqoZdb7JUpLgmXsatmivjuUAFC6EbjJGa30GNUP7WCbFFq5c/iZo0FwgLXwIQGxh18S0jp0SMujW
cCgtXV1uqbLPYJXqrffEFzXTa+0MeJkGmK3iJgnsV6rQRz548oDI9UHP8M2piPqddsjJckIxfAv/
kajhM1Dz1VghiY2erneICu+Bvry1NfDrRVKlUTsSgMT6goXoTtqCJLtzhZPHZT49OKn3u63H41yT
g19mD6D+qmhyzXUzt4/BpN7U2LdRWqfzJkAuKhJ5/eJPeDFoBI3hD3mgtv/Z5cW9q8jeQ78/8iE2
BaypOxtIW29+BQF/oFJyQGQC7GyDrjJHzPaWVdmBmOC5SvsO1Qp4h2ZOfzviyQHZdkzoGQoFspfe
2lZwRXoWuYVgG2LoTlR+DVlbB21bRp/HvDtJy4JyTOF9M2491v1MjiS3x9Bt/vNeNMHGGZSIyACt
5VBYW9D/ikNZQTZSOaJ9YqJHtaeqPKjMiNinLaSDqdNAMyHa9pzILOM0BX2MN2dlZpGAKQOnEUgZ
oD2CA+qnW5ufsInIQ7utmk07wDowD37M7bAnfGBhAk5ezF3vC55U7cb1UNmQ5WvG5vumSGAWSTuc
lutbGz9l48GVPOLZfMjLfF+05gE+I1cun35A803DmidXfe/DaV0Vt2gav4aiAlVsboMoNo5bMOih
q9AdaraDZKEF3PMW7/PUgCXgTDiMJxxCyTbrXxK4Yp1KPdr7aoRehuBV132Jjvtp2moi0T7QkltP
OQdDRxYKg4YnC/E+dHapHXKWQYmL83DkVdDIIEd52+m0Qwc1FgVfzzs0WuZR5fBrTim0mYoCtyeJ
2qM36AVDsd8ZwQD2gkNhH1AC+3fIMvo8ldFcWCl0fy7K1hxF5ayqoDQz7Y1lvOKtnKFEQVf8U+Pi
05IUgG6XWhtVDd4GGd1d2UI+WHXuSXGOJipAf5/8kh4CRu4Gv3/klgDlNh8PzB14mI7pKwxQ4AVv
+PNM+UMAWiLgX+0UqdTcVjYtI9/zrmvHf6e1/Uir5ktb2VXDyoOVAqgzDFh9wBL5FDXYZFjrMOQm
Ph68InmD7F9GI4CKe1sohjXDsaMBpfR94CM93MscZL5JeVC/o+0/E03sZu0nII9daA3lY2kwShkK
qGE/Fr+BIHVDjLbHohrbLbC9KcR19otTd8/QxCNQ4OyHUe7biEjoLBy7Zf2E82ynf9dlXUZFkP/S
mc2glXLzsPVnYMFUYsJigvJUUPfMaQYuDEeeHH1Pm16DrdjkuRW7vPFiY9WQYENqnvj9lYPe2qPX
e+4ejjoTOnP0Icmzq4K2LyZob0lKxrD0519lr39Zrvo0un/0CGRhdCiOAy8+NTSlO5oBCTglfGMb
SDjTzLmzpupDlfW78NMPaUG8NJBp1/Rykxf2lzLDDRCcr0M9PtGsa0Ix6hNo0dB4G+ArKDqrMR4B
5rRMAmoCKWKl2IsuvDwC0Pjo5ShLZZY++6cb+AM17VvGsVZ4kFVAR2TfBNi+Nl3f5JCpYFtVhT46
ZyDVTIWKSgU5zsz1AyQdbZja5btU1MVQbV5TAybm3HbPTiutGE0d1V7J7ha86eeAiJcscabQYdNu
buAgIBSkxsQ/AL9ZbBGSvPkMPfncf558+7nUyGYNzU1a9T8cG4vq0NZeJMGJi+0SWqMA1f1wUB2a
NSCUgbDvDAOHk6XQFoX8UzRguZtbR8sHOydqi9ET7Kzc2JHDqy+rhHBEc/ybTEE2R9cDPWiWqmsS
QPpLQEsMc6wlocQSAUEqt07ZhJ0zb9EHl3ot4hDe3EEs10C2CGLzFDQnWhBsn3V2gGb8upvqe5Z4
wbaXmb3JgqHeQyKgQt34P7FFvzq0voOEH3Itjb04ywPQOfVrn5jnbATGRsk0iZmy743V1aFtyjs6
iZ8zmZpdS9vmuhQoMI9sZCfYSyETJVAvZ6Bd3tVVN+wV4glAVB1yV3ZgJ9S8BQRpggy5G7prrGaQ
EPf5jZ1OD3kpn12RlUcLVcMwcdBTxDFR49Tp0JJqaxeJ9XqOuPBfEs4nSEQqSk4k69K7jon2oCF/
vcunApJ+0cGxoxrn+ypI+oea5F5YIl92MI07AkZh7eFS1V9lRWsjbhFq2w+m+tUwN4Cg1SrcbWfn
Y9Saof1pZ0BDTpnqri1YOgLvfW7zTUt6KyYLqE6VBq8+tV6UNZk7P1FQ2CnfljsytvPByWbspb54
GVm7J2yct40ugy386e2bFjjKbQ5xDIiXxFwFAbw+Eqsh27Yf7SjTHjCsFHJb2fgkNgGWBa71PZi7
RZTb/Ytuayh/Mw18SAG6x2zldJ8NXhk2jEM0iHxkCKBQHrWIkrUY3GvaeHQ/Kf4L3p3ephvNR5dP
HsStFSIz2aeRM9Bxy4rh2ScwCi6pSLZ+4ucbF+1w5x8FJK81+YfMcBMmI2miBrH0NuGDt20kBd8z
7wYYt8pgaxlopq0GapakTcsIJNgknpnn7Yppxh6ofMxlAQJfb1l53GcUdDmrpe8C6aIr31Ykci2o
xJmTVleNP9Fnr9fpHhpN0Gk96t0wDU16ykgWS5tXHzX8kodd2Y3ilUoPSE2XAR0oVPC7Qe/mpnMh
rZ4c+htOZChflglgMcmIZ65TCJ/BLIpg11XElLnJltu1ifKJ6ihh1a9sknaUNm56LLj/6UIBiUgG
qn1YrNIvpyHOrcvKn6VI8lC3s+NBqixQOJm7rseiCMG+zCvE4RYVCGEhhSa0KPdFnpRx0GoQYt0m
mrpZH/oKuIjBUXas58pCw4bnwN+pkNdB4ZcRt916r2d0/AeFmcLSzhhcpeYpTFxgL1Td0ciWM9Zo
4nUbu/WLren7Ny/I70XdZtGE0QWoAJSSAcLybTtgTGTu9MFGS8LKQN91OPmE9TDcuRIzAAsUmsY6
Gib98DiMaYbtta43VdWOMdxFH0uCo03aWv2GQxh35XhAivZB9+DnDDI7PWMzsr2fMPoCMGJgOm54
mm2GCoHJJFCddxPrjdTdzznAL/aV+0QLEBNYUeP8ZySakkZkeauU69gjAc5uKvnVZhw2XiPD/w9Z
67afEXuPoCRvkDTCWlX2QLFA8d736e9ajd4Wj4KklVcdura3NsMA5X0pgbDIqp7eF6inwSIDoWxt
s/LEFB9INKBnIJ4L3QLjAZUpflIfclsX90ECBI0ARgXDNYeG2hR5ZMDiv4X8No85ltFrnQhIKAP0
prStM2wGI729y50ypLbb3WG5TsKqnwCEwEIVwDsSRAT50vdFgoqqLsqNbAnZlpNNtnXrXBEYuW+8
Foz9XOnfjQOsASHZsOl8HxN77F4Rv3Q7P0jrbQtr9BtIdJqQo+MqzIf6SzRgC5gE6IUUMikUWYZH
LScuQpcA8psF7jtorPpWeSBlZAZbmIcHfB1V9ShdBxAFoUWMni3cqfZykK7qLCLVdLBm0LEbTz8W
BGrlysn6kMBWCx/UnWKYX6ldGjSoEzZpE6KMb99lKbYldDXcodcD2xgOrbZuMjQolgj88+FFBsn9
ZJJH5+xwMjXFE2Peh1/j7McUrCbchrQPjbFx0wmybO8MQsqF+gyqtoWWnwRYqdo65FUAZoAlsV8H
TnZXOBY5itKXEThdOO+O1m85IocJRO1uYDiqTxm57iFB3XZN91uT8Ton1WcDNzBodds0Lhy//4JQ
Q8UcbxyI47K+ERB0Rih+4rt2QwuONgYh2kGGrQ3T2g0Qk25kdQBnK1fksMdNR/h5Q4yqRtHfNnDu
C9PZfh87IQEXakAxEg7cnUh6HkTFC+m5BFxlAu4LqEQPDZrQH+d2VWz7LgHYZ8Ax1gLDYAdy5XTt
gGe97yqjMR7pC6rb/LUrpwJO1T7Z+/7ANwHnsKdBZLqz4FACmJObXdcaPq7KxgZGsWNthUP658ZP
KYuCrkQxnHZAbopaY5RBw9AitfKO7C5crgYV8Aig8OQKYPD0lyGjeqL12fummrGZe2nWAunV6reu
s+ytjdf4SPsG5SiNPo4GZAM4oBX5VUk6/0FaOT/1XTfvSGK8hyIBX7PyIGcA5Vz87poxNwAnAQTi
maA+MtVA6l9wN6b9gM8CtMae98FZQjzyjSmHbpfVyGWotBbHscwVrEUzH70rLQPkZNRBRHvPPhZZ
38CsCZR4GaqBpwLC78TQaA4m9/77JNpK4povsssurcFbQLh/cjvrPaf2z8Hj/9Qj6PBFXrlzScZ4
7aPaMZWgabj1QYjyJtOX7B/WkpiLxHIPVdncnwnZguGEbQVltrXRI4FYdBL779/OCm/V4Yvkcgs/
P6yIYJF3Ddmj4+tgCHvwanyqtNsEIJhBFRwmHXAnni5xjh8vJM1X0sJLra2HWpcrFTp67QQwqSSt
b/KguYbJ99a4w77uLbC1cDrz7Es9aCvp2qXWdq5mp5tKpLoBcIcZdHNgadmDYiUPk+N9ff82V8Ya
W2Sd2wE2VDPWvuPs4kQkFVAybnAhGbx27fNz/VE1EoALtGouyLGdnBfZMWyqdnPJ2WplpC2dnyU6
NnFQl0DRatTGAwpsEsAcFYIsv7/w+9ducX6uP36/VDy1fdqQozLIoSG7gRyict5QlvnHGywmulRz
W1Y1PB7nkTVb6MOLPfWbArov3V6Y8H8veDtLtW2NDd6xoOlD67b3XFRwK57cq9KId+r410aYX98P
o7+Xhh22mPfgK80DAmx2DFC7mLJD2b0nZA/RX2ifjX5Ic6GwtDYlFnM/LX2Vy1bRow1HWU1/9v+R
PZBpnC9pVVfusJTd+inBr+6RgiUC/q7S3dbWLw7kRFlcMkNdu8P5Hf4xrOoJXghtLekprV7t8V2z
bOc1II90zu6fPsZSbivzpDN1nTpH5uXFBt3BkFGZ8jc8OZ6sXh0thZmOXNUlZ76VIbaU3851VYJW
hXJZOiXNSXp8N7p17HcI3YQmt87cuRfmy9qdzhP1jzcXkB71pWCGDkG7QYx2ADDtbB9hKKoVmxbm
UjfSB1Du+7e49pkWs78CgQigYg/Z0wnIhlHlIhxs+cRLMPZBl7hQvV97pMUSQHJuwyE0TUDFvG0E
B9Fm2OkM+ScFw9D+Utfa2l0W236i1WBNUyVObvlbZm+Tf8eHJwTV0yVJzfkL/KUkt3R6TgSWyWqw
QILs2uPso8CEEgkQlvDp/v5rrN1gMfHJHHRyJh49aocDBuUmLwND87enL5kgr7yipQIX5loyD4At
A0cmdVCsgc1OceZPShA1ipO+aE278iBLJW5jmXGCjws9ygRp3nbqHwwFtHTKmgthysquu5Tg2ojM
a39CI3ZFrfYw8uIcoyAv9/13WHtN59nyxxRMFUolyKmQIyhQIZhQES3eeuDjsvEdxoPx9zdZe0fn
v/9xE9EElhc0oF4PibpVvH/DgQ5IU+NfCLDXrr+Y2oEjC8/joDcgM3A8VwPZOTkLUdy//fzFnO4p
dA+joQgUQW7iINJUJI1Hx1z4wCtxqLeYzDYxSSVsA3P4oHW36MWajjmQcJFEQjGCjO+WpWKb40Ae
trq5JLpe++6LDR4nKgX3rRmEdvXYook09WOYB4GLJUKYg4T/9uIWk9yeR9ma/+PsSprj5LXoL6IK
JBCwpemJbs9T7I0qcRJGMQiBgF//Tmflj2dMlSuLpFwOAg1X0r1nqAGYm5DDy3CWrus/F/3vr59u
Xfr/kyA1J8jKuO/cgsBC1nbosRJsX3bGRjD2WjrqbDbehmX+NgPN0Cizn1pPe0eonR5+f938ZXJ9
1vps2/e7mA31aFtR5jQniD09oni2Br5d2KvmjNlBTn2B8okXJbl8GmyxR0776KUtYAIrc3ph/OfE
Wd/xWqgrQB8iJSYU4AACcwjKaIZjHiuJKhJyW99zQUQq6r+rP0XCBs4yfDqZttyZVo2aLkyk3L9c
fLeFyxB9iC+dzn3bbezs5Lk5xAph1oYdF3JrQR0/fD3YCxFmTmItczutTcsHK5OD7jkm1UXAFIqs
E7HWfJ+WmpiFgQ6UxWxIB5icFE6xJSS9q0Zo+jrjGkR3qYHZkhcgRrcCmnqR1xhRXQw/vMzdETWt
7CRLj58tdnuiXVl3Fz18xz4XxO+guTpAW/N7jjZ0Tlqt0n4yUciXJ16gfO8qf1vXzkMp/Ydk4HCB
LyHl+q3BnnNTY8CExsYT6oT6F5T73GhSDgR1xM+vH79AxqP0siY/TFfc1lDTKCsFkCGHRDbBwSo3
/OTgVv1RanPvGtWzHtVvFy5zJVJGmeGH1ItvwDxGXhqpPH98kFV9//Xr/LvTfRLI5s7JpjSh1Qdc
YpRDsfswOIlAzRU7UQWZvIdew7m0pX2993VRHPLOh1Jri4RTrGnzhvwdvSfShVyVocyIDdw6FJZb
3sCD2T0MsEy5UQOEc2lXDNcOZEU3qkMq10CG7aYyWH2UOXMvMuz1wRtEfO8LaR449GNvNO7RZ3uA
ZO+UQ1nVaBm/8gXoh34z5Od+6OUOO4veeannPzE2iE0HLNW2qEu9T2MICpcogG1R2VWbVsPfUEIZ
rtzAB8JGnQQAa9fz2gjgFRvyt5MO2xRKhQbz3BBFLAcelTrd2Up3p8wQuO/C5xPiaEId/diGgmuS
wj4cbMKnMtXyhWvLPVTIZYa9z+qdY8HsmQAAfynheSHQUN3ORvVu+/VwLSyzuQs18biHzDBkpFBR
OVmxH/mi25lJtvve42ehVIyodg8ugM2N+Wa1p8x8G/oVGOaCzguds4FBtbGMwsZrd5G9r885dKPh
iXh2D2ITb8sDucmP/AblS3ld7YYrcdOtkLwW9ro5T9jHvS+GXjFK3TnqLCHK10XYmfW0TbxyQIWa
0C3JPf09gUBKZ3HWyxkqnT6s13Xb/MQ94Kdxcdb+eniWPmUWZFkJZHbuuCQa+6y+L5qUYAuy1abr
Y33VgLAYJrHqvrfpzUnDFKYEPrCFALkP+fSGKn5fBkJCcGL0mvjlWx805/2OZsNKz6MkMqzS2wsY
oIU+hXqlDYHdI2NJ+mhw5t9+r7FZ4KVj5+SDZ04nN3uyXBVYwzud3qYM3hXJ2ql04ehGZhcqYC6w
erKSRmyiIkhYe9GPhiGF1/hvow93ga8/ZamZS3j4sIfYYsyB5ISEQ13BFYICkOJ6fVQn5u+KkZV1
s3AxmVOAwRfv4KmjfPDrGaqWKuhHffDpW+U+Dahj5hNKdaVeaWwhrs19mt0y6yArZkwnBs1gWM7b
z85UP0IjfO2QuNTA7Hzl4A7iIgxAhUaWez0l0O4syXuj2m8JitE5tzexC5nFBQPK3DOgjSa77N6t
vRLwhm4tubRw5fgXWD8MelwVmT8auIj2HdBKXi1/oUK6klhe6J45o7fnLrccFMjhamDmx7GGXjeX
CptdWbUrTVxuRp8cNOZ83iYuihhKx6i+dv4rzKX2VdXBqAA5f1tAIr+AgS1X45qI1kKo/Me0+tBZ
vWikU/emGanWvs+8/veYur8ybQL14N+RVK3sakvNzNY7YKJem9uyPdkmhdkzqrAVe25Ud8hR71dx
tRb5l8pk/yzFPnxPzfsUDnQji5AQChUQv24VtFCl7yW0o+HN4LcQAUrc2wJQINXmK3m6Ba0YOqf6
TixPnbHJSYShuWkoQDYcsJxwAFMetdSUPcaQhwgIAM+/4jQBupm6MrgcEBugWFaC3cK8/5cA+PDp
lwq5pIQ2p75tQqdHIX5NK2xp1s+CgicH0RGA2k/g3/9lrL9BGQpOGytzYyGA/hvKD+9daxeOy6mS
kIdRZ3/E4bI+s7oDIhEeLuNejm+j9/qt/eAfLfNDU6OTG3EDeWrAj0W6m3T/mPQtYLGu/FtNxvu3
GplzgrOusvPUS3nUJXpjAv9x0YvBvQDOkSs79MJ4zPnAtuf53dhZCknaftgwIy2P1QioBW86ZyUK
LTUxOwTgweDVTZxBuiDrgNLkUMiiQmw4BSTz635aamIWE4CyMqaednZUqh+UlTsFYF5H1hiOS0+/
/PzDUHsMGk0ShJMTHK9DRfTBHhuYDg2777387AagWTc2RuGwiA4gm8b0vfCKN8fI1vIcC7vA3Ny0
6fUEZjAc3orMvat5ebRcAzA6Iz5R234v7fSM2LIy1gvBec7YBSK5pz4YM6dcpBKW8z0MaKxblblP
Yz39jT1193WfLQSoOXt3hBguLBlYdbI1fbRdKLQVZCWGLI327MRfGxVufJJWp26CX4LLxdGDkUrg
AVqzMls/f3kyJ+WacSE9PUA+rcnkHvoqx5zE38oJkTkZt5VjCiYrArdyWtAJDiM8ngDMWXnxz2cS
mZuYxt1Ql3CWxNPbDibxhXqmWXUHkn3YQckjKDHNgBievnVAJf5sUZvFUKWwKDBR5hVH6D6GFTIe
oDus7HGfjzOZ+5rmg9AakHHzJNFVKjllyHrw/FvrAMmH/4aMqq3iInehXKhh+mHFb17f7BPvIYFa
urKrlcDx+WIjc29T14VckFYOhQWnfdul9bVuc5QMXdaFtYlQAgj2ysAvHEqIT/77PRJ0XWsqGh75
5H2yyi2j6pGPObyrfgjugtDh7/2Cg+yRAqwKr6Zs+NYhH6Xc/zbcZ7j+MhOrkZnuRkO+B7mkTQ9U
4Ndx5DKX/v+ETOYupiLRZWfTjkZJys3rKfab0IJOHih8xrDrbcn3X7ezMNn+j3RLeS/hK+NHoOg/
MpM/2RkkMGJbr0yFhZAyZ9wqTUrddsj0THQIWPbG/ZVAu9BBc0/SUlKX1cqQp9yHwKbRwQpJSOee
qwKGslmTfe/US+bMWqCRmCvqEd6nbh66goCWpKUBUKBdHgYTYPKgHBL7phUZ3xLBWUDMVmzBicRt
X9FmTXRyYUnN6bfADYKHbsOCtchkFRbpED96HBaOuLWmx7K22m2dO8PKpFjq21mQyK2EpNADtSJg
ZkRojU7/3l2Ktmi63bHMLlfaWQjbczhk0iHhQqayAtuKhFKJTRvD7aivg6LRuyoz4QLorQSKpXk+
ixNxh1tTBvfOU9X/tBh4NDizVquesksdNgsGcJKFbkCDp4+mGWoQnXxIjfT8IU3HlXiw9P6zzR/H
pIIC4glPl8ofTwCViau+SaaHsVHWyha9sFTnKEgFUB8cark8iaa/Ar8GgFi+EgUWBnqOd7TIpI0O
7MNT6nm3yIK8psyEa2ec/RhR0UCZCNDwKl1ZsgtdNQc+ToUEJUYUNEIK+6CNstoYil/hMvT4dchc
WIpzp5EhaSk4LsKKlIZdljCGdpPlzoO02rMQOYgbTfHrey1dvvDD+X4sisZgQ0Gint/4eoLt140L
TeYe3mdgFn/dxlJvzdZ62qW5qQSSI3AAe0vd9jrp9cmqOmflNLOwNOaGI6ARjGmhKxi9CpAcS5j9
9c+6hTGeWNkIlj5gtrJBmmuBpYVmVy7VuS3pSwqFS/itFf3K5F1aF7PFDaNChpKfnCKCvKoNPo4z
6O3Xnb/UObNVjbXbIRHtWRE0hE45MFtue4sovzOMtYTJwmSdgx4TkFUqeMjDwMyWB630nV2RKxLL
Y6yT106Advn1lyy1c1n5H6Zq4pMYVWW4B3EX0D3rxTJ6AERhNJv8mrzvAaDIHP7o5AA/Fg3mKq/V
uyX5DTi4K0FjQbWKzLGOLlQlcOYiSBICeCrAgMUpfF9kDsB6cO/CgtgktXUaUhdskxyWtl9320Iu
j7DZEucFfAxM+DhGSZvd5hk/GF0TMhueQpBeBV1P1/VhLMjObPqgcNaQ9gtTem4+Mkw+aVQCYrNu
kutJjfex0ivrfUFRCLSS/84EHoNA4U1+c4KMQbO3zSqLqrYYsi0pRXbVxUNWBJPw4csFGdNCgsJh
96fGU9aWuxXOAJXMjDycstx9rm0lPdCs2CQD2cP/MZgUye4UBALAufFNZD3qbso3pSrG793t2Cya
GILCzbtygWwn7d3AVRr0RbwzO/Gt7BxA5v/tndIE/G3Q2DxAkh9ORh7r45R3DGayrL2FCVCykj5b
iCxsFllSs+LVhUAbFTZo/fKawFNwsO+McWXb+FcN+OSCMkdV9kPFczixDZHRlTKM6wLhxSvJrWyT
+IAKVBeaJe+efeTXssBWKbifggw7y+XFkaN6cSdAs9/SouahduHzKw1T7FwX2jhaEXIsud2uvOpC
V8xxmbhg102fw0mtT/3rqYEHnJtn4Fn50UTWbrwLm9AcmpnnFQhtfgaJn0ztSgdXQVN5T2275m6w
sGCdy7d9CK9+VnqWN9WQD7TZQ0XTfW7nK3rLS4+eRSDfHzAwLcptIhmaN+X15LqrFEbk6wi31DOX
Zj+8edoO4JaNg8D2nD0o0z33mX6QTray+y8N7izaxEACEQRpffLjN8ilbezxttEJnOfXBLUuG9hn
83wWELyyjHsbzLFT7fxuSygMwdso734x72z01gEJst3X/UT+OYV81tIsNIAAC5ubblSnRtgHCk0D
vzh3ROyg1goWfwpLUHDZz2XzStMtL95rGCGlKZQqL3r2U3Oo+MFO4QwuHsG7BZZ+T73HPCv2YnjJ
02o7eDVI+S9Zn0R+0h6ovW+lc9b9Awftm+FqC/C1LH4mTVQzqPPwfQ1dNwfU1kTt8P23HG7apYCa
h2oCbpXBSOGofd3bh7QBhB4uPPAdh04CzFU9CE+8gKO64fgnf2Zgxtph1fzNzGsg5/DoO4WbnRAg
V+2mMoI45UFDy945cNSsvP5Rx3+darpzrWnjQFcmjw8TPOqndgigyMVVvev1XzgZW4PeZSNU9u3f
lQ0eL8SMdLY1cf33Ry90IA7RPAmhn8sE/tVuOAyvkDeHXFLajAE4BrXmcM/dAmqgi2gYL0nCZ3M6
5OljXjUbHb82z1AGQh/H8ESF/zdtA0PKkMGydyjaoIdiABuAFOKAyo4gRfR7AYGlrgkmmL1CY7cz
HwpSbEaugkz8bmhYj2bQ8J0lHmIJL2bnDOP0kjwQ69HBOekij+Iae6CIdqq54lV9umCpzOEnyaxd
HjeBUd/VHhKmgJaLzMWo7RJ2QNYOEhKU7OHHDB2IU8qOVVpCcDtE/E2rEKeVsFBbhgKhVV/h6EJQ
7K7i27GH4gxo08B3biVyyF0hNo29TRIdZGBEWL9a5wr8op0R54GY8lCnTtgJ6FG0JuyfocqePdX1
Yw1xSOFALyQpQmggbhqIw3buxh1fbQEhHmNrwxZTYgtqzg30TYU+8+EN0p9QOr1vyLby3cCedsOI
8SmedHJynQes5SAtdSDM6wb87xLnx5108fXDmwc/eFwaYemz8YC3JJDhgK5uAF0TyC5dKaggFVf1
b7vYF3mQ/KBdUPp/a+OPlf5BfVI7J970YZbQ7dfLdSlqzvbXdrKmHCACoAJjW26VKcRtSRu6ohi3
8PQ5nrm1m8aDEzFCAXTDDkljQnSrgBP91+++EJLnbj8G74qsjd3+NLHfFmSuOcYPpjLh955+uSF8
CPhDUiQTJU5+6roELE0Jw+q953QCKQV7DWHxeTmVzDHLMqeAxrYaHpkxdFdATh5CZfX0NaZpda2U
n0YNTrQJJIqFgrw6N+6//raFzWAOYHaAS+nYCGknMWX7PgEBzpQtjHia8wQBNWQCBxsc53zlrLgA
aydzq58KmTboZbX9SebQ03TB4QwU9V+oWTyw2hy3feW+Wil9jn33EE/kKhVwekfpfQN47PfS3HO4
M6/9omSJB0ruxTXLMyDh24dIdaxMloXt257trgUFbKXNKAwec/LMLTf0B/No2eae5P7KiX5pLc22
VXfsc6g0YS1RRQ5CyitznVq09PqzKCDSXHVQBlOnKvc3rXzGxWo/WDcO2KpfT7ila+kc69ySwTed
EXHGbgjf1un02nXqKJN6l1juEWSULc91aOBCIYxypUa08FVz1DOAVl5aga52ajsPWi5C8Qew962d
Ho1Xy2zVSghdCENz8HMKY8d4iGN1cuUjhI6giTVuZFWuzKyFYZ9jmSvZG2nH8PTG+zFCZsLgf78e
kqUHXz7nQ3wz4DpelB60PfKR/5ys9MaG7ObXj17q+EuTHx89jKnHiexR0zB/VEN9ryaBm1Hp456r
u5Xr0EKmZo69ZTTJJATpIHFWy7DBROohH2cNOEnYkK/5Vq2azIG2Y+n7ddYkHc6I0C6rrTAvYEYb
pyuXin/Aw0/OynNkLcmLeKAdhy/iod+NG743t8lGbOkBeiT6CtDBcNqc9bm+VtfFobyDG9BNvPv2
opwt+z5OVAVVUrTeBVUR4JCU6y0MGqsd8wIHtJbfX8+HhRUyh93Cswy+IAzt2D6OQyEDNpqF33v0
ZYf7MNXKYqyHvjNgVwiKX2Ub2xjWJuZaUnlhjcw9dgpJysrL8OJKp88iNsGVi1eC08L0naNqmyqD
AFYGSoYpp1+u7z12DXJXtpX+7Ed5l1rGz687aCnyzl12kGmCFBczoAuST2kcTqz3IXPDFQ+mNDUP
KFtNP21K8x9JR4wQEjdgKJBGeGuRf2nwZ8HAd7pOEFbw42hZ9gGyPdDzsQtB700rKZDHwJuheGts
mqacjkbV6M1IWL+rimZ4ltI05daEZOsLwuz0BFFosjJxFo5Ac3SuRq3RM+K6jxgB9cktXMyg6bro
jJfBoE/ZBKVGXnfG2kK/7NKfLPR/Logf5mnedNzIfcmPIAXjkska554ONYHU23SRAYSUoJywPgYD
cIbSKf6Cygg3PnboxunW7u8byFAemMXYE6Ugybs25Ed1YYonBdrxdSpqvi3rbFqJegvxew787VlC
gMo1u8htoUw7sQC7QzYwnJe6b/b+LPKMReJSq6AyalrvBBrgNdc+Uqa9v0vN5Njkw4Oyk5XdaGGk
5zjghkPNaRqqNoIyormtPf2Dd+O98tX9qI2DY8B/PZ0ctTLf/02gT0Z6jgm2ej+pYBMXnzh3emiT
TU2bbLWTjX+9ZhIamniq/IsiZewGcWblr3CZcG91XNWPXWznB5ZY3l45rtmFHVgJTQApQPknVWl3
AKuguNOpr6+InbWvZBSQIvMa+71j7vReNQw6SV8HjYUJMEcat4ZTjpAyAPV4SqxH4cOuZKqJcY0q
bXxgqSYry2KpncvPP6yKFDtq0rsdFiGq8dt8VO6+sRzc3CeomCcFN56+/p6FOD5HGtMkZh2MkWQU
I9LdqB5FCW8q6vfvPX0W4QbKhMk6ELWLyWGoDYItZllibfoubBRzqLCQI0T+OG+ihNXJvsGd9MHK
++wA5iBCB8HVVNChX7mqLVxI5+ZBVpP2SLanKvLUpK9VmSW3qppcyEGS8YxtpNmXrJZ/QaSRjxyS
kSvzbWmJzu42umvyFJLIHYpW3lFmAls5FBWDmhf33DF/DY5/D4HflUTxwob0b6P8MOnqGoNl15bE
cLUQjvTHAvKCcRu6Mk23X8+Ihe+Zw4q72IN6CpQZIjVmyGMhb2ncAlJp/E0JnRIk9XLzdqiMikM+
EpJsXze6MMnnSGMhAXFtIdEXUej0ws7R18ChkNvvPXyWDRljXijVq/ikYOEBrglEB9dAj9a/PMAn
IdOchYG4TojOHDz89GYEP5wAKtfBb7gYbfTGCa6uwrc02DXB1Y/TKbza4c/N8bg77q7C8Orq8eYe
XLvgeB+87/d/9vd/jn/64I/anm/3x2OwPz4eg+Ofsxdstvsi2F5H0Xa7fToc8Ndr9LA5RPvraIPn
hOHpsMHvbDfR5nC6Cne7H+Hd5dc2m/BHGB7CHwdQg1ai3sKKnjsauTDnoIPGBMwgrvSrKkd1w3Ev
CgFJVmHiN+zZq6BdvdLawnQ3Z9GJYuiStDHdI/T7d2qydvD43QPtsbLf/aNNfDZ49L8xvNVw4htB
eoVegbeDgHLQg+wGsitkfZrDmEQQar2VKaQL3Kc2ze81n3Zp99AVayyohT1kjoimEPzvwS2W2EMK
52ZwURqsLUNgP8zVIdWmtf96BSz14yxGmSOBWiDkFI9pA9kHFvnV33It7P6r/H/WibPzkGFCW5xI
W0aoQ5eHEtKVh2YiXrqhA+QYd6N9oXRertVQA4fLgdWn3jZOuD4rCMC/mQ34WfBWLYygzCBJ7Tme
edd4tNxAP1wf9GDTOxt6SycvN6p3px6H+EK0gU1XoygEF1GT6CC+G6ewzK2QDITmKweDsKgl/ETt
cUOBSD3kFgEWQlpZe9Ctmf6B9UhxuuRXflRJigR2V6JOEDSDsEIXcoaH0WTtHkJPNhTXs9F/tHI9
vrv+QC2oOgObnXgWO7LKyfe2DxZtUKetfhKxPYUlU+629+rqQdfWcAsEn9j6ujZwcRRyk7s639Aa
Fryl0ajXOMk0Air3giEtHIiMyrZ+YjWB0VQLaXflQn3Utpi9cpj8PMhac2g5ClUJ9NAzrN1Eprc5
8fJtV7ZkZWv6fC5bc3Q5g3ZfoqV2jw69b6wbsCzhGnM3gVf89RxeyMRac4C5A9tfEMdq5zj4zXWW
lSFyKNs8VRsqGlhlVccYIBejgkZsRW9jSb2A5FY4Cr6y0S913yzSN+lYAVaKjB+cA6GAeJMlL19/
2ecx1ZqDzUfT0rYgNaIApNz2NiTCtyYb9FOaddk5ltyOTGNcAwMvDdMspAqaQIyzykU01Cx59ayy
uW1hcn72dd49ZmVFw68/6vOQY83x55oNeaHcyT2aza7pf6UXCdT44etnL04F8t+4PaiJd5Xb5FGt
NOQoM+2K4dAKCIcHPYVwCu8uGAOztIoqMHmuIBDvWU22gVBz8we+Z9A2rnu9t6AUv4axWxrEWYhF
qaOnZcuKCMrI1S4es/x9xGXY3EDlGKY3mTcgD6f0SkBfGsVZzB1yObGSY7Hl43hgqj6bCb1zcJNm
ek0McMEEz5rD0vsxNyc4V7lHUQwKKLKepWC4VuSgmWR3cCBp76D4I6C4U0PgXLhmdpE6J6dY2ONx
qJwSjEt+kYDRstj3uWTnEofyjbAdvQIYW+jzObDdhUsoS0q7jnzeuIcswZk0r7P+1qxtvwiIFSOw
TkO/UhBc6PM52j0eirigzClwMLZ6oMJ4E1+PZe8cjYFT1N3p98gn1hzuPpg9hJwLJkFYy7r9CLpR
GNuQXIca/ffKj9Ycyp75fWG1lomQUxqjj3SMnYZC6hgWOjRfOxwvhABvFmrMnFpjYcUycqn/7Ghy
LHgMgIKzlj9dGpDZ6W0sVCuVYzcR5AM3XCj4CtgbCkdG//nrOLP0AbMwI1s3c7GZ4LYlj830BMRc
QOs1HbOlt58FDDG4FirLpYxM2d00rt0foWd9KmG6tcuSOF8Jw5/f5qy5nK8jvQmYPd1HA4daL/mB
5OwGf6n41WXmdvD9lXYWumoOXPe9roNaqOijCpTRDbP7FsA6lYfMauTaAeDSM/9/0LTmCPaEwZce
nlZNZBf2e1LzjW7MHWQwdrQD8QgZT7iW1ECoAEUaNIKobQZZyZXvWwg1c0C72cNUC7LiGZIL9Nxa
yVuSAvfSt8n9AOsTWNusCn4u9eRlvny44gP/z5hljnWUTe2+cuAwMgGvF1is+vv1rF76lEvDHxpg
rg3VWuTvAa8E+AYH3+IRSuBDNCYMHmqmW94l/QCsyNetXRb7Z4N2+fmH1mgJlXMp4jKanDq/THEn
og5vVoZl6emzEACnG0u0mXKObkNSGGzAZKfWpFrJJS89fbb+bRFPRQGN5ajjBDeB2DQP9cVo6Hs9
MwsAfW/6RjviJEZ5zkOjkP7VAODrym61UDux3NkRwfZUDyuazD1SOfyWwwBPAq2vQb391RUQKRmm
XZ73j/3k/4alxffs7kHimY223eYOHdMy8sx8C9Op40SzY2utRbOFtcEuUe7DZBpZogQMqbJI+CO7
GaB8/Re2CO3JNV1vpd+Wmrismg9N9JQbo+MCqZo4fxpVBWNy0tnj1yO+9OzZ0q762hs5NS5CsVO2
nahnBTWROXwp8rWs9MKUnWPZqUYGX3Z+fSoT8yYhci9IvnJ9dP/xKj9Zy3PIOoWiPS4PAnoqRWrh
bGUq/6HKG90HqiLNbaec8jQRVu3xm0AZTsNoXGygOg6vBhKfRKrIqwfr1e4KhsMMFoJmnbcHqOC1
ZRDHfQnbOwKgnumwBkRFZmn8F+JcV5bpFIGJvH7Upjrtg76TuNNXF3SEkwDslgNz6ZZ5E4pJ0QfL
gMFSoPU4RczTxr72YfMAW8Pu6DWdeU25bR9hjgt5WLtsdyOTI2wk6b6AQskdjLEB8uzIAIAPfJdG
Tctr6WfqMY9T7wdOfHGxqR0Acg6uiPUmZ04VysEbXtwMEJAWaPugTOgNTBzu+x6+CyOqNe3kFZs+
pca2hbXbFp9p7Ibah9lgpT3AESv4P4BIcUAv9BAVBcTPT0S7g3nTBKHiAsBTeBbuvRxmI6bhAa9p
ABJqOEayFaXwQ6fyvIPh1rtyLKKkK4r71Ov+OLSqAd0cr5UBkJ45AgU4MBhIACP1ou3s2dBDG8pU
AmYpjXZPiuTNZwTq4n6HMwL3jrngw8bSAG6WNQPkVnbVpmgYrNrIORlsOJsm1XCWxL2C04fceDm8
YlygSXY1t2CaZ1VhD/sneHOaT5BIezMyvEY5dmLvuvleExvo7AofmJqeuxXw+oM4Ezw0SNs8QiIY
Hpb5X19WZ+KwRzOzyr2XmGfIaj0JPe6FjUxd5oz1xeaRboinzhl3WMAbacK1k5MNjFp2EySmo6wo
gH3tuJ4ezRR+gtrh55KWdGMlDbxnkZvpgWk1/e6RZGzr5fBKTIyjkfq/HUg+itLug/QCNY3T2Ai7
FqYsMGHdAA6kNr1Tx5A+SXaa1wcRu3yTQGcKSXNY/Pj6FlUyAVhr+dBMdndN+q4DTc0fgMXsXv2s
yg4eRJAdKKEbZubtyjwegxwuHbtOAVIa+2/azWGcWXlB2xY/fFUCf8De0il9jYs63zUThFQrCqqm
q9oyBLOyCDkprsVgvUA/8BluIJFy9LbyaLvNfL5ndgucZuclO6coJ6RMujhsM8lClwgXfp3NDidD
7EJt3QaMWHXA4McFdRf6Mx/8v4VwXh1NKSZ3/Atu2ze1Dw1Z8K+vlKrOvEmvZJrcIO6zAJfFYw1a
Rd/T+zb1T1NB/wyy+EW8OD7SugGxlKl7rzHPhZ3dELuAb6N8dXzzjD7E6dGuN25iO2Gd0enY8e7B
z3saDPGYw9yMn526+skq95pODJz/tHrPtGcdXLvF6Hl+eRAUzph9wV8qhgmJ0o8MTKJcZN5grVP7
9mta/kMT9HCkRIaozmOxsYHqhLvblkNQe2vE5Jcp2IPMh33iJ1cw0LoGu/7MM16+i16jAA5rldCk
+l2mZb3LGginZqZ5lcUGZA8SKgMyULRlmag9T94jDNslzLqzVxjWwgMxhYroBAGdMFUtvFhTwO16
+pZY+tHv6j1vhx3PPJBxXZT5PAfWmp2hj3AsSbd+l2eY2aoKaVcPYSycberpjWrhLOZ6Ly3ct14A
QKMBbG858N7+E1KZE1Yuz352KTyliomY+x4mfAGrMLtBmMi3UFH1AppZ/sYk8RbZzFPlQEKGWBnB
jGjzvc/j586GiexUsj+9JLcaxi0hxCjjbVuAmuPE7GZ0Bzs0cvFSi/aqG3D8nkgSb6C48+Qk9ruw
ujIUMFzF5cx1dxaSXZvR9e1Q98VvWPkdnUT2W6R04CDGnIMFpTGFPB5Mbbl/axn1uAXJ8yYb9U9T
5GXo4xoAU1oY1atpMkKLu5GyxQ1C4IObZdaWOm0FR2lbBAj32JriYguvRlhswq5pk2fj1QDHpKBs
jRyYfb8Kil79MAz5DMb6fc66W6g/Ixft13KTiQw5I9ECFp41jyiTOnvTpe/1MD5D8hRKNXEBvEnq
hYaj3jIYHFZ2bYeOUwNhL70HReVOtp08pQn8He3uahjj+7yszp4PuRCu2Riyyn61u+GlHGGzoWsa
NfAthimh9YqSbxFkDX6xypzHkftvyKy/cVcdbW76cLsjZeCn5DXlsH0cRv02xTAsA/y+3Q6q7Y/g
SIRjyyIk+FDH77fwSYqk2cI4aIQEqJrwUeA73VS0uokZ0PYsGZPAaPwbEFFh/+jkx3oCRt70chGO
FEohI4ELQA+PtjQu9RaZnj+e/z/Orqy5TV9vfyLNgFgkbgHbsZ09bZL2hknaFMSOBEji07+P/1c9
vHU8k5tz5uRMMWj9Lc/S9xs6dypeEE6mAc8Pth9/smBARd2IP7hwwFGY9HGOehTpIjjEoXTb5DEv
++DG9lOWqtHPU8npsoMN4tFWPAkEMkdctgnvijtCqnDLOOzxcgojmKz6ExQlTPAA9m9R8YGzrjjZ
D8H3Vh0Dz/kWWtigAGdzwMVw3UoJGzeve7XLUsBTdqoS6KpBnkIGcPWz6KMHFKCrEYEDvIlQmSLE
d+LR4A7vJJRKF0LeRxgCbxQETZLGwNXLH8Iefq0G7oAFSBBe4Dy0ueeg4gzgUdSGD1kLToJ0JGwm
ab5rxsbDulZjiota/PTBwEaNX8OoeAye6rGhsQkbg5+rTgujXqpbo8fp3usd/0hAu0tgVVLdlZBQ
wTWlrspS3S4Sol6wKzbfzGxvSE8gfRyEEsKm9M+oskc/h7FRIfobR3d3wGx0MYhE+4DDPreA3VSi
shDuWaHZ0wBsBPz/LtaChyZ5zqAqCHuhDclEBbSMi7uZKli7aZ8+9IqXdwA8VBvY0mVJH3bdywQy
8ekCy9NhPugOSuV+nbZENNcFiSB6ZguK/fB9GP+AMLphA1rV7QgfYdyWc1g+TB0SEqbcGAVuctBV
vhuUxmXudT+raYYx54ApHWm6oMxYe9k3FdSgocAbMxt/T7CWE5W5bfthMzhmR+UILgXkzSEW5iX9
NN7C3zcdl2IT9OW3XF6jAAKZeL1zSBsmS+Yfe+7tWrdLht59X6AiAcuAnRrLe09Vh6qlm95w5MPt
MZNk41J9XcO/qvTH2PGyZAGa1UfJVVv5s/KG02aCuSU8xgbK8pMBHj4yt0UiQ7KL2MIRxOU3lPTw
JM2TmsiXVpdbv8uvEKCkQ5nddxB4CMAi6rrwBwx2Hhr+S+EIY664ry1JGAyE4nypbuZ8uoZNH4lB
+0uCKXzoygpMD1zL3gRGuh9+n6BrBYOzMA0BAtvXtUj7vIfP58lo0vvplngrIhQMGMxHkZdtErQI
USlkx8GuIV50aAEqHzzcXuXo/JSIdRtcTYrCGpSOKUzbnqgIt7lorvwBKbzPEAEFw3zUvT2QCgbG
UbZ8K5RJtVKJP7WQAjJx4HkPpVdkccA73Ei+ijPSgKPk4/qdRQc1lZdAvsA+8tqfi7QrYEEI/RCQ
+qlFhaXO6uHQBW63c4ZgO5RDve2HCP31ge7N1Ae7EDaXu0kpdxcpcj21VfEny0FDaUKvPnQzTOii
srmZoKgCLeBp2c7ZfBVSimNiHuDMlsFyGga/kFuZ0ZrLXAIK7GgUEGn1d8ngV1b+p7bZvlWR3kPw
zo9FyW+WDLAov3DgdY+RG2f3MOG87/OTD7ipf8C2kqVZQ988kINcC7GrzsWIAMAz4LjBgFF/cLfW
A/0G5JzIk/uA5eJBO9ZDYNHUSQEQFS51HMKDB2oLVV2Xwt7Oj/u+Q1jV+/kP+Diqb4NnWRIGqHM3
sh/fWihq3DkQRHnHuuz2gItVWK0k3xdTAxPbqi2vS+I51zBcL+H+xxWO1GXw4qoYPZEo0+cPUYGI
1jSh2qKLj+mVYZ97V27AAhgtV6Cq5zrCre+1aDbsJ6P6t6o3kR9T1Za3yrXtdhoorL5xhcFHDm7x
4301Qkp7o4EVvQS5OZdHr6o+eQSthLK02aFU85JCDxf+UWH+AWUYP/08Uz9TnF1TkK0C7di0bQbl
ULNzO+jtNiZM2mr6ldXya5Zn7pqHrEtvhmnkpI69/wGhwJ0sA4RJNp4QO8GqNgnhR2nd759/0Zmq
35qMDNs7QTq/GY4gjNkbSRNRpou5YpdMcM4UmtdcZB0KARf3ACJGuLeawceM+OC9mZjSP7PrXjVa
bT//kjMljjWXmC95LrBlT3JGiEq7LC34Jd7UmWlfU4ihtEO58evhWHft/TxgWzdmgyrF62Lch6+9
/aoGZNXYad/PhiOoKoH4ps2fz597Zk8Ep7//VbcCQylvsxDiNIFX3oaR2lWq/BZycwFDdWb5BKfJ
+OvxtvJMF3YQpqkZspzqrqiWdBnqRLnvPssu7Lpz37De18CfjkxgbAy91uQZ7cx+usChOrdoVqXc
Fh7wJV3w6KK4d8PX9hIb7dyKWRVx8xlauSMOxuMpRTfByScmj6OmSmEb/bUK+n9c5b+GvioJwmAN
YFLg1m4MWz4dz4u9UOI+M+RrluM8oVJD2DQcQz3qeBjslLr1SReiqYvdl1bmmuqYV+0y8rEbjoMR
W5GJvSDhkelu//njzxW61/Ys8Jtm0Zzx/sia6DYr4C3HbkkF3+3S3Lf6dx5ZaEvOz235/PkPnpny
NfFxhrEwlG2y/ugKtm3zKM2wJaAFENvh5fNfOLNY1xTHOapNxIZ8gBxN+SRCchPQ5fXzR5+b79U+
LqSH9LiYMRk0QkpQqCMqajAwvqSR5rrOmaNiTVeU06AhLG2zfUUIfSXwidhQEpF9aeZ8B7xkAHWu
sdsAvdNvHTiNmhj58Ljv2qHZOlrZo3Qje0sifx4S+CPTh0rC817PZjnOQVTeN2hcb4lbjamKFrGZ
w5z9CCo23cLmAtJGDXFuCjBfHg2t0LSZPUT5FdUHGgj4w4+I/Ehb31WwTU99OltwheyyQzBRXCkL
Ow2YErJNCEMK+E9rOHzDtdN3P5qosr+mhYmtjJRAxD8WiRXjcNc34PRDMx95R10tE9jt7YKuSjjT
e+LK6lvm8AH2yX5nf/qZCZFd84mluahbUOUZOwgz2Lex8asEjSXnvUUdCjdmN28zz7APhy6owNgQ
MBJ4MfdXEQOGPQqlu6U1he4lYGsJEq1TCUstNJ6qbrnVRdRuUIWUT3yMoABi/SFZFOvAT5FqN4XE
3CI7YO++hSXwsIzTdkBtYMMXMgG9RgZogM9IpYkV4jcJkW5Xoa7gad4vP3yGRjgnsEyOVSuc65FC
phxvOkKzv5C023WTHO6LARcC2EfTlLIsz24LKyIMsFs+2hq5slK+CGMxsvKOdT37qWCodsOCWv4c
PNRc3KjSV9FJmp8FWkG4qJh/0ahuwEaVcI6HOto3G0UWZHfsvHEJhxvTjcF9VRRLgvFvdsAOe9+L
Wi4b6Yzw+QsavFiglxyryVEeaHA9Rad4YtnGEAi3NyVfEsVREuJu1G8HgpcA+dL57lkvjDX8Hm+z
FhoI0iXhJmCnSpnTtK9lGImESsKeCywqWMBP4tZwqBan6JDMOw3ZHCQFKP3y2TO7GR7SMaRanJ0d
c3ocW9eC7t1NMR+pvFImQknfC31UYBE6FW+TA7tsRJv8tQdXMBZK8V0A24w9dLZa+NOXz23k0GfT
4p/xdvpmqGju/QyWenaEkwIP0HiROfFuqrZZNtgXd7MsbQrGZA3r62qZ0T/Ih2sAyRHxy8aky4iK
s8/vI8hqYBTGg24kipzW964a6pGtHhryDE8qc9cxy2MZtVC/xV7+jhUIPQwCA4x4rkjTJQyw1Tal
jaoSoXAH+mETPPVGR7di9vyjyqv86IczEFhS1HFG/ShWM9oYnErUC5yp2EBvo01K/MQzcF3e0YQR
lCFySvTPlk+oLkR0esmGKNrbvOOoRIpyyzPtvYy9im5ncIxQtxP5ndLtADgU6u5hPsGYZQrbHcp9
xbUTIk2IFlPuTGW7WCwwL7dDy+7qyoMuEjF98+wWOXliBEADgNGzpd4GHg/v9Axld09N5pU4o0wY
k96tke58sGNXpwOW11FBoR/uR2639Sf0OKYOxRuukDsQM1fIJoXa1PMEX2s3W5oE57vYdToYd7A4
spvJanqXF03zx2uzIgG9MYCCOL5PjiFPteHtllam2JRcqzt0ACgKUsgVLGn7Xdi7doNKmYRHgKt3
vtfWmwYG91snwIFWZdzZMDL0SUvCYG9ZMG4X4/AU7F+y8wa1pEyjV2aWobhaRke+Uzh3pXBztz8U
QtYfmpfTowOSTwrr6fY6cuaTV0tVHYRGFbmA2ti8DOM9i5TZZQQlSvjBW3RjvFwce+Sbse/OWZLB
1SxZJHqHWc3/yMryN1fAyoKBS7MtfKSXzKujHTXllY58iPgHkBfw5HJnGi/cscAlm2JCbxD1cL4r
BiV3xEDgnmMi4zJsX4pT+btAJzFt4MMa8yaDRwpOvN+A5ubI3IsJ4hiUXU8dzDSA5eH2++Lb+g1t
dwdVTgc192FAKRv+2luQRcReLnKA0bavrhCyg8FsUPcYYqlC/hhlFf/ovEAnHKWuN6eD20BbQyEw
8Ii/zb0FjtKth/6RlO6uGuolyQR3vlWyGwBVVnAj9kkPh5gIjaeA+QGQxUF2pRsYs2de7b+CslBu
p34Mfkxol236eZy/V0WWPbez2+2zAsMA/VtvG0wuUXE/dThzULWcAwXiLar8V1AlKFOqcZcOFKWu
BTnMDtD9JgV3uopLqvJU+2LBdWh1XFXtdXYSkQdp6q4sm/Yqn1GDGubC23XKxUFVWgvRkPwXhU1W
2vi631gFAK50InF0HRTTl2nSsYtA4R77xqK6jIodtKWgtTLZ8NQxeJG8eKWEiytflc2uHQt5dDGV
sfSICz3wpf4tbaN3o5OruKzZb6gIoVhcdyaBuKpzQiAO1/ALgbZISQv4HlcwChdI/pvOQGqkEO4j
7fxf6Ojd5/1wNaGjEMO2pEzRUMa/gU1VLLmle47QZ0ecACIK3dwmIZpAGwtDqg2VbhfDegi2Ec48
wnWzQwd2quVjCbjl1s8daMbQUKd5ZRbcB5HCRsqhp9yGOxNR5yaUOBWEp3ah7b3jxKqniFTLrVQR
2ZQNNLhoBeWiALdE0pHxVTeoK49mvC8ylOSrjoHMA8GgPGv6TcS9t2hunstO7vzBf28NiNs4w3Dz
epCboXT5gPvQEPuEv5QWvYi5WNC0G+cwLhbIAzQVi7YGVzUaAeN7NRa/g9lA5AXQpa0rKN3kmfen
8vQDixgUXyBe4dcMgoT0hrsUt1AF4rBs8EaIZ5476fArFOLcqy7CCEURzLvQaLbpQE9stCqv4zCi
4ntNyQvU6sfY5oDfysx26JCrJUGFrTs5i6BluKiferSvmey9ZMQluQnHiCVlKO5yEr6ivPjDzPzF
0P4V9ZLm6kRD3IjG4gi0i4CCzuB8DKEq0tALv2UdTrEIR+9t75vorQohDIxspt+yObyHAiU2lz88
hmH2WhVen/o5mkA+gTpOiVNqCxiASqQO3qPAgR0t47/tNAkUFPoG1Sx1F1EfdNZyRtuURb8teHhQ
M1INqpcODixf4yuhIodGlGtjY1CAzaqBxVwJcIDa4F404gMyWxA9YMA4mMG4qVz6256WU+qRck4C
yQ064nSAWojo9tgRyKpJ7+7cSqAF5BZ/apv94SV0l9rIxaU2o4g9gWmLIjT7Dp3EK96HDdR7shd/
hhiJj8gRYsjDPjgVtqlbDRssubd+qiFcw+bl1Nx7LFxVpxotsyRS03jq9n8MC/eSIreIdGECl4ge
vXjPwDBw7rWfGlkVcdHN0AF09Mad0GwsBUIWUlTDFc4LxMIl/ROIaDkAjPujMbmzrUy/JD43HRjT
2XPj8CZmWpoNIfl36+C3p2l04pCMIplh7IfKvKPTGQKfqYs+eeIiFAwn6sTtAIAAIJg3eW0mIIg5
qojRxPA68DuC192b8VA8b/gYy8U8+R57J5KjScOCDtJPCJK5BWhBS1wrpnbvXfSQDj16YEktojEO
RRkmOoI/pe0MiUm0vJOlmTaudsHeg14dwmvxBzxfpMVh/tZREuDnAZGg81ImIU6SuLfKbGAC0IGZ
HpUxQAg/0BJqEmJx9VmcNxujkEEIxwbbzB26j0JE+YZAjuwaZ7C+org4tr1bogdc0icVzEMqpgVA
Xzrqj04DngcxUvRSABEJtnlTq29ayOuuB9JRwpsvBcZ6ObpyeuFiuS3rfIzFIKqbYfLIUwMJxSdN
KvKkoGaaiNrP4trlT8ynxS1D8wmgEyu2hSL7JQ/odXYq01ed2Paa5xCjapctJHbrLcq9+Hawc8WC
RoMq1fsAhFFaD+NTX4bhxnfLhwW2r4AUjDd5g3BnOEnLQtpIJdk8Pw+168amnH+K2aIHOykX/zaL
jqiPlAlUVX5yH9r0HcrEXXW3lAuq0XrE8R/kD22rQCSOTLOvdPbOCxbiHkCva8hBuO2RKSWVIt85
bZ9oVeDCmbD/IIQInbWpDeKw6Sr8h3pHmFPD1sKwuNb1e9+rW9MQRJSZU2wcItutGDOIvZExTwnv
nlRXHc1soE4GefGkCLRFLwvgCSvJtSh4tiGw4fPQdt320txZVU0JyWAaGbRo0UWDm28VQj0wyTSO
29aUCbBQgOKMzY2c52XbLu5x8rxiH1QAyOdBPkGiq/kdLX2RjIjnk64qKU5Ft93OeRamSGfaWMsu
Q+2/mpNWo/c5gzeGIwjXPqHOdR+1DaTlUKmEUFG/Z1lW7XBHi7QwIQ6SBSQpJbxXsmAl53OAD6AR
OtptCxzAgPCl4UN5MitHPuxnbyZr75exQysZdJot9exdCQJXQk7mMj4BSyvURNzTOQDSiXn8Kh9L
XEw6+AlxZxg0hsomI4zKdv2MF2rmgh0Kz1u2gWqGpG4mvrOshNeb79UpIQwUqMFLgrJ5HTsToVdJ
cRwgV50AAdmZYACZRwLM5fZIwFTT8cT13XzHWndMzMBvAGuAKl1Yo+RWRRCDK3BoVq23hd9BnUxc
w4qP11AFgv8jRHfVDzZLddd2k/hRi6bcBVnrJ0XVNfeoWczwnOnqp272J5x/QxbPHYAbdDDepm/s
ktZuKHa2Z/4eIuaQpaV62gBnZDYTt9EmtPIwOuqpqSTO1qD9kS32vh75Eo8T5BgsYo49c+ZXkHue
uEGPS8/SuW96qMkpr8cikUTGRV2bTatKMPvbfn70CqCvekVwScIaMakh/4e2GeoevlrIznb9EIe9
0j8ATgUDTgvcW4jmsdmaEg185gD+0o87zw1geJ/Z7Wi1PdIy/w3xb70ZT9MLKY3qpkQH/dlHkW7f
I/+CrpzoN7o0gELVgH2A2H6M/FCkARw9QLahMTC8wwPRffnkaAZS3+Q82UWXadYj+PYq0iPkhUiV
ILAYQaNJxgKeQTHvcTG2YoFMn1u9l6b8EXoQiFOjy77PUt9LCSvfHgy7DXbbczO56ClRFCOyGt2l
uuzwwNHP9toGLwvvUXwuoC3mMNFsJeH02tUOQ1dqKNKiy9s80SLLu6uaB8SPnfIEVOlFNkP0VqEJ
m/fcRa7pu0/QMfHutWeX67o39K509HgTFh0uWWSwLVQWKcOic8bOLw7GAzMjnQwx38XMxKsT2uaq
bIE/byBBdOtIWQArtxnLnSDOC4NzJzQd2+na8NpLWhPWO+4hbbEV0QkYNdVdlNP+ujUq25JggbkB
HSGch9tkW5oq3AkedLuo0EBTOjTYOBDqTQHnlbcR8IjI22of3VFbo4vjh1BiJLmXTqHGSYcgYsvl
6WLTPDr1WAu264eOPujR8dAZVmDJyT5HR3yh5ZE0rXenxkxtJUC0hwwHxL52MidBmny6i8mYzs1Y
XTGSI7UMF6QxyjbH0vbVC6mrDHtftFtYQ4ZbkOolrCL5kvZBV1w1jdfvAnvquS71vPOjAoU1mPJB
i5L7c0LBpklxQU0QhHT6R14AZxl3I2+fDWsF6jBiueZuzW8XhEYbqJ1UyVCq4gCpleiRj9Y7kLob
kN7m3QvuH9CtNTU4DWRRvBlau3edD9BCFg0a8BgqDnPbMgC+tArjUTX0avDEuA+DAbCXis3DzdLW
7QPE3rq0hQPFo4vA7loEkChwpzDQCOyC6pYS6uF/l+NhnpAe2yB3P8rZdg8lQcEq5KdiiwFEM8C2
3AgnYjiYBBHbcCz5j0xkcBnrsgZQKRSr/J4XiMKgvmk9UQMhWvp9kDTzmKV+F5UXWJnn6r2rvkfu
i4ZGGe2PBDjIEucT/qsVv79WTF41P5SYakc5Xn9cxOPAIATSoK72tYaTv4KvT4tZiuX0bNbd9d6S
kHzLwDB+8+E08vnbn6myr2Xduo46oz9DJNsG5MDC4sZH+e/zR58Z9bV6m1uDKLaMBJbA/rUlj1DS
5PrCmJ9761PV/a9u0LIoPzKkyg7Q7LtesvGFO+RCb+BMC3ct1yaGgYnW+PwwF+K7zk8kPnqvhgm2
QZxedYBN+w2/QN07N0Knv//1GRwAcAuVSnk0MkcuiV6fShjAGp+P/5kWjXcavL+eHgRNYDUy4EOJ
6MLOAtrYQ+oxB2jXp89/4dz7r1qVtps7qwoaHdB1hfoYECPMeDe1t/z6/Pn/qZb8A2vvrTbuRMKK
yBmNOYhdNRu9k1VSpM338AfQurEXpKH9GuFhLeOWQYceQM8WHUDWJCILdgEBDpPL9PMPOTcVq328
yPGEYs7lcdbtRltglgx+RcW+uCBGduYH1gJtIKLPXJ10G+TQorXUo0jOAam3M1CISBJZ8vl3nJnw
tTVyyyscERrECgn0lkZKuRQIOJcLy+lMz2wt1tYgIS6By0RbLnsa8xLVso+ufDyRPi92qs/9xGn8
/toTBRhAk47C4di66YjQUYT3RLw4zbfAv2Tyem6MVpuanRBLTudGByQpG4X0pJUfTf+1m2ztf8yM
AWQtgKNvNIuXDMi1TUeRb4PRvfl8hs/I6btrWbXWyZC68iHbQ4dBlulUufmV8fxOxkhC0RNHhZtB
/5iDYK4l8mygy2HPpyP9aBGCLUgTGZDPaEACgUmWDQ+n9jfSFahHMoZSzxg6caF0duGMOzfYqwMC
CG0HFHu4kykUOWCdgQ7ckvSVd+Hx57bV6m4fKO0jS2GLAlQPxE4DjXqME7ob+N5mB26Dr66Z1flQ
OTnietUFhxZAWB+9pVOUFtSXtu2Zz1gLqAES45WDhaP5kL1w/chKFSvnSVRfQ/OsBdNgmsnzCa6K
yP2Ay82G6qoc7QU9qzMT7K5u+sC1HXymJnoYKfT0dAgig0E18dLAnwkk3NV5AHZpC1XFcDkMYXOH
ruEjJ9WFnXTu0acv+uuoKVU26v7Ev0KH5ikckJ31l+bz3KNPf//r0Qwq6QEaTfTAXBeIVATYyrtk
8HBurazudAOqFLMupQcF3Hpf/lDilrPfk/f2+fly7vGrDetMXp37DtYKa34qH/UM98NGKtb+pav2
3IJZbdkKJGyw41x6aGs0eK1A6+vdg6f3569/5v74D37z18h7Uc6gtgsb3cgFhSWsh59LM3/rTHjU
Gfr/kC65JEN4Zo7XCmQ53FutD0vJQ5u9NTpEDeeSlOWZKVjLjAG/QWwTBfTguNm4rQp0GKKGznfu
rINNIzIUTj4frDNT8R825q/BYkuEzrNTQBF6GIMTMNw71Ucfsu5rVtngEv3vPhA6gBEEHehBQ5pj
Is9+/mYgg/u1t1/t32myc4RCKwyRRL3Lpzrl5I4O1SXA1mk//SO0Xat6gUPJuGWZheVDeZuLO3Vi
V6ul2rRZsPWlv/EBM4Ff3Q0FlJROEm2KNzBFvxbIrR2Pp0rMQp52OS9MLACgWTCCubq0eM8tsdUu
9xtXgh6BC0epX5LeUoaCD+q8+YVL4cwuXHsbj9Y3oKVn9ODycbPAs6/1f84QXJbTL2vH9PP5P/cj
qzu5d13UaQjsy0F0jVX+zcDbhUC1tSzRFKXZhYDuv1T+/68DiPr97xpWXjvN0lds35MKREZ/htNq
nplrV0X1PZAr9KFoSviXKECurtoO/KqQCnsNFL52t7PV/p3DtIpNQdwrV3YuOKttdARsqErRBTDX
QRuapzZvIAaJouCH7msO0mSkm9s2P+E3sj7sb7ye6i3lpEz7uZ9lgpoZur6mr/hVkJXTJh9HqICV
NABcpAWmYJ76HKUl4e1lCyePrVvP1T6q4a6E9yTZhVT83zPgrMW0HArtNA4IxqFkyy5cvO1io51q
gZKr4XUSel9Cf6Ie9b8zUCmJtvHi9seuvyWhB7AOICXzx+er6N/HuBOtjijeorEIGFZ/5D7YX+hp
K9lvPn/0v49XZ62YBdcPRcKyHMAUezwReDVocrO5sC7PPXwVYuRtVwO+JyAESF7KyaR+2aCE/etr
b76KMdjgS7CLAVZ1G3RSu2rHThQRcmHIz7366vBZ7BL1k62Xw4KiBM/6BN5CUl+KL/4LDf+1YVcB
hlVQexZ84XsBLkmdiBBtSVLnfdIw4CiCajx9VmteJ2OdJXabbPotvEAgFgHHvsuL7gaYBZ72lVui
k513GxWQS/Jw5z59dWYNXiPVUGrnsOTLz7oCyRUc4x3J4B70pZlby2FpKPrWrh/RQy0spC2eIAYe
w2n+wtPPbJa1lJUee1+RCbGbrJyddopfova++uarXQ7Vv8H0JYT+AlbGbfsweR+1uCTRee7F17s8
b0efzBiWCCjSmMngzm1NdOGu/vdl6qxlqvKRsplJhFEBr3/TEQbmYdH8tgRiX1G5+dq8rrY7owTc
rAHJSg0AfADEAdGgPrJLefSZk5yvNrxqejRJAJ446GUEsA06arKLG4AEfXT95v5LuYXDVxsf9t6T
5icRH4+/zzCLovBDWKQEMuqShcsZmL3DV5t/5n4lFe7BQ4e++gyLyZ8ArOXXhGnIQ1iZt49RQFS6
wBw72ERVUzzqEGCuzyfp36VpZy1jNTYTgBAQgT342m57tEW1xuHmPg1+uKmcp8y7EJueWc3/T8bK
MAq9ULj9WnTv0YKKx+Lp8y84cz6txauyllA4Lir3AHmieUNU+BYAp8YIYxeG6NwPrHZ5PvcgtXad
cyi5d/Qy/VRE+cGnzbfP3//MOl47LodNq1sG6vOBtMX1XMCpbgnEIzo0J+MS50P149diEnb6vr9S
J5TJqqgosGF42U6bDtfZpojIAeogF3Rszg3UasPbqZzbKiDLwStmJzU5R9KRd6BXR6q7MBfnltFq
0xdlB+5BBlHocA4OQeg9+6PpLtwU515/tdUjl6JGCc/SA+fQzgHJLhz9mz5yNp/P8389kn9c8my1
z50OKIASyKsDxP2rBMhaBoDM4AGjyrIF7m0EZUw6TubRgi102uhTGk0z+bYQ1WzdJczQKgaKcfFL
B9Rav7AJGzswFPxF7k4UtWfGO/emGwt/38kg/BMObXUFhQT3hjS5vWkkgYGW15Dxbizr8D3MHPbd
hcL6GzjZnoGAA4++a87mHTQsol85NOUv3ZPnlvgqhMh4U2fAZilgmv0TtIbc1dA7iok7XDcsuBV9
86Xml7NWyeoghuz6kxxhflres2K8AfMEODD1+/MpPHNYrlWy5iGHGN+Yy4MgU5920MyIu9a/H9oO
ugjiHdItVVpF84Uj88yohae//7VfA8gVz04u58Nceg8WStm96fqrSdbIriuwXmZTbD//rjMrf20P
DVmLiDajA2X6es6BVy95Ij3jQYkounD2nNm3a/Us1xlE40wYuRDk/1sPCrmPYbDwx8/f/9zTT3//
a6SAhSHtAlfmg5yKHxCM2jONa/rzZ58bm9WJE+TYgxEgGgdYcu4B09qS4Q/Uoi6M/Ckj/8eZsKZD
82rONMwVhoMdEIItAKTBZgFWgr+xG++DaITG6/xnyP3nzz/m3JJaHUGq7yOyuHRAma4B+b+6zxrx
3Z/lvhrBxs666MKgnZuQ1YYvRyyhrM9A1HEEoM3L/VJ3H59/wplHr+nQrjZA3HiBPETLdFVOHMIi
OBsvvPeZyV4zoG3jN7NbepAOrYY3lD9uOogsw2r6Ukx/7vmrLT3qwWOa1uOBQPwc3W0FwZcoJy6Q
spJ+rcKxdlMGY4ABipo3h0bX1SvIVSyhMKe+qjSfjwbImmMQ0uFrB+6aHD33ECaYFwf6aJrJtCql
hTQTBWoKpqrJ5xN+bsxWmxvIZeOAMsP2YQ/T2ocIhQOACC/sv3MPX+3urlaQaZo7KJ9CyH9XdA7a
q2XJ4bLDyofP3//MFg/o/x5OOiqhFlOz6gDRpwo+brYLH2fOorjHVbyZ3BO6WApgx6gpRgDp3D66
8MvnPm612/06rDIGIYu9nOhbb+vvmZT/x9l57bjNs2v0igSQIkVSp5b79JJpJ0KSSURKojrVrn4/
/o6y9cdjIKdBYI8l1reshU0qubCmn/v4xSQfeuNjNRkAPA9sD1R4Mu1ISFBsGabThXd/ZrIvm6i9
AI1uA7wXh4LQDp0VYti1Q3uphEv8ffFd9k+PZe20YwB5QnkYoXU1JsHKA4kOtNavX/25L1hM9zwV
cmxQrHds+xENDh4F26yQrfoMqIh3fqzM7usvOvecTn/AHxvgxFEYzHqaH0XF653nx8E1CE75+t8+
/TQA/vh01Fpz4OSC8jiloMH5UqLNig71hajgub/99O9/fHoz+HES1jHo311yi5bYZy4v5TTPPf/F
7A6NKLu0b+yRFOwZ1YXsOkE5Z8R6/r1FNPv+68dzZh7wxQRHiyKtZZj2J1QNfMNt/JHo7K1K1IUH
dObUyRfTuO1lFSSp8o5tZ4YPNVXhDp3V5mc9cJRKoEHzVhToN0XMo9MX9pBzMYllkWA9FxzgaYjw
umxCSDEGNadLxk/UE1x5im39vg324+yBOKx+dqx4+fpJnhkKy8JB1/siQA9UjcqL+q402XMjygtT
8cxD/J/CwcnWXkkgX4LrPIusQSIaeJ+buZ1e8lm+w+x3bdPmQuXUmWPWUv4KolkywHGNwnUIEdI2
2OFivAsN3+TTI23Qwvf14zoz8JZlhcRv0RBQ9viasAE3j31PbPpg0aVwYfU99zMW877XlSGB85qj
RnhzKmBfBqmN9Rb1Os80/scw4bKkEB3OqG4O8SsQ6n7wJQTnQ1o8Bkb8/vopnfsVi0UgnViSprrF
U5IlgK2FuvdC9CxRcd31wxYFSck/vo7FOuAQlU87jrc+IZ6zS+3EAUE1dIsi5OSfSgrJsqSwaMAE
nDmH9o03gCP25LNhFIWY+b++8sWeLoY4ox7Dw+JJDWYu8t+9tFvw9eQqRUfI2KoLU+TM2F0WFwLZ
qdAsixtCSx9q8RrSd5s/f/3C/6sR+sulallRiDaAPPeCsj+qpM1u8slmw0pMvdhOenC/exC81p1f
dI9FVrG3eBbTawBg62bkfXZ0Vqq9o0G/1STkGzBCQILTaElLpJcBtGLZ59d/5ZkFaVmYGBdzkdA4
RtgydEj7iFuXeM9oKb1GjwAAn+JGT96l6oxzD3txPOBiGmXJpX88NXsDvYnmXbFDx+P6659yZptd
ymR7rmfVcHBJyr7LVl0Royd1nmHv1D8AiPz59Zec+w2nPeOPYwLAqmjoqCd1EL3Zh+2rCnkk8kuW
hXM/YbFIuJQTUtWBh4Om/eF3hdoDftHcmVhkH/FcygtP6tyPWC4RFcWFexbeIezD28BDj2+e2avW
a/SFJfvc71icFUAFwSEAvZSHIajzNZn727nA9TKn4YOn3aV43rmfsVglyNDUHqmK+ODxRypuCLCy
wYUL5ZkfsCwrHNmkdBKk3iEGWxyVCcDTPFXttwJ1wV+PI3oaMH9ZHZaVhaJAGTZ6Z+IDiRvkuQFf
vvYNYA++RCpvZQ06TBOAvH86O6CpMLd6M6kWvEDt1Q/zqZzJoNdqB4RFdeEede4nnzauP0Z2Zmnh
Fz5+soVtBe1Va939qNGS7aX/NnWWBYkm80sGSox3cDlavB78+KYef114mqcJ8reneRoif/zxI/dm
3ZoyPtjshH0uutB7aFAJBobvoKr7toz5QXMhX8tCDQAS0ExciZmgBliFr1b64onXQb+78NecBuDf
/prFIlGjHTP2nfOwEqG2AJuxW2HrvwnD4qAHZFHRsXszjQVZ5SFagP0ZNL2vv/nMIWPpY0WiNgjB
XIXJOaS3cvrkHprLk35DBgPe/u9/+5LF6tFWGTG8rvVRZPMr2mDldZhm2c6rxtt87q/QZTJfmCRn
JjhdLCNpGJIUDVvJEQcas2d9Hw2is9uU+f9YaLIsehxEifBUPOpjZT8SU+zrnG89ciERdWZGLesc
faCZTW9VfJCJukkKt4UWItt4Zfjk2b7/t2e0LHksc1RPliOJD703ow6tVP1TnZYonXLjP0an/qfY
sUf7OYqm4gOdnmp4Feb8oC/x9c684mWdYybntGNDBiY/vAHrkuoK0CewQNC7Ljdfj9czR5yl0jRm
tBncgD/fD3uASxP5jbDguzsdC9D/RCXaI7KwunALPzMDl7WPzG+KFCT88GB10u2tStGQKQDkyp/a
sAHERFzifZ4bXKeV8I8Vby6CLsBlC1tsPkQFCgWzaKJ1VA7DhbXk3GNbTPPUmABdymjJ7Zr0Ftj7
n/D93VHLbphXIGg0vGbAnHz9hs7shcuixzRLYaie8VsK5x8C129Myi9ELc599OKMMM3CoAKwjQ8V
KW4niK+Rdb6QGPvrR8O2eYq0/vEGSOCJCjVq5giVBiDuAJ4Ew3hJXfvXcC0+/PRW/vhw8PSqUtPG
HP0stJBqyzSIktgk3QYJh/Au9DRoIZlvHHrevfnKtJkl66/fxl+nJL56cRAw+BG+18CO64egNFNx
q7q3dKCPX3/6X8ctPv3073/8sCpnPVq78cMqFLGnGeqBCZjVYJNX3oXRdO4bTr/rj29AHb6C2Lo1
SGB1n2z+oXsg6XNzpOSfLEj4DacR8cc3pFVtwwS+kUNjgkM2NygyCB9CE14YWOd+wGJqI9dKB1C1
48PU/GjErxiAB5/el+iH//oV/HVm489fzGxJQgpgG2Z2lqVA7rT22Wb9DeRnV7TXjwUMwl05XVh8
z02SxRYe5jUB6QvrOzAVO5ICc0LD969/xrnHtJja1RiHsH4XybGNexR571Xb3LaoRnQVv/AizsyE
ZUlgwYsSDLjT+aN9yy0Q9Fl7nY/y6Z/+/mVJ4Azoy4lXiAUWDViqrd+0P/OoMCBT8ri/JIz664aE
ZsnFbM5L2gcsi+ODJl3kpQ6Abzg6YWvlVQn80T+VZ+JrFtOa2ZCFuDQpgFgODIl7wDxArO//bUov
6wQBQA/FxAN1qEZx9L1pN1gUBo/hQ9CS7b+9jcWcps4yHFyb+MCdtwOGceX4fZkPAA3RfxxNi2nN
yXyaeZjWdvbhrp1XM1AaGLQXZvW5wbqc1dkIawPAHIcyER91AEujnKDEbcrqn+7beMeLuZzGTFU1
xV4aG4BKIH5Gn8fKmH/KsuHjF/PZcJ4TDUfVYWD+owVeMyD57p9e7rLsr8vBO5s5DsmJAmm1+R4C
spKheeOS+O3MKrcs/uP1AIEM4qvHNmn8LUEc5wbZ6ObCGebMQrd0U/Y0G9PsdA1S6kmXbyOQroV4
YnF+YY0+sx8sS/8yCu1UxqU6xM11CycAMCtrRKpXIRkjbr11A2La1+/hzBhd1v6NsirFVGDJ88sp
fx4DD4BK1tjXeMYO8fVXnHsVi3lchbUC8rG3RzX4/aYTsdnUAWLGX3/6uVexmMNjKkq0grj8WJAE
mYgSqfJtIsTnpEZ6nQb+P+WEaSgXk9naKQ9ZXyXHoD7UgJo3r2kPmmrw8fXP+C9z/T8RCnz+YirP
aaNEoJrk+PZ2d/A2dzfmke/47gpuswgqoAizJCpXV3H0GawQAlrxqN3pSETQWq2gIlm163aNqu0j
2IEHuauvwVmFOCd6gkRt5VafX/+Vf0//4a9crAiVgsyir2KcFXUG1sNUAs1skxqmj1D2x5iQYFPp
KaUr6gVpD3JVDa0pbpTiwlg687b/p45v7rVoDZ5Snl6r4oeg9yP4VXJqL2xrZ/bmZSEfKK/14FAJ
cYTbZj9UCIz6LrufKHBaLr7Juu7SbeLcFy0OAXC/Q8rte+kxcZJA0MKa6UDjAilAZhTawJRvdrgl
y9evX9yZObgs5POStnJZ0ydH9O08Euttxmx4+Pqjz6xVywq+WOA4k6bSAI/idVt0rOdRYmEmtInb
drSUG6bGKMXF/sKx4MyKtVRiCtMqp1EoDgMSeIDtO9wnhyy5SFM/96QW64nrwsHXM0b4rNQGdoco
d/IXBRM4qgs+rWwqt7INyKomAmghDaaTst9Hzj6LhiUrGzdvXz/Wc3/HYr2JtY45VCggO3hZ+zgB
dHCoBOqP/+3TF6uNRF0kvLHUHJti+gVh9NpDmerXH33u/SyWiBndfjUUx7jdteToxuGBmPaX6OcL
f/mZj1+W+aFTUoemwftxodyk5p1qdPCA/fT1H3/mqS/r/Ar03Fa65+ZYo66sNfGxh0T064/+L+T7
lxU+WEz5CuVwPm0UJgpcMDT/SOH1VGAZgp2N+Z992O7Z97pVMVYgzLuNx92VuJi/PbNwLov/JpIr
ELzS7IjYngL9DAVnce75d7rV7ABiIbvwK889wNNr++MiDgkBUQKg42PphnuYyUE2AvXw0hP8O6OH
hkspikTTadYGMztifwnfAZWdHuFYNo9gA4o5gkPP/pRUJM3KrzlaZ1XeKAQZUQoRIZFXua2HejHA
kJuu/lZ2BfAdmqbzmo16fsgTFswrzdLguk387JC4rLpWo6LI/XATQCaayPbJgETtrayU9ic8v91m
zGUOBFoifCQG+3gHTvL8w3aVvbNgp6erloLVBsyVbqMunCGSrGM9rMPBG9uo99lLBxQhrLJ+8m1g
SQ98bl9v0flKtnUr/KgodAdLWtlHUsEkKXIG6d2YNtu58dWnrB3ZYEcugEXzEHxiMjbXkJfOV6Gc
hm2XDwl4u1NzErQN/sHnQf88V9busiJJAY8uIJGNVXA0ihU/G13Z66SZyUeflOLo2NA81KnLv8dc
JFfhKEcQLGGW2EmFokFlKrqZwx714CladovKDjSSdVlv4B0T6EQM2/jOz4o4jcA0TdgKYEN306i6
uhdCYvDV3RD+4kAn3Crt/S5r4EEBbYf9iiucWDrHb4nOg2iuEJaf6hkFGkpI8RqrlP10io5gR/r5
eK8AhPmFDLY6ujycDg2rgaLUY3iSUOpmB9GuPnAe6NusSob1RErQbrMAHtlomCb7EEuVRT5agx4N
0roPGSuqDx6UBdixiXwbB9fla0lSINjrAuTBuM1+hErLbpUmHMdxk0HusaYZaoayLiAbIirYIRgW
QLS0VfbBF0UfgSderCF0KNqoanSLf5wq7O2kR2v0FM/um4dg+LeywLBowNY5YJi2bmVoyeqVRQkz
mnjr6aErUvgGuNafJhPkQNBUjRNhXA6R16GTY41uaI2YCwb1m4GKIkqmDCoyr6DijiKdcsBO3B7B
G8lvA6Bfgax2BUaM1JAHJtagt4h1ZQGjIBohcYvsSve9bftyh5LNsF5R0VJsdFOb3pXJYJ4Bm86g
NhjqbKU0ninqQSAYidQgYRH0c46gejPcxKEOwAzvYALaOC+GmBFpnWHajAhZR4oqyP1cm8k9riDu
ec7y8Uc1zsD5JV3zqxkIIKxFg8e2Cssg2cu0hII0AN0cQXXg5oHG6WO4beCUSFw5XOk5SJ8tgi3X
SZY396kIRYuQR9GYLWLM1feugrUG4aLO/Q4aFJ+vqJJkG2SCHznwwBsE4OInn8zJIYuT4sMkQw/S
JH0Hu7G463rb7zMvDx6m0uP3TRLru2byyB6id7ZBlwQ7VG1ebgFrT9dFl6KDOWPBvi/hweBV698Z
qwnkLAYMRtvpXU77CfjlQtyOfbDrBy8n29gWaHghffOpsmIAmz2In9DEOF21qIPc+GqeUb4ZqHcc
TcoT29XcWL+e4IhVJcR/eo3I2xqYc1gXeHmkZef1K+7CbhezHlJFIQsdaWBywzXrh/AG/uVq0xO0
81VAiecxwr7KyGGrrB3W8dRxGVWxDwNw01XehqQgryoDjK8x7ldJVbAHSPN3HQq2SabWDnsIiesN
qKDsUI982A+ygEGU9oV60CDZ3Vrq8d91PCInOevxUDd+7aKpld31ADPDrxA1ly9qYieRZmqvDLre
oB6o0w0OYzWgqFN2BHgS5E4y0JuiYjhhThC0VDSE+qlDC/1dEWfV1sNdcB8ImAIYn8gzh590j1Zy
eAi6qrNvXlxWay92wAgP+bwhieZyG8chyG7kJOsEGXuFfj7EFpnPr4xtvQ10hwn68xtp0+04NIjb
QPDqvVOTk2/hOGY32vh6N6o+fgXOt7jR2oEPkpT1bTVN6jjXONq7uPbWyk3JtktItbFWZ7eVB0ds
3UqAN8hk3iqFPkswBtw2hvL2eobht16hoVpEnWrMGkQiCAaqKr9OutbcOEaw9pCYsofeD6e9yDRK
e4VG11gl54PXZSBpUZQsTAkrv+M7ZY1zcpjdFFhRP0LtZQ8BTySGzTROm4bW6TPPW/D6gWFtI5fW
3lEVtXsqU1oftGySrY1Jtg1g/YlK3oYvSc/tY41l48GDRwVp5jbcSjF6N5NvEyQ+4FwdtU4BS5Wy
ewXv4OT0NYBPUy7bnxP6f480SNUrsgAoIXNp8joMOeoCAsI3YzKmNy3Kza6QYSn3A4FWYUS5yrcw
B0Ui6bQ4Fl5Z/4pZZW59SJrfETXNjl4/+NhGEwr2R0APECYz6H5pv+F2Mvs2VLNDc+nobvQAD4KC
iuCD1WnXbeE6BgUrqEh806Gw9QM3i2qnhtQDYTyJ5a/UyGZvYC2ObE7T2zErwJytwBt5oGMX3jYl
ut1pVSYvRGnqQW/ZqcdxrMYrFI8GH47388tgMyyh0A5FVovwxUex5Lw2RA/D2tQSN0C0qb7JboYH
M9AgYwB6uwFgut1kKKQHL9sLDs5jehdrL4EweORkGyLRvx6U/5n2po4amyDxodDmJObW+xk32OoG
CUIwyvJMBtS/s1vYLqu1KDrEkTzwdVtdYcmvSrT1zrn/NHslg1hr7I5ZmUCbWhX6laNs42iJ7Q4a
+tT11PJ6G0gfcgTGaKR8W28hVZ83FY4yd/OIZ6kG10TggJQ3aAEYHUjnaCSCfbtaA9mFIvFOQ9Gg
m3qDzW/2Vsg74XhQA1I+A5kL0EeoY3oNO1q7GdB9CGUnGiNXsaPtFUp+scfiJDHd0dbD6sjEEJ2O
JI9oJu3WsQspHkwTQkzSivKeK/gJC+B/NpnO0t8lmARX8J00V37C8FAaQEigeWVIUVAKb7ey5rab
0xAaEAGS+k9r2nmn0mrcibYS+0nX4o4TkNG1hwsYjBPQNkw8xwKT9PtSUGCCIS6lny7J2jtLcsxO
f+AhWo6nAtu5cW91AH7WkARZvmkRPiERJSj91ETILY4c6aPsNYy949iUfIubR7sGPrfc+AQ61jnG
3mNHFpTwe+jxqoLznYPiX3XDGr756q3nwJqvYixfwOoGJbtvJ5wzg6DBEjsPHbZNU5fzZ+zq5NZq
kJBlBywLIFgp9lZYhscNrLXmNjQ6qzYqpnaHQ1ZjT2WdgP533jSE0GVCYwvzc412zXWn6yDKW+Ba
8qpITuID7Vv4K2Bd2sbAJCXbqsK5Cl4HaDXB6Yd7PM4kCOljb26TWoTfjU/iTwTUyrWEsWwN35F7
QDCY7NUp0lLOpIIPgE3+HTS05oZBI7GZZdq/+l1H8f7oPEEaJDJyazBs4AvCuv9WQEv/REkTHgs/
b54TWNshfIJSdYd+WqiJHa/v8UfLK4f0VwFPlpEvxPfmclMVvXmbTeyTtQg8iwbbqjtMEg4clc/V
L+5IAVcIregvgMXF7RT35en3O++ashSH9CblEFjDLxNgJ9XQOIAgA//VREBO7j22Ybwgu5DAbSzD
CbRsLIjrzmb6iNNwZ1H+APuBn5nyTohxLKOUQtKxavkwWnzczH5VgEFf5yh6D1nC12VC6R0qcaHG
QfA/wIB3/FuiBz+7IrRHQc6cO74mzLd36N71dmWDy4Tm1G8gT5DpBqRw/q1rKMIZ7qgnRfZ154Vv
6ASuslVVp/NDMlbyLa/FGBEq2a7p8yKqysI8yrorr0iox/cAtyboki0y3DU34ztYjGBjm3GaP3E2
gvWF4D7wwbOheB+9NBUrhn34zstRUkc6Oj1aqKJ2OqD+I3w45KhtkNbrTABQBSc6Ts/wlQkYwjJ4
+OI6vWW9wmtqxj0L9E6ytrz1qKeA5c7anec4CmAw59hj2sEGjXxF91i3Xnkj835+xWDgmwTzZMs8
0+1naPKOuGiJNU7VRYRS/HaLzOu4aXFnu4ZdFyjocZIvQ+8Ak1cZuUcSBF7ncIA03ZlgDd9vGeG2
6R89aZLb0gcjyZIQsjJcKKKw9CsQIfMJgHKQlHFhEnyfYKn/1gw5mljsbB+zhIdrf+TTVRxCRYDl
V2/rAuHaGRmRF7Q8+1cY7PFVJlz41jRZcgzB4FzjfFEfQ542Dyzvh10Je8cxDUuok7CtRXldzwfd
zsm71F77VBeoG4Tahtk9hG2QrVV03IVBQ39IKIZBGg/9TkaqLZvn3hTDFfOBZMN5SIQrpgVETRzW
1IgMuIzmgtVRDxWDWqGBEOfbUWcii7LK9TttGntXpDm99ipFakT5LL1Tw+nEiPnzEowatVsgfP7s
Cpb8cJAt6BVQZ+VLpUxyJF4KyjfTo3QbDAp9PZKmvDNjWuyZ9mKcPSliSZu4N0CNo7YD9xXa13pn
W4wCE/bjtCZj0kWo6Srwf5n7kSZV+QKRSYUzm3I4zhXUNKculUJ7G2Bxh0+bk/GR2yJPd620c42j
TcleMP5mMNCDMl2xsBnjCClmOPxw042j2uvg5elhfVeFbg7wxjmsvkMFDxb+o+/Q0bqCZaI8ikpO
h7pIBiwANvSu26kCE1eVfhSi+PbVVgWKBmTd4GDCyakXoM4FVAhp+b0/CTvA1K3A94Hk0pcigKux
a9pVJ9x8n/OZ3uckZJE7RR+dX8DUN5n+bkxNM6Ihuyg32FXn77DbpTeyS/meGIV6M0rV9xarJ3Ih
zt3mQ99VkYuHchvqBiidk9/H3yjr4Q5rKYNPzk9SimMfQdVS5qT3g0H5Xm5hn9AHxC2wL/tmRoJR
wrEBHVE4zh8iV+O06mnTIwMAoFzUI+JCVkT0Tb3yRQlBn5HRMMMH0id1sHJQPx0HpsmuL1O7rzI+
fUfKRq1wYbP+amJzHnGZAqff53bvinb6iX5zMCfR4S6vkobmwL1nyXqcVb1tHA13DIvAVssWhiOo
GA5YJ4G7R9+YD4M8BhZAy6j19Gcn9iSZBbbIFKYhHFvLSAvqryUCCpHTMrsvhAMeHohpz49YG7Pv
GqM0wrm2PGmTgKjlsj7kHpJZq5Rk+hqe9H4Pc1C+z4nvHtlUgwUzZPFzPecwZA1cFBtSijc16nIn
bZtu2SDpWoY+2/khqgwi4tn2oHUDWnaXZRxSKHjKICs3sEQkzb1flGZHTG5e0sDyqwq1IfsySdxL
yB0MXBKrdDkhBIWSC7nph2E6VmQEA4AH3KxxQTTXSYWOW1y667VNAUUcWFf9RmbLAN2lY7PNHCrx
UG2Ce8aYxBliBH0y4nA7sRveGvIwVj27NQ6rYqTzqX4P6rF/8EcIY3DMhQKzMX1+U+WuX1vjhxuH
izvq1wGWNagBQSVOm62N6nkENh/fujAsfzgYQsDiMal8ruOA3RuYmb/BN1QgKBBgDW3LBDpRSLkL
7uZfPC7A+CeVba6t8pI9jlf+NnRetsfsHtfV2PZXJmPuVWdGgA7FUOFQpkyuUTYAByDaeq5MN+rb
tIXHBhUL8gnuAYjcxKxeAdKqb0WWJEfqGvMgqCw/vGSgr3MgxX60Pb6+r0HOargXrBB9m7euOJ2A
NRw2zEEchFvzlLzIxkJx5KX2m85AfmkGXv2YpT8eZD9m+xmiqU2d8uDKzZI+BvkcrPNBNYeihsmC
pNAP9DDjXbMg4LdNIfSadU7f0aSer3w7YtEK6xwk+xHnhjJP8g9M6fh2Qhh5De8PkEa1aHAhD2V2
ZdksMX/ydhsnutpkaIfeS1x7tn2FUyOaNH+JKo9XcNL4t0kxsh3PJHThoK69h7hNb72mbH9nAfbd
uvHqbQZPIq7tyh2hfc/vGBq417Uz7ocXaveQN1JdEaGmvSYxDmPzxBE9CUJ4ujBfyGNYOHXHciRp
GjrJFvbKRm/zBOpO1K3a/SQn8VhDGRTZwfJqhUKYQq/sOJck0qmLn0pcrn4bXdhHD8mEe1y6dYSM
WfUiR3ADEKT0o8HidpchAreN+67d2TqN6QqdOcGRmyaDAElX8RXPyx7SSotbkAFL+kYkNN3JWpi9
H2R4cKMKn4rRVmubYK6jiAx3v7w4KQyTTkCdEZBvc88bipURYa5IWqbuGc2KOzBb6JUllB0JYUOE
u5530HgtW4Yu7X01NvoY5AEurHTCO55FUxyEGfubKZYCZ54x6VdYxgl0eOAI2KpWG6px2mlqZQ/9
QNLVIBh5L6cqjgJTD+s8T+xnXUJxAhNuxr+pWqgNXIe4A7RdcV9Mc3KPMBTJdjlBjhoNgB6KHkS8
OoVc4V0cHai0qQ9XIglSuh50Kl9jV1Y3dEy9nQHS1IMhJeErmsx67fuhnq4bgUj+CnGQHI0OiuyA
6jhJhgZsvrWnJqhjoK3BTJxXPnjwH0ykxesw4lg8wsj9EVvtns0QJojFedWNA2kNwzOJN70S9KZK
e/eE3U3jri/zw4BgzLXEFbmBlK8u4FPVY4GDWeHvu6CsDsOQjNvGR+AbRU3xNlAUd8Axa36QPsfh
x8HGFxfWoGkjCx9jWekn0UO3s1J+5p6KqRnJLWuqeteFqAdwsYDnmAtavo9cFs+jh3lddrWF/AS1
awXiEPeBG/Wz1/npXeXx8BBIKEXGgPVA1gYIfBdZgVcCsNucVcOubpW+zXOI5KoQVZkNwrgvUMmS
SFnfvVpvxiv3GJ93gPZlv3wPR2ncfNUe0Zr2ui1wvpJOs2+wAk0PiFOjJtlHCGeOsxiYmtnsfAWL
Vd5wByVB7P/IVDzvnGsQdp1UdRjbJl7jxpU+puDQXIMimtyy2gvX2Ly9lxSKlntjvGI74n3rHVMW
irGQw8ygXFXiyFrhoncTEIzYtKFGbHDAlT9UGbscCi0HwRyRktxziD1thH6U+IVC8wpHCM/eEIOZ
UHxe4B6yy7EBii3DPvMWQONbYSL36MSicMi90TgTz+ASorC0G/P0B2KOwXe8vuSbIoWGcFLn8s4P
ndtjXPBvKUUnI/RFmr0QPvZXVd2g0rJg5CWe0WSaVQKtEzjpoRxDlfs27TW03WS+0VnhbVmV+Ycp
9u1vqFLEVZHx3Kx9+A8O7cy6ZIV5zPZwS4vnUgXjUwkbxhFDyXvtHbHfwKWTGaCcgj0oAS0yGuSy
z4T0dlhVs4Lo3Gt93G6Q2MohyGnMfVgN7p0DPrXPzEB/gwoDLQ4L5IVk97m03SIb3c8olClkkR5B
6rtj8HesujgsYe2q5Ap2pEuNemdzk4tsM2IspBsLD2GkgbnjiOMkEnd+fteUxYhUFO22uVX5Jhah
BxsVtNAp/FA4FOpqP2EfRMu0DS8keP+rePlbnnSRm576oEGKD5yStCfqyWtqDGUiNPizaYCDjumg
YI490b+mpoYWy00dVIljc5NMvf/cMk1vUV0pd1A6NduyCsvtlM1sIwXwn33RBkhhdN4VFhkkBnGj
wwbMJ1xgCXvPcpFfW7Q2j0ejab6f6qS5gT6x9Hepj1DRSqECv9iUuGEcW5RUdLhltFguZ5n5H7gN
UoxNnH/uk7RV+NJn0Q0d2ONpMmS7Og8QBtGoIMiQbl85CFRh3Evb/ZRo79VAq7abp8zuaQfjrmK8
3RSzCU+85uIaHgZ5FG2cv8IG3Dw7SvOo4rj0BFmPXEDqE+ww+XDtChreJeCsbYIpTraZ8MimQwZt
Dxx/+iDQFbwHkQpiZG/Qa3Bi0Zwi50s13mcKWoJF2h+hHgSVjUYdFsfImClsc7EXGyQy+LDJfWjI
p8oWF6ZFiGzyX4bIEv8xeW0MkEyaHxlrfQ7RbiLX2gl1h2AcIn8KpeDrHnFoCNliWT7nKD97vJCD
Ps2Iv321+v8JblcTBE2Unx+TgO2q1uoVReINWdCtHV6Lgu2S1EP2mVzhzhwpbj+pGC8U8Zxy6H/7
6kUBAXRk4FAHY3rknd8/AP/wTmaPHbKS8QvP9dw3nJahP7L3Q0D70ecIXHmWpXtw3nB2w36YbEic
onn360d4pkSAL0oEutyMzEPEGaR2v14L2f4fZ2e2HKeuRuEnokoDCHQLPbfbYxw7uaGcxGGSGMTM
05/VucrmBFPly51dRRuh8dda3zIHXNNOz597+vVX/3oFjFlnBCOgOLUTvJugkYhHwnS74kJdaqDZ
fFwKg1uiFndEFLeJWewGOBgmZA0pRpceP5uGDXVlgRzk4sTCRv/QuCW5dfSg3xEY6b1oYCaPMdiG
wVCn3l2LZMxzl41IME3ZuEtpbR7HPle72uPT0bXicsU0tzTYZvNx6zLCYhcFfFZPl1G6vzPXQixq
9o4Uwx3a93moMbf1SPPcf/wJl1phNpVMYG9QF1MdbokQqcd4wwIvRxoKSzqz+dRPzIEiEWIy4tzB
BAIhL4AfvfXbjrPvXKoVgfC/wc0UIdL/7YaTsFH0ieLoVPJIvHu4rb8x0sM9XmpgJJhC6FKEMyYo
n2L1lMSVQeIgidFKkAKba9tJggSlBdSjprF9lHHdHTu4plaMxQsNPMeQcCRQR1alIY7Gsauvc98u
vsX5j8817WwOQS1MKewi1An1W2C8RTa8tfbELpmU0/bjn1iYQfj1vf4a49CbDq0Gt+GIosIdLkTO
RVXdf+7Rs+mjt1jplXDbnCpUrUd+X6yhX5aks3w2dbRunMWIYsxPYMwgPNTJ+5PdFbgrd0zzIFrU
TPy2Hyt/GrDlqlVtnzJX0ZWJ/dr4/1g6/i/bzOHYVqWQZbUQ2uRIj3SQ8WDf1GKtv1/f4l8/MJsk
miphIbZL5anPr8H0IU9Z0NU5IkLl5AqEbPIWqdbIMEHAdcRLlC37PEkPoSXds4sSwxsTXtqfU56u
WcKWXnk2i5RxLEG3SBH22NF9ltLvFZZNlKip8HvaftIHM8eVOLwXWWdhQVAhTj8oWsdkOBbWXd+u
2YUW3mMOLbHKvG+VCTFYrYpghzlO5kVAkLa3EZpzA41FvCZ+XPql2f6igX/BICYelXkHpdYbsJyC
Eee7ov/68di6PucffYRdf/evYYtDCxJeJTwZzI6Qp0r6l3Zoz6AtHAov3qGQWK7sMBbmtzl3pMH0
DpObrU4wq0O1NuovKW6mpPLWiD4LE9A8GS0ZKTwHcaFOXiZR29X3wg5X+DdLH2E2TeCuI9Mu7yGg
DIfniDXs1uBcgHUgQfEeVuaVBXDpZ2Y7jcSQcgREC5dL7rC1py9gxu7p+BzRlVVgqYVm84Fp3KxL
e5RThuy7Q3BFADnXx71o6ePOxjWcmAr1UDxZ0ncVPsjiK12zJi900DljpExFlNeyik6i+IUi8caS
6kC8PUcpNM8+t8DMKSMcodFpO2DtRQ4bQuhpIJK1br+wUZvHlzHqwivUdilEHCMWdmEoQcTkiMI5
xHBPOCKLmzAfw4ceRYoIwXieXumzCx97zhHJAdhHvFMHZsNUVJcQEtAg41G0+9QH/7NZ/mvaKGtY
lJDmG53g1oOEbygfhpZBs1Ov5Vku9Kg/QJi/f6DBzOcZnpxw3XCgxbTTxNnEY7TyxZd61WxEDzQZ
kxgLJLwXnR/hxr/sme+gFGXjNsBK1+omSx9hNqJdl7nJ6EF333nD9NQC2YD6RDKRFefN0lvMBrQH
4BVKGFNyYsb9kuXpnQoz1DEm+1I6/AkvuLI3XXqN2fDuw05XLq43T2R4a8xLDwXdx91oYXTM2R9y
TEevi0RyaiBm4Rn5pocOgffhhipcF1vkhxB6P3yOkUcBi/3vYoejHKkag3m8wRW+3ymA1IcRmh+r
v6A6W284aprBx2+20H/nNJDexRVi2KLJKHB8wrYOqrrPWblSj1tqt9mqHRHWgYWKOO8xbr86BNJt
nR9sCn2GdluostnoI1v9gI2cWnmfhbWJXN/zr/EYqUSVqVvC4hGWN7HKj1CBvnFYcfQAJd3n2uza
/f76DSktXo4QO6MI8QsysIC2P1yarrzA0geZjfg0zsekTwxuo8NTU1wi8EzAkFt5+MIAIbNxHjoi
47TDX051e2mz9jh27QpFcGGMz6kf5YiaVt9X1pEi7AWZ6W35YGUQ33qWh5j5UbdP0SjISr9aeo/Z
QIdAWHSFB2RDmznmmIQ8DHJXrdk1//0JvDkKZIiQzSZS5HGEPe5SOg8YyQE3yXuX2nzlzPPvF/Dm
QJCiSh2RQO50KrT9I1JNFAAn9ak1w5sTPwB7t7SoMARyj+M6u7spGj35ZQbhj1FpQFr6+plxANP+
f8dB2dq0s1OgRWzYjNPIgyjoS5utGcgXDr3ePDbMOHbtQr6UnGL2Cw6WjYQZBRLzgHK6iyN9gZTh
S6xbRFV9+/h9lj7K9d//GtdENWmlbazluCXbOVWMLTT//blHz0Z115gQrgR4w2qRQJWvd6gyr3Sl
f8943pz/oUGz7tg4XB9tjiJ+H3IcJocWpow1WPq/h7YnZ8t3nJtM5u4VjSOfEudJF8WRtxBi/jAF
XxnQf2pb/3++8+RsRAtraHhF0PZ98Bqd68fw5O4yQOajIISkb6s28JPs1M5G/NpLdpoOMugCGpSP
9T35It+xQ32BVSzbmFN+6oZAP5X78Uxe1uoBHnrAP/66OTrEG8I6SUMMV5uJmzzBUdpuqu80Kn6q
MLofaHyLmtLDx11lYfaZg0QSQTqnATsBgj2sWsXjZH4pd82iyq4z/b/e5PqN/+rjhWen3TQN/NQr
+PoCEtrg69F2hNHbiaoDbouR/RYm6U04hvlRS6MviRs5B6rj+jkjvRNYsBmcCqLa+6HLhw3LU+YP
IuqCWqAMZbHkR9mE2Q6XAPF57Ju1lOKFTjhHkiDILnIcV4C3YYMa4vS8eIBwvzpEhR0demjDfFV1
a8FS/963eHNCiS64ZUIP1QYQwB4T3F5e/XYPZDT3hKVvkGLeQwz+ZlPI/z/+6AuD2JtNPbC6O8oU
TngczGEKXVBvvnP9Iro1/NdSp5rNP3aSxR5xXMDrePo9FeHPnsOQgCz0j//8pcfP9hW1FF1IBf58
lYEZk+osmOL8hGDQt4+fv/Q9ZjPQ1LRcTxQSvYzyI42IdZX9YNMFA5bk3yBUP5ix3zNolz7+vYWV
YA4vcZiG4YD11hGVfRi4h9eEqM/VIJDJ8N8R2IOnPSEtHJ9ieJKobsjqV/K5yok3J5fIdMpkNVHc
oeYGPjWv6VLc/NNk93GzLHzmObokKSHs8vQEViRsagDg7Wn3mJryUztIbw4uwUQS9ym0vKc6PTAI
0tqp3zj0OYRgsZLx/uNX+FPQ+McEOIeW0NY2UHLhHRwDaX4Dm+Gm7rPp1vQyve27UgVU9HITE9hc
x8J+F/b0A1mPX2JTI1ijGuRdl1rRJhv4kxI9QH2lvcZTWZgE3NkkIKYykmONG/ACA/9R2BWsyvAQ
Jb7UMdsokvcrq+3Sd5zNBnU8COMyXD/mNjSFjb7q1iHm4SttvPT42WwAZXpjkhLon1wlR6FIAXcY
xOWVXBmdS8+fzQZDZTkQNFkgFzU/FDwTRXVHpp8f94+FZeb/ICVYtlIaYpmJof6Kowj4FByHN30y
/CAJFHth1a0Mpj9Vu3/0xDmPRFhuTKE44igE8/xubMcMIB0HJh7seu+aCaebGlLeAFp1vZkGhatb
kBy+kQqeXJ9ePZrUyvhhYGNzjgpGjr2AsDJDFrLyUxmLT9VUvDnVhGPHME0MDVLKacMyeh6FXlk1
Ftp6nkWW9LlxihqPVjwOWt6C7vvTyd8jlKxt9vyp7zmHl0RtmWS4XYY4if2Outa31Q/jAJkmkX7q
ss91yDnGpCGkKJzri+DW6gJvcwSLMnvolL16uX/dBv+rr8ymhpTwOIfAOTlZHmAe2F9FgbITpIi7
TH+ViAK6K5jV/szh8EGdMK8Qhw2B+PfPteFsulBukY4NsuhOxjxA++3n4QP1cPHL5aZM115xYVDP
Q8sQAFKnboYaYcnur35PBwbxgRQrg+3P9e6/GnA+ZxRwf7cDx9WI0Ui/9ZLfzHJKiOVLXDuyqw/Q
dvdgJ0Swz3n5BmWrN/i1q63Jr+eKvryziIuTp3wc46kPTBtR34EQOanNTZmoLdLDTgjMPsaDsX3b
5ca3tfOYeemrMyEyIHaHoErsmypN3rUYNiPN92PHYR2fEL3sQZUWfO5TzY5RWTYY3g7oJ6Ltargt
pfdcDymcf4pyWO/dAaEFeb5G/1wYwHOeSo5DG+RhqFXR/pxl74lxAsFhj89Sn8BS/vErLayKc6wK
7LdUeC1g4Ia9u+4jc0bUGu7YsLLrWOh3c7KKV8LGlnJg53Vx66gvij64/Uo9YenR1zf666ylYODV
IIdgftPMPMf9NL1EjgKmBcQjubIzXtipOtff/us3RtPIfILx9lSwOA4cr0t/RqIXXz/X9rNpB9ru
q7eReUfP7XD/DcJeWiOk0uIRuITV8eMfWWqm2fTSQB9eMZSej7o1T0Djf3UqkJ3NOKws6UsdaLYd
gTc0T0CQFcesH2HHbn8MVfNVcv1km2778SssfYXZ7NKiHoxaoVuemsoZNzVDxrLia0vYQvFhro6U
LURjEBxB/BG67s5p4O5WiU2OKUHqKokrEF0QEgXzCxJ4V6aRhfeZaySrmk+siUN9YjHnl4ga+BJi
snaUXzjNzSPSkgJqksRiqNS4Y2N8WNj1Bbhzuje6Gjba62Kg+Bz1vWlzsOucsl/ZyixMV/b13/8a
Kw3YHXYKWsHJBab4TKyx3WRhzL7BgTMcUtPCeFP2a8m8Sz82G/wUpqqiElSceiGPpXL3UsCHmWxd
Dt66WNnIL32n2ejP874KQ5GOZ85dftED+GmFcdaQ2AsDx56NfmuCQdqFcOQMW842KWGYeJpGmI6z
NVL4UhvNRj4rxFC3gzOd9ai3OrOumCNfG3WqCgdVqRUN4lIjzcY/4lYoy2A3Plt1+wCv6QO0h2sX
gwtz1zxGTcDQ7NmSAtndc5/iNI/KazAg0erjeWXp8bPlvGRwCRnl5ucGdA1HvYYu2gjH1k89fS5k
hIij1l5ruaeWxbeh1995YwyQwOekmN5cxpjGZQ9bG2MnFY/bugd+QaYG7sG1IL6FeXGuRMyrTGZD
bQHhhgjSEmZQO1fda9hPw7kq6hx3s1c3OWKs9EpHWuiu82g0KCNIxCZBoawXg+9w+S2GFXQEuasr
z7EawpXvsvQ7s1HtmDhs2gbZ8EmjXhKFDEBPnCXQa4Bc4cbuc2pn+AL+Ox3CgO06yIviwF+Fxo9o
tsdU8vhx11oYc3PBIqaIvutFWZ2nrgKHpIwm33EpXbnyWBgWc0WiTiBfLjKOBlLTBaacjSHjXWi5
n5tV54FowqJeMWVtckau425qvLNh1v3H7bL0l88GNCEAqCDacTiZJn8uDU4Shl9Cb01uvXRnNpcU
woOpMzd2+lM04AzC024vc/57cnUO6Hx+2xCcrSPEz/tOBZJfbH1uZMx1hi3A8FUeTsOJWm8Cs19c
PlH7tQA3olLT/uOm+1MW+McRjl2Hy1/L91gSF2iBkZyqyEWyGohMYL+EMgNtaurvanhJfztxne/B
jxr2aUu6AzBtzo3q2+HLaGkZKGyVT4JJ6bumbTY58nUO2dBFbz1C8WDMsyj2VIQ91AkqphXgVQdP
DXDq1DnUKmHb8YfIdeKgYZm3zyboa+nVKidsYW0bTsWGKere9yZk28KrUlj0ki34bT/HWA47BwLC
e+BXBlRlpTBhgH9N9whn0K8RG8jVJNQBbKcoWA7VAPdp10cvxKslBBmSbtpWTTsXhMQNDHXjhk6F
2MsQ/oS84e4LIwKabw7bfNX3PEhwjwlInJdu3YSCsq68DqfaqS7BboBDiMNadEHUFjoern+2H3+d
hTlrrs8sLDJIEaJjhzk7m5BzJA8Tx2+0h+qf5slOx81aEPjSb83mx2RC3awaWHsOe/uHHvlel3Hh
e7RAuJeCMXjEaW7lrRbG6/+JNa1YSZY08dkMkcLlJ2CFgZuC24Usb37QETzSNY2r3ZQmzrtHENJT
Dm60l1mGoU0d60uNIPRDpEt6IKau7lhVAUdFPe8+bZvBA+DQa+9lFwObIeG97vwKFMdkRwvmbccx
c33hIfVqFFm7SUFZ2CCCPruPWjZtXWPbB4dwPvkW79hejV52A6ZNtpNe5p7sARsS+O8ByUJd+cx4
SS4ahm8dyCrrt57ojxNYL55rbUCs1LepRaMz/OvJwZuGbNMmE6B9NO0PI4N9ttVNuoXHN/NVVg9Q
TwKUBOukvbMHBeZk0n1L1QQ2Jg+L1zBVxR6YBtBocm4fzWDyje5zvYlsXgAxR7oNwQzrg6Ti+c3Q
RneQtputXXn1Bv7KCDCmsITlH1T6jz/iwjaWzXaZLYiioyyH4VQN0XPtxueqLJ8Q+H472PnDxz+x
1E3Yf6cmpx51k5RDfA47e9Nxe09rFVhttPn48YvT+ux86RUtj1TktucSpMck1c1NAYpUIDPA02p6
nBp1K5L2d4quiG0PyBwf/+7CKs5mq1XNhRUDlZmcE5gDDZy8qOp87tFzuWwzZGEeZU1/VrCzc/Lc
Rcknn3zdLv61TJDS0CJCIuK5beL7PtZ5kHd29LmD8VwmK8OUDmVd92cJuGKZb9purUEWutBcB9uQ
mFmWy+JzKqqHLEkOWcPvwjL83MZjLoRVkY04jAo9tCf2Ww/WUU88hSpdvRZDszApz4WwjRWDWGrJ
7lyE0cPQVTcoGtd+qfQzzPXFXow4HH3cK5daajaeydiwuk7t+Az9wUs1WYfCYocqZp/b/f3BB//V
f5hFahJ1Jj4TJeodirr2RlqVWDEBLkxGdDaSBZIG3AwwtjNrweFov6v8NsVaUcLV8rnWmY1ZTPkC
lUB0/6L4rYtsNwKyOK7dvLkLZm9vroSNs6JxqtoOTwJ0imwriLHuu1qGhwZ15fu+BoIBCKo42wEg
Vv1WvdWSY23J4RcYlCCvuraEZgJrd/nO+3F4xa1GUyP0u7CBWhqb5HUE5eV7X9goOuReBvRGKgD4
ATByY4Ea5UMDAmRsZ4h9T1LL3Y0FYwe3qsqt4IbdRFMz3OeAEtw3Hk3OCp3yueQZPFHQlN+7thft
etxfwTlHrFfXIcVb1hnliwZMU+wdINvGhUC67bqh+RorYL38IUfJyAcKsb6VmZNs7NHV+4SacSvj
2NrZcBlidkzSbxA4I+0Xec27sOyGwleWyPcJm67ix2wEDi4DRcsa1XsfetZd1dHxntRNelJtYra8
UhIBMqF1zkfbfqBWC7hOkSL3okijGmeQqr9NiQKXK9Zm2tE+1DsxNtmdpVu27SNb34ixBZOiAYGS
ABP6m401u+HKfAVUodvX8XhkWX3pRvCPrLQnm9Sayk1NUvDDEHAXUElxyVh4t+BU3wAklfshmV7Z
4IiNqpqnomzLoKuKBFDNAWd4z+lOKKrAHj82iJsVBBkHUXGjUMfxTQQnejwdAck5KKc9aodR3OVP
v4reucRD9Vwblez41UWWxi3gf2GI6I18sLArZ0+aN41vdZz4JrPB64rlvZYFsAqufBW2/kmok+/y
urR9r2JxQMbkwVIuai+5HoM0yr+atAGP1a7OBClrgZ3LETALO8HxE6yZAsxdv8CyGehy/EmBbJmY
eW8i55uIqns3KqFHBrSSgB7uW1FyZMxmGyFJG7DOemuQ2oK7oGragJ2MMTvBTjtRhQ2YnQ2bJK7u
HD3Zm8gqyZ0DVTVIaIxvi8TZjUNxB3+tucGk+xNwjivA5j6vynDTqgH/O2VvAFLcWAX/Ytd28ZgS
581QGBVopUBQc3KCkdaQ3Zhz9zcxYOqIKPE568GRJoYCa1paaGOY/iPXRlRTbAXhmLe+6ES1Kdr2
qZoaFFWBlOSwfR961bnYmsvfAyy5vh0Vj25ufS8EGzARNTfCid6kox4HXgZIXXuOvehr1jq/Glkr
fyT1Dc3dX8NVIAH0hwzipMHTiA0qbwvOeAvIVe6BzunY6iYsgHGkkP9uEa4G6IigP7MRUCxkm/qO
BqsGaMlbSJ6Pjp09Wj14rZkC27UE77U1u6iSF62mezKW33I9XWrbGvwi6k45x0f27OyGA4LmA7XH
tlCDmk3nRnyDI4DZ8Ni+raL4h+c4j4NgX8rIPtaOe48dexHkhF+gWEqRWEcTH8lTx3Z0gSsu7lhe
PbJmugiIiUuwLH0kLx2Sybtwd/hSVfzc5HIbNubipeMzS7GvIMgjBOQ9OoHZ9RDVw8GKcVIL7Z2a
sl8N1pLAqYsdK6vY5zX5ohvyu07pqxlqjebIeMBhHwGcLrsYtzAH4lYYCE4f+pFGUHFl0i5oGbsj
kQwgy5tuTCjbnYBOZINovI3tiiftuZsctGq/R3/CnEa30BNP25ToXzrWNywkt+iquT/22g0Q9P4S
6XADdvFOZlHlF7Tcg/rqT4zde6N5Ldqh2niwbGzqkm9cG9jY4XoYsYtfRZW9mXjYZwae7TqJNsoB
4COcyGEyMLw2COEl49ZB0KvfNH3vE6W3qJfZ97aD+PFUlw95FItNjoMhDlHjoXSKnxVXP6YGZ18E
psRBZps3cMWeUw4QW2KoFYx0eIMgA8QsIPSvBY1o57pT7nskxHE2Gu8kRbgFZgrQn50AJEN6UCFs
0WERXhLglJBPOB2HXo8XN0fEj2LNfViOgGDK0e+J+Fpa6EA6l/19NTr+yMZ7i1wR1xKtPm7zsHlq
OPueVRZ/qgEfeNM5x/dJIuLXLE18u6/OVRf/HLLhMRRgfYgmKLHxP7YmfG3RQfxkrC4DJkisJMNv
iyhwpNhzT6kJHBbuR4kDf+8C1iWccxkK8AUHvQNLDWw1UTwnI3LqsmoiflMpDUgu/UaNdWkTei5Q
uYDvm+5EYeQNQxjtliaYt5vI3ZYTjiAA6t5VFHGGjo6OUQ0QSlTUZ42oX2iWgBFJW6x+kzx5k/Wt
NfSms71f0NjdD5N9xITzI6tK9LFK/fBa81W2UJ7YTrW1w3Yf2+mzzNgpzye2tz2wRmvS3jnZQIIs
dY68RCnRMeOhwers55Xp9q7KMx+QH3yAkd+yOj5PyLz04yt40O6fKgLLAG6Sj8bU97KomB8m9Svr
qwZfAXxMrsUrRJdHbCli3+3IDZGY9ARpycYxGdIKUvUO+YAXiLJvAIG7QlJa+U4Nhz5LWBfhJvvM
m248K/yVWiM2EAT14Tb1njonfsim+MEg2dyPwBA1pSk2JWhwQZoofjaqlMEVULyZVHgXobfg8jni
YCjGP5wOpKGpxgo/ekDjovFthItPDxCx5X7X5q+gNadfrNHWQRH3d6W2IQYAaZx1xwL9amAgi4UA
H/nIeUCvLlHm6UiWBgnLPV9P4UtjsLiaqxO+B16ISXMb9cVFpVjRTPEYl2pLO9SHQNXyy2Q6pLHj
HjINc5jliDc3cb64Tb/XGkyRGsBeBINwAGfhOgAeiW6pDh+1xPUUBnBgk4TCXlbcNnBZA286wWhm
SB9wWheo3rYF8gUZ2JQh4Fe1LKcdOg+Co8boBQCss93U27KTJAAv5QHGmE1Z2b9ENzwq8BDh3rSa
K/Izx+c2Xyaogj2DwYeSDZIdOhsnWSwkMbClfuPpfeVQpIdO/GsZ0x+FLc5lXTzlHboPGH3gdrUH
lgnU5eR+GKAaMhJFrwR0rSBCZasHes8Po+lMAFkEY89+j+sGm8YWd5hFG8HViPAGmrV625XFcBkt
oW6TaqR+EjbetnYcvmUt/Jph9ZONMkFaoFuBw6oB8nUQ4rmp+sik6ONl8hSCJ+b2Agf9BpiTPrl1
cDcLN8ILj8VrpZB+nEzTpWv6l7JlT5XA6xMrfKS29oLO7p89T35LedIHIYG2HcxyILlrfKhUW1jX
TeuTSr5NQ33JIaaFweUmFQL2uQabDUCMghBVx52gOu/8sHRygf1PXj3kIc3OIsvROTxd78FpKO8Y
Mk16GDYxXTYZ8K1g4la23wCs9jPnXqw38DwAAmZytHs8wvkAtKRdQFDXNcp3cpO+SDqAklv0uOVK
S2KToG4TMgUCuwBwHLHFf/FaF0xF4WTYH4Q9kJUjaK4Pyun0hcFP8ZiB6XhBwax4iisbESKWg4Ay
iqKCn+CSABlllgtgqZ0Rea8A53zpWFTeEJ6i9sqxYdkDM9rep7bsf4G6KMtNXLC2CmLsxA7UUHNU
lQXyGaFTKM4uDugAbpHQveMTJppIlUqBKTT2zhOv4YgPCiyeX5MwlkE1eXzw1WR11G8M+sQmbsDS
A0FSIOndC8PuJ62n9jasAFbwRy36+wl/6YtTNfLnp45rc6sfb207qasCFwLK+ZpkOIyMefINF7nl
Su1o4Vw+N/jlDukBGtXVucCBKGU26NT9I84pdxJsM8sAF/3xiyzUisjsvhvBJBC7QBF/6il56Bp7
r9NV++XCTd//mfrcimYW6pIn8LRRys5l7vcJXMoDpd/RI09jNb4WTrdS9F2oL8xDv1lsvNJ1k/7U
21/QgwKX3MlPJquCDPbf6lQYtl4k7D4HoT7PMtylq/iFY0+d+KarkpXrmKU3mJUjR2jUaC3z4cSK
bJNGN6XVBbkqth9/6YUSxtzpF1U8SYo4q85SpfmtGOIGvNEJ0OJweGAKtvePf+bPvc4/7nvIrJJR
gvZpNTicnMlDebwryuAOILCjKII7eogxvZ/1USC7sPXhLvUD+v4kXp6yp6d0H6686L+7nTv3AZa8
hfC1TctzjvjVCVBX76bCMVmFTxm2GUO45sH9d4O6czOgjHMFgSDLzx77MmLiy7JDF4OgOHkrNaGl
H7jODX+VtGiDgksxVOW5kZd0QPnADkbnpgAL7+NPtfT867//9fy4ACMuLkt8qawqfnsu6ghNlDR3
doHVV7fW9Mn3uPb3v37HixmjqlAFakPfOmndcqy9bfYd5JuXj1/k3wPHldfJ7a8fCB0EYDnxlJ+d
ihws28UOyxjX75hZk7n+qRT/f6925WwCaNyuKxugsc9AuoawNhqNPAyC6xAsnLeuGyOOQQqktKrB
24xNirSN1Nq1WRVtpSjGg/VnvzAVOhi8Qt5kWtm3dmzXK6vFUgPMZg4UP+EmjHp97oj9W6C3g2fp
/urd9vHjBuZ/tKH/ev9ZAdTCLRjIg9ScTdrqJ8OFuO3DtCr9KhzHx0l3QLVjn8P3dUVbcNyLvt7l
gMp+w60oe2ocOpXYC5nu1LSS3BXX7UUvq9BGlNbI3yIBuu4GzCjcKsRQrOGOJAJqu68q9lw4GQG2
n3rVbT9VE4Q0Zngqa3tsNhKAcSTksrJB0FZNYgFcetcio6IC9Vtqp3vkOEU9lNLNg9RtpxHbsxEf
zcMOut40MZXar2qSIL1CxzvLzsuAQ6L3Hb3J+55Awfe1y536ReHNf4US+FGDUfHVTAAdmmaALL2D
IH03lYSgLo9EgTiy9Ik7VoUQObc8E9Arb92ptG8Avdaez1gLAw4YBC4O5rhiRtgVkw0SKyS3g6on
WHizph1/VsgKP9VOoYJ87OqbTrsEZU6hYhzGYlUC0mcNRy+MyWPSxuMX5TK6YUgZPEhPvnIXm30g
0bv3nMblpWhsucfBf7jX2fSE4LqXHlyok8tDiVQUbOhzJACdScStDYvaI6IeMlSkEPkRijwJQjQE
/lNZqGhc8fGIF9hlMlGBnPJup9PiVhEHazjyluzeephYbrYC9jQSu1jmNcFmO0r5hWbIQ6MSKbVV
Xm6QD0tB8vbcIO6otyGUXMdS+F0IxTZVSpMtYgo5ykNeg+wlXWxxcWx8ayzRwBN/sXK38COrucQC
q5fVIYqlsfntZHvjHlHqoa+1qZBoLMcA4NnRrzEVwGaO+jMBqH+DC9N+11YVSluW9ysHq9kfWufP
C1rvU5NDB225dtDL5JSAFYyKT+z4ae00fuGC+pgDVVr4kGAlfo/C8i0weRycZ+8eNsYG4gYr3At4
57dxQn9B2qK/py6IcNi0qX2ph6gHanvw7hKLTk+sxqcZCmHdgJOrbydQNA95Ynd7QqL3FBLkfdTA
7Rfad7rscUcurYe4wd1ygnAUVFDtfM8ilMwaJ8r2wB+B/uJqd1/XpENuAfqNBzo3bFFQICXgjoru
VLZEbW2pB/zp+pHX4oLPUQeFNxaXyZRQv+LRLwW1nlDgGg6jtup7NyMKKT2RfbKKtjTBQMKfGThy
uKC4kqk8a3zryPBagz14HJXHnpNJ4+YbZR0/14Pc4sof9/sYfHaQtrQMJE6TD5aDMyAxTRs0AvFk
dacUSONyOsS2hZAgCXhCSzE5jnYzHethcHwWi5c8U+kmTDruT4hY4sX/OLuO5kh5LfqLqBKIuO1o
N872BM+G8iRERiAkwa9/p2flT89qqryZhWsKGoWrq3tPyFH4oXP+NDcoxFAQ6E40BOeG5k11HJLO
xWmwuDse1N9GXGaPHo7rDSu6+rlECNo2MsQ/MRNgUI1kU6viT8ezJyfpxisIwhXbqS6hAj/H8Lc7
W964Qf91zvhrWPHwKhtc0F5CBxcpb4SyS9BHt/OZeYumBWqL8AXYDwOYF2EYcXIUS8PR9A2ibVAG
I7SyXf8r5XCiCLupRl3NaR67nPooisBbqc2i5BQ183BoIT/bBmhuiHAsYQzYI4RUHQTksPrRkq/g
GnAbw+sFPZTY/6nQ44Ftoqy2vuvCM4p2wz5f5hbeYYV6a3vc/tu6qk8sksAe1L633LpzUz6OPqR1
tlCIBjZO5O6EPQ+3gnaekt1EF37lROov05B2Ix6+uazyZoswDoq3r1xYNvD4epCD82uOk/oe5kDV
fh6y8qRQz0cZX6POsy1nsM99NdTtVZDF8q6oZxQ7OnSW7hW4+8/a9eBD0yRVdyxEnO1ov7CvQjvR
HnJbAkC9TmwQjcRRwBVjR+E69meUjtttwTRk44YDbvnSLF6xcYhHrySEu98gHq9RhEId/6UZAohH
S19DAqYdY3FFQ7fu9ywe0SByO6e9AZeJHPwhSNptgqsQ/snlAxUh6hs0CqN823klbOBkpmZseiTo
A8qgOb1Huy75QSL9ORZoZHLpUVobxgGNAwgV68eFcvSG1sjp/4AvHxzfJhOe1TKBsjeS8vBxuIE7
2ibcHsbNNfbTKyjYfEcfl1N0co7t/pmdroBdqb7pFaUoS25iEuNbjmYjrGva1HE1yFunvr1rVhlW
tocbKfJcAgsLzrI+Tdp7Gun0PR6ytG7Cv5fzno8h75HJXs/EGPrwEOlT7Ys97Cu24PzdKehAJAGq
zFI8zpPaLOEKp+Xju3hk0tcdt0+Q8GOkICKE4DcsaPrVfny4/C2Wa5HJVY89T3WMuX3qZjDZCwlc
qB6USx+yud/XS71Rc3P83JuMXLnWqnAhKa9Q1PGvmYTQQOflT6QZ4eZYfWlRCK4HZ01vxLYCjNQX
Vb3GA04VAIyWyTeOxtQzSKz1nkOm+5MjZ+S+dIJ7HEB88NSs+ZOS1b1fOV/xiftmgKYFb6844SuJ
9vnq9dE+NS7PMA+DGmCLIgbvkMEGX2jm42iqEW2XzeXJsbzB5LEXyxzCNsORJ69R0TbPuLf1GnmS
if4S53oNvHXefx98h8loZxK+GkVez6dk6EFrPUU1DCn7HJ32X3DyXik12D7F2PwuJOOJrzINCl98
oiikDl6Ajm93CrplZUvaXnH++7ubZczDJBM6KNOlLeHyxfbo4e8W2Hw18s/l+fgH5floqM4L+90r
ShdlUg4J+nT4Tr/zu+UFbknlHof59F2/jfen5BVMdbLCCbUENJOrjgS+9AaXjKnOUOfdEOojsSVA
z14VbVQe5p7BtM9JgDuuqfq3i/T0ePlDLdEtMqJC3BW6UIRHp4ZO10VIr8BQe7v8aNtqM2KAm1PP
Z4kKoeH/HbY44w8QaoFhSkfxKRhW9M+34N0czR6nik8LSvntjFyj/eNJt9rkfE0B1BLEImPbZwLG
MSVy+1Mof8gJqtqi6MKrxQumldKiZd5N0vpCBIwMoIaTVosTHeXkDk/U4e1jP+UyhY1Jgf5W5wHI
OU+AfibVSl3CcuaYLPQhceArLfrwlPn91s/5doajWCvhYVxAkK8AmTtcAz1adqrJSs9R0IwBVWFA
/ztYvYAdwcMYII8FoIxTKEL18/Jas0yVyUxvi2Yq59LXuELjFlsp2O1M+wmozs893ogGFcJ/0re6
hfdX8VcT5zsccZ69cE0E3bYOzpvz3UIuvMlvHMJZWsP4rBbZKabVgxL6CJDAI2RK920+HHkWrmxM
26QYex4e04XyZgJ4eTHs4A8IFxNIpnVwjwrHlWTDElZMAnoOYF7tNN18iroZDTYRHeAtvibEbAvO
oXH0zzGCVZBTpGSSNQdexNWJMyVwW4Ep3hBT2L/Ab7xGU7rw4PIXn3NcNZOE7iBXMnwTuL1fU3q+
i0bc/+75PvqelxeKbWiNkFHoUMhhHtvU76O/LSugMF9ND07cwPU4a/5cfoll/5pMcb+LIFMRNH1a
uu4WPW+Ui1AgmWB4Q+hyWGicord2+VWWfWXyxYMaPip0ObcNarGj5RP3lwPXK99hWST/xxbHTRYK
IXGbAuE/AQMj690M28HLv9z2cCNHCB0VE8C569RZQC4YKFJbXgAmd/nptikwAwKUg5mkTpvWzDuo
NgNWwdkMII3rzr1GnrPIafe5N52/711s8HGEwhyXTGkSir0b9nBh9/cMlamp6k+liL9NaCuvfJVt
to3A4NSyCbsFedWUfRvG4zI+AQ90+TNs0+H99zNGGRDUeNE1iYr6Bs6n3zRHAezys20/2wgHukza
mCxFcFKCvYhCPpGC/fblGoPQQhgAkvW/vz0OIig0z2EM42xP3gQhMCADfNH2qJ96OwYzvmd/AbA2
lo6zjzoxw22y5Z/Lpk3yOIACjZ9ph55ELeHNKQAke5wBpWv55zDOgO3+9+sWKWFmtgz+iQPABLtK
HxCfKhIHpAjFyhq2REWTK164ArpIcPI8jVN8Ordn4/DaW/y9BwDI5SVgyTV9Y7dnOfY7xKIpzLIm
FKY0KEO7CJW1JwCUO3ihSr3JvUmu3D8sC+7/jHOWoQuAie7SoYe9zTTtExneOmr85JwbW34p0Zlj
xEtOnpPxbVYn+c2Sxy6Q1MN8rHCNXjmkbYNmbHfmQjw4KKl3oh2MSZuOHOiUvSTKhyZO9xiyek0i
y/YiY/MDJ4x+A1wRT1NE4aUbZVtZIqmp6r+k8Y5OHa+FZduLjEiQz3xpGJH01HfOI0cdAI4526Yq
33Q7fyUQVb282mzzbwSEMM8iWLt2JO3zt5hBdQ4dTVi3r4QzS6g0meSQTYvF4iLZHAo4lVfuwYFz
2Kd+uMki76VbT46Hiehj9hUOtsG2mNqvMDlYO60sI2PSyKE2wbOxGklKZQKHDHgiUrQZVugetocb
mzxMaAcnUKrTfAQDWvvHQCHJD9eilCULN81sZiYZ3Cm6LsUKCu5AseSpAyxMz1qYkbpzsKNFUh/g
NJYfwUlgKx9liY0mcbyc0FjVXoBSSe1caTAJ/allW/SogHiEj/3lebe9xNjpFEA8+CnqIc2K9pAV
gCAW0fSA6tKvQEQrl1nbsjU2OYr4XIxy7NISGL0QiMBKF5/LQqmxrQMGcUYST8kpox1WFdlUDUGP
fy1q2A54auxn2PhCDxBS3qnDii+a1sXNyOs/AghdmcsruNHunb6+Tubpqii8leBrWcwmuRwd2LGo
x2hJdRzvSxHCua6+augqNOI87B8UsEwWuVeLCm57CO7O0manXLrsStKpfpwj6t/HpRyeqebBbQ8X
avQVIha9aOjefSVOWz9MmrQrMjHnLOKjn3GO1O/SV5WgKYssn6eCaZAYhj2sHbcdkKMlSAstg+St
Xruke+fp+uhdRnyYyNQnTqvcEwWCYHaAtRw2fQBxiQ5luwY9qSrcN6o4kLHazLKC2xj0bxPcGu89
nOPxRFIGgDJmmgFt26xh+Sx7z/TAybM8YBoWQSc9RMA68DD0voZRFUN+G5xdnCX+mtCqbUkZeQMl
AvBoMPtTvwEAOB75Hj6/r8CbfO70MLm/4xiN8FOE8ES/DNGOkLJ8igUqr5zH/UpbyhJE/iktv1su
IhPdDIdkZIoVIO1zoK7Fkq0IXdjKBp4RRsbWmUDparKTmoM/vHcOpXNP++8LbDvDmG5nXV7D93mf
j2Tnzv4VqdpbUfnHvhLHCrqenwrF/xbvuy/snaWemDMvqXCBD5n0No7vR9rvOUq+l99gSYJMNnDQ
1o47uVVyIm6+02G0AY9w64V/4QG98d3pcPktlmVt2ueoKOggBabdE9Q89wHoOXyq78H+udczW/NG
su1okyGsKZzuGxUMablIdTa+KFWwASWPvOFSv1SbkfFuA6p4c2qVYk8B9AXrTVspdchGGHL6yYTf
B/7jS6MWBarkUrU/omiq7vMkg3r/HDr+cZBVn/pdCETF5ZGxjb8ZhqYIIqeeFmkBDTO/Hxqw3+gp
aRCUarRgNjUhK2eIZbf8W+jv1lImk0aNAoInSV7Iu6HolmMpszX5Q0s4MUnIdSmoE6KrkoJYeJXH
2QvEyU8wP/x+eZj+kbE/CNf/WLHvfv2gS+iWSU1OUSIBQkB/eEcbzQ/gC/v7UPvlXRfoecMcHV6z
0a+vvaypj510+YZop9/5tQPGp2yb2zOD7etYD/HL5Z9m+3IjlXHzyUW5QpCTl0v45mJ9Q0ai7Pj+
8uNt02bEIRXi8RCm98D6DKr7EKCoPYCJxcqJa3u6kczEpXBVAkf4VLPEvy5ixu8iTcrHy7/dMjQm
ZbkSGpbgwdyls98/TaF6VU0Plp5aebxl75gIfjTbPdmGHjlpZGNln2ySEv5r42HKQSyuV15i+4bz
y98tPDgN8DByF8j2A93xygSRKbR+ZOox4PMuD5PtO4wYMMCfPW+0GtOqf6giWG34zp64N3nf7zP4
1n/uJefve/cdORLIwgNC6DS16tCJ3/0MgDoqhPEot0DGrgQZ26ec19m7t+jZY52iuXcCjudMBla3
tJwfHV4cBg7gbey/Xv4a26wYd5SgoAtB23hM26G7SWJyF4dgsAbDyj3L9nhjT8sIJLqeTCClhc5B
sTpNaLvrwzVNXNsoGXu6jRfGEheF/1oEO9L3v0ENhgdlLX97IKCDeBauxKZ/qdAHYdNE8oNn5TQS
9MPU+yG+60N4OuhriMdDv2cjfoYv/nN4nz+Qmyz1rp7rW/al+PmZ+QlNAL8PaVdSV3jvQB78+qEQ
4DMvemUpfxy0QhO1T3wUOX0+QoUo779m1ANxsllJVGyPPs/Yu/Xr6bgXC0U5hdT8HviT51z0a6Wa
jxdVaJr2OHRE566Ygd4B1mU/QUUPx1X15JF5TZfv4zQrNH17yoGwuHQaBWmDQN3LaAFkp6pmnEpO
/CVLCm93eXZt7zmP3rtRyvIo7tty4KmmNC1IceMlzg2vgL8O2UqB4OMtgmrNf1+xjHoB57oEWydp
tm0n9pR0jwPtX4gnnmY/+3X5Sz6+cYamhQ+puipg0CY4db1M28R7U/kMIKP2H0Fo3Y1VXO084ZKV
ZM8iPB+afj6Jht0anVoct4ru3HJ46HSBfi1M5oBXLrLljjd653gDks3ppJCwbkPoa+k42FaAU1dl
voXJ6GYAfZVE9JNL3kgBWjV2Re7oPp1YfuW3HjCm88qjLSvehCzmqs4nniEpJEv/BDk8aOuXpyz2
ny5Pnu3x50l9twxzP1f+OC1T2gpAe6Ck8mVulg5CHZ8T1wtjIxrAybmhEYQ+0jb6NZaYFQ9oy6A8
ZDOwpM7nSEihiVBkqsrdFmCrVHjqF638r6ofgLaS3xe2NhGWsGbCEgHsD73Md/p07uYDtEk2Xttu
L0+CpR4WmqBET/itrMgwpR0dfw1LkTJRfEEVjm3iOL7lYn6kuXgByxUWUtWaaapt6o3w4JSsTOBT
3aRTNO/CHjocVX9NwvlTlYUwNs5/By6AIL1kNTSboKjWjPNWguOwMmK2326c/mPBu9qZxQSZrKde
5xuve238t5XZOD/k/w/80PTPgUhdAcQrDt5pok4FRRSSwMuybfc5YfOug+D3RjktveGjZNu+LNn9
1Lft70YE9cqV4p9c0wc/wYQndmwq+pIMuGjGb1Px2BcPYaxuvDLfuMQ9UH+5K/r61KG4IMOfMB5b
ea8llJt4xdlB47BVED519Ahae7bp+Xap5b4BHQZ6lXmpVrrTlqPp/7x4opjWYKphiCvlPnqoE+xl
4NBfbTMGp6XMnS2287iyWCw717Tm0bXoZSXBRJp5tlnmZEt4f7y8ViynuOnHM4VJjWwTj+75S12+
NuUdg4INVExWfrrt+UaWMIGRhYsNDjuXV8GbIyNyFRTAdUPWsdx56L2tzIdlP5moxBoanJ5uEIBY
F55ql+xwP96rQe8uD5NtBoxYAKFOqI4KdNd6ya5p4e7Z2H27/GjbLzciAbwoIVTCaJOGPj1Ogu9L
6X2JI3F1+fEf96hCE5JYFa5GX/YcJEH2PyhYY2cg6HMta8h1oeUpI+cIGfZuz6phrZ5o+SQTpRhk
AAioAlWmrISM5DC2CiQy6JSAP7aWRVkmxEQkZnAIaz3Np9Qj6m4O6QkCnCsJmu3XGwd+0oB8CLsz
lS7Oi5ewzcKuK4DCLk+HJUCZsEO/gX+JdMcmjZ1+E3dYp82b7ztbmtwE4lQE/UrqbBuf88e9S4um
WsYQ+kqatKghDdGqvQbJ7/In/GtyfRDbw/M73z3bKagmAoy7dHFLaPiXdQU6GC4BYBpqeLM47o3o
YJYFK2h6inhEryoFMbIYnKNrcCPjPU8GcVQAj6C3kjs/2US8TZ4Exa2vpmlbQ+30mbTe9E06ZXlF
3QjaUFFGrkWVweklnOsDLzXZByzqDwvUezeDLsKnICJrcqK2OTLyirELohKXAlwtqxrVxBwibcG4
hVLOazSGaVC54O5pd+Wwtq02I7Kw9oymWRZMVL9sPdw3ZvqnztfEAiy738Q9QgfZ75qMTSlxT3z4
G4YB+lp6Qznkqlx2yOvbvvNWQr3tS4w7hBsXXLc4+NO5/1mHRz8/NlCGu7zmLFNiAhiJ6+eNH/R4
dgChnLcuDaAY2EPvBF7ZgdhdfollsEzoYp74mVhUoYA8/5nBoWiiL4OfgH063w+93MUE8k7jsr/8
MtsXGVEG9Eq31+4MlF4LncNshF54PrFfTSJ3bV9AV8b3b6u2eLn8tvNTP9iywfl4frdlS1Wg1U4p
jkcINGtg3vsp22QgabKzuJ5OPrcETDsc1YZ90lR9m+aC7t2RXEXnSnxBVyKPJagFRuDpS6F85LFT
6pf6dXKGI6FrrCrbo409P7dODeYgFi8InfEzml4eZCdhe7SSl1r2RmDsct0HzQy/uSb10GEbluxq
yNht7/CVO7bt1xs5RO9BEKugmUhHyHGrPtrJQn+5vHJsv9zY1azLeJI0OSR3NWTTPdrO+4bU5KAq
kq9ctCyL00QsllD+c5exUqnKxTbSzY6xAf4jPzL40/f+t8vfYRkiE7RY6bpN4pY1KRQ9r4I2eQ1G
uSbAYXu2sZexd/1lLmB0ocD7gTQiZMFX4p4lfTZRilPRJIKzAnFvmKJjoxz1wouk30NFi10V3bS2
gCyzbOITZxW5IJzHIqVBx2+VnqsXoLKyVPZhdXV5Amyfch68dyHIhcM6tFATkcp2ePQkDAAgf7pV
efsEuOLKNrNNhLGLkyCrytk9X9lncQMbj5e4k78v/3zbo40dDPnWWk8xUynz9SacOET3nj73ZGPz
ulNWzzPYCGkJ0cY8LDce/dze9Y2928WVQhojZOpUE7oY/NBlzUM56pU7l2VITNhhMdCoVTXBohH9
FZQJvgcZnO4vD4olJpi4Qz+KYfg9lzKNG3aEtOFxARXMAfAodF4WbyUmWFa9iT2EdOMQITee0lhE
d4BlXgXd8KMa8pUVb3u8cehWPRlYDgeCNIATRzjER49kG+1/DlMamuhDUCH8WhbIicqkIDveQSq0
rukdyYrwc8e5iTQE9kWzcFzylLLhFZL3sOuA+5Gf8JfLk2wJCaZNzSDmLBIQN06Dcn5WtXs/et6B
8fpvGzuvl19hW6PGto0rKKOhjYeo4z2Ak78fYZt8+cmWBM6EGBaTOxYeJGtS7Y7PoiRQcpZPY74c
F6iYOG50igO0oC+/y5KZmnDDOqGqYrknU6C8cyDR5qPvwvwY7dX7wYcdfA8tM7iAa5S7hjU6jGX1
mnBD3NESTWExmWrSFFv4tCgAKCGFqjoIuV7+LIucQWhCDitHhZVahjHtcc7dBtyZb11f1mQri6T7
pouIbKfpUZOir3YztAfOHOR4uM+5CKoNgR6Qu3XaPISASVWLY94CAaZR5/B2vVTVW4Ez/14SEJ+g
OBp2bFvSBSlvyMPi5DdjE0FAKFhr51rWsmmPM87o9c0VMAG0gBYwtv33RWVvUo57Z/hkY9J0eRm1
S5Uc8Y4gv4vaEyt/X54H21Sf//7uaPYgv9nPPJApFyCrNJtMpyFdud/axuW8Md89243IELdiGFL4
tnT9JmrnuYfgZ+9DmxfX6VPTd8Ph8mdY9rqJNlyKEDar0QxsBqSBW/E3dD5nahGaIMNYukHOXTxZ
8T/aex2jFYCh7RcbR3/hdHC45wr7ein3BDj1Lg8fLg+GbdyNs78ALVgNOQ5QpnucnBN98Hxy1WD1
7Nw82H/qJSZwEMgCBjGXMju1RXscyLz1XHLPSujgQr718issQ2SiBt0WcCG/yMu0HrPlioDNfqp6
CAJffvq/X/rBxdjECxY0aUM5TJiBZoquJGiXR6h1Vnv4YQrIguU63qA2q/ZF5dZbvx74oZ9lsQv8
pr923QV6Ux58SBb0Tjd+S2YI9/eNs2XaidGdDf27UczzSrpl2aWmRQkroOubLINMkynJoADdRKi0
jM6VLLzgczvIhAeCfjpUvMjFCVagYlujU3TlkKVb+QDLkjThge5cFg0EzGVKIO6wUa2+YUXylUFl
ZJeNq04utrcYdwBaBzgHfCnTofoBd+5CzNsCVPk113TbejQSCj/KE1BDsWAq/dbL3yNcVi4vRduD
jVjAh3wuNcWDe+e27Kotg4XT5SfbRsQIBdCAgikaX2QqR+/ZIzChLp3klrHxTs7xSpi3/HoT5dcl
00JIhrlNPPVSJPNN58qXyz/fsu5NhB90uvMyihEk+3x4dIPk2LfshdfhSoCx5FamQi+Ur+GrsBCg
owhcR2iSwtP1rnJhjoAe7Xe2VF+oX/72JBrml7/HNlTnaXp3IraRW0RQMlQp4XdN/pfG7icffB7A
dw8eBATLwhGmToQ9h+RPwtYqu5YFZEryugMbmE8gBNSeFaWmegvB7VyzXVytVIBsQ2LsWTg6QHLZ
xS9v+JM/vSSyX1n6lmskMXZrPScaniAKFKP6xzQ326qG7QMj2xKGHfDCWXmLbYUaW7eVENZLzrZU
fg5ZdnbjQgctqH5/brkYu7dE5aoHFRLIpJnDpe6bcL5efvDHYxOY8LzWZ45C91emEL88jYg24Ppt
mHob62Ans7Vu2sdTG5g4vWQYwEWGxkHqc/U8yGJPvGFl1fwzHP3/wztIzl/2bsHHsFLsy1mKFEZd
8HoIxhH2gPOUb0dPBVsWDfFOtiLaqfAsJINqOkTZGaRcYbxR7pgHV8DkbMrgJcGyc2SSQfNOgBM+
OdkLB3gOsoQAX1XE4/jPcHGIWR390UMdb3Dtbg5ZSJPrJQuiW0S+/jjWuI1NfeWiYzR78Jvg8AQP
kj+XJ+vjLRiYuME2EQGNocieBnEL4f5kfB778QWsz73U/cr5/PEyDkzkID6MzGOcjXjHeMgqeRsV
/VcA7tc40LYFd14i76crhk6sE3KUo7RCo9Cv/P1SAFGjzsoam4pRt9zKymXbKRPtQSxddIAaR/Gz
QNH8umGKHVvdT9AxDernHIKi16FAL6slo7/xtBPuYXoL77MlUF/cchF7FUpx202NuwXsRO/gxUOv
RYSEqZ9pf4fGx3Dv4cLwFcaPYJUx7bZ/g1FkKEIARiw6JW+bBQLhGy92oCI5RP0uG8IQ5pAF3QRM
7LzmW0kSlexyISGJWnn8QBc63nizVtcS1jvFpm5piFI2WZqvZUnZfa1YC2YQLohxWCf7Js8h7Cm7
8SEvYOERZwVfKw7ZxtqIqCFLRpQKEDW6AmqfDnfeAtZ6Wze7ceEBA82JlSBi295GgA2JkxTolSen
Gv410Ve446wcZhars8CESUYV9KsWkIKhQblhvyuUPfJt9Wd8LbxNfVe90m6bNZs1qLLtM4wg20Gu
FxQcvCzpX3UJneNvn9q2JvhRZT4cs6B+merhKi7YZkAtgutvNYx6Lr/g4+wlMFUZ4650gB+hNTpu
yb0KxGtN878DOyuh+vDCyqvrkTu3XZ09Xn6fZaBMNGRSZNDQLxDOJ/e+d79kn7QVDEwAJHRoegXN
ViSQDgTYpwG1My/Q03XGh8+FUBP/yBVubz6LISxWLycJr7BUcD3+DeJ6ug0atub4YBuh89/fRblM
soXEIRTGBWSYUFW5aoLk+fLgWwJ0bGzq3k146bkYfPBWs2OE1AD0ipoHwWZJpnZN08Vy1Ji4x8nJ
gRNNkG+PC65pJfxyZslTb9Fv+fQ5k4cgNjImKPW60hmQl6mCQojbeYuL6XvRiJVdYYl+JgDS99w5
hD91nZKs9beCBM9wuUkzr3p2CnbXjpD8vjwjlsk2YY5RBKHgRqCLL+fy0ExQrqbs++cefa47v1tH
omdONBWo+daK74T7SrKflx9smV8Tuui1nVoWz0FMgghOvoHJdrvv+mA65eXAnpupD1ZihWW5mrBF
EPJQTGxw7/RFvocC+CGPvE1Pg5Wxt50QJnZRzuEcFgT9p16RKtj4DrBF6Cf2p2RR0dFt4FeByg5Q
LvHU3kWuLB880CFg3A2pj6EMYtjMddPKOQjFE8zLB8moKcnYcC934XQI1FAP91Knz7MbCA6wZ6Hz
ALVg2CK1ftZcQ+YbRQmf+F9b2G39jOuoyKAl7/dyo8qmFlALzafbjMbwiM3D7IZzofacab3zUZc6
RsjQ0impoFQ/svxIosWVG4h5xzdSDDPErPOxfwihvwyFAM5/lSha9luHSHWtsxjJN3Ji2Fk5+qYU
s3PTzgM95FWXP7h6OKvgNtHDMgXkRwtAq9zxIooq2Lw48S4AzfqVdcnwAC5MsIdnjvrKPDdyoKHe
xd+6ksRwZDz36RYFbTRnZPDdVjnwvjpOmr0/evqOw6TiiulOv7GMTM9jyZK0hYjdA+R/2U41i0Z3
DFpSdZa399ksYshmAwnjjHN2CzP7bJtzqcctgQsj8CtQUG/bsjo2PCi2bB7e2rwfHwuw+SGpFPdv
vuR8n5UUFuELtOhhPZcd265KHsDucaChwMVVF4z+9QSC6hbjPW5r4sI4VSz+N8YZPBghEnU95CCu
w33cBya2zw6jLOCNqLLhMA9AhUP/vNu5cPM+5AWS1xAh7aWgVb/thiVB2uljPpWXAInqLfM+U1DP
86I+2JdZXz+TvmlgBELYNofiO17slNdT6QNphr7kVjZe8YVlbreXCdhNSRF58DWEKwWU/WAx6IAX
SIn8XiayO9KOdjuNI+zQol/3QHRTnkrNyntoQSX7OK8bGA5W8BUspx8qVuIeenYjzC07+jseuvo7
kHX8d08U3/f1PFHoG+COfznY2GKAcWTNapBZDolzaHjeTPD6a+EvyuGYdvnptvDr/TdGUubFAwlw
IM7il3YfY72ym20h0jieKBpODYjiddqyehEb1yX9A1AY9C8M4J1HR8nP8W6AUfzvB3QwonA90cDC
x3+dArgOLtnKwP/roX0Qj0wQLp0rPuJuDEzQfjkM1/IansQngDTVbd1umi/xju+gp74fr+Xd/Ky/
yC/+TyI2/Z/83rnO9l9XRtKSn5o4XQUMT+VBPRTtH6D//xCIkzr9cy7VJuPt1iVwHP4ctS4wlUNd
JLsQMkB3DFY7EA4tN1HfQbreW1lr/8rUHw3oebG8O5DLegBxK4gwoHTie+HG5LvOp+Zuhl/ZznGC
ci/mku44DaJ9zTiIFlnm7NqzXUmo1fJFu2UBw7quWkHDWZKc8Lzl3v2eqQ7gm+JSkcaw3Ru6R4hV
7Lpq2RT1S9yIlWVke4mRzSovGN0ALnvpCN+Q2vkJp4VdPyKqFT+x79aG9rzcPxpaI0qIPvey2HPG
FLa9/LoVfDzOcbhsy1KOR3eZnIM7L2znuT65W6az6Bw24+5yDLF9oRFDSuBvBfzqRToM7Z3bjN1W
wVFkswxttwnd/ASBw5U3WaLV/4Fx83ie8xKxELaXmwzN7EL9+dw3mGGEDTPNHIQRCl/S28g9I7IX
gLFFVA3bCgt0Xy5j/Xb5ZZaQbmJxF+IVcoo4BizUxWPeySjNYV8LgkEfryBnLHNiInGbshWguiCz
m9sw2/DFZ7fJOMC3O2jhvA2ePIxEIP5w+Xss02KKiqL6RAfeJ2juMrBYM9iBgESu1to6ttEyokZV
wyWylejauUMEJ+UO9/+Q4/op1q5rthec//4uDMzxnHei1XCS9R4F/SKi7zDLvTwytmk4j9i7RzPK
W1kvrUhVonZ5+VfIv6p/hG0Rsvh8JcDYRt/Y+nwOcUsgFQ6IuR5RZhua69wr2MoX2AbH2NyDQ+Mi
p65IedjuYj9AlfHs9rTWGLGcboGRJ9SDcBc14scP1TRueiGfYFV4Db2mK1qRbhuIMdrkA3+o226t
e/Qx7CgwpUUdPvAIsCyZhjjBN5PaL8t+2Rf31ee0RgITjevyQfVyzHGrgmSa0NXGXYOZWH66CcHF
Xm6QDiL+MULSBiCmouBXTe+J4wyxhV1JwhNXeq3a/PGRYiqIKrYAu+Rg7bZeB3Pjx15HW2ftS2y5
gInLHUjDS9FB1h1iXRoGqpNCeS8RNy0dx2sk4ZDT4CBqw+4X8tJI+e8JnegBfkV8N4ObsydxF7zw
BN7El3eqhW8ZmADeKMhjXC8T1O4niP6zaDl1TXHlIwWCd3X5WxfJoYOrttM0B1b7RxklC/S+nDWG
omWf+Uak8Dxv9gt6zmPj/3H2Zctx69iWv3LjvLMuAYIk0HGrHpjMTCUla7BkeXhheOQ8Ahy/vle6
qrt1YCHZoYjzcCzZAAhgb2xsrL3Wo2fdTu43saV5Y2pacxAZalagaokNj9RsN51Quyz5hoqCIcxn
mnfwGMBIsRMP1/OAepi8D1gG0Tay8+YxvLwupsFrDsJbXHcWzD/3kIa4dl/Jdggr8fly679RKq/E
TTrAl3rtIqnPUbXAIN/uorY6zH2JCsWzzLjtju2BSJRKKaGSJ+UP8XEdWH3vZzPdOy7zr2KCh5hy
otVuJWzdj0M6HTIrqb9dHp/Bt+sAYeg3uw7KAEVU9fdgtQqTge8vt2yYVx0eTGF2PvT5ROStkHRi
UCNoCv/bKr2NAMTgqnRksFR2NtfnTCteE4fdlOcslCI7ui67h8gb2TFv+tr61q/LX2NaR0cLElAZ
JxeqEIPiTZGF9gzRY7Dgt/uRFnVEkVG5kQL02pW/VlAl85AsoZ5zyO163iE5MECm2Zs+QmLdPnNK
OEflKno3J9WyMRsGO9GRxt0wdo0UwJKVozvc1DTdWzUr9y3Nxx2evDZ6Mc255kMcPNcp20ak5Kfv
O5AplqQIB9xnnOSO8z6ss61T27QtNY8iqW2veJVW16yM+in0ig0nbCDacX+/U7+Il5haiMgVGgY3
/b49Fe+T6/GJhHVYHtLDGHghSJdOIpJP7IZf98d6t/Xm8Bvi+Ioj0MHIFe3LeJ5RXJHeOHf8qE7u
oT3gpg8BudvsXXstDwir7qeb/Lre0+s0ivfiqdkoNSW/e3mtd+36UeCqBgcNhiS8rtsOpHmzYFw7
RSEzNw5j4BDCn1KP1/eo2EXiaYT22gz+e9e6zb2p+yTG1fV2K0o37iD/3d1UTeY7qPS04JdAHzal
KFm2lmjEn6OpbCuwgU8ok6OVFf+AMPwUDL2ie9evWjzMe/xQeMo9zmU1hhl4VsLKF+2uyjt7vxIi
cFvmMqo7Yd9WJOY7SBXW97Mv/V9OnS7XkCF3Pi08zQ/MKdl9wvz02nUgNZknECwEniR9sCkDjjzp
2RRUPOZXnUsHXIgZ+BssXpZ3UGZPf1Fr4XiTW+mV3xfLOxdsg/u4aOfvfZPJJoCQS/FD9HUaVkDX
nPxqKj7ZKMJRQbZkNgBU9DG2ev+GdtBGTyB+GuKIVc+rrKv9BJqrH1nNrMCl9fhhmN3xFtm+JMgl
84BZmMSu8rvikcsiBegB8AhSAtJXjEtSgb+qz0N/Kpsrwpm4WptW3bDUSzmAfml67CB8uadd490N
mLB3oGzJd7aX0vdsAqeiMyygjiBzVn6SPcUdufCnHccSXItRObt0dZFwaVzU5raWCN1CfB4KTg9W
5yNDW9nJwS8V7omtsnd4SVenzLLIroO+a4K84AA0gNVIqEJWffwxHRKwNULovbyKF0BYA2SlXYgB
8WXex1UzvbOoUzy1goPZ3inL8tqR3cc4R4K5bZX4Zotkqa4R6ThBM65jmKwonTpc9tYG96ED432w
A4lUotjO5zKg8lOnHi83bDjUdDS8m8wNx5uYE3V5hWTLWnyTGSA5mfRPb+vgfM974Z8aQNPjSfZO
xERdQmiNURXINV+cwGfOlmqc6Su0s8xvoauUro26zvuHLHssQZ1lNe8vf4DhQqoz46aYF99Nq/ya
Djezg3ppHIBJZV3ltDjmyxbM/vf17RV/9rtc4cU84eFtzpoeKzwpmT1BLjK7aeOKnFr4oSsOhdIE
Pg2JxoETGoEPnb4/C75/kjmZoXUKcQ3Uu+e7vIjV3djnfVhK18FbfFwdbbDJXhWrbUGFpQSWpIM4
d1stzVOaMeu49lN2UmkC7ZuMy+PYC7WDusYUlB4inEFk/KAYRF6ToVZBPRX0RMc4PxZjWb/LWKYe
JO5X122cJru4Y82+lnNy6/idG+Vk5CE84nTru9I6QAjLC7iY7P3UNd0VBLBtvJw48x4RRQGFX7Wl
bmPaDNpRmzd4npubUkQg5P5hW/0DG+0Pi3DfFmDquHy8eUsgr5GdnPt3VfpMl++X95lp2FrYXhb0
TO1e5Nc+4D08AVuB0+/jbousxBBP6Yy+/rJQUs3YXx7kGyE7siO9E9LaP3T2FtmuIZjSkfk9VxW1
BoQiY1jU+7IN/XfQSVV12GwJaBjcoA7MVzxHyZmF94WMyNus706pLfaXp99AkebqqPwO3t/tBezc
IY4EDg/vo0WIUx3OPvOS+lHibrMGEG9x3P1or+7XyjkzHIHVAOW3H6HsdeVYfvItswsiAwGtN8mK
6WooqdwRrubg8jANy6gD8lnOYr9NUCElllvmg1NpXaEk5qNk6flyB6YpPm/PF35oal3VjTW294p6
08V6qObD2xo+d/ii4XxJqxZZMQSqCTkRtT5x8EO+cVY0kx+6VM1DIkBv19857h2KEwKrB9yv2qq2
Nk07/fvg46zoxASw5bVavcdSOr9Yw69SUE3JgmycxKaJ1+y/ncCZM0knv0Y/y74oV2fPsvFtVTPu
bxK1F7M/E5E1Vl93UQaJ4n0lFbSKx54+MeHRD6tPuo3qIoMX0zH5uSVnsYDBHLER39XWk2rAHOVt
gG8Nq6Cj8kcK2UdCcWVNRpiiVTZPJE6eWlkcwKu9tdSmL9ACFjBT4/TwsE9pf1A1uO8hAxCLh8tG
YGr8/GUvliGx18T2Afq/VgKAAjEMVgCVljFkbfb1bT1o9ks7cLy2vIeD8NZQLkenh/54+Xy5cdMC
aDZMwbRNKqAYrtvl4OOFdwmndF/lh8utGyzA1qx4qrqlSD34tjGLd5JJBDwbQahp3Jr5toSXtgsU
2zWEXjmeRLxvXXwqnI3WDRGirVmuI1W2IHLGtrSm/sCVGMIB2rVRUyZ1yHKcDDlA3uHlSTIcsjqx
7rTSaVQMk+SgxDjM5VJAZ43+WFPq3CRj4v5wGlnv/b5yNiz69VVhOmTfKfKqGfmKr8uAYLasKPOT
N+XLmY7Tb0roorco54OGUHuVSRcMoNNxrbd8noEhkulYfVwzcA0k2K7xhAfkcAWXDjRfDvJGyUOT
3iRbhHOvWzVc5t+tmiVlMmVIH11P+ZIEFY7ktZPXXroxTQLN/Hk1YDpGnkIZRLYImqO5apOoTKz2
pDLXPopakjDNBwZ51NrZ2WPTRJ6zvpFziwnN2lPPdgBFqpNrDvmPNHDadvnJKy99ihVIcYMa2f7r
VMrxQPI4vbVs6WYgK8qGvVtJK1p57R+Lzi4CP+mq7/YMdFUowdj81ffs5goSdDUUVl2+RK6zZh8V
SKm+ItHSfi5rPAUFnVVl71wHttRYjbUrHX/8IHPlZ0j0I/BjPck+Xbao150D0xl/C+V7sidUnOx1
tY/Ma7KnmfbIBIysox+WxVEbHb3uJ5jO+ZvbCQEBDBGnop/qj30nrHCxM/4oR47SoGqxi3MJsb8l
amPalZpbErlgteuSOvITyaEzRsl+rS13v3aDvcF9YupCS8KN1tisENDOUR7btoFHs6wF12Zahl1M
vY1ZM/Shw9mlGpNlqGUSiTj9Sos45D4hiMOhjHF5/Q0OToezJ/AQdc0zfppycV+jQsPuxufLTZvG
rsUSSzW6nRq5fxqVfS3KvAjyZMkCyZJflzswjV3zPCA6hrQN7h0nAILvRkBeGyo2UqyG3apD13OA
Pm2Xp/yUN/xkZ48LmKJVuwRV8uyOm2+I5834im/TSXxT7jUWayf/1C+Az4KIpnCcPYWWTd7e9+V3
lTw0ECnNh+Z71xUbJ5rB4HVIewNb72vL9k+FO79PF/UJNHKHVNWQxxNbPMGmPrSIg1luxyzusxMH
h+ohjVE30i2KIUvqrCGc5sbRYOpGs/GkEQXNhzU+eWC3BRPLnSzt55qPxwZY2MtbzLSHNRsnvUf6
WNTixL1MfJqRFXoPLuYB9MFe1f58Ux86pH32UN2czx4/gZB6iuKkFGPg4mkmgO43NEsvd2KYK52n
F8y5bpwMJT+txfrgektIfO8ui4dDjHT/G/vQDB5cxwT88bFzqmb3oRfeMafLIe78I1At+8ufYVgP
HeEOxtR+dqVwTgm3QXE67rMY/8vDt7V+7vXFBSVHli+eBu7A6sHYantB5b8DCdVG6wafouPVsWHA
/126zok09GDP2U7Enz0+HDtr2rnth8ufYFpn7RoRS6gq9bCzU965LSgn5XfgyFEhOc0C8Ub+cLkX
g+f1NQOPuRziIWXOqZjb59TmLXTAhveX2zZNk2bVMzD7acIppKEU3Y3c+cQUFKfr3L23QHYZ9CTd
AnKZetKMW2WQCHZoBvfbU2iMlYs6xdBAD0vRJ9+blahj1ZT5xoliWBgdHWwr5gGKU/FT4ee7tngn
Butm7OsDyzfLMwzHiQ79zTMPT1kugXDvjOLIgHap990ZbUehki+fEUp67s5uJ3Lo1wFS4U7WPYLI
0EkDn6KCdsMJGOJ1HRRMuWzGToKFcnY9vHFNzEf9h8dClaZkVxJWnBIHT5Bx2UPDFmRa3y/vGmL6
+PO8v7DdDmB+3llQFJt6iqfyJQcf9c71VHeH/uY6IEOd3AmQhQd+ESOtaflNc3A8t36kWVxtuCdD
HpXpEOEMVQ2ocynYyaMtQNFpXzbWgeeg4t2xYaYLtBVrAkBKqsqTOyfZfcNTQg4iGQqwn1BsdIgK
x23YAlscEAn8fgKhgiCB5GNoyd49DItMni9PmcGX6qzCjcw8WZLUPTmADsVzs+4UNNMDK5/v39aB
5osA2q95klvs1IC++LHAu9FhUHkdovCbbgCKDBXpzNM8Ue3SbEmJ8k/rWIUi/jblkJFek1PqeZg6
KDkBlkN+uS3ZTam1o+IryaedDf0fv8brj7tbrOusf8fFI+2OVd7uuuE5ZpCJOUFTKWDuXU76oKuf
2vKjH5Ng8H08E27E9iaPoDm6AeSMqNNa/NOUqoceJc/O/GUR5KaUXy/Pv6kDzb8RXpRzNbj+qeXk
pqBVMHgSgPUUl3O+EYIZSsKYjk32BtvOaJ8gUF6Bet6VXPXANy351ZCoBIIqXnHjg6Yn7HqoEJAh
8w52qpxDlxHkMMF4GTLuOT8uf69hQ+sgZjoiowKJh/GGkgiC3KN7rfyNrWyYSh2yLOqhqApLjjey
SqGWfOfxcm+j4mFAscrlwZt6OP/8hf9K4hTXsLobb5zs/br+kBko4OT3zI43XJNpcs4/f9G+whtj
VqFw/oYN77s5Wuzb3toIkg3RgHv++YumQSAb85hg6PXy2LRnZsStUgEDwIe5mguJCah7XasZb0rU
eHGe3neQO2ns5UpVU9CW3Y5BlI/N7U7Na+CLKfB9xIUlDwcUE0wtRyURP07utCOE7krJHtak2uPh
L1ydaWPhDAqYTKca9pOq5yBugNhGkc6fxk644Vo05U5WSOalqLA+QAi72Ge8ag5tt0AYs0mgaJN7
DIdwuYy3gNisT7FAzhpUKa6z40NTPiPxpea98OMuD2aPiSOTXDxd3mum3KAOo25Y5VROerYUqsTn
GDk8IEgS+2nAcFKoBpyRH5xb4ovqcR8JVD9NKOyZya/L/Zv2uuaY0iwGeJBjw1A8238veeNfWSOh
oV+26S1L42ljzxsCPB1ZXQxJaiUDrLZdpm9xeZYMrpwAPvfzZMcn4uNQvfxBBuPSgdZIQC4oNUyX
m4n02Vl/Qe0BECuuPD+XG10YENBMx1fbS5YmsLL5JmnYsu6Vw9mjNWX0XWHz9YMQ6XjbxDm/XrKc
fGqAlftFCFtuBhS58qBsavs9UhqIJThxrS1RCNMEa06LT3mSZDHIp+IsTwOFDVX7MQ1qK3lw5/Jj
m3ob5wyHK3klU6KjrSdlxe0ABoGb+Sy/Ps3fuZ+rXQ5l+R3J2cldSn4AV+a3y8tpCiZ1dHWC4tme
LSq9btvhqspBgCFxxUEBjHLI3sn927wSx3I5lcmvhG4Jhxh71Zzdovoi7aHNixpdL6Crd7JRFoUC
RVxDywi36x1v5RGMyKH071BasXG0GbCwTAdl20NX9E2BsGD2awEZnSolMQA+CzRdmtTqPmaD26FY
uLKzsMjWHlV3pcc+J4JMPxKJN5jdJPBWe5XZ1hQ1ilifnSUZ1b4bvemWZ/P87wj/v7/P/yv52dz/
e7Xlv/4Hf/7etAsQ+6nS/vivp6bCf/9z/jf/9+/8/V/86/izuf1a/ZT6X/rbv0G7/+k3/Kq+/u0P
+xrw3+Vh+Nkv73/KoVS/28cIz3/z//eX//XzdytPS/vzn399b5A/OLeWZE39139+dfrxz7/o2f/+
98v2//PL8wf886/n7Keqv1Z//IufX6X651/EFv9g0LRzGcocBbScYIPTz3//hv6DMHYu5xG2IKA4
++u/UPaiUvTo/MMR1GdATgrPcfxzXlmCmBq/4v9gBD8VjPq+cBkBg9f/Gdnf1ub/rdV/1UN132S1
kv/863z06/bqiz/U1dDn0qxlM0e9D7l21LRYyxZq+TVfe25aC2QgPUL6si2niHjdO8Kd0CmK71aX
bNwoTM2fv+hFMNPmswW6gnqOVO6jtLMj7zuwrmUQN969WMT/TNXLqTF1oFk5jnlRzmU+Rfbi7Esy
AL7bVHdlEW+VOL92up4nSLsSidYq+ETTKXL94UacSxOVI6/GpHuEMR7e9hHa3YXj5tj0Az5icBNI
zClq7Z3eAV5grK2NeTJtIS1ImGu8s3VUjlGzlD6AzZ4IuqywNqI2wyroSddmbMHd51ZjlDWs3XOJ
4q6h8e0DmLLExolt+AA95brES+bFKyQlF9uKSg5OBkscL0//a+cullhnFJmKbJzjYhlBAtXY9GoE
0Zo8DgTylPdANmd9ANwmdOurlNbFG79GO+pnvuZzvcxDVK3T3lnYfSfor8tf89rhfv4azaIprdpS
Vs4QEdD6/bDgjHc878UR5WsyjegEZo4sl/29BUDmuhFQmBbn/PMXZi4Q2CKCaIeoVtY7CT2kIfc3
7vWmraUZOBmQavKJP0QdBJm8QE1290BTBRIKD4xal6fMNHzNxpc2m8dFdhAZaG3/AaQj8RUv2VZY
Z/AgvmbdSclUalvNEIEv+jFuu5sOhtKIVu2q1d/ws6ZF18y7bdfEWxN8gZ+wogk5tHkCFBDGzyNY
2QJE7uWunZYW5Tak2MiHGCZNT8GmwJZ6rR2riKD+od519dTXIQ7nrRSvqf3zp77YU3wA9riCpE3k
dLY6CtV0RzJASfbykhu21R+JVYSHFLtWRSh/eFdbzt1InTEohyW83P6rqRyYoa6U5pUxKZeYqWjo
FhH6ac3CcSgii7j7fumPba/unb4FW+Wwq33rwzrZJ95AWT4vNg4Vw5bQk6dtMXA3ozVcjC/eTXBj
V17uHCyX3+fr9Kt3odU1tFvcAKbOzov4YrEy5TV1XNgqYrZsUVk1yZDZzk1fVzfx1LtBNyCH69Ub
Dvu1rPh5bjWfMNur40uQHUZ0abugT4Zotsn3BXw8Asw5k0VOqCt8ZG25tVtMe1FzEBkHVjOZHFSh
QDW6OjquqO5B77/WG7vF1L7mIqaFo7ABWPMo85DlaCawLnp5uvWSaNrrmnMoLeEXg12pyK5Ed+0q
4oVFu1ifh0lt6U8ZutATl0qMebagYCBaW/8BRTk/uga1fh1xHy+bk2GC/khGlt3STokvI1yQl/FY
12xKD/FItlhqDT5az0hOXttJznCA+W39sU2mj3UB5TReVKjOeUtlOnate+77hY30c1GMVguP0FbT
EwfPV45SyLe5sz+Uy5CX6NuWq0iAvzcd1rCjqNGokg2DMy3veVleDN0WHqTSW9gZWzAlCIQ+T0N+
23vNFoWKqQPNolNfnGNIGJgoMvluIsRCMUHtXCMfsL7NxvTE4gBdpVlBPSsS/XGJz5LFW4WTpsFr
1uvSfIbro33USWRW3xdyCuPM3xi2aWdqxlsT36FpbfWRC1YZKC2dKGvDtU+fEqs6XTYuw/j1xN6M
27CVt2uPmns/D0qbfVatOrax8/Fy+4ZP0PN5dkr7pQLWIJoH6y7Lm5ucV8fco89DX354Wxfn0P7F
BmVJkqSrv/TQ4/hR0/qwljJY1w9Lt6Wga/oGzXhVLikrrLmPBhuSKHGyry3cFMbqJqnrjWUw+Dg9
K9e0bTM5Gb4B5AZ37pRdu92WHJVphTX7ddO2WGKXqKhJ3Aj4z/vKEzgN3oLrhWdjmvWuviqsocz6
CAq5O2SggqTZ2v6mkesnr7DjlXg1tn9T3FVN9byMxXF02UbcbJpzzXShrTRbTQKt+jll/n5qiu44
pEOxv7wrTa1rtttS6qXdjHkBSf6usddwyOnV5aYN+1HnJhg5qOOquuijNXUgWQIUQk54ICuRB8Jf
f13uxDB+naYAHGWlcjw4NuI4X9Klecg3xW4M66ozFDRT3HgFT7DZa/Aij/lu8N5n1gY6xNS4Zqyt
w13Jz/NuQac9wYN/UqDSdQs1ZZqVc68vfA2XfgKuRrgzDP1HV2fQYVrc72+b8XOfL9peprnPB6fp
o1whBuSz9022aXi5bdOsaFbKWeJnXZnLyF/oUflkv8z19bqOu8vNn13tK0lKnT3Aky1B9rTEtPjO
+zhxbybfumra+RFZ+KNH2jfghOFrdKqAlltkblFpjsOk6eygmOyS7NpmFCh5z3m/QU5nWmPNci3a
ZhKKqn0UD+TXaC8fp/Lz5WkyGK5efi2SYmlnJPoj2XpLIFow+w9e/j6rxzuo12wYgGH4eil2IhvU
rSoCA6jTaxt888so3+YxdaGwaRUsFxXiES8lv3rICcDpDFt6F4ZrJNUMt8nnFYWlFkrLrHvw/4A7
NszHD3P53M1fCiCvLi+BaXY0A66ES5IVMmfRnKCOQ4wFCF9b+vy2xs+dvrBgBLKD9AY4tqVs9pRf
uahselvLmv1KsVoFsHSY+akN3a4Myi2m41dfQ2FUeiFy20Fkp1niLuL1tJvdbI8b6T0YDDI8ofOg
tapdDDGDclc5jy2IoLpp3TOAd2jVbBxnBt9EtXPYHh07AcukjEqfzXjtHZPhSztgMp9jQG4+XJ5A
k+lpRi36DvUZOSZw7UHI4ACA5JHATiCCxeONNTJ8h163XEGEdm6F6KI+60K3H3YjLgPjsJWHMDV/
tpsXm6uQcHmK8i6yu5+qiSAVMSY/3zQ5es2yvXrSblaMnMnqpmPFlcOtIyuWkJdvTOH/UXA85KNb
N34fqY75wbAIcOn2/f7y+A1G/Yf2F5smYPAQydnQzDklA+h2xi4b33YB/m04LyYeqXIRo+gME2+D
CCf+mZMvxfrGx4DfKcQXjUOiBKjxBlNvu2LPyuYA4dINuzLNihY+F7mvbB+ol0jV7jElza1bLNHl
CTftRc1kCwnSprkFGSRS9EGzQpC639XV/eXGTePWTJVMyeCnHeZbQg1zdEA2RLfokwxeQC8rBkQ3
AUEypiQbP3Tddcv6XQM4t+0PG4GQYWL00mJ7gMcCTXwXxXGyEx2wkt27xd8SHTXMjK731bG6LNSC
zSIgttInxc0sh7ddQG3t9M3yqatzz8HAu9p571dgd6jbYUtu2TQt55+/2OWkgEo35ZB77Rm5XXK+
Xxz7SYppYzsawk9d5MufZbqCzlhFzjz6fDfYFv22QHG0Ddjsix+gzKqLXdG1PXtbFKGXGANKlxZD
XcG0PAJuTvmto2prkQXm5JVYWtf9Ap/50jUgH0f9ivNcqwqo2aX9UHbjkzPFX0gmvzhrAZ3G7I25
Sb3uuBuIBYXnDFq8KDZOxiwCoHxjnkz2ppnykp8fUhmaJol9TK3yygbPG+vtg8i28Eyvb60/pMCq
PhNkKEA8APyW8tmVB4rwGPjoy77I1Lp26CIJPPg5CD0iNZUC4um+qu4o3tbALEot9ian8YcW2NT0
UzwrCWrdDHiyTIwP/sIe3aLZorJ53W/8ocCV9cx2LVFgGdac7URWyNCvHDd82xxpxt0Tv4udqu0i
j0DYYLGhXDZPKJSptghhXt9Frl5AzIZ1nv0U1taJMQLD18lvyG2eK2jDdlu4Q9MUaQE20jUFHVeE
EN1c2TSc4qTLjjWEfbY42E07STuNh2qhLK+wyLig7RQ4mrsSMsLy8fIamIavHcjAf/vemsPQIPsV
ehm5A/vKxslgmn3NhuOhRbGpyHEyzM4xTiK/ueW4fFPyFjw1gFJ/VOaiTmPKFXantOwQyZs96EvC
Pm/2l6fGMPF6Xe5skZ4mdtVHkytR/eQzUMvRts/23SKzn5f7MEy/Li2VZ2nuxuXSRstSgkmkhtyy
XLn7xtbPK/Pi9OSQNKrSvOuitvC+W658sDy65aFNIz/P2ou2l1V5dCAl3KcnvoG6C5VU5VYBk6nt
889ftJ2lpdVMLjYlOGl+FiretXTYKow1ta3Zqz0OXsM8rGrbVV61n6cszvbUIXJ9uLykpm2j2Wun
+FRTAa9G5/pq4O1HAGOPjbQ+Xm7eNH7NYDMLeHXSwKrwYnS7um7UeOtGAshgsLqCVON0ZZKSBBf6
qrp2Fxo2dAhRWBIN49at5fWAC2jJv69s6hQeYMR9HwnoznS3K2V2dzWRuo2DldaZfSwTFB6GyZxb
88ZXGSZMx4ANSeuUvGywUafu11luLcx7Z3rbCayjwKw87xUUhuH9fXeHHVVAQJqdHCffqoc1rIle
bcsF9Eppr7oI5DTPgP5ct72AkOL0rRnVm9KWro79yh2KKt4W+bN46fMc9CGZQu0W7zZuZQZ70Gtu
x1Uu4KkccFEt2C7H7S/wveboj87bTjBfM+hYtnFXQD4jWmR6D6r4r+Ce2QqpTXtHs2U7L9O0brF3
OPeuaJE8+anzJvSbqwO8PIArO4WXnoj7EFbBpqHSef8mF6EL7ChrzdpiBdeWm3RJgD/eiultF3jA
mv9uwPWYlY7Vr4jZbFCue1/y+lf51unWq2dlm4CiwsclGJSvn5CZ2bM8fr48JwY70qFbkAosV4tM
uKs488nhCvSflXumz3tcl2F/uQ/DbtHRWyWrZgAaffRBk3uIct3VdbHxgPFqYQJiHR2YVTKJot4M
VjTIOLTochpkim0DppMs/WBl8+NE2mhsyePkxshLOFsYwVcllc4dnz/2xVmMAIjV6zl1kHnzaWzZ
vh5TDvQpKoTSvM5DD8n3q5pWAxjk+S1A8geRg+/YgxaYI+drFLzvq0x86UsZOmq9tTI8JdUyhMTG
D9LIG2hgfuaLf0XLadeIdFejvmJZ1muPiMPlVTnfuP68Frs67ovNi+tPNbJCeTYECfHxITdk+kx9
CblQaz9tFeSb+tF8RdZR0kPtCDkWv9y5sRPK2jqWNX9X9JYKitxLgsza0m8xdaZFAYygnhsabvDZ
g8sBkeeHrLXCFVynq1InyeyPg8g34njTttbi+M5K1OD0dhdZXXrdp93dKKzPl9fGcDboCDCUbpI6
8dH0YtthXfnhTOx7JZO3OUIdAFbyHgLIPG4jXgzPkP1+oOOWjzX4Ex37ZU2LM6kYrkqgBKLP+qcq
Zx+sgYeW2Mp8m7o4//yF5c2yLEZnOLus2E6DKRWnfLLB7EbvUf3ztlNIh4BJWhRE9HBZas6gs+id
yqHbyH4bto1ekgrKb+7PCqleby32dtHcgoto48g3bRvtyJ9XqfKcFLg1nVWlHJHdTTXUrPNkI4Q3
DV0zZcXxmiVWDJ0hb+CQAXKCWw/epqFrhgvuWLAjchguiFvve2ntRDvdNvMWtZBp5Jqtcsh80xVS
bZEz2B9SZt+s3pb0mmE76oCvRoDGAhX+bVTG/MsIMvU0dW/5nD81DXt+kzvQMV9qplNenA/pUcZH
B/y6AWvTq3n1N/aN6RPOt5IXFuW6TVflRY90Fo6jg9vM6kssJxXwurIfeGFvqfIZVkFXyiExdEZY
jyMnlfVpGodbj7UbtxnD/tHxXpXTrSAk60Du2Dk3POl2CXU/ODHbYDg1jfz88xczNLrz6EBFDUaL
YuSwp24cFFAdOVxeX8PtT4d8sXb21JhSeLR2eBqbbj+qdD9m3XG2BshUsWXjxDJNkma/iJOIk+Vu
G3lD/bjw5K5onWNZ2RtoBlPzmg2nwwSde4nUh78UP6pK3iSzs5Ou7QSXp8m0TTUj9gea8wSKspEP
Zd1kmN9P4/SM283e2xSLNqyzjgTzrXJsQHaAM31O97KgYcXJxiKfbwKvxFs6/itHbd1i9chX9lY/
gEULsrsufbZS6A8DBU8acpW0WaiStwFFXR0UNsVqUoW7ICGC3HfdDw8NyPElp/uuk1tIY0O4pWvV
1HJwJbi7EEO67lUJsbx8zL748RAm0/pJWKuHiDsLL6++YXfpwjNeRtvVHrD6Vi2PrZe9F3b51Hnp
xrFssEFHt/AC6hgiQ+AiSRLaRfJJIWCEcMm7xLEeSDK+zUYc7YhOCIWG1YB7Yg4dvYAk8xAUS/V9
OguWXJ4n0xbWjDwrrTQeQUwaxf3/5uxKeiTVme0vQmIw0xbIgazqqaqHur1BPXwXY4zBgM3w69/J
q7eodheJlIuWWrUwTjsibEecOKdIptL/7kP5986xDQ8HNQHjKwUWcO1bDS5vO6jHLHZLCAXcnvyG
i3uGi8ezSwrake4yQNKkBnamH72niICpd+13TooNmzUxYxMIjqBEDj/spuo0rEvuNOHDCJb5DEoy
UULc+lFS5757pIkdo9CIXQscThebe+9As3QJAy+9a6lM7BjwN57FeYSlorxKPLpeXF4fwG/8zps8
erj9kQ2nMzFkxUyGYAzn7hL2/BD6a+qUw3Ep996gW8Nf//7qWBWESTISgMfQ+nYMVfMbbx3wCrB1
52Kz4QumeMca6tGKIAB+UcJ/gN7d+4o15/tWxnBklA8sH8pBSGdXzotXxv9CJuJxCby98tbW1A03
LoNFoQkF4TuIfZquIlqSHqQVO8azNbrhyD10Evhis/6iHRDuxOyja1s/bi/M1tCGC3uLsjwZ4Ewo
W5z8Vgy++QFghZ2Jb1iMiQnjsVh1jVL9RdL5AK37A5uLJx36X+6avClkMcB1PDew8IKali8gsT8B
9fT1vqGNS3YP0SYBkHN/QeI0qV0PQO09BbyNJTexYCxCxXglKPjVKN28D0cP+hOetwfX2hrdcNLY
6iAOwyc4kWud0Jvzv9EKv91ek63dvH7ylf/PPQSVGwvhhY1OMogqdbl1qL0dS9w4TEwoGB/lKvhY
wkWd5esg+Meosh9QuvyAqtbOpm79AMNLHRsay6MLY0dV9Hft0TN0SMBnFhxvr8/W0ptuitp/sVjI
s8degyp0+VRG/g7E502VUCQwTeUJVzLpAlB5fYzV9c+oHdkh1pMHVpceCBkb8igaim0AVffvC6ad
jC8MXaFyPvqKqJ1L11b61sSPOXhmxuirlRehxamfrB+Bcp5Q5Hxgkp1APXzmrf0d8kXvrtCptSUv
t9d1wzJMVBnoG1zSaLxUSvcTLT63ZZhGzSdt72UzNi6TJq4sJCp2mMbhUAr9YxXeeIyL+ikgw3H1
2K9QhnunxIb9mSizuHSWuu9gf3GgTrqCGPocpLOzl6vaGv7691f+GZboNosD2J9fHANUhYsuepoc
ueP9W7tgeD8VEI7TmOzFtso0aO2PzKtPEH1/CNw705Emrgy0bIV0EMGQ3LZV5ioIYqIa0YEHENxh
y0J2ZcLeftzZRhwofbdrY4GqFTI1j8MwHVRd5Z2ldsocG3HARJRVMeXKkwDsVNWYzmFzhFL2zj1m
a2jjuC5szcBDDw8EB2i6DCwNQW9w28vetp6/FCpwCRDuOsN6eLieQ9Fkgvhp7e+8pN6e+F8iFY3r
l6KzrlsLCZ3EbkBVzCtyH4vFXxIVsYOA2AlECDTMQaDQfQAgayfyvm32f6lSIIfK0YKKWv8q0f73
vQn1+t0F25H+SjguMotNvP7OHTD8t/Bm0B9WWKO4Yx9HsLnHa3+svWLHdv7Dg/+d0/hbiQLdDxGU
ppFQcj2wCLLcD8PHhhSPS+seNF0+ubaX1cX0ThZNOtL1mfrVA1nL9wUUMjiLPt02tC1T8P4MUwWB
lOTqoJ4R2vpQQ5YW/Ak7Q29tluHYOKBUAb3b7tIEwyH21gcKmb/Zcb6GdZ/dN3vjkA/HSnG/xyZF
YVzi4rY8jyheJrcH3/JBw71LSmNoMJH20oGkjYugf9IeC74Vy7RzhL991BETbIbGqMaN57C7WJ7w
EncZsjgqHwtbnHwU71GqOdz+IdGbEZaYqDOkTaplAa8WGDhckUy2M35yaLuUkAZW3ZBEHsRMIU5E
m5e+J8WO/2zsvglDq4oesDl9haFN8hBSdsZNGEj08F2oxrsyy6CU/dN2RyW6MlbIyU7QZE1GDzsf
yGqPeHvDM0xGsrbqq2IYUMcSU+D9S21bAYw8qfsS+sRUiXA89KyFqBxcmI6aLwNBc1wLZOyOY/zX
sPRGeDEFIcAWEfQhQFCX2QdVm82bBFzEn0bLWhPqABnrFYd6BAGgwsU4tjMi7SMEfy6VU72TCzvo
IjiiDepRtfOnMPJPS1ecbOLkyl732hO21tcID7PVzXzVKNSCIBvkiK60srqphh3n3fItIzI4Hp3c
3sfLa0bq1upoXvNsCoqkHxe0i9V3VQWICW9DGpVNgYPMpwpH+WXovDqTJLDLxI/B/H3be5036XJD
yNxf0+KvrpICwslMVHF76Ve9nrjq+NcVuIBM1JBHLYuKHEI+wwNm9HM+AhnbHSxK/J+WFRbIWEN3
gg8BScMihpo2BSE4KAehCO3CJkYx48HSxO5hmkHvO9uezIjW/2sIrU9cizLvATuAWOSqviKVBZU9
Phd2YkGbMEO9ek5mWtAsjER17mOLQ2DRXbMAHEnZUtplOjdVk8ZL1ebWADCb5YCI3HV7dWQ9SH5n
rqFewPslGcFgmkKk2MpBQDeeF9I2CUht4qTHAysddIEW5Kr8VUarOIDuZjyFvUXT0OrdLNKNnbSK
Vtm6KpGWS/fSg9nw7JOmf+9Szg5UzWOKrmuazh2UBlDJWRKcu+6h8Qr+SfTT8uD64ZANlmwPcxCr
Yx3TryCa71JwznvYUBfSbax7Fg1aDu2B9Eeb4FPEVTwjxTAnOCfa31FEvNSnfZm17SLSQfjhaWH6
pw2hsafCLXSGQidYb0LfO3iS/Ia+Bar8fVy9nztneGoGUr10Iu5Oc9m676RvD2fB8eXQnq2LrKr6
Aa258YlF5LO76H9BIByCCa5TDxA/rJJZWt2xtdDd01map05rOdCtksVniLbMBwIJrQSU7UVSMRta
xW6lskVpaHpd9Zlum+nGaWliIoUcOtI4q7hM6JQSVogMt/0oqnbnGv9f5uGNgGbCIodpFSEKZPWl
BWP3M+ZtXyLPcnOiBcea9fFD0wLL6KjQ/afnrvfAynD5x5FK/1ho2GU9Fn3np25ELhNA6coGWZEK
DSoSL/8XEoAjHRreku1cDd+udhETPFnNkyYTfCNfdJsOtLmsrZO5IFKjM0uXCqo7Xpyi5rlzUG9k
M1BG/jO88LgVfVzje4on1jf1PuIJ5BOeIYcm/7EuHknsHVTolokYd03wGY666vGhzkIg9j8MHk1R
/bpzV9w/f4YuHCgfICeS24xGnxofctJI0/j/3DbvjeuMia0ULdpEywCjT+pHr1/s5scIYaWu+n17
+C2TMu6aTln3XJddDPGMH8MgkrbcY/3bWHQTXVmwqYuDoo1zMRwm9wFEsgnYPO9bcxNd6UJPz52H
6+CuzAA9wbuM7Dz1tuZ9PdhfHXqTJ3ypWgztgFHBG9Ys9qxk2SW52bgfmMBK2lUE/ZGwxX52X0jn
fFrAPZSUYXgaSvurb7E9IvmtD11/36vf4aOxo3RdGecVnQFX5P+rOftRBO0Hy1cvSoZPdxmQialk
hVpFEOIzxOoToCuCWOzs8dZGGF7r2KQCgh8bYakTR+TxI5n47L6QYAp9+CvwINwRcd4GkNmrMtBM
JfG047MbThUYd0DG5inSQxvkIW7X6ToiQ+OAHXBnXbZGN1yWjIXFw4aFOe7OQxYp0OStdOb57f3c
WHUTxlgpXZRW3Ae5VfnqUNKifApBmnmmXVvvFFg3QpoJZZz90Ap42AV5YzGa+9bYnIUFSkgmqzUN
CnIfrRcxcY2xtFyC3Kqfs6JIIt86qMJKpb4vjwta7D8dLBaSdXTVft6L4OC234PiFHV7fBAbm2yC
Gas4iqbBGYN8HbqkDH4G07/37e/1g6/CAimU7YEJLshHnCNZHdQfSefzLPSHHc/a2l3DbUML2UNh
ER8GVJwaXaSMQdp7Gp7VPSKTeJaYRHaLtzLplL6fKxfiprhw82RqwWRx3wIZzluKoCL+Ovl5MU3H
rugefDQn9YO/Ey+3lsfwXidCS5xdY3jVTUemH8gVJK7QAXUXVIKY0MZJsy4CHsrPKQR0snrByyci
4e8OjArxVBxjLYuk4HSvq2QjXJgwx94NmSNUjN2eJ5WhsbA92tMADhVILBxub8jGiplKFcPCvEFD
/TO33U8j+cLLOnfk0yr6+yKeiXCcJuCffaH8XHi/paRJYcVpRb7cnvyGH5sYx5JI5qzV4ueLA8ru
iCn7EDtk74m+NbrhzF1ooUalMHq9htNhXN0otXGf2/GErdENT7ZQZhjcCaY6U/+xVexbu5KdNd8a
2v0zCo2EEjo0CBJtK+QPCwoPOp0GKN4f71t2w4nrcYJonHb8vALS9+jzShwnEe6dwFtvQmI48Qqp
1cqmFk6W+ntLV3iVk1R46lYIRV79jck+aWrxK4rdJOjdXAV1Kmtr5/jcWDsT7xhxDRiRi4+7TkWS
WQdtGkR1fN+mm5DHWAYtg8qRn08li2jSEE3ApA3Q27937YwJcUQbe4g+dqj1iQjlcUAqyl1+t41A
YSIbeeugJ7vldt5O5QGXFih6guR/DbOeV/fZlQloXNDfMaEjzYZdYdXxLJ7deCfMbW3r9e+vDubO
qWcOaWY7lwX7skr7WTZ7FrMRpE0AYyMo9K6oXvNKdYidUGh11zhrYrEXh7Y+YLhz4OluDNdoyamO
oN+CdrqlUd+HKtq5U2yNb7pz0+tVNnTNxyvaoRJViS/IKDoCt8/uu7SbMEZRs9n1WDjngQreBaI5
DLG9M/SGYZrwxYV2Porm65wja5eOhKSSVin6uJJIdqe73MoELa6FVZO+mDF7EE8n0xJ/Dub7YHNQ
cvnTMgVyvlGJFCo0ODt6oFL0R0pQuaknK8rum/515V4ZP/rMY2pBEgJ5fhBjjfwgaLHjsluLf7Wp
V0MHMVRrcfhOOdLKB3ciP1hcnlY7fF8s4uW+2Ruu2wLlU9pVjE84/WPE51Or7uNeIa5xBhduhxLs
YKkcZa0sHGge+WtWqnXHbDYcy+S9Q0ZfDZWmOnfmb4J/gJpTYu0pQW2NbThtCxLSOXQKBY1oCMUC
P++o6bjemwL6Tz/v1b4ysqCmAFgTTGaaniQa409DH43pXVv6F2ax9ZrZo7aC/msYZm5U1wdv2mMT
3wj1JmKRK5zfFdMqH/z6aMnmoZycnYvVxqKbLHYBI3MVtaXOgaE5obkmp2GAqDzuONPW8Iafak+W
xJetzmUz8IQ0v1AAvTSO/Hrfql8/+2pP5TRLvqhA5XhInMaRZOG01z+5EQZMArso1lFXQKE8n0kL
iCsNFqQDvtb9ZyBRop3F39pXw1n9mTkjhElV3vh+BzJlXqYsjub7YuR/afRXi9NIBnZse1Z5Jayn
lU3Hqg5+3rfuhquGIJ2ZfZupXK/QmenCS7TynS3dshjjqrwQ9GVW/ogtpeFHkHZl1cyedLGnhLEx
vAlG9DuhFR4qKh/xdpj98jgoNH/yPUa4reGvyIZXaz4wusyThdmTXqI0aMkzSG5+zCgx3l74rfGN
o9XhrEDXaqfy2K9Aqxilns56UR5uj75h8ybSUIx89CMUFnMrOAOlJGLnVNXIl7O97q6t6V///mp5
XMEJFKkmhPjK1T0UdroZJl95qEOieqmD59u/Y8OvTGq7GZpHdhsrBVVgEDb33pGLO8EAJtiQKRLT
tSnGPIYiLGqqR7vfyw9uzdq4FBer1y1uS8a8DwPxFYItwQOZcX29b00Mlw0CGeKIssZ8ARl/ZkcE
VBBzu+zcC7bmbnhtSDVTzK9wuDLIrEfesS6rT/dM3IvjP23Gs0k0eROWZRqDkxcD6jHsQa/fNkcv
NrwVOrRXhQJryO16hfT2khFvPEDoc8dZ314U7yqA+Nra1xqlPg/q2nnwPdIHr71z2Kv3vnKiEM/I
uOMgqnG0lfohy2dVfLm91tcf/nft2osN/4xDFlYBsip5Hb6sDZDGw/iByRXlwzUrhiCBiMzOj9ha
+uuavfoRHpm1TTnWphz9LivmqsttbTnnTt8Zi73Y+/MTzRxAwYuHQ94z/wuR/buRTt9B9rP3iL0a
4FuLZfgrRCAlmMKXMUc/7FlqrZM68rPYAZTCqp9tFBzTZapP0vbuq3B5seHD7jB5Meghh3xu3LxW
9fvQ649huyeAtYHU92LDiykNWaXLZsxl5KdC9mjT+By0bmoj7eLEz51tJ3zuM5/XiW2L422be1MN
GlkWE11ozR50iigbc6KKbCiB55ISqZj+PKzjAYLUuarWpIjkoyjkzjc3rM8EGgZj1EeMj0NeRjrp
vCq1wbqyLHeFWs9EFPrgkXCLEdtUAMPU18EBNGWH24u1NXHD96dlAQtfwAYUaV1yti1eZLJvxiys
xZ7szzU6vWHWJpwwtgSgKaDcAWEk8y4Tmhx+iCHiFM9sLd2DxwodJJ5EtWBnuTaCjgkwtJd2QpNK
h+Vao29gs6+TJh5TGbBPkspTZPWPM7HvQmJ6JtqwAZG2FWk+5MJau6OSKkhtxu5jFPFM6dPaGucm
6GFWkEKwEz+IpkNUqT3NyK11MryfgjqDukPf59FsJT4QsgePDClf+OfVJ1XWOFEW1XvMZVeDessK
jFAAUAoEQVzZ53Fx8ZHXndoSzAWfwW/0dNuSNz5gYgXLWY4EHYR97tU6acflW0s+Fi7NbBLuILG2
vmCc7iOt5l4gtZ43C8kk5NaTGgR4Xdf9rqY9V984A0ywF0Buy8jCqM85xKasNsxBBH+kQS8S5k2/
WYwjYHXCdOoKteMtG5cKE9M1caetVnBw51HQP1gde1z0Xi5ga+hr0Hl9JkdeBMKOFkMvUcYhCOVC
LPD2bm/ELRO6hRQvDl4gHXNvenFWkhYQclvpHiPU1sSNk96eI+hH2JHMtRNnRTBnA5XZfRN3/1yT
AA8ViJArmfe1SBTYjIvhM/l/TfE/JMVfazFvzdvw6KVpr2osq8ybtixfXJtT0BvxPRn5rTU3XDiG
EkUBxVGZ+96/ZVMnrexQyd2DC23M3YRrBUMwFBXD6Drs22ws0Fk0RvZejXVrdMN3W9Va4FbH6NJh
wPfycznvNbRsDW3cyllPyzIuOSQPGnfMSFvOBweEddlte9m6Q5l4re7aSuutACS3wPDOHrrpQ7Rj
kAS49CK+cEgxy5+zUx3JMtyVRfJMerxqavyqsGcG9JCDumIh+PS1GdZmTwl7o3rpmZAtBJyiGIDp
zEP5wkYrd0v3gXfdeXAB82ya50lGZ8gOvIBx7J2vVKJQRvOi+b7Q8ReHHY08SM9Y/pnwZyQoH8YF
/IWFe7i9X1vWYPg3rZq116QKz7pV0NVqC3X2Cqt5um9008HBGaWgYBmcfS9I5ipOWPXvfSMbzm2P
FZEAW+vzsPD4CMI7J0Nnr9hZlY1jzQR1Af/ah6Vf6vNMRuSxwQLiFAkJHouAJ04wXCr+Ydzre9wI
Uya6q40GBwqrWHcuQEflS3ZEL8sn12efb6/U1viGv/NpGlwgevW56pfPjesduyl86qy4vM8+/4J1
WdCw6QaslV+oGNoJ9XvVob0SxELn+37A9Ye9PpYhJEqmOYZhrkpnrTU8uRxKML3kn25/YOOiZLLV
NQXVFp9DdR5H/33lfkCb5QNxZFpMOwiErS0wzue+6cSwCE+fLd6lDqPZtZaJvuCdXMLW/A0fdqhc
LHTRqHOMRg+b52jsTBR/7MKd6W/ECN/wYtU7jSbBos82isd8YHlrTzvoq62hDTf2OXiHaTvB0SL5
4AjnALaX7Paubr2rTWRXhyKpS6nUZ68RH6U/fJH1cBiaqzeXrUxb4v6YnYZm3RUgLvl9lWXPRHjF
BB0/g2r1ma7zMXK6D9JZd8Lphh2ZyC7d1MhNoVEChuq8c8uSp5QAm+z3L7eXbCPsmcguvBU0MsVa
n4NgOc66S9XyXftIeFjWZQrGA8DFMCy6Axzf2HsT6hUKu2olrfV5Gta0xLV7lMVd+AePXD/5KmQM
vQ1epRpbL0p1oK0HLjK5HmQf7HWtbe2E4dGWZkUnba7PpJqsw8Kay1KvwQHyMb9vb8XWBwyfhsST
BgdFo88rtbLZetHil0fdHdfYWnnDoe1obFGJwODKYpCVqAFtcQ63572RPTGRXkXvLDKsMbTd/QYz
d7Ki7erayiTjX/GwdzveCHgmoqtXEpIwYOc6M6TNksYS7wpAIHrb/9E79s6ps7FGJq5LomPV72cB
E2J2qjqZuXTZidfXS/wbuQUT0sV8u9QO/p1jj6Kpt39uiU619ehG7rkk4rDqvdTShhWZCK+KxKgA
jXAxbyXH1ob6NvfLb924V5jf2ojrd1/5mWiWAbTxFFZauu+HYEoG+UmFHu5He81CW1+4bs+rL0jR
xu7QXrdhCTOG50TtD0kY20kp96ALW4tk+LKtPNayCdvRIJu8zN7ZGYcHNe/BcbeGNzy5JUiPO4AA
nGerRsPHmujhV+DsFUO2RjdcuXdibdUNw5GwvhdoFCR2n8xokrztzVujG8czd3XrastSZysI0tXz
ksCfEz01O46wESxMnJct+wWi7YiinfTnVFrhMxoxj4uzfqJNlwsn+nX7Z2x95+qIr4woLllQOyV+
Rhz3P8PIeoqn9Z0by0cINaW+6nbuSRu2auK+Qg4JsZbjMxAKcKJPoasTGb6bo//d/hVbw1///upX
cIeugQ2urjPx2kT7H7j/UumLYDtXsY29dq9/fzX8WNLAH2dYUtQUyVD1Vw6WtBz2vGwjnpo0dXYX
0H4QkToXV8WeiC9D2tRk7xm7NXnDh2lUByBLxRuhDIIWXRrt53CNPwwkrnZMdWv6hhdfUwvh1GP6
aP0/zat1mnCFvL2vW3M3XNgJXXcOgwDPD1f+0xOajYrOABLvsX5ujW84sae8Efwonjp3VgjygKhz
30H2UqJ729lTj9kgSfFM+Fc8rhGA0GiFloO67kKxyu4D7WJVpL6jefHMmcOic1f3Ez0FkSvRLd5a
4DKgoV3SYwGClTlrgq4eL7VVhxRozHgukrGmZO/KtrGDJois0H6ghZiHcyDkoazrBTPblWrZGtx4
ZEfajnoWD8PZiSH+NflWXoOHJLttIFuDG45fNaUPkbdpONe2OkwRCk9r2Uc71rdx5zdlUIPSU7Qp
euycoKdVFAgtgXjs0SeRsrJ4jFa/BSUWec9t+z72Vs+EloFbxG4A/frvVgJdhqptxx+S1fd1L3v/
pfFeBTLGGlo7thjOJfY7r5ikj+UCw2oLPe2kHDdcyoSWqXgCqS1Y7lH2/lLRMonL7lSrOyPxf6nV
Vz/A57ix6YkPuLXxX2p2nuiAbA1kfH/etqet2RsBQdeWXzRQ5D6vXfPPSrxHX4CTYL2zRmtCzHTr
ERq69XBmkiPh2/0Ef+C7KaoOd83e5LVb10bWEbphziyIRkgjlL9qwg5ksveuVBvuZhLbtXZZzSsk
M8+zhto3IWuHQlC5d+fZGt1wZqVlO4wSiz8F7ozmF+EnyvHva0Hy7OuWvzIdheI0BD8x98KnL/Y4
5V5vnW6v+9bEr39/NbR2q5VqUvRn5ZYZwTUZWic77rQ1tHF6x3jKOc4Ii9HWp4opnsY+Koe3p73x
2DJZ6+yp436FWHz2HfcHV8/CH3LkJ49lrY9R5QH5sNfltOFWJoGdxoaCK4SrM4uJeIih2/g/qNtE
UyKcYU+SZ2ulDNd1kCKxR9sfzpEAifAkhl+F7vZ6E9++Jrt/Ic0qyNDzzgWfCWtSP/jKJhD+8gxM
LbT9cXs33l4j10Sc4ZZgiVXiE0UcfqVu8BtyTF9DAm36+8Y3zuFy7JxOrBjfmeeL36oTeJYvrroP
MOfGhvMGc922PpgCzqWDqN8pC5pvZf1TQBzjLnN1TQRaExC3tydvOFdT3STEZ79ctPEQV55qNqSh
iFt0Zgd37obh0qM3rX3VkQEKTMBsXK9F2socoHdvb8bbxuqaALRCgs4sBA/tOSqrChdnCjFHJe+7
z7mxcSOnvdeCbwUrJZQFGcE1a7r+rtyPa+LMgtZiaLXHxOOKn4pAgDg12El6bjmA4cB2O1fBMq7D
mUzfa3Q6jjqh1X2lGNdEkvkzcEqg9hnOHCQ0jXgEq1E470x8YzNNyBizad0FIcaWduC/F+iWwu3c
3TsBNkKPCRljsYpsz1XDuQ+suks4bzV4ILrhMWQLy52KFu/QCEnvA5G4JiGdCzLpqBvG4Tx47BSV
7jvP2+tX39jgv+BjfieXSuKZsfKmTcnYvi+i5WMDoqOdELe1EYbTyj6EouuIp0ZNxtOodVYK964j
3jXRYZbD0ZXIMTQ0EC688rJmbnbASFuzNry1AC/Pqj2NFbdi+q6wg+rocSvYmfjbjxhs3593k2tT
AEikbYEXkvW+LOULdJK/lQp5VB05F7cNvg2ifmmiMbrTGww3XhsS946U4gyuNdtNVKRqP2n8oN6z
0A0zMuFhvrUI5vNOnF2XXcTgvoT9dKRs+Xw7NG/4m0kC1oxuL4taDuelORBpJUADPjhLk+KrSaT3
Up//Pf//znS7JjyMsiEepNPIc2mB1Y//nmn/VHaQg+7GtF3id6XzwIkNzNuXMvpcO+IA4uWs4CoL
u59LUz9GFskYcOnLrvjN1roaJ/iCbOnYQ5X9PHTOCW2lx650PgVsvM/MTUqw1bP8vu7W+VwVUZS5
jtMd59beSwRcJ/nWchquD2j6AGzdMp9dNKlVjn6vZpahneer8O9TzHX/UlStIQbkuHI508ETR1ui
VCCtaE/fZiMKhEYUAE1fjzp4MZ+bcBmbxLGEy9OIkuD3bbPeGt+IA1S0lebIHJ2t2kvVxA6B3EMB
vf2OcEPD49vaURUehPMZD/OuTixvZFbG6tWHDgHpmzVtB+qMn/ulAAZphA7C/27/pA2DNXFm62x3
C+odMxBgP/ylSKz+6zzvPRe3BjcS46toSgL08XxuCxy61T+9ZOB4vA/06Jq6q9ZCIMERYclGbT84
U3uG0tcnAnHQ2yuzsdkm0ixcVqsZK2c+Q1SlwnslqJOpj3eWfWvw64q9eu2WpGhdgI3nsz107EuE
RCSA8gJCCDuneLQhruqaqDLWSPSf13F3FuACIJ97J6SXaOb++IjERtE9T6Hjss9DWVeVl9huv3CW
CGB5uJP4kGrtmwSXlqEfkwJyDyInlNuI3V7Uhk8NLab4KnSnqsuwzFfs48A1+w5eDRWdeOR40QGc
lT7a9JxmjB7bQYrxWNsQSTk4k7Tlvyigg6TXJiNrIdeKmJCtElIwqebgqEMj+xDrE5077n0oh84a
TrE7ryIfu7UO3k1dRNLVX+b5gGrwRTcu+dq1q/oZ0oi8o084dEZ7SWYbyPfj0gr7V0WtdkYhRnnB
2YOsFqi6+kaVsHWFLsJ27r0yWzvUhqA925L22WGu/nedwYeYVBNb0WhoD2q5TGSQ7W/PdsoRw9Br
5lJ5VVc9oO+ORw8NhHiWZ6Wnsn2G1MeizmABicSjWiTXaaA5nu5UQtDlY1d3RfmxWNlQH+oWDapp
XcYiSBsvLuwjusgW/7IWtKbZPNTRmnhV0K0nyOJ2H0mIjpj/ge8y9NIYka5MSV3Lb0PjFMUL1OH1
PxXUXOzcHSNZZBVF7uNUdYwHydgGWv0rNboBPzI0fbUfJwhzR3lTaBBO16MQPA1VG9npPPlrlARj
IMRRsCCAkkRfjGvGC0l8cBlYSOJ2aH6Vx3WpiEgrd7aAj59Hhq1bPUgD2NPoOMhLTGF0jnhg96em
EaV/ok48BFmMpS0SipfbcmC8YEXmq2BtUxuQzvet1pE4KGAfETI0RJvLy4BGo+iolrEA7qjzIpGh
A6TXqZTL+Oj7k+8mcqy6MCl7p/ppgy8fODEWro+sBfwjK1zQdD67ilv8XExVqxISC96h38ICUrpS
0M/+Fs5taGNZO12lFhMxfuwQMnJcRE+jBLdJ0D3787oWaSta9EL7dTi4B9+vAjcVTeTBA4JpLlKt
+3VJ55WWNBlDH72LvYhhY4NX10EW2XWsPy9rSMOkmgEwRIemH/dgG/QpOXSBGtdzZy/STZvGpeyj
UOhESyDnIfUpFBPOm7julfhsBZKPPAFO1Obn1bF5+8FZYjqDQBdNJe3/wiru42wExnc5VNhAdBfN
6MwHgz2lDlD6pXp2IlEHaSTbOcyaJQjYEcxRq52Mfbn4H3w6QYUzrSHFtB5ABD+pNuG9mHguSvTj
HC1QV0UX0VjgzihiOwDTjqjw/4WjozIflqC2j3Ytum8Q9H4OpHNYCy9GPsMm8iHkuqFfxoiXn52J
0J+rPXb1y9hFDe8ObJx5Wx+mQRP+qQoKLv5FWdIJDqBVciOVoGfcCy7z6IHnNRG69KlI6//j7luW
3Da2LX+F4ck9N6Kpg8STiLjHEQL4qBdLpWJJtjxhoIoQkMT7RRC40RE96WnPe9yjO+hZD3vmP+kv
6ZVkQWayKFEWMizdIzvsKrFqZyKRuXM/1l4bjW9S0KaXUm2CvWZdkZtUl9TNLKh1TbsZRWUQojlz
gCIhEKBX7bsiHEabNx54yb0ZjYJo+VH20MM7w3Iokbcq0B8pG7eI523twC82AONGBBiEEFjyzdWy
1NA+GpwzG20aYbP7H9ogD7Ib3NSjta1q2KqLJA9wKyEz7zW/Dk3do/d6EC/jSeOj3nQeGWszmEVV
LgdTrdwEdWCXpRKiAqjRChVxBi0AlTH4CmtlTGHIZDPUoEQRWrsQUJZEqW/UlmLkcXiDALgHBr2R
4SkTGU3S9HHWaqY+Xw+HtaPHozi7TIJ2rLS0pFYNirbGptt7GUTQDQ54jICJavnLxmqV/E3rgRSa
Fm+DYW62kzVaP3+gYF3RbD3W9fJuqyTaqtalAnQgTesHIC+Ly/WFJzdoUzDW1LWtoKjpfaBupNzW
iS5bcYbOwoZJ0aNgCUs7MUYB2lfTSJmhetgML7XKQAsq3DqP1ZbOzVqnxaXfqualrGYaDvc2UgrL
HEXxBzCXh+GUqgHBIVkPw19NGQtsNRuJvtHWxQpzCB5Jo/hPciql8dskGOngrG11dMwCtZtkTIYt
CNyvSjqqWhvOM2nGZbreBm9DJZDS28ajIDMviU5ya7kMM7Q2SUa6N4+2mjJFq15WmCDN0dcDVpix
1dvNjYo+uzn0alPEvhWUw7Keoqufl83jJCdYvRqXpd2uN0FgZQnJFMsE/VRl+UGxNO24TalkRS0K
Ta1YT4qlnXkNIGR5VXnRVao2eXOtBOUmtaTWqNDqHJW/5rRWkiCemVE4bGxZoyBz94cj1PMY8Fa3
V1KikHmjBFsgNEAspNs1vFMNnTCJXE4yMHkhSkwlvbouth447GW1TiDFR6OlNjcr3/KUtomstbFU
5MvIC6AdzSUSW+OsKLyRrQPFP5rTaJhhr7QNFkTV161q6V6i5x/Stsror0bjJ5oFZaetpynJI3Vs
VrWcjIs2JIEdK2aY34deK2U3racDATBEK2EZFfyokb5ZS+2S9XFejtaTbJika0sJDY+OqzaolEuK
Ej80fUe5wpuh5C+Jramy3MyGMh0tbT+Nh+tZBgp5YiUogZF+QXuAzQcNmjwF93aabe2kjok6bjQo
kLuNHyXJhLZxQq4SLVpqs1YOU0Aca7W2EX8iZOzLI4NYo1JuQnvrp8PoAiDSZp1Z4G6tornU1NXG
jqoNQPibHP3eQZpel7/SFBXZN8PSo9qcpCOzQqMLvGAAHEAI6myMQhv6Y0DiNspbT0cYxELrJFOZ
bbetdlFUMJI+lKFSLC1QxEYSGvhEOgXZRhzPtvlS3d6i7RlICUdxWinjeERyWEpg4avvmiUaPVle
aWJFtSWYHd8O4228fqO0oOTFVovCqrF9UtehvUnzbTlLQH7qX+UGKN7GOu583L3rtNmOoc9o82sI
2PbQlggQpjZ2U4RGJ94GtclxpofLC3SpgApG5jxUxgBledpllEd5bWUjFefNoGW9nGsb2Ausjhk1
WznOEtwvdG0rnSDdjtq7CBxw+hin1M9BgBCVDcjoqzS9hs8+lCe5nAPChFMevkelLAi9NBiCwaVq
lsvqJlSVJrprcSsPP0plAaSWFmlr1vAqRCVGlkVqbJFSRRqwHQ435EotSGECblWgLhyzaT9WsYKk
NqFLmeIdG6N2qqdFSCekRXfGN0YE6uVpkGDHIPhOUs+mQ/QTAWvjsF6PKYo+NGuz1Da/AWq9lsZr
IlFjGtKN3tyD40VRx+D+DjY22WzBLxKDgZza1EQPzGll5DS0/LYuhpPQCCrteovCOdnWlqqpjYPE
zEyr8eWE2HVVydtxnZl4ozC0Ip2huZJ8Wg019W0VNcp2niVe4c1CdR1XszQtW+z5uFmWE4JrPLJa
mUqalXpIAc6CaBuq42VQNt6vCEnI6PSQlGiZZbSR9IsGGG45pYZWJxN0GPIRPDeCLEYD3bpMrg0P
TQLUaK1dI/VTKDMTKCrvslnHkfpObrzteKO0b7YlFiSR0TO+WqrlbU0BgsL12kYrBU360FIwpik6
gW62clJcl2hXo06XUBG3ih4mmdWSUJYuhipalU6RvAqqK7oB39p4HUqlNsZNFizagmzMa1mX68gy
5dIk47JZt+vJVt5kxIZJ4KO7AeypaKJQOAq36BgRGrNRqSGVvU7VhM5oswyb30J0DAY/d1sOtTfo
3dxs0AfA3HroIFzW8mVWG3GODq9RUk5HirJW3wxlvR6Nh0XduFm8UUAcSFv9Ao5KAY27JQbuvLU5
THJLjhV6o2iehAlIRJ1GmxbMeWgdP1qiVCSN9EkA7pOljZumXE7KFLewhQZOI3laF/4ICrZVDVf2
DeKjz3O5lCZ+Ci1hFQCTRbZk+KU00Zo1WPOiwlQ/hFE+fFxmsB2tZm0kQ3trgjn3ehloS3Nca1V+
A1NUmqGZCPZ4WwUlunoYIJo2lgGwSqOSovGYlEnEMolvbC0199FDIK22W/kqXlbGg1+gR958tPWj
wCajMDNvPZhcIZn5uE6G98sUfh46EmebO101fIZuJ8ovtApCICWDKH6jhUO1fKpaY+tZo0DV9XEE
LS1dIJ2ogvQPJRswEkJCJ+lys16jN14L1ZAj/oNbGUfGtwAOlzN7iFw1/MIoDqEKN4ARXLbVWgnt
wISlZI1gHt2vR2Eio99EEDgaDOlfR35QmxexFuWhHYZprc6WjVzPi2qT3yV1kAxn0O4FmpkbbJ9t
wk1tzDxDl+Bcjda+NxslSVpDJ3mZdht40qa4NTX0spqSumqat2aeB6oTe36x2uKMfESAD00tauxC
9Jhptl5tZ40ySsfFEtxaszQH0vMmqww9mCmYvvlGkxrtVt2mCpQirZR7KVnWTtnSbTzbFIa6tTQf
UUwUFqc+GceIu8fTIK1ibxrqW/giWtuCU1KiQ4PYzchs68uszUexbVCakndxTlsyV6otWNHhNwHt
65upltreusYOx70ZMyYBHTwk4yQEyawloc1LPFWDSC3GeR6Z4dRQ4oLeJl6yDMYgxdPTiU7WZHkh
oUllNC9Kwq4t0EMq11EuK82Dgsqe5hKYr4Y8yF6WFSu/KZrsHQ2DwpigVZVez+BHyPobmDGx+TGn
GmaJsh2iNNa62bb6G12uEHGoQ79NF2spSB8JOm7Kv20zvVSuh35mmB+Spkxq2IlwaG0tXEvmxPQS
X70yagk3a5igsaudDKUaBORxS8CfOIw9ot4NzaHkwKGEax9nWWBO1kUsZddoa1BJszUAmcF0u0ab
BsauXGUXUkVojuanaOYExz8muT1ENf4avGitrs5JhqK8i1beJsVtuoWHD59Si9Jp0wZ1hfCGbpRo
dKxXwRh9ZoPhZVR6LRjXS9//pW2zbDtOFRMFJ1UJcLct6wVJb0fQkvJ4qaiGdr+NpWFq4+4oa/R3
j+LqzqjW2QRfgJlto+hRMF2OKDE/wlPT6klshFp2MZRGgO5l9YaE91t4qDVchu3Sv9yExNACBGya
YTlVwEBr/qpAodLAQnQJhtrIyCPZ8sNGcVP0M88vs2Qot5cRFBHYU4axSRvLUKNic9PqccoKxoOs
qd11TUArqGzX6X2JTilOTFoFwRB/67dWoan+auOvR9GFqnvSu2CtmrI93EhLcA2RBn5xUkGPIE1o
tACjYKhwnGyljTEp0NZl9D7NQVR8GaYamJylUvFHMyMYyrDZll6svh+hwbtspfD+1+N1I/kGZc1K
VLOAWom36m/D0g+0x1GbIXjQbLIKnnHZIlteBfKWThCIIYm1DSOtOcNr8Jno7HGRJOYXrOkyQU0m
mq1eGEaUjTMEyO3CkDUQRMnpXZy0+mxkKudaU38uQHgcyiYpSaQoTy+28LrGYNcGR8e2fE5u/50r
jS5+/jd8/5SkTU49vzz69ueHJMK//8Z+59PP8L/x88xNbp3ILY5/iPsdyH0ed+yUDvfNJC5p2byt
3Ly5d4sqLL/86X6GnpswQXcJjcuH5IWIr/qh3XN8VtDA3c3roUndf/z0lFRxyebn0ST+6fmjy9U/
fjKAVFEYEdXfX0jbPdGXpIQOHrxaQfxw9MowR2SEYiFp/we5sjCJvefPiay9MlU0B1JNsvscuQUM
eLCin1uIF7M6sVhf/pkvPcF+idg6EAYU7LcG0itimroBkqlPf/hFIOorOP+mYTJ4+I/1+Axu3+vp
ZfKKGIYG08LYbwAs58EGMPVXGtHNEbba/mNk5X6sFWDFVr1WgMiv4EFrqsR4TQ8eHa1DXpm4oXSV
lVr9WA/Nqqd6PbT6Cu1JiSKZ3a7Hez18dmx5HUA1Q2OI8R/r2eXee55or4gCsIsp75UaAy0ePrxE
XknQiTjvP6jSk9mMe71/LAFa9amSbpw89gRqQZWJrpvPI/1IGp+lVHs9vPIKjZ/Q6eWTusf5Pnz/
2PyGhCtPYtnVH2zzs1KFXg9PXimarslQ6N3j8w8vKa9G0khDIPDHu+xYEX6/h1ewrRXFVOX9bfbi
5I9eyciZy7KyH+mrtv1X/NAns9D2abjaWY3ULQ5Mz7M/0NlKLwUcGIVo4oirWlZNRSaGJBNTU37i
fpEZlfuh/jAyf+ZszJ1td/BhZ+vtxn3+9ecHfjmVT5bhy486C3vvA/z5zw+eEt6LZmojvCgJpgt2
M5Bv/3xPqQO1oALNigbhQEyNdFbW8Nc+5YlX1U3ggrq5kz/5zW4rN88vh3lj//gJblnuUefQWWG4
2T/21Auv5tOR/pLY+6ooeKmI2/QX+/D7/80D2ridJOZTyKxjx5fne+oI/DW7X1fgjgFQo2qqgt7G
ig6G2e61HB5SvL0/HuHMGf/Cz+696wNJf1IhfOMmeh25OX1y4sHCiViZxX4CO4cP9v4f0/m2vWS5
QNKsOLGsM0BfsYskTKIkHoDp0YlXRSeQzZo1CukrHo2CN275LL0TtxMOM6WvcDt5SorB365dF22O
vH899QyM1KXvMLcJWni6eTyYOzl1YufUOKxVW99x7CQJTsoW8AxXaKFKixPvgaHZ+k58Ste0k8Le
LQMp95bprqCuS3c1WJT4XzFIPg7m9ClPYvdIpbIW4b1Hy934yR/cAbv7Ur6AV2s5gZufWH0G3Bc0
90VS7XcpjvHgdVziqivp0+Dm+FSzOoe+Q84qJ+qksBfOCMP7yrxwnXz1vEQD9gzzp3ESO2H3d5xq
IqxesveISc103onXQlgpaV/xVg4wUOEPLuMVtMbgzZOL/z64Of46yZtOPls+wgqr+w53lfhxATqg
wesyCcNO3k48Cz70FY9e6F6EB7h33Y+dtJ1wRcDxuKY5fUSAlxcs4GzYfk6LMnJOaT5y3mLaGwJf
svDunDBqcufEojMqq76LPncqtokqfu/rAhTerVsPbCd0V0nMG6jwwfrP+5ZWnHFKWHPvvovx3okr
p6w6QbvNx+h5+8q9xSLzUkXcKGyBf3MdpmC6Ke5mLELj39HyyaEwSE4YbfC6uvFOZmO+ym+5c9LK
GbBHmFU0djmjk5gC1hzHxuHXnNXP9n2TsM8K3wnDk+vCiqT7DrBwkEEbXLihGzv/ZfC6eHKR04fK
ZbfIA9M0UJArZ2BXsc+tGZzh/oM/JIF7tGqIiImQG3v8bFkgqe9SPVQbFOl3ctjWlxmpWV+xv+D1
wo5lCz5Fwj/mJ84oTfuPELgnTAKZ0b32lf3CMZQZYW1fqXO6qp3m1KaXiawKuJ7tkKapmzPjYq9x
ujmz16rhxjCQkFU0E/lWHSHqs9bG9wtEgGMGVAD/hKGH3GO7iD8OIpSOlQB6yVsIsoBDZuVOSzkj
VYQZyUJJ7uHeZLyofU+XzQIkj/wSsJh+X7mTp8pZJXkniB0llrrpK3a692RxbyNS0Yljwln/hd7C
nTA4cJk4s5QVPveVP6uao1kTlu3oK3YBKzpGnLeTxJaDsNLzvoLvnNzxKqfpJO0FC7Bk7txjk/Ss
Uj3vq7zLq+PJyiJOyHs3dtsKtsnhMiCh0337OTv0+10DKAoG5cY/4TVQFWXuhLyyYpxnfTc6QqAf
k7CLTnbydjoL1VvmaGQi7U4AulI0xgjy5eG+33s3FMVg/4wMZCBMlOVCu/TdBYdP82PkGgEAQUoV
Tuxf+2jfmjXJq0dOcwjQywh/Uqi6nZtgOfnjcd7k3A49r0tfg4+chrzKYzCHL+/883LZbGEWcDcr
gzP1lfvguwPL8R2Ewjph7PQy+Fhf0bbTsMDgiVgEo73vLf1od4hw8cZJhCraJ27XMSBy37l2clmU
NK0eQ/rUydxryu67z12I57fHDNadwycBGedV34kjnr9yw6RKOROJkab1lXzhIH7ZidmZRyIS4FfY
x0fvD55uN8y3Ly8CSHCiaHYUvdQERFnmSVwWCP47ZTfN3WpoAnTGHdDgZTK4p0/JoWyZMSj2fX/7
iNc1Lct90OXWRRqxE7vTICJSJftRbqon3nKRhWg+2P505az2Qbrk0fH4VWL46L6r9FDlwX59bOxL
5KRPKEOZkab3HWi/UO9pjMhjuXsi5PwGe62AQC3/ZkTkvrsk1nsKfMxJJS+LOB3vFoMvjSBgI6N+
EyFzTr/JjNWo7xuxq9x5cvgtxbiY+spdOLxVJItIdSxY+BqUH8ioHyWVZIac7D9nJh8mTOn//h+h
G3F+scba/fQegQ0wdzCCy1WWABTOELa9xe/i+/tbYPC3ae7gnP1rJ5ZpOyCwWa/5vuP8/j9Cd7By
ByGSLM7GKQp38Pfnr5xn3TH425gWacUAEE7uOoN3i9fDi9eXD5fcfFDkopv4VwOq0CQmiADPbr1D
f2XCqnYA6vyLUGCqCs9LUjRZh5cIkCBCBH+ti3Lq2Q8ArdxkurX5qs+fd8TuSteRaeIkPXuFsO7+
2Df/+cBtHaKEs5q186fh1Jr/NftNNXSEwPu+isP5n/fv9yY8BxXuJvAlGAFcsxy6p9Msu30kQJ/Z
TZrz4AER+aaZ0zpAZYFwmJuvCHPzEiqXE0oEaNvLIndcLtlAiIDFxVwzbq6yAE/sKslXR0sgIt9y
XdVwxLjZisjG3riPTszXeCLB1g3z7X7YGwQUOil7nSrAuXuLEtickyoCtrZwqhUdvM6doxSRLAKh
tkCdMadvwfjRPcG3r+47dEWFWcHmPJhElKEsecdBhCv9i1swUzAOuvmy94giiO7bb5/+BzfijT9Z
F3DwbpMBNt2/FLDJeMSOJkKvzRKIBXBkVzU+WFSPK4BFABbnjiQKfESo54cqfjzlgCI5D70nIlz0
+rEazKuC25nP0gVsz3+/nywm9+8n4/86YJuIAa9fnAOU00gq6ggIOu2h0ldlpuQZq/zwHu9su7/G
DgEK45/SIvzo+U68Az11a8/O+FkH5HyU83XrIgpO1/wlIEB1vM6hOniNKsAQgJbzQgRQC/9wHWQB
CzFHOjziLy0RWF7Lr4BUO5ysIuB+Ba1e7FJOqoDFtZ3oMQGA+lAuK5//w5X6tnKaRU4ZNj7gBQtQ
X7D9eeAFa5fbd7YXoLcYgF7HGyxe33fidpaRJODNAaH+sqxiR1LRd9477Ds3X9bkq6/UKyflty8R
YRZdN2BkbRmGs5vhboFFQCx3FUR4fwjk8LJJ9+23m0O7uo9TsgVsjGt4eiBmfbEkAs71jXOU5GR9
e/tujDkLxb44IiLQWkjfeIDC8a+P9Z/vP+VwRTe8AU50ASpjDoh1c1QqRUQESW/d1OG9aRH1XgxK
9eSehm6LKMW9c4IXpgoxBVwkdwAdAh77IvsiBLiGohsnhdro9tnOiRKBM3jwHXrs6exISvru5wdn
TV+utMzI9PuLpjWvnGXGKdNbLJJ3zCw8VnOyCI30rn10TyyHCGTEe+qWQDV2C7DbGiJU3Rt4pslm
cFmiLCZFXmKCcrWkrJ5dysPhiCaLyP4+D3gNNH/h0xxDdl/SU4MaqgisxiJF3CM8iZpXwE8t4GIG
LH+FNM/EKcrDRdtHpT+/axGK+aoanedVW/g0QNfVGKv26cuXIH3kJMA6cdZHPu+a7W4VBy8IXLv/
77/9zyJwGgf55wagFMzgwnlMgMw4FX0A4lJXRKBNH2iU5MMbFhk4XNZP3HJ91cHChVMQdNu9+PuY
OkkDf4kO3lbxis/0miAh23Xe6TvoOAlWCRbwAXXCOAMRZ2eYBqoqRESGrp0KhZZcRA74avApiSnp
GoZ0+ORTZ1gU1eGreR5DQCR/AU/7hGQBl8CNk5YoHTsh/OzF9R0DSzhU8n+SBBcoGlruwIoIMqNV
U+kw4BN3XkSY5ZMQLB7h5rhCQwRiBGC70o1gnR9uNhHViQgSrIBGwQWyV0f7+ICAY3eLBd4VOnCS
sfU+f4t95SV2h3IPXtkBxHBO7Pc7cKAdUPtnlL8ABPhezDUh8ni8cytg27xGWAmAx+51su14Vpme
t0BeA750lBUTQZ9guaFHK96aJt3Uvz06g35dWNgdUu/CzVvXSzZH4UER+ENM3jlK9ItAG1pV6DHK
m24Z2BsUQZowdllUm7NDRKTwLnMsA5+80wVsuAlj1eAXQQRHgt26zFg6XFsRGLwpjY8X4XxB7vlT
N3XypCuL5i4YEWV0e6Dd4UqMBETWZvQRtVBHOX8REZ8Z8NZx4TaHEz5/a51f4xkYvpyYFytiHXLX
feJML9bMva/HYucJQKTc9iWSALkXaMngHNHjSAIc10sEF4+UAxGBSL0snZB7ZeA97L+6V25+tMGI
iHziFeIEc6fh4RPgS+8/4RunPCoTJyKydDe09Ktj04TABuu9fxdoTI6QML+BVQHJqRsKvQ54MuIT
R4A+EYnAm2rrIiFa5bwfLCKeOE/CFdakW9qd9yCC1g6pE4evTCEiuDQQiSr5yYoIC966jESNaQru
liMiqueRBQRPB7e+Iq5mkNYdKzYRIJ87sB5W3lFIxBRwQO4RIjyyp8Bs3C3Lt5va7EQfozsAvREg
eKc1UUbEV3mI8DoW6RHqFxzIAiYM6p1HsOl1kthRRouo7tseS1yDlZFLj8siQK+LmpaA/BxvYzBa
95/yu4ABqznzB+zEAuTuQZSMFm+V8G6jCMqd9zCuGJWsjW4v3WR3rxHs2L3vPlaLCM4GL+c3tAiv
ZgHkFn+pyiK435DRcHcMoHz+j4B8QECgYg/PAHjgBB0eOk4IsOeukyLZcKsNsiRVBwlF75f5+39n
5+ZkykVV0BHCRK8cZQQUq6KeH+77hdYUE81cviqWzXiO4L28IH3nw2oJo9s88zMcifz3Cr2hcRsf
vjZe6o/nR/7KoOon8tcj8+hljPlPyj1Ck+xwrUf7989JnFR5wtec7yOsvYTuT/MzGXd3vna6E+Qk
LzT/n5vwLvh4TLCyZ5PpNec9iOvEnPeEZb1k74hneZ18io+91xh3qK3wjqNk+ol6v6NRqj8ahcHe
/qq8N/aMc7QRT7Ud6D/Q3C2SFKn1iF+7U50cBAzmeH7uPh5u11NkNf0HshHQfXxkVMSfcXVO9eM4
N+z3uzbQ9kBAJw3+6vgRrgUbiTGe50MEegNEAe6L8LAIn27ubo/YJ9CHqdvMPfyNXT32HRp35O4u
hzJn3Bxoe9SJ3qn18zWo52OvzzVRix3XPCddBI+zDXsFsejBCQXPLo8v+ahfqxY/nevDyX9igvpx
DzCzdroKWZs1GmK75U+2+/nxju/r0EMvEM7+EhDJB+kUYj2HL1iA/2ChUT1glZxYIkIuYjH8ORXg
R1nAJIJO/3AJRKA0bd/hgiUiAgQdBRRzWxlJi80Q5IcTFxFsHrtR8gQgIxo9nB9PwA5ENY6bJ7z+
PV96d1792uhBk/MFASJoZT7p3Z2TdZqWS0RJqu2k7uC9m6+4OJMmIJQ3XlNE+3kKLf1L98XXWtFe
k5aHu1FEZcAkA7Qpgd4LT/DG6wJ0ygTdEI5qaERElyalT5OUV9ciOHwY6d4M9Wu8ZBEE/TMAbTnl
ep518/whnKGck7sGzseLvkLoywYCIoL99u//pwSFzr9cbpIjVici4vK6duOGWwpWwvt5I+orD90N
fTy2CsjLYM+BT/y1cuGplj53uSC4KGS+R6sgglJsDsfGcwpACrsZMiueiLhGkNtOSh4XToQEzIHW
rDmrg4jgoUQK80iogBtjjov06TjfKmDz7nvRHGfuiIjLaJ60TEse0y6KAG/dUhji3D4Todh3Unmt
jqbb3TDf7u/uu60MLVoUx+1RBBzne5j5fExBFlE9vHCbJ98NQ76GURYBBnoOi74IkcsiEEEo9HCP
8tvond3/JS5YuMIZ3Lioqe6k7eIUIkqfF0ieH5WhouV1N8y377wFKJI5gwKNePtLfUh4l0cW0eVh
8fv/SgYPSfT7f+xCQnf57/87fqJ8GgH9kgXMvkJRIH/KkUQTINeJ22M9KosI773zXhxwESAsON0B
QMuDqVNwNgbakfdfDPTfpUcGsiykgANBDcbl281wdwJFdE777YVBL4sAHv1Go0fnseY1hojmnHsd
+vJ8i0A0WajWfIBlxNVNgZanW/Rv10evHxueS8RACTEBzacK5kjQ/gBrelY/fWNW4tSvHZBAPpNl
PoXoV/nz/wcAAP//</cx:binary>
              </cx:geoCache>
            </cx:geography>
          </cx:layoutPr>
          <cx:valueColors>
            <cx:minColor>
              <a:schemeClr val="accent2">
                <a:lumMod val="20000"/>
                <a:lumOff val="80000"/>
              </a:schemeClr>
            </cx:minColor>
            <cx:maxColor>
              <a:schemeClr val="accent2">
                <a:lumMod val="75000"/>
              </a:schemeClr>
            </cx:maxColor>
          </cx:valueColors>
        </cx:series>
      </cx:plotAreaRegion>
    </cx:plotArea>
    <cx:legend pos="r" align="ctr" overlay="1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Text" lastClr="000000">
                <a:lumMod val="65000"/>
                <a:lumOff val="35000"/>
              </a:sysClr>
            </a:solidFill>
            <a:latin typeface="Calibri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84D7-ABB5-9CC4-28A0-6E9CB9A66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5941-3D2B-00FD-F480-AA3D1A664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3B03-848E-26F1-88EB-B01CE1FC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FAB8-6926-23F8-7638-8B082857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BA487-D730-AEFA-BFA0-3086E22C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7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5081-315A-0B74-C3A2-99717052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DDAC-5DA1-364B-5FA9-FA461A1C1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081B7-9A5C-2F33-6734-3D2C0103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7B4A7-C110-01E5-E826-80A543CC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80C4-88B7-9567-3A4B-2F1BEDCB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4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C51A5-45CA-8D89-6F95-4126151B3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DD93B-7230-77DB-8C9E-D0CA8733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ACE07-644B-1AE2-8E04-18AA85E3D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786F-12AD-9A7E-0FFB-A1C15E93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F1EA-ADC0-CD51-A68C-54171D9E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B34C-420B-AAC0-45F3-21A36D95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A453-CB77-A719-F628-111E0CE0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1731-9C93-016D-D2CE-932112FC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829AA-2358-B7E2-936C-6798DF4F6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CBDC-35F4-F3D2-40D9-4985EA1A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48E0-68A8-715C-D393-A8529F2B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43783-49CD-6EEC-D9FC-37F42BD15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C2E4-3468-3DF9-F08A-BCBBD026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101EA-55A7-E85E-056E-F3E4AF07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6363-C121-A83A-E2BF-41947CFC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4D24-3D64-A77F-1EA0-ADB788D1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A7C7-303D-8025-62F2-E5F18CC03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5A11-43EC-AA04-85EB-B7708E58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877F-ECF7-A645-608C-A7419156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9E22-CA2E-D776-A33F-287332ED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95BE-B881-0BD8-7588-64E9867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BD1C-31BF-40E8-8D90-F236A895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6BF3F-AA9F-F52C-C121-7D3030E2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6F08C-628F-4A04-AA82-F532309A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5A479-5752-2A0A-919E-DF30E201A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633A0-ADCA-4B8E-D573-BBAB6393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5B78C-77F3-8B8A-B877-8DD757F0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AF93D-8E50-4974-7DD3-B4A2A9E8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9D1EC-3604-149B-B2AD-B59C9AB6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8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2942-8F82-421F-0B41-5ECC492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2BC9A-2B76-72A2-8143-2C078111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59615-FF59-B2E2-A129-77277B10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3E5A-A487-C25B-AC1B-E036A891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D9FBA-6A3C-1535-6273-126CBE38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C7225-EA4F-FCE1-BEE5-F8D0C082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207D-1CFE-FFA1-8055-CD48CDF7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68AF-C057-EE3C-716D-EEBFDC39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D2AE-BC46-62BA-8F66-30AA5654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476DC-040C-700B-0702-08FDD6285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BF81D-A197-E13D-2823-811C8B2C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2046-36DE-EF0D-78C9-AA922A34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D839A-7436-C478-CEF0-0BFF0064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0E9E-4990-0D2F-8AE5-DDB9363B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B36E3-C0A9-3D9E-4B9F-A7630C8A8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B127-5FC0-767A-F37C-063565FE1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7832-C2A8-24D6-68F4-69BF22F9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48BE-2364-4589-EF0E-66415CB3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666C-B6D8-AC06-52B9-4216AB63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6AD11-5065-C91E-D10B-21CBC01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BEBAC-CA94-FE5F-C413-3D52F839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B40D-7DBA-901C-DC3E-5ED8A128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5AF7D-7AA0-7240-AAE3-F2846626E31E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41C4-6B10-71DE-B8F8-08BD646A0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2B84B-65F1-5610-FD7B-063873975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CDED8-83E2-4247-BD3B-C26E6FE0F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2A1252C4-E953-0799-8D3D-7D63A8E67E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4392172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2A1252C4-E953-0799-8D3D-7D63A8E67E5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B872236-8E4C-D7D6-E40E-1785E18AAEB2}"/>
              </a:ext>
            </a:extLst>
          </p:cNvPr>
          <p:cNvSpPr txBox="1"/>
          <p:nvPr/>
        </p:nvSpPr>
        <p:spPr>
          <a:xfrm>
            <a:off x="7630886" y="2329543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Philippines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B4DF41-0DBE-CC34-B786-3F2098ACE96D}"/>
              </a:ext>
            </a:extLst>
          </p:cNvPr>
          <p:cNvCxnSpPr/>
          <p:nvPr/>
        </p:nvCxnSpPr>
        <p:spPr>
          <a:xfrm flipH="1">
            <a:off x="6825343" y="2471057"/>
            <a:ext cx="7837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3F45ED-DE35-90BC-5F31-EA440245C06A}"/>
              </a:ext>
            </a:extLst>
          </p:cNvPr>
          <p:cNvSpPr txBox="1"/>
          <p:nvPr/>
        </p:nvSpPr>
        <p:spPr>
          <a:xfrm>
            <a:off x="4256314" y="4150470"/>
            <a:ext cx="92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Malaysia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D0BB7B-184E-40EF-AC4F-CF8D2B9498E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20885" y="4288970"/>
            <a:ext cx="4354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5414AA-1D3A-7176-5AF8-5446E11829CB}"/>
              </a:ext>
            </a:extLst>
          </p:cNvPr>
          <p:cNvSpPr txBox="1"/>
          <p:nvPr/>
        </p:nvSpPr>
        <p:spPr>
          <a:xfrm>
            <a:off x="5170715" y="3290500"/>
            <a:ext cx="9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Brunei</a:t>
            </a:r>
          </a:p>
          <a:p>
            <a:r>
              <a:rPr lang="en-US" sz="1200" dirty="0"/>
              <a:t>Darussalam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548FB8-44CA-9070-3F12-9013CF421A8C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633358" y="3752165"/>
            <a:ext cx="155937" cy="675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96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15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Aldilas Achmad Nursetyo</dc:creator>
  <cp:lastModifiedBy>Aldilas Achmad Nursetyo</cp:lastModifiedBy>
  <cp:revision>2</cp:revision>
  <dcterms:created xsi:type="dcterms:W3CDTF">2023-06-13T17:48:34Z</dcterms:created>
  <dcterms:modified xsi:type="dcterms:W3CDTF">2023-06-14T08:20:25Z</dcterms:modified>
</cp:coreProperties>
</file>