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493" y="3151991"/>
            <a:ext cx="7167779" cy="890242"/>
          </a:xfrm>
        </p:spPr>
        <p:txBody>
          <a:bodyPr/>
          <a:lstStyle/>
          <a:p>
            <a:r>
              <a:rPr lang="en-US" sz="6600" dirty="0"/>
              <a:t>XML encoding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6434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contain international characters, like Norwegian </a:t>
            </a:r>
            <a:r>
              <a:rPr lang="en-US" dirty="0" err="1"/>
              <a:t>æøå</a:t>
            </a:r>
            <a:r>
              <a:rPr lang="en-US" dirty="0"/>
              <a:t>, or French </a:t>
            </a:r>
            <a:r>
              <a:rPr lang="en-US" dirty="0" err="1"/>
              <a:t>êèé</a:t>
            </a:r>
            <a:r>
              <a:rPr lang="en-US" dirty="0"/>
              <a:t>. To avoid errors, you should specify the encoding used, or save your XML files as UTF-8. Character Encoding Character encoding defines a unique binary code for each different character used in a document. In computer terms, character encoding are also called character set, character map, code set, and code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6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Unicode Consortium The Unicode Consortium develops the Unicode Standard. Their goal is to replace the existing character sets with its standard Unicode Transformation Format (UTF). </a:t>
            </a:r>
          </a:p>
          <a:p>
            <a:endParaRPr lang="en-US" dirty="0" smtClean="0"/>
          </a:p>
          <a:p>
            <a:r>
              <a:rPr lang="en-US" dirty="0"/>
              <a:t>The Unicode standard is also supported in many operating systems and all modern browsers. The Unicode Consortium cooperates with the leading standards development organizations, like ISO, W3C, and ECMA.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Unicode Character Sets Unicode can be implemented by different character sets. The most commonly used encodings are UTF-8 and UTF-16. UTF-8 uses 1 byte (8-bits) to represent basic Latin characters, and two, three, or four bytes for the rest.</a:t>
            </a:r>
          </a:p>
          <a:p>
            <a:r>
              <a:rPr lang="en-US" dirty="0"/>
              <a:t>UTF-16 uses 2 bytes (16 bits) for most characters, and four bytes for the rest. UTF-8 = The Web Standard UTF-8 is the standard character encoding on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1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UTF-8 is the default character encoding for HTML5, CSS, JavaScript, PHP, SQL, and XML. XML Encoding The first line in an XML document is called the prolog: &lt;?xml version="1.0"?&gt; The prolog </a:t>
            </a:r>
            <a:r>
              <a:rPr lang="en-US" dirty="0" smtClean="0"/>
              <a:t>is </a:t>
            </a:r>
            <a:r>
              <a:rPr lang="en-US" dirty="0"/>
              <a:t>optional. </a:t>
            </a:r>
            <a:endParaRPr lang="en-US" dirty="0" smtClean="0"/>
          </a:p>
          <a:p>
            <a:r>
              <a:rPr lang="en-US" dirty="0" smtClean="0"/>
              <a:t>Normally </a:t>
            </a:r>
            <a:r>
              <a:rPr lang="en-US" dirty="0"/>
              <a:t>it contains the XML version number</a:t>
            </a:r>
            <a:r>
              <a:rPr lang="en-US" dirty="0" smtClean="0"/>
              <a:t>.</a:t>
            </a:r>
          </a:p>
          <a:p>
            <a:r>
              <a:rPr lang="en-US" dirty="0"/>
              <a:t>It can also contain information about the encoding used in the document. This prolog specifies UTF-8 encoding: &lt;?xml version="1.0" encoding="UTF-8"?&gt; The XML standard states that all XML software must understand both UTF-8 and UTF-16.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937477" cy="4332868"/>
          </a:xfrm>
        </p:spPr>
        <p:txBody>
          <a:bodyPr/>
          <a:lstStyle/>
          <a:p>
            <a:r>
              <a:rPr lang="en-US" dirty="0"/>
              <a:t>UTF-8 is the default for documents without encoding information. In addition, most XML software systems understand encodings like ISO-8859-1, Windows1252, and ASCII XML Errors Most often, XML documents are created on one computer, uploaded to a server on a second computer, and displayed by a browser on a third computer</a:t>
            </a:r>
            <a:r>
              <a:rPr lang="en-US" dirty="0" smtClean="0"/>
              <a:t>.</a:t>
            </a:r>
          </a:p>
          <a:p>
            <a:r>
              <a:rPr lang="en-US" dirty="0"/>
              <a:t>If the encoding is not correctly interpreted by all the three computers, the browser might display meaningless text, or you might get an error message. For high quality XML documents, UTF-8 encoding is the best to use. UTF-8 covers international characters, and it is also the default, if no encoding is declared. Conclusion When you write an XML document: Use an XML editor that supports encoding</a:t>
            </a:r>
            <a:r>
              <a:rPr lang="en-US" dirty="0">
                <a:sym typeface="Symbol" panose="05050102010706020507" pitchFamily="18" charset="2"/>
              </a:rPr>
              <a:t>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41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</TotalTime>
  <Words>452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Symbol</vt:lpstr>
      <vt:lpstr>Trebuchet MS</vt:lpstr>
      <vt:lpstr>Berlin</vt:lpstr>
      <vt:lpstr>XML encoding </vt:lpstr>
      <vt:lpstr>XML documents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encoding </dc:title>
  <dc:creator>EMD</dc:creator>
  <cp:lastModifiedBy>EMD</cp:lastModifiedBy>
  <cp:revision>2</cp:revision>
  <dcterms:created xsi:type="dcterms:W3CDTF">2020-05-04T09:32:33Z</dcterms:created>
  <dcterms:modified xsi:type="dcterms:W3CDTF">2020-05-04T09:38:08Z</dcterms:modified>
</cp:coreProperties>
</file>