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39" d="100"/>
          <a:sy n="39" d="100"/>
        </p:scale>
        <p:origin x="90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A7DB-0ECA-45D1-95D1-DA7435B28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7A58D-BE04-4CC9-BCBD-717F19BDE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EED8-EFA2-4154-919A-9B763A3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D53B-6F87-4598-8EE9-F511E51B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68BD4-D0EE-47F4-80FF-23D94CA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512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643-DB29-4D51-9D4B-7C1049F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1A30C-9084-4E8F-A816-3448A12D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15DC-AB4B-43EE-9E7E-004674FE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7D37-FFD8-424D-886A-FA1587DD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11D1-BBE0-4B39-9925-446E35BF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562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B6ADC-C3E3-494E-B0AF-8A6A09906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585EC-2548-45E0-9828-4A272BCE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DEB2D-D95E-4DC6-918B-3EE5EADC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A8C1-A5FB-4353-8AF0-EA9DCFCD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0AFF-E529-4777-974B-1BE659EF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782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C20C-3894-4BE6-9577-43C6B4CD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E95-523B-4039-9A92-0BDA17C0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B654-FDB3-487B-A95A-C95929B9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E30C-7A1C-4D22-84D5-2479BE3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2F65-02A1-429D-ACCC-741E1B67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502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46DD-D793-4672-9BB2-817A3278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7EE09-E480-45AF-A12B-DDDF9235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2320-7538-4135-863E-B2EBEEC7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AC48D-FAC2-4E16-B583-34162A9C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4F78-DEA8-4B78-829D-E4F2CC1C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30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00BE-5C19-433D-9976-64A0A424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0F7C-9E6E-4285-8A0E-20CF4C9E6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6292D-4010-40C4-98BF-029834519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EE915-AD40-4459-A44D-A663D050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1AE58-2FB5-40FC-9266-3C6C4948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835A-CE30-470A-B36E-139040A6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877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4B72-C85C-407E-B16F-CD593CE8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35D1-B9EC-4AC1-8DA7-9D7A8911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D5DD9-76D9-4AF3-9787-39BBA6411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0036E-EB3D-4911-9449-79CA355A6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B03D-A147-4055-A9E4-5C7380216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76D8-9823-434C-BE5C-84F3E0C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C3697-9FCA-4292-B890-A9C6040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D114D-58F5-4185-B95A-D1031240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2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A378-E13D-44D2-BED6-79D3C549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DFD9C-819B-472F-87D3-9C86DF15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501F5-7388-472B-8FEE-3CF0F5E4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4A9BA-BE75-48BA-96B5-FFCE90A4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425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348E1-0294-4123-8A7F-21F9AA4D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B3D8B-86BE-49B5-BE0D-3916BC70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F1FE-4BE6-43EE-A34B-E9216149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502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4B4A-77D7-428B-8654-9A1893FD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8AEF-C1E0-420E-B072-3139A0256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6F4C9-B646-4A4A-9C90-3E13598E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18C6-2614-415A-9B71-176A30B9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BD26-7AC0-4663-8AC8-AB7FF22B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241B4-3611-4E38-9048-3242440E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599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DD8D-66FA-4308-92C2-8F0926C8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C52C1-C25C-4247-8855-8130D59EC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E8354-A071-41CB-ACCA-EF05B032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9C88-79C1-476F-B517-D4848BB8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47BF-0ECB-4090-8AEB-33F818BB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7C925-F8BE-4360-9E6A-1A05945C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1063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24D4B-8636-4583-8D95-D82F7C7F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E8A9-F50B-4CFE-BD8D-C37042FD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8E04-AD3E-4FC2-8B0E-84F7DBD2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C3B0-84A7-4015-982E-9DF3D6B11DA4}" type="datetimeFigureOut">
              <a:rPr lang="en-PH" smtClean="0"/>
              <a:t>07/06/2023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83262-9DDD-4DB6-AB58-BD3B5B578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30A0-4FEB-4A74-B74F-5EE1BA09A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EFF1-7195-4FFA-8DE5-30A2E8BDB1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63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B5A84A-96D6-4D9C-9CCD-3CC23116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0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8150" flipV="1">
            <a:off x="-3794534" y="-37322"/>
            <a:ext cx="4920919" cy="6539750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102310" y="-142780"/>
            <a:ext cx="75267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About The Team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47649">
            <a:off x="-4219959" y="-258605"/>
            <a:ext cx="5139215" cy="500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525834">
            <a:off x="6348503" y="-3259661"/>
            <a:ext cx="9482375" cy="9482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3937853" y="-6390644"/>
            <a:ext cx="138832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Product</a:t>
            </a:r>
          </a:p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3996">
            <a:off x="-5561545" y="-6258640"/>
            <a:ext cx="8023549" cy="79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3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50889" flipV="1">
            <a:off x="8067454" y="-3269877"/>
            <a:ext cx="4920919" cy="6539750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-6844239" y="3076863"/>
            <a:ext cx="75267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810746"/>
                </a:solidFill>
                <a:latin typeface="Cherry Blue" panose="02000600000000000000" pitchFamily="2" charset="0"/>
              </a:rPr>
              <a:t>About The Team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383275">
            <a:off x="9825549" y="-1349307"/>
            <a:ext cx="5139215" cy="500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661957">
            <a:off x="13371921" y="2987160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832383" y="-47069"/>
            <a:ext cx="92333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810746"/>
                </a:solidFill>
                <a:latin typeface="Cherry Blue" panose="02000600000000000000" pitchFamily="2" charset="0"/>
              </a:rPr>
              <a:t>Product</a:t>
            </a:r>
          </a:p>
          <a:p>
            <a:r>
              <a:rPr lang="en-PH" sz="20000" dirty="0">
                <a:solidFill>
                  <a:srgbClr val="810746"/>
                </a:solidFill>
                <a:latin typeface="Cherry Blue" panose="02000600000000000000" pitchFamily="2" charset="0"/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10" y="-1607191"/>
            <a:ext cx="8023549" cy="79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263685" y="684418"/>
            <a:ext cx="6614949" cy="5489163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-7867194" y="3554237"/>
            <a:ext cx="75267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About The Team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97189" flipV="1">
            <a:off x="4860812" y="814438"/>
            <a:ext cx="4816019" cy="522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661957">
            <a:off x="13371921" y="2987160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12795288" y="3656378"/>
            <a:ext cx="92097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810746"/>
                </a:solidFill>
                <a:latin typeface="Cherry Blue" panose="02000600000000000000" pitchFamily="2" charset="0"/>
              </a:rPr>
              <a:t>Product</a:t>
            </a:r>
          </a:p>
          <a:p>
            <a:r>
              <a:rPr lang="en-PH" sz="20000" dirty="0">
                <a:solidFill>
                  <a:srgbClr val="810746"/>
                </a:solidFill>
                <a:latin typeface="Cherry Blue" panose="02000600000000000000" pitchFamily="2" charset="0"/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5" y="-2152510"/>
            <a:ext cx="11198010" cy="111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8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177519" y="-6420048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8742264" y="-6294938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-7867194" y="3554237"/>
            <a:ext cx="75267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About The Team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12459369" y="-1097245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661957">
            <a:off x="13371921" y="2987160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12795288" y="3656378"/>
            <a:ext cx="92097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810746"/>
                </a:solidFill>
                <a:latin typeface="Cherry Blue" panose="02000600000000000000" pitchFamily="2" charset="0"/>
              </a:rPr>
              <a:t>- Caramelized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842F2D-837A-48A1-901A-2736FFEFE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6" r="69713"/>
          <a:stretch/>
        </p:blipFill>
        <p:spPr>
          <a:xfrm>
            <a:off x="-2470" y="0"/>
            <a:ext cx="1219447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36" y="843652"/>
            <a:ext cx="5115958" cy="5099971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1B3EC9-AC37-4CA4-9261-61D7774AFEB4}"/>
              </a:ext>
            </a:extLst>
          </p:cNvPr>
          <p:cNvSpPr txBox="1"/>
          <p:nvPr/>
        </p:nvSpPr>
        <p:spPr>
          <a:xfrm>
            <a:off x="3096640" y="-4702517"/>
            <a:ext cx="9698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130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13000" dirty="0">
                <a:solidFill>
                  <a:srgbClr val="810746"/>
                </a:solidFill>
                <a:latin typeface="Cherry Blue" panose="02000600000000000000" pitchFamily="2" charset="0"/>
              </a:rPr>
              <a:t> Fries Delights</a:t>
            </a:r>
          </a:p>
        </p:txBody>
      </p:sp>
    </p:spTree>
    <p:extLst>
      <p:ext uri="{BB962C8B-B14F-4D97-AF65-F5344CB8AC3E}">
        <p14:creationId xmlns:p14="http://schemas.microsoft.com/office/powerpoint/2010/main" val="133948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85184" y="-4865663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8742264" y="-6294938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-3675293" y="4494476"/>
            <a:ext cx="7526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810746"/>
                </a:solidFill>
                <a:latin typeface="Cherry Blue" panose="02000600000000000000" pitchFamily="2" charset="0"/>
              </a:rPr>
              <a:t>-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12459369" y="-1097245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661957">
            <a:off x="13371921" y="2987160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12357392" y="4199779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810746"/>
                </a:solidFill>
                <a:latin typeface="Cherry Blue" panose="02000600000000000000" pitchFamily="2" charset="0"/>
              </a:rPr>
              <a:t>- Caramelized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791" y="-614717"/>
            <a:ext cx="5648286" cy="5630636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7A0C7-8424-4874-8E02-68D88CFF55DC}"/>
              </a:ext>
            </a:extLst>
          </p:cNvPr>
          <p:cNvSpPr txBox="1"/>
          <p:nvPr/>
        </p:nvSpPr>
        <p:spPr>
          <a:xfrm>
            <a:off x="2493352" y="-1"/>
            <a:ext cx="9698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130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13000" dirty="0">
                <a:solidFill>
                  <a:srgbClr val="810746"/>
                </a:solidFill>
                <a:latin typeface="Cherry Blue" panose="02000600000000000000" pitchFamily="2" charset="0"/>
              </a:rPr>
              <a:t> Fries Delights</a:t>
            </a:r>
          </a:p>
        </p:txBody>
      </p:sp>
    </p:spTree>
    <p:extLst>
      <p:ext uri="{BB962C8B-B14F-4D97-AF65-F5344CB8AC3E}">
        <p14:creationId xmlns:p14="http://schemas.microsoft.com/office/powerpoint/2010/main" val="185951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86268" y="-5045998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8742264" y="-6294938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4928446" y="1567339"/>
            <a:ext cx="7526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12459369" y="-1097245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33781">
            <a:off x="-4406378" y="706410"/>
            <a:ext cx="8131905" cy="813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025" y="-809467"/>
            <a:ext cx="5046278" cy="5030509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7A0C7-8424-4874-8E02-68D88CFF55DC}"/>
              </a:ext>
            </a:extLst>
          </p:cNvPr>
          <p:cNvSpPr txBox="1"/>
          <p:nvPr/>
        </p:nvSpPr>
        <p:spPr>
          <a:xfrm>
            <a:off x="3123360" y="440765"/>
            <a:ext cx="93318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85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Fries Delights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B6335-0A9F-4D2E-87B9-38FA0A1239DB}"/>
              </a:ext>
            </a:extLst>
          </p:cNvPr>
          <p:cNvSpPr txBox="1"/>
          <p:nvPr/>
        </p:nvSpPr>
        <p:spPr>
          <a:xfrm>
            <a:off x="13917478" y="3198555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Krunchy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Fries Delight (Choco)</a:t>
            </a:r>
          </a:p>
        </p:txBody>
      </p:sp>
    </p:spTree>
    <p:extLst>
      <p:ext uri="{BB962C8B-B14F-4D97-AF65-F5344CB8AC3E}">
        <p14:creationId xmlns:p14="http://schemas.microsoft.com/office/powerpoint/2010/main" val="184023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86268" y="-5045998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4310644" y="1989562"/>
            <a:ext cx="6894938" cy="57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2885169" y="1621615"/>
            <a:ext cx="7526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-2280760" y="5450318"/>
            <a:ext cx="6928507" cy="7522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279142">
            <a:off x="7354789" y="-4027307"/>
            <a:ext cx="9393291" cy="93932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84" y="-84204"/>
            <a:ext cx="5046278" cy="5030509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7A0C7-8424-4874-8E02-68D88CFF55DC}"/>
              </a:ext>
            </a:extLst>
          </p:cNvPr>
          <p:cNvSpPr txBox="1"/>
          <p:nvPr/>
        </p:nvSpPr>
        <p:spPr>
          <a:xfrm>
            <a:off x="11261115" y="416425"/>
            <a:ext cx="93318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85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Fries Delights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AED57-9E3E-417D-85CF-27B000C60EC6}"/>
              </a:ext>
            </a:extLst>
          </p:cNvPr>
          <p:cNvSpPr txBox="1"/>
          <p:nvPr/>
        </p:nvSpPr>
        <p:spPr>
          <a:xfrm>
            <a:off x="2080432" y="3066760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Krunchy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Fries Delight (Choco)</a:t>
            </a:r>
          </a:p>
        </p:txBody>
      </p:sp>
      <p:sp>
        <p:nvSpPr>
          <p:cNvPr id="15" name="Picture 14">
            <a:extLst>
              <a:ext uri="{FF2B5EF4-FFF2-40B4-BE49-F238E27FC236}">
                <a16:creationId xmlns:a16="http://schemas.microsoft.com/office/drawing/2014/main" id="{296CD787-24EE-4E16-B031-FD4AA0CF4681}"/>
              </a:ext>
            </a:extLst>
          </p:cNvPr>
          <p:cNvSpPr txBox="1"/>
          <p:nvPr/>
        </p:nvSpPr>
        <p:spPr>
          <a:xfrm>
            <a:off x="1401923" y="128937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0A2C75-8E36-4DDF-841D-5072F7FF2994}"/>
              </a:ext>
            </a:extLst>
          </p:cNvPr>
          <p:cNvSpPr txBox="1"/>
          <p:nvPr/>
        </p:nvSpPr>
        <p:spPr>
          <a:xfrm>
            <a:off x="3337848" y="-4783220"/>
            <a:ext cx="9698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130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13000" dirty="0">
                <a:solidFill>
                  <a:srgbClr val="810746"/>
                </a:solidFill>
                <a:latin typeface="Cherry Blue" panose="02000600000000000000" pitchFamily="2" charset="0"/>
              </a:rPr>
              <a:t> Doughnut Delights</a:t>
            </a:r>
          </a:p>
        </p:txBody>
      </p:sp>
    </p:spTree>
    <p:extLst>
      <p:ext uri="{BB962C8B-B14F-4D97-AF65-F5344CB8AC3E}">
        <p14:creationId xmlns:p14="http://schemas.microsoft.com/office/powerpoint/2010/main" val="372340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-330791" y="-5127617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8436457" y="-7163406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2845896" y="4494476"/>
            <a:ext cx="7526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810746"/>
                </a:solidFill>
                <a:latin typeface="Cherry Blue" panose="02000600000000000000" pitchFamily="2" charset="0"/>
              </a:rPr>
              <a:t>-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12459369" y="-1097245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041399" y="-3607420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661957">
            <a:off x="13371921" y="2987160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12357392" y="4199779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810746"/>
                </a:solidFill>
                <a:latin typeface="Cherry Blue" panose="02000600000000000000" pitchFamily="2" charset="0"/>
              </a:rPr>
              <a:t>- Sugar Glazed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241" y="-614717"/>
            <a:ext cx="5648286" cy="5630636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7A0C7-8424-4874-8E02-68D88CFF55DC}"/>
              </a:ext>
            </a:extLst>
          </p:cNvPr>
          <p:cNvSpPr txBox="1"/>
          <p:nvPr/>
        </p:nvSpPr>
        <p:spPr>
          <a:xfrm>
            <a:off x="2742167" y="68421"/>
            <a:ext cx="9698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130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13000" dirty="0">
                <a:solidFill>
                  <a:srgbClr val="810746"/>
                </a:solidFill>
                <a:latin typeface="Cherry Blue" panose="02000600000000000000" pitchFamily="2" charset="0"/>
              </a:rPr>
              <a:t> Doughnut Delights</a:t>
            </a:r>
          </a:p>
        </p:txBody>
      </p:sp>
      <p:sp>
        <p:nvSpPr>
          <p:cNvPr id="14" name="Picture 14">
            <a:extLst>
              <a:ext uri="{FF2B5EF4-FFF2-40B4-BE49-F238E27FC236}">
                <a16:creationId xmlns:a16="http://schemas.microsoft.com/office/drawing/2014/main" id="{20414B5D-BCDB-48FB-BC9F-B20011AC3DB2}"/>
              </a:ext>
            </a:extLst>
          </p:cNvPr>
          <p:cNvSpPr txBox="1"/>
          <p:nvPr/>
        </p:nvSpPr>
        <p:spPr>
          <a:xfrm>
            <a:off x="-4666500" y="718836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C943A-B130-476E-86ED-661A9AA3E6C1}"/>
              </a:ext>
            </a:extLst>
          </p:cNvPr>
          <p:cNvSpPr txBox="1"/>
          <p:nvPr/>
        </p:nvSpPr>
        <p:spPr>
          <a:xfrm>
            <a:off x="-4366280" y="2690223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Krunchy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Fries Delight (Choco)</a:t>
            </a:r>
          </a:p>
        </p:txBody>
      </p:sp>
    </p:spTree>
    <p:extLst>
      <p:ext uri="{BB962C8B-B14F-4D97-AF65-F5344CB8AC3E}">
        <p14:creationId xmlns:p14="http://schemas.microsoft.com/office/powerpoint/2010/main" val="19404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86268" y="-5045998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8742264" y="-6294938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4928446" y="1567339"/>
            <a:ext cx="7526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12459369" y="-1097245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33781">
            <a:off x="-4406378" y="706410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4928446" y="2657491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Sugar Glazed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025" y="-809467"/>
            <a:ext cx="5046278" cy="5030509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7A0C7-8424-4874-8E02-68D88CFF55DC}"/>
              </a:ext>
            </a:extLst>
          </p:cNvPr>
          <p:cNvSpPr txBox="1"/>
          <p:nvPr/>
        </p:nvSpPr>
        <p:spPr>
          <a:xfrm>
            <a:off x="3123360" y="440765"/>
            <a:ext cx="93318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85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Doughnut Delights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B6335-0A9F-4D2E-87B9-38FA0A1239DB}"/>
              </a:ext>
            </a:extLst>
          </p:cNvPr>
          <p:cNvSpPr txBox="1"/>
          <p:nvPr/>
        </p:nvSpPr>
        <p:spPr>
          <a:xfrm>
            <a:off x="13917478" y="3198555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Krunchy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Fries Delight (Choco)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5606726" y="3066760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Kreamy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Doughnut Delight (Ube or Mango)</a:t>
            </a:r>
          </a:p>
        </p:txBody>
      </p:sp>
    </p:spTree>
    <p:extLst>
      <p:ext uri="{BB962C8B-B14F-4D97-AF65-F5344CB8AC3E}">
        <p14:creationId xmlns:p14="http://schemas.microsoft.com/office/powerpoint/2010/main" val="225531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86268" y="-5045998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4310644" y="1989562"/>
            <a:ext cx="6894938" cy="57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2885169" y="1621615"/>
            <a:ext cx="7526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-2280760" y="5450318"/>
            <a:ext cx="6928507" cy="7522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279142">
            <a:off x="7354789" y="-4027307"/>
            <a:ext cx="9393291" cy="9393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12885169" y="2826805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Caramelized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84" y="-84204"/>
            <a:ext cx="5046278" cy="5030509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7A0C7-8424-4874-8E02-68D88CFF55DC}"/>
              </a:ext>
            </a:extLst>
          </p:cNvPr>
          <p:cNvSpPr txBox="1"/>
          <p:nvPr/>
        </p:nvSpPr>
        <p:spPr>
          <a:xfrm>
            <a:off x="11261115" y="416425"/>
            <a:ext cx="93318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85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ice Candy Delights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AED57-9E3E-417D-85CF-27B000C60EC6}"/>
              </a:ext>
            </a:extLst>
          </p:cNvPr>
          <p:cNvSpPr txBox="1"/>
          <p:nvPr/>
        </p:nvSpPr>
        <p:spPr>
          <a:xfrm>
            <a:off x="2080432" y="3066760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Kreamy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Doughnut Delight (Ube or Mango)</a:t>
            </a:r>
          </a:p>
        </p:txBody>
      </p:sp>
      <p:sp>
        <p:nvSpPr>
          <p:cNvPr id="15" name="Picture 14">
            <a:extLst>
              <a:ext uri="{FF2B5EF4-FFF2-40B4-BE49-F238E27FC236}">
                <a16:creationId xmlns:a16="http://schemas.microsoft.com/office/drawing/2014/main" id="{296CD787-24EE-4E16-B031-FD4AA0CF4681}"/>
              </a:ext>
            </a:extLst>
          </p:cNvPr>
          <p:cNvSpPr txBox="1"/>
          <p:nvPr/>
        </p:nvSpPr>
        <p:spPr>
          <a:xfrm>
            <a:off x="1401923" y="128937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503AD-BE5E-4F49-AC46-279DB33627DA}"/>
              </a:ext>
            </a:extLst>
          </p:cNvPr>
          <p:cNvSpPr txBox="1"/>
          <p:nvPr/>
        </p:nvSpPr>
        <p:spPr>
          <a:xfrm>
            <a:off x="3123360" y="-2209445"/>
            <a:ext cx="93318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85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Doughnut Delights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6527A-161F-4A6A-8573-5EE36709A385}"/>
              </a:ext>
            </a:extLst>
          </p:cNvPr>
          <p:cNvSpPr txBox="1"/>
          <p:nvPr/>
        </p:nvSpPr>
        <p:spPr>
          <a:xfrm>
            <a:off x="12832578" y="2657491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Sugar Glazed</a:t>
            </a:r>
          </a:p>
        </p:txBody>
      </p:sp>
      <p:sp>
        <p:nvSpPr>
          <p:cNvPr id="18" name="TextBox 171">
            <a:extLst>
              <a:ext uri="{FF2B5EF4-FFF2-40B4-BE49-F238E27FC236}">
                <a16:creationId xmlns:a16="http://schemas.microsoft.com/office/drawing/2014/main" id="{D4CF7E95-78F8-45F6-B137-0DB4F301C61D}"/>
              </a:ext>
            </a:extLst>
          </p:cNvPr>
          <p:cNvSpPr txBox="1"/>
          <p:nvPr/>
        </p:nvSpPr>
        <p:spPr>
          <a:xfrm>
            <a:off x="10699514" y="-2808040"/>
            <a:ext cx="9698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130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13000" dirty="0">
                <a:solidFill>
                  <a:srgbClr val="810746"/>
                </a:solidFill>
                <a:latin typeface="Cherry Blue" panose="02000600000000000000" pitchFamily="2" charset="0"/>
              </a:rPr>
              <a:t> Ice Candy Delights</a:t>
            </a:r>
          </a:p>
        </p:txBody>
      </p:sp>
    </p:spTree>
    <p:extLst>
      <p:ext uri="{BB962C8B-B14F-4D97-AF65-F5344CB8AC3E}">
        <p14:creationId xmlns:p14="http://schemas.microsoft.com/office/powerpoint/2010/main" val="320734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52958-0B1D-406C-A46A-B7C36554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34064">
            <a:off x="-5510278" y="-3783691"/>
            <a:ext cx="6093232" cy="6093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99BFB0-4C5D-41E1-B1F3-5FF84404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26997" flipV="1">
            <a:off x="9503382" y="-4994623"/>
            <a:ext cx="8342857" cy="7032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E1CE9E-C0C1-42D6-B40C-BF1A201AD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64936">
            <a:off x="-6473587" y="2589325"/>
            <a:ext cx="674601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A93652-F6C5-4CF7-BFC7-E24D97317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412111" flipH="1" flipV="1">
            <a:off x="10407821" y="-5504122"/>
            <a:ext cx="4872223" cy="4872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08B9D8-E0B7-4A99-B3CF-1E7FE973B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941981" flipV="1">
            <a:off x="-5296920" y="3810630"/>
            <a:ext cx="4876800" cy="44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2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-330791" y="-5127617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8436457" y="-7163406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-3675293" y="4494476"/>
            <a:ext cx="7526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810746"/>
                </a:solidFill>
                <a:latin typeface="Cherry Blue" panose="02000600000000000000" pitchFamily="2" charset="0"/>
              </a:rPr>
              <a:t>- 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12459369" y="-1097245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041399" y="-3607420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661957">
            <a:off x="13371921" y="2987160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12357392" y="4199779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810746"/>
                </a:solidFill>
                <a:latin typeface="Cherry Blue" panose="02000600000000000000" pitchFamily="2" charset="0"/>
              </a:rPr>
              <a:t>- Mango Ube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245" y="-614717"/>
            <a:ext cx="5648286" cy="5630636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3" name="TextBox 171">
            <a:extLst>
              <a:ext uri="{FF2B5EF4-FFF2-40B4-BE49-F238E27FC236}">
                <a16:creationId xmlns:a16="http://schemas.microsoft.com/office/drawing/2014/main" id="{8F47A0C7-8424-4874-8E02-68D88CFF55DC}"/>
              </a:ext>
            </a:extLst>
          </p:cNvPr>
          <p:cNvSpPr txBox="1"/>
          <p:nvPr/>
        </p:nvSpPr>
        <p:spPr>
          <a:xfrm>
            <a:off x="2742167" y="68421"/>
            <a:ext cx="9698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130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13000" dirty="0">
                <a:solidFill>
                  <a:srgbClr val="810746"/>
                </a:solidFill>
                <a:latin typeface="Cherry Blue" panose="02000600000000000000" pitchFamily="2" charset="0"/>
              </a:rPr>
              <a:t> Ice Candy Delights</a:t>
            </a:r>
          </a:p>
        </p:txBody>
      </p:sp>
      <p:sp>
        <p:nvSpPr>
          <p:cNvPr id="14" name="Picture 14">
            <a:extLst>
              <a:ext uri="{FF2B5EF4-FFF2-40B4-BE49-F238E27FC236}">
                <a16:creationId xmlns:a16="http://schemas.microsoft.com/office/drawing/2014/main" id="{ED9514BA-2C78-4230-B69F-108DA9D08CEC}"/>
              </a:ext>
            </a:extLst>
          </p:cNvPr>
          <p:cNvSpPr txBox="1"/>
          <p:nvPr/>
        </p:nvSpPr>
        <p:spPr>
          <a:xfrm>
            <a:off x="-5200354" y="128937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48679-100B-4E61-A533-639476B98AB5}"/>
              </a:ext>
            </a:extLst>
          </p:cNvPr>
          <p:cNvSpPr txBox="1"/>
          <p:nvPr/>
        </p:nvSpPr>
        <p:spPr>
          <a:xfrm>
            <a:off x="-5761709" y="3066760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Kreamy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Doughnut Delight (Ube or Mango)</a:t>
            </a:r>
          </a:p>
        </p:txBody>
      </p:sp>
    </p:spTree>
    <p:extLst>
      <p:ext uri="{BB962C8B-B14F-4D97-AF65-F5344CB8AC3E}">
        <p14:creationId xmlns:p14="http://schemas.microsoft.com/office/powerpoint/2010/main" val="49404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8742264" y="-6294938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4928446" y="1567339"/>
            <a:ext cx="7526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12459369" y="-1097245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33781">
            <a:off x="-4406378" y="706410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4928446" y="2657491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Mango Ube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025" y="-809467"/>
            <a:ext cx="5046278" cy="5030509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B6335-0A9F-4D2E-87B9-38FA0A1239DB}"/>
              </a:ext>
            </a:extLst>
          </p:cNvPr>
          <p:cNvSpPr txBox="1"/>
          <p:nvPr/>
        </p:nvSpPr>
        <p:spPr>
          <a:xfrm>
            <a:off x="13917478" y="3198555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Krunchy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Fries Delight (Choco)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5606726" y="3066760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Kreamy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Doughnut Delight (Ube or Mango)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2828866" y="346124"/>
            <a:ext cx="96986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85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Ice Candy Delights</a:t>
            </a:r>
          </a:p>
        </p:txBody>
      </p:sp>
    </p:spTree>
    <p:extLst>
      <p:ext uri="{BB962C8B-B14F-4D97-AF65-F5344CB8AC3E}">
        <p14:creationId xmlns:p14="http://schemas.microsoft.com/office/powerpoint/2010/main" val="274999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-8742264" y="-6294938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3573669" y="1567339"/>
            <a:ext cx="6329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12459369" y="-1097245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-14784374" y="-508624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96232" flipH="1" flipV="1">
            <a:off x="-12239196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210696">
            <a:off x="13218186" y="-736379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13312412" y="2657491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Mango Ube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0" y="-1920025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B6335-0A9F-4D2E-87B9-38FA0A1239DB}"/>
              </a:ext>
            </a:extLst>
          </p:cNvPr>
          <p:cNvSpPr txBox="1"/>
          <p:nvPr/>
        </p:nvSpPr>
        <p:spPr>
          <a:xfrm>
            <a:off x="13917478" y="3198555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Krunchy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Fries Delight (Choco)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5606726" y="3066760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Kreamy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Doughnut Delight (Ube or Mango)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6706725" y="-1649439"/>
            <a:ext cx="96986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85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Ice Candy Delights</a:t>
            </a:r>
          </a:p>
        </p:txBody>
      </p:sp>
    </p:spTree>
    <p:extLst>
      <p:ext uri="{BB962C8B-B14F-4D97-AF65-F5344CB8AC3E}">
        <p14:creationId xmlns:p14="http://schemas.microsoft.com/office/powerpoint/2010/main" val="80122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32582" flipH="1" flipV="1">
            <a:off x="-1107598" y="178763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3573669" y="1567339"/>
            <a:ext cx="6329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189" flipV="1">
            <a:off x="3774337" y="-260213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42244">
            <a:off x="3507442" y="-933024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884113" flipH="1" flipV="1">
            <a:off x="-1366946" y="-1064426"/>
            <a:ext cx="10932422" cy="9458322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210696">
            <a:off x="9065322" y="95692"/>
            <a:ext cx="8131905" cy="813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13312412" y="2657491"/>
            <a:ext cx="9209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Mango Ube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11" y="-9465255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B6335-0A9F-4D2E-87B9-38FA0A1239DB}"/>
              </a:ext>
            </a:extLst>
          </p:cNvPr>
          <p:cNvSpPr txBox="1"/>
          <p:nvPr/>
        </p:nvSpPr>
        <p:spPr>
          <a:xfrm>
            <a:off x="13917478" y="3198555"/>
            <a:ext cx="4695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Krunchy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</a:t>
            </a:r>
            <a:r>
              <a:rPr lang="en-PH" sz="50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5000" dirty="0">
                <a:solidFill>
                  <a:srgbClr val="FFC000"/>
                </a:solidFill>
                <a:latin typeface="Cherry Blue" panose="02000600000000000000" pitchFamily="2" charset="0"/>
              </a:rPr>
              <a:t> Fries Delight (Choco)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1938541" y="1074509"/>
            <a:ext cx="9763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400" dirty="0">
                <a:solidFill>
                  <a:srgbClr val="FFC000"/>
                </a:solidFill>
                <a:latin typeface="Cherry Blue" panose="02000600000000000000" pitchFamily="2" charset="0"/>
              </a:rPr>
              <a:t>Why Should You Choose </a:t>
            </a:r>
            <a:r>
              <a:rPr lang="en-PH" sz="10400" dirty="0" err="1">
                <a:solidFill>
                  <a:srgbClr val="FFC000"/>
                </a:solidFill>
                <a:latin typeface="Cherry Blue" panose="02000600000000000000" pitchFamily="2" charset="0"/>
              </a:rPr>
              <a:t>Chois</a:t>
            </a:r>
            <a:r>
              <a:rPr lang="en-PH" sz="10400" dirty="0">
                <a:solidFill>
                  <a:srgbClr val="FFC000"/>
                </a:solidFill>
                <a:latin typeface="Cherry Blue" panose="02000600000000000000" pitchFamily="2" charset="0"/>
              </a:rPr>
              <a:t>’ </a:t>
            </a:r>
            <a:r>
              <a:rPr lang="en-PH" sz="10400" dirty="0" err="1">
                <a:solidFill>
                  <a:srgbClr val="FFC000"/>
                </a:solidFill>
                <a:latin typeface="Cherry Blue" panose="02000600000000000000" pitchFamily="2" charset="0"/>
              </a:rPr>
              <a:t>Kamote</a:t>
            </a:r>
            <a:r>
              <a:rPr lang="en-PH" sz="10400" dirty="0">
                <a:solidFill>
                  <a:srgbClr val="FFC000"/>
                </a:solidFill>
                <a:latin typeface="Cherry Blue" panose="02000600000000000000" pitchFamily="2" charset="0"/>
              </a:rPr>
              <a:t> Delights?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6706725" y="-1649439"/>
            <a:ext cx="96986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</a:t>
            </a:r>
            <a:r>
              <a:rPr lang="en-PH" sz="8500" dirty="0" err="1">
                <a:solidFill>
                  <a:srgbClr val="810746"/>
                </a:solidFill>
                <a:latin typeface="Cherry Blue" panose="02000600000000000000" pitchFamily="2" charset="0"/>
              </a:rPr>
              <a:t>Kamote</a:t>
            </a:r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 Ice Candy Delights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56409-4D05-48E8-8908-A18C82663A06}"/>
              </a:ext>
            </a:extLst>
          </p:cNvPr>
          <p:cNvSpPr txBox="1"/>
          <p:nvPr/>
        </p:nvSpPr>
        <p:spPr>
          <a:xfrm>
            <a:off x="1753607" y="-5827384"/>
            <a:ext cx="96986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Feedbacks and Testimonials</a:t>
            </a:r>
          </a:p>
        </p:txBody>
      </p:sp>
    </p:spTree>
    <p:extLst>
      <p:ext uri="{BB962C8B-B14F-4D97-AF65-F5344CB8AC3E}">
        <p14:creationId xmlns:p14="http://schemas.microsoft.com/office/powerpoint/2010/main" val="74831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06349" flipH="1" flipV="1">
            <a:off x="14851011" y="3819284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3573669" y="1567339"/>
            <a:ext cx="6329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09879" flipV="1">
            <a:off x="-7998404" y="702727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93951">
            <a:off x="2741985" y="-8413976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15830" flipH="1" flipV="1">
            <a:off x="629788" y="5771229"/>
            <a:ext cx="10932422" cy="9458322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4215898" y="-867398"/>
            <a:ext cx="8131905" cy="813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730" y="-8927958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10339509" y="603454"/>
            <a:ext cx="9763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0" dirty="0">
                <a:solidFill>
                  <a:srgbClr val="FFC000"/>
                </a:solidFill>
                <a:latin typeface="Cherry Blue" panose="02000600000000000000" pitchFamily="2" charset="0"/>
              </a:rPr>
              <a:t>What Makes Our Product Unique?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2723931" y="57195"/>
            <a:ext cx="6982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Feedbacks</a:t>
            </a:r>
          </a:p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and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9820C-871C-4334-A54B-5B1BE88EE6FA}"/>
              </a:ext>
            </a:extLst>
          </p:cNvPr>
          <p:cNvSpPr txBox="1"/>
          <p:nvPr/>
        </p:nvSpPr>
        <p:spPr>
          <a:xfrm>
            <a:off x="-8312727" y="-5957455"/>
            <a:ext cx="9476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/>
              <a:t>“When I first tried </a:t>
            </a:r>
            <a:r>
              <a:rPr lang="en-PH" sz="4000" dirty="0" err="1"/>
              <a:t>Chois</a:t>
            </a:r>
            <a:r>
              <a:rPr lang="en-PH" sz="4000" dirty="0"/>
              <a:t>’ </a:t>
            </a:r>
            <a:r>
              <a:rPr lang="en-PH" sz="4000" dirty="0" err="1"/>
              <a:t>Kamote</a:t>
            </a:r>
            <a:r>
              <a:rPr lang="en-PH" sz="4000" dirty="0"/>
              <a:t> Delights, I was blown away by the incredible flavor and texture. The </a:t>
            </a:r>
            <a:r>
              <a:rPr lang="en-PH" sz="4000" dirty="0" err="1"/>
              <a:t>Kamote</a:t>
            </a:r>
            <a:r>
              <a:rPr lang="en-PH" sz="4000" dirty="0"/>
              <a:t> Fries were perfectly crispy on the outside and tender on the inside, while the </a:t>
            </a:r>
            <a:r>
              <a:rPr lang="en-PH" sz="4000" dirty="0" err="1"/>
              <a:t>Kamote</a:t>
            </a:r>
            <a:r>
              <a:rPr lang="en-PH" sz="4000" dirty="0"/>
              <a:t> Ice Candy melted in my mouth. It's such a refreshing change from ordinary snacks, and I can't get enough of them!“</a:t>
            </a:r>
          </a:p>
          <a:p>
            <a:r>
              <a:rPr lang="en-PH" sz="4000" dirty="0">
                <a:solidFill>
                  <a:srgbClr val="FFC000"/>
                </a:solidFill>
              </a:rPr>
              <a:t>	- Christy</a:t>
            </a:r>
          </a:p>
        </p:txBody>
      </p:sp>
    </p:spTree>
    <p:extLst>
      <p:ext uri="{BB962C8B-B14F-4D97-AF65-F5344CB8AC3E}">
        <p14:creationId xmlns:p14="http://schemas.microsoft.com/office/powerpoint/2010/main" val="252313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989780" flipH="1" flipV="1">
            <a:off x="6971295" y="2623290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3573669" y="1567339"/>
            <a:ext cx="6329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09879" flipV="1">
            <a:off x="-7998404" y="7027278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150403">
            <a:off x="-3493239" y="-3516374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15830" flipH="1" flipV="1">
            <a:off x="602079" y="7406064"/>
            <a:ext cx="10932422" cy="9458322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155682">
            <a:off x="9577606" y="-1108008"/>
            <a:ext cx="8131905" cy="813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730" y="-8927958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10339509" y="603454"/>
            <a:ext cx="9763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0" dirty="0">
                <a:solidFill>
                  <a:srgbClr val="FFC000"/>
                </a:solidFill>
                <a:latin typeface="Cherry Blue" panose="02000600000000000000" pitchFamily="2" charset="0"/>
              </a:rPr>
              <a:t>What Makes Our Product Unique?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11827912" y="78533"/>
            <a:ext cx="6982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Feedbacks</a:t>
            </a:r>
          </a:p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and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0B4F-F458-4270-B805-65CC0A174064}"/>
              </a:ext>
            </a:extLst>
          </p:cNvPr>
          <p:cNvSpPr txBox="1"/>
          <p:nvPr/>
        </p:nvSpPr>
        <p:spPr>
          <a:xfrm>
            <a:off x="1440687" y="612844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“When I first tried </a:t>
            </a:r>
            <a:r>
              <a:rPr lang="en-PH" sz="3200" b="1" dirty="0" err="1"/>
              <a:t>Chois</a:t>
            </a:r>
            <a:r>
              <a:rPr lang="en-PH" sz="3200" b="1" dirty="0"/>
              <a:t>’ </a:t>
            </a:r>
            <a:r>
              <a:rPr lang="en-PH" sz="3200" b="1" dirty="0" err="1"/>
              <a:t>Kamote</a:t>
            </a:r>
            <a:r>
              <a:rPr lang="en-PH" sz="3200" b="1" dirty="0"/>
              <a:t> Delights, I was blown away by the incredible flavor and texture. The </a:t>
            </a:r>
            <a:r>
              <a:rPr lang="en-PH" sz="3200" b="1" dirty="0" err="1"/>
              <a:t>Kamote</a:t>
            </a:r>
            <a:r>
              <a:rPr lang="en-PH" sz="3200" b="1" dirty="0"/>
              <a:t> Fries were perfectly crispy on the outside and tender on the inside, while the </a:t>
            </a:r>
            <a:r>
              <a:rPr lang="en-PH" sz="3200" b="1" dirty="0" err="1"/>
              <a:t>Kamote</a:t>
            </a:r>
            <a:r>
              <a:rPr lang="en-PH" sz="3200" b="1" dirty="0"/>
              <a:t> Ice Candy melted in my mouth. It's such a refreshing change from ordinary snacks, and I can't get enough of them!“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097A6C-07DC-48A3-8001-81A7D971C3A7}"/>
              </a:ext>
            </a:extLst>
          </p:cNvPr>
          <p:cNvSpPr txBox="1"/>
          <p:nvPr/>
        </p:nvSpPr>
        <p:spPr>
          <a:xfrm>
            <a:off x="4627022" y="-5630690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"As a health-conscious individual, I've always struggled to find snacks that are both delicious and nutritious. That's when I discovered </a:t>
            </a:r>
            <a:r>
              <a:rPr lang="en-PH" sz="3200" b="1" dirty="0" err="1"/>
              <a:t>Kamote</a:t>
            </a:r>
            <a:r>
              <a:rPr lang="en-PH" sz="3200" b="1" dirty="0"/>
              <a:t> Delights. Not only are their treats incredibly tasty, but they're also made from high-quality </a:t>
            </a:r>
            <a:r>
              <a:rPr lang="en-PH" sz="3200" b="1" dirty="0" err="1"/>
              <a:t>Kamote</a:t>
            </a:r>
            <a:r>
              <a:rPr lang="en-PH" sz="3200" b="1" dirty="0"/>
              <a:t>, which is packed with vitamins and minerals. Now, I can enjoy guilt-free snacking!“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Christian</a:t>
            </a:r>
          </a:p>
        </p:txBody>
      </p:sp>
    </p:spTree>
    <p:extLst>
      <p:ext uri="{BB962C8B-B14F-4D97-AF65-F5344CB8AC3E}">
        <p14:creationId xmlns:p14="http://schemas.microsoft.com/office/powerpoint/2010/main" val="422407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34000" flipH="1" flipV="1">
            <a:off x="12378380" y="5729567"/>
            <a:ext cx="8401839" cy="697194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3573669" y="1567339"/>
            <a:ext cx="6329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280262" flipV="1">
            <a:off x="-3272348" y="3888654"/>
            <a:ext cx="8586204" cy="932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33">
            <a:off x="3922022" y="-7626289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380234" flipH="1" flipV="1">
            <a:off x="6677871" y="-5891019"/>
            <a:ext cx="10932422" cy="9458322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08551">
            <a:off x="-5043322" y="-1863954"/>
            <a:ext cx="8131905" cy="813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712" y="-9746955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10339509" y="603454"/>
            <a:ext cx="9763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0" dirty="0">
                <a:solidFill>
                  <a:srgbClr val="FFC000"/>
                </a:solidFill>
                <a:latin typeface="Cherry Blue" panose="02000600000000000000" pitchFamily="2" charset="0"/>
              </a:rPr>
              <a:t>What Makes Our Product Unique?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11827912" y="78533"/>
            <a:ext cx="6982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Feedbacks</a:t>
            </a:r>
          </a:p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and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0B4F-F458-4270-B805-65CC0A174064}"/>
              </a:ext>
            </a:extLst>
          </p:cNvPr>
          <p:cNvSpPr txBox="1"/>
          <p:nvPr/>
        </p:nvSpPr>
        <p:spPr>
          <a:xfrm>
            <a:off x="4098067" y="859065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"As a health-conscious individual, I've always struggled to find snacks that are both delicious and nutritious. That's when I discovered </a:t>
            </a:r>
            <a:r>
              <a:rPr lang="en-PH" sz="3200" b="1" dirty="0" err="1"/>
              <a:t>Kamote</a:t>
            </a:r>
            <a:r>
              <a:rPr lang="en-PH" sz="3200" b="1" dirty="0"/>
              <a:t> Delights. Not only are their treats incredibly tasty, but they're also made from high-quality </a:t>
            </a:r>
            <a:r>
              <a:rPr lang="en-PH" sz="3200" b="1" dirty="0" err="1"/>
              <a:t>Kamote</a:t>
            </a:r>
            <a:r>
              <a:rPr lang="en-PH" sz="3200" b="1" dirty="0"/>
              <a:t>, which is packed with vitamins and minerals. Now, I can enjoy guilt-free snacking!“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9990C-409C-4E61-B674-A8FA54E8BC7B}"/>
              </a:ext>
            </a:extLst>
          </p:cNvPr>
          <p:cNvSpPr txBox="1"/>
          <p:nvPr/>
        </p:nvSpPr>
        <p:spPr>
          <a:xfrm>
            <a:off x="1385269" y="7069062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“When I first tried </a:t>
            </a:r>
            <a:r>
              <a:rPr lang="en-PH" sz="3200" b="1" dirty="0" err="1"/>
              <a:t>Chois</a:t>
            </a:r>
            <a:r>
              <a:rPr lang="en-PH" sz="3200" b="1" dirty="0"/>
              <a:t>’ </a:t>
            </a:r>
            <a:r>
              <a:rPr lang="en-PH" sz="3200" b="1" dirty="0" err="1"/>
              <a:t>Kamote</a:t>
            </a:r>
            <a:r>
              <a:rPr lang="en-PH" sz="3200" b="1" dirty="0"/>
              <a:t> Delights, I was blown away by the incredible flavor and texture. The </a:t>
            </a:r>
            <a:r>
              <a:rPr lang="en-PH" sz="3200" b="1" dirty="0" err="1"/>
              <a:t>Kamote</a:t>
            </a:r>
            <a:r>
              <a:rPr lang="en-PH" sz="3200" b="1" dirty="0"/>
              <a:t> Fries were perfectly crispy on the outside and tender on the inside, while the </a:t>
            </a:r>
            <a:r>
              <a:rPr lang="en-PH" sz="3200" b="1" dirty="0" err="1"/>
              <a:t>Kamote</a:t>
            </a:r>
            <a:r>
              <a:rPr lang="en-PH" sz="3200" b="1" dirty="0"/>
              <a:t> Ice Candy melted in my mouth. It's such a refreshing change from ordinary snacks, and I can't get enough of them!“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98F83-4150-4698-B650-7C70C0D3F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" y="-770928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3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69586" y="-5454216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76115" flipH="1" flipV="1">
            <a:off x="5740054" y="990449"/>
            <a:ext cx="6215216" cy="5157459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3573669" y="1567339"/>
            <a:ext cx="6329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>
                <a:solidFill>
                  <a:srgbClr val="FFC000"/>
                </a:solidFill>
                <a:latin typeface="Cherry Blue" panose="02000600000000000000" pitchFamily="2" charset="0"/>
              </a:rPr>
              <a:t>- 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55852" flipH="1">
            <a:off x="11465101" y="-7621227"/>
            <a:ext cx="7554690" cy="8202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654031">
            <a:off x="1719530" y="-1114024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85529" flipH="1">
            <a:off x="-71931" y="5341008"/>
            <a:ext cx="10932422" cy="10613611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22693">
            <a:off x="16829316" y="-546534"/>
            <a:ext cx="10033097" cy="10033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712" y="-9746955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10339509" y="603454"/>
            <a:ext cx="9763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0" dirty="0">
                <a:solidFill>
                  <a:srgbClr val="FFC000"/>
                </a:solidFill>
                <a:latin typeface="Cherry Blue" panose="02000600000000000000" pitchFamily="2" charset="0"/>
              </a:rPr>
              <a:t>What Makes Our Product Unique?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15441555" y="603454"/>
            <a:ext cx="6982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Feedbacks</a:t>
            </a:r>
          </a:p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and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0B4F-F458-4270-B805-65CC0A174064}"/>
              </a:ext>
            </a:extLst>
          </p:cNvPr>
          <p:cNvSpPr txBox="1"/>
          <p:nvPr/>
        </p:nvSpPr>
        <p:spPr>
          <a:xfrm>
            <a:off x="14732169" y="859065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"As a health-conscious individual, I've always struggled to find snacks that are both delicious and nutritious. That's when I discovered </a:t>
            </a:r>
            <a:r>
              <a:rPr lang="en-PH" sz="3200" b="1" dirty="0" err="1"/>
              <a:t>Kamote</a:t>
            </a:r>
            <a:r>
              <a:rPr lang="en-PH" sz="3200" b="1" dirty="0"/>
              <a:t> Delights. Not only are their treats incredibly tasty, but they're also made from high-quality </a:t>
            </a:r>
            <a:r>
              <a:rPr lang="en-PH" sz="3200" b="1" dirty="0" err="1"/>
              <a:t>Kamote</a:t>
            </a:r>
            <a:r>
              <a:rPr lang="en-PH" sz="3200" b="1" dirty="0"/>
              <a:t>, which is packed with vitamins and minerals. Now, I can enjoy guilt-free snacking!“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9990C-409C-4E61-B674-A8FA54E8BC7B}"/>
              </a:ext>
            </a:extLst>
          </p:cNvPr>
          <p:cNvSpPr txBox="1"/>
          <p:nvPr/>
        </p:nvSpPr>
        <p:spPr>
          <a:xfrm>
            <a:off x="1385269" y="7069062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“When I first tried </a:t>
            </a:r>
            <a:r>
              <a:rPr lang="en-PH" sz="3200" b="1" dirty="0" err="1"/>
              <a:t>Chois</a:t>
            </a:r>
            <a:r>
              <a:rPr lang="en-PH" sz="3200" b="1" dirty="0"/>
              <a:t>’ </a:t>
            </a:r>
            <a:r>
              <a:rPr lang="en-PH" sz="3200" b="1" dirty="0" err="1"/>
              <a:t>Kamote</a:t>
            </a:r>
            <a:r>
              <a:rPr lang="en-PH" sz="3200" b="1" dirty="0"/>
              <a:t> Delights, I was blown away by the incredible flavor and texture. The </a:t>
            </a:r>
            <a:r>
              <a:rPr lang="en-PH" sz="3200" b="1" dirty="0" err="1"/>
              <a:t>Kamote</a:t>
            </a:r>
            <a:r>
              <a:rPr lang="en-PH" sz="3200" b="1" dirty="0"/>
              <a:t> Fries were perfectly crispy on the outside and tender on the inside, while the </a:t>
            </a:r>
            <a:r>
              <a:rPr lang="en-PH" sz="3200" b="1" dirty="0" err="1"/>
              <a:t>Kamote</a:t>
            </a:r>
            <a:r>
              <a:rPr lang="en-PH" sz="3200" b="1" dirty="0"/>
              <a:t> Ice Candy melted in my mouth. It's such a refreshing change from ordinary snacks, and I can't get enough of them!“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84FF29-82CB-415E-ABE4-8F1F4940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9" y="662202"/>
            <a:ext cx="5072706" cy="5072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0A79C3-A42B-493B-97E1-3FA38705648E}"/>
              </a:ext>
            </a:extLst>
          </p:cNvPr>
          <p:cNvSpPr txBox="1"/>
          <p:nvPr/>
        </p:nvSpPr>
        <p:spPr>
          <a:xfrm>
            <a:off x="2909071" y="-2889493"/>
            <a:ext cx="69829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2149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43728" flipH="1" flipV="1">
            <a:off x="11949523" y="5672678"/>
            <a:ext cx="6215216" cy="5157459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55852" flipH="1">
            <a:off x="11465101" y="-7621227"/>
            <a:ext cx="7554690" cy="8202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65093">
            <a:off x="-7887346" y="-6331322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85529" flipH="1">
            <a:off x="-2059330" y="6785666"/>
            <a:ext cx="10932422" cy="10613611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22693">
            <a:off x="16829316" y="-546534"/>
            <a:ext cx="10033097" cy="10033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712" y="-9746955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10339509" y="603454"/>
            <a:ext cx="9763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0" dirty="0">
                <a:solidFill>
                  <a:srgbClr val="FFC000"/>
                </a:solidFill>
                <a:latin typeface="Cherry Blue" panose="02000600000000000000" pitchFamily="2" charset="0"/>
              </a:rPr>
              <a:t>What Makes Our Product Unique?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2715685" y="1742930"/>
            <a:ext cx="69829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Thank You!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0B4F-F458-4270-B805-65CC0A174064}"/>
              </a:ext>
            </a:extLst>
          </p:cNvPr>
          <p:cNvSpPr txBox="1"/>
          <p:nvPr/>
        </p:nvSpPr>
        <p:spPr>
          <a:xfrm>
            <a:off x="14732169" y="859065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"As a health-conscious individual, I've always struggled to find snacks that are both delicious and nutritious. That's when I discovered </a:t>
            </a:r>
            <a:r>
              <a:rPr lang="en-PH" sz="3200" b="1" dirty="0" err="1"/>
              <a:t>Kamote</a:t>
            </a:r>
            <a:r>
              <a:rPr lang="en-PH" sz="3200" b="1" dirty="0"/>
              <a:t> Delights. Not only are their treats incredibly tasty, but they're also made from high-quality </a:t>
            </a:r>
            <a:r>
              <a:rPr lang="en-PH" sz="3200" b="1" dirty="0" err="1"/>
              <a:t>Kamote</a:t>
            </a:r>
            <a:r>
              <a:rPr lang="en-PH" sz="3200" b="1" dirty="0"/>
              <a:t>, which is packed with vitamins and minerals. Now, I can enjoy guilt-free snacking!“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9990C-409C-4E61-B674-A8FA54E8BC7B}"/>
              </a:ext>
            </a:extLst>
          </p:cNvPr>
          <p:cNvSpPr txBox="1"/>
          <p:nvPr/>
        </p:nvSpPr>
        <p:spPr>
          <a:xfrm>
            <a:off x="1385269" y="7069062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“When I first tried </a:t>
            </a:r>
            <a:r>
              <a:rPr lang="en-PH" sz="3200" b="1" dirty="0" err="1"/>
              <a:t>Chois</a:t>
            </a:r>
            <a:r>
              <a:rPr lang="en-PH" sz="3200" b="1" dirty="0"/>
              <a:t>’ </a:t>
            </a:r>
            <a:r>
              <a:rPr lang="en-PH" sz="3200" b="1" dirty="0" err="1"/>
              <a:t>Kamote</a:t>
            </a:r>
            <a:r>
              <a:rPr lang="en-PH" sz="3200" b="1" dirty="0"/>
              <a:t> Delights, I was blown away by the incredible flavor and texture. The </a:t>
            </a:r>
            <a:r>
              <a:rPr lang="en-PH" sz="3200" b="1" dirty="0" err="1"/>
              <a:t>Kamote</a:t>
            </a:r>
            <a:r>
              <a:rPr lang="en-PH" sz="3200" b="1" dirty="0"/>
              <a:t> Fries were perfectly crispy on the outside and tender on the inside, while the </a:t>
            </a:r>
            <a:r>
              <a:rPr lang="en-PH" sz="3200" b="1" dirty="0" err="1"/>
              <a:t>Kamote</a:t>
            </a:r>
            <a:r>
              <a:rPr lang="en-PH" sz="3200" b="1" dirty="0"/>
              <a:t> Ice Candy melted in my mouth. It's such a refreshing change from ordinary snacks, and I can't get enough of them!“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84FF29-82CB-415E-ABE4-8F1F4940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3780" y="773833"/>
            <a:ext cx="5072706" cy="5072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37C3EB-66FA-4B22-862A-BCAC6685FB50}"/>
              </a:ext>
            </a:extLst>
          </p:cNvPr>
          <p:cNvSpPr txBox="1"/>
          <p:nvPr/>
        </p:nvSpPr>
        <p:spPr>
          <a:xfrm>
            <a:off x="2380121" y="-2733989"/>
            <a:ext cx="69829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2183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43728" flipH="1" flipV="1">
            <a:off x="11949523" y="5672678"/>
            <a:ext cx="6215216" cy="5157459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55852" flipH="1">
            <a:off x="11465101" y="-7621227"/>
            <a:ext cx="7554690" cy="8202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65093">
            <a:off x="-7887346" y="-6331322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85529" flipH="1">
            <a:off x="-2059330" y="6785666"/>
            <a:ext cx="10932422" cy="10613611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22693">
            <a:off x="16829316" y="-546534"/>
            <a:ext cx="10033097" cy="10033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712" y="-9746955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10339509" y="603454"/>
            <a:ext cx="9763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0" dirty="0">
                <a:solidFill>
                  <a:srgbClr val="FFC000"/>
                </a:solidFill>
                <a:latin typeface="Cherry Blue" panose="02000600000000000000" pitchFamily="2" charset="0"/>
              </a:rPr>
              <a:t>What Makes Our Product Unique?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2715685" y="1742930"/>
            <a:ext cx="69829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0B4F-F458-4270-B805-65CC0A174064}"/>
              </a:ext>
            </a:extLst>
          </p:cNvPr>
          <p:cNvSpPr txBox="1"/>
          <p:nvPr/>
        </p:nvSpPr>
        <p:spPr>
          <a:xfrm>
            <a:off x="14732169" y="859065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"As a health-conscious individual, I've always struggled to find snacks that are both delicious and nutritious. That's when I discovered </a:t>
            </a:r>
            <a:r>
              <a:rPr lang="en-PH" sz="3200" b="1" dirty="0" err="1"/>
              <a:t>Kamote</a:t>
            </a:r>
            <a:r>
              <a:rPr lang="en-PH" sz="3200" b="1" dirty="0"/>
              <a:t> Delights. Not only are their treats incredibly tasty, but they're also made from high-quality </a:t>
            </a:r>
            <a:r>
              <a:rPr lang="en-PH" sz="3200" b="1" dirty="0" err="1"/>
              <a:t>Kamote</a:t>
            </a:r>
            <a:r>
              <a:rPr lang="en-PH" sz="3200" b="1" dirty="0"/>
              <a:t>, which is packed with vitamins and minerals. Now, I can enjoy guilt-free snacking!“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9990C-409C-4E61-B674-A8FA54E8BC7B}"/>
              </a:ext>
            </a:extLst>
          </p:cNvPr>
          <p:cNvSpPr txBox="1"/>
          <p:nvPr/>
        </p:nvSpPr>
        <p:spPr>
          <a:xfrm>
            <a:off x="1385269" y="7069062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“When I first tried </a:t>
            </a:r>
            <a:r>
              <a:rPr lang="en-PH" sz="3200" b="1" dirty="0" err="1"/>
              <a:t>Chois</a:t>
            </a:r>
            <a:r>
              <a:rPr lang="en-PH" sz="3200" b="1" dirty="0"/>
              <a:t>’ </a:t>
            </a:r>
            <a:r>
              <a:rPr lang="en-PH" sz="3200" b="1" dirty="0" err="1"/>
              <a:t>Kamote</a:t>
            </a:r>
            <a:r>
              <a:rPr lang="en-PH" sz="3200" b="1" dirty="0"/>
              <a:t> Delights, I was blown away by the incredible flavor and texture. The </a:t>
            </a:r>
            <a:r>
              <a:rPr lang="en-PH" sz="3200" b="1" dirty="0" err="1"/>
              <a:t>Kamote</a:t>
            </a:r>
            <a:r>
              <a:rPr lang="en-PH" sz="3200" b="1" dirty="0"/>
              <a:t> Fries were perfectly crispy on the outside and tender on the inside, while the </a:t>
            </a:r>
            <a:r>
              <a:rPr lang="en-PH" sz="3200" b="1" dirty="0" err="1"/>
              <a:t>Kamote</a:t>
            </a:r>
            <a:r>
              <a:rPr lang="en-PH" sz="3200" b="1" dirty="0"/>
              <a:t> Ice Candy melted in my mouth. It's such a refreshing change from ordinary snacks, and I can't get enough of them!“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84FF29-82CB-415E-ABE4-8F1F4940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3780" y="773833"/>
            <a:ext cx="5072706" cy="5072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6D9ABE-CBF4-4445-AF35-F97582BD5147}"/>
              </a:ext>
            </a:extLst>
          </p:cNvPr>
          <p:cNvSpPr txBox="1"/>
          <p:nvPr/>
        </p:nvSpPr>
        <p:spPr>
          <a:xfrm>
            <a:off x="2868085" y="7055165"/>
            <a:ext cx="69829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803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25" y="0"/>
            <a:ext cx="685194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57791" y="-369818"/>
            <a:ext cx="6995697" cy="759763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40480">
            <a:off x="2967447" y="2329215"/>
            <a:ext cx="2874301" cy="2874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D1629-DBDB-482F-A13A-E1160A7C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030138" flipH="1" flipV="1">
            <a:off x="11371648" y="-3106912"/>
            <a:ext cx="4872223" cy="4872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4B446F-3368-4736-B68A-A0C658A5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019713" flipV="1">
            <a:off x="-3937676" y="4109445"/>
            <a:ext cx="4876800" cy="4415387"/>
          </a:xfrm>
          <a:prstGeom prst="rect">
            <a:avLst/>
          </a:prstGeom>
        </p:spPr>
      </p:pic>
      <p:pic>
        <p:nvPicPr>
          <p:cNvPr id="15" name="!!Picture 14">
            <a:extLst>
              <a:ext uri="{FF2B5EF4-FFF2-40B4-BE49-F238E27FC236}">
                <a16:creationId xmlns:a16="http://schemas.microsoft.com/office/drawing/2014/main" id="{30A4D79D-09F3-46E0-9D0A-CE4388632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30" y="-4657656"/>
            <a:ext cx="10290940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913EFC-5300-4B1A-AE1E-B40AA131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-288535" r="1444" b="264751"/>
          <a:stretch/>
        </p:blipFill>
        <p:spPr>
          <a:xfrm>
            <a:off x="129290" y="-5020165"/>
            <a:ext cx="12172208" cy="722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43728" flipH="1" flipV="1">
            <a:off x="11949523" y="5672678"/>
            <a:ext cx="6215216" cy="5157459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65101" y="8892001"/>
            <a:ext cx="75920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8500" dirty="0">
                <a:solidFill>
                  <a:srgbClr val="810746"/>
                </a:solidFill>
                <a:latin typeface="Cherry Blue" panose="02000600000000000000" pitchFamily="2" charset="0"/>
              </a:rPr>
              <a:t>Limited Edition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55852" flipH="1">
            <a:off x="11465101" y="-7621227"/>
            <a:ext cx="7554690" cy="8202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65093">
            <a:off x="-7887346" y="-6331322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85529" flipH="1">
            <a:off x="-2059330" y="6785666"/>
            <a:ext cx="10932422" cy="10613611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22693">
            <a:off x="16829316" y="-546534"/>
            <a:ext cx="10033097" cy="10033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712" y="-9746955"/>
            <a:ext cx="10820059" cy="1078624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187FF5-8FC3-483A-BB4B-00538F808AE3}"/>
              </a:ext>
            </a:extLst>
          </p:cNvPr>
          <p:cNvSpPr txBox="1"/>
          <p:nvPr/>
        </p:nvSpPr>
        <p:spPr>
          <a:xfrm>
            <a:off x="-10339509" y="603454"/>
            <a:ext cx="9763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0" dirty="0">
                <a:solidFill>
                  <a:srgbClr val="FFC000"/>
                </a:solidFill>
                <a:latin typeface="Cherry Blue" panose="02000600000000000000" pitchFamily="2" charset="0"/>
              </a:rPr>
              <a:t>What Makes Our Product Unique?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A8FD2-FD4E-4E64-83C0-C84C11206EC6}"/>
              </a:ext>
            </a:extLst>
          </p:cNvPr>
          <p:cNvSpPr txBox="1"/>
          <p:nvPr/>
        </p:nvSpPr>
        <p:spPr>
          <a:xfrm>
            <a:off x="2715685" y="7555909"/>
            <a:ext cx="69829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0B4F-F458-4270-B805-65CC0A174064}"/>
              </a:ext>
            </a:extLst>
          </p:cNvPr>
          <p:cNvSpPr txBox="1"/>
          <p:nvPr/>
        </p:nvSpPr>
        <p:spPr>
          <a:xfrm>
            <a:off x="14732169" y="859065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"As a health-conscious individual, I've always struggled to find snacks that are both delicious and nutritious. That's when I discovered </a:t>
            </a:r>
            <a:r>
              <a:rPr lang="en-PH" sz="3200" b="1" dirty="0" err="1"/>
              <a:t>Kamote</a:t>
            </a:r>
            <a:r>
              <a:rPr lang="en-PH" sz="3200" b="1" dirty="0"/>
              <a:t> Delights. Not only are their treats incredibly tasty, but they're also made from high-quality </a:t>
            </a:r>
            <a:r>
              <a:rPr lang="en-PH" sz="3200" b="1" dirty="0" err="1"/>
              <a:t>Kamote</a:t>
            </a:r>
            <a:r>
              <a:rPr lang="en-PH" sz="3200" b="1" dirty="0"/>
              <a:t>, which is packed with vitamins and minerals. Now, I can enjoy guilt-free snacking!“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9990C-409C-4E61-B674-A8FA54E8BC7B}"/>
              </a:ext>
            </a:extLst>
          </p:cNvPr>
          <p:cNvSpPr txBox="1"/>
          <p:nvPr/>
        </p:nvSpPr>
        <p:spPr>
          <a:xfrm>
            <a:off x="1385269" y="7069062"/>
            <a:ext cx="73007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“When I first tried </a:t>
            </a:r>
            <a:r>
              <a:rPr lang="en-PH" sz="3200" b="1" dirty="0" err="1"/>
              <a:t>Chois</a:t>
            </a:r>
            <a:r>
              <a:rPr lang="en-PH" sz="3200" b="1" dirty="0"/>
              <a:t>’ </a:t>
            </a:r>
            <a:r>
              <a:rPr lang="en-PH" sz="3200" b="1" dirty="0" err="1"/>
              <a:t>Kamote</a:t>
            </a:r>
            <a:r>
              <a:rPr lang="en-PH" sz="3200" b="1" dirty="0"/>
              <a:t> Delights, I was blown away by the incredible flavor and texture. The </a:t>
            </a:r>
            <a:r>
              <a:rPr lang="en-PH" sz="3200" b="1" dirty="0" err="1"/>
              <a:t>Kamote</a:t>
            </a:r>
            <a:r>
              <a:rPr lang="en-PH" sz="3200" b="1" dirty="0"/>
              <a:t> Fries were perfectly crispy on the outside and tender on the inside, while the </a:t>
            </a:r>
            <a:r>
              <a:rPr lang="en-PH" sz="3200" b="1" dirty="0" err="1"/>
              <a:t>Kamote</a:t>
            </a:r>
            <a:r>
              <a:rPr lang="en-PH" sz="3200" b="1" dirty="0"/>
              <a:t> Ice Candy melted in my mouth. It's such a refreshing change from ordinary snacks, and I can't get enough of them!“</a:t>
            </a:r>
          </a:p>
          <a:p>
            <a:r>
              <a:rPr lang="en-PH" sz="4000" b="1" dirty="0">
                <a:solidFill>
                  <a:srgbClr val="FFC000"/>
                </a:solidFill>
              </a:rPr>
              <a:t>	- Christy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84FF29-82CB-415E-ABE4-8F1F4940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3780" y="773833"/>
            <a:ext cx="5072706" cy="5072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6D9ABE-CBF4-4445-AF35-F97582BD5147}"/>
              </a:ext>
            </a:extLst>
          </p:cNvPr>
          <p:cNvSpPr txBox="1"/>
          <p:nvPr/>
        </p:nvSpPr>
        <p:spPr>
          <a:xfrm>
            <a:off x="2868085" y="7055165"/>
            <a:ext cx="69829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rgbClr val="810746"/>
                </a:solidFill>
                <a:latin typeface="Cherry Blue" panose="020006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8698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86" y="949519"/>
            <a:ext cx="487680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6633" y="893914"/>
            <a:ext cx="5848865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42107" flipH="1">
            <a:off x="9926037" y="3904316"/>
            <a:ext cx="785400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4958491" y="-3616592"/>
            <a:ext cx="7048776" cy="759763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00082">
            <a:off x="12787287" y="1991847"/>
            <a:ext cx="2874301" cy="2874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13656832" y="1396559"/>
            <a:ext cx="64599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Purpose</a:t>
            </a:r>
          </a:p>
        </p:txBody>
      </p:sp>
      <p:pic>
        <p:nvPicPr>
          <p:cNvPr id="10" name="!!Picture 14">
            <a:extLst>
              <a:ext uri="{FF2B5EF4-FFF2-40B4-BE49-F238E27FC236}">
                <a16:creationId xmlns:a16="http://schemas.microsoft.com/office/drawing/2014/main" id="{7D786B88-3B3A-4B4C-80DA-1ADE56243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30" y="485760"/>
            <a:ext cx="10290940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85680" flipV="1">
            <a:off x="-7619519" y="4601454"/>
            <a:ext cx="4876800" cy="6481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706623" flipH="1" flipV="1">
            <a:off x="13332444" y="-420923"/>
            <a:ext cx="5848865" cy="5124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40566">
            <a:off x="-3873402" y="3655048"/>
            <a:ext cx="8437453" cy="6405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902887" flipH="1">
            <a:off x="5285641" y="-393448"/>
            <a:ext cx="8791430" cy="759763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505203">
            <a:off x="-1606117" y="-1380795"/>
            <a:ext cx="6216486" cy="6216486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2582396" y="7558390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Char char="-"/>
            </a:pPr>
            <a:r>
              <a:rPr lang="en-PH" sz="3600" dirty="0">
                <a:latin typeface="Arial Narrow" panose="020B0606020202030204" pitchFamily="34" charset="0"/>
              </a:rPr>
              <a:t>Company Information</a:t>
            </a:r>
          </a:p>
          <a:p>
            <a:pPr marL="1143000" indent="-1143000">
              <a:buFontTx/>
              <a:buChar char="-"/>
            </a:pPr>
            <a:r>
              <a:rPr lang="en-PH" sz="3600" dirty="0">
                <a:latin typeface="Arial Narrow" panose="020B0606020202030204" pitchFamily="34" charset="0"/>
              </a:rPr>
              <a:t>Product Introduction</a:t>
            </a:r>
          </a:p>
          <a:p>
            <a:pPr marL="1143000" indent="-1143000">
              <a:buFontTx/>
              <a:buChar char="-"/>
            </a:pPr>
            <a:r>
              <a:rPr lang="en-PH" sz="3600" dirty="0">
                <a:latin typeface="Arial Narrow" panose="020B0606020202030204" pitchFamily="34" charset="0"/>
              </a:rPr>
              <a:t>Benefits of the 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2768441" y="1843951"/>
            <a:ext cx="6655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-3875781" y="-4371398"/>
            <a:ext cx="71165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Agenda</a:t>
            </a:r>
          </a:p>
        </p:txBody>
      </p:sp>
      <p:pic>
        <p:nvPicPr>
          <p:cNvPr id="10" name="!!Picture 14">
            <a:extLst>
              <a:ext uri="{FF2B5EF4-FFF2-40B4-BE49-F238E27FC236}">
                <a16:creationId xmlns:a16="http://schemas.microsoft.com/office/drawing/2014/main" id="{1A1D606D-BC4D-43DC-8869-509DF1BAE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627486" y="5285297"/>
            <a:ext cx="10290940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5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-5856795" y="4039735"/>
            <a:ext cx="5514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Purpose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85680" flipH="1">
            <a:off x="-2539729" y="30566"/>
            <a:ext cx="4336766" cy="5763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19495" flipH="1" flipV="1">
            <a:off x="-2398788" y="-2439229"/>
            <a:ext cx="5848865" cy="5124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17272" flipV="1">
            <a:off x="10022212" y="-3918244"/>
            <a:ext cx="8437453" cy="7359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-12127089" y="-3525267"/>
            <a:ext cx="8554907" cy="809192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22662">
            <a:off x="6552633" y="883598"/>
            <a:ext cx="9482375" cy="9482375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4214000" y="689788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Company Information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Product Introduction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Benefits of the 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3640520" y="1843950"/>
            <a:ext cx="71165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Agenda</a:t>
            </a:r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9205FDA8-C900-4943-B426-D1BBC3770BF7}"/>
              </a:ext>
            </a:extLst>
          </p:cNvPr>
          <p:cNvSpPr txBox="1"/>
          <p:nvPr/>
        </p:nvSpPr>
        <p:spPr>
          <a:xfrm>
            <a:off x="-8896750" y="610136"/>
            <a:ext cx="112732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Company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267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540508">
            <a:off x="-3741164" y="1887549"/>
            <a:ext cx="8437453" cy="6622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715714" flipH="1">
            <a:off x="7753115" y="-3889519"/>
            <a:ext cx="4336766" cy="5763429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12707836" y="179540"/>
            <a:ext cx="7592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Company Information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Product Introduction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Benefits of the Product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Call to Action</a:t>
            </a:r>
          </a:p>
        </p:txBody>
      </p:sp>
      <p:sp>
        <p:nvSpPr>
          <p:cNvPr id="6" name="TextBox 5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4284863" y="305068"/>
            <a:ext cx="112732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Company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438040" flipH="1">
            <a:off x="4407939" y="-4289698"/>
            <a:ext cx="5848865" cy="500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-5779102" y="-2488135"/>
            <a:ext cx="8554907" cy="809192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20439">
            <a:off x="14155746" y="6757339"/>
            <a:ext cx="9482375" cy="9482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56530">
            <a:off x="11049501" y="3459415"/>
            <a:ext cx="687949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3918397" y="-4230029"/>
            <a:ext cx="71165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6591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9874" flipV="1">
            <a:off x="-5122738" y="-111809"/>
            <a:ext cx="4920919" cy="6539750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12707836" y="179540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-4314012" y="6225984"/>
            <a:ext cx="112732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Company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47649">
            <a:off x="-6329271" y="-1413943"/>
            <a:ext cx="5139215" cy="500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37968" flipV="1">
            <a:off x="7160983" y="-640947"/>
            <a:ext cx="8437453" cy="7480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82028" flipH="1">
            <a:off x="6764223" y="2713701"/>
            <a:ext cx="8554907" cy="5753487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21404">
            <a:off x="-8758860" y="5048074"/>
            <a:ext cx="9482375" cy="9482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3918397" y="-4230029"/>
            <a:ext cx="71165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995" y="-1943051"/>
            <a:ext cx="11273270" cy="112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132B-6666-415D-8462-75748BE1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9874" flipV="1">
            <a:off x="-5122738" y="-111809"/>
            <a:ext cx="4920919" cy="6539750"/>
          </a:xfrm>
          <a:prstGeom prst="rect">
            <a:avLst/>
          </a:prstGeom>
        </p:spPr>
      </p:pic>
      <p:sp>
        <p:nvSpPr>
          <p:cNvPr id="2" name="Picture 14">
            <a:extLst>
              <a:ext uri="{FF2B5EF4-FFF2-40B4-BE49-F238E27FC236}">
                <a16:creationId xmlns:a16="http://schemas.microsoft.com/office/drawing/2014/main" id="{96C5C946-6F17-4694-9175-8506421E2179}"/>
              </a:ext>
            </a:extLst>
          </p:cNvPr>
          <p:cNvSpPr txBox="1"/>
          <p:nvPr/>
        </p:nvSpPr>
        <p:spPr>
          <a:xfrm>
            <a:off x="7476648" y="4210085"/>
            <a:ext cx="759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Mission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  <a:p>
            <a:pPr marL="1143000" lvl="0" indent="-1143000">
              <a:buFontTx/>
              <a:buChar char="-"/>
            </a:pPr>
            <a:r>
              <a:rPr lang="en-PH" sz="3600" dirty="0">
                <a:solidFill>
                  <a:prstClr val="black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1912-79B5-4A83-99B6-F773ED006630}"/>
              </a:ext>
            </a:extLst>
          </p:cNvPr>
          <p:cNvSpPr txBox="1"/>
          <p:nvPr/>
        </p:nvSpPr>
        <p:spPr>
          <a:xfrm>
            <a:off x="-4314012" y="6225984"/>
            <a:ext cx="112732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Company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931F-8383-4AA0-B7D8-E181872B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47649">
            <a:off x="-6329271" y="-1413943"/>
            <a:ext cx="5139215" cy="500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4A03-4024-45A9-85E3-B44B1B36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42244">
            <a:off x="-8499536" y="-885865"/>
            <a:ext cx="9561050" cy="930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DFC9-5BF1-418F-9B2D-94802184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96232" flipH="1" flipV="1">
            <a:off x="-5699565" y="-3700693"/>
            <a:ext cx="8554907" cy="7401385"/>
          </a:xfrm>
          <a:prstGeom prst="rect">
            <a:avLst/>
          </a:prstGeom>
        </p:spPr>
      </p:pic>
      <p:pic>
        <p:nvPicPr>
          <p:cNvPr id="4" name="uwu">
            <a:extLst>
              <a:ext uri="{FF2B5EF4-FFF2-40B4-BE49-F238E27FC236}">
                <a16:creationId xmlns:a16="http://schemas.microsoft.com/office/drawing/2014/main" id="{9A5FF1EE-39E2-4EA0-8110-1FD9AD3F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77114">
            <a:off x="-2982914" y="-1398623"/>
            <a:ext cx="9482375" cy="9482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A4C09-6C79-424A-A11F-B1D516BC5EB9}"/>
              </a:ext>
            </a:extLst>
          </p:cNvPr>
          <p:cNvSpPr txBox="1"/>
          <p:nvPr/>
        </p:nvSpPr>
        <p:spPr>
          <a:xfrm>
            <a:off x="3918397" y="-4230029"/>
            <a:ext cx="71165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0" dirty="0">
                <a:solidFill>
                  <a:srgbClr val="FFC000"/>
                </a:solidFill>
                <a:latin typeface="Cherry Blue" panose="02000600000000000000" pitchFamily="2" charset="0"/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FB85F-7853-4100-B45B-1EB5B0F0F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98" y="-1353585"/>
            <a:ext cx="7159089" cy="71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5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1240</Words>
  <Application>Microsoft Office PowerPoint</Application>
  <PresentationFormat>Widescreen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Cherry Blue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</dc:title>
  <dc:creator>User</dc:creator>
  <cp:lastModifiedBy>User</cp:lastModifiedBy>
  <cp:revision>35</cp:revision>
  <dcterms:created xsi:type="dcterms:W3CDTF">2023-06-04T16:03:54Z</dcterms:created>
  <dcterms:modified xsi:type="dcterms:W3CDTF">2023-06-07T03:21:55Z</dcterms:modified>
</cp:coreProperties>
</file>