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125F4-0FB5-4914-91F0-4B68DD411011}" v="1373" dt="2020-05-31T23:43:1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urHub/Android-Image-Cropper" TargetMode="External"/><Relationship Id="rId2" Type="http://schemas.openxmlformats.org/officeDocument/2006/relationships/hyperlink" Target="https://stackoverflow.com/questions/42800349/forgot-password-in-firebase-for-android(S.G.T.-25.05.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quare/picass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>2019-2020 Mobil Programlama Dersi  </a:t>
            </a:r>
            <a:br>
              <a:rPr lang="tr-TR" dirty="0">
                <a:cs typeface="Calibri Light"/>
              </a:rPr>
            </a:br>
            <a:r>
              <a:rPr lang="tr-TR" dirty="0">
                <a:cs typeface="Calibri Light"/>
              </a:rPr>
              <a:t>Dönem Projesi 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Chat Uygulaması </a:t>
            </a:r>
          </a:p>
          <a:p>
            <a:r>
              <a:rPr lang="tr-TR">
                <a:cs typeface="Calibri"/>
              </a:rPr>
              <a:t>Muhammed ALDEMİR-152120141004</a:t>
            </a:r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2E5E65-0E14-4DD2-BD52-23F96BB8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6BBA2-E9F0-4E15-8DAD-85F2F12D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"/>
              </a:rPr>
              <a:t>Kaynaklar</a:t>
            </a:r>
          </a:p>
          <a:p>
            <a:pPr lvl="1"/>
            <a:r>
              <a:rPr lang="tr-TR" dirty="0">
                <a:ea typeface="+mn-lt"/>
                <a:cs typeface="+mn-lt"/>
                <a:hlinkClick r:id="rId2"/>
              </a:rPr>
              <a:t>https://stackoverflow.com/questions/42800349/forgot-password-in-firebase-for-android(S.G.T.-25.05.2020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>
              <a:cs typeface="Calibri"/>
            </a:endParaRPr>
          </a:p>
          <a:p>
            <a:pPr lvl="1"/>
            <a:r>
              <a:rPr lang="tr-TR" dirty="0">
                <a:ea typeface="+mn-lt"/>
                <a:cs typeface="+mn-lt"/>
              </a:rPr>
              <a:t>https://github.com/KODDevYouTube</a:t>
            </a:r>
            <a:endParaRPr lang="tr-TR" dirty="0">
              <a:cs typeface="Calibri"/>
            </a:endParaRPr>
          </a:p>
          <a:p>
            <a:pPr lvl="1"/>
            <a:r>
              <a:rPr lang="tr-TR" dirty="0">
                <a:ea typeface="+mn-lt"/>
                <a:cs typeface="+mn-lt"/>
                <a:hlinkClick r:id="rId3"/>
              </a:rPr>
              <a:t>https://github.com/ArthurHub/Android-Image-Cropper</a:t>
            </a:r>
            <a:endParaRPr lang="tr-TR" dirty="0">
              <a:ea typeface="+mn-lt"/>
              <a:cs typeface="+mn-lt"/>
            </a:endParaRPr>
          </a:p>
          <a:p>
            <a:pPr lvl="1"/>
            <a:r>
              <a:rPr lang="tr-TR" dirty="0">
                <a:ea typeface="+mn-lt"/>
                <a:cs typeface="+mn-lt"/>
                <a:hlinkClick r:id="rId4"/>
              </a:rPr>
              <a:t>https://github.com/square/picasso</a:t>
            </a: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0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45DF7-BF21-4F83-A6E9-F484488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9396BF-5E87-4EEE-8A05-0DD81DEC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dirty="0">
              <a:cs typeface="Calibri"/>
            </a:endParaRPr>
          </a:p>
          <a:p>
            <a:r>
              <a:rPr lang="tr-TR" b="1" dirty="0">
                <a:ea typeface="+mn-lt"/>
                <a:cs typeface="+mn-lt"/>
              </a:rPr>
              <a:t>1.Projenin Amacı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       Bu projenin  yapılmasının amacı fonksiyonel olarak geniş çaplı olmasındandır. Çünkü bu uygulama ile bu derste  öğrenilen ve uygulanan derslerin ve uygulamaların hepsi bu projede kullanılarak alınan derslerin pekiştirilmesi yapıldı. </a:t>
            </a: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5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EFA6B-B46F-428A-AC60-3634253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4D9A3-90BB-45DA-B3DD-CCF61DE1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"/>
              </a:rPr>
              <a:t>Uygulama yazılımı </a:t>
            </a:r>
            <a:r>
              <a:rPr lang="tr-TR" dirty="0" err="1">
                <a:cs typeface="Calibri"/>
              </a:rPr>
              <a:t>Android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Studio</a:t>
            </a:r>
            <a:r>
              <a:rPr lang="tr-TR" dirty="0">
                <a:cs typeface="Calibri"/>
              </a:rPr>
              <a:t> ile </a:t>
            </a:r>
            <a:r>
              <a:rPr lang="tr-TR" dirty="0" err="1">
                <a:cs typeface="Calibri"/>
              </a:rPr>
              <a:t>java</a:t>
            </a:r>
            <a:r>
              <a:rPr lang="tr-TR" dirty="0">
                <a:cs typeface="Calibri"/>
              </a:rPr>
              <a:t> dilinde  kullanılarak yapılmıştır.</a:t>
            </a:r>
          </a:p>
          <a:p>
            <a:r>
              <a:rPr lang="tr-TR" dirty="0" err="1">
                <a:cs typeface="Calibri"/>
              </a:rPr>
              <a:t>Veritabanı</a:t>
            </a:r>
            <a:r>
              <a:rPr lang="tr-TR" dirty="0">
                <a:cs typeface="Calibri"/>
              </a:rPr>
              <a:t> olarak da Google </a:t>
            </a:r>
            <a:r>
              <a:rPr lang="tr-TR" dirty="0" err="1">
                <a:cs typeface="Calibri"/>
              </a:rPr>
              <a:t>Firebase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kullanılmıştır.Veritabanı</a:t>
            </a:r>
            <a:r>
              <a:rPr lang="tr-TR" dirty="0">
                <a:cs typeface="Calibri"/>
              </a:rPr>
              <a:t> tabloları;</a:t>
            </a:r>
          </a:p>
          <a:p>
            <a:pPr lvl="1"/>
            <a:r>
              <a:rPr lang="tr-TR" dirty="0" err="1">
                <a:cs typeface="Calibri"/>
              </a:rPr>
              <a:t>Users</a:t>
            </a:r>
          </a:p>
          <a:p>
            <a:pPr lvl="1"/>
            <a:r>
              <a:rPr lang="tr-TR" dirty="0" err="1">
                <a:cs typeface="Calibri"/>
              </a:rPr>
              <a:t>Messages</a:t>
            </a:r>
          </a:p>
          <a:p>
            <a:pPr lvl="1"/>
            <a:r>
              <a:rPr lang="tr-TR" dirty="0">
                <a:cs typeface="Calibri"/>
              </a:rPr>
              <a:t>Notification</a:t>
            </a:r>
          </a:p>
          <a:p>
            <a:pPr lvl="1"/>
            <a:r>
              <a:rPr lang="tr-TR" dirty="0" err="1">
                <a:cs typeface="Calibri"/>
              </a:rPr>
              <a:t>Contacts</a:t>
            </a:r>
          </a:p>
          <a:p>
            <a:pPr lvl="1"/>
            <a:r>
              <a:rPr lang="tr-TR" dirty="0" err="1">
                <a:cs typeface="Calibri"/>
              </a:rPr>
              <a:t>Groups</a:t>
            </a:r>
          </a:p>
          <a:p>
            <a:pPr lvl="1"/>
            <a:r>
              <a:rPr lang="tr-TR" dirty="0" err="1">
                <a:cs typeface="Calibri"/>
              </a:rPr>
              <a:t>Requests</a:t>
            </a:r>
          </a:p>
          <a:p>
            <a:pPr marL="457200" lvl="1" indent="0">
              <a:buNone/>
            </a:pPr>
            <a:r>
              <a:rPr lang="tr-TR" dirty="0">
                <a:cs typeface="Calibri"/>
              </a:rPr>
              <a:t>Olarak 6 tablodan oluşmaktadır.</a:t>
            </a: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5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862CD5-0B1A-4FFC-AC7C-ADC03CB3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EB305F-0CD3-49B2-93B9-05C2365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"/>
              </a:rPr>
              <a:t>Uygulamada yüklenen profil fotoğrafları </a:t>
            </a:r>
            <a:r>
              <a:rPr lang="tr-TR" dirty="0" err="1">
                <a:cs typeface="Calibri"/>
              </a:rPr>
              <a:t>veritabanında</a:t>
            </a:r>
            <a:r>
              <a:rPr lang="tr-TR" dirty="0">
                <a:cs typeface="Calibri"/>
              </a:rPr>
              <a:t> Profil </a:t>
            </a:r>
            <a:r>
              <a:rPr lang="tr-TR" dirty="0" err="1">
                <a:cs typeface="Calibri"/>
              </a:rPr>
              <a:t>Images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dosyasında,gönderilen</a:t>
            </a:r>
            <a:r>
              <a:rPr lang="tr-TR" dirty="0">
                <a:cs typeface="Calibri"/>
              </a:rPr>
              <a:t> fotoğraflar </a:t>
            </a:r>
            <a:r>
              <a:rPr lang="tr-TR" dirty="0" err="1">
                <a:cs typeface="Calibri"/>
              </a:rPr>
              <a:t>Images</a:t>
            </a:r>
            <a:r>
              <a:rPr lang="tr-TR" dirty="0">
                <a:cs typeface="Calibri"/>
              </a:rPr>
              <a:t> File dosyasında ve gönderilen dosyalar ise </a:t>
            </a:r>
            <a:r>
              <a:rPr lang="tr-TR" dirty="0" err="1">
                <a:cs typeface="Calibri"/>
              </a:rPr>
              <a:t>Document</a:t>
            </a:r>
            <a:r>
              <a:rPr lang="tr-TR" dirty="0">
                <a:cs typeface="Calibri"/>
              </a:rPr>
              <a:t> File dosyasında tutulmaktadır.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2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583F4-C19C-4781-A9E0-A8D5030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D146C-2F78-4BF4-995C-71715188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941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dirty="0">
                <a:cs typeface="Calibri"/>
              </a:rPr>
              <a:t>Uygulamanın Java Sınıfları</a:t>
            </a:r>
          </a:p>
          <a:p>
            <a:pPr lvl="1"/>
            <a:r>
              <a:rPr lang="tr-TR" dirty="0" err="1">
                <a:cs typeface="Calibri"/>
              </a:rPr>
              <a:t>ChatActvity</a:t>
            </a:r>
          </a:p>
          <a:p>
            <a:pPr lvl="1"/>
            <a:r>
              <a:rPr lang="tr-TR" dirty="0" err="1">
                <a:cs typeface="Calibri"/>
              </a:rPr>
              <a:t>ChatsFragment</a:t>
            </a:r>
          </a:p>
          <a:p>
            <a:pPr lvl="1"/>
            <a:r>
              <a:rPr lang="tr-TR" dirty="0" err="1">
                <a:cs typeface="Calibri"/>
              </a:rPr>
              <a:t>Contact</a:t>
            </a:r>
          </a:p>
          <a:p>
            <a:pPr lvl="1"/>
            <a:r>
              <a:rPr lang="tr-TR" dirty="0" err="1">
                <a:cs typeface="Calibri"/>
              </a:rPr>
              <a:t>ContactFragment</a:t>
            </a:r>
          </a:p>
          <a:p>
            <a:pPr lvl="1"/>
            <a:r>
              <a:rPr lang="tr-TR" dirty="0" err="1">
                <a:cs typeface="Calibri"/>
              </a:rPr>
              <a:t>FindFriendsActivity</a:t>
            </a:r>
          </a:p>
          <a:p>
            <a:pPr lvl="1"/>
            <a:r>
              <a:rPr lang="tr-TR" dirty="0" err="1">
                <a:cs typeface="Calibri"/>
              </a:rPr>
              <a:t>ForgotPasswordActivity</a:t>
            </a:r>
          </a:p>
          <a:p>
            <a:pPr lvl="1"/>
            <a:r>
              <a:rPr lang="tr-TR" dirty="0" err="1">
                <a:cs typeface="Calibri"/>
              </a:rPr>
              <a:t>GroupChatActivity</a:t>
            </a:r>
          </a:p>
          <a:p>
            <a:pPr lvl="1"/>
            <a:r>
              <a:rPr lang="tr-TR" dirty="0" err="1">
                <a:cs typeface="Calibri"/>
              </a:rPr>
              <a:t>GroupsFragment</a:t>
            </a:r>
          </a:p>
          <a:p>
            <a:pPr lvl="1"/>
            <a:r>
              <a:rPr lang="tr-TR" dirty="0" err="1">
                <a:cs typeface="Calibri"/>
              </a:rPr>
              <a:t>ImageViewerActivity</a:t>
            </a:r>
          </a:p>
          <a:p>
            <a:pPr lvl="1"/>
            <a:r>
              <a:rPr lang="tr-TR" dirty="0" err="1">
                <a:cs typeface="Calibri"/>
              </a:rPr>
              <a:t>LoginActivity</a:t>
            </a:r>
            <a:endParaRPr lang="tr-TR">
              <a:cs typeface="Calibri"/>
            </a:endParaRPr>
          </a:p>
          <a:p>
            <a:pPr lvl="1"/>
            <a:r>
              <a:rPr lang="tr-TR" dirty="0" err="1">
                <a:cs typeface="Calibri"/>
              </a:rPr>
              <a:t>MainActivity</a:t>
            </a:r>
            <a:endParaRPr lang="tr-TR">
              <a:cs typeface="Calibri"/>
            </a:endParaRPr>
          </a:p>
          <a:p>
            <a:pPr lvl="1"/>
            <a:r>
              <a:rPr lang="tr-TR" dirty="0" err="1">
                <a:cs typeface="Calibri"/>
              </a:rPr>
              <a:t>Messages</a:t>
            </a:r>
            <a:endParaRPr lang="tr-TR">
              <a:cs typeface="Calibri"/>
            </a:endParaRPr>
          </a:p>
          <a:p>
            <a:pPr lvl="1"/>
            <a:endParaRPr lang="tr-TR" dirty="0">
              <a:cs typeface="Calibri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761BACC0-409D-4ACE-B130-DD3112F69D44}"/>
              </a:ext>
            </a:extLst>
          </p:cNvPr>
          <p:cNvSpPr txBox="1">
            <a:spLocks/>
          </p:cNvSpPr>
          <p:nvPr/>
        </p:nvSpPr>
        <p:spPr>
          <a:xfrm>
            <a:off x="4660231" y="1957972"/>
            <a:ext cx="3617495" cy="3027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>
              <a:cs typeface="Calibri"/>
            </a:endParaRPr>
          </a:p>
          <a:p>
            <a:pPr lvl="1"/>
            <a:r>
              <a:rPr lang="tr-TR" dirty="0" err="1">
                <a:cs typeface="Calibri"/>
              </a:rPr>
              <a:t>MessagesAdapter</a:t>
            </a:r>
          </a:p>
          <a:p>
            <a:pPr lvl="1"/>
            <a:r>
              <a:rPr lang="tr-TR" dirty="0" err="1">
                <a:cs typeface="Calibri"/>
              </a:rPr>
              <a:t>PhoneLoginActivity</a:t>
            </a:r>
          </a:p>
          <a:p>
            <a:pPr lvl="1"/>
            <a:r>
              <a:rPr lang="tr-TR" dirty="0" err="1">
                <a:cs typeface="Calibri"/>
              </a:rPr>
              <a:t>ProfileActivity</a:t>
            </a:r>
          </a:p>
          <a:p>
            <a:pPr lvl="1"/>
            <a:r>
              <a:rPr lang="tr-TR" dirty="0" err="1">
                <a:cs typeface="Calibri"/>
              </a:rPr>
              <a:t>RegisterActivity</a:t>
            </a:r>
          </a:p>
          <a:p>
            <a:pPr lvl="1"/>
            <a:r>
              <a:rPr lang="tr-TR" dirty="0" err="1">
                <a:cs typeface="Calibri"/>
              </a:rPr>
              <a:t>RequestsFragment</a:t>
            </a:r>
          </a:p>
          <a:p>
            <a:pPr lvl="1"/>
            <a:r>
              <a:rPr lang="tr-TR" dirty="0" err="1">
                <a:cs typeface="Calibri"/>
              </a:rPr>
              <a:t>SettingActivity</a:t>
            </a:r>
          </a:p>
          <a:p>
            <a:pPr lvl="1"/>
            <a:r>
              <a:rPr lang="tr-TR" dirty="0" err="1">
                <a:cs typeface="Calibri"/>
              </a:rPr>
              <a:t>TabAccessorAdapter</a:t>
            </a:r>
          </a:p>
          <a:p>
            <a:pPr lvl="1"/>
            <a:endParaRPr lang="tr-TR" dirty="0">
              <a:cs typeface="Calibri"/>
            </a:endParaRPr>
          </a:p>
          <a:p>
            <a:pPr lvl="1"/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4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67CDA5-7D52-45D1-8600-1AA67CDC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704"/>
            <a:ext cx="5943600" cy="5464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Uygulamanın XML (</a:t>
            </a:r>
            <a:r>
              <a:rPr lang="tr-TR" dirty="0" err="1">
                <a:ea typeface="+mn-lt"/>
                <a:cs typeface="+mn-lt"/>
              </a:rPr>
              <a:t>Layout</a:t>
            </a:r>
            <a:r>
              <a:rPr lang="tr-TR" dirty="0">
                <a:ea typeface="+mn-lt"/>
                <a:cs typeface="+mn-lt"/>
              </a:rPr>
              <a:t>) Sayfaları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activity_chat</a:t>
            </a:r>
            <a:endParaRPr lang="tr-TR" dirty="0" err="1">
              <a:cs typeface="Calibri"/>
            </a:endParaRPr>
          </a:p>
          <a:p>
            <a:pPr lvl="1"/>
            <a:r>
              <a:rPr lang="tr-TR" err="1">
                <a:ea typeface="+mn-lt"/>
                <a:cs typeface="+mn-lt"/>
              </a:rPr>
              <a:t>activity_find_friends</a:t>
            </a:r>
            <a:endParaRPr lang="tr-TR">
              <a:ea typeface="+mn-lt"/>
              <a:cs typeface="+mn-lt"/>
            </a:endParaRPr>
          </a:p>
          <a:p>
            <a:pPr lvl="1"/>
            <a:r>
              <a:rPr lang="tr-TR" dirty="0" err="1">
                <a:ea typeface="+mn-lt"/>
                <a:cs typeface="+mn-lt"/>
              </a:rPr>
              <a:t>activity_forgot_password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activity_group_chat</a:t>
            </a:r>
            <a:endParaRPr lang="tr-TR" dirty="0" err="1">
              <a:cs typeface="Calibri"/>
            </a:endParaRPr>
          </a:p>
          <a:p>
            <a:pPr lvl="1"/>
            <a:r>
              <a:rPr lang="tr-TR" dirty="0" err="1">
                <a:ea typeface="+mn-lt"/>
                <a:cs typeface="+mn-lt"/>
              </a:rPr>
              <a:t>activity_image_viewer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activity_login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activity_main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activity_phone_login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activity_profile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activity_register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activity_settings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app_bar_layout</a:t>
            </a:r>
            <a:endParaRPr lang="tr-TR" dirty="0" err="1">
              <a:cs typeface="Calibri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07FD3AA-0C65-4692-B26F-E35C8D1E9B0B}"/>
              </a:ext>
            </a:extLst>
          </p:cNvPr>
          <p:cNvSpPr txBox="1">
            <a:spLocks/>
          </p:cNvSpPr>
          <p:nvPr/>
        </p:nvSpPr>
        <p:spPr>
          <a:xfrm>
            <a:off x="4840706" y="1165894"/>
            <a:ext cx="5943600" cy="5464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dirty="0" err="1"/>
              <a:t>custom_chat_bar</a:t>
            </a:r>
            <a:endParaRPr lang="tr-TR">
              <a:cs typeface="Calibri"/>
            </a:endParaRPr>
          </a:p>
          <a:p>
            <a:pPr lvl="1"/>
            <a:r>
              <a:rPr lang="tr-TR" dirty="0" err="1">
                <a:ea typeface="+mn-lt"/>
                <a:cs typeface="+mn-lt"/>
              </a:rPr>
              <a:t>custom_messages_layout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fragment_chats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fragment_contacts</a:t>
            </a:r>
            <a:endParaRPr lang="tr-TR">
              <a:ea typeface="+mn-lt"/>
              <a:cs typeface="+mn-lt"/>
            </a:endParaRPr>
          </a:p>
          <a:p>
            <a:pPr lvl="1"/>
            <a:r>
              <a:rPr lang="tr-TR" dirty="0" err="1">
                <a:ea typeface="+mn-lt"/>
                <a:cs typeface="+mn-lt"/>
              </a:rPr>
              <a:t>fragment_groups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fragment_requests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users_display_layout</a:t>
            </a:r>
            <a:endParaRPr lang="tr-T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8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356299-9615-4593-A53B-7043DD4A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968"/>
            <a:ext cx="10515600" cy="574499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tr-TR" sz="4800" dirty="0">
                <a:cs typeface="Calibri"/>
              </a:rPr>
              <a:t>Uygulama Kütüphaneleri</a:t>
            </a:r>
            <a:endParaRPr lang="tr-TR" sz="4800">
              <a:cs typeface="Calibri"/>
            </a:endParaRPr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'com.android.support:appcompat-v7:29.0.0-rc01'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'com.android.support:design:29.0.0-rc01'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//</a:t>
            </a:r>
            <a:r>
              <a:rPr lang="tr-TR" b="1" dirty="0" err="1">
                <a:ea typeface="+mn-lt"/>
                <a:cs typeface="+mn-lt"/>
              </a:rPr>
              <a:t>for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toolbar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'androidx.constraintlayout:constraintlayout:1.1.3'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//</a:t>
            </a:r>
            <a:r>
              <a:rPr lang="tr-TR" b="1" dirty="0" err="1">
                <a:ea typeface="+mn-lt"/>
                <a:cs typeface="+mn-lt"/>
              </a:rPr>
              <a:t>for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circle</a:t>
            </a:r>
            <a:r>
              <a:rPr lang="tr-TR" b="1" dirty="0">
                <a:ea typeface="+mn-lt"/>
                <a:cs typeface="+mn-lt"/>
              </a:rPr>
              <a:t> profile </a:t>
            </a:r>
            <a:r>
              <a:rPr lang="tr-TR" b="1" dirty="0" err="1">
                <a:ea typeface="+mn-lt"/>
                <a:cs typeface="+mn-lt"/>
              </a:rPr>
              <a:t>photo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'de.hdodenhof:circleimageview:3.1.0'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//</a:t>
            </a:r>
            <a:r>
              <a:rPr lang="tr-TR" b="1" dirty="0" err="1">
                <a:ea typeface="+mn-lt"/>
                <a:cs typeface="+mn-lt"/>
              </a:rPr>
              <a:t>for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open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gallery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and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image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crop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'com.theartofdev.edmodo:android-image-cropper:2.7.+'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//</a:t>
            </a:r>
            <a:r>
              <a:rPr lang="tr-TR" b="1" dirty="0" err="1">
                <a:ea typeface="+mn-lt"/>
                <a:cs typeface="+mn-lt"/>
              </a:rPr>
              <a:t>for</a:t>
            </a:r>
            <a:r>
              <a:rPr lang="tr-TR" b="1" dirty="0">
                <a:ea typeface="+mn-lt"/>
                <a:cs typeface="+mn-lt"/>
              </a:rPr>
              <a:t> set </a:t>
            </a:r>
            <a:r>
              <a:rPr lang="tr-TR" b="1" dirty="0" err="1">
                <a:ea typeface="+mn-lt"/>
                <a:cs typeface="+mn-lt"/>
              </a:rPr>
              <a:t>ımage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'com.squareup.picasso:picasso:2.71828'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br>
              <a:rPr lang="tr-TR" b="1" dirty="0">
                <a:ea typeface="+mn-lt"/>
                <a:cs typeface="+mn-lt"/>
              </a:rPr>
            </a:br>
            <a:br>
              <a:rPr lang="tr-TR" b="1" dirty="0">
                <a:ea typeface="+mn-lt"/>
                <a:cs typeface="+mn-lt"/>
              </a:rPr>
            </a:b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//</a:t>
            </a:r>
            <a:r>
              <a:rPr lang="tr-TR" b="1" dirty="0" err="1">
                <a:ea typeface="+mn-lt"/>
                <a:cs typeface="+mn-lt"/>
              </a:rPr>
              <a:t>for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database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'com.google.firebase:firebase-auth:15.0.0'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'com.google.firebase:firebase-database:15.0.0'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'com.google.firebase:firebase-core:16.0.3'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'com.google.firebase:firebase-messaging:17.3.2'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'com.google.firebase:firebase-storage:15.0.0'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'com.firebaseui:firebase-ui-database:3.2.2'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 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 err="1">
                <a:ea typeface="+mn-lt"/>
                <a:cs typeface="+mn-lt"/>
              </a:rPr>
              <a:t>implementation</a:t>
            </a:r>
            <a:r>
              <a:rPr lang="tr-TR" b="1" dirty="0">
                <a:ea typeface="+mn-lt"/>
                <a:cs typeface="+mn-lt"/>
              </a:rPr>
              <a:t> 'androidx.legacy:legacy-support-v4:1.0.0'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46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6" descr="ekran görüntüsü, oturma, ekran, küçük içeren bir resim&#10;&#10;Çok yüksek güvenilirlikle oluşturulmuş açıklama">
            <a:extLst>
              <a:ext uri="{FF2B5EF4-FFF2-40B4-BE49-F238E27FC236}">
                <a16:creationId xmlns:a16="http://schemas.microsoft.com/office/drawing/2014/main" id="{C4E5C918-9BE8-46C1-9500-10F08DC6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8" y="1037573"/>
            <a:ext cx="2011339" cy="4114800"/>
          </a:xfrm>
          <a:prstGeom prst="rect">
            <a:avLst/>
          </a:prstGeom>
        </p:spPr>
      </p:pic>
      <p:pic>
        <p:nvPicPr>
          <p:cNvPr id="7" name="Resim 7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152E137-4585-412A-A6A3-801D1708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93" y="1037573"/>
            <a:ext cx="2011339" cy="4114800"/>
          </a:xfrm>
          <a:prstGeom prst="rect">
            <a:avLst/>
          </a:prstGeom>
        </p:spPr>
      </p:pic>
      <p:pic>
        <p:nvPicPr>
          <p:cNvPr id="8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47B5140-5BE0-4869-AF18-55B62B49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55" y="1037573"/>
            <a:ext cx="2011339" cy="4114800"/>
          </a:xfrm>
          <a:prstGeom prst="rect">
            <a:avLst/>
          </a:prstGeom>
        </p:spPr>
      </p:pic>
      <p:pic>
        <p:nvPicPr>
          <p:cNvPr id="11" name="Resim 11">
            <a:extLst>
              <a:ext uri="{FF2B5EF4-FFF2-40B4-BE49-F238E27FC236}">
                <a16:creationId xmlns:a16="http://schemas.microsoft.com/office/drawing/2014/main" id="{A6F10620-19BD-4C72-9414-6FA6BFE5D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16" y="1040574"/>
            <a:ext cx="2009775" cy="4124325"/>
          </a:xfrm>
          <a:prstGeom prst="rect">
            <a:avLst/>
          </a:prstGeom>
        </p:spPr>
      </p:pic>
      <p:pic>
        <p:nvPicPr>
          <p:cNvPr id="13" name="Resim 13" descr="ekran görüntüsü, 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9B8B27BF-82B1-42BD-9268-2BCDCAECA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249" y="1037573"/>
            <a:ext cx="2009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EBE6F-9FEB-4938-8775-960E87BD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1"/>
            <a:ext cx="10515600" cy="6466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"/>
              </a:rPr>
              <a:t>Uygulama Çıktıları</a:t>
            </a:r>
            <a:endParaRPr lang="tr-TR" dirty="0"/>
          </a:p>
        </p:txBody>
      </p:sp>
      <p:pic>
        <p:nvPicPr>
          <p:cNvPr id="5" name="Resim 5" descr="ekran görüntüsü, 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D14F76A9-34EB-4BAA-A402-91AFA96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9" y="1402915"/>
            <a:ext cx="2001103" cy="4114800"/>
          </a:xfrm>
          <a:prstGeom prst="rect">
            <a:avLst/>
          </a:prstGeom>
        </p:spPr>
      </p:pic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95DF4A5A-8C11-4A2D-880B-1FED6521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67" y="1402915"/>
            <a:ext cx="2001103" cy="4114800"/>
          </a:xfrm>
          <a:prstGeom prst="rect">
            <a:avLst/>
          </a:prstGeom>
        </p:spPr>
      </p:pic>
      <p:pic>
        <p:nvPicPr>
          <p:cNvPr id="7" name="Resim 7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F4C077E-964D-49AB-822D-B2ABC3DAA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316" y="1402915"/>
            <a:ext cx="2011339" cy="4114800"/>
          </a:xfrm>
          <a:prstGeom prst="rect">
            <a:avLst/>
          </a:prstGeom>
        </p:spPr>
      </p:pic>
      <p:pic>
        <p:nvPicPr>
          <p:cNvPr id="8" name="Resim 8" descr="ekran görüntüsü, oturma içeren bir resim&#10;&#10;Çok yüksek güvenilirlikle oluşturulmuş açıklama">
            <a:extLst>
              <a:ext uri="{FF2B5EF4-FFF2-40B4-BE49-F238E27FC236}">
                <a16:creationId xmlns:a16="http://schemas.microsoft.com/office/drawing/2014/main" id="{9362B326-4FDE-4CD2-B79F-5ADD89FF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125" y="1371600"/>
            <a:ext cx="2011339" cy="4114800"/>
          </a:xfrm>
          <a:prstGeom prst="rect">
            <a:avLst/>
          </a:prstGeom>
        </p:spPr>
      </p:pic>
      <p:pic>
        <p:nvPicPr>
          <p:cNvPr id="9" name="Resim 9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CDEA621-C28A-4D98-93F1-2F8154E99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61" y="1371600"/>
            <a:ext cx="20146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2019-2020 Mobil Programlama Dersi   Dönem Projesi 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269</cp:revision>
  <dcterms:created xsi:type="dcterms:W3CDTF">2020-05-31T23:06:43Z</dcterms:created>
  <dcterms:modified xsi:type="dcterms:W3CDTF">2020-05-31T23:43:33Z</dcterms:modified>
</cp:coreProperties>
</file>