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179C-2C54-413D-8B68-63AEF2FDCC0C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9D8-2987-4189-8CFB-B9412A7FA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179C-2C54-413D-8B68-63AEF2FDCC0C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B9D8-2987-4189-8CFB-B9412A7FA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Baldwin Museum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7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Permanent  Exhibits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smtClean="0"/>
              <a:t>Space and Astronomy</a:t>
            </a:r>
            <a:endParaRPr lang="en-US" spc="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Mechanical World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Oceans and Seas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2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Math Is Necessary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2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Science and the Arts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Find Us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Baldwin Museum</vt:lpstr>
      <vt:lpstr>Permanent  Exhibits</vt:lpstr>
      <vt:lpstr>Space and Astronomy</vt:lpstr>
      <vt:lpstr>The Mechanical World</vt:lpstr>
      <vt:lpstr>Oceans and Seas</vt:lpstr>
      <vt:lpstr>Why Math Is Necessary</vt:lpstr>
      <vt:lpstr>Science and the Arts</vt:lpstr>
      <vt:lpstr>Where to Find Us</vt:lpstr>
    </vt:vector>
  </TitlesOfParts>
  <Company>CT State Deptartment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Baldwin Museum</dc:title>
  <dc:creator>alden murray</dc:creator>
  <cp:lastModifiedBy>alden murray</cp:lastModifiedBy>
  <cp:revision>1</cp:revision>
  <dcterms:created xsi:type="dcterms:W3CDTF">2014-04-08T11:54:47Z</dcterms:created>
  <dcterms:modified xsi:type="dcterms:W3CDTF">2014-04-08T11:54:47Z</dcterms:modified>
</cp:coreProperties>
</file>