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694B4-0965-4039-BF32-0ABA8583BA5E}" v="13" dt="2023-02-22T15:46:48.868"/>
    <p1510:client id="{90B16A13-4DFC-4442-9CF8-3F8E098FEA1E}" v="91" dt="2023-02-22T19:33:27.418"/>
    <p1510:client id="{B2783BAD-453E-4E15-AFEA-8537E5C89019}" v="228" dt="2023-02-22T20:16:59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6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Wei-Chen" userId="S::wxh180002@utdallas.edu::ba61e942-09ce-4b59-8b9f-afe7a1a8f36e" providerId="AD" clId="Web-{8B4694B4-0965-4039-BF32-0ABA8583BA5E}"/>
    <pc:docChg chg="modSld">
      <pc:chgData name="Huang, Wei-Chen" userId="S::wxh180002@utdallas.edu::ba61e942-09ce-4b59-8b9f-afe7a1a8f36e" providerId="AD" clId="Web-{8B4694B4-0965-4039-BF32-0ABA8583BA5E}" dt="2023-02-22T15:46:48.868" v="12" actId="20577"/>
      <pc:docMkLst>
        <pc:docMk/>
      </pc:docMkLst>
      <pc:sldChg chg="modSp">
        <pc:chgData name="Huang, Wei-Chen" userId="S::wxh180002@utdallas.edu::ba61e942-09ce-4b59-8b9f-afe7a1a8f36e" providerId="AD" clId="Web-{8B4694B4-0965-4039-BF32-0ABA8583BA5E}" dt="2023-02-22T15:46:48.868" v="12" actId="20577"/>
        <pc:sldMkLst>
          <pc:docMk/>
          <pc:sldMk cId="2347301728" sldId="257"/>
        </pc:sldMkLst>
        <pc:spChg chg="mod">
          <ac:chgData name="Huang, Wei-Chen" userId="S::wxh180002@utdallas.edu::ba61e942-09ce-4b59-8b9f-afe7a1a8f36e" providerId="AD" clId="Web-{8B4694B4-0965-4039-BF32-0ABA8583BA5E}" dt="2023-02-22T15:22:43.796" v="3" actId="20577"/>
          <ac:spMkLst>
            <pc:docMk/>
            <pc:sldMk cId="2347301728" sldId="257"/>
            <ac:spMk id="2" creationId="{593CCF9B-46B5-7530-E522-9DFDEEB06728}"/>
          </ac:spMkLst>
        </pc:spChg>
        <pc:spChg chg="mod">
          <ac:chgData name="Huang, Wei-Chen" userId="S::wxh180002@utdallas.edu::ba61e942-09ce-4b59-8b9f-afe7a1a8f36e" providerId="AD" clId="Web-{8B4694B4-0965-4039-BF32-0ABA8583BA5E}" dt="2023-02-22T15:46:48.868" v="12" actId="20577"/>
          <ac:spMkLst>
            <pc:docMk/>
            <pc:sldMk cId="2347301728" sldId="257"/>
            <ac:spMk id="3" creationId="{CF9CB3B7-3B14-7E9C-B2E6-E87BDC5743CD}"/>
          </ac:spMkLst>
        </pc:spChg>
      </pc:sldChg>
    </pc:docChg>
  </pc:docChgLst>
  <pc:docChgLst>
    <pc:chgData name="Felix, Alden Jeren" userId="5ddc269a-edc5-4a90-a4a4-6940bc44d987" providerId="ADAL" clId="{B2783BAD-453E-4E15-AFEA-8537E5C89019}"/>
    <pc:docChg chg="undo redo custSel addSld modSld sldOrd">
      <pc:chgData name="Felix, Alden Jeren" userId="5ddc269a-edc5-4a90-a4a4-6940bc44d987" providerId="ADAL" clId="{B2783BAD-453E-4E15-AFEA-8537E5C89019}" dt="2023-02-22T20:16:59.736" v="693" actId="403"/>
      <pc:docMkLst>
        <pc:docMk/>
      </pc:docMkLst>
      <pc:sldChg chg="addSp delSp modSp new mod setBg setClrOvrMap">
        <pc:chgData name="Felix, Alden Jeren" userId="5ddc269a-edc5-4a90-a4a4-6940bc44d987" providerId="ADAL" clId="{B2783BAD-453E-4E15-AFEA-8537E5C89019}" dt="2023-02-22T04:55:59.449" v="160" actId="27614"/>
        <pc:sldMkLst>
          <pc:docMk/>
          <pc:sldMk cId="3948167432" sldId="256"/>
        </pc:sldMkLst>
        <pc:spChg chg="mod">
          <ac:chgData name="Felix, Alden Jeren" userId="5ddc269a-edc5-4a90-a4a4-6940bc44d987" providerId="ADAL" clId="{B2783BAD-453E-4E15-AFEA-8537E5C89019}" dt="2023-02-22T04:55:56.026" v="159" actId="26606"/>
          <ac:spMkLst>
            <pc:docMk/>
            <pc:sldMk cId="3948167432" sldId="256"/>
            <ac:spMk id="2" creationId="{E0B8803F-33D9-E37F-258F-D3E3F71CEEE7}"/>
          </ac:spMkLst>
        </pc:spChg>
        <pc:spChg chg="mod">
          <ac:chgData name="Felix, Alden Jeren" userId="5ddc269a-edc5-4a90-a4a4-6940bc44d987" providerId="ADAL" clId="{B2783BAD-453E-4E15-AFEA-8537E5C89019}" dt="2023-02-22T04:55:56.026" v="159" actId="26606"/>
          <ac:spMkLst>
            <pc:docMk/>
            <pc:sldMk cId="3948167432" sldId="256"/>
            <ac:spMk id="3" creationId="{B7EB5BA0-235B-D2FD-130D-54C0218CD758}"/>
          </ac:spMkLst>
        </pc:spChg>
        <pc:spChg chg="add del">
          <ac:chgData name="Felix, Alden Jeren" userId="5ddc269a-edc5-4a90-a4a4-6940bc44d987" providerId="ADAL" clId="{B2783BAD-453E-4E15-AFEA-8537E5C89019}" dt="2023-02-22T04:55:56.023" v="158" actId="26606"/>
          <ac:spMkLst>
            <pc:docMk/>
            <pc:sldMk cId="3948167432" sldId="256"/>
            <ac:spMk id="10" creationId="{C2AD7556-C90D-4946-8E4E-1E79D5B3D2F5}"/>
          </ac:spMkLst>
        </pc:spChg>
        <pc:spChg chg="add del">
          <ac:chgData name="Felix, Alden Jeren" userId="5ddc269a-edc5-4a90-a4a4-6940bc44d987" providerId="ADAL" clId="{B2783BAD-453E-4E15-AFEA-8537E5C89019}" dt="2023-02-22T04:55:56.023" v="158" actId="26606"/>
          <ac:spMkLst>
            <pc:docMk/>
            <pc:sldMk cId="3948167432" sldId="256"/>
            <ac:spMk id="12" creationId="{DBB0CC56-54B2-4AE0-87C5-296E78A028BA}"/>
          </ac:spMkLst>
        </pc:spChg>
        <pc:picChg chg="add mod">
          <ac:chgData name="Felix, Alden Jeren" userId="5ddc269a-edc5-4a90-a4a4-6940bc44d987" providerId="ADAL" clId="{B2783BAD-453E-4E15-AFEA-8537E5C89019}" dt="2023-02-22T04:55:59.449" v="160" actId="27614"/>
          <ac:picMkLst>
            <pc:docMk/>
            <pc:sldMk cId="3948167432" sldId="256"/>
            <ac:picMk id="5" creationId="{76E7CC01-476A-1269-6F10-B4353992B98D}"/>
          </ac:picMkLst>
        </pc:picChg>
        <pc:picChg chg="add del">
          <ac:chgData name="Felix, Alden Jeren" userId="5ddc269a-edc5-4a90-a4a4-6940bc44d987" providerId="ADAL" clId="{B2783BAD-453E-4E15-AFEA-8537E5C89019}" dt="2023-02-22T04:55:56.023" v="158" actId="26606"/>
          <ac:picMkLst>
            <pc:docMk/>
            <pc:sldMk cId="3948167432" sldId="256"/>
            <ac:picMk id="7" creationId="{3F48F780-2EC6-C1D6-E5B5-D2F33068A1A4}"/>
          </ac:picMkLst>
        </pc:picChg>
      </pc:sldChg>
      <pc:sldChg chg="addSp modSp new mod setBg">
        <pc:chgData name="Felix, Alden Jeren" userId="5ddc269a-edc5-4a90-a4a4-6940bc44d987" providerId="ADAL" clId="{B2783BAD-453E-4E15-AFEA-8537E5C89019}" dt="2023-02-22T20:08:56.337" v="601" actId="404"/>
        <pc:sldMkLst>
          <pc:docMk/>
          <pc:sldMk cId="2347301728" sldId="257"/>
        </pc:sldMkLst>
        <pc:spChg chg="mod">
          <ac:chgData name="Felix, Alden Jeren" userId="5ddc269a-edc5-4a90-a4a4-6940bc44d987" providerId="ADAL" clId="{B2783BAD-453E-4E15-AFEA-8537E5C89019}" dt="2023-02-22T20:08:34.653" v="598" actId="26606"/>
          <ac:spMkLst>
            <pc:docMk/>
            <pc:sldMk cId="2347301728" sldId="257"/>
            <ac:spMk id="2" creationId="{593CCF9B-46B5-7530-E522-9DFDEEB06728}"/>
          </ac:spMkLst>
        </pc:spChg>
        <pc:spChg chg="mod">
          <ac:chgData name="Felix, Alden Jeren" userId="5ddc269a-edc5-4a90-a4a4-6940bc44d987" providerId="ADAL" clId="{B2783BAD-453E-4E15-AFEA-8537E5C89019}" dt="2023-02-22T20:08:56.337" v="601" actId="404"/>
          <ac:spMkLst>
            <pc:docMk/>
            <pc:sldMk cId="2347301728" sldId="257"/>
            <ac:spMk id="3" creationId="{CF9CB3B7-3B14-7E9C-B2E6-E87BDC5743CD}"/>
          </ac:spMkLst>
        </pc:spChg>
        <pc:spChg chg="add">
          <ac:chgData name="Felix, Alden Jeren" userId="5ddc269a-edc5-4a90-a4a4-6940bc44d987" providerId="ADAL" clId="{B2783BAD-453E-4E15-AFEA-8537E5C89019}" dt="2023-02-22T20:08:34.653" v="598" actId="26606"/>
          <ac:spMkLst>
            <pc:docMk/>
            <pc:sldMk cId="2347301728" sldId="257"/>
            <ac:spMk id="8" creationId="{2AEFFFF2-9EB4-4B6C-B9F8-2BA3EF89A21C}"/>
          </ac:spMkLst>
        </pc:spChg>
        <pc:spChg chg="add">
          <ac:chgData name="Felix, Alden Jeren" userId="5ddc269a-edc5-4a90-a4a4-6940bc44d987" providerId="ADAL" clId="{B2783BAD-453E-4E15-AFEA-8537E5C89019}" dt="2023-02-22T20:08:34.653" v="598" actId="26606"/>
          <ac:spMkLst>
            <pc:docMk/>
            <pc:sldMk cId="2347301728" sldId="257"/>
            <ac:spMk id="10" creationId="{0D65299F-028F-4AFC-B46A-8DB33E20FE4A}"/>
          </ac:spMkLst>
        </pc:spChg>
        <pc:spChg chg="add">
          <ac:chgData name="Felix, Alden Jeren" userId="5ddc269a-edc5-4a90-a4a4-6940bc44d987" providerId="ADAL" clId="{B2783BAD-453E-4E15-AFEA-8537E5C89019}" dt="2023-02-22T20:08:34.653" v="598" actId="26606"/>
          <ac:spMkLst>
            <pc:docMk/>
            <pc:sldMk cId="2347301728" sldId="257"/>
            <ac:spMk id="12" creationId="{BAC87F6E-526A-49B5-995D-42DB656594C9}"/>
          </ac:spMkLst>
        </pc:spChg>
      </pc:sldChg>
      <pc:sldChg chg="addSp delSp modSp new mod ord setBg">
        <pc:chgData name="Felix, Alden Jeren" userId="5ddc269a-edc5-4a90-a4a4-6940bc44d987" providerId="ADAL" clId="{B2783BAD-453E-4E15-AFEA-8537E5C89019}" dt="2023-02-22T05:03:48.878" v="425"/>
        <pc:sldMkLst>
          <pc:docMk/>
          <pc:sldMk cId="1784900944" sldId="258"/>
        </pc:sldMkLst>
        <pc:spChg chg="mod">
          <ac:chgData name="Felix, Alden Jeren" userId="5ddc269a-edc5-4a90-a4a4-6940bc44d987" providerId="ADAL" clId="{B2783BAD-453E-4E15-AFEA-8537E5C89019}" dt="2023-02-22T05:00:38.923" v="423" actId="26606"/>
          <ac:spMkLst>
            <pc:docMk/>
            <pc:sldMk cId="1784900944" sldId="258"/>
            <ac:spMk id="2" creationId="{E1A1A2D8-24DE-084C-EAE5-74B5BECC51DE}"/>
          </ac:spMkLst>
        </pc:spChg>
        <pc:spChg chg="del mod">
          <ac:chgData name="Felix, Alden Jeren" userId="5ddc269a-edc5-4a90-a4a4-6940bc44d987" providerId="ADAL" clId="{B2783BAD-453E-4E15-AFEA-8537E5C89019}" dt="2023-02-22T05:00:38.923" v="423" actId="26606"/>
          <ac:spMkLst>
            <pc:docMk/>
            <pc:sldMk cId="1784900944" sldId="258"/>
            <ac:spMk id="3" creationId="{83313D16-4B4B-3F6E-C571-A3746FC1331C}"/>
          </ac:spMkLst>
        </pc:spChg>
        <pc:spChg chg="add">
          <ac:chgData name="Felix, Alden Jeren" userId="5ddc269a-edc5-4a90-a4a4-6940bc44d987" providerId="ADAL" clId="{B2783BAD-453E-4E15-AFEA-8537E5C89019}" dt="2023-02-22T05:00:38.923" v="423" actId="26606"/>
          <ac:spMkLst>
            <pc:docMk/>
            <pc:sldMk cId="1784900944" sldId="258"/>
            <ac:spMk id="9" creationId="{4E866FF9-A729-45F0-A163-10E89E871602}"/>
          </ac:spMkLst>
        </pc:spChg>
        <pc:spChg chg="add">
          <ac:chgData name="Felix, Alden Jeren" userId="5ddc269a-edc5-4a90-a4a4-6940bc44d987" providerId="ADAL" clId="{B2783BAD-453E-4E15-AFEA-8537E5C89019}" dt="2023-02-22T05:00:38.923" v="423" actId="26606"/>
          <ac:spMkLst>
            <pc:docMk/>
            <pc:sldMk cId="1784900944" sldId="258"/>
            <ac:spMk id="11" creationId="{A804366F-2366-4688-98E7-B101C7BC6146}"/>
          </ac:spMkLst>
        </pc:spChg>
        <pc:graphicFrameChg chg="add">
          <ac:chgData name="Felix, Alden Jeren" userId="5ddc269a-edc5-4a90-a4a4-6940bc44d987" providerId="ADAL" clId="{B2783BAD-453E-4E15-AFEA-8537E5C89019}" dt="2023-02-22T05:00:38.923" v="423" actId="26606"/>
          <ac:graphicFrameMkLst>
            <pc:docMk/>
            <pc:sldMk cId="1784900944" sldId="258"/>
            <ac:graphicFrameMk id="5" creationId="{2FAF14EB-2CDF-13F2-4154-54644B70A6BD}"/>
          </ac:graphicFrameMkLst>
        </pc:graphicFrameChg>
      </pc:sldChg>
      <pc:sldChg chg="addSp modSp new mod setBg">
        <pc:chgData name="Felix, Alden Jeren" userId="5ddc269a-edc5-4a90-a4a4-6940bc44d987" providerId="ADAL" clId="{B2783BAD-453E-4E15-AFEA-8537E5C89019}" dt="2023-02-22T20:15:28.900" v="661" actId="20577"/>
        <pc:sldMkLst>
          <pc:docMk/>
          <pc:sldMk cId="3785936486" sldId="259"/>
        </pc:sldMkLst>
        <pc:spChg chg="mod">
          <ac:chgData name="Felix, Alden Jeren" userId="5ddc269a-edc5-4a90-a4a4-6940bc44d987" providerId="ADAL" clId="{B2783BAD-453E-4E15-AFEA-8537E5C89019}" dt="2023-02-22T20:15:28.900" v="661" actId="20577"/>
          <ac:spMkLst>
            <pc:docMk/>
            <pc:sldMk cId="3785936486" sldId="259"/>
            <ac:spMk id="2" creationId="{7D28B1D2-9938-074B-596E-65B409664C96}"/>
          </ac:spMkLst>
        </pc:spChg>
        <pc:spChg chg="mod">
          <ac:chgData name="Felix, Alden Jeren" userId="5ddc269a-edc5-4a90-a4a4-6940bc44d987" providerId="ADAL" clId="{B2783BAD-453E-4E15-AFEA-8537E5C89019}" dt="2023-02-22T20:04:58.802" v="588" actId="403"/>
          <ac:spMkLst>
            <pc:docMk/>
            <pc:sldMk cId="3785936486" sldId="259"/>
            <ac:spMk id="3" creationId="{E902D250-066E-FB7F-1433-A987CB22A8AF}"/>
          </ac:spMkLst>
        </pc:spChg>
        <pc:spChg chg="add">
          <ac:chgData name="Felix, Alden Jeren" userId="5ddc269a-edc5-4a90-a4a4-6940bc44d987" providerId="ADAL" clId="{B2783BAD-453E-4E15-AFEA-8537E5C89019}" dt="2023-02-22T20:04:34.791" v="583" actId="26606"/>
          <ac:spMkLst>
            <pc:docMk/>
            <pc:sldMk cId="3785936486" sldId="259"/>
            <ac:spMk id="10" creationId="{879398A9-0D0D-4901-BDDF-B3D93CECA7B9}"/>
          </ac:spMkLst>
        </pc:spChg>
        <pc:spChg chg="add">
          <ac:chgData name="Felix, Alden Jeren" userId="5ddc269a-edc5-4a90-a4a4-6940bc44d987" providerId="ADAL" clId="{B2783BAD-453E-4E15-AFEA-8537E5C89019}" dt="2023-02-22T20:04:34.791" v="583" actId="26606"/>
          <ac:spMkLst>
            <pc:docMk/>
            <pc:sldMk cId="3785936486" sldId="259"/>
            <ac:spMk id="12" creationId="{011FEC3B-E514-4E21-B2CB-7903A73569E2}"/>
          </ac:spMkLst>
        </pc:spChg>
        <pc:picChg chg="add">
          <ac:chgData name="Felix, Alden Jeren" userId="5ddc269a-edc5-4a90-a4a4-6940bc44d987" providerId="ADAL" clId="{B2783BAD-453E-4E15-AFEA-8537E5C89019}" dt="2023-02-22T20:04:34.791" v="583" actId="26606"/>
          <ac:picMkLst>
            <pc:docMk/>
            <pc:sldMk cId="3785936486" sldId="259"/>
            <ac:picMk id="7" creationId="{C5A3AC78-D69D-33B8-D5C9-12A3EF15C913}"/>
          </ac:picMkLst>
        </pc:picChg>
      </pc:sldChg>
      <pc:sldChg chg="addSp delSp modSp new mod setBg">
        <pc:chgData name="Felix, Alden Jeren" userId="5ddc269a-edc5-4a90-a4a4-6940bc44d987" providerId="ADAL" clId="{B2783BAD-453E-4E15-AFEA-8537E5C89019}" dt="2023-02-22T20:05:54.612" v="597" actId="1076"/>
        <pc:sldMkLst>
          <pc:docMk/>
          <pc:sldMk cId="2560547684" sldId="260"/>
        </pc:sldMkLst>
        <pc:spChg chg="add del">
          <ac:chgData name="Felix, Alden Jeren" userId="5ddc269a-edc5-4a90-a4a4-6940bc44d987" providerId="ADAL" clId="{B2783BAD-453E-4E15-AFEA-8537E5C89019}" dt="2023-02-22T20:05:34.539" v="594" actId="26606"/>
          <ac:spMkLst>
            <pc:docMk/>
            <pc:sldMk cId="2560547684" sldId="260"/>
            <ac:spMk id="2" creationId="{63C0E773-47B3-ABE8-D14D-33A6F21A3DEB}"/>
          </ac:spMkLst>
        </pc:spChg>
        <pc:spChg chg="del">
          <ac:chgData name="Felix, Alden Jeren" userId="5ddc269a-edc5-4a90-a4a4-6940bc44d987" providerId="ADAL" clId="{B2783BAD-453E-4E15-AFEA-8537E5C89019}" dt="2023-02-22T20:05:21.101" v="589"/>
          <ac:spMkLst>
            <pc:docMk/>
            <pc:sldMk cId="2560547684" sldId="260"/>
            <ac:spMk id="3" creationId="{0E57D061-E2B1-601A-9E8C-FD59F40B0CD8}"/>
          </ac:spMkLst>
        </pc:spChg>
        <pc:spChg chg="add del">
          <ac:chgData name="Felix, Alden Jeren" userId="5ddc269a-edc5-4a90-a4a4-6940bc44d987" providerId="ADAL" clId="{B2783BAD-453E-4E15-AFEA-8537E5C89019}" dt="2023-02-22T20:05:34.537" v="593" actId="26606"/>
          <ac:spMkLst>
            <pc:docMk/>
            <pc:sldMk cId="2560547684" sldId="260"/>
            <ac:spMk id="10" creationId="{04BEF3F1-2817-4593-8575-BCF2AAB42CF6}"/>
          </ac:spMkLst>
        </pc:spChg>
        <pc:spChg chg="add del">
          <ac:chgData name="Felix, Alden Jeren" userId="5ddc269a-edc5-4a90-a4a4-6940bc44d987" providerId="ADAL" clId="{B2783BAD-453E-4E15-AFEA-8537E5C89019}" dt="2023-02-22T20:05:34.537" v="593" actId="26606"/>
          <ac:spMkLst>
            <pc:docMk/>
            <pc:sldMk cId="2560547684" sldId="260"/>
            <ac:spMk id="12" creationId="{1FF9A2C9-7772-4A25-A286-C89751B17DB3}"/>
          </ac:spMkLst>
        </pc:spChg>
        <pc:picChg chg="add mod">
          <ac:chgData name="Felix, Alden Jeren" userId="5ddc269a-edc5-4a90-a4a4-6940bc44d987" providerId="ADAL" clId="{B2783BAD-453E-4E15-AFEA-8537E5C89019}" dt="2023-02-22T20:05:54.612" v="597" actId="1076"/>
          <ac:picMkLst>
            <pc:docMk/>
            <pc:sldMk cId="2560547684" sldId="260"/>
            <ac:picMk id="5" creationId="{EB0E04FB-A7BD-EE8B-CF15-6001EB1FFF10}"/>
          </ac:picMkLst>
        </pc:picChg>
      </pc:sldChg>
      <pc:sldChg chg="modSp new mod">
        <pc:chgData name="Felix, Alden Jeren" userId="5ddc269a-edc5-4a90-a4a4-6940bc44d987" providerId="ADAL" clId="{B2783BAD-453E-4E15-AFEA-8537E5C89019}" dt="2023-02-22T20:16:59.736" v="693" actId="403"/>
        <pc:sldMkLst>
          <pc:docMk/>
          <pc:sldMk cId="2041643691" sldId="261"/>
        </pc:sldMkLst>
        <pc:spChg chg="mod">
          <ac:chgData name="Felix, Alden Jeren" userId="5ddc269a-edc5-4a90-a4a4-6940bc44d987" providerId="ADAL" clId="{B2783BAD-453E-4E15-AFEA-8537E5C89019}" dt="2023-02-22T20:15:19.938" v="631" actId="20577"/>
          <ac:spMkLst>
            <pc:docMk/>
            <pc:sldMk cId="2041643691" sldId="261"/>
            <ac:spMk id="2" creationId="{0F27CA45-8449-BF65-46C2-198A328643D7}"/>
          </ac:spMkLst>
        </pc:spChg>
        <pc:spChg chg="mod">
          <ac:chgData name="Felix, Alden Jeren" userId="5ddc269a-edc5-4a90-a4a4-6940bc44d987" providerId="ADAL" clId="{B2783BAD-453E-4E15-AFEA-8537E5C89019}" dt="2023-02-22T20:16:59.736" v="693" actId="403"/>
          <ac:spMkLst>
            <pc:docMk/>
            <pc:sldMk cId="2041643691" sldId="261"/>
            <ac:spMk id="3" creationId="{A49DA995-4FBC-A8AD-9D30-0BA83CF0DC4F}"/>
          </ac:spMkLst>
        </pc:spChg>
      </pc:sldChg>
    </pc:docChg>
  </pc:docChgLst>
  <pc:docChgLst>
    <pc:chgData name="Huang, Wei-Chen" userId="S::wxh180002@utdallas.edu::ba61e942-09ce-4b59-8b9f-afe7a1a8f36e" providerId="AD" clId="Web-{90B16A13-4DFC-4442-9CF8-3F8E098FEA1E}"/>
    <pc:docChg chg="modSld">
      <pc:chgData name="Huang, Wei-Chen" userId="S::wxh180002@utdallas.edu::ba61e942-09ce-4b59-8b9f-afe7a1a8f36e" providerId="AD" clId="Web-{90B16A13-4DFC-4442-9CF8-3F8E098FEA1E}" dt="2023-02-22T19:33:23.839" v="87" actId="20577"/>
      <pc:docMkLst>
        <pc:docMk/>
      </pc:docMkLst>
      <pc:sldChg chg="modSp">
        <pc:chgData name="Huang, Wei-Chen" userId="S::wxh180002@utdallas.edu::ba61e942-09ce-4b59-8b9f-afe7a1a8f36e" providerId="AD" clId="Web-{90B16A13-4DFC-4442-9CF8-3F8E098FEA1E}" dt="2023-02-22T19:33:02.136" v="70" actId="20577"/>
        <pc:sldMkLst>
          <pc:docMk/>
          <pc:sldMk cId="3948167432" sldId="256"/>
        </pc:sldMkLst>
        <pc:spChg chg="mod">
          <ac:chgData name="Huang, Wei-Chen" userId="S::wxh180002@utdallas.edu::ba61e942-09ce-4b59-8b9f-afe7a1a8f36e" providerId="AD" clId="Web-{90B16A13-4DFC-4442-9CF8-3F8E098FEA1E}" dt="2023-02-22T19:33:02.136" v="70" actId="20577"/>
          <ac:spMkLst>
            <pc:docMk/>
            <pc:sldMk cId="3948167432" sldId="256"/>
            <ac:spMk id="3" creationId="{B7EB5BA0-235B-D2FD-130D-54C0218CD758}"/>
          </ac:spMkLst>
        </pc:spChg>
      </pc:sldChg>
      <pc:sldChg chg="modSp">
        <pc:chgData name="Huang, Wei-Chen" userId="S::wxh180002@utdallas.edu::ba61e942-09ce-4b59-8b9f-afe7a1a8f36e" providerId="AD" clId="Web-{90B16A13-4DFC-4442-9CF8-3F8E098FEA1E}" dt="2023-02-22T19:33:23.839" v="87" actId="20577"/>
        <pc:sldMkLst>
          <pc:docMk/>
          <pc:sldMk cId="2347301728" sldId="257"/>
        </pc:sldMkLst>
        <pc:spChg chg="mod">
          <ac:chgData name="Huang, Wei-Chen" userId="S::wxh180002@utdallas.edu::ba61e942-09ce-4b59-8b9f-afe7a1a8f36e" providerId="AD" clId="Web-{90B16A13-4DFC-4442-9CF8-3F8E098FEA1E}" dt="2023-02-22T19:33:23.839" v="87" actId="20577"/>
          <ac:spMkLst>
            <pc:docMk/>
            <pc:sldMk cId="2347301728" sldId="257"/>
            <ac:spMk id="3" creationId="{CF9CB3B7-3B14-7E9C-B2E6-E87BDC5743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3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4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5C92F3-1BDE-4447-84AA-E097A6EEC76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261698-44BA-45BF-974C-2D437713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6E7CC01-476A-1269-6F10-B4353992B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00" b="9225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8803F-33D9-E37F-258F-D3E3F71C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sz="3200" cap="none" dirty="0"/>
              <a:t>Interstate Affinity/International Relations</a:t>
            </a:r>
            <a:br>
              <a:rPr lang="en-US" sz="3200" cap="none" dirty="0"/>
            </a:br>
            <a:r>
              <a:rPr lang="en-US" sz="3200" cap="none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B5BA0-235B-D2FD-130D-54C0218C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Alden Felix</a:t>
            </a:r>
          </a:p>
        </p:txBody>
      </p:sp>
    </p:spTree>
    <p:extLst>
      <p:ext uri="{BB962C8B-B14F-4D97-AF65-F5344CB8AC3E}">
        <p14:creationId xmlns:p14="http://schemas.microsoft.com/office/powerpoint/2010/main" val="39481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CF9B-46B5-7530-E522-9DFDEEB0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B3B7-3B14-7E9C-B2E6-E87BDC57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Inspired by Dr. Vito </a:t>
            </a:r>
            <a:r>
              <a:rPr lang="en-US" sz="2000" dirty="0" err="1"/>
              <a:t>D'Orazio</a:t>
            </a:r>
            <a:r>
              <a:rPr lang="en-US" sz="2000" dirty="0"/>
              <a:t> – predicted violent conflict in Africa using machine learning models</a:t>
            </a:r>
          </a:p>
          <a:p>
            <a:r>
              <a:rPr lang="en-US" sz="2000" dirty="0"/>
              <a:t>Wanted to generalize globally</a:t>
            </a:r>
          </a:p>
          <a:p>
            <a:r>
              <a:rPr lang="en-US" sz="2000" dirty="0"/>
              <a:t>Predict inter-state affinity with machine learning using socioeconomic and demographic data</a:t>
            </a:r>
          </a:p>
          <a:p>
            <a:r>
              <a:rPr lang="en-US" sz="2000" dirty="0"/>
              <a:t>Database to merge relevant data from multiple sources and large amount of event data</a:t>
            </a:r>
          </a:p>
        </p:txBody>
      </p:sp>
    </p:spTree>
    <p:extLst>
      <p:ext uri="{BB962C8B-B14F-4D97-AF65-F5344CB8AC3E}">
        <p14:creationId xmlns:p14="http://schemas.microsoft.com/office/powerpoint/2010/main" val="234730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B1D2-9938-074B-596E-65B40966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cap="none" dirty="0"/>
              <a:t>Coded Event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D250-066E-FB7F-1433-A987CB22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1" y="2638044"/>
            <a:ext cx="6775074" cy="38846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Integrated Crisis Early Warning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ICEWS: Integrated Crisis Early Warning System from Harvard Dataverse from January 1, 1995, to April 11, 2023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5A3AC78-D69D-33B8-D5C9-12A3EF15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B197E-8EF6-0383-8CCE-E1F2B240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Coded Event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3CE2B5-B4CF-341A-F7EA-DB9687685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2" r="-69"/>
          <a:stretch/>
        </p:blipFill>
        <p:spPr bwMode="auto">
          <a:xfrm>
            <a:off x="168442" y="2512190"/>
            <a:ext cx="8983050" cy="33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D2C227-3A17-9D38-2A0E-915A6AA8D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8" t="620" b="2089"/>
          <a:stretch/>
        </p:blipFill>
        <p:spPr bwMode="auto">
          <a:xfrm>
            <a:off x="9151492" y="2512190"/>
            <a:ext cx="2830834" cy="33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CA45-8449-BF65-46C2-198A3286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Socioeconomic Data/Independent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A995-4FBC-A8AD-9D30-0BA83CF0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39482"/>
          </a:xfrm>
        </p:spPr>
        <p:txBody>
          <a:bodyPr>
            <a:noAutofit/>
          </a:bodyPr>
          <a:lstStyle/>
          <a:p>
            <a:r>
              <a:rPr lang="en-US" sz="2000" dirty="0"/>
              <a:t>World Bank</a:t>
            </a:r>
          </a:p>
          <a:p>
            <a:pPr lvl="1"/>
            <a:r>
              <a:rPr lang="en-US" dirty="0"/>
              <a:t>World Development Indicators</a:t>
            </a:r>
          </a:p>
          <a:p>
            <a:pPr lvl="1"/>
            <a:r>
              <a:rPr lang="en-US" dirty="0"/>
              <a:t>Education Statistics</a:t>
            </a:r>
          </a:p>
          <a:p>
            <a:pPr lvl="1"/>
            <a:r>
              <a:rPr lang="en-US" dirty="0"/>
              <a:t>Gender Statistics</a:t>
            </a:r>
          </a:p>
          <a:p>
            <a:pPr lvl="1"/>
            <a:r>
              <a:rPr lang="en-US" dirty="0"/>
              <a:t>Health Nutrition and Population Statistics</a:t>
            </a:r>
          </a:p>
          <a:p>
            <a:pPr lvl="1"/>
            <a:r>
              <a:rPr lang="en-US" dirty="0"/>
              <a:t>Doing Business (Objective measures of business regulations and their enforcement)</a:t>
            </a:r>
          </a:p>
          <a:p>
            <a:r>
              <a:rPr lang="en-US" sz="2000" dirty="0"/>
              <a:t>International Monetary Fund</a:t>
            </a:r>
          </a:p>
          <a:p>
            <a:r>
              <a:rPr lang="en-US" sz="2000" dirty="0"/>
              <a:t>Freedom House</a:t>
            </a:r>
          </a:p>
          <a:p>
            <a:r>
              <a:rPr lang="en-US" sz="2000" dirty="0"/>
              <a:t>Trade data</a:t>
            </a:r>
          </a:p>
          <a:p>
            <a:r>
              <a:rPr lang="en-US" sz="2000" dirty="0"/>
              <a:t>Freedom scores</a:t>
            </a:r>
          </a:p>
        </p:txBody>
      </p:sp>
    </p:spTree>
    <p:extLst>
      <p:ext uri="{BB962C8B-B14F-4D97-AF65-F5344CB8AC3E}">
        <p14:creationId xmlns:p14="http://schemas.microsoft.com/office/powerpoint/2010/main" val="204164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1BEBF-5384-7B78-EABD-6A94CBED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cap="none" dirty="0"/>
              <a:t>Initial Relation Schema</a:t>
            </a:r>
          </a:p>
        </p:txBody>
      </p:sp>
      <p:pic>
        <p:nvPicPr>
          <p:cNvPr id="5" name="Content Placeholder 4" descr="Initial relation schema&#10;">
            <a:extLst>
              <a:ext uri="{FF2B5EF4-FFF2-40B4-BE49-F238E27FC236}">
                <a16:creationId xmlns:a16="http://schemas.microsoft.com/office/drawing/2014/main" id="{767DFB72-AA28-1432-DECB-3215F6F0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35" y="403557"/>
            <a:ext cx="7290226" cy="60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2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1BEBF-5384-7B78-EABD-6A94CBED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cap="none" dirty="0"/>
              <a:t>Final Relation Schema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16F11E-9EBE-4B2B-778C-230A598FA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r="38749" b="16279"/>
          <a:stretch/>
        </p:blipFill>
        <p:spPr>
          <a:xfrm>
            <a:off x="5087553" y="0"/>
            <a:ext cx="6671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473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</TotalTime>
  <Words>133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Interstate Affinity/International Relations Database</vt:lpstr>
      <vt:lpstr>Purpose</vt:lpstr>
      <vt:lpstr>Coded Event Data</vt:lpstr>
      <vt:lpstr>Coded Event Data</vt:lpstr>
      <vt:lpstr>Socioeconomic Data/Independent Variables</vt:lpstr>
      <vt:lpstr>Initial Relation Schema</vt:lpstr>
      <vt:lpstr>Final Relation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Interstate Affinity Using Machine Learning</dc:title>
  <dc:creator>Felix, Alden Jeren</dc:creator>
  <cp:lastModifiedBy>Felix, Alden Jeren</cp:lastModifiedBy>
  <cp:revision>4</cp:revision>
  <dcterms:created xsi:type="dcterms:W3CDTF">2023-02-22T04:53:48Z</dcterms:created>
  <dcterms:modified xsi:type="dcterms:W3CDTF">2023-05-04T07:25:37Z</dcterms:modified>
</cp:coreProperties>
</file>