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79" r:id="rId5"/>
    <p:sldId id="288" r:id="rId6"/>
    <p:sldId id="287" r:id="rId7"/>
    <p:sldId id="271" r:id="rId8"/>
    <p:sldId id="289" r:id="rId9"/>
    <p:sldId id="270" r:id="rId10"/>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27BCA-67F3-48DA-9584-F9BB1C1A210A}" v="20" dt="2023-10-30T20:42:28.385"/>
  </p1510:revLst>
</p1510:revInfo>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Escuro 2 - Ênfase 5/Ênfase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Estilo Escuro 2 - Ênfase 3/Ênfas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Estilo Escuro 2 - Ênfase 1/Ênfas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Estilo Escuro 1 - Ênfas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Estilo Escuro 1 - Ênfase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p:cViewPr varScale="1">
        <p:scale>
          <a:sx n="69" d="100"/>
          <a:sy n="69" d="100"/>
        </p:scale>
        <p:origin x="780"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denir Martins da Silva Junior" userId="5774d431-972e-4192-9ee8-58cbc4b9a1d1" providerId="ADAL" clId="{A7127BCA-67F3-48DA-9584-F9BB1C1A210A}"/>
    <pc:docChg chg="undo custSel addSld delSld modSld sldOrd">
      <pc:chgData name="Aldenir Martins da Silva Junior" userId="5774d431-972e-4192-9ee8-58cbc4b9a1d1" providerId="ADAL" clId="{A7127BCA-67F3-48DA-9584-F9BB1C1A210A}" dt="2023-10-30T23:59:17.849" v="1567" actId="478"/>
      <pc:docMkLst>
        <pc:docMk/>
      </pc:docMkLst>
      <pc:sldChg chg="addSp delSp modSp mod ord">
        <pc:chgData name="Aldenir Martins da Silva Junior" userId="5774d431-972e-4192-9ee8-58cbc4b9a1d1" providerId="ADAL" clId="{A7127BCA-67F3-48DA-9584-F9BB1C1A210A}" dt="2023-10-30T23:59:17.849" v="1567" actId="478"/>
        <pc:sldMkLst>
          <pc:docMk/>
          <pc:sldMk cId="1640185142" sldId="270"/>
        </pc:sldMkLst>
        <pc:spChg chg="mod">
          <ac:chgData name="Aldenir Martins da Silva Junior" userId="5774d431-972e-4192-9ee8-58cbc4b9a1d1" providerId="ADAL" clId="{A7127BCA-67F3-48DA-9584-F9BB1C1A210A}" dt="2023-10-30T19:41:55.136" v="1444" actId="26606"/>
          <ac:spMkLst>
            <pc:docMk/>
            <pc:sldMk cId="1640185142" sldId="270"/>
            <ac:spMk id="2" creationId="{00000000-0000-0000-0000-000000000000}"/>
          </ac:spMkLst>
        </pc:spChg>
        <pc:graphicFrameChg chg="add mod modGraphic">
          <ac:chgData name="Aldenir Martins da Silva Junior" userId="5774d431-972e-4192-9ee8-58cbc4b9a1d1" providerId="ADAL" clId="{A7127BCA-67F3-48DA-9584-F9BB1C1A210A}" dt="2023-10-30T20:17:34.777" v="1464" actId="1076"/>
          <ac:graphicFrameMkLst>
            <pc:docMk/>
            <pc:sldMk cId="1640185142" sldId="270"/>
            <ac:graphicFrameMk id="3" creationId="{473BA634-BDBD-45FC-BAFE-EE1A89004F99}"/>
          </ac:graphicFrameMkLst>
        </pc:graphicFrameChg>
        <pc:picChg chg="add del mod">
          <ac:chgData name="Aldenir Martins da Silva Junior" userId="5774d431-972e-4192-9ee8-58cbc4b9a1d1" providerId="ADAL" clId="{A7127BCA-67F3-48DA-9584-F9BB1C1A210A}" dt="2023-10-30T20:34:27.006" v="1504" actId="478"/>
          <ac:picMkLst>
            <pc:docMk/>
            <pc:sldMk cId="1640185142" sldId="270"/>
            <ac:picMk id="5" creationId="{43505B58-DBF0-486D-B623-82131F6679AD}"/>
          </ac:picMkLst>
        </pc:picChg>
        <pc:picChg chg="add del mod">
          <ac:chgData name="Aldenir Martins da Silva Junior" userId="5774d431-972e-4192-9ee8-58cbc4b9a1d1" providerId="ADAL" clId="{A7127BCA-67F3-48DA-9584-F9BB1C1A210A}" dt="2023-10-30T20:17:07.156" v="1457" actId="478"/>
          <ac:picMkLst>
            <pc:docMk/>
            <pc:sldMk cId="1640185142" sldId="270"/>
            <ac:picMk id="6" creationId="{2AED607E-24B5-4395-B09B-6BDB2E8C66DB}"/>
          </ac:picMkLst>
        </pc:picChg>
        <pc:picChg chg="del mod">
          <ac:chgData name="Aldenir Martins da Silva Junior" userId="5774d431-972e-4192-9ee8-58cbc4b9a1d1" providerId="ADAL" clId="{A7127BCA-67F3-48DA-9584-F9BB1C1A210A}" dt="2023-10-30T18:12:20.980" v="1297" actId="478"/>
          <ac:picMkLst>
            <pc:docMk/>
            <pc:sldMk cId="1640185142" sldId="270"/>
            <ac:picMk id="6" creationId="{70B2311E-9219-479B-96BC-1CBA97F47D5B}"/>
          </ac:picMkLst>
        </pc:picChg>
        <pc:picChg chg="add del mod">
          <ac:chgData name="Aldenir Martins da Silva Junior" userId="5774d431-972e-4192-9ee8-58cbc4b9a1d1" providerId="ADAL" clId="{A7127BCA-67F3-48DA-9584-F9BB1C1A210A}" dt="2023-10-30T20:36:08.721" v="1531" actId="478"/>
          <ac:picMkLst>
            <pc:docMk/>
            <pc:sldMk cId="1640185142" sldId="270"/>
            <ac:picMk id="7" creationId="{D28BA68D-AF5B-445D-88F5-033894B6041F}"/>
          </ac:picMkLst>
        </pc:picChg>
        <pc:picChg chg="del mod">
          <ac:chgData name="Aldenir Martins da Silva Junior" userId="5774d431-972e-4192-9ee8-58cbc4b9a1d1" providerId="ADAL" clId="{A7127BCA-67F3-48DA-9584-F9BB1C1A210A}" dt="2023-10-30T18:11:02.476" v="1291" actId="478"/>
          <ac:picMkLst>
            <pc:docMk/>
            <pc:sldMk cId="1640185142" sldId="270"/>
            <ac:picMk id="8" creationId="{8DFABE0E-ABB4-419E-93DA-9E4AAEDA659F}"/>
          </ac:picMkLst>
        </pc:picChg>
        <pc:picChg chg="add mod">
          <ac:chgData name="Aldenir Martins da Silva Junior" userId="5774d431-972e-4192-9ee8-58cbc4b9a1d1" providerId="ADAL" clId="{A7127BCA-67F3-48DA-9584-F9BB1C1A210A}" dt="2023-10-30T20:45:26.895" v="1561" actId="1076"/>
          <ac:picMkLst>
            <pc:docMk/>
            <pc:sldMk cId="1640185142" sldId="270"/>
            <ac:picMk id="9" creationId="{032D9C1D-FFE9-4844-8AB4-482F51B71A2D}"/>
          </ac:picMkLst>
        </pc:picChg>
        <pc:picChg chg="add del mod">
          <ac:chgData name="Aldenir Martins da Silva Junior" userId="5774d431-972e-4192-9ee8-58cbc4b9a1d1" providerId="ADAL" clId="{A7127BCA-67F3-48DA-9584-F9BB1C1A210A}" dt="2023-10-30T23:59:17.849" v="1567" actId="478"/>
          <ac:picMkLst>
            <pc:docMk/>
            <pc:sldMk cId="1640185142" sldId="270"/>
            <ac:picMk id="11" creationId="{23B4EB91-0220-4312-B4F8-0B24D5713548}"/>
          </ac:picMkLst>
        </pc:picChg>
      </pc:sldChg>
      <pc:sldChg chg="addSp delSp modSp mod ord">
        <pc:chgData name="Aldenir Martins da Silva Junior" userId="5774d431-972e-4192-9ee8-58cbc4b9a1d1" providerId="ADAL" clId="{A7127BCA-67F3-48DA-9584-F9BB1C1A210A}" dt="2023-10-30T19:07:03.110" v="1329"/>
        <pc:sldMkLst>
          <pc:docMk/>
          <pc:sldMk cId="3969558106" sldId="271"/>
        </pc:sldMkLst>
        <pc:spChg chg="mod">
          <ac:chgData name="Aldenir Martins da Silva Junior" userId="5774d431-972e-4192-9ee8-58cbc4b9a1d1" providerId="ADAL" clId="{A7127BCA-67F3-48DA-9584-F9BB1C1A210A}" dt="2023-10-29T18:11:37.143" v="342" actId="26606"/>
          <ac:spMkLst>
            <pc:docMk/>
            <pc:sldMk cId="3969558106" sldId="271"/>
            <ac:spMk id="2" creationId="{00000000-0000-0000-0000-000000000000}"/>
          </ac:spMkLst>
        </pc:spChg>
        <pc:spChg chg="mod">
          <ac:chgData name="Aldenir Martins da Silva Junior" userId="5774d431-972e-4192-9ee8-58cbc4b9a1d1" providerId="ADAL" clId="{A7127BCA-67F3-48DA-9584-F9BB1C1A210A}" dt="2023-10-30T18:08:30.391" v="1289" actId="14100"/>
          <ac:spMkLst>
            <pc:docMk/>
            <pc:sldMk cId="3969558106" sldId="271"/>
            <ac:spMk id="3" creationId="{00000000-0000-0000-0000-000000000000}"/>
          </ac:spMkLst>
        </pc:spChg>
        <pc:picChg chg="del">
          <ac:chgData name="Aldenir Martins da Silva Junior" userId="5774d431-972e-4192-9ee8-58cbc4b9a1d1" providerId="ADAL" clId="{A7127BCA-67F3-48DA-9584-F9BB1C1A210A}" dt="2023-10-29T18:11:28.411" v="339" actId="478"/>
          <ac:picMkLst>
            <pc:docMk/>
            <pc:sldMk cId="3969558106" sldId="271"/>
            <ac:picMk id="5" creationId="{A92633E4-F61C-4B4D-8465-AD222647E20A}"/>
          </ac:picMkLst>
        </pc:picChg>
        <pc:picChg chg="add mod">
          <ac:chgData name="Aldenir Martins da Silva Junior" userId="5774d431-972e-4192-9ee8-58cbc4b9a1d1" providerId="ADAL" clId="{A7127BCA-67F3-48DA-9584-F9BB1C1A210A}" dt="2023-10-30T18:08:31.193" v="1290" actId="14100"/>
          <ac:picMkLst>
            <pc:docMk/>
            <pc:sldMk cId="3969558106" sldId="271"/>
            <ac:picMk id="6" creationId="{8DC5425C-58A3-4ECA-B179-90C9A9EC4A7C}"/>
          </ac:picMkLst>
        </pc:picChg>
      </pc:sldChg>
      <pc:sldChg chg="addSp modSp mod">
        <pc:chgData name="Aldenir Martins da Silva Junior" userId="5774d431-972e-4192-9ee8-58cbc4b9a1d1" providerId="ADAL" clId="{A7127BCA-67F3-48DA-9584-F9BB1C1A210A}" dt="2023-10-29T17:56:54.775" v="338" actId="1076"/>
        <pc:sldMkLst>
          <pc:docMk/>
          <pc:sldMk cId="1082871649" sldId="279"/>
        </pc:sldMkLst>
        <pc:spChg chg="mod">
          <ac:chgData name="Aldenir Martins da Silva Junior" userId="5774d431-972e-4192-9ee8-58cbc4b9a1d1" providerId="ADAL" clId="{A7127BCA-67F3-48DA-9584-F9BB1C1A210A}" dt="2023-10-29T17:56:24.012" v="333" actId="27636"/>
          <ac:spMkLst>
            <pc:docMk/>
            <pc:sldMk cId="1082871649" sldId="279"/>
            <ac:spMk id="2" creationId="{00000000-0000-0000-0000-000000000000}"/>
          </ac:spMkLst>
        </pc:spChg>
        <pc:spChg chg="add mod">
          <ac:chgData name="Aldenir Martins da Silva Junior" userId="5774d431-972e-4192-9ee8-58cbc4b9a1d1" providerId="ADAL" clId="{A7127BCA-67F3-48DA-9584-F9BB1C1A210A}" dt="2023-10-29T17:56:54.775" v="338" actId="1076"/>
          <ac:spMkLst>
            <pc:docMk/>
            <pc:sldMk cId="1082871649" sldId="279"/>
            <ac:spMk id="5" creationId="{B52C18F8-6E9E-47C0-BED7-6CC728754321}"/>
          </ac:spMkLst>
        </pc:spChg>
      </pc:sldChg>
      <pc:sldChg chg="addSp delSp modSp mod ord modClrScheme chgLayout">
        <pc:chgData name="Aldenir Martins da Silva Junior" userId="5774d431-972e-4192-9ee8-58cbc4b9a1d1" providerId="ADAL" clId="{A7127BCA-67F3-48DA-9584-F9BB1C1A210A}" dt="2023-10-30T20:32:50.753" v="1503" actId="1076"/>
        <pc:sldMkLst>
          <pc:docMk/>
          <pc:sldMk cId="1795219737" sldId="287"/>
        </pc:sldMkLst>
        <pc:spChg chg="mod">
          <ac:chgData name="Aldenir Martins da Silva Junior" userId="5774d431-972e-4192-9ee8-58cbc4b9a1d1" providerId="ADAL" clId="{A7127BCA-67F3-48DA-9584-F9BB1C1A210A}" dt="2023-10-30T19:43:45.035" v="1452" actId="20577"/>
          <ac:spMkLst>
            <pc:docMk/>
            <pc:sldMk cId="1795219737" sldId="287"/>
            <ac:spMk id="13" creationId="{00000000-0000-0000-0000-000000000000}"/>
          </ac:spMkLst>
        </pc:spChg>
        <pc:spChg chg="del mod">
          <ac:chgData name="Aldenir Martins da Silva Junior" userId="5774d431-972e-4192-9ee8-58cbc4b9a1d1" providerId="ADAL" clId="{A7127BCA-67F3-48DA-9584-F9BB1C1A210A}" dt="2023-10-29T17:54:27.670" v="283" actId="26606"/>
          <ac:spMkLst>
            <pc:docMk/>
            <pc:sldMk cId="1795219737" sldId="287"/>
            <ac:spMk id="14" creationId="{00000000-0000-0000-0000-000000000000}"/>
          </ac:spMkLst>
        </pc:spChg>
        <pc:picChg chg="add del mod">
          <ac:chgData name="Aldenir Martins da Silva Junior" userId="5774d431-972e-4192-9ee8-58cbc4b9a1d1" providerId="ADAL" clId="{A7127BCA-67F3-48DA-9584-F9BB1C1A210A}" dt="2023-10-30T19:04:40.599" v="1317" actId="478"/>
          <ac:picMkLst>
            <pc:docMk/>
            <pc:sldMk cId="1795219737" sldId="287"/>
            <ac:picMk id="3" creationId="{049BBE9D-4C0F-4996-85E1-CA72325F3946}"/>
          </ac:picMkLst>
        </pc:picChg>
        <pc:picChg chg="add mod">
          <ac:chgData name="Aldenir Martins da Silva Junior" userId="5774d431-972e-4192-9ee8-58cbc4b9a1d1" providerId="ADAL" clId="{A7127BCA-67F3-48DA-9584-F9BB1C1A210A}" dt="2023-10-30T20:32:50.753" v="1503" actId="1076"/>
          <ac:picMkLst>
            <pc:docMk/>
            <pc:sldMk cId="1795219737" sldId="287"/>
            <ac:picMk id="3" creationId="{7738A083-17A0-4EFE-AE2F-0BB55A845F7D}"/>
          </ac:picMkLst>
        </pc:picChg>
        <pc:picChg chg="add del mod">
          <ac:chgData name="Aldenir Martins da Silva Junior" userId="5774d431-972e-4192-9ee8-58cbc4b9a1d1" providerId="ADAL" clId="{A7127BCA-67F3-48DA-9584-F9BB1C1A210A}" dt="2023-10-30T20:32:17.902" v="1496" actId="478"/>
          <ac:picMkLst>
            <pc:docMk/>
            <pc:sldMk cId="1795219737" sldId="287"/>
            <ac:picMk id="4" creationId="{42EFB429-7A71-4C12-8389-FF9AD672DD3D}"/>
          </ac:picMkLst>
        </pc:picChg>
        <pc:picChg chg="del mod">
          <ac:chgData name="Aldenir Martins da Silva Junior" userId="5774d431-972e-4192-9ee8-58cbc4b9a1d1" providerId="ADAL" clId="{A7127BCA-67F3-48DA-9584-F9BB1C1A210A}" dt="2023-10-29T12:39:04.369" v="26" actId="478"/>
          <ac:picMkLst>
            <pc:docMk/>
            <pc:sldMk cId="1795219737" sldId="287"/>
            <ac:picMk id="5" creationId="{F4436953-0446-4054-9E2B-E3CCDD4AEFC6}"/>
          </ac:picMkLst>
        </pc:picChg>
        <pc:picChg chg="add del mod">
          <ac:chgData name="Aldenir Martins da Silva Junior" userId="5774d431-972e-4192-9ee8-58cbc4b9a1d1" providerId="ADAL" clId="{A7127BCA-67F3-48DA-9584-F9BB1C1A210A}" dt="2023-10-29T13:12:56.904" v="184" actId="478"/>
          <ac:picMkLst>
            <pc:docMk/>
            <pc:sldMk cId="1795219737" sldId="287"/>
            <ac:picMk id="6" creationId="{BAF55565-2FA0-4ACA-B0B6-5771CB319FB8}"/>
          </ac:picMkLst>
        </pc:picChg>
        <pc:picChg chg="del">
          <ac:chgData name="Aldenir Martins da Silva Junior" userId="5774d431-972e-4192-9ee8-58cbc4b9a1d1" providerId="ADAL" clId="{A7127BCA-67F3-48DA-9584-F9BB1C1A210A}" dt="2023-10-29T12:38:25.999" v="20" actId="478"/>
          <ac:picMkLst>
            <pc:docMk/>
            <pc:sldMk cId="1795219737" sldId="287"/>
            <ac:picMk id="7" creationId="{F296A1BD-F787-468B-A7C5-54134A891AF6}"/>
          </ac:picMkLst>
        </pc:picChg>
      </pc:sldChg>
      <pc:sldChg chg="addSp delSp modSp mod modClrScheme chgLayout">
        <pc:chgData name="Aldenir Martins da Silva Junior" userId="5774d431-972e-4192-9ee8-58cbc4b9a1d1" providerId="ADAL" clId="{A7127BCA-67F3-48DA-9584-F9BB1C1A210A}" dt="2023-10-30T18:03:41.014" v="1259" actId="14100"/>
        <pc:sldMkLst>
          <pc:docMk/>
          <pc:sldMk cId="2693084093" sldId="288"/>
        </pc:sldMkLst>
        <pc:spChg chg="mod ord">
          <ac:chgData name="Aldenir Martins da Silva Junior" userId="5774d431-972e-4192-9ee8-58cbc4b9a1d1" providerId="ADAL" clId="{A7127BCA-67F3-48DA-9584-F9BB1C1A210A}" dt="2023-10-30T18:03:41.014" v="1259" actId="14100"/>
          <ac:spMkLst>
            <pc:docMk/>
            <pc:sldMk cId="2693084093" sldId="288"/>
            <ac:spMk id="2" creationId="{00000000-0000-0000-0000-000000000000}"/>
          </ac:spMkLst>
        </pc:spChg>
        <pc:spChg chg="del">
          <ac:chgData name="Aldenir Martins da Silva Junior" userId="5774d431-972e-4192-9ee8-58cbc4b9a1d1" providerId="ADAL" clId="{A7127BCA-67F3-48DA-9584-F9BB1C1A210A}" dt="2023-10-29T18:40:23.469" v="414" actId="3680"/>
          <ac:spMkLst>
            <pc:docMk/>
            <pc:sldMk cId="2693084093" sldId="288"/>
            <ac:spMk id="5" creationId="{00000000-0000-0000-0000-000000000000}"/>
          </ac:spMkLst>
        </pc:spChg>
        <pc:spChg chg="add del mod">
          <ac:chgData name="Aldenir Martins da Silva Junior" userId="5774d431-972e-4192-9ee8-58cbc4b9a1d1" providerId="ADAL" clId="{A7127BCA-67F3-48DA-9584-F9BB1C1A210A}" dt="2023-10-29T20:32:38.789" v="775" actId="3680"/>
          <ac:spMkLst>
            <pc:docMk/>
            <pc:sldMk cId="2693084093" sldId="288"/>
            <ac:spMk id="9" creationId="{5E09A5F7-B662-40E3-BDB7-7AAD6BEA5CB3}"/>
          </ac:spMkLst>
        </pc:spChg>
        <pc:spChg chg="add del mod">
          <ac:chgData name="Aldenir Martins da Silva Junior" userId="5774d431-972e-4192-9ee8-58cbc4b9a1d1" providerId="ADAL" clId="{A7127BCA-67F3-48DA-9584-F9BB1C1A210A}" dt="2023-10-29T20:33:20.811" v="783" actId="3680"/>
          <ac:spMkLst>
            <pc:docMk/>
            <pc:sldMk cId="2693084093" sldId="288"/>
            <ac:spMk id="12" creationId="{14056533-6DAC-4045-BB10-98768564E70A}"/>
          </ac:spMkLst>
        </pc:spChg>
        <pc:graphicFrameChg chg="add del mod ord modGraphic">
          <ac:chgData name="Aldenir Martins da Silva Junior" userId="5774d431-972e-4192-9ee8-58cbc4b9a1d1" providerId="ADAL" clId="{A7127BCA-67F3-48DA-9584-F9BB1C1A210A}" dt="2023-10-29T19:49:21.806" v="520" actId="478"/>
          <ac:graphicFrameMkLst>
            <pc:docMk/>
            <pc:sldMk cId="2693084093" sldId="288"/>
            <ac:graphicFrameMk id="3" creationId="{7CED2045-26E4-4351-8C00-2D161915573B}"/>
          </ac:graphicFrameMkLst>
        </pc:graphicFrameChg>
        <pc:graphicFrameChg chg="add mod modGraphic">
          <ac:chgData name="Aldenir Martins da Silva Junior" userId="5774d431-972e-4192-9ee8-58cbc4b9a1d1" providerId="ADAL" clId="{A7127BCA-67F3-48DA-9584-F9BB1C1A210A}" dt="2023-10-30T18:03:26.609" v="1258" actId="14734"/>
          <ac:graphicFrameMkLst>
            <pc:docMk/>
            <pc:sldMk cId="2693084093" sldId="288"/>
            <ac:graphicFrameMk id="6" creationId="{0266EF35-0EC0-412E-B682-A58F3E64CCD6}"/>
          </ac:graphicFrameMkLst>
        </pc:graphicFrameChg>
        <pc:graphicFrameChg chg="add del mod ord modGraphic">
          <ac:chgData name="Aldenir Martins da Silva Junior" userId="5774d431-972e-4192-9ee8-58cbc4b9a1d1" providerId="ADAL" clId="{A7127BCA-67F3-48DA-9584-F9BB1C1A210A}" dt="2023-10-29T20:33:08.461" v="782" actId="478"/>
          <ac:graphicFrameMkLst>
            <pc:docMk/>
            <pc:sldMk cId="2693084093" sldId="288"/>
            <ac:graphicFrameMk id="10" creationId="{2DC82EE7-633A-4521-8A14-F21830DC4F91}"/>
          </ac:graphicFrameMkLst>
        </pc:graphicFrameChg>
        <pc:graphicFrameChg chg="add mod ord modGraphic">
          <ac:chgData name="Aldenir Martins da Silva Junior" userId="5774d431-972e-4192-9ee8-58cbc4b9a1d1" providerId="ADAL" clId="{A7127BCA-67F3-48DA-9584-F9BB1C1A210A}" dt="2023-10-29T21:54:56.651" v="1228" actId="14100"/>
          <ac:graphicFrameMkLst>
            <pc:docMk/>
            <pc:sldMk cId="2693084093" sldId="288"/>
            <ac:graphicFrameMk id="13" creationId="{80D4013B-D1E2-460F-9A9C-F3800D1DD7A5}"/>
          </ac:graphicFrameMkLst>
        </pc:graphicFrameChg>
        <pc:picChg chg="add del mod">
          <ac:chgData name="Aldenir Martins da Silva Junior" userId="5774d431-972e-4192-9ee8-58cbc4b9a1d1" providerId="ADAL" clId="{A7127BCA-67F3-48DA-9584-F9BB1C1A210A}" dt="2023-10-29T19:52:12.747" v="686" actId="478"/>
          <ac:picMkLst>
            <pc:docMk/>
            <pc:sldMk cId="2693084093" sldId="288"/>
            <ac:picMk id="4" creationId="{6D4955A0-462E-43AA-80AD-0AFCEBD5F788}"/>
          </ac:picMkLst>
        </pc:picChg>
        <pc:picChg chg="del mod">
          <ac:chgData name="Aldenir Martins da Silva Junior" userId="5774d431-972e-4192-9ee8-58cbc4b9a1d1" providerId="ADAL" clId="{A7127BCA-67F3-48DA-9584-F9BB1C1A210A}" dt="2023-10-29T20:35:53.666" v="967" actId="478"/>
          <ac:picMkLst>
            <pc:docMk/>
            <pc:sldMk cId="2693084093" sldId="288"/>
            <ac:picMk id="7" creationId="{D0FD5CA4-7615-49EB-883E-4C034B5987FA}"/>
          </ac:picMkLst>
        </pc:picChg>
      </pc:sldChg>
      <pc:sldChg chg="addSp delSp modSp mod ord modClrScheme chgLayout">
        <pc:chgData name="Aldenir Martins da Silva Junior" userId="5774d431-972e-4192-9ee8-58cbc4b9a1d1" providerId="ADAL" clId="{A7127BCA-67F3-48DA-9584-F9BB1C1A210A}" dt="2023-10-30T20:45:43.224" v="1562" actId="1076"/>
        <pc:sldMkLst>
          <pc:docMk/>
          <pc:sldMk cId="471475862" sldId="289"/>
        </pc:sldMkLst>
        <pc:spChg chg="add del">
          <ac:chgData name="Aldenir Martins da Silva Junior" userId="5774d431-972e-4192-9ee8-58cbc4b9a1d1" providerId="ADAL" clId="{A7127BCA-67F3-48DA-9584-F9BB1C1A210A}" dt="2023-10-29T12:40:46.026" v="42" actId="26606"/>
          <ac:spMkLst>
            <pc:docMk/>
            <pc:sldMk cId="471475862" sldId="289"/>
            <ac:spMk id="2" creationId="{00000000-0000-0000-0000-000000000000}"/>
          </ac:spMkLst>
        </pc:spChg>
        <pc:spChg chg="add del mod">
          <ac:chgData name="Aldenir Martins da Silva Junior" userId="5774d431-972e-4192-9ee8-58cbc4b9a1d1" providerId="ADAL" clId="{A7127BCA-67F3-48DA-9584-F9BB1C1A210A}" dt="2023-10-30T20:45:43.224" v="1562" actId="1076"/>
          <ac:spMkLst>
            <pc:docMk/>
            <pc:sldMk cId="471475862" sldId="289"/>
            <ac:spMk id="6" creationId="{00000000-0000-0000-0000-000000000000}"/>
          </ac:spMkLst>
        </pc:spChg>
        <pc:spChg chg="add del mod">
          <ac:chgData name="Aldenir Martins da Silva Junior" userId="5774d431-972e-4192-9ee8-58cbc4b9a1d1" providerId="ADAL" clId="{A7127BCA-67F3-48DA-9584-F9BB1C1A210A}" dt="2023-10-29T12:40:42.305" v="39" actId="26606"/>
          <ac:spMkLst>
            <pc:docMk/>
            <pc:sldMk cId="471475862" sldId="289"/>
            <ac:spMk id="19" creationId="{72E0B88D-D7E1-C1AA-F843-EF02AA32E86E}"/>
          </ac:spMkLst>
        </pc:spChg>
        <pc:spChg chg="add del">
          <ac:chgData name="Aldenir Martins da Silva Junior" userId="5774d431-972e-4192-9ee8-58cbc4b9a1d1" providerId="ADAL" clId="{A7127BCA-67F3-48DA-9584-F9BB1C1A210A}" dt="2023-10-29T12:40:46.026" v="42" actId="26606"/>
          <ac:spMkLst>
            <pc:docMk/>
            <pc:sldMk cId="471475862" sldId="289"/>
            <ac:spMk id="21" creationId="{93F9D71E-444B-6812-3340-C3525CFAA2DA}"/>
          </ac:spMkLst>
        </pc:spChg>
        <pc:spChg chg="add del">
          <ac:chgData name="Aldenir Martins da Silva Junior" userId="5774d431-972e-4192-9ee8-58cbc4b9a1d1" providerId="ADAL" clId="{A7127BCA-67F3-48DA-9584-F9BB1C1A210A}" dt="2023-10-29T12:40:46.026" v="42" actId="26606"/>
          <ac:spMkLst>
            <pc:docMk/>
            <pc:sldMk cId="471475862" sldId="289"/>
            <ac:spMk id="22" creationId="{3004DB56-1AFB-39D9-9F34-AE5859EC016A}"/>
          </ac:spMkLst>
        </pc:spChg>
        <pc:spChg chg="add mod">
          <ac:chgData name="Aldenir Martins da Silva Junior" userId="5774d431-972e-4192-9ee8-58cbc4b9a1d1" providerId="ADAL" clId="{A7127BCA-67F3-48DA-9584-F9BB1C1A210A}" dt="2023-10-30T20:42:53.262" v="1560" actId="1076"/>
          <ac:spMkLst>
            <pc:docMk/>
            <pc:sldMk cId="471475862" sldId="289"/>
            <ac:spMk id="25" creationId="{72E0B88D-D7E1-C1AA-F843-EF02AA32E86E}"/>
          </ac:spMkLst>
        </pc:spChg>
        <pc:spChg chg="add del mod replId">
          <ac:chgData name="Aldenir Martins da Silva Junior" userId="5774d431-972e-4192-9ee8-58cbc4b9a1d1" providerId="ADAL" clId="{A7127BCA-67F3-48DA-9584-F9BB1C1A210A}" dt="2023-10-29T12:40:46.057" v="44" actId="26606"/>
          <ac:spMkLst>
            <pc:docMk/>
            <pc:sldMk cId="471475862" sldId="289"/>
            <ac:spMk id="26" creationId="{00000000-0000-0000-0000-000000000000}"/>
          </ac:spMkLst>
        </pc:spChg>
        <pc:spChg chg="add del mod replId">
          <ac:chgData name="Aldenir Martins da Silva Junior" userId="5774d431-972e-4192-9ee8-58cbc4b9a1d1" providerId="ADAL" clId="{A7127BCA-67F3-48DA-9584-F9BB1C1A210A}" dt="2023-10-29T12:40:46.057" v="44" actId="26606"/>
          <ac:spMkLst>
            <pc:docMk/>
            <pc:sldMk cId="471475862" sldId="289"/>
            <ac:spMk id="27" creationId="{00000000-0000-0000-0000-000000000000}"/>
          </ac:spMkLst>
        </pc:spChg>
        <pc:picChg chg="add del mod">
          <ac:chgData name="Aldenir Martins da Silva Junior" userId="5774d431-972e-4192-9ee8-58cbc4b9a1d1" providerId="ADAL" clId="{A7127BCA-67F3-48DA-9584-F9BB1C1A210A}" dt="2023-10-30T20:42:00.939" v="1547" actId="931"/>
          <ac:picMkLst>
            <pc:docMk/>
            <pc:sldMk cId="471475862" sldId="289"/>
            <ac:picMk id="4" creationId="{662A43AF-EE4E-4563-8F4A-BE924092DEC4}"/>
          </ac:picMkLst>
        </pc:picChg>
        <pc:picChg chg="add del mod">
          <ac:chgData name="Aldenir Martins da Silva Junior" userId="5774d431-972e-4192-9ee8-58cbc4b9a1d1" providerId="ADAL" clId="{A7127BCA-67F3-48DA-9584-F9BB1C1A210A}" dt="2023-10-30T18:06:50.385" v="1270" actId="478"/>
          <ac:picMkLst>
            <pc:docMk/>
            <pc:sldMk cId="471475862" sldId="289"/>
            <ac:picMk id="4" creationId="{DBBF2DD0-41DF-4AE1-80D2-DF091A61AF5D}"/>
          </ac:picMkLst>
        </pc:picChg>
        <pc:picChg chg="add del mod">
          <ac:chgData name="Aldenir Martins da Silva Junior" userId="5774d431-972e-4192-9ee8-58cbc4b9a1d1" providerId="ADAL" clId="{A7127BCA-67F3-48DA-9584-F9BB1C1A210A}" dt="2023-10-29T21:59:20.228" v="1234" actId="478"/>
          <ac:picMkLst>
            <pc:docMk/>
            <pc:sldMk cId="471475862" sldId="289"/>
            <ac:picMk id="5" creationId="{63B7DEBD-4715-4CDA-AE2D-618331286405}"/>
          </ac:picMkLst>
        </pc:picChg>
        <pc:picChg chg="add mod">
          <ac:chgData name="Aldenir Martins da Silva Junior" userId="5774d431-972e-4192-9ee8-58cbc4b9a1d1" providerId="ADAL" clId="{A7127BCA-67F3-48DA-9584-F9BB1C1A210A}" dt="2023-10-30T20:42:49.774" v="1559" actId="1076"/>
          <ac:picMkLst>
            <pc:docMk/>
            <pc:sldMk cId="471475862" sldId="289"/>
            <ac:picMk id="7" creationId="{EA62666C-70B7-4F8F-96A2-6EDA965CABFC}"/>
          </ac:picMkLst>
        </pc:picChg>
        <pc:picChg chg="add del mod">
          <ac:chgData name="Aldenir Martins da Silva Junior" userId="5774d431-972e-4192-9ee8-58cbc4b9a1d1" providerId="ADAL" clId="{A7127BCA-67F3-48DA-9584-F9BB1C1A210A}" dt="2023-10-29T22:00:10.177" v="1238" actId="478"/>
          <ac:picMkLst>
            <pc:docMk/>
            <pc:sldMk cId="471475862" sldId="289"/>
            <ac:picMk id="8" creationId="{3EB39E85-4D85-451D-B182-BB405FE5A625}"/>
          </ac:picMkLst>
        </pc:picChg>
        <pc:picChg chg="add del mod">
          <ac:chgData name="Aldenir Martins da Silva Junior" userId="5774d431-972e-4192-9ee8-58cbc4b9a1d1" providerId="ADAL" clId="{A7127BCA-67F3-48DA-9584-F9BB1C1A210A}" dt="2023-10-30T20:42:39.143" v="1557" actId="478"/>
          <ac:picMkLst>
            <pc:docMk/>
            <pc:sldMk cId="471475862" sldId="289"/>
            <ac:picMk id="10" creationId="{22EC938D-322D-4E2B-BBAC-14D6C886C3F9}"/>
          </ac:picMkLst>
        </pc:picChg>
        <pc:picChg chg="del mod">
          <ac:chgData name="Aldenir Martins da Silva Junior" userId="5774d431-972e-4192-9ee8-58cbc4b9a1d1" providerId="ADAL" clId="{A7127BCA-67F3-48DA-9584-F9BB1C1A210A}" dt="2023-10-29T12:41:11.007" v="48" actId="478"/>
          <ac:picMkLst>
            <pc:docMk/>
            <pc:sldMk cId="471475862" sldId="289"/>
            <ac:picMk id="10" creationId="{D1F94EF8-D947-4A56-863B-2667B3A41DC3}"/>
          </ac:picMkLst>
        </pc:picChg>
        <pc:picChg chg="del mod">
          <ac:chgData name="Aldenir Martins da Silva Junior" userId="5774d431-972e-4192-9ee8-58cbc4b9a1d1" providerId="ADAL" clId="{A7127BCA-67F3-48DA-9584-F9BB1C1A210A}" dt="2023-10-29T12:41:12.587" v="49" actId="478"/>
          <ac:picMkLst>
            <pc:docMk/>
            <pc:sldMk cId="471475862" sldId="289"/>
            <ac:picMk id="12" creationId="{5CBFE8E1-8FE9-4D48-84A4-457EB8FCF7B2}"/>
          </ac:picMkLst>
        </pc:picChg>
        <pc:picChg chg="del mod">
          <ac:chgData name="Aldenir Martins da Silva Junior" userId="5774d431-972e-4192-9ee8-58cbc4b9a1d1" providerId="ADAL" clId="{A7127BCA-67F3-48DA-9584-F9BB1C1A210A}" dt="2023-10-29T12:41:14.175" v="50" actId="478"/>
          <ac:picMkLst>
            <pc:docMk/>
            <pc:sldMk cId="471475862" sldId="289"/>
            <ac:picMk id="14" creationId="{D441B7AF-CC3E-4577-AEEF-A5274570244A}"/>
          </ac:picMkLst>
        </pc:picChg>
      </pc:sldChg>
      <pc:sldChg chg="addSp delSp modSp new del mod">
        <pc:chgData name="Aldenir Martins da Silva Junior" userId="5774d431-972e-4192-9ee8-58cbc4b9a1d1" providerId="ADAL" clId="{A7127BCA-67F3-48DA-9584-F9BB1C1A210A}" dt="2023-10-30T19:41:21.764" v="1440" actId="2696"/>
        <pc:sldMkLst>
          <pc:docMk/>
          <pc:sldMk cId="309942907" sldId="290"/>
        </pc:sldMkLst>
        <pc:spChg chg="del">
          <ac:chgData name="Aldenir Martins da Silva Junior" userId="5774d431-972e-4192-9ee8-58cbc4b9a1d1" providerId="ADAL" clId="{A7127BCA-67F3-48DA-9584-F9BB1C1A210A}" dt="2023-10-30T19:27:06.137" v="1334" actId="22"/>
          <ac:spMkLst>
            <pc:docMk/>
            <pc:sldMk cId="309942907" sldId="290"/>
            <ac:spMk id="3" creationId="{2B8D3E1F-D146-4E89-ABAE-71963D9EE5FE}"/>
          </ac:spMkLst>
        </pc:spChg>
        <pc:spChg chg="add del mod">
          <ac:chgData name="Aldenir Martins da Silva Junior" userId="5774d431-972e-4192-9ee8-58cbc4b9a1d1" providerId="ADAL" clId="{A7127BCA-67F3-48DA-9584-F9BB1C1A210A}" dt="2023-10-30T19:30:58.694" v="1366" actId="478"/>
          <ac:spMkLst>
            <pc:docMk/>
            <pc:sldMk cId="309942907" sldId="290"/>
            <ac:spMk id="11" creationId="{F4CFFA35-C458-4082-A6B0-49278BDCB93A}"/>
          </ac:spMkLst>
        </pc:spChg>
        <pc:spChg chg="add del mod">
          <ac:chgData name="Aldenir Martins da Silva Junior" userId="5774d431-972e-4192-9ee8-58cbc4b9a1d1" providerId="ADAL" clId="{A7127BCA-67F3-48DA-9584-F9BB1C1A210A}" dt="2023-10-30T19:31:15.064" v="1379" actId="931"/>
          <ac:spMkLst>
            <pc:docMk/>
            <pc:sldMk cId="309942907" sldId="290"/>
            <ac:spMk id="13" creationId="{ADDA869C-1751-42BB-9F50-56DBCB5D2D4D}"/>
          </ac:spMkLst>
        </pc:spChg>
        <pc:spChg chg="add mod">
          <ac:chgData name="Aldenir Martins da Silva Junior" userId="5774d431-972e-4192-9ee8-58cbc4b9a1d1" providerId="ADAL" clId="{A7127BCA-67F3-48DA-9584-F9BB1C1A210A}" dt="2023-10-30T19:41:18.405" v="1439" actId="478"/>
          <ac:spMkLst>
            <pc:docMk/>
            <pc:sldMk cId="309942907" sldId="290"/>
            <ac:spMk id="21" creationId="{01E37613-779A-41EE-B519-A0B172E7D023}"/>
          </ac:spMkLst>
        </pc:spChg>
        <pc:picChg chg="add del mod ord">
          <ac:chgData name="Aldenir Martins da Silva Junior" userId="5774d431-972e-4192-9ee8-58cbc4b9a1d1" providerId="ADAL" clId="{A7127BCA-67F3-48DA-9584-F9BB1C1A210A}" dt="2023-10-30T19:31:08.445" v="1378" actId="478"/>
          <ac:picMkLst>
            <pc:docMk/>
            <pc:sldMk cId="309942907" sldId="290"/>
            <ac:picMk id="5" creationId="{4AC15F0E-DEDF-472D-8978-E07472AD3B94}"/>
          </ac:picMkLst>
        </pc:picChg>
        <pc:picChg chg="add del mod">
          <ac:chgData name="Aldenir Martins da Silva Junior" userId="5774d431-972e-4192-9ee8-58cbc4b9a1d1" providerId="ADAL" clId="{A7127BCA-67F3-48DA-9584-F9BB1C1A210A}" dt="2023-10-30T19:31:07.786" v="1377" actId="478"/>
          <ac:picMkLst>
            <pc:docMk/>
            <pc:sldMk cId="309942907" sldId="290"/>
            <ac:picMk id="7" creationId="{7D2AFED1-7DC2-4E34-9A6B-947B2B85D6B3}"/>
          </ac:picMkLst>
        </pc:picChg>
        <pc:picChg chg="add del mod">
          <ac:chgData name="Aldenir Martins da Silva Junior" userId="5774d431-972e-4192-9ee8-58cbc4b9a1d1" providerId="ADAL" clId="{A7127BCA-67F3-48DA-9584-F9BB1C1A210A}" dt="2023-10-30T19:31:01.018" v="1370" actId="931"/>
          <ac:picMkLst>
            <pc:docMk/>
            <pc:sldMk cId="309942907" sldId="290"/>
            <ac:picMk id="9" creationId="{1B8DA9C4-1426-4134-833C-AF2273BCA2AE}"/>
          </ac:picMkLst>
        </pc:picChg>
        <pc:picChg chg="add del mod">
          <ac:chgData name="Aldenir Martins da Silva Junior" userId="5774d431-972e-4192-9ee8-58cbc4b9a1d1" providerId="ADAL" clId="{A7127BCA-67F3-48DA-9584-F9BB1C1A210A}" dt="2023-10-30T19:41:18.405" v="1439" actId="478"/>
          <ac:picMkLst>
            <pc:docMk/>
            <pc:sldMk cId="309942907" sldId="290"/>
            <ac:picMk id="15" creationId="{FE4A07A7-6C92-4DA5-AFEE-457750FFB63C}"/>
          </ac:picMkLst>
        </pc:picChg>
        <pc:picChg chg="add del mod">
          <ac:chgData name="Aldenir Martins da Silva Junior" userId="5774d431-972e-4192-9ee8-58cbc4b9a1d1" providerId="ADAL" clId="{A7127BCA-67F3-48DA-9584-F9BB1C1A210A}" dt="2023-10-30T19:37:24.789" v="1399" actId="478"/>
          <ac:picMkLst>
            <pc:docMk/>
            <pc:sldMk cId="309942907" sldId="290"/>
            <ac:picMk id="17" creationId="{EEE31B4B-7F33-4C58-894C-EDB9CB5BC3B1}"/>
          </ac:picMkLst>
        </pc:picChg>
        <pc:picChg chg="add mod">
          <ac:chgData name="Aldenir Martins da Silva Junior" userId="5774d431-972e-4192-9ee8-58cbc4b9a1d1" providerId="ADAL" clId="{A7127BCA-67F3-48DA-9584-F9BB1C1A210A}" dt="2023-10-30T19:39:33.879" v="1426" actId="14100"/>
          <ac:picMkLst>
            <pc:docMk/>
            <pc:sldMk cId="309942907" sldId="290"/>
            <ac:picMk id="19" creationId="{C336CB7E-BC87-4876-916B-4BC75A1AFD8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Clique para editar os estilos de texto Mestres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Clique para editar os estilos de texto Mestres</a:t>
            </a: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a:p>
        </p:txBody>
      </p:sp>
      <p:sp>
        <p:nvSpPr>
          <p:cNvPr id="5" name="Espaço Reservado para Data 4"/>
          <p:cNvSpPr>
            <a:spLocks noGrp="1"/>
          </p:cNvSpPr>
          <p:nvPr>
            <p:ph type="dt" sz="half" idx="10"/>
          </p:nvPr>
        </p:nvSpPr>
        <p:spPr/>
        <p:txBody>
          <a:bodyPr rtlCol="0"/>
          <a:lstStyle/>
          <a:p>
            <a:pPr rtl="0"/>
            <a:r>
              <a:rPr lang="en-US"/>
              <a:t>24/06/2016</a:t>
            </a:r>
            <a:endParaRPr/>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Clique para editar os estilos de texto Mestres</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a:p>
        </p:txBody>
      </p:sp>
      <p:sp>
        <p:nvSpPr>
          <p:cNvPr id="7" name="Espaço Reservado para Data 6"/>
          <p:cNvSpPr>
            <a:spLocks noGrp="1"/>
          </p:cNvSpPr>
          <p:nvPr>
            <p:ph type="dt" sz="half" idx="10"/>
          </p:nvPr>
        </p:nvSpPr>
        <p:spPr/>
        <p:txBody>
          <a:bodyPr rtlCol="0"/>
          <a:lstStyle/>
          <a:p>
            <a:pPr rtl="0"/>
            <a:r>
              <a:rPr lang="en-US"/>
              <a:t>24/06/2016</a:t>
            </a:r>
            <a:endParaRPr/>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a:p>
        </p:txBody>
      </p:sp>
      <p:sp>
        <p:nvSpPr>
          <p:cNvPr id="3" name="Espaço Reservado para Data 2"/>
          <p:cNvSpPr>
            <a:spLocks noGrp="1"/>
          </p:cNvSpPr>
          <p:nvPr>
            <p:ph type="dt" sz="half" idx="10"/>
          </p:nvPr>
        </p:nvSpPr>
        <p:spPr/>
        <p:txBody>
          <a:bodyPr rtlCol="0"/>
          <a:lstStyle/>
          <a:p>
            <a:pPr rtl="0"/>
            <a:r>
              <a:rPr lang="en-US"/>
              <a:t>24/06/2016</a:t>
            </a:r>
            <a:endParaRPr/>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Clique para editar os estilos de texto Mestres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Clique para editar os estilos de texto Mestres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a:t>24/06/2016</a:t>
            </a:r>
            <a:endParaRPr/>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pt-BR" dirty="0"/>
              <a:t>estimativa do volume referente ao 1º Tri de 2023</a:t>
            </a:r>
            <a:endParaRPr lang="pt-br" dirty="0"/>
          </a:p>
        </p:txBody>
      </p:sp>
      <p:sp>
        <p:nvSpPr>
          <p:cNvPr id="2" name="Subtítulo 1"/>
          <p:cNvSpPr>
            <a:spLocks noGrp="1"/>
          </p:cNvSpPr>
          <p:nvPr>
            <p:ph type="subTitle" idx="1"/>
          </p:nvPr>
        </p:nvSpPr>
        <p:spPr>
          <a:xfrm>
            <a:off x="909836" y="4581128"/>
            <a:ext cx="9751060" cy="647080"/>
          </a:xfrm>
        </p:spPr>
        <p:txBody>
          <a:bodyPr rtlCol="0">
            <a:normAutofit/>
          </a:bodyPr>
          <a:lstStyle/>
          <a:p>
            <a:pPr rtl="0"/>
            <a:r>
              <a:rPr lang="pt-BR" dirty="0"/>
              <a:t>Cliente: Stark S.A</a:t>
            </a:r>
          </a:p>
          <a:p>
            <a:pPr rtl="0"/>
            <a:endParaRPr lang="pt-BR" dirty="0"/>
          </a:p>
          <a:p>
            <a:pPr rtl="0"/>
            <a:endParaRPr lang="pt-BR" dirty="0"/>
          </a:p>
          <a:p>
            <a:pPr rtl="0"/>
            <a:endParaRPr lang="pt-BR" dirty="0"/>
          </a:p>
        </p:txBody>
      </p:sp>
      <p:sp>
        <p:nvSpPr>
          <p:cNvPr id="5" name="CaixaDeTexto 4">
            <a:extLst>
              <a:ext uri="{FF2B5EF4-FFF2-40B4-BE49-F238E27FC236}">
                <a16:creationId xmlns:a16="http://schemas.microsoft.com/office/drawing/2014/main" id="{B52C18F8-6E9E-47C0-BED7-6CC728754321}"/>
              </a:ext>
            </a:extLst>
          </p:cNvPr>
          <p:cNvSpPr txBox="1"/>
          <p:nvPr/>
        </p:nvSpPr>
        <p:spPr>
          <a:xfrm>
            <a:off x="10198868" y="6237312"/>
            <a:ext cx="2714227" cy="307777"/>
          </a:xfrm>
          <a:prstGeom prst="rect">
            <a:avLst/>
          </a:prstGeom>
          <a:noFill/>
        </p:spPr>
        <p:txBody>
          <a:bodyPr wrap="square">
            <a:spAutoFit/>
          </a:bodyPr>
          <a:lstStyle/>
          <a:p>
            <a:pPr rtl="0"/>
            <a:r>
              <a:rPr lang="pt-br" sz="1400" dirty="0"/>
              <a:t>ALDENIR JUNIOR</a:t>
            </a:r>
            <a:endParaRPr lang="pt-BR" sz="1400"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7">
            <a:extLst>
              <a:ext uri="{FF2B5EF4-FFF2-40B4-BE49-F238E27FC236}">
                <a16:creationId xmlns:a16="http://schemas.microsoft.com/office/drawing/2014/main" id="{0266EF35-0EC0-412E-B682-A58F3E64CCD6}"/>
              </a:ext>
            </a:extLst>
          </p:cNvPr>
          <p:cNvGraphicFramePr>
            <a:graphicFrameLocks noGrp="1"/>
          </p:cNvGraphicFramePr>
          <p:nvPr>
            <p:extLst>
              <p:ext uri="{D42A27DB-BD31-4B8C-83A1-F6EECF244321}">
                <p14:modId xmlns:p14="http://schemas.microsoft.com/office/powerpoint/2010/main" val="2936803115"/>
              </p:ext>
            </p:extLst>
          </p:nvPr>
        </p:nvGraphicFramePr>
        <p:xfrm>
          <a:off x="6742484" y="1803399"/>
          <a:ext cx="4680520" cy="4486828"/>
        </p:xfrm>
        <a:graphic>
          <a:graphicData uri="http://schemas.openxmlformats.org/drawingml/2006/table">
            <a:tbl>
              <a:tblPr firstRow="1" bandRow="1">
                <a:tableStyleId>{5202B0CA-FC54-4496-8BCA-5EF66A818D29}</a:tableStyleId>
              </a:tblPr>
              <a:tblGrid>
                <a:gridCol w="1816322">
                  <a:extLst>
                    <a:ext uri="{9D8B030D-6E8A-4147-A177-3AD203B41FA5}">
                      <a16:colId xmlns:a16="http://schemas.microsoft.com/office/drawing/2014/main" val="586174283"/>
                    </a:ext>
                  </a:extLst>
                </a:gridCol>
                <a:gridCol w="1269171">
                  <a:extLst>
                    <a:ext uri="{9D8B030D-6E8A-4147-A177-3AD203B41FA5}">
                      <a16:colId xmlns:a16="http://schemas.microsoft.com/office/drawing/2014/main" val="2854229362"/>
                    </a:ext>
                  </a:extLst>
                </a:gridCol>
                <a:gridCol w="1595027">
                  <a:extLst>
                    <a:ext uri="{9D8B030D-6E8A-4147-A177-3AD203B41FA5}">
                      <a16:colId xmlns:a16="http://schemas.microsoft.com/office/drawing/2014/main" val="24826333"/>
                    </a:ext>
                  </a:extLst>
                </a:gridCol>
              </a:tblGrid>
              <a:tr h="707070">
                <a:tc>
                  <a:txBody>
                    <a:bodyPr/>
                    <a:lstStyle/>
                    <a:p>
                      <a:pPr algn="ctr"/>
                      <a:r>
                        <a:rPr lang="pt-BR" sz="1600" dirty="0"/>
                        <a:t>PRODUTOS MENOS VENDIDOS</a:t>
                      </a:r>
                    </a:p>
                  </a:txBody>
                  <a:tcPr marL="73298" marR="73298" marT="36649" marB="36649" anchor="ctr"/>
                </a:tc>
                <a:tc>
                  <a:txBody>
                    <a:bodyPr/>
                    <a:lstStyle/>
                    <a:p>
                      <a:pPr algn="ctr"/>
                      <a:r>
                        <a:rPr lang="pt-BR" sz="1600" dirty="0" err="1"/>
                        <a:t>cod</a:t>
                      </a:r>
                      <a:r>
                        <a:rPr lang="pt-BR" sz="1600" dirty="0"/>
                        <a:t> produto</a:t>
                      </a:r>
                    </a:p>
                  </a:txBody>
                  <a:tcPr marL="73298" marR="73298" marT="36649" marB="36649" anchor="ctr"/>
                </a:tc>
                <a:tc>
                  <a:txBody>
                    <a:bodyPr/>
                    <a:lstStyle/>
                    <a:p>
                      <a:pPr algn="ctr"/>
                      <a:r>
                        <a:rPr lang="pt-BR" sz="1600" dirty="0" err="1"/>
                        <a:t>qtd</a:t>
                      </a:r>
                      <a:r>
                        <a:rPr lang="pt-BR" sz="1600" dirty="0"/>
                        <a:t> vendida (média)</a:t>
                      </a:r>
                    </a:p>
                  </a:txBody>
                  <a:tcPr marL="73298" marR="73298" marT="36649" marB="36649" anchor="ctr"/>
                </a:tc>
                <a:extLst>
                  <a:ext uri="{0D108BD9-81ED-4DB2-BD59-A6C34878D82A}">
                    <a16:rowId xmlns:a16="http://schemas.microsoft.com/office/drawing/2014/main" val="2117619557"/>
                  </a:ext>
                </a:extLst>
              </a:tr>
              <a:tr h="368201">
                <a:tc>
                  <a:txBody>
                    <a:bodyPr/>
                    <a:lstStyle/>
                    <a:p>
                      <a:pPr algn="ctr"/>
                      <a:r>
                        <a:rPr lang="pt-BR" sz="1600" dirty="0"/>
                        <a:t>1º</a:t>
                      </a:r>
                    </a:p>
                  </a:txBody>
                  <a:tcPr marL="73298" marR="73298" marT="36649" marB="36649" anchor="ctr"/>
                </a:tc>
                <a:tc>
                  <a:txBody>
                    <a:bodyPr/>
                    <a:lstStyle/>
                    <a:p>
                      <a:pPr algn="ctr"/>
                      <a:r>
                        <a:rPr lang="pt-BR" sz="1600" dirty="0"/>
                        <a:t>A103</a:t>
                      </a:r>
                    </a:p>
                  </a:txBody>
                  <a:tcPr marL="73298" marR="73298" marT="36649" marB="36649" anchor="ctr"/>
                </a:tc>
                <a:tc>
                  <a:txBody>
                    <a:bodyPr/>
                    <a:lstStyle/>
                    <a:p>
                      <a:pPr algn="ctr"/>
                      <a:r>
                        <a:rPr lang="pt-BR" sz="1600" dirty="0"/>
                        <a:t>0</a:t>
                      </a:r>
                    </a:p>
                  </a:txBody>
                  <a:tcPr marL="73298" marR="73298" marT="36649" marB="36649" anchor="ctr"/>
                </a:tc>
                <a:extLst>
                  <a:ext uri="{0D108BD9-81ED-4DB2-BD59-A6C34878D82A}">
                    <a16:rowId xmlns:a16="http://schemas.microsoft.com/office/drawing/2014/main" val="602022658"/>
                  </a:ext>
                </a:extLst>
              </a:tr>
              <a:tr h="368201">
                <a:tc>
                  <a:txBody>
                    <a:bodyPr/>
                    <a:lstStyle/>
                    <a:p>
                      <a:pPr algn="ctr"/>
                      <a:r>
                        <a:rPr lang="pt-BR" sz="1600" dirty="0"/>
                        <a:t>2º</a:t>
                      </a:r>
                    </a:p>
                  </a:txBody>
                  <a:tcPr marL="73298" marR="73298" marT="36649" marB="36649" anchor="ctr"/>
                </a:tc>
                <a:tc>
                  <a:txBody>
                    <a:bodyPr/>
                    <a:lstStyle/>
                    <a:p>
                      <a:pPr algn="ctr"/>
                      <a:r>
                        <a:rPr lang="pt-BR" sz="1600" dirty="0"/>
                        <a:t>A308</a:t>
                      </a:r>
                    </a:p>
                  </a:txBody>
                  <a:tcPr marL="73298" marR="73298" marT="36649" marB="36649" anchor="ctr"/>
                </a:tc>
                <a:tc>
                  <a:txBody>
                    <a:bodyPr/>
                    <a:lstStyle/>
                    <a:p>
                      <a:pPr algn="ctr"/>
                      <a:r>
                        <a:rPr lang="pt-BR" sz="1600"/>
                        <a:t>0</a:t>
                      </a:r>
                    </a:p>
                  </a:txBody>
                  <a:tcPr marL="73298" marR="73298" marT="36649" marB="36649" anchor="ctr"/>
                </a:tc>
                <a:extLst>
                  <a:ext uri="{0D108BD9-81ED-4DB2-BD59-A6C34878D82A}">
                    <a16:rowId xmlns:a16="http://schemas.microsoft.com/office/drawing/2014/main" val="4206987811"/>
                  </a:ext>
                </a:extLst>
              </a:tr>
              <a:tr h="368201">
                <a:tc>
                  <a:txBody>
                    <a:bodyPr/>
                    <a:lstStyle/>
                    <a:p>
                      <a:pPr algn="ctr"/>
                      <a:r>
                        <a:rPr lang="pt-BR" sz="1600"/>
                        <a:t>3º</a:t>
                      </a:r>
                    </a:p>
                  </a:txBody>
                  <a:tcPr marL="73298" marR="73298" marT="36649" marB="36649" anchor="ctr"/>
                </a:tc>
                <a:tc>
                  <a:txBody>
                    <a:bodyPr/>
                    <a:lstStyle/>
                    <a:p>
                      <a:pPr algn="ctr"/>
                      <a:r>
                        <a:rPr lang="pt-BR" sz="1600" dirty="0"/>
                        <a:t>A453</a:t>
                      </a:r>
                    </a:p>
                  </a:txBody>
                  <a:tcPr marL="73298" marR="73298" marT="36649" marB="36649" anchor="ctr"/>
                </a:tc>
                <a:tc>
                  <a:txBody>
                    <a:bodyPr/>
                    <a:lstStyle/>
                    <a:p>
                      <a:pPr algn="ctr"/>
                      <a:r>
                        <a:rPr lang="pt-BR" sz="1600" dirty="0"/>
                        <a:t>0</a:t>
                      </a:r>
                    </a:p>
                  </a:txBody>
                  <a:tcPr marL="73298" marR="73298" marT="36649" marB="36649" anchor="ctr"/>
                </a:tc>
                <a:extLst>
                  <a:ext uri="{0D108BD9-81ED-4DB2-BD59-A6C34878D82A}">
                    <a16:rowId xmlns:a16="http://schemas.microsoft.com/office/drawing/2014/main" val="3637993571"/>
                  </a:ext>
                </a:extLst>
              </a:tr>
              <a:tr h="368201">
                <a:tc>
                  <a:txBody>
                    <a:bodyPr/>
                    <a:lstStyle/>
                    <a:p>
                      <a:pPr algn="ctr"/>
                      <a:r>
                        <a:rPr lang="pt-BR" sz="1600"/>
                        <a:t>4º</a:t>
                      </a:r>
                    </a:p>
                  </a:txBody>
                  <a:tcPr marL="73298" marR="73298" marT="36649" marB="36649" anchor="ctr"/>
                </a:tc>
                <a:tc>
                  <a:txBody>
                    <a:bodyPr/>
                    <a:lstStyle/>
                    <a:p>
                      <a:pPr algn="ctr"/>
                      <a:r>
                        <a:rPr lang="pt-BR" sz="1600" dirty="0"/>
                        <a:t>A528</a:t>
                      </a:r>
                    </a:p>
                  </a:txBody>
                  <a:tcPr marL="73298" marR="73298" marT="36649" marB="36649" anchor="ctr"/>
                </a:tc>
                <a:tc>
                  <a:txBody>
                    <a:bodyPr/>
                    <a:lstStyle/>
                    <a:p>
                      <a:pPr algn="ctr"/>
                      <a:r>
                        <a:rPr lang="pt-BR" sz="1600"/>
                        <a:t>0</a:t>
                      </a:r>
                    </a:p>
                  </a:txBody>
                  <a:tcPr marL="73298" marR="73298" marT="36649" marB="36649" anchor="ctr"/>
                </a:tc>
                <a:extLst>
                  <a:ext uri="{0D108BD9-81ED-4DB2-BD59-A6C34878D82A}">
                    <a16:rowId xmlns:a16="http://schemas.microsoft.com/office/drawing/2014/main" val="1174672759"/>
                  </a:ext>
                </a:extLst>
              </a:tr>
              <a:tr h="368201">
                <a:tc>
                  <a:txBody>
                    <a:bodyPr/>
                    <a:lstStyle/>
                    <a:p>
                      <a:pPr algn="ctr"/>
                      <a:r>
                        <a:rPr lang="pt-BR" sz="1600" dirty="0"/>
                        <a:t>5º</a:t>
                      </a:r>
                    </a:p>
                  </a:txBody>
                  <a:tcPr marL="73298" marR="73298" marT="36649" marB="36649" anchor="ctr"/>
                </a:tc>
                <a:tc>
                  <a:txBody>
                    <a:bodyPr/>
                    <a:lstStyle/>
                    <a:p>
                      <a:pPr algn="ctr"/>
                      <a:r>
                        <a:rPr lang="pt-BR" sz="1600" dirty="0"/>
                        <a:t>A642</a:t>
                      </a:r>
                    </a:p>
                  </a:txBody>
                  <a:tcPr marL="73298" marR="73298" marT="36649" marB="36649" anchor="ctr"/>
                </a:tc>
                <a:tc>
                  <a:txBody>
                    <a:bodyPr/>
                    <a:lstStyle/>
                    <a:p>
                      <a:pPr algn="ctr"/>
                      <a:r>
                        <a:rPr lang="pt-BR" sz="1600" dirty="0"/>
                        <a:t>0</a:t>
                      </a:r>
                    </a:p>
                  </a:txBody>
                  <a:tcPr marL="73298" marR="73298" marT="36649" marB="36649" anchor="ctr"/>
                </a:tc>
                <a:extLst>
                  <a:ext uri="{0D108BD9-81ED-4DB2-BD59-A6C34878D82A}">
                    <a16:rowId xmlns:a16="http://schemas.microsoft.com/office/drawing/2014/main" val="1117008768"/>
                  </a:ext>
                </a:extLst>
              </a:tr>
              <a:tr h="368201">
                <a:tc>
                  <a:txBody>
                    <a:bodyPr/>
                    <a:lstStyle/>
                    <a:p>
                      <a:pPr algn="ctr"/>
                      <a:r>
                        <a:rPr lang="pt-BR" sz="1600"/>
                        <a:t>6º</a:t>
                      </a:r>
                    </a:p>
                  </a:txBody>
                  <a:tcPr marL="73298" marR="73298" marT="36649" marB="36649" anchor="ctr"/>
                </a:tc>
                <a:tc>
                  <a:txBody>
                    <a:bodyPr/>
                    <a:lstStyle/>
                    <a:p>
                      <a:pPr algn="ctr"/>
                      <a:r>
                        <a:rPr lang="pt-BR" sz="1600"/>
                        <a:t>A829</a:t>
                      </a:r>
                    </a:p>
                  </a:txBody>
                  <a:tcPr marL="73298" marR="73298" marT="36649" marB="36649" anchor="ctr"/>
                </a:tc>
                <a:tc>
                  <a:txBody>
                    <a:bodyPr/>
                    <a:lstStyle/>
                    <a:p>
                      <a:pPr algn="ctr"/>
                      <a:r>
                        <a:rPr lang="pt-BR" sz="1600" dirty="0"/>
                        <a:t>0</a:t>
                      </a:r>
                    </a:p>
                  </a:txBody>
                  <a:tcPr marL="73298" marR="73298" marT="36649" marB="36649" anchor="ctr"/>
                </a:tc>
                <a:extLst>
                  <a:ext uri="{0D108BD9-81ED-4DB2-BD59-A6C34878D82A}">
                    <a16:rowId xmlns:a16="http://schemas.microsoft.com/office/drawing/2014/main" val="2211851575"/>
                  </a:ext>
                </a:extLst>
              </a:tr>
              <a:tr h="368201">
                <a:tc>
                  <a:txBody>
                    <a:bodyPr/>
                    <a:lstStyle/>
                    <a:p>
                      <a:pPr algn="ctr"/>
                      <a:r>
                        <a:rPr lang="pt-BR" sz="1600"/>
                        <a:t>7º</a:t>
                      </a:r>
                    </a:p>
                  </a:txBody>
                  <a:tcPr marL="73298" marR="73298" marT="36649" marB="36649" anchor="ctr"/>
                </a:tc>
                <a:tc>
                  <a:txBody>
                    <a:bodyPr/>
                    <a:lstStyle/>
                    <a:p>
                      <a:pPr algn="ctr"/>
                      <a:r>
                        <a:rPr lang="pt-BR" sz="1600"/>
                        <a:t>A331</a:t>
                      </a:r>
                    </a:p>
                  </a:txBody>
                  <a:tcPr marL="73298" marR="73298" marT="36649" marB="36649" anchor="ctr"/>
                </a:tc>
                <a:tc>
                  <a:txBody>
                    <a:bodyPr/>
                    <a:lstStyle/>
                    <a:p>
                      <a:pPr algn="ctr"/>
                      <a:r>
                        <a:rPr lang="pt-BR" sz="1600" dirty="0"/>
                        <a:t>4.51</a:t>
                      </a:r>
                    </a:p>
                  </a:txBody>
                  <a:tcPr marL="73298" marR="73298" marT="36649" marB="36649" anchor="ctr"/>
                </a:tc>
                <a:extLst>
                  <a:ext uri="{0D108BD9-81ED-4DB2-BD59-A6C34878D82A}">
                    <a16:rowId xmlns:a16="http://schemas.microsoft.com/office/drawing/2014/main" val="244745566"/>
                  </a:ext>
                </a:extLst>
              </a:tr>
              <a:tr h="368201">
                <a:tc>
                  <a:txBody>
                    <a:bodyPr/>
                    <a:lstStyle/>
                    <a:p>
                      <a:pPr algn="ctr"/>
                      <a:r>
                        <a:rPr lang="pt-BR" sz="1600"/>
                        <a:t>8º</a:t>
                      </a:r>
                    </a:p>
                  </a:txBody>
                  <a:tcPr marL="73298" marR="73298" marT="36649" marB="36649" anchor="ctr"/>
                </a:tc>
                <a:tc>
                  <a:txBody>
                    <a:bodyPr/>
                    <a:lstStyle/>
                    <a:p>
                      <a:pPr algn="ctr"/>
                      <a:r>
                        <a:rPr lang="pt-BR" sz="1600"/>
                        <a:t>A534</a:t>
                      </a:r>
                    </a:p>
                  </a:txBody>
                  <a:tcPr marL="73298" marR="73298" marT="36649" marB="36649" anchor="ctr"/>
                </a:tc>
                <a:tc>
                  <a:txBody>
                    <a:bodyPr/>
                    <a:lstStyle/>
                    <a:p>
                      <a:pPr algn="ctr"/>
                      <a:r>
                        <a:rPr lang="pt-BR" sz="1600" dirty="0"/>
                        <a:t>10.6</a:t>
                      </a:r>
                    </a:p>
                  </a:txBody>
                  <a:tcPr marL="73298" marR="73298" marT="36649" marB="36649" anchor="ctr"/>
                </a:tc>
                <a:extLst>
                  <a:ext uri="{0D108BD9-81ED-4DB2-BD59-A6C34878D82A}">
                    <a16:rowId xmlns:a16="http://schemas.microsoft.com/office/drawing/2014/main" val="255317417"/>
                  </a:ext>
                </a:extLst>
              </a:tr>
              <a:tr h="368201">
                <a:tc>
                  <a:txBody>
                    <a:bodyPr/>
                    <a:lstStyle/>
                    <a:p>
                      <a:pPr algn="ctr"/>
                      <a:r>
                        <a:rPr lang="pt-BR" sz="1600"/>
                        <a:t>9º</a:t>
                      </a:r>
                    </a:p>
                  </a:txBody>
                  <a:tcPr marL="73298" marR="73298" marT="36649" marB="36649" anchor="ctr"/>
                </a:tc>
                <a:tc>
                  <a:txBody>
                    <a:bodyPr/>
                    <a:lstStyle/>
                    <a:p>
                      <a:pPr algn="ctr"/>
                      <a:r>
                        <a:rPr lang="pt-BR" sz="1600"/>
                        <a:t>A575</a:t>
                      </a:r>
                    </a:p>
                  </a:txBody>
                  <a:tcPr marL="73298" marR="73298" marT="36649" marB="36649" anchor="ctr"/>
                </a:tc>
                <a:tc>
                  <a:txBody>
                    <a:bodyPr/>
                    <a:lstStyle/>
                    <a:p>
                      <a:pPr algn="ctr"/>
                      <a:r>
                        <a:rPr lang="pt-BR" sz="1600" dirty="0"/>
                        <a:t>13.9</a:t>
                      </a:r>
                    </a:p>
                  </a:txBody>
                  <a:tcPr marL="73298" marR="73298" marT="36649" marB="36649" anchor="ctr"/>
                </a:tc>
                <a:extLst>
                  <a:ext uri="{0D108BD9-81ED-4DB2-BD59-A6C34878D82A}">
                    <a16:rowId xmlns:a16="http://schemas.microsoft.com/office/drawing/2014/main" val="4112754331"/>
                  </a:ext>
                </a:extLst>
              </a:tr>
              <a:tr h="368201">
                <a:tc>
                  <a:txBody>
                    <a:bodyPr/>
                    <a:lstStyle/>
                    <a:p>
                      <a:pPr algn="ctr"/>
                      <a:r>
                        <a:rPr lang="pt-BR" sz="1600" dirty="0"/>
                        <a:t>10º</a:t>
                      </a:r>
                    </a:p>
                  </a:txBody>
                  <a:tcPr marL="73298" marR="73298" marT="36649" marB="36649" anchor="ctr"/>
                </a:tc>
                <a:tc>
                  <a:txBody>
                    <a:bodyPr/>
                    <a:lstStyle/>
                    <a:p>
                      <a:pPr algn="ctr"/>
                      <a:r>
                        <a:rPr lang="pt-BR" sz="1600"/>
                        <a:t>A457</a:t>
                      </a:r>
                    </a:p>
                  </a:txBody>
                  <a:tcPr marL="73298" marR="73298" marT="36649" marB="36649" anchor="ctr"/>
                </a:tc>
                <a:tc>
                  <a:txBody>
                    <a:bodyPr/>
                    <a:lstStyle/>
                    <a:p>
                      <a:pPr algn="ctr"/>
                      <a:r>
                        <a:rPr lang="pt-BR" sz="1600" dirty="0"/>
                        <a:t>20</a:t>
                      </a:r>
                    </a:p>
                  </a:txBody>
                  <a:tcPr marL="73298" marR="73298" marT="36649" marB="36649" anchor="ctr"/>
                </a:tc>
                <a:extLst>
                  <a:ext uri="{0D108BD9-81ED-4DB2-BD59-A6C34878D82A}">
                    <a16:rowId xmlns:a16="http://schemas.microsoft.com/office/drawing/2014/main" val="66688242"/>
                  </a:ext>
                </a:extLst>
              </a:tr>
            </a:tbl>
          </a:graphicData>
        </a:graphic>
      </p:graphicFrame>
      <p:sp>
        <p:nvSpPr>
          <p:cNvPr id="2" name="Título 1"/>
          <p:cNvSpPr>
            <a:spLocks noGrp="1"/>
          </p:cNvSpPr>
          <p:nvPr>
            <p:ph type="title"/>
          </p:nvPr>
        </p:nvSpPr>
        <p:spPr>
          <a:xfrm>
            <a:off x="909836" y="482600"/>
            <a:ext cx="10364827" cy="1219200"/>
          </a:xfrm>
        </p:spPr>
        <p:txBody>
          <a:bodyPr rtlCol="0" anchor="b">
            <a:normAutofit/>
          </a:bodyPr>
          <a:lstStyle/>
          <a:p>
            <a:pPr rtl="0"/>
            <a:r>
              <a:rPr lang="en-US" dirty="0"/>
              <a:t>Mas </a:t>
            </a:r>
            <a:r>
              <a:rPr lang="en-US" dirty="0" err="1"/>
              <a:t>então</a:t>
            </a:r>
            <a:r>
              <a:rPr lang="en-US" dirty="0"/>
              <a:t>… </a:t>
            </a:r>
            <a:r>
              <a:rPr lang="en-US" dirty="0" err="1"/>
              <a:t>quais</a:t>
            </a:r>
            <a:r>
              <a:rPr lang="en-US" dirty="0"/>
              <a:t> </a:t>
            </a:r>
            <a:r>
              <a:rPr lang="en-US" dirty="0" err="1"/>
              <a:t>foram</a:t>
            </a:r>
            <a:r>
              <a:rPr lang="en-US" dirty="0"/>
              <a:t> </a:t>
            </a:r>
            <a:r>
              <a:rPr lang="en-US" dirty="0" err="1"/>
              <a:t>os</a:t>
            </a:r>
            <a:r>
              <a:rPr lang="en-US" dirty="0"/>
              <a:t> </a:t>
            </a:r>
            <a:r>
              <a:rPr lang="en-US" dirty="0" err="1"/>
              <a:t>produtos</a:t>
            </a:r>
            <a:r>
              <a:rPr lang="en-US" dirty="0"/>
              <a:t> </a:t>
            </a:r>
            <a:r>
              <a:rPr lang="en-US" dirty="0" err="1"/>
              <a:t>mais</a:t>
            </a:r>
            <a:r>
              <a:rPr lang="en-US" dirty="0"/>
              <a:t> </a:t>
            </a:r>
            <a:r>
              <a:rPr lang="en-US" dirty="0" err="1"/>
              <a:t>vendidos</a:t>
            </a:r>
            <a:r>
              <a:rPr lang="en-US" dirty="0"/>
              <a:t> entre </a:t>
            </a:r>
            <a:r>
              <a:rPr lang="en-US" dirty="0" err="1"/>
              <a:t>jan</a:t>
            </a:r>
            <a:r>
              <a:rPr lang="en-US" dirty="0"/>
              <a:t>/15 e </a:t>
            </a:r>
            <a:r>
              <a:rPr lang="en-US" dirty="0" err="1"/>
              <a:t>dez</a:t>
            </a:r>
            <a:r>
              <a:rPr lang="en-US" dirty="0"/>
              <a:t>/22?</a:t>
            </a:r>
          </a:p>
        </p:txBody>
      </p:sp>
      <p:graphicFrame>
        <p:nvGraphicFramePr>
          <p:cNvPr id="13" name="Tabela 13">
            <a:extLst>
              <a:ext uri="{FF2B5EF4-FFF2-40B4-BE49-F238E27FC236}">
                <a16:creationId xmlns:a16="http://schemas.microsoft.com/office/drawing/2014/main" id="{80D4013B-D1E2-460F-9A9C-F3800D1DD7A5}"/>
              </a:ext>
            </a:extLst>
          </p:cNvPr>
          <p:cNvGraphicFramePr>
            <a:graphicFrameLocks noGrp="1"/>
          </p:cNvGraphicFramePr>
          <p:nvPr>
            <p:ph sz="half" idx="1"/>
            <p:extLst>
              <p:ext uri="{D42A27DB-BD31-4B8C-83A1-F6EECF244321}">
                <p14:modId xmlns:p14="http://schemas.microsoft.com/office/powerpoint/2010/main" val="4264307226"/>
              </p:ext>
            </p:extLst>
          </p:nvPr>
        </p:nvGraphicFramePr>
        <p:xfrm>
          <a:off x="909836" y="1803400"/>
          <a:ext cx="5040559" cy="4475709"/>
        </p:xfrm>
        <a:graphic>
          <a:graphicData uri="http://schemas.openxmlformats.org/drawingml/2006/table">
            <a:tbl>
              <a:tblPr firstRow="1" bandRow="1">
                <a:tableStyleId>{5202B0CA-FC54-4496-8BCA-5EF66A818D29}</a:tableStyleId>
              </a:tblPr>
              <a:tblGrid>
                <a:gridCol w="1682130">
                  <a:extLst>
                    <a:ext uri="{9D8B030D-6E8A-4147-A177-3AD203B41FA5}">
                      <a16:colId xmlns:a16="http://schemas.microsoft.com/office/drawing/2014/main" val="3093621111"/>
                    </a:ext>
                  </a:extLst>
                </a:gridCol>
                <a:gridCol w="1490563">
                  <a:extLst>
                    <a:ext uri="{9D8B030D-6E8A-4147-A177-3AD203B41FA5}">
                      <a16:colId xmlns:a16="http://schemas.microsoft.com/office/drawing/2014/main" val="492985624"/>
                    </a:ext>
                  </a:extLst>
                </a:gridCol>
                <a:gridCol w="1867866">
                  <a:extLst>
                    <a:ext uri="{9D8B030D-6E8A-4147-A177-3AD203B41FA5}">
                      <a16:colId xmlns:a16="http://schemas.microsoft.com/office/drawing/2014/main" val="2961204888"/>
                    </a:ext>
                  </a:extLst>
                </a:gridCol>
              </a:tblGrid>
              <a:tr h="741219">
                <a:tc>
                  <a:txBody>
                    <a:bodyPr/>
                    <a:lstStyle/>
                    <a:p>
                      <a:pPr algn="ctr"/>
                      <a:r>
                        <a:rPr lang="pt-BR" sz="1600" dirty="0"/>
                        <a:t>PRODUTOS MAIS VENDIDOS</a:t>
                      </a:r>
                    </a:p>
                  </a:txBody>
                  <a:tcPr marL="71038" marR="71038" marT="35520" marB="35520" anchor="ctr"/>
                </a:tc>
                <a:tc>
                  <a:txBody>
                    <a:bodyPr/>
                    <a:lstStyle/>
                    <a:p>
                      <a:pPr algn="ctr"/>
                      <a:r>
                        <a:rPr lang="pt-BR" sz="1600" dirty="0" err="1"/>
                        <a:t>cod</a:t>
                      </a:r>
                      <a:r>
                        <a:rPr lang="pt-BR" sz="1600" dirty="0"/>
                        <a:t> </a:t>
                      </a:r>
                    </a:p>
                    <a:p>
                      <a:pPr algn="ctr"/>
                      <a:r>
                        <a:rPr lang="pt-BR" sz="1600" dirty="0"/>
                        <a:t>produto</a:t>
                      </a:r>
                    </a:p>
                  </a:txBody>
                  <a:tcPr marL="71038" marR="71038" marT="35520" marB="35520" anchor="ctr"/>
                </a:tc>
                <a:tc>
                  <a:txBody>
                    <a:bodyPr/>
                    <a:lstStyle/>
                    <a:p>
                      <a:pPr algn="ctr"/>
                      <a:r>
                        <a:rPr lang="pt-BR" sz="1600" dirty="0" err="1"/>
                        <a:t>qtd</a:t>
                      </a:r>
                      <a:r>
                        <a:rPr lang="pt-BR" sz="1600" dirty="0"/>
                        <a:t> vendida (média)</a:t>
                      </a:r>
                    </a:p>
                  </a:txBody>
                  <a:tcPr marL="71038" marR="71038" marT="35520" marB="35520" anchor="ctr"/>
                </a:tc>
                <a:extLst>
                  <a:ext uri="{0D108BD9-81ED-4DB2-BD59-A6C34878D82A}">
                    <a16:rowId xmlns:a16="http://schemas.microsoft.com/office/drawing/2014/main" val="415347440"/>
                  </a:ext>
                </a:extLst>
              </a:tr>
              <a:tr h="373449">
                <a:tc>
                  <a:txBody>
                    <a:bodyPr/>
                    <a:lstStyle/>
                    <a:p>
                      <a:pPr algn="ctr"/>
                      <a:r>
                        <a:rPr lang="pt-BR" sz="1600" dirty="0"/>
                        <a:t>1º</a:t>
                      </a:r>
                    </a:p>
                  </a:txBody>
                  <a:tcPr marL="71038" marR="71038" marT="35520" marB="35520" anchor="ctr"/>
                </a:tc>
                <a:tc>
                  <a:txBody>
                    <a:bodyPr/>
                    <a:lstStyle/>
                    <a:p>
                      <a:pPr algn="ctr"/>
                      <a:r>
                        <a:rPr lang="pt-BR" sz="1600" dirty="0"/>
                        <a:t>A253</a:t>
                      </a:r>
                    </a:p>
                  </a:txBody>
                  <a:tcPr marL="71038" marR="71038" marT="35520" marB="35520" anchor="ctr"/>
                </a:tc>
                <a:tc>
                  <a:txBody>
                    <a:bodyPr/>
                    <a:lstStyle/>
                    <a:p>
                      <a:pPr algn="ctr"/>
                      <a:r>
                        <a:rPr lang="pt-BR" sz="1600"/>
                        <a:t>173.234</a:t>
                      </a:r>
                    </a:p>
                  </a:txBody>
                  <a:tcPr marL="71038" marR="71038" marT="35520" marB="35520" anchor="ctr"/>
                </a:tc>
                <a:extLst>
                  <a:ext uri="{0D108BD9-81ED-4DB2-BD59-A6C34878D82A}">
                    <a16:rowId xmlns:a16="http://schemas.microsoft.com/office/drawing/2014/main" val="455330417"/>
                  </a:ext>
                </a:extLst>
              </a:tr>
              <a:tr h="373449">
                <a:tc>
                  <a:txBody>
                    <a:bodyPr/>
                    <a:lstStyle/>
                    <a:p>
                      <a:pPr algn="ctr"/>
                      <a:r>
                        <a:rPr lang="pt-BR" sz="1600" dirty="0"/>
                        <a:t>2º</a:t>
                      </a:r>
                    </a:p>
                  </a:txBody>
                  <a:tcPr marL="71038" marR="71038" marT="35520" marB="35520" anchor="ctr"/>
                </a:tc>
                <a:tc>
                  <a:txBody>
                    <a:bodyPr/>
                    <a:lstStyle/>
                    <a:p>
                      <a:pPr algn="ctr"/>
                      <a:r>
                        <a:rPr lang="pt-BR" sz="1600" dirty="0"/>
                        <a:t>A790</a:t>
                      </a:r>
                    </a:p>
                  </a:txBody>
                  <a:tcPr marL="71038" marR="71038" marT="35520" marB="35520" anchor="ctr"/>
                </a:tc>
                <a:tc>
                  <a:txBody>
                    <a:bodyPr/>
                    <a:lstStyle/>
                    <a:p>
                      <a:pPr algn="ctr"/>
                      <a:r>
                        <a:rPr lang="pt-BR" sz="1600"/>
                        <a:t>110.112</a:t>
                      </a:r>
                    </a:p>
                  </a:txBody>
                  <a:tcPr marL="71038" marR="71038" marT="35520" marB="35520" anchor="ctr"/>
                </a:tc>
                <a:extLst>
                  <a:ext uri="{0D108BD9-81ED-4DB2-BD59-A6C34878D82A}">
                    <a16:rowId xmlns:a16="http://schemas.microsoft.com/office/drawing/2014/main" val="2982907718"/>
                  </a:ext>
                </a:extLst>
              </a:tr>
              <a:tr h="373449">
                <a:tc>
                  <a:txBody>
                    <a:bodyPr/>
                    <a:lstStyle/>
                    <a:p>
                      <a:pPr algn="ctr"/>
                      <a:r>
                        <a:rPr lang="pt-BR" sz="1600" dirty="0"/>
                        <a:t>3º</a:t>
                      </a:r>
                    </a:p>
                  </a:txBody>
                  <a:tcPr marL="71038" marR="71038" marT="35520" marB="35520" anchor="ctr"/>
                </a:tc>
                <a:tc>
                  <a:txBody>
                    <a:bodyPr/>
                    <a:lstStyle/>
                    <a:p>
                      <a:pPr algn="ctr"/>
                      <a:r>
                        <a:rPr lang="pt-BR" sz="1600"/>
                        <a:t>A394</a:t>
                      </a:r>
                    </a:p>
                  </a:txBody>
                  <a:tcPr marL="71038" marR="71038" marT="35520" marB="35520" anchor="ctr"/>
                </a:tc>
                <a:tc>
                  <a:txBody>
                    <a:bodyPr/>
                    <a:lstStyle/>
                    <a:p>
                      <a:pPr algn="ctr"/>
                      <a:r>
                        <a:rPr lang="pt-BR" sz="1600"/>
                        <a:t>66.190</a:t>
                      </a:r>
                    </a:p>
                  </a:txBody>
                  <a:tcPr marL="71038" marR="71038" marT="35520" marB="35520" anchor="ctr"/>
                </a:tc>
                <a:extLst>
                  <a:ext uri="{0D108BD9-81ED-4DB2-BD59-A6C34878D82A}">
                    <a16:rowId xmlns:a16="http://schemas.microsoft.com/office/drawing/2014/main" val="2155368162"/>
                  </a:ext>
                </a:extLst>
              </a:tr>
              <a:tr h="373449">
                <a:tc>
                  <a:txBody>
                    <a:bodyPr/>
                    <a:lstStyle/>
                    <a:p>
                      <a:pPr algn="ctr"/>
                      <a:r>
                        <a:rPr lang="pt-BR" sz="1600"/>
                        <a:t>4º</a:t>
                      </a:r>
                    </a:p>
                  </a:txBody>
                  <a:tcPr marL="71038" marR="71038" marT="35520" marB="35520" anchor="ctr"/>
                </a:tc>
                <a:tc>
                  <a:txBody>
                    <a:bodyPr/>
                    <a:lstStyle/>
                    <a:p>
                      <a:pPr algn="ctr"/>
                      <a:r>
                        <a:rPr lang="pt-BR" sz="1600"/>
                        <a:t>A724</a:t>
                      </a:r>
                    </a:p>
                  </a:txBody>
                  <a:tcPr marL="71038" marR="71038" marT="35520" marB="35520" anchor="ctr"/>
                </a:tc>
                <a:tc>
                  <a:txBody>
                    <a:bodyPr/>
                    <a:lstStyle/>
                    <a:p>
                      <a:pPr algn="ctr"/>
                      <a:r>
                        <a:rPr lang="pt-BR" sz="1600"/>
                        <a:t>65.389</a:t>
                      </a:r>
                    </a:p>
                  </a:txBody>
                  <a:tcPr marL="71038" marR="71038" marT="35520" marB="35520" anchor="ctr"/>
                </a:tc>
                <a:extLst>
                  <a:ext uri="{0D108BD9-81ED-4DB2-BD59-A6C34878D82A}">
                    <a16:rowId xmlns:a16="http://schemas.microsoft.com/office/drawing/2014/main" val="1988386724"/>
                  </a:ext>
                </a:extLst>
              </a:tr>
              <a:tr h="373449">
                <a:tc>
                  <a:txBody>
                    <a:bodyPr/>
                    <a:lstStyle/>
                    <a:p>
                      <a:pPr algn="ctr"/>
                      <a:r>
                        <a:rPr lang="pt-BR" sz="1600"/>
                        <a:t>5º</a:t>
                      </a:r>
                    </a:p>
                  </a:txBody>
                  <a:tcPr marL="71038" marR="71038" marT="35520" marB="35520" anchor="ctr"/>
                </a:tc>
                <a:tc>
                  <a:txBody>
                    <a:bodyPr/>
                    <a:lstStyle/>
                    <a:p>
                      <a:pPr algn="ctr"/>
                      <a:r>
                        <a:rPr lang="pt-BR" sz="1600" dirty="0"/>
                        <a:t>A365</a:t>
                      </a:r>
                    </a:p>
                  </a:txBody>
                  <a:tcPr marL="71038" marR="71038" marT="35520" marB="35520" anchor="ctr"/>
                </a:tc>
                <a:tc>
                  <a:txBody>
                    <a:bodyPr/>
                    <a:lstStyle/>
                    <a:p>
                      <a:pPr algn="ctr"/>
                      <a:r>
                        <a:rPr lang="pt-BR" sz="1600"/>
                        <a:t>63.319</a:t>
                      </a:r>
                    </a:p>
                  </a:txBody>
                  <a:tcPr marL="71038" marR="71038" marT="35520" marB="35520" anchor="ctr"/>
                </a:tc>
                <a:extLst>
                  <a:ext uri="{0D108BD9-81ED-4DB2-BD59-A6C34878D82A}">
                    <a16:rowId xmlns:a16="http://schemas.microsoft.com/office/drawing/2014/main" val="1695069937"/>
                  </a:ext>
                </a:extLst>
              </a:tr>
              <a:tr h="373449">
                <a:tc>
                  <a:txBody>
                    <a:bodyPr/>
                    <a:lstStyle/>
                    <a:p>
                      <a:pPr algn="ctr"/>
                      <a:r>
                        <a:rPr lang="pt-BR" sz="1600"/>
                        <a:t>6º</a:t>
                      </a:r>
                    </a:p>
                  </a:txBody>
                  <a:tcPr marL="71038" marR="71038" marT="35520" marB="35520" anchor="ctr"/>
                </a:tc>
                <a:tc>
                  <a:txBody>
                    <a:bodyPr/>
                    <a:lstStyle/>
                    <a:p>
                      <a:pPr algn="ctr"/>
                      <a:r>
                        <a:rPr lang="pt-BR" sz="1600" dirty="0"/>
                        <a:t>A592</a:t>
                      </a:r>
                    </a:p>
                  </a:txBody>
                  <a:tcPr marL="71038" marR="71038" marT="35520" marB="35520" anchor="ctr"/>
                </a:tc>
                <a:tc>
                  <a:txBody>
                    <a:bodyPr/>
                    <a:lstStyle/>
                    <a:p>
                      <a:pPr algn="ctr"/>
                      <a:r>
                        <a:rPr lang="pt-BR" sz="1600" dirty="0"/>
                        <a:t>58.457</a:t>
                      </a:r>
                    </a:p>
                  </a:txBody>
                  <a:tcPr marL="71038" marR="71038" marT="35520" marB="35520" anchor="ctr"/>
                </a:tc>
                <a:extLst>
                  <a:ext uri="{0D108BD9-81ED-4DB2-BD59-A6C34878D82A}">
                    <a16:rowId xmlns:a16="http://schemas.microsoft.com/office/drawing/2014/main" val="68303096"/>
                  </a:ext>
                </a:extLst>
              </a:tr>
              <a:tr h="373449">
                <a:tc>
                  <a:txBody>
                    <a:bodyPr/>
                    <a:lstStyle/>
                    <a:p>
                      <a:pPr algn="ctr"/>
                      <a:r>
                        <a:rPr lang="pt-BR" sz="1600"/>
                        <a:t>7º</a:t>
                      </a:r>
                    </a:p>
                  </a:txBody>
                  <a:tcPr marL="71038" marR="71038" marT="35520" marB="35520" anchor="ctr"/>
                </a:tc>
                <a:tc>
                  <a:txBody>
                    <a:bodyPr/>
                    <a:lstStyle/>
                    <a:p>
                      <a:pPr algn="ctr"/>
                      <a:r>
                        <a:rPr lang="pt-BR" sz="1600" dirty="0"/>
                        <a:t>A987</a:t>
                      </a:r>
                    </a:p>
                  </a:txBody>
                  <a:tcPr marL="71038" marR="71038" marT="35520" marB="35520" anchor="ctr"/>
                </a:tc>
                <a:tc>
                  <a:txBody>
                    <a:bodyPr/>
                    <a:lstStyle/>
                    <a:p>
                      <a:pPr algn="ctr"/>
                      <a:r>
                        <a:rPr lang="pt-BR" sz="1600" dirty="0"/>
                        <a:t>57.981</a:t>
                      </a:r>
                    </a:p>
                  </a:txBody>
                  <a:tcPr marL="71038" marR="71038" marT="35520" marB="35520" anchor="ctr"/>
                </a:tc>
                <a:extLst>
                  <a:ext uri="{0D108BD9-81ED-4DB2-BD59-A6C34878D82A}">
                    <a16:rowId xmlns:a16="http://schemas.microsoft.com/office/drawing/2014/main" val="1795821918"/>
                  </a:ext>
                </a:extLst>
              </a:tr>
              <a:tr h="373449">
                <a:tc>
                  <a:txBody>
                    <a:bodyPr/>
                    <a:lstStyle/>
                    <a:p>
                      <a:pPr algn="ctr"/>
                      <a:r>
                        <a:rPr lang="pt-BR" sz="1600"/>
                        <a:t>8º</a:t>
                      </a:r>
                    </a:p>
                  </a:txBody>
                  <a:tcPr marL="71038" marR="71038" marT="35520" marB="35520" anchor="ctr"/>
                </a:tc>
                <a:tc>
                  <a:txBody>
                    <a:bodyPr/>
                    <a:lstStyle/>
                    <a:p>
                      <a:pPr algn="ctr"/>
                      <a:r>
                        <a:rPr lang="pt-BR" sz="1600" dirty="0"/>
                        <a:t>A214</a:t>
                      </a:r>
                    </a:p>
                  </a:txBody>
                  <a:tcPr marL="71038" marR="71038" marT="35520" marB="35520" anchor="ctr"/>
                </a:tc>
                <a:tc>
                  <a:txBody>
                    <a:bodyPr/>
                    <a:lstStyle/>
                    <a:p>
                      <a:pPr algn="ctr"/>
                      <a:r>
                        <a:rPr lang="pt-BR" sz="1600" dirty="0"/>
                        <a:t>56.535</a:t>
                      </a:r>
                    </a:p>
                  </a:txBody>
                  <a:tcPr marL="71038" marR="71038" marT="35520" marB="35520" anchor="ctr"/>
                </a:tc>
                <a:extLst>
                  <a:ext uri="{0D108BD9-81ED-4DB2-BD59-A6C34878D82A}">
                    <a16:rowId xmlns:a16="http://schemas.microsoft.com/office/drawing/2014/main" val="1505534269"/>
                  </a:ext>
                </a:extLst>
              </a:tr>
              <a:tr h="373449">
                <a:tc>
                  <a:txBody>
                    <a:bodyPr/>
                    <a:lstStyle/>
                    <a:p>
                      <a:pPr algn="ctr"/>
                      <a:r>
                        <a:rPr lang="pt-BR" sz="1600"/>
                        <a:t>9º</a:t>
                      </a:r>
                    </a:p>
                  </a:txBody>
                  <a:tcPr marL="71038" marR="71038" marT="35520" marB="35520" anchor="ctr"/>
                </a:tc>
                <a:tc>
                  <a:txBody>
                    <a:bodyPr/>
                    <a:lstStyle/>
                    <a:p>
                      <a:pPr algn="ctr"/>
                      <a:r>
                        <a:rPr lang="pt-BR" sz="1600"/>
                        <a:t>A119</a:t>
                      </a:r>
                    </a:p>
                  </a:txBody>
                  <a:tcPr marL="71038" marR="71038" marT="35520" marB="35520" anchor="ctr"/>
                </a:tc>
                <a:tc>
                  <a:txBody>
                    <a:bodyPr/>
                    <a:lstStyle/>
                    <a:p>
                      <a:pPr algn="ctr"/>
                      <a:r>
                        <a:rPr lang="pt-BR" sz="1600" dirty="0"/>
                        <a:t>48.329</a:t>
                      </a:r>
                    </a:p>
                  </a:txBody>
                  <a:tcPr marL="71038" marR="71038" marT="35520" marB="35520" anchor="ctr"/>
                </a:tc>
                <a:extLst>
                  <a:ext uri="{0D108BD9-81ED-4DB2-BD59-A6C34878D82A}">
                    <a16:rowId xmlns:a16="http://schemas.microsoft.com/office/drawing/2014/main" val="441205001"/>
                  </a:ext>
                </a:extLst>
              </a:tr>
              <a:tr h="373449">
                <a:tc>
                  <a:txBody>
                    <a:bodyPr/>
                    <a:lstStyle/>
                    <a:p>
                      <a:pPr algn="ctr"/>
                      <a:r>
                        <a:rPr lang="pt-BR" sz="1600"/>
                        <a:t>10º</a:t>
                      </a:r>
                    </a:p>
                  </a:txBody>
                  <a:tcPr marL="71038" marR="71038" marT="35520" marB="35520" anchor="ctr"/>
                </a:tc>
                <a:tc>
                  <a:txBody>
                    <a:bodyPr/>
                    <a:lstStyle/>
                    <a:p>
                      <a:pPr algn="ctr"/>
                      <a:r>
                        <a:rPr lang="pt-BR" sz="1600"/>
                        <a:t>A508</a:t>
                      </a:r>
                    </a:p>
                  </a:txBody>
                  <a:tcPr marL="71038" marR="71038" marT="35520" marB="35520" anchor="ctr"/>
                </a:tc>
                <a:tc>
                  <a:txBody>
                    <a:bodyPr/>
                    <a:lstStyle/>
                    <a:p>
                      <a:pPr algn="ctr"/>
                      <a:r>
                        <a:rPr lang="pt-BR" sz="1600" dirty="0"/>
                        <a:t>47.035</a:t>
                      </a:r>
                    </a:p>
                  </a:txBody>
                  <a:tcPr marL="71038" marR="71038" marT="35520" marB="35520" anchor="ctr"/>
                </a:tc>
                <a:extLst>
                  <a:ext uri="{0D108BD9-81ED-4DB2-BD59-A6C34878D82A}">
                    <a16:rowId xmlns:a16="http://schemas.microsoft.com/office/drawing/2014/main" val="2926864205"/>
                  </a:ext>
                </a:extLst>
              </a:tr>
            </a:tbl>
          </a:graphicData>
        </a:graphic>
      </p:graphicFrame>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1219200"/>
          </a:xfrm>
        </p:spPr>
        <p:txBody>
          <a:bodyPr rtlCol="0" anchor="b">
            <a:normAutofit/>
          </a:bodyPr>
          <a:lstStyle/>
          <a:p>
            <a:pPr rtl="0"/>
            <a:r>
              <a:rPr lang="en-US" dirty="0"/>
              <a:t>E </a:t>
            </a:r>
            <a:r>
              <a:rPr lang="en-US" dirty="0" err="1"/>
              <a:t>além</a:t>
            </a:r>
            <a:r>
              <a:rPr lang="en-US" dirty="0"/>
              <a:t> </a:t>
            </a:r>
            <a:r>
              <a:rPr lang="en-US" dirty="0" err="1"/>
              <a:t>disso</a:t>
            </a:r>
            <a:r>
              <a:rPr lang="en-US" dirty="0"/>
              <a:t>… </a:t>
            </a:r>
            <a:r>
              <a:rPr lang="en-US" dirty="0" err="1"/>
              <a:t>quais</a:t>
            </a:r>
            <a:r>
              <a:rPr lang="en-US" dirty="0"/>
              <a:t> </a:t>
            </a:r>
            <a:r>
              <a:rPr lang="en-US" dirty="0" err="1"/>
              <a:t>agrupamentos</a:t>
            </a:r>
            <a:r>
              <a:rPr lang="en-US" dirty="0"/>
              <a:t> de </a:t>
            </a:r>
            <a:r>
              <a:rPr lang="en-US" dirty="0" err="1"/>
              <a:t>produtos</a:t>
            </a:r>
            <a:r>
              <a:rPr lang="en-US" dirty="0"/>
              <a:t> </a:t>
            </a:r>
            <a:r>
              <a:rPr lang="en-US" dirty="0" err="1"/>
              <a:t>foram</a:t>
            </a:r>
            <a:r>
              <a:rPr lang="en-US" dirty="0"/>
              <a:t> </a:t>
            </a:r>
            <a:r>
              <a:rPr lang="en-US" dirty="0" err="1"/>
              <a:t>mais</a:t>
            </a:r>
            <a:r>
              <a:rPr lang="en-US" dirty="0"/>
              <a:t> </a:t>
            </a:r>
            <a:r>
              <a:rPr lang="en-US" dirty="0" err="1"/>
              <a:t>vendidos</a:t>
            </a:r>
            <a:r>
              <a:rPr lang="en-US" dirty="0"/>
              <a:t>?</a:t>
            </a:r>
          </a:p>
        </p:txBody>
      </p:sp>
      <p:pic>
        <p:nvPicPr>
          <p:cNvPr id="3" name="Imagem 2" descr="Gráfico, Gráfico de barras&#10;&#10;Descrição gerada automaticamente">
            <a:extLst>
              <a:ext uri="{FF2B5EF4-FFF2-40B4-BE49-F238E27FC236}">
                <a16:creationId xmlns:a16="http://schemas.microsoft.com/office/drawing/2014/main" id="{7738A083-17A0-4EFE-AE2F-0BB55A845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52" y="1853025"/>
            <a:ext cx="8003616" cy="4525854"/>
          </a:xfrm>
          <a:prstGeom prst="rect">
            <a:avLst/>
          </a:prstGeom>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162" y="482600"/>
            <a:ext cx="10360501" cy="1219200"/>
          </a:xfrm>
        </p:spPr>
        <p:txBody>
          <a:bodyPr rtlCol="0" anchor="b">
            <a:normAutofit/>
          </a:bodyPr>
          <a:lstStyle/>
          <a:p>
            <a:pPr rtl="0"/>
            <a:r>
              <a:rPr lang="pt-BR" dirty="0"/>
              <a:t>QUANTO AOS PRODUTOS MENOS VENDIDOS...</a:t>
            </a:r>
            <a:endParaRPr lang="pt-br" dirty="0"/>
          </a:p>
        </p:txBody>
      </p:sp>
      <p:sp>
        <p:nvSpPr>
          <p:cNvPr id="3" name="Espaço Reservado para Texto 2"/>
          <p:cNvSpPr>
            <a:spLocks noGrp="1"/>
          </p:cNvSpPr>
          <p:nvPr>
            <p:ph sz="half" idx="1"/>
          </p:nvPr>
        </p:nvSpPr>
        <p:spPr>
          <a:xfrm>
            <a:off x="685261" y="1844824"/>
            <a:ext cx="5256585" cy="4001863"/>
          </a:xfrm>
        </p:spPr>
        <p:txBody>
          <a:bodyPr rtlCol="0">
            <a:normAutofit/>
          </a:bodyPr>
          <a:lstStyle/>
          <a:p>
            <a:pPr marL="342900" indent="-342900" rtl="0">
              <a:buFontTx/>
              <a:buChar char="-"/>
            </a:pPr>
            <a:endParaRPr lang="en-US" dirty="0"/>
          </a:p>
          <a:p>
            <a:pPr marL="342900" indent="-342900" rtl="0">
              <a:buFontTx/>
              <a:buChar char="-"/>
            </a:pPr>
            <a:r>
              <a:rPr lang="en-US" sz="2000" dirty="0"/>
              <a:t>POR QUE NÃO ESTÃO VENDENDO?</a:t>
            </a:r>
          </a:p>
          <a:p>
            <a:pPr marL="342900" indent="-342900" rtl="0">
              <a:buFontTx/>
              <a:buChar char="-"/>
            </a:pPr>
            <a:r>
              <a:rPr lang="en-US" sz="2000" dirty="0"/>
              <a:t>DEVERÃO SER FEITAS PROMOÇÕES?</a:t>
            </a:r>
          </a:p>
          <a:p>
            <a:pPr marL="342900" indent="-342900" rtl="0">
              <a:buFontTx/>
              <a:buChar char="-"/>
            </a:pPr>
            <a:r>
              <a:rPr lang="en-US" sz="2000" dirty="0"/>
              <a:t>SERÁ QUE PODERIAM SER VENDIDOS DE FORMA ONLINE?</a:t>
            </a:r>
          </a:p>
          <a:p>
            <a:pPr marL="342900" indent="-342900" rtl="0">
              <a:buFontTx/>
              <a:buChar char="-"/>
            </a:pPr>
            <a:r>
              <a:rPr lang="en-US" sz="2000" dirty="0"/>
              <a:t>DEVERÃO SER DESCARTADOS?</a:t>
            </a:r>
          </a:p>
          <a:p>
            <a:pPr marL="457200" indent="-457200" rtl="0">
              <a:buFontTx/>
              <a:buChar char="-"/>
            </a:pPr>
            <a:endParaRPr lang="en-US" dirty="0"/>
          </a:p>
          <a:p>
            <a:pPr marL="457200" indent="-457200" rtl="0">
              <a:buFontTx/>
              <a:buChar char="-"/>
            </a:pPr>
            <a:endParaRPr lang="en-US" dirty="0"/>
          </a:p>
          <a:p>
            <a:pPr marL="457200" indent="-457200" rtl="0">
              <a:buFontTx/>
              <a:buChar char="-"/>
            </a:pPr>
            <a:endParaRPr lang="en-US" dirty="0"/>
          </a:p>
        </p:txBody>
      </p:sp>
      <p:pic>
        <p:nvPicPr>
          <p:cNvPr id="6" name="Imagem 5">
            <a:extLst>
              <a:ext uri="{FF2B5EF4-FFF2-40B4-BE49-F238E27FC236}">
                <a16:creationId xmlns:a16="http://schemas.microsoft.com/office/drawing/2014/main" id="{8DC5425C-58A3-4ECA-B179-90C9A9EC4A7C}"/>
              </a:ext>
            </a:extLst>
          </p:cNvPr>
          <p:cNvPicPr>
            <a:picLocks noChangeAspect="1"/>
          </p:cNvPicPr>
          <p:nvPr/>
        </p:nvPicPr>
        <p:blipFill>
          <a:blip r:embed="rId2"/>
          <a:stretch>
            <a:fillRect/>
          </a:stretch>
        </p:blipFill>
        <p:spPr>
          <a:xfrm>
            <a:off x="6526460" y="2276872"/>
            <a:ext cx="4977104" cy="2600536"/>
          </a:xfrm>
          <a:prstGeom prst="rect">
            <a:avLst/>
          </a:prstGeom>
          <a:noFill/>
        </p:spPr>
      </p:pic>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72E0B88D-D7E1-C1AA-F843-EF02AA32E86E}"/>
              </a:ext>
            </a:extLst>
          </p:cNvPr>
          <p:cNvSpPr>
            <a:spLocks noGrp="1"/>
          </p:cNvSpPr>
          <p:nvPr>
            <p:ph type="title"/>
          </p:nvPr>
        </p:nvSpPr>
        <p:spPr>
          <a:xfrm>
            <a:off x="765820" y="489939"/>
            <a:ext cx="10500898" cy="1219200"/>
          </a:xfrm>
        </p:spPr>
        <p:txBody>
          <a:bodyPr>
            <a:normAutofit/>
          </a:bodyPr>
          <a:lstStyle/>
          <a:p>
            <a:r>
              <a:rPr lang="en-US" dirty="0" err="1"/>
              <a:t>Comportamento</a:t>
            </a:r>
            <a:r>
              <a:rPr lang="en-US" dirty="0"/>
              <a:t> </a:t>
            </a:r>
            <a:r>
              <a:rPr lang="en-US" dirty="0" err="1"/>
              <a:t>ao</a:t>
            </a:r>
            <a:r>
              <a:rPr lang="en-US" dirty="0"/>
              <a:t> </a:t>
            </a:r>
            <a:r>
              <a:rPr lang="en-US" dirty="0" err="1"/>
              <a:t>longo</a:t>
            </a:r>
            <a:r>
              <a:rPr lang="en-US" dirty="0"/>
              <a:t> do tempo dos PRODUTOS MAIS VENDIDOS</a:t>
            </a:r>
          </a:p>
        </p:txBody>
      </p:sp>
      <p:sp>
        <p:nvSpPr>
          <p:cNvPr id="2" name="Título 1"/>
          <p:cNvSpPr>
            <a:spLocks/>
          </p:cNvSpPr>
          <p:nvPr/>
        </p:nvSpPr>
        <p:spPr>
          <a:xfrm>
            <a:off x="7019621" y="1900171"/>
            <a:ext cx="2856128" cy="1025544"/>
          </a:xfrm>
          <a:prstGeom prst="rect">
            <a:avLst/>
          </a:prstGeom>
        </p:spPr>
        <p:txBody>
          <a:bodyPr rtlCol="0" anchor="b">
            <a:normAutofit/>
          </a:bodyPr>
          <a:lstStyle/>
          <a:p>
            <a:pPr defTabSz="877671">
              <a:spcAft>
                <a:spcPts val="600"/>
              </a:spcAft>
            </a:pPr>
            <a:endParaRPr lang="pt-br" dirty="0"/>
          </a:p>
        </p:txBody>
      </p:sp>
      <p:sp>
        <p:nvSpPr>
          <p:cNvPr id="6" name="Espaço Reservado para Conteúdo 5"/>
          <p:cNvSpPr>
            <a:spLocks/>
          </p:cNvSpPr>
          <p:nvPr/>
        </p:nvSpPr>
        <p:spPr>
          <a:xfrm>
            <a:off x="8758708" y="1722428"/>
            <a:ext cx="2856128" cy="3076631"/>
          </a:xfrm>
          <a:prstGeom prst="rect">
            <a:avLst/>
          </a:prstGeom>
        </p:spPr>
        <p:txBody>
          <a:bodyPr rtlCol="0">
            <a:normAutofit/>
          </a:bodyPr>
          <a:lstStyle/>
          <a:p>
            <a:pPr defTabSz="877671">
              <a:spcAft>
                <a:spcPts val="600"/>
              </a:spcAft>
            </a:pPr>
            <a:r>
              <a:rPr lang="pt-br" sz="1728" kern="1200" dirty="0">
                <a:solidFill>
                  <a:schemeClr val="tx1"/>
                </a:solidFill>
                <a:latin typeface="+mn-lt"/>
                <a:ea typeface="+mn-ea"/>
                <a:cs typeface="+mn-cs"/>
              </a:rPr>
              <a:t>Tendência de alta em todo mês 3 de cada ano</a:t>
            </a:r>
          </a:p>
          <a:p>
            <a:pPr defTabSz="877671">
              <a:spcAft>
                <a:spcPts val="600"/>
              </a:spcAft>
            </a:pPr>
            <a:endParaRPr lang="pt-br" dirty="0"/>
          </a:p>
        </p:txBody>
      </p:sp>
      <p:pic>
        <p:nvPicPr>
          <p:cNvPr id="7" name="Imagem 6" descr="Uma imagem contendo Texto&#10;&#10;Descrição gerada automaticamente">
            <a:extLst>
              <a:ext uri="{FF2B5EF4-FFF2-40B4-BE49-F238E27FC236}">
                <a16:creationId xmlns:a16="http://schemas.microsoft.com/office/drawing/2014/main" id="{EA62666C-70B7-4F8F-96A2-6EDA965CA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99" y="1772816"/>
            <a:ext cx="7580886" cy="4286811"/>
          </a:xfrm>
          <a:prstGeom prst="rect">
            <a:avLst/>
          </a:prstGeom>
        </p:spPr>
      </p:pic>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925" y="404664"/>
            <a:ext cx="10360501" cy="1219200"/>
          </a:xfrm>
        </p:spPr>
        <p:txBody>
          <a:bodyPr rtlCol="0" anchor="b">
            <a:normAutofit/>
          </a:bodyPr>
          <a:lstStyle/>
          <a:p>
            <a:pPr rtl="0"/>
            <a:r>
              <a:rPr lang="pt-BR" dirty="0"/>
              <a:t>CRESCIMENTO DAS VENDAS POR ANO E ESTIMATIVA PARA 2023</a:t>
            </a:r>
            <a:endParaRPr lang="pt-br" dirty="0"/>
          </a:p>
        </p:txBody>
      </p:sp>
      <p:graphicFrame>
        <p:nvGraphicFramePr>
          <p:cNvPr id="3" name="Tabela 3">
            <a:extLst>
              <a:ext uri="{FF2B5EF4-FFF2-40B4-BE49-F238E27FC236}">
                <a16:creationId xmlns:a16="http://schemas.microsoft.com/office/drawing/2014/main" id="{473BA634-BDBD-45FC-BAFE-EE1A89004F99}"/>
              </a:ext>
            </a:extLst>
          </p:cNvPr>
          <p:cNvGraphicFramePr>
            <a:graphicFrameLocks noGrp="1"/>
          </p:cNvGraphicFramePr>
          <p:nvPr>
            <p:extLst>
              <p:ext uri="{D42A27DB-BD31-4B8C-83A1-F6EECF244321}">
                <p14:modId xmlns:p14="http://schemas.microsoft.com/office/powerpoint/2010/main" val="170867554"/>
              </p:ext>
            </p:extLst>
          </p:nvPr>
        </p:nvGraphicFramePr>
        <p:xfrm>
          <a:off x="7966620" y="1852642"/>
          <a:ext cx="4073256" cy="1645920"/>
        </p:xfrm>
        <a:graphic>
          <a:graphicData uri="http://schemas.openxmlformats.org/drawingml/2006/table">
            <a:tbl>
              <a:tblPr firstRow="1" bandRow="1">
                <a:tableStyleId>{91EBBBCC-DAD2-459C-BE2E-F6DE35CF9A28}</a:tableStyleId>
              </a:tblPr>
              <a:tblGrid>
                <a:gridCol w="2036628">
                  <a:extLst>
                    <a:ext uri="{9D8B030D-6E8A-4147-A177-3AD203B41FA5}">
                      <a16:colId xmlns:a16="http://schemas.microsoft.com/office/drawing/2014/main" val="3015533781"/>
                    </a:ext>
                  </a:extLst>
                </a:gridCol>
                <a:gridCol w="2036628">
                  <a:extLst>
                    <a:ext uri="{9D8B030D-6E8A-4147-A177-3AD203B41FA5}">
                      <a16:colId xmlns:a16="http://schemas.microsoft.com/office/drawing/2014/main" val="792317986"/>
                    </a:ext>
                  </a:extLst>
                </a:gridCol>
              </a:tblGrid>
              <a:tr h="556071">
                <a:tc>
                  <a:txBody>
                    <a:bodyPr/>
                    <a:lstStyle/>
                    <a:p>
                      <a:pPr algn="ctr"/>
                      <a:r>
                        <a:rPr lang="pt-BR" sz="1800" dirty="0">
                          <a:solidFill>
                            <a:sysClr val="windowText" lastClr="000000"/>
                          </a:solidFill>
                        </a:rPr>
                        <a:t>ESTIMATIVA PARA 2023</a:t>
                      </a:r>
                    </a:p>
                  </a:txBody>
                  <a:tcPr>
                    <a:solidFill>
                      <a:srgbClr val="FFFF00"/>
                    </a:solidFill>
                  </a:tcPr>
                </a:tc>
                <a:tc>
                  <a:txBody>
                    <a:bodyPr/>
                    <a:lstStyle/>
                    <a:p>
                      <a:pPr algn="ctr"/>
                      <a:r>
                        <a:rPr lang="pt-BR" sz="1800" dirty="0">
                          <a:solidFill>
                            <a:sysClr val="windowText" lastClr="000000"/>
                          </a:solidFill>
                        </a:rPr>
                        <a:t>MÉDIA DE VENDAS</a:t>
                      </a:r>
                    </a:p>
                  </a:txBody>
                  <a:tcPr>
                    <a:solidFill>
                      <a:srgbClr val="FFFF00"/>
                    </a:solidFill>
                  </a:tcPr>
                </a:tc>
                <a:extLst>
                  <a:ext uri="{0D108BD9-81ED-4DB2-BD59-A6C34878D82A}">
                    <a16:rowId xmlns:a16="http://schemas.microsoft.com/office/drawing/2014/main" val="3123194719"/>
                  </a:ext>
                </a:extLst>
              </a:tr>
              <a:tr h="291275">
                <a:tc>
                  <a:txBody>
                    <a:bodyPr/>
                    <a:lstStyle/>
                    <a:p>
                      <a:pPr algn="ctr"/>
                      <a:r>
                        <a:rPr lang="pt-BR" sz="1600" dirty="0"/>
                        <a:t>JANEIRO</a:t>
                      </a:r>
                    </a:p>
                  </a:txBody>
                  <a:tcPr>
                    <a:solidFill>
                      <a:schemeClr val="accent1">
                        <a:lumMod val="20000"/>
                        <a:lumOff val="80000"/>
                      </a:schemeClr>
                    </a:solidFill>
                  </a:tcPr>
                </a:tc>
                <a:tc>
                  <a:txBody>
                    <a:bodyPr/>
                    <a:lstStyle/>
                    <a:p>
                      <a:pPr algn="ctr"/>
                      <a:r>
                        <a:rPr lang="pt-BR" sz="1600" dirty="0"/>
                        <a:t>13.261</a:t>
                      </a:r>
                    </a:p>
                  </a:txBody>
                  <a:tcPr>
                    <a:solidFill>
                      <a:schemeClr val="accent1">
                        <a:lumMod val="20000"/>
                        <a:lumOff val="80000"/>
                      </a:schemeClr>
                    </a:solidFill>
                  </a:tcPr>
                </a:tc>
                <a:extLst>
                  <a:ext uri="{0D108BD9-81ED-4DB2-BD59-A6C34878D82A}">
                    <a16:rowId xmlns:a16="http://schemas.microsoft.com/office/drawing/2014/main" val="3625913703"/>
                  </a:ext>
                </a:extLst>
              </a:tr>
              <a:tr h="291275">
                <a:tc>
                  <a:txBody>
                    <a:bodyPr/>
                    <a:lstStyle/>
                    <a:p>
                      <a:pPr algn="ctr"/>
                      <a:r>
                        <a:rPr lang="pt-BR" sz="1600" dirty="0"/>
                        <a:t>FEVEREIRO</a:t>
                      </a:r>
                    </a:p>
                  </a:txBody>
                  <a:tcPr>
                    <a:solidFill>
                      <a:schemeClr val="accent1">
                        <a:lumMod val="20000"/>
                        <a:lumOff val="80000"/>
                      </a:schemeClr>
                    </a:solidFill>
                  </a:tcPr>
                </a:tc>
                <a:tc>
                  <a:txBody>
                    <a:bodyPr/>
                    <a:lstStyle/>
                    <a:p>
                      <a:pPr algn="ctr"/>
                      <a:r>
                        <a:rPr lang="pt-BR" sz="1600" dirty="0"/>
                        <a:t>12.373</a:t>
                      </a:r>
                    </a:p>
                  </a:txBody>
                  <a:tcPr>
                    <a:solidFill>
                      <a:schemeClr val="accent1">
                        <a:lumMod val="20000"/>
                        <a:lumOff val="80000"/>
                      </a:schemeClr>
                    </a:solidFill>
                  </a:tcPr>
                </a:tc>
                <a:extLst>
                  <a:ext uri="{0D108BD9-81ED-4DB2-BD59-A6C34878D82A}">
                    <a16:rowId xmlns:a16="http://schemas.microsoft.com/office/drawing/2014/main" val="608390794"/>
                  </a:ext>
                </a:extLst>
              </a:tr>
              <a:tr h="291275">
                <a:tc>
                  <a:txBody>
                    <a:bodyPr/>
                    <a:lstStyle/>
                    <a:p>
                      <a:pPr algn="ctr"/>
                      <a:r>
                        <a:rPr lang="pt-BR" sz="1600" dirty="0"/>
                        <a:t>MARÇO</a:t>
                      </a:r>
                    </a:p>
                  </a:txBody>
                  <a:tcPr>
                    <a:solidFill>
                      <a:schemeClr val="accent1">
                        <a:lumMod val="20000"/>
                        <a:lumOff val="80000"/>
                      </a:schemeClr>
                    </a:solidFill>
                  </a:tcPr>
                </a:tc>
                <a:tc>
                  <a:txBody>
                    <a:bodyPr/>
                    <a:lstStyle/>
                    <a:p>
                      <a:pPr algn="ctr"/>
                      <a:r>
                        <a:rPr lang="pt-BR" sz="1600" dirty="0"/>
                        <a:t>15.544</a:t>
                      </a:r>
                    </a:p>
                  </a:txBody>
                  <a:tcPr>
                    <a:solidFill>
                      <a:schemeClr val="accent1">
                        <a:lumMod val="20000"/>
                        <a:lumOff val="80000"/>
                      </a:schemeClr>
                    </a:solidFill>
                  </a:tcPr>
                </a:tc>
                <a:extLst>
                  <a:ext uri="{0D108BD9-81ED-4DB2-BD59-A6C34878D82A}">
                    <a16:rowId xmlns:a16="http://schemas.microsoft.com/office/drawing/2014/main" val="4213289692"/>
                  </a:ext>
                </a:extLst>
              </a:tr>
            </a:tbl>
          </a:graphicData>
        </a:graphic>
      </p:graphicFrame>
      <p:pic>
        <p:nvPicPr>
          <p:cNvPr id="9" name="Imagem 8" descr="Gráfico, Gráfico de linhas&#10;&#10;Descrição gerada automaticamente">
            <a:extLst>
              <a:ext uri="{FF2B5EF4-FFF2-40B4-BE49-F238E27FC236}">
                <a16:creationId xmlns:a16="http://schemas.microsoft.com/office/drawing/2014/main" id="{032D9C1D-FFE9-4844-8AB4-482F51B71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255" y="1852642"/>
            <a:ext cx="6989900" cy="3952622"/>
          </a:xfrm>
          <a:prstGeom prst="rect">
            <a:avLst/>
          </a:prstGeom>
        </p:spPr>
      </p:pic>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470_TF02804895" id="{D23331FD-6C76-4A70-ACD5-D29AA35E80FD}" vid="{CB3F3259-C3B8-4DD0-A56D-0D16EFF244D8}"/>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2980</TotalTime>
  <Words>197</Words>
  <Application>Microsoft Office PowerPoint</Application>
  <PresentationFormat>Personalizar</PresentationFormat>
  <Paragraphs>91</Paragraphs>
  <Slides>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6</vt:i4>
      </vt:variant>
    </vt:vector>
  </HeadingPairs>
  <TitlesOfParts>
    <vt:vector size="9" baseType="lpstr">
      <vt:lpstr>Arial</vt:lpstr>
      <vt:lpstr>Cambria</vt:lpstr>
      <vt:lpstr>Vermelho Radial 16X9</vt:lpstr>
      <vt:lpstr>estimativa do volume referente ao 1º Tri de 2023</vt:lpstr>
      <vt:lpstr>Mas então… quais foram os produtos mais vendidos entre jan/15 e dez/22?</vt:lpstr>
      <vt:lpstr>E além disso… quais agrupamentos de produtos foram mais vendidos?</vt:lpstr>
      <vt:lpstr>QUANTO AOS PRODUTOS MENOS VENDIDOS...</vt:lpstr>
      <vt:lpstr>Comportamento ao longo do tempo dos PRODUTOS MAIS VENDIDOS</vt:lpstr>
      <vt:lpstr>CRESCIMENTO DAS VENDAS POR ANO E ESTIMATIVA PARA 2023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estimativa do volume referente ao 1º Tri de 2023</dc:title>
  <dc:creator>Aldenir Martins da Silva Junior</dc:creator>
  <cp:lastModifiedBy>Aldenir Martins da Silva Junior</cp:lastModifiedBy>
  <cp:revision>1</cp:revision>
  <dcterms:created xsi:type="dcterms:W3CDTF">2023-10-28T18:31:25Z</dcterms:created>
  <dcterms:modified xsi:type="dcterms:W3CDTF">2023-10-30T23:59:19Z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