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2" r:id="rId12"/>
    <p:sldId id="265" r:id="rId13"/>
    <p:sldId id="266" r:id="rId14"/>
    <p:sldId id="271" r:id="rId15"/>
    <p:sldId id="268" r:id="rId16"/>
    <p:sldId id="269" r:id="rId17"/>
    <p:sldId id="273" r:id="rId18"/>
    <p:sldId id="270" r:id="rId19"/>
    <p:sldId id="284" r:id="rId20"/>
    <p:sldId id="283" r:id="rId21"/>
    <p:sldId id="274" r:id="rId22"/>
    <p:sldId id="275" r:id="rId23"/>
    <p:sldId id="28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38:28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22677 7999 2084 0,'0'0'0'0</inkml:trace>
  <inkml:trace contextRef="#ctx0" brushRef="#br0" timeOffset="2010.249">19590 9491 1771 0,'0'0'0'0</inkml:trace>
  <inkml:trace contextRef="#ctx0" brushRef="#br0" timeOffset="2426.587">22198 7574 2454 0,'0'0'0'0</inkml:trace>
  <inkml:trace contextRef="#ctx0" brushRef="#br0" timeOffset="4084.416">21731 8684 1367 0,'0'0'0'0</inkml:trace>
  <inkml:trace contextRef="#ctx0" brushRef="#br0" timeOffset="4227.05">21466 9026 2207 0,'0'0'0'0</inkml:trace>
  <inkml:trace contextRef="#ctx0" brushRef="#br0" timeOffset="4412.276">21153 9376 2756 0,'0'0'0'0</inkml:trace>
  <inkml:trace contextRef="#ctx0" brushRef="#br0" timeOffset="16565.901">21247 9026 998 0,'0'0'0'0</inkml:trace>
  <inkml:trace contextRef="#ctx0" brushRef="#br0" timeOffset="16715.405">21026 9470 1636 0</inkml:trace>
  <inkml:trace contextRef="#ctx0" brushRef="#br0" timeOffset="16856.608">21013 9458 2420 0,'0'0'0'0</inkml:trace>
  <inkml:trace contextRef="#ctx0" brushRef="#br0" timeOffset="17127.553">22912 7779 2700 0,'0'0'0'0</inkml:trace>
  <inkml:trace contextRef="#ctx0" brushRef="#br0" timeOffset="17432.992">21214 8754 2868 0,'0'0'0'0</inkml:trace>
  <inkml:trace contextRef="#ctx0" brushRef="#br0" timeOffset="52903.462">23574 8059 807 0,'0'0'0'0</inkml:trace>
  <inkml:trace contextRef="#ctx0" brushRef="#br0" timeOffset="56919.965">22041 9946 191 0,'0'0'0'0</inkml:trace>
  <inkml:trace contextRef="#ctx0" brushRef="#br0" timeOffset="57109.856">22003 9919 1334 0,'0'0'0'0</inkml:trace>
  <inkml:trace contextRef="#ctx0" brushRef="#br0" timeOffset="61009.015">21989 8041 1412 0,'0'0'0'0</inkml:trace>
  <inkml:trace contextRef="#ctx0" brushRef="#br0" timeOffset="61646.459">21769 7920 494 0,'0'0'0'0</inkml:trace>
  <inkml:trace contextRef="#ctx0" brushRef="#br0" timeOffset="62079.082">22586 8086 1311 0,'0'0'0'0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2:34:13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18385 12986 1009 0,'0'0'0'0,"0"0"-214"0,0 0 214 0,0 0-214 15,-2-7 214-15,2 7-46 0,0 0 46 0,-2-2-45 16,2-1 45-16,0 3-23 0,0 0 23 0,0 0-22 15,-5-6 22-15,5 6-17 0,0 0 17 0,0 0-16 16,-2-3 16-16,2 3 6 0,0 0-6 0,0 0 6 0,0 0-6 16,0 0 12-16,0 0-12 0,0 0 12 0,0 0-12 15,0 0 10-15,0 0-10 0,0 0 11 0,0 0-11 16,0 0 16-16,0 0-16 0,0 0 17 0,0 0-17 0,0 0 22 16,0 0-22-16,0 0 22 0,0 0-22 0,0 0 38 15,0 0-38-15,0 0 39 0,0 0-39 0,0 0 31 16,0 0-31-16,0 0 31 0,0 0-31 0,0 0 33 15,0 0-33-15,0 0 33 0,0 0-33 0,0 0 22 16,0 0-22-16,0 0 22 0,0 0-22 0,0 0 28 16,0 0-28-16,0 0 28 0,0 0-28 0,0 0 32 15,0 0-32-15,0 0 32 0,0 0-32 0,0 0 6 16,0 0-6-16,0 0 6 0,4 0-6 0,-1 0 18 16,1 0-18-16,1 0 19 0,0 0-19 0,2 0 1 0,2 0-1 15,-4 0 1-15,2 0-1 0,-7 0 1 0,0 0-1 0,9 0 1 16,-1 2-1-16,-8-2 3 0,0 0-3 15,11 1 3-15,3 1-3 0,-14-2 1 0,0 0-1 0,14 2 2 16,3 3-2-16,-17-5 5 0,0 0-5 0,17 0 5 16,3 0-5-16,-3 2 6 0,2-2-6 0,-3 1 7 15,-2-1-7-15,-14 0 14 0,0 0-14 0,21 0 15 16,5 0-15-16,-26 0 8 0,0 0-8 0,31 0 8 16,6-1-8-16,-4 1 15 0,2 1-15 0,-6-1 16 15,-1 0-16-15,-28 0 15 0,0 0-15 0,25 2 15 16,1 2-15-16,-26-4 9 0,0 0-9 0,26 3 9 15,-5-1-9-15,-21-2 16 0,0 0-16 0,21 1 17 16,0 1-17-16,-21-2 22 0,0 0-22 0,17 2 23 16,0 0-23-16,-17-2 14 0,0 0-14 0,21 1 15 15,0 1-15-15,-21-2 10 0,0 0-10 0,19 0 10 0,1 0-10 16,-20 0 4-16,0 0-4 0,13 0 5 0,0 0-5 16,-13 0-2-16,0 0 2 0,8 0-1 0,-1 0 1 0,-7 0-49 15,0 0 49-15,6 0-48 0,-3 0 48 0,-3 0-78 16,0 0 78-16,5 0-78 0,-5 0 78 0,6 0-674 15</inkml:trace>
  <inkml:trace contextRef="#ctx0" brushRef="#br0" timeOffset="448.131">19040 12777 1177 0,'0'0'0'0,"0"0"-9"0,0 0 9 15,0 0-9-15,-2 3 9 0,2-3-1 0,0 0 1 0,0 0 0 16,-4 2 0-16,4-2-3 0,0 0 3 0,0 0-2 16,0 0 2-16,0 0-13 0,0 0 13 0,0 0-13 15,0 0 13-15,0 0 0 0,0 0 0 0,0 0 0 16,0 0 0-16,0 0 5 0,0 0-5 0,0 0 5 15,0 0-5-15,0 0 9 0,0 0-9 0,0 0 10 16,6 1-10-16,-6-1 9 0,0 0-9 0,7 2 10 16,1 0-10-16,-8-2 3 0,0 0-3 0,14 5 4 15,5 0-4-15,-19-5 2 0,0 0-2 0,23 7 2 0,7-2-2 16,-30-5 1-16,0 0-1 0,29 7 2 0,4 0-2 16,-33-7 0-16,0 0 0 0,30 8 0 0,0 1 0 0,-6-1 0 15,-1 3 0-15,-6-6 1 16,-7-2-1-16,-1 4 3 0,-2 2-3 0,-2-4 3 0,-1 0-3 15,-1 2 5-15,-1 3-5 0,-2-1 6 0,0 4-6 0,0-13 15 16,0 0-15-16,-2 30 15 0,-6 6-15 16,8-36 1-16,0 0-1 0,-13 39 1 0,-4 7-1 0,17-46-10 15,0 0 10-15,-21 41-9 0,-3 2 9 0,24-43-97 16,0 0 97-16,-30 48-97 0,-3 2 97 0,-30 47-686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16:24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4373 15002 113 0,'0'0'0'0,"0"0"0"0,0 0 0 16,0 0 37-16,0 0-37 0,0 0 37 0,0 0-37 0,0 0 13 16,0 0-13-16,0 0 14 0,0 0-14 15,0 0 8-15,0 0-8 0,0 0 8 0,0 0-8 0,0 0 4 16,0 0-4-16,0 0 5 0,0 0-5 0,0 0 6 15,0 0-6-15,0 0 6 0,0 0-6 0,0 0 6 16,0 0-6-16,0 0 7 0,0 0-7 0,0 0 7 16,0 0-7-16,0 0 8 0,0 0-8 0,0 0 3 15,0 0-3-15,0 0 4 0,0 0-4 0,0 0 2 0,0 0-2 16,0 0 2-16,0 0-2 0,0 0 5 16,0 0-5-16,0 0 5 0,0 0-5 0,0 0 12 0,0 0-12 15,0 0 12-15,33 7-12 0,-33-7 8 0,0 0-8 16,17 3 9-16,4 2-9 0,-21-5 15 0,0 0-15 0,21 5 16 15,-4 1-16-15,-3-1 8 16,2 2-8-16,-4-2 9 0,-1-2-9 0,-11-3 3 0,0 0-3 0,15 5 4 16,-2-1-4-16,-13-4 7 0,0 0-7 0,17 3 7 15,4 1-7-15,-21-4 3 0,0 0-3 0,21 3 3 16,5 0-3-16,-26-3 1 0,0 0-1 0,26 4 2 16,4-2-2-16,-30-2 9 0,0 0-9 15,29 3 10-15,4 0-10 0,-6 1 3 0,-3-2-3 0,-5 1 4 16,-3 0-4-16,-2 1 2 0,1-2-2 0,-2-1 2 15,-8 1-2-15,0 1 10 0,5-3-10 0,1 0 11 16,5 4-11-16,-4-1 8 0,2-1-8 0,-6 0 8 0,1-1-8 16,-9-1 8-16,0 0-8 0,16 0 9 15,5 0-9-15,-21 0 3 0,0 0-3 0,19 0 4 16,5 2-4-16,-24-2 2 0,0 0-2 0,26 2 2 0,4 1-2 16,-30-3 10-16,0 0-10 0,33 4 10 0,0 1-10 0,-3-5 14 15,-4 0-14-15,-5 1 15 0,-7 1-15 16,2 2 15-16,1 1-15 0,0-4 15 0,1 1-15 0,-3 2 16 15,3-1-16-15,-6-1 17 0,-3-1-17 16,5-1 4-16,-2-1-4 0,0 1 4 0,2 1-4 0,-14-1 3 16,0 0-3-16,21 2 3 0,0 0-3 0,-21-2 2 15,0 0-2-15,26 2 2 0,2 1-2 0,-28-3 1 16,0 0-1-16,31 5 1 0,6-1-1 0,-8-1 8 16,3 0-8-16,-8 1 8 0,-3-2-8 0,2-1 8 0,-2 1-8 15,-6 0 8-15,-1 1-8 0,-14-3 8 0,0 0-8 16,16 4 9-16,3 1-9 0,-19-5 3 0,0 0-3 15,19 7 4-15,0-6-4 0,1 3 2 0,-6-3-2 0,-2 1 2 16,-7-2-2-16,-5 0 5 0,0 0-5 0,12 0 5 16,0 0-5-16,-12 0 2 0,0 0-2 0,13 2 2 15,0 0-2-15,-13-2 1 0,0 0-1 0,16 1 2 16,3 1-2-16,-19-2 1 0,0 0-1 0,19 2 2 16,-5-1-2-16,-14-1 8 0,0 0-8 0,16 2 8 15,2 2-8-15,-18-4 3 16,0 0-3-16,13 3 4 0,3-3-4 0,-16 0 19 0,0 0-19 0,12 0 20 15,-3 0-20-15,-9 0 22 0,0 0-22 0,14 0 23 16,-2 0-23-16,-12 0 22 0,0 0-22 0,12 0 23 16,-3-3-23-16,-9 3 25 0,0 0-25 0,9 0 26 15,-4 0-26-15,-5 0 14 0,0 0-14 0,7 3 15 0,-2-3-15 16,-5 0 10-16,0 0-10 0,12 2 11 0,1-1-11 0,-13-1-72 16,0 0 72-16,17 6-71 15,4 2 71-15,-21-8-73 0,0 0 73 0,40 14-477 0,-80-28 477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07:1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19026 15062 102 0,'0'0'0'0,"8"-2"0"0,1-1 0 0,-5 1 11 0,-4-1-11 16,0 3 11-16,5-2-11 0,-5 2 28 0,-5 2-28 16,5-2 28-16,0 0-28 0,0 0 42 0,0 0-42 0,0 0 43 15,0 0-43-15,0 0 33 16,0 0-33-16,0 0 33 0,1 3-33 0,-1-3 24 0,0 0-24 0,4 2 25 16,-1-2-25-16,-3 0 35 0,0 0-35 0,5 1 35 15,2-1-35-15,-7 0 6 0,0 0-6 0,7 2 7 16,0 2-7-16,-7-4 36 0,0 0-36 0,13 3 36 15,-3 0-36-15,-10-3-8 0,0 0 8 0,12 4-7 16,4 1 7-16,-16-5-21 0,0 0 21 0,14 5-21 16,3 2 21-16,-17-7-14 0,0 0 14 0,18 5-13 15,1-1 13-15,-19-4-30 0,0 0 30 0,17 6-30 16,4-4 30-16,-21-2-5 0,0 0 5 0,18 5-5 16,2 0 5-16,1 6-10 0,-3 1 10 0,-1-9-10 0,-1-3 10 15,1 0 1-15,1-3-1 0,-10 1 1 16,1 0-1-16,0 2 10 0,0 2-10 0,-2-2 10 15,1 0-10-15,-3 0 18 0,4-2-18 0,-2 2 18 0,-2 0-18 0,2 0 3 16,0 2-3-16,0 0 4 0,2-2-4 0,-9 0 7 16,0 0-7-16,12 1 8 0,-1-1-8 15,-11 0 7-15,0 0-7 0,12 2 8 0,0 0-8 16,-12-2 7-16,0 0-7 0,12 1 8 0,2 1-8 0,-14-2 8 16,0 0-8-16,16 2 8 0,5 1-8 0,-21-3 15 15,0 0-15-15,15 4 15 0,5-1-15 0,-20-3 8 16,0 0-8-16,19 4 8 0,3-1-8 0,-22-3 1 15,0 0-1-15,21 5 1 0,-2-1-1 0,1-1 1 0,-6 0-1 16,-2 1 1-16,0-2-1 0,-3 1 7 16,-1-1-7-16,1-1 7 0,0 1-7 0,-9-2 7 0,0 0-7 0,10 2 8 15,4-2-8-15,-14 0 8 0,0 0-8 16,14 2 9-16,2-2-9 0,-16 0 3 0,0 0-3 0,14 0 4 16,1 0-4-16,-4 0 2 0,-1-2-2 0,1 2 2 15,-2 0-2-15,-1 0 0 0,1 2 0 0,1-1 0 16,-1 1 0-16,-9-2 1 0,0 0-1 0,12 2 1 15,6-2-1-15,-18 0 0 0,0 0 0 0,17 1 0 16,6 5 0-16,-23-6 0 0,0 0 0 0,28 1 0 16,1 3 0-16,-29-4 0 0,0 0 0 0,30 1 0 15,1 1 0-15,-31-2 0 0,0 0 0 16,32 2 1-16,-1-2-1 0,-31 0 0 0,0 0 0 0,30 0 1 0,-1-2-1 16,-29 2 0-16,0 0 0 0,30-2 0 15,-1 1 0-15,-29 1 0 0,0 0 0 0,25 0 0 16,1 1 0-16,-26-1-1 0,0 0 1 15,23 0 0-15,1 0 0 0,-24 0 0 0,0 0 0 0,24 0 1 0,3 2-1 0,-27-2 0 16,0 0 0-16,26 2 1 0,0 1-1 0,-26-3 0 16,0 0 0-16,28 4 0 0,0-3 0 0,-28-1 0 15,0 0 0-15,27 4 0 0,0-2 0 16,-27-2-1-16,0 0 1 0,22 3 0 0,-3-1 0 16,-19-2-3-16,0 0 3 0,18 3-2 0,-1-1 2 0,-17-2 0 15,0 0 0-15,14 2 0 0,-2 1 0 0,-12-3 0 16,0 0 0-16,12 0 0 0,2 2 0 15,-14-2 0-15,0 0 0 0,14 1 0 0,2 3 0 0,-16-4 1 0,0 0-1 16,19 2 1-16,-3-1-1 0,-16-1 1 16,0 0-1-16,16 2 1 0,-1-2-1 0,-15 0 3 0,0 0-3 0,12 2 4 15,-1-2-4 1,-11 0 2-16,0 0-2 0,9 1 2 0,-2 1-2 0,-7-2 5 0,0 0-5 0,5 0 5 16,-2 0-5-16,-3 0 7 0,0 0-7 0,4 0 7 15,-2 2-7-15,-2-2 7 0,0 0-7 16,0 0 8-16,0 0-8 0,0 0 8 0,0 0-8 0,0 0 8 15,0 0-8-15,0 0 3 0,0 0-3 0,0 0 4 16,0 0-4-16,0 0 6 0,0 0-6 0,0 0 6 16,0 0-6-16,0 0 0 0,0 0 0 0,0 0 1 15,0 0-1-15,0 0 0 0,0 0 0 0,0 0 0 16,0 0 0-16,0 0-3 0,0 0 3 0,0 0-3 0,0 0 3 16,0 0-37-16,0 0 37 0,0 0-37 15,0 0 37-15,0 0-97 0,0 0 97 0,0 0-97 0,0 0 97 16,0 0-223-16</inkml:trace>
  <inkml:trace contextRef="#ctx0" brushRef="#br0" timeOffset="1455.912">5446 14981 852 0,'0'0'0'0,"0"0"-209"0,0 0 209 0,0 0-208 16,0 0 208-16,0 0-215 0</inkml:trace>
  <inkml:trace contextRef="#ctx0" brushRef="#br0" timeOffset="2497.169">5570 15016 91 0,'0'0'0'0,"0"0"0"16,15 1 0-16,-15-1 4 0,0 0-4 15,14 2 5-15,4 0-5 0,-18-2 23 0,0 0-23 0,20 1 24 16,5 1-24-16,-25-2 38 0,0 0-38 0,23 4 38 16,1-4-38-16,-3 1 42 0,-4 1-42 0,1-2 43 15,-3 0-43-15,-15 0 27 0,0 0-27 0,14 0 27 16,0 2-27-16,-14-2 27 0,0 0-27 0,16 0 27 15,1 0-27-15,-1 1 15 0,-2 3-15 0,-2-2 15 16,-3-1-15-16,-9-1 18 0,0 0-18 0,12 2 19 0,5 0-19 0,-17-2 15 16,0 0-15-16,18 1 15 0,-1 3-15 15,-17-4 16-15,0 0-16 0,21 3 17 0,0 2-17 16,-21-5 15-16,0 0-15 0,24 4 16 0,3-2-16 0,-27-2 34 16,0 0-34-16,29 0 35 0,1 0-35 0,-30 0 27 15,0 0-27-15,29 0 27 0,3-2-27 0,-4 2 45 16,-7-2-45-16,-4 2 45 15,-5 0-45-15,2 2 34 0,2 0-34 0,-6-2 35 16,2 0-35-16,1-2 24 0,-5 0-24 0,1 0 25 0,-4 2-25 0,-5 0 10 16,0 0-10-16,13 0 10 0,4 0-10 0,-17 0 18 15,0 0-18-15,24 0 19 0,2 0-19 0,-26 0-26 16,0 0 26-16,34 0-25 0,0 0 25 0,-34 0-43 16,0 0 43-16,39 2-43 0,3 0 43 0,-9-2-52 0,-2 0 52 15,-7 0-51-15,-3 2 51 0,-3-2-39 0,-1 0 39 16,-1 0-38-16,-7 3 38 0,4-3-27 0,3 0 27 0,-7 0-27 15,3 0 27 1,-12 0-17-16,0 0 17 0,14 0-16 0,7 2 16 16,-21-2-11-16,0 0 11 0,21 3-10 0,0 1 10 0,-21-4-5 0,0 0 5 0,22 1-4 15,3 1 4-15,-25-2-7 0,0 0 7 0,22 2-7 16,3-2 7-16,-25 0-3 0,0 0 3 0,21 0-3 16,0-2 3-16,-21 2-5 0,0 0 5 0,20 0-5 15,3-2 5-15,-2 2-3 0,-4-1 3 0,-4 1-3 16,-5 1 3-16,1 1 0 0,0-2 0 0,-1 0 0 15,1-2 0-15,2 1 0 0,-3-1 0 0,-2 2 0 16,-1 0 0-16,2 0 0 0,-4 2 0 0,3-1 0 0,-3-1 0 16,-1 2 0-16,1 0 0 0,1-2 0 0,1 0 0 15,-2-2 0-15,-1 0 0 0,2 1 0 16,-1 1 0-16,-3 0 1 0,4 0-1 0,1 0 1 0,-2 1-1 16,-1-1 1-16,5 0-1 0,-5 0 1 0,1 0-1 0,1 0 0 15,-1 0 0-15,2 0 0 0,-1 0 0 0,-2 0-1 16,1 0 1-16,1 0-1 0,1 0 1 15,-5 0 0-15,0 0 0 0,3 0 0 0,6 0 0 0,-9 0 0 16,0 0 0-16,5 0 1 0,4-1-1 0,-9 1 3 16,0 0-3-16,9-2 4 0,1 0-4 15,-10 2 13-15,0 0-13 0,9-2 14 0,-4 1-14 0,-5 1 8 16,0 0-8-16,9-2 9 0,-6 2-9 0,-3 0 9 0,0 0-9 16,6 0 9-16,-3 0-9 0,-3 0 3 15,0 0-3-15,5 0 4 0,2-3-4 0,-7 3 6 0,0 0-6 16,9 0 6-16,8-2-6 15,-17 2-114-15,0 0 114 0,30-4-113 0,12-2 113 0,27-5-181 0</inkml:trace>
  <inkml:trace contextRef="#ctx0" brushRef="#br0" timeOffset="6326.579">11082 11821 113 0,'0'0'0'16,"5"3"0"-16,7 0 0 0,-12-3 13 0,0 0-13 0,3 0 13 15,-3-1-13-15,0 1 11 0,0 0-11 0,0 0 11 16,0-2-11-16,0 2 0 0,0 0 0 0,0 0 0 16,-3-5 0-16,3 5-1 0,0 0 1 0,0 0 0 15,-5-2 0-15,5 2-5 0,0 0 5 0,0 0-4 16,0 0 4-16,0 0-3 0,0 0 3 0,0 0-3 0,0 0 3 15,0 0-2-15,0 0 2 0,5 0-2 16,0 2 2-16,-5-2 0 0,0 0 0 0,16 2 0 0,1-2 0 16,-17 0 33-16,0 0-33 0,25 3 34 0,6-3-34 15,-31 0 19-15,0 0-19 0,33 0 20 0,5 0-20 0,-38 0 30 16,0 0-30-16,42 0 30 0,0 0-30 16,-42 0 13-16,0 0-13 0,47 2 13 0,5-1-13 0,-52-1 36 15,0 0-36-15,54 4 36 0,6-1-36 0,-60-3 28 16,0 0-28-16,55 5 28 0,5 1-28 0,-60-6 23 15,0 0-23-15,68 3 24 0,1 0-24 16,-69-3 57-16,0 0-57 0,89 0 58 0,16-5-58 16,-105 5 64-16,0 0-64 0,85-5 64 0,-8-3-64 0,-77 8 46 0,0 0-46 15,71-7 46-15,-10-2-46 0,-61 9 39 16,0 0-39-16,66-3 39 0,-1 1-39 0,-65 2-111 0,0 0 111 16,54 3-110-16,-11 6 110 0,51 0-438 0</inkml:trace>
  <inkml:trace contextRef="#ctx0" brushRef="#br0" timeOffset="8442.783">18355 8466 113 0,'0'0'0'0,"9"0"0"0,5 0 0 0,-1 2 37 16,7 0-37-16,-3-1 37 0,4 3-37 0,0-4 43 16,-2 3-43-16,-3-1 44 0,-2 0-44 0,0-1 28 15,0-1-28-15,-4 4 28 0,0-4-28 0,-10 0 27 16,0 0-27-16,18 3 27 0,3-3-27 0,-21 0 15 0,0 0-15 16,26 0 15-16,4 0-15 0,-30 0 18 0,0 0-18 0,33 0 19 15,0 0-19-15,-33 0 33 0,0 0-33 16,35 0 34-16,-6 2-34 0,1 0 27 15,-2-1-27-15,-6 1 27 0,-4 0-27 0,-1 1 24 0,-5-3-24 0,2 0 25 16,2-3-25-16,1-1 26 0,-3 1-26 0,-3 1 26 16,-4 2-26-16,1-3 14 0,3 3-14 0,1 0 15 15,2-5-15-15,-14 5 18 0,0 0-18 0,12-4 19 16,2 1-19-16,-14 3 24 0,0 0-24 0,12-5 25 16,1 3-25-16,-13 2 21 0,0 0-21 0,8-2 21 15,-3 2-21-15,-5 0 16 0,0 0-16 0,7-3 17 16,-1-1-17-16,-6 4-8 0,0 0 8 0,3-1-7 15,1-1 7-15,-4 2-34 0,0 0 34 0,5 0-33 16,-5 0 33-16,0 0-29 0,0 0 29 0,0 0-29 16,3 0 29-16,-3 0-34 0,0 0 34 0,0 0-33 15,0 0 33-15,0 0-22 0,0 0 22 0,0 0-22 0,0 0 22 16,0 0-80-16,0 0 80 0,0 0-80 0,0 0 80 0,0 0-259 16</inkml:trace>
  <inkml:trace contextRef="#ctx0" brushRef="#br0" timeOffset="8707.594">18989 7987 158 0,'0'0'0'0,"0"0"0"16,-5-6 0-16,0 3-59 0</inkml:trace>
  <inkml:trace contextRef="#ctx0" brushRef="#br0" timeOffset="16047.884">6261 16970 102 0,'0'0'0'0,"0"0"11"0,0 0-11 0,9-1 11 16,3-3-11-16,-3-1 28 0,-1-2-28 15,-1 4 28-15,-1-1-28 0,2-1 20 0,1 0-20 0,-4 2 20 16,6-1-20-16,-11 4 35 0,0 0-35 0,10-5 36 15,6 0-36-15,-16 5 12 0,0 0-12 0,17-5 12 16,4 0-12-16,-21 5-6 0,0 0 6 0,26-7-6 16,4-4 6-16,-30 11-50 0,0 0 50 0,30-8-49 15,-1-1 49-15,27-8-81 0</inkml:trace>
  <inkml:trace contextRef="#ctx0" brushRef="#br0" timeOffset="17750.248">5366 16756 113 0,'0'0'0'0,"0"0"2"16,0 0-2-16,5 0 3 0,2 0-3 0,-7 0 8 0,0 0-8 15,5 0 8-15,-1 2-8 0,-4-2 33 0,0 0-33 16,3 3 34-16,2 4-34 0,-1 2 9 0,1 1-9 16,-1 2 9-16,1 0-9 0,2 2 20 0,3-1-20 15,-1-1 20-15,-2 0-20 0,-7-12 15 0,0 0-15 0,12 17 15 16,-3 2-15-16,-9-19 9 0,0 0-9 0,12 19 10 16,2 2-10-16,-14-21 9 0,0 0-9 0,9 17 10 15,3 0-10-15,-12-17 15 0,0 0-15 0,8 15 15 16,5-1-15-16,-13-14 8 0,0 0-8 0,8 14 8 15,5-2-8-15,-13-12 15 0,0 0-15 0,10 10 16 16,6 0-16-16,-16-10 15 0,0 0-15 0,17 5 15 16,-1-1-15-16,-16-4 4 0,0 0-4 0,17 2 4 15,1-4-4-15,-18 2 13 0,0 0-13 0,17-4 14 16,4-1-14-16,-21 5 15 0,0 0-15 0,17-5 15 16,1 0-15-16,-18 5 3 0,0 0-3 0,17-7 4 15,2-3-4-15,-19 10 7 0,0 0-7 0,18-9 8 0,-4 3-8 16,-14 6 3-16,0 0-3 0,15-9 3 0,3 0-3 15,-6-3 2-15,0-1-2 0,-3 6 2 16,-4 3-2-16,4-1 1 0,-2 2-1 0,3-1 2 0,3-1-2 0,-13 5 1 16,0 0-1-16,12-5 1 0,2-2-1 0,-14 7 0 15,0 0 0-15,15-5 0 0,3 0 0 0,-18 5-1 16,0 0 1-16,15-3 0 0,-1 1 0 16,-14 2 0-16,0 0 0 0,18 0 0 0,3 0 0 0,-21 0 2 15,0 0-2-15,21 2 2 0,0-1-2 0,-21-1 0 16,0 0 0-16,20 4 1 0,-2 1-1 0,-18-5 2 15,0 0-2-15,26 7 2 0,-2 1-2 16,-24-8 0-16,0 0 0 0,26 11 0 0,-1 1 0 0,-25-12 4 0,0 0-4 16,26 13 5-16,-3 4-5 0,-23-17 7 0,0 0-7 15,21 16 7-15,-4-2-7 0,-17-14 14 0,0 0-14 0,21 15 15 16,0-1-15-16,-21-14 3 16,0 0-3-16,21 12 4 0,0-2-4 0,-21-10 3 0,0 0-3 0,21 8 3 15,-1 1-3-15,-20-9 5 0,0 0-5 0,27 7 5 16,-5-2-5-16,-22-5 12 0,0 0-12 15,25 3 13-15,-4 1-13 0,-21-4 15 0,0 0-15 16,22 3 15-16,3-1-15 0,-25-2 15 0,0 0-15 0,17 2 16 16,0-2-16-16,-17 0 16 0,0 0-16 0,20 0 17 15,-3 0-17-15,-17 0 25 0,0 0-25 0,17-2 26 16,1-1-26-16,-18 3 20 0,0 0-20 0,15-6 20 16,3 1-20-16,-18 5 26 0,0 0-26 0,17-5 26 15,-3-2-26-15,-14 7 14 0,0 0-14 0,16-7 15 0,1 1-15 16,-17 6 18-16,0 0-18 15,13-6 19-15,0 1-19 0,-13 5 8 0,0 0-8 0,16-5 9 0,-4 2-9 16,-12 3 16-16,0 0-16 0,14-4 17 0,2 3-17 16,-16 1 14-16,0 0-14 0,17 0 15 0,1 3-15 15,-18-3 9-15,0 0-9 0,24 5 9 0,-1 0-9 0,-23-5 25 16,0 0-25-16,24 7 26 16,2 2-26-16,-26-9 12 0,0 0-12 0,25 7 12 0,-3-2-12 15,-22-5 27-15,0 0-27 0,21 3 27 0,0-3-27 0,-21 0 12 16,0 0-12-16,21-7 13 0,0-5-13 0,-21 12-37 15,0 0 37-15,21-19-37 0,-2-4 37 16,23-20-774-16</inkml:trace>
  <inkml:trace contextRef="#ctx0" brushRef="#br0" timeOffset="42765.318">7056 9218 124 0,'0'0'0'0,"7"-7"0"0,5-1 0 0,-12 8 61 0,0 0-61 16,5-7 61-16,-2 2-61 0,-3 5 54 0,0 0-54 16,0 0 55-16,6-3-55 0,-6 3 40 0,0 0-40 15,0 0 40-15,0 0-40 0,0 0 12 0,0 0-12 0,0 0 13 16,0 0-13-16,0 0 7 0,0 0-7 15,0 0 7-15,-4 3-7 0,4-3 3 0,0 0-3 0,-2 9 4 16,-1 2-4-16,3-11 10 0,0 0-10 0,-9 19 11 16,2 9-11-16,7-28 8 0,0 0-8 0,-5 34 8 15,-4 11-8-15,9-45 3 0,0 0-3 0,-8 51 4 16,2 11-4-16,6-62 6 0,0 0-6 0,-3 66 7 16,-1 8-7-16,4-74 22 0,0 0-22 0,-5 106 22 15,2 26-22-15,3-132 6 0,0 0-6 0,0 125 7 16,0 5-7-16,0-130 25 0,0 0-25 0,3 136 26 15,2 4-26-15,-5-140 12 0,0 0-12 16,6 137 13-16,4-1-13 0,-1-20 5 0,0-15-5 0,-1-15 5 0,1-14-5 16,-9-72 3-16,0 0-3 0,9 89 4 15,3 5-4-15,-12-94 2 0,0 0-2 0,17 100 2 0,1 4-2 16,-18-104 4-16,0 0-4 0,15 111 4 0,3 4-4 0,-9-17 12 16,-1-14-12-16,1-11 12 0,-4-9-12 15,-5-64 8-15,0 0-8 0,7 82 9 0,-2 7-9 16,-5-89 1-16,0 0-1 0,7 86 1 0,-1-1-1 0,-6-21 1 15,-4-15-1-15,8-19 1 0,-4-18-1 0,0 5 3 16,0-4-3-16,0-4 3 0,0-6-3 0,0-3 5 16,0 0-5-16,0 16 5 0,-4 6-5 0,4-22 7 15,0 0-7-15,-2 17 7 0,2 2-7 0,0-19 15 0,0 0-15 16,-3 12 15-16,3 0-15 0,0-12 8 0,0 0-8 16,0 10 8-16,3-1-8 0,-3-9 3 0,0 0-3 0,0 7 4 15,2 0-4-15,-2-7 7 0,0 0-7 16,4 5 7-16,-4 0-7 0,0-5 0 0,0 0 0 0,3 2 1 15,-3 1-1-15,0-3 0 0,0 0 0 16,0 3 1-16,0 1-1 0,0-4 0 0,0 0 0 0,0 0 0 16,2 2 0-16,-2-2-1 0,0 0 1 0,0 0 0 15,3 3 0-15,-3-3-3 0,0 0 3 0,0 0-3 16,0 3 3-16,0-3-3 0,0 0 3 0,0 0-2 16,4 4 2-16,-4-4-2 0,0 0 2 0,0 3-2 15,3 1 2-15,-3-4-5 0,0 0 5 0,5 5-4 16,4 0 4-16,-9-5-2 0,0 0 2 0,12 7-2 15,6 1 2-15,-18-8-2 0,0 0 2 0,17 11-1 0,8-3 1 16,-25-8-5-16,0 0 5 0,29 9-4 0,10-2 4 16,-39-7-20-16,0 0 20 0,38 5-20 15,9-3 20-15,-47-2-22 0,0 0 22 0,43 3-22 0,6-1 22 16,-49-2-9-16,0 0 9 0,52 3-8 0,4-1 8 0,-56-2-11 16,0 0 11-16,63 3-10 0,5 1 10 0,-68-4-9 15,0 0 9-15,85 3-8 0,9 1 8 0,-94-4-8 16,0 0 8-16,89 5-8 0,0 2 8 0,-89-7-4 15,0 0 4-15,92 1-3 0,2 3 3 0,-94-4 0 16,0 0 0-16,89 1 0 0,0 1 0 0,-89-2-2 16,0 0 2-16,89 0-1 0,2-2 1 15,-91 2-2-15,0 0 2 0,92-3-1 0,-2 0 1 0,-90 3 0 0,0 0 0 16,96-6 0-16,-2 5 0 0,-94 1 4 0,0 0-4 16,101-4 5-16,-1 1-5 0,-100 3 8 0,0 0-8 15,101-2 9-15,-4-1-9 0,-97 3 3 0,0 0-3 0,98-2 4 16,3 0-4-16,-101 2 7 0,0 0-7 15,94 2 7-15,-10 0-7 0,-84-2 7 0,0 0-7 0,87 3 7 16,0-1-7-16,-87-2 22 0,0 0-22 0,85 2 23 16,4-1-23-16,-89-1 31 0,0 0-31 0,78 2 31 15,-3-2-31-15,-75 0 12 0,0 0-12 0,82-2 12 16,5 1-12-16,-87 1 30 0,0 0-30 0,86-4 30 16,-1-1-30-16,-85 5 5 0,0 0-5 15,80-3 6-15,-3-1-6 0,-77 4 10 0,0 0-10 16,80-5 10-16,0 2-10 0,-80 3 33 0,0 0-33 15,82-4 34-15,-2 1-34 0,-80 3 9 0,0 0-9 0,77-2 9 16,-4 0-9-16,-73 2 30 0,0 0-30 0,80-1 30 0,5-3-30 16,-85 4 11-16,0 0-11 0,77-3 11 0,-5-1-11 15,-72 4 19-15,0 0-19 0,71-1 20 16,-1 1-20-16,-70 0 8 0,0 0-8 0,75 1 8 0,5 3-8 16,-80-4 16-16,0 0-16 0,76 5 17 0,-4 2-17 0,-72-7 22 15,0 0-22-15,73 5 23 0,2-2-23 0,-75-3 14 16,0 0-14-16,82 2 15 0,7-4-15 0,-89 2 27 15,0 0-27-15,80-1 27 0,-7-1-27 16,-73 2 6-16,0 0-6 0,71-2 7 0,-3 2-7 0,-68 0 10 16,0 0-10-16,73 0 10 0,2 5-10 0,-75-5 33 15,0 0-33-15,68 7 34 0,-3-2-34 0,-65-5 9 16,0 0-9-16,47 7 9 0,-18-3-9 0,-29-4 30 0,0 0-30 16,33 3 30-16,-6-1-30 0,-27-2 11 0,0 0-11 15,21 1 11-15,-4 1-11 0,-17-2 11 0,0 0-11 16,9 4 11-16,-2-4-11 0,-7 0-1 15,0 0 1-15,5 0 0 0,-5-4 0 0,0 4-51 0,0 0 51 0,-28-24-51 16,-16-20 51-16,-25-25-993 0</inkml:trace>
  <inkml:trace contextRef="#ctx0" brushRef="#br0" timeOffset="44333.358">7178 9069 113 0,'0'0'0'0,"13"-5"0"0,12-2 0 16,-25 7-2-16,0 0 2 0,3 0-1 0,-6 0 1 0,3 0 3 15,0 0-3-15,-5 4 4 0,1-4-4 16,4 0 22-16,0 0-22 0,-7 1 23 0,5-1-23 15,2 0 38-15,0 0-38 0,-3 0 38 0,-2 0-38 0,5 0 7 16,0 0-7-16,-4 0 7 0,4 0-7 0,0 0 6 16,0 0-6-16,0 0 7 0,0 0-7 0,0 0 1 15,0 0-1-15,0 0 1 0,5 4-1 0,-5-4 2 16,0 0-2-16,11 3 3 0,3 1-3 0,-14-4 1 16,0 0-1-16,24 1 2 0,4 3-2 0,-28-4 1 0,0 0-1 15,40 7 1 1,9 0-1-16,-49-7 0 0,0 0 0 0,54 10 0 0,9 2 0 0,-63-12 0 0,0 0 0 0,64 15 0 15,4 2 0-15,-68-17-2 0,0 0 2 16,94 23-2-16,19 2 2 0,-113-25-5 16,0 0 5-16,107 24-5 0,-1-7 5 0,-106-17-3 0,0 0 3 15,110 16-3-15,-2-2 3 0,-16-6 6 0,-12-6-6 0,-10 5 6 16,-13-4-6-16,-57-3 17 0,0 0-17 0,79 4 17 16,8-3-17-16,-5 6 26 0,-2 0-26 15,-12-2 26-15,-9 0-26 0,-59-5 3 0,0 0-3 0,82 11 3 16,14 4-3-16,-11 2 22 0,-5 5-22 0,-7-10 23 15,-8 0-23-15,-65-12 2 0,0 0-2 0,96 16 3 16,12 1-3-16,-108-17 12 0,0 0-12 0,109 15 13 16,10 1-13-16,-119-16 9 0,0 0-9 0,122 10 9 0,5 0-9 15,-127-10 8-15,0 0-8 0,124 7 9 16,-1-3-9-16,-123-4 8 0,0 0-8 0,122 5 8 0,-1 2-8 16,-121-7 3-16,0 0-3 0,125 5 4 0,7 5-4 0,-132-10 6 15,0 0-6-15,128 12 6 0,0 0-6 16,-128-12 3-16,0 0-3 0,135 15 3 0,0-3-3 0,-135-12 10 15,0 0-10-15,128 12 11 0,-8 0-11 16,-120-12 8-16,0 0-8 0,125 6 9 0,1-5-9 16,-126-1 15-16,0 0-15 0,116 2 15 0,-1-4-15 0,-115 2 3 15,0 0-3-15,115-1 4 0,-3-1-4 16,-112 2 3-16,0 0-3 0,104-4 3 0,-4 1-3 0,-100 3 1 16,0 0-1-16,96-2 2 0,-9 1-2 0,-87 1 1 15,0 0-1-15,83 0 1 0,-10 0-1 0,-73 0 14 0,0 0-14 16,67 0 15-16,-15 0-15 0,-52 0 15 15,0 0-15-15,49 1 15 0,-9 1-15 0,-40-2 9 0,0 0-9 0,29 3 9 16,-8-3-9-16,-21 0 4 0,0 0-4 0,21 0 5 16,-5 0-5-16,-16 0 13 0,0 0-13 0,17 0 13 15,1 4-13-15,-18-4 22 0,0 0-22 0,12 0 23 16,2 2-23-16,-14-2 13 0,0 0-13 0,9 1 14 16,-2 1-14-16,-7-2 28 0,0 0-28 0,6 3 28 15,1-3-28-15,-7 0 6 0,0 0-6 0,4 0 6 16,-2 0-6-16,-2 0 17 0,0 0-17 15,3 4 17-15,1-4-17 0,-4 0 15 0,0 0-15 0,1 2 15 16,6 1-15-16,-7-3 9 0,0 0-9 0,4 7 9 16,5 5-9-16,-9-12 16 0,0 0-16 0,8 15 17 15,1 9-17-15,-9-24 3 0,0 0-3 0,9 31 4 16,3 8-4-16,-12-39 12 0,0 0-12 0,9 48 13 0,3 7-13 16,-12-55 8-16,0 0-8 0,14 67 9 0,3 5-9 15,-17-72 3-15,0 0-3 0,21 104 4 0,3 23-4 16,-6-15 6-16,-6-6-6 0,0-10 7 0,2-11-7 0,-14-85 13 15,0 0-13-15,12 122 13 0,6 19-13 16,-18-141 8-16,0 0-8 0,12 150 9 0,-3 15-9 0,-4-33 15 16,-2-18-15-16,-1-14 16 0,0-16-16 0,-2-84 15 15,0 0-15-15,5 92 15 0,0 2-15 0,2-13 15 16,-5-7-15-16,2-4 16 0,-1-7-16 0,1 6 16 16,1-1-16-16,-4-6 17 0,3-5-17 0,-4-57 9 0,0 0-9 15,3 68 9-15,-3 7-9 0,0-75 34 16,0 0-34-16,0 71 34 0,-3-3-34 0,3-68 17 15,0 0-17-15,-2 45 17 0,2-23-17 0,-2 0 18 16,1-8-18-16,1-4 19 0,0-5-19 0,0 1 35 0,0-1-35 0,0-2 35 16,0 1-35-16,0-4 0 0,0 0 0 15,0 0 0-15,0-9 0 0,0 9-17 0,0 0 17 16,3-34-16-16,2-23 16 0,-5 57-68 16,0 0 68-16,7-109-68 0,0-51 68 0,9-109-868 0</inkml:trace>
  <inkml:trace contextRef="#ctx0" brushRef="#br0" timeOffset="45081.424">21792 7514 113 0,'0'0'0'0,"-3"-7"0"0,-4-2 0 0,-4-3-25 0</inkml:trace>
  <inkml:trace contextRef="#ctx0" brushRef="#br0" timeOffset="45631.068">21792 7519 203 0,'0'0'0'0,"0"0"0"0,-2-5 0 0,2 5 86 16,0 0-86-16,0 0 86 0,0-4-86 0,0 4 86 0,0 0-86 0,0 0 86 16,0 0-86-16,0 0 78 0,0 0-78 0,0 0 78 15,0 0-78-15,0 0 81 0,0 0-81 0,0 0 81 16,0 0-81-16,0 0 51 0,0 0-51 0,0 0 52 16,0 0-52-16,0 0 34 0,0 0-34 0,0 0 35 0,0 0-35 15,0 0 9-15,0 0-9 0,0 0 9 0,0 0-9 16,0 0 2-16,0 0-2 0,0 0 2 0,0 0-2 15,0 0 5-15,0 0-5 0,0 0 5 0,4 0-5 16,-4 0 2-16,0 0-2 0,3 4 2 0,4-1-2 0,-7-3 1 16,0 0-1-16,9 14 2 0,5 5-2 15,-14-19 1-15,0 0-1 0,14 31 1 0,3 8-1 0,-17-39 8 16,0 0-8-16,18 41 8 0,1 2-8 0,-19-43 32 16,0 0-32-16,14 39 33 0,1-3-33 0,-15-36 46 15,0 0-46-15,13 31 46 0,-1-5-46 16,-12-26 51-16,0 0-51 0,10 20 52 0,1-2-52 0,-11-18 38 0,0 0-38 15,7 13 38-15,0-2-38 0,-4-1 35 0,4-2-35 16,-3-1 36-16,-3-3-36 0,1 1 23 16,2 2-23-16,-3-2 24 0,-1-5-24 0,0 3 17 0,2 2-17 0,-2-1 17 15,2-1-17-15,-2 1 35 0,3-4-35 0,-3 3 36 16,0-1-36-16,2 1 18 0,2 1-18 0,-4-4 19 16,3 0-19-16,-3 0 29 0,0 0-29 15,0 0 29-15,0 0-29 0,0 0 31 0,0 0-31 0,0 0 31 16,0 0-31-16,0 0 6 0,0 0-6 0,0 0 7 15,4 0-7-15,1-4 18 0,-2 4-18 0,2-3 19 16,2 1-19-16,0-1 39 0,2-1-39 0,2-4 39 16,3-6-39-16,-14 14 36 0,0 0-36 0,19-22 36 15,7-9-36-15,-26 31 23 0,0 0-23 0,29-40 24 16,8-11-24-16,-37 51 11 0,0 0-11 0,38-53 11 16,2-4-11-16,-40 57 12 0,0 0-12 0,42-61 12 15,2 1-12-15,-44 60 8 0,0 0-8 0,47-76 8 16,5-6-8-16,-14 10-85 0,-5 7 85 0,-6-5-84 15,-6 1 84-15,-21 69-92 0,0 0 92 0,47-142-1290 0,-94 284 1290 0</inkml:trace>
  <inkml:trace contextRef="#ctx0" brushRef="#br0" timeOffset="52511.417">17843 8429 180 0,'0'0'0'0,"-4"3"0"0,2 0 0 0,2-3-4 0,0 0 4 0,0 0-4 15,0 0 4-15,0 0-1 0,0 0 1 0,0 0-1 16,0 0 1-16,0 0 0 0,0 0 0 0,0 0 0 15,4 0 0-15,-4 0 18 0,0 0-18 0,5 0 18 16,-3 0-18-16,-2 0 39 0,0 0-39 0,3 0 40 16,1 0-40-16,-4 0 37 0,0 0-37 0,0 0 38 15,2 0-38-15,-2 0 34 0,0 0-34 0,0 0 34 16,0 0-34-16,0 0 33 0,0 0-33 0,0 0 34 16,0 0-34-16,0 0 13 0,0 0-13 0,0 0 14 15,0 0-14-15,0 0 31 0,0 0-31 0,0 0 31 0,3 4-31 16,-3-4 27-16,0 0-27 0,4 0 27 15,1 2-27-15,-5-2 15 0,0 0-15 0,9 6 15 0,6-2-15 0,-6 3 29 16,3 1-29-16,-1 1 29 16,-1-1-29-16,1 1 36 0,-1-2-36 0,-1 0 37 0,-1-2-37 15,-8-5 12-15,0 0-12 0,9 8 13 0,3 4-13 0,-12-12 32 16,0 0-32-16,12 14 32 0,2-2-32 16,-14-12 5-16,0 0-5 0,9 12 5 0,3-3-5 0,-12-9 34 15,0 0-34-15,11 12 35 0,1 1-35 0,-12-13 18 16,0 0-18-16,17 14 18 0,4 1-18 0,-21-15 28 15,0 0-28-15,23 16 28 0,1-4-28 0,-24-12 21 16,0 0-21-16,32 15 21 0,6-3-21 0,-38-12 17 0,0 0-17 16,40 12 17-16,5-1-17 0,-45-11 35 0,0 0-35 0,40 10 35 15,2 0-35-15,-42-10 28 0,0 0-28 16,40 5 28-16,-1 2-28 0,-39-7 23 0,0 0-23 16,38 4 24-16,0-3-24 0,-38-1 17 0,0 0-17 0,44-1 17 15,-2-3-17-15,-42 4 28 0,0 0-28 0,47-10 28 16,5 0-28-16,-52 10 42 0,0 0-42 0,49-14 42 15,-2-3-42-15,-47 17 32 0,0 0-32 0,42-21 33 16,-6 2-33-16,-36 19 24 0,0 0-24 0,37-24 25 16,-6-1-25-16,-3 7-1 0,-4 3 1 0,-1 0 0 15,-6-2 0-15,-17 17-7 0,0 0 7 0,18-14-6 16,-1 0 6-16,-17 14-9 0,0 0 9 0,16-10-9 16,-7 1 9-16,-9 9-17 0,0 0 17 0,8-7-17 15,-1 2 17-15,-7 5-39 0,0 0 39 0,6-3-38 16,-5-1 38-16,-1 4-75 0,0 0 75 0,0-3-75 15,-1 1 75-15,1 2-193 0,0 0 193 0,-14 0-193 0,-11 4 193 16,-13 1-580-16</inkml:trace>
  <inkml:trace contextRef="#ctx0" brushRef="#br0" timeOffset="53046.47">18538 8958 471 0,'0'0'0'0,"5"-2"0"0,7 1 0 0,-12 1-29 0,0 0 29 15,7-4-29-15,0-1 29 0,9-2-243 0</inkml:trace>
  <inkml:trace contextRef="#ctx0" brushRef="#br0" timeOffset="53214.422">18608 8931 684 0,'0'0'0'0,"-2"0"0"0,-3 0 0 0,5 0 93 0,0 0-93 0,0 0 93 16,0 0-93-16,0 0-102 0,0 0 102 16,0 0-102-16,0 0 102 0,0 0-91 0,0 0 91 0,0 0-91 15,0 0 91-15,0 0-77 0,0 0 77 0,0 0-76 16,0 0 76-16,0 0-54 0,0 0 54 0,0 0-53 16,0 0 53-16,0 0-39 0,0 0 39 0,0 0-39 15,0 0 39-15,0 0-40 0</inkml:trace>
  <inkml:trace contextRef="#ctx0" brushRef="#br0" timeOffset="53575.408">18606 8936 113 0,'0'0'0'0,"0"0"0"0,0-4 0 15,0 4 2-15,0 0-2 0,0 0 3 0,0 0-3 0,0 0 14 16,0 0-14-16,0 0 15 0,0 0-15 16,0 0 9-16,0 0-9 0,0 0 9 0,0 0-9 0,0 0 9 15,0 0-9-15,0 0 9 0,0 0-9 0,0 0 15 16,0 0-15-16,0 0 15 0,0 0-15 0,0 0 3 15,0 0-3-15,0 14 4 0,-4 10-4 0,4-24 2 16,0 0-2-16,-3 39 3 0,-2 14-3 0,-1-3 1 16,3 5-1-16,-2-16 2 0,1-3-2 0,4-36 4 15,0 0-4-15,-5 52 4 0,1 8-4 0,4-60 12 16,0 0-12-16,-7 58 12 0,4 4-12 0,1-8 23 16,2-4-23-16,-3-16 24 0,1-18-24 0,0 1 22 0,1-3-22 15,-5 10 22-15,3 6-22 0,3 0 39 16,-4 0-39-16,3-14 40 0,-1-8-40 0,2-8 22 0,0 0-22 15,-2 19 22-15,-1 5-22 0,3-24 18 0,0 0-18 0,-2 16 19 16,0-1-19-16,2-15 18 0,0 0-18 0,-2 12 18 16,1-3-18-16,1-9 3 0,0 0-3 0,-2 5 4 15,2-4-4-15,0-1-35 0,-5-6 35 0,5-15-35 16,0-10 35-16,0 31-110 0,0 0 110 0,-2-51-109 16,0-19 109-16,-1-52-112 0</inkml:trace>
  <inkml:trace contextRef="#ctx0" brushRef="#br0" timeOffset="54070.726">18496 8895 292 0,'0'0'0'0,"0"13"0"0,0 11 0 16,0-17 16-16,0-7-16 0,0-3 17 0,-2-6-17 15,2 1 3-15,0 1-3 0,0 0 4 0,0 5-4 0,0 2 4 16,2-3-4-16,-2 3 5 0,0 0-5 0,0 0 16 15,3-5-16-15,-3 5 17 0,2-2-17 0,-2 2 42 16,4-2-42-16,-4 2 43 0,0 0-43 0,0 0 32 16,0 0-32-16,-2 5 32 0,-2 4-32 0,4-9 8 0,0 0-8 15,-8 27 9-15,-4 16-9 0,12-43 7 0,0 0-7 16,-13 39 7-16,-1 4-7 16,2-3 14-16,4-8-14 0,-1-8 15 0,5-8-15 15,-1-3 22-15,2-2-22 0,3-4 22 0,0-4-22 0,0 0 7 0,0-1-7 0,0-2 8 16,0 3-8-16,0-3 10 0,0 0-10 0,3 0 10 15,4-1-10-15,-7 1 39 0,0 0-39 0,11-4 39 16,-3-8-39-16,-8 12 27 0,0 0-27 0,12-12 27 16,1-3-27-16,-13 15 45 0,0 0-45 0,10-15 46 15,-1-4-46-15,-9 19 40 0,0 0-40 0,7-17 41 16,-2-2-41-16,-5 19 34 0,0 0-34 16,5-16 35-16,2 1-35 15,-7 15 24-15,0 0-24 0,5-16 25 0,2 3-25 0,-7 13 5 0,0 0-5 0,9-14 5 16,2 2-5-16,-3 2 9 0,-1 3-9 0,-2-2 9 15,2 6-9-15,-3 0 14 0,1-4-14 0,-1 5 15 16,1 0-15-16,-3 1 3 0,3 1-3 0,2 1 4 0,0 4-4 16,-7-5-2-16,0 0 2 0,14 18-2 0,3 2 2 15,-17-20-82-15,0 0 82 0,16 34-81 16,-1 6 81-16,-15-40-80 0,0 0 80 0,0 20-79 0,-8-9 79 16,1 19-537-16</inkml:trace>
  <inkml:trace contextRef="#ctx0" brushRef="#br0" timeOffset="-28378.82">21513 12350 102 0,'0'0'0'0,"7"2"0"15,4 1 0-15,-11-3 52 0,0 0-52 0,5 0 53 16,-3 0-53-16,-2 0 52 0,0 0-52 0,0 0 52 16,-2-5-52-16,2 5 50 0,0 0-50 0,0 0 50 15,-2-3-50-15,2 3 44 0,0 0-44 0,0 0 44 16,0 0-44-16,0 0 36 0,0 0-36 0,0 0 36 0,0 0-36 15,0 0 39-15,0 0-39 0,0 0 40 0,-5-2-40 16,5 2 61-16,0 0-61 0,0 0 62 0,0-4-62 16,0 4 55-16,0 0-55 0,0 0 56 0,5-1-56 15,0-3 62-15,2 4-62 0,-1 0 63 0,-1 0-63 0,-5 0 52 16,0 0-52-16,9 0 53 0,3 4-53 0,-12-4 38 16,0 0-38-16,15 0 39 0,1 0-39 0,-16 0 18 15,0 0-18-15,23 1 18 16,1 3-18-16,-1-2 20 0,1-1-20 0,-3 1 20 0,-3-2-20 0,-18 0 8 0,0 0-8 15,31 0 9-15,7 0-9 0,-38 0 39 16,0 0-39-16,49-2 40 0,9 1-40 0,-58 1 41 16,0 0-41-16,59-2 42 0,5 0-42 0,-64 2 34 0,0 0-34 0,66 0 34 15,6 0-34 1,-72 0 34-16,0 0-34 0,92 2 34 0,16 1-34 0,-108-3 32 0,0 0-32 16,93 2 33-16,-6 0-33 0,-87-2 13 0,0 0-13 0,88 0 14 15,0-2-14-15,-88 2 37 0,0 0-37 0,90-3 37 16,2-1-37-16,-92 4 19 0,0 0-19 0,95-3 20 15,0-1-20-15,-9 1 28 0,-8 1-28 16,-6 0 28-16,-8 1-28 0,-64 1 13 0,0 0-13 0,75 0 13 16,3 0-13-16,-78 0 19 0,0 0-19 0,91 0 20 15,12-4-20-15,-103 4 8 0,0 0-8 0,90-1 8 16,-1-1-8-16,-89 2 9 0,0 0-9 0,96-2 10 16,5 2-10-16,-101 0 15 0,0 0-15 0,99-2 15 15,1 1-15-15,-100 1 14 0,0 0-14 0,106 0 15 16,5-4-15-16,-111 4 9 0,0 0-9 0,107-1 9 15,-3-1-9-15,-104 2 4 0,0 0-4 0,110 0 4 0,1 2-4 16,-111-2-2-16,0 0 2 0,105 1-1 0,-2 3 1 0,-103-4-7 16,0 0 7-16,103 5-6 0,-2 2 6 0,-101-7-1 15,0 0 1-15,101 7-1 0,1-2 1 16,-102-5-4-16,0 0 4 0,96 5-4 0,-3-2 4 0,-93-3-2 16,0 0 2-16,97 2-2 0,2-4 2 15,-99 2 3-15,0 0-3 0,93-1 3 0,-10-3-3 16,-15 2 3-16,-12 1-3 0,-7-3 3 0,-11 1-3 0,-38 3 3 15,0 0-3-15,51-4 3 0,4-1-3 0,-55 5 18 16,0 0-18-16,46-1 19 0,-8-1-19 0,-38 2 7 16,0 0-7-16,31 0 7 0,-4 0-7 0,-27 0 9 15,0 0-9-15,20 0 10 0,-6 2-10 0,-14-2 0 0,0 0 0 16,11 0 0-16,-4 0 0 0,-7 0-52 0,0 0 52 16,5 0-51-16,-3 0 51 0,-2 0-169 0,0 0 169 0,1 5-169 15,1-4 169-15,-2-1-115 0,0 0 115 0,-10-5-114 16,-9-3 114-16,-11-8-974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11:02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19209 9792 1143 0,'0'0'0'0,"0"0"-317"15,0 0 317-15,-4 5-317 0,1-1 317 0,3-4-101 0,0 0 101 0,-2 2-100 16,2-1 100-16,0 4-146 0</inkml:trace>
  <inkml:trace contextRef="#ctx0" brushRef="#br0" timeOffset="668.101">19034 9892 147 0,'0'0'0'0,"0"-6"0"0,6 1 0 0,-6 5 46 0,0 0-46 16,3-1 46-16,-1-3-46 0,-2 4 64 0,0 0-64 0,0 0 64 15,0 0-64-15,0 0 63 0,0 0-63 0,0 0 64 16,0 0-64-16,0 0 53 0,0 0-53 0,-2-2 53 15,-3 1-53-15,5 1 62 0,0 0-62 0,-4-4 62 16,-3 3-62-16,7 1 45 0,0 0-45 0,-7-4 46 16,0-1-46-16,7 5 43 0,0 0-43 0,-8-3 43 15,-1 3-43-15,9 0 18 0,0 0-18 0,-12-4 19 16,0 1-19-16,-1 1 20 0,-1-1-20 0,6 1 20 16,3 0-20-16,1 2 25 0,-3 2-25 0,4-2 26 15,3 0-26-15,-2 0 12 0,-3 0-12 0,1 0 13 16,4 0-13-16,0 0 28 0,0 0-28 0,0 0 28 15,-5 0-28-15,5 0 12 0,0 0-12 0,0 0 12 16,0 0-12-16,0 0 18 0,0 0-18 0,0 0 19 0,-2 5-19 16,2-5 24-16,0 0-24 0,0 5 25 15,2 0-25-15,-2-5 7 0,0 0-7 0,5 7 7 0,-3-2-7 0,-2-5 26 16,0 0-26-16,7 5 26 0,-4 1-26 16,-3-6 30-16,0 0-30 0,6 3 30 0,-1 0-30 15,-5-3 36-15,0 0-36 0,3 2 37 0,1-2-37 0,-4 0 33 16,0 0-33-16,0 0 33 0,3 0-33 0,-3 0-85 15,0 0 85-15,0 0-84 0,0 0 84 0,0 0-150 16,0 0 150-16,-3-8-150 0,-6-8 150 0,-3-11-665 16</inkml:trace>
  <inkml:trace contextRef="#ctx0" brushRef="#br0" timeOffset="-201449.347">913 7046 135 0,'0'0'0'0,"0"0"16"0,0 0-16 0,0 0 17 16,0 0-17-16,0 0 6 0,0 0-6 0,0 0 6 15,0 0-6-15,0 0 17 0,0 0-17 0,0 0 17 16,0 0-17-16,0 0 22 0,0 0-22 0,0 0 23 16,0 0-23-16,0 0 38 0,0 0-38 0,0 0 38 15,0 0-38-15,0 0 21 0,0 0-21 0,0 0 21 16,23 5-21-16,-23-5 29 0,0 0-29 0,24 4 29 16,7-1-29-16,-31-3 37 0,0 0-37 0,40 4 38 15,4-4-38-15,-44 0 43 0,0 0-43 0,47 0 43 16,3-4-43-16,-50 4 35 0,0 0-35 0,53 0 35 15,4-3-35-15,-57 3 15 16,0 0-15-16,59 3 16 0,2 1-16 0,-61-4 32 0,0 0-32 0,63 3 32 0,0 2-32 16,-63-5 17-16,0 0-17 0,61 4 17 0,-2 2-17 0,-59-6 11 15,0 0-11-15,54 6 11 0,-2-1-11 16,-52-5 10-16,0 0-10 0,47 3 11 0,-1 0-11 0,-46-3 8 16,0 0-8-16,40 4 9 0,2 1-9 0,-42-5 15 15,0 0-15-15,33 7 15 0,1-4-15 16,-34-3 3-16,0 0-3 0,25 4 4 0,-3 1-4 15,-22-5 12-15,0 0-12 0,20 3 13 0,-6 1-13 0,-14-4 3 0,0 0-3 16,8 5 4-16,1-2-4 0,-9-3 0 0,0 0 0 16,4 0 0-16,-4 0 0 0,0 0-32 15,0 0 32-15,-4-8-32 0,-5-4 32 0,9 12-36 0,0 0 36 0,-5-19-35 16,2-5 35-16,3 24-56 0,0 0 56 16,-6-27-55-16,3-8 55 0,3 35-38 0,0 0 38 0,-4-29-38 15,4 0 38-15,0 29-11 0,0 0 11 16,-5-26-11-16,2 4 11 0,3 22-1 0,0 0 1 0,-9-17 0 15,0 2 0-15,9 15 0 0,0 0 0 0,-12-12 0 16,-5 0 0-16,17 12 3 0,0 0-3 0,-21-12 3 16,-2 1-3-16,23 11 22 0,0 0-22 0,-21-8 22 15,0-1-22-15,21 9 43 0,0 0-43 0,-17-10 43 16,1 1-43-16,16 9 38 0,0 0-38 0,-12-8 38 16,3-3-38-16,9 11 45 0,0 0-45 0,-8-5 46 15,2 2-46-15,6 3 18 0,0 0-18 0,-3-4 19 16,-1 3-19-16,4 1 3 0,0 0-3 0,4 1 3 15,5 3-3-15,-9-4 0 0,0 0 0 0,15 12 0 0,8 0 0 16,-23-12-7-16,0 0 7 0,30 19-7 0,6 1 7 0,-36-20-35 16,0 0 35-16,35 23-35 0,3 1 35 15,-38-24 0-15,0 0 0 0,35 27 0 16,2 0 0-16,-37-27 1 0,0 0-1 0,29 31 2 0,-6 2-2 0,-23-33 40 16,0 0-40-16,21 27 41 0,-5 1-41 15,-16-28 48-15,0 0-48 0,8 27 49 0,-3-7-49 0,-5-20 70 16,0 0-70-16,0 28 70 0,-3-4-70 0,3-24 64 15,0 0-64-15,-14 34 65 0,-12 6-65 0,26-40 13 16,0 0-13-16,-42 48 13 0,-17 3-13 0,59-51-133 0,0 0 133 16,-98 75-133-16,-25 20 133 0,123-95-80 15,0 0 80-15,-115 47-79 0,-7-21 79 0,-117 44-590 0</inkml:trace>
  <inkml:trace contextRef="#ctx0" brushRef="#br0" timeOffset="-145900.716">22454 9143 203 0,'0'0'0'0,"-9"-3"0"0,-3-4 0 0,12 7 46 15,0 0-46-15,-3-2 47 0,4 0-47 16,-1 2 77-16,0 0-77 0,4-1 78 0,1 1-78 0,-5 0 90 16,0 0-90-16,4 0 90 0,3 0-90 0,-7 0 76 15,0 0-76-15,1 0 76 0,1-4-76 0,-2 4 52 16,0 0-52-16,0 0 53 0,0 0-53 0,0 0 10 16,0 0-10-16,0 0 10 0,0 0-10 0,0 0-63 15,0 0 63-15,-2-5-62 0,1-2 62 0,-3-5-512 0</inkml:trace>
  <inkml:trace contextRef="#ctx0" brushRef="#br0" timeOffset="-143260.238">21221 11206 539 0,'0'0'0'0,"-6"-4"0"15,-2-6 0-15,8 10 43 0,0 0-43 0,-2-2 44 16,4 2-44-16,-2 0 31 0,0 0-31 0,0 0 31 0,5 2-31 15,-5-2 23-15,0 0-23 0,0 0 24 16,5 3-24-16,-5-3 45 0,0 0-45 0,0 0 45 0,2 4-45 16,-2-4 55-16,0 0-55 0,0 0 55 0,0 0-55 0,0 0 49 15,0 0-49-15,0 0 50 0,0 0-50 16,0 0 38-16,0 0-38 0,0 0 39 16,0 0-39-16,0 0-60 0,0 0 60 0,0 0-60 0,-4 3 60 0,4-3-55 15,0 0 55-15,-3 0-614 0,6 0 614 0</inkml:trace>
  <inkml:trace contextRef="#ctx0" brushRef="#br0" timeOffset="-134814.874">8731 16496 292 0,'0'0'0'0,"0"0"-4"16,0 0 4-16,0 0-3 0,0 0 3 0,0 0-4 16,0 0 4-16,0 0-3 0,-3 0 3 0,3 0-10 15,0 0 10-15,0 0-9 0,-2 0 9 0,2 0-7 16,0 0 7-16,0 0-6 0,-3-2 6 0,3 2 9 16,0 0-9-16,0 0 10 0,-5-3-10 0,5 3 28 0,0 0-28 15,0 0 28-15,-4-2-28 0,4 2 13 0,0 0-13 16,0 0 14-16,-3 0-14 0,3 0 2 0,0 0-2 15,0 0 2-15,-2 0-2 0,2 0-1 0,0 0 1 0,0 0 0 16,-4 0 0-16,4 0-4 0,0 0 4 16,0 0-3-16,0 0 3 0,0 0-8 0,0 0 8 0,0 0-8 15,0 0 8-15,0 0 0 0,0 0 0 16,0 0 0-16,-5 0 0 0,5 0 5 0,0 0-5 0,0 0 5 16,0 0-5-16,0 0 9 0,0 0-9 0,0 0 9 15,0 0-9-15,0 0 25 0,0 0-25 0,0 0 26 16,0 0-26-16,0 0 19 0,0 0-19 0,0 0 20 15,0 0-20-15,0 0 25 0,0 0-25 0,0 0 26 16,0 0-26-16,0 0 22 0,0 0-22 0,0 0 23 16,0 0-23-16,0 0 34 0,0 0-34 0,0 0 35 0,0 0-35 15,0 0 19-15,0 0-19 0,0 0 20 0,0 0-20 16,0 0 29-16,0 0-29 0,0 0 29 0,0 0-29 16,0 0 20-16,0 0-20 0,0 0 20 0,0 0-20 15,0 0 10-15,0 0-10 0,0 0 11 0,0 0-11 0,0 0 1 16,0 0-1-16,0 0 2 15,0 0-2-15,0 0 4 0,0 0-4 0,0 0 5 0,0 0-5 0,0 0 6 16,0 0-6-16,0 0 6 0,0 3-6 0,0-3 7 16,0 0-7-16,0 0 7 0,0 4-7 0,0-4 1 15,0 0-1-15,0 0 1 0,0 3-1 0,0-3 3 16,0 0-3-16,0 0 3 0,2 4-3 0,-2-4 10 16,0 0-10-16,0 0 11 0,3 3-11 0,-3-3 3 0,0 0-3 15,0 0 4-15,0 5-4 0,0-5 3 0,0 0-3 16,4 4 3-16,-4-3-3 0,0-1 1 0,0 0-1 15,2 4 2-15,1-1-2 0,-3-3 4 0,0 0-4 0,4 4 4 16,1 1-4-16,-5-5 2 0,0 0-2 0,3 5 2 16,2-2-2-16,-5-3 0 0,0 0 0 0,4 5 0 15,-1-1 0-15,-3-4 1 0,0 0-1 0,0 5 2 16,6-2-2-16,-6-3 8 0,0 0-8 0,3 4 9 16,-1-1-9-16,-2-3 3 0,0 0-3 0,3 4 4 15,3-3-4-15,-6-1 3 0,0 0-3 0,7 4 3 16,1 1-3-16,-8-5 1 0,0 0-1 0,9 7 2 15,0 3-2-15,-9-10 1 0,0 0-1 0,12 10 1 16,0 1-1-16,-12-11 1 0,0 0-1 0,12 10 1 16,2 0-1-16,-14-10 0 0,0 0 0 0,14 10 1 15,2 2-1-15,-16-12 2 0,0 0-2 0,14 11 3 16,-2-3-3-16,-12-8 18 0,0 0-18 0,16 7 19 0,-4 0-19 16,-12-7 14-16,0 0-14 0,17 7 15 15,-3-2-15-15,-14-5 9 0,0 0-9 0,12 5 10 0,1 0-10 16,-13-5 10-16,0 0-10 0,14 5 10 0,1-1-10 0,-15-4 15 15,0 0-15-15,14 3 15 0,-2-1-15 0,-12-2 22 16,0 0-22-16,18 3 23 0,-3-1-23 16,-15-2 22-16,0 0-22 0,14 2 23 0,4-2-23 0,-18 0 15 15,0 0-15-15,17-2 16 0,2 0-16 0,-19 2 18 16,0 0-18-16,21-1 19 0,2-3-19 0,-23 4 15 16,0 0-15-16,16-1 15 0,1-3-15 0,-17 4 26 15,0 0-26-15,21-2 26 0,-2 2-26 0,-19 0 12 0,0 0-12 16,21-1 13-16,3-3-13 0,-24 4 10 15,0 0-10-15,23-3 11 0,1-1-11 0,-24 4 34 0,0 0-34 0,25-5 35 16,-3 0-35-16,-22 5 9 0,0 0-9 16,25-7 10-16,-4-1-10 0,-21 8 20 0,0 0-20 0,22-9 20 15,3-1-20-15,-25 10 15 0,0 0-15 16,26-9 15-16,0 2-15 0,-26 7 9 0,0 0-9 0,28-5 10 16,-2 0-10-16,-26 5-4 0,0 0 4 0,26-5-3 15,4 0 3-15,-30 5-39 0,0 0 39 0,24-4-38 16,2 1 38-16,-26 3-30 0,0 0 30 0,26-3-30 15,-1 1 30-15,-25 2-34 0,0 0 34 0,23 0-34 16,-3 2 34-16,-20-2-14 0,0 0 14 0,21 1-13 16,0 1 13-16,-21-2-31 0,0 0 31 0,18 2-31 15,-1 1 31-15,-17-3-5 0,0 0 5 0,17 4-5 0,3-1 5 16,-20-3-17-16,0 0 17 0,17 3-17 16,4 3 17-16,-21-6-4 0,0 0 4 0,21 8-3 0,-2 2 3 15,-19-10-1-15,0 0 1 0,21 12 0 0,3 0 0 16,-24-12-1-16,0 0 1 0,21 16 0 0,2 3 0 15,-23-19 0-15,0 0 0 0,19 17 0 0,0 2 0 16,-19-19 0-16,0 0 0 0,16 17 0 16,1 0 0-16,-17-17 0 0,0 0 0 0,13 15 1 0,-1-3-1 0,-12-12 0 15,0 0 0-15,10 14 0 0,1 0 0 16,-11-14 3-16,0 0-3 0,10 12 4 0,-1-2-4 0,-9-10 6 16,0 0-6-16,8 9 7 0,3-4-7 0,-2 0 3 15,-1-2-3-15,1-1 3 0,-4 0-3 0,2-1 2 16,2-1-2-16,-4 2 3 0,4-2-3 15,0-2-1-15,3 1 1 0,-3-3 0 0,3-1 0 0,-4-3-35 0,5-3 35 16,-1 3-34-16,-3 1 34 0,-9 7-36 0,0 0 36 0,12-14-35 16,5-3 35-16,-17 17-24 0,0 0 24 15,18-19-23-15,-1-3 23 0,-17 22-20 16,0 0 20-16,17-19-19 0,4 0 19 0,-21 19-5 0,0 0 5 0,14-15-4 16,2 1 4-16,-16 14-8 0,0 0 8 0,12-12-8 15,0 2 8-15,-12 10-3 0,0 0 3 0,14-9-3 16,2 2 3-16,-16 7-11 0,0 0 11 0,17-5-11 15,1 2 11-15,-18 3-9 0,0 0 9 16,17-4-8-16,8 1 8 0,-25 3-15 0,0 0 15 0,21-3-15 16,1 1 15-16,-22 2-9 0,0 0 9 0,25-2-8 15,1 0 8-15,-26 2-1 0,0 0 1 0,22-1-1 16,3 1 1-16,-25 0-1 0,0 0 1 0,26 3-1 16,2 2 1-16,-28-5 0 0,0 0 0 0,31 11 0 15,6 1 0-15,-37-12 0 0,0 0 0 0,38 13 1 0,2 3-1 16,-40-16 3-16,0 0-3 0,45 15 3 0,-1 1-3 0,-44-16 19 15,0 0-19-15,45 12 20 0,-1-4-20 0,-44-8 13 16,0 0-13-16,45 4 14 0,-1-6-14 16,-44 2-3-16,0 0 3 0,54-17-3 0,1-14 3 0,-55 31-65 15,0 0 65-15,44-82-64 0,-6-40 64 0,46-82-506 16</inkml:trace>
  <inkml:trace contextRef="#ctx0" brushRef="#br0" timeOffset="-131785.008">14031 16379 113 0,'0'0'0'0,"0"0"0"16,0 0 0-16,0 0 21 0,0 0-21 0,0 0 21 16,0 0-21-16,0 0 34 0,0 0-34 0,0 0 35 15,0 0-35-15,0 0 48 0,0 0-48 0,0 0 49 16,0 0-49-16,0 0 47 0,0 0-47 0,0 0 47 0,0 0-47 15,0 0 36-15,0 0-36 0,0 0 37 0,0 0-37 16,0 0 17-16,0 0-17 0,0 0 17 0,0 0-17 16,0 0 21-16,0 0-21 0,0 0 21 0,0 0-21 0,0 0 23 15,0 0-23-15,0 0 24 0,0 0-24 0,0 0 22 16,0 0-22-16,0 0 22 0,0 0-22 0,0 0 34 16,0 0-34-16,0 0 34 0,0 0-34 0,0 0 6 15,0 0-6-15,0 0 6 0,0 0-6 0,0 0 5 16,0 0-5-16,0 0 6 0,0 0-6 0,0 0 1 15,0 0-1-15,0 0 1 0,0 0-1 0,0 0-2 16,0 0 2-16,0 0-2 0,0 0 2 0,0 0-3 16,0 0 3-16,0 0-3 0,21 40 3 0,-21-40-6 0,0 0 6 15,12 24-6-15,5 1 6 0,-17-25-3 0,0 0 3 16,13 24-3-16,1 0 3 0,-14-24 0 0,0 0 0 0,12 21 0 16,0-2 0-16,-12-19 0 0,0 0 0 0,14 17 0 15,-2-2 0-15,-12-15 0 0,0 0 0 0,14 14 0 16,4-4 0-16,-18-10 0 0,0 0 0 0,15 9 0 15,-3-4 0-15,-12-5 1 0,0 0-1 0,11 5 1 16,-1 0-1-16,-10-5 8 0,0 0-8 0,14 5 9 16,-2-1-9-16,-12-4 9 0,0 0-9 15,13 3 9-15,1 1-9 0,-14-4 3 0,0 0-3 0,13 3 4 16,1 0-4-16,-14-3 7 0,0 0-7 0,16 4 7 16,3-2-7-16,-19-2 7 0,0 0-7 0,18 0 7 15,3 0-7-15,-21 0 3 0,0 0-3 0,17 0 3 16,4 0-3-16,-21 0 2 0,0 0-2 0,17 0 2 15,4-2-2-15,-21 2 5 0,0 0-5 0,21-2 5 0,0-1-5 16,-21 3 2-16,0 0-2 0,21-2 2 0,5-1-2 16,-26 3 0-16,0 0 0 0,26-4 0 0,4 1 0 15,-30 3-1-15,0 0 1 0,26-4 0 0,4 1 0 0,-30 3-1 16,0 0 1-16,29-2-1 0,1 0 1 0,-30 2-5 16,0 0 5-16,28 0-4 0,0 0 4 0,-28 0-7 15,0 0 7-15,24 2-6 0,0 0 6 0,-24-2-1 16,0 0 1-16,21 2 0 0,-2 1 0 0,-19-3-3 15,0 0 3-15,21 5-3 0,0 0 3 0,-21-5-2 16,0 0 2-16,23 7-1 0,0 2 1 0,-23-9 0 16,0 0 0-16,22 10 0 0,3 4 0 15,-25-14 1-15,0 0-1 0,22 15 1 0,3 1-1 0,-25-16 1 0,0 0-1 16,20 15 2-16,-2-1-2 0,-18-14 4 0,0 0-4 16,14 15 5-16,-2-1-5 0,-12-14 6 0,0 0-6 0,12 12 7 15,0 0-7-15,-12-12 3 16,0 0-3-16,11 10 3 0,-2-1-3 0,-9-9 12 0,0 0-12 0,7 6 12 15,-2 1-12-15,-5-7 8 0,0 0-8 0,7 5 8 16,-2-1-8-16,-5-4 15 0,0 0-15 0,5 3 15 16,2 1-15-16,-3-4 8 0,1-2-8 0,0 0 9 15,-1 1-9-15,1-3 0 0,2 1 0 0,-2-1 0 16,2 1 0-16,-7 3-10 0,0 0 10 0,10-7-9 16,6-3 9-16,-16 10-11 0,0 0 11 0,14-16-10 15,3-2 10-15,-17 18-10 0,0 0 10 0,20-21-10 16,-1-1 10-16,-19 22-9 0,0 0 9 0,19-21-8 0,2 1 8 15,-21 20-15-15,0 0 15 0,19-18-15 0,4 1 15 16,-23 17-8-16,0 0 8 0,26-15-8 0,0-1 8 16,-26 16-1-16,0 0 1 0,26-15-1 0,7 1 1 15,-33 14-1-15,0 0 1 0,32-13-1 0,4-1 1 0,-5 2-3 16,-1 2 3-16,-6 1-2 0,1 2 2 16,-8 2-11-16,1 2 11 0,-3-1-10 0,3 1 10 0,-4 1-4 15,1-5 4-15,-2 4-4 0,2 1 4 0,-15 2-1 16,0 0 1-16,19-2 0 0,4 1 0 0,-23 1-1 15,0 0 1-15,26-2 0 0,2 2 0 0,-28 0 0 16,0 0 0-16,33 0 0 0,4 2 0 0,-37-2 0 0,0 0 0 16,36 1 0-16,3 3 0 0,-10-1 3 15,-6 4-3-15,0-5 3 0,-1 1-3 0,-6-1 7 0,1-4-7 16,-3 2 7-16,0 2-7 0,-3-2 15 16,-3 0-15-16,1 0 15 0,3 0-15 0,-1 2 15 0,-3-1-15 15,5-1 15-15,2 0-15 0,-15 0 9 16,0 0-9-16,14 0 9 0,2 0-9 0,-16 0 9 0,0 0-9 0,21 2 10 15,-2 0-10-15,-19-2 15 0,0 0-15 16,21 3 15-16,3 1-15 0,-24-4 22 0,0 0-22 0,21 3 23 16,2 1-23-16,-23-4 22 0,0 0-22 0,19 3 23 15,-2 0-23-15,-17-3 39 0,0 0-39 0,18 4 40 16,-4-1-40-16,-14-3 37 0,0 0-37 0,17 4 38 16,2-1-38-16,-19-3 33 0,0 0-33 0,18 4 34 15,-4-3-34-15,-14-1 23 0,0 0-23 0,15 4 24 16,-1 1-24-16,-14-5 28 0,0 0-28 0,13 5 28 15,-1 0-28-15,-12-5 21 0,0 0-21 0,12 5 21 16,-3-1-21-16,-9-4 40 0,0 0-40 0,14 5 41 16,3 0-41-16,-17-5 13 0,0 0-13 0,21 3 13 15,3-1-13-15,-24-2 13 0,0 0-13 0,35-5 14 0,10-5-14 0,3-7-89 16,2-9 89-16,-6-10-88 16,-3-10 88-16,-41 46-87 0,0 0 87 0,86-83-805 0,-172 166 805 0</inkml:trace>
  <inkml:trace contextRef="#ctx0" brushRef="#br0" timeOffset="-129053.76">19560 16408 113 0,'0'0'0'0,"0"0"0"16,0 0 0-16,0 0 2 0,0 0-2 0,0 0 3 0,0 0-3 0,0 0 8 16,0 0-8-16,0 0 8 0,0 0-8 15,0 0 8-15,0 0-8 0,0 0 9 0,0 0-9 16,0 0 33-16,0 0-33 0,0 0 33 0,0 0-33 0,0 0 62 15,0 0-62-15,0 0 62 0,0 0-62 16,0 0 66-16,0 0-66 0,0 0 66 0,0 0-66 0,0 0 54 16,0 0-54-16,0 0 54 0,0 0-54 0,0 0 63 15,0 0-63-15,0 0 63 0,0 0-63 0,0 0 40 16,0 0-40-16,0 0 41 0,0 0-41 0,0 0 29 16,0 0-29-16,0 0 29 0,0 0-29 0,0 0 9 15,0 0-9-15,0 0 9 0,0 0-9 0,0 0 5 16,0 0-5-16,0 0 6 0,0 0-6 0,0 0 0 15,0 0 0-15,0 0 1 0,0 0-1 0,0 0-2 0,0 0 2 16,0 0-2-16,0 0 2 0,0 0-13 0,0 0 13 16,0 0-13-16,0 0 13 0,0 0-17 0,0 0 17 0,0 0-16 15,0 0 16-15,0 0-26 0,0 0 26 0,0 0-25 16,0 0 25-16,0 0-13 0,0 0 13 0,0 0-12 16,0 19 12-16,0-19-11 0,0 0 11 0,0 14-10 15,4 1 10-15,-4-15-5 0,0 0 5 0,5 16-4 16,-1 1 4-16,-4-17-7 0,0 0 7 0,7 20-7 15,3 3 7-15,-10-23-3 0,0 0 3 0,11 22-3 16,1 0 3-16,-12-22-2 0,0 0 2 0,12 23-1 16,0-3 1-16,-12-20 1 0,0 0-1 0,12 19 1 15,-1-2-1-15,-11-17 9 0,0 0-9 0,10 14 10 16,1-2-10-16,-11-12 34 0,0 0-34 0,10 10 35 0,-1-1-35 16,-9-9 27-16,0 0-27 0,9 6 27 15,1 1-27-15,-10-7 24 0,0 0-24 0,10 5 25 0,4-1-25 0,-14-4 26 16,0 0-26-16,13 3 26 15,-3 1-26-15,-10-4 8 0,0 0-8 0,12 3 8 0,4-1-8 0,-16-2 10 16,0 0-10-16,12 3 11 0,2-1-11 16,-14-2 3-16,0 0-3 0,16 2 4 0,3-1-4 0,-19-1 2 15,0 0-2-15,19 0 3 0,2-1-3 16,-21 1 1-16,0 0-1 0,23-2 2 0,3 0-2 0,-26 2 3 16,0 0-3-16,26-3 4 0,2-2-4 0,-28 5 0 15,0 0 0-15,31-5 1 0,6-2-1 0,-37 7 0 0,0 0 0 16,34-7 0-16,8-2 0 0,-42 9 1 0,0 0-1 15,39-10 2-15,4 0-2 0,-43 10 1 0,0 0-1 0,45-12 2 16,-1-4-2-16,-44 16 1 0,0 0-1 0,49-13 1 16,5-3-1-16,-54 16 0 0,0 0 0 15,54-13 0-15,2 1 0 0,-56 12-2 0,0 0 2 0,54-11-1 16,0 4 1-16,-54 7-5 0,0 0 5 0,47-3-5 16,-6 1 5-16,-41 2-4 0,0 0 4 15,39 4-3-15,-3 4 3 0,-36-8-2 0,0 0 2 0,37 17-2 16,-6 6 2-16,-31-23-2 0,0 0 2 0,28 25-1 15,-2 3 1-15,-26-28 1 0,0 0-1 0,23 27 1 16,-2 1-1-16,-21-28 10 0,0 0-10 0,19 24 11 16,-2-2-11-16,-17-22 9 0,0 0-9 0,13 19 10 15,-1-4-10-15,-12-15 16 0,0 0-16 0,10 12 17 16,1-2-17-16,-11-10 8 0,0 0-8 0,10 9 8 16,-1-4-8-16,-9-5 3 0,0 0-3 0,10 3 4 0,1-3-4 15,-3-1 3-15,1-3-3 0,-4 3 3 0,1-1-3 0,-1 0 0 16,-3-1 0-16,5-2 0 0,-4-4 0 15,-3 9-1-15,0 0 1 0,7-10-1 0,4-4 1 0,-11 14 0 16,0 0 0-16,10-15 1 0,2-4-1 0,-12 19 1 16,0 0-1-16,16-22 1 0,1-2-1 0,-17 24 1 15,0 0-1-15,16-24 1 0,5-2-1 0,-21 26 0 16,0 0 0-16,22-22 0 0,-1-1 0 0,-21 23 0 16,0 0 0-16,25-18 0 0,1 2 0 0,-26 16 0 15,0 0 0-15,26-12 0 0,-2 2 0 0,-24 10 0 16,0 0 0-16,25-7 0 0,-3 2 0 0,-22 5 2 0,0 0-2 15,21-4 2-15,0 4-2 0,-2 0 12 0,1 2-12 0,-6 0 13 16,-4 0-13-16,-10-2 15 16,0 0-15-16,14 3 16 0,3 0-16 0,-17-3 16 0,0 0-16 0,18 6 17 15,-1 0-17-15,-17-6 9 0,0 0-9 0,14 7 9 16,4 2-9-16,-18-9 4 0,0 0-4 0,19 8 4 16,0-1-4-16,-19-7 13 0,0 0-13 0,21 5 13 15,1 0-13-15,-22-5 22 0,0 0-22 0,23 6 23 16,1-3-23-16,-24-3 7 0,0 0-7 0,23 5 8 15,-2-1-8-15,-21-4 17 0,0 0-17 0,23 3 17 16,-1 0-17-16,-22-3 15 0,0 0-15 0,25 4 15 16,1-1-15-16,-26-3 15 0,0 0-15 0,28 5 16 15,5 2-16-15,-33-7 40 0,0 0-40 0,29 7 40 16,3 2-40-16,-32-9 19 0,0 0-19 0,29 7 20 16,-1-2-20-16,-28-5 30 0,0 0-30 0,28 7 30 15,-2-2-30-15,-26-5 12 0,0 0-12 0,28 7 13 0,0-1-13 16,-28-6-7-16,0 0 7 0,28 6-6 0,0-3 6 15,-28-3-15-15,0 0 15 0,24 2-15 0,2-2 15 16,-26 0-18-16,0 0 18 0,26-4-18 0,-1-1 18 0,-25 5-17 16,0 0 17-16,22-12-16 0,-1-5 16 0,-21 17-51 15,0 0 51-15,18-33-50 0,-4-11 50 0,-14 44-134 16,0 0 134-16,-2-72-134 0,-10-24 134 0,-2-72-732 16</inkml:trace>
  <inkml:trace contextRef="#ctx0" brushRef="#br0" timeOffset="-88476.469">25330 14863 180 0,'0'0'0'0,"-3"4"0"0,-2-1 0 0,5-3 8 0,0 0-8 16,0 0 9-16,-4 2-9 0,4-2 23 0,0 0-23 0,0 0 24 15,4-2-24-15,-4 2 23 0,0 0-23 16,0 0 24-16,0 0-24 0,0 0 3 0,0 0-3 16,0 0 3-16,3 0-3 0,-3 0 3 0,0 0-3 0,0 0 3 15,5 0-3-15,-5 0 19 0,0 0-19 0,0 0 20 16,6 0-20-16,-6 0 21 0,0 0-21 0,0 0 21 16,5 0-21-16,-5 0 44 0,0 0-44 0,0 0 45 15,0 0-45-15,0 0 67 0,0 0-67 0,0 0 67 16,0 0-67-16,0 0 74 0,0 0-74 0,0 0 74 15,0 0-74-15,0 0 67 0,0 0-67 0,0 0 67 16,0 0-67-16,0 0 44 0,0 0-44 0,0 0 44 16,-5 0-44-16,5 0 32 0,0 0-32 0,-6 0 32 15,1 0-32-15,5 0 7 0,0 0-7 0,-9 0 8 0,-1 2-8 16,10-2 5-16,0 0-5 0,-14 1 6 16,-2-1-6-16,16 0 13 0,0 0-13 0,-15 2 14 0,-1 0-14 15,16-2 14-15,0 0-14 0,-16 2 15 0,2-2-15 16,14 0 8-16,0 0-8 0,-10 0 9 0,-4 0-9 15,14 0 34-15,0 0-34 0,-11 0 34 0,3 0-34 16,8 0 1-16,0 0-1 0,-7 0 2 0,0 3-2 0,7-3 2 16,0 0-2-16,-5 0 2 0,1 0-2 0,4 0 6 15,0 0-6-15,-3 0 6 0,-1 0-6 0,4 0 0 16,0 0 0-16,-3 0 1 0,1 0-1 0,2 0-1 16,0 0 1-16,-5 0 0 0,3 0 0 0,2 0 0 15,0 0 0-15,-4 0 0 0,3 0 0 0,1 0 0 16,0 0 0-16,0 0 0 0,0 0 0 0,0 0 1 15,0 0-1-15,0 0 2 0,0 0-2 0,0 0 1 0,0 0-1 16,0 0 2-16,0 0-2 0,0 0 0 0,0 0 0 16,0 0 0-16,-2 3 0 0,2-3 0 0,0 0 0 15,0 0 0-15,-2 4 0 0,2-4 0 0,0 0 0 0,0 0 0 16,-1 5 0-16,1-5 0 0,0 0 0 0,-2 5 0 16,-2 4 0-16,4-9-2 0,0 0 2 0,-5 15-1 15,0 7 1-15,5-22-1 0,0 0 1 0,-5 24-1 16,-1 2 1-16,6-26 0 0,0 0 0 0,-3 33 0 15,1 1 0-15,2-34 0 0,0 0 0 0,-2 38 0 16,1 1 0-16,1-39 5 0,0 0-5 0,-2 44 5 16,2 4-5-16,0-48 3 0,0 0-3 0,0 52 4 15,0 3-4-15,0-55 2 0,0 0-2 0,2 60 2 16,-1-2-2-16,-1-58 10 0,0 0-10 0,4 62 11 16,1 1-11-16,-5-63 8 0,0 0-8 0,4 77 8 0,-1 9-8 15,-3-86 33-15,0 0-33 0,2 73 33 16,-2-2-33-16,0-71 9 15,0 0-9-15,0 44 10 0,-2-18-10 0,2-26 12 0,0 0-12 0,-2 31 13 0,-1-6-13 16,3-25 25-16,0 0-25 0,-4 21 26 0,3-6-26 0,1-15 19 16,0 0-19-16,-2 14 20 0,0-5-20 15,2-9 16-15,0 0-16 0,0 8 17 0,0-1-17 0,0-7 27 16,0 0-27-16,0 5 27 0,-2 0-27 0,2-5 20 16,0 0-20-16,-1 4 20 0,1-3-20 0,0-1 10 15,0 0-10-15,0 0 10 0,0 4-10 0,0-4 27 16,0 0-27-16,0 0 27 0,0 0-27 0,0 0 0 0,0 0 0 15,0 0 0-15,0 0 0 0,0 0 3 0,0 0-3 16,0 0 3-16,0 0-3 0,0 0 6 0,0 0-6 16,0 0 6-16,0 0-6 0,0 0 0 0,0 0 0 0,0 0 1 15,0 0-1-15,0 0 0 0,0 0 0 16,0 0 1-16,0 0-1 0,0 0-1 0,0 0 1 0,0 0 0 16,0 3 0-16,0-3-1 0,0 0 1 0,0 0 0 15,0 0 0-15,0 0-3 0,0 0 3 0,0 0-3 16,0 0 3-16,0 0 0 0,0 0 0 0,0 0 0 15,0 0 0-15,0 0 7 0,0 0-7 0,0 0 8 16,0 0-8-16,0 0 1 0,0 0-1 0,0 0 1 16,3 2-1-16,-3-2 4 0,0 0-4 0,4 2 5 15,3-1-5-15,-7-1 6 0,0 0-6 0,8 4 6 16,5-1-6-16,-13-3 0 16,0 0 0-16,17 5 0 0,0 2 0 0,-17-7 0 0,0 0 0 0,23 9 0 0,5 3 0 15,-28-12-3-15,0 0 3 0,23 8-3 0,-3 1 3 16,-20-9-30-16,0 0 30 0,27 9-30 15,2-3 30-15,-29-6-63 0,0 0 63 0,26 5-62 16,-1-5 62-16,-25 0-72 0,0 0 72 0,12-6-71 0,-9-6 71 0,13-5-975 16</inkml:trace>
  <inkml:trace contextRef="#ctx0" brushRef="#br0" timeOffset="-66856.434">25348 15406 102 0,'0'0'0'0,"5"0"0"0,2 2 0 0,-7-2 41 0,0 0-41 0,3 0 42 16,1-2-42-16,-4 2 55 0,0 0-55 16,0 0 55-16,0-3-55 0,0 3 32 0,0 0-32 0,0 0 33 15,-4-2-33-15,4 2 41 0,0 0-41 0,0 0 41 16,0 0-41-16,0 0 34 0,0 0-34 0,0 0 34 16,0 0-34-16,0 0 22 0,0 0-22 0,0 0 22 15,0 0-22-15,0 0 36 0,0 0-36 0,0 0 36 16,0 0-36-16,0 0-6 0,0 0 6 0,0 0-5 15,0 0 5-15,0 0 29 0,0 0-29 0,0 0 29 16,0 0-29-16,0 0 47 0,0 0-47 0,0 0 48 16,2 3-48-16,-2-3 35 0,0 0-35 0,0 0 35 15,5 6-35-15,-5-6 41 0,0 0-41 0,4 3 41 0,1 2-41 16,0 2 26-16,2-2-26 0,-1 0 26 0,-3 0-26 16,-3-5 26-16,0 0-26 0,10 16 26 0,4 6-26 0,-14-22 8 15,0 0-8-15,20 29 9 16,4 6-9-16,-24-35 5 0,0 0-5 0,26 37 5 0,4 3-5 15,-30-40 7-15,0 0-7 0,31 39 8 0,4 2-8 0,-35-41 7 16,0 0-7-16,28 33 7 0,-2-4-7 0,-26-29 32 16,0 0-32-16,21 24 33 0,-6-7-33 15,-15-17 16-15,0 0-16 0,14 14 17 0,-3-4-17 0,-11-10 29 16,0 0-29-16,7 8 29 0,-2-2-29 0,-5-6 12 16,0 0-12-16,4 5 13 0,-3-4-13 0,-1-1 19 15,0 0-19-15,0 0 20 0,4 2-20 0,-4-2-10 16,0 0 10-16,0 0-9 0,0 0 9 0,0 0-113 0,0 0 113 15,0 0-112-15,0-5 112 0,0 5-154 0,0 0 154 16,-5-12-153-16,-4-5 153 0,-5-12-464 0</inkml:trace>
  <inkml:trace contextRef="#ctx0" brushRef="#br0" timeOffset="-66213.946">25654 15427 673 0,'0'0'0'0,"-3"0"0"0,-1 0 0 15,4 0 41-15,0 0-41 0,0 0 41 0,2-2-41 0,-2 2-5 16,0 0 5-16,4-5-5 0,1 1 5 15,-5 4-51-15,0 0 51 0,3-3-50 16,1-2 50-16,-4 5-30 0,0 0 30 0,2-4-30 0,-1 1 30 0,-1 3 19 16,0 0-19-16,4-3 20 0,-4 3-20 0,0 0 48 15,0 0-48-15,0 0 48 0,0-6-48 0,0 6 46 16,0 0-46-16,0 0 47 0,0 0-47 0,0 0 49 16,0 0-49-16,0 0 50 0,0 0-50 0,0 0 42 15,0 0-42-15,0 0 43 0,0 0-43 0,0 0 35 0,0 0-35 16,0 0 36-16,0 0-36 0,0 0 15 0,0 0-15 15,0 0 16-15,0 0-16 0,0 0 13 0,0 0-13 16,0 0 13-16,0 0-13 0,0 0 9 0,0 0-9 0,0 0 10 16,0 0-10-16,0 0 8 0,0 0-8 0,0 0 8 15,-5 2-8-15,5-2 15 0,0 0-15 0,0 0 15 16,0 0-15-16,0 0 14 0,0 0-14 0,0 0 15 16,0 0-15-16,0 0 9 0,0 0-9 15,-2 4 9-15,-2-1-9 0,4-3 25 0,0 0-25 0,-8 9 26 16,-5 3-26-16,13-12 6 0,0 0-6 0,-17 17 6 15,-6 3-6-15,23-20 9 0,0 0-9 0,-26 26 10 16,-3 3-10-16,29-29 24 16,0 0-24-16,-32 33 25 0,1 3-25 0,31-36 29 0,0 0-29 0,-26 32 29 15,3-3-29-15,23-29 48 0,0 0-48 0,-21 33 49 0,2 1-49 16,19-34 35-16,0 0-35 0,-16 26 35 16,6-4-35-16,10-22 26 0,0 0-26 0,-9 17 26 0,2-5-26 15,7-12 35-15,0 0-35 0,-5 10 35 0,3-4-35 0,2-6 20 16,0 0-20-16,-1 5 20 0,-1-2-20 0,2-3 11 15,0 0-11-15,0 0 11 0,0 4-11 16,0-4-7-16,0 0 7 0,0 0-6 0,2-6 6 0,-2 6-57 16,0 0 57-16,-2-15-57 0,-7-7 57 0,-1-16-1163 15</inkml:trace>
  <inkml:trace contextRef="#ctx0" brushRef="#br0" timeOffset="-65362.803">25848 14974 987 0,'0'0'0'0,"-7"-3"0"0,-4-4 0 0,11 7 91 16,0 0-91-16,-7-3 92 0,4 3-92 15,3 0-7-15,0 0 7 0,-4-4-7 16,4 4 7-16,0 0-55 0,0 0 55 0,0 0-54 16,0 0 54-16,0 0-12 0,0 0 12 0,0 0-12 0,0 0 12 0,0 0 10 15,0 0-10-15,0 0 11 0,-3 4-11 0,3-4 74 16,0 0-74-16,0 0 75 0,-4 1-75 0,4-1 36 16,0 0-36-16,0 0 36 0,-3 0-36 0,3 0 13 15,0 0-13-15,0 0 14 0,2-1-14 0,-2 1 22 0,0 0-22 16,1-5 22-16,3 1-22 0,-4 4 12 15,0 0-12-15,3-3 13 0,3-1-13 0,-6 4 9 0,0 0-9 16,5-1 10-16,0-1-10 0,-5 2-1 0,0 0 1 0,5-2-1 16,2 2 1-16,-7 0-1 0,0 0 1 15,9 0-1-15,0 2 1 0,-9-2-10 0,0 0 10 0,10 2-10 16,2 3 10-16,-12-5-10 0,0 0 10 0,11 3-9 16,1 2 9-16,-12-5-9 0,0 0 9 0,10 9-8 31,-1-1 8-31,-9-8-1 0,0 0 1 0,9 14-1 0,-6 3 1 0,-3-17-1 0,0 0 1 0,2 19 0 15,-2 3 0-15,0-22 0 0,0 0 0 0,-5 23 0 16,-2-1 0-16,7-22 0 0,0 0 0 0,-12 26 1 16,-4-1-1-16,16-25 13 0,0 0-13 0,-12 21 14 15,0-2-14-15,12-19 16 0,0 0-16 0,-13 15 17 16,3 1-17-16,10-16 8 0,0 0-8 0,-9 8 9 16,2 1-9-16,7-9 26 0,0 0-26 0,-7 7 26 15,0-2-26-15,7-5 29 0,0 0-29 0,-5 3 29 0,2 1-29 16,3-4 21-16,0 0-21 0,0 0 21 0,-4 3-21 15,4-3 28-15,0 0-28 0,0 0 28 16,0 0-28-16,0 0 32 0,0 0-32 0,0 0 32 0,0 0-32 0,0 0 6 16,0 0-6-16,0 0 6 0,4 0-6 0,-4 0 5 15,0 0-5-15,3-3 6 0,2-1-6 0,2 1 0 16,2 1 0-16,0-1 0 0,1 3 0 0,-10 0-2 16,0 0 2-16,19 3-2 0,6-3 2 0,-25 0-21 15,0 0 21-15,33 7-21 0,2 1 21 0,-35-8-33 16,0 0 33-16,38 9-32 0,4 1 32 15,-42-10-70-15,0 0 70 0,35 7-69 0,-4 0 69 16,-31-7-135-16,0 0 135 0,12 0-135 0,-12-7 135 0,12 0-784 16</inkml:trace>
  <inkml:trace contextRef="#ctx0" brushRef="#br0" timeOffset="-63899.573">26010 15589 1043 0,'0'0'0'0,"0"0"-172"0,0 0 172 0,0 0-171 16,3 0 171-16,-3 0-26 0,0 0 26 0,0 0-26 15,0 0 26-15,0 0-4 0,0 0 4 0,0 0-3 16,0 0 3-16,0 0-1 0,0 0 1 0,0 0 0 0,0 0 0 15,0 0 17-15,0 0-17 0,0 0 17 0,0 0-17 16,0 0 32-16,0 0-32 0,0 0 33 0,0 0-33 16,0 0 6-16,0 0-6 0,0 0 7 0,0 0-7 15,0 0 11-15,0 0-11 0,0 0 11 0,0 0-11 0,0 0 8 16,0 0-8-16,0 0 9 0,0 0-9 0,0 0 23 16,0 0-23-16,0 0 24 0,0 0-24 0,0 0 20 15,0 0-20-15,0 0 20 0,0 0-20 0,0 0 45 16,0 0-45-16,0 0 46 0,0 0-46 0,0 0 33 15,0 0-33-15,0 0 33 0,0 0-33 0,0 0 15 0,0 0-15 16,0 0 15-16,0 0-15 0,0 0 22 16,0 0-22-16,0 0 22 0,4 0-22 0,-4 0 13 15,0 0-13-15,3 0 14 0,1 0-14 0,-4 0 17 0,0 0-17 0,5 0 17 16,2-1-17-16,2-1 25 0,1-1-25 0,-1 1 26 16,-2 0-26-16,0 2 20 0,1 0-20 15,-1 0 20-15,2 0-20 0,2 0 35 16,-1-2-35-16,0 1 35 0,-1-1-35 0,-2 0 19 0,-2 1-19 0,1-3 20 15,-1 4-20-15,0 0 5 0,0-2-5 0,-1 2 6 16,-1-1-6-16,2 1 16 0,1 0-16 16,-1 0 17-16,-2 0-17 0,-3 0 0 0,0 0 0 0,7 0 1 15,4 0-1-15,-1 0 3 0,4 0-3 0,-2 0 4 16,2 0-4-16,-14 0 11 0,0 0-11 0,18-2 11 16,1 0-11-16,-19 2 3 0,0 0-3 0,21-3 4 15,3-2-4-15,-24 5 13 0,0 0-13 0,19-4 13 16,-1 1-13-16,-18 3 3 0,0 0-3 0,14-2 4 0,-4 1-4 15,-10 1 6-15,0 0-6 0,7-2 7 16,-2 2-7-16,-5 0 0 0,0 0 0 0,4 0 1 0,-1 0-1 16,-3 0-5-16,0 0 5 0,0 0-5 0,0 0 5 15,0 0-35-15,0 0 35 0,0 0-34 0,0 0 34 16,0 0-58-16,0 0 58 0,0 0-58 0,0 0 58 16,0 0-105-16,0 0 105 0,0 0-105 0,-5 2 105 0,5-2-118 15,0 0 118-15,-10-6-117 0,-8-2 117 0,-10-6-555 16</inkml:trace>
  <inkml:trace contextRef="#ctx0" brushRef="#br0" timeOffset="-63072.003">26189 15427 158 0,'0'0'0'0,"0"0"0"0,4-2 0 0,-4 2 36 15,0 0-36-15,0 0 37 0,1-3-37 0,-1 3 45 16,0 0-45-16,0 0 45 0,0 0-45 0,0 0 42 0,0 0-42 16,0 0 42-16,0 0-42 0,0 0 41 15,0 0-41-15,0 0 41 0,0 0-41 0,0 0 26 0,0 0-26 16,0 0 26-16,0 0-26 0,0 0 35 0,0 0-35 16,0 0 35-16,0 0-35 0,0 0 13 0,0 0-13 15,0 0 13-15,0 0-13 0,0 0 20 0,0 0-20 16,0 0 20-16,0 0-20 0,0 0 15 0,0 0-15 0,0 0 15 15,0 0-15-15,0 0 9 0,0 0-9 0,0 0 10 16,0 0-10-16,0 0 9 16,0 0-9-16,0 0 10 0,0 0-10 0,0 0 15 0,0 0-15 15,0 0 15-15,0 0-15 0,0 0 8 0,0 0-8 0,0 0 8 16,0 0-8-16,0 0 9 0,0 0-9 0,0 0 9 16,0 0-9-16,0 0 15 0,0 0-15 0,0 0 15 15,0 0-15-15,0 0 14 0,0 0-14 0,0 0 15 16,0 0-15-16,0 0 25 0,0 0-25 0,0 0 26 15,0 0-26-15,0 0 6 0,0 0-6 0,0 0 7 16,0 0-7-16,0 0 10 0,0 0-10 0,0 3 10 0,4 2-10 16,-4 4 15-16,2 1-15 0,-1 5 16 0,1 4-16 0,0 4 14 15,-2 2-14-15,0-2 15 16,2-5-15-16,-2-18 39 0,0 0-39 0,0 31 40 16,0 5-40-16,0-36 30 0,0 0-30 0,-2 36 30 0,0 2-30 0,2-38 14 15,0 0-14-15,-2 32 15 0,2-1-15 0,0-31 31 16,0 0-31-16,-1 24 31 0,-1-5-31 0,2-19 18 15,0 0-18-15,0 17 18 0,0-3-18 0,0-14 5 16,0 0-5-16,0 10 5 0,0-1-5 0,0-9-45 16,0 0 45-16,0 5-44 0,2-3 44 0,-2-2-112 15,0 0 112-15,1-18-111 0,1-11 111 0,2-17-643 16</inkml:trace>
  <inkml:trace contextRef="#ctx0" brushRef="#br0" timeOffset="-61668.544">26745 15386 1255 0,'0'0'0'0,"0"0"2"0,0 0-2 0,0 0 2 0,0-4-2 16,0 4-18-16,0 0 18 0,0 0-18 15,0-3 18-15,0 3-25 0,0 0 25 0,0 0-24 0,0 0 24 16,0 0-6-16,0 0 6 0,0 0-6 0,-4 0 6 16,4 0 0-16,0 0 0 0,-3 0 0 0,-2 0 0 0,5 0 25 15,0 0-25-15,-6 0 26 0,0 1-26 16,6-1 24-16,0 0-24 0,-9 2 25 0,-2 0-25 0,11-2 1 15,0 0-1-15,-15 5 1 0,-3 0-1 0,18-5 2 16,0 0-2-16,-19 9 2 0,0-1-2 0,-4 3 1 16,1-1-1-16,9-5 1 0,10-2-1 0,3-3 0 15,0 0 0-15,-9 7 0 0,1 0 0 0,8-7-2 16,0 0 2-16,-7 7-1 0,0-2 1 0,7-5-6 16,0 0 6-16,-6 5-5 0,3 0 5 0,3-5-15 0,0 0 15 15,0 7-15-15,0 0 15 0,2 2-33 0,3-1 33 0,2 1-33 16,0-2 33-16,2 0-17 0,-1-1 17 15,3 0-17-15,1-1 17 0,-3 0-12 0,-1 0 12 16,-1 0-12-16,-2 0 12 0,2 0-18 0,0 2 18 16,-1-3-18-16,-3-1 18 0,1 0-4 0,-1 3 4 15,-1-3-3-15,0 0 3 0,-1 1 0 0,-1 1 0 0,0-3 0 16,2 1 0-16,-2-3 0 0,0 0 0 0,2 5 0 16,0 2 0-16,-2-7 3 0,0 0-3 0,1 9 3 15,-1-1-3-15,0-8 21 0,0 0-21 0,-1 11 21 16,-1 1-21-16,2-12 13 0,0 0-13 0,-5 12 14 15,-1 1-14-15,6-13 35 0,0 0-35 0,-8 14 36 16,-1 1-36-16,9-15 5 0,0 0-5 0,-7 11 5 16,0-3-5-16,7-8 18 0,0 0-18 0,-5 7 19 15,1-2-19-15,4-5-9 0,0 0 9 0,-3 4-9 16,1-1 9-16,2-3-130 0,0 0 130 0,-5-2-129 0,-7-4 129 16,12 6-96-16,0 0 96 0,-16-21-95 0,-3-12 95 15,-16-20-505-15</inkml:trace>
  <inkml:trace contextRef="#ctx0" brushRef="#br0" timeOffset="-61258.118">26721 15482 841 0,'0'0'0'0,"-4"-4"0"0,-3-3 0 0,7 7 76 0,0 0-76 0,0-7 76 16,5-1-76-16,-5 8 30 0,0 0-30 0,4-7 30 16,1 2-30-16,-5 5 15 0,0 0-15 0,3-4 16 15,3 1-16-15,-6 3 48 0,0 0-48 0,0 0 48 16,1-3-48-16,-1 3 53 0,0 0-53 0,0 0 53 16,0 0-53-16,0 0 44 0,0 0-44 0,0 0 44 15,0 0-44-15,0 0 32 0,0 0-32 0,0 0 33 16,0 0-33-16,0 0 33 0,0 0-33 0,0 0 33 15,0 0-33-15,0 0 31 0,0 0-31 0,0 0 31 16,0 3-31-16,0-3 7 0,0 0-7 0,0 5 8 16,0 0-8-16,0 6-42 0,2 2 42 0,-2 1-42 15,2 0 42-15,-2 5-60 0,-2 5 60 0,-1 5-60 16,-1-2 60-16,4-27-75 0,0 0 75 0,-5 38-74 0,0 6 74 16,5-44-79-16,0 0 79 0,-5 36-79 0,1-7 79 15,4-29-130-15,0 0 130 0,-3 24-130 0,-1-7 130 16,4-17-142-16,0 0 142 0,-5 2-141 0,-2-12 141 15,-5 1-301-15</inkml:trace>
  <inkml:trace contextRef="#ctx0" brushRef="#br0" timeOffset="-60734.497">26836 15406 651 0,'0'0'0'0,"-6"0"0"0,-2 0 0 0,8 0 38 16,0 0-38-16,-4 4 39 0,2 1-39 0,2-5-76 16,0 0 76-16,0 10-76 0,2-1 76 0,-2-9-57 0,0 0 57 0,2 17-57 15,1 3 57-15,-3-20-45 16,0 0 45-16,2 24-45 0,3 5 45 0,-5-29 37 0,0 0-37 0,0 30 37 16,2-1-37-16,-2-29 50 0,0 0-50 0,0 24 51 15,0-2-51-15,0-22 61 0,0 0-61 0,0 17 62 16,0-3-62-16,0-14 48 0,0 0-48 0,2 10 48 15,0-5-48-15,-2-5 13 0,0 0-13 0,3-2 14 16,2-6-14-16,-5 8 8 0,0 0-8 0,7-14 8 16,2-6-8-16,-9 20 3 0,0 0-3 0,9-21 4 15,1-5-4-15,-10 26 5 0,0 0-5 0,9-24 6 16,-2 0-6-16,-7 24 12 0,0 0-12 0,7-20 13 0,-2-1-13 16,-5 21 39-16,0 0-39 0,5-15 39 0,0 3-39 15,-5 12 47-15,0 0-47 0,7-12 47 0,0 0-47 16,-7 12 35-16,0 0-35 0,9-10 36 0,3 1-36 15,-12 9 18-15,0 0-18 0,11-9 18 0,-1 4-18 0,-10 5 0 16,0 0 0-16,11-1 1 0,-3 1-1 0,-8 0 0 16,0 0 0-16,11 15 0 0,1 6 0 0,-3 1-1 15,-2 2 1-15,-2-5 0 0,-3-4 0 16,-2 4 15-16,0 1-15 0,-2 8 16 0,-2 3-16 16,4-31 40-16,0 0-40 0,-3 29 41 0,-1 0-41 15,4-29 38-15,0 0-38 0,-3 24 38 0,1-3-38 0,2-21 4 16,0 0-4-16,-3 15 5 0,1-6-5 0,2-9-82 0,0 0 82 15,-9-4-81-15,-1-10 81 0,10 14-119 16,0 0 119-16,-19-37-119 0,-6-20 119 0,-18-37-606 16</inkml:trace>
  <inkml:trace contextRef="#ctx0" brushRef="#br0" timeOffset="-60581.959">26670 15106 751 0,'0'0'0'0,"5"12"0"15,4 11 0-15,-7-8 44 0,-4-3-44 0,2-3 44 16,2-3-44-16,-2-6-165 0,0 0 165 0,1 7-165 16,1-2 165-16,2 7-281 0</inkml:trace>
  <inkml:trace contextRef="#ctx0" brushRef="#br0" timeOffset="-60251.347">27076 15310 595 0,'0'0'0'0,"-12"-10"0"0,-13-5 0 0,25 15 83 16,0 0-83-16,0 0 83 0,9 8-83 0,-9-8 110 16,0 0-110-16,7 7 110 0,2 0-110 0,-9-7 143 0,0 0-143 15,7 3 143-15,-2-1-143 0,-5-2 130 0,0 0-130 16,5 0 130-16,-1 0-130 0,-4 0 85 15,0 0-85-15,3 0 85 0,2 0-85 0,-5 0 36 0,0 0-36 16,6 9 37-16,4 6-37 0,-10-15 0 0,0 0 0 0,19 26 1 16,7 10-1-16,-26-36-2 0,0 0 2 0,28 39-1 15,4 7 1-15,-32-46-13 16,0 0 13-16,33 45-12 0,3-1 12 0,-36-44-35 0,0 0 35 0,32 38-35 16,-1-4 35-16,-31-34-47 0,0 0 47 0,26 24-46 15,-2-8 46-15,-24-16-175 0,0 0 175 0,18-5-174 16,-8-16 174-16,-10 21-132 0,0 0 132 0,0-36-131 15,-7-15 131-15,0-40-634 0</inkml:trace>
  <inkml:trace contextRef="#ctx0" brushRef="#br0" timeOffset="-59985.825">27295 15233 729 0,'0'0'0'0,"2"4"0"0,0 2 0 0,-2-6 114 16,0 0-114-16,0 0 115 0,0 0-115 0,0 0 84 16,0 0-84-16,0 0 84 0,0 0-84 15,0 0 74-15,0 0-74 0,-7 12 75 0,-5 7-75 0,12-19 66 16,0 0-66-16,-16 31 66 0,-3 9-66 0,3-1 52 16,2 2-52-16,2-8 52 0,0-4-52 0,12-29 16 15,0 0-16-15,-14 41 17 0,0 5-17 0,14-46 8 0,0 0-8 16,-12 36 8-16,3-3-8 0,9-33-50 0,0 0 50 15,-7 24-50 1,4-6 50-16,3-18-142 0,0 0 142 0,0 0-142 0,-2-10 142 0,0 0-787 0</inkml:trace>
  <inkml:trace contextRef="#ctx0" brushRef="#br0" timeOffset="-59259.077">27562 14666 1345 0,'0'0'0'0,"0"0"-111"16,5 5 111-16,-5-5-111 0,5-1 111 0,-5 1-52 0,2-4 52 0,-2 4-51 16,4-2 51-16,-4 2-54 0,3 2 54 15,-3-2-54-15,4 4 54 0,-3-1-68 16,-1 0 68-16,0 1-68 0,2-2 68 0,-2 1-28 0,2 0 28 16,-2 1-28-16,2-2 28 0,-2 1 0 0,1 0 0 15,-1 1 0-15,2-2 0 0,-2-2 3 0,0 3-3 0,0-3 3 16,0 0-3-16,0 0 13 0,0 0-13 0,0 0 13 15,0 3-13-15,0-3 27 0,0 4-27 0,0-4 27 16,0 5-27-16,0-2 29 0,2 1-29 0,-2-4 29 16,3 3-29-16,-3-3 13 0,2 5-13 0,-2-5 14 15,0 0-14-15,0 0 30 0,0 0-30 0,0 0 30 16,-2 4-30-16,2-4 11 0,0 0-11 0,0 8 11 16,2 4-11-16,-2-12 5 0,0 0-5 0,2 16 6 0,0-3-6 15,-2-13 8-15,0 0-8 0,0 28 9 16,-2 6-9-16,2-34 7 0,0 0-7 0,2 40 8 15,3 2-8-15,-2 1 7 0,-1 0-7 0,1 5 8 0,1-3-8 16,-4-45 8-16,0 0-8 0,5 63 8 0,2 14-8 0,-2 5 23 16,2 12-23-16,-1-18 24 0,1-13-24 0,-7-63 42 15,0 0-42-15,5 69 43 16,0-2-43-16,-5-67 32 0,0 0-32 0,3 44 32 16,1-13-32-16,-4-31 33 0,0 0-33 15,2 24 34-15,-1-9-34 0,-1-15-52 0,0 0 52 0,2 14-51 0,-2-5 51 16,0-9-109-16,0 0 109 0,-3-11-109 0,-4-14 109 0,-4-11-655 0</inkml:trace>
  <inkml:trace contextRef="#ctx0" brushRef="#br0" timeOffset="-57710.87">27623 16133 102 0,'0'0'0'0,"2"-4"0"0,-1-1 0 0,-1 5 52 0,0 0-52 15,2-3 53-15,-2 1-53 0,0 2 46 16,0 0-46-16,0 0 46 0,0 0-46 0,0 0 43 0,0 0-43 0,0 0 44 16,0 0-44-16,0 0 30 0,0 0-30 0,0 0 30 15,0 3-30-15,0-3 24 0,0 0-24 0,0 0 25 16,-2 4-25-16,2-4 24 0,0 0-24 0,0 0 25 15,0 3-25-15,0-3 33 0,0 0-33 0,0 0 34 16,0 0-34-16,0 0 19 0,0 0-19 0,0 0 20 16,0 0-20-16,0 0 36 0,0 0-36 0,0 0 36 15,0 0-36-15,0 0 30 0,0 0-30 0,0 0 30 16,0 0-30-16,0 0 14 0,0 0-14 0,0 0 15 16,-3 2-15-16,3-2 12 0,0 0-12 0,0 0 13 15,-4 3-13-15,4-3 4 0,0 0-4 0,0 0 4 16,-3 2-4-16,3-2 7 0,0 0-7 0,0 0 7 15,0 0-7-15,0 0 3 0,0 0-3 0,0 0 3 0,-2 3-3 16,2-3 0-16,0 0 0 0,0 0 0 0,-3 2 0 16,3-2 1-16,0 0-1 0,0 0 2 0,-4 2-2 15,4-2 8-15,0 0-8 0,0 0 9 0,-1 3-9 0,1-3 15 16,0 0-15-16,0 0 15 0,0 0-15 0,0 0 15 16,0 0-15-16,0 0 16 0,-4 2-16 0,4-2 4 15,0 0-4-15,0 0 5 0,-5 2-5 0,5-2 3 16,0 0-3-16,-4 1 3 0,3 1-3 0,1-2 5 15,0 0-5-15,-4 2 6 0,2-2-6 0,2 0 6 16,0 0-6-16,-3 2 7 0,1-2-7 0,2 0 7 16,0 0-7-16,-3 1 8 0,1 1-8 0,2-2 15 0,0 0-15 15,0 0 15-15,-4 2-15 0,4-2 14 0,0 0-14 16,0 0 15-16,0 0-15 0,0 0 9 16,0 0-9-16,0 0 9 0,0 0-9 0,0 0 16 0,0 0-16 0,-1 3 17 15,-3 1-17-15,4-4 22 0,0 0-22 0,-3 5 23 16,-1 0-23-16,4-5 44 0,0 0-44 15,-3 7 44-15,-2 1-44 0,5-8 44 0,0 0-44 0,-6 10 44 16,1 2-44-16,5-12 28 0,0 0-28 0,-3 12 28 16,-1 2-28-16,4-14 18 0,0 0-18 0,-3 16 18 15,1 1-18-15,0 2 5 0,2 3-5 0,-2-10 5 16,1-7-5-16,1 2 8 0,0-2-8 0,0 4 9 16,1 3-9-16,3 1 3 0,-1 3-3 0,1-6 3 15,-2-3-3-15,3 0-1 0,0-1 1 0,4 1 0 16,1 0 0-16,2-2-23 0,4-3 23 0,-2-4-22 0,0-1 22 15,-14 3-9-15,0 0 9 0,19-9-8 16,4-3 8-16,-23 12-11 0,0 0 11 0,22-15-11 0,5-4 11 0,-27 19-9 16,0 0 9-16,24-19-9 0,0-1 9 0,-24 20-4 15,0 0 4-15,21-19-3 0,-2 0 3 16,-19 19 2-16,0 0-2 0,14-14 2 16,-3 2-2-16,-11 12 3 0,0 0-3 0,8-10 3 0,-2 3-3 0,-6 7-2 15,0 0 2-15,3-5-1 0,1 0 1 0,-4 5-42 16,0 0 42-16,-2-7-42 0,-2 0 42 15,4 7-44-15,0 0 44 0,-15-10-43 0,-11-6 43 0,26 16-114 16,0 0 114-16,-32-15-114 0,-6-2 114 0,38 17-152 16,0 0 152-16,-40-21-152 0,-5-4 152 0,-41-22-389 15</inkml:trace>
  <inkml:trace contextRef="#ctx0" brushRef="#br0" timeOffset="-57021.46">27727 14154 1267 0,'0'0'0'0,"0"0"-92"0,0 0 92 0,0 0-91 15,4 0 91-15,-4 0-5 0,0 0 5 0,0 0-4 16,0 0 4-16,0 0-36 0,0 0 36 0,0 0-35 16,0 0 35-16,0 0-40 0,0 0 40 0,0 0-40 15,0 0 40-15,0 0-8 0,0 0 8 0,0 0-7 16,0 0 7-16,0 0-2 0,0 0 2 0,0 0-1 16,0 0 1-16,0 0-9 0,0 0 9 0,0 0-9 15,0 0 9-15,0 0-3 0,0 0 3 0,0 0-3 16,0 0 3-16,0 0 0 0,0 0 0 0,0 0 1 15,2 3-1-15,-2-3 13 0,0 0-13 0,1 5 13 16,3 4-13-16,-4-9 18 0,0 0-18 0,5 22 18 0,0 6-18 16,-5-28 25-16,0 0-25 0,6 36 26 0,1 8-26 15,-7-44 21-15,0 0-21 0,3 46 21 0,1 4-21 16,-4-50 1-16,0 0-1 0,1 41 2 0,-1-5-2 0,0-36-99 16,0 0 99-16,0 28-99 0,0-6 99 15,0-22-118-15,0 0 118 0,0 46-430 0,0-92 430 0</inkml:trace>
  <inkml:trace contextRef="#ctx0" brushRef="#br0" timeOffset="-55668.183">27943 14700 91 0,'0'0'0'16,"6"6"0"-16,1 0 0 0,-7-6 34 0,0 0-34 15,3 4 35-15,1-4-35 0,-4 0 75 0,0 0-75 0,0 0 76 16,0 0-76-16,0 0 81 0,0 0-81 0,0 0 81 16,0 0-81-16,0 0 98 0,0 0-98 0,0 0 98 15,0 0-98-15,0 0 74 0,0 0-74 0,0 0 74 16,5-2-74-16,-5 2 63 0,0 0-63 0,5-2 64 16,0-1-64-16,-5 3 37 0,0 0-37 0,6-2 37 15,1-1-37-15,-7 3 26 0,0 0-26 0,6 0 26 16,3 0-26-16,-9 0 4 0,0 0-4 0,11 2 5 15,-1 1-5-15,-10-3 3 0,0 0-3 0,11 3 4 16,-3 2-4-16,-8-5 0 0,0 0 0 0,11 6 1 0,-4 0-1 16,-7-6 1-16,0 0-1 0,7 7 2 15,-2 0-2-15,-5-7 1 0,0 0-1 0,5 7 1 0,-1 0-1 16,-4-7 1-16,0 0-1 0,3 7 1 0,1 0-1 16,-4-7 1-16,0 0-1 0,3 8 1 0,-1 2-1 15,-2-10 0-15,0 0 0 0,2 11 0 0,-1 1 0 16,-1-12-1-16,0 0 1 0,2 19 0 0,-2 3 0 0,0-22-3 15,0 0 3-15,0 26-2 0,2 3 2 0,0 0-2 16,-1 0 2-16,1-5-2 0,0-5 2 0,-2-19-17 16,0 0 17-16,3 41-17 0,4 12 17 0,-7-53-15 15,0 0 15-15,7 63-15 0,4 11 15 0,-11-74-17 16,0 0 17-16,12 96-16 0,3 17 16 16,-15-113-26-16,0 0 26 0,13 105-25 0,-1-3 25 0,-12-102-7 15,0 0 7-15,7 86-6 0,-2-12 6 0,-5-74-5 16,0 0 5-16,2 56-5 15,-2-16 5-15,0-40 0 0,0 0 0 0,-2 29 0 0,0-12 0 0,2-17 13 0,0 0-13 16,-3 17 13-16,-1-3-13 0,4-14 27 0,0 0-27 16,-3 10 27-16,-1-2-27 0,4-8 32 0,0 0-32 15,-3 7 32-15,-2 0-32 0,5-7-76 0,0 0 76 16,-11 5-75-16,-3-3 75 0,14-2-137 0,0 0 137 0,-24-21-137 16,-7-16 137-16,-25-21-382 0</inkml:trace>
  <inkml:trace contextRef="#ctx0" brushRef="#br0" timeOffset="-55062.917">28407 15387 561 0,'0'0'0'0,"0"-5"0"16,0-2 0-16,0 7 63 0,0 0-63 0,0-3 63 15,0-1-63-15,0 4 42 0,0 0-42 0,0 0 42 16,0 0-42-16,0 0 54 0,0 0-54 0,0 0 54 16,5 4-54-16,-5-4 76 0,0 0-76 0,5 2 76 15,2-1-76-15,-7-1 86 0,0 0-86 0,11 2 87 0,4-2-87 16,-15 0 60-16,0 0-60 0,20-2 60 16,2 1-60-16,-22 1 55 0,0 0-55 0,25-2 56 0,3 0-56 15,-28 2 24-15,0 0-24 0,24-2 25 0,0 1-25 0,-24 1 18 16,0 0-18-16,19-2 18 15,-1-1-18-15,-18 3 0 0,0 0 0 0,16-2 0 0,-1 0 0 16,-15 2-8-16,0 0 8 0,12-3-7 0,-1 1 7 0,-11 2-57 16,0 0 57-16,7-2-57 0,-2 2 57 0,-5 0-114 15,0 0 114-15,4 0-113 0,-1 0 113 0,-3 0-147 16,0 0 147-16,-5-3-147 0,-4-4 147 0,-5-3-556 16</inkml:trace>
  <inkml:trace contextRef="#ctx0" brushRef="#br0" timeOffset="-54622.47">28511 15269 494 0,'0'0'0'0,"11"4"0"0,5-1 0 0,-16-3 66 0,0 0-66 0,7 3 67 16,-6-6-67-16,-1 3 46 0,0 0-46 0,0 0 46 15,0 0-46-15,0 0 59 0,0 0-59 0,0 0 60 16,-5-2-60-16,5 2 45 0,0 0-45 0,0 0 45 15,-3-5-45-15,3 5 41 0,0 0-41 0,0 0 42 16,0-5-42-16,0 5 42 0,0 0-42 0,0 0 42 16,0-3-42-16,0 3 26 0,0 0-26 0,0 0 26 15,0 0-26-15,0 0 18 0,0 0-18 0,0 0 18 16,0 0-18-16,0 0 18 0,0 0-18 0,0 0 18 0,0 0-18 16,0 0 8-16,0 0-8 0,0 0 9 0,0 0-9 15,0 0 4-15,0 0-4 0,0 0 4 16,0 0-4-16,0 0 7 0,0 0-7 0,0 0 7 0,0 0-7 0,0 0 0 15,0 0 0-15,0 0 1 0,0 0-1 0,0 0 2 16,0 0-2-16,0 0 2 0,0 0-2 0,0 0 18 16,0 0-18-16,0 0 18 0,0 0-18 0,0 0 8 15,0 0-8-15,0 0 8 0,0 3-8 0,0-3 9 16,0 0-9-16,-2 15 10 0,0 6-10 0,0 8 0 16,-1 5 0-16,1-10 0 0,2-3 0 0,-2 1-26 15,1-1 26-15,1 4-26 0,1 3 26 0,-1-28-134 16,0 0 134-16,4 24-133 0,3 0 133 0,-7-24-99 0,0 0 99 15,10 48-569-15,-20-96 569 0</inkml:trace>
  <inkml:trace contextRef="#ctx0" brushRef="#br0" timeOffset="-48603.709">29048 14700 371 0,'0'0'0'16,"-5"4"0"-16,-4 3 0 0,9-7 30 0,0 0-30 16,0 0 30-16,0 0-30 0,0 0-79 0,0 0 79 0,0 0-79 15,5-2 79-15,-5 2-9 0,0 0 9 0,0 0-8 16,5-2 8-16,-5 2-10 0,0 0 10 0,0 0-10 16,4-1 10-16,-4 1 1 0,0 0-1 0,0 0 2 15,0 0-2-15,0 0 33 0,0 0-33 0,0 0 34 16,0 0-34-16,0 0 29 0,0 0-29 0,0 0 29 15,0 0-29-15,0 0 33 0,0 0-33 0,0 0 34 16,0 0-34-16,0 0 32 0,0 0-32 0,0 0 32 16,0 0-32-16,0 0 49 0,0 0-49 0,0 0 49 15,0 0-49-15,0 0 52 0,0 0-52 0,0 0 53 16,0 0-53-16,0 0 32 0,0 0-32 0,0 0 33 0,0 0-33 16,0 0 4-16,0 0-4 0,0 0 5 0,-4 0-5 15,1 0 5-15,-2 1-5 0,1-1 5 16,1 0-5-16,-1 0 0 0,3 2 0 0,-3 0 1 0,1-1-1 0,-3 1 10 15,-1 1-10-15,2-1 11 0,2 0-11 0,-1 0 8 16,2-2-8-16,2 0 8 0,0 0-8 16,0 0 9-16,0 0-9 0,0 0 9 0,0 0-9 0,0 0 3 15,0 0-3-15,0 0 4 0,-3 3-4 0,3-3 0 16,0 0 0-16,-3 2 1 0,-1 1-1 0,4-3 0 16,0 0 0-16,-3 5 0 0,-3-3 0 0,6-2 1 15,0 0-1-15,-5 5 2 0,-2 0-2 0,7-5 1 0,0 0-1 16,-5 5 1-16,0 1-1 0,5-6 1 0,0 0-1 15,-4 5 1-15,1 0-1 0,3-5 0 0,0 0 0 16,-4 7 0-16,2-4 0 0,2-3-2 0,0 0 2 0,-3 7-1 16,1 2 1-16,2-9-11 15,0 0 11-15,-3 10-11 0,-1 4 11 0,4-14-4 0,0 0 4 16,-1 18-4-16,-1 5 4 0,2-23-3 0,0 0 3 0,0 24-3 16,2 3 3-16,-2-27 0 0,0 0 0 0,0 33 0 15,1 4 0-15,-1-4 0 0,2-1 0 0,-4-9 0 16,1-10 0-16,1-13 1 0,0 0-1 0,-2 30 1 15,-2 7-1-15,4-37 1 0,0 0-1 0,-1 34 2 16,-1 2-2-16,2-36 15 0,0 0-15 0,-2 40 16 16,2 3-16-16,0-43 24 0,0 0-24 0,0 36 25 15,0-2-25-15,-2-3 7 0,1-6-7 0,1-1 7 16,1-5-7-16,1 4 18 0,2-3-18 0,-3-3 18 16,3-3-18-16,-2 1 8 0,-2 1-8 0,0-4 8 0,0-2-8 0,0-10 15 15,0 0-15-15,0 14 16 0,0 3-16 16,0-17 15-16,0 0-15 0,0 15 15 0,-2 1-15 15,2-16 15-15,0 0-15 0,0 13 16 16,0-2-16-16,0-11 9 0,0 0-9 0,0 10 10 0,2-3-10 0,-2-7 16 16,0 0-16-16,0 7 17 0,1-4-17 0,-1-3 8 15,0 0-8-15,0 5 8 0,-1-1-8 0,1-4 15 16,0 0-15-16,0 5 16 0,0-2-16 0,0-3 3 16,0 0-3-16,0 4 4 0,0-1-4 0,0-3 7 15,0 0-7-15,0 4 7 0,0-3-7 0,0-1 7 16,0 0-7-16,0 4 8 0,0-3-8 15,0-1 7-15,0 0-7 0,0 4 8 0,0-2-8 0,0-2 8 0,0 0-8 16,0 5 8-16,-2-5-8 0,2 0 1 0,0 0-1 0,0 3 1 16,0-1-1-16,0-2 0 0,0 0 0 15,0 0 1-15,0 3-1 0,0-3 0 0,0 0 0 0,0 0 1 16,0 0-1-16,0 0-1 0,0 0 1 0,0 0 0 16,0 4 0-16,0-4 0 0,0 0 0 0,0 3 0 15,0 0 0-15,0-3 0 0,0 0 0 0,0 4 0 16,2-1 0-16,-2-3 0 0,0 0 0 0,1 4 0 15,3-1 0-15,-4-3-1 0,0 0 1 0,2 4 0 16,1-1 0-16,-3-3-3 0,0 0 3 0,2 3-2 16,1 1 2-16,-3-4 0 0,0 0 0 0,4 3 0 15,-1 1 0-15,-3-4 0 0,0 0 0 0,5 5 1 16,2 0-1-16,-7-5 0 0,0 0 0 0,9 5 0 0,2 0 0 16,-11-5 0-16,0 0 0 0,12 5 0 15,2 1 0-15,-14-6 0 0,0 0 0 0,12 5 0 0,2-2 0 16,-14-3-2-16,0 0 2 0,12 4-2 0,0-1 2 15,-12-3-41-15,0 0 41 0,12 2-41 0,-1-1 41 0,-11-1-98 16,0 0 98-16,9 0-97 16,-4-1 97-16,9-1-621 0</inkml:trace>
  <inkml:trace contextRef="#ctx0" brushRef="#br0" timeOffset="-15134.692">27032 9234 1155 0,'0'0'0'0,"-8"8"0"0,-8 4 0 0,16-12 120 0,0 0-120 15,-7-5 121-15,4-10-121 0,3 15 55 0,0 0-55 16,-7-16 56-16,-2 4-56 0,9 12 26 0,0 0-26 15,-23-13 26-15,-8 1-26 0,31 12-10 16,0 0 10-16,-35-2-9 0,-5 2 9 0,40 0-6 0,0 0 6 0,-47 7-6 16,-5 7 6-16,5 4-4 0,5 3 4 0,5-2-3 15,8-4 3-15,29-15-7 0,0 0 7 0,-44 28-6 16,-8 9 6-16,52-37-3 0,0 0 3 0,-58 55-2 16,-6 14 2-16,64-69-11 0,0 0 11 0,-47 65-10 15,5 0 10-15,18-17-1 0,11-12 1 0,5-9-1 16,8-8 1-16,0-19-8 0,0 0 8 0,1 39-8 15,6 16 8-15,-7-55-3 0,0 0 3 0,13 70-3 16,6 14 3-16,-19-84-1 0,0 0 1 0,22 83 0 16,8-5 0-16,-30-78-19 0,0 0 19 0,33 79-18 15,5-7 18-15,-38-72-44 0,0 0 44 16,39 70-43-16,1-3 43 0,-40-67-14 0,0 0 14 0,35 64-13 0,-2-6 13 16,-9-7-33-16,-6-8 33 0,-8-19-33 15,-8-19 33-15,-2-5-19 0,0 0 19 0,3 23-18 0,1 4 18 16,-4-27-2-16,0 0 2 0,0 27-1 0,-4 1 1 15,4-28 12-15,0 0-12 0,-12 36 12 0,-7 3-12 0,19-39 28 16,0 0-28-16,-31 40 28 0,-11 2-28 0,42-42 32 16,0 0-32-16,-46 35 33 0,-4-1-33 15,3-7 48-15,2-4-48 0,17-8 49 16,10-3-49-16,-3-5 35 0,2-2-35 0,-14-2 35 0,-10-3-35 0,43 0-1 16,0 0 1-16,-44-3 0 0,-1-7 0 0,45 10-80 15,0 0 80-15,-39-14-80 0,-1-5 80 0,40 19-158 16,0 0 158-16,-33-29-157 0,4-10 157 0,-34-30-678 0</inkml:trace>
  <inkml:trace contextRef="#ctx0" brushRef="#br0" timeOffset="-14424.009">27010 9491 561 0,'0'0'0'0,"-4"7"0"0,-1 1 0 0,5-8 5 0,0 0-5 15,9 5 5-15,8 0-5 0,-17-5 8 0,0 0-8 16,16 9 9-16,5 3-9 0,-21-12 3 0,0 0-3 16,14 12 4-16,1 3-4 0,-15-15 4 15,0 0-4-15,11 12 5 0,-3-5-5 0,-8-7 18 0,0 0-18 16,7 9 19-16,-3-4-19 0,-4-5 55 0,0 0-55 0,2 7 56 16,-2-5-56-16,0-2 57 0,0 0-57 0,0 6 58 15,-2-2-58-15,2-4 40 0,0 0-40 0,-2 8 40 16,-1 8-40-16,-1 6 30 0,2 5-30 0,-1-4 30 15,0-4-30-15,3-19 15 0,0 0-15 0,-6 42 15 16,1 15-15-16,5-57 5 0,0 0-5 0,-9 70 6 16,-1 12-6-16,10-82 8 0,0 0-8 0,-16 107 9 15,-3 18-9-15,19-125 3 0,0 0-3 0,-19 106 3 16,0-7-3-16,19-99 5 0,0 0-5 0,-14 77 6 16,3-15-6-16,11-62 7 0,0 0-7 0,-3 50 7 0,6-11-7 15,-1-15 14-15,3-17-14 0,1 2 15 0,-1-4-15 16,2 1 8-16,0 0-8 0,0-3 8 15,-2 0-8-15,4 1 15 0,-1-2-15 0,-2-1 16 0,-5-1-16 16,3 0 15-16,-1-1-15 0,-3 1 15 0,4-2-15 16,-1 2 4-16,1-5-4 0,1 0 4 0,0-1-4 0,2 0-46 15,5-3 46-15,-3-3-46 0,1 0 46 16,-10 12-112-16,0 0 112 0,18-24-112 0,3-3 112 16,-21 27-119-16,0 0 119 0,19-35-119 0,2-4 119 0,19-33-403 0</inkml:trace>
  <inkml:trace contextRef="#ctx0" brushRef="#br0" timeOffset="-13811.949">27302 10212 695 0,'0'0'0'0,"-3"5"0"15,-2 4 0-15,5-9 49 0,0 0-49 0,0 0 50 16,3 0-50-16,-3 0 40 0,0 0-40 0,4-4 41 16,-1 4-41-16,-3 0 12 0,0 0-12 0,4-3 12 15,-3 1-12-15,-1 2-1 0,0 0 1 0,0 0-1 16,0 0 1-16,0 0 8 0,0 0-8 0,0 9 8 16,-1-1-8-16,1-8 24 0,0 0-24 0,-6 24 25 0,-1 10-25 15,7-34 22-15,0 0-22 0,-10 40 22 0,-2 8-22 16,12-48 9-16,0 0-9 0,-11 43 10 15,1-2-10-15,10-41 18 0,0 0-18 0,-9 32 18 0,4-3-18 16,5-29 8-16,0 0-8 0,-5 21 8 0,1-4-8 0,4-17 3 16,0 0-3-16,0 14 4 0,0-4-4 0,0-10 7 15,0 0-7-15,4 2 7 0,4-9-7 0,-8 7 22 16,0 0-22-16,11-14 22 0,3-10-22 0,-14 24 36 16,0 0-36-16,12-27 37 0,2-9-37 0,-14 36 37 15,0 0-37-15,14-34 37 0,0-2-37 0,-14 36 15 16,0 0-15-16,15-35 16 0,3-1-16 0,-18 36 3 15,0 0-3-15,19-34 3 0,4 2-3 0,-1 3 0 0,4 1 0 16,-5 6 1-16,-1 1-1 0,-20 21-3 0,0 0 3 16,19-15-3-16,0 1 3 0,-19 14-1 0,0 0 1 15,17-7 0-15,-1 6 0 0,-2 4-8 0,0 4 8 0,-4 1-8 16,-1 3 8-16,0 2-1 0,-1 6 1 0,-1 2 0 16,0 5 0-16,-7-26 0 15,0 0 0-15,4 37 0 0,-1 9 0 0,-3-46 0 0,0 0 0 0,2 45 0 16,-2 5 0-16,-2-11 7 0,-1-3-7 0,3-12 7 15,0-9-7-15,-2 1 8 0,0-4-8 0,1-2 9 16,1-3-9-16,-2 3 3 0,0-3-3 16,2-2 4-16,0-1-4 0,0-3-36 0,-2 1 36 0,2-2-36 15,0 4 36-15,0-4-105 0,0 0 105 0,-1-18-104 16,-1-11 104-16,-2-20-709 0</inkml:trace>
  <inkml:trace contextRef="#ctx0" brushRef="#br0" timeOffset="-13552.222">27966 9958 270 0,'0'0'0'0,"-7"0"0"0,-5 2 0 0,12-2-36 0,0 0 36 0,0 0-35 15,0 0 35-15,0 0-81 0</inkml:trace>
  <inkml:trace contextRef="#ctx0" brushRef="#br0" timeOffset="-13357.087">27966 9958 102 0,'0'0'0'0,"0"0"0"0,0 0 0 0,0 0 47 0,0 0-47 0,0 0 47 0,0 0-47 0,0 0 78 0,0 0-78 0,0 0 79 16,0 0-79-16,0 0 89 0,0 0-89 0,0 0 89 15,0 0-89-15,0 0 72 0,0 0-72 0,0 0 72 16,-5 6-72-16,5-6 46 0,0 0-46 0,-5 10 46 16,-4-2-46-16,9-8 38 0,0 0-38 0,-14 28 39 15,-5 8-39-15,19-36 9 0,0 0-9 0,-18 48 9 16,3 13-9-16,15-61 12 0,0 0-12 0,-14 71 12 16,2 13-12-16,12-84 3 0,0 0-3 0,-9 101 4 15,2 17-4-15,7-118 2 0,0 0-2 0,0 96 3 0,5-7-3 16,-5-89-1-16,0 0 1 0,11 56 0 0,3-18 0 15,-14-38-163-15,0 0 163 0,17 5-163 0,4-25 163 16,-21 20-131-16,0 0 131 0,28-60-130 0,5-33 130 0,28-58-140 16</inkml:trace>
  <inkml:trace contextRef="#ctx0" brushRef="#br0" timeOffset="-13071.029">28043 10068 606 0,'0'0'0'16,"5"3"0"-16,4 3 0 0,-9-6 129 16,0 0-129-16,15 5 129 0,8 2-129 0,-23-7 81 0,0 0-81 15,30 8 82-15,6 1-82 0,-36-9 52 0,0 0-52 0,39 10 52 16,1-1-52-16,-6 3 10 0,-2 1-10 16,-8-2 10-16,-3-1-10 0,-2 2 6 0,0 0-6 0,-8-5 6 15,-6-2-6-15,0 3 13 0,1 3-13 0,1 6 14 16,3 5-14-16,-10-22 14 0,0 0-14 0,9 21 15 15,-2 1-15-15,-7-22 0 0,0 0 0 0,7 24 0 16,0-4 0-16,-7-20-129 0,0 0 129 0,3 19-129 16,1-7 129-16,-4-12-118 0,0 0 118 0,0 0-118 15,-2-12 118-15,0-1-455 0</inkml:trace>
  <inkml:trace contextRef="#ctx0" brushRef="#br0" timeOffset="-12825.087">28391 9910 785 0,'0'0'0'0,"2"11"0"0,0 8 0 16,-2-19 115-16,0 0-115 0,0 6 115 15,0-2-115-15,0-4 70 0,0 0-70 0,-2 3 70 0,-2 2-70 16,4-5 38-16,0 0-38 0,-3 16 39 0,-2 8-39 0,-2 3 1 16,-2 2-1-16,2-6 1 0,0-8-1 0,7-15 4 15,0 0-4-15,-19 39 5 0,-7 16-5 0,26-55 0 16,0 0 0-16,-26 57 1 0,-4 4-1 0,30-61-1 15,0 0 1-15,-23 52 0 0,3-9 0 0,20-43-22 16,0 0 22-16,-16 36-22 0,5-12 22 0,11-24-95 0,0 0 95 16,6 3-94-16,13-23 94 0,-19 20-139 0,0 0 139 15,22-35-139-15,8-21 139 0,22-33-455 0</inkml:trace>
  <inkml:trace contextRef="#ctx0" brushRef="#br0" timeOffset="-12584.787">28612 9806 763 0,'0'0'0'0,"6"10"0"0,1 9 0 0,-7-19 118 0,0 0-118 0,12 29 118 15,5 4-118-15,-17-33 80 0,0 0-80 0,14 46 81 16,-2 9-81-16,-12-55 47 0,0 0-47 0,7 61 47 16,-3 6-47-16,-4-67 20 0,0 0-20 0,-9 89 20 15,-10 18-20-15,-4-22 40 0,-3-11-40 0,12-30 41 16,6-21-41-16,-6 6 2 0,-4-2-2 0,9-11 3 15,6-13-3-15,-4 9 25 0,-2 0-25 16,6-7 26-16,1-1-26 0,2-4-165 0,0 0 165 0,-14 7-165 0,-5 1 165 0,19-8-136 16,0 0 136-16,-10-20-135 0,3-18 135 0,-11-19-529 15</inkml:trace>
  <inkml:trace contextRef="#ctx0" brushRef="#br0" timeOffset="-11968.98">29355 9979 953 0,'0'0'0'16,"-16"-5"0"-16,-12-2 0 0,28 7 93 0,0 0-93 15,-9 3 94-15,8 8-94 0,1-11 34 0,0 0-34 16,-4 7 35-16,1-1-35 0,3-6 2 0,0 0-2 0,-13 7 2 15,-2-2-2-15,15-5-2 0,0 0 2 0,-18 7-1 16,-3-3 1-16,21-4-4 0,0 0 4 0,-22 8-3 16,-3-1 3-16,25-7 0 0,0 0 0 0,-29 22 0 15,-6 13 0-15,5-1 7 0,1 5-7 0,6-1 7 16,7 0-7-16,16-38 4 0,0 0-4 0,-15 51 5 16,1 7-5-16,14-58 3 0,0 0-3 0,-11 50 3 15,6-5-3-15,5-9 5 0,7-9-5 0,3-3 6 0,6-12-6 16,-16-12 2-16,0 0-2 0,25 2 3 15,8-11-3-15,-33 9 0 0,0 0 0 0,36-24 0 0,8-15 0 16,-8 3 4-16,1-7-4 0,-7 3 5 0,-6 4-5 16,-24 36 21-16,0 0-21 0,24-51 21 0,-3-11-21 15,-21 62 32-15,0 0-32 0,23-84 32 0,-2-18-32 16,-5 25 36-16,-6 8-36 0,-5 23 36 0,-3 15-36 0,0 4 38 16,-1 6-38-16,-1 4 39 0,-1 7-39 0,1 10 51 15,0 0-51-15,-2-12 51 0,2 0-51 16,0 12 42-16,0 0-42 0,-2-9 43 0,2 6-43 0,0 3 18 15,0 0-18-15,-2-4 19 0,2-1-19 0,0 5 13 16,0 0-13-16,0 0 14 0,0 0-14 0,0 0 4 16,0 0-4-16,0 0 5 0,0 0-5 0,0 0 0 0,0 5 0 15,0-1 1-15,0-1-1 0,0 9-7 0,0 3 7 16,-1 21-6-16,-1 12 6 0,2-48-5 0,0 0 5 16,-2 67-4-16,-1 19 4 0,3-86-4 0,0 0 4 15,-11 118-3-15,-3 26 3 0,14-144-6 0,0 0 6 0,-12 122-6 16,2-9 6-16,6-28-21 0,8-20 21 15,-6-25-21-15,-2-26 21 0,4-2-43 0,4-11 43 0,-1 3-43 16,1-4 43-16,-4 0-44 0,0 0 44 16,17-21-43-16,9-18 43 0,18-25-1067 0</inkml:trace>
  <inkml:trace contextRef="#ctx0" brushRef="#br0" timeOffset="-11215.856">29778 9494 102 0,'0'0'0'0,"-5"0"0"0,-6 0 0 0,11 0 36 0,0 0-36 0,-3 0 36 16,6 0-36-16,-3 0 30 0,0 0-30 0,0 0 30 16,0 0-30-16,0 0 15 0,0 0-15 0,0 0 16 15,4 0-16-15,-4 0 32 0,0 0-32 0,0 0 32 16,3 0-32-16,-3 0 10 0,0 0-10 0,0 0 10 16,0 0-10-16,0 0 19 0,0 0-19 0,0 0 20 15,0 0-20-15,0 0 23 0,0 0-23 0,0 0 24 16,4 0-24-16,-4 0 13 0,0 0-13 0,0 0 14 0,3 4-14 15,-3-4 41-15,0 0-41 0,0 0 41 0,4 0-41 16,-4 0 37-16,0 0-37 0,0 0 37 0,0 0-37 16,0 0 55-16,0 0-55 0,0 0 56 15,0 0-56-15,0 0 55 0,0 0-55 0,0 0 55 0,0 0-55 16,0 0 44-16,0 0-44 0,0 0 45 0,0 0-45 16,0 0 54-16,0 0-54 0,0 0 54 0,0 0-54 0,0 0 32 15,0 0-32-15,0 0 32 0,0 0-32 0,0 0 9 16,0 0-9-16,0 0 9 0,0 0-9 0,0 0 12 15,0 0-12-15,0 8 13 0,0 8-13 0,-2 11 15 16,-2 12-15-16,1 1 15 0,-1 3-15 0,4-43 8 16,0 0-8-16,-5 65 8 0,0 17-8 0,5-82 15 15,0 0-15-15,-14 113 16 0,-7 22-16 0,21-135 23 0,0 0-23 16,-21 125 24-16,-3 0-24 0,24-125 13 0,0 0-13 16,-21 107 14-16,2-13-14 0,19-94 0 15,0 0 0-15,-12 68 0 0,3-21 0 0,9-47-7 16,0 0 7-16,-5 31-6 0,3-14 6 0,2-17-17 15,0 0 17-15,-2 12-17 0,4-11 17 0,-2-1-136 16,0 0 136-16,9-13-135 0,5-16 135 0,-14 29-141 0,0 0 141 0,14-42-141 16,-1-11 141-16,15-44-426 0</inkml:trace>
  <inkml:trace contextRef="#ctx0" brushRef="#br0" timeOffset="-10743.379">29867 10143 863 0,'0'0'0'0,"-4"-5"0"15,-3-2 0-15,6 2 112 0,1 5-112 0,0 0 112 0,0 0-112 0,0 0 56 16,1 5-56-16,-1-5 57 0,4 4-57 0,-2-1 6 16,-1 2-6-16,1 1 6 0,-2 0-6 0,0 6-1 15,-2 7 1-15,1 0-1 0,1 3 1 0,0-22-1 16,0 0 1-16,-4 35 0 0,-3 7 0 0,7-42 4 15,0 0-4-15,-5 40 4 0,0-1-4 0,5-39 24 16,0 0-24-16,-4 33 25 0,1-2-25 0,3-31 13 16,0 0-13-16,-2 27 14 0,4-6-14 15,-2-21 19-15,0 0-19 0,1 18 20 0,5-6-20 0,-6-12 23 0,0 0-23 16,5 0 24-16,4-6-24 0,-9 6 7 16,0 0-7-16,8-16 8 0,3-8-8 0,-11 24 10 0,0 0-10 15,12-29 10-15,0-9-10 0,-12 38 24 16,0 0-24-16,14-32 25 0,2-4-25 0,-16 36 19 0,0 0-19 0,15-34 20 15,3 4-20-15,-18 30 25 0,0 0-25 0,14-22 26 16,0 7-26-16,-14 15 14 0,0 0-14 0,12-9 15 16,-2 2-15-16,-10 7 5 0,0 0-5 0,13 7 5 15,1 9-5-15,-14-16 15 0,0 0-15 0,10 29 15 16,0 14-15-16,-10-43 0 0,0 0 0 0,6 46 0 16,-5 9 0-16,-1-55 0 0,0 0 0 0,0 48 1 15,-1 1-1-15,1-49-41 0,0 0 41 0,-2 40-41 16,-2-4 41-16,4-36-155 0,0 0 155 0,-3 24-155 15,1-12 155-15,2-12-144 0,0 0 144 0,0-16-143 16,2-20 143-16,0-19-613 0</inkml:trace>
  <inkml:trace contextRef="#ctx0" brushRef="#br0" timeOffset="-9992.457">30405 9869 729 0,'0'0'0'0,"0"0"0"0,-5 5 0 0,5-5 58 0,0 0-58 16,0 0 59-16,0 0-59 0,0 0-10 15,0 0 10-15,0 0-9 0,3 0 9 0,-3 0-67 0,0 0 67 0,0 0-67 16,6 6 67-16,-6-6-69 0,0 0 69 0,3 0-68 15,1 1 68-15,-4-1-27 0,0 0 27 16,3 2-27-16,-1 0 27 0,-2-2 11 0,0 0-11 0,0 0 11 16,3 7-11-16,-3-7 72 0,0 0-72 0,0 0 73 15,2 3-73-15,-2-3 73 0,0 0-73 0,0 0 74 16,0 0-74-16,0 0 62 0,0 0-62 0,0 0 63 16,2 2-63-16,-2-2 54 0,0 0-54 0,0 0 55 15,0 0-55-15,0 0 24 0,0 0-24 0,0 0 25 16,0 0-25-16,0 0 18 0,0 0-18 0,0 0 19 15,0 0-19-15,0 0 10 0,0 0-10 0,0 0 10 16,0 3-10-16,0-3 4 0,0 0-4 0,0 0 4 0,0 4-4 16,0-4 21-16,0 0-21 0,0 0 21 15,0 0-21-15,0 0 6 0,0 0-6 0,0 0 7 16,0 0-7-16,0 0 16 0,0 0-16 0,0 0 17 0,0 0-17 16,0 0 33-16,0 0-33 0,0 0 34 0,-2 3-34 15,2-3 17-15,0 0-17 0,0 0 17 0,-3 3-17 0,3-3 19 16,0 0-19-16,0 0 20 0,-4 2-20 0,4-2 9 15,0 0-9-15,0 0 10 0,-5 2-10 16,5-2 4-16,0 0-4 0,-5 5 5 0,-1 0-5 0,6-5 7 16,0 0-7-16,-7 10 7 0,-1-1-7 0,8-9 0 15,0 0 0-15,-9 10 1 0,0 2-1 0,9-12 0 16,0 0 0-16,-7 12 1 0,0-1-1 16,7-11 0-16,0 0 0 0,-5 10 0 0,2-2 0 15,3-8 0-15,0 0 0 0,-6 11 0 0,3-3 0 0,3-8 5 0,0 0-5 16,-4 16 5-16,1-1-5 0,-2 6 0 0,-1 3 0 15,3-9 1-15,3-8-1 0,-5 7-2 0,-2-1 2 0,-2 15-1 16,0 6 1-16,9-34 0 16,0 0 0-16,-8 41 0 0,-1 7 0 0,9-48-2 0,0 0 2 15,-9 46-2-15,2 6 2 0,7-52 0 0,0 0 0 0,-3 48 0 16,1-6 0-16,4-6-2 0,3-5 2 0,0-5-1 16,0-7 1-16,4 1-1 0,3-2 1 0,4-1-1 15,3-2 1-15,-19-15-24 0,0 0 24 0,25 10-23 16,6-1 23-16,-31-9-77 0,0 0 77 0,30 8-76 15,3-4 76-15,-33-4-96 0,0 0 96 0,26-4-96 16,-2-4 96-16,27-4-699 0</inkml:trace>
  <inkml:trace contextRef="#ctx0" brushRef="#br0" timeOffset="-9648.196">30504 10097 1076 0,'0'0'0'0,"2"4"0"0,3 1 0 0,-5-5 135 16,0 0-135-16,0 0 135 0,0 0-135 0,0 0 94 16,0 0-94-16,0 0 94 0,-1-5-94 0,1 5 37 15,0 0-37-15,0 0 38 0,-2-4-38 0,2 4-2 16,0 0 2-16,3 4-2 0,4 1 2 0,-7-5-2 0,0 0 2 15,13 15-2-15,6 7 2 0,0-1-2 0,2 3 2 16,-2 2-2-16,0-1 2 0,-19-25 0 0,0 0 0 0,19 31 1 16,2 5-1-16,-21-36 4 0,0 0-4 0,19 40 5 31,2 2-5-31,-21-42 3 0,0 0-3 0,19 40 3 0,1-2-3 0,-5-9 0 0,1-7 0 0,-6-7 1 16,-3-3-1-16,-7-12-54 0,0 0 54 0,11-1-54 15,-1-13 54-15,-10 14-125 0,0 0 125 0,9-26-125 16,0-10 125-16,8-24-851 0</inkml:trace>
  <inkml:trace contextRef="#ctx0" brushRef="#br0" timeOffset="-9410.768">30821 10034 774 0,'0'0'0'0,"0"10"0"0,-1 7 0 15,-3-1 102-15,-3-1-102 0,-5 2 103 0,-4 5-103 16,2 2 78-16,-1-1-78 0,-1 4 78 0,2 2-78 0,14-29 44 15,0 0-44-15,-21 43 45 0,-3 12-45 16,24-55 5-16,0 0-5 0,-26 55 6 0,0 5-6 16,26-60 4-16,0 0-4 0,-25 51 5 0,4-3-5 0,21-48 7 15,0 0-7-15,-17 38 7 0,5-11-7 16,12-27 3-16,0 0-3 0,-11 24 3 0,6-12-3 0,5-12-66 16,0 0 66-16,0 0-65 0,10-15 65 15,-10 15-161-15,0 0 161 0,11-36-160 16,3-19 160-16,10-36-509 0</inkml:trace>
  <inkml:trace contextRef="#ctx0" brushRef="#br0" timeOffset="-9160.581">30787 9904 863 0,'0'0'0'0,"-2"5"0"16,-2 2 0-16,4-7 151 0,0 0-151 0,7 5 152 15,7-2-152-15,-14-3 109 0,0 0-109 0,19 12 110 16,8 4-110-16,-27-16 74 0,0 0-74 0,29 29 74 15,4 10-74-15,-33-39 33 0,0 0-33 0,28 50 33 16,-3 11-33-16,-25-61 23 0,0 0-23 0,15 67 24 16,-6 9-24-16,-9-76 34 0,0 0-34 0,0 90 35 15,-7 15-35-15,7-105 2 0,0 0-2 0,-10 79 2 16,-6-14-2-16,16-65-51 0,0 0 51 0,-9 39-51 0,2-20 51 16,7-19-152-16,0 0 152 0,-9-8-151 0,1-30 151 15,-10-7-888-15</inkml:trace>
  <inkml:trace contextRef="#ctx0" brushRef="#br0" timeOffset="-8987.245">31616 10282 1547 0,'0'0'0'0,"-9"-12"0"0,-3-8 0 0,8 11 15 0,6 11-15 15,-5-6 16-15,-1-1-16 0,4 5-74 0,0 0 74 0,-21-22-73 16,-12-12 73 0,-21-23-995-16</inkml:trace>
  <inkml:trace contextRef="#ctx0" brushRef="#br0" timeOffset="-8053.241">26825 11596 1233 0,'0'0'0'0,"-2"7"0"0,-1 5 0 0,3-12 123 16,0 0-123-16,0 2 124 0,3-4-124 0,-3 2 105 16,0 0-105-16,0 0 105 0,0 0-105 0,0 0 1 15,0 0-1-15,-7 3 2 0,-3 3-2 0,10-6-1 0,0 0 1 16,-21 15-1-16,-7 6 1 0,28-21-14 15,0 0 14-15,-28 27-13 0,-1 6 13 0,29-33-2 0,0 0 2 16,-32 41-2-16,-1 10 2 0,33-51-5 0,0 0 5 16,-33 57-4-16,0 8 4 15,33-65-7-15,0 0 7 0,-31 90-6 0,-1 18 6 0,32-108-3 16,0 0 3-16,-17 101-3 0,10-1 3 0,7-100-6 16,0 0 6-16,-4 91-5 0,6-7 5 0,-2-84-1 0,0 0 1 15,9 77 0-15,5-4 0 0,-14-73-1 0,0 0 1 0,8 60 0 16,-1-7 0-16,-7-53 0 15,0 0 0-15,4 38 1 0,-4-16-1 0,0-22 14 0,0 0-14 0,-2 23 15 16,0-6-15-16,2-17 24 0,0 0-24 0,-5 13 25 16,-2-2-25-16,7-11 0 0,0 0 0 0,-7 8 0 15,-5-1 0-15,12-7-62 0,0 0 62 0,-21 0-61 16,-5-8 61-16,26 8-204 0,0 0 204 0,-26-31-204 16,-4-21 204-16,-25-30-765 0</inkml:trace>
  <inkml:trace contextRef="#ctx0" brushRef="#br0" timeOffset="-7501.377">27004 12185 1267 0,'0'0'0'0,"-13"-3"0"0,-8-4 0 0,21 7 160 15,0 0-160-15,-4-2 161 0,11 4-161 0,-7-2 81 16,0 0-81-16,4 2 81 0,3 0-81 0,-7-2 1 0,0 0-1 16,5 3 1-16,-2-3-1 0,-3 0-2 0,0 0 2 15,4 0-2-15,-2 0 2 0,-2 0-13 0,0 0 13 0,0 3-12 16,0 6 12-16,0-9-5 0,0 0 5 0,-2 9-4 16,-2 4 4-16,4-13-3 0,0 0 3 0,-3 17-2 15,-1 1 2-15,4-18-5 0,0 0 5 0,-3 22-5 16,1 5 5-16,2-27-1 0,0 0 1 0,-2 23 0 15,1 2 0-15,1-25-2 16,0 0 2-16,-2 26-1 0,0-2 1 0,2-24-5 0,0 0 5 0,-3 26-5 16,-1-2 5-16,4-24 0 0,0 0 0 0,-3 25 0 15,-3-4 0-15,6-21 2 0,0 0-2 0,-5 19 3 16,2-4-3-16,3-15 0 0,0 0 0 0,-4 16 1 16,3-4-1-16,1-12 12 0,0 0-12 0,1 13 13 15,3-1-13-15,-4-12 8 0,0 0-8 0,8 11 8 0,5-1-8 16,-13-10 4-16,0 0-4 0,15 8 4 15,3-3-4-15,-18-5 31 0,0 0-31 0,21 6 31 0,1-5-31 16,-22-1 4-16,0 0-4 0,25 2 4 0,1 0-4 0,-26-2 4 16,0 0-4-16,28 1 5 0,0-1-5 15,-28 0 13-15,0 0-13 0,27 4 14 16,1-1-14-16,-28-3 0 0,0 0 0 0,25 4 1 0,-4 1-1 16,-21-5-2-16,0 0 2 0,17 3-1 0,-3 1 1 0,-14-4-47 15,0 0 47-15,10 1-46 0,-1-2 46 0,-9 1-106 16,0 0 106-16,7-9-105 0,-3-6 105 0,-4 15-139 15,0 0 139-15,-4-29-139 0,-3-11 139 0,-3-28-852 0</inkml:trace>
  <inkml:trace contextRef="#ctx0" brushRef="#br0" timeOffset="-7080.231">27072 12055 964 0,'0'0'0'0,"13"12"0"0,6 9 0 0,-11-11 100 0,-4-5-100 16,-8-5 101-16,-6-8-101 0,3 4 59 0,2-4-59 0,1 4 59 16,1 1-59-16,3 3 20 0,5 0-20 0,0 0 20 15,1 2-20-15,4-1 13 0,2-1-13 0,4 2 13 16,3 1-13-16,-19-3 13 0,0 0-13 0,28 4 14 16,7-4-14-16,-35 0 17 0,0 0-17 0,38 0 17 15,6 0-17-15,-4 3 25 0,-2-3-25 0,-10 0 26 16,-5 0-26-16,-3 2 42 15,-2 0-42-15,-4-2 43 0,-2 0-43 0,-12 0 3 0,0 0-3 0,12 3 4 16,0 2-4-16,-12-5 10 0,0 0-10 0,9 5 11 0,0 6-11 16,-9-11 1-16,0 0-1 0,7 17 1 0,-2 7-1 15,-5-24 3-15,0 0-3 0,2 29 3 16,-2 5-3-16,0 0 5 0,-2 1-5 0,0-11 6 0,-1-12-6 16,-1 5 3-16,1-2-3 0,-2 11 3 0,-2 6-3 15,0-2 2-15,0 0-2 0,1-12 2 0,5-8-2 0,1-10 16 16,0 0-16-16,-7 22 17 0,-4 6-17 15,11-28 3-15,0 0-3 0,-7 24 3 0,0-7-3 0,7-17 0 0,0 0 0 16,-5 13 1-16,2-4-1 0,3-9-81 16,0 0 81-16,0 0-80 0,-2-9 80 0,2 9-125 0,0 0 125 15,0-24-125-15,2-10 125 0,-1-28-833 16</inkml:trace>
  <inkml:trace contextRef="#ctx0" brushRef="#br0" timeOffset="-6441.594">28057 12165 785 0,'0'0'0'0,"-19"0"0"15,-11 0 0-15,30 0 131 0,0 0-131 0,-9 5 132 16,11 0-132-16,-2-5 73 0,0 0-73 0,-2 7 74 15,4-4-74-15,-2-3 41 0,0 0-41 0,-9 9 42 0,-5 1-42 16,14-10 10-16,0 0-10 0,-17 11 10 0,-6-3-10 16,23-8 34-16,0 0-34 0,-22 10 35 0,-3-3-35 15,25-7 26-15,0 0-26 0,-22 9 26 0,-1-4-26 0,23-5 16 16,0 0-16-16,-23 10 17 0,1 2-17 0,22-12 19 16,0 0-19-16,-27 19 20 0,1 7-20 0,4 0 1 15,-1 1-1-15,7 0 1 0,6 1-1 0,10-28 1 16,0 0-1-16,-11 41 1 0,5 10-1 0,6-51 0 15,0 0 0-15,-2 47 0 0,-2-5 0 0,4-42 0 16,0 0 0-16,7 38 1 0,7-7-1 0,-14-31 0 0,0 0 0 16,28 8 1-16,14-14-1 15,-2-12-20-15,4-12 20 0,-4-5-19 0,0-4 19 0,-40 39-45 16,0 0 45-16,47-72-45 0,7-21 45 0,-54 93-25 0,0 0 25 16,48-102-24-16,1-8 24 0,-49 110-12 0,0 0 12 15,39-110-12-15,-6 2 12 0,-33 108-2 16,0 0 2-16,28-99-1 0,-6 7 1 0,-22 92 7 0,0 0-7 0,12-72 8 15,-8 22-8-15,-4 50 46 0,0 0-46 16,3-33 47-16,-3 23-47 0,0 10 33 0,0 0-33 0,0-8 34 16,0 8-34-16,0 0 33 0,0 0-33 0,-8 17 34 15,-6 14-34-15,14-31 38 0,0 0-38 0,-14 46 39 16,-4 9-39-16,18-55 1 0,0 0-1 0,-19 82 1 16,0 19-1-16,19-101 12 0,0 0-12 0,-17 104 12 15,1 10-12-15,4-24 9 0,3-9-9 0,2-30 9 16,4-23-9-16,-1 6 14 0,4-7-14 0,-2-8 15 0,1-3-15 15,1-16 15-15,0 0-15 0,-2 22 15 0,-2 2-15 16,4-24 1-16,0 0-1 0,-1 19 1 0,1-4-1 0,0-15-61 16,0 0 61-16,7 4-61 0,7-16 61 15,-14 12-110-15,0 0 110 0,13-31-109 0,5-19 109 0,13-31-944 16</inkml:trace>
  <inkml:trace contextRef="#ctx0" brushRef="#br0" timeOffset="-6026.673">28433 12060 875 0,'0'0'0'0,"-10"11"0"0,-6 6 0 0,16-17 96 15,0 0-96-15,0 8 96 0,10-1-96 0,-10-7 70 0,0 0-70 16,7 5 71-16,0-1-71 0,-7-4 32 0,0 0-32 16,6 5 33-16,-1-2-33 0,-5-3 0 0,0 0 0 15,3 11 0-15,-1-3 0 0,-2-8 12 0,0 0-12 0,0 21 13 16,-2 4-13-16,2-25 24 0,0 0-24 0,-3 36 25 15,-4 4-25-15,0-1 7 0,-2 1-7 16,4-11 7-16,1-9-7 0,-1 6 27 16,-2-2-27-16,2 2 27 0,0 1-27 0,5-27 19 0,0 0-19 0,-6 33 20 15,3 4-20-15,3-37 9 0,0 0-9 0,-3 31 10 16,-1-3-10-16,4-28 10 0,0 0-10 0,-2 25 11 16,1-8-11-16,1-17 8 0,0 0-8 0,1 18 9 15,3-1-9-15,-4-17 8 0,0 0-8 0,8 12 8 16,6 0-8-16,-14-12 23 0,0 0-23 0,16 8 24 15,2-1-24-15,-18-7 30 0,0 0-30 0,22 0 30 16,4 0-30-16,-26 0 6 0,0 0-6 0,28-5 7 16,2-2-7-16,-30 7 11 0,0 0-11 0,28-7 11 0,0-1-11 15,-28 8 1-15,0 0-1 0,27-7 1 0,1 2-1 16,-28 5-40-16,0 0 40 0,25-12-39 0,-1-2 39 16,-24 14-145-16,0 0 145 0,19-17-144 0,-3-5 144 0,-16 22-120 15,0 0 120-15,5-23-119 0,-8 1 119 0,4-22-709 16</inkml:trace>
  <inkml:trace contextRef="#ctx0" brushRef="#br0" timeOffset="-5524.244">28194 12110 830 0,'0'0'0'15,"6"7"0"-15,4 7 0 0,-10-14 130 0,0 0-130 16,4 1 131-16,-3-2-131 0,-1 1 70 0,0 0-70 16,7 0 70-16,5 0-70 0,-12 0 58 0,0 0-58 0,25 1 58 15,10 5-58-15,-35-6 6 0,0 0-6 0,38 6 7 16,7 5-7-16,-45-11 18 0,0 0-18 0,49 7 18 16,5 1-18-16,-54-8 23 0,0 0-23 0,56 7 24 15,5 0-24-15,-61-7 54 0,0 0-54 0,57 7 55 16,1-1-55-16,-58-6 35 0,0 0-35 0,47 7 36 15,-9 0-36-15,-38-7 17 0,0 0-17 0,30 5 17 16,-8 0-17-16,-22-5 37 0,0 0-37 0,18 4 38 0,-8-2-38 16,-10-2 2-16,0 0-2 0,9 1 2 0,-4 1-2 15,-5-2 14-15,0 0-14 0,4 3 15 16,-4-3-15-16,0 0 3 0,0 0-3 0,0 0 4 0,0 0-4 16,0 0 0-16,0 0 0 0,0 0 1 0,-6-3-1 0,6 3 2 15,0 0-2-15,-3 0 2 16,1-2-2-16,2 2-1 0,0 0 1 0,0 0 0 0,-3 2 0 15,3-2-26-15,0 0 26 0,-2 3-25 0,0 3 25 16,-3 0-13-16,0 5 13 0,-4 9-13 0,-1 8 13 0,10-28-29 16,0 0 29-16,-9 37-29 0,0 10 29 0,9-47-12 0,0 0 12 15,-7 49-12-15,4 4 12 16,3-53-69-16,0 0 69 0,-4 50-69 0,4-7 69 0,0-43-166 0,0 0 166 16,-1 36-166-16,1-9 166 0,0-27-126 0,0 0 126 15,-2 4-125-15,0-18 125 0,-1 5-581 0</inkml:trace>
  <inkml:trace contextRef="#ctx0" brushRef="#br0" timeOffset="-1168.693">29546 14803 348 0,'0'0'0'0,"-3"-3"0"16,-2 1 0-16,5 2-67 0,0 0 67 0,0 0-66 16,0 0 66-16,0 0-85 0</inkml:trace>
  <inkml:trace contextRef="#ctx0" brushRef="#br0" timeOffset="-836.959">29508 14776 158 0,'0'0'0'0,"3"1"0"16,3 3 0-16,-6-4 114 0,0 0-114 0,3 2 115 0,1-2-115 16,-4 0 107-16,0 0-107 0,0 0 107 0,0 0-107 15,0 0 96-15,0 0-96 0,0 0 97 0,0 0-97 0,0 0 93 16,0 0-93-16,0 0 94 0,0 0-94 0,0 0 78 15,0 0-78-15,0 0 78 0,0 0-78 0,0 0 69 16,0 0-69-16,0 0 69 0,0 0-69 0,0 0 49 0,0 0-49 16,0 0 49-16,-2 3-49 0,2-3 49 15,0 0-49-15,-2 12 50 0,-1 7-50 0,3-19 31 0,0 0-31 0,-2 31 31 16,0 12-31-16,2-43 23 0,0 0-23 0,-2 44 24 16,2 6-24-16,0-50 46 0,0 0-46 15,-1 44 46-15,1-1-46 0,0-43 23 0,0 0-23 0,-2 36 24 16,2-7-24-16,0-29 36 0,0 0-36 0,-2 24 36 15,2-7-36-15,0-17-27 0,0 0 27 0,-2 14-27 16,2-4 27-16,0-10-119 0,0 0 119 0,-1 11-118 16,-1-8 118-16,2-3-123 0,0 0 123 0,-7-3-123 15,-3-11 123-15,-8-3-851 0</inkml:trace>
  <inkml:trace contextRef="#ctx0" brushRef="#br0" timeOffset="-518.692">29093 15249 807 0,'0'0'0'0,"14"-6"0"0,9-2 0 15,-23 8 123-15,0 0-123 0,7-4 123 0,-5 4-123 0,-2 0 95 16,0 0-95-16,3 0 95 0,-1 2-95 0,-2-2 96 16,0 0-96-16,7 0 96 0,5 0-96 0,-12 0 59 15,0 0-59-15,16 0 59 0,5 0-59 0,-21 0 63 16,0 0-63-16,24 2 64 0,6 3-64 0,-30-5 29 15,0 0-29-15,31 2 29 0,5 1-29 0,-36-3 10 16,0 0-10-16,41 2 11 0,2 0-11 0,-43-2 2 0,0 0-2 16,45 3 2-16,4-3-2 15,-49 0 1-15,0 0-1 0,42 2 2 0,-4 1-2 0,-38-3-4 0,0 0 4 16,30 4-4-16,-9-3 4 0,-21-1-90 0,0 0 90 16,16 4-90-16,-6-3 90 0,-10-1-171 15,0 0 171-15,2 4-170 0,-8 1 170 0,6-5-129 0,0 0 129 0,-17 3-128 16,-9-1 128-16,-18 3-643 0</inkml:trace>
  <inkml:trace contextRef="#ctx0" brushRef="#br0" timeOffset="-15.012">29325 15504 964 0,'0'0'0'0,"5"-10"0"0,4-6 0 15,-2 9 100-15,0 6-100 0,0-3 101 16,-2 2-101-16,-5 2 53 0,0 0-53 0,14-10 53 0,7-4-53 16,-21 14 2-16,0 0-2 0,24-13 2 0,6-3-2 0,-30 16-9 15,0 0 9-15,28-8-9 0,1 3 9 16,-29 5-1-16,0 0 1 0,28 0 0 0,-2 6 0 16,-26-6 15-16,0 0-15 0,25 11 16 0,-4 4-16 0,-21-15 52 15,0 0-52-15,17 16 53 0,-3 2-53 16,-14-18 52-16,0 0-52 0,9 19 53 0,-4 2-53 0,-5-21 33 15,0 0-33-15,-4 26 33 16,-8 4-33-16,12-30 25 0,0 0-25 0,-19 33 26 0,-7 3-26 0,26-36 1 0,0 0-1 16,-31 36 2-16,-4 0-2 0,35-36 10 15,0 0-10-15,-28 27 11 0,5-4-11 0,23-23 3 16,0 0-3-16,-17 17 4 0,3-5-4 0,14-12 6 0,0 0-6 0,-11 8 6 16,5-1-6-16,6-7-5 0,0 0 5 15,-7 2-5-15,3-1 5 0,4-1-4 0,0 0 4 16,-3 2-4-16,1 0 4 0,2-2 1 0,0 0-1 0,0 0 2 15,-4 2-2-15,4-2 10 0,0 0-10 0,0 0 11 16,6-4-11-16,-6 4 5 16,0 0-5-16,12-2 5 0,7 1-5 0,-19 1 3 0,0 0-3 0,26-2 4 15,5 2-4-15,-31 0-1 0,0 0 1 16,34 0 0-16,2 0 0 0,-36 0-45 0,0 0 45 0,35 0-44 16,2 0 44-16,-37 0-89 0,0 0 89 0,33-3-88 15,-2-4 88-15,-31 7-214 0,0 0 214 0,28-16-213 16,-2-8 213-16,28-15-627 0</inkml:trace>
  <inkml:trace contextRef="#ctx0" brushRef="#br0" timeOffset="347.851">29945 14579 1143 0,'0'0'0'0,"-3"0"0"0,-3 1 0 0,6-1 120 0,0 0-120 16,2 4 120-16,3-1-120 0,-5-3 66 0,0 0-66 16,4 4 66-16,1-1-66 0,-5-3 12 15,0 0-12-15,5 4 12 0,1 1-12 0,-6-5 2 0,0 0-2 0,5 7 2 16,-2 3-2-16,-3-10 7 0,0 0-7 15,4 24 8-15,-2 8-8 0,-2-32 38 0,0 0-38 0,0 52 38 16,-2 13-38-16,2-65 5 0,0 0-5 0,-4 77 6 16,-3 14-6-16,7-91 12 0,0 0-12 15,-14 120 12-15,-7 22-12 0,4-36 9 0,0-15-9 0,6-33 9 16,6-25-9-16,1-8 1 0,6-13-1 0,-2-3 1 16,0-7-1-16,0 1-114 0,0 0 114 0,0-3-113 15,4-1 113-15,-4 1-138 0,0 0 138 0,3-29-137 16,4-18 137-16,4-28-796 0</inkml:trace>
  <inkml:trace contextRef="#ctx0" brushRef="#br0" timeOffset="889.151">29992 15180 987 0,'0'0'0'0,"-2"-3"0"0,-1-1 0 0,3 4 80 15,0 0-80-15,0 0 80 0,5 0-80 0,-5 0 44 16,0 0-44-16,5 0 45 0,1 4-45 0,-6-4 38 16,0 0-38-16,5 3 38 0,0 2-38 0,-5-5 13 15,0 0-13-15,5 9 14 0,1 3-14 0,-6-12 40 0,0 0-40 16,7 27 41-16,0 11-41 0,-7-38 7 16,0 0-7-16,5 43 8 0,-2 6-8 0,-3-49 21 0,0 0-21 15,0 52 21-15,-3 1-21 0,3-53 33 0,0 0-33 0,-4 46 33 16,1-5-33-16,3-41 17 0,0 0-17 0,-4 33 17 15,1-8-17-15,3-25 19 0,0 0-19 16,-2 19 20-16,2-7-20 0,0-12-15 16,0 0 15-16,11-7-14 0,6-17 14 0,-17 24-68 0,0 0 68 0,19-37-67 15,4-15 67-15,-23 52-66 0,0 0 66 0,21-56-66 16,-2-9 66-16,-2 12-50 16,-1 3 50-16,-4 12-49 0,-1 11 49 0,-3 5 0 0,-3-1 0 0,1 11 0 15,-1 7 0-15,-3-3 57 0,-1 2-57 0,1 3 57 16,-2 3-57-16,0 0 70 0,0 0-70 0,0 0 70 15,5 0-70-15,-5 0 78 0,6 0-78 0,-6 0 78 16,5 3-78-16,-5-3 69 0,3 6-69 0,-1-3 69 16,-2 2-69-16,0-5 44 0,0 0-44 0,5 16 44 15,2 8-44-15,-7-24 22 0,0 0-22 0,7 39 22 0,0 7-22 16,-3 2 11-16,-1 4-11 0,-1-8 11 0,-2-4-11 16,0-40 17-16,0 0-17 0,-4 53 17 15,-1 5-17-15,5-58-10 16,0 0 10-16,-3 53-9 0,-1-3 9 0,4-50-68 0,0 0 68 0,-2 37-68 0,4-7 68 0,-2-30-83 15,0 0 83-15,5-2-82 0,2-26 82 0,6-1-1148 16</inkml:trace>
  <inkml:trace contextRef="#ctx0" brushRef="#br0" timeOffset="1580.773">30564 15098 158 0,'0'0'0'0,"-2"-7"0"0,-2-3 0 0,4 10 2 0,0 0-2 15,-1-5 2-15,1 3-2 0,0 2 34 16,0 0-34-16,0 0 35 0,0 0-35 0,0 0 63 0,0 0-63 15,0 0 64-15,1 3-64 0,-1-3 60 0,0 0-60 0,0 0 60 16,0 0-60-16,0 0 64 0,0 0-64 0,0 0 64 16,-1 4-64-16,1-4 48 0,0 0-48 0,0 0 48 15,0 0-48-15,0 0 43 0,0 0-43 0,0 0 44 16,0 0-44-16,0 0 35 0,0 0-35 0,0 0 36 16,-6 5-36-16,6-5 39 0,0 0-39 0,-3 5 39 15,-2 0-39-15,5-5 56 0,0 0-56 0,-11 16 56 16,-1 6-56-16,12-22 65 0,0 0-65 0,-14 36 66 15,0 15-66-15,14-51 47 0,0 0-47 0,-14 58 47 16,0 9-47-16,14-67 33 0,0 0-33 0,-10 65 34 16,1 4-34-16,9-69 8 0,0 0-8 0,-5 60 9 0,1-7-9 15,4-53 2-15,0 0-2 0,0 43 2 16,2-11-2-16,-2-32-100 0,0 0 100 0,7 17-99 0,5-13 99 16,-12-4-124-16,0 0 124 0,7-21-124 0,0-22 124 15,7-20-596-15</inkml:trace>
  <inkml:trace contextRef="#ctx0" brushRef="#br0" timeOffset="1885.238">30511 15223 729 0,'0'0'0'0,"0"10"0"0,-1 6 0 0,1-16 103 0,0 0-103 16,0 3 103-16,0-6-103 0,0 3 87 15,0 0-87-15,0-4 88 0,0-1-88 0,0 5 63 0,0 0-63 16,0-3 63-16,0-1-63 0,0 4 58 0,0 0-58 15,0 0 58-15,0-3-58 0,0 3 72 16,0 0-72-16,0 0 72 0,3-2-72 0,-3 2 65 0,0 0-65 0,4 2 66 16,3-1-66-16,-7-1 54 0,0 0-54 0,10 9 54 15,6 0-54-15,-16-9 10 0,0 0-10 0,21 22 10 16,6 7-10-16,-27-29-2 0,0 0 2 0,27 34-1 16,-1 4 1-16,-4-4-28 0,-1-3 28 0,-7-7-28 15,-3-5 28-15,-3-2-60 0,1-2 60 0,-2-3-60 16,0-3 60-16,2-2-100 0,-1-2 100 0,-1-2-100 15,0-1 100-15,-7-2-150 0,0 0 150 0,11-17-150 16,1-12 150-16,11-21-710 0</inkml:trace>
  <inkml:trace contextRef="#ctx0" brushRef="#br0" timeOffset="2140.878">30658 15178 975 0,'0'0'0'0,"5"5"0"0,5 2 0 0,-6-3 118 16,-2-3-118-16,-2-1 119 0,0 0-119 0,0 0 85 16,0 0-85-16,0 0 86 0,0 0-86 0,0 0 33 15,0 0-33-15,0 0 34 0,0 0-34 0,0 0-2 16,0 0 2-16,-4 12-2 0,1 7 2 0,3-19-6 16,0 0 6-16,-7 36-6 0,0 14 6 0,7-50-9 0,0 0 9 15,-11 53-9-15,-1 7 9 0,12-60-15 0,0 0 15 16,-10 53-15-16,1-3 15 0,9-50-78 0,0 0 78 15,-5 39-77-15,1-6 77 0,4-33-174 0,0 0 174 0,7 12-173 16,7-17 173-16,7 11-560 16</inkml:trace>
  <inkml:trace contextRef="#ctx0" brushRef="#br0" timeOffset="2389.516">30766 15050 1076 0,'0'0'0'0,"0"5"0"0,0 7 0 0,1-10 174 0,1-4-174 0,-2 2 174 16,2 3-174-16,-2-3 74 0,2 6-74 0,1-1 75 15,1 3-75-15,1 4 31 0,0 5-31 0,-1 6 31 0,-1 4-31 16,-3-27-8-16,0 0 8 0,2 45-7 0,0 11 7 16,-1-3-6-16,-1 2 6 0,-1-2-6 0,-1 0 6 15,2-53-1-15,0 0 1 0,-7 59-1 0,-2 2 1 16,9-61-38-16,0 0 38 0,-9 52-38 0,2-6 38 0,7-46-147 15,0 0 147-15,-8 34-146 0,1-12 146 0,-9 35-832 16</inkml:trace>
  <inkml:trace contextRef="#ctx0" brushRef="#br0" timeOffset="3444.804">29867 14719 158 0,'0'0'0'0,"7"-2"0"0,3-3 0 16,-6 4 103-16,-3 1-103 0,-1 0 104 0,0 0-104 0,0 0 138 16,-3 0-138-16,3 0 138 0,0 0-138 0,0 0 96 15,0 0-96-15,0 0 97 0,0 0-97 0,0 0 68 16,-4 1-68-16,4-1 69 0,0 0-69 0,0 0 34 16,0 0-34-16,0 0 34 0,0 0-34 0,0 0 9 15,0 0-9-15,0 0 9 0,0 0-9 0,0 0 11 16,0 0-11-16,0 0 11 0,0 0-11 0,0 0 15 15,0 0-15-15,0 0 15 0,0 0-15 0,0 0 8 0,-1 4-8 16,1-4 8-16,0 0-8 0,0 0 24 16,0 3-24-16,0-3 25 0,0 4-25 0,0-1 20 0,0 2-20 15,0 0 20-15,0 0-20 0,0-5 25 0,0 0-25 0,0 19 26 16,0 10-26-16,0-29 22 0,0 0-22 0,0 43 23 16,-2 12-23-16,0 0 4 15,-1 1-4-15,3 1 5 0,0 1-5 0,0-58 15 0,0 0-15 0,-2 89 15 16,0 21-15-16,1-19 8 0,-1-7-8 0,2-19 9 15,0-14-9-15,0-51 3 0,0 0-3 0,2 62 4 16,3 3-4-16,-5-65 6 16,0 0-6-16,5 48 7 0,4-9-7 0,-1-8 0 0,1-7 0 0,2-7 0 15,-1-5 0-15,-10-12-48 0,0 0 48 0,19 7-48 16,7-3 48-16,-26-4-112 0,0 0 112 0,33-11-111 16,9-9 111-16,33-11-713 0</inkml:trace>
  <inkml:trace contextRef="#ctx0" brushRef="#br0" timeOffset="4086.406">30851 14673 438 0,'0'0'0'0,"0"0"0"15,-2 5 0-15,2-5 77 0,0 0-77 0,0 0 78 16,6-2-78-16,-6 2 62 0,0 0-62 0,5-1 62 16,0-1-62-16,-5 2 52 0,0 0-52 0,5-2 53 15,0 1-53-15,-5 1 35 0,0 0-35 0,6 0 35 16,-1 0-35-16,-5 0 33 0,0 0-33 0,3 0 34 16,1 0-34-16,-4 0 66 0,0 0-66 0,3 0 66 15,-1 3-66-15,-2-3 44 0,0 0-44 0,4 5 45 0,-1 2-45 16,-3-7 38-16,0 0-38 0,4 9 38 0,1-1-38 15,-5-8 35-15,0 0-35 0,3 10 36 0,2 1-36 16,-5-11 13-16,0 0-13 0,4 13 14 0,-1-2-14 0,-3-11 21 16,0 0-21-16,6 17 21 0,-1-2-21 15,-5-15 14-15,0 0-14 0,9 26 15 0,3 6-15 0,-12-32 9 16,0 0-9-16,12 40 10 0,0 8-10 0,-12-48 4 16,0 0-4-16,14 56 4 0,2 8-4 0,-16-64 0 15,0 0 0-15,12 90 1 0,0 20-1 0,-12-110 12 16,0 0-12-16,12 98 12 0,-1-1-12 0,-4-21 13 15,-4-15-13-15,-1-25 14 0,-2-22-14 0,0-14 34 0,0 0-34 16,-5 34 35-16,-6 6-35 0,11-40 28 0,0 0-28 16,-15 36 28-16,-4-2-28 0,19-34 0 15,0 0 0-15,-21 29 0 0,-4-5 0 0,25-24-49 16,0 0 49-16,-31 12-48 0,-6-10 48 0,37-2-112 0,0 0 112 0,-35-28-111 16,-1-23 111-16,-36-28-894 0</inkml:trace>
  <inkml:trace contextRef="#ctx0" brushRef="#br0" timeOffset="4516.255">30983 14551 987 0,'0'0'0'0,"0"0"0"0,-5 0 0 16,5 0 108-16,0 0-108 0,0 0 108 16,0 0-108-16,0 0 45 0,0 0-45 0,0 0 45 0,7-5-45 0,-7 5 1 15,0 0-1-15,11-3 2 0,4-2-2 0,-15 5 0 16,0 0 0-16,20-6 0 0,4 1 0 0,-24 5 0 16,0 0 0-16,21-1 0 0,0 1 0 0,-21 0 0 15,0 0 0-15,17 1 0 0,-3 4 0 0,-14-5 1 16,0 0-1-16,12 7 1 0,-1 5-1 0,-3 0 15 15,-2 4-15-15,-3-8 16 0,-1-4-16 0,-2 1 24 16,0-2-24-16,-2 13 25 0,0 4-25 16,1 3 38-16,-1-5-38 0,0-4 38 0,2-7-38 0,0-7 7 0,0 0-7 15,0 14 7-15,0-1-7 0,0-13 20 0,0 0-20 16,0 14 20-16,2 0-20 16,-2-14-1-16,0 0 1 0,3 12-1 0,4 0 1 0,-7-12-40 0,0 0 40 0,11 8-40 15,3-3 40-15,-14-5-54 0,0 0 54 16,17 0-53-16,4-6 53 0,-21 6-111 0,0 0 111 15,21-14-111-15,0-5 111 0,-21 19-97 0,0 0 97 16,10-29-96-16,-4-10 96 0,9-30-594 0</inkml:trace>
  <inkml:trace contextRef="#ctx0" brushRef="#br0" timeOffset="5192.972">31410 14358 886 0,'0'0'0'0,"0"0"0"0,7 0 0 0,-7 0 69 16,0 0-69-16,4 0 70 0,-3 0-70 0,-1 0 48 0,0 0-48 16,7 0 49-16,4 0-49 0,-11 0 59 0,0 0-59 0,17 0 59 15,6 1-59-15,-23-1 61 0,0 0-61 0,24 4 61 16,6-1-61-16,-30-3 50 0,0 0-50 0,26 4 50 15,0 1-50-15,-26-5 16 0,0 0-16 0,21 5 17 16,-2 2-17-16,-19-7 24 0,0 0-24 0,14 5 25 16,-3 0-25-16,-11-5 31 0,0 0-31 0,8 5 31 15,-2 2-31-15,-6-7 1 0,0 0-1 0,5 9 2 16,0 3-2-16,-5-12 0 0,0 0 0 16,4 12 1-16,-3 1-1 0,-1-13-2 0,0 0 2 0,2 19-1 15,-2 4 1-15,0-1-13 0,0 2 13 16,0-9-12-16,0-6 12 0,0 4-26 0,0 1 26 0,0 10-26 15,2 7 26-15,-2-31-13 0,0 0 13 0,0 41-12 0,2 7 12 16,-2-48-19-16,0 0 19 0,3 58-18 16,1 9 18-16,1-4-9 0,0 1 9 0,0-8-8 15,-1-2 8-15,-4-54-1 0,0 0 1 0,7 78-1 0,1 17 1 0,-1-22-4 16,-1-9 4-16,-3-27-3 0,-3-18 3 0,0 3 2 16,0-4-2-16,-2 6 2 0,-1 3-2 15,-1-1 37-15,-1 1-37 0,3-13 38 0,1-6-38 0,1-8 53 16,0 0-53-16,-11 21 53 0,-3 6-53 0,14-27 31 15,0 0-31-15,-14 23 31 0,0-5-31 16,14-18 1-16,0 0-1 0,-22 14 2 0,-8-5-2 0,30-9-35 16,0 0 35-16,-31 0-35 0,-6-9 35 0,37 9-88 15,0 0 88-15,-35-19-87 0,2-10 87 0,33 29-108 16,0 0 108-16,-28-44-107 0,6-13 107 0,-29-44-838 16</inkml:trace>
  <inkml:trace contextRef="#ctx0" brushRef="#br0" timeOffset="6089.432">32078 15536 863 0,'0'0'0'0,"-6"-5"0"16,-2-3 0-16,8 4 90 0,3 3-90 0,-3 1 90 15,4-2-90-15,-4 2 46 0,3 0-46 0,-3 0 46 16,0 0-46-16,0 0 32 0,0 0-32 0,0 0 32 15,0 0-32-15,0 0 1 0,4 3-1 0,-4-3 1 16,3 4-1-16,-3-4 3 0,0 0-3 0,0 0 4 16,3 0-4-16,-3 0 22 0,0 0-22 0,0 0 23 0,0 0-23 0,0 0 37 15,0 0-37-15,0 0 37 0,0 0-37 0,0 0 42 16,0 0-42-16,0 0 43 0,2 3-43 0,-2-3 40 16,0 0-40-16,0 0 41 0,0 0-41 15,0 0-22-15,0 0 22 0,0 0-22 0,0 0 22 0,0 0-35 16,0 0 35-16,0 0-34 0,0 0 34 0,0 0-13 15,0 0 13-15,0 0-13 0,0 0 13 0,0 0-16 16,0 0 16-16,0 0-15 0,-2 4 15 0,2-4-10 16,0 0 10-16,0 0-9 0,0 0 9 0,0 0-1 15,0 5 1-15,0-2-1 0,0-1 1 0,0-2 10 0,-1 3-10 16,1-3 11-16,0 0-11 0,0 0 41 0,0 0-41 16,0 0 41-16,0 0-41 0,0 0 37 0,0 0-37 15,0 0 38-15,0 0-38 0,0 0 39 0,0 0-39 16,0 0 40-16,0 0-40 0,0 0 10 0,-2 5-10 15,2-1 10-15,0-1-10 0,0 4 21 0,2 2-21 0,-2 11 21 16,-2 11-21-16,2-31 0 0,0 0 0 0,-2 41 0 16,-1 12 0-16,-1-5-2 15,3 0 2-15,-1-14-1 0,0-10 1 0,0 4-11 0,1-2 11 0,-1-6-10 16,2-3 10-16,0 2-85 0,0-2 85 0,0-7-84 16,0-4 84-16,0-6-119 0,0 0 119 0,-9-7-118 15,-5-9 118-15,-8-6-804 16</inkml:trace>
  <inkml:trace contextRef="#ctx0" brushRef="#br0" timeOffset="10641.814">31811 14166 774 0,'0'0'0'0,"5"-5"0"0,6-2 0 0,-11 7 113 0,0 0-113 0,5-7 114 15,0 4-114-15,-5 3 86 0,0 0-86 0,4-2 86 16,-3-2-86-16,-1 4 75 0,0 0-75 0,0 0 76 15,0 0-76-15,0 0 13 0,0 0-13 0,0 0 14 16,0 0-14-16,0 0 23 0,0 0-23 0,4-1 24 16,3-1-24-16,-7 2 22 0,0 0-22 0,10-5 22 15,2-2-22-15,-12 7 32 0,0 0-32 0,18-9 33 16,3-3-33-16,-21 12 47 0,0 0-47 0,24-10 48 16,4 0-48-16,-28 10 52 0,0 0-52 0,24-7 52 15,-1 0-52-15,-23 7 13 0,0 0-13 0,19-3 14 16,-1-1-14-16,-18 4 4 0,0 0-4 0,14 0 4 15,-2 0-4-15,-12 0 0 0,0 0 0 0,10 4 1 16,-3 1-1-16,-7-5 0 0,0 0 0 0,9 10 0 0,-2 4 0 16,-4 1 1-16,-3 2-1 0,2-6 2 0,0-4-2 0,-4 3 4 15,-3-5-4-15,1 10 4 16,-1 4-4-16,-4 2 22 0,-1-1-22 0,5-6 22 16,1-5-22-16,-1-1 7 0,2 1-7 0,1-4 7 0,2-3-7 0,0-2 25 15,0 0-25-15,0 0 26 0,2 3-26 0,-2-3 12 16,-4 5-12-16,4-5 13 0,0 4-13 15,0-4 10-15,0 0-10 0,0 0 10 0,0 0-10 0,0 0 17 16,0 0-17-16,0 0 17 0,0 0-17 0,0 0 8 0,0 0-8 16,0 0 8-16,0 0-8 0,0 0 3 0,0 0-3 15,0 0 4-15,5 3-4 0,1 0 7 16,2-3-7-16,1 2 7 0,1-2-7 0,-10 0 3 0,0 0-3 16,18 0 3-16,4-2-3 0,-22 2-21 15,0 0 21-15,27 0-21 0,2-5 21 0,-29 5-46 0,0 0 46 16,32-3-45-16,1 0 45 0,-33 3-147 0,0 0 147 0,26-6-146 15,-2 3 146-15,-24 3-131 0,0 0 131 0,16-2-131 16,-6 1 131 0,16-3-880-16</inkml:trace>
  <inkml:trace contextRef="#ctx0" brushRef="#br0" timeOffset="10982.494">32581 15057 281 0,'0'0'0'0</inkml:trace>
  <inkml:trace contextRef="#ctx0" brushRef="#br0" timeOffset="11339.974">32565 15050 270 0,'0'0'0'0,"-3"-2"115"0,-1 0-115 16,4 2 116-16,-1-3-116 0,1 3 101 0,0 0-101 15,-4 0 101-15,1 0-101 0,-6 0 68 0,-2 0-68 0,4 0 69 16,1 0-69-16,-1 0 46 0,0 0-46 0,0 0 46 15,1 0-46-15,-1 0 48 0,0 0-48 0,2 0 48 16,2 0-48-16,-1 0 41 0,1-2-41 0,3 2 41 16,-4-1-41-16,4 1 40 0,0 0-40 0,0 0 41 0,-3 0-41 15,3 0 90-15,-4 0-90 0,4 0 91 0,-3 0-91 0,3 0 90 16,-4-2-90-16,4 2 90 0,-1-4-90 16,1 4 55-16,3-3-55 0,1 3 56 0,3 0-56 0,1 0 66 15,4 0-66-15,4 0 66 0,2 0-66 0,4 0 28 16,4-2-28-16,0 1 28 0,2-3-28 15,-28 4 18-15,0 0-18 0,33-3 18 0,4-1-18 16,-37 4 35-16,0 0-35 0,37-3 36 0,-1-1-36 0,-4 1 18 16,-6 1-18-16,-7 1 18 0,-5-1-18 0,0 2 11 15,-4 0-11-15,-3 0 11 0,-3 0-11 0,-4 0-31 0,0 0 31 16,0 0-31-16,3-2 31 0,-3 2-131 16,0 0 131-16,0 0-131 0,2-3 131 0,-2 3-173 0,0 0 173 0,-4-12-172 15,-1-5 172-15,-4-13-908 0</inkml:trace>
  <inkml:trace contextRef="#ctx0" brushRef="#br0" timeOffset="11791.841">32703 14736 886 0,'0'0'0'15,"0"0"80"-15,0 0-80 0,0 0 81 0,3 0-81 16,-3 0 62-16,0 0-62 0,0 0 62 0,4 0-62 16,-4 0 27-16,0 0-27 0,0 0 27 0,0 0-27 0,0 0 12 15,0 0-12-15,0 0 12 0,0 0-12 0,0 0 45 16,0 0-45-16,0 0 45 0,0 0-45 0,0 0 13 15,0 0-13-15,0 0 14 0,0 0-14 0,0 0 32 16,0 0-32-16,0 0 33 0,0 0-33 0,0 0 28 16,0 0-28-16,0 0 28 0,0 0-28 0,0 0 22 15,0 0-22-15,0 0 23 0,0 0-23 0,0 0 17 16,0 0-17-16,0 0 17 0,0 0-17 0,0 0 28 0,0 0-28 16,0 0 28-16,0 0-28 0,0 0-1 0,0 0 1 15,0 4 0-15,0 3 0 0,0-7 7 0,0 0-7 16,0 25 8-16,-2 18-8 0,2-43 8 0,0 0-8 0,0 48 9 15,2 14-9-15,-2-62 15 0,0 0-15 0,2 63 15 16,1-1-15-16,-3-62-24 0,0 0 24 0,5 60-23 16,2-4 23-16,-7-56-151 0,0 0 151 0,6 41-150 15,1-11 150-15,5 40-904 0</inkml:trace>
  <inkml:trace contextRef="#ctx0" brushRef="#br0" timeOffset="17338.726">25219 16859 102 0,'0'0'0'0,"0"0"29"16,0 0-29-16,-7 3 29 0,-4 2-29 0,11-5 42 15,0 0-42-15,0 0 43 0,4 4-43 0,-4-4 34 16,0 0-34-16,0 0 35 0,2-2-35 0,-2 2 73 15,0 0-73-15,0 0 73 0,3-2-73 0,-3 2 75 16,0 0-75-16,0 0 75 0,4-1-75 0,-4 1 67 16,0 0-67-16,0 0 67 0,0 0-67 0,0 0 67 15,0 0-67-15,0 0 67 0,0 0-67 0,0 0 70 16,0 0-70-16,0 0 71 0,0 0-71 0,0 0 59 0,0 0-59 16,0 0 60-16,0 0-60 0,0 0 63 0,0 0-63 0,0 0 64 15,0 0-64-15,0 0 58 0,0 0-58 16,0 0 58-16,-4 0-58 0,4 0 34 0,0 0-34 0,-5 0 35 15,-2 0-35-15,7 0 26 0,0 0-26 0,-12 1 26 16,-6 1-26-16,18-2 9 0,0 0-9 0,-21 4 10 16,-5-1-10-16,26-3 0 0,0 0 0 0,-21 3 0 15,4 1 0-15,17-4-1 16,0 0 1-16,-14 3 0 0,0 1 0 0,14-4-10 0,0 0 10 0,-10 1-9 16,4 1 9-16,6-2-10 0,0 0 10 0,-8 2-9 15,4 0 9-15,4-2-25 0,0 0 25 0,-3 1-24 16,1 1 24-16,2-2-13 0,0 0 13 0,0 0-12 15,-4 3 12-15,4-3-5 0,0 0 5 0,0 0-5 0,-5 6 5 16,5-6-8-16,0 0 8 0,-3 3-8 16,-1 0 8-16,4-3-1 0,0 0 1 15,-3 6 0-15,-1-1 0 0,4-5-3 0,0 0 3 0,-3 8-2 0,-2 1 2 16,5-9-2-16,0 0 2 0,-6 10-1 0,1 2 1 16,5-12 0-16,0 0 0 0,-5 14 0 0,1 3 0 0,4-17-1 15,0 0 1-15,-7 26-1 0,4 4 1 16,3-30-4-16,0 0 4 0,-2 33-3 0,1 1 3 0,1-34-2 15,0 0 2-15,0 43-2 0,1 5 2 0,-1-48 0 16,0 0 0-16,-1 51 0 0,-1 3 0 0,2-54 7 16,0 0-7-16,-2 58 8 0,0 4-8 0,1-6 40 15,-1-3-40-15,0-15 40 0,0-12-40 16,2-26 21-16,0 0-21 0,-1 44 21 0,-1 11-21 0,2-55 29 0,0 0-29 16,-5 55 29-16,1 3-29 0,4-58 13 0,0 0-13 15,-3 55 13-15,-1-4-13 0,4-51 41 16,0 0-41-16,-3 43 42 0,1-5-42 0,0-6 37 0,0-6-37 0,2-9 37 15,0-10-37-15,0 2 23 0,0-4-23 0,0-2 24 16,0-3-24-16,0 0 29 0,-1 3-29 16,1-3 29-16,1 4-29 0,-1-4 0 0,4 5 0 15,-2-2 1-15,-2-1-1 0,0 2 4 0,1-3-4 0,-1-1 4 16,2 4-4-16,-2-4 0 0,0 0 0 0,0 0 1 16,0 0-1-16,0 0 0 0,0 0 0 0,0 0 0 15,0 0 0-15,0 0-1 0,0 0 1 0,4 0 0 16,1 1 0-16,-5-1-4 0,0 0 4 0,14 2-3 15,5 0 3-15,-19-2-3 0,0 0 3 0,31 0-2 0,11-4 2 16,-42 4 0-16,0 0 0 0,42-3 1 0,5-4-1 16,-47 7 1-16,0 0-1 0,42-5 1 15,0-2-1-15,-42 7-4 0,0 0 4 0,36-7-4 0,-1 1 4 16,-35 6-78-16,0 0 78 0,31-7-77 0,-1 0 77 0,-30 7-118 16,0 0 118-16,24-7-117 0,-4 0 117 0,23-7-995 15</inkml:trace>
  <inkml:trace contextRef="#ctx0" brushRef="#br0" timeOffset="52740.437">25248 17592 147 0,'4'0'0'0,"-4"0"40"0,0 0-40 0,0 0 41 16,0 0-41-16,0 0 40 0,0 0-40 0,0 0 40 16,0 0-40-16,0 0 35 0,0 0-35 0,0 0 36 0,-4-2-36 15,4 2 4-15,0 0-4 0,0 0 4 16,-3-3-4-16,3 3 1 0,0 0-1 0,0 0 2 0,-2-2-2 0,2 2 4 16,0 0-4-16,0 0 4 0,-5 0-4 0,5 0 2 15,0 0-2-15,0 0 2 0,-4 0-2 16,4 0 9-16,0 0-9 0,0 0 10 0,-3 0-10 0,3 0 23 15,0 0-23-15,0 0 24 0,-3 0-24 0,3 0 21 16,0 0-21-16,0 0 21 0,0 0-21 0,0 0 34 16,0 0-34-16,0 0 35 15,0 0-35-15,0 0 42 0,0 0-42 0,0 0 42 0,0 0-42 0,0 0 34 16,0 0-34-16,0 0 34 0,0 0-34 0,0 0 24 16,0 0-24-16,0 0 25 0,0 0-25 0,0 0 40 0,0 0-40 15,0 0 41-15,0 0-41 0,0 0 43 0,0 0-43 16,0 0 44-16,0 0-44 0,0 0 40 0,0 0-40 15,0 0 41-15,0 0-41 0,0 0 46 0,0 0-46 16,0 0 47-16,0 0-47 0,0 0 41 0,0 0-41 0,0 0 42 16,0 0-42-16,0 0 35 0,0 0-35 0,0 0 35 15,0 0-35-15,0 0 39 0,0 0-39 0,0 0 40 16,0 0-40-16,0 0 15 0,0 0-15 0,0 0 16 16,0 0-16-16,0 0 37 0,0 0-37 0,0 0 37 15,0 0-37-15,0 0 30 0,0 0-30 0,0 0 30 16,0 0-30-16,0 0 22 0,0 0-22 0,0 0 22 15,3 0-22-15,-3 0 28 0,0 0-28 0,5 0 28 16,2 0-28-16,-7 0 13 0,0 0-13 0,9 0 13 0,3 0-13 16,-12 0 41-16,0 0-41 0,14-1 42 0,3-3-42 15,-17 4 20-15,0 0-20 0,20-3 20 0,2-2-20 16,-22 5 20-16,0 0-20 0,23-4 20 16,1 1-20-16,-24 3 26 0,0 0-26 0,25 0 26 15,-4 0-26-15,-21 0 3 0,0 0-3 0,22 1 3 0,3 1-3 16,-25-2 13-16,0 0-13 0,24 2 13 0,0 1-13 15,-24-3 4-15,0 0-4 0,28 2 4 0,2-2-4 0,-30 0-6 16,0 0 6-16,30-3-5 0,1-4 5 16,-31 7-26-16,0 0 26 0,28-7-25 0,1-3 25 15,-29 10-14-15,0 0 14 0,23-9-13 0,0 0 13 0,-23 9-6 16,0 0 6-16,17-5-6 0,-3 0 6 0,-14 5-78 16,0 0 78-16,12-2-78 0,-3 1 78 0,-9 1-178 15,0 0 178-15,7 1-177 0,0 1 177 0,-7-2-134 0,0 0 134 16,3 2-134-16,1 0 134 0,3 1-672 0</inkml:trace>
  <inkml:trace contextRef="#ctx0" brushRef="#br0" timeOffset="53979.672">26064 17813 214 0,'0'-8'0'0,"0"8"-2"0,0 0 2 0,0 0-2 16,0 10 2-16,0-10 0 0,0 0 0 0,1 5 0 15,5-2 0-15,-6-3 16 0,0 0-16 0,7 2 17 16,1-2-17-16,1 0 21 0,2 0-21 0,-3-2 21 16,3 1-21-16,-3-1 45 0,3 0-45 0,-2-1 46 15,1-4-46-15,0 2 56 0,3-2-56 0,1-2 56 16,0-3-56-16,0 2 55 0,-1-2-55 0,3-2 55 15,2 1-55-15,-18 13 45 0,0 0-45 0,24-21 45 16,4-6-45-16,-28 27 31 0,0 0-31 0,36-31 31 16,3-5-31-16,-39 36 50 0,0 0-50 0,40-36 51 15,2-3-51-15,-8 6 35 0,0 2-35 0,-8 6 35 16,-4 4-35-16,-4 4 45 0,-4 1-45 0,-6 6 45 16,-2 5-45-16,-3-2 41 0,-1 2-41 0,0 2 42 0,-2 3-42 15,0 0 79-15,0 0-79 0,0 0 80 0,0 0-80 16,0 0 71-16,-6-4-71 0,6 4 71 0,-3-3-71 15,-1-1 50-15,1-1-50 0,-2 0 51 0,-1 0-51 0,-2-2 46 16,-3 0-46-16,4 4 46 0,0-1-46 0,7 4 12 16,0 0-12-16,-15-5 12 0,-4-3-12 0,19 8 31 15,0 0-31-15,-20-7 31 0,-1 0-31 16,21 7 17-16,0 0-17 0,-19-5 17 0,-5 0-17 0,24 5 18 16,0 0-18-16,-21-4 18 0,2 2-18 0,19 2 34 15,0 0-34-15,-16 0 35 0,2 0-35 0,14 0 5 16,0 0-5-16,-12 2 5 0,2 0-5 0,-3 0 28 15,1-1-28-15,5 1 28 0,4 0-28 0,-3-1 2 0,3-1-2 0,3 0 2 16,0 0-2-16,0 0 0 0,-3 0 0 16,3 0 1-16,0 0-1 0,0 0 6 0,0 0-6 15,0 0 6-15,0 0-6 0,0 0 0 0,-6 4 0 0,6-4 0 16,-3 2 0-16,3-2 0 0,0 0 0 0,0 0 0 16,0 0 0-16,0 0-3 0,-4 1 3 0,1 3-2 15,-2-1 2-15,-2 2-2 0,-2 2 2 0,2 0-2 16,2-2 2-16,0 2 0 0,-1 2 0 0,1-1 0 15,2 2 0-15,3-10-2 0,0 0 2 0,-6 18-1 16,-1 4 1-16,7-22 4 0,0 0-4 0,-7 20 4 16,0-1-4-16,7-19 14 0,0 0-14 0,-5 21 15 15,0-2-15-15,5-19 9 0,0 0-9 0,-5 18 9 16,0 0-9-16,5-18 4 0,0 0-4 0,-6 15 5 0,-1 0-5 16,7-15 7-16,0 0-7 0,-5 14 7 0,2-2-7 15,3-12 3-15,0 0-3 0,-2 10 3 0,-2 1-3 16,4-11 10-16,0 0-10 0,-1 8 11 0,-1-1-11 0,2-7 0 15,0 0 0-15,0 7 0 0,0 0 0 0,0-7 0 16,0 0 0-16,0 7 1 0,2-2-1 16,-2 3-5-16,1 1 5 0,-1-2-5 0,0-4 5 15,4 1-1-15,-4-1 1 0,2 1-1 0,-1-3 1 0,1 3-4 16,0 1 4-16,0 0-3 0,-1 0 3 0,3 4-20 16,1-1 20-16,2 1-20 0,2-1 20 0,1 4-8 15,1 0 8-15,-3-3-7 16,1-4 7-16,-9-5-10 0,0 0 10 0,12 7-9 0,4 1 9 0,-16-8-4 15,0 0 4-15,17 9-3 0,4 1 3 0,-21-10-3 0,0 0 3 0,21 11-2 16,2 1 2-16,-23-12-5 0,0 0 5 16,21 12-5-16,1-2 5 0,-22-10-6 0,0 0 6 0,20 8-6 15,-5-2 6-15,-15-6-44 0,0 0 44 16,19 0-43-16,4-4 43 0,-23 4-82 0,0 0 82 0,19-15-81 16,0-9 81-16,-19 24-217 0,0 0 217 0,18-35-216 15,-1-7 216-15,-17 42-145 0,0 0 145 0,16-47-144 16,-2-6 144-16,15-46-573 0</inkml:trace>
  <inkml:trace contextRef="#ctx0" brushRef="#br0" timeOffset="54927.448">26470 16919 259 0,'0'0'0'0,"0"0"97"16,0 0-97-16,3-2 98 0,2-3-98 15,-5 5 68-15,0 0-68 0,4-2 69 0,-1 1-69 16,-3 1 54-16,0 0-54 0,0 0 54 0,0 0-54 0,0 0 34 0,0 0-34 15,0 0 34-15,0 0-34 0,0 0 23 16,0 0-23-16,0 0 24 0,0 0-24 0,0 0 40 16,0 0-40-16,0 0 40 0,-3 3-40 0,3-3 22 15,0 0-22-15,0 0 22 0,-4 2-22 0,4-2 35 0,0 0-35 16,0 0 36-16,0 0-36 0,0 0 21 0,0 0-21 0,0 0 21 16,-3 3-21-16,3-3 46 0,0 0-46 0,0 0 47 15,-2 4-47-15,2-4 45 0,0 0-45 0,0 0 45 16,0 0-45-16,0 0 18 0,0 0-18 0,0 0 19 15,0 0-19-15,0 0 32 0,0 0-32 0,0 0 32 16,4 3-32-16,-4-3 28 0,0 0-28 0,5 2 28 16,2 1-28-16,-7-3 3 0,0 0-3 0,12 4 3 15,5 1-3-15,1 0 25 0,-1 0-25 0,1 0 26 16,-1 0-26-16,1-1 5 0,-3-1-5 0,-1 1 6 16,-2-1-6-16,-12-3 9 0,0 0-9 0,18 7 10 0,3 0-10 15,0-4 3-15,-1-3-3 0,-7 2 4 16,-5 1-4-16,-8-3 0 0,0 0 0 0,14 4 1 0,-1 1-1 15,-13-5-3-15,0 0 3 0,12 3-2 16,-2-1 2-16,-10-2-66 0,0 0 66 0,9 2-66 0,0-2 66 0,-9 0-132 16,0 0 132-16,7 0-131 0,1 0 131 0,-8 0-124 15,0 0 124-15,2-4-123 0,2-3 123 0,2-3-539 16</inkml:trace>
  <inkml:trace contextRef="#ctx0" brushRef="#br0" timeOffset="55551.145">26844 16777 281 0,'0'0'0'0,"0"0"22"0,0 0-22 0,0 0 23 16,4 1-23-16,-4-1 59 0,0 0-59 0,0 0 60 16,3 2-60-16,-3-2 61 0,0 0-61 0,0 0 61 15,0 0-61-15,0 0 88 0,0 0-88 0,0 0 89 16,0 0-89-16,0 0 75 0,0 0-75 0,0 0 76 0,0 0-76 15,0 0 52-15,0 0-52 0,0 0 52 0,0 0-52 16,0 0 28-16,0 0-28 0,0 0 28 0,0 0-28 0,0 0 9 16,0 0-9-16,0 0 10 0,0 0-10 0,0 0 27 15,0 0-27-15,0 0 27 0,4 2-27 0,-4-2 35 16,0 0-35-16,0 0 36 0,5 3-36 0,-5-3 21 16,0 0-21-16,5 2 21 0,0 1-21 0,-5-3 19 15,0 0-19-15,6 4 20 0,1 1-20 0,-7-5 9 16,0 0-9-16,7 5 10 0,1 0-10 0,-8-5 10 15,0 0-10-15,5 5 10 0,1-1-10 0,-6-4 33 16,0 0-33-16,7 5 33 0,1 2-33 0,-8-7 9 16,0 0-9-16,13 12 9 0,4 1-9 0,0 3 6 15,4 3-6-15,-2-2 6 0,1 0-6 0,-20-17 9 0,0 0-9 0,21 21 9 16,3-1-9-16,-24-20 0 0,0 0 0 0,24 22 1 16,4 2-1-16,-28-24 2 0,0 0-2 0,26 23 3 15,-1-3-3-15,-25-20 5 16,0 0-5-16,17 17 5 0,-3-1-5 0,-14-16 0 15,0 0 0-15,12 12 1 0,-3-2-1 0,-9-10-11 0,0 0 11 0,5 7-11 16,-3-2 11-16,-2-5-80 0,0 0 80 0,2 3-80 16,-2-1 80-16,0-2-142 0,0 0 142 0,-4-8-141 15,-3-10 141-15,7 18-139 16,0 0 139-16,-3-20-138 0,3-6 138 0,-4-20-437 0</inkml:trace>
  <inkml:trace contextRef="#ctx0" brushRef="#br0" timeOffset="56045.46">27205 16715 796 0,'0'0'0'0,"0"0"116"16,0 0-116-16,0 0 116 0,0 0-116 0,0 0 65 0,0 0-65 15,0 0 66-15,0 0-66 0,0 0 32 16,0 0-32-16,0 0 32 0,0 0-32 0,0 0 7 16,0 0-7-16,0 0 7 0,0 0-7 0,0 0 15 0,0 0-15 0,0 0 15 15,0 0-15 1,0 0 33-16,0 0-33 0,0 0 34 0,0 0-34 0,0 0 27 0,0 0-27 16,0 0 27-16,0 0-27 0,0 0 45 0,0 0-45 0,0 0 45 15,0 0-45-15,0 0 25 0,0 0-25 0,0 0 26 16,0 0-26-16,0 0 28 0,0 0-28 0,0 0 28 15,0 0-28-15,0 0 33 0,0 0-33 0,0 0 33 16,0 0-33-16,0 0 19 0,0 0-19 0,0 0 20 16,0 0-20-16,0 0 36 0,0 0-36 0,0 0 36 15,-4 3-36-15,4-3 20 0,0 0-20 0,-5 7 20 16,-4 4-20-16,-1 4-13 0,-2 6 13 0,3-8-12 16,0-4 12-16,1 3-33 0,1 2 33 0,-7 11-33 15,-2 9 33-15,16-34-12 0,0 0 12 0,-17 36-12 16,-4 4 12-16,21-40-23 0,0 0 23 0,-19 36-22 15,1-2 22-15,18-34-14 0,0 0 14 0,-14 29-13 16,5-5 13-16,9-24-108 0,0 0 108 0,-5 21-107 0,4-6 107 0,1-15-163 16,0 0 163-16,12-2-163 0,9-11 163 0,12-3-705 15</inkml:trace>
  <inkml:trace contextRef="#ctx0" brushRef="#br0" timeOffset="57250.356">27527 16831 180 0,'0'0'0'0,"0"0"-1"0,0-5 1 16,0 2-1-16,0-2 1 0,0 1 22 0,0 3-22 15,0 1 22-15,0 0-22 0,0 0 45 0,0 0-45 0,0 0 46 16,0 0-46-16,0 0 22 0,0 0-22 0,0 0 23 15,0 0-23-15,0 0 21 0,0 3-21 0,0-3 21 16,0 0-21-16,0 0 4 0,0 0-4 16,0 0 5-16,0 0-5 0,-3 0 0 0,-1 2 0 15,4-2 0-15,0 0 0 0,0 0 0 0,0 0 0 0,0 0 1 16,0 0-1-16,0 0 2 0,0 0-2 0,0 0 2 16,0 0-2-16,0 0 0 0,0 0 0 0,0 0 0 15,0 0 0-15,0 0 0 0,0 0 0 0,0 0 0 16,0 0 0-16,0 0-3 0,0 0 3 0,0 0-3 15,0 0 3-15,0 0-22 0,0 0 22 0,0 0-22 0,0 0 22 16,0 0-22-16,0 0 22 0,0 0-22 0,0 0 22 16,0 0-9-16,0 0 9 0,0 0-9 0,2-4 9 15,-2 4-18-15,0 0 18 0,2-3-18 0,-1 0 18 0,-1 3-15 16,0 0 15-16,2-4-14 0,0-1 14 0,-2 5-4 16,0 0 4-16,2-5-4 0,-1 0 4 0,-1 5 0 15,0 0 0-15,2-5 0 0,0 1 0 0,-2 4 6 16,0 0-6-16,2-3 6 0,-2-1-6 0,0 4 51 15,0 0-51-15,0 0 51 0,1-3-51 0,-1 3 56 16,0 0-56-16,0 0 56 0,0 0-56 0,0 0 60 16,0 0-60-16,0 0 61 0,0 0-61 0,0 0 80 15,0 0-80-15,0 0 81 0,0 0-81 0,0 0 95 16,0 0-95-16,0 0 96 0,0 0-96 0,0 0 89 16,0 0-89-16,0 0 90 0,0 3-90 0,0-3 78 15,0 5-78-15,0-1 78 0,-1-1-78 0,-1 4 58 0,0 2-58 0,0 1 59 16,1 4-59-16,-3 3 58 0,-1 3-58 0,1 1 58 15,1 1-58-15,3-22 33 0,0 0-33 0,-5 38 34 16,-1 10-34-16,6-48 25 0,0 0-25 0,-5 58 26 16,2 12-26-16,3-70 16 0,0 0-16 15,-4 95 17-15,-4 18-17 0,8-113 10 0,0 0-10 0,-4 106 10 16,2 2-10-16,2-12 10 0,0-9-10 0,2-32 10 16,2-24-10-16,-4-31 3 0,0 0-3 0,3 43 4 15,2-1-4-15,-5-42 29 0,0 0-29 0,2 38 29 16,0-2-29-16,-2-36 17 0,0 0-17 0,0 29 17 15,0-7-17-15,0-1 29 0,-2-6-29 0,0-4 29 0,2-6-29 16,0 0 31-16,0 0-31 0,-3-1 31 0,3-1-31 16,-4 2 36-16,-1 2-36 0,5-7 37 0,0 0-37 15,0 0 33-15,0 0-33 0,-3 2 33 16,-1-1-33-16,4-1 3 0,0 0-3 0,-7 4 4 0,0-1-4 16,7-3-1-16,0 0 1 0,-19 4 0 0,-7 1 0 0,26-5-51 15,0 0 51-15,-33-2-51 0,-7-3 51 0,40 5-203 16,0 0 203-16,-44-9-202 0,-3-4 202 15,47 13-138-15,0 0 138 0,-89-23-910 0,178 46 910 16</inkml:trace>
  <inkml:trace contextRef="#ctx0" brushRef="#br0" timeOffset="59749.164">27536 18449 494 0,'0'0'0'0,"0"0"50"0,0 0-50 15,5-5 50-15,2-6-50 0,-7 11 36 0,0 0-36 16,4-5 37-16,-4 0-37 0,0 5 44 0,0 0-44 0,-2-3 45 16,0 1-45-16,2 2 41 0,0 0-41 0,0 0 41 15,-3-2-41-15,3 2 45 0,0 0-45 0,0 0 45 16,0 0-45-16,0 0 30 0,0 0-30 0,0 0 30 16,0 0-30-16,0 0 25 0,0 0-25 0,1-3 26 15,5-2-26-15,-6 5 15 0,0 0-15 0,8-11 16 16,1-2-16-16,0-3 18 0,1-3-18 0,2 2 19 15,4-2-19-15,-16 19 15 0,0 0-15 0,16-17 15 16,3-2-15-16,-19 19 16 0,0 0-16 0,19-15 17 16,0 3-17-16,-19 12 15 0,0 0-15 15,18-10 16-15,-3 3-16 0,-15 7 16 0,0 0-16 0,16-4 17 16,0 4-17-16,-16 0 9 0,0 0-9 0,15 2 9 16,-1 0-9-16,-14-2 1 0,0 0-1 0,16 3 1 0,1 2-1 15,-17-5 0-15,0 0 0 0,18 7 0 16,-1 0 0-16,-17-7-5 0,0 0 5 0,16 7-5 0,0-2 5 15,-16-5-40-15,0 0 40 0,10 5-39 0,-3-1 39 16,-7-4-36-16,0 0 36 0,5 3-36 0,-3-1 36 0,-2-2-45 16,0 0 45-16,-7 8-44 0,-7 3 44 15,14-11-52-15,0 0 52 0,-21 17-52 0,-7 3 52 16,28-20-38-16,0 0 38 0,-24 21-38 0,-2 1 38 0,26-22-2 16,0 0 2-16,-25 22-1 0,1 1 1 0,24-23 4 15,0 0-4-15,-21 19 5 0,4-2-5 0,17-17 45 0,0 0-45 16,-14 13 45-16,3-4-45 0,11-9 44 0,0 0-44 15,-9 7 45-15,3-4-45 0,6-3 19 16,0 0-19-16,-6 4 20 0,5-1-20 0,1-3 7 0,0 0-7 16,0 0 7-16,-2 4-7 0,2-4 9 0,0 0-9 15,0 0 10-15,2 5-10 0,-2-5 3 0,0 0-3 0,8 3 3 16,4 2-3-16,-12-5 2 0,0 0-2 0,21 4 2 16,7-3-2-16,-28-1 0 0,0 0 0 0,37 0 0 15,6-1 0-15,-43 1-26 0,0 0 26 16,44-9-25-16,1-6 25 0,-45 15-172 0,0 0 172 0,44-29-172 15,-1-14 172-15,44-29-419 0</inkml:trace>
  <inkml:trace contextRef="#ctx0" brushRef="#br0" timeOffset="60623.487">27808 16645 225 0,'0'0'0'16,"0"0"7"-16,0 0-7 0,0 0 8 15,-2 3-8-15,2-3 41 0,0 0-41 0,0 0 41 16,0 0-41-16,0 0 54 0,0 0-54 0,0 0 55 15,0 0-55-15,0 0 74 0,0 0-74 0,0 0 75 0,0 0-75 16,0 0 88-16,0 0-88 0,0 0 89 0,0 0-89 16,0 0 65-16,0 0-65 0,0 0 66 0,0 0-66 15,0 0 50-15,0 0-50 0,0 0 51 0,0 0-51 0,0 0 33 16,0 0-33-16,0 0 33 0,0 0-33 0,0 0 8 16,0 0-8-16,-4 5 8 0,-1 2-8 0,5-7 6 15,0 0-6-15,-7 12 6 0,-3 2-6 0,10-14 7 16,0 0-7-16,-14 20 8 0,-5 8-8 0,1-4 32 0,3 2-32 15,2-11 32-15,6-6-32 0,0-3 8 16,4 0-8-16,-1 0 9 0,1 3-9 0,-2 3 12 0,-2 2-12 16,3-8 13-16,3-2-13 0,-1-1 4 15,-2 1-4-15,4-4 4 0,-3 3-4 0,3-3 0 0,-2 5 0 16,2-1 1-16,0-3-1 0,0 3 2 0,-2-1-2 16,2-3 2-16,-1 4-2 0,1-4 1 0,0 0-1 0,0 0 2 15,0 0-2-15,0 0 1 0,1 3-1 16,-1-3 1-16,6 5-1 0,-1-3 3 0,-3 0-3 0,1-1 4 15,2-1-4-15,-5 0 0 0,0 0 0 0,5 2 0 16,2-2 0-16,-7 0-1 0,0 0 1 0,11 2 0 16,1 0 0-16,-12-2-8 0,0 0 8 0,16 1-8 15,3 1 8-15,-19-2-16 0,0 0 16 16,23-2-15-16,4-1 15 0,-27 3-40 0,0 0 40 0,27-7-39 16,0-2 39-16,-27 9-65 0,0 0 65 0,23-10-64 0,-2-4 64 15,-21 14-163-15,0 0 163 0,10-17-162 16,-4-2 162-16,-6 19-125 0,0 0 125 0,-6-20-125 0,-7-2 125 15,-7-21-208-15</inkml:trace>
  <inkml:trace contextRef="#ctx0" brushRef="#br0" timeOffset="60963.578">27853 16737 371 0,'0'0'0'0,"0"0"30"16,0 0-30-16,0 0 30 0,3 2-30 0,-3-2-1 0,0 0 1 16,0 0-1-16,6 0 1 0,-6 0 1 0,0 0-1 15,0 0 1-15,3 0-1 0,-3 0 5 16,0 0-5-16,0 0 5 0,0 0-5 0,0 0 6 0,0 0-6 16,0 0 6-16,0 0-6 0,0 0 33 0,0 0-33 0,0 0 34 15,0 0-34-15,0 0 40 0,0 0-40 0,0 0 40 16,0 0-40-16,0 0 39 0,0 0-39 0,0 0 39 15,2 3-39-15,-2-3 46 0,0 0-46 0,3 6 46 16,1 0-46-16,-4-6 36 0,0 0-36 0,5 16 36 16,0 4-36-16,-5-20 15 0,0 0-15 0,7 30 16 15,-3 5-16-15,-4-35 22 0,0 0-22 0,5 36 22 16,-2 4-22-16,-3-40-26 0,0 0 26 16,4 38-26-16,1 1 26 0,-5-39-121 0,0 0 121 0,2 39-121 15,0-1 121-15,1 39-377 0</inkml:trace>
  <inkml:trace contextRef="#ctx0" brushRef="#br0" timeOffset="62022.043">28140 17447 292 0,'0'0'0'0,"0"0"34"0,0 0-34 0,4 1 34 16,3 3-34-16,-7-4 57 0,0 0-57 0,3 1 57 15,-1 1-57-15,-2-2 56 0,0 0-56 0,0 0 57 16,0 0-57-16,0 0 54 0,0 0-54 0,0 0 54 15,0 0-54-15,0 0 67 0,0 0-67 0,0 0 68 0,-3 2-68 16,3-2 64-16,0 0-64 0,0 0 64 0,-6 2-64 16,6-2 53-16,0 0-53 0,-3 1 53 0,1-1-53 15,2 0 56-15,0 0-56 0,-3 2 57 0,1-2-57 0,2 0 23 16,0 0-23-16,-4 0 24 0,3 0-24 0,1 0 20 16,0 0-20-16,0 0 20 0,0 0-20 0,0 0 1 15,0 0-1-15,0 0 2 0,0 0-2 0,0 0 1 16,0 0-1-16,0 0 2 0,5 2-2 0,-5-2 1 15,0 0-1-15,5 1 1 0,2-1-1 0,-7 0 0 16,0 0 0-16,9 2 0 0,1 0 0 0,-10-2 0 16,0 0 0-16,14 3 0 0,5 1 0 0,-19-4 0 0,0 0 0 15,18 3 1-15,1 0-1 0,-19-3 0 0,0 0 0 16,17 4 0-16,1-1 0 0,-18-3-3 16,0 0 3-16,14 2-2 0,0 0 2 15,-14-2-2-15,0 0 2 0,10 1-2 0,1-1 2 0,-11 0-36 0,0 0 36 16,6 2-36-16,1-2 36 0,-7 0-57 0,0 0 57 0,6 2-56 15,-1-2 56-15,-5 0-105 16,0 0 105-16,3 0-104 0,-1 0 104 0,-2 0-146 0,0 0 146 0,0 0-146 16,0 0 146-16,0 0-337 0</inkml:trace>
  <inkml:trace contextRef="#ctx0" brushRef="#br0" timeOffset="62298.916">28076 17668 158 0,'3'-4'0'0,"-3"4"58"16,0 0-58-16,9-5 59 0,7-4-59 0,-16 9 72 15,0 0-72-15,10-1 73 0,-1 1-73 16,-9 0 61-16,0 0-61 0,12 5 62 0,4 3-62 0,-16-8 59 15,0 0-59-15,21 11 59 0,3-1-59 0,-24-10 40 16,0 0-40-16,28 8 41 0,3-1-41 0,-3-2 10 16,0-1-10-16,-4-8 11 0,-1-2-11 0,-23 6-147 0,0 0 147 15,19-18-147-15,-3-9 147 0,19-17-255 0</inkml:trace>
  <inkml:trace contextRef="#ctx0" brushRef="#br0" timeOffset="69765.728">28705 17339 91 0,'-4'0'0'0,"4"0"4"0,0 0-4 0,0 0 5 16,0 0-5-16,0 0 33 0,0 0-33 0,0 0 34 16,0 0-34-16,0 0 34 0,0 0-34 0,0 0 35 0,0 0-35 15,0 0 22-15,0 0-22 0,0 0 23 16,-3 0-23-16,3 0 29 0,0 0-29 0,0 0 29 0,-4 0-29 0,4 0 13 16,0 0-13-16,0 0 13 0,-3 0-13 0,3 0 2 15,0 0-2-15,0 0 2 0,-5-2-2 0,5 2 0 16,0 0 0-16,-4-4 0 0,2 1 0 0,2 3 0 15,0 0 0-15,-3-3 0 0,1 1 0 0,2 2 33 16,0 0-33-16,0 0 33 0,-3-5-33 16,3 5 57-16,0 0-57 0,0 0 58 0,-2-4-58 0,2 4 54 0,0 0-54 15,0 0 55-15,0 0-55 0,0 0 52 16,0 0-52-16,0 0 52 0,0 0-52 0,0 0 50 16,0 0-50-16,0 0 50 0,0 0-50 0,0 0 37 15,0 0-37-15,0 0 37 0,0 0-37 0,0 0 45 0,0 0-45 16,0 0 46-16,-2 4-46 0,2-4 41 0,0 0-41 0,-5 10 41 15,-2 7-41-15,7-17 57 0,0 0-57 0,-9 28 57 16,1 8-57-16,8-36 55 0,0 0-55 0,-9 41 56 16,2 5-56-16,7-46 15 15,0 0-15-15,-5 50 15 0,-1 1-15 0,6-51 34 0,0 0-34 0,-3 53 34 16,-1 2-34-16,4-55 5 0,0 0-5 0,-1 51 5 16,-1-1-5-16,2-50 25 0,0 0-25 0,0 39 26 15,0-6-26-15,0-33-6 16,0 0 6-16,7 20-5 0,7-8 5 0,-14-12-44 0,0 0 44 0,21-17-43 15,8-22 43-15,-29 39-127 0,0 0 127 0,25-57-127 16,-1-16 127-16,25-57-765 0</inkml:trace>
  <inkml:trace contextRef="#ctx0" brushRef="#br0" timeOffset="70160.085">28640 17690 158 0,'0'0'0'0,"0"0"126"0,0 0-126 15,2-7 126-15,3-3-126 0,-5 10 98 0,0 0-98 16,4-5 98-16,-2 1-98 0,-2 4 78 0,0 0-78 15,0 0 79-15,3 2-79 0,-3-2 44 0,0 0-44 0,3 3 45 16,1 2-45-16,-4-5 7 0,0 0-7 0,10 5 7 16,8 1-7-16,-18-6 41 0,0 0-41 0,24 3 42 15,6-1-42-15,-30-2 41 0,0 0-41 0,33-2 41 16,4-1-41-16,-37 3 24 0,0 0-24 0,36-4 25 16,1-1-25-16,-37 5 19 15,0 0-19-15,33-3 20 0,0-1-20 0,-33 4 35 0,0 0-35 0,26-1 35 16,-5-1-35-16,-21 2 18 0,0 0-18 0,17 0 19 15,-1 2-19-15,-16-2 11 0,0 0-11 0,10 1 11 16,-3 3-11-16,-7-4-37 0,0 0 37 0,6 1-37 16,-3 1 37-16,-3-2-143 0,0 0 143 0,0 0-143 15,0 0 143-15,0 0-571 0</inkml:trace>
  <inkml:trace contextRef="#ctx0" brushRef="#br0" timeOffset="70508.589">28853 17433 785 0,'0'0'0'0,"0"0"75"0,0 0-75 0,2 5 76 0,3 5-76 0,-5-10 39 0,0 0-39 15,2 5 40-15,-1-1-40 0,-1-4 25 16,0 0-25-16,2 3 26 0,2-1-26 0,-4-2 58 0,0 0-58 15,3 3 59-15,1-1-59 0,-4-2 45 0,0 0-45 0,3 5 46 16,0 2-46-16,-3-7 22 0,0 0-22 0,4 15 22 16,-2 8-22-16,-2-23 32 0,0 0-32 0,1 29 33 15,1 5-33-15,-2 2 2 0,0 2-2 16,0-14 2-16,0-7-2 0,0 7 6 16,2 0-6-16,0 5 7 0,-1 4-7 0,-1-33-1 0,0 0 1 0,2 34-1 15,-2 0 1-15,0-34-59 0,0 0 59 0,0 27-58 16,0-3 58-16,0-24-114 0,0 0 114 0,2 14-113 15,3-9 113-15,-5-5-153 0,0 0 153 0,9-13-153 16,1-18 153-16,9-14-463 0</inkml:trace>
  <inkml:trace contextRef="#ctx0" brushRef="#br0" timeOffset="70924.158">29231 17357 684 0,'-7'11'0'0,"7"-11"109"15,0 0-109-15,-5 10 110 0,1 4-110 0,4-14 58 16,0 0-58-16,-3 7 59 0,-1-4-59 0,4-3 35 16,0 0-35-16,-3 3 35 0,-1-3-35 15,4 0 23-15,0 0-23 0,-10 2 24 0,-6 2-24 0,16-4 22 16,0 0-22-16,-14 3 23 0,0 2-23 0,14-5 25 16,0 0-25-16,-15 7 26 0,-1 2-26 0,16-9 3 15,0 0-3-15,-14 10 4 0,0 2-4 0,14-12-5 0,0 0 5 16,-9 15-4-16,2 4 4 0,7-19-39 0,0 0 39 15,2 22-39-15,5 2 39 16,-7-24-13-16,0 0 13 0,11 23-13 0,4-3 13 0,-15-20-32 0,0 0 32 16,16 17-32-16,3-1 32 0,-19-16-2 15,0 0 2-15,17 15-1 0,1-1 1 0,-18-14-1 0,0 0 1 16,14 12 0-16,-4 0 0 0,-10-12 0 0,0 0 0 0,7 12 0 16,-2 1 0-16,-5-13 8 0,0 0-8 0,0 14 8 15,-1 2-8-15,1-16 9 0,0 0-9 0,-7 15 9 16,-4-1-9-16,11-14 1 0,0 0-1 0,-12 13 1 15,-2 1-1-15,14-14-26 0,0 0 26 0,-10 10-25 16,-1-1 25-16,11-9-134 0,0 0 134 0,-15 2-134 16,-3-6 134-16,18 4-149 0,0 0 149 0,-14-13-149 0,2-11 149 15,-14-14-262-15</inkml:trace>
  <inkml:trace contextRef="#ctx0" brushRef="#br0" timeOffset="71226.074">29318 17443 751 0,'0'0'0'16,"0"0"89"-16,0 0-89 0,0 0 89 0,-2 5-89 0,2-5 51 15,0 0-51-15,0 0 52 0,0 0-52 0,0 0 43 16,0 0-43-16,0 0 44 0,0 0-44 0,0 0 44 0,0 0-44 15,0 0 44-15,0 0-44 0,0 0 38 16,0 0-38-16,0 0 39 0,0 0-39 0,0 0 46 0,0 0-46 0,0 0 47 16,2 5-47-16,-2-5 2 0,0 0-2 0,0 9 2 15,2 1-2-15,-2-10-4 0,0 0 4 0,0 22-3 16,0 9 3-16,-2 2-49 16,-1 3 49-16,1-17-49 0,2-9 49 0,0-10-96 0,0 0 96 0,-7 21-96 15,-4 1 96-15,11-22-98 0,0 0 98 0,-8 17-98 16,-1-2 98-16,-8 18-582 0</inkml:trace>
  <inkml:trace contextRef="#ctx0" brushRef="#br0" timeOffset="71707.221">29379 17515 897 0,'0'3'0'0,"0"-3"82"15,0 0-82-15,-3 18 82 0,-3 7-82 0,6-25-3 16,0 0 3-16,-1 26-3 0,2 1 3 0,-1 1-32 16,2 1 32-16,0-14-32 0,0-6 32 0,-1 3-47 15,-1-2 47-15,0 0-46 0,2 1 46 0,-2 4-4 16,2 2 4-16,-2-8-3 0,1-6 3 16,-1-3 0-16,0 0 0 0,2 4 1 0,0-4-1 0,1 0 0 15,1-2 0-15,1-7 0 0,4-4 0 0,-9 13-1 16,0 0 1-16,9-23 0 0,3-7 0 0,-12 30-1 0,0 0 1 15,12-35 0-15,0-6 0 0,-12 41-4 16,0 0 4-16,14-37-3 0,2-1 3 0,-16 38-1 0,0 0 1 0,14-31 0 16,0 5 0-16,-14 26 6 0,0 0-6 15,14-20 7-15,1 6-7 0,-15 14 34 16,0 0-34-16,18-12 35 0,-1 2-35 0,-17 10 35 0,0 0-35 16,16-7 36-16,-1 4-36 0,-15 3 38 0,0 0-38 0,13-2 39 15,-3 0-39-15,-10 2 51 16,0 0-51-16,9 4 51 0,-4 1-51 0,-5-5 36 0,0 0-36 0,7 24 37 15,2 12-37-15,-9-36 27 0,0 0-27 0,5 42 27 16,0 10-27-16,-5-52 26 0,0 0-26 0,2 55 26 16,-2 6-26-16,0-61 3 0,0 0-3 15,-2 52 4-15,-1-6-4 0,3-46-5 0,0 0 5 0,-4 36-4 16,2-9 4-16,2-27-78 0,0 0 78 0,-7 7-78 16,-3-19 78-16,10 12-124 0,0 0 124 0,-17-36-124 15,-4-20 124-15,-18-37-650 0</inkml:trace>
  <inkml:trace contextRef="#ctx0" brushRef="#br0" timeOffset="71888.272">29255 17250 1199 0,'2'-4'0'0,"-2"4"-30"16,0 0 30-16,5-5-30 0,2-2 30 0,-7 7-234 15,0 0 234-15,9-14-233 0,3-6 233 0,9-14-386 16</inkml:trace>
  <inkml:trace contextRef="#ctx0" brushRef="#br0" timeOffset="72387.221">29759 17277 617 0,'-4'-2'0'0,"1"0"108"0,-1 1-108 0,4 1 108 15,6 5-108-15,-1-3 60 0,2-1-60 0,-2 1 61 0,-2-2-61 16,1 2 4-16,-1-2-4 0,1 1 5 0,-2 3-5 0,-1-1-11 16,3 2 11-16,-2 1-11 0,-1-3 11 0,1 0-33 15,-2 1 33-15,0-1-32 0,2-1 32 0,-2-2-13 16,0 3 13-16,0-3-12 0,0 0 12 0,0 0-6 16,3 6 6-16,-1-3-6 0,0-1 6 0,0 1 1 15,-1-1-1-15,-1-2 1 0,2 3-1 0,-2-3 5 16,0 0-5-16,0 0 5 0,4-1-5 0,-4 1 25 0,3-4-25 15,-3 4 26-15,2-3-26 16,-2 3 20-16,0 0-20 0,0 0 20 0,0 0-20 0,0 0 40 16,0 0-40-16,0 0 40 0,0 0-40 0,0 0 37 0,1 3-37 15,-1-3 38-15,4 4-38 0,-2-1 33 0,-1 0-33 16,1 3 34-16,-2-1-34 0,0-5 33 0,0 0-33 0,0 13 34 16,2 8-34-16,-2-21 22 0,0 0-22 0,0 29 22 15,2 9-22-15,-2-38-1 0,0 0 1 0,-2 37 0 16,-2 5 0-16,1-5-53 0,-2-2 53 0,1-15-53 15,3-10 53-15,-1 1-141 0,0-3 141 16,0 13-141-16,-1 6 141 0,-2 21-570 0</inkml:trace>
  <inkml:trace contextRef="#ctx0" brushRef="#br0" timeOffset="73429.089">28661 17140 987 0,'0'0'0'0,"0"0"119"0,0 0-119 0,0 0 120 16,4 0-120-16,-4 0-7 0,0 0 7 0,0 0-6 16,0 0 6-16,0 0-35 0,0 0 35 0,0 0-35 15,0 0 35-15,0 0-48 0,0 0 48 0,0 0-48 16,0 0 48-16,0 0-47 0,0 0 47 0,0 0-46 15,0 0 46-15,0 0-11 0,0 0 11 16,0 0-11-16,0 0 11 0,0 0-13 0,0 0 13 0,0 0-13 16,0 0 13-16,0 0 0 0,0 0 0 0,0 0 0 15,0 0 0-15,0 0 25 0,0 0-25 0,0 0 26 16,-4 0-26-16,4 0 38 0,0 0-38 0,0 0 39 16,-3 0-39-16,3 0 23 0,0 0-23 0,0 0 24 0,-4 0-24 15,4 0 41-15,0 0-41 0,0 0 42 16,-3 0-42-16,3 0 14 0,0 0-14 0,0 0 15 0,-5 3-15 15,5-3 13-15,0 0-13 0,-7 5 13 0,-2 2-13 16,9-7 10-16,0 0-10 0,-11 11 10 0,-1 2-10 16,-2 3 15-16,0-1-15 0,6-5 15 0,2-3-15 0,1 0 22 15,0-2-22-15,-2 6 23 0,-2 2-23 16,-5 3 38-16,-1 2-38 0,6-6 39 0,5-5-39 0,-1 2 42 16,0-2-42-16,0 1 43 0,1 3-43 15,4-11 46-15,0 0-46 0,-7 24 46 0,0 10-46 0,7-34 2 16,0 0-2-16,-7 44 2 0,2 13-2 0,3 3 1 15,4 5-1-15,-2-5 2 0,2 0-2 0,-2-60-1 16,0 0 1-16,5 89-1 0,4 17 1 0,-2-15-75 16,0-5 75-16,5-28-75 0,5-20 75 0,-17-38-134 15,0 0 134-15,35 48-134 0,12 1 134 0,35 49-773 0</inkml:trace>
  <inkml:trace contextRef="#ctx0" brushRef="#br0" timeOffset="74003.003">29825 17087 449 0,'0'0'0'0,"0"0"79"0,0 0-79 0,3-5 79 16,3-6-79-16,-6 11 40 0,0 0-40 15,3-5 40-15,2 3-40 0,-5 2 42 0,0 0-42 16,4 0 43-16,1 2-43 0,-5-2 47 0,0 0-47 15,5 4 48-15,1 1-48 0,-6-5 62 0,0 0-62 0,10 8 63 16,2 4-63-16,-12-12 57 0,0 0-57 0,16 19 58 16,1 3-58-16,-17-22 40 0,0 0-40 0,21 31 41 15,2 9-41-15,-23-40 12 0,0 0-12 0,22 49 12 16,3 10-12-16,-25-59 13 0,0 0-13 16,21 68 13-16,0 11-13 0,-21-79 8 0,0 0-8 0,15 108 9 15,-4 22-9-15,-11-130 3 0,0 0-3 0,-2 117 4 16,-10-1-4-16,12-116-59 0,0 0 59 0,-19 94-59 15,-7-17 59-15,26-77-165 0,0 0 165 0,-37 59-165 16,-10-20 165-16,-37 59-510 0</inkml:trace>
  <inkml:trace contextRef="#ctx0" brushRef="#br0" timeOffset="74669.653">30278 17620 662 0,'0'0'0'0,"0"0"68"0,0 0-68 0,2-4 68 0,1-3-68 0,-3 7 13 16,0 0-13-16,2-3 13 0,1 1-13 0,-3 2 18 16,0 0-18-16,0 0 18 0,0 0-18 0,0 0 31 15,0 0-31-15,0 0 31 0,-1 4-31 0,1-4 49 16,0 0-49-16,0 0 50 0,-2 3-50 0,2-3 47 15,0 0-47-15,0 0 47 0,0 0-47 0,0 0 32 16,0 0-32-16,0 0 33 0,0 0-33 0,0 0 34 16,0 0-34-16,0 0 34 0,3 2-34 0,-3-2 7 15,0 0-7-15,7 1 8 0,4-1-8 0,-11 0 36 16,0 0-36-16,15 0 36 0,5 0-36 0,-20 0 18 16,0 0-18-16,28 0 18 0,8-1-18 0,-36 1 18 15,0 0-18-15,38-2 18 0,6 0-18 0,-44 2 27 0,0 0-27 16,38-1 27-16,-3 1-27 0,-35 0 0 0,0 0 0 15,28 0 1-15,-7 0-1 0,-21 0-5 0,0 0 5 16,16 0-4-16,-6 1 4 0,-10-1-67 0,0 0 67 0,4 0-66 16,-8 0 66-16,4 0-49 0,0 0 49 0,-19-7-48 15,-12-3 48-15,-20-7-846 0</inkml:trace>
  <inkml:trace contextRef="#ctx0" brushRef="#br0" timeOffset="75169.082">30419 17380 225 0,'0'0'0'0,"0"0"49"15,0 0-49-15,0 0 49 0,0 0-49 0,0 0 90 16,0 0-90-16,0 0 91 0,0 0-91 0,0 0 93 0,0 0-93 0,0 0 93 15,0 0-93-15,0 0 88 0,0 0-88 0,0 0 89 16,0 0-89-16,0 0 78 0,0 0-78 0,0 0 79 16,-3 1-79-16,3-1 52 0,0 0-52 0,0 0 53 15,-4 2-53-15,4-2 40 0,0 0-40 0,0 0 40 16,-3 2-40-16,3-2 35 0,-4 2-35 0,4-2 35 16,0 0-35-16,0 0 13 0,0 0-13 0,0 0 14 15,-2 3-14-15,2-3 13 0,-3 5-13 0,1 0 13 16,2 0-13-16,0-5 9 0,0 0-9 0,0 21 10 15,0 8-10-15,0-29-1 0,0 0 1 0,0 38-1 16,2 10 1-16,-2-48-53 0,0 0 53 0,0 43-52 16,2-1 52-16,-2-42-135 0,0 0 135 0,0 35-134 0,1-8 134 15,1 35-638-15</inkml:trace>
  <inkml:trace contextRef="#ctx0" brushRef="#br0" timeOffset="80977.336">30835 17099 147 0,'0'0'0'0,"0"0"35"0,0 0-35 16,0 0 35-16,-1 5-35 0,1-5 23 16,0 0-23-16,0 0 24 0,1 3-24 0,-1-3 42 0,0 0-42 15,0 0 42-15,6 0-42 0,-6 0 33 16,0 0-33-16,3 0 33 0,1 2-33 0,-4-2 38 0,0 0-38 0,3 2 38 15,1 1-38-15,-4-3 39 0,0 0-39 0,3 4 39 16,-1-3-39-16,-2-1 45 0,0 0-45 0,2 4 46 16,-1-3-46-16,-1-1 52 0,0 0-52 0,2 4 52 15,-2-2-52-15,0-2 43 0,0 0-43 0,0 0 44 16,2 3-44-16,-2-3 47 0,0 0-47 0,0 0 48 16,0 0-48-16,0 0 42 0,0 0-42 0,0 0 42 15,0 3-42-15,0-3 41 0,0 0-41 0,0 7 41 16,0 2-41-16,0-9 17 0,0 0-17 0,-2 20 17 15,0 11-17-15,2-31 31 0,0 0-31 0,-3 35 31 16,-1 6-31-16,4-41 18 0,0 0-18 0,-3 42 19 0,-2 3-19 16,5-45 18-16,0 0-18 0,-4 39 18 0,1-3-18 15,3-36 17-15,0 0-17 0,-2 31 17 16,4-7-17-16,-2-24-24 0,0 0 24 0,0 19-23 0,1-5 23 16,-1-14-94-16,0 0 94 0,6 1-94 0,1-9 94 15,-7 8-79-15,0 0 79 0,5-12-79 16,2-7 79-16,5-12-611 0</inkml:trace>
  <inkml:trace contextRef="#ctx0" brushRef="#br0" timeOffset="81420.037">30776 17572 505 0,'0'0'0'0,"0"0"62"0,0 0-62 0,2-7 63 16,0-4-63-16,-2 11 50 0,0 0-50 0,1-5 51 15,1 0-51-15,-2 5 60 0,0 0-60 16,0 0 61-16,0 0-61 0,0 0 17 0,0 0-17 0,0 0 17 16,0 0-17-16,0 0 3 0,0 0-3 0,0 0 3 15,0 0-3-15,0 0 14 0,0 0-14 0,0 0 15 16,-2 4-15-16,2-4 2 0,0 0-2 0,0 0 3 15,0 3-3-15,0-3 5 0,0 0-5 0,0 0 6 16,0 0-6-16,0 0 7 0,0 0-7 0,0 0 8 16,0 0-8-16,0 0 14 0,0 0-14 0,0 0 15 15,7-2-15-15,-7 2 3 0,0 0-3 0,11-3 4 0,3-2-4 16,-14 5 2-16,0 0-2 0,19-7 3 0,4-2-3 0,-23 9 1 16,0 0-1-16,26-8 2 15,3-3-2-15,-29 11 0 0,0 0 0 0,26-6 0 0,1 0 0 16,-27 6 3-16,0 0-3 0,19-3 3 0,-4 3-3 0,-15 0 12 15,0 0-12-15,13 0 13 0,-5 0-13 0,-8 0-1 16,0 0 1-16,7 2-1 0,-3-1 1 16,-4-1-85-16,0 0 85 0,3 2-84 0,-1-2 84 0,-2 0-108 15,0 0 108-15,0 0-108 0,-7 0 108 0,0 0-393 16</inkml:trace>
  <inkml:trace contextRef="#ctx0" brushRef="#br0" timeOffset="82050.041">30837 17654 572 0,'2'-4'0'0,"-2"4"36"0,0 0-36 0,7-8 36 16,5-6-36-16,-12 14 59 0,0 0-59 0,7-7 60 15,0 2-60-15,-7 5 77 0,0 0-77 0,5-2 78 16,0 2-78-16,-5 0 37 0,0 0-37 0,7 2 37 16,0 0-37-16,-7-2 43 0,0 0-43 0,9 2 43 15,0-1-43-15,-9-1 18 0,0 0-18 0,10 2 19 0,2 1-19 16,-12-3 29-16,0 0-29 0,11 4 29 16,-1-1-29-16,-10-3 20 0,0 0-20 0,9 4 20 15,-2-3-20-15,-7-1 26 0,0 0-26 0,5 2 26 0,-1 0-26 0,-4-2 3 16,0 0-3-16,3 2 4 0,-1-1-4 0,-2-1 0 15,0 0 0-15,0 0 0 0,2 5 0 0,-2-5-11 16,0 0 11-16,-2 6-10 0,0 0 10 0,2-6-42 16,0 0 42-16,-7 12-41 0,-5 4 41 0,12-16-48 15,0 0 48-15,-17 22-48 0,-8 7 48 0,6-1-36 16,2-1 36-16,4-12-36 0,6-8 36 0,7-7 0 16,0 0 0-16,-12 12 0 0,-2 0 0 0,14-12 4 0,0 0-4 15,-12 11 4-15,2-1-4 0,10-10 61 16,0 0-61-16,-9 8 62 0,4-2-62 0,5-6 64 0,0 0-64 0,-5 5 65 15,3-4-65-15,2-1 64 0,0 0-64 0,-2 4 64 16,0-3-64-16,2-1 37 16,0 0-37-16,0 4 38 0,0-2-38 0,0-2 28 0,0 0-28 0,0 0 28 15,4 1-28-15,-1-1 4 0,1-1-4 0,-1-1 4 16,2 0-4-16,1 2 3 16,1 0-3-16,0 0 4 0,0 0-4 0,-7 0 0 0,0 0 0 0,12 2 1 15,5 1-1-15,-17-3-1 0,0 0 1 0,23 5 0 16,3 1 0-16,-26-6-25 0,0 0 25 0,26 3-24 15,2-1 24-15,-28-2-71 0,0 0 71 0,26-4-71 16,2-3 71-16,-28 7-146 16,0 0 146-16,23-13-145 0,-4-8 145 0,-19 21-145 0,0 0 145 0,10-31-144 15,-8-10 144-15,10-31-477 0</inkml:trace>
  <inkml:trace contextRef="#ctx0" brushRef="#br0" timeOffset="82279.154">31240 16981 214 0,'0'0'0'0,"0"0"-36"0,0 0 36 16,-4 8-36-16,-1 6 36 0,-4 8-38 0</inkml:trace>
  <inkml:trace contextRef="#ctx0" brushRef="#br0" timeOffset="82480.2">31213 17070 191 0,'0'0'0'0,"0"0"51"0,0 0-51 0,0 0 52 0,0-7-52 0,0 7 55 0,0 0-55 0,0 0 56 15,2-4-56-15,-2 4 51 16,0 0-51-16,0 0 52 0,4 0-52 0,-4 0 60 0,0 0-60 0,0 0 61 15,1 5-61-15,-1-5 56 0,0 0-56 0,0 9 57 16,0 5-57-16,0-14 39 0,0 0-39 0,0 25 40 16,0 11-40-16,0 0 11 0,0 6-11 0,0-12 11 15,0-6-11-15,0-24 13 0,0 0-13 0,-1 41 14 16,-1 7-14-16,2-48 1 0,0 0-1 0,-2 48 1 0,-1 2-1 16,3-50-40-16,0 0 40 0,-4 39-40 15,1-8 40-15,3-31-111 0,0 0 111 0,-4 26-111 16,-1-7 111-16,-4 25-340 0</inkml:trace>
  <inkml:trace contextRef="#ctx0" brushRef="#br0" timeOffset="83036.925">31253 17421 953 0,'0'0'0'0,"0"0"121"0,0 0-121 0,0 0 122 16,0 0-122-16,0 0 79 0,0 0-79 0,0 0 80 15,0 0-80-15,0 0 60 0,0 0-60 16,0 0 60-16,0 0-60 0,0 0 36 0,0 0-36 0,0 0 37 16,0 0-37-16,0 0 32 0,0 0-32 0,0 0 33 15,0 0-33-15,0 0 8 0,0 0-8 0,0 7 8 16,-1 5-8-16,1-12 20 0,0 0-20 0,-2 22 20 15,0 10-20-15,2-32 14 0,0 0-14 0,0 31 15 16,0 0-15-16,0-31 4 0,0 0-4 0,2 28 4 16,0-4-4-16,1-4 22 0,1-4-22 0,-3-6 22 15,1-5-22-15,-2-5-47 0,0 0 47 0,5 0-47 16,2-7 47-16,-7 7-49 0,0 0 49 0,7-15-48 0,2-9 48 16,-9 24-49-16,0 0 49 0,11-28-49 15,-1-4 49-15,-10 32-39 0,0 0 39 0,10-31-39 0,3-2 39 16,-13 33-17-16,0 0 17 0,10-29-17 0,1 2 17 15,-11 27-21-15,0 0 21 0,7-19-21 16,-1 5 21-16,-6 14-1 0,0 0 1 0,7-10-1 0,-1 1 1 0,-6 9 4 16,0 0-4-16,3-6 4 0,1 2-4 15,-4 4 39-15,0 0-39 0,0 0 39 0,3 2-39 0,-3-2 12 16,0 0-12-16,2 5 13 0,-2 4-13 16,0-9 13-16,0 0-13 0,0 17 14 0,2 8-14 0,-2-25 10 15,0 0-10-15,0 31 10 0,-2 5-10 0,2-36 0 16,0 0 0-16,-2 31 0 0,0-4 0 15,2-27-52-15,0 0 52 0,-1 23-52 0,-1-4 52 0,2-19-130 16,0 0 130-16,-2 13-129 0,2-4 129 0,0-9-157 0,0 0 157 0,0-5-156 16,2-11 156-16,0-4-492 0</inkml:trace>
  <inkml:trace contextRef="#ctx0" brushRef="#br0" timeOffset="83769.083">31590 17299 359 0,'0'0'0'0,"-2"-3"153"16,-2-2-153-16,1 1 154 0,1 2-154 0,2 2 136 15,0 0-136-15,0 0 136 0,0 0-136 0,0 0 97 16,4 2-97-16,-4-2 97 0,3 2-97 0,-3-2 49 0,0 0-49 15,0 0 50-15,0 0-50 0,0 0 24 16,0 0-24-16,0 0 25 0,4 0-25 0,-1 0 9 0,2-2-9 16,-1 2 10-16,1-2-10 0,-1 1 1 0,1-3-1 0,-2 3 2 15,1-3-2-15,-1 2 1 0,1 1-1 16,-4 1 1-16,3-2-1 0,-3 2 0 0,4-2 0 0,-4 2 1 16,0 0-1-16,0 0 6 0,0 0-6 0,0 0 7 15,2 4-7-15,1-3 3 0,0 1-3 0,1 0 4 16,-2 0-4-16,1-1 0 0,1 3 0 0,-1-1 0 15,-1-1 0-15,0 1-8 0,-1 1 8 0,-1-1-7 16,0 1 7-16,0 1-26 0,-1 0 26 0,-1 0-26 16,2 2 26-16,0-7-30 0,0 0 30 0,-4 14-30 15,-3 4 30-15,7-18-13 0,0 0 13 0,-8 19-13 16,-3 4 13-16,11-23-13 0,0 0 13 0,-14 20-12 16,-3 2 12-16,17-22 0 0,0 0 0 0,-14 18 0 15,0-3 0-15,14-15 1 0,0 0-1 0,-10 12 1 0,1-4-1 16,9-8 27-16,0 0-27 0,-7 7 27 0,2-3-27 15,5-4 31-15,0 0-31 0,-4 3 31 0,1 1-31 0,3-4 30 16,0 0-30-16,-2 3 30 0,2-1-30 0,0-2 15 16,0 0-15-16,2 3 15 15,-1 1-15-15,-1-4 36 0,0 0-36 0,6 3 37 0,1 2-37 16,-7-5 0-16,0 0 0 0,8 5 0 0,5-1 0 0,-13-4 1 16,0 0-1-16,10 3 1 0,2 1-1 0,-12-4-1 15,0 0 1-15,11 3-1 0,1-1 1 16,-12-2-11-16,0 0 11 0,10 3-11 0,-1-1 11 0,-9-2-74 15,0 0 74-15,9 3-73 0,1-1 73 0,-10-2-150 16,0 0 150-16,7 0-150 0,0-3 150 0,7-1-622 0</inkml:trace>
  <inkml:trace contextRef="#ctx0" brushRef="#br0" timeOffset="85045.218">31135 16867 191 0,'0'0'0'16,"0"0"90"-16,5 2-90 0,-3 2 91 0,-2-1-91 0,0-3 81 15,2 3-81-15,-2-3 81 0,0 0-81 0,0 0 77 16,0 0-77-16,-2 4 78 0,0-1-78 0,1 4 75 15,-1 2-75-15,0 1 75 0,0 0-75 0,2-10 78 16,0 0-78-16,-3 21 78 0,-1 8-78 0,4-29 67 0,0 0-67 16,-3 33 68-16,-1 4-68 0,4-37 71 0,0 0-71 15,-1 36 72-15,1 2-72 0,1-4 55 0,3-3-55 16,-1-2 55-16,1-1-55 0,3 2 34 16,3 5-34-16,-1 1 34 0,0 1-34 0,-9-37 40 0,0 0-40 15,12 47 40-15,2 4-40 0,1-1 3 0,3-2-3 0,-6-12 4 16,-1-9-4-16,-11-27 1 0,0 0-1 15,15 34 2-15,3 4-2 0,-18-38-23 0,0 0 23 0,15 32-22 16,1-2 22-16,-16-30-102 0,0 0 102 0,14 22-102 16,0-7 102-16,-14-15-103 0,0 0 103 0,16-5-103 15,-1-17 103 1,17-6-729-16</inkml:trace>
  <inkml:trace contextRef="#ctx0" brushRef="#br0" timeOffset="85486.599">31757 16886 729 0,'0'0'0'0,"0"0"58"15,0 0-58-15,3 4 59 0,3 1-59 0,-6-5 72 16,0 0-72-16,5 3 72 0,0 1-72 0,-5-4 72 0,0 0-72 16,5 3 73-16,1 1-73 0,-6-4 68 0,0 0-68 0,5 3 69 15,-2 2-69-15,-3-5 65 0,0 0-65 16,4 5 66-16,1 2-66 0,-5-7 37 0,0 0-37 0,7 14 38 15,3 5-38-15,-10-19 6 0,0 0-6 0,11 36 6 16,3 12-6-16,-14-48-7 0,0 0 7 16,9 58-6-16,-1 9 6 0,-8-67-41 15,0 0 41-15,2 77-40 0,-6 10 40 0,4-87-44 0,0 0 44 0,-6 100-44 16,-3 9 44-16,9-109-28 0,0 0 28 0,-9 86-28 16,2-13 28-16,7-73-63 0,0 0 63 0,-5 50-62 15,3-19 62-15,2-31-167 0,0 0 167 0,-2 10-167 16,4-20 167-16,-2 10-493 0</inkml:trace>
  <inkml:trace contextRef="#ctx0" brushRef="#br0" timeOffset="86016.097">31766 16569 1009 0,'0'0'0'0,"0"0"83"16,0 0-83-16,3-1 83 0,4-1-83 0,-7 2 40 0,0 0-40 15,9-3 40-15,1-4-40 0,-10 7 22 0,0 0-22 16,11-7 22-16,1 0-22 0,-12 7 1 0,0 0-1 0,12-5 1 15,2 1-1-15,-14 4 13 0,0 0-13 0,14 0 14 16,0 4-14-16,-14-4 9 0,0 0-9 0,12 5 10 16,0 2-10-16,-12-7 9 0,0 0-9 0,11 12 10 15,-2 5-10-15,-9-17 24 0,0 0-24 0,8 17 25 16,-1 2-25-16,-7-19 12 0,0 0-12 0,7 19 12 16,-2-2-12-16,-5-17 27 0,0 0-27 0,4 14 27 15,-1-2-27-15,-3-12 12 0,0 0-12 0,4 8 13 16,-2-1-13-16,-2-7 18 0,0 0-18 0,1 5 19 15,1 0-19-15,-2-5 15 0,0 0-15 0,0 4 15 16,0-1-15-16,0-3 4 0,0 0-4 0,0 4 5 0,-2-3-5 16,2-1 13-16,0 0-13 0,-1 4 14 0,1-3-14 15,0-1 1-15,0 0-1 0,0 6 1 0,0 0-1 16,0-6 3-16,0 0-3 0,3 9 4 0,4 0-4 16,0-3 11-16,2 1-11 0,-1-2 11 15,3 1-11-15,-11-6 3 0,0 0-3 0,12 3 4 0,0-3-4 0,-12 0 0 16,0 0 0-16,16-3 1 0,3-3-1 0,-19 6-53 15,0 0 53-15,19-8-53 0,2-6 53 0,-21 14-136 16,0 0 136-16,16-17-136 0,-2-4 136 16,15-16-868-16</inkml:trace>
  <inkml:trace contextRef="#ctx0" brushRef="#br0" timeOffset="86723.597">32132 17351 494 0,'0'-4'0'0,"0"-4"83"0,0-6-83 15,0 7 84-15,1 4-84 0,-1 3 32 0,0 0-32 0,0 0 33 16,0 3-33-16,0-3 18 0,0 5-18 0,0-1 19 16,2-3-19-16,0 3 32 0,1-1-32 15,-1 1 32-15,0-3-32 0,-2-1 23 0,3 4-23 0,1-3 24 16,-1-1-24-16,2 0 26 0,4 0-26 0,-2 0 26 16,2 2-26-16,-9-2 25 0,0 0-25 0,15 0 26 15,5 0-26-15,-20 0 14 0,0 0-14 0,24-2 15 16,7-1-15-16,-31 3 28 0,0 0-28 0,33-2 28 15,6-1-28-15,-6 3 19 0,-2 0-19 0,-6 0 20 16,-8 0-20-16,0 0 17 0,-1 0-17 0,-4 0 17 16,-1-2-17-16,-1 0-3 0,-1 1 3 0,0-1-3 0,-1-1 3 15,1 3-43-15,-2 0 43 0,0 0-42 0,-2-2 42 16,1 0-71-16,-3 0 71 0,0 2-71 0,-1 0 71 0,-2 0-154 16,5 0 154-16,-5 0-154 0,4 2 154 15,-4-2-124-15,0 0 124 0,0 0-124 0,0 0 124 0,0 0-169 16</inkml:trace>
  <inkml:trace contextRef="#ctx0" brushRef="#br0" timeOffset="87342.095">32382 17188 91 0,'0'0'0'0,"0"0"102"0,0 0-102 0,0 0 102 16,0 0-102-16,0 0 84 0,0 0-84 0,0 0 84 16,0 0-84-16,0 0 67 0,0 0-67 0,0 0 67 15,0 0-67-15,0 0 58 0,0 0-58 0,0 0 58 0,0 0-58 16,0 0 45-16,0 0-45 0,0 0 45 16,0 0-45-16,0 0 19 0,0 0-19 0,0 0 20 0,0 0-20 0,0 0 30 15,0 0-30-15,0 0 30 0,0 0-30 16,0 0 19-16,0 0-19 0,0 0 20 0,0 0-20 15,0 0 35-15,0 0-35 0,0 0 35 0,0 0-35 0,0 0 29 16,0 0-29-16,0 0 29 0,0 0-29 0,0 0 33 16,0 0-33-16,0 0 33 0,0 0-33 0,0 0 32 15,0 0-32-15,0 0 32 0,0 0-32 0,0 0 22 16,0 0-22-16,0 0 22 0,0 0-22 0,0 0 28 0,0 0-28 16,0 0 28-16,0 0-28 0,0 0 13 15,0 0-13-15,0 0 13 0,0 0-13 0,0 0 11 16,0 0-11-16,0 0 11 0,0 0-11 0,0 0 26 0,0 0-26 0,0 0 26 15,0 0-26-15,0 0 6 0,0 0-6 0,0 0 6 16,0 5-6-16,0-5 4 16,0 0-4-16,0 19 5 0,-1 12-5 0,1-31 0 0,0 0 0 0,-2 39 1 15,0 11-1-15,2-50-20 0,0 0 20 0,-2 49-20 16,2 6 20-16,0-55-119 0,0 0 119 0,0 46-118 16,2-3 118-16,-2-43-123 0,0 0 123 0,0 31-122 15,2-10 122-15,0 30-584 0</inkml:trace>
  <inkml:trace contextRef="#ctx0" brushRef="#br0" timeOffset="89711.525">32769 17373 483 0,'0'0'0'0,"0"0"82"0,0 0-82 0,2-7 82 16,3-3-82-16,-5 10 88 0,0 0-88 16,2-5 88-16,0-1-88 0,-2 6 36 0,0 0-36 0,0 0 36 15,0 0-36-15,0 0 0 0,0 0 0 0,0 0 0 16,0 0 0-16,0 0 0 0,0 0 0 0,0 0 0 15,0 4 0-15,0-4 1 0,0 0-1 0,0 0 2 16,-2 3-2-16,2-3 24 0,0 0-24 0,0 0 25 16,0 4-25-16,0-4 48 0,0 0-48 0,0 0 48 15,2 5-48-15,-2-5 62 0,0 0-62 0,0 0 63 16,1 3-63-16,-1-3 51 0,0 0-51 0,0 0 52 16,0 0-52-16,0 0 34 0,0 0-34 0,0 0 34 0,7-1-34 15,-7 1 26-15,0 0-26 0,7-2 26 0,2 0-26 16,-9 2 39-16,0 0-39 0,10-2 40 0,3 1-40 15,-13 1 3-15,0 0-3 0,12-2 3 0,0-1-3 0,0-1 34 16,0 1-34-16,-3 1 34 16,-2 0-34-16,0 1 27 0,-2 1-27 0,-1 0 27 0,-2-2-27 15,-2 2 22-15,5-4-22 0,-5 4 23 0,3-3-23 0,-3 3 52 16,2-5-52-16,0 1 52 0,-1 1-52 0,1 0 10 16,2-1-10-16,-1 1 10 0,2-1-10 0,-1 1 23 15,1-2-23-15,-1 0 24 0,-3-1-24 0,1 1 3 16,-2-2-3-16,0 2 3 0,0 2-3 0,0 3 2 15,0 0-2-15,0-4 3 0,-2-1-3 0,2 5 18 0,0 0-18 16,0-3 18-16,0-2-18 0,0 5 13 0,0 0-13 16,0-4 14-16,0 1-14 0,0 3 17 0,0 0-17 0,0 0 17 15,-1-3-17-15,1 3 15 0,0 0-15 16,0 0 16-16,0 0-16 0,0 0 9 0,0 0-9 0,0 0 10 16,0 0-10-16,0 0 4 0,0 0-4 0,0 0 4 15,-4-4-4-15,4 4 3 0,0 0-3 0,0 0 3 16,-3-3-3-16,3 3 1 0,0 0-1 0,0 0 2 15,-4-2-2-15,4 2 1 0,0 0-1 0,-5 0 1 16,-2-2-1-16,7 2-2 0,0 0 2 0,-7 0-1 16,-2-1 1-16,9 1-28 0,0 0 28 0,-8 0-28 15,-1 0 28-15,9 0-30 0,0 0 30 0,-7 0-30 16,0 0 30-16,7 0-14 0,0 0 14 0,-5 0-13 16,1 1 13-16,4-1-21 0,0 0 21 0,-3 2-21 15,-1-2 21-15,4 0-8 0,0 0 8 0,-3 2-8 16,1-2 8-16,2 0-4 0,0 0 4 0,-4 1-4 0,3-1 4 15,1 0-13-15,0 0 13 0,-4 2-13 0,-1 2 13 0,5-4-8 16,0 0 8-16,-5 5-8 0,0 0 8 0,5-5-15 16,0 0 15-16,-6 7-15 0,-1-1 15 0,7-6-9 15,0 0 9-15,-7 11-8 0,0 2 8 0,7-13-4 16,0 0 4-16,-10 16-3 0,0 1 3 16,10-17-3-16,0 0 3 0,-11 17-3 0,1-1 3 0,10-16-2 15,0 0 2-15,-9 18-1 0,2 3 1 0,7-21-1 16,0 0 1-16,-5 19-1 0,0 0 1 0,5-19-3 0,0 0 3 15,-4 17-3-15,2 0 3 0,2-17 0 16,0 0 0-16,-1 15 0 0,-1 1 0 0,2-16 0 16,0 0 0-16,0 13 0 0,0 1 0 0,0-14 0 0,0 0 0 0,0 14 0 15,2-2 0-15,-2-12 0 0,0 0 0 0,1 10 1 16,1 0-1-16,-2-10 0 0,0 0 0 16,2 9 0-16,0-2 0 0,-2-7-2 0,0 0 2 15,5 10-1-15,2 0 1 0,-7-10-10 0,0 0 10 0,8 11-10 16,1 1 10-16,-9-12-1 0,0 0 1 0,12 10-1 15,2 0 1-15,-14-10 0 0,0 0 0 0,16 11 0 16,1-1 0-16,-1 0-1 0,0-1 1 0,-2-4 0 16,0-2 0-16,0 2-32 0,-1-1 32 0,-2-3-32 15,-2-1 32-15,-1 0-85 0,3 0 85 0,-4-1-84 16,-2-4 84-16,-5 5-206 0,0 0 206 0,9-11-206 16,-1-2 206-16,-8 13-148 0,0 0 148 0,9-17-148 0,-2-4 148 15,9-17-428-15</inkml:trace>
  <inkml:trace contextRef="#ctx0" brushRef="#br0" timeOffset="92550.625">32250 17291 830 0,'0'0'0'0,"0"0"-211"0,0 0 211 0,2-4-211 0,-1-3 211 0,-1 7-76 15,0 0 76-15,2-3-76 0,-2-1 76 0,2-2-113 16</inkml:trace>
  <inkml:trace contextRef="#ctx0" brushRef="#br0" timeOffset="93760.091">32189 17304 113 0,'0'0'0'0,"0"0"59"0,3-3-59 0,1 1 60 16,1-1-60-16,-1 1 76 0,-3-1-76 0,-1 3 76 0,0 0-76 0,0 0 73 0,-5 0-73 0,2 0 73 16,1 0-73-16,-3 0 74 0,0 0-74 0,1 0 74 15,2 1-74-15,-1 1 72 0,-2-2-72 0,1 2 73 16,2-2-73-16,-3 1 61 0,0 1-61 16,1 0 61-16,4-2-61 0,0 0 64 0,-3 0-64 0,3 0 64 15,-5 2-64-15,-1-1 91 0,0 3-91 0,2-3 92 16,1 1-92-16,3-2 64 0,-4 0-64 0,4 0 64 15,0 0-64-15,0 0 55 0,-3 2-55 0,3-2 56 16,0 0-56-16,0 0 27 0,-6 0-27 0,6 0 27 16,-3 2-27-16,3-2 5 0,0 0-5 0,0 0 5 15,0 0-5-15,0 0 0 0,7-2 0 0,2-2 0 16,4 1 0-16,-13 3-2 0,0 0 2 0,23-7-1 0,7-1 1 16,-30 8-12-16,0 0 12 0,36-11-12 0,10 1 12 15,-46 10-16-15,0 0 16 0,43-12-15 0,4 0 15 16,-47 12-4-16,0 0 4 0,37-8-4 15,-4-1 4-15,-33 9-3 0,0 0 3 0,26-5-3 0,-7 1 3 0,-19 4 0 16,0 0 0-16,14-3 0 0,-5 1 0 0,-9 2 38 16,0 0-38-16,7-1 38 0,-4 1-38 0,-3 0 7 15,0 0-7-15,4 0 7 0,-2-2-7 0,-2 2 0 16,0 0 0-16,0 0 1 0,0 0-1 0,0 0 1 0,0 0-1 16,0 0 1-16,0 0-1 0,0 0-2 0,0 0 2 15,0 0-2-15,0 0 2 0,0 0-3 0,0 0 3 16,0 0-3-16,0 0 3 0,0 0 0 0,0 0 0 15,0 0 1-15,0 0-1 0,0 0 7 0,0 0-7 0,0 0 7 16,0 0-7-16,0 0 9 0,0 0-9 0,0 0 10 16,-6 3-10-16,-1-1 4 0,-1-2-4 0,2 2 4 15,3-2-4-15,3 0 13 0,0 0-13 0,-16 3 13 16,-5 4-13-16,21-7 3 0,0 0-3 0,-21 5 4 16,-1 0-4-16,22-5 6 0,0 0-6 15,-25 5 6-15,-2 2-6 0,27-7 22 0,0 0-22 0,-30 7 23 16,-1 0-23-16,1-4 2 0,2-1-2 0,11 1 2 15,8 1-2-15,-3-1 22 0,1-1-22 0,3 1 22 16,1-1-22-16,-7 0 6 0,-4 0-6 0,13-2 7 16,5 0-7-16,0 0 9 0,-3 0-9 0,-4 1 10 0,-6 3-10 15,-2-1 8-15,-3 2-8 0,8-3 9 0,3 0-9 16,7-2 15-16,0 0-15 0,-5 1 15 0,1-1-15 16,1 2 38-16,-1-2-38 0,4 0 39 0,0 0-39 15,0 0 2-15,0 0-2 0,0 0 2 0,0 0-2 0,0 0 8 16,0 0-8-16,0 0 9 0,0 4-9 0,0-4 3 15,4 1-3-15,-1-1 4 0,1-1-4 0,1 1 2 16,0-2-2-16,0 2 2 0,2 0-2 0,0 0 5 16,2 0-5-16,-4 0 5 0,0 2-5 0,-5-2 2 15,0 0-2-15,9 1 2 0,3 3-2 0,-1-1-21 16,1-1 21-16,-2 0-21 0,-1-1 21 0,-9-1-35 16,0 0 35-16,12 0-34 0,2 0 34 0,-14 0-7 15,0 0 7-15,14 0-7 0,2 2 7 0,-16-2-31 0,0 0 31 16,12 2-31-16,0-2 31 0,-12 0-5 15,0 0 5-15,9 1-5 0,0-1 5 0,-9 0-4 16,0 0 4-16,5 0-4 0,-2 0 4 0,-3 0-7 0,0 0 7 16,4 0-7-16,-2 2 7 0,-2-2-7 0,0 0 7 0,0 0-7 15,3 0 7-15,-3 0 1 0,0 0-1 0,0 0 2 16,0 0-2-16,0 0 1 0,0 0-1 16,0 0 2-16,0 0-2 0,0 0 2 0,0 0-2 0,0 0 2 15,0 0-2-15,0 0-7 0,0 0 7 0,0 0-7 16,0 0 7-16,0 0-47 0,0 0 47 0,0 0-46 15,-3 0 46-15,3 0-44 0,0 0 44 0,-6 0-44 16,1 0 44-16,-4 0-47 0,-1 2 47 0,1-2-47 16,1 0 47-16,-3 0-31 0,1 0 31 0,1 0-31 0,4 0 31 15,-2 0-1-15,-2 2 1 0,2-2-1 16,2 0 1-16,-2 0 0 0,-2-2 0 0,6 2 1 0,1 0-1 16,2 0 7-16,0 0-7 0,0 0 8 0,0 0-8 15,-4 0 63-15,-1 2-63 0,2-2 63 0,1 0-63 16,-1 0 35-16,1 0-35 0,2 0 36 0,-4 0-36 15,4 0 27-15,0 0-27 0,0 0 27 0,0 0-27 0,0 0 1 16,0 0-1-16,0 0 2 0,7 1-2 16,-2-1 12-16,2 0-12 0,2 0 13 0,2-1-13 0,-11 1 0 15,0 0 0-15,12 0 0 0,3-2 0 0,-15 2 0 16,0 0 0-16,14 0 0 0,2 0 0 0,-16 0-6 16,0 0 6-16,12 0-6 0,1 2 6 0,-13-2-40 15,0 0 40-15,10 1-39 0,-1-1 39 0,-9 0-86 0,0 0 86 16,10 2-86-16,2 0 86 0,-12-2-134 0,0 0 134 15,18 0-133-15,3-4 133 0,17 1-763 0</inkml:trace>
  <inkml:trace contextRef="#ctx0" brushRef="#br0" timeOffset="95551.241">32233 17337 236 0,'0'0'0'0,"0"0"101"0,0 0-101 0,5-5 101 16,5-6-101-16,-10 11 135 0,0 0-135 0,5-5 136 15,1 4-136-15,-6 1 107 0,0 0-107 0,0 0 108 16,3 0-108-16,-3 0 108 0,0 0-108 0,0 0 109 16,0 0-109-16,0 0 89 0,0 0-89 0,0 0 89 15,-2 3-89-15,2-3 55 0,0 0-55 0,0 0 55 16,0 0-55-16,0 0 47 0,0 0-47 0,0 0 47 16,0 3-47-16,0-3 12 0,0 0-12 0,0 0 13 0,0 6-13 15,0-6 12-15,0 0-12 0,4 3 13 0,3-1-13 16,-7-2 1-16,0 0-1 0,12 1 1 0,6 1-1 15,-18-2 1-15,0 0-1 0,19 0 1 0,5 0-1 16,-24 0 7-16,0 0-7 0,24 2 7 16,4 1-7-16,-28-3 13 0,0 0-13 0,21 2 14 15,-3 0-14-15,-18-2 25 0,0 0-25 0,14 1 26 0,-4-1-26 16,-3 2 20-16,-2-2-20 0,-1 2 20 0,-1 0-20 0,-3-2 17 16,0 0-17-16,0 0 17 0,0 0-17 15,0 0 35-15,0 0-35 0,0 0 35 0,0 0-35 0,0 0 5 16,0 0-5-16,0 0 5 0,0 0-5 0,0 0-7 15,0 0 7-15,0 0-6 0,-3 0 6 0,3 0-45 16,0 0 45-16,0 0-45 0,0 0 45 0,0 0-39 16,0 0 39-16,-6 0-39 0,0 1 39 0,6-1-35 0,0 0 35 0,-18 2-35 15,-8-2 35-15,26 0-34 0,0 0 34 0,-30 2-34 16,-3-1 34-16,33-1-32 16,0 0 32-16,-31 4-32 0,0-1 32 0,3 4-3 15,2 0 3-15,12-4-3 0,7-1 3 0,0 0 3 0,1 0-3 0,3-2 4 16,-1 0-4-16,-1 1 38 0,-2 1-38 0,4 0 39 15,1-2-39-15,2 0 37 0,0 0-37 0,0 0 37 16,0 0-37-16,0 0 9 0,-5 3-9 0,5-3 10 16,-4 0-10-16,4 0 13 0,0 0-13 0,0 0 13 15,-3 0-13-15,3 0 4 0,0 0-4 0,0 0 4 16,-5 2-4-16,5-2 0 0,0 0 0 0,-4 2 1 16,1-1-1-16,3-1 5 0,0 0-5 0,-4 2 5 0,1-2-5 15,3 0 0-15,0 0 0 0,-4 0 1 16,1 0-1-16,-1 0-5 0,2 2 5 0,2-2-5 15,0 0 5-15,0 0-17 0,6-2 17 0,-1 0-16 0,4 1 16 16,-9 1-26-16,0 0 26 0,12-2-25 16,4 0 25-16,-16 2-13 0,0 0 13 0,17-3-13 0,2-1 13 15,-19 4-2-15,0 0 2 0,18-3-1 0,-1 1 1 0,-17 2-5 16,0 0 5-16,17-2-5 0,1-1 5 16,-18 3-7-16,0 0 7 0,14-2-7 0,0 1 7 0,-14 1-3 15,0 0 3-15,10-2-3 0,1 2 3 0,-11 0-2 16,0 0 2-16,7 0-2 0,0-2 2 0,-7 2 0 15,0 0 0-15,5 0 0 0,-2-2 0 16,-3 2 16-16,0 0-16 0,4 0 17 0,-3-1-17 0,-1 1 9 0,0 0-9 16,0 0 10-16,4-2-10 0,-4 2 5 0,0 0-5 0,0 0 5 15,0 0-5-15,0 0-26 0,0 0 26 16,0 0-26-16,0 0 26 0,0 0-50 0,0 0 50 0,0 0-50 16,0 0 50-16,0 0-30 0,0 0 30 0,-4 0-30 15,1 2 30-15,3-2-27 0,0 0 27 0,-12 1-27 16,-4 1 27-16,16-2-4 15,0 0 4-15,-17 2-4 0,-4 1 4 0,2 1-1 0,-1 1 1 0,7-2-1 16,2-1 1-16,-1 1 10 0,1-1-10 0,3 0 10 16,2 0-10-16,-1-1 11 0,-1-1-11 0,3 0 11 15,3 0-11-15,2 0 10 0,0 0-10 0,0 0 11 16,0 0-11-16,0 0 39 0,0 0-39 0,-4 2 40 16,1 0-40-16,3-2 41 0,0 0-41 0,-4 1 41 15,1 1-41-15,-1 0 34 0,1-2-34 0,3 0 34 0,-4 0-34 16,4 0 4-16,0 0-4 0,0 0 4 0,4 3-4 15,-1-1 0-15,4 1 0 0,0 1 0 16,2-2 0-16,-9-2-8 0,0 0 8 0,16 1-7 0,3 1 7 16,-19-2-75-16,0 0 75 0,30-3-75 0,6-4 75 15,-36 7-112-15,0 0 112 0,31-17-111 0,-1-7 111 16,31-18-811-16</inkml:trace>
  <inkml:trace contextRef="#ctx0" brushRef="#br0" timeOffset="96417.896">32112 17366 651 0,'0'0'0'0,"7"0"83"16,4 2-83-16,-3-4 84 0,1 0-84 15,-4 1 45-15,1 1-45 0,-1 0 46 0,-2 0-46 0,-3 0 1 16,0 0-1-16,7-2 2 0,4 0-2 0,-11 2-28 16,0 0 28-16,17-5-28 0,6-4 28 0,17-4-575 0</inkml:trace>
  <inkml:trace contextRef="#ctx0" brushRef="#br0" timeOffset="96877.152">32858 16825 270 0,'0'0'0'0</inkml:trace>
  <inkml:trace contextRef="#ctx0" brushRef="#br0" timeOffset="97189.18">32858 16818 191 0,'0'0'0'0,"0"0"74"0,0 0-74 0,0 0 74 15,3-4-74-15,-3 4 71 0,0 0-71 0,0 0 72 16,0 0-72-16,0 0 62 0,0 0-62 0,0 0 63 15,0 0-63-15,0 0 54 0,0 0-54 0,0 0 54 0,0 0-54 16,0 0 44-16,0 0-44 0,0 0 44 16,0 0-44-16,0 0 42 0,0 0-42 0,0 0 42 0,0 0-42 0,0 0 57 15,0 0-57-15,0 0 57 0,0 0-57 16,0 0 71-16,0 0-71 0,0 0 72 0,0 0-72 0,0 0 82 16,0 0-82-16,0 0 82 0,-3 0-82 0,3 0 41 15,0 0-41-15,0 0 42 0,0 0-42 0,0 0 23 16,0 0-23-16,0 0 24 0,0 0-24 0,0 0 1 15,0 0-1-15,0 0 2 0,3 2-2 0,1 0-21 16,1 0 21-16,0-1-21 0,1-1 21 0,1 2-80 16,3 0 80-16,-1-1-79 0,-1 1 79 0,3-2-115 15,-1 0 115-15,1 0-114 0,-1-2 114 0,-10 2-195 0,0 0 195 16,12-8-195-16,2-4 195 0,13-9-357 16</inkml:trace>
  <inkml:trace contextRef="#ctx0" brushRef="#br0" timeOffset="97687.303">33118 16576 348 0,'0'0'0'0,"0"0"26"0,0 0-26 0,-2 4 26 15,0-1-26-15,2-3 39 0,0 0-39 0,0 0 39 16,0 4-39-16,0-4 46 0,0 0-46 0,0 0 47 0,0 0-47 16,0 0 43-16,0 0-43 0,0 0 44 15,0 0-44-15,0 0 10 0,0 0-10 0,0 0 11 0,0 3-11 16,0-3 0-16,0 0 0 0,0 5 0 0,-2 0 0 0,2-5-1 16,0 0 1-16,-3 12-1 0,-2 4 1 0,5-16 0 15,0 0 0-15,-7 17 0 0,-2 3 0 0,9-20 28 16,0 0-28-16,-9 17 28 0,2 1-28 0,7-18 37 15,0 0-37-15,-7 13 38 0,0-1-38 16,7-12 15-16,0 0-15 0,-5 11 16 0,2-5-16 0,1 1 22 16,0-2-22-16,0-1 23 0,2-1-23 0,-1 1 8 15,1-1-8-15,-2 1 8 0,2-3-8 0,-2 3 25 16,2-1-25-16,0 1 26 0,0-3-26 0,0 3 6 16,2 1-6-16,-2 0 6 0,0-2-6 0,2 3 4 0,-1-1-4 15,3 0 5-15,1 0-5 0,2 2 7 0,0 1-7 16,0-1 7-16,0-2-7 0,-7-5 0 0,0 0 0 15,12 4 1-15,6-1-1 0,-18-3 0 0,0 0 0 0,17 2 1 16,4-4-1-16,-21 2-21 0,0 0 21 0,19-2-21 16,-1 1 21-16,-18 1-79 0,0 0 79 0,12-4-78 15,-4-1 78-15,-8 5-119 0,0 0 119 16,-1-14-119-16,-8-6 119 0,-1-14-324 0</inkml:trace>
  <inkml:trace contextRef="#ctx0" brushRef="#br0" timeOffset="98035.408">33152 16605 460 0,'0'0'0'0,"0"0"74"16,0 0-74-16,0 0 75 0,-1 6-75 0,1-6 57 15,0 0-57-15,0 0 57 0,0 3-57 0,0-3 56 16,0 0-56-16,0 0 57 0,0 0-57 0,0 0 46 15,0 0-46-15,0 0 47 0,0 0-47 0,0 0 29 16,0 0-29-16,0 0 29 0,0 0-29 0,0 0 26 16,0 0-26-16,0 0 26 0,0 0-26 0,0 0 24 15,0 0-24-15,0 0 25 0,0 0-25 0,0 0 33 16,0 0-33-16,0 0 34 0,0 0-34 0,0 0 36 16,0 0-36-16,0 0 36 0,1 3-36 0,-1-3 23 0,0 0-23 15,2 4 24-15,0-1-24 0,-2-3 18 0,0 0-18 0,2 16 19 16,-1 6-19-16,-1-22 10 0,0 0-10 15,-1 32 10-15,-1 8-10 0,2-40-61 0,0 0 61 16,-2 39-60-16,-1 2 60 0,3-41-182 0,0 0 182 0,-4 47-182 16,-1 2 182-16,-4 47-529 0</inkml:trace>
  <inkml:trace contextRef="#ctx0" brushRef="#br0" timeOffset="98763.205">33102 17238 113 0,'0'0'0'0,"0"0"99"0,0 0-99 0,5-6 99 0,2-4-99 15,-3 5 95-15,-1 2-95 0,-3 3 96 16,2-4-96-16,-2 4 69 0,0 0-69 0,0 0 70 0,0 0-70 16,0 0 59-16,0 0-59 0,0 0 59 0,0 0-59 15,0 0 40-15,0 4-40 0,0-4 41 0,0 0-41 0,0 0 35 16,0 0-35-16,0 0 35 0,-2 3-35 0,2-3 38 15,-2 3-38-15,2-3 39 0,-1 4-39 16,1-4 15-16,0 0-15 0,0 0 15 0,3 5-15 0,-3-5 31 16,0 0-31-16,7 3 31 0,3 1-31 15,-10-4 28-15,0 0-28 0,14 3 28 0,2 2-28 0,-16-5 14 16,0 0-14-16,19 6 15 0,4 0-15 0,-23-6 29 16,0 0-29-16,21 5 29 0,1-1-29 0,-2-2 6 0,-1-1-6 15,-5 1 6-15,-6-2-6 0,1 0-3 0,-2-2 3 16,-2 2-3-16,-1 0 3 0,-1 0-83 0,1 0 83 15,-1 0-82-15,-1 0 82 16,-2 0-164-16,0 0 164 0,0 0-164 0,3-1 164 0,1-1-451 0</inkml:trace>
  <inkml:trace contextRef="#ctx0" brushRef="#br0" timeOffset="100029.289">33219 17154 796 0,'0'0'0'0,"0"0"93"0,0 0-93 0,0 0 94 0,5 0-94 15,-5 0-74-15,0 0 74 0,0 0-74 16,3 0 74-16,-3 0-44 0,0 0 44 0,0 0-44 0,0 0 44 0,0 0-38 15,0 0 38-15,0 0-38 16,0 0 38-16,0 0-5 0,0 0 5 0,0 0-5 0,0 0 5 0,0 0 0 16,0 0 0-16,0 0 0 0,0 0 0 0,0 0 2 15,0 0-2-15,0 0 2 0,0 0-2 0,0 0 13 16,0 0-13-16,0 0 13 0,0 0-13 0,0 0 24 16,0 0-24-16,0 0 25 0,0 0-25 0,0 0 7 15,0 0-7-15,0 0 7 0,0 0-7 0,0 0 26 0,0 0-26 16,0 0 26-16,0 0-26 0,0 0 30 0,0 0-30 15,0 0 30-15,2 3-30 0,-2-3 36 0,0 0-36 16,0 0 37-16,4 3-37 0,-4-3 33 0,0 0-33 0,0 0 33 16,3 6-33-16,-3-6 55 0,0 0-55 15,2 5 55-15,-2 2-55 0,0-7 48 0,0 0-48 0,0 12 49 16,2 1-49-16,-2-13 37 0,0 0-37 16,0 19 38-16,0 3-38 0,0-22 28 0,0 0-28 0,0 28 28 15,0 3-28-15,0-31 8 0,0 0-8 0,0 27 9 16,-2-3-9-16,2-24-7 15,0 0 7-15,-2 19-6 0,0-5 6 0,2-14-91 0,0 0 91 0,-1 12-90 16,1-4 90-16,0-8-166 0,0 0 166 0,0 7-166 16,0-4 166-16,0 8-524 0</inkml:trace>
  <inkml:trace contextRef="#ctx0" brushRef="#br0" timeOffset="102014.863">33436 17359 1155 0,'4'-10'0'0,"1"-11"-87"16,0-6 87-16,-5 27-86 0,2 17 86 0,-5-3-1 0,-3 1 1 15,5-3-1-15,1-3 1 0,0-4 5 0,0-3-5 16,0-2 6-16,0 3-6 0,0-3 2 0,0 0-2 16,0 0 2-16,3 0-2 0,1 0 21 0,-1 0-21 15,1 0 21-15,-3 0-21 0,3-2 10 0,-1 1-10 0,2-3 10 16,1 1-10-16,1-2 10 0,0-2-10 0,0 2 11 15,1-1-11-15,-8 6 3 0,0 0-3 0,13-6 4 16,0-1-4-16,-13 7 6 0,0 0-6 0,14-7 7 16,2-2-7-16,-16 9 7 0,0 0-7 0,12-7 7 15,-1 2-7-15,-11 5 22 0,0 0-22 0,8-3 23 16,-2-1-23-16,-6 4 37 0,0 0-37 0,5-1 37 16,-2-1-37-16,-3 2 31 0,0 0-31 0,4 0 31 15,-2 0-31-15,-2 0 3 0,0 0-3 0,0 0 4 16,3-2-4-16,-3 2-3 0,0 0 3 0,0-5-3 0,0-2 3 15,0 7-39-15,0 0 39 0,0-8-38 16,-2-4 38-16,2 12-31 0,0 0 31 0,-1-12-31 0,-1-2 31 16,2 14-15-16,0 0 15 0,-2-12-15 0,0 2 15 0,2 10-1 15,0 0 1-15,-1-9 0 0,-1 4 0 0,2 5 1 16,0 0-1-16,-2-3 2 0,2-1-2 16,0 4-6-16,0 0 6 0,0 0-5 0,-2-3 5 15,2 3-15-15,0 0 15 0,0 0-14 0,-3-2 14 0,3 2-17 16,0 0 17-16,0 0-16 0,-4 0 16 0,4 0 1 15,0 0-1-15,0 0 1 0,-3 4-1 0,-1-3 33 16,-1 3-33-16,2-1 33 0,1-1-33 0,-1 1 35 16,1-1-35-16,-2 1 36 0,3 1-36 0,-5 1 50 0,-2 0-50 15,4-1 51-15,2-3-51 0,-1 3 48 0,1-3-48 16,-1 3 48-16,1 1-48 0,-3 2 42 0,-2 0-42 16,3-2 43-16,3 0-43 0,-3 0 19 0,-1 2-19 15,1 1 20-15,3 1-20 0,-5 3 12 0,-2 2-12 16,2-2 13-16,5 0-13 0,1-12 26 0,0 0-26 0,-4 19 26 15,-1 5-26-15,5-24 6 0,0 0-6 0,-5 24 6 16,-1 1-6-16,6-25 16 0,0 0-16 0,-3 24 17 16,1 0-17-16,2-24 15 0,0 0-15 15,0 24 15-15,4 0-15 0,-4-24 4 0,0 0-4 0,1 21 4 16,3-4-4-16,-4-17 7 0,0 0-7 0,5 15 8 16,2-3-8-16,-7-12 0 0,0 0 0 0,12 9 0 15,4-2 0-15,-16-7-12 0,0 0 12 0,16 0-12 16,1-4 12-16,-17 4-41 0,0 0 41 0,19-12-40 15,0-5 40-15,-19 17-71 0,0 0 71 0,14-20-70 0,-1-6 70 16,13-20-1005-16</inkml:trace>
  <inkml:trace contextRef="#ctx0" brushRef="#br0" timeOffset="102426.231">33449 16891 684 0,'0'0'0'0,"3"-3"76"0,2-2-76 0,2 0 76 15,2 0-76-15,-4 1 51 0,0 2-51 0,-1 1 52 16,-2-1-52-16,-2 2 52 0,3-2-52 0,-3 2 52 16,0 0-52-16,0 0 11 0,-2 4-11 0,2-4 11 15,0 3-11-15,0-3 21 0,2 5-21 0,0-1 21 16,0-3-21-16,1 3 8 0,1-1-8 0,1 1 9 15,0-3-9-15,-5-1 4 0,0 0-4 0,7 2 4 16,3 0-4-16,-10-2-2 0,0 0 2 0,11 0-1 0,3-2 1 16,-14 2-88-16,0 0 88 0,14-3-87 0,0-1 87 0,-14 4-92 15,0 0 92-15,10-13-92 0,-3-6 92 16,11-14-495-16</inkml:trace>
  <inkml:trace contextRef="#ctx0" brushRef="#br0" timeOffset="103025.652">33583 16633 494 0,'0'0'0'0,"0"0"89"0,0 0-89 0,0 0 89 15,0 0-89-15,0 0 84 0,0 0-84 0,0 0 84 16,0 0-84-16,0 0 59 0,0 0-59 16,0 0 59-16,0 0-59 0,0 0 49 0,0 0-49 15,0 0 49-15,5 0-49 0,-5 0 6 0,0 0-6 0,5 0 7 16,2 0-7-16,-7 0 37 0,0 0-37 0,11 0 37 15,1-2-37-15,-12 2 41 0,0 0-41 0,10 0 41 16,1-2-41-16,-11 2 44 0,0 0-44 0,10 2 44 16,-1 0-44-16,-9-2 36 0,0 0-36 0,9 3 36 0,1 1-36 15,-10-4 16-15,0 0-16 0,9 6 17 0,-1 1-17 0,-8-7 31 16,0 0-31-16,7 9 31 0,0 1-31 16,-7-10-7-16,0 0 7 0,6 10-7 0,-3 2 7 0,-3-12-38 15,0 0 38-15,2 12-37 0,0 0 37 0,-2-12-36 16,0 0 36-16,-2 14-36 0,-2 2 36 0,4-16-40 15,0 0 40-15,-3 13-39 0,-2 1 39 0,5-14-10 16,0 0 10-16,-4 10-10 0,1-3 10 0,3-7-1 16,0 0 1-16,-4 7 0 0,2-2 0 0,2-5 5 15,0 0-5-15,-3 5 5 0,1-1-5 0,2-4 27 16,0 0-27-16,-2 3 27 0,1-1-27 0,1-2 37 0,0 0-37 16,-2 3 38-16,2 1-38 0,0-4 13 0,0 0-13 15,0 5 13-15,2 2-13 0,-2-7 7 0,0 0-7 16,5 6 8-16,4 3-8 0,-9-9-4 15,0 0 4-15,12 7-3 0,4 0 3 0,-1-7-107 0,4-5 107 0,-5 1-106 16,0 1 106-16,-14 3-175 0,0 0 175 0,9-14-175 16,-6-5 175-16,10-13-518 0</inkml:trace>
  <inkml:trace contextRef="#ctx0" brushRef="#br0" timeOffset="104002.575">28100 18778 718 0,'0'0'0'0,"0"0"96"0,0 0-96 16,12-2 97-16,11-2-97 16,-23 4-3-16,0 0 3 0,19-1-3 0,4-1 3 0,-23 2-15 15,0 0 15-15,24-2-14 0,4 2 14 0,-28 0-13 0,0 0 13 16,32 0-12-16,1-1 12 0,-33 1-3 0,0 0 3 0,38-2-3 15,4-2 3-15,-42 4 30 0,0 0-30 0,45-3 30 16,6 0-30-16,-51 3 33 0,0 0-33 16,69-4 33-16,17 2-33 0,9-1 66 15,15-2-66-15,-9 1 67 0,-1-1-67 0,4 2 91 0,2-2-91 0,-3 1 91 16,-4-1-91-16,13 2 70 0,6 1-70 0,1 0 70 16,3-1-70-16,3 0 63 0,6-3-63 0,5 3 63 15,5 0-63-15,-141 3 42 0,0 0-42 0,190-12 43 16,35-7-43-16,-23-4 53 0,-4-4-53 0,-36 3 53 15,-24 0-53-15,-138 24 20 0,0 0-20 0,181-41 20 16,21-10-20-16,-202 51 3 0,0 0-3 0,195-43 3 16,2 0-3-16,-197 43 0 0,0 0 0 0,169-29 1 0,-17 10-1 15,-41 10-3-15,-31 13 3 0,-20-8-2 0,-24-1 2 16,-36 5-1-16,0 0 1 0,30 2 0 16,-15 3 0-16,-15-5-55 0,0 0 55 15,13 5-55-15,-8 2 55 0,-5-7-162 0,0 0 162 0,-16 9-162 0,-17 1 162 0,33-10-123 16,0 0 123-16,-71 10-123 0,-30 0 123 15,-72 11-738-15</inkml:trace>
  <inkml:trace contextRef="#ctx0" brushRef="#br0" timeOffset="104487.108">29766 18601 897 0,'0'0'0'0,"0"0"37"0,0 0-37 0,-25-5 37 16,-13-4-37-16,38 9 12 0,0 0-12 0,-35-6 13 16,-1-1-13-16,4 3 17 0,4 1-17 0,11 3 17 15,6 0-17-15,1 0 32 0,1 2-32 0,-6 1 33 16,-3 0-33-16,1 4 72 0,-2 2-72 0,6-6 72 15,6-3-72-15,1 0 36 0,2 0-36 0,4 0 36 16,0 0-36-16,0 0 38 0,0 0-38 0,0 0 38 16,0 0-38-16,0 0 1 0,0 0-1 0,0 0 2 0,0 0-2 15,0 0 6-15,4 4-6 0,-1-3 6 0,0 3-6 16,-3-4 7-16,0 0-7 0,11 5 8 0,3 0-8 16,-14-5 13-16,0 0-13 0,23 7 14 0,8 2-14 0,-31-9 39 15,0 0-39-15,43 8 39 16,13 1-39-16,-2-2 80 0,4-1-80 0,1 0 81 0,2-5-81 0,9-2 65 15,6-3-65-15,20 1 66 0,14-1-66 0,-110 4 66 16,0 0-66-16,144-5 67 0,27-3-67 0,-171 8 60 16,0 0-60-16,187-7 61 0,18 0-61 0,-205 7 40 15,0 0-40-15,216-5 41 0,16 1-41 0,-232 4 11 16,0 0-11-16,225-8 11 0,-1-4-11 0,-224 12-63 16,0 0 63-16,208-36-63 0,-12-16 63 0,-196 52-171 15,0 0 171-15,152-63-171 0,-34-14 171 0,152-64-1175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22:1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3223 2147 191 0,'0'0'0'0,"0"0"68"0,0 0-68 0,3-9 68 15,-3-10-68-15,0 19 93 0,0 0-93 0,0-15 93 16,0 3-93-16,0 12 95 0,0 0-95 0,0-9 95 16,-3 1-95-16,3 8 79 0,0 0-79 0,-5-4 79 15,-2 1-79-15,7 3 59 0,0 0-59 0,-18 8 59 16,-13 11-59-16,31-19 36 0,0 0-36 0,-33 21 36 15,-9 10-36-15,42-31 10 0,0 0-10 0,-47 34 10 16,-4 10-10-16,51-44 36 0,0 0-36 0,-52 47 36 16,2 7-36-16,50-54 5 15,0 0-5-15,-51 67 5 0,-3 9-5 0,19-10 5 0,9-6-5 0,9-17 5 0,8-15-5 16,9-28 3-16,0 0-3 0,-12 63 3 16,5 16-3-16,5-21 0 0,4-10 0 0,-4 0 0 0,-1-2 0 15,3-46 4-15,0 0-4 0,3 82 4 16,2 21-4-16,4-17 13 0,7 1-13 0,-8-13 13 15,-2-6-13-15,-6-68 3 0,0 0-3 0,12 90 4 0,2 12-4 16,-14-102 13-16,0 0-13 0,19 110 14 0,4 5-14 0,-23-115 15 16,0 0-15-16,24 118 15 0,6 4-15 15,-30-122 0-15,0 0 0 0,26 109 0 0,-5-4 0 16,-21-105 3-16,0 0-3 0,12 101 4 0,-7-7-4 0,-5-94 31 16,0 0-31-16,-12 87 31 0,-11-4-31 0,23-83 56 15,0 0-56-15,-38 78 57 0,-13-4-57 0,51-74 76 16,0 0-76-16,-59 69 77 0,-9-3-77 0,68-66 33 0,0 0-33 0,-80 48 33 15,-5-10-33-15,85-38-19 0,0 0 19 16,-75 16-18-16,5-16 18 0,70 0-171 0,0 0 171 16,-57-35-170-16,13-28 170 0,44 63-152 0,0 0 152 15,-21-75-151-15,21-23 151 0,-21-75-643 16</inkml:trace>
  <inkml:trace contextRef="#ctx0" brushRef="#br0" timeOffset="2434.209">1592 6102 191 0,'0'0'0'0,"0"0"74"0,0 0-74 16,0-5 74-16,0-4-74 0,0 9 77 0,0 0-77 15,0-3 77-15,0 0-77 0,0 3 64 0,0 0-64 16,0 0 64-16,-3-4-64 0,3 4 60 0,0 0-60 16,0 0 60-16,0 0-60 0,0 0 79 0,0 0-79 0,9 0 80 15,3 4-80-15,-12-4 66 0,0 0-66 0,21 0 67 16,5 0-67-16,-26 0 66 15,0 0-66-15,29 3 66 0,6-3-66 0,-35 0 43 0,0 0-43 0,33 0 43 16,2 3-43-16,-35-3 20 0,0 0-20 0,33 6 20 16,0-3-20-16,-33-3 0 0,0 0 0 0,30 2 0 15,0-1 0-15,-30-1-6 16,0 0 6-16,26 6-6 0,-9-3 6 0,-17-3-35 0,0 0 35 0,18 2-34 16,-3 5 34-16,-15-7-19 0,0 0 19 0,12 3-18 15,-3 0 18-15,-9-3-81 0,0 0 81 0,5 0-80 16,-1 2 80-16,-4-2-148 0,0 0 148 0,5 4-147 15,-5 2 147-15,7 3-441 0</inkml:trace>
  <inkml:trace contextRef="#ctx0" brushRef="#br0" timeOffset="2982.075">2496 5730 203 0,'0'0'0'0,"-3"-1"0"16,-6-1 0-16,9 2 86 0,0 0-86 0,-5 0 86 15,2-3-86-15,3 3 91 0,0 0-91 0,0 0 92 0,-4-7-92 16,4 7 85-16,0 0-85 0,0 0 85 0,-2-5-85 15,2 5 60-15,0 0-60 0,0 0 61 0,-3-4-61 16,3 4 59-16,0 0-59 0,0 0 59 0,-4 0-59 16,4 0 40-16,0 0-40 0,0 0 40 0,-1-3-40 15,1 3 35-15,0 0-35 0,0 0 35 0,-4 3-35 0,4-3 33 16,0 0-33-16,-3 21 33 0,-1 16-33 0,4-37 43 16,0 0-43-16,-2 57 44 0,-5 20-44 0,7-77 40 15,0 0-40-15,-5 103 40 0,-3 20-40 0,8-123 26 16,0 0-26-16,-9 117 26 0,5-3-26 0,4-114 1 15,0 0-1-15,4 88 2 0,8-18-2 0,-12-70-148 16,0 0 148-16,23 39-147 0,10-32 147 0,-33-7-196 16,0 0 196-16,29-43-195 0,1-42 195 0,26-42-431 15</inkml:trace>
  <inkml:trace contextRef="#ctx0" brushRef="#br0" timeOffset="3879.345">3179 1292 169 0,'0'0'0'0,"0"0"32"0,0 0-32 0,0 0 32 16,9-40-32-16,-9 40 45 0,0 0-45 0,5-15 45 16,-1-1-45-16,-4 16 52 0,0 0-52 0,3-12 53 15,2 0-53-15,-5 12 54 0,0 0-54 0,4-8 54 16,-4 1-54-16,0 7 39 0,0 0-39 0,9-9 39 15,-1-2-39-15,-8 11 5 0,0 0-5 0,21-16 5 0,5-3-5 16,-26 19 12-16,0 0-12 0,34-17 12 16,4 2-12-16,-38 15 23 0,0 0-23 0,38-7 24 15,4 3-24-15,-42 4 29 0,0 0-29 16,38 7 29-16,-3 9-29 0,-35-16 13 0,0 0-13 0,30 24 13 0,-4 7-13 16,-9 4 30-16,-4 1-30 0,-7-5 30 0,0-3-30 0,-6-28 18 15,0 0-18-15,0 39 19 0,-6 9-19 16,6-48 35-16,0 0-35 0,-10 51 36 0,-4-1-36 0,14-50 19 15,0 0-19-15,-26 52 20 0,-7-1-20 0,33-51 18 16,0 0-18-16,-51 60 19 0,-17 7-19 16,68-67 35-16,0 0-35 0,-64 55 35 0,-4-8-35 0,68-47 41 15,0 0-41-15,-42 31 41 0,21-19-41 0,21-12 39 0,0 0-39 16,-21 12 40-16,13-5-40 0,8-7 10 0,0 0-10 16,0 0 10-16,7-7-10 0,-7 7 22 0,0 0-22 15,22-15 22-15,20-2-22 0,-42 17 7 0,0 0-7 0,51-19 8 16,8 2-8-16,-7 1 15 0,-1 4-15 15,-10 2 16-15,-2 2-16 0,-10 4 1 0,-2-1-1 16,-7 5 1-16,-2 2-1 0,-18-2 1 0,0 0-1 0,21 7 1 16,0 1-1-16,-21-8-27 0,0 0 27 0,17 7-27 15,1 5 27-15,-18-12-111 0,0 0 111 16,24 12-111-16,2 0 111 0,25 15-732 0</inkml:trace>
  <inkml:trace contextRef="#ctx0" brushRef="#br0" timeOffset="5183.676">3639 2964 539 0,'0'0'0'0,"0"0"0"0,7-2 0 0,-7 2 32 15,0 0-32-15,5-2 32 0,-5-1-32 0,0 3 10 16,0 0-10-16,4-4 10 0,-1 1-10 0,-3 3 20 0,0 0-20 16,6-2 20-16,-3-1-20 0,-3 3 21 15,0 0-21-15,0 0 21 0,2-4-21 0,-2 4 38 0,0 0-38 16,0 0 38-16,0 0-38 0,0 0 32 15,0 0-32-15,0 0 32 0,0 0-32 0,0 0 44 0,0 0-44 0,0 0 44 16,0 0-44-16,0 0 26 0,0 0-26 0,0 0 26 16,0 0-26-16,0 0 28 0,0 0-28 0,0 0 28 15,0 0-28-15,0 0 8 0,0 0-8 0,0 0 8 16,-2 7-8-16,2-7 18 0,0 0-18 0,0 17 18 16,-3 14-18-16,3-31 14 0,0 0-14 0,-6 47 15 15,-1 16-15-15,7-63 34 0,0 0-34 0,-8 82 34 16,3 14-34-16,5-96 35 0,0 0-35 0,-9 129 35 15,2 30-35-15,7-159 43 0,0 0-43 0,-5 145 44 16,5 5-44-16,0-150 35 16,0 0-35-16,0 128 36 0,5-13-36 0,-5-115 39 0,0 0-39 0,7 97 40 15,2-13-40-15,-9-84 25 0,0 0-25 0,8 64 26 16,-3-15-26-16,-5-49 17 0,0 0-17 0,4 36 17 0,-1-17-17 16,-3-19-7-16,0 0 7 0,2 14-7 0,-4-11 7 0,2-3-123 15,0 0 123-15,6-12-123 0,6-12 123 0,-12 24-123 16,0 0 123-16,14-51-122 0,1-26 122 0,17-50-718 15</inkml:trace>
  <inkml:trace contextRef="#ctx0" brushRef="#br0" timeOffset="5628.861">4113 3366 505 0,'0'0'0'0,"-3"4"0"16,-1-1 0-16,4-3 73 0,0 0-73 15,0 0 74-15,0 0-74 0,0 0 70 0,0 0-70 0,0 0 70 16,0 0-70-16,0 0 60 0,0 0-60 0,0 0 60 16,0 0-60-16,0 0 36 0,0 0-36 0,0 0 37 15,0 0-37-15,0 0 34 0,0 0-34 0,0 0 35 16,0 0-35-16,0 0 22 0,0 0-22 0,0 0 23 15,0 0-23-15,0 0 10 0,0 0-10 0,0 0 11 16,0 0-11-16,0 0 5 0,0 0-5 0,0 0 6 16,4 0-6-16,-4 0 13 0,0 0-13 0,8 5 14 15,5 7-14-15,-13-12 14 0,0 0-14 0,26 28 15 0,10 11-15 16,-36-39 33-16,0 0-33 0,39 51 34 0,8 11-34 16,-47-62 27-16,0 0-27 0,47 64 27 0,0 2-27 15,3 5 9-15,1 4-9 0,-22-30 9 0,-11-18-9 16,-18-27 12-16,0 0-12 0,22 34 12 0,-1-3-12 0,-21-31 8 15,0 0-8-15,19 29 9 0,-5-7-9 16,-14-22-1-16,0 0 1 0,14 18-1 0,-3-6 1 0,-11-12-103 16,0 0 103-16,9 10-102 0,-1-5 102 15,-8-5-135-15,0 0 135 0,5-3-134 0,-5-9 134 16,7-4-575-16</inkml:trace>
  <inkml:trace contextRef="#ctx0" brushRef="#br0" timeOffset="5996.713">4641 3327 606 0,'0'0'0'0,"0"3"0"15,0 1 0-15,0-4 62 0,0 0-62 0,0 0 62 16,0-4-62-16,0 4 50 0,0 0-50 0,0 0 50 15,3-3-50-15,-3 3 23 0,0 0-23 0,0 0 24 16,4 0-24-16,-4 0 27 0,0 0-27 0,0 0 27 16,0 0-27-16,0 0 31 0,0 0-31 0,-12 8 31 15,-2 11-31-15,-7 2 42 0,-3 6-42 0,6-3 43 0,-3-1-43 16,21-23 51-16,0 0-51 0,-33 42 51 16,-10 15-51-16,43-57 21 0,0 0-21 0,-60 82 21 0,-16 16-21 15,76-98 32-15,0 0-32 0,-65 87 33 16,6-1-33-16,17-23 11 0,13-15-11 0,11-24 11 0,15-17-11 15,3-7 11-15,0 0-11 0,-9 17 11 0,4 5-11 0,5-22 1 16,0 0-1-16,-4 16 2 0,4-1-2 0,0-15-62 16,0 0 62-16,9 12-61 0,8-3 61 15,-17-9-116-15,0 0 116 0,21 0-115 0,9-12 115 0,24 0-647 16</inkml:trace>
  <inkml:trace contextRef="#ctx0" brushRef="#br0" timeOffset="6512.81">5153 2964 572 0,'0'0'0'0,"-3"5"0"15,-3 3 0-15,6-8 69 0,0 0-69 0,-3 0 70 16,3-5-70-16,0 5 24 0,0 0-24 0,0-3 25 16,0-1-25-16,0 4 43 0,0 0-43 0,0-3 44 15,0 1-44-15,0 2 13 0,0 0-13 0,0 0 14 0,0-3-14 16,0 3 36-16,0 0-36 0,0 0 36 0,-5 0-36 16,5 0 20-16,0 0-20 0,0 0 20 0,0 0-20 15,0 0 36-15,0 0-36 0,0 0 36 0,0 0-36 0,0 0 12 16,0 0-12-16,0 0 13 0,-4 0-13 15,4 0 20-15,0 0-20 0,0 0 20 0,-3 0-20 0,3 0 3 16,0 0-3-16,0 0 4 0,-2 3-4 16,2-3 0-16,0 0 0 0,-3 21 1 0,3 13-1 0,0-34 0 15,0 0 0-15,3 57 1 16,2 13-1-16,-5-70 5 0,0 0-5 0,9 79 6 0,-2 15-6 0,-7-94 32 16,0 0-32-16,14 118 32 0,0 28-32 15,-14-146 17-15,0 0-17 0,15 125 17 0,-1-7-17 0,-14-118 36 16,0 0-36-16,13 103 37 0,-5-12-37 0,-8-91 20 0,0 0-20 15,7 63 20-15,-1-20-20 0,-6-43 11 16,0 0-11-16,3 31 11 0,-3-14-11 0,0-17-88 0,0 0 88 16,2 12-87-16,-2-9 87 0,0-3-126 0,0 0 126 15,0-12-126-15,-2-12 126 0,2 24-127 0,0 0 127 0,2-43-126 16,1-17 126-16,4-44-431 0</inkml:trace>
  <inkml:trace contextRef="#ctx0" brushRef="#br0" timeOffset="8601.688">6592 3421 147 0,'0'0'0'0,"-5"0"0"0,-2-3 0 0,7 3 57 0,0 0-57 16,-2 0 58-16,-1-4-58 0,3 4 66 0,0 0-66 15,0 0 66-15,0 0-66 0,0 0 54 0,0 0-54 16,0 0 54-16,-4-1-54 0,4 1 34 0,0 0-34 16,-8-4 35-16,-1 1-35 0,9 3 26 0,0 0-26 0,-16-4 26 15,-3-1-26-15,19 5 34 0,0 0-34 0,-19-3 34 16,-4-1-34-16,23 4 6 0,0 0-6 0,-21 0 6 15,0-3-6-15,21 3 5 0,0 0-5 0,-22 0 6 16,1 0-6-16,21 0 8 0,0 0-8 0,-19 3 8 16,5 1-8-16,14-4 3 0,0 0-3 0,-18 5 3 15,3 2-3-15,1 1 0 0,1 3 0 0,5-6 0 16,3 2 0-16,-4 1-3 0,2 8 3 0,-2 8-3 16,-5 10 3-16,14-34-8 0,0 0 8 0,-12 41-8 15,0 14 8-15,12-55-9 0,0 0 9 0,-12 58-9 16,-1 5 9-16,13-63-1 0,0 0 1 0,-10 60-1 15,1 2 1-15,9-62-1 0,0 0 1 0,-3 55 0 0,6-11 0 16,-3-44-2-16,0 0 2 0,9 40-2 0,8-9 2 0,-17-31-2 16,0 0 2-16,27 15-1 0,11-18 1 15,-38 3-5-15,0 0 5 0,45-19-5 0,11-17 5 0,-56 36-21 16,0 0 21-16,64-52-21 0,11-20 21 0,-75 72 18 16,0 0-18-16,61-70 19 0,-10-9-19 0,-9 13 66 15,-16-1-66-15,-5 12 66 0,-7 7-66 0,-14 48 60 16,0 0-60-16,12-63 61 0,-9-8-61 0,1 22 53 15,-8 11-53-15,1 0 54 0,-2 2-54 0,1 4 51 16,-1 4-51-16,-2 3 52 0,2 4-52 0,-4 1 13 0,0-3-13 16,0 6 13-16,6 2-13 0,3 15 3 0,0 0-3 15,-9-16 4-15,-3-3-4 0,12 19 0 16,0 0 0-16,-9-12 0 0,4 0 0 0,5 12-4 0,0 0 4 16,-9-12-3-16,6 6 3 0,3 6-15 0,0 0 15 0,-7-6-14 15,5 3 14-15,2 3-9 0,0 0 9 0,-3-5-8 16,3 5 8-16,0 0-9 0,0 0 9 15,0 0-9-15,-4-4 9 0,4 4-24 0,0 0 24 0,0 0-23 16,0 0 23-16,0 0-20 0,0 0 20 0,0 0-20 16,0 4 20-16,4 1-35 0,-4 7 35 0,5 15-34 15,4 13 34-15,-9-40-20 16,0 0 20-16,7 67-19 0,1 15 19 0,1 21-11 0,0 18 11 0,-2-14-11 16,-5-8 11-16,-2-99-2 0,0 0 2 0,6 101-1 15,0-7 1-15,2-22-2 0,5-17 2 0,-10-21-1 0,2-18 1 16,-1 4-1-16,1-4 1 0,-1-1-1 15,1-3 1-15,-5-12-49 0,0 0 49 0,7 9-48 16,1 3 48-16,-8-12-116 0,0 0 116 0,6 3-116 0,2 0 116 16,5 3-318-16</inkml:trace>
  <inkml:trace contextRef="#ctx0" brushRef="#br0" timeOffset="9227.845">6920 3539 617 0,'0'0'0'0,"0"7"0"0,3 7 0 0,-3-14-3 0,0 0 3 16,4 3-3-16,-3-11 3 0,-1 8 4 0,0 0-4 0,4-4 5 15,-4-1-5-15,0 5 22 0,0 0-22 0,3-3 23 16,-3-1-23-16,0 4 26 0,0 0-26 15,0 0 26-15,0-3-26 0,0 3 55 0,0 0-55 0,0 0 55 16,0 0-55-16,0 0 59 0,0 0-59 0,0 0 60 16,0 0-60-16,0 0 46 0,0 0-46 0,0 0 46 15,0 0-46-15,0 0 49 0,0 0-49 0,0 0 49 16,0 0-49-16,0 0 12 0,0 0-12 0,0 0 13 16,0 0-13-16,0 0 43 0,0 0-43 0,0 0 44 15,0 0-44-15,0 0 3 0,0 0-3 0,0 0 3 16,0 0-3-16,0 0-1 0,0 0 1 0,0 0-1 0,0 0 1 15,0 0 0-15,0 0 0 0,0 0 1 0,0 0-1 16,0 0 0-16,0 0 0 0,0 0 0 0,0 0 0 16,0 0 0-16,0 0 0 0,0 0 0 0,0 0 0 0,0 0-2 15,0 0 2-15,0 0-2 0,0 0 2 16,0 0-11-16,0 0 11 0,0 0-10 0,4 0 10 0,-4 0 1 16,0 0-1-16,5 0 1 0,-1 0-1 0,-4 0-1 15,0 0 1-15,5 0-1 0,0 3 1 0,-5-3-8 16,0 0 8-16,9 4-8 0,3-3 8 0,-12-1-4 15,0 0 4-15,21 14-3 0,8 3 3 0,-29-17 5 16,0 0-5-16,35 24 5 0,5 11-5 0,-40-35 24 0,0 0-24 16,47 42 25-16,9 6-25 0,-56-48 23 15,0 0-23-15,56 45 24 0,8 5-24 0,4-2 24 16,4 3-24-16,-25-17 25 0,-14-10-25 16,-4 0 8-16,-4-8-8 0,-6-4 9 0,-7 0-9 15,-12-12 10-15,0 0-10 0,21 12 11 0,0-2-11 0,-21-10 1 0,0 0-1 16,17 12 1-16,-4-7-1 0,-13-5-91 0,0 0 91 0,8 7-90 15,1-7 90-15,-9 0-88 0,0 0 88 0,0-7-88 16,0-10 88-16,0 17-124 16,0 0 124-16,-9-22-123 0,-5-9 123 0,-7-22-507 0</inkml:trace>
  <inkml:trace contextRef="#ctx0" brushRef="#br0" timeOffset="9558.783">7697 3394 628 0,'0'0'0'0,"-2"3"0"0,-2 2 0 0,4-5 81 16,0 0-81-16,0 0 82 0,4-3-82 0,-4 3 49 15,0 0-49-15,0 0 50 0,3-5-50 0,-3 5 35 16,0 0-35-16,0 0 35 0,0 0-35 0,-3 3 49 15,-1 2-49-15,-8 18 50 0,-5 13-50 0,17-36 56 16,0 0-56-16,-32 51 57 0,-4 16-57 0,36-67 33 16,0 0-33-16,-59 97 34 0,-15 22-34 0,74-119 41 15,0 0-41-15,-67 106 42 0,-1-3-42 0,68-103 39 0,0 0-39 16,-47 75 40-16,13-24-40 0,34-51 1 0,0 0-1 16,-24 38 1-16,14-17-1 0,10-21-86 0,0 0 86 0,-9 15-85 15,9-10 85-15,0-5-171 0,0 0 171 0,14-12-170 16,10-17 170-16,15-12-566 0</inkml:trace>
  <inkml:trace contextRef="#ctx0" brushRef="#br0" timeOffset="80317.095">8650 3524 169 0,'0'0'0'0,"8"-4"0"0,1-1 0 0,-9 5 71 15,0 0-71-15,9-3 71 0,-6-1-71 0,-3 4 64 16,0 0-64-16,5-3 65 0,-5 3-65 0,0 0 61 15,0 0-61-15,0 0 61 0,0 0-61 0,0 0 58 16,0 0-58-16,0 0 59 0,-5 0-59 0,5 0 45 16,0 0-45-16,0 0 45 0,0 0-45 0,0 0 53 15,0 0-53-15,0 0 54 0,-3 3-54 0,3-3 54 16,0 0-54-16,0 0 55 0,-4 0-55 0,4 0 44 16,0 0-44-16,0 0 44 0,-2 4-44 0,2-4 48 15,0 0-48-15,0 0 48 0,0 0-48 0,0 0 36 16,0 0-36-16,0 0 37 0,0 0-37 0,0 0 39 0,0 0-39 15,0 0 40-15,-3 3-40 0,3-3 16 0,0 0-16 16,0 0 17-16,0 0-17 0,0 0 12 0,0 0-12 0,5 0 13 16,2 0-13-16,-7 0 0 0,0 0 0 0,18 4 0 15,3 1 0-15,-21-5 0 0,0 0 0 0,34 7 0 16,8 1 0-16,-3-1 0 0,2 2 0 0,-6-6 1 16,-5-1-1-16,-1 1 7 0,-2 4-7 15,-1-5 8-15,-2 1-8 0,-24-3 4 0,0 0-4 0,24 0 4 16,-1 0-4-16,-23 0 7 0,0 0-7 0,21 4 7 15,-4-4-7-15,-17 0 7 0,0 0-7 0,16 0 8 16,2 3-8-16,-18-3 3 0,0 0-3 16,12 2 3-16,2-2-3 0,-14 0 2 0,0 0-2 0,12 0 2 15,-7 0-2-15,-5 0-1 0,0 0 1 0,7 0 0 16,-5 0 0-16,-2 0-63 0,0 0 63 0,0 0-62 16,3 2 62-16,-3-2-103 0,0 0 103 0,-5-2-103 0,-4 0 103 15,9 2-179-15,0 0 179 0,-21-7-179 0,-12-1 179 16,-19-11-460-16</inkml:trace>
  <inkml:trace contextRef="#ctx0" brushRef="#br0" timeOffset="80670.515">8697 3855 975 0,'0'0'0'0,"5"-9"0"0,4-3 0 0,-9 12 107 0,0 0-107 16,7-7 108-16,-6-1-108 0,-1 8 66 0,0 0-66 0,4-4 67 16,-4 4-67-16,0 0 15 0,0 0-15 0,0 0 16 15,0 0-16-15,0 0-9 0,0 0 9 0,0 0-9 16,3 4 9-16,-3-4-13 0,0 0 13 16,2 3-12-16,1 2 12 0,-3-5-2 0,0 0 2 0,13 7-1 15,8-4 1-15,-21-3 13 0,0 0-13 0,24 6 14 16,11-3-14-16,-35-3 12 0,0 0-12 0,38 3 12 15,4-3-12-15,-42 0 18 0,0 0-18 0,47 6 18 16,3 0-18-16,-50-6 4 0,0 0-4 0,53 6 4 16,1 0-4-16,-54-6 0 0,0 0 0 0,50 6 1 15,3 4-1-15,-12-5-6 0,-8-2 6 0,-5 3-6 16,-9 0 6-16,2 1-85 0,-1 2 85 0,-3-1-85 16,-1 3 85-16,-16-11-142 0,0 0 142 0,21 10-141 15,-4 4 141-15,21 6-609 0</inkml:trace>
  <inkml:trace contextRef="#ctx0" brushRef="#br0" timeOffset="83336.509">10798 2162 292 0,'0'0'0'0,"0"0"51"0,-6 0-51 15,6-3 51-15,-3-3-51 0,3 3 54 0,0 0-54 0,-4-3 55 16,4 6-55-16,0 0 64 0,0 0-64 0,-1-3 64 16,-3-4-64-16,4 7 55 0,0 0-55 0,-5-5 56 15,1-2-56-15,4 7 45 0,0 0-45 0,-12-5 45 16,0-2-45-16,12 7 13 0,0 0-13 0,-23-3 13 0,-6 3-13 15,29 0 13-15,0 0-13 0,-30 3 14 0,-3 1-14 16,33-4 4-16,0 0-4 0,-35 5 4 0,2 5-4 16,4-1 0-16,2-1 0 0,7-1 1 0,7-2-1 0,1 5-3 15,2-1 3-15,-6 10-2 0,-7 5 2 0,23-24-3 16,0 0 3-16,-21 31-3 0,-3 5 3 0,24-36-3 16,0 0 3-16,-21 42-2 0,0 6 2 15,7-1-2-15,-1 1 2 0,4-21-1 0,4-6 1 0,7-21 1 16,0 0-1-16,-9 39 1 0,1 11-1 0,8-50 10 15,0 0-10-15,-7 53 10 0,5 8-10 0,2-61 26 16,0 0-26-16,0 55 26 0,0 5-26 0,4-8 20 16,1-6-20-16,-2-10 20 0,2-9-20 0,2 6 26 0,0 1-26 15,4 2 26-15,-1 7-26 0,-10-43 22 0,0 0-22 16,16 48 23-16,-2 10-23 0,2-3 9 0,-2 0-9 16,-2-7 10-16,0-5-10 0,-12-43 5 0,0 0-5 15,17 71 5-15,4 19-5 0,-21-90 13 0,0 0-13 0,21 82 14 16,0 5-14-16,-21-87 22 0,0 0-22 0,18 76 23 15,-1-6-23-15,-17-70 22 0,0 0-22 0,12 55 22 16,-8-7-22-16,-4-48 24 0,0 0-24 0,1 42 25 16,-1-6-25-16,0-36 39 0,0 0-39 0,-5 43 39 15,-4-3-39-15,-3-4 48 0,-2-2-48 0,11-14 49 16,3-13-49-16,-4 2 42 0,4-9-42 0,-14 17 42 16,-10 10-42-16,1-4 41 0,2 1-41 0,6-9 42 15,3-6-42-15,1-1 27 0,1-1-27 0,-16 2 27 16,-9 3-27-16,35-12-23 0,0 0 23 0,-46 10-22 15,-6 2 22-15,52-12-154 0,0 0 154 0,-59 8-154 16,-6-1 154-16,-57 10-894 0</inkml:trace>
  <inkml:trace contextRef="#ctx0" brushRef="#br0" timeOffset="85536.177">9711 5204 91 0,'0'0'0'0,"8"-8"0"15,4-2 0-15,-12 10 79 0,0 0-79 0,6-5 80 16,-3 5-80-16,-3 0 96 0,0 0-96 16,0 0 96-16,0 0-96 0,0 0 84 0,0 0-84 0,0 0 85 15,-3 0-85-15,3 0 79 0,0 0-79 0,-6 0 79 16,6 0-79-16,0 0 52 0,0 0-52 0,-3 3 53 15,-1-3-53-15,4 0 39 0,0 0-39 0,0 0 40 16,-3 0-40-16,3 0 51 0,0 0-51 0,0 0 52 16,0 0-52-16,0 0 58 0,0 0-58 0,0 0 59 0,-2 2-59 15,2-2 33-15,0 0-33 0,0 0 34 0,0 0-34 16,0 0 27-16,0 0-27 0,0 0 27 0,0 0-27 16,0 0 34-16,0 0-34 0,0 0 35 0,0 0-35 15,0 0 6-15,0 0-6 0,0 0 6 0,0 0-6 0,0 0 18 16,0 0-18-16,0 0 19 0,0 0-19 0,0 0 8 15,0 0-8-15,0 0 9 0,-3 3-9 0,3-3 3 16,0 0-3-16,0 0 4 0,5 0-4 0,2 0 21 16,-4 3-21-16,6-3 21 0,0 0-21 0,-9 0 0 15,0 0 0-15,17 4 1 0,4-4-1 0,-21 0 0 16,0 0 0-16,26 2 1 0,4-1-1 0,-6 1 0 16,2 1 0-16,-5-3 0 0,2 4 0 0,-23-4-2 15,0 0 2-15,24 3-2 0,6 2 2 0,-30-5-1 16,0 0 1-16,30 4 0 0,-1-1 0 0,-29-3-2 0,0 0 2 0,33 5-2 15,4-1 2-15,-6-1 0 0,-1 1 0 16,-2-4 0-16,-4 0 0 0,-1 1-10 0,-4 3 10 16,-2-4-9-16,-4 0 9 0,1 0-73 0,1 0 73 0,-1 0-72 15,2 3 72-15,-2-3-139 0,-2 0 139 0,-7 0-138 16,-1 0 138-16,-4 0-154 0,0 0 154 0,12 0-154 16,0-3 154-16,14-1-443 0</inkml:trace>
  <inkml:trace contextRef="#ctx0" brushRef="#br0" timeOffset="85963.104">10735 4901 964 0,'0'0'0'0,"-5"5"0"0,-4 2 0 0,5-3 61 16,8-4-61-16,-4 0 62 0,3 0-62 0,-1 0 15 15,2 3-15-15,-4-3 15 0,3 0-15 0,-3 0 3 16,5 5-3-16,-5-5 3 0,4 0-3 0,-4 0 10 16,3 4-10-16,-3-4 11 0,0 0-11 0,0 0 29 15,0 0-29-15,0 0 29 0,2 3-29 0,-2-3 58 0,4 2-58 16,-4-2 59-16,1 2-59 0,-1-2 38 0,0 0-38 15,0 0 38-15,0 0-38 0,0 0 36 0,-1 5-36 0,1-5 36 16,0 3-36-16,0-3 25 0,0 0-25 0,1 9 26 16,1 3-26-16,-2-12 4 0,0 0-4 0,2 34 4 15,1 17-4 1,1-3 15-16,-4 11-15 0,0-8 16 0,0 4-16 0,0-55 15 0,0 0-15 0,0 63 15 16,5 4-15-16,-5-67 8 15,0 0-8-15,3 58 9 0,1-1-9 0,-4-57 4 0,0 0-4 0,7 46 4 16,3-7-4-16,-10-39-2 0,0 0 2 0,9 31-1 15,-4-10 1-15,-5-21-54 0,0 0 54 0,4-12-54 16,-4-28 54-16,0-14-1053 0</inkml:trace>
  <inkml:trace contextRef="#ctx0" brushRef="#br0" timeOffset="87952.084">10852 1256 169 0,'0'0'0'0,"-9"0"49"0,-3 0-49 0,12 0 49 0,5 0-49 0,-10 0 48 0,-6 0-48 0,1 5 48 0,-2 3-48 16,12-8 38-16,0 0-38 0,-21 19 39 15,-5 2-39-15,26-21 35 0,0 0-35 0,-25 22 35 16,4 2-35-16,21-24 32 0,0 0-32 0,-17 21 33 0,3 4-33 0,14-25 43 16,0 0-43-16,-12 24 44 0,3 5-44 0,9-29 51 15,0 0-51-15,-5 28 51 0,5-1-51 0,0-27 48 16,0 0-48-16,2 31 49 0,5 0-49 0,-7-31 43 16,0 0-43-16,8 29 43 0,3 2-43 0,1-4 47 15,0-3-47-15,0-5 48 0,-3-7-48 16,0 0 36-16,-1 0-36 0,-2 0 36 0,1-2-36 0,1 2 45 15,4 0-45-15,1 0 45 0,1 0-45 0,-14-12 35 16,0 0-35-16,21 12 36 0,1 4-36 0,-22-16 33 16,0 0-33-16,30 8 34 0,6-1-34 0,-36-7 22 0,0 0-22 15,39 0 23-15,1-7-23 0,-40 7 28 16,0 0-28-16,42-8 28 0,3-8-28 0,-7 4 43 16,-8 0-43-16,-1 0 43 0,-6 2-43 0,-2 2 33 0,-5-1-33 0,1-1 33 15,-5 1-33-15,2-3 24 0,-2-3-24 0,1-1 25 16,-3 1-25-16,-10 15 35 0,0 0-35 0,16-24 35 15,-1-5-35-15,-15 29 6 0,0 0-6 0,18-35 7 16,-1 0-7-16,-17 35 28 0,0 0-28 0,11-40 28 16,-1 1-28-16,-10 39 6 0,0 0-6 0,5-40 6 15,-5 1-6-15,0 39 16 0,0 0-16 0,-8-39 17 16,-6-1-17-16,14 40 1 0,0 0-1 0,-21-34 1 16,-9 1-1-16,30 33 0 0,0 0 0 0,-33-24 0 15,-10 2 0-15,43 22-27 0,0 0 27 0,-49-12-27 16,-7 9 27-16,56 3-100 0,0 0 100 0,-59 6-99 15,-2 10 99-15,61-16-153 0,0 0 153 0,-87 12-152 0,-13 3 152 16,-86 13-856-16</inkml:trace>
  <inkml:trace contextRef="#ctx0" brushRef="#br0" timeOffset="90159.051">11031 3433 415 0,'0'0'0'0,"12"-3"0"16,6-2 0-16,-18 5 36 0,0 0-36 0,3-4 36 15,-1 1-36-15,-2 3 18 0,0 0-18 0,0 0 18 16,-2 0-18-16,2 0 40 0,0 0-40 0,-3 0 41 0,-3 3-41 16,6-3 44-16,0 0-44 0,-3 0 44 0,-2 4-44 15,5-4 51-15,0 0-51 0,-7 0 51 0,2 5-51 16,5-5 71-16,0 0-71 0,-9 0 72 0,5 3-72 0,4-3 65 16,0 0-65-16,-7 0 65 0,6 4-65 15,1-4 65-15,0 0-65 0,-6 0 66 0,3 1-66 0,3-1 48 16,0 0-48-16,-4 2 48 0,1-2-48 0,3 0-5 15,0 0 5-15,-2 2-5 16,-1-2 5-16,3 0-1 0,0 0 1 0,-5 3-1 0,3-3 1 0,2 0 0 16,0 0 0-16,0 0 0 0,0 0 0 0,0 0 30 15,0 0-30-15,7 0 30 0,1 0-30 0,-8 0 13 0,0 0-13 16,14 4 13-16,7-4-13 0,4 0 37 16,-1-4-37-16,2 4 38 0,0 0-38 0,-26 0 48 0,0 0-48 15,33 0 48-15,-1 0-48 0,1 0 4 0,-4-3-4 16,1 1 5-16,-4-1-5 0,-26 3 7 15,0 0-7-15,39-4 7 0,6-4-7 0,-45 8 8 0,0 0-8 0,49-11 9 16,3-1-9-16,-52 12 6 0,0 0-6 0,49-8 7 16,-1-1-7-16,-48 9-5 0,0 0 5 0,44-7-4 15,-2 4 4-15,-42 3-45 0,0 0 45 0,38-2-45 16,-8 2 45-16,-30 0-100 0,0 0 100 0,26 2-99 16,-5 1 99-16,-21-3-143 0,0 0 143 0,14 0-143 15,-2 4 143-15,12-1-661 0</inkml:trace>
  <inkml:trace contextRef="#ctx0" brushRef="#br0" timeOffset="90595.911">11874 3102 875 0,'0'0'0'0,"-3"-3"0"0,-1-2 0 0,4 5 0 16,0 0 0-16,4 0 0 0,4 5 0 0,-8-5 1 16,0 0-1-16,9 7 1 0,5 1-1 0,-14-8-11 0,0 0 11 15,12 7-11-15,1-2 11 0,-13-5-31 0,0 0 31 16,12 7-31-16,-4-5 31 0,-8-2 0 0,0 0 0 0,9 3 0 15,-4 1 0-15,-5-4 17 0,0 0-17 16,9 3 17-16,0-1-17 0,-9-2 27 0,0 0-27 0,15 10 27 16,6 6-27-16,-21-16 3 15,0 0-3-15,25 27 3 0,6 6-3 0,-31-33 8 0,0 0-8 0,35 39 9 16,5 7-9-16,-40-46 8 0,0 0-8 16,44 45 8-16,-1 5-8 0,-43-50 3 0,0 0-3 0,45 48 3 15,-1-1-3-15,-44-47 6 0,0 0-6 16,38 43 6-16,-1-10-6 0,-37-33 7 0,0 0-7 0,26 27 7 15,-5-4-7-15,-21-23-5 0,0 0 5 0,14 15-4 16,-4-6 4-16,-10-9-112 0,0 0 112 0,0-9-112 16,-7-18 112-16,-1-9-452 0</inkml:trace>
  <inkml:trace contextRef="#ctx0" brushRef="#br0" timeOffset="90944.01">12595 2989 953 0,'0'0'0'0,"-12"-1"0"0,-9 1 0 0,13 0 65 15,8 0-65-15,-4 5 66 0,4-2-66 0,0 4 45 0,0 5-45 16,-3-3 46-16,1-6-46 0,2-3 11 0,0 0-11 15,-21 24 11-15,-9 15-11 0,30-39 0 0,0 0 0 0,-38 45 0 16,-7 13 0-16,3-3 16 0,2 3-16 0,7-10 17 16,7-8-17-16,-4 3 8 0,4-2-8 0,7-7 9 15,5-10-9-15,14-24 10 0,0 0-10 0,-18 34 11 16,3 6-11-16,15-40 26 16,0 0-26-16,-12 27 26 0,3-3-26 0,9-24-7 0,0 0 7 0,-5 15-6 15,-1-3 6-15,6-12-145 0,0 0 145 0,-3 9-144 16,3-9 144-16,0 0-115 0,0 0 115 0,9-24-115 15,3-22 115-15,9-23-503 16</inkml:trace>
  <inkml:trace contextRef="#ctx0" brushRef="#br0" timeOffset="91740.384">13254 3051 897 0,'0'0'0'0,"-10"-7"0"0,-10-5 0 0,20 12 65 16,0 0-65-16,-12 11 65 0,-2 6-65 0,2 1 6 15,2 3-6-15,4-9 7 0,5-5-7 0,1-7 21 0,0 0-21 16,-13 12 21-16,-7 3-21 0,20-15 6 15,0 0-6-15,-21 12 7 0,0 0-7 0,21-12 30 0,0 0-30 0,-21 9 30 16,3-6-30-16,18-3 29 0,0 0-29 0,-21 7 29 16,4-5-29-16,0 1 33 0,-1-3-33 0,6 4 33 15,7-4-33-15,5 0 3 0,0 0-3 0,-12 3 3 16,-6 2-3-16,18-5 1 0,0 0-1 0,-15 7 1 16,-3 2-1-16,18-9-1 0,0 0 1 0,-24 19-1 15,-2 5 1-15,26-24-6 0,0 0 6 0,-25 30-5 16,3 10 5-16,22-40-9 0,0 0 9 0,-21 39-9 15,3 6 9-15,6-6-4 0,0-3 4 0,7-5-3 16,1-7 3-16,4-24-2 0,0 0 2 0,4 31-2 16,6 1 2-16,-10-32 0 0,0 0 0 0,23 26 0 15,8-11 0-15,-31-15 1 0,0 0-1 0,42 0 1 16,8-10-1-16,-6-10-1 0,1-4 1 0,-10-4 0 0,-5 1 0 16,-30 27 0-16,0 0 0 0,29-40 0 0,1-9 0 15,-30 49 4-15,0 0-4 0,23-57 4 0,-3-10-4 16,-20 67 32-16,0 0-32 0,18-78 33 0,-2-13-33 0,-16 91 26 15,0 0-26-15,3-79 26 0,-10 5-26 0,7 74 34 16,0 0-34-16,-9-60 34 0,-5 5-34 16,14 55 66-16,0 0-66 0,-12-34 66 0,4 17-66 0,8 17 56 15,0 0-56-15,-9-19 56 0,0 7-56 0,9 12 26 16,0 0-26-16,-9-8 26 0,6-3-26 0,3 11 37 16,0 0-37-16,-7-5 38 0,2-2-38 0,5 7 2 15,0 0-2-15,-4-5 3 0,2 2-3 0,2 3 8 0,0 0-8 16,0-7 8-16,0 5-8 0,0 2 1 0,0 0-1 15,0-3 1-15,2-4-1 0,-2 7 0 16,0 0 0-16,4-2 1 0,-4-1-1 0,0 3 0 0,0 0 0 0,0 0 0 16,0 0 0-16,0 0-14 0,0 0 14 0,0 0-13 15,0 3 13-15,0-3-10 0,0 0 10 0,0 24-9 16,-4 12 9-16,4 4-10 0,4 6 10 0,-4 2-9 16,0 3 9-16,0-51-4 0,0 0 4 0,3 67-3 15,-3 12 3-15,4 7-7 0,1 9 7 0,-3-21-6 16,1-7 6-16,-3-67-55 0,0 0 55 0,7 55-54 15,-2-11 54-15,-5-44-44 0,0 0 44 0,7 40-44 16,7-13 44-16,-14-27-81 0,0 0 81 0,12 16-81 16,1-8 81-16,-13-8-112 0,0 0 112 0,19-17-112 0,5-26 112 15,20-15-787-15</inkml:trace>
  <inkml:trace contextRef="#ctx0" brushRef="#br0" timeOffset="92109.199">13519 3067 1367 0,'0'0'0'0,"-11"-7"0"0,-8-2 0 0,14 6 104 16,5 3-104-16,0 0 105 0,3 0-105 0,1 0 45 0,1 3-45 15,-1 1 46-15,1-4-46 0,-5 0 0 0,2 0 0 16,-2 0 0-16,0 0 0 0,0 0-23 0,0 0 23 16,0 0-22-16,3 1 22 0,-3-1-13 0,7 0 13 15,-7 0-12-15,5 4 12 0,-5-4-11 0,4 0 11 0,4 7-10 16,1 1 10-16,5 7-8 0,4 3 8 0,4 9-8 16,4 7 8-16,-26-34-4 0,0 0 4 0,32 45-3 15,6 8 3-15,-38-53-6 0,0 0 6 16,38 56-6-16,2 8 6 0,-8-9-1 0,-4-6 1 0,-2-9 0 15,-9-11 0-15,-17-29-2 0,0 0 2 0,18 26-2 16,-3-6 2-16,-15-20-64 0,0 0 64 0,14 16-63 16,-5-4 63-16,-9-12-164 0,0 0 164 0,9-16-163 15,-1-20 163-15,10-15-711 0</inkml:trace>
  <inkml:trace contextRef="#ctx0" brushRef="#br0" timeOffset="92381.022">13984 2948 908 0,'0'0'0'0,"-4"9"0"0,-1 6 0 16,5-15 128-16,0 0-128 0,-3 9 128 0,3-2-128 0,-5-2 73 16,1 2-73-16,-12 17 74 0,-6 15-74 0,22-39 42 15,0 0-42-15,-30 51 42 0,-6 16-42 0,36-67 8 16,0 0-8-16,-51 91 8 0,-10 22-8 0,61-113 15 0,0 0-15 15,-56 106 16-15,-1 2-16 0,57-108 1 0,0 0-1 16,-39 77 1-16,17-25-1 0,22-52-67 16,0 0 67-16,-18 32-66 0,11-21 66 0,7-11-134 0,0 0 134 0,4-16-133 15,12-27 133-15,3-15-690 0</inkml:trace>
  <inkml:trace contextRef="#ctx0" brushRef="#br0" timeOffset="92954.123">14559 3228 337 0,'0'0'0'0,"7"-4"0"0,-2-3 0 0,-5 7 1 0,0 0-1 0,7 0 1 16,-5-3-1-16,-2 3 40 0,0 0-40 0,3 3 40 16,1 4-40-16,-4-7 44 0,0 0-44 0,3 9 45 15,6 3-45-15,-9-12 59 0,0 0-59 0,17 10 60 16,4 2-60-16,-21-12 112 0,0 0-112 0,32 9 112 15,6-4-112-15,-38-5 120 0,0 0-120 0,45 3 120 16,6-6-120-16,-51 3 70 0,0 0-70 0,59-2 70 16,7-1-70-1,-66 3 49-15,0 0-49 0,70-4 49 0,6-1-49 0,-76 5 38 0,0 0-38 0,81-3 39 16,6-4-39-16,-87 7 22 0,0 0-22 0,57-5 23 16,-13-2-23-16,-44 7 5 0,0 0-5 0,33-5 5 15,-7-2-5-15,-26 7-15 0,0 0 15 0,17-5-14 16,-3 1 14-16,-14 4-103 0,0 0 103 0,11-3-102 0,-9-4 102 15,-2 7-153-15,0 0 153 0,-9-5-153 16,-10-4 153-16,-9-3-593 0</inkml:trace>
  <inkml:trace contextRef="#ctx0" brushRef="#br0" timeOffset="93327.405">15076 2988 1054 0,'0'0'0'0,"7"0"0"16,4-7 0-16,-11 7 115 0,0 0-115 0,7-4 116 15,-4 3-116-15,-3 1 72 0,0 0-72 0,0 0 72 16,-3-4-72-16,3 4-2 0,0 0 2 0,0 0-2 15,-6 0 2-15,6 0-22 0,0 0 22 0,-3 0-22 16,3 0 22-16,0 0-2 0,0 0 2 0,-5 0-1 16,3 4 1-16,2-4-1 0,0 0 1 0,-2 0 0 15,-1 0 0-15,3 0 0 0,0 0 0 0,-4 12 1 16,-1 8-1-16,5-20 3 0,0 0-3 0,-3 48 4 16,-1 19-4-16,4-67 7 0,0 0-7 0,-2 82 7 15,-3 12-7-15,5-94-57 0,0 0 57 0,-9 122-56 0,-1 20 56 16,10-142-142-16,0 0 142 0,-12 89-142 15,1-24 142-15,-15 91-656 0</inkml:trace>
  <inkml:trace contextRef="#ctx0" brushRef="#br0" timeOffset="94080.695">16493 1962 606 0,'0'3'0'15,"0"-3"34"-15,0 0-34 0,0 0 34 16,0 0-34-16,0 0 0 0,0 0 0 0,0 0 0 16,0 0 0-16,0 0-3 0,0 0 3 0,-7 3-2 0,0 3 2 15,7-6 1-15,0 0-1 0,-16 10 1 0,-8 7-1 0,24-17 44 16,0 0-44-16,-23 15 44 0,-1 1-44 0,1 1 44 16,-3 2-44-16,10-7 44 0,0-2-44 0,-1 2 42 15,-2 5-42-15,-2-1 42 0,0 2-42 0,0 10 29 16,0 1-29-16,6-14 29 0,9-8-29 0,6-7 16 15,0 0-16-15,-21 36 17 0,-1 16-17 0,22-52 18 16,0 0-18-16,-21 58 19 0,2 5-19 0,19-63 3 0,0 0-3 16,-18 86 4-16,4 17-4 0,14-103 7 0,0 0-7 15,-7 108 8-15,7 8-8 0,0-116 22 0,0 0-22 16,7 118 23-16,4 4-23 0,-11-122 20 0,0 0-20 0,15 115 20 16,6-6-20-16,-7-14 45 0,2-12-45 0,5-9 46 15,0-10-46-15,-21-64 50 16,0 0-50-16,29 78 50 0,1 10-50 0,-4-11 37 0,0-5-37 0,-1-9 37 15,1-5-37-15,-26-58 35 0,0 0-35 0,22 67 35 16,6 5-35-16,-28-72 8 0,0 0-8 0,23 70 9 16,1-6-9-16,-24-64 29 0,0 0-29 0,13 58 29 15,-5-7-29-15,-8-51 18 0,0 0-18 0,0 40 19 16,-7-13-19-16,7-27 26 0,0 0-26 0,-19 36 26 16,-9-2-26-16,28-34 38 0,0 0-38 0,-35 28 39 15,-12-8-39-15,47-20-11 0,0 0 11 0,-47 12-10 16,-3-8 10-16,50-4-87 0,0 0 87 0,-51-10-87 15,-1-14 87-15,52 24-109 0,0 0 109 0,-45-48-108 0,1-28 108 16,-45-45-911-16</inkml:trace>
  <inkml:trace contextRef="#ctx0" brushRef="#br0" timeOffset="95738.93">16365 5134 807 0,'0'0'0'0,"0"-1"0"0,-3-6 0 0,3 7 100 15,0 0-100-15,0-5 101 0,0 1-101 0,0 4-167 16,0 0 167-16,0 0-167 0,0 0 167 0,0 0-103 16,0 0 103-16,0 0-103 0,0 0 103 0,0 0-21 0,0 0 21 15,0 0-21-15,0 0 21 0,0 0 24 0,0 0-24 16,0 0 25-16,0 0-25 0,0 0 80 0,0 0-80 16,0 0 80-16,0 0-80 0,0 0 91 0,0 0-91 0,0 0 91 15,-5 2-91-15,5-2 78 0,0 0-78 16,-6 2 79-16,3-1-79 0,3-1 53 0,0 0-53 0,-9 4 53 15,-3-4-53-15,12 0 46 0,0 0-46 16,-14 3 46-16,-2 2-46 0,16-5 19 0,0 0-19 0,-22 7 20 16,-1 0-20-16,1 2 12 0,-1-1-12 0,11-1 12 15,5-7-12-15,7 0 10 0,0 0-10 0,-18 9 10 16,-8 6-10-16,26-15 15 0,0 0-15 0,-24 8 15 16,1 4-15-16,23-12 3 0,0 0-3 0,-24 11 4 15,-2 1-4-15,26-12 6 0,0 0-6 0,-21 12 7 16,5-4-7-16,16-8 3 0,0 0-3 0,-14 7 3 0,-3 2-3 15,17-9 5-15,0 0-5 0,-13 12 6 16,-2 0-6-16,1 0 3 0,0 3-3 0,5-6 3 0,6-2-3 16,-1 1 5-16,-1-1-5 0,3 2 5 0,2-1-5 15,0-8 22-15,0 0-22 0,-1 16 22 16,-3 2-22-16,4-18 6 0,0 0-6 0,-3 17 7 0,1 6-7 0,2-23 9 16,0 0-9-16,0 24 10 0,-4 3-10 15,4-27 15-15,0 0-15 0,0 24 16 0,4 4-16 0,-4-4 33 16,3 0-33-16,3-6 33 0,-5-6-33 15,-1-12 4-15,0 0-4 0,11 16 5 0,-3 3-5 16,-8-19 10-16,0 0-10 0,13 20 11 0,-1-1-11 0,-12-19 4 16,0 0-4-16,14 17 4 0,3 2-4 0,-17-19 6 15,0 0-6-15,18 15 7 0,-1-3-7 0,-17-12 13 16,0 0-13-16,17 12 13 0,3 0-13 0,-8-3 23 0,2 1-23 16,-2-1 24-16,-3-6-24 0,-9-3 3 0,0 0-3 0,15 5 3 15,3-1-3-15,-18-4 22 0,0 0-22 16,21 3 23-16,5-3-23 15,-26 0 2-15,0 0-2 0,21-3 3 0,0-1-3 0,-2-2 2 0,-4 0-2 0,3 1 3 16,-4 2-3-16,-2-1 2 0,0 1-2 16,-3 3 2-16,-2-5-2 0,-7 5 4 0,0 0-4 15,9-4 4-15,-1 1-4 0,-8 3 2 0,0 0-2 0,11-7 2 16,1 2-2-16,-12 5 10 0,0 0-10 0,16-7 11 16,1 2-11-16,-17 5 3 0,0 0-3 0,16-9 4 15,3-4-4-15,-19 13 12 0,0 0-12 0,17-12 13 16,1-2-13-16,-18 14 15 0,0 0-15 0,14-12 15 15,0 2-15-15,-14 10 15 0,0 0-15 0,12-9 15 16,-7 1-15-16,-5 8 26 0,0 0-26 0,5-7 26 0,2 0-26 16,-7 7 37-16,0 0-37 0,2-5 37 15,1-4-37-15,-3 9 37 0,0 0-37 0,4-14 37 0,-2 1-37 0,-2 13 45 16,0 0-45-16,1-16 45 0,1 1-45 16,-2 15 41-16,0 0-41 0,0-21 41 0,0-4-41 15,0 25 10-15,0 0-10 0,-3-24 11 0,-3 0-11 0,6 24 3 16,0 0-3-16,-8-24 3 0,-3-7-3 0,11 31-2 15,0 0 2-15,-19-33-2 0,-5-1 2 16,-4-2-150-16,-5 0 150 0,-6-2-150 0,-2-1 150 0,41 39-168 16,0 0 168-16,-65-60-167 0,-20-15 167 0,-63-62-1087 15</inkml:trace>
  <inkml:trace contextRef="#ctx0" brushRef="#br0" timeOffset="97203.09">16327 1268 124 0,'0'0'0'16,"0"0"61"-16,0 0-61 0,4-4 61 0,1 1-61 15,-5 3 82-15,0 0-82 0,3-9 83 0,1 2-83 16,-4 7 85-16,0 0-85 0,5-8 86 0,0-8-86 15,-5 16 77-15,0 0-77 0,9-15 77 0,1-2-77 0,-10 17 63 16,0 0-63-16,16-19 64 0,5-1-64 0,-21 20 54 16,0 0-54-16,28-19 54 0,1-2-54 0,-29 21 50 15,0 0-50-15,35-15 50 0,0 3-50 0,-35 12 37 16,0 0-37-16,37-7 37 0,1 7-37 16,-38 0 9-16,0 0-9 0,38 7 10 0,-5 5-10 0,-33-12 7 15,0 0-7-15,32 20 7 0,-4 4-7 0,-28-24 1 16,0 0-1-16,19 28 1 0,-3 6-1 0,-16-34 0 0,0 0 0 15,1 41 1-15,-6 9-1 0,5-50-1 0,0 0 1 16,-12 55 0-16,-9 4 0 0,21-59-4 0,0 0 4 16,-35 74-3-16,-12 5 3 0,47-79-1 0,0 0 1 0,-52 68 0 15,-2-2 0-15,54-66-1 0,0 0 1 0,-33 39 0 16,12-18 0-16,21-21 0 0,0 0 0 16,-19 18 1-16,3-9-1 0,16-9 14 0,0 0-14 15,-12 12 15-15,7-9-15 0,5-3 15 0,0 0-15 16,-7 5 16-16,5-1-16 0,2-4 26 0,0 0-26 0,-4 0 26 15,1 3-26-15,3-3 21 0,0 0-21 0,0 0 21 16,0 0-21-16,0 0 25 0,0 0-25 0,7 0 26 16,2 0-26-16,-9 0 14 0,0 0-14 0,17-3 15 15,7-1-15-15,2-1 28 0,-1-7-28 0,1 9 28 16,2 0-28-16,-5 3 6 0,-3 0-6 0,3 0 6 16,1-4-6-16,-24 4 1 0,0 0-1 0,30 0 2 15,5 0-2-15,-35 0-1 0,0 0 1 0,31 4-1 0,6-1 1 16,-37-3-63-16,0 0 63 0,38 0-63 0,-3 3 63 0,-35-3-182 15,0 0 182-15,37 6-182 0,-1-3 182 16,37 9-634-16</inkml:trace>
  <inkml:trace contextRef="#ctx0" brushRef="#br0" timeOffset="99294.279">16803 3099 91 0,'0'0'0'0,"5"-5"0"16,5-2 0-16,-10 7 51 0,0 0-51 0,6-5 52 15,-5 1-52-15,-1 4 56 0,0 0-56 0,0 0 57 16,-1-3-57-16,1 3 78 0,0 0-78 0,-6-3 79 16,3 3-79-16,-6 0 101 0,2 0-101 0,2-4 102 15,0 3-102-15,1-3 85 0,-3 1-85 0,6 3 85 16,-5-4-85-16,6 4 67 0,-3-1-67 0,3 1 67 0,-4 0-67 0,4 0 66 15,0 0-66-15,0 0 67 16,0 0-67-16,0 0 41 0,0 0-41 0,0 0 42 0,0 0-42 16,0 0 30-16,0 0-30 0,0 0 30 0,4-4-30 15,-4 4 24-15,0 0-24 0,5 0 25 0,2 0-25 0,-7 0 3 16,0 0-3-16,14 4 4 0,7 1-4 0,-21-5 3 16,0 0-3-16,29 18 4 0,10 6-4 0,-39-24 0 15,0 0 0-15,40 40 0 0,9 11 0 0,-49-51-1 16,0 0 1-16,48 59-1 0,6 7 1 0,-54-66 0 15,0 0 0-15,68 76 0 0,9 6 0 0,-77-82 0 0,0 0 0 16,71 70 0-16,3-6 0 0,-74-64 5 0,0 0-5 16,59 48 5-16,-9-9-5 0,-50-39 0 15,0 0 0-15,33 24 1 0,-20-16-1 0,-13-8-35 0,0 0 35 16,12 11-34-16,-5-11 34 0,-7 0-143 0,0 0 143 16,2-12-143-16,-6-12 143 0,4 24-102 0,0 0 102 0,-12-40-102 15,-12-13 102-15,-13-39-485 0</inkml:trace>
  <inkml:trace contextRef="#ctx0" brushRef="#br0" timeOffset="99601.785">17487 2921 931 0,'0'0'0'0,"-5"5"0"15,-4-2 0-15,9-3 91 0,0 0-91 0,0 0 91 0,-1 4-91 16,1-4 22-16,0 0-22 0,0 0 23 0,0 0-23 16,0 0 3-16,0 0-3 0,-9 12 4 15,-3 5-4-15,12-17-2 0,0 0 2 0,-25 34-1 0,-8 9 1 16,33-43-4 0,0 0 4-16,-40 57-3 0,-7 16 3 0,-3 10 0 0,-6 11 0 0,26-46 0 0,15-29 0 0,-3 5 3 15,6-9-3-15,-5 14 3 0,-4 10-3 16,21-39 2-16,0 0-2 0,-14 28 3 0,3-4-3 0,11-24-2 15,0 0 2-15,-8 19-2 0,2-7 2 0,6-12-111 16,0 0 111-16,-5 12-110 0,3-5 110 0,2-7-131 16,0 0 131-16,0-7-130 0,2-14 130 0,0-6-418 0</inkml:trace>
  <inkml:trace contextRef="#ctx0" brushRef="#br0" timeOffset="100308.655">18508 2984 1031 0,'0'0'0'0,"-9"-3"0"0,-11-6 0 15,20 9 91-15,0 0-91 0,-7 0 91 16,5 0-91-16,-5 4 65 0,5 1-65 0,2-5 66 0,-3 3-66 16,3-3 32-16,0 0-32 0,-14 0 33 0,-11 4-33 15,25-4-26-15,0 0 26 0,-26 5-25 0,-3-5 25 0,29 0-21 16,0 0 21-16,-33 3-21 0,-6-3 21 0,4 0-10 16,2 0 10-16,11 0-10 0,8 0 10 0,-2 4-12 15,2-4 12-15,-5 3-12 0,-6 2 12 0,1 2-8 16,-4 2 8-16,16-6-8 0,12-3 8 0,0 0-24 15,0 0 24-15,-23 21-23 0,-8 9 23 0,31-30-7 16,0 0 7-16,-30 52-6 0,-1 15 6 0,31-67-5 16,0 0 5-16,-21 63-4 0,5 4 4 0,16-67-13 15,0 0 13-15,-1 55-13 0,9-4 13 0,3-11-44 0,10-13 44 16,0-8-44-16,5-11 44 0,2-4-54 0,5-15 54 16,3-1-53-16,4-5 53 0,-40 17-49 0,0 0 49 15,51-34-49-15,8-17 49 0,-3-9 0 16,0-14 0-16,-14 14 0 0,-11 2 0 0,-31 58 11 0,0 0-11 0,26-70 11 15,-5-9-11-15,-21 79 27 0,0 0-27 0,16-88 27 16,-11-14-27-16,-2 25 38 0,-3 10-38 16,0 19 39-16,-3 17-39 0,3 31 49 0,0 0-49 0,-5-36 49 15,-8 0-49-15,13 36 58 0,0 0-58 0,-12-31 59 16,0-1-59-16,12 32 56 0,0 0-56 0,-10-24 57 16,-1 1-57-16,11 23 26 0,0 0-26 0,-9-12 26 15,4 0-26-15,5 12 6 0,0 0-6 0,-5-5 6 16,1-2-6-16,4 7 0 0,0 0 0 0,0 12 0 15,4 12 0-15,-4 7-9 0,2 5 9 0,-1 7-9 0,1 3 9 16,-2-46-6-16,0 0 6 0,4 72-5 16,-4 22 5-16,-4 16-9 0,2 17 9 0,1-18-8 15,-1-2 8-15,-3-16-8 0,1-13 8 0,2-26-8 0,2-25 8 0,4 4-33 16,3-10 33-16,-4-1-32 0,4 2 32 16,-7-22-135-16,0 0 135 0,14 17-135 0,9-3 135 0,-23-14-121 15,0 0 121-15,30-15-120 0,10-20 120 0,31-12-492 16</inkml:trace>
  <inkml:trace contextRef="#ctx0" brushRef="#br0" timeOffset="100564.018">18653 2948 975 0,'0'0'0'0,"0"5"0"15,0-1 0-15,0-4 124 0,0 0-124 0,3 0 124 16,6-4-124-16,-9 4 81 0,0 0-81 15,10-3 82-15,6 1-82 0,-16 2 55 0,0 0-55 0,23 0 55 16,6 0-55-16,-1 5-3 0,4 2 3 0,-5 5-3 16,3 4 3-16,-7 4-5 0,1 8 5 0,-3-4-5 15,-7 3 5-15,-14-27-22 0,0 0 22 0,19 43-22 16,4 12 22-16,-2-4-15 0,-4 4 15 0,-1-12-14 16,-2-7 14-16,-14-36-17 0,0 0 17 0,17 39-17 15,4-3 17-15,-21-36-68 0,0 0 68 0,26 28-67 16,7-8 67-16,-33-20-143 0,0 0 143 0,30 0-143 15,0-15 143-15,29 1-619 0</inkml:trace>
  <inkml:trace contextRef="#ctx0" brushRef="#br0" timeOffset="100771.634">19188 2717 1054 0,'0'0'0'0,"-16"19"0"0,-10 13 0 0,26-32 149 16,0 0-149-16,-44 71 149 0,-18 28-149 0,62-99 113 16,0 0-113-16,-65 122 113 0,-12 20-113 15,77-142 13-15,0 0-13 0,-76 132 13 0,-4-5-13 0,80-127-271 0,0 0 271 16,-75 109-270-16,2-15 270 0,73-94-157 16,0 0 157-16,-63 48-157 0,7-39 157 0,-62 49-463 0</inkml:trace>
  <inkml:trace contextRef="#ctx0" brushRef="#br0" timeOffset="103906.411">8977 6614 449 0,'0'0'0'0,"0"-5"0"16,5-10 0-16,-5 15 79 0,0 0-79 0,4-7 79 16,-4 5-79-16,0 2 96 0,0 0-96 0,0 0 96 15,-9 0-96-15,9 0 94 0,0 0-94 0,-5 0 94 16,-6 0-94-16,3 0-13 0,-1 0 13 0,4 2-12 15,-4-2 12-15,4 2-7 0,1-1 7 0,1-1-7 16,3 0 7-16,0 0-10 0,0 0 10 0,0 0-10 16,0 0 10-16,0 0-6 0,0 0 6 0,0 0-6 15,0 0 6-15,0 0-1 0,0 0 1 0,0 0 0 16,0 0 0-16,0 0 6 0,-5 0-6 0,5 0 6 16,0 0-6-16,0 0 34 0,0 0-34 0,0 0 35 0,0 0-35 15,0 0 18-15,0 0-18 0,0 0 19 16,0 0-19-16,0 0 36 0,0 0-36 0,0 0 37 0,0 0-37 0,0 0 2 15,0 0-2-15,0 0 2 0,0 0-2 0,0 0 15 16,1 4-15-16,6-1 16 0,2-3-16 0,0 0 15 16,-1 0-15-16,6 4 15 0,2-1-15 0,0-1 8 15,1 1-8-15,1-3 9 0,3 4-9 16,-21-4 16-16,0 0-16 0,22 5 17 0,6 2-17 0,-28-7 8 16,0 0-8-16,28 3 8 0,3 2-8 0,-31-5 9 15,0 0-9-15,30 7 9 0,-2-5-9 0,-28-2 3 16,0 0-3-16,24 3 4 0,1 1-4 0,-6 1 6 15,0 2-6-15,-5-4 6 0,-5 1-6 0,3-4 7 0,-4 1-7 16,-1-1 7-16,4 0-7 0,1 0 7 0,0 2-7 16,-3-2 8-16,0 0-8 0,-1 0-17 15,5 0 17-15,-5-2-16 0,1 1 16 0,-4 1-136 0,2-4 136 16,-5 4-135-16,0-3 135 0,-2 3-154 0,0 0 154 16,-2-12-154-16,-3-9 154 0,-1-10-420 0</inkml:trace>
  <inkml:trace contextRef="#ctx0" brushRef="#br0" timeOffset="104285.808">8930 6321 740 0,'0'0'0'0,"12"4"0"0,11 4 0 0,-23-8 82 16,0 0-82-16,3 0 82 0,-10 0-82 0,7 0 49 16,0 0-49-16,-5-3 50 0,0 3-50 15,5 0 42-15,0 0-42 0,-7-3 42 0,2 1-42 16,5 2 32-16,0 0-32 0,-4-2 33 0,3 2-33 0,1 0 30 16,0 0-30-16,0 0 30 0,0 0-30 0,0 0 44 15,0 0-44-15,5 0 45 0,0-2-45 0,-5 2 46 16,0 0-46-16,12 0 46 0,6-3-46 0,3 0 11 15,5 3-11-15,2 0 11 0,-2-2-11 16,-26 2 33-16,0 0-33 0,33 0 34 0,5 2-34 0,-38-2 0 0,0 0 0 0,38 3 0 16,6 0 0-16,-44-3-1 0,0 0 1 15,45 2 0-15,-1-2 0 0,-44 0-65 0,0 0 65 0,42 0-64 16,-4-2 64-16,-38 2-166 0,0 0 166 16,38-3-166-16,1-2 166 0,34-2-664 15</inkml:trace>
  <inkml:trace contextRef="#ctx0" brushRef="#br0" timeOffset="108660.787">10399 6126 751 0,'0'0'0'0,"-6"0"0"16,-1 2 0-16,7-2 106 0,0 0-106 0,0 0 106 0,0 0-106 0,0 0 72 16,0 0-72-16,0 0 72 0,4 0-72 0,-4 0 88 0,0 0-88 0,0 0 88 15,3 0-88-15,-3 0 0 0,0 0 0 16,0 0 0-16,0-4 0 0,0 4-1 0,0 0 1 15,0-3-1-15,-3-4 1 0,3 7-9 0,0 0 9 0,-7-5-8 16,2-4 8-16,5 9-18 0,0 0 18 0,-9-6-18 16,-5-3 18-16,14 9-15 0,0 0 15 0,-12-7-15 15,-4-1 15-15,16 8-5 16,0 0 5-16,-17-9-4 0,-1 2 4 0,18 7-3 0,0 0 3 0,-21-3-3 16,4-2 3-16,17 5-6 0,0 0 6 0,-17-4-5 15,-1 1 5-15,18 3-1 0,0 0 1 0,-12-4 0 16,0 3 0-16,12 1-2 0,0 0 2 0,-9-2-2 15,0 0 2-15,9 2-10 0,0 0 10 0,-8-3-10 16,-1-1 10-16,9 4-9 0,0 0 9 0,-3-1-8 16,-4 1 8-16,7 0-34 0,0 0 34 0,-2 0-33 15,-2 0 33-15,4 0-17 0,0 0 17 0,-5 0-17 0,5 1 17 16,0-1-29-16,0 0 29 0,0 0-29 0,-3 4 29 16,3-4-13-16,0 0 13 0,0 0-12 15,-4 3 12-15,4-3-20 0,0 0 20 0,0 4-19 0,0 1 19 16,0-5-24-16,0 0 24 0,0 12-23 0,0 0 23 15,0-12-22-15,0 0 22 0,0 25-22 0,4 11 22 0,-4-36-9 16,0 0 9-16,0 42-9 0,3 9 9 0,-3-51 0 16,0 0 0-16,5 65 0 0,-1 14 0 15,-4-79 3-15,0 0-3 0,3 111 3 0,-1 30-3 0,-2-141 33 16,0 0-33-16,0 135 33 0,-3 5-33 0,3-140 10 16,0 0-10-16,0 122 11 0,0-7-11 0,0-115 30 0,0 0-30 15,0 106 30-15,1-12-30 0,-1-94 18 16,0 0-18-16,6 88 19 0,-3-11-19 0,-3-77 41 0,0 0-41 15,2 75 41-15,1-5-41 0,-3-70 32 16,0 0-32-16,0 67 32 0,4-5-32 0,-4-62 32 0,0 0-32 16,5 50 33-16,-2-11-33 0,-3-39 22 0,0 0-22 0,0 27 22 15,2-11-22-15,-2-16 41 0,0 0-41 0,2 14 41 16,-2-4-41-16,0-10 38 0,0 0-38 0,0 5 38 16,2 2-38-16,-2-7 33 0,0 0-33 0,3 3 34 15,-3 1-34-15,0-4 33 0,0 0-33 0,4 5 34 16,1-2-34-16,-5-3 3 0,0 0-3 0,3 0 3 15,3 4-3-15,-3-4 9 0,6 3-9 0,-4 2 9 16,4-1-9-16,-1-3 0 0,3 3 0 0,3-1 0 16,-2 1 0-16,0-3-2 0,6 3 2 0,-1-1-1 15,-5 4 1-15,6-5-12 0,-1-1 12 0,7 5-12 16,-1-6 12-16,-23 0-34 0,0 0 34 0,33 3-34 16,6 0 34-16,-39-3-147 0,0 0 147 0,38-1-146 0,4-1 146 15,40-5-782-15</inkml:trace>
  <inkml:trace contextRef="#ctx0" brushRef="#br0" timeOffset="117858.201">10522 6791 225 0,'0'0'0'0,"13"-2"0"16,7-1 0-16,-20 3 66 0,0 0-66 0,0 0 66 15,-5 1-66-15,5-1 60 0,0 0-60 0,-3 2 61 0,-6 0-61 16,9-2 54-16,0 0-54 0,-9 3 55 16,2-3-55-16,7 0 61 0,0 0-61 0,-5 4 61 15,0-4-61-15,5 0 67 0,0 0-67 0,-4 1 68 0,1-1-68 0,3 0 59 16,0 0-59-16,-5 0 59 0,1 0-59 0,4 0 46 16,0 0-46-16,-3 0 47 0,-1 2-47 15,4-2 43-15,0 0-43 0,-1 2 44 0,-5-2-44 0,6 0 40 16,0 0-40-16,-3 3 41 0,3-3-41 0,0 0 40 15,0 0-40-15,-4 0 40 0,1 0-40 0,3 0 26 16,0 0-26-16,-2 4 26 0,-1-4-26 0,3 0 27 16,0 0-27-16,0 0 27 0,-4 0-27 0,4 0 22 0,0 0-22 15,0 0 23-15,0 0-23 0,0 0 16 0,0 0-16 16,0 0 17-16,0 0-17 0,0 0 18 0,0 0-18 16,4 0 18-16,1 1-18 0,-5-1 8 0,0 0-8 0,9 4 9 15,6-1-9-15,-15-3 16 0,0 0-16 0,18 7 17 16,6-2-17-16,-24-5 14 0,0 0-14 0,26 7 15 15,7 2-15-15,-33-9 15 0,0 0-15 0,30 3 16 16,5 1-16-16,-35-4 34 0,0 0-34 16,29 3 35-16,-4-1-35 0,-25-2 10 0,0 0-10 0,22 3 11 15,-4-3-11-15,-18 0 20 0,0 0-20 0,15 0 20 16,-2 0-20-16,-13 0 15 0,0 0-15 0,8 0 15 16,1 0-15-16,-9 0 4 0,0 0-4 0,5 0 5 15,-1 4-5-15,-4-4 0 0,0 0 0 0,2 0 1 16,-1 0-1-16,-1 0-6 0,0 0 6 0,0 0-5 0,6 1 5 15,-6-1-57-15,0 0 57 0,0 0-57 16,0 7 57-16,0-7-209 0,0 0 209 0,3 4-208 0,6-3 208 16,-1 6-834-16</inkml:trace>
  <inkml:trace contextRef="#ctx0" brushRef="#br0" timeOffset="119687.741">11660 6470 751 0,'0'0'0'0,"0"0"0"0,-5 0 0 16,5 0 66-16,0 0-66 0,0 0 67 0,0 0-67 16,0 0 47-16,0 0-47 0,0 0 47 0,0 0-47 15,0 0 26-15,0 0-26 0,0 0 26 16,0 0-26-16,0 0 6 0,0 0-6 0,0 0 7 0,0 0-7 15,0 0 15-15,0 0-15 0,0 0 16 0,-4-1-16 16,4 1 15-16,0 0-15 0,-3-2 16 0,1 2-16 0,2 0 1 16,0 0-1-16,-7-3 2 15,2 3-2-15,5 0 1 0,0 0-1 0,-9 0 1 0,0 0-1 0,9 0 0 16,0 0 0-16,-8 3 0 0,-4-1 0 0,12-2-2 0,0 0 2 16,-21 13-1-16,-2 8 1 0,23-21 0 15,0 0 0-15,-24 31 0 0,-3 5 0 0,27-36 0 0,0 0 0 16,-29 43 1-16,-1 8-1 0,30-51 22 0,0 0-22 0,-28 55 22 15,2 1-22-15,26-56 44 0,0 0-44 0,-26 52 44 16,2-2-44-16,3-11 39 0,3-7-39 0,8-9 39 16,3-11-39-16,2 0 26 0,-1-7-26 0,3 2 26 15,3-4-26-15,-4 1 46 0,-1 1-46 0,2-2 47 16,3-3-47-16,0 0 16 0,0 0-16 0,0 0 17 16,0 0-17-16,0 4 3 0,-4 1-3 0,4-5 3 15,-1 3-3-15,1-3-86 0,0 0 86 0,0 0-86 16,1-8 86-16,-1 8-183 0,0 0 183 0,12-19-183 15,4-16 183-15,12-18-618 0</inkml:trace>
  <inkml:trace contextRef="#ctx0" brushRef="#br0" timeOffset="120626.451">12008 6018 852 0,'0'0'0'0,"-5"-3"0"16,-4-4 0-16,9 7-69 0,0 0 69 0,-5-3-68 0,-2 1 68 16,7 2 0-16,0 0 0 0,-5 0 0 0,-4 0 0 15,9 0 41-15,0 0-41 0,-7 2 41 16,2-1-41-16,5-1 61 0,0 0-61 0,-5 2 62 0,1-2-62 0,4 0 63 15,0 0-63-15,-5 3 64 0,2-3-64 0,3 0 72 16,0 0-72-16,-7 0 72 0,5 0-72 0,2 0 56 16,0 0-56-16,-3 4 56 0,-1-4-56 0,4 0 25 15,0 0-25-15,0 0 26 0,7-4-26 0,-7 4 0 16,0 0 0-16,9-3 0 0,-1 1 0 0,-8 2-2 16,0 0 2-16,13 0-1 0,1 2 1 0,-14-2-20 15,0 0 20-15,17 3-20 0,2 4 20 0,-19-7-25 0,0 0 25 16,18 9-24-16,1 3 24 0,-19-12-23 0,0 0 23 0,15 12-22 15,-1 3 22-15,-1 1-17 0,-5 1 17 16,-1-7-16-16,-3-1 16 0,1-3-5 0,-3 3 5 0,-2-4-5 16,0-3 5-16,0 3 0 0,0-2 0 0,0 3 0 15,-2 4 0-15,2 4 5 0,-4 1-5 0,4-8 6 16,0-4-6-16,0 1 16 0,0-4-16 0,-10 17 17 16,-6 3-17-16,16-20 9 0,0 0-9 0,-15 23 9 15,1-5-9-15,14-18 16 0,0 0-16 0,-16 21 17 16,2-6-17-16,14-15 22 0,0 0-22 0,-9 14 23 15,1 0-23-15,8-14 3 0,0 0-3 0,-9 8 4 16,5 1-4-16,4-9 7 0,0 0-7 0,-5 10 8 16,5-1-8-16,0-9 8 0,0 0-8 0,0 12 8 15,9 0-8-15,-9-12 7 0,0 0-7 0,9 12 8 16,8 0-8-16,-17-12 15 0,0 0-15 0,17 10 15 16,8 2-15-16,-25-12 14 0,0 0-14 0,21 9 15 0,5-3-15 15,-26-6 1-15,0 0-1 0,23 9 1 0,-3 0-1 16,-20-9 1-16,0 0-1 0,20 6 1 0,-3 3-1 15,-17-9-4-15,0 0 4 0,12 5-4 0,-1 2 4 16,-11-7-79-16,0 0 79 0,7 7-79 16,-2-5 79-16,-5-2-174 15,0 0 174-15,-4 6-173 0,-1-2 173 16,-4 4-585-16</inkml:trace>
  <inkml:trace contextRef="#ctx0" brushRef="#br0" timeOffset="121167.086">11174 6594 393 0,'0'0'0'0,"14"-4"0"16,3-1 0-16,-12 2-39 0,-5 3 39 0,0 0-39 16,4-4 39-16,-4 4-33 0,0 0 33 0,0 0-32 15,0 0 32-15,0 0 13 0,0 0-13 0,0 0 13 16,0 0-13-16,0 0 58 0,0 0-58 0,0 0 59 16,0 0-59-16,0 0 69 0,0 0-69 0,0 0 69 0,0 0-69 15,0 0 72-15,0 0-72 0,0 0 73 0,0 0-73 0,0 0 56 16,0 0-56-16,0 0 57 0,0 0-57 15,0 0 52-15,0 0-52 0,0 0 52 0,0 0-52 16,0 0 49-16,0 0-49 0,0 0 49 0,0 0-49 0,0 0 37 16,0 0-37-16,0 0 37 0,0 0-37 0,0 0 16 15,3 0-16-15,1 0 17 0,1 0-17 0,-1 0 31 16,-3 4-31-16,3-4 31 0,-1 3-31 0,-1-3 18 16,2 4-18-16,-1 1 18 0,2 2-18 0,2 1 18 15,4 4-18-15,-3 0 18 0,-1 0-18 0,6 7 26 16,-5 2-26-1,10 1 26 1,-3 2-26-16,-15-24 7 0,0 0-7 0,27 32 7 0,2 6-7 0,-29-38 10 0,0 0-10 0,30 41 10 0,8 5-10 0,-8-6 15 16,1-1-15-16,-5-6 16 0,-3-7-16 0,0-2 8 0,-3-4-8 15,-6-8 8-15,-5-3-8 0,2 1 15 16,-3-2-15-16,1 1 16 0,-4 1-16 0,2-1-1 0,2-2 1 0,-4-4-1 16,-1-1 1-16,-4-2-175 0,0 0 175 0,0-5-174 15,-4-7 174-15,-1-4-681 0</inkml:trace>
  <inkml:trace contextRef="#ctx0" brushRef="#br0" timeOffset="121708.298">11256 7169 102 0,'0'0'0'0,"15"-8"0"0,13-8 0 0,-19 11 80 0,-9 2-80 15,0 3 81-15,0 0-81 0,-9 3 108 16,-1 4-108-16,3-2 108 0,7-1-108 0,-4-4 87 0,-1 1-87 16,5-1 88-16,0 0-88 0,0 0 86 0,-5 2-86 0,5-2 87 15,0 0-87-15,0 0 65 0,-4 2-65 16,4-2 66-16,0 0-66 0,0 0 59 0,-3 3-59 0,3-3 60 16,0 0-60-16,0 0 57 0,-2 0-57 0,2 0 57 15,-3 4-57-15,3-4 45 0,0 0-45 0,0 0 45 16,0 0-45-16,0 0 42 0,5 0-42 0,2 1 43 15,3-1-43-15,-10 0 18 0,0 0-18 16,21 2 18-16,9 0-18 0,-30-2 30 0,0 0-30 0,38 3 30 16,9-3-30-16,-5 4 29 0,3-4-29 15,-6 3 29-15,-1-1-29 0,-8 0 22 0,-4-2-22 0,-2 1 22 16,-5 3-22-16,1-4 35 0,-7 0-35 0,0 0 35 16,-1 0-35-16,-3 0 0 0,-1-4 0 0,-4 3 1 15,1 1-1-15,-2 0-1 0,-3 0 1 0,0 0-1 0,4 0 1 16,-4 0-90-16,0 0 90 0,0 0-90 0,0 0 90 15,0 0-71-15,0 0 71 0,-4 0-70 0,-2 1 70 16,-5 3-907-16</inkml:trace>
  <inkml:trace contextRef="#ctx0" brushRef="#br0" timeOffset="122274.727">11554 7447 875 0,'0'0'0'0,"3"-10"0"0,1-6 0 0,-4 16-3 0,0 0 3 0,1-5-3 16,6-2 3-16,-7 7-66 0,0 0 66 15,11-5-66-15,5 2 66 0,-16 3-45 0,0 0 45 0,15-4-44 16,3-1 44-16,-18 5-17 0,0 0 17 0,17-3-17 15,-3 3 17-15,-14 0 1 0,0 0-1 0,16 0 1 16,-4 0-1-16,-12 0 34 0,0 0-34 0,14 7 35 16,1 5-35-16,-1 0 43 0,-5 0-43 0,-2-4 43 15,-2-1-43-15,-1 5 35 0,1-3-35 0,-5 6 36 16,0 2-36-16,0 5 34 0,-5 6-34 16,1-13 34-16,4-6-34 0,0-9 38 0,0 0-38 0,-12 31 39 0,-2 8-39 15,14-39 23-15,0 0-23 0,-21 39 24 16,-3 1-24-16,24-40 35 0,0 0-35 0,-30 39 36 15,-5-3-36-15,35-36 7 0,0 0-7 0,-26 31 7 0,2-7-7 16,24-24 28-16,0 0-28 0,-18 15 28 0,6-3-28 16,12-12 19-16,0 0-19 0,-12 12 20 0,7-8-20 15,5-4 40-15,0 0-40 0,-5 5 40 0,1-2-40 16,4-3 48-16,0 0-48 0,-3 0 49 0,-1 0-49 0,4 0 19 16,0 0-19-16,0 0 20 0,0-6-20 0,0 6 32 15,0 0-32-15,4-6 33 0,1-2-33 0,-5 8 2 16,0 0-2-16,12-9 2 0,4 2-2 0,-16 7 0 15,0 0 0-15,22-6 1 0,8 0-1 0,-30 6 0 0,0 0 0 16,37 0 1-16,1 2-1 0,0 2 1 16,-3 2-1-16,2 0 2 0,-2-3-2 0,-35-3 0 0,0 0 0 15,41 3 0-15,3-6 0 0,-44 3-78 0,0 0 78 16,42-7-78-16,5-3 78 0,-47 10-230 0,0 0 230 16,43-24-230-16,3-10 230 0,44-28-549 0</inkml:trace>
  <inkml:trace contextRef="#ctx0" brushRef="#br0" timeOffset="123118.56">12547 6066 191 0,'0'0'0'15,"12"-3"0"-15,2-2 0 0,-14 5 96 16,0 0-96-16,12-7 96 0,-2 2-96 0,-10 5 88 0,0 0-88 16,9-4 88-16,-2 4-88 0,-7 0 74 0,0 0-74 0,7-3 74 15,-3 3-74-15,-4 0 63 0,0 0-63 0,1-4 64 16,3 4-64-16,-4 0 58 0,0 0-58 15,0 0 59-15,0 0-59 0,0 0 50 0,0 0-50 0,0 0 51 16,0 0-51-16,0 0 43 0,0 0-43 0,0 0 44 16,-4 4-44-16,4-4 53 0,0 0-53 0,0 0 53 15,0 0-53-15,0 0 43 0,0 0-43 0,0 0 43 16,0 0-43-16,0 0 28 0,0 0-28 0,0 0 28 16,-1 3-28-16,1-3 35 0,0 0-35 0,0 0 35 15,-4 5-35-15,4-5 7 0,0 0-7 0,-3 4 7 16,1-1-7-16,2-3 11 0,0 0-11 0,0 0 11 0,-4 4-11 15,4-4 4-15,0 0-4 0,0 0 4 16,-3 0-4-16,3 0 0 0,0 0 0 0,0 0 1 0,-2 3-1 0,0 2 0 16,2-1 0-16,-1-1 0 0,1 2 0 15,-4 4-3-15,2 1 3 0,1-1-3 0,1-3 3 0,-2 6-3 16,2 0 3-16,-3 6-3 0,-1 4 3 16,4-22-6-16,0 0 6 0,-2 39-6 0,1 9 6 0,1-48-1 15,0 0 1-15,0 58 0 0,0 14 0 0,0-72 0 16,0 0 0-16,0 110 0 0,-2 31 0 0,2-23 2 15,0-7-2-15,0-12 3 0,2-9-3 0,-2-90 21 16,0 0-21-16,7 97 21 0,5 6-21 0,-7-19 32 16,0-10-32-16,2-23 32 0,-3-22-32 0,-4-29 11 0,0 0-11 15,5 57 11-15,-2 8-11 0,-3-65 37 0,0 0-37 16,6 49 37-16,-3-13-37 16,-3-36 36-16,0 0-36 0,4 35 36 0,1-8-36 0,-5-27 22 15,0 0-22-15,0 24 23 0,3-7-23 0,-3-17 36 0,0 0-36 0,0 16 36 16,0-8-36-16,0-8 0 0,0 0 0 0,0 10 0 15,0-6 0-15,0-4-51 0,0 0 51 0,0 5-50 16,2-2 50-16,-2-3-140 0,0 0 140 0,3 4-139 16,-3-2 139-16,0-2-131 0,0 0 131 0,4-4-130 15,5-1 130-15,1-7-832 0</inkml:trace>
  <inkml:trace contextRef="#ctx0" brushRef="#br0" timeOffset="124639.178">12979 7999 225 0,'0'0'0'0,"-5"-6"0"16,-2 3 0-16,3 0 77 0,4 3-77 0,0 0 77 0,0 0-77 15,0 0 63-15,0 0-63 0,0 0 63 0,0 0-63 16,0 0 50-16,0 0-50 0,0 0 51 0,-5 3-51 16,5-3 32-16,0 0-32 0,-5 2 33 0,1 1-33 15,4-3 15-15,0 0-15 0,-9 7 15 16,-3-2-15-16,12-5 29 0,0 0-29 0,-15 9 29 0,-1 1-29 0,16-10 18 15,0 0-18-15,-16 12 19 0,-1-5-19 0,17-7 35 16,0 0-35-16,-16 10 36 0,2 0-36 0,14-10 29 16,0 0-29-16,-16 9 29 0,6 0-29 0,10-9 23 0,0 0-23 15,-10 10 24-15,-1-3-24 0,11-7 17 16,0 0-17-16,-9 8 17 0,1 1-17 0,8-9 28 0,0 0-28 16,-7 5 28-16,1 0-28 0,6-5 29 0,0 0-29 15,-3 5 29-15,-2 0-29 0,5-5 13 0,0 0-13 0,-4 7 14 16,1 2-14-16,3-9 12 0,0 0-12 15,-4 8 13-15,-1 3-13 0,5-11 1 0,0 0-1 0,-5 12 1 16,-2 3-1-16,7-15 1 0,0 0-1 0,-5 12 1 16,-1-3-1-16,6-9 0 15,0 0 0-15,-3 15 1 0,-2-3-1 0,1 3 6 16,1 1-6-16,-2-4 7 0,5-5-7 0,-4 3 8 0,4 0-8 0,0-5 8 16,0 2-8-16,0 0 8 0,0 2-8 0,0-4 9 15,0-2-9-15,0 4 8 0,0-2-8 0,0-1 8 16,0-1-8-16,0 0 8 0,0 3-8 0,0-3 8 15,4 0-8-15,-4 1 8 0,0 1-8 0,0 0 8 0,1 2-8 16,-1 0 8-16,4 1-8 0,-4-2 8 16,3 0-8-16,1 0 15 0,1 0-15 0,-3 0 15 0,1-1-15 0,-3-5 8 15,0 0-8-15,4 5 8 0,1 2-8 0,-5-7 9 16,0 0-9-16,7 8 9 0,-4 1-9 16,-3-9 8-16,0 0-8 0,7 7 8 0,0 1-8 0,-7-8 15 15,0 0-15-15,9 7 15 0,-4 2-15 0,-5-9 3 16,0 0-3-16,7 5 4 0,2 2-4 0,-9-7 6 15,0 0-6-15,3 1 7 0,3 3-7 0,-6-4 13 16,0 0-13-16,3 2 14 0,2-2-14 0,-5 0 15 16,0 0-15-16,4 1 15 0,-2-1-15 15,-2 0 15-15,0 0-15 0,0 0 16 0,3 4-16 16,-3-4 16-16,0 0-16 0,0 0 17 0,0 0-17 0,0 0 25 0,0 0-25 16,0 0 26-16,0 0-26 0,0 0 6 0,0 0-6 15,0 0 7-15,0 0-7 0,0 0 17 16,0 0-17-16,0 0 17 0,0 0-17 0,0 0 8 0,0 0-8 0,0 0 9 15,0 0-9-15,0 0 3 0,0 0-3 0,0 0 4 16,0 0-4-16,0 0 0 0,0 0 0 16,0 0 1-16,0 0-1 0,0 0-1 0,0 0 1 0,0 0 0 15,0 0 0-15,0 0 1 0,0 0-1 0,0 0 2 16,0 3-2-16,0-3 0 0,0 0 0 0,0 0 0 16,0 0 0-16,0 0 1 0,0 0-1 0,0 0 2 15,0 0-2-15,0 0 0 0,0 0 0 0,0 0 0 16,0 0 0-16,0 0-1 0,0 0 1 0,0 0-1 15,4 2 1-15,-4-2 0 0,0 0 0 0,0 0 0 16,5 2 0-16,-5-2 0 0,0 0 0 0,0 0 0 16,3 1 0-16,-3-1-1 0,0 0 1 0,0 0-1 15,4 4 1-15,-4-4-1 0,0 0 1 0,0 0-1 0,5 0 1 0,-5 0-4 16,0 0 4-16,3 0-4 0,3 0 4 16,-6 0 0-16,0 0 0 0,3 0 0 0,1 3 0 15,-4-3 0-15,0 0 0 0,5 0 1 0,-5 0-1 0,0 0 0 16,0 0 0-16,0 0 1 0,3 0-1 0,-3 0 3 15,0 0-3-15,0 0 4 0,0 0-4 0,0 0 2 16,0 0-2-16,0 0 2 0,0 0-2 0,0 0 5 16,0 0-5-16,0 0 5 0,0 0-5 0,0 0 0 15,0 0 0-15,0 0 1 0,6 0-1 0,-6 0-1 16,0 0 1-16,0 0 0 0,3 0 0 0,-3 0-1 0,0 0 1 16,0 0 0-16,2 0 0 0,-2 0-1 0,0 0 1 15,0 0-1-15,3 2 1 0,-3-2 1 0,0 0-1 16,0 0 2-16,4 0-2 0,-4 0 5 0,0 0-5 15,0 0 6-15,0 0-6 0,0 0 3 0,0 0-3 0,0 0 4 16,0 0-4-16,0 0 2 16,0 0-2-16,0 0 3 0,0 0-3 0,0 0-61 0,0 0 61 0,0 0-60 15,0 0 60-15,0 0-132 0,0 0 132 0,-4-5-132 16,-1-7 132-16,-7-9-892 0</inkml:trace>
  <inkml:trace contextRef="#ctx0" brushRef="#br0" timeOffset="125065.017">12101 8444 908 0,'0'0'0'0,"14"-5"0"0,8-11 0 0,-16 11 44 16,-15 4-44-16,12-1 44 0,3 0-44 0,-6 2 8 16,-6 2-8-16,6-2 8 0,0 0-8 0,0 0 18 0,-1 5-18 15,1-2 18-15,1 1-18 0,1-2 32 0,2-1-32 16,-4-1 32-16,3 5-32 0,2-5 38 0,-1 0-38 15,1 0 38-15,-2 0-38 0,1 0 45 0,1 4-45 0,4-4 46 16,-4 0-46-16,-5 0 37 0,0 0-37 0,16 0 37 16,5 0-37-16,-21 0-1 0,0 0 1 0,26 2-1 15,5 4 1-15,-31-6-18 0,0 0 18 0,37 4-18 16,1 3 18-16,-5-2-46 0,2 0 46 16,-11 2-45-16,-4-4 45 0,-1 1-40 0,-2 1 40 0,-3-2-39 15,2-1 39-15,-16-2-130 0,0 0 130 0,17 2-130 16,-3-2 130-16,-14 0-172 0,0 0 172 0,19-14-171 15,4-8 171-15,19-13-304 0</inkml:trace>
  <inkml:trace contextRef="#ctx0" brushRef="#br0" timeOffset="125313.563">12813 7947 281 0,'0'0'0'0,"0"0"0"0,-7-7 0 0,2 2-151 0</inkml:trace>
  <inkml:trace contextRef="#ctx0" brushRef="#br0" timeOffset="125800.68">12808 7944 158 0,'0'0'0'0,"0"0"0"0,0 0 0 16,0 0 92-16,0 0-92 0,0 0 93 0,0 0-93 0,0 0 85 0,0 0-85 0,0 0 85 16,0 0-85-16,0 0 56 0,0 0-56 0,0 0 56 15,-3 0-56-15,3 0 32 0,0 0-32 0,0 0 32 16,-4 0-32-16,4 0 33 0,0 0-33 0,0 0 33 15,-5-7-33-15,5 7 2 0,0 0-2 0,-4-2 2 16,1-1-2-16,3 3 3 0,0 0-3 0,-2 0 4 16,-1-4-4-16,3 4 0 0,0 0 0 0,0 0 0 0,-4-1 0 15,4 1-4-15,0 0 4 0,0 0-3 0,0 0 3 16,0 0-8-16,0 0 8 0,0 0-7 0,-3 0 7 16,3 0-15-16,0 0 15 0,0 0-15 0,-2 0 15 0,2 0-1 15,0 0 1-15,0 0-1 0,0 0 1 16,0 0 1-16,0 0-1 0,0 0 2 0,0 0-2 0,0 0 5 15,0 0-5-15,0 0 5 0,-4 5-5 0,4-5 15 16,0 0-15-16,-1 3 16 0,1-1-16 0,0-2 8 16,0 0-8-16,0 14 9 0,0 6-9 15,0-20 15-15,0 0-15 0,1 40 16 0,5 11-16 0,-6-51 23 16,0 0-23-16,7 58 24 0,-4 9-24 0,-3-67 7 16,0 0-7-16,5 63 8 0,2-1-8 0,-7-62 26 15,0 0-26-15,6 57 26 0,-1-9-26 0,-5-48 30 16,0 0-30-16,3 46 30 0,1-7-30 0,-4-39 36 0,0 0-36 15,5 29 37-15,-2-3-37 0,-3-26 33 0,0 0-33 16,4 17 33-16,1-3-33 16,-5-14 8-16,0 0-8 0,0 12 8 0,0-4-8 0,0-8-11 0,0 0 11 0,0 0-11 15,5 0 11-15,-5 0-80 0,0 0 80 0,7-15-80 16,2-14 80-16,-9 29-109 0,0 0 109 0,9-34-108 16,-1-9 108-16,-8 43-143 0,0 0 143 15,6-48-143-15,1-7 143 0,3-51-241 0</inkml:trace>
  <inkml:trace contextRef="#ctx0" brushRef="#br0" timeOffset="126176.197">12866 7964 135 0,'0'0'0'0,"0"12"0"16,1 11 0-16,-1-23 101 0,0 0-101 0,0 0 102 15,-3-9-102-15,3 9 97 0,0 0-97 0,0-9 97 0,-4 3-97 16,4 6 70-16,0 0-70 0,0-4 71 0,0-3-71 0,0 7 59 15,0 0-59-15,0 0 59 0,0-1-59 0,0 1 35 16,0 0-35-16,0 0 35 0,0 0-35 0,0 0 15 16,0 0-15-16,0 3 16 0,0 6-16 0,0-9 12 15,0 0-12-15,4 27 12 0,-1 12-12 0,-3-39 4 16,0 0-4-16,5 48 4 0,4 11-4 0,-9-59 7 16,0 0-7-16,5 58 7 0,2 2-7 0,-7-60 3 0,0 0-3 15,6 58 3-15,-1 2-3 0,-5-60 5 16,0 0-5-16,3 46 5 0,1-5-5 0,-4-41 13 0,0 0-13 15,2 35 13-15,-1-11-13 0,-1-24 33 0,0 0-33 0,0 20 34 16,0-4-34-16,0-16 26 16,0 0-26-16,0 12 26 0,2-6-26 0,-2-6 9 0,0 0-9 0,0 6 10 15,4-3-10-15,-4-3-48 0,0 0 48 16,-6-7-47-16,3-7 47 0,3 14-84 0,0 0 84 0,-9-25-83 16,0-8 83-16,9 33-103 0,0 0 103 0,-8-43-102 15,-5-5 102-15,13 48-122 0,0 0 122 0,-6-51-121 16,0-11 121-16,-6-49-216 0</inkml:trace>
  <inkml:trace contextRef="#ctx0" brushRef="#br0" timeOffset="126447.153">12857 7959 281 0,'0'0'0'0,"0"12"0"16,-2 12 0-16,2-24 122 0,0 0-122 0,-3 4 123 0,-1-13-123 15,4 9 103-15,0 0-103 0,-2-3 103 0,1-6-103 0,1 9 81 16,0 0-81-16,-2-3 81 15,2-4-81-15,0 7 54 0,0 0-54 0,0-4 55 0,0 3-55 0,0 1 39 16,0 0-39-16,0 0 40 0,-7-4-40 0,7 4 16 16,0 0-16-16,-2 0 17 0,-1 0-17 0,3 0 6 15,0 0-6-15,-9 17 6 0,0 11-6 0,9-28 24 16,0 0-24-16,-15 37 25 0,-3 11-25 16,18-48 19-16,0 0-19 0,-14 40 20 0,2-1-20 0,3-5 9 15,-3-4-9-15,7-8 9 0,1-10-9 16,4-12-77-16,0 0 77 0,-3 7-76 0,3-2 76 0,0-5-74 0,0 0 74 15,3-21-73-15,1-18 73 0,5-19-622 0</inkml:trace>
  <inkml:trace contextRef="#ctx0" brushRef="#br0" timeOffset="127599.45">12719 5251 740 0,'0'0'0'16,"2"5"0"-16,5 5 0 0,-7-10 76 0,0 0-76 15,0 0 77-15,2 0-77 0,-2 0 43 0,0 0-43 0,0 0 43 16,0-3-43-16,0 3 9 0,0 0-9 0,0 0 10 16,-2-4-10-16,2 4 0 0,0 0 0 0,0 0 0 15,0 0 0-15,0 0 0 0,0 0 0 0,0 0 0 16,0 0 0-16,0 0 12 0,-4 4-12 0,4-4 12 15,-5 0-12-15,5 0 25 0,-3 3-25 0,3-3 26 16,-4 0-26-16,4 0 7 0,-3 0-7 0,-3 5 8 16,1 4-8-16,-7 3 5 0,0 3-5 0,3-3 6 15,0 0-6-15,9-12-2 0,0 0 2 0,-8 26-1 16,-6 10 1-16,14-36-1 0,0 0 1 0,-7 39 0 16,-2 9 0-16,9-48-1 0,0 0 1 0,0 48 0 15,4 2 0-15,1-7 0 0,7-4 0 0,-3-10 0 0,5-3 0 16,-14-26 2-16,0 0-2 0,24 24 3 0,9-3-3 15,-33-21 2-15,0 0-2 0,38 10 2 16,10-5-2-16,-8-2 18 0,0-3-18 0,-5-8 19 0,-11-2-19 0,-3-6 55 16,-4 1-55-16,-6 3 55 0,-3 3-55 0,-8 9 73 15,0 0-73-15,7-19 74 0,-3-1-74 16,-4 20 88-16,0 0-88 0,0-24 88 0,-4 0-88 16,4 24 60-16,0 0-60 0,-12-31 60 0,-2-3-60 0,14 34 22 15,0 0-22-15,-17-33 23 0,-6-3-23 0,23 36 0 16,0 0 0-16,-22-34 0 0,-5 1 0 0,27 33-81 15,0 0 81-15,-26-24-80 0,4 0 80 0,22 24-142 16,0 0 142-16,-23-13-142 0,2 8 142 0,-23-18-875 0</inkml:trace>
  <inkml:trace contextRef="#ctx0" brushRef="#br0" timeOffset="128661.813">13339 6046 494 0,'0'0'0'0,"2"0"0"0,5 0 0 0,-7 0 38 16,0 0-38-16,4 0 39 0,-3-7-39 0,-1 7-1 15,0 0 1-15,7-9-1 0,5-3 1 0,-12 12-6 16,0 0 6-16,20-15-6 0,4-4 6 0,-24 19 0 15,0 0 0-15,30-19 0 0,-1-1 0 0,-29 20 13 16,0 0-13-16,30-19 14 0,1 2-14 0,-31 17 47 16,0 0-47-16,28-12 48 0,-2 0-48 0,-26 12 34 15,0 0-34-15,16-7 34 0,-2 2-34 0,-14 5 33 0,0 0-33 16,12-4 34-16,-3 4-34 0,-9 0 14 0,0 0-14 0,3 0 15 16,2 4-15-16,-5-4 12 0,0 0-12 15,0 5 13-15,-3 7-13 0,3-12 4 0,0 0-4 0,-4 25 4 16,-2 11-4-16,2 0 3 15,-3 0-3-15,5-8 3 0,-1-6-3 0,-1 7 1 0,4 5-1 0,-1 9 2 16,1 9-2-16,0-52 3 0,0 0-3 0,0 72 4 16,0 17-4-16,0-89 2 0,0 0-2 0,0 132 2 15,5 35-2-15,-2-29 5 0,-1-8-5 0,0-12 5 16,-2-12-5-16,0-13 7 0,0-11-7 0,0-12 7 16,0-12-7-16,0-58 22 0,0 0-22 0,2 76 23 15,1 6-23-15,-3-82 21 0,0 0-21 0,0 75 21 16,2-3-21-16,-2-72 24 0,0 0-24 0,0 55 25 0,0-14-25 15,-2-13 23-15,-3-11-23 0,3-10 24 0,2-7-24 16,-2 5 34-16,2-5-34 0,-7 7 34 0,-5-2-34 16,-2 2 0-16,-7 1 0 0,7-4 0 15,2-4 0-15,-5-4-34 0,-4-4 34 0,0 1-33 0,4-2 33 0,17 9-108 16,0 0 108-16,-27-20-108 0,-2-9 108 0,29 29-106 16,0 0 106-16,-21-42-106 0,0-12 106 15,-21-41-421-15</inkml:trace>
  <inkml:trace contextRef="#ctx0" brushRef="#br0" timeOffset="129212.116">14799 7080 393 0,'0'0'0'15,"12"-3"0"-15,9-7 0 0,-14 8 24 0,-7 2-24 0,4-2 25 0,-1 1-25 0,-3 1 11 16,0 0-11-16,0 0 11 0,0 0-11 0,0 0 45 15,6 3-45-15,0-1 46 0,5-2-46 0,3 0 66 16,2 0-66-16,6 0 66 0,6-2-66 0,-28 2 62 16,0 0-62-16,42-3 62 0,12-4-62 0,-7 2 93 0,5 1-93 15,-7-1 93-15,-4 2-93 0,-1 3 60 16,-2-4-60-16,-3 4 60 0,-6-3-60 0,-29 3 37 0,0 0-37 16,35-5 38-16,4 1-38 0,-39 4 12 0,0 0-12 0,36-3 12 15,2-1-12-15,-38 4 0 0,0 0 0 16,27-3 0-16,-5 1 0 0,-22 2-71 0,0 0 71 0,19-3-71 15,-10-2 71-15,-9 5-146 0,0 0 146 16,0-11-145-16,-9-4 145 0,1-9-491 0</inkml:trace>
  <inkml:trace contextRef="#ctx0" brushRef="#br0" timeOffset="129532.314">15151 6614 628 0,'0'0'0'0,"9"12"0"0,3 11 0 15,-12-23 98-15,0 0-98 0,0 0 98 16,-7-12-98-16,7 12 53 0,0 0-53 0,-3-7 54 0,-3 2-54 0,6 5 21 16,0 0-21-16,-3-7 21 0,1 2-21 0,2 5 2 15,0 0-2-15,0 0 3 0,0-4-3 16,0 4 34-16,0 0-34 0,2 16 35 0,5 11-35 0,-7-27 51 15,0 0-51-15,9 41 51 0,3 16-51 0,0-1 11 16,2 3-11-16,-2-8 11 0,-1 0-11 16,-1 1 17-16,2-4-17 0,-3-6 17 0,-4-4-17 0,-5-38-9 15,0 0 9-15,9 50-8 0,-2 5 8 0,-7-55-130 16,0 0 130-16,7 46-130 0,0-3 130 0,-7-43-141 0,0 0 141 16,8 27-141-16,-1-11 141 0,11 28-390 0</inkml:trace>
  <inkml:trace contextRef="#ctx0" brushRef="#br0" timeOffset="131596.337">17012 6109 169 0,'0'0'0'0,"-5"-3"0"0,-4-3 0 0,9 6 0 16,0 0 0-16,-7-6 1 0,2-6-1 0,5 12-6 16,0 0 6-16,-9-12-5 0,0 0 5 0,9 12 0 0,0 0 0 15,-14-12 0-15,-5-4 0 0,19 16 23 0,0 0-23 16,-19-12 24-16,0-3-24 0,19 15 32 0,0 0-32 15,-23-12 33-15,2 0-33 0,21 12 7 0,0 0-7 16,-24-12 7-16,1 2-7 0,23 10 48 0,0 0-48 0,-21-6 48 16,4 0-48-16,17 6 13 0,0 0-13 0,-16-6 14 15,2 3-14-15,14 3 31 0,0 0-31 0,-12-3 31 16,3-3-31-16,9 6 29 0,0 0-29 0,-8-1 29 16,1-1-29-16,7 2 32 0,0 0-32 0,-6 0 32 15,3 0-32-15,3 0 21 0,0 0-21 0,-4 0 21 16,3-3-21-16,1 3 18 0,0 0-18 0,0 0 19 15,0 0-19-15,0 0 27 0,0 0-27 0,0 0 27 16,0 3-27-16,0-3 30 0,0 0-30 0,0 9 30 16,1-3-30-16,-1-6 31 0,0 0-31 0,7 21 31 15,-1 10-31-15,1-2 13 0,-6 5-13 0,3-6 14 16,-1-4-14-16,3 8 37 0,-1 6-37 0,2 5 37 0,-4 5-37 16,-3-48 29-16,0 0-29 0,0 66 29 0,2 13-29 15,-2-79 49-15,0 0-49 0,2 118 50 16,-2 28-50-16,0-24 41 0,-2-8-41 15,0-11 41 1,-5-10-41-16,7-93 58 0,0 0-58 0,-5 108 58 0,-4 1-58 0,1-26 56 0,1-20-56 0,1-8 56 16,6-16-56-16,0-39 56 0,0 0-56 0,-3 58 56 0,3 9-56 0,0-67 56 15,0 0-56-15,-2 41 56 0,2-13-56 0,0-28 45 16,0 0-45-16,-2 22 45 0,2-1-45 0,0-21 37 16,0 0-37-16,-1 15 37 0,1-6-37 0,0-9 34 15,0 0-34-15,0 8 34 0,0-1-34 0,0-7 32 0,0 0-32 16,-4 5 32-16,4-1-32 0,0-4 3 0,0 0-3 15,0 0 3-15,0 0-3 0,0 0 9 0,0 0-9 16,0 0 9-16,5 0-9 0,-5 0 3 16,0 0-3-16,9-2 4 0,3 0-4 0,-12 2 2 0,0 0-2 0,21-5 2 15,9-2-2-15,-30 7-8 0,0 0 8 0,36-8-7 16,11-4 7-16,-47 12-52 0,0 0 52 16,49-16-52-16,9-4 52 0,-58 20-57 0,0 0 57 0,56-19-56 15,6-2 56-15,-62 21-45 0,0 0 45 0,59-19-45 16,1 1 45-16,-60 18-88 0,0 0 88 0,59-16-88 15,0 2 88-15,-59 14-208 0,0 0 208 0,73-15-207 16,7-4 207-16,74-13-681 0</inkml:trace>
  <inkml:trace contextRef="#ctx0" brushRef="#br0" timeOffset="132758.155">17935 6373 113 0,'0'0'0'16,"2"3"0"-16,5-1 0 0,-7-2 43 0,0 0-43 0,0 0 43 15,2 2-43-15,-2-2 50 0,0 0-50 0,0 0 50 16,0-4-50-16,0 4 60 0,0 0-60 0,0 0 60 16,-2-3-60-16,2 3 51 0,0 0-51 0,0 0 52 15,0 0-52-15,0 0 38 0,0 0-38 0,0 0 39 16,-5 0-39-16,5 0 46 0,0 0-46 0,0 0 47 15,0 0-47-15,0 0 35 0,0 0-35 0,0 0 36 16,0 0-36-16,0 0 39 0,0 0-39 0,0 0 39 16,0 0-39-16,0 0 39 0,0 0-39 0,0 0 40 15,-4-4-40-15,4 4 25 0,0 0-25 0,0-5 26 16,-3 2-26-16,3 3 18 0,0 0-18 0,-2-9 18 0,0 2-18 16,0-3 10-16,1 0-10 0,-1 3 10 0,2-2-10 15,0 9 10-15,0 0-10 0,-4-15 10 0,1 0-10 16,3 15 15-16,0 0-15 0,-2-21 15 15,-5 2-15-15,7 19 8 0,0 0-8 0,-2-22 8 0,-3 1-8 0,5 21 15 16,0 0-15-16,-3-20 16 0,3 4-16 0,0 16 8 16,0 0-8-16,-4-12 9 0,4 0-9 15,0 12 3-15,0 0-3 0,0-6 4 0,0 0-4 0,0 6 13 16,0 0-13-16,0-3 13 0,-3 0-13 0,3 3 14 16,0 0-14-16,-2-4 15 0,2 1-15 0,0 3 15 15,0 0-15-15,0-2 15 0,0-1-15 0,0 3 26 16,0 0-26-16,0-6 26 0,2 5-26 0,-2 1 6 0,0 0-6 15,0 0 7-15,3-2-7 0,-3 2 5 0,0 0-5 16,0 0 5-16,0-3-5 0,0 3 3 0,0 0-3 16,0 0 3-16,0 0-3 0,0 0 0 0,0 0 0 0,0 0 0 15,0 0 0-15,0 0-16 0,0 0 16 0,0 3-15 16,0-1 15-16,0-2-35 0,0 0 35 0,0 19-35 16,0 8 35-16,0-27-6 0,0 0 6 0,4 46-6 15,-1 11 6-15,-3-57-20 0,0 0 20 0,2 61-19 16,1 10 19-16,-3-71-8 0,0 0 8 0,0 63-8 15,-3 0 8-15,3-63-9 0,0 0 9 0,0 48-9 16,0-5 9-16,0-43-24 0,0 0 24 0,0 36-23 16,0-5 23-16,0-31-110 0,0 0 110 0,0 24-109 15,3-9 109-15,-3-15-148 0,0 0 148 0,0 12-147 16,4-5 147-16,1 14-329 0</inkml:trace>
  <inkml:trace contextRef="#ctx0" brushRef="#br0" timeOffset="133085.937">17731 6691 695 0,'0'0'0'0,"11"0"0"0,8 0 0 0,-19 0 122 15,0 0-122-15,9-3 122 0,-8 3-122 0,-1 0 95 0,0 0-95 16,0 0 96-16,0 0-96 0,0 0 44 15,0 0-44-15,0 0 44 0,2-5-44 0,-2 5 23 16,0 0-23-16,10-4 24 0,6 1-24 0,-16 3 39 0,0 0-39 0,23-3 39 16,5 1-39-16,-2 2 42 0,0 0-42 15,-5 2 43-15,-4 1-43 0,-1-3 40 0,1 3-40 0,-8-3 41 16,0 2-41-16,0 2 27 0,3-1-27 16,-7 0 27-16,2-1-27 0,2 2 35 0,-1-1-35 0,-2-3 35 15,-1 0-35-15,2 0 0 0,-4 0 0 0,2 0 1 16,1-3-1-16,-3 3-23 0,1 0 23 0,-4 0-22 15,1 0 22-15,-1 0-79 0,0 0 79 0,0 0-78 16,0-4 78-16,0 2-995 0</inkml:trace>
  <inkml:trace contextRef="#ctx0" brushRef="#br0" timeOffset="133710.679">17888 6861 639 0,'0'0'0'0,"0"-8"0"0,2-11 0 0,-2 19-18 0,0 0 18 0,0-5-18 0,3 3 18 0,-3 2-79 0,0 0 79 16,4 2-79-16,1 3 79 0,-5-5-35 0,0 0 35 16,9 0-34-16,3 0 34 0,-12 0-2 0,0 0 2 0,12 0-2 15,-3 0 2-15,-9 0 22 0,0 0-22 16,10-4 23 0,1 3-23-16,-11 1 58 0,0 0-58 0,10 0 59 0,2 0-59 15,-12 0 44-15,0 0-44 0,13 5 45 0,-1 0-45 0,-12-5 48 0,0 0-48 0,10 10 49 16,1 2-49-16,-11-12 37 0,0 0-37 0,8 16 37 15,1-1-37-15,-9-15 34 0,0 0-34 0,5 20 34 16,-1 3-34-16,-4 1 32 0,0 0-32 0,-4-9 33 16,4-10-33-16,-5 6 22 0,-2-1-22 0,-9 16 22 15,-6 4-22-15,22-30 35 0,0 0-35 0,-28 33 36 16,-5 3-36-16,33-36 12 0,0 0-12 0,-39 34 13 16,-2 2-13-16,41-36 36 0,0 0-36 0,-32 28 37 15,4-10-37-15,28-18 36 0,0 0-36 0,-22 18 36 16,3-6-36-1,19-12 38-15,0 0-38 0,-14 10 38 0,5-2-38 0,9-8 34 0,0 0-34 0,-9 4 34 16,1 1-34-16,8-5 8 0,0 0-8 0,-4-5 9 0,1-2-9 0,3 7 6 16,0 0-6-16,5-9 7 0,5-3-7 0,-10 12 1 15,0 0-1-15,18-10 1 0,4-2-1 0,-22 12 0 16,0 0 0-16,28-8 1 0,4-1-1 0,-32 9-1 16,0 0 1-16,36-3 0 0,2-1 0 0,-38 4-8 15,0 0 8-15,39-3-8 0,1 6 8 0,-40-3-45 16,0 0 45-16,36 0-45 0,3 4 45 0,-39-4-105 15,0 0 105-15,31 0-104 0,-1-4 104 0,-30 4-116 16,0 0 116-16,36-8-115 0,3-4 115 0,36-7-543 0</inkml:trace>
  <inkml:trace contextRef="#ctx0" brushRef="#br0" timeOffset="144640.579">11494 8614 91 0,'0'0'0'0,"0"-6"0"15,-1-2 0-15,1 8 1 0,0 0-1 0,0-4 2 16,0 4-2-16,0 0 0 0,0 0 0 0,0 0 0 16,0 0 0-16,0 0-11 0</inkml:trace>
  <inkml:trace contextRef="#ctx0" brushRef="#br0" timeOffset="144732.571">11392 8684 113 0,'0'0'0'0,"8"-9"0"15,8-10 0-15,-16 19 7 0,0 0-7 0,-2 7 7 0,-8 9-7 0,10-16 35 16,0 0-35-16,-7 13 35 0,2 5-35 16,5-18 18-16,0 0-18 0,-7 20 19 0,5 1-19 0,-5 21-121 15</inkml:trace>
  <inkml:trace contextRef="#ctx0" brushRef="#br0" timeOffset="144964.172">11616 10162 102 0,'0'0'0'0,"13"40"0"0,1 26 0 0,-14-66 47 0,0 0-47 0,20 78 47 16,1 12-47-16,-3-21 45 0,-4-11-45 0,-2-18 45 16,0-16-45-16,0 0 42 0,0-4-42 15,-3-4 43-15,3-1-43 0,-12-15 29 0,0 0-29 0,18 14 29 16,3 3-29-16,-21-17-9 0,0 0 9 0,17 12-8 15,1-4 8-15,-18-8-77 0,0 0 77 0,20-12-76 16,1-15 76-16,21-12-116 0</inkml:trace>
  <inkml:trace contextRef="#ctx0" brushRef="#br0" timeOffset="145405.767">11345 8677 707 0,'0'0'0'0,"5"0"0"0,7 2 0 0,-12-2 67 15,0 0-67-15,0 8 67 0,-5-1-67 0,5-7 24 16,0 0-24-16,-11 21 25 0,1 6-25 0,1 1 9 15,1-1-9-15,4-7 9 0,1-1-9 0,1-3-2 16,2 1 2-16,-2-5-1 0,2-2 1 0,0 2-3 0,0-3 3 16,0-4-3-16,2 2 3 0,0-4 0 0,1-1 0 15,-3-2 0-15,2 2 0 0,-2-2 21 0,3-7-21 16,1-2 21-16,-1-3-21 0,-1-7 1 0,1-3-1 0,4-4 1 16,2-8-1-16,-9 34-3 0,0 0 3 0,9-44-2 15,1-11 2-15,-10 55-21 16,0 0 21-16,9-52-21 0,0-3 21 0,-9 55-1 0,0 0 1 0,7-39-1 15,-2 5 1-15,-5 34-2 0,0 0 2 0,7-24-1 16,-5 7 1-16,-2 17 8 0,0 0-8 0,7-7 8 16,5 10-8-16,-12-3 28 0,0 0-28 0,17 12 28 15,6 12-28-15,-23-24 12 0,0 0-12 16,28 31 13-16,3 5-13 16,-31-36-29-16,0 0 29 0,37 43-29 0,-2 0 29 0,-35-43-154 0,0 0 154 0,45 36-154 15,7-9 154-15,46 33-368 0</inkml:trace>
  <inkml:trace contextRef="#ctx0" brushRef="#br0" timeOffset="147014.319">18454 6321 147 0,'0'0'0'0,"0"0"0"0,4 4 0 16,-4-4 74-16,0 0-74 0,0 0 74 16,0-7-74-16,0 7 70 0,0 0-70 0,0-3 70 0,-2-3-70 15,2 6 56-15,0 0-56 0,-2-3 56 0,2 0-56 16,0 3 42-16,0 0-42 0,0 0 42 0,-2-4-42 16,2 4 46-16,0 0-46 0,0 0 47 0,0 0-47 0,0 0 57 15,0 0-57-15,0 0 58 0,0 0-58 16,0 0 66-16,0 0-66 0,0 0 67 0,0 0-67 0,0 0 64 15,0 0-64-15,0 0 65 0,0 0-65 0,0 0 53 16,0 0-53-16,0 0 54 0,0 0-54 0,0 0 45 16,0 0-45-16,0 0 46 0,0 0-46 0,0 0 42 15,0 0-42-15,0 0 42 0,0 0-42 0,0 0 26 16,0 0-26-16,0 0 26 0,0 0-26 0,0 0 27 0,0 0-27 16,0 0 27-16,4 0-27 0,-4 0 14 0,0 0-14 15,5 0 15-15,-1 0-15 0,-4 0 28 0,0 0-28 0,7 4 28 16,0-1-28-16,-7-3 2 0,0 0-2 0,12 9 2 15,5 6-2-15,-17-15 3 0,0 0-3 0,25 24 3 16,4 10-3 0,-29-34 0-16,0 0 0 0,35 33 0 0,5 6 0 0,-40-39-1 0,0 0 1 0,42 36 0 15,1 2 0-15,-2-9-1 0,-7-3 1 0,-4-2-1 16,-7-9 1-16,-2 2-2 0,-2-1 2 0,-2-4-1 16,-5-6 1-16,1 3 4 0,0-2-4 0,-6-2 4 15,0-2-4-15,0 1 3 0,2-1-3 0,-7-1 4 16,0 1-4-16,-2-3 7 0,5 4-7 0,-5-4 8 15,0 0-8-15,0 0-1 0,0 0 1 0,0 0-1 16,0 0 1-16,0 0-53 0,0 2 53 0,0-2-53 16,3 1 53-16,-3-1-68 0,0 0 68 0,0 0-67 0,0 0 67 15,0 0-126-15,0 0 126 0,0 0-126 0,0-3 126 16,0 3-129-16,0 0 129 0,0-16-129 0,2-14 129 16,0-17-549-16</inkml:trace>
  <inkml:trace contextRef="#ctx0" brushRef="#br0" timeOffset="147423.691">18851 6128 785 0,'0'0'0'16,"2"5"0"-16,0 2 0 0,0-2 64 15,-2-5-64-15,0 0 65 0,0-7-65 0,-2 5 20 0,0-1-20 16,0-2 20-16,2 3-20 0,0 2 0 0,0 0 0 0,0 0 0 16,0 0 0-16,0 0-10 0,0 0 10 0,0 0-10 15,0 0 10-15,0 0-1 0,0 0 1 0,0 0 0 16,-3 2 0-16,3-2 1 0,0 0-1 0,-9 10 2 16,-6 9-2-16,15-19 12 0,0 0-12 0,-21 27 12 15,-7 8-12-15,28-35 46 0,0 0-46 0,-28 48 46 16,-3 6-46-16,3-2 37 0,0 3-37 15,9-16 38-15,5-12-38 0,-2 9 40 0,2 0-40 0,-7 7 40 16,2 2-40-16,19-45 46 0,0 0-46 0,-19 53 46 16,-2 0-46-16,21-53 28 0,0 0-28 0,-18 46 28 15,3-6-28-15,15-40 17 0,0 0-17 0,-12 31 17 0,1-11-17 16,11-20 19-16,0 0-19 0,-7 19 20 0,2-7-20 16,5-12-90-16,0 0 90 0,2 3-90 0,8-6 90 0,-10 3-126 15,0 0 126-15,26-36-126 0,13-22 126 0,27-40-656 16</inkml:trace>
  <inkml:trace contextRef="#ctx0" brushRef="#br0" timeOffset="148083.845">18787 5886 303 0,'0'0'0'0,"10"-5"0"0,6-10 0 0,-16 15 63 0,0 0-63 0,2-4 64 16,-7 8-64-16,5-4 102 0,0 0-102 0,-7 0 103 0,0 0-103 16,7 0 81-16,0 0-81 0,-6-5 81 0,1-2-81 15,5 7 64-15,0 0-64 0,0-12 64 0,4-4-64 16,-4 16 71-16,0 0-71 0,7-12 72 0,3-3-72 0,2 3 48 16,0 3-48-16,1 1 48 0,-3 4-48 0,1 1 8 15,3 3-8-15,-6-3 8 0,1 3-8 0,3 0 14 16,-3 0-14-16,0 3 15 0,-1-3-15 0,4 3 7 15,1 3-7-15,-5-3 8 0,-4 0-8 0,1-1 3 16,4 0-3-16,-4 3 3 0,2 2-3 16,-7-7 12-16,0 0-12 0,9 8 12 0,-6-1-12 0,-3-7 3 15,0 0-3-15,5 14 4 0,-3 1-4 0,-2-15 12 0,0 0-12 16,-2 23 12-16,-3 6-12 0,5-29 3 0,0 0-3 16,-9 31 4-16,-3-1-4 0,12-30 12 15,0 0-12-15,-12 28 13 0,-2-4-13 16,2 0 23-16,0-5-23 0,5-7 24 15,2-7-24-15,-1 2 13 0,3-6-13 0,3-1 13 0,0 0-13 0,0 0 18 0,0 4-18 16,0-4 19-16,0 0-19 0,0 0 24 0,0 7-24 0,0-4 25 16,0-1-25-16,0 5 13 0,2-2-13 0,1 2 13 15,1-4-13-15,3 2 5 0,1 2-5 0,-1-2 5 16,0-1-5-16,2 2 8 0,0-2-8 0,-1 1 9 16,3-2-9-16,-1-3 0 0,2 2 0 0,1-2 1 15,-1 0-1-15,-12 0-2 0,0 0 2 0,15-2-1 16,5-1 1-16,-20 3-71 0,0 0 71 0,14 0-70 15,1-5 70-15,-15 5-99 0,0 0 99 0,14-7-99 16,-2-5 99-16,15-10-807 0</inkml:trace>
  <inkml:trace contextRef="#ctx0" brushRef="#br0" timeOffset="148808.108">19270 5712 886 0,'0'0'0'0,"0"0"0"16,-6-4 0-16,6 4 29 0,0 0-29 16,4-3 29-16,4 1-29 0,-8 2 18 0,0 0-18 0,14-3 19 15,11-6-19-15,-25 9 50 0,0 0-50 0,29-10 50 16,10-7-50-16,-39 17 32 0,0 0-32 0,38-16 33 16,4 1-33-16,-42 15 32 0,0 0-32 0,38-16 32 15,1 4-32-15,-39 12 15 0,0 0-15 0,31-12 16 16,-3 6-16-16,-28 6 22 0,0 0-22 0,19-6 22 15,-3 6-22-15,-16 0 32 0,0 0-32 0,12 0 33 16,-3 0-33-16,-9 0 10 0,0 0-10 0,5 2 11 16,-2 2-11-16,-3-4 30 0,0 0-30 0,0 6 30 15,-2 3-30-15,2-9 2 0,0 0-2 0,-3 12 2 0,-4 7-2 16,7-19 2-16,0 0-2 0,-5 15 3 0,-4 6-3 16,9-21 0-16,0 0 0 0,-9 22 0 0,-3 7 0 15,12-29 0-15,0 0 0 0,-9 34 0 0,3 2 0 0,6-36 1 16,0 0-1-16,-7 47 1 0,3 4-1 0,4-51 1 15,0 0-1-15,-5 57 1 0,1-3-1 0,4-54 1 16,0 0-1-16,-1 60 1 0,1 2-1 0,0-62 0 16,0 0 0-16,1 84 0 0,3 17 0 0,-4-101 0 15,0 0 0-15,5 94 0 0,4 2 0 0,-9-96-1 16,0 0 1-16,8 106 0 0,6 7 0 31,-14-113 0-31,0 0 0 16,11 110 0-16,-2-4 0 0,-9-106 0 0,0 0 0 0,7 100 1 0,0-6-1 0,-7-94 6 0,0 0-6 0,5 82 7 0,2-3-7 0,-7-79 34 0,0 0-34 15,0 55 34-15,-4-16-34 0,4-39 34 0,0 0-34 16,-12 36 35-16,-9-14-35 0,21-22 55 0,0 0-55 0,-23 18 55 16,-10-6-55-16,2-6 43 0,0-4-43 0,5-2 43 15,5-2-43-15,-6-1 0 0,1-4 0 16,2 2 1-16,3-4-1 0,21 9-49 0,0 0 49 0,-31-15-48 16,-8-4 48-16,39 19-112 0,0 0 112 0,-34-36-112 15,0-14 112-15,-34-33-1016 0</inkml:trace>
  <inkml:trace contextRef="#ctx0" brushRef="#br0" timeOffset="150795.379">19968 7711 158 0,'0'0'0'0,"-5"0"0"0,1 2 0 0,4-2 36 0,0 0-36 15,0 0 37-15,0 0-37 0,0 0 39 0,0 0-39 16,0 0 40-16,2-2-40 0,-2 2 40 0,0 0-40 16,0 0 41-16,4 0-41 0,-4 0 34 0,0 0-34 0,0 0 35 15,0 0-35-15,0 0 8 0,0 0-8 0,0 0 9 16,0 0-9-16,0 0 30 0,0 0-30 0,0 0 30 16,0 0-30-16,0 0 18 0,0 0-18 0,0 0 18 15,0 0-18-15,0 0 26 0,0 0-26 0,0 0 26 16,0 0-26-16,0 0 38 0,0 0-38 0,0 0 39 15,0 0-39-15,0 0 32 0,0 0-32 0,0 0 32 16,0 0-32-16,0 0 22 0,0 0-22 0,0 0 22 16,0 0-22-16,0 0 36 0,0 0-36 0,0 0 36 15,0 0-36-15,0 0 20 0,0 0-20 0,0 0 20 16,0 0-20-16,0 0 18 0,0 0-18 0,0 0 19 0,0 0-19 16,0 0 18-16,0 0-18 0,0 0 18 0,0 0-18 15,0 0 24-15,0 0-24 0,0 0 25 0,0 0-25 16,0 0 7-16,0 0-7 0,0 0 7 0,0 0-7 0,0 0 26 15,0 0-26-15,0 0 26 0,0 0-26 0,0 0 20 16,0 0-20-16,0 0 20 0,0 0-20 0,0 0 25 16,0 0-25-16,0 0 26 0,0 0-26 0,0 0 14 15,0 0-14-15,0 0 15 0,0 0-15 0,0 0 35 16,0 0-35-16,0 0 36 0,0 0-36 0,0 0 1 16,0 0-1-16,0 0 2 0,0 0-2 0,0 0 22 15,0 0-22-15,0 0 23 0,0 0-23 0,0 0 37 0,0 0-37 16,0 0 38-16,0 0-38 0,0 0 12 0,0 0-12 15,0 0 12-15,0 0-12 0,0 0 37 0,0 0-37 16,0 0 38-16,0 0-38 0,0 0 36 0,0 0-36 0,0 0 37 16,0 0-37-16,0 0 22 0,0 0-22 15,0 0 23-15,0 0-23 0,0 0 29 0,0 0-29 0,0 0 29 16,0 0-29-16,0 0 13 0,0 0-13 0,0 0 13 16,0 0-13-16,0 0 19 0,0 0-19 0,0 0 20 15,5-4-20-15,-5 4 14 0,0 0-14 0,7-5 15 16,2 2-15-16,-9 3 9 0,0 0-9 0,12-9 10 15,2 2-10-15,-14 7 9 0,0 0-9 0,17-6 10 16,2 0-10-16,-19 6 3 0,0 0-3 0,23-3 4 16,1 3-4-16,-24 0 6 0,0 0-6 0,21 3 6 15,0 1-6-15,-21-4 3 0,0 0-3 0,19 5 3 16,-1 0-3-16,-18-5 1 0,0 0-1 0,15 7 2 16,1 2-2-16,-16-9 4 0,0 0-4 0,10 6 5 0,-1 0-5 15,-9-6 2-15,0 0-2 0,7 6 2 16,-3 1-2-1,-4-7 18-15,0 0-18 0,1 9 18 0,-1 3-18 0,0-12 3 0,0 0-3 0,0 7 3 16,-1 1-3-16,1-8 7 0,0 0-7 0,-2 7 7 0,0-2-7 0,2-5 33 16,0 0-33-16,0 5 33 0,-3-1-33 0,3-4 3 15,0 0-3-15,0 7 4 0,0-6-4 0,0-1 10 16,0 0-10-16,0 7 10 0,0-3-10 0,0-4 16 16,0 0-16-16,-2 3 17 0,0-3-17 0,2 0 3 15,0 0-3-15,0 0 3 0,-5 3-3 0,5-3 6 16,0 0-6-16,-4 2 7 0,1-2-7 0,3 0 13 15,0 0-13-15,-2 4 14 0,-3-4-14 0,5 0 15 0,0 0-15 16,-3 0 15-16,-6-4-15 0,9 4 9 0,0 0-9 16,-9-3 9-16,-1 1-9 0,10 2 1 0,0 0-1 15,-14-7 1-15,-2 2-1 0,16 5 1 0,0 0-1 16,-17-7 1-16,-3-1-1 0,20 8 0 0,0 0 0 0,-19-7 1 16,0-2-1-16,19 9 0 0,0 0 0 0,-19-3 0 15,0-4 0-15,19 7-3 0,0 0 3 0,-18-2-2 16,3-1 2-16,15 3-13 0,0 0 13 0,-16 0-12 15,2-4 12-15,14 4-4 0,0 0 4 0,-12 0-3 16,1 4 3-16,11-4-7 0,0 0 7 0,-7 0-7 16,1 0 7-16,6 0-8 0,0 0 8 0,-6 0-7 15,3 0 7-15,3 0-23 0,0 0 23 0,-5 0-22 16,1 3 22-16,4-3-7 0,0 0 7 0,-5 2-7 16,1 1 7-16,4-3-26 0,0 0 26 0,-3 4-25 15,1-1 25-15,2-3-2 0,0 0 2 0,-5 4-2 0,3-1 2 16,2-3-13-16,0 0 13 0,-2 5-13 0,-1-1 13 15,3-4 0-15,0 0 0 16,-4 8 0-16,1-3 0 0,3-5-4 0,0 0 4 0,-2 14-3 0,-3-2 3 16,2 3-6-16,3 1 6 0,-4-4-6 0,4-4 6 0,0 1-15 15,0 0 15-15,0-3-14 0,0 1 14 0,0 4-15 16,0-1 15-16,0-2-15 0,0-1 15 16,0 2 0-16,0 1 0 0,4-1 0 0,-4-1 0 0,3 1-1 15,2 3 1-15,-3-2-1 0,3 2 1 0,-5-12 0 16,0 0 0-16,11 17 0 0,3 5 0 0,-14-22 0 15,0 0 0-15,19 24 0 0,3 4 0 0,-22-28-1 0,0 0 1 16,28 24 0-16,5-4 0 0,-33-20-7 0,0 0 7 0,35 17-7 16,2-5 7-16,-37-12-16 0,0 0 16 15,36 9-15-15,1-7 15 0,-37-2-26 16,0 0 26-16,31-2-25 0,-1-1 25 0,-30 3-3 0,0 0 3 0,26-12-2 16,-2-7 2-16,-3 2-3 0,-8-7 3 0,4 1-3 15,-5-1 3-15,2 2 2 0,0-2-2 16,-2 4 3-16,-1-4-3 0,-3 1 7 0,1 3-7 0,-4-4 8 15,-1 3-8-15,-4 21 16 0,0 0-16 16,3-25 17-16,-1-6-17 0,-2 31 23 0,0 0-23 16,-2-29 24-16,-1-7-24 0,3 36 43 0,0 0-43 0,-4-28 44 15,-4 1-44-15,8 27 8 0,0 0-8 0,-16-22 8 16,-1 4-8-16,-3 3-5 0,-2 3 5 0,10 5-5 16,5 4 5-16,7 3-72 0,0 0 72 0,-39 7-72 15,-20 5 72-15,59-12-118 0,0 0 118 0,-54 6-118 16,-2 0 118-16,-53 6-1090 0</inkml:trace>
  <inkml:trace contextRef="#ctx0" brushRef="#br0" timeOffset="151642.062">19506 5079 763 0,'0'0'0'0,"4"-5"0"16,3-3 0-16,-7 8 90 0,0 0-90 0,3-4 90 0,1 1-90 0,-4 3 58 15,0 0-58-15,0 0 58 0,3-5-58 0,-3 5 8 16,0 0-8-16,6-4 9 0,1 1-9 0,-7 3-1 15,0 0 1-15,13-9 0 0,7-1 0 0,-20 10-2 0,0 0 2 16,26-12-1-16,0-3 1 0,0 3 3 0,0 3-3 16,-7 2 3-16,-1 6-3 0,-18 1 2 0,0 0-2 15,17-4 3-15,8 4-3 0,-25 0 6 0,0 0-6 0,19 4 7 16,3 1-7-16,-22-5 14 16,0 0-14-16,20 6 15 0,-5 0-15 0,-15-6 14 0,0 0-14 15,14 6 15-15,2 0-15 0,-16-6 4 0,0 0-4 0,9 6 4 16,-1 1-4-16,-8-7 3 15,0 0-3-15,7 9 3 16,-2-1-3-16,-5-8 5 0,0 0-5 0,4 11 6 0,-4 6-6 0,0-17 12 0,0 0-12 0,-4 19 13 16,-3 8-13-16,7-27 23 0,0 0-23 0,-10 28 24 15,-2 1-24-15,-2 1 7 0,-2-2-7 0,7-9 8 16,3-11-8-16,0 4 17 0,-2-7-17 0,-1 14 17 16,-2 4-17-16,1-3 15 0,1-4-15 0,4-4 15 15,2-4-15-15,3 1 15 0,-4-2-15 0,4-4 16 16,4 2-16-16,-4-5 34 0,0 0-34 0,5 10 35 0,2-1-35 15,-7-9 18-15,0 0-18 0,14 8 18 0,3 3-18 16,-17-11 18-16,0 0-18 0,21 8 19 0,3 1-19 16,-24-9-1-16,0 0 1 0,27 8 0 15,2-1 0-15,-29-7-72 0,0 0 72 0,30 7-71 0,-1-2 71 0,-29-5-72 16,0 0 72-16,33 7-72 0,6-5 72 0,34 8-834 16</inkml:trace>
  <inkml:trace contextRef="#ctx0" brushRef="#br0" timeOffset="153323.758">9184 10479 460 0,'0'0'0'0,"0"-1"0"0,2-8 0 0,-2 9-3 0,0 0 3 16,2-3-3-16,0 1 3 0,-2 2-57 15,0 0 57-15,0 0-57 0,3-2 57 0,-3 2-76 0,0 0 76 16,0 0-75-16,0 0 75 0,0 0-63 0</inkml:trace>
  <inkml:trace contextRef="#ctx0" brushRef="#br0" timeOffset="153573.774">9193 10466 113 0,'0'0'0'0,"0"0"0"0,0 0 0 0,0 0 37 0,0 0-37 0,0 0 37 16,5 0-37-16,-5 0 38 0,0 0-38 0,7 0 38 15,2 0-38-15,-9 0 40 0,0 0-40 0,17 1 40 16,4 1-40-16,-21-2 51 0,0 0-51 0,26 5 52 15,4-1-52-15,-30-4 48 0,0 0-48 0,30 3 48 16,3 2-48-16,-33-5 31 0,0 0-31 0,31 5 31 16,-1 0-31-16,-30-5 25 0,0 0-25 0,29 5 26 0,-1 1-26 15,-28-6 24-15,0 0-24 0,28 3 25 16,0 0-25-16,-28-3 15 0,0 0-15 0,26 4 15 0,-5-4-15 0,-21 0 10 16,0 0-10-16,21 3 11 0,0-1-11 15,-21-2 4-15,0 0-4 0,14 3 5 0,1-3-5 16,-15 0-47-16,0 0 47 0,9 4-46 0,-4-4 46 0,-5 0-107 15,0 0 107-15,6 0-107 0,-5 2 107 0,6 1-256 16</inkml:trace>
  <inkml:trace contextRef="#ctx0" brushRef="#br0" timeOffset="153881.194">9223 10911 975 0,'0'0'0'0,"1"-10"0"16,6-7 0-16,-7 17 85 0,0 0-85 0,4-6 85 16,-4 5-85-16,0 1 56 0,0 0-56 0,9 1 56 15,-1 5-56-15,-8-6 27 0,0 0-27 0,18 3 27 16,3-1-27-16,-21-2 9 0,0 0-9 0,26 3 10 15,7 1-10-15,-33-4 0 0,0 0 0 0,35 3 0 16,7 2 0-16,-42-5-1 0,0 0 1 0,41 7-1 16,6-2 1-16,-47-5-79 0,0 0 79 0,51 10-79 15,5 2 79-15,-56-12-197 0,0 0 197 0,55 9-196 0,-4 3 196 16,55 10-474-16</inkml:trace>
  <inkml:trace contextRef="#ctx0" brushRef="#br0" timeOffset="160318.916">10763 10116 315 0,'0'0'0'0,"-4"0"0"16,-1 3 0-16,5-3 53 0,0 0-53 0,0 0 53 15,0 0-53-15,0 0 1 0,0 0-1 0,0 0 1 16,5-3-1-16,-5 3-12 0,0 0 12 0,4 0-12 15,1 0 12-15,-5 0-38 0,0 0 38 0,3 0-37 16,-3-3 37-16,0 3 1 0,0 0-1 0,0 0 1 16,4-2-1-16,-4 2 36 0,0 0-36 0,0 0 37 15,0 0-37-15,0 0 41 0,0 0-41 0,0 0 42 0,0 0-42 16,0 0 41-16,0 0-41 0,0 0 41 0,0 0-41 16,0 0 41-16,0 0-41 0,0 0 42 0,0 0-42 0,0 0 26 15,0 0-26-15,0 0 26 0,-4 0-26 0,4 0 35 16,0 0-35-16,0 0 35 0,-3 0-35 15,3 0 21-15,0 0-21 0,0 0 21 0,-3 0-21 0,3 0 35 16,0 0-35-16,0 0 36 0,-2 0-36 0,2 0 30 16,0 0-30-16,0 0 30 0,-4 0-30 0,4 0 32 15,0 0-32-15,0 0 33 0,0 0-33 0,0 0 32 16,-5 2-32-16,5-2 32 0,-3 3-32 0,3-3 22 16,0 0-22-16,0 0 22 0,0 0-22 0,0 0 35 0,-6 0-35 15,6 0 36-15,0 0-36 0,0 0 20 0,0 0-20 16,0 0 20-16,0 0-20 0,0 0 18 0,0 0-18 15,0 0 19-15,0 0-19 0,0 0 35 0,0 0-35 0,0 0 35 16,0 0-35-16,0 0 18 0,0 0-18 0,0 0 19 16,0 0-19-16,0 0 18 0,0 0-18 0,0 0 19 15,0 0-19-15,0 0 18 0,0 0-18 0,0 0 18 16,0 0-18-16,0 0 8 0,0 0-8 0,0 0 9 16,0 0-9-16,0 0 16 0,0 0-16 0,0 0 17 15,0 0-17-15,0 0 1 0,0 0-1 0,0 0 1 16,0 0-1-16,0 0-192 0,0 0 192 0,0 0-191 15,0 0 191-15,0 0-727 0</inkml:trace>
  <inkml:trace contextRef="#ctx0" brushRef="#br0" timeOffset="196256.379">10801 10316 203 0,'0'0'0'0,"-3"-3"0"16,-3-2 0-16,6 5 35 0,0 0-35 0,0-4 36 16,-3 4-36-16,3 0 0 0,0 0 0 0,0 0 0 15,0 0 0-15,0 0-3 0,0 0 3 0,0 0-2 16,3 0 2-16,-3 0-4 0,0 0 4 0,0 0-3 15,0 0 3-15,0 0 5 0,0 0-5 0,0 0 5 16,0 0-5-16,0 0 39 0,0 0-39 0,0 0 39 16,0 0-39-16,0 0 37 0,0 0-37 0,0 0 37 15,0 0-37-15,0 0 39 0,0 0-39 0,0 0 40 16,0 0-40-16,0 0 40 0,0-3-40 0,0 3 40 16,-3-7-40-16,3 7 26 0,0-5-26 0,0 5 26 15,0-3-26-15,0 3 5 0,0 0-5 0,0 0 5 16,0 0-5-16,0 0 9 0,0 0-9 0,0 0 10 0,0 0-10 15,0 0 14-15,0 0-14 0,0 0 15 0,0 0-15 0,0 0 14 16,0 0-14-16,0 0 15 0,0 0-15 0,0 0 9 16,0 0-9-16,0 0 9 15,0 0-9-15,0 0 9 0,0 0-9 0,0 0 10 0,0 0-10 16,0 0 3-16,0 0-3 0,0 0 4 0,0 0-4 16,0 0 6-16,0 0-6 0,0 0 6 0,0 0-6 0,0 0 7 15,0 0-7-15,0 0 7 0,0 0-7 0,0 0 3 16,0 0-3-16,0 0 3 0,0 0-3 0,0 0 2 15,0 0-2-15,0 0 2 0,0 0-2 0,0 0-1 0,0 0 1 16,0 0 0-16,0 0 0 0,0 0-26 0,0 0 26 16,0 0-25-16,0 0 25 0,0 0-88 0,0 0 88 0,0 0-88 15,0 0 88-15,0 0-88 0,0 0 88 0,0-7-88 16,-5-5 88-16,1-5-217 0</inkml:trace>
  <inkml:trace contextRef="#ctx0" brushRef="#br0" timeOffset="196661.303">10984 9725 1020 0,'0'0'0'0,"-5"-1"0"0,1-4 0 16,4 5 123-16,0 0-123 0,0 0 124 0,0 0-124 15,0 0 49-15,0 0-49 0,0 0 50 0,4 3-50 0,-4-3 3 16,0 0-3-16,5 3 3 0,-1 1-3 0,-4-4-4 16,0 0 4-16,5 7-3 0,-2 0 3 0,-3-7-13 15,0 0 13-15,2 15-13 0,1 2 13 0,-3-17-1 16,0 0 1-16,0 28-1 0,4 9 1 0,-4-37-1 16,0 0 1-16,3 36-1 0,3 7 1 15,-6-43 5-15,0 0-5 0,5 46 5 31,2 2-5-31,-7-48 16 0,0 0-16 0,5 48 17 0,-1-2-17 0,-4-46 3 0,0 0-3 0,5 42 4 0,-2-5-4 0,-3-37 22 16,0 0-22-16,4 33 23 0,1-2-23 0,-5-31 2 0,0 0-2 16,0 22 3-16,0-2-3 0,0-20 0 15,0 0 0-15,0 18 1 0,0-6-1 0,0-12-2 0,0 0 2 0,0 12-2 16,0-2 2-16,0-10-88 0,0 0 88 0,-4 8-88 16,3 3 88-16,1-11-159 0,0 0 159 0,-2 8-158 15,0 1 158-15,-1 8-605 0</inkml:trace>
  <inkml:trace contextRef="#ctx0" brushRef="#br0" timeOffset="197015.123">10789 10705 931 0,'0'0'0'0,"12"-18"0"0,7-13 0 16,-12 17 124-16,-10 9-124 0,6 0 125 0,1 5-125 15,-8 3 96-15,-1 4-96 0,5-7 96 0,0 0-96 0,0 0 35 16,0 0-35-16,0 0 36 0,5 2-36 0,-1-2 8 16,4 0-8-16,1 0 9 0,0-2-9 15,-9 2 16-15,0 0-16 0,14-3 17 0,1-1-17 0,-15 4 3 16,0 0-3-16,21-3 3 0,2 3-3 0,-23 0 7 16,0 0-7-16,28 0 7 0,0 0-7 0,-28 0 3 15,0 0-3-15,31 0 3 0,4 0-3 0,-5 0 11 16,-6 0-11-16,-1 3 11 0,-2-3-11 0,-4 0 23 15,-5 0-23-15,-3 2 24 0,3 0-24 0,-3-1-2 0,-4 1 2 16,0 0-1-16,-1 1 1 0,-1-3-10 16,1 0 10-16,-4 0-9 0,1 2 9 0,-1-2-79 0,4 5 79 15,-4-5-79-15,3 5 79 0,-3-5-140 0,0 0 140 16,-7 9-140-16,-3 10 140 16,-6 8-751-16</inkml:trace>
  <inkml:trace contextRef="#ctx0" brushRef="#br0" timeOffset="197543.81">11082 10817 841 0,'0'0'0'0,"5"-4"0"15,7-1 0-15,-12 5 121 0,0 0-121 0,3-3 121 16,3-1-121-16,-6 4 90 0,0 0-90 0,7-1 91 16,1-1-91-16,-8 2 83 0,0 0-83 0,11-4 84 15,5 3-84-15,-16 1 50 0,0 0-50 0,12-7 50 16,5 2-50-16,-17 5 32 0,0 0-32 0,18-4 33 0,-3-1-33 15,-15 5 25-15,0 0-25 0,14-3 26 0,-2 1-26 16,-12 2 15-16,0 0-15 0,13 0 16 0,0 3-16 0,-13-3 10 16,0 0-10-16,13 7 11 0,-5 0-11 0,-8-7 17 15,0 0-17-15,9 16 17 0,0 4-17 0,-9-20 8 16,0 0-8-16,3 24 8 0,-1 9-8 16,-4 1-34-16,-1-3 34 0,-1-11-33 0,4-9 33 0,-1 6-36 15,-3-5 36-15,-8 15-36 0,-2 7 36 16,14-34-17-16,0 0 17 0,-21 38-16 0,-9 5 16 15,30-43-15-15,0 0 15 0,-33 41-15 0,-1 4 15 0,34-45-4 16,0 0 4-16,-44 39-4 0,-1 0 4 0,45-39-7 0,0 0 7 16,-39 28-7-16,6-4 7 0,33-24 0 0,0 0 0 15,-26 19 0-15,3-4 0 0,23-15 42 16,0 0-42-16,-15 10 43 0,-1-3-43 0,16-7 22 0,0 0-22 16,-10 5 22-16,3-3-22 0,7-2 12 0,0 0-12 15,0-3 13-15,7-8-13 0,-7 11 12 0,0 0-12 0,14-13 12 16,10-6-12-16,-24 19 15 0,0 0-15 0,30-19 15 15,4-2-15-15,-34 21 3 0,0 0-3 0,42-17 4 16,0 2-4-16,-42 15 6 0,0 0-6 16,44-12 7-16,-1 2-7 0,-43 10-2 0,0 0 2 0,40-6-1 15,-1 6 1-15,-39 0-36 0,0 0 36 0,38 6-36 16,0 4 36-16,-38-10-59 0,0 0 59 0,47 15-58 16,4 6 58-16,-51-21-179 0,0 0 179 0,56 5-178 15,3-7 178-15,52 6-799 0</inkml:trace>
  <inkml:trace contextRef="#ctx0" brushRef="#br0" timeOffset="198292.43">15599 10371 763 0,'0'0'0'0,"-18"4"0"0,-11 4 0 0,29-8 34 16,0 0-34-16,-30 12 34 0,-5-3-34 15,35-9 26-15,0 0-26 0,-29 10 26 0,3-1-26 0,26-9 19 16,0 0-19-16,-28 8 20 0,2 1-20 0,26-9 2 15,0 0-2-15,-23 7 2 0,2 0-2 0,21-7 10 16,0 0-10-16,-17 5 11 0,1 0-11 0,16-5 24 16,0 0-24-16,-12 3 25 0,1 1-25 0,11-4 21 15,0 0-21-15,-7 3 21 0,2 1-21 0,5-4 9 0,0 0-9 16,9 0 10-16,3-4-10 0,-12 4 18 0,0 0-18 0,26 0 18 16,12-5-18-16,-38 5 8 0,0 0-8 15,51-5 8-15,8-2-8 0,-59 7 39 0,0 0-39 16,63-7 39-16,5-1-39 0,-68 8 5 0,0 0-5 0,64-7 6 15,-3 0-6-15,-61 7 11 0,0 0-11 0,58-4 11 16,-8 3-11-16,-50 1 4 0,0 0-4 0,47 0 5 16,-8 0-5-16,-39 0 0 0,0 0 0 0,29 1 1 15,-3 1-1-15,-26-2-13 0,0 0 13 0,18 2-13 16,-6-2 13-16,-12 0-86 0,0 0 86 0,9 2-86 16,-4-2 86-16,-5 0-114 0,0 0 114 0,-5-7-114 15,-13-9 114-15,-8-8-515 0</inkml:trace>
  <inkml:trace contextRef="#ctx0" brushRef="#br0" timeOffset="198587.176">15484 10116 1367 0,'0'0'0'0,"7"0"0"0,2-3 0 0,-9 3 127 15,0 0-127-15,3-2 127 0,2 0-127 0,-5 2 56 16,0 0-56-16,0 0 56 0,0 0-56 0,0 0 7 16,0 0-7-16,0 0 7 0,0 0-7 0,0 0 0 0,0 0 0 15,0 0 0-15,0 0 0 0,0 0-6 0,0 0 6 16,0 0-5-16,-3 4 5 0,3-4-34 0,0 0 34 16,-2 15-33-16,2 9 33 0,0-24-25 0,0 0 25 0,0 39-24 15,2 15 24-15,-2-54-34 0,0 0 34 16,7 59-34-16,5 10 34 0,-12-69-88 0,0 0 88 0,14 67-88 15,3 0 88-15,-17-67-151 0,0 0 151 0,16 56-150 16,-2-8 150-16,16 57-709 0</inkml:trace>
  <inkml:trace contextRef="#ctx0" brushRef="#br0" timeOffset="204288.271">16764 9931 505 0,'0'0'0'0,"4"-3"0"0,6-4 0 0,-10 7 62 0,0 0-62 0,7-2 63 15,-2-3-63-15,-5 5 4 0,0 0-4 0,4-2 4 16,-2 2-4-16,-2 0 21 0,0 0-21 0,0 0 21 16,0 0-21-16,0 0 0 0,0 0 0 0,0 0 0 15,0 0 0-15,0 0 35 0,0 0-35 0,0 0 36 16,0 4-36-16,0-4 36 0,0 0-36 0,0 0 36 16,-2 3-36-16,2-3 24 0,0 0-24 0,0 0 25 15,0 0-25-15,0 0 36 0,0 0-36 0,0 0 37 16,0 0-37-16,0 0 31 0,0 0-31 0,0 0 31 15,0 0-31-15,0 0 38 0,0 0-38 0,0 0 38 0,-4 2-38 16,4-2 33-16,0 0-33 0,0 0 33 16,-3 1-33-16,3-1 33 0,0 0-33 0,0 0 33 0,0 0-33 15,0 0 38-15,0 0-38 0,0 0 38 0,0 0-38 0,0 0 33 16,0 0-33-16,0 0 33 0,0 0-33 16,0 0 38-16,0 0-38 0,0 0 39 0,0 0-39 15,0 0-56-15,0 0 56 0,0 0-56 0,0 0 56 0,0 0-59 16,0 0 59-16,0 0-59 0,0 0 59 15,0 0-52-15,0 0 52 0,0 0-52 0,0 0 52 0,0 0-42 16,0 0 42-16,0 0-42 0,0 0 42 0,0 0-36 16,0 0 36-16,0 0-35 0,0 0 35 0,0 0-23 15,0 0 23-15,0 0-22 0,0 0 22 0,0 0-41 16,0 0 41-16,0 0-41 0,0 0 41 0,0 0-83 0,0 0 83 16,0 0-83-16,0 0 83 0,0 0-116 0,0 0 116 0,0 0-116 15,0 4 116-15,0 1-226 0</inkml:trace>
  <inkml:trace contextRef="#ctx0" brushRef="#br0" timeOffset="207953.446">16439 9871 91 0,'0'0'0'0,"20"-3"0"16,15-9 0-16,-35 12 68 0,0 0-68 0,-1 0 68 16,-26 5-68-16,27-5 110 0,0 0-110 0,-17 3 111 15,-4 2-111-15,21-5 103 0,0 0-103 0,-16 4 104 16,4-1-104-16,12-3 112 0,0 0-112 0,-10 4 112 15,3-4-112-15,7 0 96 0,0 0-96 0,-5 0 96 16,1-4-96-16,4 4 57 0,0 0-57 0,-2-3 58 16,4-2-58-16,-2 5 42 0,0 0-42 0,12-7 43 15,2-2-43-15,-14 9 28 0,0 0-28 0,28-15 28 16,9-1-28-16,-1 4 44 0,-1 0-44 0,2 0 45 16,-4 0-45-16,2 0 15 0,-6 4-15 0,1 1 16 15,0-2-16-15,-30 9 22 0,0 0-22 0,34-3 22 0,5-4-22 16,-39 7-4-16,0 0 4 0,38-2-4 15,4 1 4-15,-42 1-22 0,0 0 22 0,31 3-22 0,1 4 22 16,-5 5-33-16,-2 3 33 0,-10-8-33 0,-6-2 33 0,-9-5-13 16,0 0 13-16,12 21-12 0,2 10 12 0,-14-31 0 15,0 0 0-15,6 39 0 16,-3 4 0-16,-3-43 12 0,0 0-12 0,0 48 12 0,-7 3-12 0,7-51 35 16,0 0-35-16,-10 52 36 0,-8-1-36 0,18-51 29 15,0 0-29-15,-19 50 29 0,-4-7-29 0,23-43 33 16,0 0-33-16,-29 44 33 0,-6-1-33 0,35-43 54 15,0 0-54-15,-33 34 55 0,0-1-55 0,33-33 37 16,0 0-37-16,-26 24 37 0,1-2-37 0,25-22 40 16,0 0-40-16,-19 17 41 0,7-5-41 0,12-12 27 0,0 0-27 15,-12 11 27-15,3-6-27 0,9-5 25 0,0 0-25 16,-7 3 26-16,5-1-26 0,2-2 23 0,0 0-23 0,-7 3 24 16,2-1-24-16,5-2 24 0,0 0-24 0,-5 2 25 15,1-2-25-15,4 0 0 0,0 0 0 0,-3-2 0 16,1 0 0-1,2 2-3-15,0 0 3 0,0 0-3 0,-2-5 3 0,2 5-8 0,0 0 8 0,2-3-7 16,3-6 7-16,-5 9-26 0,0 0 26 0,9-3-25 16,3-4 25-16,-12 7-6 0,0 0 6 0,18-2-6 15,8 2 6-15,-26 0-26 0,0 0 26 0,33 5-25 16,7 6 25-16,-40-11-13 0,0 0 13 0,45 15-12 16,1 6 12-16,-46-21-46 0,0 0 46 0,43 18-46 15,1 3 46-15,-6-2-50 0,-1-2 50 0,-11-2-49 0,-5-3 49 16,-21-12-98-16,0 0 98 0,31 19-98 0,6 2 98 15,-37-21-99-15,0 0 99 0,29 1-98 0,-4-11 98 16,30 2-882-16</inkml:trace>
  <inkml:trace contextRef="#ctx0" brushRef="#br0" timeOffset="208595.296">18803 10068 662 0,'0'0'0'0,"7"-3"0"0,-2-8 0 16,-5 11 73-16,0 0-73 0,3-5 74 0,1 2-74 0,-4 3 89 16,0 0-89-16,2-4 89 0,-1 3-89 0,-1 1 65 15,0 0-65-15,0 0 66 0,0 0-66 0,0 0 59 16,0 0-59-16,5 0 59 0,4 1-59 0,-9-1 51 15,0 0-51-15,18 2 52 0,8-2-52 0,-26 0 44 0,0 0-44 16,36 2 44-16,13 1-44 0,-49-3 19 16,0 0-19-16,58 4 20 0,10-4-20 0,-68 0 30 15,0 0-30-15,67 0 30 0,7-4-30 0,-74 4 29 16,0 0-29-16,83-3 29 0,11-2-29 0,-94 5 3 0,0 0-3 16,82-4 3-16,-3-1-3 0,-79 5 3 0,0 0-3 0,55-2 4 15,-22 2-4-15,-33 0-5 0,0 0 5 0,32 2-5 16,-11 0 5-16,-21-2-58 0,0 0 58 0,15 3-57 15,-4-3 57-15,-11 0-97 0,0 0 97 0,7 4-97 16,-5-4 97-16,-2 0-121 0,0 0 121 0,-23 3-121 16,-24 2 121-16,-23 4-687 0</inkml:trace>
  <inkml:trace contextRef="#ctx0" brushRef="#br0" timeOffset="208862.023">18648 10320 1043 0,'0'0'0'0,"8"-4"0"16,10-2 0-16,-18 6 159 0,0 0-159 0,8-4 159 0,-2 2-159 0,-6 2 86 15,0 0-86-15,12 0 87 0,5 4-87 16,2-1 66-16,8-1-66 0,-5 1 66 0,4-1-66 16,-26-2 3-16,0 0-3 0,32 2 3 0,3 0-3 0,-4-2 0 15,0-4 0-15,4 4 1 0,-2 0-1 0,-33 0-2 16,0 0 2-16,49 0-1 0,12 0 1 0,-61 0-76 15,0 0 76-15,68-2-75 0,7-3 75 16,-75 5-101-16,0 0 101 0,104-7-100 0,18-8 100 0,-122 15-146 0,0 0 146 16,227-22-758-16,-454 44 758 0</inkml:trace>
  <inkml:trace contextRef="#ctx0" brushRef="#br0" timeOffset="209619.239">20292 9657 1099 0,'0'0'0'0,"0"0"0"0,0 0 0 0,0 0 53 16,0 0-53-16,0 0 53 0,0 0-53 0,0 0 3 15,0 0-3-15,0 0 4 0,0 0-4 16,0 0-21-16,0 0 21 0,0 0-21 0,16-26 21 0,-16 26-38 15,0 0 38-15,12-19-38 0,9-3 38 0,-21 22 0 16,0 0 0-16,26-17 0 0,5-2 0 0,-31 19 0 16,0 0 0-16,39-12 0 0,6 7 0 0,-45 5 19 15,0 0-19-15,45 0 20 0,4 3-20 0,-49-3 34 0,0 0-34 16,45 11 35-16,-6 6-35 0,-39-17 12 0,0 0-12 16,33 20 12-16,-5 4-12 0,-28-24 37 0,0 0-37 15,21 28 37-15,-6-1-37 16,-15-27 5-16,0 0-5 0,11 31 6 0,-6 5-6 0,-5-36 5 0,0 0-5 0,-5 41 6 15,-6 5-6-15,11-46 3 0,0 0-3 0,-26 48 4 16,-7 2-4-16,33-50 1 0,0 0-1 0,-54 60 2 16,-16 7-2-16,70-67 15 0,0 0-15 0,-68 55 16 15,-1-7-16-15,69-48 33 16,0 0-33-16,-54 37 33 0,8-11-33 0,46-26 1 0,0 0-1 0,-41 22 2 16,6-5-2-16,35-17 7 0,0 0-7 0,-30 14 8 15,6-5-8-15,24-9 15 0,0 0-15 0,-23 6 15 16,6 0-15-16,17-6 8 0,0 0-8 0,-16 3 8 15,7-3-8-15,9 0 9 0,0 0-9 0,-12 0 9 16,7 0-9-16,5 0 15 0,0 0-15 0,-7-5 15 0,3 0-15 16,4 5 3-16,0 0-3 0,4-9 4 0,6 1-4 15,-10 8 12-15,0 0-12 0,18-11 13 0,4 1-13 16,-22 10-1-16,0 0 1 0,28-7-1 0,7-1 1 16,-35 8 0-16,0 0 0 0,38-4 1 0,10-1-1 15,-48 5 0-15,0 0 0 0,59-2 0 0,7 2 0 0,-66 0-2 16,0 0 2-16,70 0-1 0,3 2 1 0,-73-2-18 15,0 0 18-15,90 2-18 0,13 1 18 0,-103-3-33 16,0 0 33-16,87-5-33 0,-7-2 33 0,-80 7-131 16,0 0 131-16,63-24-131 0,-12-13 131 0,-51 37-188 15,0 0 188-15,38-60-187 0,-14-23 187 16,41-59-516-16</inkml:trace>
  <inkml:trace contextRef="#ctx0" brushRef="#br0" timeOffset="209995.68">21505 8766 1311 0,'0'0'0'0,"-4"4"0"16,-1-1 0-16,5-3 143 0,0 0-143 0,0 0 144 16,0-3-144-16,0 3 73 0,0 0-73 0,0 0 74 15,0-7-74-15,0 7 12 0,0 0-12 0,0 0 12 16,3-4-12-16,-3 4-33 0,0 0 33 0,0 0-32 15,0 0 32-15,0 0-16 0,0 0 16 0,0 0-15 16,0 0 15-16,0 0-33 0,0 0 33 0,0 14-32 0,0 6 32 16,0-20-11-16,0 0 11 0,2 43-11 0,0 17 11 15,-2-60-2-15,0 0 2 0,2 71-2 0,1 12 2 16,-3-83-5-16,0 0 5 0,2 114-5 0,0 24 5 16,-2-138-1-16,0 0 1 0,1 117 0 0,3-6 0 0,-4-111 0 15,0 0 0-15,3 86 1 0,3-26-1 16,-6-60 3-16,0 0-3 0,5 48 3 0,2-19-3 15,-7-29-5-15,0 0 5 0,3 20-5 0,1-18 5 0,-4-2-74 16,0 0 74-16,1 5-73 0,1-5 73 0,-2 0-151 16,0 0 151-16,-5-7-150 0,-4-8 150 0,9 15-129 15,0 0 129-15,-21-27-128 0,-5-8 128 0,-19-25-556 0</inkml:trace>
  <inkml:trace contextRef="#ctx0" brushRef="#br0" timeOffset="210265.063">21146 9707 740 0,'0'0'0'0,"12"-9"0"16,11-5 0-16,-16 9 127 0,-6 5-127 16,5-5 127-16,-1 3-127 0,0 2 137 0,-2 0-137 0,6 4 138 15,7-1-138-15,-16-3 76 0,0 0-76 0,33 4 77 16,19-8-77-16,-52 4 71 0,0 0-71 0,61-3 72 16,11-4-72-16,-72 7 48 0,0 0-48 0,71-5 49 15,6 0-49-15,-77 5 32 0,0 0-32 0,87-2 32 16,10 2-32-16,-32 2 33 0,-23-1-33 0,-6 1 34 15,-8-2-34-15,-4 2 7 0,-4 1-7 0,-5-1 7 16,-6-2-7-16,0 2 0 0,-2-1 0 0,-2-1 0 16,-3-1 0-16,-2 1-48 0,3 1 48 0,-3-1-48 0,0 0 48 15,0 0-130-15,-5 2 130 0,-4 0-129 0,-1 1 129 16,10-3-112-16,0 0 112 0,-32 0-112 0,-13 0 112 16,-32 4-833-16</inkml:trace>
  <inkml:trace contextRef="#ctx0" brushRef="#br0" timeOffset="210710.914">21609 9940 1132 0,'0'0'0'0,"16"0"0"0,8 3 0 0,-24-3 118 0,0 0-118 15,28 0 119-15,7 3-119 0,-35-3 71 0,0 0-71 0,35 0 71 16,3 2-71-16,-38-2 37 0,0 0-37 15,38 5 37-15,1 2-37 0,-39-7 3 0,0 0-3 0,35 14 4 16,-2-2-4-16,-33-12 31 0,0 0-31 0,28 15 31 16,-6-1-31-16,-22-14 1 0,0 0-1 0,18 14 2 15,-8-2-2-15,-3 0 13 0,-3 0-13 0,-1-4 14 16,-3-1-14-16,0-7 1 0,0 0-1 0,-17 21 1 16,-8 9-1-16,25-30 1 0,0 0-1 0,-35 35 1 15,-10 2-1-15,45-37-2 0,0 0 2 0,-43 40-1 16,-3-1 1-1,46-39 0 1,0 0 0-16,-35 34 0 0,6-6 0 0,29-28 5 0,0 0-5 16,-23 24 6-16,7-5-6 0,16-19 34 0,0 0-34 0,-12 20 34 0,7-4-34 0,5-16 35 0,0 0-35 0,-5 13 36 0,7 3-36 15,-2-16 33-15,0 0-33 0,5 14 33 0,5-1-33 0,-10-13 14 16,0 0-14-16,18 12 15 0,3-2-15 0,-21-10 6 16,0 0-6-16,26 4 7 15,3-4-7 1,-29 0-4-16,0 0 4 0,37-4-3 0,5-2 3 15,-42 6-90-15,0 0 90 0,43-14-90 0,6-5 90 0,-49 19-188 0,0 0 188 0,45-24-188 0,-1-3 188 16,-44 27-161-16,0 0 161 0,49-38-160 0,5-10 160 0,50-38-695 16</inkml:trace>
  <inkml:trace contextRef="#ctx0" brushRef="#br0" timeOffset="211058.914">23003 9725 1199 0,'0'0'0'0,"-16"-6"0"16,-10-10 0-16,12 9 103 0,2 6-103 0,3 13 104 16,4 15-104-16,5-27 59 0,0 0-59 0,-24 33 60 15,-11 8-60-15,35-41 1 0,0 0-1 0,-47 48 1 16,-11 8-1-16,-6 11-3 0,-9 10 3 0,6-12-3 15,5-3 3-15,62-62-2 0,0 0 2 0,-82 84-2 16,-11 17 2-16,19-14 0 0,6-1 0 0,14-19 0 16,10-19 0-16,44-48 3 0,0 0-3 0,-50 58 4 15,-3-2-4-15,53-56 33 0,0 0-33 0,-35 40 34 16,13-14-34-16,22-26 17 0,0 0-17 0,-14 15 17 0,9-10-17 0,5-5-2 16,0 0 2-16,-2 5-2 0,2-3 2 15,0-2-175-15,0 0 175 0,17-26-175 0,16-18 175 0,-33 44-229 16,0 0 229-16,63-91-228 0,24-34 228 0,65-89-494 15</inkml:trace>
  <inkml:trace contextRef="#ctx0" brushRef="#br0" timeOffset="211315.048">23362 9761 908 0,'0'0'0'0,"1"7"0"0,1 7 0 0,5-2 150 0,2 2-150 16,-6-7 151-16,-1-4-151 0,-2-3 139 0,0 0-139 0,-2 19 140 15,-6 8-140-15,8-27 92 0,0 0-92 0,-19 33 92 16,-11 8-92-16,30-41 61 16,0 0-61-16,-40 48 62 0,-11 7-62 0,51-55 64 0,0 0-64 15,-82 92 64-15,-22 28-64 0,3-5 46 0,-4 0-46 0,15-2 46 16,8-4-46-16,82-109 7 0,0 0-7 0,-105 129 7 16,-11 10-7-16,116-139-69 0,0 0 69 0,-112 132-68 15,2-2 68-15,110-130-151 0,0 0 151 0,-88 75-150 16,11-36 150-1,77-39-114-15,0 0 114 0,-166 117-982 0,332-234 982 0</inkml:trace>
  <inkml:trace contextRef="#ctx0" brushRef="#br0" timeOffset="-204797.808">3728 12972 942 0,'0'0'0'0,"-14"7"0"16,-12 5 0-16,26-12 103 0,0 0-103 0,-24 13 104 16,-2 4-104-16,26-17 53 0,0 0-53 0,-30 23 53 15,-3 4-53-15,33-27 18 0,0 0-18 0,-35 33 19 16,-3 3-19-16,38-36 0 0,0 0 0 0,-39 44 0 16,1 6 0-16,38-50-8 0,0 0 8 0,-45 65-8 0,-8 12 8 15,53-77-16-15,0 0 16 0,-41 79-15 0,2 3 15 16,13-13-16-16,10-9 16 0,4-19-15 0,11-17 15 0,1-24-10 15,0 0 10-15,-4 43-9 0,4 6 9 16,0-49-10-16,0 0 10 0,9 70-9 0,8 14 9 0,-17-84-8 16,0 0 8-16,25 86-8 0,9 5 8 0,-34-91-15 15,0 0 15-15,42 96-15 0,9 7 15 0,-11-11-15 16,-4-10 15-16,-1-15-14 0,-9-12 14 16,-26-55-4-16,0 0 4 15,28 60-4-15,-2 0 4 0,-26-60 10 0,0 0-10 0,21 60 10 0,0-2-10 16,-21-58 63-16,0 0-63 0,9 55 64 0,-4-5-64 0,-5-14 71 15,-3-14-71-15,1-8 71 0,2-11-71 0,0 6 88 0,-4-1-88 16,-4 14 89-16,-4 7-89 0,12-29 82 0,0 0-82 16,-18 26 82-16,1-2-82 0,17-24 70 15,0 0-70-15,-33 22 70 0,-9-1-70 0,42-21 45 16,0 0-45-16,-47 15 45 0,-6-3-45 0,53-12 3 0,0 0-3 0,-50 7 3 16,-6-5-3-16,56-2-72 0,0 0 72 0,-50-2-72 15,3-5 72-15,47 7-169 0,0 0 169 0,-39-3-168 16,6-2 168-16,33 5-140 0,0 0 140 0,-26-2-140 15,5 0 140-15,-26-1-804 0</inkml:trace>
  <inkml:trace contextRef="#ctx0" brushRef="#br0" timeOffset="-203844.957">3554 15716 1155 0,'0'0'0'0,"-4"0"0"15,-1 0 0-15,5 0 126 0,0 0-126 0,-5 0 126 0,1 0-126 16,4 0 90-16,0 0-90 0,0 0 91 0,-3 0-91 16,3 0 53-16,0 0-53 0,0 0 54 0,0 0-54 0,0 0 3 15,0 0-3-15,0 0 4 0,0 0-4 0,0 0 3 16,0 0-3-16,-9 2 4 0,-8 1-4 0,17-3-29 16,0 0 29-16,-21 6-29 0,-5 2 29 0,26-8-13 15,0 0 13-15,-30 14-13 0,-8 5 13 0,38-19-33 16,0 0 33-16,-33 17-32 0,-2 2 32 0,35-19-6 15,0 0 6-15,-33 22-5 0,1 4 5 0,3-4-5 16,4-3 5-16,12-7-5 0,6-7 5 0,-2 0-13 16,5-2 13-16,-6 13-13 0,-6 6 13 0,2-1-8 15,2 1 8-15,3-8-8 0,2-8 8 0,7-6-1 0,0 0 1 16,-5 18-1-16,-3 4 1 0,8-22 0 0,0 0 0 16,-9 20 0-16,2-1 0 0,7-19 0 0,0 0 0 15,-5 23 0-15,1 2 0 0,4-25 0 0,0 0 0 0,-2 28 1 16,2 1-1-16,0-29-2 0,0 0 2 0,6 31-1 15,2 1 1-15,1 1-6 0,7-2 6 0,-2-9-6 16,1-5 6-16,-15-17-9 0,0 0 9 0,23 15-8 16,7-4 8-16,-30-11-15 0,0 0 15 0,38 1-15 15,4-7 15-15,-42 6-15 0,0 0 15 0,42-16-14 16,5-10 14-16,-47 26-1 0,0 0 1 0,41-30-1 16,-6-6 1-16,-35 36 3 0,0 0-3 0,30-38 4 15,-4-5-4-15,-10 9 23 0,-6 3-23 0,1 4 24 0,-10 4-24 16,-1 1 38-16,0 5-38 15,-1-2 39-15,-3 2-39 0,-3 0 32 0,2 0-32 0,0 3 32 0,-2 2-32 0,7 12 22 16,0 0-22-16,-9-17 22 16,-3-4-22-16,12 21 2 0,0 0-2 0,-11-20 2 0,-1-1-2 0,12 21-36 15,0 0 36-15,-12-22-36 0,-2 0 36 0,14 22-138 16,0 0 138-16,-12-23-138 0,-6-1 138 16,-11-22-879-16</inkml:trace>
  <inkml:trace contextRef="#ctx0" brushRef="#br0" timeOffset="-202763.386">3935 11899 404 0,'0'0'0'0,"0"0"0"0,-5-1 0 0,5 1 46 0,0 0-46 0,0-4 46 15,0 1-46-15,0 3 48 0,0 0-48 0,0-4 48 16,0 1-48-16,0 3 57 0,0 0-57 0,0-3 58 16,2 1-58-16,-2 2 62 0,0 0-62 0,0 0 63 15,3-4-63-15,-3 4 68 0,0 0-68 0,0 0 69 16,0 0-69-16,0 0 65 0,0 0-65 0,0 0 66 16,0 0-66-16,0 0 59 0,0 0-59 0,0 0 60 15,0 6-60-15,0-6 41 0,0 0-41 0,-3 18 41 16,1 13-41-16,2-31 41 0,0 0-41 0,0 43 42 15,0 12-42-15,0-55 26 0,0 0-26 0,5 63 26 16,-1 8-26-16,5-3 4 0,-4 2-4 0,7 2 5 0,5 4-5 16,-17-76-72-16,0 0 72 0,7 72-72 0,-1 0 72 15,6 68-898-15</inkml:trace>
  <inkml:trace contextRef="#ctx0" brushRef="#br0" timeOffset="-201628.666">4240 13981 729 0,'0'0'0'0,"2"2"0"0,5 1 0 0,-7-3 103 15,0 0-103-15,-7 0 103 0,-3-2-103 0,10 2 82 0,0 0-82 16,-13-1 82-16,5-1-82 0,8 2 50 0,0 0-50 16,-9-2 51-16,0-1-51 0,9 3 32 15,0 0-32-15,-7-2 33 0,2-1-33 0,5 3 48 0,0 0-48 16,-7-2 49-16,2 2-49 0,5 0 52 0,0 0-52 0,-4 0 52 15,3 2-52-15,1-2 49 0,0 0-49 0,-4 1 49 16,4-1-49-16,0 0 14 0,0 0-14 0,-5 2 15 16,5-2-15-16,0 0 13 0,0 0-13 0,0 3 14 15,5 1-14-15,-5-4-1 0,0 0 1 0,18 12 0 16,6 7 0-16,6 1-35 0,4 6 35 0,0 0-34 16,-5 4 34-16,1 0-36 0,-1 2 36 0,3 1-36 15,-6-1 36-15,-26-32-16 0,0 0 16 0,36 43-15 16,3 5 15-16,-39-48-22 0,0 0 22 0,42 48-22 15,5 2 22-15,-47-50-24 0,0 0 24 0,41 43-23 16,-2-8 23-16,-4-5-83 0,-6-8 83 0,-8-7-82 0,-7-8 82 16,-14-7-159-16,0 0 159 0,4-8-159 0,-10-15 159 15,3-8-555-15</inkml:trace>
  <inkml:trace contextRef="#ctx0" brushRef="#br0" timeOffset="-201333.474">4836 13789 1289 0,'0'0'0'0,"-14"2"0"0,-15 3 0 0,29-5 113 0,0 0-113 15,-13 7 113-15,10 6-113 0,3-13 71 0,0 0-71 16,-5 16 72-16,-1 3-72 0,6-19 3 0,0 0-3 0,-15 36 4 15,-8 12-4-15,23-48-5 0,0 0 5 16,-24 58-5-16,-9 9 5 0,33-67-38 0,0 0 38 16,-40 96-37-16,-6 24 37 0,8-18-13 15,0-7 13-15,15-37-12 0,7-22 12 0,4-2-12 0,3-8 12 16,4-7-12-16,5-7 12 0,-3 3-68 0,-3 0 68 0,3-6-67 16,3-6 67-16,0-3-148 0,0 0 148 0,-4 2-148 15,-1-5 148-15,-3 1-728 0</inkml:trace>
  <inkml:trace contextRef="#ctx0" brushRef="#br0" timeOffset="-200768.299">5256 13871 1188 0,'0'0'0'0,"-14"-7"0"0,-12-3 0 0,26 10 124 16,0 0-124-16,-7 0 125 0,14 4-125 0,-7-4 47 15,0 0-47-15,5 5 47 0,4-4-47 16,-9-1 3-16,0 0-3 0,5 4 4 0,2-3-4 0,-7-1-2 16,0 0 2-16,2 2-1 0,1 0 1 0,-3-2-5 0,0 0 5 15,0 0-5-15,4 2 5 0,-4-2 0 16,0 0 0-16,5 10 0 0,4 7 0 0,-9-17 12 0,0 0-12 15,12 33 12-15,5 15-12 0,-1 5 27 16,-4 5-27-16,2 2 27 0,-2-2-27 0,-12-58 13 0,0 0-13 16,26 96 13-16,8 24-13 0,-34-120-1 0,0 0 1 0,31 106 0 15,2-3 0-15,-33-103-3 0,0 0 3 0,30 92-2 16,-1-6 2-16,-29-86-1 0,0 0 1 0,25 67 0 16,-6-16 0-16,-19-51 5 0,0 0-5 0,15 33 5 15,-9-19-5-15,-6-14 45 16,0 0-45-16,7 12 46 0,-2-9-46 0,-5-3 43 0,0 0-43 0,7-2 44 15,-2-8-44-15,-5 10 18 0,0 0-18 0,4-33 19 16,4-18-19-16,-8 51 7 0,0 0-7 0,9-68 8 16,0-18-8-16,-1-15 4 0,6-17-4 0,-1 17 5 15,-1 5-5-15,-12 96-1 0,0 0 1 0,15-112 0 16,-1-9 0-16,-1 21-4 0,-1 9 4 0,-4 18-3 16,-2 11 3-16,-6 62 0 0,0 0 0 0,8-65 0 0,1-2 0 15,-9 67 11-15,0 0-11 0,7-56 11 0,2 6-11 0,-9 50 10 16,0 0-10-16,1-36 11 0,3 10-11 0,-4 4 5 15,3 3-5-15,-3 6 5 16,0 4-5-16,2-5-52 0,2 1 52 0,-1-6-52 0,-3-2 52 0,0 21-142 16,0 0 142-16,0-32-142 0,-5-8 142 0,1-32-1051 15</inkml:trace>
  <inkml:trace contextRef="#ctx0" brushRef="#br0" timeOffset="-199486.45">6198 14056 919 0,'0'0'0'0,"0"0"0"16,4-7 0-16,-4 7 124 0,0 0-124 0,0-1 124 15,0-3-124-15,0 4 56 0,0 0-56 0,0 0 56 16,3-3-56-16,-3 3 7 0,0 0-7 0,0 0 8 16,0 0-8-16,0 0 0 0,0 0 0 0,0 0 0 0,0 0 0 15,0 0 0-15,0 0 0 0,0 0 0 0,0 0 0 16,0 0 8-16,0 0-8 0,0 0 9 0,0 0-9 15,0 0 34-15,0 0-34 0,0 0 35 0,0 0-35 16,0 0 35-16,0 0-35 0,0 0 36 0,0 0-36 0,0 0 3 16,0 0-3-16,0 0 4 0,6 0-4 0,-6 0-1 15,0 0 1-15,15 7 0 0,3 3 0 0,-18-10-4 16,0 0 4-16,33 22-3 0,10 12 3 0,-43-34-9 16,0 0 9-16,47 36-8 0,4 11 8 15,-51-47-4-15,0 0 4 0,52 48-3 0,2 3 3 0,-54-51 0 16,0 0 0-16,54 60 0 0,4 7 0 0,-58-67 0 15,0 0 0-15,40 46 1 0,-12-10-1 0,-28-36 8 16,0 0-8-16,24 29 9 0,-8-7-9 0,-16-22 9 16,0 0-9-16,14 19 9 0,-2-3-9 0,-12-16-34 0,0 0 34 0,9 10-34 15,-1-3 34-15,-8-7-126 0,0 0 126 16,0-5-125-16,0-12 125 0,0-6-766 0</inkml:trace>
  <inkml:trace contextRef="#ctx0" brushRef="#br0" timeOffset="-199152.753">6714 13808 1379 0,'0'0'0'0,"-9"0"0"0,-1 0 0 15,10 0 105-15,0 0-105 0,-5 7 106 16,-1 5-106-16,6-12 63 0,0 0-63 0,-8 29 63 0,-8 14-63 0,16-43 12 16,0 0-12-16,-26 51 13 0,-4 9-13 0,30-60-5 15,0 0 5-15,-38 68-5 0,-9 10 5 0,47-78-30 16,0 0 30-16,-54 96-30 0,-9 15 30 16,20-24-18-16,4-11 18 0,18-34-18 0,9-24 18 0,2 2 0 15,6-8 0-15,-4 7 0 0,-1 3 0 0,9-22-42 16,0 0 42-16,-7 17-42 0,2-3 42 0,5-14-160 15,0 0 160-15,-7 10-159 0,5-1 159 0,2-9-121 16,0 0 121-16,-9-24-121 0,2-21 121 0,-7-23-653 16</inkml:trace>
  <inkml:trace contextRef="#ctx0" brushRef="#br0" timeOffset="-198666.876">6693 13467 1300 0,'0'0'0'0,"-12"0"0"16,-5-2 0-16,17 2 119 0,0 0-119 0,-4 0 120 16,8-3-120-16,-4 3-1 0,0 0 1 0,5-9 0 15,2-3 0-15,-2-1-77 0,4-1 77 0,-4 0-76 0,2 4 76 16,-4 0-96-16,3-2 96 0,-3 3-95 0,2 4 95 15,1 0-73-15,1 0 73 0,-2 1-72 0,-2 2 72 0,1 1-41 16,1-1 41-16,4-1-40 0,3 1 40 0,-12 2-20 16,0 0 20-16,22 0-19 0,8 2 19 0,-30-2-2 15,0 0 2-15,37 3-1 0,6-3 1 0,-43 0 0 16,0 0 0-16,42 3 0 0,-4 3 0 0,-5-1 14 16,-10 2-14-16,-5-2 15 15,-6 0-15 1,-4 0 46-16,-4 2-46 0,-1 5 47 0,-3 2-47 15,0-14 44-15,0 0-44 0,-15 36 45 0,-8 17-45 0,23-53 19 0,0 0-19 0,-30 58 20 0,-8 7-20 0,5-9 37 16,-2-4-37-16,14-16 38 0,9-12-38 0,12-24 36 0,0 0-36 16,-17 32 37-16,-1 6-37 0,18-38 43 0,0 0-43 15,-15 29 44-15,6-7-44 0,9-22 10 0,0 0-10 16,-4 19 11-16,8-2-11 0,-4-17 14 0,0 0-14 16,14 11 15-16,10-4-15 0,-24-7 1 0,0 0-1 0,33 3 1 15,7-3-1-15,-40 0-26 0,0 0 26 0,49 0-25 16,3 0 25-16,-52 0-134 0,0 0 134 0,51 3-134 15,3 4 134-15,-54-7-121 0,0 0 121 0,47 11-121 16,-3 2 121-16,44 8-587 0</inkml:trace>
  <inkml:trace contextRef="#ctx0" brushRef="#br0" timeOffset="-198252.826">7153 14288 1334 0,'0'0'0'0,"7"-11"0"0,2-6 0 0,-9 12 100 0,0 5-100 15,0 0 101-15,3-3-101 0,-3 3 49 0,0 5-49 16,0-5 49-16,6 3-49 0,-3-3 3 0,6 0-3 0,-1 0 4 16,10 0-4-16,-18 0 0 0,0 0 0 0,24-3 0 15,8 1 0-15,-32 2-7 16,0 0 7-16,41-2-7 0,10 1 7 0,-4 1-25 0,0 1 25 15,-5 1-24-15,0-2 24 0,-4 0-76 0,0-2 76 0,-3-1-75 16,-2-1 75-16,-33 4-96 0,0 0 96 0,40-5-96 16,6-3 96-16,-46 8-123 0,0 0 123 0,33-17-123 15,-2-6 123-15,35-16-651 0</inkml:trace>
  <inkml:trace contextRef="#ctx0" brushRef="#br0" timeOffset="-192689.67">7420 14154 359 0,'0'0'0'0,"0"0"0"0,0 0 0 16,0 0-3-16,0 0 3 0,0 0-2 0,0 0 2 15,0 0-9-15,0 0 9 0,0 0-9 16,0 0 9-16,0 0 2 0,0 0-2 0,0 0 2 0,0 0-2 0,0 0 48 16,0 0-48-16,0 0 49 0,0 0-49 15,0 0-2-15,0 0 2 0,0 0-1 0,0 0 1 0,0 0 8 16,0 0-8-16,0 0 8 0,0 0-8 0,0 0-33 16,0 0 33-16,0 0-32 0,0 0 32 0,0 0-81 15,0 0 81-15,0 0-81 0,0 0 81 0,0 0-87 16</inkml:trace>
  <inkml:trace contextRef="#ctx0" brushRef="#br0" timeOffset="-192424.834">7435 14114 225 0,'0'0'0'0,"0"0"0"0,0 0 0 0,0 0 94 0,0 0-94 16,0 0 94-16,0 0-94 0,0 0 105 0,0 0-105 0,0 0 106 16,0 0-106-16,0 0 111 0,0 0-111 0,0 0 112 15,0 0-112-15,0 0 106 0,0 0-106 0,0 0 107 16,0 0-107-16,0 0 88 0,0 0-88 0,0 0 89 15,0 0-89-15,0 0 78 0,0 0-78 0,0 0 79 16,-7 19-79-16,7-19 74 0,0 0-74 16,-3 29 75-16,-2 11-75 15,5-40 72-15,0 0-72 0,0 46 72 0,-4 7-72 0,4-53 55 0,0 0-55 0,4 57 56 16,-1 3-56-16,-3-60 46 0,0 0-46 0,2 55 46 16,1-9-46-16,-3-46 2 0,0 0-2 0,4 37 2 15,-4-6-2-15,0-31-123 0,0 0 123 0,3 16-122 16,6-13 122-16,-9-3-151 0,0 0 151 0,0-27-150 15,0-25 150-15,0-26-914 0</inkml:trace>
  <inkml:trace contextRef="#ctx0" brushRef="#br0" timeOffset="-190709.211">8353 13791 751 0,'0'0'0'0,"-5"0"0"0,-2-2 0 0,7 2 78 15,0 0-78-15,0 0 78 0,-2-3-78 0,2 3 66 16,0 0-66-16,0 0 66 0,6-2-66 0,-6 2 39 16,0 0-39-16,0 0 40 0,3 0-40 0,-3 0-51 15,0 0 51-15,0 0-51 0,0 0 51 0,0 0-21 16,0 0 21-16,0 0-21 0,0 0 21 0,0 0 0 0,0 0 0 16,0 0 0-16,0 0 0 0,0 0 3 0,0 0-3 0,0 0 3 15,0 0-3-15,0 0 22 0,0 0-22 16,0 0 23-16,0 0-23 0,0 0 23 0,0 0-23 0,0 0 24 15,0 0-24-15,0 0 15 0,0 0-15 0,0 0 15 16,-3 2-15-16,3-2 28 0,0 0-28 0,-6 6 28 16,0 3-28-16,6-9 29 0,0 0-29 0,-14 22 29 15,-7 9-29-15,21-31 3 0,0 0-3 0,-21 36 3 16,-5 7-3-16,26-43 24 0,0 0-24 0,-25 39 25 16,3 2-25-16,-3-5 30 0,8-3-30 15,1-13 30-15,11-8-30 0,-4-1 53 16,4-4-53-16,-7 11 53 0,-7 10-53 0,5-2 47 0,0-1-47 0,7-9 48 15,2-8-48-15,5-8 13 0,0 0-13 0,-13 19 14 16,-1 3-14-16,14-22 24 0,0 0-24 0,-10 17 25 16,1-1-25-16,9-16 37 0,0 0-37 0,-5 12 37 15,-2-2-37-15,7-10 11 0,0 0-11 0,-2 9 11 0,-1-4-11 16,3-5 13-16,0 0-13 0,-4 5 14 0,8-2-14 0,-4-3 4 16,0 0-4-16,0 7 5 0,5-3-5 0,-5-4 3 15,0 0-3-15,10 5 3 0,1 2-3 0,-11-7 5 16,0 0-5-16,16 7 5 0,5-2-5 0,-21-5 0 15,0 0 0-15,22 7 0 0,8-1 0 0,-30-6 0 16,0 0 0-16,33 6 0 0,5-3 0 0,-38-3-1 16,0 0 1-16,39 3 0 0,6 1 0 0,-45-4-1 15,0 0 1-15,47 2-1 0,-4-1 1 0,-43-1-33 0,0 0 33 16,39 0-32-16,-4-1 32 0,-35 1-135 16,0 0 135-16,27-2-135 0,-9 0 135 0,-18 2-205 15,0 0 205-15,12-8-205 0,-3-8 205 0,8-8-645 0</inkml:trace>
  <inkml:trace contextRef="#ctx0" brushRef="#br0" timeOffset="-190310.698">8510 14077 1121 0,'0'0'0'0,"-5"0"0"0,-5 0 0 15,10 0 83-15,0 0-83 0,0 0 84 0,0 0-84 0,0 0 17 0,0 0-17 0,0 0 17 0,3-2-17 0,-3 2 11 16,0 0-11-16,0 0 11 0,4 0-11 16,-4 0 6-16,0 0-6 0,0 0 6 0,0 0-6 15,0 0 35-15,0 0-35 0,0 0 35 0,0 0-35 0,0 0 28 16,0 0-28-16,0 0 28 0,0 0-28 15,0 0 16-15,0 0-16 0,-4 5 17 0,-1 7-17 0,1 12 30 16,-1 10-30-16,2 6 30 16,3 4-30-16,0-44 11 0,0 0-11 0,0 60 11 0,3 14-11 0,6-4 19 15,0 4-19-15,-6-12 20 0,2-6-20 0,-5-56-2 16,0 0 2-16,5 82-1 0,2 16 1 0,2-23-62 16,-5-11 62-16,-3-32-62 0,-1-23 62 0,0-9-154 0,0 0 154 15,-1 5-153-15,1-10 153 0,0 5-118 0,0 0 118 16,-13-34-117-16,-7-23 117 0,-10-34-636 0</inkml:trace>
  <inkml:trace contextRef="#ctx0" brushRef="#br0" timeOffset="-189378.138">5848 12898 987 0,'0'0'0'0,"9"0"0"0,5 2 0 0,-7-2 91 0,-7 0-91 15,0 0 92-15,2 0-92 0,-2 0 35 0,0 0-35 0,0 0 36 16,0 0-36-16,0 0 6 0,-2 3-6 0,2-3 7 16,0 4-7-16,0-4-1 0,0 0 1 0,0 0 0 15,0 0 0-15,0 0-1 0,2 5 1 0,1-2 0 16,2 1 0-16,2 1 2 0,-1 0-2 0,2 0 2 16,-1 2-2-16,-7-7 6 0,0 0-6 0,18 10 7 15,3 2-7-15,-21-12 3 0,0 0-3 0,38 17 4 16,9 6-4-16,-47-23 31 0,0 0-31 0,59 25 31 15,9-1-31-15,-68-24 1 0,0 0-1 0,106 31 1 16,27 0-1-16,-133-31 19 0,0 0-19 0,132 24 20 16,11-3-20-16,-143-21 8 0,0 0-8 0,145 10 8 15,3-5-8-15,-148-5 9 0,0 0-9 0,149 0 10 0,3-3-10 16,-152 3 33-16,0 0-33 0,141-6 34 0,-5 0-34 16,-136 6 4-16,0 0-4 0,139-7 4 0,-3 0-4 15,-136 7 10-15,0 0-10 0,133-9 10 16,-6-3-10-16,-127 12 16 0,0 0-16 0,127-12 17 0,0 0-17 15,-127 12 3-15,0 0-3 0,122-13 3 0,-2-5-3 0,-120 18 0 16,0 0 0-16,108-13 0 0,-5-4 0 16,-103 17-7-16,0 0 7 0,77-14-7 0,-14 2 7 15,-63 12-10-15,0 0 10 0,43-7-9 0,-13 2 9 16,-30 5-1-16,0 0 1 0,21-3-1 0,-9 3 1 0,-12 0 0 16,0 0 0-16,9 0 0 0,-9 0 0 0,0 0 10 0,0 0-10 15,0 0 11-15,0 3-11 0,0-3 35 0,0 0-35 16,0 0 35-16,-4 2-35 0,4-2 11 0,0 0-11 15,0 0 11-15,0 3-11 0,0-3 37 16,0 0-37-16,0 0 37 0,-3 4-37 0,3-4 29 0,0 0-29 0,0 0 29 16,0 0-29-16,0 0 22 0,0 0-22 15,0 0 23-15,-2 3-23 0,2-3 41 0,0 0-41 0,0 3 41 16,-4 1-41-16,4-4 7 0,0 0-7 0,-5 13 8 16,2 10-8-16,3-23 12 0,0 0-12 0,-6 34 13 15,5 14-13-15,2 0 4 0,5 3-4 0,-1 1 4 16,4-1-4-16,-9-51 6 0,0 0-6 0,15 65 7 15,6 11-7-15,-21-76-5 0,0 0 5 0,30 90-5 16,1 10 5-16,-31-100-90 0,0 0 90 0,37 97-90 16,1 3 90-16,-38-100-115 0,0 0 115 0,23 67-115 15,-8-23 115-15,25 67-1056 0</inkml:trace>
  <inkml:trace contextRef="#ctx0" brushRef="#br0" timeOffset="-188609.075">10771 13659 830 0,'0'0'0'0,"-12"-2"0"0,-9-3 0 0,7 5 91 0,2 0-91 0,-3 2 92 15,1-1-92-15,14-1 50 0,0 0-50 0,-35 5 51 16,-7 2-51-16,0 0 8 0,-3 2-8 0,15-4 8 15,11-2-8-15,-2 2 24 0,4-1-24 0,-13 6 25 16,-8 2-25-16,38-12 9 0,0 0-9 0,-42 14 10 16,-5 3-10-16,47-17 27 0,0 0-27 0,-51 19 27 15,-4 5-27-15,9-5 31 0,6 1-31 0,16-8 31 16,7-5-31-16,17-7 12 0,0 0-12 0,-21 27 13 0,0 11-13 16,21-38 12-16,0 0-12 0,-18 45 13 15,6 6-13-15,3-3 25 0,6 3-25 0,-1-18 26 16,3-11-26-16,2 6 2 0,6-3-2 0,2 3 2 15,9-1-2-15,-18-27 0 0,0 0 0 0,26 24 1 0,10-3-1 16,-36-21-42-16,0 0 42 0,44 5-42 0,10-14 42 0,-12-8-94 16,1-12 94-16,-8-3-94 0,2-10 94 0,-37 42-76 15,0 0 76-15,40-82-75 0,5-29 75 16,-45 111-54-16,0 0 54 0,35-115-54 0,-6-13 54 16,-29 128-42-16,0 0 42 0,21-127-41 0,-14-3 41 0,-7 130-35 0,0 0 35 15,6-115-35-15,-12 10 35 0,6 105-1 16,0 0 1-16,-3-77 0 0,-4 21 0 0,7 56 43 0,0 0-43 15,-5-38 43-15,1 19-43 0,4 19 105 0,0 0-105 16,-2-12 105-16,2 12-105 0,0 0 118 16,0 0-118-16,0 0 118 0,0 0-118 0,0 0 120 0,0 0-120 15,0 0 120-15,-3 2-120 0,3-2 82 0,0 0-82 0,0 0 83 16,-5 2-83-16,5-2 61 0,0 0-61 0,0 0 62 16,-2 3-62-16,2-3 42 0,0 0-42 0,0 0 42 15,0 5-42-15,0-5 10 0,0 0-10 0,2 22 11 16,3 18-11-16,-5-40 0 0,0 0 0 0,9 65 0 15,3 22 0-15,-12-87-1 0,0 0 1 0,14 132 0 16,3 38 0-16,-17-170-15 0,0 0 15 0,19 151-14 16,-1 3 14-16,-18-154-34 0,0 0 34 15,21 127-34-15,1-20 34 16,-22-107-91-16,0 0 91 0,28 84-91 0,4-24 91 0,-32-60-264 0,0 0 264 16,33 28-263-16,5-30 263 0,30 28-694 0</inkml:trace>
  <inkml:trace contextRef="#ctx0" brushRef="#br0" timeOffset="-188304.799">10763 13727 1334 0,'0'0'0'0,"0"0"0"0,-4 5 0 0,4-5 156 15,6-1-156-15,-6 1 157 0,6-2-157 0,-6 2 89 16,4-2-89-16,-4 2 89 0,5-1-89 0,-5 1 52 0,4 0-52 15,1 0 53-15,-2 1-53 0,-1 1 0 0,5 0 0 16,-2-1 0-16,-1 3 0 0,5 1 2 0,3 2-2 16,5 7 2-16,6 4-2 0,-23-18 0 0,0 0 0 15,36 36 0-15,8 14 0 0,1 1 0 0,2 8 0 16,-3-3 0-16,-2 1 0 0,-42-57-14 0,0 0 14 0,50 72-13 16,6 10 13-16,-56-82-47 0,0 0 47 0,45 65-46 15,-1-7 46-15,-44-58-83 0,0 0 83 0,29 35-83 16,-11-18 83-16,-18-17-134 0,0 0 134 0,15-11-134 15,-1-21 134-15,16-11-942 0</inkml:trace>
  <inkml:trace contextRef="#ctx0" brushRef="#br0" timeOffset="-188078.956">11209 13577 1435 0,'0'0'0'0,"1"12"0"0,6 10 0 0,-7-10 173 15,-7 0-173-15,2 0 173 0,0-2-173 0,5-10 103 16,0 0-103-16,-17 24 103 0,-8 9-103 0,25-33 46 16,0 0-46-16,-26 48 47 0,-4 13-47 15,30-61-33-15,0 0 33 0,-41 86-32 0,-6 22 32 0,5-17-87 16,0-6 87-16,12-18-86 0,8-17 86 0,22-50-201 16,0 0 201-16,-21 63-201 0,5 4 201 0,16-67-170 15,0 0 170-15,-2 34-170 0,6-22 170 0,-2 34-723 16</inkml:trace>
  <inkml:trace contextRef="#ctx0" brushRef="#br0" timeOffset="-175964.882">11947 13842 393 0,'0'0'0'0,"0"0"0"16,0 0 0-16,0 0 24 0,0 0-24 0,0 0 25 0,0 0-25 16,0 0 11-16,0 0-11 0,0 0 11 15,0 0-11-15,0 0 25 0,0 0-25 0,0 0 26 0,0 0-26 16,0 0 32-16,0 0-32 0,0 0 32 0,0 0-32 0,0 0 58 15,0 0-58-15,0 0 58 0,0 0-58 16,0 0 60-16,0 0-60 0,0 0 60 0,0 0-60 16,0 0 52-16,0 0-52 0,0 0 53 0,0 0-53 0,0 0 39 15,0 0-39-15,0 0 40 0,0 0-40 0,0 0 58 16,0 0-58-16,0 0 58 0,0 0-58 0,0 0 60 16,0 0-60-16,0 0 60 0,0 0-60 0,0 0 51 15,0 0-51-15,0 0 51 0,0 0-51 0,0 0 45 16,0 0-45-16,0 0 45 0,0 0-45 0,0 0 42 15,0 0-42-15,0 0 42 0,0 0-42 0,0 0 26 0,0 0-26 16,0 0 26-16,0 0-26 0,0 0 52 0,25-5-52 16,-3 5 52-16,5 2-52 0,-1 1 27 0,3 2-27 15,-1 0 27-15,2 2-27 0,1-3 10 0,2-3-10 0,0 1 11 16,-3 0-11-16,-30-2 36 0,0 0-36 0,38 1 37 16,4 3-37-16,-2-1 10 0,-1-1-10 0,-10 1 10 15,-4-1-10-15,-25-2 20 0,0 0-20 16,26 4 20-16,-2-1-20 0,-24-3 8 0,0 0-8 0,21 2 9 15,-2 1-9-15,-19-3 9 0,0 0-9 0,16 4 10 16,-4-1-10-16,-12-3 15 0,0 0-15 0,10 0 15 16,-1 2-15-16,-9-2 3 0,0 0-3 0,7 1 4 15,-3-1-4-15,-4 0 0 0,0 0 0 0,5 0 0 16,-2 0 0-16,-3 0-94 0,0 0 94 0,4 0-93 16,-2 2 93-16,-2-2-155 0,0 0 155 0,0-3-155 15,-4-4 155-15,2-3-990 0</inkml:trace>
  <inkml:trace contextRef="#ctx0" brushRef="#br0" timeOffset="-175606.378">12087 14296 1211 0,'0'0'0'0,"10"-14"0"0,9-8 0 0,-13 14 143 0,-13 9-143 16,7-1 144-16,7-5-144 0,-7 5 102 16,-7 7-102-16,7-7 103 0,1 5-103 0,-1-5 41 0,-3 0-41 15,3 0 42-15,0 4-42 0,0-4 2 0,0 0-2 16,0 0 2-16,0 3-2 0,0-3 18 0,0 0-18 0,0 0 19 16,0 0-19-16,0 0 22 0,0 0-22 15,0 0 23-15,3 3-23 0,3-1 23 0,2-2-23 0,-1 0 24 16,2 0-24-16,1 0 1 0,1 2-1 0,3 0 1 15,0-2-1-15,-14 0 0 0,0 0 0 0,28 1 0 16,10-1 0-16,-38 0-1 0,0 0 1 0,47 2 0 16,12 1 0-16,-8-1-26 0,-2-2 26 15,-2 4-26-15,1-3 26 0,-48-1-48 0,0 0 48 0,60 4-48 16,4 2 48-16,-64-6-192 0,0 0 192 0,80 9-191 16,14 6 191-16,80 11-934 0</inkml:trace>
  <inkml:trace contextRef="#ctx0" brushRef="#br0" timeOffset="-158579.021">13967 12910 494 0,'0'0'0'0,"-4"0"0"0,-5-7 0 0,9 7 38 15,0 0-38-15,0 0 39 0,0 0-39 0,0 0 34 16,0 0-34-16,0 0 34 0,4 2-34 0,-4-2 66 15,0 0-66-15,0 0 66 0,5 0-66 0,-5 0 56 16,0 0-56-16,0 0 56 0,4-2-56 0,-4 2 50 0,0 0-50 16,0 0 51-16,-2-5-51 0,2 5 25 0,0 0-25 15,-5-3 26-15,-1-1-26 0,6 4 11 0,0 0-11 16,-8-3 11-16,-5-2-11 0,13 5 28 0,0 0-28 0,-15-4 28 16,-3 1-28-16,18 3 5 0,0 0-5 0,-17-2 5 15,-7 0-5-15,24 2 9 0,0 0-9 16,-23-1 10-16,-3-8-10 0,26 9 15 0,0 0-15 0,-25-3 16 15,3-2-16-15,22 5 8 0,0 0-8 0,-23-4 8 16,0 2-8-16,23 2 15 0,0 0-15 0,-22-1 16 16,-1-1-16-16,23 2 8 0,0 0-8 0,-23-2 9 15,1 2-9-15,22 0 9 0,0 0-9 0,-23 0 9 16,4 0-9-16,19 0 15 0,0 0-15 0,-21 0 15 16,0 2-15-16,21-2 14 0,0 0-14 0,-17 2 15 15,5-1-15-15,12-1 9 0,0 0-9 0,-13 2 9 0,5 0-9 16,8-2 16-16,0 0-16 0,-6 0 17 15,-1 0-17-15,7 0 8 0,0 0-8 0,-5 0 8 0,2 0-8 0,3 0 9 16,0 0-9-16,-4 2 9 0,3-1-9 16,1-1 3-16,0 0-3 0,0 0 4 0,-4 4-4 15,4-4 6-15,0 0-6 0,0 0 6 0,0 0-6 0,0 0 0 16,0 0 0-16,0 0 1 0,-2 1-1 0,2-1 0 16,0 0 0-16,-1 6 0 0,-1 0 0 0,2-6-3 15,0 0 3-15,-4 19-3 0,-1 12 3 0,5-31-13 16,0 0 13-16,-9 36-13 0,2 10 13 0,7-46-4 15,0 0 4-15,-8 53-3 0,-1 6 3 0,9-59-13 0,0 0 13 16,-9 67-13-16,2 6 13 0,7-73-15 0,0 0 15 16,-10 106-15-16,1 25 15 0,9-131-4 0,0 0 4 15,-10 132-3-15,4 11 3 0,6-143 0 0,0 0 0 0,-3 134 0 16,1-5 0-16,2-129 12 0,0 0-12 16,2 126 12-16,1-2-12 0,-3-124 35 0,0 0-35 15,4 111 35-15,-1-8-35 0,-3-103 29 0,0 0-29 0,6 96 29 16,-3-9-29-16,-3-87 50 0,0 0-50 0,0 86 50 15,-3-7-50-15,3-79 47 0,0 0-47 0,-7 72 47 16,0-9-47-16,7-63 42 0,0 0-42 0,-7 50 42 16,2-18-42-16,5-32 42 0,0 0-42 0,-9 28 42 15,2-10-42-15,7-18 26 0,0 0-26 0,-5 16 26 16,-1-4-26-16,6-12 35 0,0 0-35 0,-3 8 35 16,-1-1-35-16,4-7 31 0,0 0-31 0,0 5 31 15,-3 0-31-15,3-5 13 0,0 0-13 0,-2 4 14 16,2-1-14-16,0-3 21 0,0 0-21 0,-2 4 21 15,2-1-21-15,0-3 1 0,0 0-1 0,0 2 1 0,0 1-1 16,0-3-4-16,0 0 4 0,7 7-4 0,6 3 4 16,-13-10-9-16,0 0 9 0,21 18-9 0,8 0 9 15,-29-18-46-15,0 0 46 0,38 24-45 0,6 4 45 0,-44-28-49 16,0 0 49-16,59 24-48 0,13-4 48 0,-72-20-165 16,0 0 165-16,99 12-164 0,23-6 164 0,-122-6-119 15,0 0 119-15,92-24-119 0,-6-23 119 0,90-23-889 16</inkml:trace>
  <inkml:trace contextRef="#ctx0" brushRef="#br0" timeOffset="-126278.782">14998 12069 348 0,'0'0'0'0,"-9"3"0"0,-3 3 0 0,12-6 26 0,0 0-26 0,0 0 26 16,5-2-26-16,-5 2 15 0,0 0-15 0,4 0 15 16,1-4-15-16,-5 4-9 0,0 0 9 0,3 0-9 15,-1 0 9-15,-2 0-1 0,0 0 1 0,0 0 0 16,0 0 0-16,0 0 1 0,0 0-1 0,0 0 1 16,-2 0-1-16,2 0 45 0,0 0-45 0,0 0 45 15,-7 0-45-15,7 0 24 0,0 0-24 0,-5 0 25 16,0 0-25-16,5 0 41 0,0 0-41 0,-7 0 42 15,2 0-42-15,5 0 33 0,0 0-33 0,-9 0 34 16,0 0-34-16,9 0 22 0,0 0-22 0,-7 0 22 16,2 0-22-16,5 0 41 0,0 0-41 0,-7 0 42 0,2 4-42 15,5-4 32-15,0 0-32 0,-5 0 33 0,1 0-33 16,4 0 38-16,0 0-38 0,-5 2 38 0,2-2-38 16,3 0 44-16,0 0-44 0,-6 1 45 0,-1 1-45 15,7-2 35-15,0 0-35 0,-5 2 36 16,-4 3-36-16,9-5 39 0,0 0-39 0,-10 3 40 15,-1-3-40-15,11 0 25 0,0 0-25 0,-8 2 26 0,1 0-26 0,7-2 17 16,0 0-17-16,-5 1 17 0,-4-1-17 0,9 0 28 16,0 0-28-16,-7 2 28 0,2-2-28 0,5 0 12 15,0 0-12-15,-6 2 12 0,-1-2-12 0,7 0 0 16,0 0 0-16,-5 3 0 0,0-3 0 0,5 0-1 16,0 0 1-16,-3 0 0 0,3 0 0 0,0 0-33 15,0 0 33-15,-6 0-32 0,5 0 32 0,1 0-42 0,0 0 42 16,-2 0-41-16,-2 0 41 0,4 0-124 0,0 0 124 15,0 0-123-15,0 4 123 0,0-4-149 0,0 0 149 16,0 5-148-16,0 2 148 0,0 5-414 0</inkml:trace>
  <inkml:trace contextRef="#ctx0" brushRef="#br0" timeOffset="-124825.357">13672 12848 404 0,'0'0'0'0,"4"-1"0"0,3-1 0 0,-7 2 27 0,0 0-27 15,1-2 27-15,3 2-27 0,-4 0 5 0,0 0-5 16,0 0 5-16,0-5-5 0,0 5 8 0,0 0-8 0,0 0 9 16,-5-2-9-16,5 2 9 0,0 0-9 0,0 0 10 15,-4 0-10-15,4 0 43 0,0 0-43 0,0 0 43 16,-5 0-43-16,1 0 36 0,-1 0-36 0,2 0 37 16,-1 0-37-16,1 0 34 0,-3 0-34 0,3 0 34 15,-1 0-34-15,3 0 9 0,-6 2-9 0,2-2 9 16,1 0-9-16,-1 0 20 0,0 0-20 15,1 0 20-15,4 0-20 0,-5 0 22 16,1 0-22-16,1 0 23 0,-1-2-23 0,3 2 14 0,-6-1-14 0,5 1 15 16,-1-2-15-16,-1 2 10 0,2-2-10 0,2 2 10 15,-3 0-10-15,3 0 4 0,0 0-4 0,0 0 5 0,-4 2-5 16,4-2 7-16,-3 0-7 0,3 0 7 0,0 0-7 16,0 0 32-16,-2 2-32 0,2-2 32 0,0 0-32 15,0 0 24-15,0 0-24 0,0 0 25 0,0 0-25 0,0 0 25 16,0 0-25-16,0 0 26 0,0 0-26 15,0 0 34-15,-5 1-34 0,5-1 34 0,-4 2-34 0,4-2 30 16,-3 5-30-16,3-5 30 0,-4 2-30 0,4-2 8 16,-5 3-8-16,2-1 8 15,1-2-8-15,-2 2 29 0,1 0-29 0,3-2 29 0,-3 1-29 0,3-1 5 16,-2 4-5-16,2-4 6 0,-7 3-6 0,2 1 9 16,-1 1-9-16,3 2 10 0,-6-1-10 0,0 5 8 15,-1 4-8-15,3-3 9 0,0-3-9 0,7-9 3 16,0 0-3-16,-14 25 4 0,-3 11-4 0,17-36 6 15,0 0-6-15,-16 41 6 0,-1 9-6 0,17-50 0 0,0 0 0 0,-13 53 1 16,5 7-1-16,8-60 0 0,0 0 0 16,-6 93 1-16,5 23-1 0,1-116-1 0,0 0 1 0,1 127 0 15,5 15 0-15,-6-142-3 0,0 0 3 16,3 142-3-16,2 6 3 16,-5-148-3-16,0 0 3 0,0 140-2 0,0-3 2 0,0-137 31 15,0 0-31-15,-5 122 31 0,-4-12-31 0,9-110 42 0,0 0-42 0,-3 92 42 16,-4-10-42-16,7-82 35 0,0 0-35 0,-2 74 35 15,4-11-35-15,-2-63 51 0,0 0-51 0,2 52 52 16,-1-13-52-16,-1-39 12 0,0 0-12 0,4 28 13 16,-4-10-13-16,0-18 3 0,0 0-3 0,0 11 3 15,0-8-3-15,0-3-5 0,0 0 5 0,0 3-5 16,0-1 5-16,0-2-36 0,0 0 36 0,0-10-35 16,-4-11 35-16,4 21-37 0,0 0 37 0,-5-44-36 0,2-18 36 15,3 62-39-15,0 0 39 0,-9-99-38 16,0-26 38-16,9 125-26 0,0 0 26 0,-5-117-25 0,3-1 25 15,2 118-41-15,0 0 41 0,2-111-40 0,3-1 40 0,-5 112-15 16,0 0 15-16,9-102-14 0,3 2 14 0,-12 100-31 16,0 0 31-16,12-91-31 0,6 7 31 0,-18 84-28 15,0 0 28-15,17-78-28 0,1 6 28 0,-18 72-3 16,0 0 3-16,14-62-3 0,1 9 3 0,-8 19-1 16,-1 17 1-16,-5 3-1 0,1 7 1 0,-2 2 15 15,0 1-15-15,0 4 16 0,0 0-16 0,0 0 75 0,-3 0-75 16,3 0 76-16,0 0-76 0,0 0 51 0,-4-1-51 15,4 1 51-15,0-4-51 0,0 1 35 0,0-1-35 16,0 1 35-16,-2 0-35 0,2-3 0 16,2 1 0-16,2-5 0 0,-1-11 0 15,-3 21-18-15,0 0 18 0,9-30-18 0,3-10 18 0,-12 40-46 0,0 0 46 16,14-44-46-16,3-6 46 0,-17 50-35 0,0 0 35 0,21-45-34 16,0 3 34-16,-3 7-16 0,-5 8 16 0,0 6-15 15,-1 8 15-15,-12 13-7 0,0 0 7 0,5-12-7 16,-1 5 7-16,-4 7 0 0,0 0 0 0,3-7 0 15,-1 4 0-15,-2 3 10 0,0 0-10 0,2-4 10 16,-2 2-10-16,0 2 28 0,0 0-28 0,0 0 28 16,0 0-28-16,0 0 12 0,-2 6-12 0,0-5 13 15,2 3-13-15,0-4 19 0,0 0-19 0,-9 27 20 16,1 18-20-16,-3 3 23 0,1 6-23 0,3 3 24 16,2 5-24-16,5-62 13 0,0 0-13 0,-9 102 14 0,2 32-14 15,7-134 10-15,0 0-10 0,-9 142 11 0,0 16-11 16,4-33 10-16,-2-15-10 0,5-25 10 0,-3-20-10 15,5-65 3-15,0 0-3 0,-3 71 4 0,3-3-4 0,0-68 19 16,0 0-19-16,0 53 20 0,0-10-20 16,0-43 7-16,0 0-7 0,3 29 7 0,2-17-7 0,-5-12 0 15,0 0 0-15,0 12 0 0,2-5 0 0,-2-7-9 16,0 0 9-16,0 0-8 0,0 0 8 0,0 0-41 16,0 0 41-16,2-34-41 0,3-23 41 0,-5 57-48 15,0 0 48-15,0-108-48 0,4-43 48 0,1-107-972 16</inkml:trace>
  <inkml:trace contextRef="#ctx0" brushRef="#br0" timeOffset="-124512.7">13632 12922 1076 0,'0'2'0'0,"0"-2"56"0,0 0-56 0,4 0 57 16,1-2-57-16,-5 2 55 0,0 0-55 0,3-3 55 15,-1 3-55-15,-2 0 0 0,0 0 0 0,0 0 1 16,0 0-1-16,0 0-15 0,-4 3 15 0,3-1-15 15,-3 3 15-15,4-5-30 0,0 0 30 0,-12 27-30 16,-7 16 30-16,3 5-12 0,2 7 12 0,2 5-12 16,3 7 12-16,9-67-36 0,0 0 36 0,-8 121-36 15,-1 42 36-15,9-163-5 0,0 0 5 0,-4 185-5 16,-1 26 5-16,5-211-6 0,0 0 6 0,-7 199-5 16,-7-1 5-16,6-50 26 0,1-35-26 0,1-21 26 15,6-23-26-15,0-69 55 0,0 0-55 0,-3 79 56 0,-2-2-56 16,1-19 37-16,1-12-37 0,1-20 38 0,0-18-38 15,1 1 0-15,1-6 0 0,0-3 0 0,0 0 0 16,0 0-73-16,0 0 73 0,0 0-72 0,0-5 72 0,0 5-140 16,0 0 140-16,-13-37-139 0,-9-23 139 0,-11-38-586 15</inkml:trace>
  <inkml:trace contextRef="#ctx0" brushRef="#br0" timeOffset="-124336.599">13203 14276 628 0,'0'0'0'0,"-5"23"0"0,2 17 0 0,3-40 109 0,0 0-109 16,-9 43 110-16,0 10-110 0,6-7 94 15,-4-1-94-15,5-18 95 0,-3-13-95 0,3 1 42 16,0-1-42-16,2 1 42 0,2 4-42 0,-2-19-50 0,0 0 50 0,7 14-50 16,2 0 50-16,-9-14-94 0,0 0 94 0,14-6-93 15,10-14 93-15,15-6-542 0</inkml:trace>
  <inkml:trace contextRef="#ctx0" brushRef="#br0" timeOffset="-123644.565">15735 12185 1524 0,'0'0'0'16,"-19"4"0"-16,-16 1 0 0,35-5 121 0,0 0-121 0,-39 9 122 15,-4 3-122-15,43-12 0 0,0 0 0 0,-45 15 0 16,-4 4 0-16,49-19-52 0,0 0 52 0,-47 27-51 15,0 4 51-15,8 3-72 0,3 4 72 0,8-11-72 16,0 1 72-16,28-28-38 0,0 0 38 0,-35 41-37 16,-10 14 37-16,45-55-6 0,0 0 6 0,-49 72-5 15,-1 17 5-15,50-89 3 0,0 0-3 0,-42 87 3 16,7 6-3-16,35-93 44 0,0 0-44 0,-24 96 45 16,10 1-45-16,1-11 33 0,13-7-33 0,-3-7 33 15,6-9-33-15,-3-63 15 0,0 0-15 0,13 91 15 16,6 15-15-16,-19-106 13 0,0 0-13 0,28 110 14 0,10 5-14 15,-38-115 4-15,0 0-4 0,47 116 4 0,9 2-4 16,-56-118 21-16,0 0-21 0,54 117 21 0,5-2-21 0,-59-115 6 16,0 0-6-16,52 109 7 0,2-3-7 0,-54-106 16 15,0 0-16-15,42 95 17 0,-4-11-17 0,-38-84 44 16,0 0-44-16,23 73 45 0,-7-11-45 0,-16-62 65 16,0 0-65-16,8 51 65 0,-13-11-65 0,5-40 79 15,0 0-79-15,-19 41 80 0,-14-5-80 0,33-36 62 16,0 0-62-16,-40 31 63 0,-14-6-63 0,12-6 3 15,4-9-3-15,-6-1 3 0,-1-6-3 0,45-3-58 16,0 0 58-16,-65 4-58 0,-11-2 58 0,76-2-244 16,0 0 244-16,-73 1-244 0,-2-1 244 0,-73 2-1119 0</inkml:trace>
  <inkml:trace contextRef="#ctx0" brushRef="#br0" timeOffset="-119188.439">16752 12878 483 0,'0'0'0'0,"-12"1"0"0,-9 3 0 0,14-3 71 16,9-1-71-16,-2 0 71 0,7-1-71 0,-2 1 57 15,0-4-57-15,-1 3 57 0,-1-1-57 0,-3 2 10 16,0 0-10-16,0 0 10 0,0 0-10 0,0 0 16 16,0 0-16-16,0 0 17 0,0 0-17 0,-3 0 37 15,-2-2-37-15,5 2 38 0,-4-2-38 0,1 2 35 16,-1-1-35-16,4 1 36 0,0 0-36 0,0 0 33 0,0 0-33 15,-10 7 33-15,-11 3-33 0,21-10 23 0,0 0-23 16,-26 12 24-16,-2 3-24 0,28-15 18 0,0 0-18 16,-32 23 18-16,-6 2-18 0,38-25 35 0,0 0-35 0,-33 31 35 15,-4 3-35-15,37-34 28 0,0 0-28 0,-31 36 28 16,1 2-28-16,30-38 23 0,0 0-23 0,-26 43 24 16,5 5-24-16,0-7 35 0,0-2-35 0,9-10 35 15,7-6-35-15,5-23 48 0,0 0-48 0,-9 44 48 16,-5 13-48-16,14-57 46 0,0 0-46 0,-12 80 47 15,0 25-47-15,12-105 48 0,0 0-48 0,-7 113 48 16,2 14-48-16,1-23 37 0,1-4-37 0,3-13 37 16,2-13-37-16,-2-74 16 0,0 0-16 0,5 92 17 15,2 9-17-15,-7-101 21 0,0 0-21 0,14 94 21 16,7 1-21-16,-21-95-17 0,0 0 17 0,22 84-16 16,6-9 16-16,-28-75-62 0,0 0 62 0,32 67-61 15,4-9 61-15,-36-58-116 0,0 0 116 0,38 39-116 16,6-11 116-16,-44-28-205 15,0 0 205-15,35 7-204 0,-4-14 204 0,35 8-615 0</inkml:trace>
  <inkml:trace contextRef="#ctx0" brushRef="#br0" timeOffset="-118219.788">16630 13631 561 0,'0'0'0'0,"0"0"0"0,7 2 0 0,-7-2 40 0,0 0-40 0,0 0 41 16,4-2-41-16,-4 2 22 0,0 0-22 0,0 0 22 15,0-3-22-15,0 3 18 0,0 0-18 0,0 0 19 16,0 0-19-16,0 0 33 0,0 0-33 0,0 0 34 16,0 0-34-16,0 0 62 0,0 0-62 0,0 0 63 15,0 0-63-15,0 0 44 0,0 0-44 0,0 0 44 16,0 0-44-16,0 0 38 0,0 0-38 0,0 0 39 0,0 0-39 15,0 0 18-15,0 0-18 0,0 0 18 0,0 0-18 0,0 0 12 16,0 0-12-16,0 0 12 0,0 0-12 16,0 0 4-16,0 0-4 0,0 0 4 0,3 5-4 0,2 0 7 15,4 4-7-15,3 6 7 0,6 6-7 0,-1 4 7 16,8 6-7-16,1 0 7 0,-4 3-7 16,-22-34 0-16,0 0 0 0,37 50 1 0,6 10-1 0,-1-5 7 15,4 1-7-15,-1 3 8 0,4-1-8 16,-18-15 7-16,-5-7-7 0,-7-12 8 0,-8-5-8 0,-11-19 3 15,0 0-3-15,19 27 3 0,-2 5-3 0,-17-32 30 16,0 0-30-16,18 28 30 0,-3-1-30 0,-15-27 1 0,0 0-1 16,14 23 2-16,-1-5-2 0,-13-18-2 0,0 0 2 15,8 14-2-15,-1-5 2 0,-7-9-87 0,0 0 87 16,0 0-87-16,-2-9 87 0,2 9-137 0,0 0 137 0,-12-22-137 16,-7-11 137-16,-16-25-524 0</inkml:trace>
  <inkml:trace contextRef="#ctx0" brushRef="#br0" timeOffset="-117849.876">17155 13535 830 0,'0'0'0'0,"-9"4"0"15,0 1 0-15,9-5 86 0,0 0-86 0,0 0 86 0,0 3-86 16,0-3 49-16,0 0-49 0,0 0 49 0,5 0-49 16,-5 0 7-16,0 0-7 0,0 0 8 0,6-1-8 15,-6 1 1-15,0 0-1 0,-6 7 1 0,-2 5-1 0,-5 6 18 16,0 10-18-16,0-14 19 0,5-1-19 0,8-13 32 16,0 0-32-16,-21 31 33 0,-5 17-33 0,26-48 28 15,0 0-28-15,-33 55 28 0,-2 12-28 16,35-67 34-16,0 0-34 0,-47 87 34 0,-4 18-34 0,15-22 38 15,6-9-38-15,9-28 38 0,11-20-38 0,10-26 33 16,0 0-33-16,-16 41 33 0,-2 7-33 0,18-48 22 16,0 0-22-16,-13 38 23 0,0-4-23 0,13-34 0 0,0 0 0 15,-8 26 0-15,2-9 0 0,6-17-91 0,0 0 91 16,-3 10-91-16,1-6 91 0,2-4-100 0,0 0 100 0,2-45-99 16,7-32 99-16,-1-45-777 0</inkml:trace>
  <inkml:trace contextRef="#ctx0" brushRef="#br0" timeOffset="-117170.283">17020 13241 1076 0,'0'0'0'0,"-1"0"0"0,-5-7 0 0,6 3 56 16,6 3-56-16,-1-3 57 0,4 1-57 0,-9 3 22 16,0 0-22-16,15-9 23 0,6-3-23 0,-21 12 2 15,0 0-2-15,21-17 3 0,5 0-3 0,-26 17-4 0,0 0 4 16,26-17-4-16,2 2 4 0,-28 15-6 0,0 0 6 16,26-12-5-16,2 3 5 0,-28 9-8 0,0 0 8 0,28-2-7 15,-5 6 7-15,-23-4-1 0,0 0 1 0,24 7 0 16,-1 5 0-16,-23-12 2 0,0 0-2 0,21 10 2 15,-2 4-2-15,-19-14 2 0,0 0-2 0,17 17 3 16,-3 2-3-16,-14-19 12 0,0 0-12 0,11 18 12 16,-4 3-12-16,-7-21 8 0,0 0-8 0,1 27 9 15,-2 4-9-15,1-31 15 0,0 0-15 0,-9 31 15 16,-3 0-15-16,12-31 23 0,0 0-23 0,-14 29 24 16,0 2-24-16,14-31 38 0,0 0-38 0,-12 22 38 15,3-1-38-15,9-21 37 0,0 0-37 0,-9 15 37 16,2-3-37-16,7-12 15 0,0 0-15 0,-5 10 16 0,5-3-16 15,0-7 3-15,0 0-3 0,-3 7 3 0,1-4-3 16,2-3 0-16,0 0 0 0,2 6 0 16,1 0 0-16,-3-6 0 0,0 0 0 0,12 9 0 0,6 3 0 15,-18-12-4-15,0 0 4 0,21 10-3 0,8 1 3 16,-29-11-14-16,0 0 14 0,32 8-13 0,4-1 13 0,-36-7-34 16,0 0 34-16,38 5-33 0,1-3 33 0,-39-2-75 15,0 0 75-15,35 3-74 0,1-1 74 0,-36-2-130 16,0 0 130-16,32 7-130 0,-3-4 130 0,-29-3-131 15,0 0 131-15,21 5-130 0,-5 2 130 0,20 5-468 16</inkml:trace>
  <inkml:trace contextRef="#ctx0" brushRef="#br0" timeOffset="-116803.672">17500 14097 830 0,'0'0'0'0,"6"-10"0"16,0-5 0-16,-6 15 41 0,0 0-41 0,3-9 41 16,1 2-41-16,-4 7 1 0,0 0-1 0,7-7 1 15,3 2-1-15,-10 5 0 0,0 0 0 0,14-7 0 16,5 1 0-16,-19 6 0 0,0 0 0 0,25-9 0 0,4-1 0 15,-29 10 6-15,0 0-6 16,37-9 7-16,6-1-7 0,-43 10 40 0,0 0-40 0,51-7 40 0,8 0-40 16,-59 7 21-16,0 0-21 0,58-7 21 0,-1 4-21 15,-57 3 19-15,0 0-19 0,54-9 20 0,0 2-20 0,-54 7 17 16,0 0-17-16,45-6 17 0,-3 0-17 0,-42 6 1 16,0 0-1-16,33-5 1 0,-7 2-1 0,-26 3-33 15,0 0 33-15,20-4-33 0,-6 4 33 16,-14 0-115-16,0 0 115 0,8 0-115 0,-3 0 115 0,11 0-533 15</inkml:trace>
  <inkml:trace contextRef="#ctx0" brushRef="#br0" timeOffset="-116456.952">17946 13604 729 0,'0'0'0'0,"8"7"0"16,6-2 0-16,-14-5 75 0,0 0-75 0,5 2 75 15,-10-4-75-15,5 2 36 0,0 0-36 0,-3-2 37 16,-1-1-37-16,4 3 3 0,0 0-3 0,-3 0 4 16,1-4-4-16,2 4 2 0,0 0-2 15,-2 4 3-15,0 3-3 0,2 3 39 0,0 5-39 0,0 2 39 16,-3 4-39-16,3-21 35 0,0 0-35 0,-2 39 35 15,-1 16-35-15,3-55 39 0,0 0-39 0,-5 65 40 0,1 12-40 16,4-77 34-16,0 0-34 0,-7 74 35 16,2 3-35-16,5-77 3 0,0 0-3 0,-9 74 4 0,4-7-4 15,5-67-14-15,0 0 14 0,-4 43-13 0,4-21 13 16,0-22-120-16,0 0 120 0,9 8-119 16,3-16 119-16,-12 8-145 15,0 0 145-15,14-31-145 0,4-19 145 16,15-34-437-16</inkml:trace>
  <inkml:trace contextRef="#ctx0" brushRef="#br0" timeOffset="-116004.196">18489 13638 1043 0,'0'0'0'0,"-17"0"0"15,-11 0 0-15,28 0 103 0,0 0-103 0,-4 5 103 16,15 2-103-16,-8 0 57 0,1 2-57 0,-1-4 58 15,2-4-58-15,-1 5 3 0,-4-5-3 16,-5 6 3-16,1 2-3 0,4-9 1 0,0 0-1 0,-21 19 1 16,-8 8-1-16,29-27 5 0,0 0-5 0,-33 31 6 15,-2 5-6-15,35-36 21 0,0 0-21 0,-33 32 21 16,6 1-21-16,27-33 39 0,0 0-39 0,-27 32 39 16,2 4-39-16,25-36 21 0,0 0-21 0,-19 28 21 15,5-4-21-15,14-24 11 0,0 0-11 0,-12 20 11 16,0-4-11-16,12-16 19 0,0 0-19 0,-6 14 20 15,0-6-20-15,6-8 3 0,0 0-3 0,-4 7 3 16,2-2-3-16,2-5 12 0,0 0-12 0,0 7 13 16,6 0-13-16,-6-7 15 0,0 0-15 0,15 3 15 0,8-1-15 15,-23-2 8-15,0 0-8 0,31-2 9 0,13-3-9 16,-44 5 25-16,0 0-25 0,43-8 26 0,11-3-26 16,-54 11 2-16,0 0-2 0,47-8 2 0,-1-4-2 0,-46 12 6 15,0 0-6-15,45-12 7 0,0 1-7 0,-45 11 14 16,0 0-14-16,42-5 15 0,-7-3-15 0,-35 8 1 15,0 0-1-15,33-4 1 0,-7-1-1 0,-26 5-5 16,0 0 5-16,21-2-4 0,-9 1 4 16,-12 1-67-16,0 0 67 0,5 0-67 0,-6 0 67 0,1 0-150 15,0 0 150-15,-11-7-149 0,-8-3 149 0,-11-8-909 16</inkml:trace>
  <inkml:trace contextRef="#ctx0" brushRef="#br0" timeOffset="-115653.047">18571 13611 987 0,'0'0'0'0,"2"3"0"16,1 2 0-16,-3-5 91 0,0 0-91 0,0 0 92 15,4 0-92-15,-4 0 52 0,0 0-52 0,0 0 53 16,0-3-53-16,0 3 26 0,0 0-26 0,0 0 26 15,0-3-26-15,0 3 5 0,0 0-5 0,0 0 5 16,0 0-5-16,0 3 20 0,-2 2-20 0,0 5 20 0,2 2-20 16,0 7 33-16,2 7-33 0,-2 3 33 15,0 4-33-15,0-33 29 0,0 0-29 0,0 53 29 0,2 15-29 16,-2-1 23-16,1 3-23 0,3-3 24 0,-4 0-24 16,0-67 10-16,0 0-10 0,3 84 10 0,1 13-10 0,-4-97 35 15,0 0-35-15,5 72 36 0,-1-13-36 0,-4-59-1 16,0 0 1-16,5 36 0 0,-5-21 0 15,0-15-81-15,0 0 81 0,8-8-81 0,5-25 81 0,-13 33-101 16,0 0 101-16,8-77-100 0,3-38 100 0,10-77-872 16</inkml:trace>
  <inkml:trace contextRef="#ctx0" brushRef="#br0" timeOffset="-115239.047">18538 13201 1435 0,'0'0'0'0,"0"0"0"16,-4-6 0-16,4 6 134 0,0 0-134 0,4-4 134 16,1 2-134-16,-5 2 49 0,0 0-49 0,12-6 50 15,6 0-50-15,-18 6 2 0,0 0-2 0,24-3 3 16,0-2-3-16,-24 5-26 0,0 0 26 0,32 2-26 15,6 3 26-15,-38-5-21 0,0 0 21 0,37 13-21 16,-1 8 21-16,-4 1 0 0,-3 6 0 0,-4-1 0 16,-3 6 0-16,-22-33 20 0,0 0-20 0,23 39 20 15,1 9-20-15,-24-48 10 0,0 0-10 0,26 58 10 16,-1 9-10-16,-25-67 12 0,0 0-12 0,35 82 12 16,3 16-12-16,-38-98 16 0,0 0-16 0,30 99 17 0,-8 2-17 0,-22-101 3 15,0 0-3-15,16 98 3 0,-14 0-3 0,-4-20 2 16,-12-11-2-16,5-19 3 0,2-19-3 15,7-29-7-15,0 0 7 0,-22 50-7 0,-8 8 7 0,30-58-58 16,0 0 58-16,-23 40-57 0,3-10 57 16,-3-2-80-16,2-8 80 0,7-6-80 0,5-9 80 0,9-5-140 15,0 0 140-15,-28 0-140 0,-8-7 140 0,36 7-122 16,0 0 122-16,-35-29-122 0,-3-17 122 16,-35-29-681-16</inkml:trace>
  <inkml:trace contextRef="#ctx0" brushRef="#br0" timeOffset="-114706.005">18979 12631 1076 0,'0'0'0'0,"-4"0"0"16,-5 0 0-16,9 0 62 0,0 0-62 0,2-5 62 16,10-2-62-16,-12 7 15 0,0 0-15 0,11-12 16 15,3-2-16-15,-14 14 8 0,0 0-8 0,8-10 9 16,-1 0-9-16,-7 10 2 0,0 0-2 0,6-5 2 16,-3-1-2-16,2 3 22 0,-5 0-22 0,0 3 22 0,0 0-22 15,0 0 38-15,0 0-38 0,0 0 38 0,0 0-38 0,0 0 14 16,0 0-14-16,0 0 15 0,0 0-15 0,0 0 13 15,0 0-13-15,0 0 13 0,0 0-13 0,0 0 10 16,0 0-10-16,0 0 10 16,0 0-10-16,0 0 0 15,0 0 0-15,0 0 0 0,0 0 0 0,0 0 0 0,0 0 0 0,0 0 0 16,0 0 0-16,0 0-2 0,0 0 2 0,0 0-2 0,0 0 2 0,0 0-2 0,0 0 2 16,0 3-2-16,0 0 2 0,0-3 0 0,0 0 0 15,2 18 0-15,0 9 0 0,-2-27 0 0,0 0 0 16,5 39 1-16,0 6-1 0,0-2 16 0,1 0-16 15,-1-13 17-15,-5-9-17 0,2 3 24 16,-1-2-24-16,1 4 25 0,-2 3-25 0,0-29 13 0,0 0-13 16,4 26 14-16,-4-1-14 0,0-25 19 0,0 0-19 15,1 21 20-15,1-4-20 0,-2-17-57 0,0 0 57 0,2 12-56 16,-2-3 56-16,0-9-152 0,0 0 152 0,0 5-152 16,0-5 152-16,0 0-134 0,0 0 134 0,-4-12-134 15,-3-7 134-15,-3-10-584 0</inkml:trace>
  <inkml:trace contextRef="#ctx0" brushRef="#br0" timeOffset="-114323.214">19430 12391 1087 0,'0'0'0'0,"-12"5"0"0,-9 2 0 0,14-4 102 16,5-1-102-16,5-2 103 0,10-2-103 0,-8 2 31 15,0 0-31-15,-1 0 31 0,-1 2-31 0,1 2-4 16,-4 1 4-16,0 2-4 0,0-1 4 0,0-6-39 16,0 0 39-16,-4 26-39 0,-3 10 39 0,7-36 15 15,0 0-15-15,-10 48 15 0,-3 7-15 0,0 0 36 0,-5 1-36 16,4-6 37-16,4-5-37 0,10-45 13 0,0 0-13 15,-25 82 14-15,-8 17-14 0,33-99 15 16,0 0-15-16,-31 94 15 0,-7 4-15 0,38-98 34 0,0 0-34 0,-30 84 34 16,0-7-34-16,30-77 17 0,0 0-17 0,-21 57 17 15,6-16-17-15,15-41 18 0,0 0-18 0,-11 32 19 16,4-11-19-16,7-21-14 0,0 0 14 0,-5 19-13 16,3-7 13-16,2-12-135 0,0 0 135 0,0 5-135 15,2-7 135-15,-2 2-126 0,0 0 126 0,5-26-125 16,2-18 125-16,5-26-673 0</inkml:trace>
  <inkml:trace contextRef="#ctx0" brushRef="#br0" timeOffset="-113745.78">19367 13131 1020 0,'0'0'0'0,"-2"-8"0"0,-1-8 0 0,3 16 67 16,0 0-67-16,0-8 68 0,3 4-68 0,-3 4 0 15,0 0 0-15,4-12 1 0,6-3-1 0,-10 15-2 16,0 0 2-16,9-16-2 0,1-3 2 0,-10 19-1 16,0 0 1-16,9-15-1 0,-2 1 1 0,0 4 18 15,2 2-18-15,-4 1 19 0,2 5-19 0,-2-1 47 16,2 3-47-16,2 0 48 0,0 0-48 0,-1 3 10 0,-1-1-10 15,2 1 11-15,1-1-11 0,-10-2 24 16,0 0-24-16,14 7 25 0,2 1-25 0,-16-8 12 0,0 0-12 16,14 12 13-16,2 5-13 0,-16-17 16 0,0 0-16 15,12 17 17-15,0 6-17 0,-12-23 34 0,0 0-34 0,9 20 34 16,-4 1-34-16,-5-21 18 16,0 0-18-16,3 20 18 0,-3-1-18 0,0-19 36 0,0 0-36 15,-6 26 36-15,-3 3-36 0,9-29 6 0,0 0-6 0,-9 26 7 16,0-6-7-16,1-1 28 0,-1-3-28 0,2-6 28 15,5-5-28-15,-5 4 0 0,6-4 0 0,-6 2 0 16,1-2 0-16,-1 5 13 0,0-3-13 0,4-2 14 16,3-5-14-16,0 0 4 0,0 0-4 0,0 0 4 15,0 0-4-15,0 0 7 0,-4 3-7 0,4-3 7 16,0 0-7-16,0 0 14 0,0 0-14 0,0 0 15 0,0 0-15 16,0 0 8-16,0 0-8 0,4 2 8 0,3 0-8 15,-7-2 9-15,0 0-9 0,10 0 9 0,6-2-9 0,-16 2 15 16,0 0-15-16,19-2 15 0,4 1-15 0,-23 1 0 15,0 0 0-15,26 1 0 0,5 1 0 16,-31-2-74-16,0 0 74 0,33 2-74 0,1 3 74 0,-5-3-229 16,-1-1 229-16,-9 3-229 0,-5-1 229 0,-14-3-169 15,0 0 169-15,16-1-169 0,-2-5 169 0,15 0-538 16</inkml:trace>
  <inkml:trace contextRef="#ctx0" brushRef="#br0" timeOffset="-112740.58">20587 13611 886 0,'0'0'0'0,"-7"0"0"0,-2-4 0 0,9 4 5 15,0 0-5-15,-7-1 6 0,5-1-6 0,2 2-51 16,0 0 51-16,0 0-51 0,0 0 51 0,0 0-76 16,0 0 76-16,0 0-75 0,-3 3 75 0,3-3-52 15,0 0 52-15,-14 6-52 0,-7 0 52 0,21-6 17 0,0 0-17 16,-21 7 17-16,-2 2-17 0,23-9 64 0,0 0-64 15,-24 8 65-15,-6 3-65 0,2-3 34 0,6 1-34 16,4-2 34-16,6-6-34 0,0 3 12 0,3-3-12 16,1 3 13-16,2-2-13 0,-4 1 32 15,-4 0-32-15,7-1 32 0,3 0-32 0,4-2 4 0,0 0-4 0,-10 5 4 16,-2-3-4-16,12-2 15 0,0 0-15 0,-11 3 16 16,1 1-16-16,10-4 4 0,0 0-4 0,-11 6 4 15,-1 5-4 1,12-11 21-16,0 0-21 0,-8 15 21 15,-5 6-21-15,13-21 43 0,0 0-43 0,-5 29 43 0,3 5-43 0,2-34 54 0,0 0-54 0,4 36 55 16,5 2-55-16,-9-38 60 0,0 0-60 0,10 34 61 16,7-1-61-16,-17-33 57 0,0 0-57 0,18 25 58 15,-1-4-58-15,-17-21 35 0,0 0-35 0,25 5 35 16,3-10-35-16,-28 5 10 0,0 0-10 0,31-24 10 16,5-16-10-16,-36 40 0 15,0 0 0-15,39-48 1 0,1-10-1 0,-40 58 0 0,0 0 0 0,43-80 0 0,6-20 0 16,-10 20 10-16,-5 4-10 0,-16 18 10 0,-8 7-10 15,1 13 15-15,-8 11-15 0,-1-1 15 0,-2 3-15 16,0 25 45-16,0 0-45 0,-2-31 45 0,-1-5-45 0,3 36 49 16,0 0-49-16,-9-33 50 0,2 1-50 15,7 32 42-15,0 0-42 0,-5-26 42 0,-2 5-42 16,7 21 19-16,0 0-19 0,-5-15 20 0,-1 5-20 0,6 10 13 16,0 0-13-16,-5-7 13 0,-2 3-13 0,7 4 10 15,0 0-10-15,-7-1 10 0,0 1-10 0,7 0 15 16,0 0-15-16,-7 0 15 0,2 0-15 15,5 0 1-15,0 0-1 0,-3 0 1 0,-1 0-1 0,4 0 8 16,0 0-8-16,0 0 8 0,-3-4-8 0,3 4 0 0,0 0 0 16,0 0 1-16,0 0-1 0,0 0 0 0,0 0 0 15,0 0 1-15,0 0-1 0,0 0-2 0,0 0 2 0,3 16-1 16,2 9 1-16,-5-25-13 0,0 0 13 0,11 43-12 16,4 14 12-16,-15-57-4 0,0 0 4 0,14 75-4 15,0 19 4-15,4 9-8 0,1 10 8 0,-5-25-7 16,-2-18 7-16,-12-70 1 0,0 0-1 0,10 72 2 15,1-2-2-15,-11-70 29 0,0 0-29 0,14 57 29 16,0-8-29-16,-14-49 0 0,0 0 0 0,10 31 0 16,-5-17 0-16,-5-14-15 0,0 0 15 0,7 7-15 15,0-11 15-15,-7 4-80 0,0 0 80 0,0-29-79 16,-3-17 79-16,-1-33-1233 0</inkml:trace>
  <inkml:trace contextRef="#ctx0" brushRef="#br0" timeOffset="-112188.586">21254 12878 651 0,'0'0'0'0,"-7"5"0"0,-4 2 0 0,8-4 72 0,-2 2-72 0,5-5 72 0,-4 2-72 0,4-2 54 0,-3 2-54 0,3-2 55 16,-4 1-55-16,4-1 41 0,-3 2-41 0,3-2 42 16,0 0-42-16,0 0 34 0,0 0-34 0,0 0 34 15,0 0-34-15,0 0 54 0,-4 2-54 0,1 1 54 16,-1 2-54-16,4-5 42 0,0 0-42 0,-14 16 43 16,-1 4-43-16,15-20 31 0,0 0-31 0,-18 31 31 15,-1 7-31-15,19-38 24 0,0 0-24 0,-17 43 25 16,1 5-25-16,16-48 15 0,0 0-15 0,-14 53 16 15,0 7-16-15,14-60 35 0,0 0-35 0,-16 87 36 0,-1 23-36 16,17-110 28-16,0 0-28 0,-10 111 28 0,3 7-28 16,7-118 50-16,0 0-50 0,0 113 50 0,7 4-50 0,-7-117 52 15,0 0-52-15,13 103 53 0,8-8-53 0,0-23 22 16,0-17-22-16,0-14 22 0,0-15-22 0,-21-26-46 16,0 0 46-16,23 27-46 0,3-9 46 0,-26-18-166 15,0 0 166-15,33 12-165 0,5-9 165 16,-38-3-115-16,0 0 115 0,30-21-114 0,-1-20 114 0,32-20-747 15</inkml:trace>
  <inkml:trace contextRef="#ctx0" brushRef="#br0" timeOffset="-109176.777">21613 13405 180 0,'0'0'0'0,"0"-5"0"0,-2-3 0 0,2 8 55 0,0 0-55 15,-2-4 56-15,2 2-56 0,0 2 62 0,0 0-62 16,0 0 62-16,0 0-62 0,0 0 75 0,0 0-75 16,0 0 76-16,0 0-76 0,0 0 55 0,0 0-55 0,0 0 55 15,0 0-55-15,0 0 52 0,0 0-52 0,0 0 52 16,-2 4-52-16,2-4 44 0,0 0-44 0,0 0 44 16,-3 3-44-16,3-3 35 0,0 0-35 0,-2 4 36 15,2-1-36-15,0-3 34 0,0 0-34 0,0 9 34 16,0 3-34-16,0-12 22 0,0 0-22 0,11 24 22 15,8 6-22-15,-19-30 18 0,0 0-18 0,24 40 18 16,11 8-18-16,-35-48 10 0,0 0-10 0,40 55 10 16,9 6-10-16,-49-61 4 0,0 0-4 0,63 84 5 15,10 17-5-15,-73-101 13 0,0 0-13 0,62 86 13 16,-2-7-13-16,-17-21 14 0,-11-20-14 0,-13-14 15 0,-12-16-15 16,0 3 8-16,-2-6-8 0,2 0 9 0,-4-2-9 15,1-3-33-15,-2 2 33 0,-1-9-33 0,-1-5 33 0,0 12-131 16,0 0 131-16,-10-29-131 0,-7-12 131 0,-11-29-553 15</inkml:trace>
  <inkml:trace contextRef="#ctx0" brushRef="#br0" timeOffset="-108848.363">21965 13433 740 0,'0'0'0'0,"-2"8"0"0,-2 8 0 0,4-16 110 0,0 0-110 16,0 0 110-16,4-2-110 0,-4 2 89 0,0 0-89 16,2-2 90-16,-1-5-90 0,-1 7 64 0,0 0-64 0,2-3 64 15,-2 0-64-15,0 3 42 0,0 0-42 0,0 0 42 16,0 0-42-16,0 0 46 0,0 0-46 0,-10 10 46 16,-8 9-46-16,18-19 46 0,0 0-46 0,-22 27 47 15,-5 11-47-15,3-1 12 0,-2 3-12 0,5-4 12 16,2-4-12-16,19-32 38 0,0 0-38 0,-23 53 39 15,-1 11-39-15,24-64 2 0,0 0-2 16,-30 77 2-16,-1 14-2 0,10-33 3 0,10-19-3 0,3-10 3 16,1-15-3-16,2 0-30 0,3-7 30 0,0-2-30 15,0-2 30-15,2-3-127 0,-1 4 127 0,2-9-127 16,1-7 127-16,-2 12-160 0,0 0 160 0,7-33-159 0,3-18 159 16,8-33-661-16</inkml:trace>
  <inkml:trace contextRef="#ctx0" brushRef="#br0" timeOffset="-108405.157">21867 12938 931 0,'0'0'0'0,"0"0"0"0,0 0 0 0,0 0 96 0,0 0-96 15,0 0 97-15,3-4-97 0,-3 4 45 0,0 0-45 16,9-7 46-16,3-1-46 0,-12 8 0 16,0 0 0-16,21-16 0 0,7-3 0 0,-3 6-1 0,-1-4 1 0,0 6 0 15,-1-1 0-15,-4 7 0 0,-1 2 0 0,-4 1 0 16,-2 0 0-16,-5 4 8 0,1 1-8 0,-1 1 8 16,0-1-8-16,-3 4 46 0,-1 2-46 0,3-1 47 15,-1-1-47-15,0 7 43 0,-2 3-43 0,1 0 44 16,-1-5-44-16,-3-12 52 0,0 0-52 0,0 31 53 15,-3 12-53-15,3-43 32 0,0 0-32 0,-5 48 32 16,-2 5-32-16,-4-5 25 0,-1-4-25 0,5-13 26 16,4-9-26-16,-3 1 9 0,1-3-9 0,2-3 10 15,3-5-10-15,-6 4 0 0,3-2 0 0,3-4 0 16,0-5 0-16,0 2-1 0,0 1 1 0,2-1 0 16,5 2 0-16,-7-9-17 0,0 0 17 0,10 8-16 0,9 1 16 15,-1-6-26-15,3 1 26 0,0-4-25 0,1-5 25 16,-22 5-32-16,0 0 32 0,26-4-32 15,2-1 32 1,-28 5-59-16,0 0 59 0,32-3-58 0,2 1 58 0,-34 2-139 16,0 0 139-16,28 3-138 0,-2 4 138 0,28 4-735 0</inkml:trace>
  <inkml:trace contextRef="#ctx0" brushRef="#br0" timeOffset="-108091.458">22442 13679 897 0,'0'0'0'0,"0"-10"0"16,2-7 0-16,-2 17 82 0,0 0-82 0,1-9 82 16,1 6-82-16,-2 3 57 0,0 0-57 0,12-2 57 15,4 2-57-15,-16 0 62 0,0 0-62 0,24-3 62 16,6-1-62-16,-30 4 18 0,0 0-18 0,31-3 18 15,4-2-18-15,-35 5 6 0,0 0-6 0,32-4 6 16,2 1-6-16,-34 3 10 0,0 0-10 0,33-2 11 16,2 2-11-16,-35 0 0 0,0 0 0 0,32 0 0 15,-3-1 0-15,-29 1-42 0,0 0 42 0,21-2-41 0,-7-3 41 16,-14 5-77-16,0 0 77 0,9-12-76 16,-4-5 76-16,-5 17-144 0,0 0 144 0,-2-21-144 0,-5-3 144 15,-1-24-537-15</inkml:trace>
  <inkml:trace contextRef="#ctx0" brushRef="#br0" timeOffset="-107788.591">22595 13302 673 0,'0'0'0'0,"7"6"0"0,7 2 0 0,-14-8 80 15,-3 0-80-15,3 0 81 0,0-3-81 0,-4-1 46 16,1 3-46-16,1-5 46 0,0 3-46 0,2 3 10 15,-3-3-10-15,3 3 10 0,0 0-10 0,0 0 5 0,-2 3-5 16,2 6 6-16,2-1-6 0,-2-8 42 0,0 0-42 16,-4 26 42-16,-1 12-42 0,5-38 47 0,0 0-47 0,-2 46 47 15,4 7-47-15,-2-3 36 0,2-2-36 0,1-9 36 16,-3-8-36-16,4 5 35 0,-1-2-35 16,-1-1 35-16,-2-4-35 0,0-29 8 0,0 0-8 0,5 34 9 15,4 4-9-15,-9-38-20 0,0 0 20 0,9 30-19 16,1-2 19-16,-10-28-113 0,0 0 113 0,9 20-112 15,-6-4 112-15,9 20-685 0</inkml:trace>
  <inkml:trace contextRef="#ctx0" brushRef="#br0" timeOffset="-107362.053">23066 13302 1244 0,'0'0'0'0,"-13"-1"0"0,-13-4 0 0,23 5 108 16,6 0-108-16,-6 0 108 0,-6 0-108 0,6 0 51 16,1 1-51-16,7 15 52 0,4 8-52 0,-9-24 33 15,0 0-33-15,0 32 34 0,0 9-34 0,0-41 4 16,0 0-4-16,0 45 4 0,-5 5-4 0,5-50 37 0,0 0-37 15,-4 39 37-15,-5-3-37 0,9-36 30 0,0 0-30 16,-7 27 30-16,0-8-30 0,2-3-34 0,3-6 34 16,-3-2-34-16,3-2 34 0,1-5-22 0,1 3 22 15,3-1-22-15,2 1 22 0,1-1-20 0,1-1 20 0,-2-1-20 16,2 1 20-16,-7-2-6 0,0 0 6 0,9 0-6 16,1-2 6-16,2 2-1 0,0-1 1 0,-3 1-1 15,0 0 1-15,3 0 0 0,0 0 0 16,6 0 0-16,-3 0 0 0,-15 0-2 0,0 0 2 0,23 0-2 15,1-2 2-15,-24 2-27 0,0 0 27 0,30-3-27 16,5-8 27-16,-35 11-76 0,0 0 76 0,29-12-76 16,1-1 76-16,-30 13-192 0,0 0 192 0,24-21-192 15,-4-1 192-15,-20 22-138 0,0 0 138 0,8-28-138 16,-8 1 138-16,9-24-458 0</inkml:trace>
  <inkml:trace contextRef="#ctx0" brushRef="#br0" timeOffset="-106981.252">23296 13374 471 0,'0'0'0'0,"1"7"0"0,1 5 0 0,-2-12 53 16,0 0-53-16,-2 4 54 0,1-8-54 0,1 4 69 16,0 0-69-16,0 0 70 0,0-5-70 0,0 5 91 15,0 0-91-15,0-2 91 0,-2-3-91 0,2 5 82 16,0 0-82-16,0 0 83 0,-2-3-83 0,2 3 59 15,0 0-59-15,0 0 60 0,0 0-60 0,0 0 48 16,0 0-48-16,0 0 49 0,0 0-49 0,0 0 7 0,0 0-7 16,0 0 8-16,0 0-8 0,0 0 6 15,0 0-6-15,0 0 6 0,-2 3-6 0,2-3 3 0,0 0-3 0,-1 16 4 16,-1 8-4-16,2-24 17 0,0 0-17 0,2 37 17 16,1 13-17-16,-3-50 7 0,0 0-7 15,2 53 8-15,1 7-8 0,-3-60 25 0,0 0-25 0,0 62 26 16,0 3-26-16,0-65 6 0,0 0-6 0,-1 63 7 15,-3-3-7-15,4-60 16 0,0 0-16 0,-3 46 17 16,1-10-17-16,2-36-4 0,0 0 4 0,0 30-4 16,-4-12 4-16,4-18-106 0,0 0 106 0,4 9-105 15,-2-11 105-15,-2 2-146 16,0 0 146-16,1-22-146 0,1-16 146 16,2-20-616-16</inkml:trace>
  <inkml:trace contextRef="#ctx0" brushRef="#br0" timeOffset="-106629.073">23316 12850 1155 0,'0'0'0'0,"4"-3"0"0,3-1 0 0,-7 4 70 16,0 0-70-16,7-5 70 0,0 2-70 0,3 3 45 0,4 0-45 16,-2 0 45-16,1 1-45 0,1 3 0 0,1-1 0 15,3 4 0-15,-1 2 0 0,0 3-2 16,3 0 2-16,-6 3-1 0,-2 1 1 0,-12-16 9 0,0 0-9 0,19 36 10 16,5 13-10-16,-24-49 41 0,0 0-41 0,30 62 41 15,5 13-41-15,-35-75 44 0,0 0-44 0,33 98 44 16,2 20-44-16,-35-118 35 15,0 0-35-15,26 108 36 16,-7 0-36-16,-19-108 15 16,0 0-15-16,12 91 16 0,-8-12-16 0,-4-79-35 0,0 0 35 0,-9 70-35 0,-10-9 35 0,19-61-198 15,0 0 198-15,-32 55-198 0,-9-8 198 0,-33 54-796 0</inkml:trace>
  <inkml:trace contextRef="#ctx0" brushRef="#br0" timeOffset="-105330.436">20405 14551 1087 0,'0'0'0'0,"0"0"-194"0,0 0 194 0,0-3-194 15,2-2 194-15,-2 5-66 0,0 0 66 0,2-4-65 16,-2 3 65-16,0 1-26 0,0 0 26 0,0 0-25 16,0 0 25-16,0 0 0 0,0 0 0 0,0 0 1 15,0 0-1-15,0 0 49 0,0 0-49 0,0 0 50 16,0 0-50-16,0 0 37 0,0 0-37 0,0 0 37 0,0 0-37 15,0 0 30-15,0 0-30 0,0 0 30 0,0 0-30 16,0 0 15-16,0 0-15 0,0 0 15 0,0 0-15 16,0 0 19-16,0 0-19 0,0 0 20 0,3 0-20 15,-3 0 33-15,0 0-33 0,4 0 33 0,3 0-33 16,-7 0 27-16,0 0-27 0,8 0 27 0,5 1-27 0,-13-1 24 16,0 0-24-16,15 2 25 15,5-2-25-15,-20 0 40 0,0 0-40 0,27 2 40 0,8-2-40 0,-35 0 49 16,0 0-49-16,33 0 49 0,6 0-49 0,-39 0 58 15,0 0-58-15,40 0 59 0,2-2-59 0,-42 2 39 16,0 0-39-16,43 0 40 0,1 0-40 0,-44 0 30 0,0 0-30 16,52 0 30-16,0 2-30 0,-52-2 39 15,0 0-39-15,61 0 39 0,7 0-39 0,-68 0 22 16,0 0-22-16,68 0 23 0,5-2-23 0,-73 2 28 16,0 0-28-16,100-3 28 0,20-1-28 0,-120 4 22 0,0 0-22 0,111-3 22 15,4-2-22-15,-115 5 16 0,0 0-16 0,119-9 17 16,1-3-17-16,-120 12 46 0,0 0-46 0,117-15 46 15,-1-6-46-15,-116 21 8 0,0 0-8 0,122-20 8 16,5-4-8-16,-127 24 21 0,0 0-21 0,115-24 21 16,-5 1-21-16,-110 23 8 0,0 0-8 0,112-24 8 15,-1 4-8-15,-22 6 33 0,-16 4-33 0,-14-1 34 16,-12 0-34-16,-47 11 4 0,0 0-4 0,74-9 5 16,11 4-5-16,-14 1 17 0,-3 4-17 0,-12 0 17 15,-9 2-17-15,-12 0 24 0,-12 0-24 0,3-2 25 16,-4 0-25-16,-22 0 13 0,0 0-13 0,33 0 13 0,6 0-13 15,-39 0 10-15,0 0-10 0,40 0 11 16,2 1-11-16,-42-1 17 0,0 0-17 0,33 2 17 0,-5 0-17 16,-6-1 14-16,-3 5-14 0,-3-6 15 0,-5 1-15 15,-4-1 4-15,0-1-4 0,-4 1 4 16,2 1-4-16,-5-1-17 0,0 0 17 0,0 0-17 16,0 0 17-16,0 0-120 0,0 0 120 0,-8-1-119 0,-8 1 119 0,16 0-117 15,0 0 117-15,-28-21-117 0,-12-8 117 0,-28-19-1122 16</inkml:trace>
  <inkml:trace contextRef="#ctx0" brushRef="#br0" timeOffset="-96352.062">21736 14736 505 0,'0'0'0'0,"0"0"0"0,-5-3 0 15,5 3 62-15,0 0-62 0,0 0 63 0,0 0-63 16,0 0 56-16,0 0-56 0,0 0 57 0,0 0-57 0,0 0 67 15,0 0-67-15,0 0 67 0,0 0-67 0,0 0 53 16,0 0-53-16,0 0 53 0,0 0-53 0,0 0 50 16,0 0-50-16,0 0 50 0,0 0-50 0,0 0 55 15,0 0-55-15,0 0 56 0,0 0-56 0,0 0 32 16,0 0-32-16,0 0 33 0,0 0-33 0,0 0 45 16,0 0-45-16,0 0 46 0,0 0-46 0,0 0 57 15,0 0-57-15,0 0 57 0,0 0-57 0,0 0 22 16,2-5-22-16,1-2 23 0,1-2-23 0,-4 9 32 15,0 0-32-15,12-13 33 0,5-4-33 0,-17 17 6 0,0 0-6 16,28-18 6-16,11-2-6 0,-39 20 17 0,0 0-17 0,40-17 17 16,3 1-17-16,-3 6 15 0,-1 1-15 15,-11 8 15-15,-6-3-15 0,3 8 15 0,-3-3-15 0,-8 5 16 16,-3-1-16-16,1 3 26 0,5 4-26 0,-8-3 26 16,-4-1-26-16,4 4 6 0,1 6-6 0,-3-5 7 15,-3 3-7-15,-4-16 34 0,0 0-34 0,3 29 35 16,1 7-35-16,-4-36 27 0,0 0-27 0,-2 41 27 15,0 5-27-15,-5-1 8 0,2-3-8 16,0-14 9-16,1-11-9 0,-3 0 19 0,-1-1-19 0,-6 14 20 16,-4 10-20-16,18-40-5 0,0 0 5 0,-28 38-4 15,-5 3 4-15,33-41-33 0,0 0 33 0,-35 36-32 16,-1-2 32-16,36-34-11 0,0 0 11 0,-33 27-10 16,-2-4 10-16,35-23-38 0,0 0 38 0,-30 17-37 15,6-4 37-15,24-13-29 0,0 0 29 0,-24 9-29 0,1-4 29 16,23-5-1-16,0 0 1 0,-21 2 0 0,4-4 0 15,17 2 2-15,0 0-2 0,-18-3 3 0,6-2-3 16,12 5 7-16,0 0-7 0,-12-2 7 0,5-5-7 16,7 7 9-16,0 0-9 0,-5-3 10 0,1-3-10 0,4 6 1 15,0 0-1-15,-2-3 1 0,4-2-1 0,-2 5 0 16,0 0 0-16,2-4 0 0,1-1 0 0,-3 5 0 16,0 0 0-16,7-3 0 0,6-1 0 0,-13 4 0 15,0 0 0-15,19 0 0 0,9 0 0 0,-28 0 2 16,0 0-2-16,36 0 2 0,8 6-2 0,-44-6 19 15,0 0-19-15,50 6 20 0,2 3-20 0,-52-9 38 0,0 0-38 16,54 10 38-16,2 2-38 0,-56-12 2 0,0 0-2 0,58 12 3 16,-1 2-3-16,-57-14-1 0,0 0 1 15,58 12-1-15,1-2 1 0,-59-10-207 0,0 0 207 0,56 4-207 16,-6-8 207-16,-50 4-113 0,0 0 113 0,28-12-113 16,-16-12 113-16,28-12-826 0</inkml:trace>
  <inkml:trace contextRef="#ctx0" brushRef="#br0" timeOffset="-94830.503">23780 12165 236 0,'0'0'0'0,"5"2"0"0,2 1 0 0,-7-3 24 15,0 0-24-15,0 0 25 0,-9 0-25 0,9 0 16 16,0 0-16-16,-8 0 17 0,1-3-17 0,7 3 21 15,0 0-21-15,-6 0 21 0,1 0-21 0,5 0 76 0,0 0-76 16,0 0 76-16,5 0-76 0,-5 0 89 16,0 0-89-16,7 0 90 0,7-2-90 0,-14 2 82 0,0 0-82 15,16 0 82-15,7-2-82 0,-23 2 72 0,0 0-72 16,26 0 72-16,3 0-72 0,-29 0 45 0,0 0-45 16,28 0 45-16,-2 2-45 0,-26-2 32 0,0 0-32 15,30 0 32-15,0 0-32 0,-30 0 22 0,0 0-22 0,29 0 23 16,-1 2-23-16,-28-2 16 0,0 0-16 0,25 3 17 15,-5 2-17-15,-20-5 27 0,0 0-27 0,23 10 27 16,1 2-27-16,-24-12 20 0,0 0-20 0,20 16 20 16,-5 1-20-16,-15-17 26 0,0 0-26 0,14 24 26 15,0 5-26-15,-14-29-5 0,0 0 5 0,11 28-4 16,-3 1 4-16,-8-29-2 0,0 0 2 0,6 34-2 16,-3 2 2-16,-3-36-2 0,0 0 2 0,2 41-2 15,0 4 2-15,-2-45 0 0,0 0 0 0,1 53 0 16,-1 8 0-16,0-61 0 0,0 0 0 0,5 69 0 0,-3 5 0 15,-2-74 3-15,0 0-3 0,7 111 4 16,-2 26-4-16,-5-137 3 0,0 0-3 0,4 140 3 0,-2 9-3 16,-2-149 6-16,0 0-6 0,0 155 6 0,-2 6-6 15,2-161 7-15,0 0-7 0,-2 171 8 16,2 11-8-16,0-182 0 0,0 0 0 0,-2 173 1 16,-1-2-1-16,3-171 7 0,0 0-7 0,-2 147 8 0,-1-17-8 0,3-130 49 15,0 0-49-15,-6 119 49 0,-6-13-49 0,12-106 43 16,0 0-43-16,-8 89 43 0,-1-14-43 15,9-75 36-15,0 0-36 0,-7 52 36 0,2-21-36 0,5-31 27 16,0 0-27-16,-6 22 27 0,3-12-27 0,3-10 0 0,0 0 0 16,-9 10 0-16,-8-8 0 0,17-2-31 0,0 0 31 15,-28-8-31-15,-9-13 31 0,37 21-216 0,0 0 216 16,-54-63-215-16,-12-32 215 0,66 95-129 0,0 0 129 0,-66-104-128 16,-4-19 128-16,-66-105-640 0</inkml:trace>
  <inkml:trace contextRef="#ctx0" brushRef="#br0" timeOffset="-94069.352">24886 13638 303 0,'0'0'0'0,"-3"0"0"16,-4-7 0-16,7 7 52 0,0 0-52 0,-2-3 52 16,2 1-52-16,0 2 33 0,0 0-33 0,0 0 34 15,0 0-34-15,0 0 0 0,0 0 0 0,0 0 0 16,0 0 0-16,0 0-20 0,0 0 20 0,0 0-19 0,0 0 19 15,0 0 1-15,0 0-1 0,0 0 1 16,0 0-1-16,0 0 37 0,0 0-37 0,0 0 37 0,0 0-37 16,0 0 36-16,0 0-36 0,0 0 36 0,-5 4-36 0,5-4 45 15,0 0-45-15,0 0 46 0,-4 3-46 0,4-3 69 16,0 0-69-16,0 0 70 0,-3 5-70 0,3-5 86 16,0 0-86-16,0 0 86 0,0 0-86 0,0 0 92 15,0 0-92-15,12-3 92 0,5 1-92 0,-17 2 67 16,0 0-67-16,35-5 67 0,12-2-67 0,-47 7 62 15,0 0-62-15,51-7 62 0,6 0-62 0,-57 7 64 16,0 0-64-16,52-6 64 0,1-1-64 16,-53 7 51-16,0 0-51 0,45-5 52 0,-3-1-52 0,-42 6 23 0,0 0-23 15,31-3 24-15,-5 1-24 0,-26 2 20 0,0 0-20 16,19-1 20-16,-5-1-20 0,-14 2 1 0,0 0-1 16,11 0 2-16,-4 0-2 0,-7 0-72 0,0 0 72 0,3 0-72 15,-6 0 72-15,3 0-191 0,0 0 191 16,-21 3-190-16,-14 4 190 0,-21 3-810 0</inkml:trace>
  <inkml:trace contextRef="#ctx0" brushRef="#br0" timeOffset="-93815.922">24865 13864 830 0,'0'0'0'0,"14"-6"0"15,10-6 0-15,-18 8 158 0,-6 6-158 0,3-2 159 16,1 2-159-16,1-1 132 0,4 3-132 0,3-1 132 0,5 1-132 0,-17-4 68 16,0 0-68-16,28 5 68 0,9-4-68 15,-37-1 40-15,0 0-40 0,40 4 41 0,7-1-41 0,-47-3 1 16,0 0-1-16,40 4 1 0,-4-3-1 0,-36-1-59 16,0 0 59-16,35 0-59 0,0 0 59 0,-35 0-159 15,0 0 159-15,32-1-159 0,-5-1 159 0,-27 2-131 16,0 0 131-16,60-4-665 15,-120 8 665-15</inkml:trace>
  <inkml:trace contextRef="#ctx0" brushRef="#br0" timeOffset="-91022.958">15385 15495 561 0,'0'0'0'0,"-4"-8"0"0,1-6 0 0,1 9 68 0,2 1-68 15,0 1 69-15,0 1-69 0,0 2 54 0,0 0-54 16,0 0 55-16,0 0-55 0,0 0 79 0,-4 2-79 0,4-2 80 16,0 0-80-16,0 0 82 0,0 0-82 15,0 0 83-15,-3 3-83 0,3-3 85 0,-4 0-85 0,4 0 86 16,0 0-86-16,0 0 82 0,0 0-82 0,-1 4 83 16,-6-1-83-16,0 2 54 0,-4 2-54 0,6-3 54 15,2-1-54-15,-1-1 35 0,2-2-35 0,-6 8 35 16,-10 8-35-16,18-16 25 0,0 0-25 0,-17 19 26 15,-2 3-26-15,19-22 8 0,0 0-8 0,-21 26 9 16,-2 3-9-16,23-29 18 0,0 0-18 0,-19 31 18 16,0 3-18-16,19-34 8 0,0 0-8 0,-18 39 8 15,6 1-8-15,12-40 3 0,0 0-3 0,-16 39 4 16,4-1-4-16,12-38 7 0,0 0-7 0,-10 41 7 0,-1 2-7 16,11-43 3-16,0 0-3 0,-7 41 3 15,4 0-3-15,3-41 5 0,0 0-5 0,0 43 5 0,2 1-5 16,-2-44-2-16,0 0 2 0,12 40-1 0,7-1 1 15,-19-39-6-15,0 0 6 0,31 31-6 0,11-7 6 16,-42-24-1-16,0 0 1 0,42 8-1 0,5-13 1 0,-47 5-9 16,0 0 9-16,47-19-8 0,4-15 8 0,-51 34 0 15,0 0 0-15,47-34 0 0,0-7 0 0,-47 41 5 16,0 0-5-16,36-36 6 0,-6 0-6 0,-30 36 24 16,0 0-24-16,23-28 25 0,-11 5-25 0,-12 23 43 15,0 0-43-15,3-21 43 0,-3 6-43 16,0 15 38-16,0 0-38 0,-14-19 39 0,-8 0-39 0,22 19 1 15,0 0-1-15,-30-26 1 0,-8-6-1 0,38 32-85 0,0 0 85 16,-39-50-84-16,1-13 84 0,38 63-98 16,0 0 98-16,-51-90-98 0,-4-19 98 0,-50-90-1137 0</inkml:trace>
  <inkml:trace contextRef="#ctx0" brushRef="#br0" timeOffset="-90374.557">15766 11642 695 0,'0'0'0'0,"-2"-3"0"16,1-7 0-16,1 10 83 0,0 0-83 0,0-2 83 15,0-1-83-15,0 3 81 0,0 0-81 0,0 0 81 16,1 0-81-16,-1 0 71 0,0 0-71 0,0 0 71 16,7 3-71-16,-7-3 76 0,0 0-76 0,0 0 76 15,4 3-76-15,-4-3 94 0,0 0-94 0,0 0 94 16,0 0-94-16,0 0 94 0,0 0-94 0,0 0 95 16,0 0-95-16,0 0 74 0,0 0-74 0,0 0 74 0,0 4-74 15,0-4 63-15,0 0-63 0,0 0 64 16,0 5-64-16,0-5 47 0,0 0-47 0,-4 9 48 0,-1 9-48 15,5-18 37-15,0 0-37 0,-7 40 38 0,2 15-38 16,-4-1 4-16,2 10-4 0,2-1 4 0,2-3-4 16,3-60-66-16,0 0 66 0,3 86-65 0,2 15 65 15,-5-101-161-15,0 0 161 0,7 63-161 0,2-20 161 0,8 63-1171 16</inkml:trace>
  <inkml:trace contextRef="#ctx0" brushRef="#br0" timeOffset="-85196.42">26064 12919 595 0,'0'0'0'0,"1"8"0"16,5 4 0-16,-6-12 55 0,0 0-55 0,0 0 55 16,1-5-55-16,-1 5 6 0,0 0-6 0,0-3 7 15,-1-2-7-15,1 5 14 0,0 0-14 0,0-4 15 16,0 4-15-16,0 0 3 0,0 0-3 0,0 0 3 0,-4-5-3 16,4 5 45-16,0 0-45 0,0 0 45 0,0 0-45 15,0 0 37-15,0 0-37 0,0 0 38 0,0 0-38 16,0 0 25-16,0 0-25 0,0 0 26 0,0 0-26 15,0 0 29-15,0 0-29 0,0 0 29 0,0 0-29 16,0 0 13-16,0 0-13 0,0 0 13 0,0 0-13 0,0 0 11 16,0 0-11-16,0 0 11 0,0 5-11 0,0-5 17 15,0 0-17-15,0 19 17 0,0 8-17 0,0-27 14 16,0 0-14-16,0 42 15 0,4 12-15 0,-4-54 25 16,0 0-25-16,1 59 26 0,5 2-26 0,-6-61 42 15,0 0-42-15,5 60 43 0,0 0-43 0,-5-60 60 0,0 0-60 16,5 55 61-16,2 0-61 0,-7-55 50 15,0 0-50-15,2 44 51 0,2-3-51 16,-4-41 45-16,0 0-45 0,1 35 45 0,-1-6-45 0,-1-3 42 16,-1-4-42-16,0-8 43 0,2-8-43 0,0-6 10 0,0 0-10 0,0 11 10 15,0-1-10-15,0-10 3 0,0 0-3 0,0 8 3 16,0-1-3-16,0-7-20 0,0 0 20 0,-2 5-20 16,2 1 20-16,0-6-69 0,0 0 69 0,0 0-69 15,0 0 69-15,0 0-118 0,0 0 118 0,0-12-118 16,-3-4 118-16,1-9-873 0</inkml:trace>
  <inkml:trace contextRef="#ctx0" brushRef="#br0" timeOffset="-84693.598">25792 13727 337 0,'0'0'0'0,"2"-10"0"0,-1-11 0 0,3 15 8 15,-2 4-8-15,-2 2 9 0,5 3-9 16,-2 2 5-16,1 4-5 0,-2-6 5 15,-1 3-5-15,-1-3 5 0,0 0-5 0,0 1 5 0,2-1-5 0,0 1 50 16,1-3-50-16,-3-1 51 0,4 4-51 0,-4-4 76 16,0 0-76-16,0 0 76 0,0 0-76 0,0 0 76 0,0 0-76 0,0 0 77 15,0 3-77-15,0-3 64 0,0 0-64 16,0 0 64-16,0 0-64 0,0 0 43 0,5 0-43 16,0 0 44-16,0 0-44 0,-5 0 37 0,0 0-37 0,11-1 37 15,3-1-37-15,-14 2 23 0,0 0-23 16,23-4 24-16,8 1-24 0,-31 3 17 0,0 0-17 0,40-5 17 15,9 0-17-15,-6 0 35 0,1-1-35 0,-8 3 36 16,-1-2-36-16,-5 1 5 0,-2-1-5 0,-4 2 5 16,-1-1-5-16,-23 4 11 0,0 0-11 0,21-1 11 15,0-1-11-15,-21 2 9 0,0 0-9 0,19-2 9 16,-7 2-9-16,-12 0 0 0,0 0 0 0,9 0 0 16,-4-1 0-16,-5 1-86 0,0 0 86 0,3 0-85 0,-3 1 85 15,0-1-148-15,0 0 148 0,-17 16-148 0,-11 8 148 16,-17 15-506-16</inkml:trace>
  <inkml:trace contextRef="#ctx0" brushRef="#br0" timeOffset="-84020.292">25891 14036 819 0,'0'0'0'0,"6"-7"0"0,4-3 0 0,-10 10 73 0,0 0-73 16,19-11 74-16,9-6-74 0,-28 17 51 0,0 0-51 0,30-14 52 16,3-1-52-16,-33 15 6 0,0 0-6 0,31-12 7 15,-1 3-7-15,-30 9 1 0,0 0-1 0,26-8 1 16,-2 4-1-16,-24 4 2 0,0 0-2 0,19 0 2 15,-3 0-2-15,-16 0 9 0,0 0-9 0,14 0 10 16,-4 2-10-16,-10-2 39 0,0 0-39 0,7 2 40 16,-1-2-40-16,-6 0 5 0,0 0-5 0,3 2 6 15,1-1-6-15,-4-1 36 0,0 0-36 0,3 5 37 16,-1 4-37-16,-2-9 18 0,0 0-18 0,3 19 19 16,1 8-19-16,-4-27 5 0,0 0-5 0,0 31 5 15,0 3-5-15,-4 1 4 0,1 1-4 0,1-14 5 0,0-14-5 16,1 4 2-16,-3-1-2 0,-6 16 3 0,-8 9-3 15,18-36 1-15,0 0-1 0,-22 40 2 0,-8-1-2 16,30-39 3-16,0 0-3 0,-35 39 4 0,-3 1-4 0,38-40 5 16,0 0-5-16,-35 32 6 0,0-3-6 0,35-29 7 15,0 0-7-15,-33 24 8 0,2-3-8 0,31-21 38 16,0 0-38-16,-26 12 39 0,3-2-39 0,23-10 18 16,0 0-18-16,-19 7 18 0,1-5-18 0,18-2 47 15,0 0-47-15,-15 0 48 0,1-4-48 0,14 4 25 16,0 0-25-16,-11-3 26 15,3-2-26-15,8 5 5 0,0 0-5 0,-2-7 5 16,4-5-5-16,-2 12 5 0,0 0-5 0,3-9 5 0,2 1-5 0,-5 8 2 0,0 0-2 16,12-9 3-16,4 1-3 0,-16 8 0 15,0 0 0-15,21-9 0 0,7-1 0 0,-28 10 1 0,0 0-1 16,33-9 1-16,7 4-1 0,-40 5 0 0,0 0 0 16,42-7 0-16,5 6 0 0,-47 1 0 15,0 0 0-15,43-2 0 0,3 0 0 0,-46 2-6 0,0 0 6 0,38 0-5 16,-1 0 5-16,-37 0-50 0,0 0 50 0,35-2-50 15,-4-1 50-15,-31 3-117 0,0 0 117 0,29-7-116 16,-1-5 116-16,-28 12-102 0,0 0 102 0,18-17-102 16,-6-7 102-16,18-17-744 0</inkml:trace>
  <inkml:trace contextRef="#ctx0" brushRef="#br0" timeOffset="-83759.545">26957 13756 1278 0,'0'0'0'0,"-5"-5"0"0,-5 0 0 0,10 5 134 16,0 0-134-16,5 5 134 0,11 7-134 0,-4-5-12 15,4 0 12-15,-6 0-12 0,-1-4 12 0,-9-3-194 0,0 0 194 16,7 4-194-16,-2-3 194 0,-5-1-183 16,0 0 183-16,-5-8-182 0,-8-9 182 0,-4-9-472 0</inkml:trace>
  <inkml:trace contextRef="#ctx0" brushRef="#br0" timeOffset="-81201.446">28027 12941 102 0,'0'0'0'0,"0"0"0"0,-5 2 0 0,1-2 29 16,3 0-29-16,1 0 29 0,0 0-29 0,0 0 20 0,0 0-20 15,0 0 20-15,0 0-20 0,0 0 20 0,0 0-20 16,0 0 20-16,0 0-20 0,0 0 9 0,0 0-9 16,0 0 10-16,0 0-10 0,0 0 34 0,0 0-34 15,0 0 35-15,0 0-35 0,0 0 17 0,0 0-17 0,0 0 17 16,0 0-17-16,0 0 41 0,0 0-41 0,0 0 42 15,0 0-42-15,0 0 32 0,0 0-32 0,0 0 33 16,0 0-33-16,0 0 22 0,0 0-22 0,0 0 22 16,0 0-22-16,0 0 29 0,0 0-29 0,0 0 29 15,0 0-29-15,0 0 12 0,0 0-12 0,0 0 13 16,0 0-13-16,0 0 29 0,0 0-29 0,0 0 29 16,0 0-29-16,0 0 11 0,0 0-11 0,0 0 11 15,0 0-11-15,0 0 36 0,0 0-36 0,0 0 36 16,0 0-36-16,0 0 11 0,0 0-11 0,0 0 11 15,0 0-11-15,0 0 30 0,0 0-30 0,0 0 30 16,0 0-30-16,0 0 18 0,0 0-18 0,0 0 19 0,0 0-19 16,0 0 18-16,0 0-18 0,0 0 18 0,0 0-18 15,0 0 17-15,0 0-17 0,0 0 17 16,0 0-17-16,0 0 25 0,0 0-25 0,0 0 26 0,0 0-26 0,0 0 12 16,0 0-12-16,0 0 13 0,0 0-13 0,0 0 28 15,0 0-28-15,0 0 28 0,0 0-28 0,0 0 12 16,0 0-12-16,0 0 12 0,0 0-12 0,0 0 18 15,0 0-18-15,0 0 19 0,0 0-19 0,0 0 24 16,0 0-24-16,0 0 25 0,0 0-25 0,0 0 13 16,0 0-13-16,0 0 13 0,0 0-13 0,0 0 35 15,0 0-35-15,0 0 36 0,0 0-36 0,0 0 18 16,0 0-18-16,0 0 19 0,0 0-19 0,0 0 18 0,0 0-18 16,0 0 19-16,0 0-19 0,0 0 27 0,0 0-27 15,0 0 27-15,0 0-27 0,0 0 12 0,0 0-12 16,0 0 13-16,0 0-13 0,0 0 18 0,0 0-18 15,0 0 19-15,0 0-19 0,0 0 15 0,0 0-15 0,0 0 15 16,0 0-15-16,0 0-55 0,0 0 55 0,0 0-55 16,0 0 55-16,0 0-52 0,0 0 52 0,0 0-51 15,0 0 51-15,0 0-40 0,0 0 40 0,0 0-39 16,0 0 39-16,0 0-32 0,0 0 32 0,0 0-32 16,0 0 32-16,0 0-3 0,0 0 3 0,0 0-3 15,0 0 3-15,0 0-8 0,0 0 8 0,0 0-8 16,1-4 8-16,1 3-4 0,2-5 4 0,-1 3-3 15,2 0 3-15,1 1-6 0,1 0 6 0,-2 2-5 16,-2 0 5-16,2 0-7 0,2 0 7 0,-1 0-7 16,-1 0 7-16,0 0-8 0,0 0 8 0,1 2-7 15,-3 0 7-15,-3-2-4 0,0 0 4 0,5 1-3 0,2 3 3 16,-7-4 0-16,0 0 0 0,7 7 0 0,0-2 0 16,-7-5 0-16,0 0 0 0,5 8 0 0,1 4 0 15,-6-12-2-15,0 0 2 0,1 26-1 0,-2 3 1 16,1-29-1-16,0 0 1 0,-6 33-1 0,-2 1 1 0,8-34-1 15,0 0 1-15,-11 38-1 0,-1 1 1 0,-2-5-4 16,-2 0 4-16,8-13-3 0,4-11 3 0,-1 1-2 16,2-6 2-16,-4 7-2 0,0 3 2 0,-2 1 0 15,-2-4 0-15,6-4 0 0,2-1 0 0,1-2 0 16,2-1 0-16,0-4 1 0,0 0-1 0,0 0 16 16,0 0-16-16,0 0 17 0,0 0-17 0,0 0 24 0,-2 3-24 15,2-3 25-15,0 0-25 0,0 0 7 0,0 0-7 16,0 0 8-16,0 0-8 0,0 0 10 0,-2 3-10 15,2-3 11-15,0 0-11 0,0 0 3 0,0 0-3 0,0 0 4 16,-3 4-4-16,3-4 0 0,-3 5 0 16,1-2 1-16,2-1-1 0,-2 2 0 0,2-3 0 0,0-1 0 15,0 5 0-15,0-5 1 0,0 0-1 0,0 0 2 16,0 0-2-16,0 0 1 0,4 2-1 0,-1 0 1 16,0 1-1-16,3 1 1 0,-1-3-1 15,0 3 1-15,2-2-1 0,0 1 1 0,2-1-1 0,1 3 1 16,1-5-1-16,1 3 0 0,4-1 0 0,-4 0 0 15,0-1 0-15,-12-1-2 0,0 0 2 0,17 4-2 16,3-4 2-16,-20 0-6 0,0 0 6 0,17 0-5 16,0 2 5-16,-17-2-8 0,0 0 8 0,16 1-8 15,-2 1 8-15,-14-2-33 0,0 0 33 0,12 2-33 0,-7-1 33 16,-5-1-73-16,0 0 73 0,6 2-73 0,-3 0 73 16,-3-2-153-16,0 0 153 0,-10 12-152 0,-9 8 152 0,-11 15-409 15</inkml:trace>
  <inkml:trace contextRef="#ctx0" brushRef="#br0" timeOffset="-80812.204">27673 13702 505 0,'0'0'0'0,"9"-6"0"16,5-4 0-16,-14 10 9 0,0 0-9 0,9-5 10 15,-2 2-10-15,-7 3 32 0,0 0-32 0,7 0 33 16,0 3-33-16,-7-3 39 0,0 0-39 0,14 5 40 16,5 4-40-16,-19-9 59 0,0 0-59 0,28 5 60 15,8 0-60-15,-3-5 83 0,2 0-83 0,-3 0 84 16,-3 0-84-16,-1 0 63 0,-4-3-63 0,-3 1 64 15,-1 0-64-15,-1 0 33 0,0 1-33 0,0-1 33 16,2 2-33-16,-21 0 35 0,0 0-35 0,21 0 36 16,1-2-36-16,-22 2 13 0,0 0-13 0,20 0 13 15,-1 0-13-15,-19 0 29 0,0 0-29 0,14 0 29 16,-4 0-29-16,-10 0 12 0,0 0-12 0,7 0 12 0,-2 0-12 16,-5 0 0-16,0 0 0 0,4 0 0 15,-2 0 0-15,-2 0-59 0,0 0 59 0,0 0-59 0,0 0 59 16,0 0-154-16,0 0 154 0,0 0-154 0,0 0 154 0,0 0-577 15</inkml:trace>
  <inkml:trace contextRef="#ctx0" brushRef="#br0" timeOffset="-80053.914">27820 14072 886 0,'0'0'0'0,"5"-5"0"15,5-6 0-15,-10 11 64 0,0 0-64 0,16-7 64 16,5-1-64-16,-21 8 52 0,0 0-52 0,23-10 53 15,3-4-53-15,-26 14 6 0,0 0-6 0,24-9 7 16,1-3-7-16,-25 12 0 0,0 0 0 0,21-7 1 16,-4 2-1-16,-17 5 28 0,0 0-28 0,17-1 28 15,-1 1-28-15,-16 0 41 0,0 0-41 0,12 0 41 0,-3 1-41 16,-9-1 24-16,0 0-24 0,7 4 25 0,0 4-25 16,-7-8 47-16,0 0-47 0,3 5 48 0,1 4-48 15,-4-9 9-15,0 0-9 0,0 19 10 0,0 5-10 0,-4 0 32 16,-1 0-32-16,3-11 32 0,2-6-32 0,-1 2 5 15,1-4-5-15,-4 5 5 0,-1 4-5 0,0 1 9 16,-1 4-9-16,3-12 9 0,3-5-9 16,0-2 24-16,0 0-24 0,0 0 25 0,-3 5-25 0,1 0 6 15,-2 4-6-15,3-6 6 0,-1 1-6 16,0 1 9-16,2-5-9 0,0 0 10 0,0 3-10 0,0-3 3 16,0 0-3-16,0 0 4 0,0 0-4 0,0 0 2 15,4-2-2-15,-1 1 3 0,1-3-3 0,-1 1 0 16,2-2 0-16,-1 1 0 0,-1 3 0 0,1-1 3 0,-1-2-3 15,-3 4 4-15,4-1-4 0,-4 1 2 0,0 0-2 16,0 0 3-16,5-2-3 0,-5 2 2 0,0 0-2 16,7 0 2-16,2 0-2 0,-9 0 5 0,0 0-5 0,12 3 5 15,5 1-5-15,-17-4-12 0,0 0 12 0,16 3-12 16,0 2 12-16,-16-5-35 0,0 0 35 0,15 7-35 16,3 2 35-16,-18-9-30 0,0 0 30 0,15 8-30 15,3 1 30-15,-18-9-15 0,0 0 15 0,14 10-15 16,-2 2 15-16,-12-12-6 0,0 0 6 0,10 12-6 15,-3 0 6-15,-7-12 1 0,0 0-1 0,6 17 1 16,-5 6-1-16,-1-23 18 0,0 0-18 0,-1 25 18 16,-5 1-18-16,6-26 34 0,0 0-34 0,-8 26 35 15,-5 1-35-15,13-27 29 0,0 0-29 0,-19 28 29 0,-5-3-29 16,1-3 23-16,-1-1-23 0,8-7 24 16,7-7-24-16,-1-2-8 0,3-2 8 0,-12 1-7 15,-7-3 7-15,-2 1-94 0,-2 0 94 0,4-4-94 0,0-3 94 16,26 5-122-16,0 0 122 0,-40-14-121 15,-11-5 121-15,-39-13-821 0</inkml:trace>
  <inkml:trace contextRef="#ctx0" brushRef="#br0" timeOffset="-73171.814">28954 12713 718 0,'0'0'0'0,"2"-5"0"0,-1-4 0 16,-1 9 102-16,0 0-102 0,2-5 102 15,0 2-102-15,-2 3 75 0,0 0-75 0,0 0 75 0,0 0-75 16,0 0 66-16,0 0-66 0,0 0 66 0,0 0-66 0,0 0 41 15,0 0-41-15,0 0 41 0,0 0-41 0,0 0 40 16,0 0-40-16,0 0 41 0,0 0-41 16,0 0 26-16,0 0-26 0,0 0 26 0,0 0-26 0,0 0 10 15,0 0-10-15,0 0 10 0,0 0-10 0,0 0 29 16,0 0-29-16,0 0 29 0,0 0-29 0,0 0 10 16,0 0-10-16,0 0 11 0,-4 2-11 0,4-2 28 15,0 0-28-15,0 0 28 0,-3 0-28 0,3 0 19 0,0 0-19 16,0 0 20-16,-5 0-20 0,5 0 10 0,0 0-10 15,-6 0 10-15,1 0-10 0,5 0-66 0,0 0 66 16,-5 0-65-16,2 0 65 0,3 0-71 0,0 0 71 16,-4 0-71-16,1 0 71 0,3 0-62 15,0 0 62-15,0 0-62 0,-4 1 62 0,4-1-50 0,0 0 50 0,0 0-50 16,0 0 50-16,0 0-38 0,0 0 38 0,0 0-38 16,-3 4 38-16,3-4-34 0,0 0 34 0,0 0-34 15,-6 0 34-15,6 0-14 0,0 0 14 0,-3 1-13 16,1 1 13-16,2-2-21 0,0 0 21 0,-3 2-21 15,1 0 21-15,2-2-8 0,0 0 8 0,-2 3-8 16,0 2 8-16,2-5-17 0,0 0 17 0,-1 5-16 16,1 4 16-16,-2 3-4 0,0 2 4 0,2-2-3 15,0-4 3-15,0 4-3 0,2 0 3 0,-2 2-2 16,2-1 2-16,-2 6 0 0,1 4 0 0,-1 1 0 16,2 1 0-16,-2-25 1 0,0 0-1 0,0 38 1 15,2 8-1-15,-2-46 25 0,0 0-25 0,2 52 26 0,-1 6-26 16,1-3 37-16,2 1-37 0,-3-13 37 0,3-9-37 15,-4-34 54-15,0 0-54 0,2 59 55 0,-1 11-55 0,1 9 48 16,0 6-48-16,-2-13 49 0,-2-8-49 16,2-64 72-16,0 0-72 0,-2 78 72 0,-1 8-72 15,3-86 59 1,0 0-59-16,0 81 59 0,0-1-59 0,0-17 35 16,-2-13-35-16,2-19 36 0,0-16-36 0,0-15 35 0,0 0-35 0,0 33 36 0,0 5-36 0,0-38 49 15,0 0-49-15,0 41 50 0,-2 3-50 0,2-44 27 16,0 0-27-16,0 35 27 0,2-5-27 0,-2-30 35 0,0 0-35 15,2 31 36-15,1 0-36 0,-3-4 22 16,0-1-22-16,0-9 23 0,2-5-23 0,-2 4 10 0,2-6-10 16,-2-3 10-16,-2-5-10 0,2 3 11 0,0-2-11 0,0-3 11 15,0 4-11-15,0-1 1 0,0 2-1 0,0-5 1 16,0 2-1-16,0-2 0 0,0 5 0 0,0-2 1 16,0-1-1-16,0 2 7 15,0-3-7-15,0 3 7 0,0-3-7 0,0 5 0 16,0-6 0-16,0 0 1 0,0 3-1 0,0-3 3 0,0 0-3 0,0 0 3 15,0 0-3-15,0 3-1 0,0 3 1 0,0-5 0 16,2 1 0-16,0 1-1 0,1-1 1 0,-1 2 0 16,1-3 0-16,1 3-15 0,-1-3 15 0,1 3-15 15,1-2 15-15,0 1-9 0,0 0 9 0,1 1-9 16,-1-2 9-16,0 1-34 0,2-1 34 0,-2 1-34 16,0-1 34-16,-5-2-41 0,0 0 41 0,7 3-40 15,0-1 40-15,-7-2-73 0,0 0 73 0,14 0-72 0,7 0 72 16,-21 0-121-16,0 0 121 0,26-4-120 15,6-1 120-15,-32 5-134 0,0 0 134 0,28-13-133 0,0-6 133 0,27-14-719 16</inkml:trace>
  <inkml:trace contextRef="#ctx0" brushRef="#br0" timeOffset="-69608.452">29100 13756 550 0,'0'0'0'0,"4"-8"0"0,3-6 0 0,-7 14 67 16,0 0-67-16,3-7 67 0,-1 2-67 0,-2 5 37 0,0 0-37 0,2-3 38 15,-2 3-38-15,0 0 28 0,0 0-28 0,0 0 28 16,0 0-28-16,0 0 34 0,0 0-34 0,0 0 34 16,-2 3-34-16,2-3 41 0,0 0-41 0,0 0 41 15,-2 4-41-15,2-4 26 0,0 0-26 0,0 0 26 16,0 3-26-16,0-3 35 0,0 0-35 0,0 0 36 16,0 0-36-16,0 0 7 0,0 0-7 0,0 0 8 15,0 0-8-15,0 0 11 0,0 0-11 0,0 0 11 16,4-2-11-16,-4 2 9 0,0 0-9 0,3-1 9 15,2-1-9-15,-5 2 8 0,0 0-8 0,7-2 8 16,4 0-8-16,-11 2 23 0,0 0-23 0,12 0 24 16,4 2-24-16,-1-2 6 0,3 0-6 0,-1 2 7 15,2 0-7-15,-1 3 9 0,1 2-9 0,0 1 10 16,2 2-10-16,0 1 24 0,0-1-24 0,-2 4 25 0,0-1-25 16,0 6 6-16,2-3-6 0,-3 1 6 15,-1 2-6-15,-17-19 16 0,0 0-16 0,21 27 17 0,2 7-17 16,-23-34 15-16,0 0-15 0,26 33 15 0,2 1-15 0,-28-34 9 15,0 0-9-15,24 29 9 0,-3-3-9 0,-21-26 9 16,0 0-9-16,17 20 10 0,-1-2-10 0,-16-18-17 16,0 0 17-16,12 12-16 0,-3-4 16 15,-9-8-119-15,0 0 119 0,5-2-119 0,-3-11 119 0,-2 13-128 16,0 0 128-16,-9-24-128 0,-7-12 128 0,-8-24-562 0</inkml:trace>
  <inkml:trace contextRef="#ctx0" brushRef="#br0" timeOffset="-69338.962">29386 13577 359 0,'0'0'0'0,"5"3"0"15,4 2 0-15,-9-5 58 0,0 0-58 0,3 0 58 16,-1-2-58-16,-2 2 60 0,0 0-60 0,0 0 60 16,0-5-60-16,0 5 49 0,0 0-49 0,0 0 49 15,-3-5-49-15,3 5 57 0,0 0-57 0,-2 4 58 16,-2 4-58-16,1 6 77 0,-1 6-77 0,1 1 78 15,-2 5-78-15,0 1 72 0,-1 7-72 0,-1 4 72 16,0 5-72-16,7-43 51 0,0 0-51 0,-12 51 51 16,-2 9-51-16,2-8 34 0,2-4-34 0,3-16 35 15,1-11-35-15,6-21 0 0,0 0 0 0,-5 22 0 0,0-2 0 16,5-20-65-16,0 0 65 0,-5 12-65 16,1-1 65-16,4-11-116 15,0 0 116-15,-2-19-116 0,4-19 116 0,-2-18-598 0</inkml:trace>
  <inkml:trace contextRef="#ctx0" brushRef="#br0" timeOffset="-68893.97">29407 13446 886 0,'0'0'0'0,"-2"9"0"0,-1 5 0 0,3-14 148 0,0 0-148 15,0 0 148-15,3-7-148 0,-3 7 115 0,0 0-115 16,2-5 116-16,0 1-116 0,-1-3 64 0,3 2-64 15,-2 0 64-15,-1 2-64 0,3-1 37 0,-1 1-37 16,-1-2 37-16,0 1-37 0,0 1 14 0,-1-2-14 0,1 1 15 16,-2 1-15-16,3 1 36 0,1 0-36 0,-1 1 36 15,-1-1-36-15,2 0 19 0,-1 2-19 0,-3 0 20 16,4-1-20-16,-4 1 18 0,0 0-18 0,0 0 18 16,3-2-18-16,-3 2 27 0,0 0-27 0,0 0 27 15,0 0-27-15,0 0 2 0,0 0-2 0,0 0 3 16,0 0-3-16,0 0 7 0,0 0-7 0,2 5 7 15,0 2-7-15,-2-7 3 0,0 0-3 0,1 15 4 16,3 6-4-16,-4-21 5 0,0 0-5 0,2 29 6 16,1 9-6-16,-3-38 7 0,0 0-7 15,2 30 7-15,-2 1-7 0,0-5-26 0,2-2 26 16,-2-5-26-16,1-4 26 0,1-5-38 0,2 1 38 0,-3-4-38 16,1-2 38-16,-2-5-25 0,0 0 25 0,3 7-24 0,1-2 24 15,-4-5-54-15,0 0 54 0,9 3-53 0,1-1 53 0,-10-2-41 16,0 0 41-16,16-2-40 0,3-1 40 15,-19 3-80-15,0 0 80 0,21-5-80 0,3-4 80 16,-24 9-156-16,0 0 156 0,19-7-155 0,-1 0 155 0,-18 7-158 16,0 0 158-16,12-1-158 0,-3-5 158 15,12 0-459-15</inkml:trace>
  <inkml:trace contextRef="#ctx0" brushRef="#br0" timeOffset="-68526.503">29708 13926 673 0,'0'0'0'0,"0"-5"0"15,-1-2 0-15,1 7 63 0,0 0-63 0,13 0 64 16,10 3-64-16,-23-3 42 0,0 0-42 0,31 0 43 16,11 0-43-16,-42 0 7 0,0 0-7 0,47-3 8 15,6-2-8-15,-53 5 5 0,0 0-5 0,55-4 5 0,5 1-5 16,-60 3 18-16,0 0-18 0,55 0 19 0,1 0-19 16,-56 0 14-16,0 0-14 0,44 0 15 0,-10-3-15 15,-34 3 9-15,0 0-9 0,30 0 10 0,-7-2-10 0,-23 2 17 16,0 0-17-16,17 0 17 0,-6 0-17 0,-11 0-35 15,0 0 35-15,8 0-34 0,-4 0 34 0,-4 0-142 16,0 0 142-16,-12-4-142 0,-15-2 142 0,-11-5-412 16</inkml:trace>
  <inkml:trace contextRef="#ctx0" brushRef="#br0" timeOffset="-68227.783">29975 13666 774 0,'0'0'0'16,"5"1"0"-16,2 3 0 0,-7-4 147 0,0 0-147 0,3 1 147 15,1-1-147-15,-4 0 82 0,0 0-82 0,0 0 82 16,0-3-82-16,0 3 61 0,0 0-61 0,0 0 62 16,0 0-62-16,0 0 10 0,0 0-10 0,0 0 10 15,0 5-10-15,0-5 11 0,0 0-11 0,2 14 11 16,1 5-11-16,-3-19 16 0,0 0-16 0,4 37 17 15,1 10-17-15,-5-47-5 0,0 0 5 0,2 55-5 16,-1 10 5-16,-1-65-33 0,0 0 33 0,0 58-32 16,-1-7 32-16,1-51-27 0,0 0 27 0,0 43-27 15,0-7 27-15,0-36-91 0,0 0 91 0,8 22-90 16,8-11 90-16,-16-11-162 0,0 0 162 0,17-18-162 16,6-21 162-16,17-21-497 0</inkml:trace>
  <inkml:trace contextRef="#ctx0" brushRef="#br0" timeOffset="-67820.88">30391 13513 964 0,'0'0'0'0,"-5"9"0"0,-2 3 0 0,7-12 156 16,0 0-156-16,0 13 157 0,5 1-157 0,-5-14 59 16,0 0-59-16,4 17 60 0,1 4-60 0,-5-21 0 15,0 0 0-15,0 27 0 0,-2 9 0 0,-3-3-30 0,-2-2 30 16,2-7-30-16,0-7 30 0,5-17 0 15,0 0 0-15,-13 32 1 0,-2 8-1 0,15-40 17 0,0 0-17 16,-13 30 17-16,1-4-17 0,12-26 40 0,0 0-40 0,-8 21 40 16,1-6-40-16,7-15 23 0,0 0-23 0,-6 12 24 15,3-5-24-15,3-7 18 0,0 0-18 0,-2 7 19 16,2-2-19-16,0-5 1 0,0 0-1 16,2 3 2-16,3 1-2 0,-5-4 1 0,0 0-1 15,9 2 2-15,3-4-2 0,-12 2 0 0,0 0 0 0,16 0 0 16,5 2 0-16,-21-2-2 0,0 0 2 0,17 1-1 15,2 3 1-15,-19-4-5 0,0 0 5 0,14 1-5 16,-2-1 5-16,-12 0-8 0,0 0 8 0,11 0-8 16,-4 0 8-16,-7 0-39 0,0 0 39 0,5 0-38 15,-2-1 38-15,-3 1-75 0,0 0 75 0,2-7-74 16,0-7 74-16,-2 14-137 0,0 0 137 0,-2-19-136 0,0-5 136 16,-1-19-666-16</inkml:trace>
  <inkml:trace contextRef="#ctx0" brushRef="#br0" timeOffset="-67410.633">30504 13734 740 0,'0'0'0'0,"-5"-2"0"0,-4 1 0 0,9 1 87 16,0 0-87-16,-3-2 88 0,3 0-88 0,0 2 56 15,0 0-56-15,0 0 57 0,5-1-57 0,-5 1 33 0,0 0-33 16,0 0 33-16,5-2-33 0,-5 2 42 0,0 0-42 15,0 0 43-15,4-2-43 0,-4 2 54 0,0 0-54 16,0 0 54-16,0 0-54 0,0 0 44 0,0 0-44 16,0 0 44-16,0 0-44 0,0 0 21 0,0 0-21 15,0 0 21-15,0 0-21 0,0 0 13 0,0 0-13 0,0 0 13 16,0 0-13-16,0 0 10 0,0 0-10 0,0 0 10 16,0 0-10-16,0 0 15 0,0 0-15 0,0 0 15 15,0 0-15-15,0 0 8 0,0 0-8 0,0 0 8 16,0 0-8-16,0 0 24 0,0 0-24 0,0 0 25 15,0 0-25-15,0 0 6 0,0 0-6 0,0 0 7 16,0 0-7-16,0 0-4 0,0 0 4 0,0 0-3 16,0 4 3-16,0-4-32 0,0 0 32 0,0 20-32 15,-2 14 32-15,2-34-28 16,0 0 28-16,-2 52-28 16,1 15 28-1,1-67-17-15,0 0 17 0,-2 70-16 0,2 5 16 0,0-75-20 0,0 0 20 0,0 70-19 0,0-8 19 0,0-62-15 0,0 0 15 0,2 53-15 0,1-8 15 16,-3-45-74-16,0 0 74 0,4 34-73 15,-1-12 73-15,-3-22-162 0,0 0 162 0,7-7-161 0,4-23 161 16,6-8-554-16</inkml:trace>
  <inkml:trace contextRef="#ctx0" brushRef="#br0" timeOffset="-66645.076">30384 12944 281 0,'0'0'0'0,"5"2"0"16,6 2 0-16,-11-4 89 0,0 0-89 0,5 1 89 16,-3-1-89-16,-2 0 96 0,0 0-96 0,0 0 96 15,2-1-96-15,-2 1 81 0,0 0-81 0,7-6 82 16,3 3-82-16,-10 3 70 0,0 0-70 0,23-3 70 0,8-3-70 15,2 1 88-15,4 0-88 0,-9 0 89 0,-4 5-89 16,-1 2 64-16,-1 1-64 0,-1-3 64 0,-2 0-64 0,-1 4 49 16,-1 1-49-16,-6-4 49 0,-4-1-49 0,0 0 39 15,0 0-39-15,-4 0 39 0,-1 0-39 0,-2 0 34 16,5 2-34-16,-5-2 34 0,0 0-34 0,0 0 13 16,2 4-13-16,-2-4 14 0,0 0-14 0,0 0 13 15,1 3-13-15,-1-3 13 0,4 3-13 0,-4-3 0 16,3 6 0-16,-1-3 0 0,-2-1 0 0,0-2-9 15,0 0 9-15,0 3-9 0,2 2 9 0,-2-5-27 16,0 0 27-16,0 7-27 0,0 2 27 0,0-9-13 16,0 0 13-16,0 12-13 0,2 3 13 0,-2-15-29 0,0 0 29 15,1 22-29-15,1 6 29 0,-2-28-6 0,0 0 6 16,2 27-5-16,0 2 5 0,-1 0-5 0,-1 1 5 16,0-5-5-16,0-2 5 0,0 4-13 15,2 0 13-15,0 8-13 0,0 4 13 0,-2-39-15 0,0 0 15 0,1 51-14 16,3 16 14-16,-1-7-9 0,1 2 9 0,-1-2-8 15,2-2 8-15,-5-58-17 0,0 0 17 0,7 84-16 16,0 19 16-16,0-19-4 0,2-9 4 0,-4-25-3 16,-1-21 3-16,-4-29-7 0,0 0 7 0,5 46-6 15,0 4 6-15,-5-50-3 0,0 0 3 0,5 62-3 16,2 9 3-16,-7-71 2 0,0 0-2 0,4 52 3 16,-2-13-3-16,-2-39 22 0,0 0-22 0,0 40 22 15,-4-4-22-15,4-36 14 0,0 0-14 0,-3 27 15 16,-1-6-15-16,4-21-3 0,0 0 3 0,-3 17-3 15,-1-7 3-15,1 2-87 0,-1-3 87 0,1-4-86 16,1-2 86-16,-1-3-193 0,-3 2 193 0,-15-7-193 0,-10-4 193 16,-21-8-463-16</inkml:trace>
  <inkml:trace contextRef="#ctx0" brushRef="#br0" timeOffset="-65823.564">30933 12535 303 0,'0'0'0'0,"10"0"0"0,6 0 0 0,-16 0 1 15,0 0-1-15,7 0 2 0,-2 0-2 0,-5 0 63 16,0 0-63-16,4 0 63 0,-4 0-63 0,0 0 133 15,0 0-133-15,0 0 133 0,0 0-133 0,0 0 108 16,0 0-108-16,0 0 109 0,5-7-109 0,-5 7 115 16,0 0-115-16,7-3 116 0,5-4-116 0,-12 7 70 15,0 0-70-15,11-5 70 0,1 0-70 0,-12 5 52 0,0 0-52 16,10-2 52-16,-1 0-52 0,0 2 8 0,1 2-8 0,-5 0 9 16,-1-1-9-16,-4-1 0 0,0 0 0 0,3 11 1 15,3 6-1-15,-6-17-1 0,0 0 1 0,1 25 0 16,-2 10 0-16,1-35-1 0,0 0 1 0,-4 30-1 15,-3 3 1-15,7-33-2 0,0 0 2 0,-5 27-1 16,0-1 1-16,5-26-4 0,0 0 4 0,-4 21-3 16,2-2 3-16,2-19-12 0,0 0 12 0,2 12-12 15,5 0 12-15,-7-12-1 0,0 0 1 0,12 5-1 16,4-7 1-16,-16 2 1 0,0 0-1 16,16-3 1-16,-1-4-1 0,-15 7 18 0,0 0-18 0,11-5 18 15,-2 1-18-15,-9 4 4 0,0 0-4 0,6-2 5 16,-2 1-5-16,-4 1 3 0,0 0-3 0,2 3 4 15,-2 6-4-15,-2 3 6 0,0 5-6 0,0-4 6 0,-1 1-6 16,3-14 21-16,0 0-21 0,-10 29 21 0,-8 11-21 0,18-40 13 16,0 0-13-16,-17 36 13 15,-1 0-13-15,18-36 5 0,0 0-5 0,-22 36 5 0,-6 0-5 16,28-36 0-16,0 0 0 0,-23 29 0 0,2-10 0 0,21-19-36 16,0 0 36-16,-22 8-36 0,-1-8 36 0,23 0-59 15,0 0 59-15,-14-24-59 0,5-19 59 0,-13-27-918 16</inkml:trace>
  <inkml:trace contextRef="#ctx0" brushRef="#br0" timeOffset="-65479.802">31438 12425 998 0,'0'0'0'0,"-5"-1"0"15,-4-5 0-15,9 6 115 0,0 0-115 0,0 0 115 16,0-3-115-16,0 3 47 0,0 0-47 16,0 0 47-16,4 2-47 0,-4-2 5 0,0 0-5 0,0 0 6 15,0 0-6-15,0 0 29 0,0 0-29 0,0 0 29 16,0 0-29-16,0 0 2 0,0 0-2 0,0 0 3 16,0 0-3-16,0 0 8 0,0 0-8 0,-7 17 8 15,-5 7-8-15,12-24 17 0,0 0-17 0,-16 48 17 16,-5 17-17-1,2 0 0-15,0 5 0 0,-1-3 0 16,0 0 0-16,20-67 0 0,0 0 0 0,-25 89 1 0,-3 15-1 0,9-23 0 0,7-12 0 0,3-32 0 16,7-25 0-16,1 4-59 0,1-8 59 0,0-3-59 0,0-6 59 15,0 1-136-15,0 5 136 0,3-9-135 0,2-4 135 0,-5 8-136 16,0 0 136-16,13-28-135 0,2-14 135 16,13-29-497-16</inkml:trace>
  <inkml:trace contextRef="#ctx0" brushRef="#br0" timeOffset="-65013.168">31271 13049 774 0,'0'0'0'16,"2"-5"0"-16,1-2 0 0,-3 7 192 15,0 0-192-15,2-4 192 0,0 1-192 0,-2 3 91 0,0 0-91 16,3-2 92-16,1-1-92 0,-1 1 51 0,2 0-51 0,-1 1 51 15,1-3-51-15,-5 4 16 0,0 0-16 0,7-5 17 16,2-2-17-16,-9 7 8 0,0 0-8 0,8-5 9 16,3 2-9-16,-11 3 15 0,0 0-15 0,12-2 16 15,2 4-16-15,-14-2 3 0,0 0-3 0,12 3 4 16,2 1-4-16,-14-4 13 0,0 0-13 0,12 7 13 16,1 3-13-16,-13-10 1 0,0 0-1 0,12 15 1 15,0 6-1-15,-12-21-2 0,0 0 2 0,9 19-1 16,-1 1 1-16,-8-20-28 0,0 0 28 0,6 22-28 15,-5 1 28-15,-1-23-20 0,0 0 20 0,-1 24-20 0,-6 1 20 16,7-25-28-16,0 0 28 0,-13 26-28 16,-6 1 28-16,19-27-7 0,0 0 7 0,-15 26-7 0,-3-4 7 15,18-22-2-15,0 0 2 0,-14 19-1 0,0-2 1 16,14-17-5-16,0 0 5 0,-10 14-4 16,1-2 4-1,9-12-1-15,0 0 1 0,-7 10 0 0,4 2 0 16,3-12-5-16,0 0 5 0,0 9-5 0,5 1 5 0,-5-10-3 0,0 0 3 0,12 5-3 0,9-1 3 0,-21-4-6 15,0 0 6-15,23 0-5 0,4-5 5 0,-27 5-66 16,0 0 66-16,28-7-66 0,0-3 66 0,-28 10-175 16,0 0 175-16,21-6-175 0,-5-2 175 0,20-6-548 15</inkml:trace>
  <inkml:trace contextRef="#ctx0" brushRef="#br0" timeOffset="-63611.185">32037 12727 763 0,'0'0'0'0,"0"0"0"0,0 0 0 16,0 0 84-16,0 0-84 0,0 0 84 0,4-5-84 16,-4 5 57-16,0 0-57 0,2-4 57 0,1-1-57 15,-3 5 49-15,0 0-49 0,2-3 50 0,0 1-50 0,-2 2 34 16,0 0-34-16,0 0 35 0,1-3-35 0,-1 3 22 15,0 0-22-15,0 0 22 0,0 0-22 0,0 0 29 16,0 0-29-16,0 0 29 0,0 0-29 0,0 0 3 16,0 0-3-16,0 0 3 0,0 0-3 0,0 0 7 15,0 0-7-15,0 0 8 0,0 0-8 0,0 0 3 16,0 0-3-16,0 0 4 0,0 0-4 0,0 0-1 16,0 0 1-16,0 0 0 0,0 0 0 0,0 0-8 0,0 0 8 15,2 8-8-15,2 8 8 0,1 8-10 16,2 1 10-16,-2 4-9 0,2 4 9 0,-7-33 0 15,0 0 0-15,5 50 0 0,0 13 0 0,1 0 15 0,1 4-15 16,0-5 16-16,1 1-16 0,-8-63 46 0,0 0-46 16,11 103 47-16,-1 24-47 0,-3-18 56 0,0-4-56 0,0-9 56 15,-2-9-56-15,-5-87 61 0,0 0-61 0,9 103 61 16,0 8-61-16,-4-23 52 0,0-15-52 0,0-19 52 16,-1-19-52-16,-4-35 50 0,0 0-50 15,3 48 51-15,3 4-51 0,-6-52 37 0,0 0-37 0,1 32 38 16,1-13-38-16,-2-19 1 0,0 0-1 0,2 16 2 15,-2-6-2-15,0-10-28 0,0 0 28 0,0 9-28 16,2-4 28-16,-2-5-94 0,0 0 94 0,0 3-93 16,-2-1 93-16,2-2-181 0,0 0 181 0,-2 3-180 15,0-1 180-15,2-2-211 0,0 0 211 0,-15 8-211 0,-8 4 211 16,-15 9-579-16</inkml:trace>
  <inkml:trace contextRef="#ctx0" brushRef="#br0" timeOffset="-62945.741">32050 14921 135 0,'0'0'0'0,"0"0"0"16,3-8 0-16,1 1-42 0</inkml:trace>
  <inkml:trace contextRef="#ctx0" brushRef="#br0" timeOffset="-62375.769">32030 14961 135 0,'0'0'0'0,"4"0"0"15,3-7 0-15,-7 7 51 0,0 0-51 0,3-4 51 16,1 3-51-16,-4 1 47 0,0 0-47 0,0 0 47 0,3-4-47 16,-3 4 49-16,0 0-49 0,0 0 50 0,0 0-50 15,0 0 43-15,0 0-43 0,0 0 43 0,-5 4-43 16,5-4 47-16,0 0-47 0,-3 1 47 0,-1 3-47 0,-1-1 36 15,-2 2-36-15,4-1 36 0,-1-1-36 0,4-3 25 16,0 0-25-16,-5 5 26 0,-2 1-26 0,7-6 26 16,0 0-26-16,-7 5 26 0,0 2-26 0,7-7 38 15,0 0-38-15,-7 6 39 0,2 0-39 16,5-6 54-16,0 0-54 0,-7 6 55 0,2 3-55 0,5-9 42 16,0 0-42-16,-9 10 43 0,-2 4-43 0,11-14 59 15,0 0-59-15,-10 12 60 0,-2 2-60 0,12-14 67 16,0 0-67-16,-14 15 67 0,0 2-67 0,14-17 58 15,0 0-58-15,-14 23 59 0,2 4-59 0,12-27 52 16,0 0-52-16,-9 26 53 0,2 1-53 0,7-27 50 16,0 0-50-16,-5 29 50 0,3 2-50 0,2-31 37 0,0 0-37 15,-2 31 37-15,1 1-37 0,1-32 34 16,0 0-34-16,1 33 35 0,5 1-35 0,-6-34 0 16,0 0 0-16,10 31 1 0,4-7-1 0,-14-24 0 0,0 0 0 0,24 17 0 15,8-5 0-15,-32-12-3 0,0 0 3 0,36 2-3 16,8-7 3-16,-44 5-3 0,0 0 3 0,45-9-3 15,4-6 3-15,-49 15-13 0,0 0 13 0,49-17-12 16,-1-4 12-16,-48 21-9 0,0 0 9 0,46-19-8 16,-4-1 8-16,-42 20 0 0,0 0 0 0,34-16 0 15,-6 1 0-15,-28 15 26 0,0 0-26 0,21-10 26 16,-5 3-26-16,-16 7 61 0,0 0-61 0,10-5 61 0,-4 3-61 16,-6 2 60-16,0 0-60 0,3-7 60 15,-1 2-60-15,-2 5 52 0,0 0-52 0,0-12 53 0,-4-7-53 0,4 19 16 16,0 0-16-16,-3-24 17 15,-2-7-17-15,5 31-10 0,0 0 10 0,-7-34-10 0,-2-7 10 0,9 41-79 16,0 0 79-16,-11-43-79 0,-3-3 79 0,14 46-148 16,0 0 148-16,-17-48-147 0,-6-4 147 0,23 52-202 15,0 0 202-15,-31-44-202 16,-6 4 202-16,-30-44-847 0</inkml:trace>
  <inkml:trace contextRef="#ctx0" brushRef="#br0" timeOffset="-61744.913">32043 11809 348 0,'0'0'0'0,"0"0"0"0,3 3 0 0,-3-3 79 15,0 0-79-15,4 0 80 0,-1-3-80 0,-3 3 91 16,0 0-91-16,5-2 92 0,1-2-92 0,-6 4 97 0,0 0-97 15,5-1 97-15,0-1-97 0,-5 2 94 16,0 0-94-16,5 0 94 0,-1 0-94 0,-4 0 79 0,0 0-79 0,3 0 79 16,-1 2-79-16,-2-2 58 15,0 0-58-15,0 0 59 0,3 0-59 0,-3 0 42 0,0 0-42 0,0 0 42 16,0 0-42-16,0 0 35 0,0 0-35 0,0 0 36 16,0 0-36-16,0 0 14 0,0 0-14 15,0 0 15-15,2 5-15 0,-2-5 12 0,0 0-12 16,4 17 13-16,1 5-13 0,2 7 34 0,2 7-34 0,-4-5 34 15,-2-2-34-15,-3-29 9 0,0 0-9 0,4 45 10 16,1 8-10-16,-5-53 6 0,0 0-6 0,7 55 6 16,0 3-6-16,0-7-39 0,0-3 39 0,-2-13-39 15,-1-11 39-15,-4-24-133 0,0 0 133 16,1 19-133-16,1-2 133 0,2 20-890 0</inkml:trace>
  <inkml:trace contextRef="#ctx0" brushRef="#br0" timeOffset="-60144.967">24728 16400 807 0,'0'0'0'0,"3"-9"0"0,4-4 0 0,-7 13 95 15,0 0-95-15,2-9 95 0,-1 4-95 0,-1 5 55 16,0 0-55-16,0 0 56 0,0 0-56 0,0 0 45 15,0 0-45-15,0 0 46 0,-1 3-46 0,1-3 55 16,0 0-55-16,0 0 55 0,-2 4-55 0,2-4 47 16,0 0-47-16,0 0 47 0,0 3-47 0,0-3 49 0,0 0-49 15,0 0 49-15,0 4-49 0,0-4 7 0,0 0-7 16,0 0 8-16,0 3-8 0,0-3 7 0,0 0-7 0,0 0 8 16,0 0-8-16,0 0 22 0,3 2-22 0,3-1 23 15,-1 1-23-15,2 0 12 0,3 1-12 0,3-1 12 16,2 0-12-16,3-1 1 0,3-1-1 0,-1 2 2 15,5-2-2-15,-25 0 17 0,0 0-17 0,36 4 17 16,11-1-17-16,-47-3 7 0,0 0-7 0,54 5 8 16,11 2-8-16,-9 0 15 0,-2 1-15 0,-9-1 16 15,-5-2-16-15,-5 0 24 0,-5 1-24 0,-10-3 25 16,-7-1-25-16,-13-2 3 0,0 0-3 0,15 3 3 16,3 2-3-16,-18-5 7 0,0 0-7 0,10 4 7 15,-1-3-7-15,-9-1 3 0,0 0-3 0,5 2 4 16,0-2-4-16,-5 0-37 0,0 0 37 0,0 0-37 15,2 0 37-15,-2 0-110 0,0 0 110 0,0 0-110 0,0 0 110 16,0 0-174-16,0 0 174 0,-5-8-173 0,-4-6 173 16,-5-8-736-16</inkml:trace>
  <inkml:trace contextRef="#ctx0" brushRef="#br0" timeOffset="-59845.051">24971 16694 404 0,'7'-6'0'0,"-7"6"63"16,0 0-63-16,-7 0 63 0,-8 3-63 0,15-3 135 0,0 0-135 15,-9 2 136-15,4-1-136 0,5-1 128 0,0 0-128 16,-5 2 128-16,3-2-128 0,2 0 87 0,0 0-87 0,0 0 87 16,0 0-87-16,0 0 64 0,0 0-64 0,0 0 65 15,0 0-65-15,0 0 65 0,0 0-65 0,0 0 66 16,0 0-66-16,0 0 27 0,0 0-27 0,7 4 27 15,0-1-27-15,-7-3 19 0,0 0-19 0,19 9 20 16,9 1-20-16,-28-10 17 0,0 0-17 0,38 12 17 16,11 3-17-16,-49-15 1 0,0 0-1 0,50 14 1 15,8-2-1-15,-6-3-44 16,-1-6 44-16,-4-1-44 16,-5-4 44-16,-42 2-123 0,0 0 123 0,48-14-123 0,3-8 123 0,48-14-874 0</inkml:trace>
  <inkml:trace contextRef="#ctx0" brushRef="#br0" timeOffset="-44413.05">26135 15934 102 0,'0'0'0'0,"0"3"0"0,0 2 0 0,0-5 18 0,4-1-18 15,-4 1 19-15,3-5-19 0,-3 5 46 0,0 0-46 16,0 0 46-16,0 0-46 0,0 0 45 0,0 0-45 16,0 0 45-16,0 0-45 0,0 0 58 0,0 0-58 15,0 0 59-15,0 0-59 0,0 0 78 0,0 0-78 16,0 0 79-16,0 0-79 0,0 0 78 0,0 0-78 0,0 0 78 16,0 0-78-16,0 0 68 0,0 0-68 0,0 0 69 15,0 0-69-15,0 0 50 0,0 0-50 0,0 0 50 16,0 0-50-16,0 0 39 0,0 0-39 0,0 0 39 15,0 0-39-15,0 0 34 0,0 0-34 0,0 0 35 16,0 0-35-16,0 0 13 0,0 0-13 0,0 0 14 16,0 0-14-16,0 0 37 0,0 0-37 0,0 0 37 15,0 5-37-15,0-2 19 0,0 6-19 0,0 8 20 16,-2 5-20-16,2-22 18 0,0 0-18 0,-3 39 18 16,-1 13-18-16,4-52 27 0,0 0-27 0,-7 53 27 15,0 7-27-15,7-60 37 0,0 0-37 0,-6 50 37 0,-3-4-37 16,9-46 42-16,0 0-42 0,-4 38 43 15,-3-9-43-15,7-29 35 0,0 0-35 0,-3 24 35 0,-1-5-35 0,4-19 4 16,0 0-4-16,-1 13 4 0,1-3-4 0,1-3 1 16,3-2-1-16,1-1 2 0,0-4-2 0,4 0 0 15,1-4 0-15,-1 1 0 0,-2-2 0 0,2 0-10 16,0-2 10-16,-1 0-10 0,-1 0 10 0,0 0-2 16,-2 1 2-16,1 0-1 0,-1 1 1 0,2 4-11 15,-5-3 11-15,1 2-10 0,1-1 10 16,-4 3-4-16,3-3 4 0,-3 3-3 0,5-2 3 0,-5 2-1 15,6-2 1-15,-6 2 0 0,5-2 0 0,-2 2-2 0,1 0 2 16,1 0-1-16,0 0 1 0,2 2-5 0,0 0 5 16,2-2-4-16,-2 0 4 0,0 0-7 15,1 0 7-15,1 0-6 0,0 0 6 0,-9 0-1 0,0 0 1 16,9 0-1-16,1 0 1 0,-10 0 1 0,0 0-1 0,11 0 2 16,-1 2-2-16,-10-2 2 0,0 0-2 15,9 1 2-15,-1 3-2 0,-8-4 6 0,0 0-6 0,6 7 6 16,-1-2-6-16,-5-5 22 0,0 0-22 0,3 10 23 15,1 4-23-15,-4-14 12 0,0 0-12 0,2 18 13 16,-2 5-13-16,0-23 35 0,0 0-35 0,-2 24 35 16,-2 1-35-16,4-25 35 15,0 0-35-15,-5 26 36 0,-2-4-36 0,7-22 32 0,0 0-32 16,-7 19 33-16,2-3-33 0,5-16 1 0,0 0-1 0,-5 12 1 16,-1-4-1-16,6-8-20 0,0 0 20 0,-3 7-20 0,0-2 20 15,3-5-57-15,0 0 57 0,-6 4-57 0,-1-4 57 16,7 0-105-16,0 0 105 0,-12-14-104 0,-5-10 104 15,1 0-190-15,4-3 190 0,-2-4-190 0,3-5 190 16,-11-31-703-16</inkml:trace>
  <inkml:trace contextRef="#ctx0" brushRef="#br0" timeOffset="-43913.424">26106 15995 516 0,'0'0'0'0,"1"14"0"0,5 8 0 0,-5-15 86 0,-1-8-86 16,-1-5 86-16,-5-4-86 0,6 10 79 15,0 0-79-15,-3-7 79 0,-1-1-79 0,4 8 85 0,0 0-85 0,-3-5 86 16,1 1-86-16,2 4 82 0,0 0-82 16,-2-3 82-16,2 1-82 0,0 2 91 0,0 0-91 0,0 0 91 15,0 0-91-15,0 0 66 0,0 0-66 0,0 0 67 16,0 0-67-16,0 0 50 0,0 0-50 0,0 0 51 15,0 0-51-15,0 0 50 0,0 0-50 16,0 0 50-16,0 0-50 16,0 0 12-16,0 0-12 0,0 0 12 0,0 0-12 0,0 0 32 0,0 0-32 0,0 0 33 15,0 0-33-15,0 0 1 0,4 2-1 0,-1-1 2 16,1-1-2-16,3 2 2 0,1 0-2 0,5-2 2 16,1 0-2-16,1 3 5 0,4 1-5 0,1-3 5 15,2 1-5-15,-22-2 0 0,0 0 0 0,28 0 1 16,5-2-1-16,-33 2 0 0,0 0 0 0,33 0 0 0,4-1 0 15,-37 1-1-15,0 0 1 0,35 0 0 0,0 1 0 16,-35-1 0-16,0 0 0 0,29 2 0 0,-4 0 0 16,-6 1 5-16,-5 1-5 0,-2-3 5 0,-2-1-5 0,-1 4 3 15,-2-1-3-15,-2-1 4 0,-1 0-4 0,-1-1-6 16,1 1 6-16,-1 0-5 0,-1-2 5 0,1 3-85 16,1 1 85-16,-1 1-84 0,1-5 84 15,-4 0-187-15,0 0 187 0,2 3-187 0,-1 2 187 0,-1-5-132 16,0 0 132-16,-7 9-132 0,-5 3 132 0,-10 9-659 15</inkml:trace>
  <inkml:trace contextRef="#ctx0" brushRef="#br0" timeOffset="-43440.542">25951 16640 124 0,'0'0'0'0,"0"0"23"0,0 0-23 0,-4 15 24 0,-1 12-24 15,5-27 73-15,0 0-73 0,-4 18 74 16,3-5-74-16,1-13 79 0,0 0-79 0,-2 11 80 0,-2-5-80 15,4-6 79-15,0 0-79 0,-1 7 80 16,-1-3-80-16,2-4 98 0,0 0-98 0,0 5 98 0,2-2-98 16,-2-3 95-16,0 0-95 0,1 4 96 0,3-3-96 0,-4-1 79 15,0 0-79-15,2 2 79 0,1 0-79 0,-3-2 48 16,0 0-48-16,7 2 48 0,2-2-48 0,-9 0 39 16,0 0-39-16,17 1 39 0,6 1-39 0,-23-2 40 15,0 0-40-15,31 2 40 0,9 1-40 16,-40-3 8-16,0 0-8 0,46 2 8 0,4-2-8 0,-50 0 32 15,0 0-32-15,58-2 32 0,6-3-32 0,-64 5 16 16,0 0-16-16,68-7 17 0,7-1-17 0,-75 8 5 0,0 0-5 16,64-7 5-16,-4 0-5 0,-60 7 1 0,0 0-1 15,48-5 1-15,-8 1-1 0,-40 4 0 0,0 0 0 16,33-1 0-16,-5 2 0 0,-28-1-48 0,0 0 48 0,20 0-47 16,-7 2 47-16,-13-2-145 0,0 0 145 0,11 0-145 15,-6 0 145-15,-5 0-126 0,0 0 126 0,0 0-125 16,-5 0 125-16,0 0-602 15</inkml:trace>
  <inkml:trace contextRef="#ctx0" brushRef="#br0" timeOffset="-42149.07">26304 17034 561 0,'4'-5'0'0,"-4"5"79"0,0 0-79 0,0 0 80 0,-7 0-80 15,7 0 85-15,0 0-85 0,-4 0 86 0,2 1-86 0,2-1 53 16,0 0-53-16,0 0 53 0,0 0-53 0,0 0 5 16,0 0-5-16,4 0 5 0,3-1-5 0,-7 1 31 15,0 0-31-15,10-2 31 0,3 0-31 0,-13 2 3 16,0 0-3-16,13-2 4 0,3 1-4 0,-16 1 15 15,0 0-15-15,14 0 16 0,-2 0-16 16,-12 0 15-16,0 0-15 0,12 0 16 0,-1 1-16 0,-11-1 39 0,0 0-39 16,9 2 40-16,-2-2-40 0,-7 0 36 15,0 0-36-15,8 2 37 0,-1 1-37 0,-7-3 15 0,0 0-15 16,7 5 15-16,2 0-15 0,-9-5 32 0,0 0-32 16,10 7 32-16,1 2-32 0,-11-9 5 0,0 0-5 15,12 10 5-15,0 4-5 0,-12-14 10 0,0 0-10 16,12 14 10-16,2-1-10 0,-14-13 3 0,0 0-3 0,13 12 4 15,-1 0-4-15,-12-12 0 0,0 0 0 0,10 9 0 16,1-2 0-16,-11-7-8 0,0 0 8 0,8 5-7 16,1-2 7-16,-9-3-10 0,0 0 10 0,5 4-9 15,1-3 9-15,-6-1-26 0,0 0 26 0,3 0-25 16,1 0 25-16,-4 0 0 0,0 0 0 0,0 0 0 16,3 0 0-16,-3 0 5 0,0 0-5 0,0 0 5 15,0 0-5-15,0 0 15 0,0 0-15 0,0 0 15 16,0 0-15-16,0 0 1 0,0 0-1 0,0 0 2 15,0 0-2-15,0 0 10 0,0 0-10 16,0 0 10-16,0 6-10 16,0-6 0-16,0 0 0 0,0 3 1 0,0 2-1 0,0-5 0 0,0 0 0 0,0 5 0 15,2 2 0-15,-2-7 0 0,0 0 0 0,2 7 0 0,1 0 0 16,-3-7-1-16,0 0 1 0,2 7 0 0,1-2 0 0,-3-5 0 16,0 0 0-16,2 5 0 0,0 0 0 0,-2 0 12 15,0 0-12-15,0 1 13 0,0-3-13 0,0 2 9 16,-2-1-9-16,2 1 10 0,0-2-10 0,0 2 16 15,0 0-16-15,0-1 17 0,-2-1-17 0,0 1 23 16,1-1-23-16,1-3 24 0,0 3-24 0,0-3 13 16,0 0-13-16,0 0 14 0,0 0-14 0,0 0 18 15,-2 6-18-15,0-3 19 0,2-1-19 0,-1 1 24 16,-1-1-24-16,0 1 25 0,2-1-25 0,-2 1 3 0,1 1-3 0,-1-1 3 16,2-1-3-16,-2 1 3 0,2-1-3 0,0-2 3 15,0 0-3-15,0 0 5 0,0 0-5 0,0 0 6 16,-2 4-6-16,2-4 0 0,-3 5 0 0,3-5 1 15,0 3-1-15,0-3 6 0,0 0-6 0,0 0 6 16,-5 4-6-16,5-4 3 0,-4 3-3 16,4-3 3-16,0 0-3 0,0 0 2 0,0 0-2 0,0 0 2 15,-2 3-2-15,2-3 5 0,-3 4-5 0,3-4 5 16,-2 3-5-16,2-3 0 0,-2 4 0 0,2-4 1 16,0 0-1-16,0 0 5 0,0 0-5 0,0 0 6 15,-1 3-6-15,1-3 0 0,-4 2 0 0,4-2 1 16,0 0-1-16,0 0 0 0,-3 3 0 0,3-3 1 15,-2 4-1-15,2-4 6 0,-2 3-6 0,2-3 7 0,0 0-7 16,0 0 3-16,0 0-3 0,0 0 3 0,0 4-3 16,0-4 6-16,0 0-6 0,0 0 6 0,-5 5-6 15,5-5 3-15,0 0-3 0,-2 3 3 0,1-1-3 16,1-2 0-16,0 0 0 0,0 0 0 0,-2 3 0 0,2-3 1 16,0 0-1-16,0 0 2 0,0 0-2 15,0 0 1-15,0 0-1 0,0 0 1 0,0 0-1 0,0 0 1 16,0 0-1-16,0 0 1 0,-4 4-1 0,4-4 1 15,0 0-1-15,0 0 1 0,-3 3-1 0,3-3 0 16,0 0 0-16,0 0 0 0,-4 4 0 0,4-4 0 0,0 0 0 16,0 0 0-16,-3 3 0 0,3-3 0 15,0 0 0-15,0 0 1 0,0 0-1 0,0 0 2 0,0 0-2 16,0 0 2-16,0 0-2 0,0 0 2 0,0 0-2 16,0 0 2-16,-4 3-2 0,4-3 1 0,0 0-1 0,0 0 2 15,-3 4-2-15,3-4 9 16,0 0-9-16,0 0 9 0,-4 3-9 0,4-3 8 0,0 0-8 15,0 0 8-15,-3 2-8 0,3-2 3 0,0 0-3 0,0 0 4 16,0 0-4-16,0 0 2 0,0 0-2 0,0 0 3 16,0 0-3-16,0 0 1 0,0 0-1 0,0 0 2 15,-4 5-2-15,4-5 8 0,0 0-8 0,-1 4 9 16,-3-3-9-16,4-1 3 0,0 0-3 0,-3 4 4 16,-1-1-4-16,4-3 2 0,0 0-2 0,-3 4 2 15,-1-1-2-15,4-3 5 0,0 0-5 0,-3 3 5 16,-1-1-5-16,4-2 2 0,0 0-2 0,-3 2 3 15,-1 0-3-15,4-2-32 0,0 0 32 0,-7 3-32 16,-3 0 32-16,10-3-114 0,0 0 114 0,-18 6-114 16,-4 0 114-16,-18 6-1085 0</inkml:trace>
  <inkml:trace contextRef="#ctx0" brushRef="#br0" timeOffset="-40840.833">26208 17076 315 0,'0'0'0'0,"0"0"53"15,0 0-53-15,2-3 53 0,3-2-53 0,-5 5 62 16,0 0-62-16,4-4 62 0,-2 1-62 0,-2 3 60 16,0 0-60-16,0 0 60 0,0 0-60 0,0 0 61 15,0 0-61-15,0 0 61 0,0 0-61 0,0 0 46 16,0 0-46-16,0 0 46 0,0 0-46 0,0 0 13 0,0 0-13 16,0 0 13-16,0 0-13 0,0 0 14 0,0 0-14 15,0 0 15-15,0 0-15 0,0 0 33 16,0 0-33-16,0 0 34 0,0 0-34 0,0 0 16 0,0 0-16 0,0 0 17 15,-4 2-17-15,4-2 18 0,0 0-18 0,0 0 19 16,0 0-19-16,0 0 27 0,0 0-27 0,0 0 27 16,4-5-27-16,-4 5 6 0,0 0-6 0,3-6 7 15,2-2-7-15,2-1 10 0,-3-3-10 0,1 6 10 16,-2 0-10-16,3 1 15 0,-1 0-15 0,2 2 16 16,0-1-16-16,2 1 14 0,1 1-14 0,0 0 15 15,1 2-15-15,-11 0 9 0,0 0-9 0,16 0 9 16,3 2-9-16,-19-2 9 0,0 0-9 0,24 0 10 15,7 0-10-15,-31 0 8 0,0 0-8 0,34-2 8 16,0-1-8-16,-2-2 8 0,-3-4-8 0,-9 6 8 16,-5 3-8-16,-3-2 3 0,-1-1-3 0,-4 3 4 0,-4 0-4 15,1 0 19-15,-2 0-19 0,-2 0 20 0,3 3-20 16,-3-3 32-16,2 4-32 0,-2-4 32 0,0 5-32 16,0-5 10-16,0 0-10 0,-4 17 11 0,-1 9-11 0,5-26 31 15,0 0-31-15,-10 32 31 16,-3 7-31-16,1-4 10 0,-2-1-10 0,6-10 11 15,2-7-11-15,6-17 36 0,0 0-36 0,-10 21 36 0,-1 1-36 0,11-22 11 16,0 0-11-16,-8 17 11 0,1-3-11 0,7-14 30 16,0 0-30-16,-4 10 30 0,-3-3-30 0,7-7 11 15,0 0-11-15,-3 7 11 0,3-4-11 0,0-3 5 16,0 0-5-16,-2 4 6 0,2-3-6 0,0-1 15 0,0 0-15 16,0 0 15-16,0 0-15 0,0 0 0 15,0 0 0-15,0 0 0 0,0 0 0 0,0 0-18 0,0 0 18 16,0 0-18-16,0 0 18 0,0 0-40 0,0 0 40 0,0 0-39 15,-2 4 39-15,2-4-15 0,0 0 15 0,0 0-14 16,7-2 14-16,-7 2-43 0,0 0 43 0,7-3-43 16,4-1 43-16,-1-1-32 0,1 0 32 15,-1 1-32-15,2 1 32 0,-1 0-7 0,1-1 7 0,-3 2-7 16,-4 2 7-16,2 0-13 0,0 0 13 0,-2 0-12 16,0 2 12-16,2 0-25 0,0 0 25 0,-2-1-24 15,1 1 24-15,-1 1 0 0,0 3 0 0,0-1 0 16,2 0 0-16,0 0 1 0,2 2-1 0,-4 0 2 15,0-2-2-15,-1 2 1 0,-1 0-1 0,-1-2 2 16,0 0-2-16,0 0 2 0,-1-2-2 0,1 1 2 0,-2-2-2 16,0 1 17-16,2 0-17 0,-2 1 17 15,2-1-17-15,-2-3 22 0,0 0-22 0,0 7 23 0,-2 0-23 16,2-7 22-16,0 0-22 0,-4 10 23 0,-1 1-23 16,5-11 34-16,0 0-34 0,-9 13 35 0,-3 1-35 0,12-14 12 15,0 0-12-15,-21 17 12 0,-8 4-12 16,29-21 12-16,0 0-12 0,-32 18 13 15,-1 0-13-15,33-18 16 0,0 0-16 0,-31 13 17 0,1-1-17 0,30-12 8 16,0 0-8-16,-33 11 8 0,2-3-8 0,31-8 0 16,0 0 0-16,-30 2 0 0,4-7 0 0,26 5-79 15,0 0 79-15,-24-16-79 0,3-9 79 0,3-3-158 16,6-6 158-16,5 8-158 0,4 6 158 0,3 20-160 16,0 0 160-16,0-33-159 0,1-8 159 0,1-33-534 15</inkml:trace>
  <inkml:trace contextRef="#ctx0" brushRef="#br0" timeOffset="-39701.001">27214 16110 975 0,'0'0'0'0,"0"4"0"0,0 1 0 0,0-5 124 16,0 0-124-16,0 0 124 0,3 3-124 0,-3-3 98 0,0 0-98 15,0 0 98-15,0 0-98 0,0 0 64 16,0 0-64-16,0 0 65 0,0 0-65 0,0 0 33 15,0 0-33-15,0 0 34 0,0 0-34 0,0 0 0 16,0 0 0-16,0 0 1 0,0 0-1 0,0 0 10 0,0 0-10 16,0 0 11-16,0 0-11 0,0 0 3 0,0 0-3 0,0 0 4 15,0 0-4-15,0 0 6 0,0 0-6 0,0 0 7 16,0 0-7-16,0 0 22 0,0 0-22 0,0 0 23 16,4 5-23-16,-4-5 0 0,0 0 0 0,8 19 1 15,4 12-1-15,-12-31 0 0,0 0 0 0,20 48 1 16,4 14-1-16,-24-62-5 0,0 0 5 0,26 77-5 15,4 15 5-15,-1 11-9 0,4 10 9 0,-10-32-9 16,-6-20 9-16,-1-1 1 0,-2-8-1 0,-5-21 1 16,-6-16-1-16,-3-15 33 0,0 0-33 0,9 26 34 15,3-1-34-15,-12-25 36 0,0 0-36 0,9 21 36 16,0-6-36-16,-9-15 15 0,0 0-15 0,7 12 16 0,-2-5-16 16,-5-7 22-16,0 0-22 0,7 0 22 15,0-7-22-15,-7 7 33 0,0 0-33 0,3-13 33 0,-1-6-33 16,-2-5 40-16,0-7-40 0,-2 9 41 0,-1 3-41 0,3 19 34 15,0 0-34-15,-4-40 34 0,-1-11-34 0,5 51 24 16,0 0-24-16,-2-63 25 0,1-11-25 0,-1 5 5 16,2-1-5-16,2-2 5 0,3-3-5 0,-5 75 1 15,0 0-1-15,3-58 1 0,1 11-1 0,-4 47-1 16,0 0 1-16,3-39-1 0,4 10 1 0,-7 29 0 16,0 0 0-16,2-22 1 0,1 6-1 15,-3 16 12 1,0 0-12-16,2-10 12 0,0 5-12 0,-2 5 16 15,0 0-16-15,2-5 17 0,-2 1-17 0,0 4 1 0,0 0-1 0,0-2 2 0,0-4-2 0,0 6 0 0,0 0 0 16,0-9 0-16,0-3 0 0,0 12-1 0,0 0 1 0,0-10-1 16,1 1 1-16,-1 9-5 0,0 0 5 0,2-7-5 15,0 1 5-15,-2 6-3 0,0 0 3 0,2-4-3 16,-2 1 3-16,0 3 0 0,0 0 0 0,0 0 0 16,1-4 0-16,-1 4 0 0,0 0 0 0,0 0 0 15,0 0 0-15,0 0-2 0,0 0 2 0,0 0-1 16,0 0 1-16,0 0-4 0,0 0 4 0,0 0-4 15,4 0 4-15,-4 0-14 0,0 0 14 0,0 0-13 16,3 0 13-16,-3 0-15 0,0 0 15 0,0 0-15 16,6-1 15-16,-6 1-4 0,0 0 4 0,5-2-4 15,0 0 4-15,0 0-3 0,0 1 3 0,2-1-3 16,4 0 3-16,-11 2-2 0,0 0 2 0,17-3-1 0,6-2 1 16,-23 5-1-16,0 0 1 0,35-7-1 0,12 0 1 15,-4 2-1-15,4 1 1 0,-5 1-1 0,-2 0 1 16,-3 3 0-16,-4 3 0 0,2-3 0 0,-2 0 0 15,-33 0 2-15,0 0-2 0,42 0 2 0,5 0-2 0,-47 0 5 16,0 0-5-16,45 0 6 0,2 0-6 0,-9 2 3 16,-3 1-3-16,-9-1 4 0,-5-2-4 0,-3 0-6 15,-3 0 6-15,-1-2-6 0,-3-1 6 0,-4 1-69 16,-2 2 69-16,2 0-68 0,0 0 68 0,-7 0-144 16,0 0 144-16,5 0-144 0,0 2 144 0,-5-2-177 15,0 0 177-15,2 3-177 0,-2 2 177 0,2 4-909 0</inkml:trace>
  <inkml:trace contextRef="#ctx0" brushRef="#br0" timeOffset="-38128.73">26266 16987 595 0,'0'0'0'0,"0"0"88"16,0 0-88-16,5 0 89 0,2 2-89 0,-7-2 72 15,0 0-72-15,0 0 72 0,0 0-72 0,0 0 63 16,0 0-63-16,0 0 63 0,0 0-63 0,0 0 52 15,-3 0-52-15,3 0 53 0,0 0-53 0,0 0 60 0,0 0-60 16,0 0 60-16,0 0-60 0,0 0 57 0,0 0-57 16,0 0 57-16,-4 2-57 0,4-2 51 0,-3 0-51 15,3 0 51-15,0 0-51 0,0 0 33 0,0 0-33 0,0 0 33 16,0 0-33-16,0 0 24 0,0 0-24 0,0 0 25 16,0 0-25-16,0 0 16 0,0 0-16 0,0 0 17 15,0 0-17-15,0 0 5 0,0 0-5 0,3-2 5 16,4 0-5-16,-7 2-10 0,0 0 10 0,10-3-9 15,3-4 9-15,-13 7-28 0,0 0 28 0,14-5-28 16,1-2 28-16,-15 7-32 0,0 0 32 0,14-5-32 16,2 2 32-16,-16 3-13 0,0 0 13 0,17-2-13 15,1 4 13-15,-18-2-13 0,0 0 13 0,19 5-12 16,4 2 12-16,-23-7-10 0,0 0 10 0,20 6-9 16,0 3 9-16,-3-2-1 0,-3-2 1 0,-4-2-1 15,1 1 1-15,-11-4-3 0,0 0 3 0,10 3-3 16,4 1 3-16,-14-4-11 0,0 0 11 0,11 3-10 0,-3-1 10 15,-8-2-4-15,0 0 4 0,7 2-3 0,0-1 3 16,-7-1 0-16,0 0 0 0,4 2 0 0,-1 0 0 16,-3-2 2-16,0 0-2 0,4 3 3 0,-4 1-3 0,0-4 7 15,0 0-7-15,-7 13 7 0,-2 6-7 0,9-19 8 16,0 0-8-16,-9 19 8 0,-1 0-8 0,10-19 8 16,0 0-8-16,-10 20 8 0,-3 1-8 15,13-21 15-15,0 0-15 0,-8 17 15 0,-1-3-15 0,9-14 3 16,0 0-3-16,-7 10 4 0,2-1-4 0,5-9 2 15,0 0-2-15,-4 6 3 0,1 0-3 0,3-6 0 16,0 0 0-16,-4 5 0 0,4-2 0 0,0-3 4 0,0 0-4 16,-5 4 4-16,3-3-4 0,2-1 31 0,0 0-31 15,0 0 31-15,-3 2-31 0,3-2 0 0,0 0 0 0,0 0 0 16,0 0 0-16,0 0 0 0,0 0 0 0,0 0 0 16,0 0 0-16,0 0-2 0,0 0 2 0,0 0-1 15,0 0 1-15,0 0-37 0,0 0 37 0,0 0-36 16,2 3 36-16,-2-3-27 0,0 0 27 0,5 2-27 15,5 0 27-15,-10-2-17 0,0 0 17 0,14 0-16 16,4 0 16-16,-18 0-20 0,0 0 20 0,17 0-20 16,0-2 20-16,-17 2-15 0,0 0 15 0,18 0-15 15,-1-2 15-15,-17 2-5 0,0 0 5 0,14 2-4 16,0 0 4-16,-14-2-3 0,0 0 3 0,12 5-3 16,-1 2 3-16,-2 1-2 0,-1 1 2 0,-1-1-1 15,-2-1 1-15,1 4 0 0,1-1 0 0,-4-2 0 16,1-2 0-16,-1 0 1 0,2 3-1 0,-1-2 1 0,-1 0-1 15,1 0 10-15,3 1-10 0,-6-1 11 16,1 0-11-16,0 0 9 0,0-2-9 0,-2-2 9 0,0 1-9 16,0-1 15-16,0-1-15 0,0 1 16 0,-2-1-16 0,2-2 15 15,0 0-15-15,-2 5 15 0,-1 0-15 0,3-5 15 16,0 0-15-16,-7 9 16 0,-2 3-16 0,9-12 16 16,0 0-16-16,-10 12 17 0,-1 2-17 0,11-14 15 15,0 0-15-15,-16 13 16 0,-4 3-16 0,20-16 4 16,0 0-4-16,-25 13 5 0,-1 1-5 0,26-14 0 15,0 0 0-15,-28 10 0 0,0-1 0 0,28-9-37 0,0 0 37 16,-35 7-36-16,-5-4 36 0,40-3-160 0,0 0 160 16,-36 2-160-16,-1-2 160 0,-34 2-741 0</inkml:trace>
  <inkml:trace contextRef="#ctx0" brushRef="#br0" timeOffset="-35220.022">27923 16535 158 0,'0'0'0'0,"0"0"53"16,0 0-53-16,0 0 53 0,0 0-53 0,0 0 7 15,0 0-7-15,0 0 8 0,0 0-8 0,0 0 0 0,0 0 0 16,0 0 0-16,0 0 0 0,0 0-4 16,0 0 4-16,0 0-4 0,0 0 4 0,0 0-17 0,0 0 17 15,0 0-17-15,0 0 17 0,0 0-1 0,0 0 1 0,0 0-1 16,0 0 1-16,0 0 3 0,0 0-3 15,0 0 4-15,0 0-4 0,0 0 44 0,0-3-44 0,0 3 45 16,1-5-45-16,-1 5 54 0,4-4-54 0,-4 4 55 16,3-5-55-16,-3 5 66 0,0 0-66 15,0 0 66-15,0 0-66 0,0 0 64 0,0 0-64 0,0 0 65 16,0 0-65-16,0 0 59 0,0 0-59 0,0 0 59 16,0 0-59-16,0 0 69 0,0 0-69 0,0 0 69 15,0 0-69-15,0 0 70 0,0 0-70 0,0 0 70 16,0 0-70-16,0 0 60 0,0 0-60 0,0 0 60 15,0 0-60-15,0 0 53 0,0 0-53 0,0 0 53 16,0 5-53-16,0-5 50 0,0 0-50 0,0 7 50 16,2 5-50-16,-2-12 31 0,0 0-31 0,2 17 31 0,1 4-31 15,-3-21 39-15,0 0-39 0,4 22 39 0,-1 0-39 16,-3-22 3-16,0 0-3 0,4 21 4 16,-1-2-4-16,-3-19 18 0,0 0-18 0,4 15 18 0,-3-5-18 0,-1-10 8 15,0 0-8-15,2 9 8 0,2-2-8 16,-4-7 3-16,0 0-3 0,3 5 4 0,2-2-4 0,-5-3 0 15,0 0 0-15,7 0 1 0,4-1-1 0,-11 1-1 16,0 0 1-16,8-2 0 0,3-2 0 0,-11 4 1 16,0 0-1-16,9-3 1 0,-1 0-1 0,-8 3 1 15,0 0-1-15,9-4 1 0,0-1-1 0,-9 5 4 16,0 0-4-16,8-3 5 0,1 1-5 0,-9 2 7 0,0 0-7 16,11-2 7-16,-1 2-7 0,-10 0 0 0,0 0 0 15,14 0 1-15,3 0-1 0,-17 0-18 16,0 0 18-16,16 0-18 0,-2 0 18 0,-14 0-35 15,0 0 35-15,12 2-34 0,-1 0 34 0,-11-2-21 0,0 0 21 0,10 1-21 16,-1 1 21-16,-9-2-20 0,0 0 20 0,7 3-19 16,0 1 19-16,-7-4-17 0,0 0 17 0,3 7-17 15,1 0 17-15,-4-7-4 0,0 0 4 0,2 12-4 16,-1 3 4-16,-1-15 5 0,0 0-5 0,-1 17 5 16,-1 0-5-16,2-17 39 0,0 0-39 0,-5 21 40 15,-1-1-40-15,6-20 42 0,0 0-42 0,-7 21 43 16,-1-2-43-16,-3-4 41 0,1-1-41 0,5-6 41 15,3-2-41-15,-2-1-1 0,3-4 1 0,-3 3 0 16,2-2 0-16,-3 1-46 0,-2 0 46 0,4-1-45 16,1 0 45-16,-2-2-72 0,1 0 72 0,-6 2-71 15,-1-1 71-15,-4-1-99 0,-4 0 99 0,3 0-99 16,1-1 99-16,0-5-147 0,2-2 147 0,-4-4-146 0,-3-4 146 16,19 16-142-16,0 0 142 0,-21-24-141 0,-2-6 141 15,-20-25-412-15</inkml:trace>
  <inkml:trace contextRef="#ctx0" brushRef="#br0" timeOffset="-34819.128">27877 16400 651 0,'0'0'0'0,"0"5"0"0,0 2 0 0,0-7 134 0,0 0-134 16,0 0 134-16,0 0-134 0,0 0 101 0,0 0-101 0,0 0 101 15,4-2-101-15,-4 2 68 0,0 0-68 0,0 0 69 16,0 0-69-16,0 0 62 0,0 0-62 0,0 0 63 16,0 0-63-16,0 0 61 0,0 0-61 0,0 0 62 15,0 0-62-15,0 0 34 0,0 0-34 0,0 0 35 16,3 0-35-16,4 2 47 0,-2 1-47 0,4-1 47 15,0 0-47-15,1-1 10 0,4 1-10 0,-2 0 11 16,1 1-11-16,-1 1 22 16,0-1-22 15,-2 0 22-31,1 1-22 0,1-1 13 0,2-1-13 0,-2 0 14 0,0-1-14 0,-12-1 4 0,0 0-4 0,16 2 5 0,2 0-5 0,-18-2-2 0,0 0 2 0,19 0-1 0,2 0 1 0,-21 0-76 16,0 0 76-16,22-4-75 0,1-2 75 15,-23 6-101-15,0 0 101 0,14-14-100 0,-7-7 100 0,14-13-977 16</inkml:trace>
  <inkml:trace contextRef="#ctx0" brushRef="#br0" timeOffset="-34198.265">29107 16509 987 0,'0'0'0'16,"0"0"63"-16,0 0-63 0,2-5 64 0,3-2-64 0,-5 7 10 15,0 0-10-15,4-3 11 0,-3 0-11 0,-1 3 14 16,0 0-14-16,0 0 15 0,4 0-15 0,-4 0 6 16,0 0-6-16,0 0 7 0,0 0-7 15,0 0 41-15,0 0-41 0,0 0 42 16,2 3-42-16,-2-3 31 0,0 0-31 16,3 2 31-16,1-2-31 0,-4 0 45 0,0 0-45 0,5 1 45 0,4-1-45 15,-9 0 69-15,0 0-69 0,17 0 69 0,7 0-69 0,6 0 80 16,5 2-80-16,-4-2 80 0,1 0-80 0,-3-2 51 0,-1 1-51 15,2-1 52-15,1-1-52 0,-31 3 18 0,0 0-18 16,38-2 19-16,8-2-19 0,-46 4 38 0,0 0-38 0,47 0 38 16,1 4-38-16,-8-1 10 0,-5 2-10 0,-5 1 11 15,-7-1-11 1,-2 0 30-16,-4 2-30 0,-5-4 30 0,-5 1-30 0,2-1-43 0,-2-1 43 0,-2-2-42 16,-3 0 42-16,-2 0-125 0,0 0 125 0,0 0-125 15,3 0 125-15,-3 0-194 0,0 0 194 0,0 0-194 16,2 3 194-16,0 1-855 0</inkml:trace>
  <inkml:trace contextRef="#ctx0" brushRef="#br0" timeOffset="-7210.951">30452 15817 102 0,'0'0'0'0,"0"0"0"0,0 0 0 0,0 0 29 16,0 0-29-16,0 0 29 0,0 0-29 0,0 0 37 0,0 0-37 15,0 0 37-15,0 0-37 0,0 0 23 16,0 0-23-16,0 0 24 0,0 0-24 0,0 0 36 0,0 0-36 16,0 0 36-16,0 0-36 0,0 0 31 0,0 0-31 0,0 0 31 15,0 0-31-15,0 0 13 0,0 0-13 16,0 0 14-16,0 0-14 0,0 0 42 0,0 0-42 0,0 0 43 15,0 0-43-15,0 0 37 0,0 0-37 0,0 0 38 16,0 0-38-16,0 0 23 0,0 0-23 0,0 0 24 16,0 0-24-16,0 0 36 0,0 0-36 0,0 0 36 15,0 0-36-15,0 0 37 0,0 0-37 0,0 0 37 16,0 0-37-16,0 0 15 0,0 0-15 0,0 0 15 16,0 0-15-16,0 0 37 0,0 0-37 0,0 0 37 15,0 0-37-15,0 0 36 0,0 0-36 0,0 0 37 16,0 0-37-16,0 0 22 0,0 0-22 0,0 0 23 15,0 0-23-15,0 0-59 0,0 0 59 0,0 0-59 16,0 0 59-16,0 0-73 0,0 0 73 0,0 0-73 16,0 0 73-16,0 0-51 0,0 0 51 0,0 0-50 0,0 0 50 15,0 0-42-15,0 0 42 0,0 0-42 0,0 0 42 16,0 0-19-16,0 0 19 0,0 0-18 0,0 0 18 0,0 0 0 16,0 0 0-16,0 0 0 0,-5 4 0 0,5-4-1 15,0 0 1-15,-5 7 0 0,-2 1 0 0,-2 4 13 16,-1 4-13-16,3-8 13 0,1-1-13 0,3 0 52 15,-1-2-52-15,-1 7 52 0,-2 5-52 0,-2 4 56 16,1-1-56-16,3-8 57 0,1-7-57 0,4-5 67 16,0 0-67-16,-10 24 67 0,-3 9-67 0,13-33 87 15,0 0-87-15,-12 34 88 0,0 6-88 0,12-40 58 0,0 0-58 16,-12 39 59-16,1 2-59 0,11-41 48 16,0 0-48-16,-7 36 48 0,2-2-48 0,2-3 38 0,-1-3-38 0,4-8 38 15,2-6-38-15,1 1 9 0,4-1-9 16,0-4 9-16,0-1-9 0,2 1 0 0,3 0 0 0,0-1 1 15,4-4-1-15,-16-5-2 0,0 0 2 0,21 5-2 16,5-1 2-16,-26-4-1 0,0 0 1 0,28 1 0 16,3-1 0-16,-31 0-4 0,0 0 4 0,30 0-3 15,-2-1 3-15,-28 1-1 0,0 0 1 0,26-2 0 16,-3 0 0-16,-23 2 7 0,0 0-7 0,22-5 7 16,1-2-7-16,-4 2 26 0,-1 0-26 15,-6-4 26-15,-2-1-26 0,-10 10 3 0,0 0-3 0,12-17 3 16,1-4-3-16,-13 21 13 0,0 0-13 0,12-24 14 15,-2-3-14-15,-10 27 9 0,0 0-9 0,9-29 9 16,-4-2-9-16,-5 31 44 0,0 0-44 0,4-29 45 16,-1 1-45-16,-3 28 48 0,0 0-48 0,0-22 48 15,-2 3-48-15,2 19 58 0,0 0-58 0,-7-18 58 0,-3 0-58 16,0 3 46-16,-1 3-46 0,1 2 46 0,-1 1-46 16,11 9 21-16,0 0-21 15,-16-12 21-15,-4 2-21 0,20 10 21 16,0 0-21-16,-25-17 21 0,-1 0-21 0,26 17 8 0,0 0-8 0,-26-19 9 0,2-2-9 0,24 21 4 15,0 0-4-15,-25-20 4 0,2-3-4 0,23 23 7 16,0 0-7-16,-20-24 7 0,0 0-7 0,20 24 32 16,0 0-32-16,-17-24 32 0,3 2-32 0,14 22 8 15,0 0-8-15,-14-24 9 0,4 0-9 16,10 24 20-16,0 0-20 0,-11-24 20 16,1 0-20-16,10 24 1 0,0 0-1 0,-7-20 1 0,2 1-1 0,1 2-1 0,1 0 1 15,1 6-1-15,2 4 1 0,0 1-27 0,2-1 27 16,-1-2-27-16,3 1 27 0,-1-4-21 0,1-2 21 15,-1 7-21-15,-1 4 21 0,0-1-35 0,0 2 35 0,-2 2-35 16,0 0 35-16,0 0-13 0,0 0 13 16,0 0-12-16,0 0 12 0,0 0-37 0,0 0 37 0,0 0-36 15,6 4 36-15,-6-4-20 0,0 0 20 0,9 5-19 16,2 0 19-16,-11-5-28 0,0 0 28 0,15 10-28 16,6 4 28-16,-21-14-13 0,0 0 13 0,26 17-13 15,4 2 13-15,-30-19-42 0,0 0 42 0,28 19-41 16,0 2 41-16,-28-21-31 0,0 0 31 0,22 20-31 15,-1-1 31-15,-21-19-66 0,0 0 66 0,16 26-66 16,-6 3 66-16,-1-2-68 0,-2 1 68 0,-3-13-67 16,-3-6 67-16,-1-9-65 0,0 0 65 0,-5 25-65 15,-4 11 65-15,9-36-72 0,0 0 72 0,-8 31-71 0,-1-2 71 0,9-29-94 16,0 0 94-16,-9 29-93 16,-1 0 93-16,10-29-138 0,0 0 138 0,-12 30-138 0,-1-3 138 15,-11 30-354-15</inkml:trace>
  <inkml:trace contextRef="#ctx0" brushRef="#br0" timeOffset="-6642.794">30147 16797 147 0,'2'-5'0'0,"-2"5"27"0,0 0-27 0,0-5 27 16,-2-4-27-16,2 9 62 0,0 0-62 0,-1-3 63 16,1 0-63-16,0 3 100 0,0 0-100 0,0 0 101 0,-2-4-101 15,2 4 105-15,0 0-105 0,0 0 105 0,0 0-105 16,0 0 105-16,0 0-105 0,0 0 105 0,0 0-105 16,0 0 94-16,0 0-94 0,0 0 95 0,0 0-95 15,0 0 85-15,0 0-85 0,0 0 86 0,0 0-86 0,0 0 48 16,0 0-48-16,3 0 48 0,4 0-48 15,-7 0 45-15,0 0-45 0,12-2 46 0,6-1-46 0,-18 3 41 16,0 0-41-16,21-5 41 0,5 0-41 0,-26 5 16 16,0 0-16-16,33-5 17 15,5-2-17-15,-38 7 21 0,0 0-21 0,40-4 21 0,2 3-21 16,-42 1 3-16,0 0-3 0,45 1 4 0,3 3-4 16,-48-4 22-16,0 0-22 0,43 7 22 0,-1 1-22 0,-42-8 0 0,0 0 0 15,36 9 1-15,-4-1-1 0,-32-8 0 16,0 0 0-16,28 7 0 0,-6-3 0 0,-22-4-2 15,0 0 2-15,20 1-1 0,-3-2 1 0,-17 1-76 0,0 0 76 16,14-4-76-16,-2-3 76 0,-12 7-139 0,0 0 139 0,5-10-138 16,-5-5 138-16,6-11-859 0</inkml:trace>
  <inkml:trace contextRef="#ctx0" brushRef="#br0" timeOffset="-6071.513">30501 16845 1166 0,'0'0'0'0,"0"0"77"0,0 0-77 0,0 0 77 0,2-7-77 0,-2 7 47 15,0 0-47-15,0 0 47 0,3-3-47 16,-3 3 4-16,0 0-4 0,0 0 4 0,0 0-4 0,0 0-11 16,0 0 11-16,0 0-11 0,0 3 11 0,0-3-49 15,0 0 49-15,-2 4-49 0,-1 1 49 0,3-5-45 16,0 0 45-16,-12 19-44 0,-7 8 44 0,19-27-47 16,0 0 47-16,-25 34-46 0,-3 9 46 0,28-43-3 0,0 0 3 15,-29 47-2-15,-3 2 2 0,4-3 0 0,1-3 0 16,7-14 1-16,8-8-1 0,0 0 9 15,3-6-9-15,-3 4 9 0,-2 1-9 0,14-20 28 16,0 0-28-16,-10 17 28 0,1 1-28 0,9-18 19 0,0 0-19 0,-7 13 20 16,4-2-20-16,-1-1 35 0,4-3-35 0,2 0 35 15,3-1-35-15,0 0 42 0,2-3-42 0,2 0 42 16,1 1-42-16,1-1 24 0,1-1-24 0,-2 0 25 16,1-2-25-16,-1 1 12 0,3 1-12 0,-3 0 12 15,2 0-12-15,-12-2 18 0,0 0-18 0,21 1 19 16,9-1-19-16,-30 0 1 0,0 0-1 0,40 2 1 15,10 1-1-15,-1 1 8 0,3-2-8 0,-8-1 8 16,-4-1-8-16,-5-1 3 0,-6-3-3 0,-1 1 3 16,-2-2-3-16,-26 5 2 15,0 0-2-15,30-7 2 0,1 0-2 0,-31 7-1 0,0 0 1 0,25-7 0 0,-3 2 0 16,-22 5-51-16,0 0 51 0,18-5-50 16,-6 0 50-16,-12 5-129 0,0 0 129 0,2-7-129 0,-7-4 129 15,5 11-167-15,0 0 167 0,-13-13-166 0,-7-4 166 16,-14-14-520-16</inkml:trace>
  <inkml:trace contextRef="#ctx0" brushRef="#br0" timeOffset="-5723.817">30564 17076 639 0,'0'0'0'0,"0"0"82"0,0 0-82 16,5 6 83-16,5 2-83 0,-10-8 89 0,0 0-89 15,7 4 90-15,0-3-90 0,-7-1 128 0,0 0-128 16,5 0 128-16,1 0-128 0,-6 0 112 0,0 0-112 16,3 0 113-16,1 2-113 0,-4-2 107 0,0 0-107 15,3 2 108-15,-1-1-108 0,-2-1 79 0,0 0-79 0,0 0 80 16,3 6-80-16,-3-6 65 0,0 0-65 0,2 3 65 16,-2 0-65-16,0-3 53 0,0 0-53 0,0 4 54 15,2 1-54-15,-2-5 38 0,0 0-38 0,0 5 39 16,2 2-39-16,-2-7 40 0,0 0-40 0,3 14 41 15,1 5-41-15,1 5 34 0,2 6-34 0,-2 8 34 16,0 5-34-16,-5-43 14 0,0 0-14 0,9 63 15 16,3 18-15-16,4 15 2 0,3 17-2 0,-5-21 3 15,-2-8-3-15,-12-84-87 0,0 0 87 0,21 91-86 0,5 3 86 16,-26-94-127-16,0 0 127 0,21 62-127 0,0-19 127 16,21 61-1340-16</inkml:trace>
  <inkml:trace contextRef="#ctx0" brushRef="#br0" timeOffset="-4937.708">26677 18216 1267 0,'3'0'0'0,"-3"0"155"16,0 0-155-16,7-2 155 0,6-3-155 0,-13 5 113 16,0 0-113-16,7-2 113 0,-2 0-113 0,-5 2 74 15,0 0-74-15,3 0 74 0,-3 0-74 0,0 0 13 16,0 0-13-16,0 0 14 0,0 0-14 0,0 0 6 0,0 0-6 15,6 6 7-15,6 2-7 0,-12-8 24 16,0 0-24-16,31 9 25 0,20-1-25 0,-51-8 41 0,0 0-41 16,66 5 42-16,17-3-42 0,-83-2 13 0,0 0-13 15,129-2 14-15,32-3-14 0,-161 5 22 0,0 0-22 16,172-7 23-16,18-1-23 0,-190 8 15 0,0 0-15 16,183-5 15-16,2 3-15 0,-185 2 9 0,0 0-9 0,188 2 10 15,2 3-10-15,-190-5 16 0,0 0-16 0,196 8 17 16,5 4-17-16,-201-12 14 0,0 0-14 0,190 11 15 15,-6 1-15-15,-184-12 9 0,0 0-9 0,161 5 9 16,-19-5-9-16,-142 0 9 0,0 0-9 0,126-7 10 16,-20-5-10-16,-106 12-4 0,0 0 4 0,80-5-4 15,-24 1 4-15,-56 4-79 0,0 0 79 0,38-1-78 16,-17 1 78-16,-21 0-107 0,0 0 107 0,4 0-107 16,-18 0 107-16,14 0-137 0,0 0 137 0,-68 8-136 0,-40 4 136 15,108-12-170-15,0 0 170 0,-134 28-169 0,-30 9 169 16,-134 28-912-16</inkml:trace>
  <inkml:trace contextRef="#ctx0" brushRef="#br0" timeOffset="-4646.064">27158 18757 1233 0,'7'-2'0'0,"-7"2"219"16,0 0-219-16,-4 0 219 0,-3-1-219 0,7 1 125 15,0 0-125-15,-3 0 125 0,-1 1-125 0,4-1 71 0,0 0-71 16,0 0 71-16,-3 2-71 0,3-2 26 0,0 0-26 16,3 2 26-16,6-2-26 0,2 0 7 0,4-2-7 15,6 0 8-15,5-1-8 0,-26 3 26 0,0 0-26 0,51-7 26 16,18-2-26-16,-69 9 12 0,0 0-12 0,115-13 13 16,37-4-13-16,-152 17 18 0,0 0-18 0,176-12 18 15,29 3-18-15,-205 9 3 16,0 0-3-16,225-5 4 0,21 5-4 0,-246 0 3 0,0 0-3 0,237 7 3 15,0 7-3-15,-237-14-76 0,0 0 76 0,193 17-76 16,-29 3 76-16,-164-20-153 0,0 0 153 0,134 14-152 16,-31-6 152-16,134 15-1252 0</inkml:trace>
  <inkml:trace contextRef="#ctx0" brushRef="#br0" timeOffset="6910.266">30219 17181 225 0,'0'0'0'0,"0"0"88"15,0 0-88-15,0 0 89 0,0 0-89 16,0 0 98-16,0 0-98 0,0 0 99 0,0 0-99 0,0 0 104 16,0 0-104-16,0 0 104 0,0 0-104 0,0 0 87 15,0 0-87-15,0 0 88 0,0 0-88 0,0 0 66 16,0 0-66-16,0 0 67 0,0 0-67 0,0 0 83 16,0 0-83-16,0 0 84 0,0 0-84 0,0 0 90 15,0 0-90-15,0 0 90 0,0 0-90 0,0 0 65 16,0 0-65-16,0 0 65 0,0 0-65 0,0 0 50 0,0 0-50 15,0 0 51-15,21-27-51 0,-21 27 33 0,0 0-33 16,19-21 33-16,7-5-33 0,-26 26 8 0,0 0-8 16,24-22 8-16,4 1-8 0,-28 21 12 0,0 0-12 0,25-15 12 15,-1 5-12-15,-24 10 8 0,0 0-8 0,23-5 8 16,-1 5-8-16,-22 0 0 0,0 0 0 0,23 8 0 16,0 8 0-16,-23-16-2 0,0 0 2 0,19 25-1 15,0 8 1-15,-19-33-12 0,0 0 12 0,16 34-12 16,-3 6 12-16,-13-40-16 0,0 0 16 0,11 36-15 15,-2-1 15-15,-9-35-4 0,0 0 4 0,8 33-4 16,-1-2 4-16,-7-31-14 0,0 0 14 0,6 24-13 16,-5-4 13-16,-1-20-9 0,0 0 9 0,0 19-8 15,-3-2 8-15,3-17-4 0,0 0 4 0,-4 14-3 16,-1-2 3-16,5-12-3 0,0 0 3 0,-5 10-2 16,-2-1 2-16,7-9-2 0,0 0 2 0,-9 9-1 0,-1-3 1 15,10-6 4-15,0 0-4 0,-12 7 4 0,-1 0-4 16,13-7 1-16,0 0-1 0,-10 5 1 15,3-3-1-15,7-2-1 0,0 0 1 0,-7 2-1 0,3-1 1 0,4-1-2 16,0 0 2-16,-3 2-1 0,1-2 1 0,2 0 0 16,0 0 0-16,0 0 0 0,9-2 0 0,-9 2-2 15,0 0 2-15,16-3-1 0,6-4 1 0,-22 7 0 16,0 0 0-16,25-5 0 0,4 0 0 0,-29 5 4 16,0 0-4-16,26-2 5 0,-1 0-5 0,-25 2 1 15,0 0-1-15,21 4 1 0,-4 3-1 0,-17-7-2 16,0 0 2-16,18 10-1 0,-3 2 1 0,-15-12-18 0,0 0 18 15,12 17-18-15,-1 5 18 16,-11-22-5-16,0 0 5 0,9 26-4 0,-1 1 4 0,-2 1 1 16,-3 1-1-16,-1-14 2 0,-1-6-2 0,1-1 18 0,-2-1-18 15,0 10 18-15,-2 6-18 0,1 4 45 0,-3 4-45 0,3-16 46 16,-1-9-46-16,2-6 55 0,0 0-55 0,-5 24 56 16,-2 8-56-16,7-32 71 0,0 0-71 0,-13 34 72 15,-2 4-72-15,15-38 54 0,0 0-54 0,-19 36 55 16,-6-2-55-16,25-34 52 0,0 0-52 0,-26 31 52 15,-4-3-52-15,30-28 38 0,0 0-38 0,-33 24 39 16,-5-2-39-16,38-22 40 0,0 0-40 0,-33 15 40 16,2-3-40-16,3-3 16 0,3-2-16 0,1-6 17 15,3-4-17-15,21 3-59 0,0 0 59 0,-26-19-58 16,-2-10 58-16,0-10-130 0,-2-9 130 0,6-4-129 16,1-4 129-16,23 56-130 0,0 0 130 0,-33-84-130 15,-5-23 130-15,-33-83-1262 0</inkml:trace>
  <inkml:trace contextRef="#ctx0" brushRef="#br0" timeOffset="7948.236">30128 17229 583 0,'0'0'0'0,"0"0"99"0,0 0-99 0,0-5 99 16,0-2-99-16,0 7 90 0,0 0-90 0,0-5 91 0,0 1-91 15,0 4 95-15,0 0-95 0,0 0 96 0,-2-3-96 0,2 3 79 16,0 0-79-16,0 0 79 0,-3-2-79 0,3 2 52 16,0 0-52-16,0-3 52 15,3-4-52-15,-3 7 52 0,0 0-52 16,7-12 52 0,6-7-52-16,-13 19 37 0,0 0-37 0,19-24 38 0,5-5-38 0,0 0 9 0,1 0-9 15,-1 7 9-15,1 3-9 0,-3 3 13 0,1 3-13 0,-4 4 13 0,-1 4-13 0,-18 5 1 16,0 0-1-16,26-4 1 0,5 1-1 0,-31 3 3 15,0 0-3-15,37 5 3 0,3 4-3 0,-40-9-1 0,0 0 1 16,36 13 0-16,-1 5 0 0,-35-18 0 16,0 0 0-16,28 24 0 0,-5 3 0 0,-23-27-1 0,0 0 1 0,17 26 0 15,-5-1 0-15,-12-25 0 0,0 0 0 16,5 28 0-16,-6-1 0 0,1-27 1 0,0 0-1 0,-11 31 2 16,-8 3-2-16,19-34 26 0,0 0-26 0,-19 28 26 15,-2-4-26-15,21-24 21 0,0 0-21 0,-26 22 21 16,-5-2-21-16,31-20 26 0,0 0-26 0,-25 18 26 15,4-6-26-15,4-2 38 0,1-3-38 0,6-2 39 16,4-2-39-16,1 1 22 0,0-1-22 0,5-3 22 16,0 0-22-16,0 0 1 0,0 0-1 0,0 0 2 15,-3 2-2-15,3-2-19 0,-6 3 19 0,6-3-18 16,0 0 18-16,0 0-18 0,0 0 18 0,0 0-18 16,0 0 18-16,0 0-36 0,0 0 36 0,0 0-36 15,0 0 36-15,0 0-13 0,0 0 13 0,7 0-12 0,4 0 12 16,-11 0-20-16,0 0 20 0,17 0-19 0,6 0 19 15,-23 0-9-15,0 0 9 0,24 2-8 0,2 0 8 16,-26-2-4-16,0 0 4 0,23 3-4 16,0 1 4-16,-4 2-21 0,-4 3 21 0,-2-2-21 0,-5-2 21 0,-8-5-13 15,0 0 13-15,13 19-13 0,-1 6 13 0,-12-25-5 16,0 0 5-16,12 28-4 0,0 3 4 0,-12-31-4 16,0 0 4-16,9 34-3 0,0 2 3 15,-2-2 0-15,-1-1 0 0,-2-11 1 0,-1-7-1 0,1 3 8 16,1-1-8-16,-1-4 9 0,-3-2-9 0,3 6 40 15,-1 2-40-15,-3-7 40 0,0-5-40 0,0-7 47 16,0 0-47-16,-3 20 48 0,-1 8-48 0,4-28 58 0,0 0-58 16,-10 27 58-16,-4 4-58 0,14-31 56 0,0 0-56 15,-23 31 57-15,-5-1-57 0,28-30 51 0,0 0-51 16,-34 31 51-16,-8-2-51 0,42-29 44 0,0 0-44 0,-33 23 44 16,3-4-44-16,2-4 12 0,4-5-12 0,5-1 12 15,6-4-12-15,13-5-92 0,0 0 92 0,-26-17-91 16,-7-16 91-16,33 33-121 0,0 0 121 0,-59-49-1336 15,118 98 1336-15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31:18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4793 15048 135 0,'0'0'0'0,"-4"41"0"0,2 29 0 0,2-70 62 0,0 0-62 0,-3 84 62 15,-1 21-62-15,4-105 61 0,0 0-61 0,-5 108 61 16,2 10-61-16,3-118 75 0,0 0-75 0,0 110 76 16,-4-2-76-16,4-108 56 0,0 0-56 0,0 104 56 15,0-5-56-15,0-99 52 0,0 0-52 0,0 98 52 16,-2-2-52-16,2-96 38 0,0 0-38 0,-3 89 39 15,-2-7-39-15,5-82 16 0,0 0-16 0,-7 84 17 16,2-1-17-16,5-83 6 0,0 0-6 0,-9 72 7 16,2-7-7-16,7-65-9 0,0 0 9 0,-5 42-8 15,5-14 8-15,0-28-131 0,0 0 131 0,0 19-131 16,3-11 131-16,2 20-352 0</inkml:trace>
  <inkml:trace contextRef="#ctx0" brushRef="#br0" timeOffset="922.363">3442 16789 527 0,'9'-5'0'0,"-9"5"59"16,0 0-59-16,0 0 60 0,-9 6-60 0,9-6 51 16,0 0-51-16,-3 4 51 0,-2-2-51 15,5-2 22-15,0 0-22 0,-4 1 23 0,4-1-23 0,0 0 6 16,0 0-6-16,0 0 7 0,0 0-7 0,0 0 3 16,0 0-3-16,0 0 4 0,4 2-4 0,-4-2 12 15,0 0-12-15,10 2 13 0,6 1-13 0,-4 1 14 16,-3-3-14-16,3 1 15 0,2 0-15 0,-5-2 33 0,3 0-33 15,0 0 34-15,-2 1-34 0,1-1 27 0,-2 0-27 16,5 0 27-16,1 2-27 0,-15-2 33 0,0 0-33 16,26 2 34-16,4 1-34 0,-30-3-27 0,0 0 27 15,38 2-27-15,9-2 27 0,-1 0-51 0,-3-2 51 0,-1 1-50 16,2-3 50-16,-6 2-42 0,-2-1 42 0,-1 1-42 16,-2 1 42-16,-33 1-13 0,0 0 13 0,47-2-13 15,9-2 13-15,-56 4-15 0,0 0 15 0,65-5-14 16,10 0 14-16,-11 2-9 0,-1-1 9 15,-8 1-8-15,1 1 8 0,-56 2-1 0,0 0 1 0,80-5-1 16,21-2 1-16,-101 7 0 0,0 0 0 0,98-5 0 16,1 0 0-16,-99 5 12 0,0 0-12 0,107-5 13 15,7 1-13-15,-114 4 34 0,0 0-34 0,110-3 35 16,0-1-35-16,-110 4 18 0,0 0-18 0,122-3 19 16,2-2-19-16,-124 5 36 0,0 0-36 0,123-4 37 15,-4 1-37-15,-119 3 2 0,0 0-2 0,123-3 2 0,1 1-2 16,-124 2 15-16,0 0-15 0,119 3 16 0,-1 6-16 15,-118-9 15-15,0 0-15 0,110 8 15 0,-9 1-15 16,-101-9 15-16,0 0-15 0,94 14 15 0,-14 1-15 0,-80-15 9 16,0 0-9-16,78 16 10 0,-3-3-10 15,-75-13 4-15,0 0-4 0,74 12 4 0,0-2-4 0,-18-4-2 16,-14-6 2-16,-7 3-1 0,-14-1 1 0,1-1-77 16,-2-1 77-16,-3 2-76 0,4 0 76 0,-21-2-112 15,0 0 112-15,26 3-112 0,0 2 112 0,28 4-428 16</inkml:trace>
  <inkml:trace contextRef="#ctx0" brushRef="#br0" timeOffset="1706.642">7674 13890 561 0,'0'0'0'0,"-5"3"0"0,-2 6 0 0,7-9 40 0,0 0-40 16,0 0 41-16,0 0-41 0,0 0 22 0,0 0-22 16,0 0 22-16,5-3-22 0,-5 3 11 0,0 0-11 0,0 0 11 15,4-2-11-15,-4 2 1 0,0 0-1 0,0 0 1 16,0 0-1-16,0 0 8 0,0 0-8 0,0 0 8 15,0 0-8-15,0 0 8 0,0 0-8 0,-2 5 8 16,0-2-8-16,2-3 8 0,0 0-8 0,-5 21 9 16,0 12-9-16,1 1 3 0,1 9-3 15,1-12 4-15,-5-1-4 0,7-30 6 0,0 0-6 0,-2 62 6 16,-1 19-6-16,-3 18 7 0,3 14-7 16,-1-5 7-16,-1 2-7 0,2-3 7 0,-6 3-7 0,2 0 8 15,2-1-8-15,0 4 3 0,-2 1-3 0,1-1 4 16,-2-2-4-16,4-3 19 0,-1-5-19 0,2-2 20 0,3-5-20 15,0 5 43-15,0 0-43 0,-6-7 43 16,3-5-43-16,3-89 66 0,0 0-66 0,-4 118 66 0,4 16-66 16,4-21 51-16,-4-8-51 0,3-6 52 0,3-8-52 0,-6-11 51 15,3-11-51-15,-1-9 51 0,5-9-51 0,-7-51 38 16,0 0-38-16,3 63 39 0,-3 4-39 0,0-67 1 16,0 0-1-16,2 48 2 0,-2-10-2 15,0-38-58-15,0 0 58 0,0 22-58 0,0-12 58 0,0-10-131 16,0 0 131-16,0 0-131 0,-2-15 131 0,2 15-125 15,0 0 125-15,-12-41-125 0,-4-24 125 0,-10-41-455 16</inkml:trace>
  <inkml:trace contextRef="#ctx0" brushRef="#br0" timeOffset="2587.887">4385 15685 651 0,'0'0'0'0,"12"-10"0"0,11-9 0 0,-23 19 61 16,0 0-61-16,3-1 61 0,-8 9-61 0,5-8 41 0,0 0-41 15,-7 5 41-15,2 2-41 0,5-7 37 0,0 0-37 16,-4 5 37-16,1-1-37 0,3-4 31 0,0 0-31 0,-2 1 31 16,-1 1-31-16,3-2 54 0,0 0-54 15,0 0 54-15,0 0-54 0,0 0 54 0,0 0-54 0,0-3 54 16,0-2-54-16,0 5 50 0,0 0-50 0,-4-11 50 15,2-4-50-15,2 15 38 0,0 0-38 0,0-21 39 16,2-6-39-16,-2 27 35 0,0 0-35 0,7-29 35 16,2-2-35-16,-9 31 22 0,0 0-22 15,12-34 23-15,2-6-23 0,-14 40 10 0,0 0-10 0,21-43 11 16,5-5-11-16,-26 48 18 0,0 0-18 0,37-54 19 16,6-6-19-16,-43 60-35 0,0 0 35 0,68-74-34 15,21-12 34-15,-89 86-69 0,0 0 69 0,85-85-69 16,4-4 69-16,-89 89-28 0,0 0 28 0,101-89-28 15,7-1 28-15,-108 90-45 0,0 0 45 0,101-80-44 16,0 3 44-16,-101 77-17 0,0 0 17 0,107-72-16 0,-1 5 16 16,-106 67-20-16,0 0 20 0,101-56-19 0,2 6 19 0,-103 50-4 15,0 0 4-15,101-43-4 0,1 5 4 16,-9 13-1-16,-8 9 1 0,-12 3 0 0,-13 2 0 0,-60 11 5 16,0 0-5-16,83-5 6 0,11 3-6 0,-14-1 34 15,2 1-34-15,-16 2 35 0,-5 2-35 0,-61-2 11 16,0 0-11-16,75 5 11 0,7 2-11 0,-10 7 21 15,-8-1-21-15,-5 5 21 0,-5-1-21 0,-54-17 38 16,0 0-38-16,65 25 39 0,3 4-39 0,-68-29 19 16,0 0-19-16,76 31 20 0,10 4-20 0,-86-35 30 15,0 0-30-15,83 29 30 0,3-2-30 0,-86-27 6 16,0 0-6-16,80 17 7 0,2-5-7 0,-82-12 27 16,0 0-27-16,76 11 27 0,5-11-27 0,-81 0 2 0,0 0-2 15,62 0 2-15,-9-6-2 0,-53 6-53 0,0 0 53 0,36-5-52 16,-13 0 52-16,-23 5-175 0,0 0 175 15,21-12-174-15,-7-7 174 0,-14 19-161 0,0 0 161 16,19-25-161-16,2-8 161 0,17-25-454 0</inkml:trace>
  <inkml:trace contextRef="#ctx0" brushRef="#br0" timeOffset="3621.034">5599 13076 606 0,'0'0'0'0,"4"4"0"16,-4 1 0-16,0-5 34 0,0 0-34 0,-4 3 34 16,-5 1-34-16,9-4 3 0,0 0-3 0,-5 5 4 15,-5 0-4-15,10-5 9 0,0 0-9 0,-9 7 10 16,0 0-10-16,9-7 0 0,0 0 0 0,-10 12 0 15,-2 3 0-15,-4 4-4 0,2 2 4 0,2-3-3 0,3-4 3 16,0 8-3-16,2 4 3 0,-1 13-2 0,-1 11 2 16,9-50 2-16,0 0-2 0,-2 65 3 0,-1 12-3 15,3 12 22-15,-4 11-22 0,8-9 22 0,-1-2-22 0,-3-89 33 16,0 0-33-16,9 89 33 0,1 2-33 16,-10-91 19-16,0 0-19 0,11 83 20 0,-2-2-20 15,-9-81 18-15,0 0-18 0,8 65 19 0,-6-10-19 0,-2-55 27 16,0 0-27-16,4 32 27 0,-1-13-27 15,-3-19 0-15,0 0 0 0,5 16 0 0,-5-8 0 0,0-8-80 16,0 0 80-16,4 7-80 0,-4-2 80 0,0-5-96 16,0 0 96-16,-4-7-95 0,-1-6 95 0,5 13-102 15,0 0 102-15,-9-35-101 0,1-16 101 0,-13-35-199 16</inkml:trace>
  <inkml:trace contextRef="#ctx0" brushRef="#br0" timeOffset="3878.675">5298 13878 606 0,'0'0'0'0,"3"12"0"0,9 5 0 0,-12-17 101 0,0 0-101 0,2 4 101 15,2-8-101-15,-4 4 86 0,0 0-86 0,5-5 87 16,4-2-87-16,-9 7 73 0,0 0-73 0,15-10 73 16,6-2-73-16,-21 12 50 0,0 0-50 0,30-19 51 15,5-3-51-15,-35 22 0 0,0 0 0 0,38-21 1 16,0 1-1-16,-38 20 0 0,0 0 0 0,37-17 0 15,-2 1 0-15,-35 16-31 0,0 0 31 0,35-14-31 16,-2 4 31-16,-33 10-166 0,0 0 166 0,33-10-165 16,2 0 165-16,-35 10-196 0,0 0 196 0,29-16-195 0,-3-3 195 15,28-15-225-15</inkml:trace>
  <inkml:trace contextRef="#ctx0" brushRef="#br0" timeOffset="4219.786">6007 13515 606 0,'0'0'0'0,"-5"0"0"0,-8 2 0 0,13-2 95 16,0 0-95-16,-5 3 96 0,5-3-96 0,0 0 51 16,0 0-51-16,0 0 52 0,-3 3-52 0,3-3 31 15,0 0-31-15,0 0 31 0,-6 4-31 0,6-4 1 0,0 0-1 16,-10 5 1-16,-4 0-1 0,14-5 15 0,0 0-15 0,-16 5 15 15,2 2-15-15,14-7 15 0,0 0-15 16,-17 7 16-16,0-2-16 0,17-5 16 0,0 0-16 0,-20 7 17 16,3-2-17-16,17-5 1 0,0 0-1 0,-17 12 1 15,-6 5-1-15,7 0 0 0,-1 4 0 16,8-4 0 0,2-2 0-1,2 8-1-15,1 1 1 0,3 8-1 0,1 6 1 0,0-38-2 0,0 0 2 0,5 45-1 0,0 4 1 0,-5-49-2 0,0 0 2 0,12 46-1 16,1-1 1-16,-13-45-10 0,0 0 10 0,13 38-9 15,7-2 9-15,-20-36-67 0,0 0 67 0,19 24-66 16,5-4 66-16,-24-20-114 0,0 0 114 0,25 10-114 0,1-10 114 16,21 12-416-16</inkml:trace>
  <inkml:trace contextRef="#ctx0" brushRef="#br0" timeOffset="4503.485">6014 13727 628 0,'0'0'0'0,"0"14"0"0,0 7 0 0,0-21 120 15,0 0-120-15,0 0 121 0,2-6-121 0,-2 6 91 16,0 0-91-16,3-6 92 0,-3 0-92 0,0 6 70 16,0 0-70-16,0-6 71 0,0 0-71 0,0 6 9 0,0 0-9 15,0-3 9-15,3 1-9 0,-3 2 8 0,0 0-8 16,6 2 8-16,-1 1-8 0,-5-3 0 0,0 0 0 15,19 12 1-15,7 7-1 0,0 2 0 16,4-4 0-16,-9 2 0 0,0-2 0 16,-21-17-23-16,0 0 23 0,21 19-22 0,1 1 22 0,-22-20-100 15,0 0 100-15,21 17-100 0,-5-3 100 0,-16-14-191 0,0 0 191 0,14 10-191 16,-5-3 191-16,15 10-343 0</inkml:trace>
  <inkml:trace contextRef="#ctx0" brushRef="#br0" timeOffset="4753.008">6235 13672 270 0,'0'0'0'0,"0"7"0"15,5 5 0-15,-5-12 54 0,0 0-54 0,0 0 54 16,-5-10-54-16,5 10 65 0,0 0-65 0,-3-3 66 0,-3-6-66 16,6 9 71-16,0 0-71 0,-3-3 72 0,3-3-72 15,0 6 53-15,0 0-53 0,-9 14 54 0,-3 10-54 0,12-24 40 16,0 0-40-16,-18 36 40 0,-2 10-40 0,20-46 28 15,0 0-28-15,-21 50 28 0,3 5-28 0,18-55 3 16,0 0-3-16,-14 44 4 0,4-8-4 0,10-36-39 16,0 0 39-16,-5 31-39 0,-1-10 39 0,6-21-138 15,0 0 138-15,0 10-138 0,9-10 138 0,3 10-317 16</inkml:trace>
  <inkml:trace contextRef="#ctx0" brushRef="#br0" timeOffset="4972.821">6261 13392 404 0,'0'0'0'0,"0"12"0"0,-5 10 0 0,7-17 113 0,5-7-113 0,1 2 114 0,-2-1-114 0,-6 1 90 0,0 0-90 0,12 6 90 16,2 8-90-16,-14-14 106 0,0 0-106 0,19 29 107 15,2 14-107-15,-21-43 67 0,0 0-67 0,17 51 68 16,4 6-68-16,-21-57 9 0,0 0-9 0,18 65 9 15,-6 7-9-15,-12-72-128 0,0 0 128 0,10 87-128 16,-3 11 128-16,-7-98-119 0,0 0 119 0,18 185-480 16,-36-370 480-16</inkml:trace>
  <inkml:trace contextRef="#ctx0" brushRef="#br0" timeOffset="8969.299">6761 14262 113 0,'0'0'0'0,"0"5"0"16,5 2 0-16,-1-4 54 0,-4-1-54 0,0-2 54 15,-4-3-54-15,4-1 41 0,-5 1-41 0,5-1 41 16,-3 3-41-16,3 1 42 0,0 0-42 0,0 0 43 15,0 0-43-15,0 0 36 0,0 0-36 0,0 0 36 0,-4-2-36 16,4 2 44-16,0 0-44 0,0 0 45 16,0 0-45-16,0 0 51 0,0 0-51 0,0 0 52 0,0 0-52 15,0 0 65-15,0 0-65 0,0 0 66 0,0 0-66 0,0 0 69 16,0 0-69-16,0 0 69 0,0 0-69 0,0 0 65 16,-2 0-65-16,2 0 66 0,0 0-66 0,0 0 48 15,0 0-48-15,0 0 49 0,0 0-49 0,0 0 44 16,0 0-44-16,0 0 44 0,0 0-44 0,0 0 28 15,0 0-28-15,0 0 28 0,0 0-28 16,0 0 39-16,0 0-39 0,0 0 40 0,-3 5-40 0,3-5 33 16,0 0-33-16,0 15 33 0,0 8-33 0,0-23 22 0,0 0-22 15,-4 29 22-15,3 8-22 0,1-37 36 16,0 0-36-16,-4 42 36 0,4 6-36 0,0-4 20 16,-3 2-20-16,-2-11 20 0,5-6-20 0,0-29 29 0,0 0-29 15,-4 51 29-15,1 14-29 0,1-3 20 0,2 1-20 16,0-10 20-16,0-6-20 0,0-47-32 0,0 0 32 0,0 80-32 15,0 19 32-15,0-99-34 0,0 0 34 0,0 102-34 16,0 4 34-16,0-15-15 0,0-11 15 16,0-3-15-16,0-5 15 0,0-72-16 0,0 0 16 0,0 81-15 15,2 4 15-15,-4-13-4 0,2-8 4 0,-4-11-4 16,4-12 4-16,0-41-1 0,0 0 1 0,0 62 0 16,0 9 0-16,4-19 2 0,-2-8-2 0,1-16 2 15,-3-16-2-15,4 10 7 0,-4 6-7 0,1 9 8 16,3 11-8-16,-4-48 24 0,0 0-24 0,3 50 25 15,2 3-25-15,-5-53 12 0,0 0-12 0,4 48 13 16,1-4-13-16,-1-4 5 0,-4-4-5 0,3-14 5 0,-3-8-5 16,0 0 22-16,5-2-22 0,-5-2 23 15,0-3-23-15,0 5 6 0,0 0-6 0,-3-2 7 16,3 0-7-16,-2 2 16 0,2 0-16 0,0-3 17 0,0-4-17 0,0 2 23 16,0 0-23-16,0-2 24 0,0 0-24 0,0 0 0 15,0 0 0-15,0-1 1 0,0-3-1 0,0 3-73 16,-3-3 73-16,3-1-72 0,0 0 72 0,0 0-140 15,0-3 140-15,-4-11-139 0,2-10 139 0,2 24-128 16,0 0 128-16,-8-34-128 0,1-12 128 0,-11-35-697 16</inkml:trace>
  <inkml:trace contextRef="#ctx0" brushRef="#br0" timeOffset="9667.576">6796 17188 539 0,'0'0'0'0,"0"0"60"15,0 0-60-15,5-4 60 0,6-2-60 0,-11 6 35 16,0 0-35-16,5-4 36 0,0 1-36 0,-5 3 17 16,0 0-17-16,0 0 17 0,4-4-17 0,-4 4 6 15,0 0-6-15,0 0 6 0,0 0-6 0,0 0 49 16,0 0-49-16,0 0 50 0,0 0-50 0,0 0 54 0,0 0-54 16,0 0 54-16,-6 0-54 0,6 0 66 0,0 0-66 15,-3 0 66-15,-1 2-66 0,4-2 54 0,0 0-54 16,-1 2 54-16,-6-2-54 0,7 0 34 0,0 0-34 0,-6 1 34 15,-2 1-34-15,8-2 26 0,0 0-26 0,-9 2 26 16,0 1-26-16,9-3 9 0,0 0-9 0,-15 5 9 16,1 2-9-16,-2 0 27 0,-1-2-27 0,8-1 27 15,2-3-27-15,5 1 6 0,2-2-6 0,-7 4 6 16,2 1-6-16,5-5 9 0,0 0-9 0,-9 5 10 16,1 0-10-16,8-5 8 0,0 0-8 0,-9 5 9 15,0 0-9-15,9-5 1 0,0 0-1 0,-9 7 1 16,-1 2-1-16,10-9 3 0,0 0-3 0,-10 15 3 15,1 4-3-15,9-19 1 0,0 0-1 0,-4 27 2 16,4 9-2-16,0-36 1 0,0 0-1 0,9 38 2 16,3 1-2-16,-12-39 1 0,0 0-1 0,18 40 1 15,8-1-1-15,-26-39-5 0,0 0 5 0,26 34-5 0,7-4 5 16,-33-30-39-16,0 0 39 0,38 18-39 0,4-6 39 16,-42-12-82-16,0 0 82 0,52-10-81 0,8-17 81 15,-60 27-127-15,0 0 127 0,57-60-127 0,2-28 127 16,58-59-639-16</inkml:trace>
  <inkml:trace contextRef="#ctx0" brushRef="#br0" timeOffset="13262.034">6796 14221 102 0,'0'0'0'0,"3"0"0"16,10-4 0-16,-12 3 29 0,3-1-29 16,-4 2 29-16,3-2-29 0,-3 2 42 0,0 0-42 0,0 0 43 15,-3 0-43-15,3 0 45 0,-5 0-45 0,5 0 46 16,-4-2-46-16,4 2 36 0,-3-3-36 0,3 3 37 15,-4-2-37-15,4 2 26 0,-5-1-26 0,5 1 26 16,-4-2-26-16,4 2 26 0,0 0-26 0,0 0 26 16,-1-2-26-16,1 2 14 0,-4-5-14 0,4 5 15 15,-5-2-15-15,5 2 10 0,-3-3-10 0,3 3 11 16,0 0-11-16,0 0 17 0,0 0-17 0,0 0 17 16,-4 3-17-16,4-3 8 0,-2 0-8 0,2 0 8 15,-3 2-8-15,3-2 1 0,0 0-1 0,0 0 1 16,0 0-1-16,0 0 1 0,-4 5-1 0,4-5 1 15,-5 4-1-15,5-4 0 0,-3 3 0 0,3-3 0 0,0 3 0 16,0-3-3-16,-4 4 3 0,4-4-2 0,-2 7 2 0,2-6-6 16,-3 3 6-16,3-1-6 0,0 1 6 0,0-3-15 15,0 1 15-15,0-2-15 0,0 0 15 0,0 0-1 16,0 0 1-16,0 0-1 0,0 0 1 0,0 0 0 16,0-3 0-16,0 3 0 0,3-4 0 0,-3 4 11 15,6-1-11-15,-6 1 11 0,0 0-11 0,0 0 27 16,0 0-27-16,0 0 27 0,0 0-27 0,0 0 31 15,-6-4-31-15,6 4 31 0,-3-3-31 0,3 3 20 16,-4-4-20-16,4 4 20 0,-1-1-20 0,1 1 29 16,-4-2-29-16,4 2 29 0,-3-2-29 0,3 2 2 0,-5-3-2 15,5 3 3-15,-4-2-3 0,4 2 3 0,0 0-3 16,0 0 3-16,0 0-3 0,0 0 0 0,-3 0 0 0,3 0 0 16,0 0 0-16,0 0-1 0,0 0 1 0,0 0 0 15,-2 2 0-15,2-2-9 0,-7 5 9 0,5-2-9 16,2 2 9-16,0-5-9 0,0 0 9 0,-3 7-9 15,3 4 9-15,0-11-16 0,0 0 16 0,0 10-15 16,0 0 15-16,0-10-15 0,0 0 15 0,3 12-15 16,2 4 15-16,-5-16-9 0,0 0 9 0,9 8-9 15,7 1 9-15,-16-9-10 0,0 0 10 0,14 5-9 16,1-2 9-16,-15-3-4 0,0 0 4 0,11 2-3 16,1-2 3-16,-12 0 0 0,0 0 0 0,9-2 1 15,-2 0-1-15,-7 2 22 0,0 0-22 0,5-1 22 16,-2 1-22-16,-1 0 39 0,2 0-39 0,-4 0 39 0,0 0-39 15,0 0 49-15,0 0-49 0,0 0 50 0,0 0-50 16,0 0 42-16,-6-2-42 0,6 2 42 0,0-5-42 0,-3 1 47 16,3 1-47-16,0 0 47 0,0 1-47 15,0 2 30-15,-5-3-30 0,5 3 30 0,-4 0-30 0,4 0 39 16,-5-6-39-16,5 6 39 0,-2-3-39 16,2 3 33-16,0 0-33 0,0 0 34 0,-2 0-34 0,2 0 13 15,-3-2-13-15,3 2 14 0,-5-3-14 0,5 3 32 16,-4-2-32-16,4 2 32 0,-3 0-32 15,3 0 5 1,0 0-5-16,0 0 5 0,0 0-5 0,0 0 16 0,0 0-16 0,0 0 17 0,0 0-17 0,0 0 15 16,0 0-15-16,0 0 15 0,0 0-15 0,0 0-1 0,0 0 1 15,0 0-1-15,0 0 1 0,0 0-90 0,0 0 90 16,7 5-89-16,3 6 89 0,9 4-864 0</inkml:trace>
  <inkml:trace contextRef="#ctx0" brushRef="#br0" timeOffset="13727.046">6796 14282 236 0,'0'0'0'0,"7"0"0"16,7 2 0-16,10 2-117 0</inkml:trace>
  <inkml:trace contextRef="#ctx0" brushRef="#br0" timeOffset="14345.963">4873 14899 348 0,'0'0'0'0,"5"-7"0"0,-2-3 0 16,-3 10 79-16,0 0-79 0,4-7 80 0,-2 2-80 16,-2 5 41-16,0 0-41 0,3-3 41 0,-3 1-41 0,0 2-1 15,0 0 1-15,0 0 0 0,0 0 0 0,0 0-131 16,0 0 131-16,0 0-131 0,-5 0 131 0,1 0-152 15</inkml:trace>
  <inkml:trace contextRef="#ctx0" brushRef="#br0" timeOffset="14527.798">4772 14988 427 0,'0'0'0'0,"3"-8"0"16,2-4 0-16,-5 12-47 0,0 0 47 0,4-7-47 16,-1 2 47-16,6-7-178 0</inkml:trace>
  <inkml:trace contextRef="#ctx0" brushRef="#br0" timeOffset="14847.318">4754 15819 639 0,'0'0'0'0,"0"-5"0"0,0-5 0 0,0 10 60 0,0 0-60 15,0-6 60-15,0 3-60 0,0 3 26 0,0 0-26 0,0 0 26 16,-3-5-26-16,3 5 3 0,0 0-3 0,0 0 3 15,0 0-3-15,0 0-54 0,0 0 54 0,0 0-53 16,0 0 53-16,0 0-71 0,0 0 71 0,0 5-70 16,-2-3 70-16,-1 5-350 0</inkml:trace>
  <inkml:trace contextRef="#ctx0" brushRef="#br0" timeOffset="15082.697">5014 15941 1177 0,'0'0'0'0,"0"0"-62"0,0 0 62 0,0 0-61 0,3-7 61 0,-3 7-167 16,0 0 167-16,9-2-167 0,3 2 167 0,-12 0-160 15,0 0 160-15,18-3-160 0,3-1 160 0,20-3-200 16</inkml:trace>
  <inkml:trace contextRef="#ctx0" brushRef="#br0" timeOffset="15710.354">7045 15668 774 0,'0'0'0'0,"0"0"0"16,0 5 0-16,0-5 0 0,0 0 0 0,11 4 0 15,13-2 0-15,-24-2-7 0,0 0 7 0,23 0-7 16,4 0 7-16,26 0-509 0</inkml:trace>
  <inkml:trace contextRef="#ctx0" brushRef="#br0" timeOffset="15900.503">7669 15824 303 0,'0'0'0'0,"-4"-3"0"0,-4-2 0 0,8 5-13 16,0 0 13-16,0-4-13 0,5 1 13 0,2-4-145 0</inkml:trace>
  <inkml:trace contextRef="#ctx0" brushRef="#br0" timeOffset="16326.113">4982 15936 471 0,'0'0'0'0,"11"-2"0"0,10-3 0 0,-18 3-6 0,-3 0 6 15,0 2-6-15,6-1 6 0,0-1-283 0</inkml:trace>
  <inkml:trace contextRef="#ctx0" brushRef="#br0" timeOffset="17341.176">4550 17195 158 0,'0'0'0'0,"0"0"47"0,0 0-47 0,4-5 48 16,1-4-48-16,-5 9 30 0,0 0-30 0,0-5 30 0,-3 0-30 15,3 5 35-15,0 0-35 0,-6-4 35 0,-1 1-35 16,7 3 22-16,0 0-22 0,-10-4 23 0,-2 3-23 0,12 1 27 15,0 0-27-15,-12-2 27 0,-2 0-27 16,14 2 7-16,0 0-7 0,-16-1 8 0,-7 1-8 0,23 0 5 16,0 0-5-16,-21 1 5 0,-3 1-5 0,24-2 0 15,0 0 0-15,-23 5 1 0,2 0-1 0,21-5 2 16,0 0-2-16,-20 7 2 0,-1 2-2 0,21-9 10 16,0 0-10-16,-18 10 10 0,1 4-10 0,17-14 8 15,0 0-8-15,-12 20 9 0,-1 8-9 0,13-28 15 0,0 0-15 16,-5 34 16-16,5 9-16 0,0-43 15 0,0 0-15 15,9 43 15-15,1 1-15 0,-10-44 25 0,0 0-25 16,16 41 26-16,5-1-26 0,-21-40 20 0,0 0-20 0,21 32 20 16,2-6-20-16,-23-26 40 0,0 0-40 15,24 19 41-15,2-7-41 0,-26-12 43 0,0 0-43 0,26 0 43 16,2-12-43-16,-28 12 40 0,0 0-40 0,23-23 41 16,1-11-41-16,-24 34 27 0,0 0-27 0,21-39 27 15,-4-7-27-15,-17 46 27 0,0 0-27 0,18-43 27 16,-6-2-27-16,-12 45 22 0,0 0-22 0,9-36 23 15,-6 4-23-15,-3 32 34 0,0 0-34 0,0-24 35 16,0 5-35-16,0 19 29 0,0 0-29 0,0-14 29 16,0 4-29-16,0 10 33 0,0 0-33 0,0-7 33 15,0 2-33-15,0 5 32 0,0 0-32 0,-3-4 32 16,3 3-32-16,0 1 13 0,0 0-13 0,0 0 14 0,0 0-14 16,0 0 21-16,0 0-21 0,3 5 21 15,-3 2-21-15,0-7-5 0,0 0 5 0,5 24-4 0,1 13 4 16,-6-37-32-16,0 0 32 0,8 50-32 15,3 10 32-15,-11-60-41 0,0 0 41 0,19 63-41 0,9 4 41 16,-28-67-175-16,0 0 175 0,43 77-174 0,17 7 174 16,46 77-590-16</inkml:trace>
  <inkml:trace contextRef="#ctx0" brushRef="#br0" timeOffset="18508.606">7737 17460 259 0,'0'0'0'0,"0"0"97"16,0 0-97-16,0 0 98 0,0 0-98 0,0 0 74 16,0 0-74-16,0 0 75 0,0 4-75 0,0-4 77 15,0 0-77-15,1 10 78 0,3 4-78 0,-4-14 45 16,0 0-45-16,5 32 45 0,4 13-45 0,-9-45 32 15,0 0-32-15,7 56 32 0,2 13-32 0,-9-69 23 0,0 0-23 16,8 73 24-16,-2 8-24 0,-6-81 39 0,0 0-39 16,6 86 40-16,0 6-40 0,-6-92 13 0,0 0-13 15,7 58 13-15,-6-20-13 0,-1-38 32 16,0 0-32-16,4 31 32 0,-1-12-32 0,-3-19 1 0,0 0-1 0,9 13 2 16,3-7-2-16,-12-6 0 0,0 0 0 0,14-6 1 15,0-11-1-15,-14 17 6 0,0 0-6 0,16-25 6 16,-4-10-6-16,-12 35 13 0,0 0-13 0,9-39 14 15,-1-6-14-15,-8 45 24 0,0 0-24 0,9-39 25 16,0 0-25-16,-9 39 13 0,0 0-13 16,3-31 13-16,3 5-13 0,-6 26 10 0,0 0-10 0,7-22 11 15,-2 1-11-15,-5 21 17 0,0 0-17 0,5-15 17 16,-2 3-17-16,-3 12 8 0,0 0-8 0,4-9 8 16,-1 4-8-16,-3 5 3 0,0 0-3 0,6-3 4 15,-3 1-4-15,2 5 0 0,4 3 0 0,-4-3 0 16,-1-1 0-16,-4-2-1 0,0 0 1 0,3 13 0 0,3 6 0 15,-6-19 4-15,0 0-4 0,3 23 5 16,0 4-5-16,-3-27 32 0,0 0-32 0,0 27 33 0,-3 1-33 16,3-28-7-16,0 0 7 0,-7 22-7 0,2-1 7 0,5-21-104 15,0 0 104-15,-26 17-103 0,-13-5 103 0,39-12-106 16,0 0 106-16,-41 0-106 0,-3-11 106 16,-40 1-637-16</inkml:trace>
  <inkml:trace contextRef="#ctx0" brushRef="#br0" timeOffset="18737.622">7615 16893 1334 0,'0'0'0'0,"-5"2"112"0,-2 1-112 0,3 1 112 16,4-3-112-16,0-1-173 0,0 0 173 0,-2 6-964 15,4-12 964-15</inkml:trace>
  <inkml:trace contextRef="#ctx0" brushRef="#br0" timeOffset="27712.252">5089 15509 404 0,'0'0'0'0,"22"-22"0"15,15-16 0-15,-37 38 40 0,0 0-40 0,52-58 41 16,20-21-41-16,-22 16 58 0,-3 4-58 0,-8 10 58 16,-8 8-58-16,-31 41 36 0,0 0-36 0,42-48 37 15,5-2-37-15,-47 50 0 0,0 0 0 0,47-53 1 16,2-2-1-16,-49 55 45 0,0 0-45 0,38-39 46 0,-7 9-46 16,-31 30 30-16,0 0-30 0,28-27 30 15,-5 5-30-15,-8 1 24 0,-6 7-24 0,3 4 25 0,-3 2-25 0,-4 1 35 16,-1 0-35-16,1 5 36 0,-2 2-36 15,-3 0 0-15,4 4 0 0,-4-4 1 0,0 0-1 0,0 0-1 16,0 0 1-16,0 0-1 0,0 0 1 0,0 0-649 16</inkml:trace>
  <inkml:trace contextRef="#ctx0" brushRef="#br0" timeOffset="35791.066">4719 14099 102 0,'0'0'0'0,"11"0"0"0,10-2 0 15,-21 2 11-15,0 0-11 0,3-1 11 16,-3-1-11-16,0 2 47 0,0 0-47 0,0 0 47 0,-3-2-47 15,3 2 32-15,0 0-32 0,-5 0 33 0,1 0-33 16,4 0 33-16,0 0-33 0,-5 0 34 0,1 2-34 0,4-2 14 16,0 0-14-16,-5 0 15 0,2 0-15 0,3 0 12 15,0 0-12-15,0 0 13 0,-4 0-13 16,4 0-1-16,0 0 1 0,0 0-1 0,0 0 1 0,0 0-26 16,0 0 26-16,0 0-25 0,0 0 25 0,0 0-32 15,0 0 32-15,0 0-32 0,0 0 32 0,0 0-148 16</inkml:trace>
  <inkml:trace contextRef="#ctx0" brushRef="#br0" timeOffset="39496.13">4716 14102 158 0,'0'0'0'0,"3"-1"0"0,6-4 0 0,-9 5 58 15,0 0-58-15,5-2 59 0,-1 0-59 0,-4 2 72 16,0 0-72-16,0 0 73 0,2-2-73 0,-2 2 72 16,0 0-72-16,0 0 73 0,0 0-73 0,0 0 67 0,0 0-67 15,0 0 67-15,0 0-67 0,0 0 66 16,0 0-66-16,0 0 66 0,-2 0-66 0,2 0 53 0,0 0-53 16,0 0 53-16,-4 2-53 0,4-2 50 0,0 0-50 0,0 0 51 15,-5 0-51-15,5 0 48 0,0 0-48 0,0 0 49 16,0 0-49-16,0 0 42 0,0 0-42 0,0 0 43 15,0 0-43-15,0 0 35 0,0 0-35 0,0 0 36 16,0 0-36-16,0 0 24 0,0 0-24 0,0 0 25 16,-3 2-25-16,3-2 27 0,0 0-27 0,0 0 27 15,0 0-27-15,0 0-10 0,0 0 10 0,0 0-10 16,0 0 10-16,0 0-15 0,0 0 15 0,0 0-14 16,3 2 14-16,-3-2-35 0,0 0 35 0,5 1-34 15,-1-1 34-15,-4 0-30 0,0 0 30 0,9 2-30 16,-1-2 30-16,-8 0-14 0,0 0 14 0,9 2-13 15,5-2 13-15,-14 0-13 0,0 0 13 0,12 1-13 16,4 3 13-16,-16-4-10 0,0 0 10 0,12 3-9 0,2-1 9 16,-14-2-4-16,0 0 4 0,17 3-3 15,-1-3 3-15,-16 0 0 0,0 0 0 0,17-3 1 0,4 0-1 16,-21 3 7-16,0 0-7 0,18-2 8 0,-4-2-8 0,-14 4 9 16,0 0-9-16,15-1 10 15,3-1-10 1,-18 2 4-16,0 0-4 0,15-2 4 0,-1 2-4 15,-14 0 7-15,0 0-7 0,14-1 7 0,2-1-7 0,-16 2 7 0,0 0-7 0,14-2 7 0,-2 2-7 0,-12 0 3 16,0 0-3-16,12 0 3 0,4 0-3 0,-16 0 2 16,0 0-2-16,14 0 2 0,0 2-2 0,-14-2 1 0,0 0-1 15,16 2 2-15,-4-1-2 0,-12-1 3 0,0 0-3 16,12 0 4-16,5 0-4 0,-17 0 6 16,0 0-6-16,14 0 6 0,2-1-6 0,-16 1 14 0,0 0-14 0,17-2 15 15,-3-2-15-15,-14 4 8 0,0 0-8 0,16-1 8 16,-4-1-8-16,-12 2 9 0,0 0-9 0,11-3 9 15,1 1-9-15,-12 2 3 0,0 0-3 0,9-2 4 16,3 0-4-16,-12 2 0 0,0 0 0 0,12-1 1 16,0 1-1-16,-12 0-1 0,0 0 1 15,9 0 0-15,5-2 0 0,-14 2 0 16,0 0 0-16,12 0 0 0,2-3 0 0,-14 3-1 0,0 0 1 0,16-2-1 16,1 0 1-16,-17 2 1 0,0 0-1 0,17-1 1 15,4-1-1-15,-21 2 0 0,0 0 0 0,25 0 0 16,-4 0 0-16,-21 0 0 0,0 0 0 0,26 0 0 0,-4-2 0 15,-22 2-1-15,0 0 1 0,25-2 0 16,-1 1 0-16,-24 1-1 0,0 0 1 0,26-2-1 0,-3 0 1 16,-23 2 1-16,0 0-1 0,24-1 1 0,3-1-1 15,-27 2 5-15,0 0-5 0,24-2 5 0,2 2-5 0,-26 0 3 16,0 0-3-16,24 0 3 0,-3-2-3 0,-21 2 2 16,0 0-2-16,23 0 3 0,-6-1-3 15,-17 1-1-15,0 0 1 0,21 1 0 0,0 1 0 0,-21-2-2 16,0 0 2-16,21 2-1 0,2 0 1 0,-23-2-5 15,0 0 5-15,24 1-4 0,-3-1 4 0,-21 0-3 16,0 0 3-16,21 0-3 0,2 0 3 0,-23 0 0 16,0 0 0-16,24 0 0 0,-3 0 0 0,-21 0 0 15,0 0 0-15,23 0 1 0,-3 0-1 0,-20 0 1 0,0 0-1 16,21 0 1-16,0 0-1 0,-21 0 9 0,0 0-9 16,18 0 10-16,-1 0-10 0,-17 0 3 0,0 0-3 0,16-1 4 15,1-1-4-15,-17 2 12 0,0 0-12 0,12-2 13 16,2 0-13-16,-14 2 8 0,0 0-8 0,16-1 9 15,-4 1-9-15,-12 0 3 0,0 0-3 0,9-4 4 16,1 4-4-16,-10 0 6 0,0 0-6 0,11 0 7 16,-1-1-7-16,-10 1 3 0,0 0-3 0,12 0 3 15,-5-2-3-15,-7 2 0 0,0 0 0 0,11 0 0 16,1-2 0-16,-12 2 0 0,0 0 0 0,9 0 0 16,0 2 0-16,-9-2-1 0,0 0 1 0,12 2-1 15,-4-1 1-15,-8-1-1 0,0 0 1 0,13 4-1 16,-1-3 1-16,-12-1-4 0,0 0 4 0,14 4-4 15,-2-1 4-15,-12-3-3 0,0 0 3 0,12 4-2 16,-3-3 2-16,-9-1-5 0,0 0 5 0,14 2-5 16,1 0 5-16,-15-2-3 0,0 0 3 0,14 2-3 15,2-1 3-15,-16-1 0 0,0 0 0 0,18 4 0 0,2-1 0 16,-20-3-2-16,0 0 2 0,18 3-1 0,3 1 1 16,-21-4-1-16,0 0 1 0,21 5-1 0,0-2 1 0,-21-3-1 15,0 0 1-15,20 4-1 0,0-1 1 16,-20-3-3-16,0 0 3 0,19 2-3 15,-5 0 3-15,-14-2 0 0,0 0 0 0,15 1 0 0,-1 3 0 0,-14-4 0 16,0 0 0-16,18 3 0 0,-3 2 0 0,-15-5-2 16,0 0 2-16,18 6-1 0,3 0 1 0,-21-6 0 15,0 0 0-15,21 6 0 0,1-3 0 0,-22-3-1 0,0 0 1 16,21 7-1-16,4-5 1 0,-25-2 0 0,0 0 0 16,22 5 0-16,3 2 0 0,-25-7-1 0,0 0 1 0,21 5-1 15,1 0 1-15,-22-5-4 16,0 0 4-16,25 3-3 0,-5 1 3 0,-2-1-2 0,-1 2 2 0,-3-3-2 15,-2 1 2-15,1 1-2 0,-1-1 2 0,-3-3-2 16,-1 2 2-16,1 0 0 0,-2-2 0 16,2 1 0-16,-1 1 0 0,1 0 1 0,0 1-1 15,0-1 1-15,3 0-1 0,-4-1-1 0,1 1 1 0,3 0 0 16,-1 0 0-16,-11-2 0 0,0 0 0 0,15 1 0 16,-2 3 0-16,-13-4-1 0,0 0 1 0,17 0 0 15,0 3 0-15,-17-3 0 0,0 0 0 0,18 2 0 16,3 0 0-16,-21-2-1 0,0 0 1 0,21 1 0 15,0 3 0-15,-21-4 0 0,0 0 0 0,22 0 0 0,3-4 0 16,-25 4 1-16,0 0-1 0,21 0 2 0,1-1-2 16,-22 1-1-16,0 0 1 0,25 0 0 0,-4 0 0 15,-4 0 1-15,-1 1-1 0,-2-1 2 0,-6 0-2 16,1 0 0-16,0 0 0 16,-2 4 0-16,1-3 0 15,1 3 0-15,0-2 0 0,-6-1 0 16,2-1 0-16,1 2 0 0,1-2 0 0,-4 2 0 0,2-2 0 0,1 1 0 0,1-1 0 0,1 2 0 0,-4 0 0 0,1-2 1 15,4 0-1-15,-6 0 1 0,6 2-1 0,-9-2 1 16,0 0-1-16,9 1 1 0,-1 1-1 0,-8-2 1 16,0 0-1-16,13 2 1 0,-1 1-1 0,-12-3 3 15,0 0-3-15,8 4 4 0,6-3-4 0,-14-1 0 16,0 0 0-16,9 4 0 0,0-3 0 0,-9-1 1 0,0 0-1 16,9 2 2-16,-3 0-2 0,-6-2 5 0,0 0-5 15,9 0 5-15,-5 0-5 0,-4 0 6 0,0 0-6 0,5 0 7 16,-2 2-7-16,-3-2 15 0,0 0-15 0,0 0 15 15,2 1-15-15,-2-1 8 0,0 0-8 0,0 0 8 16,0 0-8-16,0 0 24 0,0 0-24 0,0 0 25 16,0 0-25-16,0 0 12 0,0 0-12 0,0 0 13 15,0 0-13-15,0 0 5 0,0 0-5 0,0 0 5 16,0 0-5-16,0 0 22 0,0 0-22 0,0 0 23 16,0 0-23-16,0 0 2 15,0 0-2 1,0 0 3-16,0 0-3 0,0 0 21 0,0 0-21 0,0 0 21 0,0 0-21 0,0 0 0 0,0 0 0 0,0 0 1 15,0 0-1-15,0 0 8 0,0 0-8 0,0 0 8 16,0 0-8-16,0 0 1 0,0 0-1 0,0 0 1 16,0 0-1-16,0 0 3 0,0 0-3 0,0 0 3 15,0 0-3-15,0 0 5 0,0 0-5 0,0 0 6 0,0 0-6 16,0 0 3-16,0 0-3 0,0 0 3 0,0 0-3 16,0 0 5-16,0 0-5 0,0 0 6 0,0 0-6 0,0 0 3 15,0 0-3-15,0 0 3 0,-2 2-3 0,2-2 1 16,0 0-1-16,-7 2 2 0,-1-2-2 0,8 0 25 15,0 0-25-15,-14 1 26 0,-4 1-26 0,18-2-1 16,0 0 1-16,-21 4 0 0,-6-4 0 0,27 0 3 16,0 0-3-16,-27 1 3 0,-2-1-3 0,3 0 6 15,0 0-6-15,6 0 6 0,6-1-6 0,14 1 0 16,0 0 0-16,-20 0 1 0,-10-4-1 0,30 4 0 0,0 0 0 16,-26-2 0-16,0 1 0 0,26 1-2 15,0 0 2-15,-30-2-2 0,-3 2 2 0,33 0-1 16,0 0 1-16,-30 0 0 0,1-2 0 0,3 1 6 0,1-1-6 15,11 0 6-15,2 2-6 0,0 0 4 0,0-2-4 0,-2-1 5 16,-4 0-5-16,1-1 3 0,-2-6-3 0,8 6 4 16,8 4-4-16,-1 0 2 0,-1 0-2 15,-12-1 2-15,-4-1-2 0,21 2 1 16,0 0-1-16,-19-2 2 0,-1 1-2 0,20 1 1 0,0 0-1 0,-24-2 1 16,-2 2-1-16,26 0 0 0,0 0 0 0,-26 0 0 15,-4-2 0-15,30 2-2 0,0 0 2 0,-24 0-2 16,3 0 2-16,21 0-2 0,0 0 2 0,-26 0-2 15,0-2 2-15,1 1-2 16,4 1 2-16,4 0-2 0,8 0 2 0,0 0 3 0,1-4-3 0,1 3 4 0,5-1-4 16,-5-2 15-16,2 3-15 0,-2-3 15 15,5 3-15-15,-5-1 1 0,2 2-1 0,0 0 1 0,1-2-1 16,1 0 5-16,-6 1-5 0,4-1 5 0,1 2-5 16,-1 0 0-16,-4-2 0 0,2 2 0 0,2-1 0 15,-4 1 0-15,1-2 0 0,1 2 0 0,2 0 0 0,5 0-1 16,0 0 1-16,-13 0 0 0,-2-2 0 15,15 2 1-15,0 0-1 0,-14-2 1 0,-4 1-1 0,18 1 5 16,0 0-5-16,-17-2 5 0,-2 0-5 0,19 2 3 16,0 0-3-16,-19 0 3 0,-2-5-3 0,21 5 6 15,0 0-6-15,-21-3 6 0,5-1-6 16,16 4 0-16,0 0 0 0,-14-3 1 0,-2 1-1 0,16 2 0 16,0 0 0-16,-13-2 0 0,-3 2 0 0,2 0 0 15,-3 2 0-15,4-2 0 0,5 0 0 0,-1 0 0 0,0-2 0 16,0 2 0-16,6-1 0 0,-6-1 1 0,1 0-1 15,1 1 2-15,1 1-2 0,-2 0 18 0,-1-2-18 16,2 2 19-16,2 0-19 0,-4 0 0 0,-3 0 0 16,7 0 1-16,-4 0-1 0,0 0 4 0,2-2-4 0,-1 0 4 15,-1 1-4-15,9 1 6 0,0 0-6 0,-14-2 7 16,2 0-7-16,12 2 7 0,0 0-7 0,-16-1 7 16,2-1-7-16,14 2 8 15,0 0-8-15,-17 0 8 0,1-5-8 0,16 5 3 0,0 0-3 0,-21-4 4 16,4 1-4-16,17 3 6 0,0 0-6 0,-21-4 6 15,-2 1-6-15,23 3 0 0,0 0 0 0,-21-3 1 16,4 1-1-16,17 2 0 0,0 0 0 0,-21-4 0 16,0 1 0-16,21 3 5 0,0 0-5 0,-21-3 5 15,0-1-5-15,21 4 7 0,0 0-7 0,-21-2 8 16,-1 2-8-16,22 0 1 0,0 0-1 0,-20-3 1 0,1 0-1 16,19 3 0-16,0 0 0 0,-19-2 0 0,-2-2 0 0,21 4 0 15,0 0 0-15,-26-1 0 0,-4 1 0 16,30 0 0-16,0 0 0 0,-31 0 1 0,1 0-1 0,30 0 0 15,0 0 0-15,-33 0 1 0,-1 0-1 16,34 0 0-16,0 0 0 0,-34 0 1 0,1 0-1 16,33 0 0-16,0 0 0 0,-31 0 0 0,-2-2 0 0,33 2-1 15,0 0 1-15,-26-2 0 0,-2 1 0 0,28 1 1 16,0 0-1-16,-23-2 2 0,2 0-2 0,21 2-1 16,0 0 1-16,-17-2 0 0,-4 2 0 0,21 0-1 15,0 0 1-15,-17 0 0 0,-1-1 0 16,18 1-7-16,0 0 7 0,-19 0-7 0,2 0 7 15,17 0-4-15,0 0 4 0,-14 0-4 0,-4 0 4 0,18 0-3 0,0 0 3 16,-15 0-2-16,1 0 2 0,14 0-5 0,0 0 5 0,-13 0-5 16,-2-2 5-16,15 2-3 0,0 0 3 0,-11 0-2 15,-1-3 2-15,12 3-5 0,0 0 5 0,-12-2-5 16,0 0 5-16,12 2-13 0,0 0 13 0,-9-2-13 16,0 2 13-16,9 0-9 0,0 0 9 0,-8 0-8 15,-1-1 8-15,9 1-4 0,0 0 4 0,-12-2-3 16,3 2 3-16,9 0 0 0,0 0 0 0,-12-3 0 15,-2 1 0-15,14 2 0 0,0 0 0 0,-16-2 0 16,2 1 0-16,14 1 3 0,0 0-3 0,-15-2 3 16,1 2-3-16,14 0 0 0,0 0 0 0,-13 0 0 15,-1-2 0-15,14 2-13 0,0 0 13 0,-15 0-12 0,3-2 12 16,12 2-1-16,0 0 1 0,-13 0-1 0,3 0 1 16,10 0-11-16,0 0 11 0,-12 0-10 0,3 2 10 15,9-2-9-15,0 0 9 0,-12 2-8 0,-2-2 8 0,14 0-3 16,0 0 3-16,-12 2-3 0,-4-2 3 15,16 0-3-15,0 0 3 0,-12 0-2 0,3 0 2 0,9 0-2 16,0 0 2-16,-9 0-1 0,4 1 1 0,5-1-4 16,0 0 4-16,-9 0-3 0,2 0 3 15,7 0-1-15,0 0 1 0,-5 0 0 0,0-1 0 0,5 1-2 16,0 0 2-16,-3 0-1 0,-3-2 1 0,6 2-5 16,0 0 5-16,-7 0-5 0,4 0 5 0,3 0-13 15,0 0 13-15,-2 0-13 0,-1 0 13 0,3 0-9 0,0 0 9 16,-6 0-8-16,6 0 8 0,0 0-4 0,0 0 4 15,-3 0-3-15,-1 0 3 0,4 0-13 0,0 0 13 16,0 0-13-16,-1 0 13 0,1 0-15 0,0 0 15 0,0 0-14 16,0 0 14-16,0 0-25 0,0 0 25 0,0 0-24 15,0 0 24-15,0 0-21 0,0 0 21 0,0 0-21 16,0 0 21-16,0 0-26 0,0 0 26 0,0 0-25 16,0 0 25-16,0 0-15 0,0 0 15 0,0 0-14 15,0 0 14-15,0 0-19 0,0 0 19 0,0 0-18 16,0 0 18-16,0 0-15 0,0 0 15 0,0 0-15 15,0 0 15-15,0 0-17 0,0 0 17 0,0 0-16 16,0 0 16-16,0 0-34 0,0 0 34 0,0 0-34 16,0 0 34-16,0 0-75 0,0 0 75 0,5 5-74 15,0 2 74-15,-5-7-114 0,0 0 114 0,12 12-699 16,-24-24 699-16</inkml:trace>
  <inkml:trace contextRef="#ctx0" brushRef="#br0" timeOffset="41978.02">7352 14335 516 0,'0'0'0'0,"0"0"0"0,0-3 0 0,0 3 35 16,0 0-35-16,0 0 36 0,3-2-36 0,-3 2 4 15,0 0-4-15,9 0 5 0,0 0-5 0,-9 0 0 16,0 0 0-16,12 2 0 0,2 0 0 0,-14-2-45 16,0 0 45-16,21 5-44 0,3-3 44 0,20 4-310 0</inkml:trace>
  <inkml:trace contextRef="#ctx0" brushRef="#br0" timeOffset="42201.53">7745 14630 359 0,'0'0'0'0,"-3"-12"0"0,-9-10 0 16,-2-12-210-16</inkml:trace>
  <inkml:trace contextRef="#ctx0" brushRef="#br0" timeOffset="43418.184">5599 14363 326 0,'0'0'0'0,"4"3"0"0,8 4 0 15,-12-7 37-15,0 0-37 0,5 2 38 0,-5-2-38 16,0 0 42-16,0 0-42 0,0 0 43 0,0-4-43 0,0 4 22 16,0 0-22-16,0 0 22 0,-5-5-22 0,5 5 50 15,0 0-50-15,0 0 50 0,-4-5-50 0,4 5 50 16,0 0-50-16,0 0 51 0,-3-2-51 0,3 2 54 15,0 0-54-15,0 0 54 0,-4-1-54 0,4 1 50 16,0 0-50-16,0 0 51 0,-1 0-51 0,1 0 49 16,0 0-49-16,0 0 50 0,-4 0-50 0,4 0-19 15,0 0 19-15,0 0-18 0,0 0 18 0,0 0-35 0,0 0 35 16,0 0-35-16,0 0 35 0,0 0-21 0,0 0 21 16,0 0-21-16,-5 0 21 0,5 0-8 0,0 0 8 0,0 0-7 15,-4 0 7-15,4 0-10 0,0 0 10 0,0 0-10 16,-3 0 10-16,3 0-4 0,0 0 4 0,0 0-3 15,-5 0 3-15,5 0 0 0,0 0 0 0,-4 0 0 16,4 1 0-16,0-1 0 0,0 0 0 0,0 0 1 16,-5 2-1-16,5-2 3 0,0 0-3 0,0 0 4 15,0 0-4-15,0 0 7 0,0 0-7 0,0 0 8 16,0 0-8-16,0 0 1 0,0 0-1 0,0 0 1 16,-3 2-1-16,3-2 0 0,0 0 0 0,0 0 1 15,0 0-1-15,0 0 0 0,0 0 0 0,0 0 0 16,0 0 0-16,0 0-3 0,0 0 3 0,0 0-3 15,0 0 3-15,0 0-2 0,0 0 2 0,0 0-2 16,0 0 2-16,0 0 0 0,0 0 0 0,0 0 0 16,0 0 0-16,0 0-2 0,0 0 2 0,0 0-1 0,0 0 1 15,0 0-16-15,0 0 16 0,0 0-15 0,0 0 15 16,0 0-45-16,0 0 45 0,0 0-45 0,-4 3 45 16,4-3-88-16,0 0 88 0,0 0-88 0,-2 2 88 0,2-2-146 15,0 0 146-15,0 3-146 0,2 4 146 0,2 0-108 16</inkml:trace>
  <inkml:trace contextRef="#ctx0" brushRef="#br0" timeOffset="44651.074">4503 14399 135 0,'0'0'0'0,"18"-4"0"15,4-2 0-15,-22 6 40 0,0 0-40 0,11-2 40 16,-6 0-40-16,-5 2 39 0,0 0-39 0,0 0 39 0,0 0-39 16,0 0 18-16,0 0-18 0,0 0 18 15,-5 4-18-15,5-4 7 0,0 0-7 0,-4 1 7 0,1-1-7 16,3 0 4-16,0 0-4 0,-5 0 4 0,1 0-4 0,4 0 2 15,0 0-2-15,-3 0 2 0,1 0-2 0,2 0 4 16,0 0-4-16,0 0 5 0,-4 4-5 0,4-4 0 16,0 0 0-16,0 0 1 0,0 0-1 0,0 0-43 15,0 0 43-15,0 0-42 0,4 5 42 0,-4-5-23 16,0 0 23-16,9 7-22 0,5 1 22 0,10 8-111 16</inkml:trace>
  <inkml:trace contextRef="#ctx0" brushRef="#br0" timeOffset="55688.148">9402 9239 124 0,'0'0'0'0,"9"-2"0"0,7 0 0 16,-16 2 55-16,0 0-55 0,5-1 56 0,2 1-56 0,-7 0 53 16,0 0-53-16,2 0 53 0,1 0-53 0,-3 0 45 15,0 0-45-15,0 0 45 0,0 0-45 0,0 0 38 16,0 0-38-16,0 0 38 0,-5 0-38 0,5 0 34 15,0 0-34-15,0 0 34 0,-4 0-34 0,4 0 43 16,0 0-43-16,0 0 44 0,0 0-44 0,0 0 34 16,0 0-34-16,0 0 35 0,0 0-35 0,0 0 33 15,0 0-33-15,0 0 34 0,4 0-34 0,-4 0 32 16,0 0-32-16,5 0 33 0,-2 0-33 0,-3 0 22 0,0 0-22 16,9 0 22-16,3 1-22 0,2-1 10 0,-1 0-10 15,-1 2 11-15,-2 0-11 0,-10-2 11 0,0 0-11 16,16 3 11-16,-2 1-11 0,-14-4 8 0,0 0-8 0,19 1 9 15,2 3-9-15,-21-4 8 0,0 0-8 0,26 3 8 16,0 1-8-16,-26-4 23 0,0 0-23 0,26 3 24 16,2 2-24-16,-28-5 6 0,0 0-6 0,28 7 7 15,2-5-7-15,-3 1 16 0,-4 1-16 16,-4-4 17-16,-1 0-17 0,-4 3 33 0,1-1-33 0,-1 1 34 16,2-1-34-16,-2 0 10 0,0 1-10 0,1-3 10 15,-1 0-10-15,-14 0 12 0,0 0-12 0,20 2 13 16,6 1-13-16,-26-3 9 0,0 0-9 0,24 4 10 15,6-1-10-15,-30-3-1 0,0 0 1 0,31 4-1 16,4-4 1-16,-35 0-5 0,0 0 5 0,33 1-5 16,0-1 5-16,-7 4-4 0,-1 3 4 0,-8-7-4 0,0-4 4 15,-3 4 0-15,-3-3 0 0,-2 1 0 0,-1 2 0 16,-2 0 3-16,1 0-3 0,1 0 3 0,-3-2-3 16,-1 1 7-16,5 1-7 0,-6 0 7 0,2 0-7 15,-1 0 15-15,-4 1-15 0,5 1 15 0,-1-2-15 16,-3 0 3-16,3-2-3 0,-4 2 4 0,3 0-4 0,-3 0 2 15,4 0-2-15,-4 0 3 0,5 0-3 0,-5 0 10 16,0 0-10-16,0 0 11 0,3 2-11 0,-3-2 14 16,6 5-14-16,-6-5 15 0,3 0-15 0,-3 0 15 15,5 0-15-15,-5 0 15 0,0 0-15 0,0 0 9 16,0 0-9-16,0 0 10 0,0 0-10 0,0 0 16 16,0 0-16-16,0 0 17 0,0 0-17 0,0 0 3 15,0 0-3-15,0 0 4 0,0 0-4 0,0 0 6 0,0 0-6 16,0 0 7-16,0 0-7 0,0 0 0 0,0 0 0 15,0 0 1-15,0 0-1 0,0 0 2 16,0 0-2-16,0 0 3 0,0 0-3 0,0 0 0 16,0 0 0-16,0 0 0 0,0 0 0 0,0 0 0 0,0 0 0 0,0 0 0 15,4 0 0-15,-2 0 0 0,1 0 0 0,1 0 0 16,-1 0 0-16,-3 0-4 0,0 0 4 0,5-3-3 16,-1 1 3-16,-4 2-8 0,0 0 8 0,2-2-7 15,1 1 7-15,-3 1-9 0,0 0 9 16,3 0-8-16,1 1 8 0,-4-1-8 0,0 0 8 0,5 2-8 15,0-2 8-15,-5 0-4 0,0 0 4 0,7 2-3 16,2 1 3-16,-9-3-6 0,0 0 6 0,5 0-6 16,4 0 6-16,-9 0-7 0,0 0 7 0,7 0-7 15,2 0 7-15,-9 0-3 0,0 0 3 0,5 0-3 0,0 4 3 16,-5-4-2-16,0 0 2 0,4 0-2 0,-1 0 2 16,-3 0-5-16,0 0 5 0,0 0-5 0,4 3 5 15,-4-3-37-15,0 0 37 0,0 0-36 0,5 3 36 0,-5-3-136 16,0 0 136-16,9 9-135 0,-1 3 135 0,8 9-623 15</inkml:trace>
  <inkml:trace contextRef="#ctx0" brushRef="#br0" timeOffset="89494.65">17512 7589 595 0,'0'0'0'0,"12"5"0"0,2 7 0 16,-7-8 88-16,-7-4-88 0,0 0 89 0,0 0-89 16,0 0 55-16,0-5-55 0,0 5 56 0,-4-4-56 15,4 4 64-15,-3-3-64 0,3 3 65 0,0 0-65 0,0 0 40 16,-2-2-40-16,2 2 41 0,0 0-41 0,0 0 46 15,0 0-46-15,0 0 46 0,0 0-46 0,0 0 19 16,0 0-19-16,0 0 20 0,-5-2-20 0,5 2 0 16,0 0 0-16,0 0 0 0,0 0 0 0,0 0-46 15,0 0 46-15,-4 4-46 0,-3 3 46 0,-3 5-778 0</inkml:trace>
  <inkml:trace contextRef="#ctx0" brushRef="#br0" timeOffset="93874.573">9110 12884 707 0,'0'0'0'0,"0"0"0"16,-2-6 0-16,2 6 106 0,0 0-106 0,0 0 106 16,2-4-106-16,-2 4 92 0,0 0-92 0,0 0 93 15,0 0-93-15,0 0 87 0,0 0-87 0,0 0 87 16,0 0-87-16,0 0 75 0,-2 0-75 0,2 0 75 0,-4 0-75 15,-1 0 78-15,2 0-78 0,-1-2 78 0,1 1-78 16,-3 1 46-16,1-4-46 0,-4 4 46 0,6 0-46 16,-6 0 39-16,1 0-39 0,4 0 40 0,-1 0-40 0,1 0 1 15,-1 4-1-15,2-4 1 0,-3 0-1 0,-1 1 0 16,2 1 0-16,2-2 1 0,3 0-1 0,0 0-3 16,0 0 3-16,0 0-2 0,-4 4 2 15,2-3-8-15,-4 3 8 0,2-1-7 0,2-1 7 0,-1 1-34 16,-1 1 34-16,3 1-33 0,-3 0 33 0,4-5-17 15,0 0 17-15,-3 10-17 0,1 2 17 0,2-12-42 16,0 0 42-16,5 14-41 0,4 1 41 0,-9-15-14 16,0 0 14-16,12 11-13 0,5-4 13 0,-1-4-3 15,2-8 3-15,-8 3-3 0,0-1 3 0,-10 3 0 0,0 0 0 16,9-9 0-16,0-5 0 0,-9 14 13 0,0 0-13 16,9-13 14-16,-1-1-14 0,-8 14 47 0,0 0-47 15,6-12 47-15,-3 2-47 0,-3 10 49 0,0 0-49 0,0-11 50 16,-3 3-50-16,1-1 59 0,-2 2-59 15,-1 2 59-15,5 2-59 0,-3-1 34 0,-4 3-34 0,5-1 35 16,-2 0-35-16,1-1 0 0,1 1 0 0,2 2 0 16,-3-2 0-16,3 2-90 0,-6-1 90 0,6 1-90 15,0 0 90-15,0 0-167 0,0 0 167 0,0 0-166 16,0 0 166-16,0 0-960 0</inkml:trace>
  <inkml:trace contextRef="#ctx0" brushRef="#br0" timeOffset="94378.61">9686 12818 1278 0,'0'0'0'0,"-3"-2"0"0,-3-7 0 0,6 9 156 16,0 0-156-16,-5-3 157 0,2 3-157 0,3 0 102 15,0 0-102-15,0 0 103 0,0-5-103 0,0 5 49 16,0 0-49-16,-6-2 50 0,3-1-50 0,3 3 21 16,0 0-21-16,-7-2 21 0,2-1-21 0,5 3 8 0,0 0-8 15,-12-2 8-15,-1-2-8 0,13 4 5 0,0 0-5 16,-14-1 5-16,1 1-5 0,13 0 3 0,0 0-3 16,-20 1 3-16,1 1-3 0,19-2 0 0,0 0 0 15,-12 2 0-15,0 0 0 0,0 1-4 0,6-3 4 16,-1 2-3-16,6 1 3 0,-6 1-23 0,2 1 23 0,-1-2-22 15,5-1 22-15,-1 3-15 0,2-5 15 16,0 3-14-16,0-1 14 0,-4 3-41 0,4 2 41 0,-3-2-40 16,3 0 40-16,3-3-7 0,1 1 7 0,5-1-6 15,3 0 6-15,-12-2-12 0,0 0 12 0,14-4-12 16,7-1 12-16,-21 5 0 0,0 0 0 0,17-12 0 16,7 0 0-16,-24 12 9 0,0 0-9 0,14-10 10 15,2-2-10-15,-16 12 41 0,0 0-41 0,9-10 41 16,-6 1-41-16,-3 9 37 0,0 0-37 0,2-8 37 15,-2 3-37-15,0 5 33 0,0 0-33 0,-2-7 34 0,-1 2-34 16,3 5-4-16,0 0 4 0,-7 0-4 0,1-4 4 16,-7 8-102-16,-3 2 102 0,-7 18-102 0,2 12 102 15,21-36-168-15,0 0 168 0,-29 43-168 0,-4 10 168 16,-32 43-996-16</inkml:trace>
  <inkml:trace contextRef="#ctx0" brushRef="#br0" timeOffset="94777.397">9585 13404 1300 0,'0'0'0'15,"-2"-7"0"-15,-6-4 0 0,8 11 175 0,0 0-175 0,0-5 176 16,1 4-176-16,-1 1 108 0,0 0-108 0,0 0 108 15,4 0-108-15,-4 0 80 0,0 0-80 0,0 0 81 16,0 0-81-16,0 0 8 0,0 0-8 16,0 0 9-16,-4 1-9 0,3 1 12 0,-6-2-12 0,5 3 12 15,-2-3-12-15,1 0 0 0,1 0 0 0,-1 2 0 16,-1-2 0-16,4 0-2 0,0 0 2 0,-5 2-1 16,-2 1 1-16,7-3-27 0,0 0 27 0,-5 4-27 15,-2-1 27-15,7-3-7 0,0 0 7 0,-5 4-6 16,-1-3 6-16,6-1-27 0,0 0 27 0,-3 4-27 15,-1-3 27-15,4-1 0 0,0 0 0 0,-1 4 0 16,-3-4 0-16,4 0 5 0,0 0-5 0,0 0 5 0,-3 2-5 16,3-2 24-16,0 0-24 0,0 0 25 0,-2 1-25 15,2-1 3-15,0 0-3 0,0 0 3 0,-3 2-3 16,3-2-41-16,0 0 41 0,0 0-41 0,-6 2 41 0,6-2-150 16,0 0 150-16,0 0-149 0,-3 1 149 0,-4 3-1125 15</inkml:trace>
  <inkml:trace contextRef="#ctx0" brushRef="#br0" timeOffset="96178.183">10984 12487 1199 0,'0'0'0'0,"-16"0"0"0,-6 2 0 16,-3 1 131-16,3 1-131 0,6 1 132 15,4-5-132-15,-6 1 43 0,1 1-43 0,-13 0 43 0,-5 1-43 16,35-3 39-16,0 0-39 0,-38 4 39 0,-4-4-39 0,42 0-7 16,0 0 7-16,-45 0-7 0,1 1 7 0,6 3-5 15,3 3 5-15,14-7-4 0,9 1 4 16,12-1-20-16,0 0 20 0,-24 11-20 0,-8 6 20 0,32-17-8 15,0 0 8-15,-26 20-7 0,2 4 7 0,24-24-34 16,0 0 34-16,-21 36-34 0,4 11 34 0,-1-1-18 16,6 5 18-16,5-10-18 0,5-5 18 0,2-36-36 15,0 0 36-15,-3 57-35 0,6 11 35 0,-3-68-20 16,0 0 20-16,9 84-20 0,5 16 20 0,2-23-29 16,1-16 29-16,-3-21-29 0,2-21 29 0,-16-19-3 0,0 0 3 15,26 20-2-15,12-6 2 0,-38-14-3 0,0 0 3 16,51 5-3-16,11-7 3 0,-9-3-6 0,1-7 6 15,-7-1-6-15,-4-3 6 0,-43 16-3 0,0 0 3 0,47-22-2 16,2-4 2-16,-49 26-2 0,0 0 2 16,42-27-1-16,1-2 1 0,-43 29-1 0,0 0 1 0,35-26-1 15,-5 5 1-15,-30 21-1 0,0 0 1 0,24-22-1 16,-3 5 1-16,-21 17 5 0,0 0-5 0,14-14 5 16,-2 2-5-16,-12 12 39 0,0 0-39 0,6-10 39 15,0 1-39-15,-6 9 42 0,0 0-42 0,0-8 42 16,0 1-42-16,0 7 27 0,0 0-27 0,-6-7 27 15,0-1-27-15,6 8 40 0,0 0-40 0,-8-7 41 16,-5 0-41-16,13 7 24 0,0 0-24 0,-14-5 25 16,-1 0-25-16,15 5 17 0,0 0-17 0,-14-4 17 15,-4 2-17-15,18 2 18 0,0 0-18 0,-15 0 19 0,-3 4-19 16,18-4 1-16,0 0-1 0,-21 10 1 0,0 4-1 0,21-14-4 16,0 0 4-16,-22 22-3 0,1 7 3 15,5 0-25-15,2 4 25 0,4-9-24 0,5-4 24 0,-1 6-22 16,6-4 22-16,-3 4-22 0,6 2 22 0,-3-28-40 15,0 0 40-15,4 27-40 0,5 0 40 0,-9-27-38 16,0 0 38-16,14 21-37 0,6-4 37 0,-20-17-25 16,0 0 25-16,25 7-24 0,3-7 24 0,-28 0-19 15,0 0 19-15,29-9-18 0,4-9 18 0,-33 18-27 16,0 0 27-16,27-23-27 0,0-6 27 0,-27 29-7 16,0 0 7-16,23-29-6 0,-2-9 6 0,-21 38-5 15,0 0 5-15,16-32-5 0,-6-3 5 0,-10 35 0 0,0 0 0 16,9-25 0-16,-2 4 0 0,-7 21 3 0,0 0-3 15,5-15 3-15,-1 5-3 0,-4 10 37 0,0 0-37 0,0-9 37 16,1 2-37-16,-1 7 28 0,0 0-28 16,2-3 28-16,-2 3-28 0,0 0 9 0,0 0-9 0,0 0 9 15,0 0-9-15,0 0 2 0,0 0-2 0,5 10 3 16,0 7-3-16,2 0-1 0,-1 2 1 0,2-3 0 16,5-5 0-16,-5 0-9 0,4-3 9 0,-3-3-9 15,-4-1 9-15,4-2-27 0,0-1 27 0,3-4-27 16,4-2 27-16,-16 5-2 0,0 0 2 0,21-9-2 15,1-5 2-15,-22 14-3 0,0 0 3 0,25-13-3 16,1-3 3-16,-26 16-6 0,0 0 6 0,24-12-5 16,-5 0 5-16,-19 12-3 0,0 0 3 0,19-6-2 0,1 2 2 15,-20 4-5-15,0 0 5 0,19 7-5 0,2 8 5 16,-21-15-1-16,0 0 1 0,19 21 0 0,5 10 0 16,-24-31-1-16,0 0 1 15,21 32 0-15,0 6 0 16,-9-9 6-16,-1-5-6 0,-4-5 7 0,-2-7-7 0,-2-2 51 0,-3-1-51 15,2-2 52-15,2-2-52 0,-1-3 38 0,-3-2-38 0,0 0 39 0,0 0-39 0,0 0 57 16,-3-2-57-16,3 2 58 0,3-4-58 0,-3 4 39 16,0 0-39-16,0-8 39 0,0-6-39 0,0 14 5 15,0 0-5-15,-5-26 5 0,1-13-5 0,4 39 21 16,0 0-21-16,0-41 21 0,-3-2-21 0,3 43 2 16,0 0-2-16,0-36 3 0,3 2-3 0,-3 34 11 0,0 0-11 15,0-24 11-15,0 5-11 0,0 19 4 0,0 0-4 16,0-14 4-16,4 4-4 0,-4 10 20 0,0 0-20 0,5-3 20 15,4 4-20-15,-9-1 22 0,0 0-22 0,7 7 23 16,2 3-23-16,-9-10 3 16,0 0-3-16,13 19 4 0,0 9-4 0,-5-3 14 0,1 4-14 15,-4-5 15-15,2-1-15 0,2 1 15 0,-6-2-15 0,3-1 15 16,-6-3-15-16,0-18-68 0,0 0 68 0,3 24-67 16,-1 4 67-16,-2-28-98 0,0 0 98 0,3 19-98 15,-3-4 98-15,0-15-208 0,0 0 208 0,7-8-208 16,4-18 208-16,6-12-770 0</inkml:trace>
  <inkml:trace contextRef="#ctx0" brushRef="#br0" timeOffset="96340.851">11859 12624 1222 0,'0'0'0'0,"-6"2"0"0,3 3 0 0,3-5 77 16,0 0-77-16,0 15 78 0,3 9-78 0,-3-24-135 15,0 0 135-15,6 19-135 0,-1-3 135 0,-5-16-122 16,0 0 122-16,0 0-122 0,3-18 122 0,-3 1-557 16</inkml:trace>
  <inkml:trace contextRef="#ctx0" brushRef="#br0" timeOffset="97108.841">13061 12727 606 0,'0'0'0'0,"-11"3"0"0,-6 4 0 0,17-7 179 0,0 0-179 16,0 0 180-16,5-3-180 0,-5 3 176 0,0 0-176 15,2-2 176-15,5-1-176 0,-7 3 139 0,0 0-139 16,0-4 139-16,0 1-139 0,0 3 80 0,0 0-80 16,-14-4 81-16,-5 1-81 0,19 3 55 0,0 0-55 0,-27-2 56 15,-7 2-56-15,34 0 34 0,0 0-34 0,-39 0 34 16,-3 2-34-16,42-2 33 0,0 0-33 0,-41 3 33 16,-1 1-33-16,42-4 7 0,0 0-7 0,-42 8 7 15,2 3-7-15,5 1 2 0,4 1-2 0,12-6 2 16,8-3-2-16,1 1 0 0,-2 0 0 0,-9 12 0 15,-6 10 0-15,27-27-4 0,0 0 4 0,-20 23-4 16,2 1 4-16,18-24-15 0,0 0 15 0,-16 32-15 16,4 8 15-16,12-40-1 0,0 0 1 0,-7 39-1 15,6 2 1-15,1-41-1 0,0 0 1 0,7 41-1 16,1-1 1-16,8-8 0 0,7-1 0 0,-15-12 0 16,-1-7 0-16,4 0 1 0,1 0-1 0,0 0 2 0,6 0-2 15,-5-2 2-15,7-1-2 0,-6-1 2 16,3-3-2-16,-17-5 5 0,0 0-5 0,19 5 5 0,4-1-5 15,-23-4 0-15,0 0 0 0,24 0 0 0,2-2 0 0,-26 2-65 16,0 0 65-16,30-3-65 0,0-2 65 0,-30 5-126 16,0 0 126-16,20-16-126 0,-7-11 126 0,21-16-1118 15</inkml:trace>
  <inkml:trace contextRef="#ctx0" brushRef="#br0" timeOffset="97510.003">13641 13222 1300 0,'0'0'0'0,"-5"0"0"0,-2-2 0 0,7 2 108 16,0 0-108-16,8 9 109 0,13 3-109 0,-21-12 71 16,0 0-71-16,25 20 71 0,2 9-71 15,-27-29-57-15,0 0 57 0,21 45-57 0,-5 8 57 0,-16-53-158 16,0 0 158-16,-5 58-158 0,-16 6 158 0,-5 57-823 16</inkml:trace>
  <inkml:trace contextRef="#ctx0" brushRef="#br0" timeOffset="98658.777">15717 12465 1479 0,'0'0'0'0,"-8"5"0"0,-6 5 0 0,8-5 128 0,5-5-128 16,1 0 128-16,0 0-128 0,0 0 72 0,1-7-72 15,-1 7 73-15,0-5-73 0,0 5 0 0,0 0 0 0,-7 0 1 16,-1-3-1-16,8 3-15 0,0 0 15 0,-18 0-15 16,-6 3 15-16,24-3-24 0,0 0 24 0,-23 0-23 15,-3 4 23-15,26-4-15 0,0 0 15 0,-22 3-15 16,2 2 15-16,1 0 1 0,2 2-1 0,6-3 1 15,8-3-1-15,3-1-10 0,0 0 10 0,-12 18-9 16,-6 9 9-16,18-27-25 0,0 0 25 0,-12 38-24 16,3 11 24-16,2-2-21 0,6 1 21 0,1 0-21 15,1 1 21-15,-1-49-26 0,0 0 26 0,11 88-26 16,8 26 26-16,-19-114-8 0,0 0 8 0,23 129-8 16,3 22 8-16,-26-151-2 0,0 0 2 0,26 140-1 15,-2 2 1-15,-24-142 14 0,0 0-14 0,23 127 15 16,1-14-15-16,-24-113 63 0,0 0-63 0,19 99 64 15,1-18-64-15,-6-16 43 0,-2-19-43 0,-7-17 44 0,-3-17-44 0,-1 2 32 16,3-4-32-16,-4 4 32 0,2 2-32 0,-1 1-1 16,5 2 1-16,-6-6-1 0,1-2 1 0,-1-11-66 15,0 0 66-15,2 12-65 0,-2-1 65 0,0-11-155 16,0 0 155-16,0 7-154 0,0 0 154 0,0-7-135 16,0 0 135-16,-12-7-135 0,-14-8 135 0,-12-7-799 15</inkml:trace>
  <inkml:trace contextRef="#ctx0" brushRef="#br0" timeOffset="98957.991">15189 13392 1311 0,'0'0'0'0,"4"8"0"0,5 6 0 0,-9-14 160 0,0 0-160 0,0 0 160 0,1-5-160 0,3 0 72 0,1-1-72 0,4 1 72 16,1 0-72-16,8 3 48 0,3-3-48 0,-4 4 49 16,0-1-49-16,4 0-4 0,4 0 4 0,-6 2-3 15,-2 0 3-15,-17 0-24 0,0 0 24 0,28 2-23 16,5 2 23-16,-33-4-3 0,0 0 3 0,37 1-2 16,5 1 2-16,-7 1-22 0,-2-3 22 0,-7 2-22 15,-4 0 22-15,1 0-71 0,-7-2 71 16,3 0-70-16,-2 0 70 0,-17 0-195 0,0 0 195 0,16 0-195 15,-2 1 195-15,-14-1-121 0,0 0 121 0,30 2-699 16,-60-4 699-16</inkml:trace>
  <inkml:trace contextRef="#ctx0" brushRef="#br0" timeOffset="99490.951">16358 12898 964 0,'0'0'0'0,"-8"2"0"16,-3 1 0-16,11-3 111 0,0 0-111 0,0 0 112 15,4-3-112-15,-4 3 89 0,0 0-89 0,5-2 90 16,-2 2-90-16,-3 0 55 0,0 0-55 0,0 0 56 16,6-3-56-16,-6 3 47 0,0 0-47 0,-6 0 47 15,-1 3-47-15,7-3 27 0,0 0-27 0,-8 0 27 16,-10 2-27-16,18-2 27 0,0 0-27 0,-21 7 27 15,-8 3-27-15,29-10 15 0,0 0-15 0,-30 14 16 0,1 1-16 16,29-15 1-16,0 0-1 0,-32 21 2 0,1 3-2 16,31-24 0-16,0 0 0 0,-30 27 0 15,1 4 0-15,29-31-1 0,0 0 1 0,-23 31 0 0,-1 0 0 0,24-31-2 16,0 0 2-16,-18 39-1 0,6 4 1 16,12-43-5-16,0 0 5 0,-5 49-4 0,8 8 4 0,-3-57 2 15,0 0-2-15,12 81 2 0,15 16-2 0,-27-97-2 16,0 0 2-16,29 88-2 0,11-3 2 15,-40-85-53-15,0 0 53 0,40 70-52 0,4-11 52 0,-44-59-90 16,0 0 90-16,45 41-89 0,2-15 89 0,-47-26-108 16,0 0 108-16,39 8-108 0,-5-15 108 0,-34 7-111 15,0 0 111-15,30-27-111 0,-4-21 111 0,30-28-646 16</inkml:trace>
  <inkml:trace contextRef="#ctx0" brushRef="#br0" timeOffset="100097.626">16811 13165 875 0,'0'0'0'0,"-3"0"0"0,-2 0 0 0,5 0 90 16,0 0-90-16,0 0 91 0,3-3-91 0,-3 3 41 15,0 0-41-15,0 0 42 0,4-5-42 0,-4 5 12 16,0 0-12-16,0 0 13 0,5-5-13 0,-5 5 22 16,0 0-22-16,0 0 22 0,0 0-22 0,0 0 35 0,0 0-35 15,0 0 36-15,-4 0-36 0,4 0 48 0,0 0-48 16,-3 0 48-16,1 0-48 0,2 0 47 0,0 0-47 16,-9 0 48-16,-1 1-48 0,10-1 31 0,0 0-31 15,-10 2 31-15,-6 2-31 0,16-4 34 0,0 0-34 16,-14 3 34-16,-2 0-34 0,16-3 22 0,0 0-22 15,-14 4 22-15,2 1-22 0,12-5 35 0,0 0-35 0,-12 2 35 16,1 1-35-16,11-3 30 0,0 0-30 0,-10 4 30 16,0 2-30-16,10-6 14 0,0 0-14 0,-13 9 15 15,-1 6-15-15,14-15 12 0,0 0-12 0,-14 28 13 16,-1 3-13-16,15-31 16 0,0 0-16 0,-7 41 17 16,2 7-17-16,5-48 8 0,0 0-8 0,5 53 8 15,7 0-8-15,-12-53-1 0,0 0 1 0,14 50-1 16,10-2 1-16,-24-48-40 0,0 0 40 0,30 37-40 15,10-6 40-15,-40-31-43 0,0 0 43 0,45 19-43 16,8-12 43-16,-53-7-165 0,0 0 165 0,47-16-164 16,1-20 164-16,45-15-934 0</inkml:trace>
  <inkml:trace contextRef="#ctx0" brushRef="#br0" timeOffset="100424.242">17020 12932 1334 0,'0'0'0'0,"0"6"0"0,-1 2 0 0,2-4 140 0,1-3-140 0,-2-1 140 0,5 0-140 0,-5 0 62 0,2-7-62 16,2 4 63-16,3 0-63 0,-2 3-1 15,7-4 1-15,-3 2-1 0,-4 2 1 0,5 2-57 0,1 2 57 0,-1 1-56 16,1 2 56-16,-11-7-39 0,0 0 39 0,19 27-39 15,7 12 39-15,-26-39-6 0,0 0 6 0,28 55-5 16,2 15 5-16,-30-70-6 0,0 0 6 0,36 100-6 16,2 25 6-16,-38-125-8 0,0 0 8 0,27 106-7 15,-3-3 7-15,-24-103-3 0,0 0 3 0,17 84-2 16,-11-16 2-16,-6-68-2 0,0 0 2 0,-2 59-1 16,-9-13 1-16,11-46-79 0,0 0 79 0,-15 39-79 15,-6-8 79-15,21-31-234 0,0 0 234 0,-25 17-234 16,-4-7 234-16,-27 20-537 0</inkml:trace>
  <inkml:trace contextRef="#ctx0" brushRef="#br0" timeOffset="100806.595">17864 13350 651 0,'0'0'0'0,"-9"-1"0"0,-3-1 0 0,12 2 78 0,0 0-78 16,0 0 78-16,8 0-78 0,-8 0 83 0,0 0-83 15,16 2 84-15,5 1-84 0,0 6 70 0,2 1-70 0,-1-1 71 16,3-3-71-16,-1 0 65 0,-1-3-65 15,-4 0 66-15,-2 1-66 0,4-1 47 0,2-1-47 0,1 1 47 16,2 1-47-16,-26-4 33 0,0 0-33 0,32 3 33 16,4 6-33-16,-36-9 39 0,0 0-39 0,35 5 39 15,3 2-39-15,-38-7 44 0,0 0-44 0,34 5 44 16,-1-3-44-16,-33-2 10 0,0 0-10 0,22 1 10 16,-4 1-10-16,-18-2-40 0,0 0 40 0,15 0-40 15,-6 0 40-15,-9 0-199 0,0 0 199 0,-2-3-199 16,-5-4 199-16,-5-3-726 0</inkml:trace>
  <inkml:trace contextRef="#ctx0" brushRef="#br0" timeOffset="101022.301">17961 13652 1334 0,'0'0'0'0,"7"-5"0"0,4-4 0 0,-11 9 112 16,0 0-112-16,14 0 112 0,1 2-112 0,-15-2 51 16,0 0-51-16,26 5 51 0,7 4-51 0,-33-9 17 15,0 0-17-15,42 12 17 0,7-4-17 0,-49-8-53 0,0 0 53 16,54 10-53-16,5 2 53 0,-59-12-222 16,0 0 222-16,56 6-222 0,2-6 222 0,56 5-743 0</inkml:trace>
  <inkml:trace contextRef="#ctx0" brushRef="#br0" timeOffset="104074.209">19895 11946 415 0,'0'0'0'0,"-4"13"0"0,-4 13 0 0,4-23 81 0,4-6-81 16,0-6 81-16,5-4-81 0,-3 3 89 16,0-1-89-16,1 1 90 0,-3 5-90 0,0 1 81 0,-3 1-81 15,3 3 81-15,-2-2-81 0,2 2 78 0,0 0-78 0,0 0 78 16,-3-5-78-16,3 5 62 0,0 0-62 16,-4-2 63-16,-3 2-63 0,-1 0 42 0,-3 0-42 0,4 0 42 15,2 2-42-15,5-2 12 0,0 0-12 16,-24 9 13-16,-8 4-13 0,32-13 7 0,0 0-7 0,-33 18 7 15,-5 2-7-15,38-20 1 0,0 0-1 0,-37 31 1 16,-1 7-1-16,38-38 0 0,0 0 0 0,-32 39 0 16,3 6 0-16,29-45-8 0,0 0 8 0,-23 44-8 15,8 2 8-15,15-46-4 0,0 0 4 0,-7 48-4 16,7 4 4-16,0-52-1 0,0 0 1 0,8 48 0 16,8 3 0-16,-16-51-1 0,0 0 1 0,23 51 0 15,4-1 0-15,-27-50 0 0,0 0 0 0,35 58 0 16,7 4 0-16,-42-62-2 0,0 0 2 0,31 45-1 15,-3-13 1-15,-7-3 0 0,-5-6 0 0,-2-8 0 0,-9-3 0 0,2 0 3 16,-2 0-3-16,-5-4 4 0,2-1-4 16,2 5 38-16,-1-1-38 0,0-3 38 0,-3 1-38 0,0 3 11 15,0 0-11-15,0-4 11 0,0-1-11 0,0-7 37 16,0 0-37-16,-8 21 38 0,-4 6-38 16,12-27 0-16,0 0 0 0,-16 24 0 0,-2-2 0 0,18-22-35 15,0 0 35-15,-22 21-34 0,-4-1 34 0,26-20-63 16,0 0 63-16,-28 16-63 0,2-6 63 0,26-10-152 15,0 0 152-15,-30 0-152 0,-3-7 152 0,-28 0-634 16</inkml:trace>
  <inkml:trace contextRef="#ctx0" brushRef="#br0" timeOffset="104637.255">19486 13063 819 0,'0'0'0'0,"0"0"0"15,6-4 0-15,-6 4 96 0,0 0-96 0,0 0 96 16,4-2-96-16,-4 2 84 0,0 0-84 0,0 0 84 16,5-1-84-16,-5 1 63 0,0 0-63 0,0 0 63 15,0 0-63-15,0 0 45 0,0 0-45 0,0 0 45 0,0 0-45 16,0 0 46-16,0 0-46 0,0 0 47 15,-5 1-47-15,5-1 53 0,0 0-53 0,-4 2 54 0,-6 2-54 16,10-4 43-16,0 0-43 0,-14 5 44 0,-5-2-44 16,19-3 29-16,0 0-29 0,-28 5 29 0,-7 2-29 0,35-7 40 15,0 0-40-15,-29 7 40 0,-1-2-40 0,30-5 3 16,0 0-3-16,-26 9 4 0,1-1-4 0,25-8 17 16,0 0-17-16,-20 11 17 0,2 1-17 0,18-12 0 15,0 0 0-15,-16 22 0 0,4 10 0 0,12-32-2 16,0 0 2-16,-1 31-1 0,4 5 1 0,-3-36-35 15,0 0 35-15,14 33-35 0,7-1 35 0,0-6-19 0,3-4 19 16,-5-5-18-16,-1-6 18 0,1-4-42 0,0-6 42 16,0-2-42-16,2-6 42 0,0-2-1 0,2-5 1 15,-2 2-1-15,1-1 1 0,-22 13-2 0,0 0 2 16,21-21-2-16,0-3 2 0,-21 24-11 0,0 0 11 16,17-24-10-16,-1-7 10 0,-16 31-1 0,0 0 1 0,11-24 0 15,-1 2 0-15,-10 22 1 0,0 0-1 0,5-14 2 16,1 2-2-16,-6 12 11 0,0 0-11 0,3-6 11 15,0 4-11-15,-3 2 17 0,0 0-17 0,4 5 17 16,1 7-17-16,-5-12-1 0,0 0 1 0,9 19-1 16,3 6 1-16,-12-25-62 0,0 0 62 0,16 26-61 15,3 0 61-15,-19-26-232 0,0 0 232 0,21 15-232 16,1-4 232-16,22 16-714 0</inkml:trace>
  <inkml:trace contextRef="#ctx0" brushRef="#br0" timeOffset="105405.765">19977 11694 1121 0,'0'0'0'0,"0"0"0"15,0 0 0-15,0 0 145 0,0 0-145 0,0 0 145 16,3-4-145-16,-3 4 104 0,0 0-104 0,0 0 104 16,6-3-104-16,-6 3 64 0,0 0-64 0,0 0 64 15,3-3-64-15,-3 3 37 0,0 0-37 0,0 0 37 16,0 0-37-16,0 0 13 0,0 0-13 0,0 0 14 16,0 0-14-16,0 0-11 0,0 0 11 0,0 0-10 15,0 0 10-15,0 0-40 0,0 0 40 0,-5 13-39 16,1 10 39-16,-3 7-38 0,2 10 38 0,-2-4-38 15,2 1 38-15,0 3-26 0,-1-1 26 0,3-8-26 16,3-2 26-16,0-29-5 0,0 0 5 0,0 31-5 16,2 2 5-16,-2-33-5 0,0 0 5 0,1 25-4 0,3-1 4 0,-4-24-1 15,0 0 1-15,5 16 0 0,0-8 0 0,-5-8 0 16,0 0 0-16,9 4 1 0,2-8-1 0,-11 4 3 16,0 0-3-16,10-7 4 0,-1-6-4 0,-9 13 3 15,0 0-3-15,5-14 3 0,2-3-3 0,-7 17 12 16,0 0-12-16,3-12 12 0,1-4-12 0,-4 16 8 15,0 0-8-15,3-12 8 0,-1-3-8 0,-2 15 8 16,0 0-8-16,5-12 9 0,-3 0-9 0,-2 12 1 0,0 0-1 16,7-12 1-16,-2 2-1 0,-5 10 0 0,0 0 0 15,9-9 1-15,3 2-1 0,-12 7-11 0,0 0 11 16,12-5-11-16,-3 3 11 0,-9 2-28 0,0 0 28 16,12 6-28-16,-1 0 28 0,-11-6-13 0,0 0 13 15,10 11-12-15,1 2 12 0,-11-13-2 0,0 0 2 0,8 18-2 16,-1 0 2-16,-7-18 0 0,0 0 0 0,6 19 1 15,-3-2-1-15,-3-17 14 0,0 0-14 0,3 21 15 16,-3 1-15-16,0-22 27 0,0 0-27 0,-5 19 27 16,-2 3-27-16,7-22 3 0,0 0-3 0,-7 19 3 15,0 0-3-15,7-19-26 0,0 0 26 0,-8 15-26 16,-1-6 26-16,9-9-179 0,0 0 179 0,-16-2-178 16,-5-10 178-16,21 12-148 0,0 0 148 0,-17-22-148 15,5-16 148-15,-16-22-617 0</inkml:trace>
  <inkml:trace contextRef="#ctx0" brushRef="#br0" timeOffset="106217.114">19531 13068 147 0,'0'0'0'0,"0"-5"0"0,0-2 0 16,0-9-51-16</inkml:trace>
  <inkml:trace contextRef="#ctx0" brushRef="#br0" timeOffset="106903.117">19506 13033 135 0,'0'0'0'0,"0"0"0"0,7 0 0 16,-7 0 51-16,0 0-51 0,4 0 51 0,-2 0-51 0,-2 0 47 15,0 0-47-15,0 0 47 0,0 0-47 0,0 0 49 16,0 0-49-16,0 0 50 0,0 0-50 0,0 0 54 16,0 0-54-16,0 0 55 0,0 0-55 0,0 0 71 15,0 0-71-15,0 0 72 0,0 0-72 0,0 0 70 0,0 0-70 16,0 0 71-16,0 0-71 0,0 0 66 0,0 0-66 16,0 0 66-16,0 0-66 0,0 0 60 0,0 0-60 15,0 0 60-15,0 0-60 0,0 0 41 0,0 0-41 16,0 0 41-16,0 0-41 0,0 0 36 0,0 0-36 15,0 0 36-15,-4 0-36 0,4 0 23 0,0 0-23 0,0 0 24 16,-5 2-24-16,5-2 35 0,0 0-35 0,-4 2 35 16,-1-2-35-16,5 0 36 0,0 0-36 0,-7 2 37 15,0-1-37-15,7-1 23 0,0 0-23 0,-7 4 24 16,0-4-24-16,7 0 35 0,0 0-35 0,-8 3 36 16,-3 2-36-16,11-5 31 0,0 0-31 0,-10 7 31 15,-1 2-31-15,11-9 13 0,0 0-13 0,-12 5 14 16,3 0-14-16,9-5 31 0,0 0-31 0,-8 7 31 15,-1-2-31-15,9-5 5 0,0 0-5 0,-9 9 5 16,-1-1-5-16,10-8 10 0,0 0-10 0,-11 10 10 16,-1 2-10-16,12-12 8 0,0 0-8 0,-12 12 9 15,1 0-9-15,11-12 15 0,0 0-15 0,-8 12 15 0,1-1-15 16,7-11 3-16,0 0-3 0,-9 10 4 0,0 0-4 16,9-10 0-16,0 0 0 0,-10 12 1 0,1 2-1 15,9-14-7-15,0 0 7 0,-5 15-6 0,2 1 6 16,3-16-10-16,0 0 10 0,0 20-10 0,1 3 10 15,4-3-26-15,1 1 26 0,-1-6-25 0,0-1 25 0,-5-14-7 16,0 0 7-16,14 17-6 0,0 4 6 16,-14-21-17-16,0 0 17 0,21 17-16 0,3-2 16 0,-24-15-15 15,0 0 15-15,32 5-15 0,6-8 15 0,-38 3-9 16,0 0 9-16,45-12-9 0,2-14 9 0,-47 26-17 16,0 0 17-16,51-29-16 0,-1-7 16 0,-50 36-39 15,0 0 39-15,47-39-38 0,-7-4 38 0,-40 43-19 0,0 0 19 16,34-40-18-16,-8 3 18 0,-26 37 0 0,0 0 0 0,19-31 0 15,-10 9 0-15,-9 22 46 0,0 0-46 16,3-23 46-16,-1 6-46 0,-2 17 33 0,0 0-33 16,-11-14 34-16,-6 2-34 0,17 12 1 0,0 0-1 0,-30-5 2 15,-11 4-2-15,41 1-68 0,0 0 68 0,-48 5-68 16,-6 0 68-16,54-5-134 0,0 0 134 0,-57 3-133 16,-6-3 133-16,-57 4-812 0</inkml:trace>
  <inkml:trace contextRef="#ctx0" brushRef="#br0" timeOffset="107699.6">19912 11651 852 0,'0'0'0'0,"0"0"0"0,0 0 0 0,0 0 83 15,0 0-83-15,0 0 83 0,0 0-83 0,0 0 44 16,0 0-44-16,0 0 44 0,0 0-44 15,0 0 2-15,0 0-2 0,0 0 2 0,0 0-2 0,0 0-8 16,0 0 8-16,0 0-7 0,0 0 7 0,0 0-13 16,0 0 13-16,0 0-13 0,0 0 13 0,0 0-10 15,0 0 10-15,0 0-10 0,0 0 10 0,0 0-1 16,0 0 1-16,0 0-1 0,0 0 1 0,0 0 4 16,0 0-4-16,0 0 5 0,0 0-5 0,0 0 16 15,0 0-16-15,0 0 17 0,0 0-17 0,0 0 34 0,0 0-34 16,0 3 34-16,2 4-34 0,-2-7 11 0,0 0-11 15,2 24 11-15,1 11-11 0,-1 6 36 16,0 3-36-16,0-8 37 0,-2-3-37 0,1 1 19 16,3 4-19-16,-2-4 20 0,4 2-20 0,-6-36 41 15,0 0-41-15,6 38 41 0,2-1-41 0,-8-37 7 0,0 0-7 0,7 33 8 16,2-6-8-16,-9-27 31 0,0 0-31 0,9 22 31 16,-6-1-31-16,-3-21 0 0,0 0 0 0,6 12 0 15,-1-5 0-15,-5-7-37 0,0 0 37 16,3-4-36-16,1-11 36 15,-4 15-137-15,0 0 137 0,0-31-136 16,-4-13 136-16,2-32-734 0</inkml:trace>
  <inkml:trace contextRef="#ctx0" brushRef="#br0" timeOffset="108218.552">19848 11651 628 0,'0'0'0'0,"5"10"0"0,4 9 0 0,-9-19 109 16,0 0-109-16,0 4 110 0,-4-10-110 0,4 6 89 16,0 0-89-16,-1-3 89 0,-1-4-89 0,2 7 63 15,0 0-63-15,3-5 63 0,4-2-63 0,0 2 22 16,4-4-22-16,1 3 22 0,4 0-22 0,-16 6 12 16,0 0-12-16,24-6 12 0,9-1-12 0,-33 7 17 0,0 0-17 15,31-5 17-15,6-2-17 0,-37 7 14 0,0 0-14 16,30-5 15-16,-1-1-15 0,-29 6 25 0,0 0-25 15,23-1 26-15,-4-1-26 0,-19 2 6 0,0 0-6 0,14 0 7 16,-5 0-7-16,-9 0 17 0,0 0-17 0,7 2 17 16,-2-1-17-16,-5-1 39 0,0 0-39 0,0 0 39 15,2 6-39-15,-2-6 41 0,0 0-41 0,-2 1 42 16,2 4-42-16,0-5 26 0,0 0-26 0,-5 9 26 16,1 0-26-16,4-9 41 0,0 0-41 0,-7 8 41 15,0 2-41-15,7-10 8 0,0 0-8 0,-10 18 9 16,-2 4-9-16,12-22 20 0,0 0-20 0,-11 31 20 15,2 8-20-15,9-39 8 0,0 0-8 0,-7 45 9 16,2 3-9-16,5-48 9 0,0 0-9 0,-3 49 9 16,3 4-9-16,0-53 8 0,0 0-8 0,3 50 8 15,-1-7-8-15,-2-43 1 0,0 0-1 0,7 39 1 16,-2-3-1-16,-5-36 13 0,0 0-13 0,7 29 14 16,2-3-14-16,-9-26 3 0,0 0-3 0,3 17 4 0,3-1-4 15,-6-16 6-15,0 0-6 0,0 12 7 0,1-6-7 16,-1-6-1-16,0 0 1 0,0 0-1 0,0 0 1 0,0 0-59 15,0 0 59-15,-5-10-58 16,0-5 58-16,5 15-91 16,0 0 91-16,-7-24-91 0,2-9 91 0,-4-23-1066 0</inkml:trace>
  <inkml:trace contextRef="#ctx0" brushRef="#br0" timeOffset="108551.541">19954 12185 539 0,'0'0'0'0,"14"-12"0"0,9-6 0 0,-23 18 77 0,0 0-77 0,0 0 77 16,-11 10-77-16,11-10 134 0,0 0-134 15,-7 8 134-15,-1 3-134 0,8-11 125 0,0 0-125 0,-6 7 125 16,1-2-125-16,5-5 84 0,0 0-84 0,0 0 84 16,9 0-84-16,-9 0 63 0,0 0-63 15,14-5 63-15,7-2-63 0,-21 7 48 0,0 0-48 0,22-9 49 16,8 1-49-16,-30 8 20 0,0 0-20 0,30-7 20 15,1 2-20-15,-31 5 48 0,0 0-48 0,31-4 48 16,-1 1-48-16,-30 3 8 0,0 0-8 0,26-2 9 16,-2 0-9-16,-24 2 21 0,0 0-21 0,18-1 21 15,-1 1-21-15,-17 0-2 0,0 0 2 0,12-4-1 0,-3 4 1 16,-9 0-68-16,0 0 68 0,5 0-68 16,-1-1 68-16,-4 1-127 0,0 0 127 0,3-4-127 0,-3 1 127 15,0 3-185-15,0 0 185 0,-3-4-185 0,-2 1 185 16,-2-4-670-16</inkml:trace>
  <inkml:trace contextRef="#ctx0" brushRef="#br0" timeOffset="109032.777">20195 12295 673 0,'0'0'0'0,"3"-7"0"0,2-10 0 0,-5 17 119 16,0 0-119-16,4-7 120 0,-1 4-120 0,-3 3 93 0,0 0-93 15,4-5 94-15,-1 5-94 0,-3 0 77 0,0 0-77 16,5-2 77-16,-3 2-77 0,-2 0 17 0,0 0-17 0,4 0 17 16,-1-2-17-16,-3 2 8 0,0 0-8 0,4 0 8 15,1 0-8-15,-5 0 25 0,0 0-25 0,7 4 26 16,0 1-26-16,-7-5 10 0,0 0-10 0,7 3 11 16,1 4-11-16,-8-7 10 0,0 0-10 0,6 9 10 15,-1 1-10-15,0 0 17 0,0 2-17 0,-1-3 17 16,-2-2-17-16,1 1 3 0,-3-1-3 0,0-2 4 15,0-1-4-15,0-1 12 0,-3 1-12 0,1 1 13 16,-2 2-13-16,-3 4 23 0,-1 3-23 0,2-4 24 16,6-8-24-16,0-2 7 0,0 0-7 0,-15 16 7 15,-4 6-7-15,19-22 17 0,0 0-17 0,-18 15 17 16,3 1-17-16,15-16 23 0,0 0-23 0,-13 12 24 16,5-4-24-16,8-8 13 0,0 0-13 0,-6 7 14 0,3-3-14 15,3-4 10-15,0 0-10 0,0 5 11 16,-4-4-11-16,4-1 26 0,0 0-26 0,0 4 26 0,4 3-26 0,-1-4 19 15,4 2-19-15,4-1 20 0,-2-1-20 0,-9-3 25 16,0 0-25-16,13 2 26 0,5 0-26 0,-18-2 33 16,0 0-33-16,16 1 33 0,1-1-33 0,-17 0-1 15,0 0 1-15,16 0 0 0,1 0 0 16,-17 0-73-16,0 0 73 0,12 0-73 0,0 0 73 0,-12 0-173 16,0 0 173-16,14 4-172 0,-5 3 172 0,14 5-923 15</inkml:trace>
  <inkml:trace contextRef="#ctx0" brushRef="#br0" timeOffset="109695.545">20691 12850 651 0,'0'0'0'0,"2"-3"0"0,3-4 0 0,-3 5 100 0,1 0-100 16,-3 2 100-16,4-1-100 0,-4 1 72 0,0 0-72 0,0 0 72 15,0 0-72-15,0 0 58 0,0 0-58 16,0 0 59-16,0 0-59 0,0 0 62 0,0 0-62 0,0 0 63 16,0 0-63-16,0 0 83 0,0 0-83 0,0 0 84 15,0 0-84-15,0 0 57 0,0 0-57 0,0 0 58 16,0 3-58-16,0-3 37 0,5 5-37 0,2 0 37 15,-2 1-37-15,4 2 28 0,1 4-28 16,4 4 28-16,4 4-28 0,-18-20 1 0,0 0-1 0,26 29 1 16,7 9-1-16,-33-38 4 0,0 0-4 0,33 39 5 15,7 8-5-15,-40-47 2 0,0 0-2 0,40 48 3 16,0 3-3-16,-5-12 5 0,-4-3-5 0,-6-8 5 16,-6-8-5-16,-7-1 2 0,-3-3-2 0,0-8 3 15,-1-1-3-15,-6 0-21 0,0-2 21 0,0-2-21 0,-1-1 21 16,-1-2-147-16,0 0 147 0,-3-12-146 0,-1-12 146 15,-4-12-913-15</inkml:trace>
  <inkml:trace contextRef="#ctx0" brushRef="#br0" timeOffset="109995.57">21076 12720 1345 0,'0'0'0'0,"-3"2"0"0,-3 1 0 0,6-3 152 16,0 0-152-16,-5 2 153 0,2 0-153 0,3-2 105 0,0 0-105 15,-18 5 105-15,-6 3-105 0,24-8 8 0,0 0-8 16,-26 16 9-16,-4 6-9 0,2 4-5 0,0 4 5 0,4 0-5 16,3 2 5-16,21-32-15 0,0 0 15 0,-26 52-14 15,-2 14 14-15,4-2-27 0,3 3 27 0,-2-1-27 16,4 3 27-16,19-69-6 15,0 0 6-15,-17 53-6 0,6-14 6 0,11-39-74 0,0 0 74 0,-5 33-73 16,8-9 73-16,-3-24-211 0,0 0 211 0,11 5-211 16,10-15 211-16,-21 10-141 0,0 0 141 0,28-38-141 15,10-22 141-15,25-36-596 0</inkml:trace>
  <inkml:trace contextRef="#ctx0" brushRef="#br0" timeOffset="110981.064">21466 12831 662 0,'0'0'0'0,"-17"-3"0"15,-8 1 0-15,25 2 62 0,0 0-62 0,0 0 63 0,13 2-63 0,-13-2 47 16,0 0-47-16,3 3 47 0,6-3-47 0,-9 0 39 16,0 0-39-16,3 0 39 15,3 0-39-15,-6 0 43 0,0 0-43 0,0 0 44 0,0 0-44 0,0 0 67 16,0 0-67-16,-7 0 67 0,0 2-67 0,7-2 63 15,0 0-63-15,-7 2 64 0,-2 1-64 0,9-3 54 16,0 0-54-16,-9 5 54 0,1-1-54 0,8-4 17 0,0 0-17 16,-11 7 17-16,1 3-17 0,-4 2 38 0,3 2-38 15,3-4 38-15,2 0-38 0,6-10 53 0,0 0-53 16,-10 24 53-16,-1 14-53 0,11-38 10 0,0 0-10 16,-7 41 11-16,0 7-11 0,4-7 25 0,3-3-25 0,-2-9 26 15,2-7-26-15,0-22 0 0,0 0 0 0,7 26 0 16,7-1 0-16,-14-25 0 0,0 0 0 0,21 19 0 15,9-7 0-15,-30-12-6 0,0 0 6 16,36 4-6-16,6-11 6 0,-42 7-16 0,0 0 16 0,44-16-15 16,1-8 15-16,-45 24-50 0,0 0 50 0,40-27-50 15,-2-7 50-15,-38 34-4 0,0 0 4 0,33-29-3 16,-8 0 3-16,-25 29 0 0,0 0 0 0,19-23 1 16,-7 6-1-16,-12 17 36 0,0 0-36 0,9-14 37 15,-4 6-37-15,-5 8 49 0,0 0-49 0,4-9 49 16,-4 4-49-16,0 5 37 0,0 0-37 0,-2-5 37 0,0 3-37 15,2 2 27-15,0 0-27 0,-2-5 27 0,-1 2-27 16,3 3 9-16,0 0-9 0,-4-2 10 0,3 0-10 16,1 2 1-16,0 0-1 15,-6 2 2-15,1 3-2 0,5-5-8 0,0 0 8 16,-9 26-7-16,-1 13 7 0,1 1-47 0,2 3 47 0,4-9-46 0,3-7 46 0,0 4-24 16,3-2 24-16,-1-8-23 0,-2-8 23 0,0 5-37 15,2-3 37-15,1-5-36 0,3-3 36 0,1 0-22 16,-1 0 22-16,3-4-22 0,2-3 22 0,-3-1-17 15,-1-3 17-15,4-1-17 0,1-2 17 0,-12 7-28 16,0 0 28-16,10-10-28 0,1-6 28 0,-11 16-6 16,0 0 6-16,9-15-6 0,-4-7 6 0,-5 22-5 0,0 0 5 15,3-24-5-15,-3-5 5 0,0 29-13 0,0 0 13 16,-3-30-13-16,-2-2 13 0,5 32-1 16,0 0 1-16,0-34 0 0,0-2 0 0,0 36-15 15,0 0 15-15,0-33-14 0,3-1 14 0,-3 34-8 0,0 0 8 0,5-28-8 16,2 5 8-16,-7 23-9 0,0 0 9 0,7-19-9 15,0 5 9-15,-7 14-1 0,0 0 1 0,9-10-1 16,-6 5 1-16,-3 5 4 0,0 0-4 16,4-7 5-16,-1 3-5 0,-3 4 34 0,0 0-34 15,0 0 34-15,4-1-34 0,-4 1 11 0,0 0-11 0,0 0 11 16,2 1-11-16,-2-1 21 0,0 0-21 0,0 5 21 16,1 2-21-16,-1-7-5 0,0 0 5 0,0 14-4 15,0-2 4-15,0-12-38 0,0 0 38 0,0 22-37 16,4 7 37-16,-4-29-37 0,0 0 37 0,3 29-36 15,4 2 36-15,-7-31-34 0,0 0 34 0,12 28-34 16,4-3 34-16,-16-25-9 0,0 0 9 0,19 24-8 0,2 0 8 16,-3-6-7-16,1-1 7 0,-4-4-6 0,1-1 6 15,-2-1-8-15,0-3 8 0,-5-3-8 0,-1 2 8 16,1 2-3-16,0 1 3 0,-4-1-3 0,-3-8 3 0,0 6 0 16,-2 0 0-16,0 5 0 0,0-3 0 0,0-9 8 15,0 0-8-15,-6 18 8 16,-1 6-8-1,7-24 1-15,0 0-1 0,-10 21 2 0,-2 0-2 16,12-21-3-16,0 0 3 0,-18 15-3 0,-6-3 3 0,24-12-94 0,0 0 94 0,-31 0-94 0,-6-10 94 0,37 10-116 0,0 0 116 16,-26-29-116-16,3-18 116 0,-26-26-553 0</inkml:trace>
  <inkml:trace contextRef="#ctx0" brushRef="#br0" timeOffset="111420.701">22188 12686 359 0,'0'0'0'0,"-4"3"0"0,-1 2 0 0,5-5 142 16,0 0-142-16,0 0 142 0,-4 4-142 0,4-4 134 15,0 0-134-15,0 0 134 0,0 0-134 0,0 0 118 16,0 0-118-16,0 0 118 0,0 0-118 0,0 0 75 15,0 0-75-15,-3 8 76 0,-2 6-76 0,-4 8 53 16,0 7-53-16,-1 4 53 0,3 6-53 0,7-39 39 16,0 0-39-16,-4 57 40 0,4 15-40 0,-3 0 9 15,-1-2-9-15,4 12 9 0,2 6-9 0,-2-88 12 0,0 0-12 16,5 85 13-16,1 1-13 0,-6-86-9 16,0 0 9-16,15 65-9 0,4-17 9 0,-19-48-74 15,0 0 74-15,28 15-74 0,2-27 74 0,29 16-942 0</inkml:trace>
  <inkml:trace contextRef="#ctx0" brushRef="#br0" timeOffset="111736.183">22255 13040 975 0,'0'0'0'0,"4"-1"0"16,5-1 0-16,-9 2 96 0,0 0-96 0,3-2 96 15,1 0-96-15,-4 2 47 0,0 0-47 0,3-1 48 0,-1-3-48 16,-2 4 4-16,0 0-4 0,5-5 4 0,-1-2-4 16,-4 7 27-16,0 0-27 0,8-8 27 0,4 1-27 15,-12 7 38-15,0 0-38 0,18-2 39 0,8 6-39 0,-26-4 13 16,0 0-13-16,30 17 14 0,3 8-14 16,-33-25 39-16,0 0-39 0,35 33 40 0,3 5-40 0,-3-2 0 15,-2 1 0-15,-2-2 1 0,-1-5-1 0,-30-30 1 16,0 0-1-16,33 31 1 0,0-2-1 0,-33-29-4 15,0 0 4-15,31 24-4 0,1-3 4 0,-32-21-79 16,0 0 79-16,24 15-79 0,-5-8 79 0,-19-7-129 16,0 0 129-16,14-17-128 0,-7-21 128 15,14-16-724-15</inkml:trace>
  <inkml:trace contextRef="#ctx0" brushRef="#br0" timeOffset="111967.82">22578 12986 1188 0,'0'0'0'0,"-5"15"0"15,-4 12 0-15,9-27 107 0,0 0-107 0,-14 35 108 16,-4 6-108-16,18-41 54 0,0 0-54 0,-26 44 55 16,-8 4-55-16,34-48 15 0,0 0-15 0,-34 45 15 15,1-2-15-15,33-43-23 0,0 0 23 0,-28 36-22 16,4-12 22-16,24-24-59 0,0 0 59 0,-17 20-58 15,4-4 58-15,13-16-155 0,0 0 155 0,-5-12-154 16,10-21 154-16,-8-12-705 0</inkml:trace>
  <inkml:trace contextRef="#ctx0" brushRef="#br0" timeOffset="112361.885">22578 12761 1278 0,'0'0'0'0,"-5"0"0"0,-2 0 0 0,7 0 111 16,0 0-111-16,0 0 112 0,0 0-112 0,0 0 2 15,0 0-2-15,5 0 3 0,5 0-3 0,-10 0-2 0,0 0 2 16,9 0-1-16,0 0 1 0,-9 0-38 16,0 0 38-16,8 0-37 0,1 4 37 0,0-4-2 0,-4 0 2 15,0 1-1-15,0 1 1 0,1 1-1 0,-1 3 1 16,-2-5 0-16,-1 3 0 0,0 6 0 0,0-1 0 0,-1-1 1 15,-1 1-1-15,0 4 1 0,0-1-1 0,-1-3 1 16,-1 1-1-16,2-10 1 0,0 0-1 0,-7 26 1 16,-5 12-1-16,12-38 1 0,0 0-1 0,-9 32 1 15,4 1-1-15,5-33 0 0,0 0 0 0,-9 27 1 16,4-1-1-16,5-26-2 0,0 0 2 0,-4 20-1 16,3-1 1-16,1-19-12 0,0 0 12 0,3 12-12 15,6 0 12-15,-9-12-9 0,0 0 9 0,19 4-9 16,9-10 9-16,-28 6-34 0,0 0 34 0,33-10-34 15,5-9 34-15,-38 19-108 0,0 0 108 0,40-20-107 16,4-4 107-16,-44 24-115 0,0 0 115 0,33-24-114 16,-7 0 114-16,33-22-568 0</inkml:trace>
  <inkml:trace contextRef="#ctx0" brushRef="#br0" timeOffset="112734.701">22707 12437 886 0,'0'0'0'0,"7"9"0"16,-2-1 0-16,-5-8 114 0,0 0-114 0,5 4 115 16,-1-1-115-16,-4-3 80 0,0 0-80 0,7 2 80 15,1 0-80-15,-8-2 42 0,0 0-42 0,25 13 42 16,11 10-42-16,-36-23 24 0,0 0-24 0,39 29 25 16,6 9-25-16,-45-38 61 0,0 0-61 0,35 47 61 15,0 12-61-15,-6-3 20 0,-1 3-20 0,-7-5 20 16,-4 1-20-16,-17-55 24 0,0 0-24 0,11 82 25 15,-8 21-25-15,-4-24 8 0,-5-9-8 16,5-34 9-16,-1-24-9 0,-2 7-8 16,-1-5 8-16,-9 10-8 0,-5 7 8 0,19-31-158 0,0 0 158 0,-30 22-158 0,-6-2 158 15,-30 23-879-15</inkml:trace>
  <inkml:trace contextRef="#ctx0" brushRef="#br0" timeOffset="114062.335">19142 13856 863 0,'0'0'0'0,"11"0"0"0,8 0 0 0,-19 0 101 0,0 0-101 15,7 0 101-15,-7-2-101 0,0 2 71 0,0 0-71 16,0 0 71-16,-7-3-71 0,7 3 38 0,0 0-38 15,-2 0 38-15,-3-5-38 0,5 5 13 0,0 0-13 16,-4-2 14-16,4 0-14 0,0 2 10 0,0 0-10 0,0 0 11 16,0 0-11-16,0 0 16 0,0 0-16 0,2 0 17 15,5 0-17-15,-7 0 15 0,0 0-15 0,11 0 15 16,4 2-15-16,3-2 15 0,1-2-15 0,2 2 16 16,3 2-16-16,1-2 26 0,-1 0-26 0,2 0 26 15,0-2-26-15,2-1 2 0,3-1-2 0,3 3 3 16,0-1-3-16,-34 2 0 0,0 0 0 0,54 0 1 15,7 0-1-15,-3 0 2 0,-1-2-2 0,1-1 3 16,1-1-3-16,-59 4 0 0,0 0 0 0,98-3 0 16,27-1 0-16,-125 4 1 0,0 0-1 0,138-5 1 15,19-5-1-15,-29 0 9 0,-9-1-9 0,-6 5 9 16,-7-1-9-16,-1 0 15 0,-2 3-15 0,0-2 15 16,-1 0-15-16,8 0 9 0,-2-5-9 0,-5 6 9 15,-2 0-9-15,0 0 25 0,2 0-25 0,-7 0 26 0,-4-2-26 16,-92 7 6-16,0 0-6 0,118-5 6 0,16-1-6 0,-27 5 16 15,-11 1-16-15,-13 1 17 0,-8 1-17 0,-3-2 33 16,-5-3-33-16,-9 1 34 0,-6 0-34 16,-52 2 10-16,0 0-10 0,52-1 10 15,4 1-10 1,-17-4 12-16,-13 4-12 16,-7 0 13-16,-10-2-13 0,-9 2-1 0,0 0 1 0,10-1-1 0,-1-3 1 0,-9 4-51 0,0 0 51 0,5-1-51 0,-5 1 51 0,0 0-146 15,0 0 146-15,-23-6-146 0,-12 1 146 0,35 5-120 0,0 0 120 16,-55-5-120-16,-20-5 120 0,-56-5-756 0</inkml:trace>
  <inkml:trace contextRef="#ctx0" brushRef="#br0" timeOffset="114789.125">19667 14181 819 0,'0'0'0'0,"-7"-3"0"16,0 1 0-16,7 2 107 0,0 0-107 0,-4-2 107 15,3 2-107-15,1 0 75 0,0 0-75 0,0 0 76 16,0 0-76-16,0 0 67 0,0 0-67 0,0 0 68 15,0 0-68-15,0 0 25 0,0 0-25 0,0 0 26 16,-2-1-26-16,2 1 35 0,0 0-35 0,-7 0 35 16,0 0-35-16,7 0 32 0,0 0-32 0,-19 5 32 15,-7 3-32-15,-1 4 13 0,-2 4-13 0,10-8 13 16,8-2-13-16,-6-1 31 0,5-2-31 0,3 2 31 16,2 2-31-16,7-7 1 0,0 0-1 0,-12 14 2 15,-4 3-2-15,16-17 21 0,0 0-21 0,-12 15 21 16,1 2-21-16,11-17 22 0,0 0-22 0,-10 28 22 15,-2 4-22-15,12-32 3 0,0 0-3 0,-7 43 4 0,2 7-4 16,1 0 23-16,4 3-23 0,2-2 24 0,3 1-24 0,-5-52 2 16,0 0-2-16,5 61 2 0,4 11-2 0,-2 4 6 15,2 6-6-15,-4-33 7 0,-2-18-7 0,4 4 0 16,2-5 0-16,0-2 0 0,1-6 0 0,-10-22-36 16,0 0 36-1,21 17-36-15,9-5 36 0,-30-12-92 0,0 0 92 16,33-17-92-16,5-21 92 0,34-16-1039 0</inkml:trace>
  <inkml:trace contextRef="#ctx0" brushRef="#br0" timeOffset="115282.991">19895 14104 684 0,'0'0'0'0,"-2"4"0"16,0 2 0-16,2-6 6 0,0 0-6 0,0 4 7 0,0-1-7 15,0 2-1-15,2-1 1 0,-2-1 0 0,2 1 0 16,-2 1 1-16,2-5-1 0,-2 3 2 0,3-1-2 15,-3 1 35-15,0 1-35 0,0-4 36 0,0 2-36 16,0-2 62-16,0 0-62 0,0 0 62 0,0 0-62 0,0 0 62 16,-3 3-62-16,3-3 63 0,0 0-63 0,0 0 54 15,0 0-54-15,0 0 54 0,0 3-54 0,0-3 34 16,-2 6-34-16,2-6 35 0,0 3-35 0,0-3 25 16,0 0-25-16,0 0 26 0,0 3-26 0,0 4 4 15,-2 0-4-15,2 5 4 0,0 2-4 0,0-14 15 16,0 0-15-16,0 36 15 0,0 13-15 0,0-49 1 15,0 0-1-15,0 55 1 0,2 9-1 0,-2-8 3 16,-2-1-3-16,2-14 4 0,2-10-4 0,-2 2 2 16,0-4-2-16,0-7 2 0,0-7-2 0,0-15 1 0,0 0-1 0,0 14 2 15,0-5-2-15,0-9-45 0,0 0 45 0,2 8-45 16,1-1 45-16,2-5-134 0,1-6 134 0,1-15-134 16,0-10 134-16,6-19-614 0</inkml:trace>
  <inkml:trace contextRef="#ctx0" brushRef="#br0" timeOffset="115761.126">19818 14120 651 0,'0'0'0'0,"5"8"0"0,1 6 0 16,-6-14 94-16,0 0-94 0,0 0 95 0,-2-5-95 15,2 5 81-15,0 0-81 0,-2-4 82 16,0 1-82-16,2 3 55 0,0 0-55 0,0-4 55 0,0 1-55 16,0 3 9-16,0 0-9 0,9-2 10 0,0 1-10 0,5 1 7 15,3 0-7-15,4 0 7 0,2 0-7 16,-23 0 14-16,0 0-14 0,26 0 15 0,5 1-15 0,-31-1 7 16,0 0-7-16,28 0 8 0,-2 0-8 0,-26 0 15 15,0 0-15-15,19 0 15 0,-3 0-15 16,-16 0 15-16,0 0-15 0,12 0 15 15,-5 0-15-15,-7 0 39 0,0 0-39 0,7 2 40 0,-3 0-40 0,-4-2 19 0,0 0-19 16,0 0 20-16,3 3-20 0,-3-3 30 0,0 0-30 16,0 5 30-16,-3 4-30 0,3-9 31 0,0 0-31 15,-5 17 31-15,-4 9-31 0,9-26 0 0,0 0 0 16,-7 36 1-16,2 3-1 0,5-39 15 16,0 0-15-16,-7 48 16 0,1 7-16 0,6-55 9 0,0 0-9 15,-3 56 9-15,3 3-9 0,0-59 1 0,0 0-1 16,0 49 1-16,2-2-1 0,-2-47 3 0,0 0-3 0,0 37 4 15,1-4-4-15,-1-33 0 0,0 0 0 0,0 26 1 16,4-8-1-16,-4-18-43 0,0 0 43 0,0 16-43 16,0-6 43-16,0-10-156 0,0 0 156 0,3-7-156 15,4-13 156-15,-7 20-167 0,0 0 167 0,2-33-166 16,-4-13 166-16,2-33-513 0</inkml:trace>
  <inkml:trace contextRef="#ctx0" brushRef="#br0" timeOffset="116061.876">19785 14858 863 0,'0'0'0'0,"9"-12"0"0,5-10 0 0,-14 22 78 15,0 0-78-15,5-9 79 0,-3 9-79 0,-2 0 0 16,0 0 0-16,0 0 1 0,3-3-1 0,-3 3 31 15,0 0-31-15,9-4 31 0,5-1-31 0,0-2 26 16,2 0-26-16,1 1 26 0,6-1-26 0,-23 7 29 0,0 0-29 16,29-5 29-16,8-1-29 0,-37 6 34 0,0 0-34 15,40-1 35-15,5-3-35 0,-3 4 14 0,-7 4-14 16,-6-4 15-16,-2 1-15 0,-27-1 2 16,0 0-2-16,27 4 2 0,-2-1-2 0,-25-3-70 0,0 0 70 0,22 4-69 15,-1-4 69-15,-21 0-152 0,0 0 152 16,14-5-151-16,-3-7 151 0,15-6-542 0</inkml:trace>
  <inkml:trace contextRef="#ctx0" brushRef="#br0" timeOffset="116683.317">20048 14885 987 0,'0'0'0'0,"12"-3"0"0,9-9 0 0,-21 12 74 16,0 0-74-16,11-5 75 0,-3 3-75 0,-8 2 49 15,0 0-49-15,14 0 49 0,2 0-49 0,-16 0 55 16,0 0-55-16,19 0 55 0,4 0-55 0,-23 0 5 16,0 0-5-16,21 0 6 0,0 2-6 0,-21-2 47 0,0 0-47 15,14 2 48-15,-2-2-48 0,-12 0 38 0,0 0-38 16,9 1 39-16,-1 3-39 0,-8-4 25 0,0 0-25 16,7 5 26-16,-2 2-26 0,-5-7 41 0,0 0-41 0,7 10 41 15,0 2-41-15,-7-12 33 0,0 0-33 0,7 17 33 16,-5 4-33-16,0 3 13 0,-4 3-13 15,0-10 14-15,2-5-14 0,0-12 32 0,0 0-32 0,-10 29 32 16,-1 9-32-16,11-38 5 0,0 0-5 0,-20 39 5 16,-3 6-5-16,23-45-1 0,0 0 1 0,-19 34-1 15,0-3 1-15,19-31-4 0,0 0 4 0,-16 24-3 16,2-7 3-16,14-17-1 0,0 0 1 0,-12 14-1 16,3-4 1-16,9-10 0 0,0 0 0 0,-9 7 0 15,6-4 0-15,3-3-7 0,0 0 7 0,-7 4-6 16,2-4 6-16,5 0-4 0,0 0 4 0,-4 2-3 15,2-2 3-15,2 0-3 0,0 0 3 0,0 0-2 0,-3 0 2 16,3 0-6-16,0 0 6 0,0 0-5 0,0 0 5 16,0 0-7-16,0 0 7 0,7 0-6 0,7 0 6 15,-14 0-23-15,0 0 23 0,21 0-22 0,7 0 22 16,-28 0-49-16,0 0 49 0,29 0-48 0,3 0 48 0,-32 0-73 16,0 0 73-16,31-2-72 0,2 2 72 0,-33 0-166 15,0 0 166-15,30-9-166 0,1-3 166 16,-31 12-121-16,0 0 121 0,28-17-121 0,-2-7 121 0,28-17-590 15</inkml:trace>
  <inkml:trace contextRef="#ctx0" brushRef="#br0" timeOffset="117329.06">20780 14544 91 0,'0'0'0'0,"0"-5"0"0,-2-3 0 0,2 8 118 16,0 0-118-16,0-4 119 0,0 1-119 0,0 3 138 0,0 0-138 15,0 0 138-15,0 0-138 0,0 0 119 0,0 0-119 16,0 0 120-16,0 3-120 0,0-3 114 0,0 0-114 16,0 0 114-16,-2 4-114 0,2-4 91 0,0 0-91 15,0 0 91-15,-1 3-91 0,1-3 101 0,0 0-101 0,0 0 101 16,-2 4-101-16,2-4 56 0,0 0-56 15,0 0 57-15,3 3-57 0,-3-3 37 0,0 0-37 0,7 2 38 16,6-1-38-16,1 1 35 0,5 3-35 0,0-3 35 16,5 0-35-16,-24-2 13 0,0 0-13 0,30 5 13 15,5 0-13-15,-35-5 20 0,0 0-20 16,38 5 20-16,7 0-20 0,-6 0 3 0,-6 2-3 0,-7-3 4 16,-7-1-4-16,0 1 3 0,-3-1-3 0,-2-1 3 15,0-2-3-15,0-2-54 0,-2 0 54 0,-5 1-54 16,-2 1 54-16,-5 0-164 0,0 0 164 0,16-6-164 15,3 0 164-15,-19 6-137 0,0 0 137 0,14-14-136 16,-4-3 136-16,15-14-719 0</inkml:trace>
  <inkml:trace contextRef="#ctx0" brushRef="#br0" timeOffset="117859.026">21701 14308 1177 0,'0'0'0'0,"-13"0"0"0,-10 2 0 0,19-1 45 0,4-1-45 16,0 0 45-16,6 0-45 0,-6 0-23 0,0 0 23 15,3 0-22-15,2 2 22 0,-5-2-34 16,0 0 34-16,4 2-34 0,-1 1 34 0,-3-3-1 0,0 0 1 0,0 9 0 15,0 3 0-15,0-12 25 0,0 0-25 0,-7 17 26 16,0 9-26-16,7-26 34 0,0 0-34 0,-7 24 34 16,2-4-34-16,5-20 34 0,0 0-34 0,-9 24 35 15,1 2-35-15,-3-2 15 0,1 0-15 0,5-12 15 16,1-7-15-16,1 2 30 0,1-4-30 0,-7 13 30 16,-5 8-30-16,14-24 18 0,0 0-18 0,-12 19 19 15,2-2-19-15,10-17 27 0,0 0-27 0,-13 27 27 16,3 7-27-16,10-34 7 0,0 0-7 0,-7 40 8 15,5 3-8-15,2-43 5 0,0 0-5 0,7 39 5 16,9 0-5-16,-16-39-2 0,0 0 2 0,19 33-1 16,7-9 1-16,-26-24-13 0,0 0 13 0,30 15-12 15,6-13 12-15,-36-2-17 0,0 0 17 0,39-7-17 0,3-12 17 16,-42 19-1-16,0 0 1 0,38-22-1 0,0-5 1 0,-38 27 3 16,0 0-3-16,30-26 4 15,-4 0-4-15,-26 26 33 0,0 0-33 0,21-20 33 0,-5-3-33 0,-16 23 28 16,0 0-28-16,8-17 28 0,-3-2-28 0,-5 19 4 15,0 0-4-15,-6-25 4 0,-8-6-4 0,14 31-83 16,0 0 83-16,-21-48-83 0,-9-14 83 0,30 62-125 16,0 0 125-16,-35-85-125 0,-10-20 125 0,-35-83-812 15</inkml:trace>
  <inkml:trace contextRef="#ctx0" brushRef="#br0" timeOffset="118308.745">21778 13933 1009 0,'0'0'0'0,"0"0"0"16,-5-2 0-16,5 2 49 0,0 0-49 0,0 0 49 15,0 0-49-15,0 0 1 0,0 0-1 0,5 0 1 0,6 2-1 16,-11-2-6-16,0 0 6 0,14 2-6 0,3-2 6 16,-17 0-3-16,0 0 3 0,24 3-2 0,6 4 2 0,-30-7 33 15,0 0-33-15,33 14 34 0,4 6-34 0,-37-20 65 16,0 0-65-16,36 29 66 0,1 6-66 0,-6 0 42 15,-5 5-42-15,-1-1 42 16,-8 2-42-16,-17-41 38 0,0 0-38 0,19 59 39 0,-1 11-39 0,-3 10 16 16,1 13-16-16,-9-18 17 0,-5-8-17 0,-2-67 19 15,0 0-19-15,-5 87 20 0,-9 13-20 0,1-18 1 16,-2-8-1-16,3-18 1 0,3-15-1 0,9-41-45 16,0 0 45-16,-12 45-44 0,-1-6 44 0,13-39-168 15,0 0 168-15,-17 28-168 0,-2-9 168 0,19-19-103 0,0 0 103 0,-23-21-102 16,-3-24 102-16,-23-18-586 0</inkml:trace>
  <inkml:trace contextRef="#ctx0" brushRef="#br0" timeOffset="118453.476">22503 14524 1379 0,'0'0'0'15,"-7"-7"0"-15,-4-2 0 0,11 9-136 0,0 0 136 0,-13-29-135 16,-7-13 135-16,-11-29-738 0</inkml:trace>
  <inkml:trace contextRef="#ctx0" brushRef="#br0" timeOffset="121823.101">23971 13863 931 0,'0'0'0'0,"2"-7"0"0,0-3 0 0,-2 10 119 15,0 0-119-15,3-6 119 0,-3 5-119 0,0 1 72 16,0 0-72-16,4 0 73 0,-1 0-73 0,-3 0 41 15,0 0-41-15,6 0 41 0,1 1-41 0,-7-1 0 16,0 0 0-16,7 2 1 0,0-2-1 0,-7 0 1 16,0 0-1-16,12 9 1 0,3-2-1 0,-15-7 0 0,0 0 0 15,20 20 0-15,2 11 0 0,-22-31-2 16,0 0 2-16,16 36-2 0,-2 8 2 0,-14-44-2 0,0 0 2 16,3 47-2-16,-8-1 2 0,5-46-18 0,0 0 18 0,-7 39-18 15,-5-3 18-15,12-36-134 0,0 0 134 0,-19 31-133 16,-6-5 133-16,25-26-152 0,0 0 152 0,-38 0-152 15,-9-21 152-15,-38 1-490 0</inkml:trace>
  <inkml:trace contextRef="#ctx0" brushRef="#br0" timeOffset="121997.268">23846 13645 1267 0,'0'0'0'0,"0"0"0"15,7 5 0-15,-7-5 32 0,0 0-32 0,9 2 32 0,3 1-32 16,-12-3-115-16,0 0 115 0,7-8-115 0,-7-9 115 16,3-9-737-16</inkml:trace>
  <inkml:trace contextRef="#ctx0" brushRef="#br0" timeOffset="127853.256">25616 12972 180 0,'0'0'0'0,"-9"7"0"0,-5 5 0 0,14-12 44 16,0 0-44-16,0 0 45 0,2-5-45 0,-2 5 70 16,0 0-70-16,4-6 71 0,1 0-71 0,-5 6 82 15,0 0-82-15,3-6 82 0,-1 0-82 0,-2 6 57 16,0 0-57-16,2-4 57 0,-2 1-57 0,0 3 53 15,0 0-53-15,-2-4 54 0,-3 3-54 0,5 1 44 16,0 0-44-16,-9-4 45 0,-1 2-45 0,10 2 28 0,0 0-28 16,-19 2 28-16,-8 2-28 0,27-4 9 0,0 0-9 15,-28 8 10-15,-3 6-10 0,31-14 12 0,0 0-12 16,-29 17 12-16,1 0-12 0,28-17 15 0,0 0-15 0,-28 26 15 16,0 5-15-16,28-31 3 15,0 0-3-15,-26 32 4 0,1 2-4 0,3 1 6 0,3-3-6 16,-1-3 7-16,5-5-7 0,15-24 7 0,0 0-7 15,-23 40 8-15,-1 6-8 0,24-46 7 0,0 0-7 0,-21 48 8 16,2 5-8-16,19-53 8 0,0 0-8 0,-16 46 8 16,5-1-8-16,11-45 3 0,0 0-3 0,-6 41 4 15,4-2-4-15,2-39 6 0,0 0-6 0,2 36 6 16,4-1-6-16,-6-35 22 0,0 0-22 0,13 29 22 16,6-4-22-16,-2-1 20 0,1-6-20 0,-3-1 20 15,-1-4-20-15,0 1 34 0,2 0-34 0,-7-4 35 16,-4-1-35-16,-5-9 2 0,0 0-2 0,12 15 2 0,2 9-2 15,-14-24 8-15,0 0-8 0,10 22 8 0,1 2-8 16,-11-24 15-16,0 0-15 0,9 28 15 0,-1 4-15 16,-8-32 14-16,0 0-14 0,6 26 15 0,-1 0-15 0,0-4 34 15,0-2-34-15,-3-8 34 0,-2-6-34 0,0 0 35 16,0 0-35-16,-4 6 35 0,-1 5-35 0,2 0 14 16,3 3-14-16,-4-9 15 0,3-6-15 0,-1-2 43 15,-2-1-43-15,-1 3 43 0,0 4-43 16,-2-2 0-16,-2 1 0 0,7-3 1 0,-1-3-1 0,3-2-14 15,0 0 14-15,-9 5-13 0,-5 2 13 0,14-7-80 16,0 0 80-16,-12 7-79 0,-2 0 79 0,14-7-92 0,0 0 92 16,-24 13-91-16,-9 6 91 0,-23 14-829 0</inkml:trace>
  <inkml:trace contextRef="#ctx0" brushRef="#br0" timeOffset="128571.991">25072 14618 1311 0,'0'7'0'0,"0"-7"-19"0,0 0 19 0,0 22-18 0,-1 9 18 0,1-31 13 16,0 0-13-16,-2 19 13 0,2-4-13 0,0-15 1 15,0 0-1-15,0 12 1 0,0-5-1 0,0-7-20 16,0 0 20-16,0 5-19 0,0-3 19 0,0-2-2 16,0 0 2-16,0 0-1 0,0 0 1 0,0 0 0 15,0 0 0-15,0 0 1 0,-5 2-1 0,5-2 26 16,0 0-26-16,0 0 26 0,-4 1-26 0,4-1 13 0,0 0-13 16,-1 4 14-16,-3-1-14 0,4-3 41 0,0 0-41 0,-5 5 42 15,-2 2-42-15,7-7 32 0,0 0-32 16,-9 9 32-16,0 1-32 0,9-10 13 0,0 0-13 0,-10 12 13 15,0 4-13-15,10-16 22 0,0 0-22 0,-13 20 22 16,1 4-22-16,12-24 3 0,0 0-3 0,-9 22 3 16,-3 1-3-16,2-1 13 0,3 0-13 0,0-6 13 15,5-4-13-15,-1 1 3 0,-1 1-3 0,2 3 4 16,2 4-4-16,2 1 2 0,3 4-2 0,-1-6 3 16,3-3-3-16,-7-17 1 0,0 0-1 0,12 23 2 15,7 1-2-15,-19-24-1 0,0 0 1 0,28 17-1 16,10-4 1-16,-5-6-17 0,4-5 17 0,-6-4-17 15,-1-5 17-15,-2 1-17 0,-2-5 17 0,-7 1-16 16,-5-2 16-16,2-2 0 0,0 1 0 0,-8 2 1 0,-3 1-1 16,2 0 44-16,2-2-44 0,-4 3 44 0,-3 2-44 0,2 1 49 15,-1-3-49-15,-3 4 50 0,-2 0-50 16,2 5 54-16,0 0-54 0,-1-9 54 0,1-3-54 0,0 12 45 16,0 0-45-16,-2-14 45 0,-2-3-45 15,4 17-6-15,0 0 6 0,-5-25-5 16,-4-8 5-16,9 33-91 0,0 0 91 0,-12-41-91 0,-2-9 91 15,14 50-99-15,0 0 99 0,-22-53-98 0,-8-7 98 16,-22-53-1064-16</inkml:trace>
  <inkml:trace contextRef="#ctx0" brushRef="#br0" timeOffset="129160.005">25424 12067 471 0,'0'0'0'0,"4"5"0"0,3 4 0 0,-7-9 42 15,0 0-42-15,3 0 42 0,-1-5-42 0,-2 5 1 16,0 0-1-16,2-4 1 0,-2 1-1 0,0 3 6 16,0 0-6-16,0 0 6 0,5-2-6 0,-5 2-2 15,0 0 2-15,4 2-1 0,1 5 1 0,-5-7 2 16,0 0-2-16,3 3 2 0,2 2-2 0,-5-5 41 0,0 0-41 16,4 7 42-16,1-2-42 0,-5-5 53 15,0 0-53-15,4 9 54 0,-1 1-54 0,-3-10 49 0,0 0-49 0,4 23 50 16,1 12-50-16,-5-35 44 0,0 0-44 0,3 42 44 15,3 7-44-15,-6-49 53 0,0 0-53 0,3 52 53 16,-1 4-53-16,-2-56 31 0,0 0-31 0,3 53 31 16,-3 0-31-16,0-53 34 0,0 0-34 0,2 47 34 15,1-8-34-15,-3-39 0 0,0 0 0 0,4 34 1 16,1-6-1-16,-5-28-88 0,0 0 88 0,4 22-88 16,-1-5 88-16,-3-17-171 0,0 0 171 15,2 7-170-15,-2-9 170 0,2 4-398 0</inkml:trace>
  <inkml:trace contextRef="#ctx0" brushRef="#br0" timeOffset="129665.499">25297 12138 348 0,'0'0'0'0,"9"10"0"0,5 5 0 0,-14-15 68 15,0 0-68-15,2 4 68 0,-4-8-68 0,2 4 44 16,0 0-44-16,0-3 45 0,-2-2-45 0,2 5 47 16,0 0-47-16,7-11 47 0,5-1-47 0,-12 12 15 15,0 0-15-15,23-15 15 0,10-2-15 0,-33 17 21 16,0 0-21-16,38-16 21 0,6-1-21 0,-44 17 33 16,0 0-33-16,43-13 34 0,3-1-34 0,-6 5 35 0,-2 2-35 15,-13 2 35-15,-10 4-35 0,4-1 22 0,-6 2-22 16,-3 0 23-16,-5-2-23 0,2 2 19 0,0 0-19 0,-3 0 20 15,-1 0-20-15,1 2 34 0,-1 0-34 16,-3-2 35-16,0 0-35 0,2 3 35 0,0 0-35 0,-1 1 36 16,-1 1-36-16,0-5 32 0,0 0-32 0,-1 10 33 15,-3 6-33-15,4-16 33 0,0 0-33 0,-3 17 33 16,-3-2-33-16,6-15 32 0,0 0-32 0,-5 17 32 16,-2 2-32-16,7-19 3 0,0 0-3 0,-7 28 3 15,-1 2-3-15,8-30 16 0,0 0-16 0,-6 36 17 16,1 4-17-16,3-6 8 0,2 2-8 0,-1-12 8 15,-1-12-8-15,2 5 15 0,2-1-15 0,1 11 15 16,1 7-15-16,-4-34 15 0,0 0-15 0,3 29 15 16,1 6-15-16,-4-35 4 0,0 0-4 0,1 27 4 0,1-5-4 15,-2-22 3-15,0 0-3 0,2 19 3 16,-2-3-3-16,0-16-48 0,0 0 48 0,0 12-48 0,0-2 48 16,0-10-124-16,0 0 124 0,0 3-124 0,2 1 124 0,-2-4-156 15,0 0 156-15,-7-7-155 0,-4-9 155 16,-6-6-478-16</inkml:trace>
  <inkml:trace contextRef="#ctx0" brushRef="#br0" timeOffset="130026.267">25334 12845 292 0,'0'0'0'15,"14"-14"0"-15,10-10 0 0,-17 14 112 0,-9 7-112 16,4-2 113-16,0 1-113 0,-2 4 101 0,0 0-101 0,-4-2 102 16,-3 2-102-16,7 0 96 0,0 0-96 0,-7-1 97 15,0-3-97-15,7 4 68 0,0 0-68 0,-3-5 69 16,1-3-69-16,2 8 50 0,0 0-50 0,7-9 50 16,9 0-50-16,-16 9 22 0,0 0-22 0,21-8 23 15,8-2-23-15,-29 10 19 0,0 0-19 0,35-9 20 16,7-1-20-16,-42 10 34 0,0 0-34 0,40-9 34 15,2 2-34-15,-42 7 18 0,0 0-18 0,38-7 18 16,-3 2-18-16,-35 5 11 0,0 0-11 0,30-5 11 0,-4-2-11 16,-26 7 5-16,0 0-5 0,19-5 6 15,-7 2-6-15,-12 3-5 0,0 0 5 0,9-2-5 16,-4 0 5-16,-5 2-96 0,0 0 96 0,5 0-96 0,-1-3 96 16,-4 3-167-16,0 0 167 0,3 0-166 0,-1 0 166 0,3 0-526 15</inkml:trace>
  <inkml:trace contextRef="#ctx0" brushRef="#br0" timeOffset="130559.301">25442 12903 695 0,'0'0'0'16,"5"-5"0"-16,4-5 0 0,-9 10 111 0,0 0-111 15,8-12 111-15,5-4-111 0,-13 16 81 0,0 0-81 0,17-15 82 16,7-4-82-16,-24 19 45 0,0 0-45 0,25-17 46 16,3 0-46-16,-28 17 7 0,0 0-7 0,33-15 8 15,0 3-8-15,-33 12 27 0,0 0-27 0,30-7 27 16,-4 3-27-16,-26 4 28 0,0 0-28 0,24 0 28 16,-1 2-28-16,-23-2 43 0,0 0-43 0,15 3 44 15,-1 4-44-15,-1-2 15 0,-1 2-15 0,-7-3 16 16,-3-3-16-16,-1 3 32 0,1-2-32 0,-2-2 33 15,0 0-33-15,0 0 11 0,0 0-11 0,-3 6 11 16,-3 5-11-16,1 2 19 0,-2 6-19 0,4-10 20 16,1-4-20-16,-1 2 23 0,-3-6-23 0,-8 17 24 0,-7 9-24 15,21-27 3-15,0 0-3 0,-15 21 3 0,-1-3-3 16,16-18 22-16,0 0-22 0,-16 19 23 0,3-2-23 16,13-17 13-16,0 0-13 0,-11 14 13 15,2-5-13-15,9-9-8 0,0 0 8 0,-7 7-8 0,4-4 8 0,3-3-15 16,0 0 15-16,-4 3-15 0,1-3 15 0,3 0-5 15,0 0 5-15,0 0-5 0,2 4 5 0,-2-4 0 16,0 0 0-16,3 1 0 0,1 1 0 0,-4-2 10 16,0 0-10-16,5 0 10 0,4 0-10 0,-9 0-3 15,0 0 3-15,8 0-2 0,1 2 2 0,-9-2-48 16,0 0 48-16,14 3-47 0,2 1 47 0,-16-4-83 16,0 0 83-16,19 7-83 0,3 3 83 0,-22-10-124 0,0 0 124 15,23 14-123-15,0 6 123 0,-23-20-142 0,0 0 142 16,22 22-141-16,3 8 141 0,22 19-529 15</inkml:trace>
  <inkml:trace contextRef="#ctx0" brushRef="#br0" timeOffset="131264.693">25715 13789 191 0,'0'0'0'16,"0"0"0"-16,0 0 0 0,0 0 79 0,0 0-79 0,0 0 80 15,0 0-80-15,0 0 72 0,0 0-72 0,0 0 73 16,0 0-73-16,0 0 69 0,0 0-69 0,0 0 70 16,0 0-70-16,0 0 72 0,0 0-72 0,0 0 72 15,0 0-72-15,0 0 65 0,0 0-65 0,0 0 66 16,0 0-66-16,0 0 70 0,0 0-70 0,0 0 71 15,0 0-71-15,0 0 71 0,0 0-71 0,0 0 71 16,0 0-71-16,0 0 49 0,0 0-49 0,0 0 50 16,0 0-50-16,0 0 44 0,7 0-44 0,-3 0 45 15,1 2-45-15,4-1 12 0,-1 3-12 0,8 1 12 16,3 5-12-16,-19-10 20 0,0 0-20 0,30 17 20 16,8 7-20-16,-38-24 15 0,0 0-15 0,47 33 15 0,7 6-15 15,-54-39 4-15,0 0-4 0,53 41 4 0,2 2-4 16,-8-7 7-16,-5-3-7 0,-9-6 8 0,-5-3-8 0,-5-3 3 15,-4-2-3-15,-2-6 3 0,-3-1-3 0,-14-12 0 16,0 0 0-16,12 9 0 0,-1 1 0 16,-11-10-38-16,0 0 38 0,9 9-37 0,-2-6 37 15,-7-3-110-15,0 0 110 0,7 5-110 0,-2-1 110 0,-5-4-146 16,0 0 146-16,-4-4-145 0,-4-4 145 0,-5-8-592 16</inkml:trace>
  <inkml:trace contextRef="#ctx0" brushRef="#br0" timeOffset="131564.603">26086 13626 1020 0,'0'0'0'0,"0"0"0"15,0 5 0-15,0-5 106 0,0 0-106 0,0 0 107 16,-3 2-107-16,3-2 51 0,0 0-51 0,0 0 52 15,0 0-52-15,0 0 12 0,0 0-12 0,-7 5 13 16,-5 2-13-16,12-7 0 0,0 0 0 0,-23 21 0 16,-7 6 0-16,30-27 0 0,0 0 0 0,-29 38 0 15,-2 8 0-15,31-46 13 0,0 0-13 0,-34 51 14 0,1 8-14 16,33-59 10-16,0 0-10 0,-28 51 10 0,4-3-10 16,8-9-1-16,6-8 1 0,-1-9 0 15,4-8 0-15,7-14-106 0,0 0 106 0,-5 12-105 0,2-2 105 0,3-10-180 16,0 0 180-16,3 2-180 0,6-2 180 15,3 4-522-15</inkml:trace>
  <inkml:trace contextRef="#ctx0" brushRef="#br0" timeOffset="133057.26">26470 13638 460 0,'0'0'0'0,"-9"0"0"15,-3 0 0-15,12 0 27 16,0 0-27-16,0 0 27 0,5 0-27 0,-5 0-26 0,0 0 26 0,3 0-25 15,3 0 25-15,-6 0-12 0,0 0 12 0,3 0-12 16,-1 0 12-16,-2 0 11 0,0 0-11 0,0 0 11 16,0 0-11-16,0 0 77 0,0 0-77 0,0 0 77 15,-4 0-77-15,4 0 80 0,0 0-80 0,0 0 81 16,-5 2-81-16,5-2 70 0,0 0-70 0,-3 2 71 0,-1-2-71 16,4 0 51-16,0 0-51 0,-5 1 51 0,0 1-51 15,5-2 45-15,0 0-45 0,-9 5 45 0,-1 2-45 16,10-7 28-16,0 0-28 0,-16 21 28 0,-1 6-28 0,17-27 39 15,0 0-39-15,-18 36 40 0,1 9-40 16,17-45 23-16,0 0-23 0,-16 53 24 0,4 10-24 16,12-63 35-16,0 0-35 0,-5 62 35 0,5-1-35 15,0-61 21-15,0 0-21 0,5 57 21 0,7-4-21 16,-12-53-21-16,0 0 21 0,14 43-21 0,3-9 21 0,-17-34-49 16,0 0 49-16,25 24-48 0,6-8 48 0,-31-16-41 15,0 0 41-15,33 1-41 0,2-9 41 0,-5-4-20 16,-2-11 20-16,-6 3-20 0,-4-2 20 15,-18 22-13-15,0 0 13 0,17-24-13 0,-1-2 13 0,-16 26 0 0,0 0 0 16,12-24 1-16,-3 0-1 0,-9 24 34 0,0 0-34 16,7-22 34-16,-2-1-34 0,-5 23 36 0,0 0-36 15,7-20 36-15,-5 1-36 0,-2 19 33 0,0 0-33 0,1-17 34 16,1 0-34-16,-2 17 1 0,0 0-1 16,2-16 1-16,-1 1-1 0,-1 15 6 0,0 0-6 15,0-12 6-15,0 2-6 0,0 10 22 0,0 0-22 0,0-9 22 16,0 4-22-16,0 0 30 0,0 1-30 0,0 1 30 15,0 1-30-15,0 2 36 0,-1-5-36 0,1 5 37 16,0 0-37-16,0 0 8 0,0 0-8 0,0 0 8 16,0 0-8-16,0 0 7 0,0 0-7 0,0 0 7 15,0 0-7-15,0 0 0 0,0 0 0 0,0 0 0 16,0 0 0-16,0 0-11 0,0 0 11 0,0 0-11 16,0 0 11-16,0 0-28 0,0 0 28 0,0 0-28 15,0 0 28-15,0 0-20 0,0 0 20 0,0 0-20 0,0 0 20 16,0 0-11-16,0 0 11 0,0 0-10 0,0 0 10 0,0 0-2 15,0 0 2-15,0 0-1 16,0 0 1-16,0 0 0 0,0 0 0 0,0 0 0 0,0 0 0 16,0 0 4-16,0 0-4 0,0 0 5 0,0 0-5 0,0 0 15 15,0 0-15-15,0 3 15 0,-2 3-15 0,2-6 0 16,0 0 0-16,-2 20 0 0,-1 14 0 16,3-34 0-16,0 0 0 0,-4 40 0 0,-1 4 0 0,3-2 0 15,1-3 0-15,-1-12 0 0,2-6 0 0,0-4-2 16,0-3 2-16,3 1-1 0,3 2 1 0,1-1-10 15,1-4 10-15,-3-5-9 0,-1-2 9 0,1-2-34 16,2-1 34-16,4-4-34 0,4-3 34 0,-15 5-5 16,0 0 5-16,18-10-4 0,1-7 4 0,-19 17-5 0,0 0 5 0,17-19-5 15,2-2 5-15,-19 21 9 0,0 0-9 0,13-20 10 16,-5-3-10-16,-8 23 53 0,0 0-53 0,6-17 53 16,-5 2-53-16,-1 15 68 0,0 0-68 15,0-14 69-15,-3 2-69 0,3 12 81 0,0 0-81 0,-5-19 81 16,-4 0-81-16,9 19 63 0,0 0-63 0,-11-20 63 15,-3-4-63-15,14 24 22 0,0 0-22 0,-13-24 23 16,-1-4-23-16,3 1 7 0,2 3-7 0,2 3 8 16,4 4-8-16,-2 2-8 0,0 3 8 0,1 3-8 15,4 4 8-15,0-3-12 0,2 1 12 0,-2 3-12 16,0 3 12-16,0 1-27 0,-2-4 27 0,2 4-27 16,0 0 27-16,0 0-30 0,2-3 30 0,-2 3-30 15,5-5 30-15,-5 5-30 0,0 0 30 0,10-5-30 0,8-1 30 16,-18 6-15-16,0 0 15 0,24-6-14 0,6-3 14 15,-30 9-20-15,0 0 20 0,31-7-20 16,4-1 20-16,-35 8-9 0,0 0 9 0,28-6-8 0,-2 1 8 16,-26 5-17-16,0 0 17 0,19-3-16 0,-7 1 16 0,-12 2-4 15,0 0 4-15,11-2-3 0,-6 1 3 0,-5 1-1 16,0 0 1-16,5-2 0 0,-3 2 0 0,-2 0 12 16,0 0-12-16,0 0 13 0,0 0-13 0,0 0 5 15,0 0-5-15,-2 3 5 0,-1 1-5 0,3-4 4 16,0 0-4-16,-11 14 4 0,-4 4-4 0,15-18-2 0,0 0 2 15,-14 23-1-15,-5 1 1 0,19-24-22 16,0 0 22-16,-14 27-22 0,2 2 22 0,12-29-39 0,0 0 39 16,-4 31-38-16,6 0 38 0,-2-31-55 0,0 0 55 15,9 29-54-15,6-3 54 0,-15-26-76 16,0 0 76-16,23 22-76 16,1-3 76-16,-24-19-67 0,0 0 67 0,25 15-66 0,1 1 66 15,-26-16-50-15,0 0 50 0,21 10-49 0,-2 2 49 0,-19-12-9 0,0 0 9 16,15 12-9-16,-1-2 9 0,-1 0 0 0,-5 2 0 0,-2-6 0 15,-5-3 0-15,3 2 20 0,-2 0-20 0,-2 4 20 16,-2-1-20-16,0 4 35 0,2 4-35 16,-2-8 35-16,1-1-35 0,-3 2 48 0,2 1-48 0,-3 0 49 15,0 1-49-15,-2 1 35 0,-2 0-35 0,6-7 36 16,3-3-36-16,0-2 4 0,0 0-4 0,-7 5 5 16,-5 2-5-16,12-7-37 0,0 0 37 0,-14 3-36 15,-4-1 36-15,18-2-105 0,0 0 105 0,-21-16-104 16,-1-9 104-16,-20-17-676 0</inkml:trace>
  <inkml:trace contextRef="#ctx0" brushRef="#br0" timeOffset="133698.65">27161 13885 639 0,'0'0'0'0,"0"0"0"16,-3-4 0-16,3 4 116 0,0 0-116 0,0 0 116 15,0 0-116-15,0 0 86 0,0 0-86 0,0 0 86 16,0 0-86-16,0 0 68 0,3-1-68 0,-3 1 69 0,4-5-69 15,-2 1 44-15,-2 1-44 0,0-1 44 0,1 3-44 16,-1 1 41-16,4-4-41 0,-4 4 42 0,3 0-42 16,-3 0 40-16,0 0-40 0,0 0 40 0,0 0-40 0,0 0 40 15,4 4-40-15,-4-4 40 0,5 0-40 0,-2 0 26 16,3 0-26-16,-3 0 26 0,2 0-26 0,-5 0 40 16,0 0-40-16,7 0 41 0,2 0-41 0,-9 0 33 15,0 0-33-15,12 0 33 0,4 0-33 0,-16 0 13 16,0 0-13-16,21 3 14 0,5 2-14 0,-26-5 43 15,0 0-43-15,35 14 43 0,5 5-43 0,-40-19 21 16,0 0-21-16,40 29 21 0,3 9-21 0,-4-4 11 16,-4 0-11-16,-7-3 11 0,-8-2-11 0,-20-29 12 0,0 0-12 15,25 33 12-15,1-1-12 0,-26-32 1 16,0 0-1-16,24 29 1 0,-1-6-1 0,-23-23-27 0,0 0 27 16,17 18-27-16,-3-6 27 0,-14-12-94 0,0 0 94 15,11 9-94-15,-4-7 94 0,-7-2-169 0,0 0 169 0,-4-16-169 16,-8-13 169-16,12 29-186 0,0 0 186 0,-10-34-185 15,-4-9 185-15,-11-34-616 0</inkml:trace>
  <inkml:trace contextRef="#ctx0" brushRef="#br0" timeOffset="134001.011">27576 13700 606 0,'0'0'0'0,"0"5"0"0,0 2 0 16,0-7 95-16,0 0-95 0,0 0 96 0,0 0-96 16,0 0 68-16,0 0-68 0,0 0 69 0,0 0-69 0,0 0 40 15,0 0-40-15,-4 5 41 0,1-2-41 0,-4 8 29 16,0 2-29-16,-5 13 29 0,-6 10-29 16,18-36 32-16,0 0-32 0,-19 46 32 0,-2 9-32 0,21-55 30 15,0 0-30-15,-24 58 30 0,-2 4-30 0,26-62 8 16,0 0-8-16,-26 55 9 0,1-2-9 0,25-53 12 15,0 0-12-15,-21 41 12 0,6-10-12 0,15-31-9 16,0 0 9-16,-13 26-9 0,5-9 9 0,8-17-125 16,0 0 125-16,-7-5-124 0,2-18 124 0,5 23-118 0,0 0 118 15,3-44-117-15,8-20 117 0,2-42-463 0</inkml:trace>
  <inkml:trace contextRef="#ctx0" brushRef="#br0" timeOffset="134537.08">27309 13275 807 0,'0'0'0'0,"7"-2"0"16,4-3 0-16,-11 5 67 0,0 0-67 0,14-3 67 16,3-2-67-16,1 1 22 0,1-1-22 0,-2 2 23 0,-1 1-23 15,-1 2 47-15,1 0-47 0,-2 0 47 0,-2 0-47 16,1 0 9-16,-1 0-9 0,0 0 10 0,0 0-10 0,2 0 41 16,2 2-41-16,-6-2 41 0,-1 0-41 0,3 0 32 15,2 0-32-15,0 0 33 0,0 0-33 0,-14 0 22 16,0 0-22-16,16 0 22 0,1 1-22 0,-17-1 29 15,0 0-29-15,14 0 29 0,-4 0-29 0,-10 0 20 16,0 0-20-16,9 0 20 0,-4 2-20 0,-5-2 10 16,0 0-10-16,4 3 11 0,-1 1-11 0,-3-4 10 15,0 0-10-15,-1 14 11 0,-6 8-11 0,1-2 1 0,-1 3-1 16,2-8 1-16,2-5-1 0,3-10 3 0,0 0-3 0,-7 21 3 16,-2 6-3-16,9-27 2 15,0 0-2-15,-7 21 2 0,2-2-2 0,5-19 4 0,0 0-4 0,-7 15 5 16,3-5-5-16,4-10 21 0,0 0-21 0,-1 9 21 15,-1-6-21-15,2-3 7 0,0 0-7 16,-2 6 7-16,2-6-7 0,0 0 16 0,0 0-16 16,0 0 17-16,5 1-17 0,-5-1 0 0,0 0 0 0,7 0 0 15,5 0 0-15,-12 0-10 0,0 0 10 0,18 2-9 16,5 0 9-16,-23-2-74 0,0 0 74 0,27 7-74 16,7 5 74-16,-34-12-151 0,0 0 151 0,27 17-150 15,-2 5 150-15,27 17-707 0</inkml:trace>
  <inkml:trace contextRef="#ctx0" brushRef="#br0" timeOffset="135363.81">28119 13791 684 0,'0'0'0'0,"-5"-11"0"0,-2-4 0 0,4 10 76 0,1 3-76 16,2 2 76-16,0 0-76 0,0 0-4 0,0 0 4 16,0 0-3-16,0 0 3 0,0 0 0 0,-3 2 0 15,3-2 1-15,0 0-1 0,0 0 36 0,-4 2-36 0,4-2 36 16,0 0-36-16,0 0 60 0,0 0-60 0,0 0 61 15,-3 1-61-15,3-1 45 0,-4 2-45 0,1 1 46 16,-3 1-46-16,-2 1 39 0,-5 2-39 0,6-2 39 16,4 2-39-16,-4-2 27 0,0 2-27 0,-3 8 27 15,-4 6-27-15,14-21 4 0,0 0-4 0,-18 27 4 16,-1 7-4-16,19-34 15 0,0 0-15 0,-14 30 16 16,2-1-16-16,12-29 1 0,0 0-1 0,-4 27 1 15,10 1-1-15,-6-28-26 0,0 0 26 0,8 20-26 16,5-4 26-16,-13-16-23 0,0 0 23 0,17 5-22 15,4-9 22-15,-21 4-28 0,0 0 28 0,21-15-28 16,1-11 28-16,-22 26-15 0,0 0 15 0,21-31-14 0,-1-6 14 16,-20 37-5-16,0 0 5 0,14-36-5 0,-2 0 5 15,-12 36 15-15,0 0-15 0,7-35 16 0,-2 1-16 16,-3 5 64-16,-2 3-64 0,-2 7 64 16,0 6-64-16,2 13 82 0,0 0-82 0,-7-19 83 0,-2 0-83 0,9 19 74 15,0 0-74-15,-8-19 75 0,-1 2-75 0,9 17 63 16,0 0-63-16,-9-19 64 0,2 0-64 0,7 19 12 15,0 0-12-15,-5-20 13 0,0-1-13 0,5 21 4 16,0 0-4-16,-4-22 4 0,1 0-4 0,3 22-6 16,0 0 6-16,-2-23-5 0,4 1 5 0,0 5-11 15,1 3 11-15,1 2-11 0,-1 4 11 0,-3-2-2 0,0 3 2 16,0 2-1-16,2 1 1 0,0 1 0 16,1-2 0-16,-3 5 1 0,4-4-1 0,-4 4 9 15,0 0-9-15,0 0 10 0,0 0-10 0,0 0 0 0,0 0 0 16,0 0 0-16,0 0 0 0,0 0 0 0,0 0 0 15,0 0 0-15,0 0 0 0,0 0-1 0,0 0 1 0,0 0-1 16,0 0 1-16,0 0-1 0,0 0 1 0,0 0-1 16,0 0 1-16,0 0 1 0,0 0-1 0,0 0 1 15,0 0-1-15,0 0 9 0,0 0-9 0,0 0 10 16,0 0-10-16,0 0 26 0,0 0-26 0,1 14 26 16,3 10-26-16,-4-24 12 0,0 0-12 0,5 43 13 15,4 13-13-15,-9-56 0 0,0 0 0 0,5 65 0 16,-2 11 0-16,-3-76-20 0,0 0 20 0,2 92-20 15,-4 14 20-15,2-106-52 0,0 0 52 0,0 69-51 16,0-21 51-16,0-48-92 0,0 0 92 0,2 39-91 16,0-11 91-16,-2-28-176 0,0 0 176 0,7 19-176 15,2-11 176-15,6 19-742 0</inkml:trace>
  <inkml:trace contextRef="#ctx0" brushRef="#br0" timeOffset="135728.053">28247 13876 371 0,'0'0'0'0,"-6"4"0"16,-2 1 0-16,8-5 20 0,0 0-20 0,0 0 20 0,0 0-20 0,0 0 70 16,0 0-70-16,0 0 70 0,3-4-70 0,-3 4 120 0,0 0-120 15,0 0 120-15,4-5-120 0,-4 5 145 0,0 0-145 16,0 0 145-16,1-5-145 0,-1 5 143 0,0 0-143 0,0 0 144 15,2-3-144-15,-2 3 118 0,0 0-118 0,0 0 119 16,0 0-119-16,0 0 77 0,0 0-77 16,0 0 78-16,0 0-78 0,0 0 31 0,0 0-31 0,7 3 31 15,5 2-31-15,-12-5 35 0,0 0-35 0,23 16 35 16,7 4-35-16,-30-20 2 0,0 0-2 0,31 26 2 16,2 7-2-16,-33-33 3 0,0 0-3 0,31 32 3 15,1 4-3-15,-6-5-11 0,-3-4 11 0,-6-4-11 16,-5-6 11-16,-1 0-59 0,-3-3 59 15,1-4-59-15,0-5 59 0,-9-5-120 0,0 0 120 0,7 5-120 16,-2 0 120-16,-5-5-183 0,0 0 183 0,-2-8-182 16,-5-6 182-16,-2-7-763 0</inkml:trace>
  <inkml:trace contextRef="#ctx0" brushRef="#br0" timeOffset="136047.297">28442 13808 527 0,'0'0'0'0,"1"8"0"0,5 4 0 0,-5-8 126 15,1-6-126-15,-2 2 127 0,0 0-127 0,0 0 105 16,-2-5-105-16,2 5 105 0,0-5-105 0,0 5 72 16,0-5-72-16,0 5 73 0,0-4-73 0,0 4 54 0,0 0-54 15,0 0 55-15,0 0-55 0,0 0 72 0,-3 0-72 16,3 0 72-16,0 0-72 0,0 0 58 0,-2 4-58 15,2-4 59-15,-3 3-59 0,3-3 52 0,0 0-52 0,-11 17 53 16,-3 11-53-16,14-28 50 0,0 0-50 0,-15 34 51 16,-5 12-51-16,20-46 6 0,0 0-6 0,-15 40 7 15,1-3-7-15,14-37-18 0,0 0 18 0,-12 35-18 16,3-6 18-16,9-29-118 0,0 0 118 0,-7 24-118 16,2-6 118-16,5-18-158 0,0 0 158 0,-4 9-157 15,4-11 157-15,-3 11-754 0</inkml:trace>
  <inkml:trace contextRef="#ctx0" brushRef="#br0" timeOffset="138075.903">23456 12782 91 0,'0'0'0'0,"5"-4"0"0,5-1 0 15,-10 5 79-15,0 0-79 0,6-3 80 0,-1-1-80 16,-5 4 73-16,0 0-73 0,0 0 74 0,3-1-74 15,-3 1 68-15,0 0-68 0,0 0 69 0,0 0-69 0,0 0 51 16,0 0-51-16,0 0 51 0,0 0-51 0,0 0 33 16,0 0-33-16,0 0 34 0,-3 3-34 0,3-3 8 15,0 0-8-15,0 0 8 0,-4 2-8 0,4-2 19 16,0 0-19-16,0 0 20 0,0 0-20 0,0 0 3 16,0 0-3-16,0 0 3 0,0 0-3 0,0 0 6 15,-3 7-6-15,1-6 7 0,2 1-7 0,-2 1 7 16,2 1-7-16,-3 4 8 0,-2 3-8 0,-2 4 3 15,-4 7-3-15,4-6 3 0,0-4-3 16,7-12 0 0,0 0 0-16,-8 32 1 0,-1 11-1 0,9-43 0 0,0 0 0 0,-7 45 0 0,4 4 0 0,3-49 0 0,0 0 0 0,0 43 0 15,1-3 0-15,5-11 0 0,2-4 0 0,-1-4 0 16,0-6 0-16,0-4 4 0,0-1-4 0,-2-3 4 16,-5-6-4-16,0-1 22 15,0 0-22-15,11-5 22 0,4-3-22 16,-15 8 32-16,0 0-32 0,16-28 32 0,2-11-32 0,-5 0 19 0,5-8-19 0,-2 4 20 15,-2-1-20-15,-4 1 36 0,-3-1-36 0,-2 2 36 16,0 1-36-16,-5 41 20 0,0 0-20 0,2-49 20 16,0-6-20-16,-4 7 36 0,0 2-36 0,-1 11 36 15,-1 10-36-15,1-1 30 0,1 4-30 0,-3 10 30 16,1 1-30-16,1 3 32 0,0-1-32 0,-1 4 33 16,1 0-33-16,-1 0 0 0,1 1 0 0,1 1 0 15,2 0 0-15,0 3-3 0,-4-2 3 0,4 2-3 0,0 0 3 16,0 0-22-16,-3 0 22 0,3 0-22 0,-4 0 22 15,4 0-23-15,-3 0 23 0,3 0-22 0,-2 0 22 0,2 0-16 16,-7 0 16-16,7 0-15 16,-3 0 15-16,3 0-28 0,0 0 28 0,0 0-28 0,-2 3 28 0,2-3-20 15,0 0 20-15,-9 17-19 0,-8 11 19 0,17-28-26 16,0 0 26-16,-11 39-26 0,4 11 26 0,7-50-8 16,0 0 8-16,0 50-8 0,6 3 8 0,-1-7-18 15,4 0 18-15,-2-8-18 0,1-11 18 0,3 1-4 16,1-4 4-16,4 3-3 0,1-5 3 0,-17-22-7 15,0 0 7-15,19 24-6 0,4-1 6 0,-23-23-14 0,0 0 14 16,22 19-13-16,5-6 13 0,-27-13-15 0,0 0 15 0,22 9-15 16,-1-6 15-16,-21-3-4 0,0 0 4 0,19-2-4 15,0-3 4-15,-19 5 10 0,0 0-10 0,18-10 10 16,-1-4-10-16,-17 14 35 0,0 0-35 0,13-13 36 16,-3-1-36-16,0 4 12 15,-1 1-12-15,-4 2 13 0,-1 6-13 0,-1-5 32 0,-1 5-32 0,-2 1 32 16,0 0-32-16,0 0 1 0,0 0-1 0,0 0 2 15,0 0-2-15,0 0 20 0,0 0-20 0,0 0 20 16,0 0-20-16,0 0 14 0,4 0-14 0,-4 0 15 16,5 1-15-16,-2 1 9 0,2-2-9 0,-1 4 9 15,-1-4-9-15,-3 0 10 0,0 0-10 0,6 1 10 16,-1 4-10-16,-5-5 1 0,0 0-1 0,10 9 1 16,3 3-1-16,-13-12-5 0,0 0 5 0,13 14-5 15,3 1 5-15,-16-15-68 0,0 0 68 0,14 15-67 0,-3-1 67 16,-11-14-138-16,0 0 138 0,8 12-138 0,-3-2 138 15,-5-10-159-15,0 0 159 0,4 7-159 0,-2-2 159 16,3 9-205-16</inkml:trace>
  <inkml:trace contextRef="#ctx0" brushRef="#br0" timeOffset="138301.982">23959 12809 695 0,'0'0'0'0,"0"9"0"0,-1 4 0 0,1-8 128 0,0-5-128 16,0 0 128-16,0 0-128 0,-4 0 90 16,-1-1-90-16,5 1 91 0,-4 0-91 0,1 3 55 15,-2 2-55-15,-6 4 55 0,-3 5-55 0,14-14 18 0,0 0-18 0,-26 32 18 16,-9 14-18-16,35-46 5 0,0 0-5 0,-38 50 5 16,0 8-5-16,38-58-40 0,0 0 40 0,-33 50-39 15,6-5 39-15,27-45-111 0,0 0 111 0,-15 37-110 16,8-6 110-16,-16 38-654 0</inkml:trace>
  <inkml:trace contextRef="#ctx0" brushRef="#br0" timeOffset="139346.853">28970 13919 169 0,'0'0'0'0,"0"-7"0"0,1-3 0 0,-1 10 82 0,0 0-82 0,2-3 83 15,0 1-83-15,-2 2 83 0,0 0-83 0,0 0 84 16,0 0-84-16,0 0 105 0,0 0-105 0,0 0 105 16,0 5-105-16,0-5 92 0,0 0-92 0,0 0 93 15,0 2-93-15,0-2 79 0,0 0-79 0,0 0 80 16,0 3-80-16,0-3 58 0,0 0-58 0,0 0 59 16,0 4-59-16,0-4 18 0,0 0-18 0,0 0 19 15,3 0-19-15,-3 0 32 0,0 0-32 0,7 0 33 16,4-2-33-16,-11 2 5 0,0 0-5 0,17-4 5 0,8 1-5 15,-25 3 15-15,0 0-15 0,31-3 16 0,7-3-16 16,-1 3 39-16,3-4-39 0,-12 5 40 16,-6 1-40-16,-22 1 47 0,0 0-47 0,28 0 47 0,0 1-47 0,-28-1 41 15,0 0-41-15,25 2 42 0,-3 0-42 0,-22-2 36 16,0 0-36-16,18 2 36 0,-3 1-36 16,-15-3 9-16,0 0-9 0,12 2 9 0,-3-1-9 15,-9-1 0-15,0 0 0 0,5 0 0 0,-1 0 0 16,-4 0-60-16,0 0 60 0,3 0-59 0,-1 0 59 0,-2 0-137 15,0 0 137-15,0 0-137 0,0 0 137 0,0 0-165 16,0 0 165-16,-16 0-164 0,-11 0 164 0,-17 0-604 16</inkml:trace>
  <inkml:trace contextRef="#ctx0" brushRef="#br0" timeOffset="139624.788">28907 14132 830 0,'0'0'0'0,"12"-9"0"16,9-6 0-16,-21 15 125 0,0 0-125 0,7-7 125 16,-7 5-125-16,0 2 52 0,0 0-52 0,0 0 52 15,0 0-52-15,0 0 20 0,0 0-20 0,3 5 20 16,4 2-20-16,6 2 4 0,2 1-4 0,-3-3 4 15,1 0-4-15,-13-7 5 0,0 0-5 0,19 6 5 0,7 1-5 16,-26-7 6-16,0 0-6 0,24 7 7 0,4 2-7 16,-28-9-57-16,0 0 57 0,26 3-56 0,2-1 56 0,-28-2-153 15,0 0 153-15,23-7-153 0,-2-8 153 0,22-8-529 16</inkml:trace>
  <inkml:trace contextRef="#ctx0" brushRef="#br0" timeOffset="160198.49">30027 13679 1009 0,'0'0'0'0</inkml:trace>
  <inkml:trace contextRef="#ctx0" brushRef="#br0" timeOffset="160724.561">29940 13571 169 0,'0'0'0'0,"0"0"0"0,3 4 0 0,-3-4 99 15,0 0-99-15,0 0 99 0,0-9-99 0,0 9 121 16,0 0-121-16,0-5 121 0,-1 0-121 15,1 5 109-15,0 0-109 0,-2-3 109 0,2-1-109 0,0 4 86 0,0 0-86 16,-2-3 86-16,2 1-86 0,0 2 67 0,0 0-67 16,0 0 68-16,0-3-68 0,0 3 60 0,0 0-60 15,0 0 60-15,0 0-60 0,0 0 56 0,0 0-56 16,0 0 57-16,0 0-57 0,0 0 34 0,0 0-34 0,0 0 34 16,0 0-34-16,0 0 25 0,0 0-25 0,0 0 26 15,0 0-26-15,0 0 25 0,0 0-25 0,0 0 26 16,0 3-26-16,0-3 14 0,0 0-14 0,0 7 15 15,-2 1-15-15,1 8 28 0,-1 3-28 0,0 1 28 16,0 4-28-16,1 0 6 0,1 4-6 0,-2 1 6 16,2 0-6-16,0-29 17 0,0 0-17 0,-2 39 17 15,-1 6-17-15,3-45 15 0,0 0-15 0,-2 46 15 16,0 2-15-16,2-48 4 0,0 0-4 0,0 39 4 16,0-4-4-16,0-35 13 0,0 0-13 0,0 27 14 15,-1-6-14-15,1-21-16 0,0 0 16 0,-2 13-15 0,2-2 15 16,0-11-69-16,0 0 69 0,-2 8-69 0,2-4 69 0,0-4-72 15,0 0 72-15,-5-7-72 0,-2-7 72 16,7 14-129-16,0 0 129 0,-14-19-128 0,-5-5 128 0,-14-19-781 16</inkml:trace>
  <inkml:trace contextRef="#ctx0" brushRef="#br0" timeOffset="161065.246">29661 14015 785 0,'0'0'0'0,"11"-5"0"0,6-4 0 0,-17 9 98 0,0 0-98 15,4-5 98-15,-8 2-98 0,4 3 33 0,0 0-33 16,-3-2 33-16,-3 2-33 0,6 0 51 0,0 0-51 16,-5 0 52-16,2 2-52 0,3-2 43 0,0 0-43 0,-4 3 44 15,2-3-44-15,2 0 50 0,0 0-50 0,0 0 50 16,-1 2-50-16,1-2 49 0,0 0-49 0,0 0 50 16,0 0-50-16,0 0 49 0,0 0-49 0,7 0 50 15,3 2-50-15,-10-2 59 0,0 0-59 0,18 1 60 16,4 1-60-16,-22-2 15 0,0 0-15 0,26 2 16 15,4 1-16-15,-30-3 24 0,0 0-24 16,28 2 25-16,1 1-25 0,-29-3 7 0,0 0-7 0,27 4 8 16,-1 1-8-16,-26-5 1 0,0 0-1 0,22 5 1 15,-3 0-1-15,-19-5 1 0,0 0-1 0,16 5 1 16,-2 1-1-16,-14-6-11 0,0 0 11 0,11 5-10 16,-3-5 10-16,-8 0-75 0,0 0 75 0,7 1-75 15,-3-1 75-15,-4 0-157 0,0 0 157 0,3 2-156 0,-1-2 156 16,-2 0-186-16,0 0 186 0,-4 2-186 0,-1 1 186 15,-3 2-567-15</inkml:trace>
  <inkml:trace contextRef="#ctx0" brushRef="#br0" timeOffset="161712.428">29832 14291 359 0,'0'0'0'0,"5"-10"0"0,2-9 0 0,-5 14 86 15,-2 5-86-15,0 0 86 0,2-4-86 0,-2 4 110 0,0 0-110 16,0 0 111-16,0 0-111 0,0 0 107 16,0 0-107-16,0 0 108 0,0 0-108 0,0 0 87 0,3-3-87 15,1-1 87-15,1 1-87 0,-2 0 56 0,1-1-56 0,1 1 56 16,2-1-56-16,0 1 36 0,2-2-36 16,-2 1 36-16,1 1-36 0,-8 3 9 0,0 0-9 15,11-2 9-15,3 0-9 0,-14 2 12 0,0 0-12 0,14 0 12 16,0 0-12-16,-14 0 3 0,0 0-3 0,14 2 4 15,-1 2-4-15,-13-4 2 0,0 0-2 0,13 5 2 16,-3-5-2-16,-10 0 1 0,0 0-1 0,11 3 2 16,-3 2-2-16,-8-5 1 0,0 0-1 0,7 7 1 15,0 0-1-15,-7-7 0 0,0 0 0 0,2 12 1 16,-2 2-1-16,0-14-2 0,0 0 2 0,-7 25-1 16,-3 8 1-16,10-33-12 0,0 0 12 0,-13 31-12 15,-1 1 12-15,14-32-1 0,0 0 1 0,-15 29-1 0,-1 1 1 16,16-30-1-16,0 0 1 0,-14 24-1 15,0-4 1-15,0 1-1 0,2-3 1 0,5-9-1 16,5-7 1-16,1 1-7 0,1-3 7 0,-6 7-7 16,-2 3 7-16,-3 1-15 0,1 1 15 0,3-6-14 0,3-2 14 0,1-1-1 15,1-1 1-15,2-2-1 0,-3 3 1 0,3-3 8 16,0 0-8-16,0 0 9 0,-4 2-9 0,4-2 35 16,-3 0-35-16,3 0 36 0,0 0-36 0,0 0 29 15,0 0-29-15,0 0 29 0,0 0-29 0,0 0 39 16,0 0-39-16,0 0 40 0,0 0-40 0,0 0 3 15,0 0-3-15,0 0 4 0,0 0-4 0,0 0 10 0,0 0-10 16,0 0 11-16,3 0-11 0,1 0 8 16,3 0-8-16,0 0 9 0,3 2-9 0,-10-2 0 0,0 0 0 15,14 2 1-15,5 1-1 0,-19-3 3 0,0 0-3 0,23 5 3 16,3 0-3-16,-26-5 0 0,0 0 0 16,26 7 0-16,0 0 0 0,-26-7 0 0,0 0 0 0,21 7 0 15,-2 0 0-15,-19-7-33 0,0 0 33 0,16 7-33 16,-4-2 33-16,-12-5-109 0,0 0 109 0,11 7-108 15,-3-4 108-15,-8-3-172 0,0 0 172 0,9 3-172 16,0-1 172-16,8 3-614 0</inkml:trace>
  <inkml:trace contextRef="#ctx0" brushRef="#br0" timeOffset="163208.18">30713 13784 427 0,'0'0'0'0,"-10"-9"0"0,-6-4 0 0,11 7 110 15,7 3-110-15,-2 3 110 0,3 3-110 0,1-3 68 0,3 4-68 16,-4-1 68-16,1-1-68 0,-4-2 57 0,3 3-57 16,-3-3 57-16,0 0-57 0,0 0 49 0,0 0-49 15,0 0 49-15,0 0-49 0,0 0 74 0,0 0-74 0,0 0 75 16,0 0-75-16,0 0 70 0,0 0-70 0,0 0 71 15,0 0-71-15,0 0 61 0,0 0-61 0,-3 0 61 16,-1 0-61-16,4 0 48 0,0 0-48 0,-8 0 48 16,-5 0-48-16,13 0 22 0,0 0-22 0,-19 0 22 15,-5 2-22-15,24-2 12 0,0 0-12 0,-28 4 12 16,-5-1-12-16,33-3 1 0,0 0-1 0,-28 7 2 16,0 0-2-16,28-7 9 0,0 0-9 0,-26 12 9 15,2 1-9-15,24-13 0 0,0 0 0 0,-21 14 0 16,5-2 0-16,16-12-6 0,0 0 6 0,-16 17-6 15,4 2 6-15,12-19-34 0,0 0 34 0,-10 19-33 0,3-2 33 16,7-17-41-16,0 0 41 0,-4 21-40 16,6 1 40-16,-2-22-51 0,0 0 51 0,5 19-50 15,6 1 50-15,-11-20-31 0,0 0 31 0,14 16-31 0,5-3 31 16,-19-13-17-16,0 0 17 0,19 14-17 0,2-4 17 16,-21-10-20-16,0 0 20 0,19 11-20 0,-2-1 20 0,-17-10-15 15,0 0 15-15,13 10-14 0,-3-1 14 0,-10-9-17 16,0 0 17-16,9 12-16 0,-1 3 16 0,-8-15-9 15,0 0 9-15,6 14-9 0,-1 1 9 0,-5-15-4 16,0 0 4-16,2 12-4 0,-1-1 4 0,-1-11 1 16,0 0-1-16,-1 13 2 0,-3-1-2 0,4-12 37 0,0 0-37 15,-7 14 37-15,-2 1-37 0,9-15 47 0,0 0-47 16,-10 14 48-16,-2 0-48 0,12-14 42 0,0 0-42 16,-11 10 42-16,3-1-42 0,8-9 28 0,0 0-28 15,-7 7 28-15,0-2-28 16,7-5-22-16,0 0 22 0,-6 7-22 0,3-6 22 0,3-1-104 15,0 0 104-15,-9-5-103 0,-3-5 103 0,12 10-154 0,0 0 154 16,-9-26-154-16,2-13 154 0,-8-26-547 0</inkml:trace>
  <inkml:trace contextRef="#ctx0" brushRef="#br0" timeOffset="163605.365">30747 13816 707 0,'0'0'0'0,"-9"0"0"0,-7 2 0 15,16-2 95-15,2-3-95 0,-2 3 95 0,0 0-95 16,0 0 62-16,7 0-62 0,-7 0 62 0,3 0-62 0,-3 0 45 16,4-4-45-16,-4 4 46 0,0 0-46 0,0 0 41 15,3 0-41-15,-3 0 41 0,4-3-41 0,-4 3 22 16,0 0-22-16,0 0 23 0,0 0-23 0,0 0 30 15,0 0-30-15,0 0 30 0,0 0-30 0,0 0 32 16,0 0-32-16,0 0 32 0,0 0-32 0,0 0 6 16,0 0-6-16,0 0 6 0,0 0-6 0,0 0 11 15,2 5-11-15,-1-2 11 0,1 1-11 0,-2-4 34 16,0 0-34-16,0 14 34 0,-2 8-34 0,2-22 1 0,0 0-1 16,-1 34 1-16,-3 7-1 0,4-41 6 15,0 0-6-15,-5 46 6 0,0 4-6 0,1-2 8 0,2-5-8 16,-1-14 9-16,1-12-9 0,0 0-2 0,2-5 2 0,0 9-1 15,0 1 1-15,0-22-125 0,0 0 125 0,0 19-125 16,0-4 125-16,0-15-145 0,0 0 145 0,-3 2-145 16,-1-9 145-16,-3 2-619 0</inkml:trace>
  <inkml:trace contextRef="#ctx0" brushRef="#br0" timeOffset="164197.037">30745 13917 863 0,'0'0'0'0,"-4"2"0"0,-3 2 0 0,7-4 95 0,0 0-95 0,0 0 96 16,2 3-96-16,-2-3 58 0,0 0-58 0,0 0 59 0,5-2-59 15,-5 2 35-15,0 0-35 0,0 0 35 0,6-1-35 0,-6 1 5 16,0 0-5-16,0 12 5 0,-2 8-5 0,2-20 15 15,0 0-15-15,-2 34 16 0,0 13-16 0,1-8 15 16,-3 0-15-16,2-11 16 0,2-6-16 16,0 0 16-16,0-3-16 0,0 0 17 0,-1-2-17 0,1-17 15 15,0 0-15-15,0 19 16 0,0 0-16 0,0-19 26 0,0 0-26 16,1 15 26-16,1-1-26 0,-2-14 2 16,0 0-2-16,2 10 3 0,-2-5-3 0,0-5 32 0,0 0-32 0,3-3 32 15,1-9-32-15,-1-2 25 0,1-4-25 0,-1-3 26 16,2-1-26-16,-5 22 39 0,0 0-39 0,4-31 39 15,-1-9-39-15,-3 40 38 16,0 0-38-16,4-39 39 0,-2-2-39 0,-2 41 34 0,0 0-34 0,1-34 34 16,3 3-34-16,-4 31 39 0,0 0-39 15,3-21 39-15,1 2-39 0,-4 19 33 0,0 0-33 0,5-12 34 16,0 6-34-16,-5 6 22 0,0 0-22 0,6-6 23 16,-3 5-23-16,-3 1 11 0,0 0-11 0,9 1 11 15,1 3-11-15,-10-4 1 0,0 0-1 0,14 5 2 16,5 4-2-16,-19-9 1 0,0 0-1 0,21 12 2 15,2 3-2-15,-23-15-9 0,0 0 9 0,22 19-9 16,1 3 9-16,-23-22-42 16,0 0 42-16,18 26-41 0,-4 1 41 0,-14-27-21 0,0 0 21 0,8 29-21 0,-3 4 21 15,-5-33-20-15,0 0 20 0,4 24-20 0,-4 0 20 16,0-24-10-16,0 0 10 0,0 19-9 0,-2-4 9 0,2-15-74 16,0 0 74-16,-2 14-74 0,1-4 74 0,1-10-155 15,0 0 155-15,-4 7-154 0,1-5 154 0,3-2-174 16,0 0 174-16,-14-16-173 0,-7-15 173 0,-14-15-635 15</inkml:trace>
  <inkml:trace contextRef="#ctx0" brushRef="#br0" timeOffset="164364.08">30651 13458 964 0,'0'0'0'0,"5"7"0"0,4 5 0 0,-9-12 89 0,0 0-89 0,3 5 90 16,-1-1-90-16,-2-4-78 0,0 0 78 0,3 1-78 16,1-2 78-16,-4 1-134 0,0 0 134 0,7-17-133 15,3-11 133-15,8-16-447 0</inkml:trace>
  <inkml:trace contextRef="#ctx0" brushRef="#br0" timeOffset="165556.865">31253 13919 281 0,'0'0'0'0,"7"-5"0"16,6-2 0-16,-13 7 1 0,0 0-1 0,7-3 1 15,-2 1-1-15,-5 2-11 0,0 0 11 0,3-3-11 16,-1 1 11-16,-2 2-33 0,0 0 33 0,0 0-32 0,0 0 32 16,0 0 24-16,0 0-24 0,0 0 25 0,0 0-25 0,0 0 57 15,0 0-57-15,0 0 57 0,0 0-57 16,0 0 93-16,0 0-93 0,0 0 93 0,0 0-93 0,0 0 99 15,0 0-99-15,0 0 100 0,0 0-100 0,0 0 86 16,0 0-86-16,0 0 87 0,-3 2-87 16,3-2 101-16,0 0-101 0,0 0 101 0,-4 3-101 0,4-3 84 15,0 0-84-15,0 0 85 0,-3 2-85 0,3-2 71 16,0 0-71-16,0 0 72 0,-4 3-72 0,4-3 67 16,0 0-67-16,0 0 68 0,-3 4-68 0,3-4 30 15,0 0-30-15,0 0 30 0,-2 3-30 0,2-3 28 0,0 0-28 16,5 9 28-16,4 3-28 0,-9-12 3 0,0 0-3 15,17 24 4-15,9 8-4 0,-26-32 3 16,0 0-3-16,34 36 3 0,6 5-3 0,-4-5 12 0,2-2-12 0,-10-8 12 16,-7-5-12-16,0 1 0 0,0-1 0 0,-7-6 0 15,-4-3 0-15,-10-12 0 0,0 0 0 16,14 17 1-16,0 2-1 0,-14-19 0 0,0 0 0 16,11 15 0-16,-1-3 0 0,-10-12-82 0,0 0 82 0,7 9-82 15,0-4 82-15,-7-5-96 0,0 0 96 0,-7-15-95 16,-10-14 95-16,-8-16-940 0</inkml:trace>
  <inkml:trace contextRef="#ctx0" brushRef="#br0" timeOffset="165926.104">31443 13775 438 0,'0'0'0'0,"0"0"0"0,-5 2 0 15,5-2 49-15,0 0-49 0,0 0 50 0,0 0-50 16,0 0 33-16,0 0-33 0,0 0 34 0,0 0-34 16,0 0 60-16,0 0-60 0,0 0 61 0,0 3-61 0,0-3 84 15,0 0-84-15,-2 11 84 0,1 2-84 0,1-13 95 16,0 0-95-16,-9 31 95 0,-5 12-95 0,14-43 96 0,0 0-96 15,-17 46 97-15,-3 7-97 0,1-5 75 16,2-1-75-16,5-18 75 0,5-10-75 0,0-2 58 16,3-7-58-16,-8 14 58 0,-4 7-58 0,4-5 18 0,0-4-18 15,3-7 18-15,4-4-18 0,2-3-2 0,1-1 2 16,0-2-1-16,0-2 1 0,2-3-86 0,-1 2 86 0,1-2-85 16,0 0 85-16,0 0-104 0,0-2 104 0,0-4-104 15,0 1 104-15,0-11-176 0,1-1 176 0,3-5-176 16,3-7 176-16,3-21-529 0</inkml:trace>
  <inkml:trace contextRef="#ctx0" brushRef="#br0" timeOffset="166631.83">31365 13302 382 0,'0'0'0'0,"0"0"0"16,0-3 0-16,0 3 133 0,0 0-133 0,0 0 133 0,3-3-133 0,-3 3 116 0,0 0-116 15,4-2 116-15,-1-2-116 0,-3 4 74 0,0 0-74 16,7-5 75-16,4 0-75 0,-11 5 69 0,0 0-69 0,14-10 70 16,1 0-70-16,-15 10 64 0,0 0-64 0,20-9 65 15,1-1-65-15,-2 3 57 0,0 2-57 0,-3 1 58 16,-3 3-58-16,1 1 27 0,-1 1-27 0,-3 3 27 16,-3-3-27-16,2 3 18 0,-1 3-18 0,-1-4 19 15,0 2-19-15,0 4 1 0,0 1-1 0,0-5 2 16,-1 2-2-16,-1-2 0 0,-2 4 0 0,1-2 0 15,-1 0 0-15,-1 1-4 0,0 1 4 0,-1-2-3 16,-1-4 3-16,0 4-9 0,0 1 9 0,0 1-8 16,-1 0 8-16,1-9-16 0,0 0 16 0,-7 18-15 15,-2 3 15-15,9-21-9 0,0 0 9 0,-10 21-8 16,-1 1 8-16,11-22-4 0,0 0 4 0,-9 19-3 16,1-2 3-16,8-17-3 0,0 0 3 0,-7 13-3 0,3-4 3 15,4-9-2-15,0 0 2 0,-3 9-1 0,-1-3 1 16,4-6 0-16,0 0 0 0,-3 6 0 0,1-1 0 15,2-5 1-15,0 0-1 0,-2 3 2 0,1 1-2 0,1-4 11 16,0 0-11-16,-2 3 11 0,2 0-11 16,0-3 34-16,0 0-34 0,0 4 34 0,2-1-34 0,-2-3 17 15,0 0-17-15,3 5 17 0,1-3-17 0,-4-2 12 16,0 0-12-16,5 4 12 0,3-1-12 0,-8-3 41 16,0 0-41-16,9 3 41 0,2 1-41 0,-11-4 5 15,0 0-5-15,12 3 6 0,2 1-6 16,-14-4 29-16,0 0-29 0,14 3 29 0,1 1-29 0,-15-4 1 15,0 0-1-15,16 5 2 0,1 2-2 0,-17-7-11 16,0 0 11-16,16 6-11 0,-2 0 11 0,-14-6-91 0,0 0 91 16,14 8-91-16,-2 4 91 0,-12-12-116 0,0 0 116 15,11 9-116-15,-4-1 116 0,10 9-877 0</inkml:trace>
  <inkml:trace contextRef="#ctx0" brushRef="#br0" timeOffset="169320.135">31996 12850 303 0,'0'0'0'0,"5"-2"0"0,2 1 0 0,-2 2 35 0,-1 1-35 0,-1 0 36 16,-1-2-36-16,-2 0 18 0,0 0-18 0,0 0 18 16,0 0-18-16,0 0 24 0,2 7-24 0,-2-6 25 15,1 1-25-15,-1 2 52 0,2 1-52 0,-2-4 52 16,2 1-52-16,-1 2 79 0,1 1-79 0,0 0 79 15,-2-2-79-15,0 4 72 0,2-3-72 0,-2 1 72 16,1-2-72-16,-1-3 63 0,0 0-63 0,2 5 63 16,0 2-63-16,-2-7 48 0,0 0-48 0,2 5 48 0,1 6-48 15,-3-11 38-15,0 0-38 0,4 12 38 0,-1 0-38 16,-3-12 24-16,0 0-24 0,4 20 25 0,-1 6-25 16,-3-26 17-16,0 0-17 0,4 32 17 0,1 6-17 15,-2 0 10-15,1 3-10 0,-1-9 11 0,-1-2-11 0,-2-30 10 16,0 0-10-16,3 56 10 0,3 19-10 0,1 15 1 15,0 14-1-15,-4-10 1 0,-1 0-1 0,-2-94 0 16,0 0 0-16,0 114 0 0,0 12 0 0,0-126-1 16,0 0 1-16,-2 122 0 0,0 1 0 0,2-123 10 15,0 0-10-15,0 110 11 0,0-14-11 0,4-21 35 16,3-18-35-16,-5-25 35 0,-1-21-35 0,1 1 18 0,0-7-18 16,-2 0 19-16,0-3-19 0,0 1-6 15,2 2 6-15,-2-1-5 0,1-3 5 0,-1 3-94 16,0-1 94-16,0-3-94 0,0-3 94 0,0 3-144 0,0 0 144 0,-7-17-144 15,-5-13 144-15,-7-16-601 0</inkml:trace>
  <inkml:trace contextRef="#ctx0" brushRef="#br0" timeOffset="170316.463">32057 15036 539 0,'0'0'0'0,"-4"-8"0"15,-1-6 0-15,3 9 105 0,4 1-105 0,-2 4 105 16,2-3-105-16,-2 3 50 0,3 3-50 0,-3-3 51 16,4 2-51-16,-4-2 6 0,0 0-6 0,0 0 7 15,0 0-7-15,0 0 22 0,0 3-22 0,0-3 23 0,0 0-23 16,0 0 17-16,0 0-17 0,0 0 17 0,0 0-17 16,0 0 40-16,0 0-40 0,0 0 40 0,0 0-40 0,0 0 48 15,0 4-48-15,0-4 49 0,0 0-49 0,0 0 53 16,0 0-53-16,0 0 53 0,0 0-53 0,0 0 44 15,-4 2-44-15,4-2 44 0,0 0-44 0,0 0 30 16,-3 0-30-16,3 0 30 0,-4 1-30 0,4-1 34 16,-5 2-34-16,5-2 34 0,-4 2-34 0,4-2 21 15,-5 1-21-15,2 1 21 0,1-2-21 0,2 0 28 16,0 0-28-16,-5 4 28 0,-4-3-28 0,9-1 32 16,0 0-32-16,-9 4 32 0,1-3-32 0,8-1 12 0,0 0-12 15,-9 4 12-15,-2 1-12 0,11-5 20 0,0 0-20 16,-10 7 20-16,-2 1-20 0,12-8 39 0,0 0-39 0,-14 12 39 15,-2 2-39-15,16-14 6 0,0 0-6 16,-17 16 6-16,-1 2-6 0,18-18 19 0,0 0-19 0,-15 21 20 16,1-1-20-16,14-20 8 0,0 0-8 0,-11 21 9 15,4 1-9-15,7-22 1 0,0 0-1 0,-5 21 1 16,3-1-1-16,2-20-17 0,0 0 17 0,2 19-16 16,2-2 16-16,-4-17-35 0,0 0 35 0,10 18-35 15,4-3 35-15,-14-15-21 0,0 0 21 0,17 9-21 16,4-6 21-16,-21-3-6 0,0 0 6 0,21-2-6 15,2-1 6-15,-23 3 0 0,0 0 0 0,23-10 0 16,-1-2 0-16,-22 12 1 0,0 0-1 0,18-14 1 16,-3-3-1-16,-4 3 18 0,-3 2-18 0,-1 2 19 0,-3 3-19 15,-1 0 33-15,-1 0-33 0,0 0 34 16,1 2-34-16,-1-3 11 0,-2-1-11 0,0 2 11 0,2 2-11 16,-2-4 13-16,-2 1-13 0,0-1 13 0,-1 1-13 0,-2-8-44 15,-1 1 44-15,-4-9-44 0,-2-9 44 16,12 33-117-16,0 0 117 0,-19-42-117 0,-8-13 117 15,-18-43-1029-15</inkml:trace>
  <inkml:trace contextRef="#ctx0" brushRef="#br0" timeOffset="170991.43">31992 12194 393 0,'0'0'0'0,"4"0"0"0,1 0 0 0,-5 0 67 15,0 0-67-15,3 0 67 0,1 0-67 0,-4 0 86 16,0 0-86-16,0 0 86 0,3 0-86 0,-3 0 95 16,0 0-95-16,0 0 95 0,0 0-95 0,0 0 92 15,0 0-92-15,0 0 92 0,0 0-92 0,0 0 95 0,0 0-95 16,0 0 95-16,2 2-95 0,-2-2 68 15,0 0-68-15,0 0 68 0,2 3-68 0,-2-3 62 0,0 0-62 0,2 4 62 16,-1 2-62-16,-1-6 41 0,0 0-41 0,2 21 42 16,0 12-42-16,-2 4-7 15,0 3 7-15,0-9-7 0,-2-4 7 0,2-27-28 0,0 0 28 16,0 41-28-16,2 9 28 0,-2-50-38 0,0 0 38 16,5 48-37-16,2 1 37 0,-7-49-9 0,0 0 9 0,9 41-8 15,-1-6 8-15,-8-35-71 0,0 0 71 0,9 27-71 16,-2-3 71-16,-7-24-116 0,0 0 116 0,7 12-115 15,0-8 115 1,-7-4-98 0,0 0 98-1,5-7-97-15,0-12 97 0,-5 19-145 0,0 0 145 0,4-24-144 0,-2-7 144 16,-2 31-136-16,0 0 136 0,-4-29-136 0,-1-7 136 0,-4-29-143 0</inkml:trace>
  <inkml:trace contextRef="#ctx0" brushRef="#br0" timeOffset="171487.3">31832 12350 180 0,'0'0'0'0,"12"5"0"0,9 2 0 0,-21-7 100 16,0 0-100-16,3 0 101 0,-6-3-101 0,3 3 105 15,0 0-105-15,-2-4 105 0,-1 1-105 0,3 3 100 16,0 0-100-16,5-4 100 0,7 1-100 0,4-1 110 16,5-1-110-16,0 2 111 0,3-1-111 0,-24 4 71 15,0 0-71-15,26-1 72 0,4-4-72 0,-30 5 41 16,0 0-41-16,26-6 41 0,-2 1-41 0,-24 5 43 0,0 0-43 15,19-3 43-15,-3-1-43 0,-16 4 24 0,0 0-24 16,11-1 25-16,-4-1-25 0,-7 2 17 0,0 0-17 0,5-2 17 16,-2 2-17-16,-3 0 28 0,0 0-28 0,0 0 28 15,4 0-28-15,-4 0 2 0,0 0-2 0,0 0 2 16,0 0-2-16,0 0 7 0,0 0-7 0,0 0 7 16,0 0-7-16,0 0 3 0,0 0-3 0,0 0 4 15,0 0-4-15,0 0 2 0,0 0-2 0,0 0 2 16,0 0-2-16,0 0 4 0,0 0-4 0,0 0 5 15,0 0-5-15,0 0 0 0,0 0 0 16,0 0 1-16,0 0-1 0,0 0 0 16,0 0 0-16,0 0 0 0,0 0 0 0,0 0-3 0,0 0 3 0,0 2-3 15,-2 5 3-15,0 3-3 0,1 4 3 0,-1-2-3 16,2-2 3-16,-2 4-11 0,0 1 11 0,1 7-11 16,-3 1 11-16,4-23-9 0,0 0 9 0,-3 27-9 15,-1 6 9-15,4-33-15 0,0 0 15 0,-2 27-15 16,1-1 15-16,1-26-9 0,0 0 9 0,-2 20-8 0,2-2 8 0,0-18-56 15,0 0 56-15,0 13-56 0,0 1 56 16,0-14-112-16,0 0 112 0,0 7-112 0,0-2 112 0,0-5-163 16,0 0 163-16,-4 3-163 0,1-1 163 0,-4 5-455 15</inkml:trace>
  <inkml:trace contextRef="#ctx0" brushRef="#br0" timeOffset="171782.118">31773 12737 483 0,'0'0'0'0,"12"-7"0"0,9-3 0 0,-21 10 76 0,0 0-76 0,8-5 77 15,-2 3-77-15,-6 2 64 0,0 0-64 0,3-3 64 16,-3 3-64-16,0 0 59 0,0 0-59 0,0 0 59 16,2 3-59-16,-2-3 58 0,0 0-58 0,9 2 59 15,6 0-59-15,-15-2 66 0,0 0-66 0,23 1 67 16,7 1-67-16,-30-2 64 0,0 0-64 0,27 0 65 15,5 0-65-15,-32 0 65 0,0 0-65 0,26 0 65 16,-3-2-65-16,-23 2 36 0,0 0-36 0,20-1 36 16,1-1-36-16,-21 2 18 0,0 0-18 0,18-2 19 15,-1-1-19-15,-17 3-29 0,0 0 29 0,18-4-29 0,-3-1 29 16,-15 5-98-16,0 0 98 0,14-8-98 16,0-4 98-16,-14 12-143 0,0 0 143 0,11-16-142 0,-1-1 142 15,11-16-626-15</inkml:trace>
  <inkml:trace contextRef="#ctx0" brushRef="#br0" timeOffset="172334.889">31940 12859 796 0,'0'0'0'0,"7"-9"0"0,3-5 0 0,-10 14 110 0,0 0-110 16,7-5 111-16,0-2-111 0,2 4 75 16,0 1-75-16,1 1 75 0,2-1-75 0,1 2 34 0,0-5-34 15,0 1 34-15,-1 1-34 0,-12 3 0 0,0 0 0 0,16 0 0 16,1 0 0-16,0 0 0 0,3 0 0 0,-7 0 0 16,-2 0 0-16,-1 2 3 0,1-1-3 0,-2 1 3 15,-1-2-3-15,-8 0 20 0,0 0-20 0,11 3 20 16,3 1-20-16,-14-4 8 0,0 0-8 0,12 5 9 15,-2 0-9-15,-10-5 26 0,0 0-26 0,9 5 26 16,0-1-26-16,-9-4 12 0,0 0-12 0,5 3 13 16,0 2-13-16,-5-5 1 0,0 0-1 0,4 2 2 15,-1 0-2-15,-3-2 1 0,0 0-1 0,2 3 2 16,-2-1-2-16,0-2 0 0,0 0 0 0,-2 7 0 16,-1-4 0-16,3-3 0 0,0 0 0 0,-6 9 1 15,1-4-1-15,-4 3 0 0,1 1 0 0,3-4 1 0,1-1-1 16,1-1 3-16,-1 2-3 0,4-5 3 0,-2 2-3 15,2-2 5-15,-5 5-5 0,3 0 6 0,2-5-6 16,-1 4 7-16,-1-1-7 0,2-3 8 0,0 3-8 16,0-3 33-16,0 0-33 0,0 0 33 0,0 0-33 15,0 0 34-15,-2 6-34 0,0-3 34 0,2-1-34 16,0-2 13-16,0 0-13 0,2 7 14 0,0-4-14 0,-2-3 32 16,0 0-32-16,7 5 32 0,5-1-32 0,-12-4 5 15,0 0-5-15,17 3 5 0,8-1-5 0,-25-2 1 16,0 0-1-16,26 1 2 0,5 1-2 15,-31-2-39-15,0 0 39 0,28 2-38 0,2-2 38 0,-30 0-139 0,0 0 139 16,21 5-139-16,-4-3 139 0,21 5-879 0</inkml:trace>
  <inkml:trace contextRef="#ctx0" brushRef="#br0" timeOffset="174933.403">32375 13899 292 0,'0'0'0'0,"0"0"146"0,0 0-146 0,7 3 146 16,7-1-146-16,-14-2 131 0,0 0-131 0,9 1 132 16,0 1-132-16,-9-2 100 0,0 0-100 0,7 2 100 15,0-2-100-15,-7 0 101 0,0 0-101 0,8 2 101 16,3-2-101-16,-11 0 85 0,0 0-85 0,16 1 85 16,4 1-85-16,-20-2 53 0,0 0-53 0,23 0 54 15,3-2-54-15,-26 2 46 0,0 0-46 0,30-3 47 16,3-2-47-16,-33 5 30 0,0 0-30 0,33-7 30 15,0 0-30-15,-33 7 23 0,0 0-23 16,30-5 24-16,-1 1-24 0,-29 4 16 0,0 0-16 0,25-1 17 16,-6-1-17-16,-19 2 27 0,0 0-27 0,16 0 27 15,-2 2-27-15,-14-2 2 0,0 0-2 0,8 1 3 0,-1-1-3 16,-7 0-41-16,0 0 41 0,5 2-41 0,-1-2 41 0,-4 0-82 16,0 0 82-16,0 0-82 0,3 2 82 0,-3-2-163 15,0 0 163-15,0 0-163 0,0 0 163 0,0 0-167 16,0 0 167-16,-3-2-167 0,-4 0 167 0,-4-1-583 15</inkml:trace>
  <inkml:trace contextRef="#ctx0" brushRef="#br0" timeOffset="175247.389">32419 14126 662 0,'3'-3'0'0,"1"0"124"0,-1-3-124 0,3 0 124 16,2-1-124-16,-4 3 116 0,-1 1-116 0,1 1 117 15,-2 2-117-15,-2 0 82 0,0 0-82 0,7 2 82 16,3 1-82-16,-10-3 55 0,0 0-55 0,14 5 55 16,2 1-55-16,-1 0 39 0,3-4-39 0,-3 3 40 15,-1 0-40-15,2 1 17 0,1-1-17 0,-3 0 17 16,-1-2-17-16,-13-3 13 0,0 0-13 0,17 5 13 15,4 1-13-15,-21-6 1 0,0 0-1 0,17 3 1 16,1 0-1-16,-18-3-16 0,0 0 16 0,15 2-15 16,-1 0 15-16,-14-2-81 0,0 0 81 0,13 0-80 15,-3-2 80-15,-10 2-131 0,0 0 131 0,9-10-131 0,-2-7 131 16,8-11-736-16</inkml:trace>
  <inkml:trace contextRef="#ctx0" brushRef="#br0" timeOffset="-198854.724">25442 16117 124 0,'0'0'0'16,"0"0"0"-16,0 0 0 0,0 0 72 0,0 0-72 16,0 0 72-16,3 2-72 0,-3-2 68 0,0 0-68 15,0 0 68-15,0 0-68 0,0 0 55 0,0 0-55 0,0 0 56 16,0 0-56-16,0 0 47 0,0 0-47 0,0 0 48 15,0 0-48-15,0 0 36 0,0 0-36 0,0 0 37 16,0 0-37-16,0 0 39 0,0 0-39 0,0 0 40 16,0 0-40-16,0 0 44 0,0 0-44 0,0 0 45 15,4 0-45-15,-4 0 52 0,0 0-52 0,3 0 52 16,2 2-52-16,-5-2 43 0,0 0-43 0,11 1 44 16,5-1-44-16,-16 0 53 0,0 0-53 0,22 0 53 15,4 0-53-15,-26 0 54 0,0 0-54 0,32 0 55 16,8-1-55-16,-40 1 72 0,0 0-72 0,35-2 72 15,3-2-72-15,-38 4 37 0,0 0-37 0,35-1 37 0,0-3-37 16,-35 4 21-16,0 0-21 0,35-3 21 0,-2-1-21 16,-33 4 29-16,0 0-29 0,33-3 29 0,2 1-29 15,-35 2 2-15,0 0-2 0,33-1 2 0,2-1-2 0,-35 2 12 16,0 0-12-16,31 2 13 0,-3 1-13 0,-28-3 9 16,0 0-9-16,24 3 9 0,-3-1-9 0,-21-2 8 15,0 0-8-15,19 2 9 0,-1-2-9 0,-18 0 3 16,0 0-3-16,12 2 4 0,-2-1-4 15,-10-1-1-15,0 0 1 0,7 2 0 0,-2-2 0 0,-5 0-33 16,0 0 33-16,4 0-32 0,-2 0 32 0,-2 0-75 16,0 0 75-16,0 0-74 0,0 0 74 0,0 0-143 0,0 0 143 15,0 0-142-15,-6 0 142 0,6 0-122 16,0 0 122-16,-15 0-122 0,-8 0 122 0,-15 0-586 0</inkml:trace>
  <inkml:trace contextRef="#ctx0" brushRef="#br0" timeOffset="-198445.975">25675 16276 147 0,'0'0'0'0,"14"-6"0"15,9-5 0-15,-23 11 52 0,0 0-52 0,7-3 52 16,-9 3-52-16,2 0 42 0,0 0-42 0,0 0 42 0,-5 0-42 16,5 0 37-16,0 0-37 0,-4 0 38 0,3 2-38 0,1-2 34 15,0 0-34-15,0 0 35 0,-4 1-35 16,4-1 49-16,0 0-49 0,2 4 49 0,1-1-49 0,-3-3 69 16,0 0-69-16,7 4 69 0,2-1-69 0,-9-3 81 15,0 0-81-15,10 3 81 0,4 1-81 0,-14-4 69 16,0 0-69-16,18 2 69 0,3-1-69 0,-21-1 50 15,0 0-50-15,21 2 50 0,3 0-50 0,-24-2 45 16,0 0-45-16,24 1 45 0,4 3-45 0,-28-4 18 16,0 0-18-16,32 2 19 0,1-2-19 0,-33 0 36 0,0 0-36 15,35 0 37-15,3 0-37 0,-38 0 2 0,0 0-2 16,37-2 2-16,-1-2-2 0,-36 4-40 0,0 0 40 0,37-5-39 16,-1 0 39-16,-36 5-82 0,0 0 82 0,35-5-82 15,0 0 82-15,-35 5-130 16,0 0 130-16,33-4-129 0,0 1 129 0,33-4-521 0</inkml:trace>
  <inkml:trace contextRef="#ctx0" brushRef="#br0" timeOffset="-197726.634">26705 15653 550 0,'0'0'0'15,"-4"7"0"-15,-1 3 0 0,5-10 56 0,0 0-56 16,0 0 56-16,-2-3-56 0,2 3 51 0,0 0-51 0,0 0 52 15,2-6-52-15,-2 6 71 0,0 0-71 0,0 0 72 16,2-5-72-16,-2 5 47 0,0 0-47 0,0 0 48 16,2-3-48-16,-2 3 38 0,0 0-38 0,0 0 38 15,0 0-38-15,0 0 46 0,0 0-46 0,0 0 47 16,0 0-47-16,0 0 35 0,0 0-35 0,0 0 36 16,0 0-36-16,0 0 39 0,0 0-39 0,0 0 39 15,0 0-39-15,0 0 39 0,0 0-39 0,0 0 40 16,0 0-40-16,0 0 25 0,0 0-25 0,0 0 26 15,0 0-26-15,0 0 10 0,0 0-10 0,0 0 10 16,0 0-10-16,0 0 19 0,0 0-19 0,0 0 20 16,0 0-20-16,0 0 22 0,0 0-22 0,0 0 22 0,0 0-22 15,0 0 14-15,0 0-14 0,0 0 15 0,0 0-15 0,0 0 27 16,0 0-27-16,-2 12 27 16,0 8-27-16,2-20-29 0,0 0 29 0,0 31-29 0,0 9 29 15,0-1-17-15,-2-1 17 0,2-9-17 16,2-9 17-16,0 3-20 0,0-3 20 0,-2-4-20 0,-2-4 20 0,2-12-28 15,0 0 28-15,-2 24-28 0,0 5 28 0,2-29-12 16,0 0 12-16,-1 24-12 0,-1-4 12 0,2-20-47 16,0 0 47-16,0 17-46 0,0-5 46 0,0-12-106 0,0 0 106 15,2 11-105-15,-1-6 105 0,-1-5-161 0,0 0 161 16,6 2-160-16,2-6 160 0,6 2-500 0</inkml:trace>
  <inkml:trace contextRef="#ctx0" brushRef="#br0" timeOffset="-197293.013">26499 16169 494 0,'0'0'0'0,"7"-6"0"16,7-4 0-16,-14 10 38 0,0 0-38 0,9-5 39 0,-6 2-39 15,-3 3 1-15,0 0-1 0,4-2 1 0,-2 2-1 16,-2 0 42-16,0 0-42 0,3 2 43 0,1 1-43 0,-4-3 58 16,0 0-58-16,8 5 59 0,3 0-59 0,-11-5 53 15,0 0-53-15,10 5 54 0,1-1-54 16,-11-4 46-16,0 0-46 0,14 2 47 0,1-2-47 0,-15 0 43 15,0 0-43-15,14 0 44 0,0 0-44 16,-14 0 35-16,0 0-35 0,14 0 35 0,2 0-35 0,-16 0 33 16,0 0-33-16,14 0 34 0,-2 1-34 0,-12-1 32 15,0 0-32-15,10 0 32 16,-1 0-32-16,-9 0 7 0,0 0-7 0,9 0 8 0,1 0-8 0,-10 0 2 16,0 0-2-16,7 0 2 0,0 2-2 0,-7-2-1 0,0 0 1 15,7 0 0-15,0 0 0 0,-7 0-40 0,0 0 40 16,9-2-39-16,-1-3 39 0,-8 5-82 0,0 0 82 0,11-8-82 15,-1-4 82-15,11-9-698 0</inkml:trace>
  <inkml:trace contextRef="#ctx0" brushRef="#br0" timeOffset="-196622.584">26717 16283 740 0,'0'0'0'0,"7"-7"0"16,5-6 0-16,-12 13 127 0,0 0-127 0,7-7 127 0,-2 2-127 15,-5 5 104-15,0 0-104 0,4-4 104 16,-1 4-104-16,-3 0 63 0,0 0-63 0,0 0 64 0,4 0-64 0,-4 0 49 16,0 0-49-16,3 2 49 0,1 0-49 15,-4-2 41-15,0 0-41 0,5 1 42 0,0-1-42 0,-5 0-50 16,0 0 50-16,5 0-49 0,2-1 49 0,-7 1-40 15,0 0 40-15,6 0-40 0,1 0 40 0,-7 0-42 16,0 0 42-16,7 1-42 0,0 1 42 0,-7-2-14 16,0 0 14-16,7 2-13 0,1 1 13 0,-8-3-21 15,0 0 21-15,7 4-21 0,2-1 21 0,-9-3-15 0,0 0 15 16,7 4-14-16,0-1 14 0,-7-3-9 0,0 0 9 16,5 3-9-16,0 1 9 0,-5-4-10 0,0 0 10 15,4 3-9-15,-1 2 9 0,-3-5-24 0,0 0 24 0,0 7-23 16,-1 4 23-16,1-11-43 0,0 0 43 15,-7 18-42-15,-4 6 42 0,11-24-38 0,0 0 38 16,-12 24-38-16,-2 4 38 0,0-3-1 0,-2 1 1 0,8-10-1 16,2-8 1-16,6-8 1 0,0 0-1 0,-12 21 2 15,-2 3-2 1,14-24 18-16,0 0-18 0,-14 20 18 0,2-3-18 16,12-17 40-16,0 0-40 0,-9 14 41 0,3-5-41 0,6-9 32 0,0 0-32 0,-6 7 32 15,3-4-32-15,3-3 49 0,0 0-49 0,-2 3 49 16,2-3-49-16,0 0 47 0,0 0-47 0,0 0 48 15,0 0-48-15,0 0 36 0,0 0-36 0,0 0 37 16,0 0-37-16,0 0 17 0,0 0-17 0,0 0 17 16,0 0-17-16,0 0 13 0,0 0-13 0,0 0 13 15,0 0-13-15,0 0 4 0,0 0-4 0,0 0 4 0,7 0-4 16,-7 0 7-16,0 0-7 0,9 0 7 0,3 2-7 0,-12-2 7 16,0 0-7-16,17 2 7 0,6 1-7 0,-23-3 3 15,0 0-3-15,28 4 3 0,5 1-3 16,-33-5 2-16,0 0-2 0,31 5 2 0,2-2-2 0,-33-3 1 15,0 0-1-15,30 5 2 0,0-1-2 16,-30-4-16-16,0 0 16 0,24 3-15 0,-1-1 15 0,-23-2-81 16,0 0 81-16,17 0-80 0,-1-2 80 0,-16 2-164 15,0 0 164-15,15-3-164 0,-1-4 164 16,16-3-605-16</inkml:trace>
  <inkml:trace contextRef="#ctx0" brushRef="#br0" timeOffset="-195449.204">27560 15596 147 0,'0'0'0'0,"0"0"0"0,-5 0 0 0,5 0 85 15,0 0-85-15,0 0 86 0,5 0-86 0,-5 0 88 16,2 0-88-16,-2 0 89 0,0 0-89 0,0 0 73 15,0 0-73-15,0 0 73 0,0 0-73 0,0 0 64 0,0 0-64 0,0 0 64 16,0 0-64-16,0 0 42 0,0 0-42 0,0 0 42 16,0 0-42-16,0 0 41 0,0 0-41 0,0 0 42 15,0 0-42-15,0 0 40 0,0 0-40 0,0 0 40 16,0 0-40-16,0 0 45 0,-2 2-45 0,2-2 46 16,0 0-46-16,0 0 35 0,-5 2-35 0,2 1 36 15,-1 1-36-15,4-4 39 0,0 0-39 0,-12 8 40 16,-6 6-40-16,18-14 25 0,0 0-25 0,-20 15 26 15,-5 4-26-15,25-19 26 0,0 0-26 0,-24 19 26 16,-1 0-26-16,25-19 0 0,0 0 0 0,-22 22 0 16,1 4 0-16,21-26-3 0,0 0 3 0,-18 24-3 15,3-2 3-15,15-22-33 0,0 0 33 0,-14 26-32 16,3 1 32-16,11-27-11 0,0 0 11 0,-10 29-10 0,1 4 10 16,9-33-30-16,0 0 30 0,-7 41-30 0,2 5 30 15,5-46-11-15,0 0 11 0,-5 57-11 16,1 8 11-16,4-65-20 0,0 0 20 0,-2 87-19 15,1 18 19-15,1-105-8 0,0 0 8 0,0 99-8 0,1 2 8 0,-1-101-10 16,0 0 10-16,11 86-9 0,8-11 9 16,-19-75-15-16,0 0 15 0,28 58-15 0,7-13 15 0,-7-16-8 15,-2-17 8-15,-2-2-8 0,-1-5 8 0,1-5-39 16,1-5 39-16,1-1-39 0,2-5 39 0,-28 11-75 16,0 0 75-16,26-19-75 0,2-8 75 0,-28 27-114 15,0 0 114-15,26-33-114 0,-7-6 114 0,26-33-369 0</inkml:trace>
  <inkml:trace contextRef="#ctx0" brushRef="#br0" timeOffset="-194509.901">27945 15975 91 0,'0'0'0'0,"-5"-2"0"16,-2-3 0-16,4 3 4 0,3 2-4 0,0 0 5 16,0 0-5-16,0 0 33 0,1 4-33 0,-1-4 34 15,4 0-34-15,-4 0 26 0,0 0-26 0,0 0 26 16,0 0-26-16,0 0 45 0,3 3-45 0,-3-3 46 16,4 0-46-16,-4 0 16 0,0 0-16 0,0 0 17 15,0 0-17-15,0 0 32 0,0 0-32 0,0 0 32 16,0 0-32-16,0 0 5 0,0 0-5 0,0 0 6 0,0 0-6 15,0 0 10-15,0 0-10 0,0 0 10 0,0 0-10 0,0 0 8 16,0 0-8-16,0 0 9 16,0 0-9-16,0 0 23 0,0 0-23 15,0 0 24-15,0 0-24 0,0 0 6 0,0 0-6 0,0 0 7 0,0 0-7 0,0 0 9 16,0 0-9-16,0 0 10 0,0 0-10 0,0 0 24 16,0 0-24-16,0 0 25 0,0 0-25 0,0 0 6 15,0 0-6-15,0 0 6 0,0 0-6 0,0 0 9 16,0 0-9-16,0 0 10 0,0 0-10 0,0 0 8 15,0 0-8-15,0 0 9 0,0 0-9 0,0 0 3 0,0 0-3 16,0 0 4-16,0 0-4 0,0 0 2 0,0 0-2 0,0 0 2 16,0 0-2-16,0 0 1 0,0 0-1 15,0 0 2-15,0 0-2 0,0 0 0 0,0 0 0 16,0 0 0-16,0 0 0 0,0 0 0 0,0 0 0 0,0 0 1 16,0 0-1-16,0 0 3 0,0 0-3 0,0 0 3 15,0 0-3-15,0 0 2 0,0 0-2 0,0 0 2 16,0 0-2-16,0 0 0 0,0 0 0 0,0 0 0 15,0 0 0-15,0 0-3 0,0 0 3 0,0 0-3 16,0 0 3-16,0 0-50 0,0 0 50 0,0 0-49 16,0 0 49-16,0 0-106 0,0 0 106 0,0 0-105 15,0 0 105-15,0 0-169 0</inkml:trace>
  <inkml:trace contextRef="#ctx0" brushRef="#br0" timeOffset="-188871.241">19714 1537 572 0,'0'0'0'0,"0"0"47"0,0 0-47 0,-7 0 48 15,-4 3-48-15,11-3 50 0,0 0-50 0,-15-3 51 16,-6-2-51-16,21 5 48 0,0 0-48 0,-21-7 49 16,-4 2-49-16,25 5 47 0,0 0-47 0,-29-7 47 0,-6-2-47 15,35 9 47-15,0 0-47 0,-33-3 48 16,2-1-48-16,31 4 31 0,0 0-31 0,-41 0 31 0,-4 7-31 15,45-7 9-15,0 0-9 0,-47 12 10 0,0 5-10 0,47-17 6 16,0 0-6-16,-42 16 6 0,7-1-6 0,35-15 3 16,0 0-3-16,-27 22 3 0,4-1-3 0,23-21-1 15,0 0 1-15,-12 27 0 0,6 4 0 0,6-31-4 16,0 0 4-16,4 33-4 0,10 3 4 16,-14-36-15-16,0 0 15 0,21 39-14 0,5 4 14 0,-26-43-15 15,0 0 15-15,28 46-15 0,1 6 15 0,-29-52-1 0,0 0 1 16,25 51-1-16,-3 7 1 0,-22-58-1 0,0 0 1 15,18 76-1-15,-1 6 1 0,-17-82 1 16,0 0-1-16,-8 80 1 0,-13 3-1 0,21-83 5 0,0 0-5 16,-44 73 6-16,-17-6-6 0,61-67 33 0,0 0-33 0,-64 51 33 15,-9-11-33-15,17-9 57 0,7-14-57 0,19-10 57 16,18-7-57-16,-3-4 59 0,1-4-59 16,3 1 59-16,2 2-59 0,9 5 74 0,0 0-74 0,-7-28 75 15,4-11-75-15,3 39 23 0,0 0-23 0,5-50 24 16,9-17-24-16,2 11 8 0,3 1-8 0,5 4 9 15,1 8-9-15,-25 43 5 0,0 0-5 0,36-46 5 16,10 4-5-16,-46 42 19 0,0 0-19 0,61-42 20 16,14-5-20-16,-75 47 0 0,0 0 0 0,64-32 0 15,0 4 0-15,-64 28 0 0,0 0 0 0,54-15 1 16,-8 3-1-16,-46 12 0 0,0 0 0 0,52-3 0 16,0-1 0-16,-52 4-1 0,0 0 1 0,53 0 0 0,1 4 0 15,-54-4-6-15,0 0 6 0,48 6-6 0,-6 6 6 16,-42-12-24-16,0 0 24 0,35 12-23 0,-9 4 23 15,-26-16 0-15,0 0 0 0,24 20 0 0,-10 4 0 16,-3 0 1-16,-8 2-1 0,1-9 2 0,-1-8-2 0,-3 6 0 16,0 1 0-16,0-1 0 0,4-3 0 0,-4-12 10 15,0 0-10-15,5 19 11 0,7 8-11 16,-12-27 8-16,0 0-8 0,18 21 9 0,8-2-9 0,-26-19 4 16,0 0-4-16,36 15 4 0,11-10-4 0,-47-5 31 15,0 0-31-15,51 7 31 0,6-2-31 0,-57-5 1 16,0 0-1-16,54 4 1 0,0-1-1 0,-54-3 12 15,0 0-12-15,47 5 12 0,-5-1-12 0,-42-4 0 0,0 0 0 16,35 6 0-16,-5 0 0 16,-30-6-40-16,0 0 40 0,21 0-40 0,-6 0 40 0,-15 0-155 0,0 0 155 0,14-16-154 15,-9-13 154-15,15-14-909 0</inkml:trace>
  <inkml:trace contextRef="#ctx0" brushRef="#br0" timeOffset="-188744.881">19944 1746 617 0,'5'3'0'0,"-5"-3"-14"0,0 0 14 0,14 12-13 15,9 7 13-15,-23-19-131 0,0 0 131 0,15 15-131 16,1 1 131-16,15 11-154 0</inkml:trace>
  <inkml:trace contextRef="#ctx0" brushRef="#br0" timeOffset="-188288.986">21153 851 1199 0,'0'0'0'0,"0"0"120"15,0 7-120-15,-2-5 120 0,0 5-120 0,2-4 46 0,4 2-46 0,-1-1 47 16,-1-1-47-16,0 1 23 0,-2-3-23 0,0 3 24 16,1-1-24-16,-1-3-2 0,0 0 2 15,0 5-1-15,0 2 1 0,0-7 0 0,0 0 0 0,0 5 0 16,-1 2 0-16,1-7 1 0,0 0-1 0,-2 12 2 15,0 4-2-15,2-16 2 0,0 0-2 0,-7 30 2 16,2 12-2-16,5-42 18 0,0 0-18 0,-9 58 19 16,-6 16-19-16,15-74 14 0,0 0-14 0,-21 99 15 15,-4 19-15-15,25-118 4 0,0 0-4 0,-21 110 4 16,6-1-4-16,15-109 1 0,0 0-1 0,-12 91 1 16,6-19-1-16,6-72 0 0,0 0 0 0,0 50 0 0,0-21 0 15,0-29-38-15,0 0 38 0,2 15-37 16,5-20 37-16,-7 5-126 0,0 0 126 0,0-19-126 15,0-17 126-15,0 36-182 0,0 0 182 0,-5-49-182 16,1-11 182-16,-3-50-621 0</inkml:trace>
  <inkml:trace contextRef="#ctx0" brushRef="#br0" timeOffset="-187805.725">20520 1249 964 0,'7'3'0'0,"28"1"134"0,14 4-134 16,0-3 134-16,-1-1-134 0,-48-4 83 0,0 0-83 15,88 0 83-15,18-5-83 0,-106 5 73 0,0 0-73 0,99-7 73 16,4-5-73-16,-103 12 34 0,0 0-34 0,92-12 34 16,-5-9-34-16,-87 21 33 0,0 0-33 0,74-15 33 15,-10-4-33-15,-64 19 38 0,0 0-38 0,51-15 39 16,-13-2-39-16,-38 17 38 0,0 0-38 0,24-11 39 15,-15 6-39-15,-9 5 25 0,0 0-25 16,7-7 26-16,-5 7-26 0,-2 0 18 0,0 0-18 0,0-5 18 16,-2 5-18-16,2 0 1 0,0 0-1 0,-4-3 2 15,-1 3-2-15,5 0 5 0,0 0-5 0,-5-4 5 16,3 4-5-16,2 0 0 0,0 0 0 0,-5 0 0 16,3 0 0-16,2 0-32 0,0 0 32 0,0 0-32 15,-1 4 32-15,1-4-11 0,0 0 11 0,0 8-10 16,0 8 10-16,0-16-32 0,0 0 32 0,-4 24-32 0,1 10 32 15,3-34-11-15,0 0 11 0,-2 39-10 16,-3 13 10-16,5-52-29 0,0 0 29 0,-7 55-29 0,0 4 29 0,7-59-6 16,0 0 6-16,-11 59-5 0,-1 1 5 15,12-60-10-15,0 0 10 0,-12 51-10 0,1-8 10 0,11-43 0 16,0 0 0-16,-10 34 0 0,1-10 0 0,9-24 1 16,0 0-1-16,-5 21 2 0,1-9-2 0,4-12-37 15,0 0 37-15,-3 3-37 0,1-6 37 0,2 3-182 16,0 0 182-16,2-21-181 0,5-15 181 0,2-22-824 15</inkml:trace>
  <inkml:trace contextRef="#ctx0" brushRef="#br0" timeOffset="-187318.527">21520 661 1211 0,'6'0'0'0,"-6"0"82"0,0 0-82 0,19 0 82 16,14 2-82-16,-33-2 78 0,0 0-78 0,29 3 78 16,3 4-78-16,-32-7 11 0,0 0-11 0,29 9 11 15,3 3-11-15,-32-12-1 0,0 0 1 0,29 12 0 0,-2 0 0 16,-27-12-4-16,0 0 4 0,20 15-4 0,-4-3 4 15,-16-12-8-15,0 0 8 0,12 16-8 0,-5-4 8 16,-7-12 0-16,0 0 0 0,-1 20 0 0,-6 6 0 0,-6-2-3 16,-2 3 3-16,8-10-3 15,0-10 3-15,7-7 0 0,0 0 0 0,-19 28 0 0,-9 4 0 0,28-32-2 16,0 0 2-16,-28 38-1 0,-4 1 1 0,32-39-5 16,0 0 5-16,-26 33-5 0,2-6 5 0,24-27-1 15,0 0 1-15,-19 31 0 0,5-7 0 0,14-24-1 16,0 0 1-16,-7 27 0 0,7 1 0 0,2-4 0 15,5-4 0 1,1-4 0 0,4-4 0-16,4-5 13 0,2-2-13 15,-1-2 13-15,2 1-13 0,-19-4 1 0,0 0-1 0,28 0 2 0,2 0-2 0,-30 0-1 0,0 0 1 0,33-7 0 0,2 2 0 0,-35 5-15 0,0 0 15 16,33-11-14-16,2-1 14 0,-35 12-58 0,0 0 58 0,26-8-57 16,0-1 57-16,-26 9-97 0,0 0 97 0,19-7-97 15,-3-1 97-15,-16 8-160 0,0 0 160 16,10-4-160-16,-6 4 160 0,10-5-558 0</inkml:trace>
  <inkml:trace contextRef="#ctx0" brushRef="#br0" timeOffset="-186906.799">20886 1962 449 0,'0'0'0'0,"0"0"0"16,0 0 0-16,-7 15 0 0,-3 12 0 0,10-27 10 16,0 0-10-16,-5 19 11 0,-2 2-11 0,1-6 38 15,1 1-38-15,2-4 38 0,3-7-38 0,0-5 63 16,0 0-63-16,5 12 64 0,7 3-64 0,-12-15 67 15,0 0-67-15,19 16 67 0,7-4-67 0,-26-12 88 16,0 0-88-16,33 6 88 0,9 0-88 0,-2 0 121 16,-1-6-121-16,-1 0 122 0,0 0-122 0,-38 0 72 0,0 0-72 15,51-3 73-15,8 3-73 0,-59 0 55 0,0 0-55 16,63-3 55-16,3-6-55 0,-66 9 35 0,0 0-35 16,64-9 35-16,1-3-35 0,-65 12 15 0,0 0-15 15,70-15 15-15,1-9-15 0,-71 24-7 0,0 0 7 16,49-19-6-16,-13 4 6 0,-36 15-62 0,0 0 62 0,30-16-61 15,-14 4 61-15,-16 12-143 0,0 0 143 0,10-12-142 16,-6 4 142-16,10-11-775 0</inkml:trace>
  <inkml:trace contextRef="#ctx0" brushRef="#br0" timeOffset="-186421.495">21304 2338 1132 0,'0'0'0'16,"0"0"129"-16,0 0-129 0,11 0 130 0,6-6-130 0,-17 6 0 16,0 0 0-16,11 0 0 0,-1 3 0 15,-10-3-38-15,0 0 38 0,7 5-37 0,-7 5 37 0,0-10-63 16,0 0 63-16,-7 16-62 0,-5 8 62 0,12-24-34 15,0 0 34-15,-19 20-34 0,-6 8 34 0,25-28 0 16,0 0 0-16,-26 27 0 0,-9 7 0 0,35-34 2 16,0 0-2-16,-40 40 2 0,-5-1-2 0,45-39 12 15,0 0-12-15,-45 40 13 0,-2-1-13 0,47-39 17 16,0 0-17-16,-42 33 17 0,7-3-17 0,35-30 9 0,0 0-9 16,-30 24 9-16,9 0-9 0,21-24 9 0,0 0-9 0,-19 19 10 15,9-3-10-15,10-16 8 0,0 0-8 0,2 20 8 16,8-1-8-16,-10-19 33 0,0 0-33 0,26 12 33 15,16-7-33-15,-42-5 34 0,0 0-34 0,47 4 34 16,4-9-34-16,-51 5 37 16,0 0-37-16,55-7 38 0,6-5-38 0,-61 12 9 0,0 0-9 15,61-9 10-15,4-5-10 0,-65 14 13 0,0 0-13 0,54-8 13 16,-2-4-13-16,-52 12-1 0,0 0 1 0,40-12-1 16,-5 3 1-16,-35 9-52 0,0 0 52 0,26-10-51 15,-7 1 51-15,-3-3-101 0,-11-3 101 0,0 3-101 16,-1 0 101-16,-4 12-167 0,0 0 167 0,2-21-167 15,-4-1 167-15,2-17-538 0</inkml:trace>
  <inkml:trace contextRef="#ctx0" brushRef="#br0" timeOffset="-186172.131">21567 2477 460 0,'0'0'0'0,"0"0"91"15,0 0-91-15,0 0 92 0,-3-8-92 0,3 8 122 16,0 0-122-16,-4-4 122 0,4 4-122 0,0 0 100 15,0 0-100-15,-1-5 100 0,1 2-100 0,0 3 90 16,0 0-90-16,-2-4 91 0,0 1-91 0,2 3 67 16,0 0-67-16,0-5 68 0,-5 1-68 0,5 4 38 15,0 0-38-15,-4 0 38 0,1-3-38 0,3 3 6 16,0 0-6-16,-12 19 6 0,-7 13-6 0,19-32 10 16,0 0-10-16,-23 62 11 0,-3 18-11 0,26-80 3 0,0 0-3 15,-30 129 4-15,-3 32-4 0,33-161-60 0,0 0 60 0,-21 151-59 16,7 5 59-16,14-156-120 0,0 0 120 0,-1 87-120 15,9-39 120-15,-1 89-780 0</inkml:trace>
  <inkml:trace contextRef="#ctx0" brushRef="#br0" timeOffset="-171736.321">30480 14687 1020 0,'0'0'0'0,"-5"-2"0"0,-2 0 0 16,7 2 129-16,0 0-129 0,0 0 129 15,7-1-129-15,-7 1 112 0,0 0-112 0,3 0 113 0,1 0-113 16,-4 0 62-16,0 0-62 0,0 0 63 0,3 0-63 15,-3 0 0-15,0 0 0 0,0 0 0 0,0 0 0 16,0 0-42-16,0 0 42 0,0 0-42 0,0 0 42 0,0 0-150 16,0 0 150-16,0 0-150 0,0 0 150 0,0 0-177 15,0 0 177-15,-2-7-177 0,-1-5 177 0,-2-7-564 16</inkml:trace>
  <inkml:trace contextRef="#ctx0" brushRef="#br0" timeOffset="-168139.241">27947 15982 796 0,'0'0'0'0,"-5"-5"0"0,-6-4 0 0,8 6 54 16,5 1-54-16,-2 2 55 0,0 0-55 0,0 0 57 15,0 0-57-15,0 0 58 0,0 0-58 0,0 0 41 16,0 0-41-16,0 0 42 0,0 0-42 0,0 0 32 0,-4 2-32 16,4-2 32-16,0 0-32 0,0 0 42 0,0 0-42 15,0 0 43-15,0 0-43 0,0 0 35 0,0 0-35 16,-3 1 35-16,-3 1-35 0,6-2 9 0,0 0-9 0,-7 2 9 15,0-2-9-15,7 0 21 0,0 0-21 0,-8 2 21 16,-3-1-21-16,11-1 3 0,0 0-3 0,-15 4 3 16,-6 1-3-16,21-5 12 0,0 0-12 0,-19 5 13 15,-2 2-13-15,21-7 1 0,0 0-1 0,-23 10 1 16,0 2-1-16,1 2 0 0,1-1 0 0,10-6 0 16,8-5 0-16,3-2 0 0,0 0 0 0,-16 15 1 15,-3 6-1-15,19-21 12 0,0 0-12 0,-17 21 12 16,1-1-12-16,16-20 9 0,0 0-9 0,-14 26 10 15,2 1-10-15,12-27 40 0,0 0-40 0,-11 22 40 16,4-1-40-16,7-21 2 0,0 0-2 0,-7 22 2 16,0 2-2-16,4-1 8 0,1-1-8 0,0-8 8 0,2-6-8 15,0 2 0-15,2 1 0 0,0-4 0 0,1-2 0 16,3 2-5-16,1 1 5 0,-2-3-5 0,-2 0 5 16,4 2-34-16,0 0 34 0,2-2-34 0,0-1 34 0,-9-4-18 15,0 0 18-15,12 1-18 0,4-1 18 0,-16 0-19 16,0 0 19-16,15-3-18 0,3-4 18 0,-18 7-10 15,0 0 10-15,15-7-10 0,-1-3 10 0,-14 10-2 16,0 0 2-16,16-14-1 0,0-1 1 0,-16 15 3 16,0 0-3-16,15-19 4 0,-1-5-4 0,-14 24 9 15,0 0-9-15,12-24 10 0,-1-3-10 0,-11 27 16 16,0 0-16-16,9-26 17 0,-2 2-17 0,-7 24 15 16,0 0-15-16,5-19 15 0,-2 4-15 0,-3 15 9 0,0 0-9 15,2-12 9-15,-2 5-9 0,0 7 4 0,0 0-4 16,0-7 4-16,-2 4-4 0,2 3 0 0,0 0 0 0,-1-4 1 15,-3 2-1-15,4 2-30 0,0 0 30 0,-3-1-30 16,-3-1 30-16,6 2-133 0,0 0 133 0,-7-14-132 16,0-8 132-16,-7-14-789 0</inkml:trace>
  <inkml:trace contextRef="#ctx0" brushRef="#br0" timeOffset="-166624.023">27919 16124 1143 0,'0'0'0'0,"0"0"-228"15,0 0 228-15,0 0-227 0,7-3 227 0,-7 3-126 16,0 0 126-16,4-2-126 0,-3 2 126 0,-1 0-61 16,0 0 61-16,0 0-60 0,4 0 60 0,-4 0 2 0,0 0-2 15,0 0 2-15,0 0-2 0,0 0 67 0,0 0-67 16,0 0 68-16,0 0-68 0,0 0 47 0,0 0-47 15,0 0 48-15,-5-2-48 0,5 2 35 0,0 0-35 0,-6-3 36 16,1-2-36-16,5 5 4 0,0 0-4 0,-7-7 5 16,-2 0-5-16,9 7 26 0,0 0-26 0,-8-7 26 15,-3 2-26-15,11 5 35 0,0 0-35 0,-10-5 36 16,-1 0-36-16,11 5 53 0,0 0-53 0,-10-4 54 16,1 1-54-16,9 3 54 0,0 0-54 0,-7-2 54 15,0 0-54-15,7 2 39 0,0 0-39 0,-7-1 39 16,2 1-39-16,5 0 47 0,0 0-47 0,-5 0 47 15,0 0-47-15,5 0 36 0,0 0-36 0,-7 0 36 16,0 1-36-16,7-1 24 0,0 0-24 0,-7 2 25 16,0-2-25-16,7 0 35 0,0 0-35 0,-7 2 35 15,2-2-35-15,5 0 30 0,0 0-30 0,-6 1 30 16,1 1-30-16,5-2 32 0,0 0-32 0,-5 2 33 0,1 0-33 16,4-2 38-16,0 0-38 0,-5 3 38 0,2 0-38 15,3-3 8-15,0 0-8 0,-7 7 8 0,0-2-8 16,7-5 21-16,0 0-21 0,-9 9 21 0,-1 3-21 0,10-12 8 15,0 0-8-15,-11 14 8 0,-1 3-8 16,12-17 9-16,0 0-9 0,-9 24 9 0,0 3-9 0,9-27 23 16,0 0-23-16,-5 26 24 0,2-2-24 0,-1-2 2 15,1 0-2-15,1-6 2 0,0-8-2 0,1 4 13 16,-1 0-13-16,2 0 13 0,2-1-13 0,-1 4 15 16,1 2-15-16,0-8 16 0,0-4-16 0,-1 2 8 15,-1 1-8-15,0-1 9 0,4-2-9 0,-4-5 4 0,0 0-4 16,3 9 4-16,4-1-4 0,-7-8-2 0,0 0 2 15,14 7-1-15,4 0 1 0,-18-7-13 16,0 0 13-16,22 4-13 0,6-4 13 0,-28 0-35 0,0 0 35 16,24-4-34-16,1-1 34 0,-25 5-11 0,0 0 11 0,19-3-11 15,-3 1 11-15,-16 2-6 0,0 0 6 0,12-2-6 16,-2-1 6-16,-10 3-9 0,0 0 9 0,11-2-9 16,-2-1 9-16,-2 1-3 0,1 0 3 0,-3-1-3 15,2-1 3-15,-1-1 2 0,-1 0-2 0,0 0 3 16,0-2-3-16,1 2 13 0,-1-2-13 0,-2 2 14 15,1 2-14-15,-1-1 34 0,1-1-34 0,-1-2 35 16,-1 0-35-16,-2 7 5 0,0 0-5 0,3-7 5 16,3-1-5-16,-6 8 36 0,0 0-36 0,3-7 36 0,1-2-36 15,-4 9 27-15,0 0-27 0,1-6 27 16,1 0-27-16,-2 6 23 0,0 0-23 0,2-5 24 0,-2 2-24 16,0 3 27-16,0 0-27 0,0-4 27 0,0 1-27 15,0 3 13-15,0 0-13 0,0-5 14 16,0 0-14-16,0 5 11 0,0 0-11 0,-2-12 11 15,0-4-11-15,2 16 4 0,0 0-4 0,0-20 5 0,2-8-5 0,-2 28 3 16,0 0-3-16,2-25 3 0,1-4-3 0,-3 29 1 16,0 0-1-16,2-23 2 0,-2 3-2 0,0 20-1 15,0 0 1-15,-2-16-1 0,1 6 1 0,1 10-2 16,0 0 2-16,-4-7-1 0,-1 2 1 16,0 3-5-16,-1-1 5 0,3 1-5 0,-1 0 5 0,1 2-8 15,1 0 8-15,2 0-7 0,-3-1 7 0,3 1-15 0,-4-2 15 16,4 2-14-16,0 0 14 0,0 0-61 0,5 2 61 15,-5-2-61-15,0 0 61 0,0 0-175 0,0 0 175 16,-3-2-175-16,-4-1 175 0,7 3-116 0,0 0 116 16,-12-16-115-16,-6-6 115 0,-11-16-844 0</inkml:trace>
  <inkml:trace contextRef="#ctx0" brushRef="#br0" timeOffset="-166391.626">28419 16487 1636 0,'-3'-5'0'0,"-3"2"167"16,1-3-167-16,2 3 167 0,3 0-167 0,0 3-17 15,0 0 17-15,0 0-17 0,3-2 17 16,-1-3-142-16,-2-2 142 0,-2-7-142 0,0-3 142 0,2 17-233 16,0 0 233-16,-7-34-233 0,-5-12 233 0,-7-35-772 15</inkml:trace>
  <inkml:trace contextRef="#ctx0" brushRef="#br0" timeOffset="-165708.006">28647 15653 875 0,'0'0'0'0,"-3"0"0"15,-2 2 0-15,5-2 96 0,0 0-96 0,0 0 96 0,-4 3-96 16,4-3 54-16,0 0-54 0,0 0 54 0,4 2-54 15,-4-2 40-15,0 0-40 0,0 0 40 0,3 0-40 16,-3 0 28-16,0 0-28 0,0 0 28 0,0 0-28 0,0 0 54 16,0 0-54-16,0 0 54 0,0 0-54 0,0 0 6 15,0 0-6-15,0 0 7 0,-2 3-7 0,2-3 15 16,0 0-15-16,-3 7 15 0,-2 2-15 0,5-9 0 16,0 0 0-16,-11 22 0 0,-3 9 0 0,14-31-2 15,0 0 2-15,-12 37-1 0,-2 6 1 0,0-3-6 16,2-3 6-16,3-2-5 0,6-6 5 0,3-29-8 0,0 0 8 15,-2 49-8-15,2 11 8 0,0-60-1 16,0 0 1-16,4 59-1 0,2 2 1 0,-6-61-14 16,0 0 14-16,13 52-13 0,6-6 13 0,-19-46-39 0,0 0 39 0,31 31-38 15,11-11 38-15,-42-20-75 0,0 0 75 0,49 4-75 16,7-15 75-16,-56 11-65 0,0 0 65 0,48-20-64 16,-1-14 64-16,-47 34-50 0,0 0 50 0,39-33-49 15,-8-5 49-15,-31 38-1 0,0 0 1 0,24-29-1 16,-6 5 1-16,-6 5 35 0,-3 7-35 0,-4 2 35 15,-2 3-35-15,-3 2 71 0,-1 3-71 0,1 2 71 16,-6-3-71-16,6 3 93 0,0 0-93 0,-10-2 93 16,-7 2-93-16,17 0 50 0,0 0-50 0,-28 2 50 15,-9 1-50-15,37-3 2 0,0 0-2 0,-52 6 2 16,-13 0-2-16,65-6-184 0,0 0 184 0,-66 7-183 16,-5 2 183-16,71-9-154 0,0 0 154 0,-61 5-154 15,3-3 154-15,-60 5-482 0</inkml:trace>
  <inkml:trace contextRef="#ctx0" brushRef="#br0" timeOffset="-165023.55">29177 15865 1278 0,'0'0'0'0,"-2"-5"0"16,-1-3 0-16,3 8 106 0,0 0-106 0,0-6 106 16,0 3-106-16,0 3 0 0,0 0 0 0,5-3 0 15,5-3 0-15,-10 6-1 0,0 0 1 0,13-6 0 16,4-3 0-16,-17 9-22 0,0 0 22 0,16-7-22 16,1-1 22-16,-17 8-1 0,0 0 1 0,16-6 0 15,-2 3 0-15,-14 3 1 0,0 0-1 0,12-3 2 0,-3 6-2 16,-9-3 2-16,0 0-2 0,10 3 3 0,0 4-3 15,-10-7 2-15,0 0-2 0,7 9 3 16,0 1-3-16,0 4 1 0,0 1-1 0,-3-3 2 0,-2-3-2 0,-1 5 9 16,1-1-9-16,-4 4 9 0,-1 2-9 0,-2 5 14 15,-4 5-14-15,4-10 15 0,-1-7-15 0,6-12 15 16,0 0-15-16,-17 28 15 0,-7 9-15 0,24-37 26 16,0 0-26-16,-26 29 26 0,-4 2-26 0,30-31 2 15,0 0-2-15,-26 28 3 0,0-3-3 0,26-25 3 16,0 0-3-16,-20 19 3 0,5-3-3 0,15-16 18 15,0 0-18-15,-12 10 19 0,5-3-19 0,7-7 0 16,0 0 0-16,-6 5 1 0,3-2-1 0,3-3-10 0,0 0 10 16,-2 4-9-16,2-1 9 0,0-3-46 0,0 0 46 15,11 2-46-15,8 0 46 0,-19-2-24 0,0 0 24 16,22 1-23-16,6 1 23 0,-28-2-37 0,0 0 37 0,26 2-36 16,2 1 36-16,-28-3-22 0,0 0 22 0,25 4-22 15,-3 1 22-15,-22-5-10 0,0 0 10 0,21 7-10 16,-2 1 10-16,-19-8-28 0,0 0 28 0,21 9-28 15,2 1 28-15,-2-1-64 16,0-1 64-16,-4-3-63 0,-3-3 63 0,-14-2-116 0,0 0 116 0,23-9-116 16,6-8 116-16,24-8-607 0</inkml:trace>
  <inkml:trace contextRef="#ctx0" brushRef="#br0" timeOffset="-164445.877">29870 15605 763 0,'0'0'0'0,"-8"5"0"0,-8 4 0 0,11-8 39 0,3-1-39 16,5 0 40-16,4-1-40 0,-3-1 2 0,-1-2-2 15,1 3 2-15,-1-1-2 0,-3 2 46 16,0 0-46-16,0 0 47 0,0 0-47 0,0 0 38 0,2 3-38 16,-2-3 38-16,4 2-38 0,-4-2 60 0,0 0-60 0,0 4 60 15,-2-1-60-15,2-3 41 0,0 0-41 16,-7 17 41-16,-5 9-41 0,12-26 21 0,0 0-21 0,-18 34 21 15,-3 11-21-15,0-4 6 0,-1 2-6 0,8-16 6 16,3-8-6-16,11-19 4 0,0 0-4 0,-21 36 4 16,-3 10-4-16,24-46 6 0,0 0-6 0,-21 39 6 15,2 1-6-15,19-40 21 0,0 0-21 0,-16 32 21 16,6-2-21-16,10-30 31 0,0 0-31 16,-9 24 31-16,4-6-31 0,5-18 12 0,0 0-12 0,0 18 12 15,5-3-12-15,-5-15 6 0,0 0-6 0,12 12 6 16,9-2-6-16,-21-10 1 0,0 0-1 0,23 5 1 15,3-5-1-15,-26 0 0 0,0 0 0 0,24-1 1 0,-1-3-1 16,-23 4 0-16,0 0 0 0,23-2 1 0,1-1-1 16,-24 3 5-16,0 0-5 0,26 0 6 0,2 0-6 15,-28 0 0-15,0 0 0 0,31 3 0 0,6-1 0 0,-37-2-18 16,0 0 18-16,38 4-18 0,2-1 18 0,-40-3-96 16,0 0 96-16,39 2-95 0,-3-4 95 0,-36 2-179 15,0 0 179-15,33-9-179 0,-1-9 179 0,32-10-541 16</inkml:trace>
  <inkml:trace contextRef="#ctx0" brushRef="#br0" timeOffset="-164059.387">29902 15716 1155 0,'0'0'0'0,"5"0"0"16,5-3 0-16,-10 3 115 0,0 0-115 0,6 0 115 15,-1-2-115-15,-5 2 43 0,0 0-43 0,0 0 43 16,3 0-43-16,-3 0 6 0,0 0-6 0,0 0 7 16,0 0-7-16,0 0 8 0,0 0-8 0,0 0 9 15,-3 5-9-15,3-5 17 0,0 0-17 0,0 0 17 16,-2 2-17-16,2-2 45 0,0 0-45 0,0 0 45 15,0 5-45-15,0-5 3 0,0 0-3 0,0 12 4 16,-2 5-4-16,2-17 18 0,0 0-18 0,2 31 19 0,0 10-19 16,-2-41 1-16,0 0-1 0,5 53 1 0,4 12-1 15,-9-65 0-15,0 0 0 0,8 77 1 0,5 14-1 0,-13-91-5 16,0 0 5-16,10 118-5 0,0 23 5 0,-10-141-40 16,0 0 40-16,11 122-39 0,-1-6 39 0,-10-116-132 15,0 0 132-15,16 77-131 0,3-27 131 0,-19-50-127 16,0 0 127-16,35 127-771 0,-70-254 771 0</inkml:trace>
  <inkml:trace contextRef="#ctx0" brushRef="#br0" timeOffset="-163071.741">29947 15447 449 0,'0'0'0'0,"5"-1"0"0,2-1 0 16,-7 2 51-16,0 0-51 0,4-2 51 0,-1 0-51 15,-3 2 34-15,0 0-34 0,0 0 34 0,0 0-34 16,0 0 61-16,0 0-61 0,0 0 61 0,0 0-61 0,0 0 67 16,0 0-67-16,0 0 67 0,0 0-67 0,0 0 64 15,0 0-64-15,0 0 64 0,-3 0-64 0,3 0 60 16,0 0-60-16,0 0 60 0,0 0-60 0,0 0 41 15,0 0-41-15,0 0 41 0,0 0-41 0,0 0 36 16,0 0-36-16,0 0 36 0,1 4-36 0,-1-4 8 16,0 0-8-16,6 5 9 0,2 0-9 0,-8-5 12 15,0 0-12-15,14 10 12 0,7 4-12 0,-21-14 15 0,0 0-15 16,25 19 16-16,4 3-16 16,-29-22 8-16,0 0-8 0,31 33 8 0,4 8-8 0,-35-41 1 0,0 0-1 15,32 53 1-15,-3 10-1 0,-29-63 0 0,0 0 0 16,30 86 0-16,1 17 0 0,-31-103 6 0,0 0-6 15,23 109 7-15,-4 10-7 0,-19-119 14 0,0 0-14 0,12 113 15 16,-3 0-15-16,-9-113 25 0,0 0-25 0,2 113 26 16,-6 2-26-16,4-115 21 0,0 0-21 0,-7 99 21 15,-3-12-21-15,10-87 9 0,0 0-9 0,-16 76 10 16,-5-13-10-16,21-63 0 0,0 0 0 0,-14 43 0 16,4-19 0-16,10-24-117 0,0 0 117 0,-18 9-116 15,-1-20 116-15,19 11-99 0,0 0 99 0,-17-32-99 16,-1-23 99-16,-16-32-733 0</inkml:trace>
  <inkml:trace contextRef="#ctx0" brushRef="#br0" timeOffset="-162543.518">30754 16155 785 0,'0'0'0'0,"-2"-4"0"15,-2-1 0-15,4 5 115 0,0 0-115 0,0 0 115 16,-1-3-115-16,1 3 70 0,0 0-70 0,0 0 70 16,0 0-70-16,0 0 0 0,0 0 0 0,0 0 0 15,0 0 0-15,0 0-37 0,0 0 37 0,0 0-37 16,3 3 37-16,-3-3-34 0,0 0 34 0,9 0-33 15,3 0 33-15,-12 0 0 0,0 0 0 0,19 0 0 16,7 0 0-16,-26 0 0 0,0 0 0 0,30 0 0 0,5 0 0 16,-35 0 6-16,0 0-6 0,35 0 6 15,-1 0-6-15,-34 0 16 0,0 0-16 0,32 0 17 0,-4 0-17 16,-28 0 15-16,0 0-15 0,24 0 15 0,-1 0-15 16,-23 0 9-16,0 0-9 0,17 0 10 15,-5 0-10-15,-12 0-1 0,0 0 1 0,9 0-1 0,-2-1 1 0,-7 1-107 16,0 0 107-16,5-2-107 0,-3 0 107 15,-2 2-158-15,0 0 158 0,2-8-158 0,-1-6 158 0,3-8-333 16</inkml:trace>
  <inkml:trace contextRef="#ctx0" brushRef="#br0" timeOffset="-162310.668">30726 16304 998 0,'0'0'0'0,"15"-10"0"0,11-6 0 0,-26 16 104 0,0 0-104 0,7-3 104 16,-7 6-104-16,0-3 1 0,0 0-1 0,9 4 1 15,3 1-1-15,-12-5 0 0,0 0 0 0,21 5 0 16,7 0 0-16,-28-5-15 0,0 0 15 0,31 5-15 16,4 0 15-16,-35-5-17 0,0 0 17 0,35 5-16 15,3 1 16-15,-38-6-56 0,0 0 56 0,37 3-55 16,-2-1 55-16,-35-2-196 0,0 0 196 0,38-5-196 15,2-7 196-15,39-6-373 0</inkml:trace>
  <inkml:trace contextRef="#ctx0" brushRef="#br0" timeOffset="-161675.37">31623 15810 483 0,'0'0'0'15,"-11"0"0"-15,-4 0 0 0,15 0 71 0,0 0-71 0,-6 4 71 16,5-1-71-16,1-3 63 0,0 0-63 16,-2 4 63-16,4-1-63 0,-2-3 46 0,0 0-46 0,0 0 47 15,0 4-47-15,0-4 44 0,0 0-44 0,-4 3 45 16,-1 2-45-16,-2 2 46 0,-3 2-46 0,4-4 46 16,5-2-46-16,1-3 47 0,0 0-47 0,-13 10 47 15,-2 2-47-15,15-12 21 0,0 0-21 0,-16 12 21 16,0 0-21-16,16-12 30 0,0 0-30 0,-21 18 30 15,-3 4-30-15,24-22 37 0,0 0-37 0,-21 24 37 16,4 1-37-16,17-25 37 0,0 0-37 0,-14 40 37 16,2 8-37-16,12-48 24 0,0 0-24 0,-7 50 25 15,5 3-25-15,2-53 28 0,0 0-28 0,5 49 28 16,6-2-28-16,-11-47-5 0,0 0 5 0,17 37-5 0,7-6 5 16,3-7-98-16,2-7 98 0,1-8-98 0,-1-7 98 15,1-4-83-15,-2-3 83 0,-5-4-83 0,-3 1 83 16,-2-4-24-16,-2 0 24 0,-1 0-23 0,3-2 23 0,-18 14 12 15,0 0-12-15,15-16 13 0,1-2-13 0,-16 18 67 16,0 0-67-16,12-19 68 0,-1-4-68 0,-11 23 73 16,0 0-73-16,8-20 74 0,-2-6-74 0,-6 26 67 15,0 0-67-15,1-24 68 0,-1 0-68 0,0 24 38 16,0 0-38-16,-3-25 39 0,-4-1-39 0,0 5 6 16,-2-1-6-16,0 5 6 0,3 3-6 0,-5 2-37 15,1 2 37-15,-1-4-37 0,1 0 37 0,-1-1-122 0,1-2 122 16,3 7-121-16,2 3 121 0,5 7-211 15,0 0 211-15,-11-14-210 0,-3-5 210 0,-10-13-524 0</inkml:trace>
  <inkml:trace contextRef="#ctx0" brushRef="#br0" timeOffset="-161394.751">32024 16165 1435 0,'0'0'0'0,"-9"-5"0"0,-5-5 0 0,14 10 83 15,0 0-83-15,0 0 84 0,5-2-84 16,-5 2-57-16,0 0 57 0,5 0-56 0,1 2 56 15,-6-2-153-15,0 0 153 0,3 0-152 0,1 0 152 0,-4 0-200 16,0 0 200-16,-2-11-199 0,-2-7 199 0,-1-12-479 16</inkml:trace>
  <inkml:trace contextRef="#ctx0" brushRef="#br0" timeOffset="-160660.844">32119 15692 852 0,'0'0'0'0,"0"0"116"0,0 0-116 0,4-1 117 0,1-1-117 16,-5 2 26-16,0 0-26 0,9-2 26 0,5 2-26 15,-14 0 24-15,0 0-24 0,14-2 25 0,3 1-25 0,-17 1 26 16,0 0-26-16,17-2 26 0,4-1-26 0,-21 3 26 15,0 0-26-15,18-2 26 0,-3 0-26 0,-15 2 40 16,0 0-40-16,14 0 40 0,0 0-40 0,-14 0 39 16,0 0-39-16,11 2 39 0,-2 1-39 0,-9-3 16 15,0 0-16-15,6 5 17 0,0 4-17 0,-6-9 43 16,0 0-43-16,0 22 43 0,-2 9-43 0,2-31 13 16,0 0-13-16,-7 31 13 0,-2 3-13 0,9-34 31 15,0 0-31-15,-8 31 31 0,-3 0-31 0,11-31 5 16,0 0-5-16,-7 24 6 0,0-7-6 0,7-17 10 15,0 0-10-15,-5 14 10 16,0-2-10-16,5-12 1 0,0 0-1 0,-4 5 1 0,1 0-1 0,3-5-80 16,0 0 80-16,-2 5-79 0,0 0 79 0,2-5-86 0,0 0 86 0,2 4-85 15,2-1 85-15,-4-3-66 0,0 0 66 0,5 2-66 16,0 0 66-16,-5-2-58 0,0 0 58 0,7 1-57 16,0-1 57-16,-7 0-35 0,0 0 35 0,10 4-34 15,4-1 34-15,-14-3-9 0,0 0 9 0,14 9-9 16,2 3 9-16,-16-12 2 0,0 0-2 0,14 18 2 15,2 10-2-15,-16-28 65 0,0 0-65 0,12 24 66 16,-4 5-66-16,-8-29 59 0,0 0-59 0,6 29 60 16,-3 2-60-16,-3-31 64 0,0 0-64 0,-2 27 64 15,-1-3-64-15,3-24 30 0,0 0-30 0,-5 23 30 16,-4-3-30-16,9-20 10 0,0 0-10 0,-7 16 11 16,-2-4-11-16,9-12-42 0,0 0 42 0,-14 8-41 15,-1-4 41-15,15-4-134 0,0 0 134 0,-18-18-134 0,1-14 134 16,17 32-140-16,0 0 140 0,-7-48-140 0,5-14 140 15,-7-47-547-15</inkml:trace>
  <inkml:trace contextRef="#ctx0" brushRef="#br0" timeOffset="-160191.188">32727 15600 886 0,'0'0'0'0,"0"0"64"0,0 0-64 0,0 0 64 16,-5 1-64-16,5-1 47 0,0 0-47 0,0 0 47 15,0 0-47-15,0 0 58 0,0 0-58 0,0 0 58 16,0 0-58-16,0 0 55 0,0 0-55 0,0 0 56 16,0 0-56-16,0 0 65 0,0 0-65 0,0 0 66 15,0 0-66-15,0 0 65 0,0 0-65 0,0 0 65 16,0 0-65-16,0 0 71 0,0 0-71 0,0 0 71 16,0 0-71-16,0 0 37 0,0 0-37 0,0 0 38 0,0 0-38 15,0 0 36-15,0 0-36 0,0 0 37 0,0 0-37 16,0 0 0-16,0 0 0 15,2 9 0-15,0 3 0 0,-2-12-14 0,0 0 14 0,3 38-13 16,2 18 13-16,-5-56-17 0,0 0 17 0,4 64-17 0,1 14 17 16,-5-78-27-16,0 0 27 0,3 102-27 0,-1 16 27 0,-2-118-31 15,0 0 31-15,4 91-31 0,1-14 31 16,-5-77-13-16,0 0 13 0,3 48-12 0,1-23 12 0,-4-25-171 16,0 0 171-16,7 5-171 0,2-22 171 0,-9 17-177 15,0 0 177-15,5-43-177 0,-2-25 177 0,6-42-637 16</inkml:trace>
  <inkml:trace contextRef="#ctx0" brushRef="#br0" timeOffset="-159686.274">32969 15667 1222 0,'0'0'0'0,"0"0"22"0,0 0-22 0,0 0 23 15,7-2-23-15,-7 2 7 0,0 0-7 0,9-4 8 16,2-2-8-16,-1 2 1 0,2 2-1 0,-1-3 2 16,-1 4-2-16,1-1 1 0,-3 0-1 0,-1 2 1 15,0 0-1-15,-7 0 1 0,0 0-1 0,9 2 2 0,3 1-2 16,-12-3 19-16,0 0-19 0,11 5 20 0,-1-1-20 15,-10-4 15-15,0 0-15 0,9 5 16 0,-2 2-16 16,-7-7 26-16,0 0-26 0,7 12 26 0,0 5-26 0,-7-17 31 16,0 0-31-16,3 24 31 0,1 5-31 0,-4-29 6 15,0 0-6-15,-4 36 7 0,-3 5-7 0,-3-5 11 16,-4 0-11-16,7-12 11 0,3-8-11 0,4-16 0 16,0 0 0-16,-14 32 0 0,-5 11 0 15,19-43 1-15,0 0-1 0,-15 32 1 0,-1-1-1 0,16-31 0 16,0 0 0-16,-12 26 1 0,3-5-1 0,9-21 2 15,0 0-2-15,-7 17 3 0,2-5-3 0,5-12 0 0,0 0 0 16,-4 10 0-16,3-1 0 0,1-9-13 0,0 0 13 16,5 8-13-16,7 1 13 0,-12-9-10 15,0 0 10-15,17 6-10 0,8-2 10 0,-25-4-18 0,0 0 18 0,24 2-18 16,2-2 18-16,-26 0-39 0,0 0 39 16,30 1-39-16,1 3 39 0,-31-4-131 0,0 0 131 0,32 5-131 15,1 3 131-15,-33-8-172 0,0 0 172 0,31 11-171 16,0-1 171-16,32 11-462 0</inkml:trace>
  <inkml:trace contextRef="#ctx0" brushRef="#br0" timeOffset="-159144.803">31179 16838 953 0,'5'-3'0'0,"0"-2"49"16,0-2-49-16,2 2 49 0,4-2-49 0,-6 4 18 15,-2 1-18-15,1 0 19 0,-2 2-19 0,-2 0 58 0,0 0-58 16,0 0 59-16,0 4-59 0,0-1 39 0,0 0-39 16,5 3 39-16,4 0-39 0,-9-6 15 15,0 0-15-15,19 7 16 0,7-2-16 0,-26-5 45 0,0 0-45 0,45 4 46 16,14-4-46-16,-3-4 61 0,2-3-61 16,-1 2 61-16,2 0-61 0,-59 5 38 0,0 0-38 0,101-13 38 15,30-6-38-15,-131 19 47 0,0 0-47 0,138-19 48 16,13-2-48-16,-151 21 53 0,0 0-53 0,147-19 53 15,-1-1-53-15,-146 20 21 0,0 0-21 0,143-19 21 16,-2 0-21-16,-141 19 54 0,0 0-54 0,125-14 55 16,-10 2-55-16,-115 12 35 0,0 0-35 0,110-8 36 15,-5 1-36-15,-105 7 33 0,0 0-33 0,80-3 34 16,-16 3-34-16,-64 0 15 0,0 0-15 0,45-2 15 16,-15 2-15-16,-30 0 0 0,0 0 0 0,21 0 1 15,-11-2-1-15,-10 2-11 0,0 0 11 0,7 0-11 0,-5 0 11 16,-2 0-36-16,0 0 36 0,-9-3-36 15,-8-2 36-15,17 5-30 0,0 0 30 0,-42-5-30 0,-19-2 30 16,61 7-190-16,0 0 190 0,-83 0-190 0,-22 1 190 16,-83 1-1085-16</inkml:trace>
  <inkml:trace contextRef="#ctx0" brushRef="#br0" timeOffset="-158822.048">31386 17133 1031 0,'5'-3'0'0,"-5"3"96"0,0 0-96 16,5-6 97-16,4-2-97 0,-9 8 23 0,0 0-23 0,5-5 24 16,-1 1-24-16,-4 4 26 0,0 0-26 0,8-3 26 15,3 1-26-15,-11 2 58 0,0 0-58 0,24-2 59 16,13 2-59-16,-37 0 66 0,0 0-66 0,50-3 67 15,15 0-67-15,-65 3 71 0,0 0-71 0,110-11 71 16,32-2-71-16,-142 13 51 0,0 0-51 16,163-19 52-16,23-3-52 0,-186 22 39 0,0 0-39 0,190-21 40 15,8 0-40-15,-198 21 40 0,0 0-40 0,199-17 41 16,5 2-41-16,-53 1 39 0,-30 2-39 0,-19 4 39 16,-21 1-39-16,-81 7-24 0,0 0 24 0,101-21-23 15,8-10 23-15,-109 31-141 0,0 0 141 0,197-53-140 16,-394 106 140-16</inkml:trace>
  <inkml:trace contextRef="#ctx0" brushRef="#br0" timeOffset="-154986.108">10709 16386 740 0,'0'0'0'0,"-5"-7"0"16,-2-3 0-16,7 5 104 0,3 3-104 0,-3 2 105 0,0 0-105 15,0 0 65-15,0 0-65 0,0 0 66 0,0 0-66 0,0 0 36 16,0 4-36-16,0-4 37 0,4 0-37 0,-4 0 15 16,5 0-15-16,-5 0 15 0,0 0-15 0,0 0 40 15,0 0-40-15,0 0 40 0,0 0-40 0,0 0 37 16,0 3-37-16,0-3 37 0,0 0-37 0,0 0 45 16,0 0-45-16,0 0 45 0,0 0-45 0,0 0 28 15,0 3-28-15,0-3 28 0,0 0-28 0,0 0 17 0,0 0-17 16,0 0 17-16,0 0-17 0,0 0 5 0,0 0-5 15,0 0 6-15,0 0-6 0,0 0-1 0,0 6 1 16,0-6-1-16,3 1 1 0,1 4-28 0,4 1 28 16,-2 0-28-16,2 1 28 0,5 5-43 0,4 4 43 15,-1-1-43-15,6 2 43 0,-1 0-9 0,0 0 9 16,0 1-9-16,2-1 9 0,-23-17-14 0,0 0 14 0,29 27-13 16,8 6 13-1,-37-33-10-15,0 0 10 0,43 36-9 16,4 5 9-16,-5-5-1 0,-3-4 1 0,-13-9-1 0,-9-8 1 0,2 2 0 0,-1-3 0 15,-1 1 0-15,4 1 0 0,-7-3 0 0,2 1 0 0,-4-5 1 16,-7-4-1-16,0 0-5 0,2-3 5 0,2 1-5 16,-5-1 5-16,-4-2-112 0,0 0 112 0,5 1-112 15,3 1 112-15,-8-2-119 0,0 0 119 0,0-10-119 16,0-11 119-16,4-10-546 16</inkml:trace>
  <inkml:trace contextRef="#ctx0" brushRef="#br0" timeOffset="-154600.482">11327 16208 1031 0,'0'0'0'0,"-3"3"0"0,-6 2 0 0,9-5 141 16,0 0-141-16,-3 4 142 0,3-2-142 0,0-2 87 0,0 0-87 15,0 0 88-15,0 0-88 0,0 0 47 0,0 0-47 16,0 0 48-16,0 0-48 0,0 0 4 0,0 0-4 0,-9 6 4 16,-5 5-4-16,14-11 0 0,0 0 0 0,-21 15 1 15,-7 4-1-15,28-19 7 0,0 0-7 0,-31 24 8 16,-4 5-8-16,35-29 22 0,0 0-22 0,-37 31 22 16,-1 2-22-16,38-33 7 0,0 0-7 0,-38 34 7 15,-1 3-7-15,39-37 26 0,0 0-26 0,-38 42 26 16,5 0-26-16,33-42 0 0,0 0 0 0,-33 45 1 15,3 3-1-15,4-7 0 0,5-3 0 0,7-14 1 16,6-9-1-16,-1 1-18 0,5-4 18 0,-1 1-18 16,-2 3 18-16,2 1-85 0,1 2 85 0,3-9-85 15,-1-7 85-15,2 2-171 0,2-1 171 0,6-4-171 16,3-4 171-16,-11 4-129 0,0 0 129 0,17-22-128 0,8-15 128 16,16-23-595-16</inkml:trace>
  <inkml:trace contextRef="#ctx0" brushRef="#br0" timeOffset="-153284.511">12122 16023 841 0,'0'0'0'0,"-14"8"0"15,-7 4 0-15,14-6 137 0,10-3-137 0,-3-3 138 16,4 0-138-16,-4 0 72 0,2-5-72 0,-2 0 72 15,0 3-72-15,0 2 47 0,-2 0-47 0,2 0 48 16,0 0-48-16,0 0 10 0,0 0-10 0,0 0 11 16,-4 3-11-16,4-3 10 0,0 0-10 0,-8 6 10 15,-5-1-10-15,13-5 9 0,0 0-9 0,-21 10 10 16,-5 2-10-16,26-12 8 0,0 0-8 0,-26 17 8 16,-7 5-8-16,33-22 8 0,0 0-8 0,-29 24 8 0,2 4-8 15,27-28 1-15,0 0-1 0,-26 31 1 16,5 3-1-16,2 0-2 0,5 0 2 0,6-11-1 0,1-11 1 15,5 5-2-15,-2-2 2 0,4 13-2 0,-3 6 2 0,3-34-2 16,0 0 2-16,3 39-2 0,4 6 2 16,-7-45 0-16,0 0 0 0,11 50 1 0,4 3-1 15,-15-53 9-15,0 0-9 0,21 53 9 0,5-5-9 16,-26-48 16-16,0 0-16 0,30 41 17 0,1-7-17 0,-31-34 15 16,0 0-15-16,37 24 16 0,1-9-16 0,-3-6 16 15,-2-9-16-15,-8-3 17 0,-3-6-17 0,-22 9 34 16,0 0-34-16,21-17 34 0,2-9-34 0,-23 26 27 15,0 0-27-15,24-34 27 0,1-11-27 0,-25 45 9 0,0 0-9 16,21-41 9-16,-1-2-9 0,-20 43 0 0,0 0 0 16,18-39 0-16,-4 1 0 0,-14 38-1 0,0 0 1 15,12-27 0-15,-7 6 0 0,-5 21-1 0,0 0 1 16,7-17 0-16,-2 4 0 0,-5 13 3 0,0 0-3 0,0-9 4 16,0 6-4-16,0 3 23 0,0 0-23 0,0-4 24 15,0 4-24-15,0 0 38 0,0 0-38 0,0 0 38 16,0 0-38-16,0 0 7 0,0 0-7 0,0 0 7 15,0 0-7-15,0 0 2 0,0 0-2 0,0 0 3 16,0 0-3 0,0 0 2-16,0 0-2 0,0 0 2 0,0 0-2 0,0 0-1 0,0 0 1 0,0 0-1 15,0 0 1-15,0 0-41 0,0 0 41 0,0 4-41 16,0-1 41-16,0-3-30 0,0 0 30 0,0 22-30 16,0 14 30-16,0-36-45 0,0 0 45 0,4 40-45 15,1 8 45-15,-5-48-18 0,0 0 18 0,7 41-18 16,0 0 18-1,-7-41-21 1,0 0 21-16,11 34-21 0,-3-6 21 0,-8-28-9 0,0 0 9 0,9 20-9 0,-4-4 9 0,-5-16-17 16,0 0 17-16,7 10-16 0,2-3 16 0,-9-7-4 0,0 0 4 0,5 3-3 0,-1-3 3 15,-4 0 2-15,0 0-2 0,1-3 2 0,-1-6-2 0,0 9 42 16,0 0-42-16,-1-10 42 0,-5-2-42 16,6 12 32-16,0 0-32 0,-3-12 32 0,-6-2-32 0,9 14 24 15,0 0-24-15,-3-12 25 0,-4-2-25 0,7 14 1 16,0 0-1-16,0-15 2 0,1-4-2 0,-1 19-12 15,0 0 12-15,9-24-12 0,5-7 12 0,-14 31-36 0,0 0 36 16,21-29-35-16,0-3 35 0,2 4-38 0,1 3 38 16,-7 4-37-16,1 6 37 0,-3-1-9 15,-1 4 9-15,-3 2-8 0,-2 1 8 0,-1 1 0 16,1-3 0-16,-6 5 0 0,3-1 0 0,-1 2 12 0,0 1-12 16,-1 1 12-16,-1-1-12 0,-3 4 10 0,4-3-10 0,-4 3 11 15,0 0-11-15,0 0 27 0,0 0-27 16,0 0 27-16,0 0-27 0,0 0-2 0,0 0 2 15,0 0-2-15,0 0 2 0,0 0-18 0,0 0 18 0,0 0-18 16,0 0 18-16,0 0-50 0,0 0 50 0,0 0-50 16,0 0 50-16,0 0-63 0,0 3 63 0,0-3-62 15,0 0 62-15,0 0-63 0,-4 4 63 0,1 3-62 16,-1 3 62-16,-1 2-59 0,0 3 59 0,1-3-58 16,1-3 58-16,1 1-47 0,2-1 47 0,0-1-46 15,2 1 46-15,-2-9-21 0,0 0 21 0,7 12-21 16,1 2 21-16,-8-14-13 0,0 0 13 0,13 12-12 0,1-2 12 15,-14-10-5-15,0 0 5 0,20 10-4 0,1 0 4 16,-21-10-1-16,0 0 1 0,21 9 0 0,-3 0 0 0,-18-9 2 16,0 0-2-16,17 12 2 0,1 0-2 0,-18-12 13 15,0 0-13-15,15 13 14 0,-4 1-14 0,-11-14 34 16,0 0-34-16,7 17 35 0,-4 2-35 0,-3-19 40 16,0 0-40-16,0 17 41 0,0 0-41 0,0-17 39 15,0 0-39-15,-3 16 40 0,-4-3-40 0,0-1 10 16,0 0-10-16,3-5 10 0,4-5-10 0,0-2-52 15,0 0 52-15,0 0-51 0,0 0 51 0,0 0-152 16,0 0 152-16,-8 0-151 0,-6 0 151 0,-7 0-494 16</inkml:trace>
  <inkml:trace contextRef="#ctx0" brushRef="#br0" timeOffset="-152865.846">12963 16318 875 0,'0'0'0'0,"-9"-2"0"16,-3 0 0-16,12 2 118 0,0 0-118 0,0 0 119 15,4-2-119-15,-4 2 58 0,0 0-58 0,3 0 59 16,1 0-59-16,-4 0 3 0,0 0-3 0,5 0 3 0,-2 0-3 15,-3 0-2-15,0 0 2 0,0 0-1 16,2 0 1-16,-2 0-2 0,0 0 2 0,0 0-1 0,4 0 1 16,-4 0 3-16,0 0-3 0,0 0 3 0,3 0-3 0,-3 0 8 15,0 0-8-15,4 2 8 0,1 2-8 0,3 2 4 16,6 3-4-16,-3 0 5 0,-2 1-5 16,8 5 13-16,4 6-13 0,0 1 13 15,5 2-13-15,-26-24 3 0,0 0-3 0,35 33 4 0,7 4-4 0,-42-37 6 16,0 0-6-16,43 48 6 0,8 11-6 0,-6-6 32 15,-2 1-32-15,-15-18 33 0,-8-13-33 0,-1-1 3 16,-2-3-3-16,1 3 4 0,-1 0-4 0,-5-5 17 16,-3-1-17-16,0-6 17 0,-6-5-17 0,-1 0-90 15,1-3 90-15,-3-2-89 0,4-2 89 0,-4 2-126 16,0 0 126-16,-9-24-126 0,-8-15 126 0,-8-24-644 0</inkml:trace>
  <inkml:trace contextRef="#ctx0" brushRef="#br0" timeOffset="-152568.583">13487 16133 1379 0,'0'0'0'0,"-8"3"0"15,-4 2 0-15,12-5 139 0,0 0-139 0,-9 14 139 16,5 6-139-16,4-20 93 0,0 0-93 0,-17 33 93 0,-4 8-93 15,21-41 35-15,0 0-35 0,-26 51 35 16,-7 9-35-16,33-60-2 0,0 0 2 0,-46 86-2 0,-6 20 2 0,14-18-2 16,3-6 2-16,14-39-2 0,12-28 2 15,-1 7-12-15,1-4 12 0,2 4-12 0,0 0 12 0,2-1-15 16,-4-3 15-16,6-6-14 0,3-5 14 0,0-7-140 16,2-1 140-16,5-17-140 0,1-9 140 15,-8 27-97-15,0 0 97 0,16-45-987 0,-32 90 987 0</inkml:trace>
  <inkml:trace contextRef="#ctx0" brushRef="#br0" timeOffset="-152052.57">13582 15846 1401 0,'0'0'0'0,"0"0"46"0,0 0-46 0,0 0 47 15,0-17-47-15,0 17 79 0,0 0-79 0,-4-7 80 16,4 2-80-16,0 5 5 0,0 0-5 0,-2-5 5 16,2 0-5-16,0 5-20 0,0 0 20 0,-1-7-20 15,1 2 20-15,0 5-6 0,0 0 6 0,0-9-5 16,0 3 5-16,0 6 7 0,0 0-7 0,0-7 8 15,1 2-8-15,-1 5 1 0,0 0-1 0,2-5 2 16,2 1-2-16,-4 4 2 0,0 0-2 0,3-3 2 16,6-1-2-16,-9 4 0 0,0 0 0 0,8-1 0 0,1-1 0 15,-9 2-4-15,0 0 4 0,12 0-3 0,1 0 3 16,-13 0-15-16,0 0 15 0,13 2-15 0,-4-1 15 0,-9-1-16 16,0 0 16-16,9 7-15 0,0 2 15 15,-9-9-10-15,0 0 10 0,7 18-9 0,-6 10 9 0,-1-28-17 16,0 0 17-16,0 27-16 0,-1 4 16 0,1-31-1 15,0 0 1-15,-4 34-1 0,-5 2 1 0,9-36-1 16,0 0 1-16,-5 30 0 0,2-5 0 0,3-25-3 0,0 0 3 16,-6 21-3-16,5-4 3 0,1-17-2 0,0 0 2 15,0 15-1-15,3-3 1 0,-3-12-10 0,0 0 10 16,9 14-10-16,7-2 10 0,-16-12-4 16,0 0 4-16,17 10-3 0,4-3 3 0,-21-7-7 0,0 0 7 0,26 7-6 15,0 0 6-15,-26-7-89 0,0 0 89 16,33 10-88-16,-1 2 88 0,-32-12-186 0,0 0 186 15,27 14-185-15,0 0 185 0,27 13-580 0</inkml:trace>
  <inkml:trace contextRef="#ctx0" brushRef="#br0" timeOffset="-151484.751">14069 16564 897 0,'0'0'0'0,"0"0"104"0,6-3-104 15,-3-1 105-15,0 1-105 0,-3 3 67 0,2-3-67 16,-2 3 68-16,0 0-68 0,0 0 1 0,0 0-1 15,0 0 1-15,0 0-1 0,0 0-9 0,0 0 9 16,0 0-9-16,0 0 9 0,0 0-13 0,0 0 13 0,0 0-13 16,7 1 13-16,-7-1-2 0,0 0 2 0,9 2-1 15,3-2 1-15,-12 0-2 0,0 0 2 0,19 0-1 16,6 0 1-16,-25 0 9 0,0 0-9 0,33-2 9 16,5 1-9-16,-5-1 64 15,2 2-64-15,-5 0 64 0,1-2-64 0,-3 2 47 0,-2-2-47 0,-2 1 48 16,-3-3-48-16,-21 4 38 0,0 0-38 0,26-1 39 15,4-3-39-15,-30 4 18 0,0 0-18 0,28 0 18 16,2 2-18-16,-30-2 12 0,0 0-12 0,27 3 13 16,3 1-13-16,-30-4-4 0,0 0 4 0,17 3-3 0,-1 1 3 15,-16-4-89-15,0 0 89 0,14 3-88 0,-9-1 88 16,-5-2-138-16,0 0 138 0,4 3-137 0,-8 1 137 0,4 2-741 16</inkml:trace>
  <inkml:trace contextRef="#ctx0" brushRef="#br0" timeOffset="-151169.722">14153 16825 1334 0,'2'-4'0'0,"-2"4"173"0,0 0-173 15,5-7 174-15,2-3-174 0,-7 10 92 16,0 0-92-16,5-5 93 0,-1 0-93 0,-4 5 32 0,0 0-32 0,0 0 33 16,3-2-33-16,-3 2-18 0,0 0 18 0,5 2-18 15,1 1 18-15,-6-3-12 0,0 0 12 0,12 5-12 16,7 1 12-16,4-3-41 0,-3 0 41 0,5 1-41 16,3 1 41-16,0 0-20 0,-6-2 20 0,3 1-19 15,-5-2 19-15,1-1-70 0,0-1 70 0,2 2-69 16,-2 1 69-16,-21-3-101 0,0 0 101 0,21 6-100 15,5-1 100-15,-26-5-139 0,0 0 139 0,24 7-139 16,2 1 139-16,27 8-755 0</inkml:trace>
  <inkml:trace contextRef="#ctx0" brushRef="#br0" timeOffset="-149403.516">15930 16366 796 0,'0'0'0'0,"-7"0"0"0,-4 0 0 0,11 0 71 16,0 0-71-16,0 0 72 0,0 0-72 0,0 0 23 0,0 0-23 16,0 0 24-16,4 0-24 0,-4 0-1 0,0 0 1 15,0 0 0-15,0 0 0 0,0 0-2 0,0 0 2 16,0 0-1-16,0 0 1 0,0 0 1 0,0 0-1 0,0 0 2 15,0 0-2-15,0 0 27 0,-5 0-27 16,5 0 27-16,-4 0-27 0,4 0 8 0,-3 0-8 0,3 0 8 16,-4 0-8-16,4 0 18 0,-5 0-18 0,5 0 19 15,-3 0-19-15,3 0 3 0,-6 0-3 0,3 0 4 16,1 0-4-16,-3 0 13 0,1 1-13 0,1-1 13 16,-1 0-13-16,1 0 3 0,-2 2-3 0,5-2 4 15,-4 2-4-15,4-2 0 0,-5 3 0 0,5-3 1 16,0 0-1-16,0 0 0 0,0 0 0 0,-3 4 0 15,1 1 0-15,-7 2 0 0,-1 3 0 0,3-3 0 16,3-2 0-16,-1 2 1 0,1-2-1 0,-3 2 2 16,2-1-2-16,-3 5 9 0,-1-1-9 0,0-3 10 15,6-2-10-15,-4 0 39 0,0 0-39 0,0 4 40 16,-2 1-40-16,9-10 11 0,0 0-11 0,-9 14 11 16,-5 1-11-16,14-15 32 0,0 0-32 0,-12 16 32 0,2-1-32 15,10-15 5-15,0 0-5 0,-14 19 5 16,-2 3-5-16,16-22 17 0,0 0-17 0,-10 19 17 0,-3 0-17 0,13-19 15 15,0 0-15-15,-8 17 15 0,-1-2-15 0,9-15 15 16,0 0-15-16,-7 16 16 0,2-1-16 0,5-15 26 16,0 0-26-16,-7 12 26 0,2-1-26 0,5-11 20 15,0 0-20-15,-4 8 20 0,2 1-20 0,2-9 17 16,0 0-17-16,-5 7 17 0,3-4-17 0,2-3 5 16,0 0-5-16,-1 5 5 0,1-1-5 0,0-4 3 15,0 0-3-15,0 5 4 0,0-2-4 0,0-3 2 16,0 0-2-16,0 5 2 0,-4-1-2 0,4-4 1 0,0 0-1 15,0 5 1-15,0-2-1 0,0-3 8 0,0 0-8 16,-3 5 8-16,3-1-8 0,0-4 3 0,0 0-3 0,0 5 4 16,0-2-4-16,0-3 6 0,0 0-6 0,0 4 6 15,3-1-6-15,-3-3 3 0,0 0-3 0,0 4 3 16,0-3-3-16,0-1-1 0,0 0 1 0,0 4 0 16,4-2 0-16,-4-2 1 0,0 0-1 0,0 3 2 15,0 0-2-15,0-3 9 0,0 0-9 0,0 4 9 16,0-3-9-16,0-1 8 0,0 0-8 0,0 0 9 15,0 4-9-15,0-4 16 0,0 0-16 0,0 0 17 16,0 3-17-16,0-3 1 0,0 0-1 0,0 0 1 16,0 4-1-16,0-4 3 0,0 0-3 0,0 0 4 15,0 5-4-15,0-5 2 0,0 0-2 0,1 3 2 16,1 1-2-16,-2-4 0 0,0 0 0 0,2 3 0 16,1 1 0-16,-3-4 1 0,0 0-1 0,4 5 1 0,1 0-1 0,-5-5-5 15,0 0 5-15,9 7-4 0,3 1 4 16,-2 3-1-16,4-1 1 0,-3-2-1 0,-2-2 1 0,-1-1-15 15,1 0 15-15,0 0-14 0,-1 0 14 0,3 0-9 16,-2 2 9-16,-1-2-8 0,3-1 8 0,-1-3-4 16,-1-2 4-16,0-1-4 0,-1 0 4 0,-1-1-7 15,2-4 7-15,1 2-7 0,6-2 7 0,-5-2 0 16,1 1 0-16,0-1 0 0,0-1 0 0,0-4 6 16,-1-1-6-16,-2 3 7 0,-1 2-7 0,-8 10 4 15,0 0-4-15,11-14 4 0,1-3-4 0,-12 17 7 16,0 0-7-16,14-17 8 0,0 0-8 15,-14 17 13-15,0 0-13 0,10-14 14 0,1 0-14 0,-11 14 8 0,0 0-8 16,7-10 9-16,1 3-9 0,-8 7 15 0,0 0-15 16,6-5 16-16,-1 0-16 0,-5 5 23 0,0 0-23 0,3-5 24 15,1 1-24-15,-4 4 38 0,0 0-38 0,3-3 38 16,-3-2-38-16,0 5 37 0,0 0-37 0,0-7 37 16,-3-4-37-16,3 11 24 0,0 0-24 0,-4-12 25 15,1-1-25-15,3 13 28 0,0 0-28 0,-2-14 28 16,-1 0-28-16,3 14 22 0,0 0-22 0,-4-13 22 15,2 1-22-15,2 12 16 0,0 0-16 0,-3-11 17 16,1 5-17-16,2 6 27 0,0 0-27 0,-3-7 27 16,3 0-27-16,0 7 12 0,0 0-12 0,-6-5 13 15,5 0-13-15,1 5 18 0,0 0-18 0,-2-6 19 0,0 3-19 16,2 3 3-16,0 0-3 0,-2-3 4 0,2-3-4 16,0 6 3-16,0 0-3 0,-3-5 3 15,-1 0-3-15,4 5 2 0,0 0-2 0,-1-5 2 0,-4 0-2 0,5 5 0 16,0 0 0-16,-4-5 0 0,1 0 0 15,3 5 0-15,0 0 0 0,-4-4 1 0,2-1-1 0,2 5 7 16,0 0-7-16,-3-3 8 0,-1-3-8 0,4 6 23 16,0 0-23-16,-3-3 24 0,1-2-24 15,2 5 7-15,0 0-7 0,-3-4 8 0,-1-1-8 0,4 5 0 16,0 0 0-16,-2-3 0 0,-3-2 0 0,2 1-23 16,-1-1 23-16,-1 2-22 0,3-2 22 0,2 5-51 15,-1-4 51-15,1 4-51 0,-4-3 51 0,4 3-86 16,-3-5 86-16,3 5-86 0,-2-6 86 0,2 3-180 0,-5 0 180 15,3-1-180-15,0-1 180 0,2 5-182 0,0 0 182 0,-5-9-181 16,-2-3 181-16,-5-8-855 0</inkml:trace>
  <inkml:trace contextRef="#ctx0" brushRef="#br0" timeOffset="-148451.736">14909 16071 695 0,'0'0'0'0,"9"-4"0"15,3-2 0-15,-7 2 83 0,-5 2-83 0,0 2 83 16,0-3-83-16,0 3 92 0,-7 0-92 0,5 0 93 16,-1 0-93-16,-1 0 84 0,3-2-84 0,-3 2 85 0,1-1-85 15,1 1 63-15,-1-2-63 0,-1 2 63 0,2 0-63 16,-1-4 53-16,3 3-53 0,-5-1 54 0,3-1-54 0,0-1 39 15,2 1-39-15,0-1 40 16,0 1-40-16,2-1 10 0,0-1-10 0,-1 0 11 0,-1 0-11 0,4 0 13 16,-1-2-13-16,-1 2 13 0,2 1-13 0,-1 1 0 15,-1-2 0-15,1 2 0 0,1 1 0 0,1 0-2 16,2-1 2-16,-2 3-1 0,4 0 1 0,-9 0-11 16,0 0 11-16,9 3-11 0,3 2 11 0,-12-5-10 15,0 0 10-15,12 7-9 0,2 0 9 0,-14-7-9 16,0 0 9-16,12 12-9 0,0 2 9 0,-12-14-4 0,0 0 4 15,9 15-3-15,-4 0 3 0,-5-15 0 16,0 0 0-16,4 26 0 0,-10 8 0 0,6-34 2 0,0 0-2 16,-3 33 3-16,-6 1-3 0,9-34 22 0,0 0-22 15,-8 31 22-15,-5 0-22 0,5-4 32 0,-1-1-32 16,5-12 33-16,-1-9-33 0,2 0 12 0,3-2-12 0,-7 6 12 16,0 3-12-16,3 2 20 0,-3 3-20 0,4-9 20 15,1-2-20-15,-1-5 3 0,3 3-3 0,0-4 4 16,0 0-4-16,0 0 7 0,0 0-7 15,0 0 8-15,0 3-8 0,0-3 3 0,0 0-3 0,3 4 3 16,6-1-3-16,-9-3 2 0,0 0-2 0,12 3 2 16,5 1-2-16,-17-4-24 0,0 0 24 0,18 2-23 15,3-2 23-15,-21 0-45 0,0 0 45 0,21 0-44 16,1 0 44-16,-22 0-57 0,0 0 57 0,21 0-57 16,-2 1 57-16,-19-1-129 0,0 0 129 0,18 4-128 0,-1 2 128 15,-17-6-179-15,0 0 179 0,12 11-178 16,2 1 178-16,14 10-534 0</inkml:trace>
  <inkml:trace contextRef="#ctx0" brushRef="#br0" timeOffset="-147388.396">14754 16809 819 0,'0'0'0'15,"0"0"101"-15,0 0-101 0,7-5 102 0,2-2-102 0,-9 7 57 16,0 0-57-16,5-5 58 0,-2 2-58 16,-3 3 27-16,0 0-27 0,4-4 27 0,-2 3-27 0,-2 1 0 15,0 0 0-15,0 0 0 0,0 0 0 0,0 0-6 16,0 0 6-16,0 0-5 0,0 0 5 0,0 0-4 15,7 3 4-15,-6-1-4 0,3-1 4 0,1 1-21 16,2 0 21-16,-2 0-21 0,2-1 21 0,2 1-3 16,1 0 3-16,1-1-3 0,1-1 3 0,5 2 11 15,6-2-11-15,1 0 11 0,-1-2-11 0,-23 2 27 0,0 0-27 16,33-3 27-16,5-4-27 0,-38 7 38 0,0 0-38 0,42-7 38 16,5-1-38-16,-47 8 23 0,0 0-23 15,44-7 24-15,-2 2-24 0,-42 5 18 0,0 0-18 0,33-4 18 16,-7 3-18-16,-26 1 10 0,0 0-10 0,21 0 10 15,-5 0-10-15,-16 0-15 0,0 0 15 0,13 1-14 16,-7 1 14-16,-6-2-141 0,0 0 141 0,7 2-141 16,-7-2 141-16,0 0-105 0,0 0 105 0,-13 1-105 15,-13-1 105-15,-12 2-558 0</inkml:trace>
  <inkml:trace contextRef="#ctx0" brushRef="#br0" timeOffset="-146922.078">14947 17044 897 0,'0'0'0'0,"0"0"99"0,0 0-99 0,6-5 99 0,6-2-99 0,-12 7 44 16,0 0-44-16,3-3 44 0,2-1-44 0,-5 4 22 0,0 0-22 15,4-2 23-15,-2 1-23 0,-2 1 12 0,0 0-12 16,0 0 13-16,0 0-13 0,0 0 22 0,0 0-22 0,0 0 22 16,0 0-22-16,0 0 22 0,0 0-22 0,0 0 23 15,-2 3-23-15,2-3 40 16,0 0-40-16,-4 4 40 0,4-1-40 0,0-3 37 15,0 0-37-15,-5 8 38 0,2 3-38 0,3-11 24 0,0 0-24 0,-9 20 25 16,0 9-25-16,6-1 28 0,-1 3-28 16,1-4 28-16,1-3-28 0,2 4 13 0,2-1-13 0,-2 2 14 15,-2 0-14-15,2-29 19 0,0 0-19 0,0 36 20 16,0 5-20-16,0-41 14 0,0 0-14 0,0 35 15 16,0-5-15-16,0-30 16 15,0 0-16-15,0 28 17 0,2-6-17 0,-2-22 9 0,0 0-9 0,2 17 9 16,-1-7-9-16,-1-10-8 0,0 0 8 0,4 6-8 0,-1-6 8 15,-3 0-80-15,0 0 80 0,0-18-80 0,0-12 80 16,0-18-1099-16</inkml:trace>
  <inkml:trace contextRef="#ctx0" brushRef="#br0" timeOffset="-146539.385">14808 17085 953 0,'0'0'0'0,"0"0"43"0,0 0-43 0,3-2 43 0,3-3-43 15,-6 5 27-15,0 0-27 0,12-5 27 0,2-4-27 0,-14 9 23 0,0 0-23 0,17-8 24 16,6-1-24-16,3-1 3 0,0-2-3 15,-5 7 3-15,-4 2-3 0,-17 3 29 0,0 0-29 0,27-4 29 16,6 1-29-16,-33 3 19 0,0 0-19 0,29-2 20 16,6 2-20-16,-5-3 28 0,-2-1-28 15,-13 4 28-15,-8 0-28 0,0 2 37 0,-2 0-37 16,1-1 38-16,-1 1-38 0,2 0 13 0,-4-2-13 0,-3 0 13 16,4 1-13-16,-4-1 13 0,5 0-13 0,-5 0 14 15,0 0-14-15,0 0-33 0,0 0 33 0,0 0-32 16,0 0 32-16,0 0-154 0,0 0 154 0,0 0-153 15,0 0 153-15,0 0-127 0,0 0 127 0,0 0-127 0,-5 4 127 16,1-1-509-16</inkml:trace>
  <inkml:trace contextRef="#ctx0" brushRef="#br0" timeOffset="-146223.936">15160 17010 740 0,'0'0'0'0,"0"0"110"0,0 0-110 0,0 0 110 0,5 1-110 0,-5-1 89 16,0 0-89-16,0 0 90 0,4 0-90 0,-4 0 70 16,0 0-70-16,0 0 70 0,0 0-70 0,0 0 54 0,0 0-54 15,0 0 54-15,0 0-54 0,0 0 49 0,0 0-49 16,0 0 49-16,0 0-49 0,0 0 32 0,0 0-32 16,0 4 32-16,-4 3-32 0,4-7 33 0,0 0-33 15,-2 20 34-15,-1 9-34 0,3-29 37 0,0 0-37 0,0 40 38 16,-4 8-38-16,4-48 23 0,0 0-23 15,0 51 24-15,4 7-24 0,-4-58 28 0,0 0-28 0,2 55 28 16,1 0-28-16,-3-55 32 0,0 0-32 0,4 45 33 16,-3-6-33-16,-1-39-2 0,0 0 2 0,4 31-2 15,3-9 2-15,-7-22-157 0,0 0 157 0,8 0-157 16,1-17 157-16,-9 17-151 0,0 0 151 0,9-45-150 16,-6-21 150-16,10-46-833 0</inkml:trace>
  <inkml:trace contextRef="#ctx0" brushRef="#br0" timeOffset="-145430.992">15423 16617 785 0,'0'0'0'0,"0"0"75"0,0 0-75 0,3-1 76 15,4-1-76-15,-7 2 45 0,0 0-45 0,4-2 45 16,-1 1-45-16,-3 1 27 0,0 0-27 0,0 0 27 15,0 0-27-15,0 0 12 0,0 0-12 0,0 0 12 16,0 0-12-16,0 0 34 0,0 0-34 0,0 0 34 0,0 0-34 16,0 0 47-16,0 0-47 0,0 0 47 0,0 0-47 15,0 0 40-15,0 0-40 0,0 0 41 16,0 0-41-16,0 0 36 0,0 0-36 0,0 0 36 0,-3 0-36 16,3 0 39-16,0 0-39 0,0 0 40 0,0 0-40 15,0 0 8-15,0 0-8 0,0 0 9 0,0 0-9 0,0 0 21 16,0 0-21-16,0 0 21 0,0 0-21 0,0 0 14 15,0 0-14-15,0 0 15 0,0 0-15 0,0 0 1 16,0 0-1-16,0 0 1 0,0 0-1 0,0 0 1 16,0 0-1-16,0 6 1 0,-2 6-1 0,2-12 1 15,0 0-1-15,0 16 1 0,2 4-1 0,-2-20 3 16,0 0-3-16,3 19 3 0,1-2-3 0,-2-1 5 16,1-3-5-16,1-4 5 0,-4-4-5 0,0 0 22 0,0-3-22 15,0-2 23-15,1 3-23 0,-1-3 43 0,2 4-43 16,-2-4 43-16,0 0-43 0,0 0 38 0,0 0-38 0,0 0 38 15,0 0-38-15,0 0 51 0,0 0-51 0,0 0 51 16,2 3-51-16,-2-3 65 0,0 0-65 0,0 0 65 16,0 0-65-16,0 0 52 0,0 0-52 0,0 0 52 15,0 0-52-15,0 0 56 0,0 0-56 0,0 0 57 16,0 0-57-16,0 0 15 0,0 0-15 0,0 0 16 16,0 0-16-16,0 0 0 0,0 0 0 0,0 0 0 15,0 0 0-15,0 0-74 0,0 0 74 0,-2-3-73 16,0-2 73-16,2 5-124 0,0 0 124 0,0-16-124 15,2-6 124-15,0-16-1334 0</inkml:trace>
  <inkml:trace contextRef="#ctx0" brushRef="#br0" timeOffset="-143573.875">15759 16119 191 0,'0'0'0'0,"4"3"0"16,-1 4 0-16,-3-7 107 0,0 0-107 0,5 2 108 16,-5-4-108-16,0 2 95 0,0 0-95 0,0 0 96 15,0 0-96-15,0 0 71 0,0 0-71 0,0 0 71 16,0 0-71-16,0 0 58 0,0 0-58 0,0 0 59 0,0 0-59 16,0 0 34-16,0 0-34 0,0 0 35 0,-3 0-35 15,3 0 33-15,0 0-33 0,0 0 34 0,-4 0-34 16,4 0 22-16,0 0-22 0,0 0 22 0,-5 2-22 0,5-2 27 15,0 0-27-15,-9 7 27 0,-4 3-27 16,13-10 22-16,0 0-22 0,-16 14 22 0,-2 3-22 0,18-17 9 16,0 0-9-16,-17 20 10 0,-4 3-10 15,21-23 27-15,0 0-27 0,-17 22 27 0,-4-2-27 0,21-20 0 16,0 0 0-16,-18 26 0 0,6 2 0 0,12-28 0 16,0 0 0-16,-17 25 1 0,5-1-1 0,12-24 3 15,0 0-3-15,-16 31 3 0,2 2-3 0,14-33 18 16,0 0-18-16,-12 39 19 0,3 6-19 0,9-45 32 0,0 0-32 15,-5 53 33-15,-2 8-33 0,7-61 18 0,0 0-18 16,-2 65 19-16,7 7-19 0,-5-72 6 0,0 0-6 0,7 91 6 16,9 15-6-16,-16-106 0 0,0 0 0 0,19 95 0 15,7-5 0-15,-26-90-26 0,0 0 26 16,30 76-25-16,12-13 25 0,-11-17-117 0,-1-13 117 0,-6-14-117 16,-3-14 117-16,-21-5-173 0,0 0 173 0,30 2-173 15,4-6 173-15,33 3-448 0</inkml:trace>
  <inkml:trace contextRef="#ctx0" brushRef="#br0" timeOffset="-143126.204">16425 16777 1300 0,'0'0'0'0,"0"0"147"0,0 0-147 16,0 0 148-16,0-4-148 0,0 4 108 0,0 0-108 16,0 0 108-16,0 0-108 0,0 0 88 0,0 0-88 0,0 0 89 15,0 0-89-15,0 0 79 0,0 0-79 16,0 0 80-16,0 0-80 0,0 0 88 0,0 0-88 0,0 0 88 16,0 0-88-16,0 0 44 15,0 0-44-15,0 0 44 0,0 0-44 0,0 0 1 0,0 0-1 0,0 0 2 16,0 0-2-16,0 0-41 0,0 0 41 0,0 0-40 15,0-7 40-15,0 7-101 0,0 0 101 0,-4-8-100 16,1-4 100-16,3 12-235 0,0 0 235 0,-2-24-234 16,-3-10 234-16,5 34-184 0,0 0 184 0,-2-35-184 15,2-1 184-15,-2-34-866 0</inkml:trace>
  <inkml:trace contextRef="#ctx0" brushRef="#br0" timeOffset="-142453.34">16672 16304 975 0,'0'0'0'0,"-2"-4"0"0,-1-2 0 0,3 6 135 0,0 0-135 0,0-4 136 16,3 2-136-16,-3 2 78 0,0 0-78 0,0 0 78 16,4-1-78-16,-4 1 38 0,0 0-38 0,0 0 39 15,5-2-39-15,-5 2 0 0,0 0 0 0,3-2 1 16,4-1-1-16,-7 3 7 0,0 0-7 0,11-5 7 15,3 0-7-15,-14 5 0 0,0 0 0 0,14-6 1 16,5 3-1-16,-19 3 3 0,0 0-3 0,14-2 4 16,2 2-4-16,-16 0 2 0,0 0-2 0,10 4 2 15,0 3-2-15,-10-7 1 0,0 0-1 0,9 12 2 16,-4 3-2-16,-5-15 8 0,0 0-8 0,4 27 9 16,-4 8-9-16,-4-4 14 0,-1 1-14 0,5-13 15 15,0-7-15-15,0-12 15 0,0 0-15 0,-9 24 15 16,-1 5-15-16,10-29 26 0,0 0-26 0,-9 24 26 15,2-3-26-15,7-21 0 0,0 0 0 0,-3 15 0 16,-1-3 0-16,4-12-35 0,0 0 35 0,4 9-35 0,1-3 35 0,-5-6-36 16,0 0 36-16,14 0-35 0,5-3 35 0,-19 3-34 15,0 0 34-15,19-3-34 0,4-3 34 0,-23 6-34 16,0 0 34-16,23-1-34 0,-1-1 34 16,-22 2-32-16,0 0 32 0,21 3-32 0,0 4 32 0,-21-7-14 15,0 0 14-15,17 12-13 0,-1 4 13 0,-16-16-7 16,0 0 7-16,12 22-6 0,-3 5 6 0,-9-27 0 15,0 0 0-15,0 29 0 0,-5 4 0 0,5-33 5 16,0 0-5-16,-12 34 5 0,-8 1-5 0,20-35 15 16,0 0-15-16,-19 29 16 0,-2-2-16 0,21-27 26 0,0 0-26 0,-19 22 26 15,2-5-26-15,17-17-42 16,0 0 42-16,-14 14-41 0,2-4 41 0,12-10-137 0,0 0 137 0,-14-1-136 16,-4-10 136-16,18 11-179 0,0 0 179 0,-8-32-179 15,4-19 179-15,-8-33-372 0</inkml:trace>
  <inkml:trace contextRef="#ctx0" brushRef="#br0" timeOffset="-141676.555">17156 16400 953 0,'0'0'0'0,"-8"-4"0"0,-3-2 0 16,11 2 138-16,9 2-138 0,-9 2 139 0,2-1-139 15,1 1 77-15,2-2-77 0,-5 2 78 0,4-3-78 0,-4 3 55 16,3-4-55-16,-3 4 56 0,0 0-56 16,0 0 28-16,4 0-28 0,-4 0 28 0,3-3-28 0,-3 3 7 15,0 0-7-15,0 0 8 0,0 0-8 16,0 0 11-16,0 0-11 0,0 0 11 0,0 0-11 0,0 0 1 16,0 0-1-16,0 0 1 0,0 0-1 0,0 0 1 15,0 0-1-15,0 0 1 0,0 0-1 16,0 0 0-16,0 0 0 0,0 0 1 15,0 0-1-15,0 0 0 0,0 0 0 0,0 0 1 0,0 0-1 0,0 0 0 16,0 0 0-16,0 0 0 0,0 0 0 0,0 0 2 0,0 0-2 16,0 0 2-16,0 0-2 0,0 0 5 0,0 0-5 15,0 0 5-15,0 0-5 0,0 0 22 0,0 0-22 0,0 0 22 16,0 0-22-16,0 0 7 0,0 0-7 16,0 0 7-16,0 0-7 0,0 0 34 0,0 0-34 0,0 0 34 15,0 0-34-15,0 0 5 0,0 0-5 0,0 0 5 16,0 0-5-16,0 0 10 0,0 0-10 0,0 0 10 15,0 0-10-15,0 0 16 0,0 0-16 0,0 0 17 16,0 0-17-16,0 0 7 0,0 0-7 0,0 0 8 16,0 0-8-16,0 0 15 0,0 0-15 0,0 0 16 15,0 0-16-15,0 0 8 0,0 0-8 0,0 0 9 16,0 0-9-16,0 0 9 0,0 0-9 0,0 0 9 16,0 0-9-16,0 0-40 0,0 0 40 0,0 0-39 15,0 0 39-15,0 0-44 0,0 0 44 0,0 0-43 16,0 0 43-16,0 0-37 0,0 0 37 0,0 0-36 15,0 0 36-15,0 0-18 0,0 0 18 0,0 0-18 0,0 0 18 16,0 0-20-16,0 0 20 0,0 0-20 0,0 0 20 16,0 0-4-16,0 0 4 0,0 0-3 0,0 0 3 15,0 0-1-15,0 0 1 0,0 0 0 0,0 0 0 0,0 0 5 16,0 0-5-16,0 0 6 0,0 0-6 0,0 0 4 16,0 0-4-16,0 0 5 0,0 0-5 0,0 0 8 15,2 3-8-15,-2-3 8 0,3 4-8 0,-3-4 3 16,2 1-3-16,-2 6 4 0,2 5-4 0,-2 5 2 15,2 4-2-15,-2-4 2 0,-2 0-2 0,2-17 9 16,0 0-9-16,-2 31 10 0,0 8-10 0,2-39 32 0,0 0-32 16,-3 38 33-16,1 1-33 0,2-39 4 0,0 0-4 15,0 41 5-15,0 1-5 0,2-6 10 0,1-6-10 16,-3-9 11-16,-3-9-11 0,6 0-1 0,-3-5 1 0,2 3-1 16,0 0 1-16,3 2-46 0,-3 0 46 15,0-5-45-15,-1-3 45 0,3 1-95 0,-4-2 95 16,0 1-94-16,0-1 94 0,0-3-137 0,0 0 137 0,7-7-137 15,3-5 137-15,8-7-777 0</inkml:trace>
  <inkml:trace contextRef="#ctx0" brushRef="#br0" timeOffset="-141110.835">17421 16393 1054 0,'0'0'0'0,"-3"-7"0"0,-6-1 0 15,9 8 115-15,0 0-115 0,-5-7 116 0,5 5-116 0,0 2 55 16,0 0-55-16,0 0 55 0,5 0-55 0,-5 0 0 16,0 0 0-16,2 0 0 0,5-2 0 0,-2 1-13 15,5-3 13-15,-3 1-13 0,0-2 13 0,2 1-15 16,-2 1 15-16,0-1-14 0,0 1 14 0,-7 3 0 15,0 0 0-15,9-4 0 0,3 1 0 0,-12 3 1 16,0 0-1-16,8-3 1 0,3 1-1 0,-11 2 5 16,0 0-5-16,10-2 5 0,1 0-5 0,-11 2 22 0,0 0-22 15,9 2 23-15,-2 0-23 0,1 3 31 0,-3 0-31 16,-1-1 31-16,-1-1-31 0,1 4 12 0,-2 0-12 16,1 1 12-16,-3 3-12 0,2 1 6 0,0 6-6 15,-2-4 6-15,0-2-6 0,0-12 4 16,0 0-4-16,-4 27 4 0,-3 11-4 0,7-38 0 0,0 0 0 0,-9 41 0 15,-3 6 0-15,12-47 5 0,0 0-5 0,-10 39 5 16,-4-3-5-16,3-5 13 0,6-7-13 0,-2-9 13 16,5-8-13-16,-3 0 15 0,4-5-15 0,-1 1 15 15,-2 0-15-15,-1 1 16 0,2 1-16 0,3-5 17 16,0 3-17-16,0-3 45 0,0 0-45 0,0 0 45 16,0 0-45-16,0 0 7 0,0 0-7 0,0 0 8 15,0 0-8-15,0 0 31 0,0 0-31 0,0 0 31 16,0 4-31-16,0-4-7 0,0 0 7 0,0 0-7 15,3 2 7-15,-3-2-23 0,0 0 23 0,9 1-22 16,3 1 22-16,-12-2-33 0,0 0 33 0,16 3-32 0,3 3 32 16,2-1-37-16,-2-2 37 0,-3 1-36 0,-4-1 36 15,2 0-78-15,-2-1 78 0,0 0-78 0,2-2 78 16,-14 0-132-16,0 0 132 0,16-9-132 0,5-4 132 0,12-10-771 16</inkml:trace>
  <inkml:trace contextRef="#ctx0" brushRef="#br0" timeOffset="-140726.997">17465 16037 1222 0,'0'0'0'0,"3"-4"0"16,1-1 0-16,-4 5 139 0,0 0-139 0,5-3 139 16,-5-1-139-16,0 4 40 0,3-3-40 0,-3 3 41 15,6-2-41-15,-1 2 0 0,2 0 0 0,1 0 0 16,-2 2 0-16,1-1-26 0,1 1 26 0,1 2-26 16,0-1 26-16,-9-3-7 0,0 0 7 0,14 15-6 15,5 9 6-15,-19-24 7 0,0 0-7 0,26 38 7 16,0 12-7-16,-26-50 27 0,0 0-27 0,30 61 27 15,3 11-27-15,-33-72 22 0,0 0-22 0,42 103 23 16,6 24-23-16,-48-127 40 0,0 0-40 0,37 113 41 0,-7-2-41 16,-30-111 22-16,0 0-22 0,17 103 22 0,-8-9-22 15,-9-94-21-15,0 0 21 0,-12 90-21 0,-13-8 21 0,25-82-144 16,0 0 144-16,-35 171-1075 0,70-342 1075 16</inkml:trace>
  <inkml:trace contextRef="#ctx0" brushRef="#br0" timeOffset="-137731.878">18470 16845 259 0,'0'0'0'0,"0"0"-31"0,0 0 31 0,0-8-31 16,0-8 31-16,0-8-80 0</inkml:trace>
  <inkml:trace contextRef="#ctx0" brushRef="#br0" timeOffset="-132803.124">18517 17039 102 0,'0'0'0'0</inkml:trace>
  <inkml:trace contextRef="#ctx0" brushRef="#br0" timeOffset="-132343.731">18473 17001 203 0,'0'0'0'0,"0"0"86"0,0 0-86 0,0 0 86 0,0 0-86 0,0 0 119 0,0 0-119 16,0 0 120-16,0 0-120 0,0 0 113 15,0 0-113-15,0 0 114 0,0 0-114 0,0 0 75 0,0 0-75 16,0 0 75-16,0 0-75 0,0 0 54 0,0 0-54 16,0 0 54-16,0 0-54 0,0 0 45 15,0 0-45-15,0 0 46 0,0 0-46 0,0 0 40 0,0 0-40 0,20 5 41 16,13 4-41-16,-33-9 17 0,0 0-17 0,50 10 17 16,18 0-17-16,-68-10 37 0,0 0-37 0,68 12 37 15,7 0-37-15,-75-12 12 0,0 0-12 0,91 16 13 16,11-1-13-16,-102-15 29 0,0 0-29 15,93 16 29-15,-5-1-29 0,-88-15 36 0,0 0-36 0,74 14 37 16,-12-1-37-16,-62-13 37 0,0 0-37 0,39 7 37 16,-15-3-37-16,-24-4 1 0,0 0-1 0,19 3 1 15,-7 1-1-15,-12-4-58 0,0 0 58 0,9 1-57 16,-4 1 57 0,-5-2-159-16,0 0 159 0,0-3-159 15,-5-3 159-15,5 6-120 0,0 0 120 0,-16-13-119 0,-10-6 119 0,-15-14-615 0</inkml:trace>
  <inkml:trace contextRef="#ctx0" brushRef="#br0" timeOffset="-131860.043">18801 16599 751 0,'9'3'0'0,"-9"-3"94"0,0 0-94 16,-13 7 95-16,-8 3-95 0,21-10 58 0,0 0-58 16,-12 7 59-16,2-4-59 0,10-3 39 0,0 0-39 15,-7 4 40-15,3-3-40 0,4-1 1 0,0 0-1 0,-1 2 1 16,-3 0-1-16,4-2 15 0,0 0-15 0,4 8 16 16,4 6-16-16,-8-14 9 15,0 0-9-15,21 19 9 0,9 5-9 0,-30-24 4 0,0 0-4 0,38 24 5 16,6 3-5-16,-44-27 3 0,0 0-3 0,50 26 3 15,8 0-3-15,-58-26 0 0,0 0 0 0,62 22 0 16,6-1 0-16,-68-21 1 0,0 0-1 0,81 22 1 16,7 2-1-16,-88-24 1 0,0 0-1 0,60 17 1 15,-15-5-1-15,-45-12 0 0,0 0 0 0,38 10 1 16,-12-1-1-16,-26-9 3 0,0 0-3 0,23 7 3 16,-7 0-3-16,-16-7 2 0,0 0-2 0,12 6 2 15,-3 1-2-15,-9-7 1 0,0 0-1 0,3 14 2 0,-3 5-2 16,0-19 15-16,0 0-15 0,-3 26 16 0,-6 6-16 15,9-32 33-15,0 0-33 0,-9 33 33 0,-3-1-33 16,12-32 10-16,0 0-10 0,-14 33 11 0,2-1-11 0,12-32-6 16,0 0 6-16,-14 28-5 0,2-3 5 0,12-25-95 15,0 0 95-15,-11 19-94 0,3-3 94 0,8-16-105 16,0 0 105-16,-21 17-105 0,-7 0 105 16,-21 17-610-16</inkml:trace>
  <inkml:trace contextRef="#ctx0" brushRef="#br0" timeOffset="-130285.586">20449 16549 214 0,'-4'3'0'0,"4"-3"0"0,0 0 0 0,-10 9 0 16,-6 5 0-16,16-14 6 0,0 0-6 0,-10 8 7 16,3-1-7-16,7-7 35 0,0 0-35 0,-18 14 36 15,-2 3-36-15,20-17 55 0,0 0-55 0,-20 19 56 16,-1-1-56-16,21-18 54 0,0 0-54 0,-27 24 54 16,-8 6-54-16,35-30 45 0,0 0-45 0,-37 29 45 15,-1 0-45-15,38-29 38 0,0 0-38 0,-35 29 38 0,4-2-38 16,31-27 34-16,0 0-34 0,-28 36 34 15,2 5-34-15,26-41 32 0,0 0-32 0,-18 45 32 0,6 3-32 0,12-48 13 16,0 0-13-16,0 44 14 0,4-1-14 0,-4-43 13 16,0 0-13-16,17 33 13 0,7-7-13 15,-24-26-4-15,0 0 4 0,35 6-3 0,12-16 3 0,-47 10-33 16,0 0 33-16,44-26-32 0,3-16 32 16,2-15-2-16,3-13 2 0,-19 22-2 15,-10 12 2-15,-23 36-1 0,0 0 1 0,24-60-1 0,-7-10 1 0,-17 70 1 16,0 0-1-16,13-53 2 0,-8 6-2 0,-5 47 36 15,0 0-36-15,3-41 37 0,-3 4-37 0,0 37 58 16,0 0-58-16,-7-31 59 0,-3 3-59 0,1 8 82 16,0 4-82-16,2 6 83 0,2 3-83 0,-3 2 91 0,1 2-91 15,1-3 91 1,-2 1-91-16,-1 2 66 0,-2-1-66 0,5 1 67 0,-1 0-67 0,-2 1 34 0,0 0-34 16,4 1 34-16,1 1-34 0,-1 0 5 0,2 0-5 0,-3 0 5 15,3 0-5-15,-2 1 10 0,-2 3-10 0,2-3 10 16,1-1-10-16,4 0 0 0,0 0 0 0,-14 4 0 15,-2 3 0-15,16-7-2 0,0 0 2 0,-15 8-2 16,-3 4 2-16,18-12-30 0,0 0 30 0,-14 26-30 16,2 8 30-16,12-34-36 0,0 0 36 0,-5 38-35 15,10 5 35-15,-5-43-38 0,0 0 38 0,12 37-37 16,6-1 37-16,-18-36-46 0,0 0 46 0,26 28-45 16,7-9 45-16,-33-19-18 0,0 0 18 0,38 10-18 15,2-8 18-15,-40-2-14 0,0 0 14 0,41-4-13 16,0-6 13-16,-41 10 0 0,0 0 0 0,37-7 0 15,-4-2 0-15,-33 9 0 0,0 0 0 0,26-5 0 16,-5 0 0-16,-21 5 1 0,0 0-1 0,18 0 1 0,-3 5-1 16,-15-5 18-16,0 0-18 0,16 14 18 0,-2 5-18 0,0 0 14 15,-2 3-14-15,-5-7 15 0,-2-3-15 0,0 6 9 16,2 2-9-16,2 7 10 0,0 6-10 0,-9-33 26 16,0 0-26-16,5 50 26 0,2 11-26 0,-5-1 6 15,-2 2-6-15,0 0 6 0,0-2-6 0,0-60 16 16,0 0-16-16,-7 92 17 0,-4 23-17 0,3-24 33 15,-1-7-33-15,4-45 34 0,3-34-34 0,0 7 46 16,0-7-46-16,-1 11 46 16,-1 3-46-16,-1 1 40 0,2 2-40 0,3-10 40 15,-4-5-40-15,4 0 11 0,0-3-11 0,0-4 11 0,0 0-11 0,4-6 1 0,1 0-1 16,-2-8 1-16,1-5-1 0,-4 19 3 0,0 0-3 0,3-31 3 16,1-8-3-16,-4 39 10 0,0 0-10 15,3-45 10-15,1-8-10 0,-1 5 3 0,-3 2-3 16,2 3 4-16,0 4-4 0,-2 39 12 15,0 0-12-15,5-45 13 0,-3-3-13 0,-2 48 3 0,0 0-3 0,7-46 4 16,0-2-4-16,-7 48 2 0,0 0-2 0,10-48 3 16,2 0-3-16,-1 2 1 0,-1 1-1 0,-1 11 2 15,-2 7-2-15,3-8-1 0,3-1 1 0,-1 4-1 16,2-1 1-16,-14 33-17 0,0 0 17 0,17-41-17 16,8-7 17-16,-25 48-34 0,0 0 34 0,20-44-34 15,5-1 34-15,-25 45-29 0,0 0 29 0,24-32-29 0,4 8 29 16,-28 24-39-16,0 0 39 0,21-16-39 0,2 8 39 15,-23 8-4-15,0 0 4 0,24 5-3 0,-1 10 3 0,-23-15 0 16,0 0 0-16,22 24 0 0,3 9 0 16,-25-33 3-16,0 0-3 0,19 32 3 15,-5 4-3-15,-7-3 15 0,-5-4-15 16,1-7 15-16,1-6-15 0,-6 1 1 0,-3 0-1 0,-1-4 2 0,1-2-2 0,5-11-1 16,0 0 1-16,-12 19-1 0,-9 5 1 0,21-24-10 15,0 0 10-15,-19 18-9 0,0-2 9 0,19-16-46 16,0 0 46-16,-25 12-46 0,-1-2 46 0,26-10-88 15,0 0 88-15,-28-3-88 0,-3-9 88 16,31 12-191-16,0 0 191 0,-24-35-190 0,3-18 190 0,-25-34-521 0</inkml:trace>
  <inkml:trace contextRef="#ctx0" brushRef="#br0" timeOffset="-129993.772">21186 16086 774 0,'0'0'0'0,"-21"14"0"15,-12 10 0-15,33-24 130 0,0 0-130 0,-5 10 131 16,13-8-131-16,-8-2 117 0,0 0-117 0,4 3 118 16,3-1-118-16,-7-2 100 0,0 0-100 0,5 5 101 15,0 2-101-15,-5-7 69 0,0 0-69 0,2 17 69 16,0 5-69-16,-2-22 49 0,0 0-49 0,1 31 50 16,3 7-50-16,-2 1 33 0,1 3-33 0,2-1 34 15,6 0-34-15,-11-41 33 0,0 0-33 0,3 61 33 16,3 15-33-16,-3 9 13 0,-1 11-13 0,1-22 13 0,-3-11-13 15,0-63 6-15,0 0-6 0,-3 71 6 0,-1-1-6 16,4-70 4-16,0 0-4 0,-1 44 4 0,1-16-4 0,0-28-37 16,0 0 37-16,0 22-36 0,1-10 36 0,-1-12-94 15,0 0 94-15,0-14-93 16,-1-20 93-16,1-14-1137 0</inkml:trace>
  <inkml:trace contextRef="#ctx0" brushRef="#br0" timeOffset="-129784.494">21093 16590 1155 0,'4'9'0'0,"-4"-9"48"16,0 0-48-16,0 6 48 0,-4 3-48 0,4-9 56 0,0 0-56 15,0 5 57-15,4-2-57 0,-4-3 1 16,0 0-1-16,5 4 1 0,6-1-1 0,-11-3-17 0,0 0 17 0,14 4-16 16,-2-1 16-16,-12-3-11 0,0 0 11 0,17 2-11 15,6 0 11-15,-23-2-58 0,0 0 58 16,26-2-58-16,5-3 58 0,-31 5-107 0,0 0 107 0,35-12-107 15,2-5 107-15,-37 17-89 0,0 0 89 0,38-23-88 16,0-4 88-16,39-23-521 0</inkml:trace>
  <inkml:trace contextRef="#ctx0" brushRef="#br0" timeOffset="-129416.856">21808 16446 751 0,'0'0'0'0,"0"0"83"16,0 0-83-16,0 0 84 0,0-3-84 0,0 3 78 15,0 0-78-15,0 0 79 0,0 0-79 0,0 0 76 16,0 0-76-16,0 0 76 0,3 1-76 0,-3-1 59 15,0 0-59-15,4 2 60 0,3 1-60 0,-7-3 40 16,0 0-40-16,14 7 41 0,7 2-41 0,-21-9 59 16,0 0-59-16,29 15 59 0,13 8-59 0,-42-23 38 15,0 0-38-15,44 27 39 0,6 7-39 0,-50-34 27 16,0 0-27-16,52 36 27 0,6 5-27 0,-58-41 10 0,0 0-10 16,57 40 10-16,1-1-10 0,-58-39 1 0,0 0-1 15,64 40 2-15,4-1-2 0,-26-15-55 0,-12-9 55 0,-11-3-54 16,-5-7 54-16,-2 1-143 15,-2-5 143-15,3-6-142 16,-5-5 142-16,-8 10-138 0,0 0 138 0,5-22-137 0,-3-13 137 0,5-21-679 16</inkml:trace>
  <inkml:trace contextRef="#ctx0" brushRef="#br0" timeOffset="-129158.714">22463 16276 1177 0,'0'0'0'0,"3"9"0"0,4 3 0 16,-7-12 145-16,0 0-145 0,-5 5 146 0,-7-3-146 16,12-2 107-16,0 0-107 0,-23 3 107 0,-6 2-107 15,29-5 30-15,0 0-30 0,-35 16 30 16,-4 4-30-16,3 6-2 0,-1 3 2 0,11-7-2 0,7-3 2 16,19-19 1-16,0 0-1 0,-31 47 2 0,-4 14-2 0,3-2 26 15,1 0-26-15,8-16 26 0,4-10-26 0,19-33 2 16,0 0-2-16,-24 44 3 0,-1 6-3 0,25-50-56 15,0 0 56-15,-19 38-56 0,5-7 56 16,14-31-147-16,0 0 147 0,-5 13-147 0,5-13 147 0,-9 14-948 16</inkml:trace>
  <inkml:trace contextRef="#ctx0" brushRef="#br0" timeOffset="-128988.056">22773 16633 1726 0,'-2'-4'0'0,"2"4"-104"0,0 0 104 0,-7-24-103 15,-5-15 103-15,12 39-139 0,0 0 139 0,-19-63-915 16,38 126 915-16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37:00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12T03:37:33.726"/>
    </inkml:context>
  </inkml:definitions>
  <inkml:trace contextRef="#ctx0" brushRef="#br0">4270 8608 393 0,'0'0'0'0,"0"0"0"16,0 0 0-16,0 0 33 0,0 0-33 0,0 0 34 15,0 0-34-15,0 0 0 0,0 0 0 0,0 0 0 16,0 0 0-16,0 0-23 0,0 0 23 0,0 0-22 16,0 0 22-16,0 0-38 0,0 0 38 0,0 0-37 0,0 0 37 15,0 0 0-15,0 0 0 0,0 0 0 0,0 0 0 16,0 0 12-16,0 0-12 0,0 0 12 0,0 0-12 16,0 0 40-16,0 0-40 0,0 0 40 0,-4 0-40 0,4 0 14 15,0 0-14-15,0 0 15 0,0 0-15 0,0 0 13 16,0 0-13-16,0 0 13 0,0 0-13 0,0 0 10 15,0 0-10-15,0 0 10 0,0 0-10 0,0 0 8 16,0 0-8-16,0 0 8 0,0 0-8 0,0 0 8 16,0 0-8-16,0 0 8 0,0 0-8 0,0 0 15 15,0 0-15-15,0 0 15 0,-3 4-15 0,3-4 22 16,0 0-22-16,-2 5 23 0,2 2-23 0,0-7 32 0,0 0-32 16,0 12 33-16,0 3-33 0,0-15 19 0,0 0-19 15,0 19 20-15,0 2-20 0,0-21 29 0,0 0-29 16,0 27 29-16,0 9-29 0,0-36 31 0,0 0-31 0,-3 39 31 15,3 4-31-15,0-43 20 0,0 0-20 0,-4 48 20 16,4 7-20-16,0-55 36 0,0 0-36 0,0 67 36 16,0 5-36-16,0-72 30 0,0 0-30 0,-2 103 30 15,2 20-30-15,0-123 38 0,0 0-38 0,0 132 39 16,0 14-39-16,0-146 44 0,0 0-44 0,2 149 44 16,-2 6-44-16,0-155 41 0,0 0-41 15,4 156 41-15,1 2-41 0,-5-158 57 0,0 0-57 0,7 152 58 16,-2-1-58-16,-5-151 61 0,0 0-61 0,4 149 61 15,1 0-61-15,-5-149 51 0,0 0-51 0,0 137 52 16,0-10-52-16,0-127 56 0,0 0-56 0,0 118 56 16,0-8-56-16,0-110 50 0,0 0-50 0,-4 94 50 15,4-12-50-15,0-82 49 0,0 0-49 0,4 74 49 0,-4-9-49 16,0-65 37-16,0 0-37 0,3 62 37 0,1-6-37 16,-4-56 26-16,0 0-26 0,5 53 26 0,4-3-26 15,-9-50 16-15,0 0-16 0,3 41 17 0,-1-5-17 0,-2-36 0 16,0 0 0-16,3 29 0 0,4-5 0 0,-7-24-7 15,0 0 7-15,6 23-6 0,-3-5 6 0,2-2-57 16,1-2 57-16,-3-6-57 0,-3-3 57 0,0-5-80 16,0 0 80-16,0 5-80 0,-3 1 80 0,3-6-123 15,0 0 123-15,-2 5-123 0,2 0 123 0,0-5-175 16,0 0 175-16,-9-12-174 0,-7-10 174 0,-10-11-794 16</inkml:trace>
  <inkml:trace contextRef="#ctx0" brushRef="#br0" timeOffset="1518.165">7730 8259 135 0,'0'0'0'0,"0"0"0"15,0 0 0-15,0 0 45 0,0 0-45 0,0 0 46 16,0 0-46-16,0 0 40 0,0 0-40 0,0 0 41 16,0 0-41-16,0 0 36 0,0 0-36 0,0 0 36 15,0 0-36-15,0 0 24 0,0 0-24 0,0 0 25 0,0 0-25 16,0 0 10-16,0 0-10 0,0 0 10 0,0 0-10 16,0 0 18-16,0 0-18 0,0 0 19 0,0 0-19 15,0 0 14-15,0 0-14 0,0 0 15 0,0 0-15 16,0 0 15-16,0 0-15 0,0 0 16 0,0 0-16 15,0 0 26-15,0 0-26 0,0 0 26 0,0 0-26 0,0 0 20 16,0 0-20-16,0 0 20 0,0 0-20 0,0 0 35 16,0 0-35-16,0 0 35 0,0 0-35 0,0 0 19 15,0 0-19-15,0 0 20 0,0 0-20 0,0 0 29 16,0 0-29-16,0 0 29 0,0 3-29 0,0-3 20 16,0 0-20-16,0 6 20 0,0-1-20 0,-4 5 27 15,3 5-27-15,1-1 27 0,0-2-27 0,0 5 13 0,0 4-13 16,0 1 14-16,-4 2-14 0,4-24 19 0,0 0-19 15,0 31 20-15,-3 10-20 0,3-41 14 0,0 0-14 0,0 50 15 16,0 1-15-16,0 0 16 0,3 4-16 16,-3-7 17-16,4 2-17 0,-4-50 9 0,0 0-9 0,1 91 9 15,6 27-9-15,-7-118 16 0,0 0-16 0,4 139 17 16,-4 25-17-16,0-164 22 0,0 0-22 0,0 182 23 16,-4 22-23-16,4-35 32 0,0-20-32 0,-3-25 33 15,-2-23-33-15,5-101 53 0,0 0-53 16,-4 118 53-16,4 5-53 0,0-123 36 0,0 0-36 0,0 134 37 15,0 10-37-15,0-144 18 0,0 0-18 0,4 139 18 16,4-1-18-16,-8-138 54 0,0 0-54 0,5 129 54 16,2-9-54-16,-7-120 25 0,0 0-25 0,6 104 26 15,-1-13-26-15,-5-91 27 0,0 0-27 0,7 84 27 16,-4-7-27-16,-3-77 45 0,0 0-45 0,6 86 45 16,-3 3-45-16,-3-89 8 0,0 0-8 0,5 89 9 0,-5-5-9 15,0-84 37-15,0 0-37 0,4 91 38 0,-4 3-38 16,0-94 11-16,0 0-11 0,2 80 11 0,1-4-11 0,-3-76 12 15,0 0-12-15,0 51 13 0,3-15-13 16,-3-36 34-16,0 0-34 0,0 24 34 0,0-14-34 0,0-10 4 16,0 0-4-16,2 11 5 0,0-6-5 0,-2-5 0 15,0 0 0-15,2 5 0 0,1-2 0 0,-3-3-89 16,0 0 89-16,-9-3-88 0,-3-6 88 0,12 9-239 16,0 0 239-16,-24-31-238 0,-11-18 238 0,-24-32-831 15</inkml:trace>
  <inkml:trace contextRef="#ctx0" brushRef="#br0" timeOffset="2747.352">3425 11870 505 0,'0'0'0'0,"5"-5"0"15,4-3 0-15,-9 8 40 0,0 0-40 0,3-6 40 16,3 1-40-16,-6 5 10 0,0 0-10 0,0-3 10 15,3 1-10-15,-3 2 0 0,0 0 0 0,0 0 1 16,0-2-1-16,0 2-1 0,0 0 1 0,0 0 0 16,0 0 0-16,0 0 15 0,0 0-15 0,0 0 16 15,0 2-16-15,0-2 56 0,0 0-56 0,0 0 57 16,0 4-57-16,0-4 64 0,0 0-64 0,0 0 64 16,5 3-64-16,-5-3 58 0,0 0-58 0,4 3 59 0,5-1-59 15,-9-2 46-15,0 0-46 0,12 2 47 0,0 0-47 16,-12-2 43-16,0 0-43 0,14 1 44 0,3-1-44 15,-17 0 18-15,0 0-18 0,21 0 18 0,4 0-18 16,-25 0 42-16,0 0-42 0,26 0 43 16,3 0-43-16,-29 0 7 0,0 0-7 0,33 0 7 0,2 0-7 0,-35 0 30 15,0 0-30-15,39-1 30 0,2-1-30 0,-41 2 35 16,0 0-35-16,44-4 35 0,1 1-35 0,-45 3 21 16,0 0-21-16,47-3 21 0,-3 1-21 0,-44 2 19 15,0 0-19-15,50-2 20 0,4 0-20 0,-54 2 17 16,0 0-17-16,56-3 17 0,5 0-17 0,-61 3 25 15,0 0-25-15,63-2 26 0,-4 0-26 0,-59 2 12 0,0 0-12 16,77-2 13-16,6 2-13 0,-83 0 18 16,0 0-18-16,87-3 19 0,6 0-19 0,-93 3 39 0,0 0-39 0,89-4 39 15,-4-1-39-15,-85 5 6 0,0 0-6 16,85-5 6-16,-1-2-6 0,-84 7 12 0,0 0-12 0,89-3 12 16,0-4-12-16,-89 7 25 0,0 0-25 0,85-4 26 15,0 3-26-15,-85 1 1 0,0 0-1 0,86 0 2 16,6 0-2-16,-92 0 31 0,0 0-31 0,94 0 31 15,0 3-31-15,-94-3 4 0,0 0-4 0,96 0 5 16,2 0-5-16,-98 0 25 0,0 0-25 0,102-3 26 16,5-3-26-16,-107 6 21 0,0 0-21 0,102-5 21 15,-1-2-21-15,-101 7 24 0,0 0-24 16,107-3 25-16,3 1-25 0,-110 2 23 16,0 0-23-16,101 0 24 0,-4 0-24 15,-97 0 9-15,0 0-9 0,98 4 9 0,1 3-9 0,-99-7 18 0,0 0-18 0,92 3 18 0,-3 0-18 16,-89-3 14-16,0 0-14 0,91 0 15 0,5-1-15 15,-96 1 25-15,0 0-25 0,94-4 26 0,3 3-26 16,-97 1 37-16,0 0-37 0,89-7 37 0,-4 2-37 0,-85 5 12 16,0 0-12-16,93-9 13 0,4 2-13 15,-97 7 13-15,0 0-13 0,87-3 14 0,-3 3-14 0,-84 0 4 16,0 0-4-16,73 3 5 0,-1-1-5 0,-72-2 3 16,0 0-3-16,76 7 3 0,4 3-3 0,-80-10 17 15,0 0-17-15,77 12 17 0,-4 0-17 0,-73-12 14 16,0 0-14-16,63 12 15 0,-13-3-15 0,-50-9 9 15,0 0-9-15,34 6 9 0,-15-2-9 0,-19-4 4 16,0 0-4-16,15 5 5 0,-2-5-5 0,-13 0-28 0,0 0 28 16,5 2-28-16,-2-2 28 0,-3 0-172 0,0 0 172 0,-12-12-172 15,-14-5 172-15,26 17-158 0,0 0 158 0,-47-35-158 16,-12-9 158-16,-48-33-1209 0</inkml:trace>
  <inkml:trace contextRef="#ctx0" brushRef="#br0" timeOffset="4199.266">3847 10597 886 0,'0'0'0'0,"3"-13"0"0,1-11 0 0,-4 24-104 15,0 0 104-15,-4-4-104 0,1 9 104 0,3-5-51 16,0 0 51-16,-6 7-50 0,3-2 50 0,3-5-35 16,0 0 35-16,-4 7-35 0,3-3 35 0,1-4-16 0,0 0 16 15,-4 3-15-15,1-1 15 0,3-2 36 0,0 0-36 16,0 0 37-16,-2 3-37 0,2-3 71 0,0 0-71 0,0 0 72 16,0 0-72-16,0 0 77 0,0 0-77 15,0 0 77-15,0 0-77 0,0 0 86 0,0 0-86 16,0 0 86-16,0 0-86 0,0 0 70 0,0 0-70 0,0 0 71 15,0 0-71-15,0 0 44 0,0 0-44 16,0 0 45-16,0 0-45 0,0 0 43 0,0 0-43 0,0 0 44 16,0-5-44-16,0 5 57 0,0 0-57 0,0-7 58 15,0-3-58-15,0 10 54 0,0 0-54 0,0-10 55 16,0-4-55-16,0 14 50 0,0 0-50 0,5-17 50 16,-1-7-50-16,-4 24 33 0,0 0-33 0,8-27 33 15,1-4-33-15,-9 31 15 0,0 0-15 0,9-35 16 16,5-1-16-16,1 4 42 0,-2-1-42 0,1 4 42 15,-2 2-42-15,2-1 6 0,1 3-6 0,-1-1 7 16,2 0-7-16,-16 26 30 0,0 0-30 0,14-29 30 0,5-3-30 16,-19 32 1-16,0 0-1 0,23-36 2 0,1-11-2 15,-24 47 2-15,0 0-2 0,35-44 2 0,8-4-2 0,-43 48 0 16,0 0 0-16,49-46 0 0,7-4 0 0,-56 50-3 16,0 0 3-16,68-57-3 0,9-9 3 0,-77 66-1 15,0 0 1-15,73-64-1 0,7 1 1 0,-80 63-1 16,0 0 1-16,84-53 0 0,1 8 0 0,-14 6-1 15,-13 5 1-15,-8 10 0 0,-4 8 0 0,-46 16 0 16,0 0 0-16,50-24 0 0,9 0 0 16,-59 24 0-16,0 0 0 0,68-31 1 0,9-1-1 0,-77 32 3 15,0 0-3-15,70-28 3 0,5 1-3 0,-75 27 19 16,0 0-19-16,73-27 20 0,3-4-20 0,-76 31 13 0,0 0-13 0,84-24 14 16,1 3-14-16,-85 21 10 0,0 0-10 0,81-24 10 15,-5 2-10-15,-76 22 4 0,0 0-4 0,77-17 5 16,-4 3-5-16,-73 14 7 0,0 0-7 0,71-10 7 15,1 3-7-15,-72 7 22 0,0 0-22 0,68-3 22 16,0-3-22-16,-21 5 6 0,-14-1-6 0,2 2 7 16,-6-3-7-16,-29 3 9 0,0 0-9 0,47 0 10 15,7-6-10-15,-3 5 24 0,-2-3-24 0,-4 4 25 16,-7 2-25-16,-3-2 2 0,-2-2-2 0,0 2 2 16,2 2-2-16,-35-2 6 0,0 0-6 0,42 3 7 15,7 6-7-15,-49-9 8 0,0 0-8 0,54 9 8 16,0 1-8-16,-54-10 14 0,0 0-14 0,56 10 15 15,-1 2-15-15,-55-12 14 0,0 0-14 0,73 10 15 16,15 2-15-16,-88-12 15 0,0 0-15 0,85 7 16 0,4 2-16 16,-89-9 16-16,0 0-16 0,76 1 17 0,-4-1-17 15,-72 0 15-15,0 0-15 0,70-1 16 0,-3-6-16 0,-67 7 9 16,0 0-9-16,68-5 10 0,4-7-10 0,-72 12 34 16,0 0-34-16,50-7 34 0,-8-2-34 15,-42 9 4-15,0 0-4 0,35-10 5 0,-5 0-5 0,-9 3-22 16,-11-3 22-16,0 1-22 0,-4 2 22 0,-3-3-134 15,-3-2 134-15,-9-5-134 0,-3-4 134 0,12 21-127 16,0 0 127-16,-26-32-126 0,-12-11 126 0,-25-36-1310 16</inkml:trace>
  <inkml:trace contextRef="#ctx0" brushRef="#br0" timeOffset="5443.477">6240 7814 415 0,'0'0'0'16,"0"0"0"-16,4-7 0 0,-4 7 47 0,0 0-47 16,0-5 48-16,3-2-48 0,-3 7 43 0,0 0-43 0,0-5 43 15,0-6-43-15,0 11 34 0,0 0-34 0,0-5 34 16,2-3-34-16,-2 8 40 0,0 0-40 0,0-4 41 16,0 1-41-16,0 3 39 0,0 0-39 0,-2-5 39 15,2 3-39-15,0 2 45 0,0 0-45 0,0 0 46 16,-7-2-46-16,7 2 11 0,0 0-11 0,-8 4 11 15,-5 1-11-15,13-5 33 0,0 0-33 0,-10 7 33 16,-6 1-33-16,16-8 5 0,0 0-5 0,-14 12 5 16,-7 4-5-16,21-16 9 0,0 0-9 0,-17 17 9 0,-2 0-9 15,19-17 8-15,0 0-8 0,-18 29 9 16,4 4-9-16,14-33 8 0,0 0-8 0,-15 46 8 0,6 3-8 0,9-49 15 16,0 0-15-16,-9 66 15 0,6 11-15 15,3-77 33-15,0 0-33 0,3 102 33 0,6 22-33 0,-9-124 57 16,0 0-57-16,12 113 57 0,9-2-57 0,0-22 82 15,0-17-82-15,-7-22 82 0,-5-24-82 0,3 1 73 16,-4-5-73-16,5 6 74 0,-5-1-74 0,-8-27 63 16,0 0-63-16,9 24 64 0,-4 4-64 0,-5-28 54 15,0 0-54-15,7 22 54 0,-5 2-54 0,-2-24 33 16,0 0-33-16,4 20 33 0,-4-4-33 0,0-16 0 16,0 0 0-16,0 12 0 0,0-5 0 0,0-7-48 0,0 0 48 15,-6 5-48-15,3-2 48 0,3-3-95 0,0 0 95 16,-14-14-95-16,-7-10 95 0,21 24-127 0,0 0 127 15,-24-39-127-15,-3-16 127 0,27 55-133 0,0 0 133 0,-29-67-132 16,-4-11 132-16,-28-68-717 0</inkml:trace>
  <inkml:trace contextRef="#ctx0" brushRef="#br0" timeOffset="5711.22">5827 8411 371 0,'0'0'0'0,"11"12"0"16,8 4 0-16,-14-13 87 0,-5-3-87 0,0 0 87 15,0 0-87-15,0 0 161 0,-5-7-161 0,1 4 162 16,4 0-162-16,0 1 113 0,4-5-113 0,5 2 114 16,-1 1-114-16,-8 4 87 0,0 0-87 0,21-8 87 0,9 1-87 15,-30 7 69-15,0 0-69 0,40-9 69 0,11 1-69 16,-6 1 70-16,2-3-70 0,-14 5 71 0,-2 1-71 16,-31 4 81-16,0 0-81 0,30-3 82 0,-4-1-82 15,-26 4 40-15,0 0-40 0,21-1 40 0,-4-3-40 16,-17 4 23-16,0 0-23 0,16-3 24 0,-7 1-24 0,-9 2-43 15,0 0 43-15,5-2-43 0,2 1 43 0,-7 1-104 16,0 0 104-16,2-4-104 0,1-3 104 0,-3 7-179 16,0 0 179-16,4-13-179 0,1-10 179 0,4-13-785 15</inkml:trace>
  <inkml:trace contextRef="#ctx0" brushRef="#br0" timeOffset="6129.058">6698 8053 819 0,'0'0'0'0,"-17"2"0"15,-9 5 0-15,14-4 118 0,12 1-118 0,3-4 118 16,6-4-118-16,-4 4 78 0,4 0-78 0,-6 0 78 16,1 0-78-16,-4 0 41 0,0 0-41 0,0 0 42 15,0 0-42-15,-4 0 1 0,1 0-1 0,3 0 2 16,-5 4-2-16,5-4 1 0,0 0-1 0,-9 2 2 15,-7 4-2-15,16-6 4 0,0 0-4 0,-14 6 4 16,-3 0-4-16,17-6 12 0,0 0-12 0,-25 12 12 16,-1 4-12-16,26-16 3 0,0 0-3 0,-24 19 4 0,-2-2-4 15,26-17 7-15,0 0-7 0,-21 27 7 16,-4 7-7-16,8-4 3 0,3 0-3 0,2-9 3 0,7-7-3 16,5-14 0-16,0 0 0 0,-7 32 0 0,3 6 0 0,4-38 0 15,0 0 0-15,4 44 0 0,4 1 0 0,-8-45 0 16,0 0 0-16,16 46 0 0,10-1 0 15,-26-45-39-15,0 0 39 0,30 37-39 0,8-1 39 0,-38-36-87 16,0 0 87-16,39 21-86 0,2-9 86 16,-41-12-112-16,0 0 112 0,32 2-112 0,-3-9 112 0,-29 7-123 15,0 0 123-15,25-17-123 0,-10-6 123 0,-15 23-150 16,0 0 150-16,11-34-149 0,-4-7 149 0,7-33-157 16</inkml:trace>
  <inkml:trace contextRef="#ctx0" brushRef="#br0" timeOffset="6410.559">6604 8281 359 0,'0'0'0'0,"4"4"0"0,5 4 0 0,-9-8 136 0,0 0-136 0,0 0 137 15,0 0-137-15,0 0 138 0,0 0-138 0,0 0 138 16,-4-8-138-16,4 8 118 0,0 0-118 0,-3-4 119 16,3 1-119-16,0 3 98 0,0 0-98 0,0 0 99 15,0-4-99-15,0 4 52 0,0 0-52 0,0 0 53 16,7 4-53-16,-7-4 36 0,0 0-36 0,10 5 36 15,6 7-36-15,-4 2 33 0,5 3-33 0,1 2 34 16,3 5-34-16,0-6 6 0,-1 6-6 0,1-6 7 16,-3 0-7-16,-18-18 28 0,0 0-28 0,21 19 28 15,-2 2-28-15,-19-21 6 0,0 0-6 0,19 19 6 0,0 0-6 16,-19-19 0-16,0 0 0 0,16 13 0 0,-2-2 0 16,-14-11-56-16,0 0 56 0,12 5-55 15,-3-5 55-15,-9 0-92 0,0 0 92 0,7-16-92 16,-7-11 92-16,8-16-946 0</inkml:trace>
  <inkml:trace contextRef="#ctx0" brushRef="#br0" timeOffset="6693.043">6899 8108 651 0,'0'0'0'0,"0"9"0"0,0 1 0 0,0-10 83 0,0 0-83 16,0 5 84-16,0-10-84 0,0 5 90 0,0 0-90 15,0 0 91-15,0-3-91 0,0 3 83 0,0 0-83 16,-2 5 84-16,-1 3-84 0,3-8 74 0,0 0-74 0,-9 28 75 16,-9 11-75-16,1 1 50 0,-2 2-50 0,8-14 51 15,3-9-51-15,-3 1 9 0,2 1-9 0,-4 10 10 16,-5 5-10-16,18-36 38 0,0 0-38 0,-12 30 39 16,0 1-39-16,12-31 0 0,0 0 0 0,-12 28 0 15,1-4 0-15,11-24-42 0,0 0 42 0,-9 22-41 16,6-5 41-16,3-17-127 0,0 0 127 0,-7 15-126 15,5-3 126-15,2-12-150 0,0 0 150 0,2 0-149 16,7-8 149-16,3-4-561 0</inkml:trace>
  <inkml:trace contextRef="#ctx0" brushRef="#br0" timeOffset="6945.519">7139 7947 819 0,'0'0'0'0,"-12"4"0"0,-5 8 0 0,10-11 107 16,7 1-107-16,7 3 107 0,10-1-107 0,-5 4 75 15,6 2-75-15,-10-1 76 0,1-6-76 0,0 8 56 16,-1 2-56-16,3 8 57 0,3 3-57 0,-14-24 43 16,0 0-43-16,12 36 43 0,0 10-43 0,-3-3 34 15,-4 0-34-15,-1-4 34 0,-4-3-34 0,-4 0 0 0,-5 4 0 16,1-6 0-16,1-7 0 0,7-27-76 0,0 0 76 15,-19 41-75-15,-9 9 75 0,28-50-129 0,0 0 129 16,-44 39-128-16,-12 1 128 0,-41 39-691 0</inkml:trace>
  <inkml:trace contextRef="#ctx0" brushRef="#br0" timeOffset="9457.955">4754 9576 135 0,'0'0'0'0,"-3"0"0"16,-6 0 0-16,9 0-1 0,0 0 1 0,0 0-1 16,0 0 1-16,0 0 0 0,0 0 0 0,0 0 1 15,4-3-1-15,-4 3 3 0,0 0-3 0,0 0 3 16,0-3-3-16,0 3 29 0,0 0-29 0,0 0 29 16,0 0-29-16,0 0 46 0,0 0-46 0,0 0 47 15,0 0-47-15,0 0 46 0,0 0-46 0,0 0 46 0,0 0-46 16,0 0 42-16,0 0-42 0,0 0 42 0,0 0-42 15,0 0 36-15,0 0-36 0,0 0 36 0,0 0-36 16,0 0 24-16,0 0-24 0,0 0 25 0,0 0-25 16,0 0 27-16,0 0-27 0,0 0 27 0,0 0-27 0,0 0 22 15,0 0-22-15,0 0 22 0,0 0-22 0,0 0 4 16,0 0-4-16,0 0 5 0,0 0-5 0,0 0 15 16,0 0-15-16,0 0 15 0,-4 3-15 0,4-3 8 15,0 0-8-15,-9 5 9 0,-3 5-9 0,12-10 3 16,0 0-3-16,-14 12 4 0,-1 4-4 0,15-16 2 15,0 0-2-15,-21 24 3 0,-2 8-3 0,6-3 17 16,-3 4-17-16,10-16 17 0,1-5-17 0,9-12 3 16,0 0-3-16,-15 31 3 0,-8 10-3 0,23-41 3 15,0 0-3-15,-21 45 3 0,0 3-3 0,21-48 28 0,0 0-28 16,-26 51 28-16,2 2-28 0,24-53 17 0,0 0-17 0,-30 51 17 16,-5-1-17-16,35-50 36 0,0 0-36 0,-28 43 36 15,2-7-36-15,26-36 20 0,0 0-20 0,-23 33 20 16,8-8-20-16,15-25 36 0,0 0-36 15,-14 22 36-15,2-6-36 0,12-16 30 0,0 0-30 0,-7 14 30 16,1-4-30-16,6-10 32 0,0 0-32 0,-5 5 33 16,2 2-33-16,3-7 22 0,0 0-22 0,0 3 22 15,0 2-22-15,0-5 41 0,0 0-41 0,0 6 41 16,0-3-41-16,0-3 22 0,0 0-22 0,0 3 23 16,0 1-23-16,0-4 18 0,0 0-18 0,0 0 19 15,3 3-19-15,-3-3-14 0,0 0 14 0,0 0-13 16,0 0 13-16,0 0-68 0,0 0 68 0,0 0-68 15,0 0 68-15,0 0-122 0,0 0 122 0,0 0-122 0,0 0 122 16,0 0-157-16,0 0 157 0,5-8-156 0,1-4 156 16,6-7-417-16</inkml:trace>
  <inkml:trace contextRef="#ctx0" brushRef="#br0" timeOffset="10141.258">5437 9285 662 0,'0'0'0'0,"-12"5"0"15,-4 4 0-15,15-6 101 0,1-3-101 0,0 0 102 16,0-5-102-16,0 5 89 0,8-3-89 0,-8 3 89 16,0 0-89-16,0 0 63 0,0 0-63 0,0 0 63 15,0 0-63-15,0 0 48 0,0 0-48 0,0 0 48 0,0 0-48 16,0 0 36-16,-3 5-36 0,3-5 37 15,0 0-37-15,0 0 39 0,-5 5-39 0,1 0 40 16,1 2-40-16,3-7 34 0,0 0-34 0,-11 21 34 0,-8 8-34 16,19-29 22-16,0 0-22 0,-23 37 23 0,-3 6-23 15,26-43-13-15,0 0 13 0,-33 48-12 0,-5 4 12 0,38-52-24 16,0 0 24-16,-42 58-23 0,-2 0 23 0,44-58-25 16,0 0 25-16,-59 77-24 0,-4 12 24 15,63-89-5-15,0 0 5 0,-64 86-4 0,1 6 4 0,63-92-1 16,0 0 1-16,-64 89-1 0,-8-1 1 15,72-88 0-15,0 0 0 0,-64 89 0 0,-1 2 0 0,65-91 6 16,0 0-6-16,-59 84 7 0,9-6-7 0,11-14 9 16,10-11-9-16,13-29 9 0,14-26-9 0,2 2 9 15,0 0-9-15,-15 24 9 0,-6 7-9 16,21-31 23-16,0 0-23 0,-14 22 24 0,2-3-24 0,12-19 6 0,0 0-6 16,-13 17 7-16,8-6-7 0,5-11 16 0,0 0-16 15,-9 10 17-15,6 0-17 0,3-10 23 0,0 0-23 0,-5 5 24 16,1-1-24-16,4-4 3 0,0 0-3 15,-3 3 3-15,1-1-3 0,2-2 13 0,0 0-13 16,0 0 14-16,0 0-14 0,0 0-4 0,0 0 4 0,0 0-3 16,0 0 3-16,0 0-45 0,0 0 45 0,0 0-44 15,-3 3 44-15,3-3-88 0,0 0 88 0,0 0-88 16,-4 4 88-16,4-4-158 0,0 0 158 0,7-7-157 16,2-5 157-16,-9 12-160 0,0 0 160 0,22-29-160 15,8-14 160-15,21-29-435 0</inkml:trace>
  <inkml:trace contextRef="#ctx0" brushRef="#br0" timeOffset="10798.666">6052 9225 673 0,'0'0'0'0,"-3"2"0"0,-1 1 0 0,4-3 18 15,0 0-18-15,0 0 19 0,-2 4-19 0,2-4-56 0,0 0 56 16,0 0-55-16,0 0 55 0,0 0-100 0,0 0 100 16,0 0-99-16,0 0 99 0,0 0-54 15,0 0 54-15,0 0-54 0,-3 0 54 0,3 0 22 0,0 0-22 16,-7 1 22-16,2 1-22 0,5-2 62 0,0 0-62 0,-9 5 62 15,-3-1-62-15,-2-1 57 0,-2 6-57 16,7-6 58-16,4 1-58 0,-2 1 30 0,6-5-30 0,-8 5 30 16,-3 2-30-16,-4 3 5 0,-1 2-5 0,8-3 5 15,0-6-5-15,9-3 10 0,0 0-10 16,-17 21 10-16,-8 9-10 0,25-30 7 0,0 0-7 0,-31 38 8 16,-6 8-8-16,37-46 7 0,0 0-7 0,-38 55 8 15,-9 3-8-15,47-58 15 0,0 0-15 0,-59 83 15 16,-9 16-15-16,68-99 38 0,0 0-38 0,-65 106 39 15,-3 9-39-15,68-115 18 0,0 0-18 0,-74 115 19 16,-8 1-19-16,82-116 37 0,0 0-37 0,-81 118 37 16,-4 2-37-16,17-20 31 0,9-15-31 0,3-13 31 0,11-12-31 15,45-60 13-15,0 0-13 0,-61 74 14 0,-10 6-14 16,71-80 31-16,0 0-31 0,-63 76 31 0,2-2-31 0,61-74 27 16,0 0-27-16,-51 63 27 0,4-5-27 0,47-58 23 15,0 0-23-15,-36 45 24 0,10-8-24 16,26-37 9-16,0 0-9 0,-27 36 10 0,7-8-10 0,20-28 18 15,0 0-18-15,-16 15 19 0,11-6-19 0,5-9 14 16,0 0-14-16,-9 8 15 0,2-1-15 0,7-7 4 16,0 0-4-16,-5 5 4 0,1-1-4 0,4-4 7 15,0 0-7-15,-2 3 8 0,-1-1-8 0,3-2 0 16,0 0 0-16,0 0 1 0,-5 3-1 0,5-3-28 0,0 0 28 16,5-1-28-16,-2-3 28 0,-3 4-105 15,0 0 105-15,14-19-105 0,2-8 105 0,-16 27-149 0,0 0 149 0,23-39-148 16,6-15 148-16,25-38-437 0</inkml:trace>
  <inkml:trace contextRef="#ctx0" brushRef="#br0" timeOffset="11538.994">6557 9270 180 0,'0'0'0'0,"-3"0"0"0,-6 3 0 0,9-3 83 16,0 0-83-16,-7 0 84 0,5 0-84 0,2 0 68 0,0 0-68 15,-3-3 68-15,-1 3-68 0,4 0 62 0,0 0-62 16,0 0 63-16,-1-5-63 0,1 5 48 0,0 0-48 0,0 0 48 15,0 0-48-15,0 0 43 0,0 0-43 0,-7 8 43 16,-4 1-43-16,11-9 46 0,0 0-46 0,-19 19 47 16,-7 6-47-16,26-25 58 0,0 0-58 0,-30 35 58 15,-4 2-58-15,34-37 55 0,0 0-55 0,-37 46 56 16,-1 8-56-16,38-54 25 0,0 0-25 0,-60 75 26 16,-13 12-26-16,73-87 19 0,0 0-19 0,-80 98 20 15,-5 8-20-15,17-12 40 0,9-3-40 0,6-19 41 16,8-7-41-16,45-65 12 0,0 0-12 0,-64 82 12 15,-8 13-12-15,9-18 48 0,11-7-48 0,2-5 49 16,6-5-49-16,44-60 44 0,0 0-44 0,-50 69 45 0,-4 8-45 16,54-77 27-16,0 0-27 0,-61 75 27 15,-7 4-27-15,68-79 5 0,0 0-5 0,-60 70 5 0,3-3-5 16,57-67 5-16,0 0-5 0,-52 60 5 16,-2-2-5-16,54-58 3 0,0 0-3 0,-44 55 3 0,2 0-3 0,42-55 1 15,0 0-1-15,-38 44 2 0,8-8-2 0,30-36 8 16,0 0-8-16,-26 35 8 0,0-8-8 15,26-27 3-15,0 0-3 0,-16 15 4 0,8-6-4 0,8-9 2 16,0 0-2-16,-9 10 2 0,4-3-2 0,5-7-1 16,0 0 1-16,-7 5 0 0,5 0 0 0,2-5-16 15,0 0 16-15,-3 4-15 0,-1-1 15 0,4-3-46 16,0 0 46-16,-3 5-46 0,1 2 46 0,2-7-55 16,0 0 55-16,-4 5-55 0,4 1 55 0,0-6-117 0,0 0 117 15,-3 5-116-15,3 0 116 0,0-5-176 0,0 0 176 16,3 3-176-16,6 2 176 0,3 6-483 0</inkml:trace>
  <inkml:trace contextRef="#ctx0" brushRef="#br0" timeOffset="12272.954">7139 9301 124 0,'0'0'0'15,"-5"0"0"-15,-2 0 0 0,3 0 44 16,3 0-44-16,1 0 44 0,0 0-44 0,0 0 39 0,0 0-39 15,0 0 40-15,0 0-40 0,0 0 41 0,0 0-41 0,0 0 42 16,0 0-42-16,0 0 27 0,-4 1-27 16,4-1 27-16,0 4-27 0,0-4 17 0,-3 3-17 0,3-3 17 15,-2 4-17-15,2-4 28 0,0 0-28 0,-12 12 28 16,0 1-28-16,12-13 12 0,0 0-12 0,-25 26 12 16,-6 8-12-16,31-34 41 0,0 0-41 0,-33 41 41 15,-9 6-41-15,2 1 53 0,2 3-53 0,5-8 54 16,6-9-54-16,27-34 42 0,0 0-42 0,-54 72 43 15,-14 24-43-15,68-96 31 0,0 0-31 0,-80 104 31 16,-5 8-31-16,85-112 33 0,0 0-33 0,-89 118 34 16,0 7-34-16,89-125 7 0,0 0-7 0,-94 122 7 15,-7-2-7-15,101-120 36 0,0 0-36 0,-90 120 36 0,-3-1-36 16,25-23 40-16,12-15-40 0,6-11 41 16,3-15-41-16,47-55 33 0,0 0-33 0,-56 67 34 0,-7 0-34 15,63-67 33-15,0 0-33 0,-55 66 34 0,-1-1-34 16,18-15 22-16,5-10-22 0,17-23 23 0,16-16-23 15,-2 3 41-15,2-6-41 0,-3 6 41 0,-3-1-41 0,-1 4 7 16,-1 1-7-16,4-2 8 0,4-5-8 16,-1 4 0-16,-3-5 0 0,4 0 0 0,0 0 0 15,0 0-6-15,0 0 6 0,0 0-6 0,0 0 6 0,0 0-52 16,0 0 52-16,4-5-52 0,1-2 52 0,-5 7-84 16,0 0 84-16,8-15-84 0,8-7 84 0,-16 22-128 15,0 0 128-15,21-26-128 0,5-5 128 0,21-24-544 16</inkml:trace>
  <inkml:trace contextRef="#ctx0" brushRef="#br0" timeOffset="12955.069">7582 9463 225 0,'0'0'0'0,"-6"-3"0"0,-6-2 0 0,12 5 77 0,0 0-77 0,-8 3 77 0,-5 11-77 0,13-14 57 15,0 0-57-15,-17 22 58 0,-4 11-58 0,21-33 49 0,0 0-49 16,-23 34 49-16,-5 0-49 0,28-34 43 0,0 0-43 15,-29 40 44-15,-2 4-44 0,-3-1 46 0,5 2-46 0,3-11 46 16,8-7-46 0,18-27 52-16,0 0-52 0,-29 46 52 15,-10 16-52-15,39-62 32 0,0 0-32 0,-54 77 32 16,-10 14-32-16,64-91 25 0,0 0-25 16,-68 91 26-16,-9 8-26 0,77-99 45 0,0 0-45 0,-68 96 46 0,0 0-46 0,11-19 39 0,13-8-39 0,1-8 39 15,1-4-39-15,42-57 16 0,0 0-16 0,-51 74 17 16,-8 8-17-16,59-82 49 0,0 0-49 0,-54 80 49 15,2 3-49-15,52-83 38 0,0 0-38 0,-47 71 39 16,5-2-39-16,42-69 34 0,0 0-34 0,-38 63 34 16,3-3-34-16,5-15 15 0,9-13-15 0,9-14 16 15,16-18-16-15,-4 0 21 0,0 0-21 0,-13 10 21 16,-2 7-21-16,15-17 14 0,0 0-14 0,-11 12 15 0,3-3-15 16,8-9 1-16,0 0-1 0,-9 6 2 0,5 0-2 15,4-6 0-15,0 0 0 0,-7 3 0 16,2 0 0-16,5-3-17 0,0 0 17 0,-5 4-16 0,2-2 16 15,3-2-63-15,0 0 63 0,-4 1-63 0,2-1 63 0,2 0-76 16,0 0 76-16,-7-3-76 0,2-4 76 0,-7-2-843 16</inkml:trace>
  <inkml:trace contextRef="#ctx0" brushRef="#br0" timeOffset="13571.084">7411 10313 124 0,'0'0'0'0,"-9"0"0"0,-8 3 0 15,17-3 117-15,0 0-117 0,-9 0 117 0,6 2-117 16,3-2 83-16,0 0-83 0,-6 2 83 0,5 0-83 15,1-2 46-15,0 0-46 0,0 0 47 0,-2 6-47 16,2-6 19-16,0 0-19 0,-4 6 20 0,-1 4-20 0,5-10 1 16,0 0-1-16,-9 15 2 0,-3 6-2 0,12-21 5 15,0 0-5-15,-12 20 5 0,-2 8-5 0,14-28 30 16,0 0-30-16,-21 34 30 0,0 2-30 0,0 2 25 16,1 1-25-16,6-17 26 15,7-10-26-15,7-12 45 0,0 0-45 0,-26 40 45 0,-16 15-45 0,42-55 25 0,0 0-25 16,-60 77 26-16,-16 17-26 0,13-14 52 15,2-1-52-15,19-26 53 0,13-17-53 0,29-36 58 0,0 0-58 16,-47 59 58-16,-13 13-58 0,60-72 38 0,0 0-38 0,-55 66 39 16,-1-2-39-16,56-64 30 0,0 0-30 15,-47 49 30-15,10-11-30 0,37-38 24 0,0 0-24 0,-22 26 25 16,6-12-25-16,16-14 23 0,0 0-23 0,-9 12 24 16,4-7-24-16,5-5 0 0,0 0 0 0,-7 5 0 15,5-5 0-15,2 0-32 0,0 0 32 0,0 0-32 16,-3 0 32-16,3 0-75 0,0 0 75 0,3-12-75 15,6-14 75-15,-9 26-149 0,0 0 149 0,17-36-148 16,10-14 148-16,14-35-551 0</inkml:trace>
  <inkml:trace contextRef="#ctx0" brushRef="#br0" timeOffset="13809.282">7606 10513 449 0,'0'0'0'0,"-9"0"0"0,-3-3 0 0,12 3-39 16,0 0 39-16,0 0-39 0,9 3 39 0,-9-3-69 15,0 0 69-15,7 0-68 0,2 4 68 0,4-2-99 0</inkml:trace>
  <inkml:trace contextRef="#ctx0" brushRef="#br0" timeOffset="14125.802">7630 10543 113 0,'0'0'0'0,"0"0"0"0,0-6 0 0,0 6 87 0,0 0-87 0,0 0 88 15,-1-5-88-15,1 5 93 0,0 0-93 0,0 0 94 16,0 0-94-16,-2 4 79 0,2 1-79 0,-4-3 79 16,1 3-79-16,-2 3 49 0,0-1-49 0,-2 2 50 15,1-1-50-15,6-8 39 0,0 0-39 0,-12 16 40 16,-9 8-40-16,21-24 25 0,0 0-25 0,-14 15 26 15,-3 2-26-15,17-17 15 0,0 0-15 0,-21 23 16 16,-3 0-16-16,24-23 29 0,0 0-29 0,-27 28 29 16,-2 3-29-16,29-31 11 0,0 0-11 0,-33 37 11 15,0 8-11-15,1-4 41 0,3-2-41 0,11-13 42 16,10-9-42-16,-5 2 48 0,1-3-48 0,-9 16 48 16,0 11-48-16,21-43 41 0,0 0-41 0,-26 48 42 15,-7 7-42-15,33-55 11 0,0 0-11 0,-31 55 11 16,-2-1-11-16,33-54 33 0,0 0-33 0,-26 40 33 15,1-4-33-15,25-36 9 0,0 0-9 0,-21 27 10 0,7-3-10 16,14-24 10-16,0 0-10 0,-12 19 11 0,3-7-11 0,9-12-15 16,0 0 15-16,-8 12-14 0,4-9 14 15,4-3-85-15,0 0 85 0,-3-3-85 0,1-7 85 0,2 10-132 16,0 0 132-16,0-23-132 0,3-9 132 0,3-21-582 16</inkml:trace>
  <inkml:trace contextRef="#ctx0" brushRef="#br0" timeOffset="14345.984">7556 11132 628 0,'0'0'0'0,"-13"-9"0"16,-8-3 0-16,16 6-29 0,5 6 29 0,0 0-29 16,9 6 29-16,-9-6-155 0,0 0 155 0,3 2-155 15,6 3 155-15,3 4-97 0</inkml:trace>
  <inkml:trace contextRef="#ctx0" brushRef="#br0" timeOffset="14686.664">7556 11139 326 0,'0'0'0'0,"0"0"0"0,0 0 0 0,0 0 99 0,0 0-99 0,0 0 99 0,0 0-99 16,0 0 83-16,0 0-83 0,0 0 84 0,0 0-84 15,0 0 52-15,0 0-52 0,0 0 53 0,0 0-53 0,0 0 25 16,0 0-25-16,0 0 26 0,0 0-26 0,0 0 26 16,0 0-26-16,0 0 26 0,0 0-26 0,0 0 22 15,0 0-22-15,0 0 22 0,0 0-22 0,0 0 24 16,0 0-24-16,0 0 25 0,0 0-25 16,0 0 39-16,0 0-39 0,0 0 39 0,-6 1-39 0,6-1 37 15,0 0-37-15,-3 7 38 0,-6 2-38 0,9-9 45 16,0 0-45-16,-9 14 45 0,-3 3-45 0,12-17 46 15,0 0-46-15,-21 27 47 0,-1 6-47 0,22-33 47 0,0 0-47 16,-28 37 48-16,2 4-48 0,26-41 59 0,0 0-59 16,-33 43 60-16,1 4-60 0,3-8 56 0,1 0-56 0,10-16 56 15,8-10-56-15,10-13 45 16,0 0-45-16,-16 31 45 0,-5 5-45 0,21-36 43 0,0 0-43 16,-17 31 43-16,3-7-43 0,14-24 10 0,0 0-10 0,-11 19 11 15,6-5-11-15,5-14-2 0,0 0 2 0,-5 10-1 16,2-3 1-16,3-7-42 0,0 0 42 0,-6 5-41 15,6-5 41-15,0 0-66 16,0 0 66-16,2-22-66 0,7-14 66 0,3-21-1149 0</inkml:trace>
  <inkml:trace contextRef="#ctx0" brushRef="#br0" timeOffset="15170.076">7630 11286 326 0,'0'0'0'0,"-3"-5"0"0,-9-4 0 0,12 9 99 0,0 0-99 16,0 0 99-16,0 9-99 0,0-9 72 0,0 0-72 0,3 3 73 15,-1 4-73-15,-2-7 50 0,0 0-50 16,3 7 50-16,1-2-50 0,-4-5 49 0,0 0-49 15,0 5 49-15,2 1-49 0,-2-6 52 0,0 0-52 0,0 6 53 16,-2-1-53-16,2-5 54 0,0 0-54 0,-4 19 54 16,-4 12-54-16,-1-3 50 0,0 2-50 0,2-9 50 15,6-6-50-15,-6 4 43 0,5 2-43 0,-7 6 44 16,-3 4-44-16,12-31 36 0,0 0-36 0,-12 33 36 16,-2-1-36-16,14-32 4 0,0 0-4 0,-12 31 4 15,-4 0-4-15,16-31-77 0,0 0 77 0,-23 24-77 0,-1-2 77 16,24-22-96-16,0 0 96 0,-30 2-96 15,4-16 96-15,-30 4-667 0</inkml:trace>
  <inkml:trace contextRef="#ctx0" brushRef="#br0" timeOffset="24678.141">5374 9184 91 0,'0'0'0'0,"0"0"0"16,0 0 0-16,0 0 46 0,0 0-46 0,0 0 46 0,0 0-46 15,0 0 44-15,0 0-44 0,0 0 44 0,0 0-44 16,0 0 42-16,0 0-42 0,0 0 42 0,0 0-42 16,0 0 12-16,0 0-12 0,0 0 12 0,0 0-12 15,0 0 32-15,0 0-32 0,0 0 32 0,0 0-32 0,0 0 9 16,0 0-9-16,0 0 10 0,0 0-10 0,0 0 35 15,0 0-35-15,0 0 36 0,0 0-36 16,0 0 35-16,0 0-35 0,0 0 36 0,0 0-36 0,0 0 38 16,0 0-38-16,0 0 38 0,0 0-38 0,0 0 39 15,0 0-39-15,0 0 40 0,0 0-40 0,0 0 40 16,0 0-40-16,0 0 40 0,0 0-40 0,0 0 17 16,0 0-17-16,0 0 17 0,0 0-17 0,0 0 37 15,0 0-37-15,0 0 37 0,0 0-37 0,0 0 20 16,0 0-20-16,0 0 20 0,0 0-20 0,0 0 18 0,0 0-18 15,0 0 18-15,0 0-18 0,0 0 18 0,0 0-18 0,0 0 18 16,0 4-18-16,0-4 24 0,0 0-24 0,0 0 25 16,7 5-25-16,-7-2 13 0,6 4-13 15,-6-4 13-15,0 2-13 0,0 2 28 0,3 0-28 0,-3-2 28 16,0 0-28-16,0 2 19 0,-3-3-19 16,3 1 20-16,0 2-20 0,0 0 17 0,0 3-17 0,0-3 17 15,0-4-17-15,0 2 27 0,3-1-27 0,-3 1 27 16,2 2-27-16,-2 1 12 0,0 3-12 0,0-5 13 15,0 1-13-15,0-2 18 16,0 1-18-16,0-1 19 0,0-2-19 0,0-3 8 0,0 0-8 16,0 9 9-16,3 1-9 0,-3-10 16 0,0 0-16 0,0 12 17 15,4 0-17-15,-4-12 22 0,0 0-22 0,0 15 23 0,0 1-23 16,0-16 8-16,0 0-8 0,0 15 8 0,0-1-8 16,0-14 5-16,0 0-5 0,0 14 5 15,0-1-5-15,0-13 13 0,0 0-13 0,0 19 13 0,2 0-13 0,-2-19 8 16,0 0-8-16,3 21 8 0,1-1-8 15,-4-20 3-15,0 0-3 0,0 19 4 0,5 0-4 16,-5-2 6-16,3 2-6 0,-3-11 7 0,0-1-7 16,0 5 13-16,0 0-13 0,0-5 13 15,0-2-13-15,-3 4 15 0,3 1-15 0,0 2 15 0,3 0-15 16,-3 3 9-16,4 3-9 0,-3-8 9 0,3-2-9 0,-4-1 9 16,0 2-9-16,0-2 10 0,0 0-10 0,0-7 15 0,0 0-15 15,0 13 15-15,0-1-15 0,0-12 8 0,0 0-8 16,0 16 8-16,3 1-8 0,-3-17 33 0,0 0-33 15,0 19 34-15,6 1-34 16,-6-20 9-16,0 0-9 0,0 22 10 0,3 2-10 16,-3-24 20-16,0 0-20 0,2 24 20 0,-2 0-20 0,3-1 15 0,-3 1-15 0,0-12 15 15,0-6-15-15,0 3 9 0,0 0-9 0,0 3 10 16,4 6-10-16,-4-2 16 0,3 4-16 0,-3-11 17 16,0-2-17-16,2-2 8 0,2 2-8 0,-4 0 8 15,0 1-8-15,3 4 9 0,-1 0-9 0,1 0 9 16,-3-1-9-16,0 1 15 0,0-1-15 0,0 0 15 15,4-1-15-15,-4-10 3 0,0 0-3 16,0 15 4-16,-4 3-4 0,4-18 12 0,0 0-12 0,0 22 13 16,0 2-13-16,0-24 15 0,0 0-15 0,0 24 15 15,0-2-15-15,0-22 3 0,0 0-3 0,0 26 4 16,0 1-4 0,0-3 7-16,0 2-7 15,0-12 8-15,0-4-8 0,0-10 3 0,0 0-3 0,4 17 3 0,-4 2-3 0,0-19 5 0,0 0-5 0,1 19 6 0,3 0-6 0,-4-19 7 16,0 0-7-16,0 20 7 0,3 1-7 15,-3-21 3-15,0 0-3 0,4 19 3 0,-2-2-3 0,-2-17 2 16,0 0-2-16,0 18 2 0,0 0-2 0,0-18 5 16,0 0-5-16,0 20 5 0,-2 1-5 0,2-21 6 15,0 0-6-15,0 24 6 0,0-2-6 16,0-22 3-16,0 0-3 0,0 22 3 0,2 1-3 0,-2-23 6 16,0 0-6-16,0 20 6 0,0-1-6 0,0-19 0 15,0 0 0-15,0 24 1 0,0 0-1 0,0-2 0 0,-2-1 0 16,2-6 0-16,0-8 0 0,-4 2 0 0,4-4 0 15,0 2 0-15,0-2 0 0,0 3 0 16,0 4 0-16,0-5 0 0,0 0 0 0,0-2 0 0,-3 4 0 16,3-4 0-16,0 0 0 0,-4 0 0 0,4 2 0 0,0-2 0 15,0 0 0-15,0 2-1 0,0 3 1 16,0-3 0-16,-1 2 0 0,1-9 1 0,0 0-1 0,0 12 2 16,-4 3-2-16,4-15 1 0,0 0-1 0,0 17 2 15,0 2-2-15,0-19 5 0,0 0-5 0,0 19 5 16,0 0-5-16,0-19 0 0,0 0 0 0,0 19 1 15,-3-2-1-15,3-17 0 0,0 0 0 0,-2 17 0 16,2 2 0-16,0-19 1 0,0 0-1 0,0 15 2 16,0 2-2-16,-3 2 1 0,3-3-1 0,0-4 2 15,0-7-2-15,0 2 0 0,0-2 0 0,0 2 0 16,3-2 0-16,-3 5 0 0,0-3 0 0,0-2 0 16,-3-2 0-16,3 3 1 0,0 0-1 0,0-2 1 15,0-1-1-15,0 2 1 0,0 2-1 0,0-2 1 0,0-1-1 16,0 1 8-16,0 2-8 0,0-4 8 0,0 1-8 15,0 1 15-15,0-2-15 0,0 1 15 0,3 1-15 0,-3-3 8 16,0-1-8-16,0 3 9 0,0-1-9 0,0 2 9 16,0 2-9-16,0 0 10 0,0-2-10 0,0 4 8 15,0-1-8-15,0 1 8 0,0-1-8 0,0-8 3 16,0 0-3-16,0 11 4 0,0 1-4 0,0-12 6 16,0 0-6-16,0 10 6 0,0 0-6 0,0-10 13 15,0 0-13-15,0 10 13 0,0-3-13 0,0-7 3 16,0 0-3-16,0 7 4 0,0-2-4 0,0-5 0 15,0 0 0-15,0 5 1 0,0-1-1 0,0-4-2 0,0 0 2 16,0 3-2-16,0 1 2 0,0-4-43 0,0 0 43 16,0 0-43-16,0 0 43 0,0 0-49 0,0 0 49 0,0 0-48 15,0 0 48-15,0 0-70 0,0 0 70 16,0 0-70-16,-3 5 70 0,3-5-65 0,0 0 65 0,0 2-64 16,-4 1 64-16,4-3-66 0,0 0 66 0,-2 7-65 15,-1-4 65-15,3-3-121 0,0 0 121 0,-4 9-120 16,-1-2 120-16,5-7-132 0,0 0 132 0,-21 0-132 15,-8-5 132-15,-25-1-825 0</inkml:trace>
  <inkml:trace contextRef="#ctx0" brushRef="#br0" timeOffset="27195.703">5827 9088 113 0,'0'0'0'0,"0"0"0"15,0 0 0-15,0 0 31 0,0 0-31 0,0 0 31 0,0 0-31 16,0 0 48-16,0 0-48 0,0 0 48 0,2 0-48 15,-2 0 47-15,0 0-47 0,0 0 48 0,4 0-48 16,-4 0 59-16,0 0-59 0,0 0 60 0,0 0-60 0,0 0 62 16,0 0-62-16,0 0 62 0,0 0-62 0,0 0 63 15,0 0-63-15,0 0 63 0,0 0-63 16,0 0 64-16,0 0-64 0,0 0 64 0,0 0-64 0,0 0 58 16,0 0-58-16,0 0 59 0,0 0-59 0,0 0 57 15,0 0-57-15,0 0 58 0,0 0-58 0,0 0 39 16,0 0-39-16,0 0 40 0,0 0-40 0,0 0 46 15,0 0-46-15,0 0 47 0,0 0-47 0,0 0 41 16,0 0-41-16,0 0 42 0,0 0-42 0,0 0 40 0,0 0-40 16,0 0 41-16,0 0-41 0,0 0 46 0,0 0-46 15,0 0 46-15,0 0-46 0,0 0 28 0,0 0-28 16,0 0 28-16,0 0-28 0,0 0 26 0,0 0-26 0,0 0 26 16,0 0-26-16,0 0 34 0,0 0-34 0,0 0 34 15,0 0-34-15,0 0 12 0,0 0-12 0,0 0 12 16,0 0-12-16,0 0 30 0,0 0-30 0,0 0 30 15,0 0-30-15,0 0 11 0,0 0-11 0,0 0 11 16,0 0-11-16,0 0 19 0,0 0-19 0,0 0 20 16,0 0-20-16,0 0-17 0,0 0 17 0,0 0-16 15,0 0 16-15,0 0-25 0,0 0 25 0,0 0-24 16,0 0 24-16,0 0-16 0,0 0 16 0,0 0-15 16,0 0 15-16,0 0-12 0,0 0 12 0,0 0-12 15,3 4 12-15,-3-4-4 0,0 0 4 0,0 0-4 16,2 1 4-16,-2-1 0 0,0 0 0 0,0 0 0 0,3 0 0 15,-3 0 0-15,0 0 0 0,0 0 1 0,0 0-1 16,0 0 3-16,0 0-3 0,0 0 4 0,0 4-4 16,0-4 2-16,0 0-2 0,0 0 3 0,0 5-3 0,0-5 1 15,0 0-1-15,0 3 2 0,0 1-2 16,0-4 1-16,0 0-1 0,0 3 2 0,0 2-2 0,0-5 1 16,0 0-1-16,0 7 1 0,0-2-1 0,0-5 0 15,0 0 0-15,0 11 1 0,0-3-1 0,0-8 0 16,0 0 0-16,0 12 1 0,4 4-1 0,-4-4-1 15,3 0 1-15,-1-2 0 0,1-2 0 0,-3-3 1 16,0 2-1-16,0 0 2 0,4-2-2 0,-4 2 1 16,0 2-1-16,0-2 2 0,2-2-2 0,-2 2 1 0,3 1-1 0,-3-3 2 15,0 2-2-15,0-3 17 0,4 4-17 16,-4-4 17-16,0-1-17 0,0 2 14 0,0 0-14 16,0-1 15-16,0-1-15 0,0 2 9 0,0 0-9 15,0 1 9-15,0-1-9 0,0 2 17 0,0-2-17 16,0 0 17-16,0 0-17 0,0-5 33 0,0 0-33 0,0 9 33 15,0 3-33-15,0-12 4 0,0 0-4 0,0 13 5 16,0 4-5-16,0-17 18 0,0 0-18 0,0 17 18 16,0 6-18-16,0-23 8 0,0 0-8 0,0 22 9 15,0 4-9-15,0-26 15 0,0 0-15 0,0 25 16 16,0-1-16-16,0 2 8 0,0 0-8 0,0-12 9 16,0-4-9-16,0-2 15 0,0 1-15 0,0 1 16 15,0-3-16-15,0 5 8 0,0 2-8 0,0-4 9 16,0-5-9-16,0 5 15 0,0 4-15 0,0-4 16 15,0 2-16-15,0 0 8 0,0 4-8 0,0-4 9 0,1-7-9 16,-1-5 9-16,0 0-9 0,0 14 9 0,4 6-9 16,-4-20 8-16,0 0-8 0,0 16 8 0,0 2-8 0,0-18 8 15,0 0-8-15,0 23 8 0,3 2-8 0,-3-25 15 16,0 0-15-16,0 24 15 0,0 4-15 16,0-28 3-16,0 0-3 0,0 24 4 0,0 0-4 0,0 0 6 15,0-2-6-15,0-8 7 0,0-4-7 0,0-1 3 16,0-1-3-16,0 2 3 0,0-1-3 0,4 6 11 15,-4 1-11-15,0-8 11 0,0-2-11 0,0 4 3 16,0-5-3-16,-4 7 4 0,4 3-4 0,0 4 6 16,0-3-6-16,0-4 7 0,0-2-7 0,0-10 7 0,0 0-7 15,0 22 8-15,-3 7-8 0,3-29 3 0,0 0-3 16,0 28 3-16,-4 1-3 0,4-29 12 0,0 0-12 16,-1 27 12-16,1 1-12 0,0-28 8 0,0 0-8 0,0 27 8 15,0-3-8-15,0 0 8 0,0-2-8 0,0-6 9 16,0-6-9-16,-4 0 3 0,4 2-3 0,0-3 4 15,0 3-4-15,0 3 2 0,4 4-2 16,-4-12 2-16,0-2-2 0,0 2 10 0,0 2-10 0,0 3 10 16,0 3-10-16,0-15 8 0,0 0-8 0,0 20 8 15,0 3-8-15,0-23 1 0,0 0-1 0,0 22 1 16,0 0-1-16,0-22 3 0,0 0-3 0,0 28 3 16,0 1-3-16,0-29 2 0,0 0-2 0,0 26 2 15,0-2-2-15,0-24 9 0,0 0-9 0,0 22 10 16,0 0-10-16,0 0 8 0,0-1-8 0,0-7 9 15,0-6-9-15,0-1 8 0,0 2-8 0,0-1 9 0,0-6-9 16,0 5 3-16,1 1-3 0,-1-1 4 0,0 0-4 16,0 2 0-16,0 3 0 0,0-7 1 0,0 2-1 15,0-1 5-15,0 3-5 0,0-4 5 0,0 2-5 0,0 3 2 16,-1 0-2-16,1 1 3 0,1-4-3 0,-1-7 2 16,0 0-2-16,4 12 2 0,-4 5-2 15,0-17 1-15,0 0-1 0,0 15 2 0,0 6-2 0,0-21 0 16,0 0 0-16,0 20 0 0,0 1 0 0,0-21 0 15,0 0 0-15,0 24 1 0,0 0-1 0,0-24 0 16,0 0 0-16,3 24 0 0,-3-7 0 0,0-17 2 0,0 0-2 16,4 19 3-16,-4-4-3 0,0 1 6 0,0-3-6 15,0-2 6-15,0-10-6 0,0 6 0 16,0 0 0-16,0-2 1 0,0-3-1 0,0 3 8 0,0-2-8 0,0 3 8 16,0-1-8-16,0 2 3 0,0 1-3 15,0-1 3-15,0-2-3 0,0 2 5 0,0 0-5 16,0 1 6-16,0-2-6 0,2 0 3 0,1 3-3 0,1-2 3 15,-4-5-3-15,0 1 0 0,0-1 0 0,0 3 0 16,-4 2 0-16,4 3 5 0,0 2-5 0,-3-4 5 16,3-2-5-16,0 0 2 0,0 1-2 15,0 0 3-15,0 0-3 0,0-7 11 0,0 0-11 16,0 5 11-16,0 4-11 0,0-9 4 0,0 0-4 0,0 10 4 16,0-3-4-16,0-7 20 0,0 0-20 0,0 10 20 15,3 0-20-15,-3-10 3 0,0 0-3 0,0 12 3 16,4-3-3-16,-4-9 7 0,0 0-7 0,0 10 7 15,0 1-7-15,0-11 8 0,0 0-8 0,0 10 8 0,0-2-8 16,0-8 0-16,0 0 0 0,-4 11 1 0,4-1-1 16,0-10 7-16,0 0-7 0,0 10 8 0,0-1-8 15,0-9 3-15,0 0-3 0,0 8 3 0,0-1-3 0,0-7 5 16,0 0-5-16,0 7 6 0,-3-2-6 0,3-5 3 16,0 0-3-16,0 7 3 0,0-5-3 0,0-2 0 15,0 0 0-15,0 3 0 0,0 1 0 0,0-4-49 16,0 0 49-16,0 0-49 0,0 3 49 15,0-3-146-15,0 0 146 0,-6 0-146 16,-1-7 146-16,7 7-121 0,0 0 121 0,-22-15-120 0,-17-8 120 0,-20-14-1464 16</inkml:trace>
  <inkml:trace contextRef="#ctx0" brushRef="#br0" timeOffset="29359.295">5556 12122 180 0,'0'0'0'0,"0"0"0"16,0 0 0-16,0 0 89 0,0 0-89 0,0 0 90 16,1 0-90-16,-1 0 85 0,0 0-85 0,0 0 86 15,0 0-86-15,0 0 61 0,0 0-61 0,0 0 62 16,0 0-62-16,0 0 22 0,0 0-22 0,0 0 23 16,0 0-23-16,0 0 32 0,0 0-32 0,0 0 32 15,0 0-32-15,0 0 17 0,0 0-17 0,0 0 17 16,0 0-17-16,0 0-71 0,0 0 71 0,0 0-71 15,0 0 71-15,0 0-59 0,0 0 59 0,0 0-59 16,0 0 59-16,0 0-32 0,0 0 32 0,0 0-32 16,0 0 32-16,0 0-1 0,0 0 1 0,0 0 0 15,0 0 0-15,0 0 1 0,0 0-1 0,0 0 1 16,0 0-1-16,0 0 29 0,0 0-29 0,0 0 29 0,0 0-29 16,0 0 42-16,0 0-42 0,0 0 42 0,0 0-42 0,0 0 45 15,0 0-45-15,0 0 45 0,0 0-45 16,0 0 47-16,0 0-47 0,0 0 47 15,0 0-47-15,0 0 37 0,0 0-37 0,0 0 37 16,0 0-37-16,0 0 45 0,0 0-45 0,0 0 46 0,0 0-46 0,0 0 46 16,0 0-46-16,0 0 47 0,0 0-47 0,0 0 36 15,0 0-36-15,0 0 36 0,0 0-36 0,0 0 26 16,0 0-26-16,0 0 26 0,-1 5-26 0,1-5 16 16,0 0-16-16,-4 12 17 0,-1 7-17 0,5-19 41 0,0 0-41 15,-7 24 41-15,-2 3-41 0,0 1 48 16,-3 1-48-16,7-7 48 0,2-10-48 0,-3 5 47 0,-1 1-47 15,2 2 47-15,-4 4-47 0,1 0 59 0,-4 0-59 16,6-5 60-16,3-11-60 0,3-8 56 0,0 0-56 0,-7 23 57 16,-2 4-57-16,9-27 39 0,0 0-39 15,-5 22 40-15,0 1-40 0,5-23 47 0,0 0-47 16,-7 19 47-16,3-7-47 0,4-12 11 0,0 0-11 0,-1 12 11 16,-3-6-11-16,4-6-2 0,0 0 2 0,0 5-1 15,0-1 1-15,0-4-35 0,0 0 35 0,0 3-35 16,0-1 35-16,0-2-54 0,0 0 54 0,0 0-53 15,0-5 53-15,0 5-71 0,0 0 71 0,0-10-71 16,0-4 71-16,4-1-82 0,-4-6 82 16,1 9-82-16,-1 2 82 0,0-1-120 0,4-1 120 0,-4 0-119 15,0-1 119-15,3 1-162 0,-3-2 162 0,4-3-162 16,-4-5 162-16,5-18-548 0</inkml:trace>
  <inkml:trace contextRef="#ctx0" brushRef="#br0" timeOffset="30047.253">5519 12012 751 0,'0'0'0'0,"0"0"0"0,-2-3 0 0,2 3 50 0,0 0-50 16,0 0 50-16,0 0-50 0,0 0-11 0,0 0 11 15,0 0-10-15,5 3 10 0,-5-3-26 0,0 0 26 16,0 0-25-16,4 4 25 0,-4-4-36 0,0 0 36 0,0 0-36 16,0 3 36-16,0-3 22 0,0 0-22 0,0 0 23 15,2 5-23-15,-2-5 47 0,0 0-47 0,0 0 48 16,3 2-48-16,-3-2 28 0,0 0-28 0,0 0 28 16,0 0-28-16,0 0 2 0,0 0-2 0,0 0 2 15,0 4-2-15,0-4 8 0,0 0-8 0,5 8 8 16,6 4-8-16,-11-12 0 0,0 0 0 0,10 17 1 15,6 7-1-15,-16-24 0 0,0 0 0 0,21 26 0 16,0 5 0-16,-21-31-3 0,0 0 3 0,22 27-2 16,-4-1 2-16,-18-26-3 0,0 0 3 0,21 24-3 0,0 0 3 15,-21-24-2-15,0 0 2 0,21 17-2 16,-4 0 2-16,-17-17-5 0,0 0 5 0,16 14-5 0,-2-2 5 16,-14-12-2-16,0 0 2 0,12 10-2 0,0-1 2 15,-3-1 0-15,-4 1 0 0,0-4 0 0,-1 0 0 16,-1-1 3-16,1-1-3 0,-3 2 3 0,3-3-3 15,-4 3 3-15,3 0-3 0,-3-2 4 0,0 1-4 0,0-1 6 16,2 2-6-16,-2-1 7 0,4-1-7 0,-4 2 13 16,0-1-13-16,0-1 14 0,0 1-14 0,0 1 23 15,-4-3-23-15,4-2 24 0,0 3-24 0,0-3 38 16,0 0-38-16,0 0 38 0,-5 7-38 0,1-2 48 16,-1 4-48-16,0-3 48 0,1 1-48 0,-4 2 42 15,-1-1-42-15,-10 4 42 0,-4 0-42 0,23-12 36 16,0 0-36-16,-29 14 36 0,-10 2-36 0,39-16 39 0,0 0-39 15,-35 12 40-15,6 0-40 0,29-12 39 16,0 0-39-16,-30 12 39 0,1-6-39 0,29-6 34 16,0 0-34-16,-25 7 34 0,4 0-34 0,21-7 39 0,0 0-39 15,-17 5 39-15,3-1-39 0,14-4 15 0,0 0-15 0,-12 3 16 16,3-1-16-16,9-2 0 0,0 0 0 0,-9 1 0 16,2-1 0-16,7 0-47 0,0 0 47 0,-5 0-46 15,-2 0 46-15,7 0-101 0,0 0 101 0,-2-1-101 16,2-1 101-16,0 2-145 0,0 0 145 0,0-7-144 15,6-5 144-15,-3-7-709 0</inkml:trace>
  <inkml:trace contextRef="#ctx0" brushRef="#br0" timeOffset="30290.534">5683 12199 247 0,'0'0'0'0,"-4"-2"0"0,-4-1 0 0,-1-6-126 0</inkml:trace>
  <inkml:trace contextRef="#ctx0" brushRef="#br0" timeOffset="30692.026">5693 12191 169 0,'0'0'0'0,"0"0"0"16,-5 0 0-16,5 0 105 0,0 0-105 15,0 0 105-15,3 3-105 0,-3-3 99 0,0 0-99 0,0 0 100 16,6 2-100-16,-6-2 88 0,0 0-88 0,0 0 89 16,3 1-89-16,-3-1 57 0,0 0-57 0,0 0 57 15,0 0-57-15,0 0 53 0,0 0-53 0,0 0 53 16,0 0-53-16,0 0 37 0,0 0-37 0,0 0 38 15,0 0-38-15,0 0 34 0,0 0-34 16,0 0 34-16,0 0-34 0,0 0 32 0,0 0-32 16,0 0 33-16,0 0-33 0,0 0 22 0,0 0-22 0,0 0 22 15,0 0-22-15,0 0 10 0,0 0-10 0,0 0 11 16,0 0-11-16,0 0 18 0,0 0-18 0,0 0 19 0,0 0-19 16,0 0 0-16,0 0 0 0,0 0 0 15,0 0 0-15,0 0-10 0,0 0 10 0,0 0-10 0,0 0 10 16,0 0-26-16,0 0 26 0,0 0-26 0,0 0 26 0,0 0-8 15,0 0 8-15,0 0-7 0,0 0 7 0,0 0-5 16,0 0 5-16,0 0-5 0,0 0 5 0,0 0 5 16,0 0-5-16,0 0 5 0,0 0-5 0,0 0 40 15,0 0-40-15,0 0 40 0,0 0-40 0,0 0-42 16,0 0 42-16,0 0-41 0,0 0 41 0,0 0-56 16,0 0 56-16,0 0-55 0,0 0 55 0,0 0-72 15,0 0 72-15,0 0-72 0,0 0 72 0,0 0-90 16,0 0 90-16,0 0-90 0,0 0 90 0,0 0-93 0,0 0 93 15,0 0-93-15,0-3 93 0,0 3-107 16,0 0 107-16,2-3-106 0,1-3 106 0,1-2-185 0</inkml:trace>
  <inkml:trace contextRef="#ctx0" brushRef="#br0" timeOffset="31523.082">5624 12206 203 0,'0'0'0'0,"1"-3"0"0,3-4 0 0,-4 7 74 16,0 0-74-16,3-2 75 0,-1-1-75 0,-2 3 89 0,0 0-89 0,0 0 90 15,3-4-90-15,-3 4 83 0,0 0-83 0,0 0 84 16,0 0-84-16,0 0 59 0,0 0-59 0,0 0 60 16,0 0-60-16,0 0 37 0,0 0-37 0,0 0 37 15,-5 4-37-15,5-4 26 0,0 0-26 0,0 0 26 16,-3 3-26-16,3-3 34 0,0 0-34 0,0 0 34 15,-5 0-34-15,5 0 19 0,0 0-19 0,-4 0 20 16,1 0-20-16,3 0 18 0,0 0-18 0,-6 2 19 16,-2 1-19-16,8-3 18 0,0 0-18 0,-9 5 18 15,0 0-18-15,9-5 15 0,0 0-15 0,-10 6 15 16,-1 0-15-16,11-6 9 0,0 0-9 0,-12 4 10 16,0 4-10-16,12-8 9 0,0 0-9 0,-9 6 10 15,0-1-10-15,9-5 8 0,0 0-8 0,-8 5 8 16,1 0-8-16,7-5 3 0,0 0-3 0,-5 7 4 0,-4 1-4 15,0 3 19-15,0-1-19 0,2-3 20 16,6-2-20-16,-3 2 7 0,1 0-7 0,1 6 7 0,-5 10-7 16,2 1 16-16,-2 3-16 0,5-12 17 0,-1-4-17 0,3 2 23 15,-4 1-23-15,2 10 24 0,-1 5-24 0,3-29 22 16,0 0-22-16,-4 28 22 0,3-3-22 0,1-25 24 16,0 0-24-16,-4 24 25 0,4-1-25 0,0-23 23 15,0 0-23-15,0 22 24 0,0-7-24 0,0-15 0 16,0 0 0-16,4 14 0 0,1-4 0 15,-5-10-3-15,0 0 3 0,12 5-3 0,2-5 3 0,-14 0-22 0,0 0 22 16,16-5-22-16,5-12 22 0,-21 17-23 0,0 0 23 16,17-17-22-16,0-4 22 0,-17 21-16 0,0 0 16 15,14-23-15-15,2-1 15 0,-16 24-36 0,0 0 36 16,12-33-35-16,2-1 35 0,-14 34-69 0,0 0 69 0,16-50-69 16,-6-7 69-16,-10 57-141 0,0 0 141 0,11-66-140 15,-6-8 140-15,12-65-559 0</inkml:trace>
  <inkml:trace contextRef="#ctx0" brushRef="#br0" timeOffset="32267.844">5599 11911 169 0,'0'0'0'16,"0"0"0"-16,0-5 0 0,0 5 71 0,0 0-71 16,0 0 71-16,0-3-71 0,0 3 92 0,0 0-92 0,0 0 93 15,0 0-93-15,0 0 72 0,0 0-72 0,0 0 73 16,0 0-73-16,0 0 63 0,0 0-63 0,0 0 64 15,0 0-64-15,0 0 59 0,0 0-59 0,0 0 60 16,0 0-60-16,0 0 45 16,0 0-45-16,0 0 45 0,0 0-45 0,0 0 53 0,0 0-53 0,0 0 54 15,0 0-54-15,0 0 43 0,0 0-43 0,0 0 44 16,0 0-44-16,0 0 41 0,0 0-41 0,0 0 42 16,-3 3-42-16,3-3 40 0,0 0-40 0,0 0 41 15,0 0-41-15,0 0 26 0,0 0-26 0,0 0 26 16,0 0-26-16,0 0 18 0,0 0-18 0,0 0 18 0,0 4-18 15,0-4 27-15,0 0-27 0,0 5 27 0,3 3-27 16,-3-8 12-16,0 0-12 0,4 19 13 0,4 5-13 0,-8-24 41 16,0 0-41-16,9 34 41 0,3 11-41 15,-12-45 48-15,0 0-48 0,12 51 48 0,2 9-48 16,-14-60 52-16,0 0-52 0,9 62 53 0,3 1-53 0,-12-63 55 16,0 0-55-16,9 60 55 0,3 0-55 15,-12-60 50-15,0 0-50 0,5 53 51 0,2-5-51 0,-7-48 38 16,0 0-38-16,6 43 38 0,-3-7-38 0,-3-36 17 15,0 0-17-15,5 33 17 0,-5-8-17 0,0-25 21 16,0 0-21-16,4 23 21 0,1-8-21 16,-5-15 3-16,0 0-3 0,4 12 4 0,-3-3-4 0,-1-9-11 15,0 0 11-15,4 5-10 0,-4-2 10 0,0-3-58 0,0 0 58 16,0-8-58-16,0-11 58 0,0 19-70 0,0 0 70 16,-12-31-69-16,-2-10 69 0,-13-34-1332 0</inkml:trace>
  <inkml:trace contextRef="#ctx0" brushRef="#br0" timeOffset="33105.839">5712 12191 281 0,'0'0'0'0,"-3"-2"0"15,-6-3 0-15,9 5 83 0,0 0-83 0,-3-2 83 16,3 2-83-16,0 0 39 0,0 0-39 0,0 0 39 16,0 0-39-16,0 0 18 0,0 0-18 0,-4 0 18 15,2 0-18-15,2 0 18 0,0 0-18 0,-8 0 19 16,1 0-19-16,7 0 22 0,0 0-22 0,-14 0 22 15,-2 0-22-15,16 0 49 0,0 0-49 0,-14 0 50 0,-3 2-50 16,17-2 45-16,0 0-45 0,-16 1 45 16,2 3-45-16,14-4 48 0,0 0-48 0,-15 5 48 0,2-2-48 15,13-3 37-15,0 0-37 0,-10 7 37 0,-2 0-37 0,12-7 26 16,0 0-26-16,-9 7 26 0,0 0-26 0,9-7 40 16,0 0-40-16,-10 8 40 0,1-2-40 0,9-6 32 15,0 0-32-15,-5 6 33 0,0 1-33 0,5-7 38 16,0 0-38-16,-9 17 38 0,5 9-38 0,1 0 8 15,-1 3-8-15,3-8 9 0,1-8-9 0,1 6 13 16,3 0-13-16,-1 5 13 0,3 3-13 0,-6-27 4 16,0 0-4-16,7 29 4 0,1 9-4 0,-8-38 12 0,0 0-12 15,6 28 13-15,2-1-13 16,-8-27 22-16,0 0-22 0,9 24 23 0,3-4-23 0,-12-20 3 0,0 0-3 16,16 14 3-16,1-5-3 0,-17-9 3 0,0 0-3 15,23-4 3-15,5-8-3 0,-6-3-20 0,5-7 20 0,-8 1-20 16,-2-3 20-16,-5 0-52 0,2-3 52 0,-5 1-51 15,0 2 51-15,-9 24-92 16,0 0 92-16,3-34-92 0,1-9 92 0,-4 43-137 0,0 0 137 0,-4-53-136 16,-3-12 136-16,7 65-128 0,0 0 128 0,-10-69-127 15,-6-8 127-15,-10-69-323 0</inkml:trace>
  <inkml:trace contextRef="#ctx0" brushRef="#br0" timeOffset="33490.415">5641 11699 516 0,'0'0'0'0,"0"3"0"0,0 4 0 16,0-7 47-16,0 0-47 0,0 4 47 0,0 1-47 16,0-5 12-16,0 0-12 0,0 0 13 0,0 0-13 15,0 0 3-15,0 0-3 0,0 0 3 0,0 0-3 0,0 0 12 16,0 0-12-16,0 0 12 0,0 0-12 0,0 0 12 15,0 0-12-15,0 0 12 0,-4 2-12 0,4-2 34 16,0 0-34-16,0 0 34 0,0 3-34 0,0-3 18 16,0 0-18-16,0 10 19 0,4 7-19 0,-4-17 11 15,0 0-11-15,3 35 11 0,3 6-11 0,-6-41 28 0,0 0-28 16,3 53 28-16,6 3-28 0,-9-56 47 0,0 0-47 16,5 74 47-16,4 8-47 0,-9-82 44 15,0 0-44-15,12 100 45 0,-3 16-45 0,-9-116 70 0,0 0-70 0,12 103 70 16,-3-5-70-16,-9-98 53 0,0 0-53 0,5 75 54 15,2-17-54-15,-7-58 16 0,0 0-16 0,2 36 17 16,1-19-17-16,-3-17-25 0,0 0 25 0,4 14-24 16,-3-7 24-16,-1-7-150 0,0 0 150 0,0-12-150 15,-1-16 150-15,1 28-120 0,0 0 120 0,0-39-522 16,0 78 522-16</inkml:trace>
  <inkml:trace contextRef="#ctx1" brushRef="#br0">5733 12682 0</inkml:trace>
  <inkml:trace contextRef="#ctx1" brushRef="#br0" timeOffset="35.079">5733 12682 0</inkml:trace>
  <inkml:trace contextRef="#ctx0" brushRef="#br0" timeOffset="34085.756">5773 12204 1054 0,'0'0'0'0,"0"0"-159"0,0 0 159 15,0 0-159-15,0 0 159 0,0 0-37 0,0 0 37 16,0 0-37-16,0 0 37 0,0 0-2 0,0 0 2 0,0 0-2 15,0 0 2-15,0 0 19 0,0 0-19 0,0 0 20 16,0 0-20-16,0 0 93 0,0 0-93 0,0 0 93 16,0 0-93-16,0 0 70 0,0 0-70 0,0 0 70 15,0 0-70-15,0 0 58 0,0 0-58 0,0 0 59 16,0 0-59-16,0 0 47 0,0 0-47 0,0 0 48 16,0 0-48-16,0 0 42 0,0 0-42 0,0 0 42 15,0 0-42-15,0 0 46 0,0 0-46 0,0 0 46 16,0 0-46-16,0 0 28 0,0 0-28 0,0 0 28 15,25 29-28-15,-25-29 26 0,0 0-26 0,21 19 26 16,5 7-26-16,-5-2 15 0,5-2-15 0,-5-1 16 16,-4 1-16-16,-17-22 10 0,0 0-10 0,25 22 11 15,1 4-11-15,-26-26 17 0,0 0-17 0,33 27 17 0,2 4-17 16,-35-31 14 0,0 0-14-16,33 28 15 0,2-1-15 0,-35-27 25 15,0 0-25-15,29 24 26 0,1-2-26 0,-30-22 12 0,0 0-12 0,21 18 13 0,-7-7-13 0,-14-11 0 16,0 0 0-16,12 11 0 0,0-4 0 0,-12-7-59 15,0 0 59-15,5 5-59 0,-1-4 59 0,-4-1-143 16,0 0 143-16,3-8-143 0,-3-11 143 0,0 19-138 16,0 0 138-16,-3-26-138 0,-6-8 138 15,-7-29-678-15</inkml:trace>
  <inkml:trace contextRef="#ctx0" brushRef="#br0" timeOffset="34506.662">6129 12095 953 0,'0'0'0'0,"0"5"0"15,-4 5 0-15,4-10 93 0,0 0-93 0,-3 5 94 16,1-5-94-16,2 0 62 0,0 0-62 0,-3 0 63 15,-1 0-63-15,4 0 48 0,0 0-48 0,0 0 48 16,-2 0-48-16,2 0 21 0,0 0-21 0,0 0 21 16,-3 4-21-16,3-4 57 0,0 0-57 0,-4 3 57 15,1 2-57-15,3-5 59 0,0 0-59 0,-5 7 59 0,-1 2-59 16,6-9 45-16,0 0-45 0,-8 15 46 0,-4 4-46 16,12-19 49-16,0 0-49 0,-16 27 49 0,-2 6-49 0,18-33 48 15,0 0-48-15,-17 39 48 16,-4 6-48-16,21-45 42 15,0 0-42-15,-23 50 42 0,3 4-42 0,20-54 41 0,0 0-41 0,-21 55 42 0,3 5-42 0,18-60 17 16,0 0-17-16,-15 46 17 0,1-1-17 0,14-45 13 16,0 0-13-16,-9 34 13 0,2-6-13 0,7-28-3 15,0 0 3-15,-5 22-3 0,1-8 3 0,4-14-72 16,0 0 72-16,-5-11-72 0,5-18 72 16,0 29-134-16,0 0 134 0,0-43-133 0,0-22 133 0,2-43-1205 15</inkml:trace>
  <inkml:trace contextRef="#ctx0" brushRef="#br0" timeOffset="34713.966">6324 12406 1513 0,'0'0'0'0,"-9"-12"0"15,-7-3 0-15,16 7-127 0,4 6 127 0,-8-3-126 16,4-2 126-16,0 7-114 0,0 0 114 0,-5-12-740 16,10 24 740-16</inkml:trace>
  <inkml:trace contextRef="#ctx0" brushRef="#br0" timeOffset="36319.994">5463 10568 158 0,'0'0'0'0,"-3"-7"0"0,-2-1 0 0,5 8-6 15,0 0 6-15,0-5-6 0,0 3 6 16,0-3-48-16</inkml:trace>
  <inkml:trace contextRef="#ctx0" brushRef="#br0" timeOffset="36751.784">5401 10536 91 0,'0'0'0'0,"7"0"0"0,1 1 0 0,-8-1 85 0,0 0-85 0,4 0 85 15,1 0-85-15,-5 0 86 0,0 0-86 0,0 0 86 16,3 0-86-16,-3 0 77 0,0 0-77 0,0 0 77 15,0 0-77-15,0 0 71 0,0 0-71 0,0 0 72 16,0 0-72-16,0 0 66 0,0 0-66 0,0 0 67 16,2 6-67-16,2-3 42 0,-1 0-42 0,2 1 42 15,-1 1-42-15,-1 0 30 0,-1 0-30 0,2-1 30 16,-4-1-30-16,3 2 33 0,-1-1-33 0,1-1 34 16,-3-1-34-16,0-2 36 0,4 3-36 0,-4-3 37 15,5 4-37-15,-5-4 50 0,0 0-50 0,0 0 50 0,0 3-50 16,0-3 70-16,0 0-70 0,0 0 70 0,3 4-70 15,-3-4 81-15,0 0-81 0,0 0 81 0,0 0-81 0,0 0 46 16,0 0-46-16,0 0 47 0,0 0-47 16,0 0 4-16,0 0-4 0,0 0 5 0,0 0-5 15,0 0-42-15,-3-4 42 0,3 1-42 0,-4-1 42 0,4 4-163 16,0 0 163-16,-5-12-162 0,0-10 162 16,-4-11-831-16</inkml:trace>
  <inkml:trace contextRef="#ctx0" brushRef="#br0" timeOffset="39833.057">5395 11622 180 0,'0'0'0'0,"4"0"0"15,6 0 0-15,-6 0 61 0,-1 2-61 0,-3-2 62 16,0 0-62-16,0 0 68 0,0 0-68 0,0 0 68 15,0 0-68-15,0 0 66 0,-3 0-66 0,3 0 67 0,0 0-67 16,0 0 54-16,-5 0-54 0,5 0 54 16,0 0-54-16,0 0 39 0,0 0-39 0,0 0 40 0,0 0-40 15,0 0 41-15,-4 0-41 0,4 0 41 0,0 0-41 16,0 0 51-16,0 0-51 0,0 0 51 0,0 0-51 0,0 0 42 16,0 0-42-16,0 0 42 0,0 0-42 0,0 0 52 15,0 0-52-15,0 0 53 0,0 0-53 0,0 0 49 16,0 3-49-16,0-3 49 0,0 0-49 0,0 0 37 15,-5 2-37-15,5-2 37 0,0 0-37 0,0 0 27 16,0 0-27-16,0 0 27 0,0 3-27 0,0-3 9 16,0 0-9-16,0 7 9 0,0-4-9 0,0-3 18 15,0 0-18-15,-4 9 19 0,4 1-19 0,0-10 22 16,0 0-22-16,0 11 23 0,0 1-23 0,0-12 14 0,0 0-14 16,0 10 15-16,4-2-15 0,-4-8 18 0,0 0-18 15,0 7 18-15,2-2-18 0,-2-5 15 0,0 0-15 0,3 6 15 16,-3-3-15-16,0-3 34 0,0 0-34 0,0 3 35 15,0-1-35-15,0-2 10 0,0 0-10 0,0 0 11 16,0 0-11-16,0 0 30 0,0 0-30 0,0 0 30 16,0 0-30-16,0 0 28 0,0 0-28 0,0 0 28 15,0 0-28-15,0 0 14 0,0 0-14 0,0 0 15 16,0 0-15-16,0 0 19 0,0 0-19 0,0 0 20 16,0 0-20-16,0 0 8 0,0 0-8 0,0 0 9 15,0 0-9-15,0 0 4 0,0 0-4 0,0 0 4 16,0 0-4-16,0 0-28 0,0 0 28 0,0 0-28 15,0 0 28-15,0 0-55 0,0 0 55 0,0 0-54 16,-3 2 54-16,3-2-60 0,0 0 60 0,0 0-60 0,-2 3 60 16,2-3-47-16,0 0 47 0,0 0-47 0,-4 0 47 15,4 0-38-15,0 0 38 0,0 0-38 16,-5 2 38-16,5-2-26 0,0 0 26 0,0 0-25 0,-3 3 25 0,3-3-26 16,0 0 26-16,0 4-26 0,-4-1 26 0,4-3-15 15,0 0 15-15,-2 9-14 0,2 1 14 0,0-10-28 16,0 0 28-16,-3 12-28 0,3 0 28 0,0-12-6 15,0 0 6-15,3 14-6 0,3-1 6 0,-6-13-10 16,0 0 10-16,8 11-10 0,1-4 10 0,-9-7-1 16,0 0 1-16,12 3-1 0,2-5 1 0,-14 2 1 15,0 0-1-15,12 0 2 0,-5-1-2 0,-7 1 47 0,0 0-47 16,9-2 47-16,-4-2-47 0,-5 4 55 0,0 0-55 16,4-1 56-16,-4-1-56 0,0 2 55 0,0 0-55 15,0 0 55-15,1-5-55 0,-1 5 62 16,0 0-62-16,0 0 63 0,-1-5-63 0,1 5 18 0,0 0-18 0,0 0 18 15,0-5-18-15,0 5 23 0,0 0-23 0,0 0 24 16,-4-6-24-16,4 6 33 0,0 0-33 16,0 0 33-16,-5-3-33 0,5 3 0 0,0 0 0 0,-3-3 0 15,-3-1 0-15,6 4 0 0,0 0 0 0,-3-2 1 16,-1 1-1-16,4 1-5 0,0 0 5 0,-3-2-5 16,1 2 5-16,2 0-26 0,0 0 26 0,0 0-25 15,0 0 25-15,0 0-43 0,0 0 43 0,0 0-42 16,0 0 42-16,0 0-33 0,0 0 33 0,0 0-33 15,5 5 33-15,-5-5-34 0,0 0 34 0,7 4-33 0,4-1 33 16,-11-3-15-16,0 0 15 0,15 2-14 16,6-1 14-16,-21-1-13 0,0 0 13 0,21-3-12 0,2 0 12 15,-23 3 0-15,0 0 0 0,21-11 0 0,-7 1 0 16,-14 10 24-16,0 0-24 0,12-7 25 0,-3 0-25 16,-9 7 61-16,0 0-61 0,7-5 62 0,-7 0-62 0,0 5 60 15,0 0-60-15,0-3 60 0,0-1-60 0,0 4 28 16,0 0-28-16,-7-3 28 0,-2-2-28 0,9 5 0 15,0 0 0-15,-12-4 1 0,-2-3-1 16,14 7-56-16,0 0 56 0,-18-5-56 0,-3 2 56 0,21 3-199 16,0 0 199-16,-33 0-199 0,-5 2 199 0,-32-1-846 15</inkml:trace>
  <inkml:trace contextRef="#ctx0" brushRef="#br0" timeOffset="40584.184">5064 12088 214 0,'0'0'0'16,"0"5"0"-16,4 2 0 0,-4-7 12 0,0 0-12 15,0 0 13-15,0 0-13 0,0 0 40 0,0 0-40 0,0 0 41 16,0 0-41-16,0 0 44 0,0 0-44 0,0 0 44 16,0 0-44-16,0 0 78 0,0 0-78 0,0 0 78 15,0 0-78-15,0 0 82 0,0 0-82 0,0 0 83 16,0 0-83-16,0 0 87 0,0 0-87 0,0 0 87 16,0 0-87-16,0 0 66 0,0 0-66 0,0 0 66 15,0 0-66-15,0 0 44 0,0 0-44 0,0 0 44 16,0 0-44-16,0 0 48 0,0 0-48 0,0 0 48 15,0 0-48-15,0 0 18 0,0 0-18 0,0 0 19 16,0 0-19-16,0 0 21 0,0 0-21 0,0 0 21 0,5 3-21 16,-5-3 15-16,0 0-15 0,12 4 16 15,2 4-16-15,-14-8 16 0,0 0-16 0,21 11 17 0,7 6-17 16,-28-17 15-16,0 0-15 0,26 19 16 16,0 3-16-16,-26-22 40 0,0 0-40 0,25 19 40 0,-3-1-40 15,-22-18 12-15,0 0-12 0,16 16 12 0,-2-4-12 16,-14-12 7-16,0 0-7 0,9 7 7 0,-2-2-7 15,-7-5-34-15,0 0 34 0,5 5-33 0,-2-3 33 0,-3-2-138 16,0 0 138-16,2-7-137 0,-2-5 137 16,0 12-141-16,0 0 141 0,-2-19-140 0,-1-2 140 15,-6-16-571-15</inkml:trace>
  <inkml:trace contextRef="#ctx0" brushRef="#br0" timeOffset="40932.467">5408 12000 572 0,'0'0'0'0,"-7"9"0"16,-4 1 0-16,8-5 97 0,6-3-97 0,-3-2 98 15,5-5-98-15,-1 3 67 0,1-1-67 0,-5 3 68 16,4-5-68-16,-4 5 56 0,0-2-56 0,0 2 57 16,0 0-57-16,0 0 52 0,0 0-52 0,0 0 52 15,0 0-52-15,0 0 75 0,0 0-75 0,0 0 76 16,0 0-76-16,0 0 82 0,-4 0-82 0,4 0 83 15,0 0-83-15,0 0 75 0,-3 0-75 0,3 0 75 16,-2 0-75-16,2 0 46 0,-7 0-46 0,2 7 47 16,-8 1-47-16,13-8 44 0,0 0-44 0,-17 26 45 15,-13 15-45-15,30-41 10 0,0 0-10 0,-29 41 10 16,-4 11-10-16,33-52 13 0,0 0-13 0,-35 53 13 0,0-2-13 16,35-51 0-16,0 0 0 0,-28 43 0 0,5-7 0 15,23-36-46-15,0 0 46 0,-20 27-45 0,7-6 45 16,13-21-168-16,0 0 168 0,-8 14-167 0,-1-6 167 0,9-8-148 15,0 0 148-15,-4-15-147 0,8-18 147 0,-1-15-723 16</inkml:trace>
  <inkml:trace contextRef="#ctx0" brushRef="#br0" timeOffset="42192.204">5280 12076 449 0,'0'0'0'0,"0"-9"0"16,0-1 0-16,0 7 25 0,0 1-25 0,0 2 26 16,0 0-26-16,0 0 14 0,0 0-14 0,0 0 15 0,0 0-15 15,0 0 16-15,0 3-16 0,0-3 17 0,0 0-17 16,0 0 25-16,0 0-25 0,0 0 26 0,0 0-26 0,0 0 29 15,0 0-29-15,0 0 29 0,0 4-29 0,0-4 38 16,0 5-38-16,0-5 38 0,0 0-38 0,0 0 15 16,0 0-15-16,0 0 15 0,0 0-15 15,0 0 13-15,0 2-13 0,0-2 13 0,4 3-13 0,-4-3 4 16,0 0-4-16,5 7 5 0,4 5-5 0,-9-12 3 16,0 0-3-16,8 15 3 0,1 6-3 0,-9-21 5 15,0 0-5-15,12 24 5 0,1 3-5 16,-13-27 2-16,0 0-2 0,12 26 2 0,2 0-2 0,-14-26-3 15,0 0 3-15,12 22-3 0,0-7 3 0,-12-15-133 16,0 0 133-16,11 5-133 0,4-8 133 0,11 5-327 16</inkml:trace>
  <inkml:trace contextRef="#ctx0" brushRef="#br0" timeOffset="43248.774">5103 10061 225 0,'0'0'0'0,"0"4"0"0,-4-1 0 0,4-3 7 16,0 0-7-16,0 0 8 0,0 0-8 0,0 0 27 15,0 0-27-15,0 0 27 0,4-3-27 0,-4 3 22 16,0 0-22-16,0 0 23 0,3 0-23 0,-3 0 60 15,0 0-60-15,0 0 60 0,0 0-60 0,0 0 87 16,0 0-87-16,0 0 87 0,-3 0-87 0,3 0 85 0,0 0-85 16,-6 3 86-16,-2 2-86 0,-4 2 72 0,-4 2-72 15,7-6 72-15,4 0-72 0,-4 1 51 0,0 1-51 0,6-5 52 16,-2 2-52-16,1-1 39 0,-3 3-39 0,6 1 40 16,-3-2-40-16,-1 1 16 0,-2 4-16 0,2-1 17 15,-1 5-17-15,-4 2 20 0,1 5-20 0,4-7 20 16,5-4-20-16,0-8 8 0,0 0-8 0,-5 24 9 15,-2 11-9-15,7-35 25 0,0 0-25 0,-4 39 26 16,3 0-26-16,1-39 12 0,0 0-12 0,0 47 12 16,0 4-12-16,5 0 27 0,-2-4-27 0,1-11 27 15,1-7-27-15,-5-29 20 0,0 0-20 0,9 46 20 16,-1 5-20-16,-8-51 40 0,0 0-40 0,9 52 41 16,0 6-41-16,-2-6 37 0,2-8-37 0,-4-13 38 15,-2-11-38-15,-3-20 24 0,0 0-24 0,4 24 25 16,1-1-25-16,-5-23 41 0,0 0-41 0,3 17 41 15,3-3-41-15,-6-14 8 0,0 0-8 0,0 12 8 0,3-6-8 0,-3-6 6 16,0 0-6-16,0 7 7 0,0-2-7 16,0-5-79-16,0 0 79 0,0 6-78 0,0-6 78 0,0 0-170 15,0 0 170-15,-3-12-170 0,-3-9 170 0,6 21-197 16,0 0 197-16,-8-31-196 0,1-12 196 0,-11-30-503 16</inkml:trace>
  <inkml:trace contextRef="#ctx0" brushRef="#br0" timeOffset="43546.894">4873 10553 214 0,'0'0'0'0,"5"15"0"0,4 6 0 0,-9-21 64 0,0 0-64 15,3 3 65-15,-6-11-65 0,3 8 99 0,0 0-99 16,0-4 99-16,0-4-99 0,0 8 79 0,0 0-79 16,3-4 79-16,1 1-79 0,-4 3 76 0,0 0-76 15,5 0 76-15,4 3-76 0,-1-1 68 0,4 0-68 0,-3-1 69 16,0 1-69-16,0 0 54 0,-2 1-54 0,1-3 54 15,1 0-54-15,0 2 51 0,-1 0-51 0,-2-2 51 16,1 0-51-16,-2 0 37 0,2 1-37 0,-5-1 38 16,1 0-38-16,-3 0 26 0,0 0-26 0,3 0 26 15,-1 0-26-15,-2 0 26 0,0 0-26 0,0 0 26 16,7 2-26-16,-7-2 8 0,0 0-8 0,2 2 8 16,1-2-8-16,-3 0-7 0,0 0 7 0,7 0-7 15,-1-2 7-15,-6 2-80 0,0 0 80 0,5-2-79 0,2 1 79 16,-7 1-147-16,0 0 147 0,5-7-146 0,-5-5 146 15,7-7-599-15</inkml:trace>
  <inkml:trace contextRef="#ctx0" brushRef="#br0" timeOffset="43972.584">5284 10344 796 0,'0'0'0'0,"-7"0"0"0,-11 2 0 0,18-2 82 0,0 0-82 15,-3 0 83-15,6 0-83 0,-3 0-7 0,0 0 7 0,0 0-7 16,4 0 7-16,-4 0-46 0,0 0 46 0,0 0-46 16,5 0 46-16,-5 0-43 0,0 0 43 0,0 0-42 15,0 0 42-15,0 0 1 0,0 0-1 0,0 0 1 16,-5 1-1-16,5-1 29 0,0 0-29 0,0 0 29 15,-4 2-29-15,4-2 31 0,0 0-31 0,-3 2 31 16,1-1-31-16,2-1 15 0,0 0-15 0,-7 6 15 16,2-1-15-16,5-5 13 0,0 0-13 0,-12 20 13 15,-6 8-13-15,18-28 4 0,0 0-4 0,-15 36 4 16,1 3-4-16,14-39 3 0,0 0-3 0,-12 43 3 16,-2 5-3-16,14-48 1 0,0 0-1 0,-9 46 2 15,-3 2-2-15,12-48 3 0,0 0-3 0,-4 43 4 16,-1-4-4-16,5-39 12 0,0 0-12 0,2 40 12 15,5-9-12-15,-7-31 0 0,0 0 0 0,12 25 0 0,5-2 0 16,-17-23-62-16,0 0 62 0,18 3-62 0,4-12 62 16,-22 9-182-16,0 0 182 0,20-18-182 0,-1-15 182 15,21-17-276-15</inkml:trace>
  <inkml:trace contextRef="#ctx0" brushRef="#br0" timeOffset="44328.776">5021 10609 539 0,'0'0'0'16,"8"-1"0"-16,13-3 0 0,-15 1 82 0,-6-1-82 16,3 3 83-16,-3-3-83 0,0 4 62 15,0 0-62-15,0 0 63 0,0-3-63 0,0 3 31 0,0 0-31 0,0 0 31 16,5-5-31-16,-5 5 28 0,0 0-28 0,4-2 28 15,-2 0-28-15,-2 2 42 0,0 0-42 0,7-3 43 16,-2 3-43-16,-5 0 44 0,0 0-44 0,7 3 45 16,3-1-45-16,-10-2 53 0,0 0-53 0,16 10 53 15,5-1-53-15,-21-9 43 0,0 0-43 0,22 14 44 16,6 3-44-16,-2-2 36 0,-5-3-36 0,-3 0 37 16,-1-5-37-16,-5 2 45 0,2-3-45 0,-5-1 45 15,-6-1-45-15,4-1 10 0,2 1-10 0,-7-3 10 16,1 3-10-16,1-4 22 0,1 0-22 0,-5 0 23 15,4 2-23-15,-4-2-46 0,0 0 46 0,0 0-46 0,0 0 46 16,0 0-161-16,0 0 161 0,-7-6-161 16,-2-2 161-16,-5-7-746 0</inkml:trace>
  <inkml:trace contextRef="#ctx0" brushRef="#br0" timeOffset="44655.552">5360 10376 785 0,'0'0'0'0,"-3"7"0"0,-6 2 0 0,9-9 92 16,0 0-92-16,-3 3 93 0,6-1-93 0,-3-2 59 0,0 0-59 0,0 0 60 15,4 0-60-15,-4 0 26 0,0 0-26 0,0 0 26 16,0 5-26-16,0-5 14 0,0 0-14 0,0 21 15 15,0 6-15-15,-4 4 33 0,1 5-33 0,-2-12 34 16,5-4-34-16,-4 4 27 0,-1 0-27 0,-2 2 27 16,2 2-27-16,5-28 40 0,0 0-40 15,-4 24 40-15,2-2-40 0,2-22 15 0,0 0-15 0,0 17 15 16,0-2-15-16,0-15-28 0,0 0 28 16,0 9-28-16,0-2 28 0,0-7-92 0,0 0 92 0,6-7-92 15,-3-9 92-15,-3 16-97 0,0 0 97 0,0-30-96 16,-3-11 96-16,-1-35-642 0</inkml:trace>
  <inkml:trace contextRef="#ctx0" brushRef="#br0" timeOffset="44897.058">5327 10251 651 0,'0'0'0'0,"-5"16"0"0,2 11 0 0,-1-15 94 0,8-8-94 0,-1-4 95 0,8-4-95 0,-4 4 87 15,1 0-87-15,-4 0 88 0,1 2-88 0,-5-2 67 16,0 0-67-16,3 10 67 0,6 7-67 0,-9-17 54 15,0 0-54-15,9 24 55 0,3 7-55 0,-12-31 60 16,0 0-60-16,9 33 61 0,1 3-61 0,1-6 46 16,-3-2-46-16,-2-4 46 0,-3-9-46 0,-3 2 3 15,2 2-3-15,-4-7 3 0,2-1-3 0,-3 6 1 0,-3-2-1 16,3-3 2-16,3 0-2 16,0-12-84-16,0 0 84 0,-5 17-84 0,-6 9 84 0,11-26-161 0,0 0 161 15,-14 24-160-15,-7 3 160 0,-17 21-644 0</inkml:trace>
  <inkml:trace contextRef="#ctx0" brushRef="#br0" timeOffset="46185.325">5676 9184 102 0,'0'0'0'0,"-5"0"0"16,-8-2 0-16,13 2 18 16,0 0-18-16,-3-1 19 0,3-1-19 0,0 2 18 0,0 0-18 0,0 0 18 15,0 0-18-15,0 0 26 0,0 0-26 0,0 0 26 16,0 0-26-16,0 0 13 0,0 0-13 0,0 0 14 15,0 0-14-15,0 0-7 0,0 0 7 0,0 0-7 16,0 0 7-16,0 0-119 0</inkml:trace>
  <inkml:trace contextRef="#ctx0" brushRef="#br0" timeOffset="46913.655">5449 9273 841 0,'0'0'0'0,"6"-3"0"16,6-9 0-16,-12 7 109 0,0 1-109 0,0 1 110 0,0 3-110 0,0 0 88 15,0 0-88-15,0 0 89 0,0 0-89 0,0 0 48 0,0 0-48 16,0 0 49-16,-4 0-49 0,4 0-98 0,-3 0 98 0,3 0-98 16,-2 1 98-16,2-1-87 0,-3 2 87 15,3-2-86-15,0 0 86 0,0 0-63 0,0 0 63 0,0 0-62 16,0 0 62-16,0 0-28 0,0 0 28 0,0 0-28 16,-6 2 28-16,6-2 0 0,0 0 0 0,0 0 1 15,0 0-1-15,0 0 13 0,0 0-13 0,0 0 14 16,0 0-14-16,0 0 41 0,0 0-41 0,0 0 41 15,0 0-41-15,0 0 22 0,0 0-22 0,0 0 22 16,0 0-22-16,0 0 41 0,0 0-41 0,0 0 41 16,0 0-41-16,0 0 23 0,0 0-23 0,0 0 24 15,0 0-24-15,0 0 35 0,0 0-35 0,0 0 35 16,0 0-35-16,0 0 37 0,0 0-37 0,0 0 37 0,0 0-37 16,0 0 38-16,0 0-38 0,0 0 39 15,0 0-39-15,0 0 45 0,0 0-45 0,0 0 46 16,0 0-46-16,0 0 18 0,0 0-18 0,0 0 18 0,0 0-18 15,0 0 32-15,0 0-32 0,0 0 32 0,0 0-32 0,0 0 2 16,0 0-2-16,0 0 2 0,6 2-2 0,-3-1 6 16,-1-1-6-16,1 4 7 0,2-4-7 0,-5 0 3 15,0 0-3-15,7 0 4 0,2 0-4 0,-9 0 5 16,0 0-5-16,12 0 6 0,6 0-6 0,-18 0 13 16,0 0-13-16,21 0 13 0,1 0-13 0,-22 0 8 15,0 0-8-15,25 0 9 0,-4-4-9 0,-21 4 9 0,0 0-9 16,22 0 9-16,3 4-9 0,-4-4 8 0,-1 3-8 15,-9-1 8-15,-1-2-8 0,-1 2 15 16,-4-2-15-16,1 0 15 0,1 0-15 0,-2 0 1 0,-2 0-1 16,2 0 1-16,-1 1-1 0,1 3 8 0,2-4-8 0,-5 0 8 15,1 0-8-15,1 0 0 0,-1 0 0 0,-3 0 1 16,6-4-1-16,-6 4-35 0,3 0 35 16,-3 0-35-16,5 0 35 0,-5 0-104 0,0 0 104 0,0 0-103 15,0 0 103-15,0 0-122 0,0 0 122 0,-14-1-121 16,-5-3 121-16,-12 1-750 0</inkml:trace>
  <inkml:trace contextRef="#ctx0" brushRef="#br0" timeOffset="47153.726">5488 9444 270 0,'0'0'0'0,"5"-6"0"0,0-5 0 0,-5 11-11 16,0 0 11-16,7-8-11 0,-5 4 11 0,-2 4-42 16,0 0 42-16,3-5-42 0,-3 4 42 0,4-5-53 15</inkml:trace>
  <inkml:trace contextRef="#ctx0" brushRef="#br0" timeOffset="47446.156">5488 9444 102 0,'0'0'0'0,"0"0"0"0,1-1 0 0,-1 1 52 0,0 0-52 0,0 0 53 0,4-5-53 0,-4 5 68 0,0 0-68 16,0 0 69-16,3 0-69 0,-3 0 70 0,0 0-70 0,0 0 71 16,6 0-71-16,-6 0 61 0,0 0-61 15,0 0 62-15,0 0-62 0,0 0 59 0,0 0-59 0,0 0 59 16,0 0-59-16,0 0 45 0,0 0-45 0,0 0 46 16,0 0-46-16,0 0 37 0,0 0-37 0,0 0 37 15,0 0-37-15,0 0 15 0,0 0-15 0,0 0 16 16,3 1-16-16,-3-1 13 0,0 0-13 0,5 4 13 15,2-4-13-15,-7 0 25 0,0 0-25 16,14 3 26-16,7 1-26 0,-21-4 19 16,0 0-19-16,30 5 20 0,3-2-20 0,-33-3 34 0,0 0-34 0,35 4 35 15,3-3-35-15,-38-1 29 0,0 0-29 0,33 0 29 16,2 0-29-16,-35 0 15 0,0 0-15 0,24 0 15 0,-1 4-15 16,-23-4 12-16,0 0-12 0,16 0 13 0,-2 3-13 15,-14-3 16-15,0 0-16 0,12 0 17 0,-9 2-17 16,-3-2 8-16,0 0-8 0,5 2 8 15,-1-2-8-15,-4 0-45 0,0 0 45 0,0 0-44 0,0 0 44 0,0 0-162 16,0 0 162-16,-12 5-162 0,-9 3 162 0,-14 6-542 16</inkml:trace>
  <inkml:trace contextRef="#ctx0" brushRef="#br0" timeOffset="48019.104">5502 9643 595 0,'0'0'0'0,"8"-3"0"16,4-7 0-16,-12 10 66 0,0 0-66 0,6-6 66 15,1 3-66-15,-7 3 24 0,0 0-24 0,5-2 25 16,-2 1-25-16,-3 1 3 0,0 0-3 0,0 0 3 15,0 0-3-15,0 0-2 0,0 0 2 0,0 0-1 16,0 0 1-16,0 0 4 0,0 0-4 0,0 0 5 16,0 0-5-16,0 0 37 0,0 0-37 0,0 0 38 15,0 0-38-15,0 0 36 0,0 0-36 0,0 0 37 16,0 0-37-16,0 0 39 0,0 0-39 0,0 0 40 16,-3 3-40-16,3-3 26 0,0 0-26 0,0 0 26 15,-4 2-26-15,4-2 27 0,0 0-27 0,0 0 27 0,-1 1-27 16,1-1 33-16,0 0-33 0,0 0 33 0,-4 4-33 15,4-4 12-15,0 0-12 0,0 0 12 0,0 0-12 0,0 0 30 16,0 0-30-16,0 0 30 0,0 3-30 16,0-3 11-16,0 0-11 0,0 0 11 0,0 4-11 0,0-4 19 15,0 0-19-15,0 0 20 0,4 5-20 0,-4-5 14 16,0 0-14-16,5 0 15 0,2 3-15 16,-7-3 9-16,0 0-9 0,10 2 10 0,6 1-10 0,-16-3 25 15,0 0-25-15,17 4 26 0,1-1-26 0,-18-3 19 16,0 0-19-16,21 4 20 0,0-1-20 0,-4 2 34 15,-1-5-34-15,-2 2 35 0,-9 0-35 0,2-1 29 0,-2-1-29 16,2 0 29-16,-5 0-29 0,1 0 3 16,1 2-3-16,-4-2 4 15,2 2-4-15,-2-2 9 0,3 3-9 0,-3-3 10 0,0 0-10 0,0 0 0 0,0 0 0 0,0 0 0 16,0 0 0-16,0 0-47 0,4 5 47 0,-4-5-46 16,1 4 46-16,-1-4-84 0,0 0 84 0,0 0-83 15,0 0 83-15,0 0-942 0</inkml:trace>
  <inkml:trace contextRef="#ctx0" brushRef="#br0" timeOffset="48467.145">5479 9849 1188 0,'0'0'0'0,"0"0"-156"0,0 0 156 0,9-2-155 0,-1 0 155 0,-8 2-64 0,0 0 64 0,6-1-63 0,-1 1 63 0,-5 0-46 16,0 0 46-16,3 0-45 0,1-2 45 0,-4 2-22 16,0 0 22-16,0 0-22 0,3-2 22 0,-3 2 38 15,0 0-38-15,0 0 38 0,0 0-38 0,0 0 55 16,0 0-55-16,0 0 56 0,0 0-56 0,0 0 51 0,0 0-51 15,0 0 51-15,2 2-51 0,-2-2 45 0,0 0-45 16,7 0 46-16,2 0-46 0,-9 0 29 0,0 0-29 0,17 0 29 16,6 0-29-16,1 0 34 0,6 0-34 15,-4 2 34-15,2-1-34 0,-6 1 21 0,3 0-21 0,-8 1 21 16,-5-3-21-16,6 0 10 0,-4 0-10 0,-2 4 11 16,-5-4-11-16,3 1 11 0,3 3-11 15,-5-1 11-15,-1-3-11 0,-7 0 8 0,0 0-8 0,5 4 9 16,4-4-9-16,-9 0 1 0,0 0-1 15,5 0 1-15,2 1-1 0,-7-1-35 0,0 0 35 0,6 2-35 16,-3 1 35-16,-3-3-132 0,0 0 132 0,4 6-132 16,-3-6 132-16,-1 0-145 0,0 0 145 0,0 3-144 15,-1 0 144-15,1 6-356 0</inkml:trace>
  <inkml:trace contextRef="#ctx0" brushRef="#br0" timeOffset="49007.282">5653 10082 595 0,'0'0'0'0,"9"-11"0"0,12-6 0 0,-21 17 72 15,0 0-72-15,0-1 72 0,-7 2-72 0,7-1 57 16,0 0-57-16,-9 4 57 0,4-1-57 0,5-3 35 15,0 0-35-15,-7 4 36 0,2-1-36 0,5-3 25 0,0 0-25 16,-4 3 26-16,2-1-26 0,2-2 44 16,0 0-44-16,-3 4 44 0,3-4-44 0,0 0 45 15,0 0-45-15,-4 3 45 0,1-3-45 0,3 0 47 0,0 0-47 0,-2 0 47 16,-1 0-47-16,3 0 0 0,0 0 0 0,0 0 1 16,-5 2-1-16,5-2 11 0,0 0-11 0,0 0 11 15,0 0-11-15,0 0 8 0,0 0-8 0,0 0 9 16,0 0-9-16,0 0 22 0,0 0-22 0,0 0 23 15,0 3-23-15,0-3 3 0,0 0-3 0,0 0 3 16,0 4-3-16,0-4 7 0,0 0-7 0,0 0 7 16,1 3-7-16,-1-3 14 0,0 0-14 0,7 2 15 15,-2 1-15-15,-5-3 3 0,0 0-3 0,13 4 4 16,1 1-4-16,1 2 12 0,3-1-12 0,-6 0 13 16,-3-3-13-16,3 0 8 0,-3-1-8 0,3 2 9 0,-4-3-9 15,1 4 3-15,3-1-3 0,-3-1 4 16,0-1-4-16,-1 1 12 0,-2-3-12 0,1 0 13 0,1 4-13 15,1-4 14-15,0 3-14 0,-4-1 15 0,2 0-15 16,2-1 3-16,-4 3-3 0,2-4 4 16,-2 0-4-16,-1 0 7 0,1 0-7 0,-2 0 8 15,-1 0-8-15,-2 0 0 0,7 0 0 0,-7 0 0 0,2 2 0 0,-2-2-65 16,0 0 65-16,0 0-64 0,0 0 64 0,0 0-166 16,0 0 166-16,0 0-165 0,0 0 165 0,0 0-689 15</inkml:trace>
  <inkml:trace contextRef="#ctx0" brushRef="#br0" timeOffset="49458.443">5620 10308 617 0,'0'0'0'0,"9"-7"0"16,6-3 0-16,-15 10 41 0,0 0-41 16,2-2 41-16,-2-1-41 0,0 3 1 0,0 0-1 0,0 0 2 15,-5 0-2-15,5 0 1 0,0 0-1 0,-4 3 1 16,-1-3-1-16,5 0-1 0,0 0 1 0,-3 2 0 16,-1-2 0-16,4 0 32 0,0 0-32 0,-1 1 32 15,-3-1-32-15,4 0 58 0,0 0-58 0,0 0 58 16,-3 4-58-16,3-4 67 0,0 0-67 0,0 0 67 0,-2 2-67 15,2-2 49-15,0 0-49 0,0 0 49 0,0 0-49 16,0 0 44-16,0 0-44 0,5 3 45 0,4 0-45 16,3-1 47-16,0 0-47 0,2 1 48 0,-5 2-48 15,-9-5 10-15,0 0-10 0,21 2 11 0,0 3-11 0,-21-5 23 16,0 0-23-16,26 5 24 0,3-1-24 16,-29-4 13-16,0 0-13 0,25 0 13 0,-3 2-13 0,-22-2 9 15,0 0-9-15,21 1 10 0,-5-1-10 16,-16 0 9-16,0 0-9 0,14 0 10 0,-5 0-10 0,-9 0-1 15,0 0 1-15,8 0-1 0,-1 0 1 0,-7 0-92 16,0 0 92-16,6 0-91 0,-3 2 91 0,-3-2-171 16,0 0 171-16,0 0-171 0,5 3 171 0,-1-3-576 15</inkml:trace>
  <inkml:trace contextRef="#ctx0" brushRef="#br0" timeOffset="49850.1">5634 10623 662 0,'0'0'0'0,"7"-12"0"16,-2-7 0-16,-5 19 51 0,0 0-51 0,4-8 51 15,-1 4-51-15,-3 4 9 0,0 0-9 0,0 0 9 0,0 0-9 16,0 0 3-16,0 0-3 0,0 4 4 0,-3 4-4 16,3-8 27-16,0 0-27 0,3 9 27 0,-1 1-27 0,-2-10 55 15,0 0-55-15,7 10 56 0,3 1-56 0,1-3 53 16,3 1-53-16,-6-2 53 0,-1-4-53 0,2 1 51 16,0-3-51-16,1 1 52 0,2 0-52 0,4 1 23 15,-4-3-23-15,-1 0 24 0,-3 0-24 0,1 4 19 16,2-4-19-16,-3 1 20 0,-2-1-20 0,2 0 9 15,-1 0-9-15,-2 2 10 0,1 0-10 0,1-1 4 16,-6-1-4-16,3 2 4 0,-1-2-4 0,1 4-11 16,-2-4 11-16,-2 0-10 0,3 1 10 0,-3-1-165 0,0 0 165 15,0 0-165-15,0 0 165 0,0 0-593 0</inkml:trace>
  <inkml:trace contextRef="#ctx0" brushRef="#br0" timeOffset="50223.258">5460 10945 651 0,'0'0'0'0,"8"-7"0"0,8-5 0 0,-16 12 72 0,0 0-72 0,9-8 72 0,0 3-72 0,-9 5 3 0,0 0-3 0,3-2 3 16,-1-2-3-16,-2 4 1 0,0 0-1 0,3 0 1 0,1 4-1 16,-4-4 0-16,0 0 0 0,8 0 0 0,5 3 0 0,-13-3 21 15,0 0-21-15,14 4 21 0,7 1-21 0,-21-5 67 16,0 0-67-16,26 5 67 0,3 2-67 16,-29-7 66-16,0 0-66 0,33 5 67 0,0 0-67 0,-33-5 71 15,0 0-71-15,30 5 72 0,-4-5-72 16,-26 0 38-16,0 0-38 0,23 4 39 0,-2-4-39 0,-21 0 31 15,0 0-31-15,15 0 31 0,-2 0-31 0,-13 0 7 16,0 0-7-16,8 0 8 0,1 0-8 0,-9 0-55 16,0 0 55-16,5 0-54 0,-1 0 54 0,-4 0-113 15,0 0 113-15,0 0-113 0,0 0 113 0,0 0-718 0</inkml:trace>
  <inkml:trace contextRef="#ctx0" brushRef="#br0" timeOffset="50569.715">5519 11183 1020 0,'0'0'0'0,"3"-5"0"15,6-10 0-15,-9 15 0 0,0 0 0 0,4-4 0 16,4 4 0-16,-8 0 1 0,0 0-1 0,13 4 2 15,4-1-2-15,-17-3-5 0,0 0 5 0,21 5-4 16,5 2 4-16,-2-3-55 0,-1 1 55 0,-2-2-54 16,-4 1 54-16,-17-4 0 0,0 0 0 0,21 3 1 15,0 2-1-15,-21-5 10 0,0 0-10 0,18 5 10 0,3 2-10 16,-21-7 16-16,0 0-16 0,13 5 17 0,3-1-17 0,-16-4 18 16,0 0-18-16,12 1 18 0,2 1-18 0,-14-2 8 15,0 0-8-15,7 0 9 0,2 0-9 16,-9 0-1-16,0 0 1 0,5 0-1 0,-1 0 1 0,-4 0-85 15,0 0 85-15,5 0-84 0,-5 0 84 0,0 0-120 16,0 0 120-16,0 0-119 0,0 0 119 0,0 0-362 16</inkml:trace>
  <inkml:trace contextRef="#ctx0" brushRef="#br0" timeOffset="50923.451">5547 11349 438 0,'0'0'0'0,"5"-6"0"16,7-8 0-16,-12 14 44 0,0 0-44 0,6-5 44 16,-3-2-44-16,-3 7 7 0,0 0-7 15,5-3 8-15,-5 3-8 0,0 0 29 16,0 0-29-16,9 3 29 0,3 4-29 0,-12-7 64 0,0 0-64 0,18 3 64 15,6 6-64-15,-24-9 76 0,0 0-76 0,26 5 76 16,4 3-76-16,-30-8 62 0,0 0-62 0,24 7 62 16,6 0-62-16,-30-7 49 0,0 0-49 0,19 2 50 0,0 1-50 15,-19-3 22-15,0 0-22 0,14 4 23 0,-2-1-23 16,-12-3 6-16,0 0-6 0,9 0 6 16,-6 2-6-16,-3-2-34 0,0 0 34 0,6 2-33 0,-3-2 33 0,-3 0-121 15,0 0 121-15,2 0-120 0,1 0 120 0,-3 0-132 16,0 0 132-16,-8 0-131 0,-6-2 131 0,-11 0-349 15</inkml:trace>
  <inkml:trace contextRef="#ctx0" brushRef="#br0" timeOffset="51183.355">5408 11509 628 0,'0'0'0'0,"13"-9"0"16,12-1 0-16,-16 7 53 0,-9 4-53 0,5-1 54 16,-2-1-54-16,1 1 22 0,-3 1-22 0,3 4 22 15,-1-3-22-15,-3-2 32 0,0 0-32 0,9 7 33 16,9 3-33-16,-18-10 4 0,0 0-4 0,20 11 4 16,10-1-4-16,-30-10 33 0,0 0-33 0,30 8 33 15,5 1-33-15,-6-2 18 0,1-4-18 0,-4 1 18 16,-2-4-18-16,-24 0-160 0,0 0 160 0,25-11-160 15,-8-6 160-15,25-10-376 0</inkml:trace>
  <inkml:trace contextRef="#ctx0" brushRef="#br0" timeOffset="58168.104">11179 8889 449 0,'0'0'0'0,"-9"2"0"0,-3 2 0 0,12-4 90 16,0 0-90-16,0 0 90 0,9-2-90 0,-9 2 99 15,0 0-99-15,3-2 99 0,6 0-99 0,-9 2 95 16,0 0-95-16,5-1 95 0,-1 1-95 0,-4 0 65 16,0 0-65-16,3-4 65 0,-1 4-65 0,-2 0 66 15,0 0-66-15,0 0 66 0,0-3-66 0,0 3 42 16,0 0-42-16,-5-4 42 0,-7 3-42 0,12 1-2 16,0 0 2-16,-13-4-2 0,0 1 2 0,13 3-1 0,0 0 1 15,-18-2 0-15,-3-1 0 0,21 3-4 16,0 0 4-16,-21-2-3 0,-3 2 3 0,24 0-4 15,0 0 4-15,-23 2-3 0,2 1 3 16,21-3-19-16,0 0 19 0,-21 5-18 0,4 0 18 0,0 2-15 0,-3-3 15 0,10-1-14 16,6-1 14-16,1 0-17 0,1-1 17 0,-1 3-16 15,-6 1 16-15,0 2-9 0,1 1 9 0,-1-1-9 16,5-5 9-16,4-2-10 0,0 0 10 0,-8 15-9 16,-4 9 9-16,12-24-15 0,0 0 15 0,-14 28-15 15,3 6 15-15,11-34-1 0,0 0 1 0,-9 39-1 16,1 4 1-16,3-2-3 0,5 0 3 0,-4-13-3 15,2-8 3-15,2-3-2 0,0 1 2 0,2 6-2 16,3 3 2-16,-5-27 3 0,0 0-3 0,7 24 3 16,-2-3-3-16,-5-21 32 15,0 0-32-15,13 15 33 0,4-5-33 16,-17-10 35-16,0 0-35 0,24 0 35 0,6-7-35 0,-30 7 33 0,0 0-33 0,31-15 33 0,10-9-33 0,-41 24 49 16,0 0-49-16,38-34 50 15,-3-7-50-15,-35 41 81 0,0 0-81 0,33-50 81 0,-4-8-81 16,-6 5 44-16,-2-2-44 0,-7 8 44 0,-2 6-44 0,0 0 39 15,-7 0-39-15,2 5 40 0,-5 5-40 0,-2 31 41 16,0 0-41-16,0-34 41 0,-2 2-41 16,2 32 33-16,0 0-33 0,-3-38 33 0,-2-2-33 15,5 40 8-15,0 0-8 0,-7-36 8 0,2 0-8 0,-1 6 2 16,3 6-2-16,-1 5 3 0,3 7-3 0,-1 3-3 16,0 1 3-16,2-1-2 0,-3-1 2 0,1 1-24 15,-2-3 24-15,4 9-23 0,0-2 23 0,0 1-23 16,0 3 23-16,0 1-22 0,0-2 22 0,0 2-17 15,0-7 17-15,0 7-16 0,0-3 16 0,0 3-41 0,0 0 41 0,0 0-40 16,0 0 40-16,0 0-31 0,0 0 31 0,0 0-31 16,0 0 31-16,0 0-38 0,-3 3 38 0,3-3-38 15,0 0 38-15,0 0-39 0,0 3 39 0,0 4-39 16,0 5 39-16,0-12-26 0,0 0 26 0,-4 29-25 16,4 13 25-16,0-42-10 0,0 0 10 15,4 49-10-15,-4 9 10 0,3 1 0 16,1-4 0-16,1-4 0 0,-3-3 0 0,-2-48 12 0,0 0-12 0,3 62 13 15,1 6-13-15,-1 6 5 0,-1 5-5 0,2-37 6 16,-1-18-6-16,2 0 17 0,-1-5-17 0,4 2 17 16,-2-6-17-16,2 1 32 0,3-1-32 0,-4-3 33 15,0-2-33-15,1 1 0 0,-1 1 0 0,2-7 0 0,2 0 0 16,1 0-11-16,-3-5 11 0,3 0-10 0,0-3 10 16,-12 3-63-16,0 0 63 0,14-7-62 0,2-5 62 15,-16 12-132-15,0 0 132 0,12-17-132 0,2-6 132 0,-14 23-124 16,0 0 124-16,8-24-123 0,-1-5 123 0,11-24-622 15</inkml:trace>
  <inkml:trace contextRef="#ctx0" brushRef="#br0" timeOffset="59133.585">11850 8862 169 0,'0'0'0'0,"-5"5"0"16,-4 4 0-16,9-9-27 0,0 0 27 0,0 0-27 16,5-9 27-16,-5 9-1 0,0 0 1 0,0-3 0 15,4-1 0-15,-4 4 55 0,0 0-55 0,1-7 55 16,3 2-55-16,-4 5 77 0,0 0-77 0,3-7 78 15,-3 2-78-15,0 5 74 0,0 0-74 0,0-3 74 16,0-2-74-16,0 5 47 0,0 0-47 0,0-4 47 16,-3 3-47-16,3 1 33 0,0 0-33 0,0 0 34 15,0-2-34-15,0 2 14 0,-7-7-14 0,7 7 15 16,-2-5-15-16,2 5 11 0,0 0-11 0,0 0 11 16,-5 0-11-16,5 0 1 0,-4 0-1 0,4 0 2 0,-3 2-2 15,3-2-4-15,-5 1 4 0,5-1-3 0,-4 2 3 16,4-2-10-16,-3 3 10 0,-2 8-9 15,-4 6 9-15,9-17-5 0,0 0 5 0,-12 31-4 0,-6 12 4 0,18-43 0 16,0 0 0-16,-17 49 0 16,-2 8 0-16,5-6 21 0,0-3-21 0,7-15 21 0,-2-11-21 0,4-1 45 15,-4-3-45-15,6-1 45 0,-4 1-45 0,1 2 39 16,1-1-39-16,2-5 40 0,3-6-40 0,0-1 40 16,0-2-40-16,0-1 41 0,0-3-41 0,0-1 34 15,0 0-34-15,0 0 35 0,0 0-35 0,0 0 33 0,0 0-33 16,0 0 34-16,0-6-34 0,0 6 13 0,0 0-13 15,3-19 14-15,6-10-14 0,-9 29 13 0,0 0-13 16,9-40 13-16,3-11-13 0,-3 5 25 0,-1-6-25 16,1 9 26-16,-4 4-26 0,2 0 6 0,-7 3-6 0,5 8 6 15,-5 9-6-15,0 19 16 0,0 0-16 0,6-29 17 16,1 0-17-16,-7 29 23 0,0 0-23 0,3-26 24 16,2 4-24-16,-5 22 7 0,0 0-7 0,4-17 8 15,1 3-8-15,-5 14 26 0,0 0-26 0,3-8 26 16,-3-1-26-16,0 9 30 0,0 0-30 0,2-3 30 15,0-1-30-15,-2 4 12 0,0 0-12 0,0 0 13 16,0 0-13-16,0 0 20 0,0 0-20 0,0 0 20 16,0 0-20-16,0 0 3 0,0 0-3 0,0 0 4 15,0 0-4-15,0 0 7 0,0 0-7 0,0 0 8 16,5-5-8-16,-5 5 13 0,0 0-13 0,4-3 14 16,1-4-14-16,-5 7 8 0,0 0-8 0,3-5 9 15,3 1-9-15,-6 4 9 16,0 0-9-16,3-3 9 0,-1-2-9 0,-2 5 3 0,0 0-3 0,3-4 4 0,1 4-4 15,-4 0 2-15,0 0-2 0,2 0 2 0,1 0-2 16,-3 0 0-16,0 0 0 0,5 4 0 0,6 4 0 16,-11-8-1-16,0 0 1 0,10 16-1 0,9 3 1 0,-19-19-2 15,0 0 2-15,21 27-1 16,5 5 1-16,-26-32 1 0,0 0-1 0,30 40 1 16,1 6-1-16,-31-46 34 0,0 0-34 0,33 52 34 0,-3 8-34 0,-30-60 41 15,0 0-41-15,30 54 41 0,-6 1-41 0,-5-12 26 16,-7-4-26-16,1-10 26 0,-5-6-26 0,-4-4 18 0,-1-2-18 15,3-5 19-15,-1-5-19 0,-2-2 18 16,1-2-18-16,-3 1 19 0,-1-3-19 0,0-1-1 0,4 4 1 16,-4-4-1-16,0 0 1 0,0 0-57 0,0-4 57 15,0 4-56-15,-4-3 56 0,4 3-80 0,-5-2 80 0,2-1-79 16,1 1 79-16,2 2-90 0,0 0 90 0,-9-7-90 16,-3-3 90-16,-9-7-996 0</inkml:trace>
  <inkml:trace contextRef="#ctx0" brushRef="#br0" timeOffset="59436.304">11784 9225 1110 0,'0'0'0'0,"7"-2"0"0,5 1 0 16,-12 1 3-16,0 0-3 0,2-2 3 0,-1 0-3 15,-1 2 81-15,0 0-81 0,0 0 81 0,-1-3-81 16,1 3 100-16,0 0-100 0,0 0 100 0,-2 0-100 15,2 0 78-15,0 0-78 0,0 0 79 0,-4-4-79 16,4 4 71-16,0 0-71 0,0 0 72 0,0-3-72 0,0 3 28 16,0 0-28-16,0 0 28 0,6-5-28 0,-6 5 20 15,0 0-20-15,10 0 20 0,4-3-20 0,-14 3 4 16,0 0-4-16,24 0 5 0,2 3-5 0,-26-3 7 16,0 0-7-16,32 0 7 0,4 0-7 0,-36 0 0 15,0 0 0-15,32 0 0 0,-1 0 0 0,-31 0-81 16,0 0 81-16,26 0-81 0,-3-3 81 0,-23 3-226 15,0 0 226-15,17-9-225 0,-4-3 225 0,16-9-847 16</inkml:trace>
  <inkml:trace contextRef="#ctx0" brushRef="#br0" timeOffset="60349.955">12630 8939 393 0,'0'0'0'0,"-3"-7"0"0,-2-1 0 0,1 4 50 16,8 1-50-16,-4 3 51 0,0 0-51 0,0 0 31 16,1 0-31-16,-1 0 31 0,4 0-31 0,-4 0 32 15,3 0-32-15,-3 0 32 0,0 0-32 0,0 0 45 16,0 0-45-16,0 0 45 0,0 0-45 0,0 0 50 15,0 0-50-15,0 0 51 0,0 0-51 0,0 0 54 0,0 0-54 16,0 0 54-16,0 0-54 0,0 0 50 16,0 3-50-16,0-3 51 0,0 0-51 0,0 0 38 15,0 0-38-15,0 0 38 0,0 0-38 0,0 0 35 0,0 0-35 0,0 0 35 16,0 0-35-16,0 0 49 0,0 0-49 0,0 0 50 16,0 0-50-16,0 0 47 0,0 0-47 0,0 0 47 15,2 4-47-15,-2-4 48 0,0 0-48 0,0 0 48 16,0 0-48-16,0 0 42 0,2 3-42 0,-2-3 43 15,0 0-43-15,0 0 41 0,0 0-41 0,0 0 42 16,0 0-42-16,0 0 40 0,0 0-40 0,0 0 40 16,2 4-40-16,-2-4 26 0,5 1-26 0,-5-1 26 15,3 0-26-15,-3 0 27 0,0 0-27 0,0 0 27 16,0 0-27-16,0 0 33 0,0 0-33 0,0 0 33 16,0 4-33-16,0-4 19 0,0 0-19 0,0 0 20 15,0 0-20-15,0 0 29 0,0 0-29 0,0 0 29 16,0 0-29-16,0 0 6 0,0 0-6 0,0 0 7 0,0 0-7 15,0 0 18-15,0 0-18 0,0 0 18 0,0 0-18 0,0 0 8 16,0 0-8-16,0 0 8 16,0 0-8-16,0 0 9 0,0 0-9 0,0 0 9 0,0 0-9 0,0 0 3 15,0 0-3-15,0 0 4 0,0 0-4 0,0 0 12 16,0 0-12-16,0 0 12 0,7 3-12 0,-7-3 8 16,5 0-8-16,-1 0 8 0,-2 0-8 0,1 0 8 15,1 0-8-15,-1 0 9 0,-1 0-9 0,1 0 1 16,3 0-1-16,1 0 1 0,-2 0-1 0,-5 0 3 15,0 0-3-15,12 0 3 0,2-3-3 0,-14 3 0 0,0 0 0 16,24-2 0-16,9 0 0 0,-33 2-1 0,0 0 1 16,39-1 0-16,4 1 0 0,-6 0-4 0,1-2 4 15,-8 2-3-15,-4 0 3 0,-5 0-8 0,0 2 8 16,-4-1-7-16,1-1 7 0,-6 0-1 0,2-1 1 0,-2 1-1 16,-3 1 1-16,-1-1-3 0,-1-1 3 0,-1 1-3 15,-5 1 3-15,3-1-5 0,-1 0 5 0,-3 0-5 16,4 2 5-16,-4-2-55 0,5 2 55 0,-5-2-54 15,3 3 54-15,-3-3-95 0,0 0 95 16,0 0-94-16,0 0 94 0,0 0-199 0,0 0 199 0,0 0-198 16,0 0 198-16,0 0-193 0,0 0 193 0,-10-3-192 15,-7-1 192-15,-11-1-647 0</inkml:trace>
  <inkml:trace contextRef="#ctx0" brushRef="#br0" timeOffset="60798.973">12728 9206 796 0,'0'0'0'0,"9"-12"0"0,5-3 0 0,-14 15 82 15,0 0-82-15,6-7 83 16,-4 4-83-16,-2 3 63 0,0 0-63 0,0 0 64 0,0 0-64 0,0 0 51 15,0 0-51-15,0 0 52 0,0 0-52 0,0 0 46 16,0 0-46-16,0 0 46 0,0 0-46 0,0 0 57 16,0 0-57-16,0 0 57 0,0 0-57 0,0 0 56 0,0 0-56 15,0 0 56-15,0 0-56 0,0 0 57 0,0 0-57 16,0 0 57-16,0 0-57 0,0 0 45 16,0 0-45-16,0 0 45 0,0 0-45 0,0 0 42 0,0 0-42 0,0 0 43 15,0 0-43-15,0 0 46 0,0 0-46 0,0 0 47 16,-2 1-47-16,2-1 28 0,0 0-28 0,0 0 28 15,0 6-28-15,0-6 26 0,0 0-26 0,0 3 26 16,6 2-26-16,-6-5 15 0,0 0-15 0,14 7 16 16,8-5-16-16,-22-2 28 0,0 0-28 0,30 3 28 15,8 1-28-15,-38-4 6 0,0 0-6 0,39 3 6 16,4 0-6-16,-43-3 10 0,0 0-10 0,38 0 10 16,1 2-10-16,-39-2-16 0,0 0 16 0,35 2-15 15,-2-2 15-15,-33 0-92 0,0 0 92 0,29 1-91 16,-3 3 91-16,-26-4-139 0,0 0 139 0,25 0-138 0,-4-5 138 15,26 1-1126-15</inkml:trace>
  <inkml:trace contextRef="#ctx0" brushRef="#br0" timeOffset="65162.068">5683 10334 135 0,'0'0'0'16,"5"3"0"-16,4 0 0 0,-9-3 51 0,0 0-51 0,3 4 51 16,-3-4-51-16,0 0 64 0,0 0-64 15,0 0 64-15,0 0-64 0,0 0 53 0,0 0-53 0,-3 0 53 16,-1-4-53-16,4 4 62 0,0 0-62 0,-2 0 62 16,-1-3-62-16,3 3 63 0,0 0-63 0,-5-2 63 15,1 2-63-15,4 0 57 0,0 0-57 0,-3 0 58 16,-1-1-58-16,4 1 46 0,0 0-46 0,-1 0 46 15,-3 0-46-15,4 0 48 0,0 0-48 0,-3 0 49 16,1 1-49-16,2-1 30 0,0 0-30 0,-4 0 30 16,4 0-30-16,0 0 24 0,0 0-24 0,-5 0 25 15,2 0-25-15,3 0-1 0,0 0 1 0,-4 0-1 16,2 2 1-16,2-2-7 0,0 0 7 0,-3 3-7 16,-1-3 7-16,4 0-4 0,0 0 4 0,0 0-4 0,-3 4 4 15,3-4-8-15,0 0 8 0,0 0-8 0,-2 0 8 16,2 0-8-16,0 0 8 0,0 0-7 0,-3 2 7 15,3-2-8-15,0 0 8 0,0 0-7 0,-5 3 7 0,5-3-1 16,0 0 1-16,0 0-1 0,-4 3 1 0,4-3-3 16,0 0 3-16,0 4-3 0,-3-1 3 0,3-3 0 15,0 0 0-15,-2 5 0 0,2 2 0 0,0-7 0 16,0 0 0-16,-4 5 1 0,1 4-1 0,3-9 1 16,0 0-1-16,-4 10 1 0,3 2-1 0,1-12 9 15,0 0-9-15,0 16 9 0,-4 3-9 0,4-19 23 16,0 0-23-16,4 20 24 0,-3 4-24 0,-1-24 7 0,0 0-7 15,7 22 7-15,2 2-7 0,-9-24 26 0,0 0-26 16,9 24 26-16,-1 0-26 0,-8-24 12 16,0 0-12-16,7 21 13 0,2-2-13 15,-9-19 18-15,0 0-18 0,9 15 18 0,1 1-18 0,-10-16 24 16,0 0-24-16,16 13 25 0,-2 1-25 0,2-2 37 0,1 0-37 0,-5-4 38 16,-3-1-38-16,-9-7 21 0,0 0-21 0,12 11 21 15,6-1-21-15,-18-10 29 0,0 0-29 0,17 10 29 16,-1-1-29-16,-16-9 21 0,0 0-21 0,17 8 21 15,4 1-21-15,-21-9 26 0,0 0-26 0,21 7 26 16,2-4-26-16,-23-3 33 0,0 0-33 0,24 4 33 16,2 1-33-16,-26-5 6 0,0 0-6 0,30 0 6 15,-1 0-6-15,-29 0 28 0,0 0-28 0,35-4 28 0,2-1-28 16,-37 5 29-16,0 0-29 0,38-3 29 16,2-6-29-16,-3 2 13 0,-6-1-13 0,-3 4 13 15,-11-1-13-15,4 0 12 0,-3 0-12 0,4-5 13 16,3-1-13-16,-25 11 16 0,0 0-16 0,35-12 17 0,6-1-17 15,-41 13 8-15,0 0-8 0,51-17 8 0,3-2-8 16,-54 19 24-16,0 0-24 0,56-24 25 0,3-4-25 0,-59 28 2 16,0 0-2-16,78-36 2 0,18-10-2 0,-96 46 3 15,0 0-3-15,94-44 3 0,4-8-3 16,-22 11-1-16,-13 5 1 16,-4 7 0-16,-8 5 0 0,-51 24-1 0,0 0 1 0,70-29-1 0,13-4 1 0,-15 2-4 15,-3-1 4-15,-11 4-4 0,-6 4 4 0,-48 24-7 16,0 0 7-16,68-30-7 0,11-5 7 0,-79 35 0 15,0 0 0-15,85-39 0 0,13-6 0 0,-98 45-1 0,0 0 1 16,99-48 0-16,11-1 0 0,-15 6-2 0,-4 2 2 16,-14 10-2-16,-13 2 2 0,-64 29-11 0,0 0 11 0,87-38-11 15,11-1 11-15,-98 39-16 0,0 0 16 16,97-48-15-16,10-7 15 0,-107 55-4 0,0 0 4 0,109-48-4 16,8 2 4-16,-21 11-8 0,-11 8 8 0,-15 0-7 15,-13 1 7-15,-57 26-1 0,0 0 1 0,77-26 0 16,8-1 0-16,-85 27-7 0,0 0 7 0,89-28-6 15,4-1 6-15,-93 29-1 0,0 0 1 0,85-24 0 16,-5 4 0-16,-80 20-1 0,0 0 1 0,77-17 0 16,-4 5 0-16,-73 12-3 0,0 0 3 0,64-9-2 15,-1 2 2-15,-63 7-5 0,0 0 5 0,51-1-5 16,-9 1 5-16,-42 0-8 0,0 0 8 16,29 0-7-16,-11 0 7 0,-18 0 0 0,0 0 0 0,17 0 0 15,-5 1 0-15,-12-1-1 0,0 0 1 0,11 2 0 16,-3 1 0-16,-8-3-1 0,0 0 1 0,7 6 0 0,-1-6 0 0,-6 0 0 15,0 0 0-15,3 3 1 0,0-1-1 0,-3-2 0 16,0 0 0-16,0 0 1 0,4 1-1 0,-4-1 2 16,0 0-2-16,0 0 3 0,0 0-3 0,0 0 2 15,0 0-2-15,0 0 2 0,0 0-2 0,0 0-33 16,0 0 33-16,0 0-32 0,0 0 32 0,0 0-92 16,0 0 92-16,0 0-92 0,0 0 92 0,0 0-175 15,0 0 175-15,-7-3-174 0,-2 0 174 0,9 3-204 16,0 0 204-16,-15-16-204 0,-3-4 204 0,-13-15-468 15</inkml:trace>
  <inkml:trace contextRef="#ctx0" brushRef="#br0" timeOffset="65517.6">10268 8908 169 0,'0'0'0'0,"7"16"0"0,2 4 0 0,-4-9 7 0,-2-6-7 0,-3-5 7 15,-5-5-7-15,3-2 66 0,1-2-66 0,-5 6 66 16,5-1-66-16,1 4 43 0,-2-3-43 0,2 3 43 15,0 0-43-15,0 0 58 0,0 0-58 0,0 0 59 16,0 0-59-16,0 0 73 0,0 0-73 0,0 0 73 16,0 0-73-16,0 0 59 0,0 0-59 0,0 0 60 15,2 2-60-15,1-1 48 0,4 1-48 0,2 3 48 16,-4-1-48-16,-5-4 49 0,0 0-49 0,12 8 49 16,6 4-49-16,-18-12 30 0,0 0-30 0,21 12 30 15,0 4-30-15,-21-16 33 0,0 0-33 0,17 11 34 16,0 1-34-16,-17-12 13 0,0 0-13 0,16 12 14 0,-2 0-14 15,-14-12 6-15,0 0-6 0,12 16 6 0,-3 3-6 16,-9-19 4-16,0 0-4 0,3 17 4 0,3 5-4 16,-6-22 12-16,0 0-12 0,-6 28 12 0,-2 8-12 15,-3-9 0-15,-3 4 0 0,7-14 0 0,2-7 0 0,0 2-64 16,-4-3 64-16,-8 10-63 0,-4 8 63 0,21-27-110 16,0 0 110-16,-33 27-109 0,-11 3 109 0,-31 28-535 15</inkml:trace>
  <inkml:trace contextRef="#ctx0" brushRef="#br0" timeOffset="105329.353">6766 9237 382 0,'0'0'0'0,"0"0"0"0,7-7 0 15,-7 7 0-15,0 0 0 0,6 0 1 0,-6-3-1 0,0 3-37 16,0 0 37-16,0 0-36 0,0 0 36 0,0 0-164 16</inkml:trace>
  <inkml:trace contextRef="#ctx0" brushRef="#br0" timeOffset="105614.609">6779 9136 113 0,'0'0'0'0,"0"0"0"0,-4-3 0 0,4 3 59 0,0 0-59 0,0 0 60 15,4-4-60-15,-4 4 93 0,0 0-93 0,0 0 93 16,5 0-93-16,-5 0 82 0,0 0-82 0,0 0 82 15,7 0-82-15,-7 0 72 0,0 0-72 0,0 0 72 16,0 0-72-16,0 0 16 0,0 0-16 16,0 0 17-16,-4-1-17 0,4 1-4 0,0 0 4 0,-3-9-3 15,1-1 3-15,2 10-145 0,0 0 145 0,-3-12-144 16,-3-4 144-16,-4-11-252 0</inkml:trace>
  <inkml:trace contextRef="#ctx0" brushRef="#br0" timeOffset="106020.067">6728 9054 91 0,'0'0'0'0,"0"0"0"15,5-4 0-15,-5 4 57 0,0 0-57 0,4-1 57 0,-1 1-57 0,-3 0 74 16,0 0-74-16,0 0 75 0,4 1-75 0,-4-1 60 16,0 0-60-16,0 0 61 0,5 7-61 0,-5-7 66 15,0 0-66-15,0 4 66 0,0-3-66 0,0-1 64 16,0 0-64-16,0 7 65 0,3-3-65 0,-3-4 47 15,0 0-47-15,0 7 47 0,0 1-47 0,0-8 32 16,0 0-32-16,0 16 33 0,0 4-33 0,0 2 8 16,0 8-8-16,0 2 8 0,0 7-8 0,0-39 12 0,0 0-12 15,0 57 12-15,-3 15-12 0,-1 0 3 0,3 10-3 0,-3 16 4 16,4 8-4-16,0-106 2 0,0 0-2 16,0 142 2-16,4 28-2 0,-4-18 1 0,5-1-1 15,-5-14 2-15,3-12-2 0,-3-2 8 0,0-4-8 0,0-6 9 16,2-10-9-16,-2-103 38 0,0 0-38 0,7 135 39 15,-2 21-39-15,-5-156 58 0,0 0-58 0,13 156 58 16,-1 8-58-16,-2-42 49 0,1-28-49 0,-3-32 49 16,-6-32-49-16,-2-30 44 0,0 0-44 0,12 45 45 15,4-2-45-15,-16-43 42 0,0 0-42 0,10 24 43 16,1-9-43-16,-11-15-15 0,0 0 15 0,10-27-14 16,-1-31 14-16,-9 58-115 0,0 0 115 0,-2-112-114 0,-13-45 114 15,-3-116-792-15</inkml:trace>
  <inkml:trace contextRef="#ctx0" brushRef="#br0" timeOffset="106778.67">4470 9395 483 0,'0'0'0'0,"9"0"0"0,3 0 0 0,-7 0 110 16,-1 0-110-16,-4 0 110 0,3 0-110 0,-3 0 116 15,0 0-116-15,0 0 116 0,-3 0-116 0,3 0 96 16,-4 0-96-16,4 0 96 0,0 0-96 0,0 0 55 15,0 0-55-15,0 0 55 0,-1 0-55 0,1 0 36 16,-4 0-36-16,4 0 36 0,-5 0-36 0,5 0 16 16,0 0-16-16,0 0 17 0,0 0-17 0,0 0 5 0,0 0-5 15,0 0 5-15,0 3-5 0,0-3 8 0,0 0-8 16,0 11 9-16,0 7-9 0,0-18 7 0,0 0-7 16,5 35 8-16,4 16-8 0,3 6 7 0,0 8-7 15,-1 7 8-15,1 3-8 0,-12-75 8 0,0 0-8 0,16 140 8 16,4 45-8-16,-20-185 3 0,0 0-3 0,18 221 4 15,-1 36-4-15,-17-257 12 0,0 0-12 0,9 276 12 16,0 26-12-16,-9-302 8 0,0 0-8 0,3 248 8 16,-1-23-8-16,-2-225 8 0,0 0-8 0,7 178 9 15,2-39-9-15,-9-139 23 0,0 0-23 0,14 111 24 16,10-32-24-16,-24-79-2 0,0 0 2 0,30 53-2 16,8-24 2-16,-38-29-130 0,0 0 130 0,47-9-130 15,7-34 130-15,-54 43-140 0,0 0 140 0,47-85-139 16,0-42 139-16,51-85-643 0</inkml:trace>
  <inkml:trace contextRef="#ctx0" brushRef="#br0" timeOffset="108194.319">14338 7875 606 0,'0'0'0'0,"-4"9"0"16,-3 3 0-16,7-12 101 0,0 0-101 0,-3 0 101 15,3-7-101-15,0 7 75 0,0 0-75 0,0-5 76 16,0 1-76-16,0 4 59 0,0 0-59 0,-6-5 59 0,3 4-59 16,3 1 18-16,0 0-18 0,-12 1 19 0,-6 4-19 15,18-5 36-15,0 0-36 0,-21 9 37 0,-3 1-37 16,24-10 36-16,0 0-36 0,-23 16 37 0,-1 4-37 0,24-20 32 16,0 0-32-16,-24 31 33 0,1 10-33 0,23-41 44 15,0 0-44-15,-24 55 44 0,4 15-44 16,13-1 26-16,11 8-26 0,-16 10 26 0,-2 14-26 0,7-8 5 15,2 1-5-15,6-1 5 0,6-1-5 0,-7-92 10 16,0 0-10-16,9 129 11 0,0 18-11 0,-9-147 1 16,0 0-1-16,14 159 1 0,1 12-1 15,-15-171 7-15,0 0-7 0,18 162 7 0,3-7-7 0,-21-155 32 0,0 0-32 16,26 134 32-16,7-19-32 0,-33-115 25 16,0 0-25-16,26 91 26 0,2-19-26 0,-7-19 25 15,-6-22-25-15,-2-9 26 0,-5-15-26 0,-4-2-15 16,-4-7 15-16,0 2-15 0,5 0 15 0,-5 0-55 0,0 0 55 15,-7-21-55-15,-5-8 55 0,12 29-120 0,0 0 120 0,-37-80-119 16,-15-42 119-16,-40-80-885 0</inkml:trace>
  <inkml:trace contextRef="#ctx0" brushRef="#br0" timeOffset="108488.679">13632 8711 919 0,'0'0'0'0,"9"4"0"0,3 1 0 0,-12-5 124 0,0 0-124 0,9 3 124 0,-6 1-124 16,-3-4 95-16,0 0-95 0,23 5 95 0,10 5-95 15,2-1 113-15,3-2-113 0,4 1 114 0,-2-3-114 0,0 2 67 16,-2-2-67-16,1 0 67 0,-5 0-67 0,-34-5 44 16,0 0-44-16,39 4 45 0,3-4-45 0,-42 0 8 15,0 0-8-15,31 2 8 0,0-1-8 16,-31-1-19-16,0 0 19 0,26-1-18 0,-8-1 18 0,-18 2-91 15,0 0 91-15,14-14-91 0,-4-6 91 0,-10 20-213 16,0 0 213-16,14-33-213 0,-5-17 213 0,-9 50-167 16,0 0 167-16,12-51-167 0,0-6 167 15,9-52-532-15</inkml:trace>
  <inkml:trace contextRef="#ctx0" brushRef="#br0" timeOffset="108785.921">14575 8439 449 0,'0'0'0'15,"0"0"0"-15,-6-9 0 0,6 9 112 0,0 0-112 0,0 0 113 16,6-1-113-16,-6 1 109 0,0 0-109 0,0 0 109 16,5 0-109-16,-5 0 111 0,0 0-111 0,0 0 111 15,3 0-111-15,-3 0 92 0,0 0-92 0,0 0 92 16,0 0-92-16,0 0 95 0,0 0-95 0,-3 0 96 16,-2 0-96-16,-2 0 45 0,-2-2-45 0,0 2 45 15,4 0-45-15,-7 0 34 0,0 0-34 0,3 2 35 16,4 1-35-16,-8 4 1 0,1 1-1 0,-5 4 1 15,-4 7-1-15,21-19 1 0,0 0-1 0,-23 36 2 16,-1 14-2-16,24-50 0 0,0 0 0 0,-21 63 0 16,2 14 0-16,19-77-2 0,0 0 2 0,-12 101-1 15,8 18 1-15,4-119-19 0,0 0 19 0,9 99-18 0,8-5 18 16,4-20-56-16,5-19 56 0,-1-24-55 16,-3-23 55-16,-22-8-69 0,0 0 69 0,37 0-68 0,10-12 68 0,-47 12-132 15,0 0 132-15,50-39-131 0,10-19 131 16,48-38-734-16</inkml:trace>
  <inkml:trace contextRef="#ctx0" brushRef="#br0" timeOffset="109062.481">14575 8636 1009 0,'0'0'0'0,"8"12"0"0,4 3 0 0,-12-15 144 0,0 0-144 0,2 4 145 15,-2-6-145-15,0 2 104 0,0 0-104 16,0 0 104-16,-2-5-104 0,2 5 68 0,0 0-68 0,4 0 68 16,1 0-68-16,-5 0 40 0,0 0-40 0,18 7 40 15,9 8-40-15,1 2 15 0,5 4-15 0,0 1 16 16,-3 2-16-16,0 0 2 0,-1 2-2 0,-3-1 3 16,-8 1-3-16,5 0 0 0,1-2 0 0,-7-2 0 15,-1 0 0-15,-16-22-33 0,0 0 33 0,21 30-32 16,0 4 32-16,-21-34-81 0,0 0 81 0,19 27-80 15,-2-3 80-15,-17-24-161 0,0 0 161 0,14 9-160 16,-3-13 160-16,13 11-809 0</inkml:trace>
  <inkml:trace contextRef="#ctx0" brushRef="#br0" timeOffset="109352.189">14921 8451 1087 0,'0'0'0'0,"7"12"0"0,4 5 0 0,-6-10 136 16,-2-4-136-16,-3 1 136 0,2-1-136 0,-2-3 78 15,0 0-78-15,-5 21 78 0,-11 6-78 0,16-27 57 16,0 0-57-16,-19 41 57 0,-2 14-57 0,21-55 9 16,0 0-9-16,-30 62 9 0,-8 10-9 0,38-72 5 0,0 0-5 15,-45 89 5-15,-7 14-5 0,52-103 1 0,0 0-1 16,-37 70 1-16,11-19-1 0,26-51-11 0,0 0 11 15,-14 33-11-15,5-18 11 0,9-15-29 16,0 0 29-16,5-7-29 0,8-17 29 0,-13 24-87 0,0 0 87 0,21-39-87 16,8-18 87-16,-29 57-139 0,0 0 139 0,32-82-138 15,1-24 138-15,31-86-752 0</inkml:trace>
  <inkml:trace contextRef="#ctx0" brushRef="#br0" timeOffset="109609.608">14926 8204 886 0,'0'0'0'0,"11"7"0"15,8 2 0-15,-19-9 136 0,0 0-136 0,21 12 137 16,9 3-137-16,-30-15 57 0,0 0-57 0,34 22 58 16,5 7-58-16,-3 2 61 0,-1 5-61 0,-2-2 62 15,-3 2-62-15,-30-36 58 0,0 0-58 0,35 47 59 0,-4 8-59 16,-31-55 53-16,0 0-53 0,30 59 53 0,-1 1-53 16,-3 11 45-16,2-1-45 0,-17-29 46 0,-4-19-46 15,-7-22 60-15,0 0-60 0,0 40 60 0,-4 11-60 16,4-51 39-16,0 0-39 0,-5 45 39 0,-2 1-39 0,7-46-1 15,0 0 1-15,-10 43 0 0,-3-4 0 0,-1-5-51 16,-1-1 51-16,6-16-50 0,4-7 50 16,5-10-135-16,0 0 135 0,-25 17-135 0,-13 6 135 15,38-23-113-15,0 0 113 0,-33-4-113 0,0-11 113 0,-33-2-895 16</inkml:trace>
  <inkml:trace contextRef="#ctx0" brushRef="#br0" timeOffset="109812.8">16106 8984 1793 0,'0'0'0'0,"3"10"0"16,4 4 0-16,-7-14-108 0,0 0 108 0,4 10-107 15,-1-5 107-15,-3-5-86 0,0 0 86 0,-17-27-85 16,-13-26 85-16,-17-28-974 0</inkml:trace>
  <inkml:trace contextRef="#ctx0" brushRef="#br0" timeOffset="117302.641">5780 13359 449 0,'0'0'0'15,"6"-10"0"-15,-1-9 0 0,-5 19 56 0,0 0-56 16,12-19 57-16,0-5-57 0,-12 24 18 0,0 0-18 0,9-22 19 16,0-2-19-16,-9 24 37 0,0 0-37 15,8-19 37-15,-1 2-37 0,-7 17 22 0,0 0-22 0,2-12 22 16,1 5-22-16,-3 7 56 0,0 0-56 0,4-7 56 15,-4 4-56-15,0 3 81 0,0 0-81 0,0-2 81 16,0-1-81-16,0 3 67 0,0 0-67 0,0 0 68 16,0 0-68-16,0 0 50 0,0 0-50 0,0 0 51 15,0 0-51-15,0 0 45 0,0 0-45 0,0 0 45 16,0 0-45-16,0 0 18 0,0 0-18 0,0 0 19 16,0 0-19-16,0 0 6 0,0 0-6 0,0 0 7 15,0 0-7-15,0 0 4 0,0 0-4 0,0 0 4 16,0 0-4-16,0 0 6 0,0 0-6 0,2 18 6 0,1 10-6 15,-3-28 12-15,0 0-12 0,4 55 13 16,1 20-13-16,-5-75 8 0,0 0-8 0,7 115 9 0,7 36-9 16,-14-151 3-16,0 0-3 0,14 155 4 0,1 18-4 0,-15-173 21 15,0 0-21-15,13 155 21 0,4-6-21 0,-17-149 6 16,0 0-6-16,17 130 7 0,-1-17-7 0,-16-113 4 16,0 0-4-16,18 89 5 0,2-20-5 15,-20-69-2-15,0 0 2 0,14 46-1 0,-5-21 1 16,-9-25-82-16,0 0 82 0,16-3-82 0,-2-28 82 0,-14 31-136 15,0 0 136-15,3-65-135 0,-3-38 135 16,4-65-703-16</inkml:trace>
  <inkml:trace contextRef="#ctx0" brushRef="#br0" timeOffset="117782.481">6007 12980 998 0,'0'0'0'15,"-4"11"0"-15,-1 4 0 0,5-15 160 0,0 0-160 0,0 5 160 16,-3-3-160-16,3-2 112 0,0 0-112 0,0 0 113 16,-2 3-113-16,2-3 54 0,0 0-54 0,-4 19 54 15,-4 10-54-15,8-29 0 0,0 0 0 0,-9 38 0 16,0 8 0-16,1-1-1 16,1-1 1-1,1-9-1-15,3-6 1 0,3-29-5 0,0 0 5 0,-9 43-5 0,-5 8 5 0,14-51-3 0,0 0 3 0,-10 39-3 16,1-6 3-16,9-33 0 15,0 0 0-15,-5 26 0 0,0-8 0 0,5-18-5 0,0 0 5 0,-4 16-5 0,-1-6 5 16,5-10-32-16,0 0 32 0,-4-2-32 0,1-10 32 16,3 12-40-16,0 0 40 0,-5-25-39 0,1-13 39 0,4 38-25 15,0 0 25-15,-5-44-24 0,-4-8 24 0,9 52-20 16,0 0 20-16,-3-44-19 0,-1 1 19 0,4 43 0 16,0 0 0-16,-5-33 0 0,2 8 0 0,3 25 54 15,0 0-54-15,0-21 54 0,-4 7-54 0,4 14 46 16,0 0-46-16,-2-8 47 0,2 3-47 0,0 5 38 15,0 0-38-15,-3-4 39 0,3 4-39 0,0 0 36 16,0 0-36-16,0 0 36 0,5 7-36 0,-5-7 8 0,0 0-8 16,16 15 8-16,5 9-8 15,-21-24 2-15,0 0-2 0,26 28 2 0,7 4-2 0,-33-32 1 0,0 0-1 16,40 35 2-16,5 1-2 0,-45-36-25 16,0 0 25-16,47 36-24 0,0 0 24 0,-47-36-213 0,0 0 213 0,37 29-212 15,-6-4 212-15,-31-25-110 0,0 0 110 0,7 7-109 16,-17-15 109-16,8 6-717 0</inkml:trace>
  <inkml:trace contextRef="#ctx0" brushRef="#br0" timeOffset="121384.715">5653 12345 135 0,'0'0'0'0,"-3"-5"0"0,-3-2 0 0,6 7 45 0,0 0-45 0,-3-5 46 16,3 1-46-16,0 4 46 0,0 0-46 0,0-5 46 15,3 2-46-15,-3 3 21 0,0 0-21 0,0-9 21 16,2-1-21-16,-2 10 37 0,0 0-37 0,4-9 38 15,-4-3-38-15,0 12 42 0,0 0-42 0,0-10 42 16,-4 1-42-16,4 9 67 0,0 0-67 0,-2-8 68 16,2-1-68-16,0 9 63 0,0 0-63 0,0-7 63 15,-3 1-63-15,3 6 53 0,0 0-53 0,0-6 54 0,-4 3-54 16,4 3 40-16,0 0-40 0,0-3 40 0,-3 1-40 16,3 2 35-16,0 0-35 0,0 0 36 0,-2-4-36 15,2 4 38-15,0 0-38 0,0 0 39 0,-7-5-39 0,7 5 15 16,0 0-15-16,-1-1 15 0,-6 1-15 0,7 0 31 15,0 0-31-15,-6 0 31 0,-2 0-31 0,8 0 36 16,0 0-36-16,-13 0 36 0,1 1-36 0,12-1 0 16,0 0 0-16,-14 5 1 0,-7-1-1 0,21-4 5 15,0 0-5-15,-17 8 5 0,-4-2-5 0,21-6 7 16,0 0-7-16,-21 10 8 0,-3 2-8 0,24-12 7 16,0 0-7-16,-21 12 7 0,2-2-7 0,0 4 8 15,1 1-8-15,9-6 8 0,4-2-8 0,-4-2 1 0,1 2-1 16,1 13 1-16,-5 8-1 0,3 2 0 0,0 0 0 15,7-5 0-15,-1-1 0 0,3-24-1 0,0 0 1 16,3 35 0-16,3 9 0 0,-6-44-1 0,0 0 1 0,8 45 0 16,1 4 0-16,0-9 1 0,3-9-1 0,-7-7 2 15,-1-7-2-15,1-2 19 0,2-3-19 16,2-2 20-16,-1-1-20 0,5-7 33 0,4-1-33 0,-3-4 33 16,2-6-33-16,-16 9 19 0,0 0-19 0,24-25 20 15,2-13-20-15,-26 38 18 0,0 0-18 0,26-46 19 16,0-16-19-16,-26 62 10 0,0 0-10 15,21-63 10-15,0-8-10 16,-21 71 10-16,0 0-10 0,12-87 10 16,-3-16-10-16,-9 103 23 0,0 0-23 0,-5-87 24 0,-7 6-24 0,12 81 12 0,0 0-12 0,-16-61 13 0,2 14-13 15,14 47 46-15,0 0-46 0,-12-27 46 16,3 12-46-16,9 15 3 0,0 0-3 0,-9-12 3 0,1 6-3 16,8 6 0-16,0 0 0 0,-9-5 0 0,2 4 0 15,7 1-3-15,0 0 3 0,-5-4-3 16,1 2 3-16,4 2-33 0,0 0 33 0,-5 0-33 0,2 0 33 0,3 0-5 15,0 0 5-15,0 0-5 0,0 0 5 16,0 0-27-16,0 0 27 0,0-3-27 0,3 0 27 0,-3 3-2 16,0 0 2-16,0-5-2 0,0-1 2 0,0 6 1 15,0 0-1-15,0-1 2 0,0-3-2 0,0 4 0 16,0 0 0-16,0 0 0 0,0-3 0 0,0 3-2 16,0 0 2-16,0 0-1 0,0 0 1 0,0 0-53 15,0 0 53-15,0 0-52 0,2-5 52 0,-2 5-68 0,0 0 68 16,7-11-68-16,1-4 68 0,-8 15-70 0,0 0 70 15,13-21-69-15,4-3 69 0,-17 24-73 16,0 0 73-16,14-24-72 0,2 0 72 0,-16 24-67 0,0 0 67 16,12-18-66-16,-3 0 66 0,-9 18-38 0,0 0 38 0,8-12-37 15,-4 6 37-15,-4 6-11 0,0 0 11 0,5-7-11 16,-1 3 11-16,-4 4-13 0,0 0 13 0,0 0-13 16,0 0 13-16,0 0 1 0,0 0-1 0,0 11 1 15,0 6-1-15,0-17 10 0,0 0-10 16,0 34 11-16,0 11-11 0,0-45 40 0,0 0-40 0,0 61 41 15,5 9-41-15,-5-70 53 0,0 0-53 0,8 105 54 16,5 23-54-16,-13-128 54 0,0 0-54 0,12 126 54 16,5 2-54-16,-17-128 56 0,0 0-56 0,21 105 56 15,5-20-56-15,-26-85 0 0,0 0 0 0,30 57 0 16,3-26 0 0,-33-31-96-16,0 0 96 0,44-16-95 0,6-35 95 0,-50 51-78 15,0 0 78-15,38-91-77 0,-4-34 77 0,39-89-591 0</inkml:trace>
  <inkml:trace contextRef="#ctx0" brushRef="#br0" timeOffset="125612.196">16365 8739 180 0,'0'0'0'0,"0"0"0"0,-5-7 0 16,5 7 55-16,0 0-55 0,0 0 56 0,-2-2-56 0,2 2 50 16,0 0-50-16,0 0 51 0,4-3-51 0,-4 3 62 15,0 0-62-15,0 0 62 0,0 0-62 0,0 0 51 16,0 0-51-16,0 0 52 0,0 0-52 0,0 0 60 15,0 0-60-15,0 0 61 0,0 0-61 0,0 0 68 16,0 0-68-16,0 0 68 0,0 0-68 0,0 0 64 16,0 0-64-16,0 0 65 0,0 0-65 0,0 0 59 15,0 0-59-15,0 0 59 0,0 0-59 0,0 0 58 16,0 0-58-16,0 0 58 0,-5 0-58 0,5 0 39 0,0 0-39 16,-6-4 40-16,-2 3-40 0,8 1 41 0,0 0-41 15,-12 0 41-15,-4 0-41 0,16 0 26 0,0 0-26 0,-25 5 26 16,-4-2-26-16,29-3 17 0,0 0-17 0,-31 5 17 15,-8 4-17-15,39-9-21 16,0 0 21-16,-29 7-21 0,4 0 21 0,25-7-44 0,0 0 44 0,-26 8-44 16,0 4 44-16,26-12-40 0,0 0 40 15,-21 9-40-15,-2 1 40 0,23-10-36 0,0 0 36 0,-19 8-36 16,5 4 36-16,14-12-25 0,0 0 25 0,-15 16-24 16,2-1 24-16,13-15-5 0,0 0 5 0,-10 29-5 15,1 9 5-15,9-38-1 0,0 0 1 0,-3 45-1 16,3 8 1-16,0-53 0 0,0 0 0 0,5 53 0 15,4 5 0-15,-9-58 2 0,0 0-2 0,15 52 2 16,6-5-2-16,-21-47 30 0,0 0-30 0,21 42 30 16,5-10-30-16,-5-4 27 0,-2-10-27 15,4-6 27-15,3-6-27 0,-5-10 50 0,0-4-50 0,5-4 50 0,-3-4-50 16,-23 16 18-16,0 0-18 0,33-34 19 0,0-7-19 16,-33 41 13-16,0 0-13 0,31-55 14 0,2-12-14 0,-33 67 18 15,0 0-18-15,30-91 19 0,1-23-19 0,-31 114 32 16,0 0-32-16,21-117 33 0,-5-8-33 15,-16 125 4-15,0 0-4 0,5-115 5 0,-3 4-5 0,-2 111 0 16,0 0 0-16,-4-91 0 0,-6 16 0 0,10 75 0 16,0 0 0-16,-9-53 0 0,-1 17 0 0,10 36 4 15,0 0-4-15,-7-24 5 0,2 15-5 0,5 9 0 0,0 0 0 16,-6-7 1-16,3 2-1 0,3 5 0 16,0 0 0-16,-7-3 1 0,5 3-1 0,2 0-2 0,0 0 2 15,-3-4-2-15,-2 4 2 0,5 0-7 0,0 0 7 0,0 0-7 16,-4 0 7-16,4 0-9 0,0 0 9 0,0 0-8 15,0 0 8-15,0 0-15 0,0 0 15 0,0 0-15 16,-3 0 15-16,3 0-8 0,0 0 8 0,0 0-8 16,-2 4 8-16,2-4-25 0,0 0 25 0,0 18-24 15,0 17 24-15,0-35-30 0,0 0 30 0,0 53-30 16,-2 15 30-16,2-68-7 0,0 0 7 0,-5 110-6 16,0 32 6-16,5-142-6 0,0 0 6 0,-7 141-5 15,5 4 5-15,2-145-1 0,0 0 1 0,2 125 0 16,6-6 0-16,-8-119-1 0,0 0 1 0,13 92 0 15,4-18 0-15,-17-74-6 0,0 0 6 16,17 55-5-16,3-23 5 0,-20-32-49 0,0 0 49 0,8 22-49 0,1-13 49 16,-9-9-66-16,0 0 66 0,12-12-66 0,2-15 66 15,-14 27-142-15,0 0 142 0,7-40-141 0,-5-15 141 16,7-39-510-16</inkml:trace>
  <inkml:trace contextRef="#ctx0" brushRef="#br0" timeOffset="126030.801">16602 8793 1076 0,'0'0'0'0,"-8"0"0"0,-5-3 0 0,8 1 135 0,5 2-135 15,0 0 135-15,5 0-135 0,-1-1 99 0,1-3-99 16,0 3 100-16,2-3-100 0,-7 4 50 0,0 0-50 0,9-7 50 15,-4 2-50-15,-5 5 16 0,0 0-16 16,7-5 17-16,-2 2-17 0,-5 3 40 16,0 0-40-16,6-4 41 0,-3-1-41 0,-3 5 12 0,0 0-12 0,4-2 13 15,-3 2-13-15,-1 0 22 0,0 0-22 0,4 0 22 16,-1 0-22-16,-3 0 8 0,0 0-8 0,6 2 8 16,-1 3-8-16,-5-5 9 0,0 0-9 0,10 5 10 15,2 6-10-15,2 1 15 0,4 3-15 0,-2-1 15 16,-3 3-15-16,-13-17 3 0,0 0-3 15,25 27 4-15,3 9-4 0,-28-36 6 0,0 0-6 0,33 45 7 16,7 6-7-16,-40-51 3 0,0 0-3 0,43 53 3 16,1 7-3-16,-2-14 0 0,-7-1 0 0,-11-13 0 0,-7-9 0 15,4 1-22-15,0-9 22 0,-7 2-22 0,2-1 22 16,-4-3-84-16,2-1 84 0,-5-3-84 0,-6-7 84 16,2 1-132-16,1-3 132 0,-3-3-132 0,-1-2 132 15,-2 5-154-15,0 0 154 0,-4-24-154 0,-4-16 154 0,-5-22-753 16</inkml:trace>
  <inkml:trace contextRef="#ctx0" brushRef="#br0" timeOffset="126281.781">17172 8588 975 0,'0'0'0'0,"0"8"0"0,0 4 0 0,0-12 113 15,0 0-113-15,0 4 113 0,-2-1-113 0,2-3 84 16,0 0-84-16,-3 11 85 0,-6 1-85 0,-1 10 60 0,-4 2-60 0,-7 10 61 16,-5 7-61-16,26-41 12 0,0 0-12 0,-37 62 12 15,-10 10-12-15,-5 14 30 0,-7 9-30 0,8-12 30 16,9-6-30-16,42-77-1 0,0 0 1 0,-43 72 0 16,-4-2 0-16,47-70-109 0,0 0 109 0,-33 46-108 15,15-13 108-15,18-33-169 0,0 0 169 0,0 0-168 16,21-28 168-16,-2 4-663 0</inkml:trace>
  <inkml:trace contextRef="#ctx0" brushRef="#br0" timeOffset="131319.625">10315 7999 135 0,'0'0'0'0,"2"3"0"16,0 0 0-16,-2-3 4 0,0 0-4 0,0 0 5 15,3-3-5-15,-3 3 1 0,0 0-1 0,2-7 2 0,1 2-2 16,-3 5-1-16,0 0 1 0,4-3 0 16,-1-1 0-16,-3 4-2 0,0 0 2 0,0 0-1 15,2-3 1-15,-2 3 0 0,0 0 0 0,0 0 1 0,3-4-1 0,-3 4 39 16,0 0-39-16,0 0 39 0,0 0-39 16,0 0 48-16,0 0-48 0,0 0 48 0,0 0-48 0,0 0 47 15,0 0-47-15,0 0 48 0,0 0-48 0,0 0 37 16,0 0-37-16,0 0 38 0,0 0-38 0,0 0 17 15,0 0-17-15,0 0 17 0,0 0-17 0,0 0 21 16,0 0-21-16,0 0 21 0,0 0-21 0,0 0 8 16,0 0-8-16,0 0 8 0,0 0-8 0,0 0 16 0,0 0-16 15,0 0 17-15,0 0-17 0,0 0 22 0,0 0-22 16,0 0 23-16,0 0-23 0,0 0 38 0,0 0-38 16,0 5 39-16,4 6-39 0,-4-11 21 0,0 0-21 15,9 27 21-15,-1 14-21 0,-8-41 36 0,0 0-36 16,9 53 36-1,0 11-36-15,-9-64 31 0,0 0-31 0,12 106 31 0,0 34-31 0,-12-140 13 0,0 0-13 16,12 158 14-16,-1 20-14 0,-11-178 31 0,0 0-31 0,9 180 31 16,-3 9-31-16,-6-189 41 0,0 0-41 0,6 181 41 15,1-4-41-15,-7-177 44 0,0 0-44 0,8 161 44 16,-2-11-44-16,-6-150 41 0,0 0-41 0,8 129 41 16,5-14-41-16,-13-115 47 0,0 0-47 0,8 102 47 15,4-11-47-15,-12-91 47 0,0 0-47 0,9 79 47 16,0-9-47-16,-9-70 30 0,0 0-30 0,5 52 30 15,2-16-30-15,-7-36 16 0,0 0-16 0,2 30 17 16,1-6-17-16,-3-24 41 0,0 0-41 0,4 16 42 16,-4-11-42-16,0-5 20 0,0 0-20 0,0 10 20 0,0-6-20 15,0-4 30-15,0 0-30 0,0 5 30 0,0 0-30 0,0-5 31 16,0 0-31-16,0 3 31 0,-4 1-31 16,4-4 6-16,0 0-6 0,0 3 7 0,0 1-7 0,0-4 11 15,0 0-11-15,0 3 11 0,0-1-11 0,0-2 1 16,0 0-1-16,0 0 1 0,0 3-1 0,0-3 3 15,0 0-3-15,0 0 4 0,0 4-4 0,0-4 0 16,0 0 0-16,0 0 0 16,0 3 0-16,0-3 0 15,0 0 0-15,0 0 0 0,0 4 0 0,0-4-14 0,0 0 14 0,0 0-13 16,5 5 13-16,-5-5-5 0,0 0 5 0,7 0-5 0,6 1 5 0,-13-1-25 0,0 0 25 16,17 2-24-16,4 0 24 0,0-2-6 0,2-2 6 15,-3 2-6-15,-2 2 6 0,3 0-26 0,0-1 26 0,-4-1-25 16,-1 0 25-16,3 0-7 0,2-1 7 0,3 1-6 15,-1-2 6-15,-23 2-1 0,0 0 1 0,36-2-1 16,8 0 1-16,-44 2-4 0,0 0 4 0,56-1-4 16,10-3 4-16,-5 3-1 0,-2-3 1 0,-1 2 0 15,-3 1 0-15,-55 1 0 0,0 0 0 0,89 0 0 16,23-4 0-16,-23 1-5 0,-9-1 5 0,-9 3-5 16,-10-1 5-16,-61 2-3 0,0 0 3 0,84-2-3 15,10-3 3-15,-94 5-2 0,0 0 2 0,97-5-2 16,6 0 2-16,-103 5 0 0,0 0 0 0,113-7 0 15,6 2 0-15,-119 5-1 0,0 0 1 0,118-9-1 16,6 1 1-16,-124 8-1 0,0 0 1 0,124-7-1 0,6-5 1 16,-130 12-3-16,0 0 3 0,136-9-3 15,0 2 3-15,-136 7-2 0,0 0 2 0,138-8-2 0,-1 1 2 16,-137 7 0-16,0 0 0 0,145-7 0 0,0-1 0 0,-145 8 0 16,0 0 0-16,144-9 0 0,4-6 0 15,-148 15-1-15,0 0 1 0,145-12-1 16,-4 0 1-16,-141 12 0 0,0 0 0 0,143-12 0 0,-4-2 0 0,-139 14 1 15,0 0-1-15,133-10 1 0,-10 3-1 0,-123 7 10 16,0 0-10-16,131-9 10 0,5 6-10 0,-136 3 1 16,0 0-1-16,136-5 1 0,3 1-1 0,-139 4 4 15,0 0-4-15,141-3 4 0,0-1-4 0,-141 4 6 16,0 0-6-16,152-1 6 0,5-1-6 0,-34 0 7 0,-20-1-7 16,-5-1 7-16,-9 1-7 0,-89 3 15 0,0 0-15 15,109-2 15-15,13 1-15 0,-122 1 3 0,0 0-3 0,127 1 4 16,8 4-4-16,-135-5 12 0,0 0-12 0,125 4 13 15,-8 4-13-15,-117-8 8 0,0 0-8 16,125 12 9-16,-3 4-9 0,-122-16 38 0,0 0-38 0,112 15 39 16,-10 1-39-16,-102-16 11 0,0 0-11 0,103 19 11 15,-4 1-11-15,-99-20 13 0,0 0-13 0,88 16 13 16,-12-3-13-16,-76-13 0 0,0 0 0 0,66 10 0 16,-10-3 0-16,-56-7-9 0,0 0 9 0,49 5-8 15,-6-3 8-15,-43-2-52 0,0 0 52 0,34-7-52 16,-8-6 52-16,-26 13-107 0,0 0 107 0,10-33-107 15,-12-13 107-15,2 46-150 0,0 0 150 0,-36-76-150 16,-25-26 150-16,-40-80-833 0</inkml:trace>
  <inkml:trace contextRef="#ctx0" brushRef="#br0" timeOffset="132895.854">9651 7526 449 0,'0'0'0'0,"12"0"0"0,2 0 0 0,-14 0-9 16,0 0 9-16,7 0-8 0,-1 0 8 0,-6 0-44 0,0 0 44 16,3 0-44-16,-3 0 44 0,0 0-15 15,0 0 15-15,0 0-15 0,0 0 15 0,0 0 16 0,0 0-16 16,5 0 17-16,1-4-17 0,-6 4 77 0,0 0-77 15,12-3 77-15,3-1-77 0,3 3 98 0,3-6-98 0,-4 4 98 16,-3-1-98-16,5 2 63 0,4-4-63 16,-2 2 63-16,0 2-63 0,0-1 46 0,1 0-46 15,4 1 46-15,2 2-46 0,-28 0 7 0,0 0-7 0,44 0 7 16,12 0-7-16,-2-2 19 0,1 0-19 0,1 2 20 16,2-3-20-16,-58 3 7 15,0 0-7-15,88 0 7 0,20-3-7 16,-108 3 33-16,0 0-33 0,114-6 33 0,9 0-33 0,-123 6 17 0,0 0-17 0,136-7 17 15,7-2-17-15,-143 9 36 0,0 0-36 0,146-7 36 16,8 2-36-16,-154 5 30 0,0 0-30 0,151-7 30 16,-1-1-30-16,-150 8 22 0,0 0-22 0,164-9 23 15,5-1-23-15,-169 10 28 0,0 0-28 0,179-12 28 16,8-2-28-16,-187 14 7 0,0 0-7 0,190-24 7 0,6-3-7 16,-196 27 41-16,0 0-41 0,199-29 41 15,1-4-41-15,-31 6 36 0,-24 3-36 0,-13 3 36 0,-13-3-36 0,-6 5 32 16,-14-1-32-16,11 1 33 0,3 4-33 0,-6-1 33 15,-5-1-33-15,-1 2 34 16,-3-1-34-16,-98 16 13 0,0 0-13 0,125-15 14 0,18-1-14 16,-143 16 13-16,0 0-13 0,154-12 13 0,16-5-13 0,-170 17 1 15,0 0-1-15,178-10 1 0,12 1-1 0,-190 9 9 16,0 0-9-16,178-8 9 0,-4 4-9 0,-174 4 0 16,0 0 0-16,162-3 1 0,-5-1-1 0,-157 4 3 15,0 0-3-15,156-3 3 0,-7 0-3 0,-149 3 10 16,0 0-10-16,135-2 11 0,-13-2-11 0,-122 4 3 0,0 0-3 15,117-3 4-15,-7 3-4 0,-110 0 13 0,0 0-13 16,90-2 13-16,-13-1-13 0,-77 3 1 0,0 0-1 0,70-4 1 16,-14 1-1-16,-56 3 8 0,0 0-8 0,47-3 8 15,-11-3-8-15,-36 6 14 0,0 0-14 16,35 0 15-16,-5-3-15 0,-30 3 3 0,0 0-3 0,19 0 4 16,-5-5-4-16,-14 5 13 0,0 0-13 0,14-3 13 15,-2-1-13-15,-12 4 3 0,0 0-3 0,10-5 4 16,-1 3-4-16,-9 2 12 0,0 0-12 0,7-1 13 15,-2 1-13-15,-5 0 8 0,0 0-8 0,4 0 9 16,-1 0-9-16,-3 0 8 0,0 0-8 0,0 0 9 16,0 0-9-16,0 0 15 0,0 0-15 0,0 0 15 15,0 0-15-15,0 0 8 0,0 0-8 0,0 0 8 16,-3 0-8-16,3 0 9 0,0 0-9 0,0 0 9 16,0 0-9-16,0 0-17 0,0 0 17 0,0 0-16 0,0 0 16 15,0 0-26-15,0 0 26 0,0 0-26 0,0 0 26 0,0 0-39 16,0 0 39-16,0 0-39 0,0 0 39 15,0 0-25-15,0 0 25 0,0 0-24 0,0 0 24 0,0 0-35 16,0 0 35-16,0 3-34 0,0 2 34 0,0-5-7 16,0 0 7-16,0 19-7 0,3 10 7 15,-3-29-28-15,0 0 28 0,2 39-28 0,1 11 28 0,-3-50-6 16,0 0 6-16,4 57-6 0,-2 9 6 0,5 0-17 16,-4 2 17-16,-1-3-16 0,1 0 16 0,-3-65-4 15,0 0 4-15,0 107-3 0,4 26 3 0,-8-16-3 16,4-3 3-16,-5-7-3 0,2-5 3 0,3-102-2 15,0 0 2-15,-9 131-1 0,-3 21 1 0,12-152-4 16,0 0 4-16,-9 149-4 0,-3 9 4 0,12-158 0 0,0 0 0 16,-4 156 0-16,6 3 0 0,-2-159 7 0,0 0-7 15,7 142 8-15,5-8-8 0,-12-134 1 0,0 0-1 16,12 121 1-16,2-6-1 16,-1-21 9-16,2-13-9 0,-10-16 10 0,-1-14-10 0,-4-51 8 0,0 0-8 0,0 83 8 15,0 13-8-15,0-19 8 0,2-12-8 16,-2-19 8-16,-2-15-8 0,2-31 8 0,0 0-8 0,2 55 8 15,-1 8-8-15,-1-63 23 0,0 0-23 0,2 43 24 16,2-12-24-16,-4-31 6 0,0 0-6 0,5 27 7 16,2-5-7-16,-7-22 9 0,0 0-9 0,3 18 10 15,3-6-10-15,-6-12-45 0,0 0 45 0,0 10-45 16,1-5 45-16,-1-5-162 0,0 0 162 0,-8-22-162 0,-8-26 162 16,16 48-85-16,0 0 85 0,-21-67-84 0,-3-20 84 15,-23-66-759-15</inkml:trace>
  <inkml:trace contextRef="#ctx0" brushRef="#br0" timeOffset="133825.367">18148 8684 214 0,'0'0'0'0,"5"-2"0"16,2-3 0-16,-7 5-6 0,0 0 6 0,5-2-5 16,-2 2 5-16,-3 0-8 0,0 0 8 0,0 0-7 15,4 0 7-15,-4 0-3 0,0 0 3 0,0 0-3 16,0 4 3-16,0-4 40 0,0 0-40 0,0 0 40 15,-2 3-40-15,2-3 82 0,0 0-82 0,0 0 83 16,-2 5-83-16,2-5 90 0,0 0-90 0,0 0 90 16,0 4-90-16,0-4 79 0,0 0-79 0,0 0 79 15,-3 1-79-15,3-1 70 0,0 0-70 0,0 0 71 16,0 4-71-16,0-4 49 0,0 0-49 0,3 3 50 0,6-3-50 16,-9 0 44-16,0 0-44 0,14 4 44 0,11-1-44 15,-25-3 41-15,0 0-41 0,38 4 41 0,12 1-41 16,-50-5 74-16,0 0-74 0,53 1 74 0,9 5-74 15,-62-6 47-15,0 0-47 0,72 5 47 0,6-2-47 0,-78-3 78 16,0 0-78-16,101 2 79 0,19-2-79 16,-120 0 38-16,0 0-38 0,103 2 39 0,-3-2-39 15,-100 0 30-15,0 0-30 0,88 0 30 0,-11 0-30 16,-77 0 39-16,0 0-39 0,64-2 40 0,-10 0-40 0,-54 2 22 16,0 0-22-16,34-3 22 0,-14 3-22 0,-20 0 0 15,0 0 0-15,18-4 0 0,-8 4 0 0,-10 0-58 16,0 0 58-16,9-1-57 0,-5-1 57 0,-4 2-137 0,0 0 137 15,-6-5-137-15,-6-4 137 0,12 9-137 0,0 0 137 16,-35-7-136-16,-15-1 136 0,-39-8-785 0</inkml:trace>
  <inkml:trace contextRef="#ctx0" brushRef="#br0" timeOffset="134172.522">18296 8970 662 0,'0'0'0'0,"17"-10"0"16,13-7 0-16,-30 17 62 0,0 0-62 0,0 0 63 15,-21 3-63-15,21-3 41 0,0 0-41 0,-16 5 42 16,2-1-42-16,14-4 37 0,0 0-37 0,-9 1 38 16,6 3-38-16,3-4 54 0,0 0-54 0,9-2 54 0,8-1-54 15,2-4 58-15,7-5-58 0,-3 7 58 16,5 1-58-16,2 1 63 0,-4-6-63 0,3 6 63 0,4 3-63 15,-33 0 42-15,0 0-42 0,44-4 42 0,6 1-42 16,3 1 20-16,1 2-20 0,-2 2 20 0,0 0-20 16,1-1 30-16,-3 3-30 0,-3-1 30 0,-2-3-30 0,-45 0 11 15,0 0-11-15,61 0 11 0,9 0-11 0,3-20-3 16,6-13 3-16,-27 28-2 0,-16 13 2 0,-2-4-87 16,-10 3 87-16,-5-6-86 0,-7 3 86 0,-12-4-160 15,0 0 160-15,14-5-159 0,-2-7 159 0,-12 12-160 16,0 0 160-16,6-19-160 0,-8-14 160 0,5-18-413 15</inkml:trace>
  <inkml:trace contextRef="#ctx0" brushRef="#br0" timeOffset="134508.791">18996 8429 964 0,'0'0'0'0,"14"6"0"16,10 6 0-16,-15-6 123 0,-12-5-123 0,3-1 123 16,0 0-123-16,-4-3 52 0,-3-1-52 0,4-1 53 15,3 2-53-15,1-1 13 0,6 4-13 0,-1-3 13 16,2 0-13-16,-8 3 0 0,0 0 0 0,21-2 0 16,12 2 0-16,-33 0 0 0,0 0 0 0,39 3 0 15,8 2 0-15,-6 2 9 0,-2 2-9 0,-6 3 9 0,-4 0-9 16,-29-12 10-16,0 0-10 0,30 20 10 0,-2 10-10 15,-28-30 16-15,0 0-16 0,26 41 17 0,2 8-17 16,-7-1 33-16,-4-1-33 0,-3-8 34 0,-5-3-34 16,-9-36 10-16,0 0-10 0,7 53 10 0,-7 12-10 0,0-65 0 15,0 0 0-15,-9 79 1 0,-8 12-1 16,6-24-64 0,1-11 64-16,3-27-64 0,3-24 64 0,4-5-172 0,0 0 172 0,-7 7-172 0,-1-9 172 15,-8 9-668-15</inkml:trace>
  <inkml:trace contextRef="#ctx0" brushRef="#br0" timeOffset="179217.862">3528 14913 1132 0,'0'0'0'15,"-18"15"0"-15,-11 11 0 0,29-26 96 0,0 0-96 0,-33 27 96 0,-9 6-96 0,42-33 60 16,0 0-60-16,-35 32 61 0,2 4-61 0,33-36 8 16,0 0-8-16,-26 33 8 0,0-2-8 0,26-31 1 15,0 0-1-15,-25 34 2 0,4 2-2 16,21-36 0-16,0 0 0 0,-17 33 0 0,-1-3 0 0,18-30 0 16,0 0 0-16,-17 36 0 0,0 2 0 0,17-38 0 15,0 0 0-15,-13 48 1 0,5 7-1 0,8-55-2 16,0 0 2-16,-4 92-2 0,9 30 2 0,-5-122-20 0,0 0 20 15,20 134-19-15,6 15 19 0,-26-149-15 0,0 0 15 16,33 149-15-16,5 5 15 0,-38-154 0 16,0 0 0-16,39 156 0 0,-1 1 0 0,-38-157 65 0,0 0-65 15,29 156 66-15,-6-2-66 0,-23-154 99 0,0 0-99 0,9 134 99 16,-11-16-99-16,2-118 107 0,0 0-107 0,-12 101 107 16,-12-17-107-16,24-84 106 0,0 0-106 0,-30 67 106 15,-8-17-106-15,38-50 78 0,0 0-78 0,-35 36 78 16,0-17-78-16,35-19 36 0,0 0-36 0,-59 0 37 15,-9-19-37-15,68 19-6 0,0 0 6 0,-80-36-6 16,-9-19 6-16,89 55-138 0,0 0 138 0,-77-62-138 16,2-11 138-16,75 73-260 0,0 0 260 0,-56-72-260 15,9-4 260-15,-55-71-1051 0</inkml:trace>
  <inkml:trace contextRef="#ctx0" brushRef="#br0" timeOffset="179923.773">4381 15934 1110 0,'0'0'0'0,"-8"-2"0"0,-6-3 0 0,14 5 54 15,0 0-54-15,-4-2 55 0,8 4-55 0,-4-2-40 0,0 0 40 16,0 0-39-16,-4 3 39 0,4-3-38 0,0 0 38 16,-24 7-37-16,-14 4 37 0,38-11-45 0,0 0 45 15,-44 13-44-15,-7 4 44 0,51-17 66 0,0 0-66 0,-55 23 67 16,-8 4-67-16,63-27 85 0,0 0-85 16,-68 26 85-16,0 1-85 0,68-27 105 0,0 0-105 0,-77 29 105 15,1 4-105-15,76-33 111 0,0 0-111 0,-65 31 112 16,6-1-112-16,59-30 83 0,0 0-83 0,-38 28 84 15,13-9-84-15,25-19 44 0,0 0-44 0,-26 34 45 16,5 7-45-16,21-41 8 0,0 0-8 0,-24 72 9 16,7 22-9-16,17-94 6 0,0 0-6 0,-6 89 6 15,12 6-6-15,-6-95 0 0,0 0 0 0,15 75 0 16,11-12 0-16,-26-63-14 0,0 0 14 0,39 36-13 16,13-22 13-16,-52-14-41 0,0 0 41 0,63-15-41 15,13-28 41-15,-76 43-60 0,0 0 60 0,67-74-59 0,-3-30 59 16,-64 104-83-16,0 0 83 0,51-108-83 0,-13-14 83 15,-38 122-74-15,0 0 74 0,29-123-74 0,-11-6 74 0,-18 129-52 16,0 0 52-16,9-128-52 0,-13-4 52 16,4 132-27-16,0 0 27 15,-5-120-27-15,-4 7 27 0,9 113-17 16,0 0 17-16,-9-91-17 0,6 19 17 0,3 72 0 0,0 0 0 0,-5-50 1 0,5 23-1 0,0 27 38 16,0 0-38-16,-4-19 39 0,4 12-39 0,0 7 48 15,0 0-48-15,0-5 48 0,0 5-48 0,0 0 42 16,0 0-42-16,0 4 43 0,0 2-43 0,0-6 53 15,0 0-53-15,0 18 53 0,4 6-53 0,-4 1 32 0,2 3-32 16,1-9 32-16,-3-4-32 16,0-15 24-16,0 0-24 0,9 46 25 0,-1 19-25 0,5 2 5 0,-1 7-5 15,2 18 5-15,1 15-5 0,-15-107 8 0,0 0-8 16,18 135 9-16,3 22-9 0,-21-157 14 0,0 0-14 0,17 156 15 16,1 5-15-16,-18-161 3 0,0 0-3 0,17 124 4 15,4-27-4-15,-21-97-47 0,0 0 47 0,30 65-47 16,8-32 47-16,-38-33-213 0,0 0 213 0,42-21-213 15,8-44 213-15,41-20-850 0</inkml:trace>
  <inkml:trace contextRef="#ctx0" brushRef="#br0" timeOffset="180275.216">4474 15989 1524 0,'0'0'0'0,"-4"-16"0"0,-4-9 0 0,2 14 149 16,6 8-149-16,6 15 150 0,-3 10-150 0,2-3 85 15,0 1-85-15,-1-4 85 0,-1-6-85 0,1-1 41 16,1-4-41-16,0 0 42 0,-1-3-42 0,5 1-7 16,-2 1 7-16,1-1-7 0,1 0 7 0,-9-3-5 15,0 0 5-15,21 12-5 0,5 6 5 0,-26-18-3 16,0 0 3-16,38 27-3 0,13 11 3 0,-4-1 0 15,0 6 0-15,0-3 0 0,-5-1 0 0,0 4 0 0,-4 0 0 16,9 10 0-16,3 10 0 0,-50-63 0 0,0 0 0 16,65 67 0-16,8 8 0 0,-14-18-1 0,-5-11 1 15,-21-17-1-15,-13-17 1 0,1 2-78 0,-1-7 78 16,-2-2-78-16,3-3 78 0,-21-2-162 0,0 0 162 0,21-19-162 16,0-15 162-16,-21 34-137 0,0 0 137 0,5-59-137 15,-5-20 137-15,7-58-874 0</inkml:trace>
  <inkml:trace contextRef="#ctx0" brushRef="#br0" timeOffset="180549.233">5319 15901 1491 0,'0'0'0'0,"0"2"0"0,-6 3 0 15,6-5 196-15,0 4-196 0,0-4 196 16,0 0-196-16,0 0 116 0,-3 1-116 0,-1 1 116 0,-1 0-116 15,5-2 63-15,0 0-63 0,-28 10 64 0,-10 5-64 0,38-15 23 16,0 0-23-16,-40 23 24 0,-7 6-24 16,47-29 55-16,0 0-55 0,-51 44 55 15,1 11-55-15,-6 14 5 0,-1 13-5 0,10-12 5 0,5-1-5 0,42-69 1 16,0 0-1-16,-40 87 1 0,7 14-1 0,33-101-26 16,0 0 26-16,-30 82-26 0,9-6 26 0,21-76-102 15,0 0 102-15,-5 51-101 0,8-20 101 0,-3-31-266 16,0 0 266-16,32-12-265 0,18-36 265 0,34-12-1093 15</inkml:trace>
  <inkml:trace contextRef="#ctx0" brushRef="#br0" timeOffset="180901.808">5986 16126 1199 0,'0'0'0'0,"-2"-5"0"16,-5-6 0-16,7 11 81 0,0 0-81 0,0-3 81 16,4 1-81-16,-4 2 49 0,0 0-49 0,8-2 49 15,10 1-49-15,-18 1 52 0,0 0-52 0,26 0 53 16,16 0-53-16,-42 0 105 0,0 0-105 0,42 3 105 15,10 4-105-15,-52-7 97 0,0 0-97 0,54 9 97 16,2 3-97-16,-56-12 60 0,0 0-60 0,62 13 61 16,6 4-61-16,-68-17 46 0,0 0-46 0,61 16 47 0,2 1-47 15,-63-17-20-15,0 0 20 0,50 12-20 0,-8-2 20 0,-42-10-121 16,0 0 121-16,35 7-120 0,-11 0 120 0,-24-7-196 16,0 0 196-16,18-5-196 0,-9-6 196 0,-9 11-150 15,0 0 150-15,-7-6-150 0,-16-1 150 0,-7-7-810 16</inkml:trace>
  <inkml:trace contextRef="#ctx0" brushRef="#br0" timeOffset="181118.963">6087 16592 1412 0,'3'0'0'0,"-3"0"210"0,0 0-210 0,30 3 210 0,17 2-210 0,-47-5 137 0,0 0-137 0,56 7 138 16,8 3-138-16,-64-10 35 0,0 0-35 0,93 17 36 16,18 7-36-16,-111-24-238 0,0 0 238 0,106 24-238 15,8 4 238-15,-114-28-132 0,0 0 132 0,216 51-1025 16,-432-102 1025-16</inkml:trace>
  <inkml:trace contextRef="#ctx0" brushRef="#br0" timeOffset="184028.536">10665 9767 214 0,'0'0'0'0,"5"-6"0"0,2-6 0 0,-7 12 30 0,0 0-30 0,6-8 30 16,-3 3-30-16,-3 5 70 0,0 0-70 0,2-2 71 31,1-1-71-31,-3 3 52 0,0 0-52 0,0 0 53 0,0 0-53 0,0 0 55 0,0 0-55 16,0 0 56-16,0 0-56 0,0 0 51 0,0 0-51 0,0 0 51 16,0 0-51-16,0 0 43 0,0 0-43 0,0 0 43 15,0 0-43-15,0 0 42 0,0 0-42 0,0 0 42 16,-3 3-42-16,3-3 46 0,0 0-46 0,0 0 46 15,3 5-46-15,1-1 46 0,1-1-46 0,7 0 47 16,0-3-47-16,2 2 42 0,2 2-42 0,-2-1 42 16,0 0-42-16,2 1 28 0,5 4-28 0,-1-1 28 15,7 2-28-15,-27-9 4 0,0 0-4 0,34 12 5 0,8 3-5 16,-42-15 4-16,0 0-4 0,56 17 5 0,12 2-5 16,-68-19 30-16,0 0-30 0,101 16 30 15,26-10-30-15,-127-6 39 0,0 0-39 0,139-6 40 0,15-18-40 0,-154 24 22 16,0 0-22-16,153-31 23 0,9-9-23 15,-162 40 31-15,0 0-31 0,146-39 31 0,-4-7-31 0,-142 46 31 16,0 0-31-16,120-40 31 0,-12 1-31 0,-108 39 6 16,0 0-6-16,78-31 7 0,-19 4-7 0,-59 27-20 15,0 0 20-15,40-17-20 0,-17 5 20 0,-23 12-169 16,0 0 169-16,12-9-168 0,-12 6 168 0,0 3-112 16,0 0 112-16,-21 1-111 0,-17 4 111 0,-25 4-638 0</inkml:trace>
  <inkml:trace contextRef="#ctx0" brushRef="#br0" timeOffset="185976.611">11850 11528 550 0,'0'0'0'0,"-5"13"0"0,-2 10 0 0,7-23 89 0,0 0-89 0,0 0 90 16,5-9-90-16,-5 9 70 0,0 0-70 0,3-7 70 16,4-3-70-16,-7 10 51 0,0 0-51 0,2-5 51 15,2 0-51-15,-4 5 34 0,0 0-34 0,0-4 34 16,0 3-34-16,0 1 49 0,0 0-49 0,0 0 49 16,0-2-49-16,0 2 63 0,0 0-63 0,-6 5 64 0,-1 7-64 15,7-12 96-15,0 0-96 0,-17 36 97 0,-9 17-97 16,1 4 49-16,-1 8-49 0,-3 1 49 0,-1 3-49 15,30-69 30-15,0 0-30 0,-50 113 30 0,-15 24-30 16,65-137 40-16,0 0-40 0,-59 130 40 0,0 2-40 16,59-132 37-16,0 0-37 0,-47 112 38 0,1-13-38 0,17-29 50 15,10-18-50-15,6-22 50 0,10-21-50 16,-1 1 30-16,4-6-30 0,0-4 30 0,0 0-30 0,0 0 0 16,0 0 0-16,0 0 0 0,0 0 0 0,0 0-52 15,0 0 52-15,0-16-52 0,4-8 52 0,-1-19-102 16,6-17 102-16,0 1-102 0,3-13 102 0,-12 72-112 15,0 0 112-15,21-114-112 0,7-35 112 0,-28 149-97 16,0 0 97-16,28-142-96 0,3-10 96 0,-31 152-99 0,0 0 99 16,37-136-98-16,4 8 98 0,36-136-672 0</inkml:trace>
  <inkml:trace contextRef="#ctx0" brushRef="#br0" timeOffset="186235.085">11655 11356 651 0,'0'0'0'0,"3"7"0"0,-3-2 0 0,0-5 111 0,0 0-111 15,9 4 112-15,0-1-112 0,-9-3 107 0,0 0-107 0,8 4 108 16,5 4-108-16,-5-1 84 0,3 5-84 0,-1-2 85 15,-5 1-85-15,4-1 60 0,0 2-60 0,-2-2 61 16,-2 0-61-16,-5-10 63 0,0 0-63 0,12 21 64 16,9 12-64-16,-21-33 46 0,0 0-46 0,26 42 47 15,4 11-47-15,-30-53 43 0,0 0-43 0,38 66 43 16,4 11-43-16,-42-77 47 0,0 0-47 0,49 108 47 16,5 25-47-16,-11-23 46 0,-6-7-46 0,-7-14 47 0,-10-11-47 15,-20-78 42-15,0 0-42 0,20 84 42 16,-1 4-42-16,-19-88 35 0,0 0-35 0,17 77 36 15,-3-9-36-15,-2-14 15 0,-3-20-15 0,-2-14 16 0,-5-15-16 16,-2-5-19-16,0 0 19 0,3 11-18 0,2-3 18 16,-5-8-118-16,0 0 118 0,4 7-117 0,-1-2 117 0,-3-5-196 15,0 0 196-15,-8-5-195 0,-10-7 195 0,-6-5-938 16</inkml:trace>
  <inkml:trace contextRef="#ctx0" brushRef="#br0" timeOffset="186481.749">11442 12398 1110 0,'0'0'0'16,"5"0"0"-16,2 2 0 0,-7-2 149 0,0 0-149 0,6 0 150 16,-3-2-150-16,-3 2 121 0,0 0-121 0,9-2 121 15,0 0-121-15,-9 2 79 0,0 0-79 16,24-5 79-16,11 2-79 0,-4-1 70 0,7 1-70 0,-1-2 71 15,-2 3-71-15,-2 1 28 0,-3-1-28 0,-1 0 28 16,1 2-28-16,-30 0 0 0,0 0 0 0,31-3 1 16,6-1-1-16,-37 4-90 0,0 0 90 0,38-5-89 15,4-2 89-15,-42 7-251 0,0 0 251 0,38-12-250 16,-3-3 250-16,38-13-873 0</inkml:trace>
  <inkml:trace contextRef="#ctx0" brushRef="#br0" timeOffset="186928.693">13068 12173 527 0,'0'0'0'0,"-9"0"0"0,-7 2 0 0,16-2 2 0,0 0-2 15,-9 0 3-15,4 0-3 0,5 0-7 16,0 0 7-16,-7 0-6 0,6 0 6 0,1 0 37 0,0 0-37 0,-4 0 38 16,1 0-38-16,3 0 112 0,0 0-112 0,0 0 113 15,0 0-113-15,0 0 128 0,0 0-128 0,7 2 128 16,1 3-128-16,-8-5 158 0,0 0-158 0,18 0 158 15,11 2-158-15,-29-2 109 0,0 0-109 0,39 1 110 16,11-1-110-16,-50 0 93 0,0 0-93 0,61 2 93 16,9 0-93-16,-70-2 85 0,0 0-85 0,68 2 86 15,5 1-86-15,-73-3 52 0,0 0-52 0,64 3 52 16,3 1-52-16,-67-4 27 0,0 0-27 0,59 3 27 16,-3-1-27-16,-56-2-38 0,0 0 38 0,43 3-37 15,-10-3 37-15,-33 0-131 31,0 0 131-31,26 0-130 0,-5 0 130 0,-21 0-184 0,0 0 184 0,0 0-184 0,-21 0 184 0,4 0-960 0</inkml:trace>
  <inkml:trace contextRef="#ctx0" brushRef="#br0" timeOffset="187156.794">12984 12540 1267 0,'0'0'0'0,"12"-3"0"0,9-4 0 0,-21 7 183 16,0 0-183-16,21 5 183 0,0 7-183 0,-21-12 136 16,0 0-136-16,29 12 136 0,10 2-136 0,-39-14 59 0,0 0-59 15,43 12 59-15,11 0-59 0,-54-12-5 16,0 0 5-16,56 10-5 0,3-3 5 0,-59-7-128 0,0 0 128 0,53 5-127 16,-3-3 127-16,-50-2-213 0,0 0 213 0,54-2-213 15,2-5 213-15,50-2-886 16</inkml:trace>
  <inkml:trace contextRef="#ctx0" brushRef="#br0" timeOffset="187848.724">15703 11245 1535 0,'0'0'0'0,"-8"5"0"0,-13 4 0 0,21-9 156 0,0 0-156 16,-9-2 156-16,4-5-156 0,5 7 82 0,0 0-82 16,-21-8 82-16,-7-3-82 0,-2 4 11 0,-1 4-11 0,5 1 11 15,7 1-11-15,19 1-10 0,0 0 10 0,-35 5-10 16,-7 3 10-16,42-8-26 0,0 0 26 0,-43 16-25 15,-8 6 25-15,51-22-1 0,0 0 1 0,-56 27 0 16,-1 8 0-16,57-35-4 0,0 0 4 0,-65 53-3 16,-4 14 3-16,69-67 0 0,0 0 0 0,-54 82 1 15,7 14-1-15,17-14 0 0,13-7 0 0,1-8 1 16,7-7-1-16,9-60 3 0,0 0-3 16,-8 84 4-16,8 14-4 0,5-11 6 0,10-6-6 0,-6-11 7 15,-7-9-7-15,-2-61 7 0,0 0-7 0,14 88 8 16,5 13-8-16,-19-101 3 0,0 0-3 0,26 98 4 15,11-1-4-15,-37-97-6 0,0 0 6 0,33 93-6 16,5-8 6-16,-38-85-26 0,0 0 26 0,38 79-26 16,-3-5 26-16,-12-14-1 0,-4-12 1 0,-8-24 0 0,-10-19 0 15,5 7 3-15,-1-2-3 0,-2-3 3 0,-6 2-3 16,1 6 14-16,-1 6-14 0,-6 6 15 0,-7 2-15 0,16-29 9 16,0 0-9-16,-31 43 10 0,-11 10-10 15,42-53 26-15,0 0-26 0,-47 50 26 0,0 1-26 16,5-8 0-16,0-5 0 0,13-11 0 0,8-10 0 0,21-17-46 15,0 0 46-15,-42 16-46 0,-12-8 46 0,54-8-123 16,0 0 123-16,-70-15-122 0,-12-20 122 0,82 35-166 16,0 0 166-16,-50-70-166 0,12-33 166 0,-51-70-926 15</inkml:trace>
  <inkml:trace contextRef="#ctx0" brushRef="#br0" timeOffset="188414.022">16247 11481 1390 0,'0'0'0'0,"-9"0"0"0,-6-5 0 0,-5 2 95 16,-4-1-95-16,7-2 96 0,3 0-96 0,14 6 56 16,0 0-56-16,-30-3 56 0,-10 0-56 0,40 3 9 15,0 0-9-15,-30-2 10 0,2 2-10 0,8 0-20 16,4 0 20-16,4 2-19 0,3 1 19 0,-1 2-7 0,1 2 7 16,2 0-6-16,-2 1 6 0,0 8-2 0,-3 4 2 15,4 11-1-15,1 10 1 0,7-41 8 0,0 0-8 0,-2 62 9 16,4 13-9-1,-2-75 11-15,0 0-11 0,7 125 11 0,1 36-11 0,-8-161 27 0,0 0-27 0,12 167 27 16,1 16-27-16,-13-183 30 0,0 0-30 0,17 173 30 16,0-3-30-16,-17-170 42 0,0 0-42 15,21 154 43-15,2-14-43 0,-23-140 45 0,0 0-45 16,24 112 45-16,-3-27-45 0,-21-85-3 0,0 0 3 0,18 64-2 16,-10-27 2-16,-8-37-99 0,0 0 99 0,7 28-99 15,-5-18 99-15,-2-10-167 0,0 0 167 0,-22-26-167 16,-19-29 167-16,-20-25-985 0</inkml:trace>
  <inkml:trace contextRef="#ctx0" brushRef="#br0" timeOffset="188644.695">15651 12340 1255 0,'0'0'0'0,"44"5"0"0,29 5 0 0,-73-10 137 15,0 0-137-15,104 4 138 0,32-4-138 0,-35-4 64 16,-7-8-64-16,-17 2 64 0,-9-2-64 0,-68 12 8 16,0 0-8-16,77-17 9 0,-4-6-9 0,-73 23-44 15,0 0 44-15,59-20-44 0,-8-4 44 0,-51 24-110 16,0 0 110-16,36-28-109 0,-10 1 109 0,-3-7-163 16,-6-4 163-16,3 0-163 0,-1 2 163 0,-19 36-130 0,0 0 130 15,15-44-129-15,1-2 129 0,15-43-495 0</inkml:trace>
  <inkml:trace contextRef="#ctx0" brushRef="#br0" timeOffset="188944.183">16885 11966 1020 0,'0'0'0'0,"-2"-8"0"16,-5-8 0-16,7 16 185 0,0 0-185 0,0-3 185 15,0 6-185-15,0-3 124 0,0 0-124 0,2 4 125 16,-1 1-125-16,-1-5 115 0,0 0-115 0,-1 7 116 15,-3-4-116-15,-6 0 47 0,-1 3-47 0,4-6 47 16,2 1-47-16,-4 1 55 0,1 1-55 0,-6 3 56 0,-2 2-56 16,-1 2 38-16,-4 2-38 0,8-3 39 0,8-4-39 15,5-5 34-15,0 0-34 0,-19 38 35 0,-4 13-35 16,23-51 15-16,0 0-15 0,-22 69 15 16,-1 13-15-16,23-82 12 0,0 0-12 0,-16 108 13 0,4 22-13 0,9-27-8 15,6-17 8-15,2-25-8 0,8-21 8 0,-3-11-114 16,6-14 114-16,5-3-113 0,3-3 113 0,-24-9-143 15,0 0 143-15,38-11-142 16,9-6 142-16,-47 17-160 16,0 0 160-16,42-39-159 0,2-16 159 0,38-36-972 0</inkml:trace>
  <inkml:trace contextRef="#ctx0" brushRef="#br0" timeOffset="189227.613">16794 12158 1009 0,'0'0'0'0,"9"7"0"15,5 3 0-15,-14-10 139 0,0 0-139 16,7 7 139-16,-2-5-139 0,-5-2 114 0,0 0-114 0,7 3 114 16,-2 1-114-16,-5-4 69 0,0 0-69 0,14 6 70 15,5 1-70-15,-19-7 63 0,0 0-63 16,30 12 64-16,8 5-64 0,-38-17 67 0,0 0-67 16,42 28 67-16,8 1-67 0,-6 4 48 0,-2 1-48 0,-6 0 48 15,-4-1-48-15,-32-33 33 0,0 0-33 0,36 42 34 16,1 6-34-16,-37-48 8 0,0 0-8 0,36 45 9 15,3-2-9-15,-39-43-42 0,0 0 42 0,29 32-42 16,-2-8 42-16,-27-24-106 0,0 0 106 0,26 12-105 16,-5-17 105-16,-21 5-157 0,0 0 157 0,13-19-156 15,-2-15 156-15,15-19-1017 0</inkml:trace>
  <inkml:trace contextRef="#ctx0" brushRef="#br0" timeOffset="189457.711">17435 12083 1031 0,'0'0'0'0,"4"15"0"0,-3 9 0 0,-1-24 152 16,0 0-152-16,-5 2 153 0,-4-11-153 0,9 9 112 16,0 0-112-16,-8-8 113 0,-1 1-113 0,9 7 82 15,0 0-82-15,-12-2 82 0,-9 4-82 0,21-2 66 16,0 0-66-16,-26 17 66 0,-4 10-66 0,30-27 10 16,0 0-10-16,-37 38 10 0,-3 10-10 0,2 0 16 0,0 3-16 15,-13 14 17-15,-8 9-17 0,59-74 1 16,0 0-1-16,-66 84 1 0,-4 3-1 0,23-27-40 15,12-15 40-15,16-19-40 0,14-18 40 0,5-8-122 0,0 0 122 16,5-13-122-16,13-23 122 0,-18 36-115 16,0 0 115-16,33-81-115 0,17-35 115 0,30-81-930 15</inkml:trace>
  <inkml:trace contextRef="#ctx0" brushRef="#br0" timeOffset="189755.769">17444 11987 1636 0,'0'0'0'0,"0"-5"0"16,0-4 0-16,7 7 189 0,3 4-189 0,6 3 190 0,-2 2-190 16,1 0 21-16,3 1-21 0,-1 1 21 15,1-4-21-15,1 2-16 0,0-2 16 0,-3 7-15 0,-4 5 15 16,-12-17-55-16,0 0 55 0,17 36-55 0,1 12 55 0,-6 2-7 15,0 6 7-15,-5-11-7 0,-2-6 7 0,-5-39 5 16,0 0-5-16,-1 65 5 0,-8 14-5 0,-3 7 1 16,-6 8-1-16,13-46 2 0,2-29-2 0,-3 2-75 15,3-8 75-15,-13 10-74 0,-8 1 74 0,24-24-140 16,0 0 140-16,-32 0-140 0,-8-16 140 0,-31 1-1020 16</inkml:trace>
  <inkml:trace contextRef="#ctx0" brushRef="#br0" timeOffset="190434.449">18578 12115 1300 0,'0'0'0'0,"-7"0"0"0,-5 0 0 0,12 0 108 0,0 0-108 0,0 0 109 15,3-3-109-15,-3 3 49 0,5-5-49 0,-5 5 49 0,6-4-49 16,-6 4 0-16,0 0 0 0,0 0 0 0,0 0 0 16,0 0-12-16,0 0 12 0,-11 5-12 0,-4 6 12 15,15-11-4-15,0 0 4 0,-27 12-3 0,-2 1 3 16,29-13 1-16,0 0-1 0,-30 14 2 0,-5-2-2 0,35-12 32 15,0 0-32-15,-29 12 33 0,4-3-33 0,25-9 41 16,0 0-41-16,-28 10 42 0,2-2-42 0,26-8 45 16,0 0-45-16,-28 19 45 0,-1 5-45 0,4 5 36 15,5 6-36-15,4-10 36 0,4 1-36 16,12-26 34-16,0 0-34 0,-11 45 35 0,2 13-35 0,9-58 8 16,0 0-8-16,-3 55 8 0,8 1-8 0,-5-56-2 0,0 0 2 15,18 46-2-15,10-8 2 0,-28-38-87 16,0 0 87-16,41 12-87 0,17-22 87 0,-8-11-132 0,1-15 132 15,-1-12-132-15,3-13 132 0,-53 61-93 16,0 0 93-16,43-77-92 0,-3-18 92 0,-40 95-16 16,0 0 16-16,33-106-15 0,-12-14 15 0,-21 120-3 0,0 0 3 0,18-128-3 15,-10-11 3-15,-8 139 8 0,0 0-8 0,2-118 8 16,-7 3-8-16,5 115 65 0,0 0-65 0,-9-87 66 16,-3 20-66-16,12 67 87 0,0 0-87 0,-9-46 88 15,1 20-88-15,8 26 80 0,0 0-80 0,-6-17 81 16,6 13-81-16,0 4 65 0,0 0-65 0,0 0 65 15,0 0-65-15,0 0 50 0,0 0-50 0,4 28 50 16,3 18-50-16,-7-46 32 0,0 0-32 0,10 86 32 16,4 34-32-16,-14-120 15 0,0 0-15 0,12 130 15 15,1 15-15-15,-13-145 19 0,0 0-19 0,8 144 20 16,-4 2-20-16,-4-146 14 0,0 0-14 0,9 118 15 0,1-19-15 16,-10-99-15-16,0 0 15 0,12 71-14 0,2-27 14 15,-14-44-96-15,0 0 96 0,21 24-96 16,7-24 96-16,-7-5-184 0,-4-17 184 0,4-6-184 0,-3-9 184 15,-18 37-234-15,0 0 234 0,13-50-234 16,0-10 234-16,13-53-734 0</inkml:trace>
  <inkml:trace contextRef="#ctx0" brushRef="#br0" timeOffset="190708.759">18871 11987 953 0,'0'0'0'0,"7"7"0"0,-2 3 0 0,3-5 172 0,3-2-172 16,-2-1 172-16,-1-2-172 0,3 0 141 0,4 0-141 15,-4 0 141-15,1 2-141 0,6 1 100 0,4 4-100 16,4 0 100-16,6 2-100 0,-32-9 63 0,0 0-63 0,47 22 64 16,10 7-64-16,-57-29 108 0,0 0-108 0,59 45 109 15,2 11-109-15,-61-56 62 0,0 0-62 0,75 74 62 16,11 15-62-16,-86-89 39 0,0 0-39 16,80 82 40-16,-4-1-40 0,-76-81-28 0,0 0 28 0,65 61-28 15,-8-15 28-15,-57-46-85 0,0 0 85 0,47 28-85 16,-10-20 85-16,-37-8-95 0,0 0 95 0,28-12-95 15,-11-18 95-15,-1-5-153 0,-6-7 153 0,-3-1-153 16,-5-2 153-16,-2 45-172 0,0 0 172 0,0-70-171 16,-2-19 171-16,2-70-843 0</inkml:trace>
  <inkml:trace contextRef="#ctx0" brushRef="#br0" timeOffset="190907.916">19709 11726 886 0,'0'0'0'0,"10"19"0"0,6 9 0 16,-16-28 159-16,0 0-159 0,-7 6 159 0,-14-7-159 0,21 1 135 15,0 0-135-15,-23 13 135 0,-6 8-135 0,29-21 142 16,0 0-142-16,-34 31 142 0,-2 13-142 0,36-44 106 16,0 0-106-16,-52 83 106 0,-9 25-106 0,61-108 55 15,0 0-55-15,-77 109 55 0,-15 9-55 16,92-118 14-16,0 0-14 0,-91 117 15 0,-3-2-15 0,19-25-41 16,16-14 41-16,0-21-40 0,6-19 40 15,53-36-134-15,0 0 134 0,-66 29-133 0,-5-9 133 0,-67 27-1228 16</inkml:trace>
  <inkml:trace contextRef="#ctx0" brushRef="#br0" timeOffset="191842.09">15228 14041 942 0,'0'0'0'0,"-7"-4"0"16,0-2 0-16,7 6 142 0,0 0-142 0,-4-4 143 15,4 1-143-15,0 3 117 0,0 0-117 0,-7-4 118 16,2 3-118-16,5 1 75 0,0 0-75 0,-21-6 76 15,-5 1-76-15,26 5 66 0,0 0-66 0,-28-7 67 16,-3 2-67-16,31 5 62 0,0 0-62 0,-33-5 63 16,0 2-63-16,33 3 58 0,0 0-58 0,-32 0 58 15,3 0-58-15,29 0 35 0,0 0-35 0,-30 3 36 16,-3 2-36-16,33-5 17 0,0 0-17 0,-30 5 17 16,1 2-17-16,29-7 20 0,0 0-20 0,-26 9 20 0,3-1-20 15,23-8 14-15,0 0-14 0,-23 12 15 16,4 2-15-16,19-14 9 0,0 0-9 0,-21 24 10 0,0 9-10 15,21-33 9-15,0 0-9 0,-21 42 10 0,8 10-10 16,13-52 8-16,0 0-8 0,-13 55 8 0,6 6-8 16,7-61 3-16,0 0-3 0,-1 55 4 0,4-2-4 0,-3-53 19 15,0 0-19-15,5 43 20 0,4-9-20 16,-9-34-5 0,0 0 5-16,17 24-5 0,10-10 5 15,-27-14-50-15,0 0 50 0,33-2-49 0,9-13 49 0,-42 15-33 0,0 0 33 0,34-31-32 0,5-13 32 0,-6 2-10 16,-4 1 10-16,-6 2-9 0,-7 1 9 0,-16 38-3 15,0 0 3-15,14-37-3 0,-2-3 3 0,-12 40 0 16,0 0 0-16,9-36 1 0,-4 2-1 0,-5 34 15 0,0 0-15 16,3-28 15-16,1 6-15 0,-4 22 52 15,0 0-52-15,0-15 52 0,0 5-52 0,0 10 16 16,0 0-16-16,0-7 17 0,-4 3-17 0,4 4 22 0,0 0-22 0,0 0 22 16,0-3-22-16,0 3 1 0,0 0-1 0,4 10 1 15,-1 9-1-15,-3-19 1 0,0 0-1 0,5 32 1 16,8 13-1-16,-13-45 1 0,0 0-1 0,14 58 1 15,1 13-1-15,-15-71-2 0,0 0 2 0,21 66-1 16,-2 1 1-16,-19-67-137 0,0 0 137 0,28 52-137 16,5-13 137-16,-33-39-242 0,0 0 242 0,35 0-242 15,0-33 242-15,36 3-1019 0</inkml:trace>
  <inkml:trace contextRef="#ctx0" brushRef="#br0" timeOffset="192631.757">15484 10596 964 0,'0'0'0'0,"0"0"0"16,0 0 0-16,0 0 55 0,0 0-55 0,0 0 56 15,0 0-56-15,0 0 49 0,0 0-49 0,0 0 50 16,0 0-50-16,0 0 5 0,0 0-5 0,0 0 6 0,0 0-6 15,0 0 0-15,0 0 0 0,0 0 0 0,0 0 0 16,0 0 9-16,0 0-9 0,2 7 9 0,3 5-9 0,-5-12 15 16,0 0-15-16,2 34 15 0,5 15-15 15,-7-49 16-15,0 0-16 0,1 57 17 16,3 10-17-16,-4-67 15 0,0 0-15 0,3 62 16 0,1-1-16 0,-4-61 26 16,0 0-26-16,5 52 26 0,0-8-26 15,-5-44 20-15,0 0-20 0,7 36 20 0,5-8-20 0,-12-28 46 16,0 0-46-16,9 18 46 0,5-6-46 0,-14-12 8 15,0 0-8-15,16 4 9 0,-2-8-9 0,-14 4 43 16,0 0-43-16,19-12 43 0,3-3-43 0,-4 0 59 0,-1-3-59 16,-1 3 60-16,-6 1-60 0,-10 14 43 0,0 0-43 15,11-13 44-15,-2-6-44 0,-9 19 43 0,0 0-43 16,12-16 43-16,5 1-43 0,-17 15 29 16,0 0-29-16,12-12 29 0,2 0-29 0,-14 12 15 0,0 0-15 0,14-9 16 15,2-1-16-15,-16 10 2 0,0 0-2 0,14-5 2 16,-2 1-2-16,-12 4 1 0,0 0-1 0,12 2 2 15,2 3-2-15,-14-5 4 0,0 0-4 0,11 5 5 16,-3 6-5-16,-8-11 2 0,0 0-2 0,2 13 2 16,-2 10-2-16,-5 1-1 0,-4 1 1 0,2-7 0 15,2-12 0-15,5-6-68 0,0 0 68 0,-31 28-67 16,-18 8 67-16,49-36-121 0,0 0 121 0,-56 31-121 16,-12-2 121-16,-56 31-1115 0</inkml:trace>
  <inkml:trace contextRef="#ctx0" brushRef="#br0" timeOffset="193885.398">10543 11002 931 0,'0'0'0'0,"0"0"0"0,0 0 0 15,0 0 52-15,0 0-52 0,5-2 52 0,6 0-52 16,-11 2 52-16,0 0-52 0,5-1 52 0,4-1-52 16,-9 2 19-16,0 0-19 0,7-2 20 0,2 2-20 0,-9 0 6 15,0 0-6-15,5 0 6 0,0 0-6 0,-5 0 22 16,0 0-22-16,3 2 23 0,1 0-23 0,-4-2 7 15,0 0-7-15,0 13 8 0,2 10-8 0,-2-23 26 16,0 0-26-16,1 44 26 0,5 18-26 0,-6-62 6 16,0 0-6-16,5 80 7 0,4 18-7 0,-9-98 4 15,0 0-4-15,15 166 5 0,3 53-5 0,-6-18 0 16,2 3 0-16,-2-4 1 0,-7-3-1 0,-5-197 19 16,0 0-19-16,4 252 20 0,-8 36-20 0,4-55 37 0,4-24-37 15,-4-28 38-15,-4-25-38 0,4-156 76 0,0 0-76 0,-1 185 76 16,1 12-76-16,0-49 76 0,1-28-76 0,6-25 76 15,-2-23-76-15,-5-72 85 0,0 0-85 0,9 84 85 16,3-1-85-16,-12-83 54 0,0 0-54 16,13 61 54-16,-5-14-54 0,-8-47 35 0,0 0-35 0,9 34 36 15,-2-12-36-15,-7-22-1 0,0 0 1 0,7 17 0 16,0-13 0-16,-7-4-1 0,0 0 1 0,3 3 0 16,-3-3 0-16,0 0-3 0,0 0 3 0,0 0-3 15,2 0 3-15,-2 0-7 0,0 0 7 0,4 0-6 16,1-2 6-16,-5 2-23 0,0 0 23 0,9 2-22 15,3 0 22-15,0 1-7 0,4 1 7 0,-2 1-7 16,-1 0 7-16,-13-5-17 0,0 0 17 0,25 5-16 16,4 4 16-16,-29-9-4 0,0 0 4 0,39 5-3 0,6 0 3 0,2-2-21 15,0 1 21-15,-5-3-21 16,-2 1 21-16,2-2-7 0,0-2 7 0,-2 2-7 16,5-1 7-16,6 1 0 0,1 0 0 0,5-2 0 0,3 0 0 0,-60 2 0 15,0 0 0-15,108-7 0 0,31-3 0 16,-139 10 1-16,0 0-1 0,157-14 2 0,17-3-2 0,-174 17 5 15,0 0-5-15,188-15 5 0,18-1-5 0,-206 16 7 16,0 0-7-16,230-12 7 0,19 4-7 0,-249 8 3 16,0 0-3-16,256 0 4 0,7 7-4 0,-263-7 19 15,0 0-19-15,258 8 20 0,1 8-20 0,-259-16 7 0,0 0-7 16,251 19 7-16,-2 3-7 0,-249-22 16 0,0 0-16 16,248 19 17-16,-3 0-17 0,-245-19 44 0,0 0-44 0,256 15 45 15,9-6-45-15,-54-4 65 16,-35-4-65-16,-23 1 65 0,-24-4-65 0,5 1 62 0,-10-3-62 0,-6 3 63 15,-8 1-63-15,9-6 70 0,1 0-70 0,-14 2 71 16,-8 1-71-16,11-4 38 0,3-2-38 0,-6 4 38 16,-1 0-38-16,-105 5 36 0,0 0-36 0,146-10 37 15,30-2-37-15,-176 12 15 0,0 0-15 0,204-11 15 16,22 3-15-16,-226 8 5 0,0 0-5 0,223-5 6 16,7 1-6-16,-230 4 34 0,0 0-34 0,225 4 34 15,-4 6-34-15,-47-3 8 0,-34-2-8 0,-25 2 9 16,-26 0-9-16,-89-7 12 0,0 0-12 0,122 10 12 15,12 2-12-15,-37 0 34 0,-18 0-34 0,-11-9 34 16,-13-1-34-16,-55-2 0 0,0 0 0 0,60-2 0 16,-5-4 0-16,-55 6-47 0,0 0 47 0,47-23-47 15,-5-11 47-15,-42 34-111 0,0 0 111 0,14-74-111 0,-21-30 111 16,7 104-180-16,0 0 180 0,-21-120-180 0,-12-19 180 0,-24-120-1554 16</inkml:trace>
  <inkml:trace contextRef="#ctx0" brushRef="#br0" timeOffset="194954.593">17158 10416 953 0,'0'0'0'0,"12"-4"0"0,7-1 0 16,-19 5 65-16,0 0-65 0,9-3 66 0,-5 1-66 0,-4 2 34 0,0 0-34 16,12 9 34-16,-2-1-34 0,-10-8 9 0,0 0-9 15,37 5 9-15,10-3-9 0,-47-2 0 0,0 0 0 0,64-3 0 16,15-4 0-16,-79 7 8 0,0 0-8 0,120-12 8 15,33-4-8 17,-22-1 44-32,-2-2-44 0,-7 7 45 0,-7 4-45 0,-7-4 54 15,-9 2-54-15,-1 1 55 0,-3-3-55 0,5 0 55 0,-3 3-55 0,-6-1 55 0,-4-2-55 0,-87 12 45 0,0 0-45 0,115-12 45 16,16-7-45-16,-131 19 13 0,0 0-13 0,136-13 13 16,8-1-13-16,-29 4 43 0,-23-1-43 0,-18 5 44 15,-20 4-44-15,-9-2 30 0,-9 4-30 0,-11 0 30 16,-9 0-30-16,-16 0 8 15,0 0-8-15,20 0 8 0,0 4-8 0,-20-4 12 0,0 0-12 0,14 3 13 16,-2-1-13-16,-12-2 8 0,0 0-8 0,8 3 9 16,-1 1-9-16,-7-4 3 0,0 0-3 0,6 2 4 0,-3 1-4 15,-3-3 12-15,0 0-12 0,5 7 12 0,1-2-12 16,-6-5 3-16,0 0-3 0,5 12 4 0,2 5-4 16,-7-17 2-16,0 0-2 0,7 26 2 0,1 5-2 15,-8-31 1-15,0 0-1 0,9 39 2 0,0 9-2 0,-9-48 1 16,0 0-1-16,9 55 1 0,-1 8-1 0,-8-63 8 15,0 0-8-15,6 89 8 0,0 21-8 0,-6-110 3 16,0 0-3-16,9 115 4 0,-4 10-4 16,-5-125 2-16,0 0-2 0,7 142 2 0,0 16-2 15,-1-25 18-15,-1-8-18 0,0-5 18 0,4-5-18 0,-2-2 43 16,1-7-43-16,1 4 43 0,0 0-43 0,0 1 43 16,3 0-43-16,-4 4 44 0,5 0-44 0,-13-115 35 15,0 0-35-15,17 156 36 0,1 25-36 16,-18-181 62-16,0 0-62 0,24 204 63 0,6 22-63 0,-30-226 50 0,0 0-50 15,29 221 50-15,6 2-50 0,-35-223 38 0,0 0-38 0,38 197 39 16,2-19-39-16,-40-178 63 0,0 0-63 0,40 154 64 16,-1-22-64-16,-39-132 61 0,0 0-61 0,24 113 61 15,-6-22-61-15,-18-91 57 0,0 0-57 0,10 86 58 16,-5-14-58-16,-5-72 46 0,0 0-46 0,2 56 47 16,-5-16-47-16,3-40 13 0,0 0-13 0,-2 29 13 15,-2-12-13-15,4-17-10 0,0 0 10 0,-3 12-10 16,-1-9 10-16,4-3-91 0,0 0 91 0,-19-17-91 15,-10-15 91-15,29 32-172 0,0 0 172 0,-37-81-172 16,-8-35 172-16,45 116-203 0,0 0 203 0,-46-124-203 16,-1-18 203-16,-45-123-1391 0</inkml:trace>
  <inkml:trace contextRef="#ctx0" brushRef="#br0" timeOffset="195597.398">4805 9657 1199 0,'0'0'0'0,"8"0"0"0,10 2 0 0,-18-2 114 16,0 0-114-16,5 1 115 0,-1 1-115 0,-4-2 45 0,0 0-45 0,8 17 46 16,1 11-46-16,-9-28-220 0,0 0 220 0,24 24-220 15,15 3 220-15,20 28-695 0</inkml:trace>
  <inkml:trace contextRef="#ctx0" brushRef="#br0" timeOffset="198335.111">15146 14317 1076 0,'0'0'0'0,"0"0"-112"16,0 0 112-16,-2-4-111 0,0-1 111 0,2 5-37 15,0 0 37-15,0-3-37 0,0 1 37 0,0 2-20 16,0 0 20-16,0 0-20 0,0 0 20 0,0 0-16 16,0 0 16-16,0 0-15 0,0 0 15 0,0 0 3 0,0 0-3 15,0 0 4-15,0 0-4 0,0 0 18 0,0 0-18 16,0 0 18-16,0 3-18 0,0-3 1 0,0 0-1 16,0 0 2-16,0 0-2 0,0 0-3 0,0 0 3 15,0 0-3-15,0 0 3 0,0 0-50 0,0 0 50 0,0 0-49 16,0 0 49-16,0 0-62 0,0 0 62 0,0 0-61 15,0 0 61-15,0 0-63 0,0 0 63 0,0 0-62 16,-3-1 62-16,3 1-93 0,0 0 93 0,-5-9-92 16,-4-5 92-16,-3-8-79 0</inkml:trace>
  <inkml:trace contextRef="#ctx0" brushRef="#br0" timeOffset="198771.534">16069 10671 595 0,'0'0'0'0,"0"-8"0"16,-1-8 0-16,1 16 0 0,0 0 0 0,0-5 0 15,0 3 0-15,0-3-387 0</inkml:trace>
  <inkml:trace contextRef="#ctx0" brushRef="#br0" timeOffset="206772.585">21310 7106 124 0,'0'0'0'0,"-16"3"0"0,-10 4 0 0,20-5 94 16,6-4-94-16,6 2 95 0,4-3-95 0,-1-2 140 16,1 0-140-16,-3 3 140 0,-3 2-140 0,-4 0 129 15,0 0-129-15,-5 0 129 0,-2 3-129 0,-6 1 110 0,-8-3-110 16,-8 8 110-16,-9 5-110 0,38-14 63 0,0 0-63 0,-49 20 64 15,-9 8-64-15,58-28 66 0,0 0-66 16,-59 29 67-16,0 9-67 0,59-38 41 0,0 0-41 0,-47 29 41 16,3 1-41-16,9-2 41 0,8-4-41 0,7-5 41 15,10-7-41-15,-2 3 0 0,6 1 0 0,3 11 0 16,5 4 0-16,3 1 0 0,4-3 0 0,5-1 0 16,-2-2 0-16,-12-26-2 0,0 0 2 0,28 27-1 15,8 6 1-15,-36-33-1 0,0 0 1 0,42 34 0 16,5 2 0-16,-47-36-2 0,0 0 2 0,42 32-2 15,0 3 2-15,-9-6-2 0,-5-4 2 0,-7-9-1 16,-11-4 1-16,-1 0 0 0,-4 0 0 0,0 0 0 16,-5-7 0-16,-3 7 1 0,-2 0-1 0,-1-2 1 15,-1-3-1-15,7-7 18 0,0 0-18 0,-22 17 18 16,-13 2-18-16,35-19 23 0,0 0-23 0,-30 14 24 16,2-1-24-16,28-13 33 0,0 0-33 0,-26 9 33 15,2-6-33-15,24-3 12 0,0 0-12 0,-21-6 12 0,5-3-12 0,16 9 2 16,0 0-2-16,-2-22 2 0,6-6-2 0,-4 28 0 15,0 0 0-15,21-32 0 0,14-8 0 16,-35 40 1 0,0 0-1-16,38-42 2 15,6-3-2-15,-44 45 1 0,0 0-1 0,47-43 1 0,3-3-1 0,-50 46 0 0,0 0 0 0,45-41 0 16,2 3 0-16,-47 38 0 0,0 0 0 0,39-31 1 0,-3 4-1 0,-36 27 0 16,0 0 0-16,32-21 0 0,-8 8 0 0,-24 13 0 15,0 0 0-15,21-11 0 0,-4 3 0 0,-17 8 2 0,0 0-2 16,14 3 3-16,-5 9-3 0,-9-12 6 0,0 0-6 15,7 33 6-15,-2 16-6 0,-5-49 8 0,0 0-8 0,0 57 9 16,0 6-9-16,0-63 3 0,0 0-3 0,2 59 4 16,0-3-4-16,-2-56 6 0,0 0-6 0,7 46 6 15,3-6-6-15,-10-40 0 0,0 0 0 0,14 27 0 16,7-8 0-16,0-10-13 0,2-9 13 0,-4-6-12 16,0-7 12-16,-3-1 0 0,-1-5 0 15,-4 0 0-15,-4-1 0 0,-7 20 31 0,0 0-31 0,5-33 31 16,0-1-31-16,-5 34 47 0,0 0-47 0,2-43 48 15,-2-8-48-15,-2 3 47 0,0 5-47 0,-3 4 48 16,2 4-48-16,-3 8 43 0,5 6-43 0,-3 1 43 16,1 6-43-16,-2 0 19 0,-1 2-19 0,3 9 20 15,1 0-20-15,-1-1 0 0,1 2 0 0,2 2 1 0,0 0-1 16,0 0-11-16,0 0 11 0,0 0-10 0,0 0 10 16,0 0-20-16,-4 0 20 0,4 0-19 0,0 0 19 15,0 0-34-15,0 6 34 16,0 0-34-16,-1 3 34 15,1 6-20-15,0 9 20 0,5 7-19 0,2 10 19 0,-7-41-47 16,0 0 47-16,10 59-46 0,2 7 46 0,2 5-25 0,-3-1 25 0,1 17-24 0,0 11 24 0,-3-7-41 16,-4-1 41-16,6-9-41 0,-3-4 41 0,-8-77-15 15,0 0 15-15,4 94-15 0,-2 9 15 0,-6-21-21 16,-5-11 21-16,4-17-21 0,2-14 21 0,-3-8-9 16,1-8 9-16,2-1-8 0,-4-6 8 0,7-17 1 15,0 0-1-15,-14 27 1 0,-7 4-1 0,21-31 16 0,0 0-16 16,-30 19 17-16,-8-7-17 0,38-12 1 0,0 0-1 15,-42-5 2-15,-5-12-2 0,47 17 5 0,0 0-5 16,-43-36 5-16,1-19-5 0,42 55-18 0,0 0 18 16,-39-95-18-16,6-31 18 0,14 21-75 0,10 6 75 0,6 10-74 15,8 8 74-15,-5 81-79 0,0 0 79 0,14-91-79 16,11 1 79-16,-25 90-86 0,0 0 86 0,29-83-86 16,8 5 86-16,-37 78-178 0,0 0 178 0,49-83-178 15,10 1 178-15,49-81-475 0</inkml:trace>
  <inkml:trace contextRef="#ctx0" brushRef="#br0" timeOffset="208244.07">22078 7486 292 0,'0'0'0'0,"5"0"0"15,2 0 0-15,2 0 84 0,-4-3-84 0,-2 3 85 16,1 0-85-16,-4 0 118 0,0 0-118 0,0 0 118 0,0 0-118 16,0 0 125-16,0 0-125 0,0 0 125 0,0 0-125 15,0 0 109-15,0 0-109 0,0 0 110 0,0 0-110 0,0 0 79 16,0 0-79-16,0 0 80 15,0 0-80-15,0 0 65 0,0 0-65 0,-12 3 66 0,-11 3-66 0,23-6 31 16,0 0-31-16,-35 18 31 0,-10 6-31 0,45-24 34 16,0 0-34-16,-45 40 34 0,-6 15-34 0,8-4 21 15,4 4-21-15,11-19 21 0,9-5-21 0,2-4 17 16,5 0-17-16,1 4 17 0,2 5-17 0,8-7 35 16,1-3-35-1,0-5 36-15,1-9-36 16,6-4-3-16,0 2 3 0,7-8-2 0,7-2 2 0,-21 0-1 0,0 0 1 0,30-8-1 0,10-4 1 0,-40 12-1 0,0 0 1 15,38-21-1-15,2-5 1 16,-40 26 1-16,0 0-1 0,37-29 1 0,-1-2-1 0,-36 31 25 0,0 0-25 0,27-39 26 16,-3-6-26-16,-24 45 7 0,0 0-7 0,21-42 7 15,-2-6-7-15,-7 8 11 16,-3 3-11-16,-2 13 11 0,-2 3-11 0,-1 2 9 16,-1 0-9-16,-1 11 9 0,1-1-9 0,-3 1 0 0,4 1 0 0,-2 3 0 15,-1 4 0-15,-1 0 0 0,6-7 0 0,-6 7 0 16,3-1 0-16,-3 1-12 0,2 3 12 0,1 6-12 15,2 3 12-15,-5-12-10 0,0 0 10 0,4 31-9 16,1 17 9-16,-5-48-10 0,0 0 10 0,2 48-9 16,-2 10 9-16,-2-7-9 0,-1-3 9 0,3-12-8 15,0-10 8-15,0 1 0 0,0-6 0 0,0-6 0 16,0-11 0-16,0 4 0 0,-2-4 0 0,4 1 0 0,1-2 0 16,1 1 0-16,-1-1 0 0,1-6 1 15,1-3-1-15,4 0-2 0,-4-5 2 0,2 1-2 16,0 0 2-16,-7 10 0 0,0 0 0 0,5-24 1 0,0-4-1 0,-5 28 36 15,0 0-36-15,5-36 37 0,1-10-37 16,-1 10 12-16,2-3-12 0,0 8 12 0,1 7-12 0,-8 24 13 16,0 0-13-16,18-27 14 0,5-3-14 0,-23 30 5 15,0 0-5-15,33-25 5 0,10 1-5 16,-1 3 0-16,3-1 0 0,-6 5 1 0,-3 1-1 0,-3 1 2 16,-3 0-2-16,-2 3 2 0,-7 6-2 0,-21 6 1 15,0 0-1-15,21-6 2 0,1 0-2 0,-22 6 3 16,0 0-3-16,18-3 4 0,-3 0-4 0,-15 3 6 15,0 0-6-15,9 1 7 0,-2 4-7 16,-7-5 3-16,0 0-3 0,-2 23 3 0,-6 14-3 0,8-37 36 0,0 0-36 0,-18 52 37 16,-8 15-37-16,2-9 0 0,-1 5 0 0,10-23 0 15,6-16 0-15,-3 0 2 0,1-9-2 0,-3 14 3 16,-3 5-3-16,3-6 2 0,3-6-2 0,3-5 3 16,3-8-3-16,1 1-1 0,4-8 1 0,5-1 0 15,6-4 0-15,-1 3-1 0,2-3 1 0,1-6-1 16,1-3 1-16,-2-2-5 0,2-3 5 0,-2-2-4 15,-2-1 4-15,-10 20 0 0,0 0 0 0,14-31 0 16,0-8 0-16,-14 39 2 0,0 0-2 0,14-45 3 16,2-1-3-16,-16 46 12 0,0 0-12 0,14-43 13 15,0 4-13-15,-14 39-1 0,0 0 1 0,8-30-1 16,-2 12 1-16,-6 18-16 0,0 0 16 0,5-16-15 16,-3 8 15-16,-2 8-17 0,0 0 17 0,3 12-17 15,1 17 17-15,-4-29-35 16,0 0 35-16,10 34-35 0,-1 9 35 0,-9-43-11 0,0 0 11 0,21 36-11 0,8-5 11 0,-29-31-20 15,0 0 20-15,33 20-20 0,7-8 20 16,-40-12-34-16,0 0 34 0,42-5-33 0,0-14 33 16,-42 19-27-16,0 0 27 0,40-31-27 15,-2-11 27-15,-38 42-1 0,0 0 1 0,34-45-1 0,-5-10 1 0,-29 55 19 16,0 0-19-16,33-74 20 0,-3-15-20 0,-30 89 45 16,0 0-45-16,21-85 46 0,-7-6-46 0,-14 91 40 15,0 0-40-15,3-79 41 0,-8 4-41 0,5 75 52 16,0 0-52-16,-9-62 53 0,-5 4-53 0,14 58 43 15,0 0-43-15,-10-40 43 0,-1 13-43 0,11 27 28 0,0 0-28 16,-7-24 28-16,4 5-28 0,3 19 10 0,0 0-10 16,-5-13 10-16,3 4-10 0,2 9-2 0,0 0 2 0,-2-3-2 15,2-1 2 1,0 4-38-16,0 0 38 0,0 12-37 0,0 15 37 0,0-27-13 0,0 0 13 16,2 45-12-16,1 17 12 0,-3-62-32 0,0 0 32 15,6 94-32-15,1 33 32 0,-7-127-5 0,0 0 5 0,10 121-5 16,4 6 5-16,-14-127-2 0,0 0 2 0,19 115-1 15,6-5 1-15,-25-110-1 0,0 0 1 0,31 90-1 16,9-13 1-16,-7-23-1 0,-2-17 1 0,-15-13 0 16,-9-19 0-16,2 6-54 0,0-5 54 0,-2 0-54 15,-2-3 54-15,2-1-50 0,-2 1 50 0,-5-3-50 16,0 0 50-16,0 0-44 0,0 0 44 0,0 0-43 16,0-3 43-16,-2-2-8 0,0-4 8 0,-8-5-7 0,-4-3 7 15,14 17-21-15,0 0 21 0,-23-27-21 0,-8-7 21 16,31 34-7-16,0 0 7 0,-30-33-7 15,-4-6 7-15,34 39-1 0,0 0 1 0,-32-36-1 0,3 1 1 16,29 35 0-16,0 0 0 0,-27-27 0 0,5 6 0 0,22 21 12 16,0 0-12-16,-19-15 12 0,3 3-12 0,16 12 17 15,0 0-17-15,-12-9 17 16,1 6-17-16,11 3 16 0,0 0-16 0,-8-5 17 0,2 3-17 0,6 2 15 16,0 0-15-16,-3-2 16 0,3 2-16 15,0 0 34-15,0 0-34 0,9 0 35 0,6 0-35 0,-15 0 10 16,0 0-10-16,26 0 11 0,11 0-11 0,-37 0 20 15,0 0-20-15,38 0 20 0,6 2-20 0,-44-2 3 16,0 0-3-16,42 2 4 0,1 3-4 0,-43-5-2 0,0 0 2 16,35 3-1-16,-7-3 1 0,-28 0-92 0,0 0 92 15,21 4-92-15,-4-2 92 0,-17-2-211 0,0 0 211 0,9 3-211 16,-2-3 211-16,10 3-842 0</inkml:trace>
  <inkml:trace contextRef="#ctx0" brushRef="#br0" timeOffset="209074.387">21200 8497 315 0,'0'0'0'0,"17"-14"0"16,13-6 0-16,-20 8 0 0,-5 5 0 0,-18 14 0 15,-10 10 0-15,4-5 21 0,0 2-21 0,6-2 21 16,6-7-21-16,0 2 46 0,2-4-46 0,5 1 46 16,0-4-46-16,0 0 74 0,0 0-74 0,0 0 75 0,5 5-75 15,-5-5 81-15,0 0-81 0,9 0 82 16,7 3-82-16,-16-3 87 0,0 0-87 0,19 2 87 0,9-2-87 15,-28 0 60-15,0 0-60 0,35 0 60 0,12-2-60 16,2 2 60-16,6 2-60 0,-1-4 60 0,2-1-60 0,0-2 62 16,-4-1-62-16,6 1 62 0,1-3-62 0,21-1 51 15,14 2-51-15,-7-3 52 0,0 1-52 0,-87 9 33 16,0 0-33-16,119-8 33 0,18-1-33 0,-137 9 34 16,0 0-34-16,152-10 34 0,13 1-34 0,-29 1 37 15,-14 1-37-15,-17 4 38 0,-16 1-38 0,3 4 50 16,-7 4-50-16,-8-2 50 0,-9-4-50 0,-68 0 53 15,0 0-53-15,71 5 53 0,-1 2-53 0,-70-7 38 16,0 0-38-16,70 8 39 0,1-1-39 0,-22 5 41 0,-14 0-41 16,-13-3 41-16,-11-6-41 0,1 2 34 0,-3 2-34 15,-1-3 35-15,1-4-35 0,-5 3 3 0,-3 2-3 16,3-1 4-16,-1-3-4 0,-3-1-15 0,-1 4 15 16,1-4-14-16,0 0 14 0,-4 0-58 0,-3-2 58 0,4 2-57 15,3-2 57-15,0 2-87 0,0 0 87 0,-9-5-87 16,-5-2 87-16,14 7-97 0,0 0 97 0,-16-13-97 15,-1-6 97-15,-16-17-1071 0</inkml:trace>
  <inkml:trace contextRef="#ctx0" brushRef="#br0" timeOffset="209245.542">24222 8494 1311 0,'0'0'0'0,"0"3"0"16,2 6 0-16,-2-9 177 0,0 0-177 0,9 8 177 0,8 8-177 16,-17-16-13-16,0 0 13 0,11 8-12 0,-1 1 12 0,-10-9-156 15,0 0 156-15,5-2-156 0,-1-6 156 16,-4 8-185-16,0 0 185 0,-9-31-185 0,-3-19 185 0,-6-31-613 16</inkml:trace>
  <inkml:trace contextRef="#ctx0" brushRef="#br0" timeOffset="209386.683">23999 7904 359 0,'0'0'0'16,"9"9"0"-16,3 10 0 0,-12-19-48 0,0 0 48 16,16 12-48-16,3-2 48 0,16 12-126 0</inkml:trace>
  <inkml:trace contextRef="#ctx0" brushRef="#br0" timeOffset="209992.949">25731 7080 897 0,'0'0'0'15,"0"9"0"-15,0 6 0 0,-5-11 82 0,-4-6-82 16,-7 0 82-16,-3 1-82 0,19 1 63 0,0 0-63 16,-31 1 63-16,-9 1-63 0,40-2 40 0,0 0-40 0,-37 7 41 15,-1 5-41-15,3 0 12 0,5 3-12 0,11-6 12 16,7-2-12-16,12-7 47 0,0 0-47 0,-23 27 47 15,-3 14-47-15,7 2 38 0,3 7-38 0,3-2 39 16,0 3-39-16,13-51 51 0,0 0-51 0,-8 98 51 16,4 25-51-16,8-8 59 15,8 5-59-15,-2-14 60 16,4-3-60-16,-14-103 45 0,0 0-45 0,28 130 46 0,12 12-46 0,-40-142 37 0,0 0-37 0,49 144 38 16,8 3-38-16,-57-147 40 0,0 0-40 0,54 143 40 15,0-3-40-15,-10-34 33 0,-9-22-33 0,-14-25 34 16,-14-29-34-16,3 10 22 0,2-11-22 0,-8-3 23 15,-4-13-23-15,0-13 18 0,0 0-18 0,2 17 19 16,-1 1-19-16,3-8-22 0,-1-2 22 0,-3-4-22 16,-1-2 22-16,-5-4-78 0,-1-2 78 0,-10-9-77 0,-7-10 77 0,24 23-114 15,0 0 114-15,-37-42-114 0,-10-17 114 16,47 59-156-16,0 0 156 0,-63-99-156 0,-12-26 156 0,-66-100-906 16</inkml:trace>
  <inkml:trace contextRef="#ctx0" brushRef="#br0" timeOffset="210193.957">25090 8101 785 0,'0'0'0'0,"7"16"0"0,7 8 0 0,-14-24 120 0,0 0-120 16,17 7 121-16,8-14-121 0,-25 7 177 0,0 0-177 15,36-2 178-15,11 0-178 0,-47 2 113 0,0 0-113 16,61-1 113-16,14 1-113 0,-75 0 82 0,0 0-82 0,77-4 82 16,5 4-82-16,-82 0 50 0,0 0-50 15,89-12 50-15,6-3-50 0,-95 15 0 0,0 0 0 0,79-21 1 16,-10-4-1-16,-69 25-42 0,0 0 42 0,56-30-42 15,-11-4 42-15,-45 34-179 0,0 0 179 0,32-36-178 16,-11-8 178-16,33-37-969 0</inkml:trace>
  <inkml:trace contextRef="#ctx0" brushRef="#br0" timeOffset="210526.465">26649 7579 1435 0,'0'0'0'0,"-10"-5"0"0,-10-4 0 0,15 6 150 15,7 3-150-15,-5-4 151 0,-1 3-151 16,4 1 98-16,0 0-98 0,-21 5 98 0,-10 0-98 0,31-5 38 16,0 0-38-16,-40 7 38 0,-11 0-38 0,6 1-11 15,1-4 11-15,13 1-10 0,8 2 10 0,23-7 0 16,0 0 0-16,-40 24 0 0,-7 10 0 0,47-34-2 15,0 0 2-15,-63 68-2 0,-6 30 2 0,69-98 0 16,0 0 0-16,-52 115 0 0,6 18 0 0,46-133-1 16,0 0 1-16,-19 119-1 0,19-5 1 0,0-114-26 15,0 0 26-15,26 98-25 0,23-16 25 0,-49-82-126 16,0 0 126-16,57 59-125 0,15-22 125 0,-72-37-141 16,0 0 141-16,78 10-141 0,11-30 141 0,-89 20-177 0,0 0 177 15,79-38-176-15,-5-20 176 0,80-38-679 0</inkml:trace>
  <inkml:trace contextRef="#ctx0" brushRef="#br0" timeOffset="210804.332">26517 7841 718 0,'0'0'0'0,"5"15"0"16,2 9 0-16,-7-24 135 0,0 0-135 0,0 0 136 16,-5-12-136-16,5 12 149 0,0 0-149 0,0-6 150 15,0-3-150-15,0 9 119 0,0 0-119 0,7 0 119 16,7 0-119-16,0 3 110 0,3 3-110 0,-3 0 111 15,0 0-111-15,5 4 83 0,2-2-83 0,-5 4 83 0,-3-1-83 16,-13-11 55-16,0 0-55 0,23 24 55 0,7 8-55 16,-30-32 35-16,0 0-35 0,33 36 36 0,7 7-36 15,-40-43 15-15,0 0-15 0,42 46 16 16,1 2-16-16,-43-48 2 0,0 0-2 0,39 43 2 0,-3-4-2 16,-6-9-49-16,-4-5 49 0,-7-9-48 0,-5-8 48 0,-14-8-107 15,0 0 107-15,16 0-107 0,-8-12 107 0,-8 12-102 16,0 0 102-16,13-25-101 0,-3-11 101 0,13-24-1126 15</inkml:trace>
  <inkml:trace contextRef="#ctx0" brushRef="#br0" timeOffset="211028.245">27107 7617 841 0,'0'0'0'15,"0"17"0"-15,0 17 0 0,0-34 143 16,0 0-143-16,-8 19 143 0,-5-2-143 0,13-17 118 0,0 0-118 15,-29 31 118-15,-11 8-118 0,40-39 69 0,0 0-69 0,-49 48 70 16,-7 14-70-16,56-62 55 0,0 0-55 0,-64 87 56 16,-9 16-56-16,17-21 37 0,7-10-37 15,21-29 38-15,18-21-38 0,-3-5 4 0,8-5-4 0,0-1 5 16,2-3-5-16,-3 3-7 0,-1 0 7 0,4-2-6 16,3-7 6-16,0-2-141 0,0 0 141 0,12-14-141 15,9-10 141-15,-21 24-155 0,0 0 155 0,28-39-155 16,7-14 155-16,27-40-721 0</inkml:trace>
  <inkml:trace contextRef="#ctx0" brushRef="#br0" timeOffset="211301.798">26954 7265 1110 0,'0'0'0'0,"12"21"0"0,11 11 0 0,-1 3 144 16,5-3-144-16,-1 8 144 0,-2 3-144 0,-24-43 80 15,0 0-80-15,38 71 81 0,11 24-81 0,-49-95 58 16,0 0-58-16,51 92 59 0,4 8-59 16,-55-100 9-16,0 0-9 0,48 94 10 0,-3-7-10 0,-45-87 18 15,0 0-18-15,31 86 18 0,-10-4-18 0,-10-13 33 16,-10-11-33-16,3-36 34 0,-3-25-34 0,-1 3 1 0,0 0-1 16,-10 20 2-16,-11 11-2 0,21-31-5 0,0 0 5 15,-29 24-5-15,-10-3 5 0,4-6-157 0,2-5 157 16,7-1-156-16,7-7 156 0,19-2-203 0,0 0 203 0,-24-14-202 15,-1-17 202-15,-24-17-695 0</inkml:trace>
  <inkml:trace contextRef="#ctx0" brushRef="#br0" timeOffset="211874.671">27898 7231 1054 0,'0'0'0'0,"-7"5"0"0,-7 2 0 16,14-7 115-16,0 0-115 0,-3 4 116 0,6-4-116 16,-3 0 66-16,0 0-66 0,0 0 67 0,4 3-67 0,-4-3 18 15,0 0-18-15,2 9 18 0,1 3-18 0,-3-12 2 16,0 0-2-16,7 18 3 0,5 6-3 0,-12-24 39 15,0 0-39-15,18 28 40 0,4-1-40 0,1-6 57 16,1-6-57-16,1 1 58 0,1 1-58 0,-26-17 44 16,0 0-44-16,35 19 44 0,6 1-44 0,-41-20 32 15,0 0-32-15,49 19 33 0,5 0-33 0,-8-7 39 16,-5 0-39-16,-8-4 39 0,-6-1-39 16,-5 2 33-16,-3-2-33 0,-5-2 33 0,-3-2-33 0,-1 1 3 15,-1-3-3-15,-6 1 3 0,-1 0-3 0,-2-2 0 16,0 0 0-16,0 0 0 0,0 0 0 0,0 0-1 0,0 7 1 0,0-7-1 15,4 1 1-15,-4-1-18 0,-2 4 18 16,2-4-18-16,0 0 18 0,0 0-16 0,0 0 16 16,-11 12-15-16,-6 7 15 0,17-19-10 0,0 0 10 15,-28 30-9-15,-8 13 9 0,36-43-17 0,0 0 17 0,-41 52-17 16,-6 8 17-16,47-60 4 0,0 0-4 0,-62 90 5 16,-11 23-5-16,73-113 22 0,0 0-22 0,-61 100 23 15,3-6-23-15,15-24 3 0,8-18-3 0,17-23 4 16,17-19-4-16,1-10 8 0,0 0-8 0,-6 9 9 15,5-4-9-15,-1 0 33 0,0 0-33 0,2-5 33 16,0 0-33-16,0 0-1 0,0 0 1 0,0 0-1 16,0 0 1-16,0 0-13 0,0 0 13 0,4-10-12 0,1-4 12 15,-5 14-124-15,0 0 124 0,10-36-123 0,4-19 123 16,-14 55-167-16,0 0 167 0,19-65-167 16,6-15 167-16,18-66-926 0</inkml:trace>
  <inkml:trace contextRef="#ctx0" brushRef="#br0" timeOffset="212274.243">28752 7608 908 0,'0'0'0'0,"-9"0"0"0,-3 0 0 0,12 0 94 0,0 0-94 15,0 5 95-15,7-1-95 0,-7-4 71 0,0 0-71 16,5 3 72-16,2 0-72 0,-7-3 72 0,0 0-72 0,5 2 72 15,-1-2-72-15,-4 0 33 0,0 0-33 0,0 0 33 16,3 4-33-16,-3-4 24 0,0 0-24 0,0 0 25 16,0 0-25-16,0 0 41 0,0 0-41 0,0 0 41 15,-3 0-41-15,3 0 13 0,0 0-13 0,0 0 14 16,-4 3-14-16,4-3 22 0,0 0-22 0,-10 12 22 16,-8 5-22-16,18-17 38 0,0 0-38 0,-24 34 39 15,-6 9-39-15,1 0 19 0,-4 7-19 0,3-6 20 16,2 1-20-16,28-45 36 0,0 0-36 0,-45 79 37 15,-11 22-37-15,56-101 13 0,0 0-13 0,-56 96 13 16,-5-2-13-16,61-94 12 0,0 0-12 0,-48 79 13 16,8-13-13-16,40-66 34 0,0 0-34 0,-25 48 34 15,10-17-34-15,15-31 1 0,0 0-1 0,-11 19 2 0,9-10-2 16,2-9-6-16,0 0 6 0,-1 5-5 0,2-2 5 16,-1-3-51-16,0 0 51 0,7-12-50 0,4-12 50 15,-11 24-135-15,0 0 135 0,21-46-135 0,7-14 135 16,20-46-1092-16</inkml:trace>
  <inkml:trace contextRef="#ctx0" brushRef="#br0" timeOffset="212861.658">29567 7183 1390 0,'0'0'0'0,"0"0"67"0,0 0-67 15,0 4 68-15,-2 1-68 0,2-5 8 0,0 0-8 0,0 3 9 16,0-3-9-16,0 0 0 0,0 0 0 0,-5 5 0 16,-5 2 0-16,10-7-2 0,0 0 2 0,-11 4-1 15,-1 1 1-15,12-5 24 0,0 0-24 0,-12 7 25 16,0-2-25-16,12-5 40 0,0 0-40 0,-14 7 40 15,-2 1-40-15,16-8 27 0,0 0-27 0,-16 10 27 16,-1 1-27-16,17-11 35 0,0 0-35 0,-23 22 36 16,-5 5-36-16,4 1 7 0,0 1-7 15,6-7 7-15,4-6-7 0,14-16 11 0,0 0-11 0,-22 32 11 16,-6 11-11-16,28-43 16 0,0 0-16 0,-26 46 17 0,-2 11-17 16,28-57 22-16,0 0-22 0,-23 60 22 0,6 5-22 15,17-65 14-15,0 0-14 0,-11 72 15 0,10 7-15 16,1-79 18-16,0 0-18 0,8 53 18 0,11-14-18 15,6-3 3-15,4-12-3 0,3-3 4 0,1-6-4 16,-2-5-2-16,2-1 2 0,0-9-1 0,1-4 1 16,-34 4-2-16,0 0 2 0,40-8-2 0,7-6 2 0,-47 14 12 15,0 0-12-15,45-17 12 0,4-5-12 0,-9 1 46 16,-5 1-46-16,-8-3 46 0,-4 6-46 0,-23 17 67 16,0 0-67-16,19-27 67 0,-1-7-67 0,-18 34 63 15,0 0-63-15,12-43 64 0,-5-10-64 0,-4 6 20 0,-1 3-20 16,-5 1 20-16,-3 4-20 0,-1-1 9 0,0 1-9 15,-3 8 10-15,-2-2-10 0,12 33-1 0,0 0 1 16,-18-34-1-16,-4 0 1 0,22 34-35 0,0 0 35 16,-32-33-35-16,-6 2 35 0,38 31-132 0,0 0 132 0,-49-20-131 15,-6 8 131-15,55 12-211 0,0 0 211 0,-91 12-211 16,-26 19 211-16,-90 10-1125 0</inkml:trace>
  <inkml:trace contextRef="#ctx0" brushRef="#br0" timeOffset="214378.703">30713 7074 942 0,'0'0'0'0,"-5"0"0"16,-3-7 0-16,8 7 70 0,0-4-70 0,0 4 70 16,0 0-70-16,0 0 4 0,3 2-4 0,-3-2 5 0,3 5-5 15,-1-1-2-15,0 1 2 0,1 20-2 0,1 16 2 16,-4-41-23-16,0 0 23 0,2 64-22 0,-2 20 22 0,0-84-11 15,0 0 11-15,-7 132-11 0,-5 37 11 0,12-169-5 16,0 0 5-16,-16 180-5 16,-3 21 5-16,19-201-3 0,0 0 3 0,-11 178-2 0,4-5 2 15,7-173 0-15,0 0 0 0,5 149 1 0,11-22-1 0,-4-30 16 16,4-30-16-16,-11-22 17 0,-3-23-17 0,1-2 9 16,3-6-9-16,-5-2 10 0,1-3-10 0,0-1-14 15,0-1 14-15,-2-2-13 0,0-1 13 0,0-4-86 16,0 0 86-16,-2-7-85 0,-2 2 85 15,1-11-37-15,-1-8 37 0,-2-3-37 0,-1-6 37 0,7 33 16 0,0 0-16 16,-7-53 17-16,1-15-17 0,5 1 80 0,1-7-80 16,1-13 80-16,5-12-80 0,2 6 87 0,6 0-87 15,0 10 87-15,4 4-87 0,-18 79 78 0,0 0-78 0,26-96 78 16,9-10-78-16,-35 106 48 0,0 0-48 0,48-101 48 16,15 1-48-16,-63 100 9 0,0 0-9 0,63-84 9 15,6 14-9-15,-69 70 6 0,0 0-6 0,61-55 7 16,-3 19-7-16,-58 36 7 15,0 0-7-15,54-19 8 0,-4 19-8 0,-50 0 12 0,0 0-12 0,44 16 13 16,-6 13-13-16,-38-29 3 0,0 0-3 0,25 34 4 16,-10 6-4-16,-15-40 7 0,0 0-7 0,4 58 7 15,-11 21-7-15,7-79 38 0,0 0-38 0,-18 72 38 16,-11 6-38-16,4-19 35 0,3-11-35 0,11-26 35 16,11-22-35-16,-3 3 8 0,3-4-8 0,-14 13 8 15,-9 6-8-15,2-2 37 0,0-4-37 16,6-4 38-16,4-1-38 0,11-7 0 0,0 0 0 0,-22 4 0 0,-6-8 0 15,28 4 0-15,0 0 0 0,-23 0 1 0,4-3-1 16,19 3-10-16,0 0 10 0,-14-9-9 0,7 1 9 0,5-3-6 16,8-1 6-16,2 0-5 0,6-3 5 0,-14 15-84 15,0 0 84-15,25-21-84 0,8-6 84 0,-33 27-57 16,0 0 57-16,42-31-56 0,6-3 56 0,-48 34-18 16,0 0 18-16,54-33-18 0,7 1 18 0,-8 4-5 15,-3 1 5-15,-8 6-5 0,-6 4 5 0,-4 4 0 16,-4 1 0-16,-7 1 0 0,-6 3 0 0,-1 1 13 0,-2 2-13 15,-1-2 13-15,-4 2-13 0,0-2 35 0,-2 2-35 16,-1 1 36-16,-3 4-36 0,1-5 47 16,0 2-47-16,-2-1 48 0,0 4-48 0,0-3 46 0,0-2-46 15,0 1 47-15,0 4-47 0,-2-3 6 0,0-4-6 0,1 5 6 16,1-1-6-16,0 3 3 0,-4-5-3 0,1 7 3 16,-1 1-3-16,-5 0 0 0,-5 6 0 0,-13 15 0 15,-10 10 0-15,37-34-1 0,0 0 1 0,-42 48-1 16,-5 12 1-16,47-60-5 0,0 0 5 0,-40 62-5 15,2 5 5-15,38-67-1 0,0 0 1 0,-26 54 0 16,6-2 0-16,20-52-20 0,0 0 20 0,-3 43-20 16,12-6 20-16,-9-37-44 0,0 0 44 0,17 26-43 15,11-14 43-15,-4-5-33 0,4-7 33 0,-5-4-32 16,0-2 32-16,-3-3 56 0,1-1-56 0,-3-6 56 0,-4-4-56 16,-14 20 93-16,0 0-93 0,15-36 93 15,3-19-93-15,-4 4 59 0,-4-9-59 0,-1 5 60 0,0 0-60 16,-9 55 41-16,0 0-41 0,8-87 41 0,1-18-41 15,-2 18 0-15,-2 5 0 0,0 15 1 0,-1 10-1 0,-2 14 3 16,-1 7-3-16,-1 2 4 0,0-2-4 0,0 36 2 16,0 0-2-16,2-43 2 0,0-5-2 15,-2 48 0-15,0 0 0 0,2-42 0 0,-1 2 0 0,-1 9-1 16,0 11 1-16,0 1-1 0,-1 7 1 0,2 3-11 16,3 6 11-16,-2-1-10 0,-2 4 10 0,0 0-45 15,0 0 45-15,0 19-45 0,1 17 45 0,3 4-13 16,-1 11 13-16,3-1-13 0,1 3 13 0,-7-53-22 15,0 0 22-15,10 94-22 0,4 28 22 0,-14-122-15 0,0 0 15 16,17 118-15-16,2 12 15 0,-19-130-5 0,0 0 5 16,27 122-4-16,6-6 4 0,-33-116-55 0,0 0 55 15,35 100-54-15,3-15 54 0,-3-20-196 0,-2-18 196 0,-12-20-195 16,-11-12 195-16,-10-15-231 0,0 0 231 0,21 12-230 16,2 0 230-16,20 12-486 0</inkml:trace>
  <inkml:trace contextRef="#ctx0" brushRef="#br0" timeOffset="-213291.263">24377 9741 382 0,'0'0'0'0,"2"5"0"0,3-2 0 0,-5-3 13 16,4 0-13-16,-4 0 14 0,0 0-14 0,0 0 7 15,0-3-7-15,0 3 8 0,3-5-8 0,-3 5 13 16,0 0-13-16,0 0 13 0,0 0-13 0,0 0 56 16,0 0-56-16,0 0 57 0,0 0-57 0,0 0 72 0,0 0-72 15,0 0 73-15,0 0-73 0,0 0 82 0,0 0-82 16,0 0 83-16,0 0-83 0,0 0 59 0,-3 0-59 16,3 0 59-16,0 0-59 0,0 0 48 0,0 0-48 0,0 0 49 15,0 0-49-15,0 5 22 0,2-2-22 16,1 16 22-16,1 10-22 0,-4-29 18 0,0 0-18 0,3 45 19 15,1 17-19-15,-4-6 26 0,-2 6-26 0,2-1 26 16,2 3-26-16,-2-64 20 0,0 0-20 0,3 91 20 16,2 17-20-16,-7-19 40 0,-1-7-40 0,3-34 41 15,2-24-41-15,-1 8 65 0,1-1-65 0,2 4 66 16,1 4-66-16,-5-39 79 0,0 0-79 0,9 39 79 16,1 6-79-16,-10-45 56 0,0 0-56 0,14 41 57 15,7-2-57-15,-21-39 42 0,0 0-42 0,17 36 43 16,6-8-43-16,-23-28 36 0,0 0-36 0,28 24 37 15,1-7-37-15,-29-17 22 0,0 0-22 0,39 10 23 16,8-6-23-16,-47-4 41 0,0 0-41 0,50 0 41 0,3-7-41 16,-53 7 22-16,0 0-22 0,55-9 23 0,5-3-23 15,-60 12 10-15,0 0-10 0,76-12 11 0,15-3-11 0,-91 15 29 16,0 0-29-16,75-11 29 0,-4 1-29 0,-71 10 0 16,0 0 0-16,45-5 0 0,-17 3 0 0,-28 2-29 15,0 0 29-15,25-3-29 0,-10 3 29 0,-15 0-59 16,0 0 59-16,13 0-58 0,-8 0 58 15,-5 0-78-15,0 0 78 0,3-7-77 0,-3-3 77 0,0 10-130 16,0 0 130-16,-12-22-129 0,-10-13 129 0,-13-21-1081 16</inkml:trace>
  <inkml:trace contextRef="#ctx0" brushRef="#br0" timeOffset="-212980.091">24264 9741 1289 0,'0'0'0'16,"7"0"0"-16,4-2 0 0,-3 0 157 0,3 1-157 0,4-1 158 15,8-1-158-15,-2 1 81 0,5-2-81 0,7 3 82 16,7-1-82-16,-40 2 44 0,0 0-44 0,59-7 45 15,18 2-45-15,-5 5 0 0,2-3 0 0,10-3 0 16,8 0 0-16,-10 0 0 0,-3 3 0 0,-24 0 0 16,-16-1 0-16,-39 4-1 0,0 0 1 0,45-7-1 0,-1 2 1 15,-44 5-73-15,0 0 73 0,38-10-73 16,-5 1 73-16,-33 9-156 0,0 0 156 0,30-8-155 0,-2-4 155 16,-28 12-147-16,0 0 147 0,19-12-146 0,-9 0 146 0,20-16-732 15</inkml:trace>
  <inkml:trace contextRef="#ctx0" brushRef="#br0" timeOffset="-212347.144">25954 10234 315 0,'0'0'0'0,"10"0"0"16,6 0 0-16,-16 0 36 0,0 0-36 0,12 4 36 16,1-4-36-16,-13 0 36 0,0 0-36 0,8 1 36 15,-1-1-36-15,-7 0 103 0,0 0-103 0,5 0 104 16,-3-1-104-16,-2 1 106 0,0 0-106 0,-3-4 107 15,-4 1-107-15,7 3 110 0,0 0-110 0,-19-9 110 16,-8-3-110-16,1 0 136 0,-3 0-136 0,3 2 136 0,3 1-136 16,-2 3 84-16,1 0-84 0,0 0 84 0,1 0-84 15,23 6 46-15,0 0-46 0,-38 0 46 16,-11 6-46-16,49-6 40 0,0 0-40 0,-54 12 40 0,-7 5-40 16,10 3 14-16,6 4-14 0,7 4 15 0,6-1-15 0,32-27 19 15,0 0-19-15,-29 39 20 0,3 8-20 0,26-47 39 16,0 0-39-16,-18 41 39 0,10-2-39 0,6-4 6 15,7-8-6-15,2-3 6 0,5-7-6 0,-12-17 6 16,0 0-6-16,30 12 6 0,13-7-6 0,-43-5-1 16,0 0 1-16,54-5-1 0,13-9 1 0,-67 14-29 15,0 0 29-15,75-24-29 0,13-10 29 0,-88 34-13 16,0 0 13-16,68-36-12 0,-12-3 12 0,-56 39-6 16,0 0 6-16,42-28-6 0,-19 4 6 0,-23 24 1 15,0 0-1-15,19-19 1 0,-7 1-1 0,-12 18 1 0,0 0-1 0,10-12 2 16,-3 3-2-16,-7 9 5 15,0 0-5-15,6-5 6 0,-3 1-6 0,-3 4 23 0,0 0-23 0,0 0 24 16,4 0-24-16,-4 0 6 0,0 0-6 0,1 14 6 16,-1 8-6-16,0-22 9 0,0 0-9 0,-1 31 10 15,-1 12-10-15,2-43 0 0,0 0 0 0,-5 41 0 16,-1 2 0-16,6-43-63 0,0 0 63 0,-3 34-63 16,-2-1 63-16,5-33-166 0,0 0 166 0,8 27-165 15,8-6 165-15,8 29-965 0</inkml:trace>
  <inkml:trace contextRef="#ctx0" brushRef="#br0" timeOffset="-212145.413">26707 10371 1132 0,'0'0'0'0,"5"19"0"0,5 15 0 0,1-4 113 15,-4-1-113-15,-2-11 113 0,-3-11-113 0,-2 2-48 16,-4-1 48-16,-6 8-48 0,-8 1 48 0,1-2-207 16,-4 1 207-16,9-6-207 15,-2-5 207-15,14-5-166 0,0 0 166 0,-26-8-165 0,-7-13 165 0,-27-8-287 16</inkml:trace>
  <inkml:trace contextRef="#ctx0" brushRef="#br0" timeOffset="-211608.956">27109 9568 1143 0,'0'0'0'0,"-7"0"0"16,-5 2 0-16,12-2 153 0,0 0-153 0,0 0 154 15,10 0-154-15,-10 0 78 0,0 0-78 0,7 3 79 16,0 0-79-16,0 6 31 0,0 1-31 0,-3 11 31 15,-4 8-31-15,0-29-25 0,0 0 25 0,-2 50-24 16,-3 16 24-16,5-66-16 0,0 0 16 0,-7 79-15 16,-2 9 15-16,9-88-20 0,0 0 20 0,-9 118-20 0,2 22 20 15,7-140-4-15,0 0 4 0,-5 122-4 0,3-7 4 16,4-33 5-16,5-26-5 0,-5-20 5 0,-2-20-5 16,3-4 9-16,1-10-9 0,-2 3 9 0,-1-5-9 15,6 0-1-15,2 0 1 0,-2 0 0 0,0 0 0 16,3-11-4-16,4-1 4 0,-2-5-3 0,2-10 3 0,-14 27-1 15,0 0 1-15,16-43 0 0,0-12 0 0,-16 55 4 16,0 0-4-16,19-55 4 0,4-1-4 0,-23 56 34 16,0 0-34-16,22-52 34 0,4 3-34 0,-26 49 28 15,0 0-28-15,25-40 28 0,-1 8-28 0,-1 4 24 16,-1 11-24-16,-1 5 25 0,-2 5-25 0,1 7 9 16,-1 6-9-16,-9-3 10 0,-4 0-10 0,6 6 18 15,2 3-18-15,-2 9 19 0,2 8-19 0,-14-29 0 16,0 0 0-16,10 37 0 0,-1 13 0 0,-9-50 0 0,0 0 0 0,2 51 1 15,-4 4-1-15,-3-8 7 0,-6-3-7 0,6-13 8 16,2-16-8-16,3-15 8 0,0 0-8 16,-23 26 8-16,-12 0-8 0,35-26 3 0,0 0-3 0,-37 15 4 15,-6-5-4-15,43-10-47 0,0 0 47 0,-44-6-46 16,1-17 46-16,43 23-225 0,0 0 225 0,-37-39-224 16,8-16 224-16,-38-39-855 0</inkml:trace>
  <inkml:trace contextRef="#ctx0" brushRef="#br0" timeOffset="-211000.399">27513 9388 1054 0,'0'0'0'0,"0"5"0"0,-2 2 0 0,6-4 121 16,5-3-121-16,3 0 121 0,5-5-121 0,2 5 56 15,6 0-56-15,4 2 57 0,5 1-57 0,-34-3 0 16,0 0 0-16,48 4 0 0,12 1 0 0,-60-5-37 16,0 0 37-16,59 7-36 0,2-4 36 0,-61-3 0 15,0 0 0-15,57 5 0 0,-3-1 0 0,-54-4 17 16,0 0-17-16,47 1 17 0,-5 1-17 31,-42-2 40-31,0 0-40 0,31 0 40 0,-6 0-40 0,-25 0 33 0,0 0-33 0,17 0 33 0,-5 0-33 16,-12 0 15-16,0 0-15 0,9 0 15 0,-5 2-15 0,-4-2 31 0,0 0-31 0,3 2 31 15,-1-2-31-15,-2 0 0 0,0 0 0 0,0 0 0 16,0 0 0-16,0 0 3 0,0 0-3 0,0 0 3 16,-4 1-3-16,4-1 2 0,0 0-2 0,-3 7 2 15,-1 5-2-15,4-12 1 0,0 0-1 0,-3 24 2 16,-1 7-2-16,4-31 0 0,0 0 0 0,-1 39 0 15,2 9 0-15,-1-48-5 0,0 0 5 0,2 59-5 16,3 9 5-16,-5-68-9 0,0 0 9 0,7 98-8 16,2 23 8-16,-9-121-9 0,0 0 9 0,12 112-9 15,4 1 9-15,-16-113 0 0,0 0 0 0,17 108 0 16,4-4 0-16,-21-104 18 0,0 0-18 0,19 91 18 0,1-7-18 16,-10-15 51-16,-3-16-51 0,-2-16 52 15,-3-13-52-15,-2-24 62 0,0 0-62 0,-3 40 63 0,-4 4-63 0,7-44 57 16,0 0-57-16,-16 47 58 0,-5-5-58 0,21-42 46 15,0 0-46-15,-28 40 46 0,-5-4-46 16,0-5 32-16,-2-7-32 0,11-9 32 0,5-6-32 0,-6-6-5 16,1-3 5-16,-6-3-4 0,-1-8 4 0,31 11-69 15,0 0 69-15,-37-25-69 0,-3-18 69 0,40 43-133 16,0 0 133-16,-33-91-133 0,5-31 133 0,-33-92-1181 16</inkml:trace>
  <inkml:trace contextRef="#ctx0" brushRef="#br0" timeOffset="-210827.348">28816 10390 863 0,'0'0'0'0,"-5"-7"0"15,-4-8 0-15,9 15-106 0,0 0 106 0,-5-50-106 16,0-23 106-16,-6-49-402 0</inkml:trace>
  <inkml:trace contextRef="#ctx0" brushRef="#br0" timeOffset="-189342.543">4042 12309 785 0,'0'0'0'0,"0"0"0"0,-30 22 0 0,30-22 98 16,0 0-98-16,0-3 98 0,12-13-98 15,-12 16 66-15,0 0-66 0,9-17 67 0,3-2-67 0,-12 19 47 16,0 0-47-16,5-27 48 0,2-6-48 0,-7 33 17 15,0 0-17-15,6-29 17 0,-3-2-17 0,-3 31 18 16,0 0-18-16,2-22 19 0,1 3-19 0,-3 19-100 16,0 0 100-16,0-15-100 0,0 6 100 0,0 9-94 15,0 0 94-15,0-10-94 0,0 5 94 0,0 5-76 16,0 0 76-16,0-4-75 0,0 3 75 0,0 1-56 0,0 0 56 16,0 0-56-16,0 0 56 0,0 0-17 0,0 0 17 15,0 0-16-15,0 0 16 0,0 0 5 0,0 0-5 0,0 0 5 16,0 0-5-16,0 0 50 0,0 0-50 15,0 0 51-15,0 0-51 0,0 0 62 0,0 0-62 0,0 0 62 16,0 0-62-16,0 0 58 0,0 0-58 16,-5 7 58-16,-7 3-58 0,12-10 52 0,0 0-52 0,-21 19 52 15,-9 6-52-15,30-25 38 0,0 0-38 0,-34 31 39 16,-5 3-39-16,39-34 17 16,0 0-17-16,-42 40 17 0,-5 3-17 0,47-43 21 0,0 0-21 0,-41 49 21 15,2 4-21-15,39-53 14 0,0 0-14 0,-38 71 15 16,3 13-15-16,35-84 16 0,0 0-16 0,-21 73 17 15,18-2-17-15,3-71 4 0,0 0-4 0,0 49 4 16,12-14-4-16,-12-35 7 0,0 0-7 0,23 27 8 16,10-8-8-16,-33-19 0 0,0 0 0 0,38 8 1 15,12-9-1-15,-50 1-5 0,0 0 5 0,51-14-5 0,5-17 5 16,-56 31-10-16,0 0 10 0,59-48-10 0,2-24 10 16,-61 72-1-16,0 0 1 0,49-67-1 0,-6-5 1 0,-43 72 1 15,0 0-1-15,30-63 1 0,-9 3-1 0,-21 60 27 16,0 0-27-16,8-43 27 0,-8 11-27 0,0 32 31 15,0 0-31-15,0-28 31 0,-5 3-31 0,5 25 21 16,0 0-21-16,-7-19 21 0,2 3-21 0,5 16 41 16,0 0-41-16,-7-12 42 0,2 5-42 0,5 7 3 15,0 0-3-15,-4-10 3 0,3 5-3 0,1 5 10 16,0 0-10-16,0-12 10 16,1 0-10-16,-1 12 1 0,0 0-1 0,4-14 1 0,-4 4-1 0,0 10 0 15,0 0 0-15,3-7 1 0,-3 2-1 0,0 5 0 0,0 0 0 16,2-3 0-16,-2-1 0 15,0 4-3-15,0 0 3 0,7 11-3 0,-2 9 3 0,-5-20-2 0,0 0 2 0,12 36-2 16,1 12 2-16,-13-48-11 0,0 0 11 0,12 55-11 16,2 8 11-16,-14-63-4 0,0 0 4 0,12 65-3 15,5 2 3-15,-17-67-7 0,0 0 7 0,25 60-6 16,4-9 6-16,-29-51-100 0,0 0 100 0,32 43-99 16,1-12 99-16,-33-31-211 0,0 0 211 0,42 17-210 15,5-13 210-15,38 13-531 0</inkml:trace>
  <inkml:trace contextRef="#ctx0" brushRef="#br0" timeOffset="-187996.706">7899 12028 147 0,'0'0'0'0,"0"0"0"0,5 5 0 0,-5-5 57 0,0 0-57 0,0 0 58 15,0 0-58-15,0 0 54 0,0 0-54 0,0 0 55 16,-2-3-55-16,2 3 27 0,0 0-27 0,0 0 27 16,0-4-27-16,0 4 12 0,0 0-12 0,0 0 12 15,0 0-12-15,0 0 11 0,0 0-11 0,0 0 11 16,0 0-11-16,0 0 3 0,0 0-3 0,0 0 4 15,0 0-4-15,0 0 36 0,0 0-36 0,0 0 37 16,0 0-37-16,0 0 40 0,0 0-40 0,0 0 40 16,0 0-40-16,0 0 39 0,0 0-39 0,0 0 39 15,0 0-39-15,0 0 52 0,0 0-52 0,0 0 52 0,0 0-52 16,0 0 43-16,0 0-43 0,0 0 43 0,0 0-43 16,0 0 36-16,0 0-36 0,0 5 36 15,0 2-36-15,0-7 24 0,0 0-24 0,5 28 25 0,-1 13-25 16,-4-41 27-16,0 0-27 0,2 49 27 0,1 13-27 15,-3-62 38-15,0 0-38 0,0 65 38 0,4 7-38 0,-4-72 48 16,0 0-48-16,0 72 49 0,-4 2-49 0,4-74 42 16,0 0-42-16,0 79 42 0,0 4-42 0,0-83 52 15,0 0-52-15,0 52 53 0,4-21-53 0,-4-31 37 16,0 0-37-16,0 25 38 0,1-7-38 0,-1-18 18 16,0 0-18-16,4 15 18 0,-1-8-18 0,-3-7 2 15,0 0-2-15,6 5 2 0,1-3-2 0,-7-2 12 0,0 0-12 16,10-9 13-16,6-8-13 0,-16 17 22 15,0 0-22-15,12-22 22 0,-2-6-22 0,-10 28 0 0,0 0 0 0,11-32 1 16,-1-8-1-16,-10 40 8 0,0 0-8 0,9-36 9 16,0 0-9-16,1 7 3 0,-5 5-3 15,1 7 4-15,-3 7-4 0,1-2 2 0,-3 2-2 16,3 4 2-16,-4 3-2 0,0 1 5 0,3-3-5 16,-3 2 5-16,4 1-5 0,1 0 0 0,-2-3 0 0,3 2 0 15,-1 1 0-15,2 0-13 0,2-3 13 16,-4 2-13-16,4-1 13 0,-1 1-10 0,3 3 10 0,-3-5-10 15,1 1 10-15,0 1-35 0,3-2 35 0,-7 3-34 16,0 0 34-16,-5 2-35 0,0 0 35 0,11 4-35 16,3 1 35-16,-14-5-22 0,0 0 22 0,12 12-22 15,2-2 22-15,-14-10-20 0,0 0 20 0,16 22-19 16,5 6 19-16,-21-28 0 0,0 0 0 0,13 36 0 0,0 5 0 16,-13-41 3-16,0 0-3 0,8 43 3 0,-4 3-3 15,-4-46 32-15,0 0-32 0,0 45 33 0,-4-3-33 16,4-42 46-16,0 0-46 0,-12 45 47 0,-5-1-47 0,17-44 68 15,0 0-68-15,-21 42 68 0,-9-3-68 0,30-39 29 16,0 0-29-16,-35 33 29 0,-3-6-29 0,38-27-11 16,0 0 11-16,-50 15-11 0,-6-9 11 0,56-6-54 15,0 0 54-15,-72-16-54 16,-8-16 54-16,80 32-154 16,0 0 154-16,-55-57-153 0,9-22 153 0,-53-56-886 0</inkml:trace>
  <inkml:trace contextRef="#ctx0" brushRef="#br0" timeOffset="-187796.685">8594 12737 1681 0,'0'0'0'0,"-7"-7"0"16,-5-3 0-16,12 10-260 0,0 0 260 0,7-19-259 15,10-8 259-15,-17 27-73 0,0 0 73 0,21-47-674 16,-42 94 674-16</inkml:trace>
  <inkml:trace contextRef="#ctx0" brushRef="#br0" timeOffset="-185804.581">11812 11582 102 0,'0'0'0'0,"0"6"0"15,-6-1 0-15,6-5 52 0,0 0-52 0,0 0 53 16,0 0-53-16,0 0 63 0,2-5-63 0,-2-1 63 16,4 5-63-16,-4 1 52 0,0-5-52 0,0 5 53 15,0-4-53-15,0 4 57 0,-6 0-57 0,6 0 57 16,0 0-57-16,0 0 33 0,-3-5-33 0,3 5 34 16,-4-3-34-16,1 3 1 0,1 0-1 0,-7 3 1 15,1 2-1-15,8-5-11 0,0 0 11 0,-25 22-10 16,-8 16 10-16,33-38-76 0,0 0 76 0,-35 52-75 15,-3 13 75-15,38-65-91 0,0 0 91 0,-47 102-90 0,-7 25 90 16,-45 104-119-16</inkml:trace>
  <inkml:trace contextRef="#ctx0" brushRef="#br0" timeOffset="-185031.872">16343 13871 1188 0,'0'0'0'0,"0"-12"0"16,0-10 0-16,0 15 46 0,0 7-46 0,0 0 46 15,0 0-46-15,0 4-7 0,0 1 7 0,1 0-6 16,3-2 6-16,-4 2-52 0,0-1 52 0,0-1-51 16,2 1 51-16,-2-4-51 0,0 0 51 0,0 0-51 15,0 0 51-15,0 0-11 0,0 0 11 0,0 0-10 16,0 1 10-16,0-1-13 0,0 0 13 0,0 0-13 15,0 0 13-15,0 0-84 0,0 0 84 0,0 0-83 16,0 0 83-16,0 0-151 0,0 0 151 0,0 0-150 0,0 4 150 16,0-1-313-16</inkml:trace>
  <inkml:trace contextRef="#ctx0" brushRef="#br0" timeOffset="-184615.558">15151 14611 673 0,'0'0'0'0,"0"-7"0"0,0-3 0 0,0 10-88 16,0 0 88-16,4-7-87 0,6 0 87 16,6-6-292-16</inkml:trace>
  <inkml:trace contextRef="#ctx0" brushRef="#br0" timeOffset="-184386.068">15881 11514 1199 0,'0'0'0'0,"-5"-9"0"15,-6-6 0-15,11 15-322 0,0 0 322 0,-3 15-322 16,3 15 322-16,-2 14-276 0</inkml:trace>
  <inkml:trace contextRef="#ctx0" brushRef="#br0" timeOffset="-183050.094">20580 13438 550 0,'0'0'0'0,"3"-2"0"0,2 0 0 0,-5 2 39 16,0 0-39-16,4-1 39 0,-1-1-39 0,-3 2 12 15,0 0-12-15,0 0 13 0,0 0-13 0,0 0 37 16,0 0-37-16,0 0 38 0,0 0-38 0,0 0 17 16,0 0-17-16,0 0 17 0,0 3-17 0,0-3 57 0,0 0-57 15,0 0 58-15,0 4-58 0,0-4 59 0,0 0-59 16,0 0 59-16,-1 3-59 0,1-3 45 15,0 0-45-15,0 0 46 0,-2 4-46 0,2-4 32 0,0 0-32 0,0 0 33 16,0 3-33-16,0-3 15 0,0 0-15 0,0 0 15 16,-4 5-15-16,4-5 29 0,0 0-29 0,0 0 29 15,0 2-29-15,0-2 11 0,0 0-11 0,0 0 11 16,4 3-11-16,-4-3 36 0,0 0-36 0,0 0 36 16,3 4-36-16,-3-4 28 0,0 0-28 0,5 3 28 15,-3-3-28-15,-2 0 15 0,0 0-15 0,0 0 15 16,4 2-15-16,-4-2 30 0,0 0-30 0,0 0 30 15,3 2-30-15,-3-2 36 0,0 0-36 0,0 0 36 16,2 3-36-16,-2-3 31 0,0 0-31 0,0 0 31 16,0 0-31-16,0 0 14 0,0 0-14 0,0 0 15 15,0 0-15-15,0 0 48 0,0 0-48 0,0 0 49 0,0 0-49 16,0 0 32-16,0 0-32 0,0 0 33 0,0 0-33 16,0 0 8-16,0 0-8 0,0 0 8 0,2 3-8 15,-2-3 13-15,0 0-13 0,1 4 13 0,3-1-13 0,-4-3-9 16,0 0 9-16,3 4-9 0,1-1 9 0,-4-3-170 15,0 0 170-15,10-29-169 0,8-24 169 0,-18 53-99 16,0 0 99-16,28-82-916 0,-56 164 916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01:5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29794 9861 337 0,'0'0'0'0,"-4"0"0"0,-3 3 0 15,7-3 15-15,0 0-15 0,0 0 15 0,0 0-15 16,0 0 5-16,0 0-5 0,0 0 5 0,5-3-5 0,-5 3 6 16,0 0-6-16,0 0 6 0,6-4-6 0,-6 4 39 15,0 0-39-15,0 0 40 0,3-1-40 0,-3 1 57 16,0 0-57-16,0 0 57 0,0 0-57 0,0 0 60 15,0 0-60-15,0 0 61 0,0 0-61 0,0 0 58 16,0 0-58-16,0 0 58 0,0 0-58 0,0 0 46 16,0 0-46-16,0 0 47 0,0 0-47 0,0 0 21 0,0 0-21 15,0 0 21-15,0 0-21 0,0 0 30 0,0 0-30 0,0 0 30 16,0 0-30-16,0 0 6 0,0 0-6 0,0 0 6 16,0 0-6-16,0 0 17 0,0 0-17 0,0 0 17 15,0 0-17-15,0 0 15 0,0 0-15 0,0 0 15 16,0 0-15-16,0 0 15 0,0 0-15 15,0 0 16-15,0 0-16 0,0 0 16 0,0 0-16 0,0 0 17 16,0 0-17-16,0 0 9 0,0 0-9 0,0 0 9 16,0 0-9-16,0 0 9 0,0 0-9 0,0 0 10 15,2 5-10-15,-2-5 3 0,0 0-3 0,2 7 4 16,1-1-4-16,-3-6 6 0,0 0-6 0,2 12 6 16,1 2-6-16,-3-14 32 0,0 0-32 0,2 19 32 15,0 2-32-15,-2-21 8 0,0 0-8 0,2 20 9 16,-2 1-9-16,0-21 20 0,0 0-20 0,3 20 20 15,0-1-20-15,-3-19 24 0,0 0-24 0,4 17 25 0,-1-5-25 16,-3-12 21-16,0 0-21 0,2 10 21 0,0-1-21 16,-2-9 25-16,0 0-25 0,2 9 26 0,1-4-26 15,1 2 22-15,-1-2-22 0,-1-2 23 0,-2 1-23 0,0-4 9 16,2 3-9-16,-2-3 10 0,0 0-10 0,0 0 41 16,0 0-41-16,0 0 41 0,0 0-41 0,0 0 28 15,0 3-28-15,0-3 28 0,0 0-28 0,0 0 39 16,-4 0-39-16,4 0 40 0,4 2-40 0,-4-2 39 15,0 0-39-15,3-2 39 0,2 1-39 0,-5 1 9 16,0 0-9-16,13-9 10 0,4-3-10 0,-17 12 7 16,0 0-7-16,30-24 7 0,8-10-7 0,-38 34 0 15,0 0 0-15,47-39 0 0,9-9 0 0,-8 6-19 0,-2 5 19 16,-3 1-18-16,-1 0 18 0,-42 36-58 16,0 0 58-16,66-55-57 0,14-12 57 0,-80 67-81 0,0 0 81 15,147-123-1130-15,-294 246 1130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39:07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12T03:43:39.918"/>
    </inkml:context>
  </inkml:definitions>
  <inkml:trace contextRef="#ctx0" brushRef="#br0">10461 7629 673 0,'0'0'0'0,"11"15"0"16,5 9 0-16,-16-24 69 0,0 0-69 0,0 5 69 16,-7-10-69-16,7 5 49 0,0 0-49 0,-6-5 50 0,1 1-50 15,5 4 16-15,0 0-16 0,-9 2 17 0,1 8-17 16,8-10 11-16,0 0-11 0,-13 19 11 0,1 10-11 0,12-29 39 15,0 0-39-15,-12 31 39 0,3 5-39 0,1-2 18 16,2 6-18-16,3-1 18 0,-1 1-18 0,4-40 42 16,0 0-42-16,-5 60 43 0,2 10-43 15,-2 17 38-15,-2 14-38 0,5-1 39 0,2-4-39 0,2 1 39 16,5 4-39-16,-2-1 39 0,0 2-39 0,-5-102 40 16,0 0-40-16,3 129 40 0,1 17-40 0,-4-146 34 15,0 0-34-15,3 142 35 0,-1-3-35 0,2-23 33 16,-4-22-33-16,0-25 34 0,3-23-34 0,-3-46 38 15,0 0-38-15,2 55 38 0,1-4-38 0,-3-51 15 0,0 0-15 16,0 34 15-16,0-11-15 0,0-23-5 0,0 0 5 16,4 10-5-16,-4-10 5 0,0 0-123 0,0 0 123 15,0-39-122-15,-4-32 122 0,-1-38-949 16</inkml:trace>
  <inkml:trace contextRef="#ctx0" brushRef="#br0" timeOffset="156538.558">2110 1639 550 0,'0'0'0'0,"0"0"67"0,0 0-67 0,0 0 67 0,-39-32-67 0,39 32 43 16,0 0-43-16,-28-21 43 0,-3-1-43 0,31 22 42 15,0 0-42-15,-38-20 43 0,-4-3-43 0,42 23 35 16,0 0-35-16,-47-13 35 0,-4-3-35 0,51 16 32 16,0 0-32-16,-62-3 32 0,-8 6-32 0,70-3 14 15,0 0-14-15,-89 16 15 0,-12 16-15 0,19-1 21 16,11 5-21-16,8-5 21 0,13 1-21 0,50-32 3 0,0 0-3 15,-68 55 4-15,-9 12-4 0,77-67 3 0,0 0-3 16,-61 79 3-16,4 12-3 0,57-91 0 0,0 0 0 0,-44 113 0 16,14 20 0-16,6-18 1 15,10-9-1-15,9-12 1 0,5-10-1 0,0-84 15 0,0 0-15 0,9 105 15 16,8 6-15-16,-17-111 9 0,0 0-9 0,31 98 9 16,15-2-9-16,-46-96 25 0,0 0-25 0,71 77 26 15,18-14-26-15,-89-63 20 0,0 0-20 0,106 36 20 16,18-24-20-16,-18-8 40 0,-8-16-40 0,-13-7 40 15,-17-5-40-15,-68 24 37 0,0 0-37 0,77-40 38 16,3-14-38-16,-80 54 33 0,0 0-33 0,71-64 34 16,-6-11-34-16,-15 12 50 0,-11 4-50 0,-5 8 50 15,-9 8-50-15,-8 0 64 0,-8 7-64 0,-6 5 64 16,-1 11-64-16,-2 20 40 0,0 0-40 0,0-28 41 0,0-8-41 16,0 36 31-16,0 0-31 0,-2-39 31 0,2-4-31 15,0 43 15-15,0 0-15 0,-8-36 15 16,-5-3-15-16,13 39 2 0,0 0-2 0,-17-28 2 0,0 6-2 15,17 22 1-15,0 0-1 0,-25-15 2 0,-1 6-2 16,26 9 0-16,0 0 0 0,-33 12 0 0,-11 16 0 0,8 11-5 16,-2 12 5-16,3 16-4 0,-4 15 4 0,39-82-39 15,0 0 39-15,-29 100-39 0,3 21 39 0,5-26-2 16,9-13 2-16,12-22-2 0,5-17 2 0,2-9-9 16,-2-14 9-16,7-4-8 0,2-4 8 0,-14-12-4 15,0 0 4-15,24 3-3 0,6-3 3 0,-30 0 0 16,0 0 0-16,35-10 0 0,1-7 0 0,-36 17-2 15,0 0 2-15,35-28-1 0,4-11 1 0,-39 39 1 16,0 0-1-16,33-51 1 0,-2-13-1 0,-3-9 15 0,-5-6-15 16,-6 7 16-16,-1 5-16 0,-16 67 9 0,0 0-9 15,12-74 10-15,-2-1-10 0,-10 75 17 0,0 0-17 0,13-67 17 16,-1 4-17-16,-4 23 1 0,1 18-1 16,-5 5 1-16,1 10-1 0,2-1 8 0,-2 4-8 0,-1 4 9 15,1-3-9-15,-5 3 8 0,0 0-8 0,12 10 8 16,5 4-8-16,-17-14 8 0,0 0-8 0,16 31 8 15,2 11-8-15,-18-42 15 0,0 0-15 0,17 55 15 16,0 14-15 0,-17-69 8-16,0 0-8 0,9 92 8 0,0 23-8 15,-9-115 1-15,0 0-1 0,3 82 1 0,2-10-1 0,-5-72 3 0,0 0-3 0,4 43 4 16,-1-19-4-16,-3-24-13 0,0 0 13 0,14 12-12 16,7-12 12-16,-21 0-69 0,0 0 69 0,30-24-69 15,15-24 69-15,-10 2-55 0,3-9 55 0,1-12-55 0,-6-12 55 16,-33 79-27-16,0 0 27 0,35-84-27 0,0-13 27 15,-35 97-13-15,0 0 13 0,29-76-12 0,-1 6 12 16,-28 70-19-16,0 0 19 0,17-43-18 0,-8 23 18 16,-9 20-3-16,0 0 3 0,12-12-3 0,-3 12 3 0,-9 0 0 15,0 0 0-15,9 27 0 0,-1 25 0 0,-8-52 7 16,0 0-7-16,9 82 7 0,0 29-7 0,-9-111 4 16,0 0-4-16,12 98 5 0,5-1-5 0,-17-97 0 15,0 0 0-15,21 79 0 0,2-15 0 0,-23-64-20 16,0 0 20-16,28 39-19 0,7-18 19 0,-35-21-10 15,0 0 10-15,26 3-9 0,2-15 9 0,-28 12-6 16,0 0 6-16,26-27-5 16,0-13 5-1,-2 1 1-15,-3-7-1 0,-3-2 2 16,-1-4-2-16,-17 52 0 0,0 0 0 0,18-94 0 0,2-31 0 0,-20 125-2 0,0 0 2 0,21-130-1 0,-3-16 1 0,-18 146-6 0,0 0 6 16,15-127-5-16,-4 6 5 0,-11 121-1 0,0 0 1 0,9-94-1 15,-2 18 1-15,-7 76 1 0,0 0-1 0,3-55 1 16,-1 24-1-16,-2 31 11 0,0 0-11 0,0-17 11 15,0 14-11-15,0 3 5 0,0 0-5 0,0 5 5 16,0 17-5-16,0-22 7 0,0 0-7 0,0 43 8 16,-2 21-8-16,2-64 0 0,0 0 0 0,-7 94 1 15,2 29-1-15,5-123 0 0,0 0 0 0,-9 146 1 16,0 22-1-16,9-168-1 0,0 0 1 0,-10 157 0 16,0-3 0-16,10-154-3 0,0 0 3 0,-9 122-3 15,9-24 3-15,0-98 0 0,0 0 0 0,-4 68 0 0,4-22 0 16,0-46 0-16,0 0 0 0,4 36 0 0,-4-20 0 15,0-16 3-15,0 0-3 0,2 12 3 0,1-9-3 16,-3-3-6-16,0 0 6 0,0 0-5 16,0-7 5-16,0 7-26 0,0 0 26 0,-3-17-25 15,1-14 25-15,2 31-3 0,0 0 3 16,0-30-2-16,0-6 2 0,0 36-8 0,0 0 8 0,5-28-8 0,4 1 8 0,-9 27 0 16,0 0 0-16,9-19 0 0,3 5 0 0,-12 14 11 15,0 0-11-15,17-12 11 0,-1 2-11 0,-16 10 35 16,0 0-35-16,19-5 35 0,2 1-35 0,-21 4 12 15,0 0-12-15,24-6 12 0,2 0-12 16,-1-2 42-16,1-2-42 0,-2-2 42 0,-1 0-42 0,1 0 0 16,-3 0 0-16,2-4 0 0,-2-4 0 0,-21 20 4 0,0 0-4 15,21-23 5-15,3-4-5 0,-24 27 7 0,0 0-7 16,23-29 8-16,1-5-8 0,-24 34 14 0,0 0-14 0,21-36 15 16,-4 1-15-16,-17 35 8 0,0 0-8 0,14-29 9 15,-5-2-9-15,-9 31 33 0,0 0-33 16,7-24 34-16,-7 0-34 0,0 24 0 0,0 0 0 15,-3-27 0-15,-6 0 0 0,9 27-19 0,0 0 19 0,-16-24-18 16,-1-4 18-16,-1 6-25 0,1 7 25 0,5 3-24 16,3 3 24-16,0 2-34 0,4 2 34 0,2 5-34 15,-1 0 34-15,1 0-31 0,1 0 31 0,2 0-31 16,0 0 31-16,0 0-38 0,-4 3 38 0,-1 9-38 16,-7 4 38-16,12-16-24 0,0 0 24 0,-9 17-23 15,1 7 23-15,8-24-36 0,0 0 36 0,-9 22-35 0,5 2 35 16,4-24-21-16,0 0 21 0,0 19-21 15,0-2 21-15,0-17-11 0,0 0 11 0,0 16-10 16,0-10 10-16,0-6-6 0,0 0 6 0,0 9-5 0,0-6 5 16,0-3-1-16,0 0 1 0,0 6 0 0,4-3 0 0,-4-3 0 15,0 0 0-15,0 3 0 0,0 1 0 16,0-4 14-16,0 0-14 0,0 0 15 0,0 2-15 0,0-2 34 16,0 0-34-16,0 0 34 0,0 0-34 0,0 0 11 15,0 0-11-15,0 0 11 0,0 3-11 0,0-3 13 16,0 0-13-16,0 0 13 0,0 0-13 0,0 0 25 15,0 0-25-15,0 0 26 0,0 0-26 0,0 0 2 16,0 0-2-16,0 0 2 0,0 0-2 0,0 0 6 0,0 0-6 16,-4 9 7-16,-3 6-7 0,7-15 8 15,0 0-8-15,-8 34 8 0,-3 14-8 0,-1-2 3 0,0 2-3 16,3-8 3-16,4-9-3 0,5-31 2 0,0 0-2 0,0 44 2 16,5 6-2-1,-5-50 0 1,0 0 0-16,12 44 0 0,2-1 0 0,-14-43 1 0,0 0-1 0,21 31 1 0,5-10-1 15,-26-21 1-15,0 0-1 0,30 12 1 0,7-12-1 0,-37 0 7 0,0 0-7 0,34-9 8 16,-1-10-8-16,-33 19 33 0,0 0-33 0,30-20 33 16,0-11-33-16,-30 31 40 0,0 0-40 0,21-31 40 15,-7-2-40-15,-14 33 39 0,0 0-39 0,8-39 40 16,-11 0-40-16,3 39 40 0,0 0-40 0,-9-47 41 16,-5-1-41-16,14 48 26 0,0 0-26 0,-17-48 26 15,-2-1-26-15,19 49 18 0,0 0-18 0,-20-36 18 16,5 3-18-16,15 33 1 0,0 0-1 0,-14-25 2 15,2 7-2-15,12 18-1 0,0 0 1 0,-9-15 0 0,5 6 0 16,4 9-51-16,0 0 51 0,9-18-50 0,9-3 50 16,-18 21-40-16,0 0 40 0,36-31-40 0,15-5 40 0,-51 36-69 15,0 0 69-15,47-43-69 0,5-8 69 0,-52 51-36 16,0 0 36-16,54-62-36 0,2-10 36 0,-21 24 0 16,-11 14 0-1,-3 2 0-15,-9 4 0 0,-7 1 0 0,-1 4 0 0,-4 3 0 16,0 5 0-16,-4-1 1 0,-1 4-1 0,2-3 2 0,-4 3-2 0,7 12 11 15,0 0-11-15,-9-12 11 0,-2 3-11 0,11 9 1 16,0 0-1-16,-21-7 1 0,-8 7-1 0,29 0 4 0,0 0-4 16,-30 4 4-16,-3 4-4 0,33-8 0 15,0 0 0-15,-35 28 1 0,-1 9-1 0,36-37-1 0,0 0 1 16,-32 57 0-16,3 18 0 0,29-75-4 0,0 0 4 0,-25 117-3 16,3 34 3-16,22-151-7 0,0 0 7 0,-9 133-7 15,11-4 7-15,-2-129-4 0,0 0 4 0,21 102-3 16,13-23 3-16,-34-79-2 0,0 0 2 0,46 69-2 15,10-16 2-15,-56-53 3 0,0 0-3 16,50 51 3-16,6-6-3 0,-56-45 15 0,0 0-15 0,50 51 15 16,-3 4-15-16,-47-55 4 0,0 0-4 0,39 63 4 15,-10 8-4-15,-29-71 8 0,0 0-8 0,18 73 8 16,-11 11-8-16,-7-84-26 0,0 0 26 0,-18 86-26 16,-20 1 26-16,38-87-168 0,0 0 168 0,-49 74-167 15,-12-11 167-15,-52 71-815 0</inkml:trace>
  <inkml:trace contextRef="#ctx0" brushRef="#br0" timeOffset="156988.645">404 3606 807 0,'5'-3'0'0,"-5"3"56"0,0 0-56 16,13 3 56-16,2 2-56 0,-15-5 41 0,0 0-41 16,14 11 42-16,4 4-42 0,-18-15 8 0,0 0-8 0,33 12 8 15,14 3-8-15,-47-15 13 0,0 0-13 16,68 9 14-16,17-4-14 0,-85-5 49 0,0 0-49 0,134-2 49 15,40-10-49-15,-174 12 61 0,0 0-61 0,192-15 61 16,29-4-61-16,-221 19 51 0,0 0-51 0,242-19 51 16,20-1-51-16,-44 4 62 0,-23 1-62 0,-39 10 62 15,-32 1-62-15,3 4 57 16,-8 4-57-16,-13-1 58 0,-12 2-58 0,-94-5 56 0,0 0-56 0,131 7 57 16,17 2-57-16,-148-9 45 0,0 0-45 15,148 0 45-15,10 0-45 16,-30-4 48-1,-19-1-48-15,-20 2 48 0,-19-4-48 0,-70 7 6 16,0 0-6-16,84-5 6 0,4 1-6 0,-20-3-36 0,-12 2 36 0,-18 2-35 0,-17-2 35 0,0 1-132 0,-12 1 132 0,0-2-131 0,-9 1 131 16,0 4-224-16,0 0 224 0,-6-12-224 0,-2-3 224 15,-4-12-736-15</inkml:trace>
  <inkml:trace contextRef="#ctx0" brushRef="#br0" timeOffset="157174.293">4746 3430 998 0,'0'0'0'0,"-9"-4"0"0,-12-1 0 0,21 5 120 16,0 0-120-16,3 12 121 0,15 9-121 0,-18-21 0 16,0 0 0-16,12 15 0 0,-2-3 0 0,-10-12-189 0,0 0 189 15,0 0-189-15,-8-5 189 0,-1-2-539 0</inkml:trace>
  <inkml:trace contextRef="#ctx0" brushRef="#br0" timeOffset="157304.438">4622 2708 483 0,'0'0'0'0,"14"9"0"15,10 6 0-15,14 9-303 0</inkml:trace>
  <inkml:trace contextRef="#ctx0" brushRef="#br0" timeOffset="158337.284">6737 1619 1177 0,'-5'0'0'0,"5"0"84"0,0 0-84 16,-30-4 84-16,-21-1-84 0,51 5 37 0,0 0-37 0,-73 4 38 15,-19 1-38-15,92-5-1 0,0 0 1 16,-98 15-1-16,-4 9 1 0,102-24-30 0,0 0 30 0,-102 35-30 16,0 9 30-16,102-44-33 0,0 0 33 0,-98 58-33 15,9 14 33-15,89-72-13 0,0 0 13 0,-87 98-12 16,5 17 12-16,82-115-20 0,0 0 20 0,-64 137-19 16,13 17 19-16,51-154-15 0,0 0 15 0,-26 154-15 15,16 7 15-15,10-161-17 0,0 0 17 0,28 137-16 16,27-19 16-16,-1-32 0 0,2-26 0 0,3-14 0 15,6-18 0-15,-65-28 0 0,0 0 0 0,97 17 0 16,22-14 0-16,-119-3 1 0,0 0-1 0,115-8 1 0,7-11-1 16,-122 19 18-16,0 0-18 0,106-24 18 15,-8-7-18-15,-29 4 55 0,-18 3-55 0,-13-4 55 0,-13 4-55 16,-25 24 63-16,0 0-63 0,20-31 63 0,-2-5-63 16,-18 36 85-16,0 0-85 0,5-39 86 0,-5-4-86 15,-2 4 58-15,-5-1-58 0,-1 1 59 0,-1 6-59 0,0-1 21 16,-3 7-21-16,0 3 21 0,3 3-21 0,9 21 13 15,0 0-13-15,-21-24 14 0,-8 2-14 0,29 22 1 16,0 0-1-16,-35-15 2 0,-4 6-2 0,39 9 0 16,0 0 0-16,-47 3 0 0,0 9 0 15,0 12-19-15,2 7 19 0,1 9-18 0,-1 4 18 0,45-44-26 16,0 0 26-16,-59 82-26 0,-9 28 26 0,68-110-8 0,0 0 8 16,-47 91-7-16,9-5 7 0,38-86-11 15,0 0 11-15,-14 68-11 0,15-13 11 0,-1-55-16 0,0 0 16 16,25 36-15-16,13-14 15 0,-38-22-15 0,0 0 15 0,51 5-14 15,8-17 14-15,-59 12-4 0,0 0 4 0,59-24-4 16,0-15 4-16,-59 39-3 0,0 0 3 16,56-40-3-16,0-2 3 0,-56 42 2 0,0 0-2 0,35-36 3 15,-7 5-3-15,-28 31 43 0,0 0-43 0,22-29 44 16,-4 1-44-16,-18 28 22 0,0 0-22 0,21-31 22 16,-1 4-22-16,-20 27 20 0,0 0-20 0,18-24 20 15,3 0-20-15,-21 24 0 0,0 0 0 0,21-15 0 16,0 3 0-16,-21 12 1 0,0 0-1 0,22-7 2 15,6 7-2-15,-28 0 4 0,0 0-4 0,30 8 5 16,1 11-5-16,-31-19 2 0,0 0-2 0,28 28 2 16,2 6-2-16,-30-34 5 0,0 0-5 0,19 41 6 15,0 5-6-15,-19-46 3 0,0 0-3 0,14 48 3 16,-5 2-3-16,-9-50 1 0,0 0-1 0,7 36 2 16,-2-5-2-16,-5-31 9 0,0 0-9 0,3 24 10 0,2-4-10 0,-5-20 0 15,0 0 0-15,6 9 0 0,4-6 0 16,-10-3-2-16,0 0 2 0,18-12-1 0,11-12 1 0,-6 0-28 15,5-7 28-15,-6 1-28 0,4-3 28 0,-26 33 0 16,0 0 0-16,28-36 0 0,-1-3 0 0,-27 39 1 16,0 0-1-16,26-35 2 0,3 8-2 0,-29 27 17 15,0 0-17-15,26-17 17 0,2 10-17 0,-28 7 16 16,0 0-16-16,26 7 17 0,-1 10-17 0,-25-17 9 0,0 0-9 16,22 27 9-16,-1 8-9 0,-21-35 26 0,0 0-26 15,18 39 26-15,-10 9-26 0,-8-48-6 16,0 0 6-16,7 43-6 0,-1-4 6 0,-6-39-100 0,0 0 100 0,0 33-99 15,0-6 99-15,0-27-178 0,0 0 178 0,-6 12-178 16,-2-12 178-16,-8 11-904 0</inkml:trace>
  <inkml:trace contextRef="#ctx0" brushRef="#br0" timeOffset="158448.017">7653 2316 460 0,'4'4'0'0</inkml:trace>
  <inkml:trace contextRef="#ctx0" brushRef="#br0" timeOffset="159637.294">8505 1626 919 0,'0'0'0'0,"0"0"96"0,0 0-96 16,-3 0 96-16,-6 0-96 0,9 0 55 0,0 0-55 15,-4 1 56-15,-1 3-56 0,5-4 41 0,0 0-41 0,-17 22 41 16,-8 11-41-16,25-33 1 0,0 0-1 0,-29 55 2 16,-4 15-2-16,33-70 12 0,0 0-12 0,-44 127 12 15,-7 49-12-15,51-176 39 0,0 0-39 0,-43 185 40 16,-4 21-40-16,17-40 5 0,15-22-5 16,1-50 6-16,3-39-6 0,15 5 12 0,8-12-12 0,9-9 12 15,10-5-12-15,-31-34 16 0,0 0-16 0,66 28 17 16,23-8-17-16,-89-20 3 0,0 0-3 0,94 0 3 15,7-15-3-15,-101 15 6 0,0 0-6 0,98-33 7 16,5-13-7-16,-103 46 38 0,0 0-38 0,82-51 38 16,-11-8-38-16,-71 59 51 0,0 0-51 0,57-63 52 15,-13-9-52-15,-11 9 36 0,-14 4-36 0,-3 8 37 16,-7 5-37-16,-9 46 18 0,0 0-18 0,3-55 19 0,-3-2-19 16,0 57 21-16,0 0-21 0,0-42 21 15,-3 11-21-15,3 31 38 0,0 0-38 0,-6-24 39 0,6 8-39 16,0 16 2-16,0 0-2 0,-3-8 2 0,3 4-2 15,0 4-1-15,0 0 1 0,-9 24-1 0,1 26 1 0,8-50-1 16,0 0 1-16,-13 63-1 0,1 20 1 16,12-83 0-16,0 0 0 0,-12 111 0 0,1 26 0 0,11-137-2 15,0 0 2-15,-3 115-1 0,6-6 1 0,-3-109-10 16,0 0 10-16,18 76-9 0,12-30 9 0,-30-46-15 16,0 0 15-16,43 21-15 0,13-30 15 0,-56 9-40 15,0 0 40-15,66-24-39 0,11-26 39 0,-77 50-30 0,0 0 30 16,68-56-30-16,0-18 30 0,-68 74-33 0,0 0 33 15,50-79-33-15,-6-15 33 0,-44 94-14 0,0 0 14 0,34-94-13 16,-9-2 13-16,-25 96-21 0,0 0 21 16,21-82-21-16,-13 8 21 0,-8 74-1 0,0 0 1 15,7-48-1-15,-1 21 1 0,-6 27-1 0,0 0 1 0,0-19-1 16,0 14 1-16,0 5-3 0,0 0 3 0,-9 15-3 16,-3 18 3-16,-6 6-11 0,1 11 11 0,-4 1-10 15,2 4 10-15,19-55-9 0,0 0 9 0,-23 87-9 16,2 25 9-16,7-23-25 0,4-14 25 0,12-16-24 15,6-20 24-15,1-10-1 0,2-14 1 0,4 1 0 16,6-9 0-16,-21-7-1 0,0 0 1 0,38 0 0 16,13-7 0-16,-1-2-1 0,6-6 1 0,-5-1 0 15,-2-8 0-15,-49 24 2 0,0 0-2 0,62-39 2 16,10-19-2-16,-72 58 6 0,0 0-6 0,64-67 6 16,-1-13-6-16,-63 80 15 0,0 0-15 0,47-78 15 0,-5-6-15 0,-42 84 39 15,0 0-39-15,26-73 39 16,-12 6-39-16,-14 67 29 0,0 0-29 0,8-39 29 0,-8 15-29 0,0 24 15 15,0 0-15-15,0-16 15 0,-1 11-15 16,1 5 6-16,0 0-6 0,-18 12 7 0,-11 17-7 0,29-29-1 16,0 0 1-16,-49 65-1 0,-12 23 1 0,61-88-2 15,0 0 2-15,-47 90-1 0,2 5 1 0,13-20-11 16,11-17 11-16,9-25-11 0,12-23 11 0,-3 2-10 16,6 0 10-16,-3-7-9 0,4 2 9 0,4-2-1 15,1 2 1-15,3-4-1 0,2-3 1 0,-14 0 0 16,0 0 0-16,26-11 0 0,11-8 0 0,-37 19 0 0,0 0 0 15,43-33 0-15,11-10 0 0,-54 43-11 0,0 0 11 0,56-51-10 16,0-7 10-16,1-1-10 0,4-4 10 0,-10 12-10 16,-1 6 10-16,-50 45-17 0,0 0 17 15,61-43-17-15,11 4 17 0,-72 39-9 0,0 0 9 0,68-24-9 16,0 8 9-16,-68 16 15 0,0 0-15 0,62 0 16 16,-2 18-16-16,-60-18 35 0,0 0-35 0,43 22 35 15,-10 5-35-15,-33-27 12 0,0 0-12 0,26 29 13 16,-8 9-13-16,-18-38 43 0,0 0-43 0,7 39 44 15,-11 9-44-15,4-48 37 0,0 0-37 0,-17 47 38 16,-16-3-38-16,33-44-17 0,0 0 17 0,-56 52-16 16,-21-3 16-16,77-49-114 0,0 0 114 0,-85 33-114 15,-7-9 114-15,92-24-227 0,0 0 227 0,-89 0-227 16,4-17 227-16,-90 1-735 0</inkml:trace>
  <inkml:trace contextRef="#ctx0" brushRef="#br0" timeOffset="162340.315">12426 1453 1323 0,'-3'-28'0'0,"3"28"-114"0,0 0 114 16,-9-51-113-16,-8-26 113 0,17 77-13 0,0 0 13 16,-16-55-12-16,2 7 12 0,14 48-1 0,0 0 1 15,-12-32 0-15,3 13 0 0,9 19-1 0,0 0 1 0,-8-16-1 16,2 4 1-16,6 12 11 0,0 0-11 0,-3-8 11 16,-1 4-11-16,4 4 15 0,0 0-15 0,0-3 15 15,0 3-15-15,0 0 1 0,0 0-1 0,0 10 2 16,0 7-2-16,0-17 1 0,0 0-1 0,-3 40 2 15,1 18-2-15,2-58 23 0,0 0-23 0,-10 103 24 16,-1 39-24-16,11-142 19 0,0 0-19 0,-15 152 20 16,-5 25-20-16,20-177 27 0,0 0-27 0,-12 163 27 15,0-2-27-15,12-161 13 0,0 0-13 0,-5 137 14 16,7-16-14-16,-2-121 19 0,0 0-19 0,12 100 20 16,10-25-20-16,-22-75 8 0,0 0-8 0,30 58 8 15,10-18-8-15,-40-40 9 0,0 0-9 0,44 24 10 0,3-18-10 16,-5-6 0-16,-8-6 0 0,-8-3 0 0,-6-6 0 15,-1-1 7-15,-3-4-7 0,-1-3 7 0,-1-6-7 0,-14 29 49 16,0 0-49-16,21-43 50 0,0-8-50 0,-21 51 38 16,0 0-38-16,23-58 38 0,3-2-38 0,-26 60 18 15,0 0-18-15,28-70 18 0,-2-9-18 0,-26 79 37 16,0 0-37-16,14-50 38 0,-4 18-38 0,-10 32 30 16,0 0-30-16,9-24 30 0,-6 5-30 15,-3 19 7-15,0 0-7 0,6-12 8 0,-6 3-8 16,0 9 19-16,0 0-19 0,0-7 20 0,0 7-20 15,0 0 0-15,0 0 0 0,0 0 0 0,-6 4 0 0,6-4-2 16,0 0 2-16,-3 20-1 0,-4 18 1 0,7-38-2 0,0 0 2 16,-5 51-1-16,-4 16 1 0,9-67-11 0,0 0 11 15,-9 67-10-15,6 5 10 0,3-72-1 0,0 0 1 0,0 62-1 16,3-11 1-16,-3-51-3 0,0 0 3 0,9 39-3 16,5-6 3-16,-14-33-30 0,0 0 30 0,24 12-30 15,9-12 30-15,-33 0-57 0,0 0 57 0,39-15-56 16,-1-15 56-16,-38 30-20 0,0 0 20 15,35-34-20-15,-2-14 20 0,-7 5-1 0,-3 1 1 16,-8 0-1-16,-2 3 1 0,-13 39 0 0,0 0 0 0,14-46 1 16,-2-9-1-16,-12 55 9 0,0 0-9 0,14-55 10 15,1 0-10-15,-15 55 18 0,0 0-18 0,14-44 18 16,2 4-18-16,-16 40 8 0,0 0-8 0,9-27 9 16,3 8-9-16,-12 19 25 0,0 0-25 0,9-8 26 15,-4 8-26-15,-5 0 2 0,0 0-2 0,3 24 2 16,-3 12-2-16,0-36 6 0,0 0-6 0,-3 51 7 0,-2 16-7 15,5-67 14-15,0 0-14 0,-9 85 15 0,-3 15-15 16,12-100 3-16,0 0-3 0,-6 79 4 0,6-9-4 16,0-27-36-16,2-16 36 0,5-10-36 0,2-7 36 0,-9-10-30 15,0 0 30-15,21-3-30 0,8-6 30 0,-29 9-26 16,0 0 26-16,39-24-26 0,11-15 26 0,-50 39-5 16,0 0 5-16,47-39-5 0,0-11 5 0,-5 5-2 15,-7 3 2-15,-5 11-1 0,-10 3 1 16,-2 4-1-16,-6 6 1 0,-3 6-1 0,-6 6 1 0,3 0 2 15,-3 2-2-15,2 2 2 0,-1 2-2 0,-4 0 0 16,0 0 0-16,8 6 0 0,10-3 0 0,-18-3-1 16,0 0 1-16,21 7 0 0,1-2 0 0,-22-5 0 0,0 0 0 15,28 0 0-15,5-5 0 0,-33 5 12 0,0 0-12 16,35-14 12-16,-2-3-12 16,-33 17 25-16,0 0-25 0,28-22 26 0,-3-7-26 0,-25 29 0 15,0 0 0-15,15-31 1 0,-8-9-1 0,-7 40 1 0,0 0-1 0,0-36 1 16,-8 0-1-16,8 36 0 0,0 0 0 0,-20-27 0 15,-9 0 0-15,29 27-5 0,0 0 5 0,-33-16-5 16,-4 9 5-16,37 7-40 0,0 0 40 0,-45 4-39 16,-6 8 39-16,51-12-36 0,0 0 36 0,-50 31-36 15,-6 11 36-15,56-42-33 0,0 0 33 0,-51 76-33 16,3 18 33-16,48-94-39 0,0 0 39 0,-20 103-39 16,17 15 39-16,12-24-34 0,12-12 34 0,0-10-33 15,3-17 33-15,-24-55-15 0,0 0 15 0,35 70-14 16,8 6 14-16,-43-76-21 0,0 0 21 0,46 75-21 0,2 2 21 15,-48-77-4-15,0 0 4 0,47 69-3 16,2-2 3-16,-49-67-1 0,0 0 1 0,35 63 0 16,-5-1 0-16,-30-62-1 0,0 0 1 0,21 51 0 0,-13-5 0 15,-8-46 0-15,0 0 0 0,4 24 1 0,-2-12-1 0,-2-12 8 16,0 0-8-16,0 9 8 0,-2-6-8 0,2-3 24 16,0 0-24-16,-9-19 25 0,-3-10-25 15,12 29 37-15,0 0-37 0,-9-53 38 0,2-15-38 16,7 68 21-16,0 0-21 0,9-110 21 0,10-32-21 0,-19 142 36 15,0 0-36-15,26-149 36 0,9-16-36 0,-5 30 37 0,-1 10-37 16,-3 22 37-16,-1 18-37 0,-25 85 44 16,0 0-44-16,26-96 44 0,2-5-44 0,-28 101 10 15,0 0-10-15,28-100 11 0,0-6-11 0,-28 106 14 16,0 0-14-16,22-94 15 0,-1 0-15 0,-21 94 1 16,0 0-1-16,16-72 1 0,-11 10-1 0,-5 62 3 0,0 0-3 0,0-48 4 15,-5 9-4-15,5 39 2 0,0 0-2 0,-7-24 2 16,2 8-2-16,5 16 0 0,0 0 0 0,-9-12 0 15,4 5 0-15,5 7-25 0,0 0 25 0,-20 28-24 16,-6 18 24-16,-7 29-15 0,-2 23 15 0,9-7-14 16,2 3 14-16,24-94-29 0,0 0 29 15,-23 118-29-15,4 16 29 0,19-134-7 0,0 0 7 16,-10 118-6-16,6-3 6 0,4-115-2 0,0 0 2 0,5 87-1 16,15-17 1-16,-20-70-4 0,0 0 4 0,26 48-4 15,3-20 4-15,-29-28-6 0,0 0 6 0,40 3-6 16,11-23 6-16,-51 20-7 0,0 0 7 0,49-31-7 15,3-12 7-15,-52 43-4 0,0 0 4 0,42-48-3 16,-2-7 3-16,-40 55 6 0,0 0-6 0,29-63 6 0,-8-7-6 16,-21 70 1-16,0 0-1 0,16-71 2 0,-6-1-2 0,-10 72 0 15,0 0 0-15,7-42 0 0,-7 11 0 0,0 31 1 16,0 0-1-16,4-21 2 0,-4 9-2 0,0 12-4 16,0 0 4-16,-9 4-4 0,-3 8 4 0,12-12-8 15,0 0 8-15,-17 27-8 0,-4 12 8 16,21-39-16-16,0 0 16 0,-21 45-15 0,0 10 15 0,21-55-4 15,0 0 4-15,-18 51-4 0,6 4 4 0,12-55-3 16,0 0 3-16,-3 51-3 0,6-3 3 0,-3-48-11 16,0 0 11-16,12 38-10 0,9-5 10 0,-21-33 9 0,0 0-9 15,30 18 10-15,5-9-10 0,-35-9 17 0,0 0-17 0,42-5 17 16,5-11-17 0,-47 16 10-16,0 0-10 0,45-18 10 0,0-10-10 0,-45 28 18 0,0 0-18 15,42-24 18-15,0 0-18 0,-42 24 22 0,0 0-22 0,33-19 22 16,-3 2-22-16,-30 17 0 0,0 0 0 0,26-10 1 15,-5 1-1-15,-21 9-1 0,0 0 1 0,17-3-1 16,0 3 1-16,1 7-4 0,1 5 4 0,-5-4-4 16,-2-1 4-16,0 2 4 0,2 3-4 15,0-4 4-15,2 3-4 0,-16-11 44 0,0 0-44 0,21 15 45 16,8 2-45-16,-29-17 22 0,0 0-22 0,32 19 22 16,4 2-22-16,-36-21 31 0,0 0-31 0,35 15 31 15,2-3-31-15,-37-12 2 0,0 0-2 0,29 12 3 16,-2-5-3-16,-27-7-97 0,0 0 97 0,13-4-96 15,-4-4 96-15,-9 8-117 0,0 0 117 0,-5-28-116 16,-11-14 116-16,-5-29-871 0</inkml:trace>
  <inkml:trace contextRef="#ctx0" brushRef="#br0" timeOffset="162453.452">15045 1686 785 0,'0'3'0'0,"-11"13"-2"0,-4 4 2 0,4-4-2 0,1-4 2 0,10-12-181 15,0 0 181-15,-33 6-181 0,-14-6 181 0,-33 6-209 16</inkml:trace>
  <inkml:trace contextRef="#ctx0" brushRef="#br0" timeOffset="162631.495">12662 1218 281 0,'7'3'0'0,"-7"-3"-26"0,0 0 26 0,47 24-26 16,29 16 26-16,52 23-106 0</inkml:trace>
  <inkml:trace contextRef="#ctx0" brushRef="#br0" timeOffset="163628.422">16608 1765 606 0,'0'0'0'0,"0"0"67"0,0 0-67 0,-9-19 68 16,-7-9-68-16,16 28 34 0,0 0-34 0,-21-25 35 16,-7-6-35-16,28 31 11 0,0 0-11 0,-36-36 11 15,-8-4-11-15,44 40 6 0,0 0-6 0,-47-39 6 16,-10 0-6-16,57 39 12 0,0 0-12 0,-75-38 12 16,-16-2-12-16,91 40 15 0,0 0-15 0,-85-12 15 15,-2 12-15-15,87 0 25 0,0 0-25 0,-79 35 26 16,6 25-26-16,17 7 6 0,8 15-6 0,8-10 7 15,10-2-7-15,30-70 17 0,0 0-17 0,-21 79 17 0,5 12-17 16,16-91 23-16,0 0-23 0,7 73 24 16,16-6-24-16,1-19 38 0,10-12-38 0,-5-17 38 15,1-16-38-15,-30-3 12 0,0 0-12 0,66-10 13 0,25-14-13 16,-91 24 3-16,0 0-3 0,90-39 3 0,8-18-3 16,-98 57 13-16,0 0-13 0,82-67 13 0,-8-12-13 0,-74 79 13 15,0 0-13-15,60-77 14 0,-10-7-14 0,-50 84 33 16,0 0-33-16,44-89 34 0,-9-7-34 15,-35 96 10-15,0 0-10 0,29-94 11 0,-4-4-11 16,-25 98 20-16,0 0-20 0,14-83 20 0,-7 0-20 0,-7 83 24 16,0 0-24-16,0-55 25 0,-7 20-25 0,7 35 13 15,0 0-13-15,-7-23 13 0,-2 20-13 0,9 3 1 16,0 0-1-16,-19 19 2 0,-7 23-2 0,26-42 1 0,0 0-1 16,-28 67 2-16,0 24-2 0,28-91-1 15,0 0 1-15,-12 87-1 0,12 8 1 0,0-95-2 16,0 0 2-16,17 78-1 0,20-7 1 0,3-16-5 0,7-19 5 15,-9-9-5-15,-5-15 5 0,-33-12-1 0,0 0 1 0,63 7 0 16,17-11 0-16,-80 4 2 0,0 0-2 0,89-15 2 16,14-12-2-16,-27 3 31 0,-6-4-31 0,-19 4 31 15,-15 5-31-15,-36 19 10 0,0 0-10 0,30-20 11 16,-13 1-11-16,-17 19 20 0,0 0-20 0,16-28 20 16,-6 1-20-16,-10 27 8 0,0 0-8 0,4-29 9 15,-13-2-9-15,9 31-1 0,0 0 1 0,-19-24-1 16,-11 2 1-16,30 22-17 0,0 0 17 0,-45-9-16 15,-14 6 16-15,59 3-26 0,0 0 26 0,-84 19-25 16,-19 17 25-16,103-36-15 0,0 0 15 0,-89 46-14 16,9 10 14-16,25-4-19 0,16 3 19 0,18-24-18 0,13-11 18 15,8-20-34-15,0 0 34 0,-4 43-33 0,8 12 33 16,-4-55-18-16,0 0 18 0,22 70-18 0,17 14 18 16,-39-84-11-16,0 0 11 0,50 77-11 0,13-5 11 15,-63-72-11-15,0 0 11 0,68 70-11 0,8-3 11 16,-76-67-9-16,0 0 9 0,65 60-8 0,-6-2 8 0,-15-6 0 15,-15-8 0-15,-13-25 0 0,-16-19 0 0,3 7-7 16,-3-5 7-16,-6 13-7 0,-3 7 7 0,9-22-78 16,0 0 78-16,-26 21-77 0,-13 3 77 0,39-24-89 15,0 0 89-15,-47 10-89 0,-8-1 89 0,-46 8-576 16</inkml:trace>
  <inkml:trace contextRef="#ctx0" brushRef="#br0" timeOffset="164719.283">18142 1340 1009 0,'0'0'0'0,"0"0"71"0,0 0-71 0,16 0 72 16,12 0-72-16,-28 0 43 0,0 0-43 0,30 3 44 0,8 2-44 15,-3 2 13-15,1 2-13 0,-1 1 13 16,0-2-13-16,-35-8 0 0,0 0 0 0,40 16 0 0,5 8 0 16,-45-24-1-16,0 0 1 0,49 36-1 0,2 14 1 15,-51-50-5-15,0 0 5 0,55 78-4 0,6 29 4 16,-61-107 1-16,0 0-1 0,37 114 2 0,-13 10-2 0,-24-124 11 15,0 0-11-15,2 128 11 0,-18 6-11 16,16-134 10-16,0 0-10 0,-26 118 10 0,-9-3-10 0,-1-30 40 16,1-21-40-16,21-32 40 0,14-21-40 0,-9-3 36 15,6-4-36-15,-22 8 36 0,-9 5-36 0,34-17 14 16,0 0-14-16,-39 3 15 0,-8-6-15 0,47 3-5 16,0 0 5-16,-43-21-5 0,1-15 5 0,42 36-61 0,0 0 61 15,-33-70-60-15,3-29 60 0,30 99-48 16,0 0 48-16,0-110-47 0,21-12 47 0,-21 122-45 0,0 0 45 15,44-121-44-15,20-3 44 0,-64 124-20 0,0 0 20 0,70-101-20 16,8 7 20-16,-78 94-7 0,0 0 7 16,86-79-6-16,6 12 6 0,-92 67 8 0,0 0-8 0,83-54 9 15,-4 9-9-15,-79 45 35 0,0 0-35 0,75-36 36 16,-7 9-36-16,-68 27 20 0,0 0-20 0,62-23 20 16,-4 11-20-16,-58 12 48 0,0 0-48 0,45-8 48 15,-12 4-48-15,-33 4 45 0,0 0-45 0,20-3 45 16,-14 6-45-16,-6-3 18 0,0 0-18 0,-5 16 19 15,-12 11-19-15,17-27 22 0,0 0-22 0,-28 43 22 16,-12 21-22-16,40-64 15 0,0 0-15 0,-52 94 15 16,-13 33-15-16,65-127 16 0,0 0-16 0,-47 97 17 15,9-6-17-15,15-21 9 0,13-13-9 16,4-26 9-16,6-28-9 0,0 9 9 0,6-9-9 0,-3 3 10 0,1-3-10 0,4-3 33 16,1 3-33-16,2-3 33 0,1-3-33 15,3 0 25-15,-2-9-25 0,1 0 26 0,-1-7-26 0,-13 19 15 16,0 0-15-16,14-29 16 0,0-11-16 0,-14 40 30 15,0 0-30-15,14-46 30 0,2-14-30 0,-16 60 0 16,0 0 0-16,21-58 0 0,2-6 0 16,-23 64 0-16,0 0 0 0,24-61 0 0,2 1 0 0,-26 60-2 15,0 0 2-15,28-52-1 0,3 1 1 0,-31 51-13 16,0 0 13-16,30-39-12 0,3 8 12 0,-33 31-15 16,0 0 15-16,30-24-15 0,1 5 15 0,-31 19-9 0,0 0 9 15,28-5-9-15,-2 10 9 0,-26-5-17 16,0 0 17-16,21 19-16 0,-2 17 16 0,-19-36-15 15,0 0 15-15,14 43-14 0,-5 15 14 0,-9-58-4 0,0 0 4 0,5 75-4 16,-9 16 4-16,4-91-3 0,0 0 3 0,0 75-3 16,-1-1 3-16,1-74-6 0,0 0 6 0,1 45-5 15,5-18 5-15,-6-27 2 0,0 0-2 0,10 24 2 16,8-9-2-16,-18-15 2 0,0 0-2 0,22 4 2 16,8-8-2-16,-30 4 6 0,0 0-6 15,33-15 6-15,3-9-6 0,-36 24 14 0,0 0-14 0,37-29 15 16,0-14-15-16,-3 4 14 0,0-8-14 15,-5 4 15-15,-3-1-15 0,-26 44 15 0,0 0-15 0,33-46 16 16,-1-2-16-16,-32 48 4 0,0 0-4 0,33-43 5 16,2 3-5-16,-35 40 0 0,0 0 0 0,36-23 1 15,3 4-1-15,-39 19 0 0,0 0 0 0,29-2 1 16,1 14-1-16,-30-12-1 0,0 0 1 0,19 27 0 0,-7 18 0 16,-12-45-1-16,0 0 1 0,7 46 0 15,-3 9 0-15,-4-55-1 0,0 0 1 0,1 48-1 0,-1-4 1 0,0-44-55 16,0 0 55-16,0 38-54 15,4-5 54-15,-4-33-140 0,0 0 140 0,2 22-139 0,1-10 139 16,-3-12-181-16,0 0 181 0,16-15-180 0,6-20 180 0,17-13-660 16</inkml:trace>
  <inkml:trace contextRef="#ctx0" brushRef="#br0" timeOffset="164839.941">20545 1009 606 0,'-2'3'0'0,"2"-3"34"0,0 0-34 0,-10 12 34 15,-6 9-34-15,16-21-57 0,0 0 57 16,-14 19-57-16,-3-4 57 0,-13 21-346 0</inkml:trace>
  <inkml:trace contextRef="#ctx0" brushRef="#br0" timeOffset="165048.384">18327 839 684 0,'4'4'0'16,"-4"-4"-171"-16,0 0 171 0,24 15-170 0,18 9 170 15,24 16-155-15</inkml:trace>
  <inkml:trace contextRef="#ctx0" brushRef="#br0" timeOffset="165498.182">20895 809 561 0,'16'3'0'0,"34"4"40"0,20 1-40 0,-21-2 41 15,-9 0-41-15,-2 3 13 0,-5 1-13 0,-9-1 13 16,-6-6-13-16,-2 6 49 0,-3 3-49 0,-2-5 49 15,-1 1-49-15,-10-8 48 0,0 0-48 0,2 16 49 16,0 4-49-16,-2-20 63 0,0 0-63 0,-4 22 63 16,-8 2-63-16,12-24 64 0,0 0-64 0,-24 30 64 15,-6 0-64-15,30-30 53 0,0 0-53 0,-35 35 54 16,-6-3-54-16,41-32 34 0,0 0-34 0,-37 31 34 0,0-4-34 16,37-27 16-16,0 0-16 0,-28 24 17 0,9 0-17 15,19-24 29-15,0 0-29 0,-8 24 29 0,13 0-29 16,-5-24 5-16,0 0-5 0,22 23 6 0,19-3-6 15,-3-4 1-15,9-8-1 0,-4-1 2 16,5-10-2-16,-48 3-33 0,0 0 33 0,59-4-33 0,7-4 33 0,-7-1-155 16,-3 2 155-16,-16 2-154 0,-12 2 154 15,-28 3-205-15,0 0 205 0,23 0-205 0,-8 0 205 0,24 0-348 16</inkml:trace>
  <inkml:trace contextRef="#ctx0" brushRef="#br0" timeOffset="165720.585">20646 1871 1311 0,'14'12'0'0,"-14"-12"138"0,0 0-138 0,59 27 138 16,33 13-138-16,-92-40 33 0,0 0-33 0,96 24 33 15,17-2-33-15,-113-22-68 0,0 0 68 0,98 2-68 16,-8-14 68-16,-90 12-91 0,0 0 91 0,93-28-90 15,-8-13 90-15,-85 41-206 0,0 0 206 0,80-46-205 16,-3-13 205-16,80-43-583 0</inkml:trace>
  <inkml:trace contextRef="#ctx0" brushRef="#br0" timeOffset="166249.172">22445 1167 1155 0,'6'6'0'0,"8"12"115"16,10 12-115-16,-10-9 115 0,2-2-115 0,-16-19 105 16,0 0-105-16,5 43 105 0,-2 15-105 0,-3-58 66 15,0 0-66-15,-8 87 67 0,-17 28-67 0,25-115 2 0,0 0-2 16,-22 106 3-16,-6 1-3 0,28-107 25 0,0 0-25 15,-23 87 26-15,0-13-26 16,23-74 0-16,0 0 0 0,-7 58 0 0,9-10 0 0,-2-48 7 0,0 0-7 16,7 27 7-16,7-15-7 0,-14-12 33 0,0 0-33 15,16 0 33-15,-1-8-33 0,-15 8 16 0,0 0-16 16,18-19 17-16,-1-12-17 0,-17 31 36 16,0 0-36-16,11-36 37 0,-4-9-37 0,-6 3 2 0,-2-5-2 0,-1 3 2 15,0 1-2-15,2 43 8 0,0 0-8 0,-2-58 9 16,1-9-9-16,1 67 8 0,0 0-8 0,-2-82 9 15,2-14-9-15,0 96 3 0,0 0-3 0,0-83 3 16,0 5-3-16,0 78 12 0,0 0-12 0,5-55 12 16,4 22-12-16,-9 33 0 0,0 0 0 0,10-27 1 15,4 5-1-15,-14 22 8 0,0 0-8 0,14-17 8 16,5 1-8-16,-19 16 32 0,0 0-32 0,30-12 33 16,8 5-33-16,-38 7 4 0,0 0-4 0,49-8 4 15,12 1-4-15,-61 7 35 0,0 0-35 0,84-5 36 16,17-2-36-16,-101 7 5 0,0 0-5 0,96-5 5 0,1 1-5 15,-97 4 10-15,0 0-10 0,96-3 10 0,0-1-10 16,-96 4-56-16,0 0 56 0,80-5-55 0,-12-2 55 16,-68 7-165-16,0 0 165 0,52-8-164 0,-10-1 164 0,-42 9-193 15,0 0 193-15,29-7-192 0,-11 2 192 0,32-8-945 16</inkml:trace>
  <inkml:trace contextRef="#ctx0" brushRef="#br0" timeOffset="166383.811">24036 1216 1043 0,'0'0'0'0,"0"0"-200"16,0 0 200-16,2 5-199 0,3 7 199 0,2 7-374 0</inkml:trace>
  <inkml:trace contextRef="#ctx0" brushRef="#br0" timeOffset="170362.11">11129 7663 550 0,'0'0'0'0,"-6"-4"0"0,-4 1 0 15,10 3 39-15,0 0-39 0,-2-3 39 0,2 3-39 16,0 0 65-16,0 0-65 0,0 0 65 0,4-4-65 0,-4 4 78 16,0 0-78-16,0-5 79 0,-2-5-79 0,2 10 72 15,0 0-72-15,-2-14 72 16,-7-5-72-16,9 19 61 0,0 0-61 0,-8-22 62 0,-4-4-62 0,12 26 54 15,0 0-54-15,-18-27 54 0,-3-1-54 0,21 28 33 16,0 0-33-16,-21-27 34 0,-3 3-34 0,24 24 33 16,0 0-33-16,-23-24 34 0,-5 5-34 0,28 19 43 15,0 0-43-15,-26-22 44 0,0 1-44 0,26 21 34 16,0 0-34-16,-26-20 34 0,-2 1-34 0,28 19 24 0,0 0-24 16,-29-19 25-16,-3 2-25 0,32 17 10 15,0 0-10-15,-33-15 10 0,-2-3-10 0,35 18 11 16,0 0-11-16,-42-13 11 0,1 1-11 0,41 12 24 0,0 0-24 15,-40-9 25-15,-1-1-25 0,41 10 6 0,0 0-6 0,-40-5 6 16,2-2-6-16,0 2 34 0,5 0-34 0,7 1 34 16,8 4-34-16,18 0 1 0,0 0-1 0,-36-3 2 15,-8-4-2-15,44 7 6 0,0 0-6 0,-47-2 7 16,-4 0-7-16,6 4 15 0,3 0-15 0,20 1 15 16,6-3-15-16,16 0 3 0,0 0-3 0,-30 7 4 15,-6-3-4-15,36-4 6 0,0 0-6 0,-33 8 7 16,-4 1-7-16,37-9 0 0,0 0 0 0,-40 8 1 15,-2 3-1-15,42-11 0 0,0 0 0 0,-35 12 1 16,-1 0-1-16,36-12-1 0,0 0 1 0,-32 12 0 0,-1 3 0 16,33-15-3-16,0 0 3 0,-29 15-3 15,-1 2 3-15,30-17-1 0,0 0 1 0,-26 19 0 16,-2 0 0-16,28-19-2 0,0 0 2 0,-23 21-2 0,-1-2 2 16,3 1-2-16,2-3 2 0,3-5-1 15,8-1 1-15,-5 1 3 0,3 0-3 0,-11 6 4 16,-9 3-4-16,30-21 1 0,0 0-1 0,-29 24 1 0,-10 0-1 0,39-24 3 15,0 0-3-15,-38 29 4 0,-4 4-4 0,42-33 12 16,0 0-12-16,-41 36 13 0,-3 3-13 0,44-39 14 16,0 0-14-16,-40 39 15 0,0 1-15 15,40-40 9-15,0 0-9 16,-33 34 9-16,3-3-9 0,4-2 25 0,0-7-25 16,8-1 26-16,6-9-26 0,12-12 6 0,0 0-6 0,-21 24 6 0,-8 7-6 0,29-31 16 0,0 0-16 15,-21 24 17-15,-4 3-17 0,25-27 8 16,0 0-8-16,-22 33 9 0,-4 4-9 0,26-37 9 0,0 0-9 0,-21 40 9 15,0-4-9-15,21-36 15 0,0 0-15 0,-21 42 15 16,4 3-15-16,17-45 14 0,0 0-14 0,-18 46 15 16,2-5-15-16,-1-1 4 0,5-3-4 15,3-13 4-15,4-8-4 0,5-16 13 0,0 0-13 0,-7 29 14 16,-2 10-14-16,9-39 15 0,0 0-15 0,-5 45 15 16,1 5-15-16,4-8 8 0,0-2-8 0,0-9 9 15,0-12-9-15,-3 5 9 0,3-1-9 0,0 8 10 16,0 9-10-16,0-40 15 0,0 0-15 0,0 48 15 15,3 10-15-15,-3-58 8 0,0 0-8 0,4 58 8 16,-2 6-8-16,5-10 3 0,1-2-3 0,-4-13 4 16,-2-10-4-16,-2-29 7 0,0 0-7 0,7 47 7 15,1 7-7-15,-8-54 13 0,0 0-13 0,18 67 13 0,3 12-13 16,-21-79 8-16,0 0-8 0,26 70 9 0,7-3-9 16,-33-67 15-16,0 0-15 0,35 63 16 0,3-3-16 0,-38-60 8 15,0 0-8-15,38 67 9 0,4 0-9 0,-42-67 24 16,0 0-24-16,35 62 25 0,2-1-25 0,-11-14 6 15,-9-17-6-15,1-4 7 0,-3-5-7 0,-15-21 9 16,0 0-9-16,21 29 10 0,5 2-10 16,-26-31 15-16,0 0-15 0,33 36 16 0,6-2-16 0,-39-34 22 15,0 0-22-15,43 36 23 0,4 0-23 0,-47-36 8 16,0 0-8-16,58 39 8 0,6 4-8 0,-64-43 26 16,0 0-26-16,61 36 26 0,2-5-26 0,-63-31 6 15,0 0-6-15,64 26 7 0,3-1-7 0,-20-9 9 16,-9-8-9-16,-3 3 10 0,-2-1-10 0,0-2 24 0,-3 3-24 15,-3-6 25-15,1 0-25 0,-28-5 2 0,0 0-2 0,40 5 2 16,9 0-2-16,-49-5 12 0,0 0-12 0,59 2 13 16,9-2-13-16,-7 0 4 0,-1-2-4 15,-6 1 4-15,-7-3-4 0,-47 4 2 0,0 0-2 0,68-7 3 16,13-5-3-16,-21 4 27 0,-10-1-27 0,-3 1 27 16,-5 1-27-16,-42 7 0 0,0 0 0 0,45-14 0 15,4 0 0-15,-49 14 7 0,0 0-7 0,66-20 7 16,14-6-7-16,-80 26 3 0,0 0-3 15,82-29 4-15,2-2-4 16,-84 31 2-16,0 0-2 0,77-38 3 0,-4 1-3 0,-73 37 5 0,0 0-5 0,68-41 5 0,-7-1-5 16,-61 42 2-16,0 0-2 0,66-42 3 15,-2 2-3-15,-10 4 18 0,-5 5-18 0,-12 4 18 0,-15 6-18 16,-22 21 3-16,0 0-3 0,30-30 3 0,1-6-3 16,-31 36 3-16,0 0-3 0,35-40 3 15,-3-8-3-15,-32 48 11 0,0 0-11 0,45-55 11 0,9-8-11 16,-54 63 3-16,0 0-3 0,49-65 4 0,-1-4-4 0,-48 69 19 15,0 0-19-15,44-73 20 0,-2-4-20 16,-11 13 7-16,-6 8-7 0,-8 16 8 0,-5 10-8 0,-12 30 9 16,0 0-9-16,14-43 10 0,2-2-10 0,-16 45 8 15,0 0-8-15,12-53 9 0,5 0-9 0,-4-14 15 16,4-3-15-16,-12 34 15 0,-1 26-15 0,-4 10 14 16,0 0-14-16,1-28 15 0,1-1-15 0,-2 29 25 15,0 0-25-15,0-36 26 0,-3-3-26 0,3 39 20 0,0 0-20 16,-6-43 20-16,3-5-20 0,3 48 17 0,0 0-17 15,-9-53 17-15,-3-7-17 0,3 8 10 16,2-2-10-16,2 6 10 0,-4 5-10 0,9 43 10 0,0 0-10 0,-12-58 10 16,-2-2-10-16,-3-23-26 0,-6-16 26 15,1 20-25-15,-1 6 25 0,23 73-33 0,0 0 33 0,-42-79-32 16,-8 0 32-16,50 79-8 0,0 0 8 0,-63-79-7 16,-5-6 7-16,9 18-38 15,6 12 38 1,-4 10-38-16,1 11 38 15,56 34-5-15,0 0 5 0,-76-39-5 0,-13 1 5 0,89 38-57 0,0 0 57 0,-101-34-57 16,-11-1 57-16,112 35-96 0,0 0 96 0,-122-24-96 0,-10 9 96 0,132 15-176 0,0 0 176 0,-141 2-176 16,-13 11 176-16,-142 3-1657 0</inkml:trace>
  <inkml:trace contextRef="#ctx0" brushRef="#br0" timeOffset="171655.588">8616 8896 169 0,'0'0'0'0,"9"4"0"16,7-1 0-16,-11-3 77 0,-5 2-77 0,0-2 77 15,4 0-77-15,-4 0 71 0,0 0-71 0,0 0 71 16,0 0-71-16,0 0 74 0,-4 0-74 0,4 0 74 15,0 0-74-15,0 0 62 0,0 0-62 0,0 0 62 16,0 0-62-16,0 0 64 0,0 0-64 0,0 0 64 16,0 0-64-16,0 0 63 0,0 0-63 0,5 2 64 15,2-1-64-15,-7-1 58 0,0 0-58 0,12 4 58 16,2-1-58-16,-14-3 46 0,0 0-46 0,18 5 46 0,8 2-46 16,-26-7 59-16,0 0-59 0,30 5 60 0,6 6-60 15,-3-8 84-15,-1 2-84 0,-6-1 84 16,-2-4-84-16,-24 0 73 0,0 0-73 0,30 1 73 0,5 1-73 0,-35-2 63 15,0 0-63-15,45 0 63 0,2-2-63 16,-47 2 48-16,0 0-48 0,59-1 48 0,9 1-48 0,-9-4 49 16,-3 1-49-16,-9 1 49 0,-2 2-49 0,-45 0 19 15,0 0-19-15,56 0 20 0,5 0-20 16,-61 0 31-16,0 0-31 0,87 2 31 0,16 1-31 0,-23-3 19 16,-8 0-19-16,-20 4 20 0,-14-4-20 0,-38 0 10 15,0 0-10-15,72 3 10 0,16 0-10 0,-88-3 35 16,0 0-35-16,82 6 35 0,7-5-35 0,-89-1 10 0,0 0-10 15,93 2 10-15,1-2-10 0,-14-2 20 16,-9 1-20-16,-10 2 20 0,-7 4-20 0,-14-6 15 0,-7-3-15 16,4 3 15-16,-2-3-15 0,-35 4 4 0,0 0-4 0,55-3 5 15,13-1-5-15,6-4 22 0,6-4-22 0,-23 3 22 16,-13 2-22-16,-44 7 6 0,0 0-6 0,71-8 7 16,15-4-7-16,-18 5 25 0,-6 2-25 0,-15 1 26 15,-15-1-26-15,1 2 6 0,-7-1-6 0,0-1 7 16,-2 3-7-16,-24 2 4 0,0 0-4 0,30 0 5 15,3 0-5-15,-33 0 7 0,0 0-7 0,40 0 7 16,5-1-7-16,-45 1 3 0,0 0-3 0,48-2 3 16,2 0-3-16,-10-5 10 0,0 2-10 0,-14 2 11 15,-5 6-11-15,0-3 8 0,-3 0-8 0,-1 0 9 16,-1 0-9-16,1 0 1 0,0 0-1 0,-4 0 1 16,-5 2-1-16,-8-2 8 0,0 0-8 0,13 3 8 15,4 1-8-15,-17-4 0 0,0 0 0 0,14 3 0 0,3-1 0 16,-17-2 0-16,0 0 0 0,21 3 1 0,4 4-1 15,-25-7 0-15,0 0 0 0,26 4 0 16,3-3 0-16,-29-1-1 0,0 0 1 0,30 2 0 0,0-4 0 0,-8 2-7 16,-1-1 7-16,-5 1-7 0,-4 0 7 15,-7 0-61-15,0 1 61 0,-1-1-61 0,-1 0 61 0,-3 0-108 16,0 0 108-16,-20-15-108 0,-15-9 108 0,35 24-168 16,0 0 168-16,-54-33-168 0,-14-6 168 0,-56-36-1248 15</inkml:trace>
  <inkml:trace contextRef="#ctx0" brushRef="#br0" timeOffset="172858.082">10355 7370 91 0,'0'0'0'0,"0"0"0"16,0 0 0-16,0 0 46 0,0 0-46 0,0 0 46 16,0-2-46-16,0 2 44 0,0 0-44 0,0 0 44 15,0-3-44-15,0 3 47 0,0 0-47 0,0 0 48 0,0 0-48 16,0 0 54-16,0 0-54 0,0 0 55 0,0 0-55 15,0 0 49-15,0 0-49 0,0 0 49 0,0 0-49 16,0 0 43-16,0 0-43 0,0 0 43 0,0 0-43 0,0 0 47 16,0 0-47-16,0 0 48 0,0 0-48 0,0 0 29 15,0 0-29-15,0 0 29 0,0 3-29 0,0-3 16 16,0 0-16-16,0 5 17 0,0 4-17 0,0 5 29 16,-2 3-29-16,2-2 29 0,0-5-29 0,0-10 11 15,0 0-11-15,-1 30 11 0,-3 9-11 0,4-39 11 16,0 0-11-16,-3 46 11 0,1 6-11 0,2-52 10 15,0 0-10-15,-4 56 10 0,8 8-10 0,-4-3 8 0,0-3-8 16,0-6 8-16,0-8-8 0,0-44 8 0,0 0-8 16,2 74 8-16,5 20-8 0,-6-15 8 0,6 0-8 15,-7-24 8-15,4-19-8 0,-4-36 15 16,0 0-15-16,0 75 15 0,0 19-15 0,0-94 22 0,0 0-22 0,0 94 23 16,0 4-23-16,-4-19 22 0,-1-16-22 15,3-6 23-15,2-13-23 0,0-44 39 0,0 0-39 0,0 62 40 16,2 8-40-16,0-22 13 0,1-10-13 0,1-11 13 15,-4-13-13-15,0 12 7 0,5 1-7 0,-1 2 8 16,-3 7-8-16,-1-36 39 0,0 0-39 0,4 41 40 16,-4-1-40-16,0-40 5 0,0 0-5 0,0 44 5 15,0 3-5-15,3-3 17 0,-3-1-17 0,0-17 17 16,0-13-17-16,0 3 34 0,0-1-34 0,0 13 35 16,0 11-35-16,0-39 10 0,0 0-10 0,0 43 10 15,-3 8-10 1,3-51 36-1,0 0-36-15,0 48 37 0,-4 2-37 0,4-50 29 16,0 0-29-16,-1 50 29 0,-6 1-29 0,5-7 14 0,-2-4-14 0,1-14 15 0,1-13-15 16,0 3 36-16,1-3-36 0,-3 13 37 0,-1 7-37 0,5-33 47 0,0 0-47 0,-4 34 48 0,1 4-48 15,3-38 40-15,0 0-40 0,-2 37 40 0,-1 1-40 16,3-38 36-16,0 0-36 0,0 34 36 0,0-1-36 0,0-4 15 16,0-5-15-16,0-7 16 0,0-5-16 0,3 0 37 15,2-2-37-15,-5-3 37 0,0-2-37 16,0-1 5-16,0 1-5 0,0-2 6 0,0 1-6 0,0 1 2 15,0 2-2-15,0-6 2 0,0 3-2 0,0-4-77 16,0 3 77-16,0-3-77 0,0-7 77 0,0 7-108 0,0 0 108 16,-8-27-108-16,-13-14 108 0,-9-31-1186 0</inkml:trace>
  <inkml:trace contextRef="#ctx0" brushRef="#br0" timeOffset="176022.659">10364 7216 135 0,'0'0'0'0,"2"7"0"0,5 1 0 0,-7-8 84 0,0 0-84 0,0 0 85 15,0 0-85-15,0 0 77 0,0 0-77 0,0 0 77 16,-4-5-77-16,4 5 75 0,0 0-75 0,0 0 76 16,0-3-76-16,0 3 63 0,0 0-63 0,0 0 64 15,0-4-64-15,0 4 53 0,0 0-53 0,0 0 54 16,0 0-54-16,0 0 38 0,0 0-38 0,0 0 39 16,0 0-39-16,0 0 35 0,0 0-35 0,0 0 35 15,0 0-35-15,0 0 8 0,0 0-8 0,0 0 8 16,0 0-8-16,0 0 12 0,0 0-12 0,0 0 12 15,0 0-12-15,0 0 3 0,0 0-3 0,0 0 4 16,0 0-4-16,0 0 20 0,0 0-20 0,0 4 20 16,0-1-20-16,0-3 13 0,0 0-13 0,4 14 14 15,-4 8-14-15,0-22 17 0,0 0-17 0,1 21 17 0,3 6-17 16,-4-27 15-16,0 0-15 0,0 31 16 0,3 1-16 16,-3-1 16-16,-3-2-16 0,6-6 17 0,-1-5-17 15,0 3 15-15,3-6-15 0,-5-3 16 0,3-3-16 16,-3 3 26-16,6 2-26 15,-3 3 26-15,-1 3-26 16,-2-20 12-16,0 0-12 0,3 29 13 0,3 7-13 0,-6-36 18 0,0 0-18 0,3 36 19 0,1 0-19 0,-4-36 24 16,0 0-24-16,3 40 25 0,-1-1-25 0,1-1-41 15,-3-2 41-15,0-16-41 0,0-8 41 0,0 4-47 0,-3-1 47 16,1 4-47-16,2 5 47 0,0-24-48 0,0 0 48 16,-2 29-48-16,1 9 48 0,1-38-44 0,0 0 44 15,-6 39-44-15,3 4 44 0,3-43-29 16,0 0 29-16,0 41-29 0,-4 2 29 0,4-4-17 0,0 1 17 15,0-16-16-15,0-9 16 0,-3 4-5 0,3 0 5 0,-2 5-5 16,2 2 5-16,0-26-4 0,0 0 4 0,0 34-3 16,-3 5 3-16,3-39 0 0,0 0 0 0,0 43 0 15,0 0 0-15,0-43 0 0,0 0 0 0,0 48 1 16,3-4-1-16,-3-2 3 0,2-6-3 0,-2-11 4 16,0-6-4-16,0 2 3 15,-2-4-3-15,2 10 3 0,0 6-3 0,0-33 6 0,0 0-6 0,0 31 6 16,0 5-6-16,0-36 13 0,0 0-13 0,0 39 13 15,-3 4-13-15,3-43 23 0,0 0-23 0,-6 36 24 16,6-7-24-16,-3-2 13 0,-1-1-13 0,3-11 14 16,1-3-14-16,0 2 28 0,0 0-28 0,0-2 28 0,-2-7-28 15,0 5 12-15,2 2-12 0,-3-3 12 0,3-1-12 0,0 4 18 16,0 0-18-16,0 0 19 0,3-1-19 16,-3-11 15-16,0 0-15 0,0 17 15 0,0 2-15 15,0-19 16-15,0 0-16 0,-3 18 17 0,3-2-17 0,0-16 15 16,0 0-15-16,-4 15 16 0,3 2-16 15,1-17 16-15,0 0-16 0,0 16 17 0,-4-4-17 0,4-12 15 16,0 0-15-16,0 15 16 0,-3 1-16 0,3-16 9 16,0 0-9-16,-2 17 10 0,-2 2-10 15,4-19 9-15,0 0-9 0,0 15 10 0,-3 0-10 0,3-15 1 16,0 0-1-16,-2 18 1 0,0 0-1 0,2 0 3 16,0 0-3-16,0-6 3 0,0-5-3 0,0-2 0 0,0 2 0 15,0 0 0-15,0 0 0 0,0 7 1 0,2-2-1 16,-2-6 2-16,0-4-2 0,0 5 1 0,-2-5-1 15,2 15 1-15,2 9-1 0,0-4 1 0,1-2-1 0,-3-4 1 16,0-4-1-16,0-12 8 0,0 0-8 0,0 15 8 16,0-3-8-16,0-12 8 0,0 0-8 0,4 16 8 15,-2-4-8-15,-2-12 15 0,0 0-15 0,3 12 15 16,1 0-15-16,-4-12 15 0,0 0-15 0,5 15 15 16,-5 0-15-16,0-15 15 0,0 0-15 0,3 21 16 15,-3 3-16-15,0-24 9 0,0 0-9 0,2 22 10 16,1 2-10-16,1-3 16 0,-1-2-16 0,-3-7 17 15,0 0-17-15,0-2 3 0,2 2-3 0,-2-2 4 16,4 0-4-16,-4 2 6 0,0 0-6 0,0-1 7 16,3-3-7-16,-3 4 13 0,0 0-13 0,0-5 14 15,0 2-14-15,0 3 15 0,0 0-15 0,0-7 15 0,2 2-15 16,-2-2 25-16,3 2-25 0,-3-1 26 0,0 3-26 16,0-9 20-16,0 0-20 0,0 9 20 0,4 3-20 0,-4-12 10 15,0 0-10-15,0 13 10 0,0 1-10 0,0-14 5 16,0 0-5-16,0 15 5 0,0-3-5 15,0-12 32-15,0 0-32 0,0 12 32 0,0 0-32 0,0-12 3 16,0 0-3-16,0 11 4 0,0-1-4 0,0-10 9 16,0 0-9-16,0 10 10 0,0-3-10 0,0-7 25 15,0 0-25-15,0 9 26 0,0-4-26 0,0-5 1 16,0 0-1-16,0 7 2 0,0-4-2 0,0-3-6 16,0 0 6-16,0 4-5 0,0-3 5 0,0-1-1 0,0 0 1 15,0 0-1-15,0 0 1 0,0 0-2 0,0 0 2 16,0-7-1-16,-4-6 1 0,4 13-17 0,0 0 17 15,-5-23-16-15,5-6 16 0,-3-2-7 0,-3-5 7 16,6 4-7-16,-3 1 7 0,3 31-34 0,0 0 34 16,0-38-34-16,-5-4 34 0,5 42-18 0,0 0 18 15,-4-45-18-15,1-1 18 0,3 46-18 0,0 0 18 0,-4-45-18 16,-1-3 18-16,0 11-18 0,1 4 18 0,-1 6-18 16,5-1 18-16,-2 4-15 0,1 4 15 0,1-3-15 15,1 1 15-15,-1 22-40 0,0 0 40 0,2-29-40 16,0-4 40-16,-2 33-37 0,0 0 37 0,3-34-36 15,6-5 36-15,-9 39-45 0,0 0 45 0,4-33-44 16,4 2 44-16,-8 31-5 0,0 0 5 0,2-22-5 16,0 5 5-16,-2 17-7 0,0 0 7 0,1-14-7 15,-1 6 7-15,0 8-50 0,0 0 50 0,0-5-49 16,-1 1 49-16,1 4-37 0,0 0 37 0,-2-3-36 0,2 1 36 0,0 2-34 16,0 0 34-16,0 0-34 15,0 0 34-15,0 0-25 0,0 0 25 0,0 0-24 0,0 0 24 0,0 0-27 16,0 0 27-16,0 0-27 0,-2 5 27 0,2-5-8 15,0 0 8-15,0 0-7 0,0 4 7 0,0-4 0 16,0 0 0-16,0 0 0 0,0 1 0 0,0-1 0 16,0 0 0-16,0 0 0 0,2 7 0 0,-2-7 0 15,0 0 0-15,2 4 0 0,-1 1 0 0,-1-5 0 16,0 0 0-16,4 15 0 0,-4 9 0 0,0 4 0 16,-4 6 0-16,4-5 0 0,4-3 0 0,-4-26-4 15,0 0 4-15,0 48-3 0,3 15 3 0,-3-63-3 16,0 0 3-16,0 74-3 0,0 13 3 0,0 2-2 0,-3 10 2 15,-1-16-2-15,-1-5 2 0,5-78-2 0,0 0 2 0,-3 76-1 16,3-9 1-16,0-67 0 0,0 0 0 0,-4 43 0 16,3-20 0-16,1-4 5 0,0-7-5 15,0-3 5-15,0-6-5 0,0-3-51 0,0 0 51 0,0 5-50 16,0-1 50-16,0-4-112 0,0 0 112 0,-7-17-112 16,1-16 112-16,-8-16-416 0</inkml:trace>
  <inkml:trace contextRef="#ctx0" brushRef="#br0" timeOffset="177674.441">10496 8970 415 0,'0'0'0'0,"0"0"0"16,0 0 0-16,0 0-1 0,0 0 1 16,0 0 0-16,0 0 0 0,0 0-1 0,0 0 1 0,0 0 0 15,0 0 0-15,0 0-1 0,0 0 1 0,0 0-1 16,0 0 1-16,0 0-1 0,0 0 1 0,0 0-1 16,0 0 1-16,0 0-84 0,0 0 84 0,0 0-84 15,0 0 84-15,0 0-100 0</inkml:trace>
  <inkml:trace contextRef="#ctx0" brushRef="#br0" timeOffset="184282.618">8127 8862 180 0,'0'0'0'0,"0"0"0"16,-4 5 0-16,4-5 78 0,4 2-78 0,-4-2 78 15,0 0-78-15,0 0 66 0,0-4-66 0,0 4 67 0,0-3-67 16,0 3 62-16,0 0-62 0,0 0 62 0,0 0-62 15,0 0 42-15,2-2-42 0,-2 2 42 0,3-5-42 16,-3 5 29-16,0 0-29 0,0 0 29 0,0 0-29 0,0 0 8 16,0 0-8-16,0 0 9 0,0 0-9 0,0 0 0 15,0 0 0-15,0 0 0 0,0 0 0 0,0 0-32 16,0 0 32-16,0 0-32 0,4 0 32 0,-4 0-42 16,0 0 42-16,5 0-42 0,-2 2 42 0,6 1-383 15</inkml:trace>
  <inkml:trace contextRef="#ctx0" brushRef="#br0" timeOffset="184947.623">8543 8956 359 0,'0'0'0'0,"-3"-5"0"16,-2-7 0-16,5 12-54 0,0 0 54 0,0-5-54 16,1 5 54-16,-1 0-31 0,0 0 31 0,4 2-31 15,-1 1 31-15,3-3 27 0,-3 0-27 0,-3 0 27 16,0 0-27-16,0 0 73 0,0-3-73 0,0 3 73 0,2-4-73 15,-2 4 86-15,0-3-86 0,0 3 86 0,-2-2-86 16,2 2 61-16,0 0-61 0,0 0 61 0,0 0-61 16,0 0 50-16,0-3-50 0,0 3 50 0,-3-5-50 0,3 5 22 15,0 0-22-15,0 0 23 0,0 0-23 16,0 0 18-16,0 0-18 0,0 0 19 0,-4 0-19 0,4 0 9 16,0 0-9-16,0 0 10 0,0 0-10 0,0 0 4 15,0 0-4-15,0 0 4 0,-2 5-4 0,2-5 7 16,0 3-7-16,0-3 7 0,-3 4-7 0,3-4 22 15,0 0-22-15,0 5 22 0,0 3-22 0,0-8 12 16,0 0-12-16,0 12 13 0,3 4-13 0,-3-16 27 16,0 0-27-16,6 15 27 0,-1 4-27 0,-5-19 30 15,0 0-30-15,10 12 30 0,4 0-30 0,-14-12 43 16,0 0-43-16,12 7 43 0,6-6-43 0,-18-1 50 0,0 0-50 0,12 0 51 16,-2-3-51-16,-10 3 54 0,0 0-54 0,11-2 54 15,-2-6-54-15,-9 8 67 0,0 0-67 0,5-4 67 16,-2 1-67-16,-3-2 75 0,2 0-75 15,-4 3 75-15,2-5-75 0,-3 2 67 0,-1 2-67 0,3-3 67 16,-3 3-67-16,1 0 66 0,-3-3-66 0,1 3 66 16,2 0-66-16,-3-1 64 0,-1-1-64 0,2 2 65 15,2-1-65-15,-2 1 47 0,1 1-47 0,-1 0 48 16,1 1-48-16,1 1 32 0,3-4-32 0,0 4 33 16,-5-5-33-16,5 5-1 0,-4-2 1 15,4 2-1-15,-5-1 1 0,1 1-111 0,1-2 111 0,3 2-110 16,-4 0 110-16,4 0-198 0,0 0 198 0,-10 14-198 15,-11 4 198-15,-8 15-1094 0</inkml:trace>
  <inkml:trace contextRef="#ctx0" brushRef="#br0" timeOffset="185481.443">7556 9479 819 0,'0'0'0'0,"5"-5"0"15,7-2 0-15,-12 7 51 0,0 0-51 0,7-7 51 16,-2 5-51-16,-5 2 18 0,0 0-18 0,4-3 19 15,1 3-19-15,-5 0 1 0,0 0-1 0,3 3 2 16,3-1-2-16,-6-2-3 0,0 0 3 0,7 3-2 16,3 1 2-16,-10-4 15 0,0 0-15 0,12 3 15 15,4 1-15-15,-16-4 62 0,0 0-62 0,17 3 63 0,4 2-63 16,-21-5 37-16,0 0-37 0,30 4 38 0,1-3-38 16,-31-1 36-16,0 0-36 0,39 2 37 15,6 0-37-15,-45-2 45 0,0 0-45 0,43 3 46 0,8 1-46 0,-51-4 9 16,0 0-9-16,42 0 10 0,1 1-10 0,-43-1 0 15,0 0 0-15,39 0 0 0,-3-1 0 0,-36 1-114 16,0 0 114-16,26 0-113 0,-5 0 113 0,-21 0-127 16,0 0 127-16,14 0-127 0,-2 0 127 0,13 0-575 15</inkml:trace>
  <inkml:trace contextRef="#ctx0" brushRef="#br0" timeOffset="186151.449">8230 9431 919 0,'0'0'0'0,"-4"0"0"16,-1-4 0-16,5 4 84 0,0 0-84 0,0 0 85 15,5 0-85-15,-5 0 30 0,0 0-30 0,5 0 30 16,2 0-30-16,-7 0 10 0,0 0-10 0,4 0 11 0,-2 0-11 15,-2 0 0-15,0 0 0 0,3 0 0 16,1 0 0-16,-4 0 15 0,0 0-15 0,5 4 15 0,-2 3-15 16,-3-7 24-16,0 0-24 0,13 25 25 0,0 15-25 15,-13-40 23-15,0 0-23 0,13 46 24 16,4 9-24-16,-17-55 34 0,0 0-34 0,12 53 34 0,2 3-34 0,-14-56 36 16,0 0-36-16,16 54 36 0,-2-1-36 0,-14-53 44 15,0 0-44-15,16 41 44 0,-6-7-44 0,-10-34 46 16,0 0-46-16,16 29 47 0,-4-7-47 0,-12-22 12 15,0 0-12-15,12 14 12 0,2-7-12 0,-14-7 44 16,0 0-44-16,12-5 44 0,0-11-44 0,-3-2 21 16,0-3-21-16,-6-5 21 0,-1-3-21 0,-2 5 18 15,-2-1-18-15,1-1 19 0,-1 0-19 0,2 26 27 0,0 0-27 16,-7-29 27-16,2-9-27 0,5 38 6 0,0 0-6 16,-6-36 7-16,-1 0-7 0,7 36 17 0,0 0-17 15,-5-34 17-15,-4 5-17 0,9 29 3 0,0 0-3 0,-6-22 4 16,0 5-4-16,6 17 13 15,0 0-13-15,-8-16 13 0,2 8-13 0,6 8 8 0,0 0-8 0,-3-7 9 16,-1 3-9-16,4 4 3 0,0 0-3 0,-3-3 4 16,1 1-4-16,2 2 12 0,0 0-12 0,0 0 13 15,0 0-13-15,0 0-26 0,0 0 26 0,0 0-26 16,0 0 26-16,0 0-14 0,0 0 14 0,0 0-13 16,5-3 13-16,-5 3-20 0,0 0 20 0,7 0-20 15,2-4 20-15,-9 4-17 0,0 0 17 0,14-1-17 16,2-1 17-16,-16 2 0 0,0 0 0 0,14 0 0 15,7 0 0-15,-21 0-1 0,0 0 1 0,17 2-1 16,4-1 1-16,-21-1-4 0,0 0 4 0,17 4-3 0,4-1 3 16,-21-3-30-16,0 0 30 0,18 0-30 0,-1 0 30 15,-17 0-74-15,0 0 74 0,16 0-74 0,-2-3 74 16,-14 3-125-16,0 0 125 0,12-7-124 0,0-2 124 16,9-6-938-16</inkml:trace>
  <inkml:trace contextRef="#ctx0" brushRef="#br0" timeOffset="187279.701">12291 9033 236 0,'0'0'0'0,"5"0"0"0,0-7 0 16,-5 7 1-16,0 0-1 0,4-3 1 0,-1 1-1 0,-3 2 0 15,0 0 0-15,0 0 0 0,2-3 0 0,-2 3 13 16,0 0-13-16,0 0 14 0,0-7-14 15,0 7 59-15,0 0-59 0,0-3 59 0,-2 1-59 0,2 2 62 16,0 0-62-16,0-7 63 0,0 2-63 0,0 5 69 16,0 0-69-16,-3-3 70 0,1-6-70 0,2 9 66 15,0 0-66-15,-2-7 67 0,0-1-67 0,2 8 37 16,0 0-37-16,-3-11 38 0,-2 1-38 0,-2 3 5 0,3-1-5 16,2 4 6-16,-1-3-6 0,1 4 2 0,0 1-2 15,2 2 2-15,0 0-2 0,0-8 0 0,-1-6 0 16,1 10 0-16,0 8 0 0,0-4-5 0,0 3 5 0,0-3-5 15,-4 7 5-15,4-7-16 0,0 0 16 16,0 2-15-16,0 5 15 0,0-7-9 0,0 0 9 0,4 5-9 16,1 5 9-16,-5-10-10 0,0 0 10 0,9 7-9 15,6 2 9-15,-15-9-1 0,0 0 1 0,18 3-1 16,3 2 1-16,-21-5 10 0,0 0-10 0,21 0 11 16,5-7-11-16,-26 7 46 0,0 0-46 0,21-5 47 15,-4-7-47-15,-17 12 55 0,0 0-55 0,14-10 56 16,-4 1-56-16,-10 9 66 0,0 0-66 15,9-5 67-15,-7-2-67 0,-2 7 59 0,0 0-59 0,3-3 59 16,1-1-59-16,-4 4 35 0,0 0-35 0,0 0 36 16,0-1-36-16,0 1-14 0,0 0 14 0,0 0-13 15,-4-4 13-15,4 4-127 0,0 0 127 0,0 0-127 0,-5 4 127 16,5-4-124-16,0 0 124 0,-16 8-124 16,-6 11 124-16,-15 9-515 0</inkml:trace>
  <inkml:trace contextRef="#ctx0" brushRef="#br0" timeOffset="188107.383">12487 9540 740 0,'0'0'0'0,"-1"-6"0"15,-8-3 0-15,9 9 54 0,0 0-54 0,-3-7 54 16,3 5-54-16,0 2 43 0,0 0-43 0,0 0 44 0,0 0-44 16,0 0 38-16,0 0-38 0,0 0 39 0,0 0-39 15,0 0 28-15,0 0-28 0,0 0 28 0,0 0-28 16,0 0 49-16,0 0-49 0,0 0 50 0,0 0-50 0,0 0 42 15,0 0-42-15,0 0 42 0,1 6-42 0,-1-6 18 16,0 0-18-16,0 0 19 0,0 0-19 16,0 0 37-16,0 0-37 0,0 0 38 0,2 3-38 0,-2-3 36 15,0 0-36-15,2 14 37 0,1 8-37 0,-3-22 7 16,0 0-7-16,4 31 8 0,-3 7-8 16,-1-38 21-16,0 0-21 0,4 39 21 0,-1 5-21 0,-1-4 38 15,2-2-38-15,-1-14 39 0,-3-9-39 0,0-15 36 0,0 0-36 16,0 17 36-16,4 0-36 0,-4-17 23 0,0 0-23 15,1 16 24-15,3-8-24 0,-4-8 36 0,0 0-36 16,0 9 36-16,0-2-36 0,0-7 37 0,0 0-37 16,0 5 37-16,2-2-37 0,-2-3 23 0,0 0-23 0,0 0 24 15,0 0-24-15,0 0 35 0,0 0-35 0,-2-5 36 16,2-4-36-16,-5 3 31 0,1-6-31 0,-1-4 31 16,1-1-31-16,4 17 13 0,0 0-13 15,-8-22 14-15,-1-9-14 0,9 31 21 0,0 0-21 16,-7-27 21-16,2-1-21 0,5 28 8 0,0 0-8 0,-7-27 8 15,5 1-8-15,2 26 9 0,0 0-9 0,-3-19 10 16,3-1-10-16,0 20 8 0,0 0-8 0,3-17 8 16,-1 3-8-16,-2 14 3 0,0 0-3 0,7-12 4 15,3-2-4-15,-10 14-1 0,0 0 1 0,16-12 0 16,5-2 0-16,-21 14-8 0,0 0 8 0,21-12-7 16,0 2 7-16,-21 10-35 0,0 0 35 0,21-8-34 0,-1-1 34 15,-20 9-5-15,0 0 5 0,20-3-5 0,-3-4 5 0,-17 7-18 16,0 0 18-16,16-2-18 0,-4 0 18 15,-12 2-50-15,0 0 50 0,9-1-50 0,-4 1 50 16,-5 0-190-16,0 0 190 0,5 0-189 0,-3 0 189 0,-2 0-129 16,0 0 129-16,9 0-913 0,-18 0 913 0</inkml:trace>
  <inkml:trace contextRef="#ctx0" brushRef="#br0" timeOffset="189210.887">11697 7661 774 0,'0'0'0'0,"0"0"-184"0,0 0 184 0,5-2-183 16,2 2 183-16,-7 0-78 0,0 0 78 0,5-3-78 16,-2 3 78-16,-3 0-15 0,0 0 15 0,0 0-15 0,6 0 15 15,-6 0 0-15,0 0 0 0,0 0 0 16,0 0 0-16,0 0 46 0,0 0-46 0,0 0 47 0,0 0-47 15,0 0 42-15,0 0-42 0,0 0 43 0,0 0-43 0,0 0 21 16,0 0-21-16,0 0 21 0,0 0-21 0,0 0 31 16,0 0-31-16,0 0 31 0,0 0-31 0,0 0 18 15,0 0-18-15,0 0 19 0,0 0-19 0,0 0 41 16,0 0-41-16,0 0 41 0,0-3-41 0,3-1 54 16,-3 1-54-16,2 1 55 0,1-1-55 0,-3-3 54 15,0 3-54-15,0-6 54 0,0 3-54 0,4-6 44 16,-4 0-44-16,3-2 45 0,3 0-45 0,-5-1 48 15,6-8-48-15,-3 3 49 0,1-1-49 16,-5 21 42-16,0 0-42 0,12-27 42 0,-1-4-42 0,-11 31 35 16,0 0-35-16,19-36 35 0,2-7-35 0,-21 43 24 0,0 0-24 15,26-48 25-15,7-3-25 0,-33 51 17 0,0 0-17 0,40-50 17 16,7-1-17-16,-47 51 35 0,0 0-35 16,63-63 36-16,8-8-36 0,-71 71 5 0,0 0-5 15,72-63 5-15,4-1-5 0,-76 64 18 0,0 0-18 0,77-54 19 16,3 9-19-16,-14 14 44 0,-7 6-44 0,-17 7 45 15,-16 6-45-15,2 0 21 0,-2 2-21 0,1 2 21 16,0 3-21-16,-27 5 20 16,0 0-20-16,35-7 20 0,4 2-20 0,-39 5 27 0,0 0-27 0,41-4 27 15,0 1-27-15,-3 3 2 0,-2 0-2 0,-11 0 3 16,-8-4-3-16,-3 3 13 0,0-1-13 0,-7 0 13 16,-3 2-13-16,-3 0-1 0,3 2 1 0,-4-2-1 0,0 0 1 15,0 0-63-15,0 0 63 0,0 0-62 16,0 0 62-16,0 0-131 0,0 0 131 0,0 0-131 0,-5-2 131 15,5 2-108-15,0 0 108 0,-21-3-107 0,-14-9 107 16,-19-4-688-16</inkml:trace>
  <inkml:trace contextRef="#ctx0" brushRef="#br0" timeOffset="189496.352">12695 6306 953 0,'0'0'0'16,"5"9"0"-16,11 6 0 0,-16-15 99 0,0 0-99 15,5 3 99-15,2-6-99 0,-7 3 64 0,0 0-64 0,14 0 64 16,10-3-64-16,-24 3 32 0,0 0-32 0,30 3 32 16,10 0-32-16,-40-3 4 0,0 0-4 15,42 6 4-15,3 4-4 0,-45-10 3 0,0 0-3 0,40 14 3 16,0 4-3-16,-40-18 12 0,0 0-12 0,31 19 12 15,-4-2-12-15,-27-17 8 0,0 0-8 0,24 19 9 16,-7 0-9-16,-17-19 15 0,0 0-15 0,13 21 15 16,-5-3-15-16,-8-18-45 15,0 0 45-15,-8 36-45 0,-13 12 45 0,-5 38-933 0</inkml:trace>
  <inkml:trace contextRef="#ctx0" brushRef="#br0" timeOffset="190950.475">10042 9157 113 0,'0'0'0'0,"0"0"0"0,-4-5 0 0,4 5 21 0,0 0-21 0,0-6 21 15,0 5-21-15,0 1 40 0,0 0-40 0,0 0 40 16,4-2-40-16,-4 2 38 0,0 0-38 0,0 0 39 16,5-2-39-16,-5 2 45 0,0 0-45 0,0 0 46 15,0 0-46-15,0 0 58 0,0 0-58 0,0 0 58 16,0 0-58-16,0 0 55 0,0 0-55 0,0 0 56 16,0 0-56-16,0 0 56 0,0 0-56 0,0 0 57 15,0 0-57-15,0 0 50 0,0 0-50 0,0 0 51 16,0 0-51-16,0 0 38 0,0 0-38 0,0 0 38 0,0 0-38 15,0 0 35-15,0 0-35 0,0 0 35 0,0 0-35 16,0 0 32-16,0 0-32 0,0 0 33 0,-5 2-33 16,5-2 13-16,0 0-13 0,0 0 14 0,-4 2-14 0,4-2 37 15,0 0-37-15,0 0 37 0,-5 3-37 0,5-3 19 16,0 0-19-16,-4 4 20 0,-3-3-20 0,7-1 10 16,0 0-10-16,-5 4 11 0,0-1-11 0,5-3 11 15,0 0-11-15,-9 4 11 0,6-1-11 0,3-3 1 16,0 0-1-16,-9 3 1 0,2 3-1 0,2 0 0 15,-4 3 0-15,4-6 1 0,1 1-1 0,-1 1 0 16,2 0 0-16,-3 5 1 0,3 6-1 0,-6-3 2 16,2 6-2-16,4-8 2 0,1-6-2 0,2-2 5 0,-3-3-5 15,-3 19 5-15,-2 8-5 0,8-27 3 0,0 0-3 16,-9 30 3-16,0 0-3 0,9-30 2 0,0 0-2 16,-3 36 2-16,-1 4-2 0,4-40 1 0,0 0-1 15,0 34 2-15,4-1-2 0,-4-33 0 0,0 0 0 0,8 30 0 16,5-4 0-16,-13-26 0 0,0 0 0 0,14 22 1 15,1-4-1-15,-1-5 3 0,2-1-3 0,-2-10 3 16,-2-4-3-16,-12 2 19 0,0 0-19 0,12-7 20 16,6-5-20-16,-18 12 32 0,0 0-32 15,17-18 33-15,4-6-33 0,-21 24 28 0,0 0-28 0,17-30 28 16,-3-9-28-16,-14 39 39 0,0 0-39 0,13-39 40 16,-3-3-40-16,-10 42 38 0,0 0-38 0,5-39 39 15,-1 1-39-15,-4 38 45 0,0 0-45 0,-2-30 46 16,-3 2-46-16,5 28 46 15,0 0-46-15,-6-24 47 0,-2 4-47 0,8 20 30 16,0 0-30-16,-11-18 30 0,4 5-30 0,7 13 4 0,0 0-4 0,-7-16 4 0,-1 6-4 16,8 10 35-16,0 0-35 0,-9-8 35 0,-3 1-35 15,12 7 0-15,0 0 0 0,-9-7 0 0,-3 2 0 0,12 5 2 16,0 0-2-16,-9-2 2 0,0-1-2 0,9 3-1 16,0 0 1-16,-5-4 0 15,-4 2 0-15,9 2-8 0,0 0 8 0,-3-1-8 0,-2 1 8 0,5 0-26 16,0 0 26-16,-4 0-25 0,4 1 25 0,0-1-20 15,0 0 20-15,-3 6-20 0,3-3 20 0,0 4-5 16,3 3 5-16,-3 0-5 0,2-1 5 0,-2-9-9 0,0 0 9 16,7 12-8-16,2 3 8 0,-9-15-1 0,0 0 1 15,12 16-1-15,-2-4 1 0,-10-12-3 16,0 0 3-16,16 8-2 0,5-1 2 0,-21-7-5 0,0 0 5 16,21 0-5-16,2 0 5 0,-23 0-38 0,0 0 38 15,19-7-37-15,0-1 37 0,-19 8-75 0,0 0 75 0,16-12-74 16,-4-4 74-16,-12 16-92 0,0 0 92 0,0-20-91 15,-12 1 91-15,3-20-937 0</inkml:trace>
  <inkml:trace contextRef="#ctx0" brushRef="#br0" timeOffset="191143.278">10181 9444 628 0,'0'0'0'16,"2"-1"0"-16,1-8 0 0,-3 9-199 0,0 0 199 0,2-3-198 0,1-6 198 0,4-3-64 0</inkml:trace>
  <inkml:trace contextRef="#ctx0" brushRef="#br0" timeOffset="194959.66">11693 7519 147 0,'0'0'0'0,"0"0"0"0,0-5 0 0,0 1 63 15,0 1-63-15,0 3 63 0,4-3-63 0,-4 3 67 16,0 0-67-16,0 0 67 0,0 0-67 0,0 0 66 16,0 0-66-16,0 0 66 0,0 0-66 0,0 0 66 15,0 0-66-15,0 0 66 0,0 0-66 0,0 0 58 16,-4-2-58-16,4 2 59 0,-5-4-59 0,5 1 57 16,-4-2-57-16,4 5 58 0,-5-4-58 0,5 4 45 0,-3 0-45 15,3 0 45-15,-4-3-45 0,1 0 48 0,1 1-48 16,-2 0 48-16,1 2-48 0,1-2 36 15,-1-1-36-15,-2 3 37 0,1-3-37 0,1-1 34 0,-3 1-34 16,3 1 34-16,-2 2-34 0,5 0 44 0,0 0-44 0,-7-3 44 16,-2-3-44-16,9 6 45 0,0 0-45 0,-11-3 46 15,1-6-46-15,10 9 29 0,0 0-29 0,-10-6 29 16,-3-3-29-16,13 9 26 0,0 0-26 0,-12-7 26 16,-2 0-26-16,14 7 34 0,0 0-34 0,-15-5 34 15,-3-2-34-15,18 7 19 0,0 0-19 0,-17-5 20 16,-1-2-20-16,18 7 36 0,0 0-36 0,-21-5 36 15,0-5-36-15,21 10 48 0,0 0-48 16,-19-9 48-16,5 1-48 0,14 8 10 0,0 0-10 0,-17-9 11 16,0 2-11-16,17 7 38 0,0 0-38 0,-20-7 39 15,3-1-39-15,17 8 20 0,0 0-20 0,-17-7 20 0,-1 2-20 16,18 5 17-16,0 0-17 0,-17-9 17 0,-4 1-17 16,21 8 18-16,0 0-18 0,-21-7 19 15,-4 0-19-15,25 7 3 0,0 0-3 0,-22-5 4 0,-4-2-4 16,26 7 7-16,0 0-7 0,-21-3 8 0,-4 1-8 15,25 2 13-15,0 0-13 0,-22-7 14 0,-3 2-14 0,25 5 8 16,0 0-8-16,-21-3 9 0,4-4-9 0,17 7 24 16,0 0-24-16,-16-5 25 0,2 1-25 15,14 4 12-15,0 0-12 0,-12-3 13 0,0-2-13 16,12 5 18-16,0 0-18 0,-10-4 18 0,1 1-18 0,-2-1 8 16,3 1-8-16,2 1 9 0,1 2-9 0,2-3 9 15,-4-1-9-15,2 3 10 0,1-3-10 0,-1 1 8 16,0-1-8-16,-2 3 8 0,3-1-8 0,-1 2 8 0,0 0-8 15,-2-2 8-15,2-1-8 0,-4-1 8 0,0-3-8 16,0 6 8-16,6-3-8 0,-2 4 3 16,-2 0-3-16,2 0 4 0,-2-3-4 0,-2 1 6 0,0-1-6 15,4 3 6-15,-2-4-6 0,-2 1 0 0,1 1 0 0,-1 0 1 16,-2 2-1-16,11 0 0 0,0 0 0 0,-15-1 1 16,-6 1-1-16,21 0 0 0,0 0 0 0,-21-4 0 15,-2 1 0-15,23 3 0 0,0 0 0 0,-24 0 0 16,-1-5 0-16,25 5 0 0,0 0 0 0,-22-2 0 15,1 2 0-15,21 0 0 0,0 0 0 0,-25 0 0 16,6 0 0-16,-5-2 1 0,3 2-1 0,7-3 2 16,7 3-2-16,-3 0 1 0,-3 0-1 0,5 0 2 15,-3 0-2-15,-3-4 0 0,0 1 0 0,6 1 0 16,6 2 0-16,-3 0 1 0,0 0-1 16,-4 0 1-16,0 2-1 0,-3-2 0 0,-5 0 0 0,6 0 0 0,2 0 0 15,9 0 0-15,0 0 0 0,-17-2 0 0,-6 2 0 16,23 0 0-16,0 0 0 0,-21-3 0 0,4 3 0 0,17 0-2 15,0 0 2-15,-24 0-2 0,1 0 2 0,23 0-2 16,0 0 2-16,-21 3-1 0,-3-3 1 0,24 0-5 16,0 0 5-16,-23 2-4 0,2 1 4 0,0 1-7 15,0-1 7-15,13-3-6 0,4 2 6 0,-5 0-3 16,2-2 3-16,0 1-3 0,0 3 3 0,-7-4-6 16,-5 3 6-16,14 1-6 0,5-4 6 0,0 0-7 15,-5 0 7-15,-11 3-7 0,-8 6 7 0,1-1-15 16,-1-1 15-16,10-2-14 0,5-1 14 0,9-4-8 15,0 0 8-15,-24 7-8 0,-6 1 8 0,30-8-1 0,0 0 1 16,-26 9-1-16,0-1 1 0,26-8-4 0,0 0 4 0,-30 12-3 16,-8 0 3-16,38-12 0 31,0 0 0-31,-28 11 0 0,5 1 0 0,23-12-2 0,0 0 2 16,-26 12-1-16,-2 0 1 0,28-12-2 0,0 0 2 0,-22 10-1 0,1 0 1 0,21-10-4 0,0 0 4 0,-25 14-3 15,3-1 3-15,22-13-7 0,0 0 7 0,-26 12-6 16,5 0 6-16,21-12-3 0,0 0 3 0,-21 11-3 15,3-3 3-15,18-8-2 0,0 0 2 0,-19 9-2 16,2 1 2-16,17-10 0 0,0 0 0 0,-18 7 0 16,4 2 0-16,14-9 0 0,0 0 0 0,-15 8 0 15,1 1 0-15,14-9 0 0,0 0 0 0,-19 8 0 16,0 3 0-16,19-11-1 0,0 0 1 0,-16 8 0 16,-2 1 0-16,18-9-1 0,0 0 1 0,-20 13-1 0,-1-1 1 15,21-12 0-15,0 0 0 0,-18 12 0 0,-3 0 0 16,4 0-1-16,-1 4 1 0,10-11 0 0,4-3 0 0,-1 3-1 15,2-5 1-15,-6 12 0 0,-7 0 0 16,16-12 1-16,0 0-1 0,-14 12 2 0,-1 3-2 16,15-15 2-16,0 0-2 0,-14 12 2 0,1 0-2 0,13-12 1 15,0 0-1-15,-20 16 2 0,-7-1-2 0,27-15-1 16,0 0 1-16,-21 15 0 16,1-3 0-16,20-12-2 0,0 0 2 15,-23 16-1-15,-1-1 1 0,24-15-5 0,0 0 5 0,-23 16-4 0,4-3 4 0,19-13-7 16,0 0 7-16,-18 12-7 0,4 0 7 0,14-12-8 15,0 0 8-15,-15 11-7 0,1-6 7 0,14-5-8 0,0 0 8 16,-12 8-8-16,3-1 8 0,9-7-1 0,0 0 1 16,-12 9-1-16,3 1 1 0,9-10-7 0,0 0 7 15,-7 5-7-15,2-1 7 16,5-4-3-16,0 0 3 0,-5 6-3 0,-4 3 3 16,0-4-6-16,0 5 6 0,6-8-6 0,-1 0 6 0,4-2-3 0,0 0 3 0,0 5-3 15,-5-2 3-15,2 3-6 0,-3 0 6 0,3 0-5 16,0-5 5-16,3-1-7 0,-2 5 7 0,2-5-7 15,-2 4 7-15,0-2-1 0,-1 4 1 0,3-2 0 16,-4-4 0-16,3 3-3 0,1-1 3 0,0 1-3 16,-4 4 3-16,-1-2-2 0,-4 4 2 0,6-2-1 15,-1-7 1-15,1 3-2 0,1 1 2 0,-2 1-1 16,-1 2 1-16,-2 1-4 0,-1 4 4 0,2-5-3 16,6-4 3-16,-3 3-1 0,-1-3 1 0,3-1 0 15,1 1 0-15,-4 4-5 0,1 0 5 0,1-2-5 0,2-5 5 16,0 0-83-16,0 0 83 0,-11 12-83 0,1 7 83 15,10-19-163-15,0 0 163 0,-17 20-162 0,-3 4 162 0,-14 23-1026 16</inkml:trace>
  <inkml:trace contextRef="#ctx0" brushRef="#br0" timeOffset="200173.144">11214 7361 191 0,'0'0'0'0,"-9"0"0"0,-3-3 0 0,12 3 74 0,0 0-74 0,-5-2 74 15,5-1-74-15,0 3 66 0,0 0-66 0,-4-4 66 16,3 1-66-16,1 3 61 0,0 0-61 0,-4-5 62 16,-3 1-62-16,7 4 52 0,0 0-52 0,-10-8 53 15,-2 1-53-15,12 7 44 0,0 0-44 0,-16-9 44 16,-2-1-44-16,18 10 42 0,0 0-42 0,-20-8 42 16,-3-1-42-16,23 9 46 0,0 0-46 0,-25-7 46 15,5 2-46-15,20 5 46 0,0 0-46 0,-21-7 47 16,0 2-47-16,21 5 53 0,0 0-53 0,-19-3 54 15,1-3-54-15,18 6 43 0,0 0-43 0,-16-3 44 0,1 0-44 16,15 3 47-16,0 0-47 0,-14-4 48 0,-2 4-48 16,16 0 47-16,0 0-47 0,-14-3 48 15,0 1-48 1,14 2 20-16,0 0-20 0,-15-2 20 0,1 2-20 0,14 0 31 16,0 0-31-16,-21 0 31 0,0 2-31 0,21-2 6 0,0 0-6 0,-24 2 6 0,1-2-6 0,23 0 10 15,0 0-10-15,-26 0 10 0,1 0-10 0,25 0 15 16,0 0-15-16,-24 0 16 0,-2 0-16 0,26 0 14 15,0 0-14-15,-23 3 15 0,2-3-15 0,21 0 9 16,0 0-9-16,-24 4 9 0,-1-3-9 0,25-1 25 16,0 0-25-16,-22 4 26 0,-4 3-26 0,26-7 12 15,0 0-12-15,-28 3 12 0,2 2-12 0,26-5 5 0,0 0-5 16,-26 7 5-16,1-4-5 0,25-3 14 0,0 0-14 16,-22 6 15-16,1-1-15 0,21-5 3 0,0 0-3 0,-25 3 4 15,3 1-4-15,22-4 2 16,0 0-2-16,-21 3 2 0,0 0-2 0,21-3 10 0,0 0-10 15,-21 4 11-15,0-3-11 0,21-1 3 0,0 0-3 0,-17 4 4 16,-1-4-4-16,18 0 6 0,0 0-6 0,-21 0 6 16,4 3-6-16,17-3 22 0,0 0-22 0,-16 0 23 15,2 4-23-15,14-4 36 0,0 0-36 0,-12 5 37 16,-4-2-37-16,16-3 6 0,0 0-6 0,-14 4 7 16,0-3-7-16,14-1 20 0,0 0-20 0,-15 4 20 15,-3-1-20-15,18-3 3 0,0 0-3 0,-17 4 4 16,-4-4-4-16,21 0 3 0,0 0-3 0,-17 1 3 15,-1 1-3-15,18-2 18 0,0 0-18 0,-16 5 18 16,-4-1-18-16,20-4 3 0,0 0-3 0,-18 5 3 16,-3 2-3-16,21-7 2 0,0 0-2 0,-22 7 3 0,1-2-3 0,21-5 2 15,0 0-2-15,-21 7 2 0,0 1-2 16,21-8 1-16,0 0-1 0,-26 7 1 0,-7 2-1 0,33-9 3 16,0 0-3-16,-25 8 4 0,3-1-4 0,22-7 5 15,0 0-5-15,-27 9 6 0,3 3-6 16,-2-4 3-16,2 1-3 0,10-2 3 0,7-4-3 0,-2 0 0 15,4-1 0-15,-2 0 1 0,5 0-1 16,-7 1 0-16,2 0 0 0,2-1 0 0,2 0 0 0,-3 3 1 16,-1-2-1-16,6-3 2 0,-3 2-2 0,-1 0 1 0,2-2-1 15,-1 2 1-15,-1 1-1 0,-2 0 1 16,-4 4-1-16,8-2 1 0,-2-1-1 0,1-1 1 16,-5 2-1-16,-3 0 1 0,-3 6-1 0,15-11 0 0,0 0 0 0,-18 12 0 15,1 0 0-15,17-12-1 0,0 0 1 16,-23 10 0-16,2 2 0 0,21-12-3 0,0 0 3 0,-21 12-2 15,0 2 2-15,21-14 0 0,0 0 0 0,-21 12 0 16,4 0 0-16,17-12 0 0,0 0 0 0,-21 13 0 16,4-4 0-16,17-9 0 0,0 0 0 0,-18 15 1 15,-3 1-1-15,21-16 8 0,0 0-8 0,-17 12 8 16,1 0-8-16,16-12 9 0,0 0-9 0,-17 15 9 16,1-3-9-16,16-12 3 0,0 0-3 0,-14 12 4 15,-3 0-4-15,17-12 3 0,0 0-3 0,-16 12 3 16,2 0-3-16,14-12 1 0,0 0-1 0,-12 9 2 15,-2 1-2-15,14-10 3 0,0 0-3 0,-12 12 4 16,0-3-4-16,-2 1 2 0,2 2-2 0,3-7 2 0,9-2-2 16,0-3 1-16,-4 0-1 0,-10 7 2 0,-6 7-2 15,20-14 1-15,0 0-1 0,-16 10 2 16,2-1-2-16,14-9 1 0,0 0-1 0,-12 8 1 0,3-1-1 0,9-7 0 16,0 0 0-16,-12 9 1 0,3-4-1 0,9-5 0 15,0 0 0-15,-12 7 1 0,-2 1-1 0,14-8 0 16,0 0 0-16,-12 11 1 0,3-3-1 0,9-8 0 15,0 0 0-15,-12 9 0 0,3 1 0 0,9-10 0 16,0 0 0-16,-12 9 0 0,3-4 0 0,9-5-1 16,0 0 1-16,-8 10 0 0,-1-3 0 0,9-7-1 15,0 0 1-15,-9 8 0 0,0-2 0 0,9-6 0 0,0 0 0 16,-7 8 0-16,2 2 0 0,5-10-1 0,0 0 1 16,-8 7 0-16,4 2 0 15,4-9 0-15,0 0 0 0,-9 12 0 0,4-4 0 0,5-8 0 0,0 0 0 0,-9 11 1 16,6 1-1-16,3-12 2 0,0 0-2 0,-7 12 2 15,2 0-2-15,5-12 2 0,0 0-2 0,-6 12 2 16,0 3-2-16,6-15 5 0,0 0-5 0,-6 15 5 16,-1 3-5-16,7-18 2 0,0 0-2 0,-5 15 3 15,0-3-3-15,5-12 0 0,0 0 0 0,-4 17 0 16,-3 5 0-16,2-1 0 0,0 1 0 0,1-6 0 16,4-11 0-16,-3 3 0 0,1-1 0 0,2-2 0 15,0 2 0-15,-3 5 0 0,3 2 0 0,-4-4 0 16,3-3 0-16,1 5 1 0,-4-2-1 0,-1 2 1 15,3 2-1-15,2-14 0 0,0 0 0 0,-5 22 0 0,0 7 0 16,5-29 0-16,0 0 0 0,-4 26 0 0,1 0 0 16,3-26-2-16,0 0 2 0,-2 25-1 0,-2-1 1 0,4-24 0 15,0 0 0-15,0 24 0 0,-3 0 0 0,3-24 1 16,0 0-1-16,-2 19 1 0,0-2-1 16,2-17 3-16,0 0-3 0,-1 19 4 0,-6-2-4 0,5 1 7 15,-1-1-7-15,-1-5 8 0,2-5-8 16,2 1 8-16,0-1-8 0,0 1 8 0,0 1-8 0,0 1 8 15,0 2-8-15,0-3 8 0,0-6-8 0,0 1 3 16,0 1-3-16,-3 5 4 0,3 7-4 0,0-1 6 16,0 3-6-16,0-6 6 0,0-4-6 0,0-9 3 15,0 0-3-15,0 14 3 0,0 1-3 0,0-15 1 16,0 0-1-16,0 15 2 0,-4 3-2 0,4-18 4 0,0 0-4 16,0 18 5-16,0 6-5 0,0-24 2 0,0 0-2 15,0 19 2-15,4 2-2 0,-4-21 10 0,0 0-10 0,0 15 11 16,0-1-11-16,0-14 3 0,0 0-3 0,0 19 4 15,3 0-4-15,-3-19 6 0,0 0-6 0,0 20 7 16,6 1-7-16,-3-2 3 0,-1-1-3 0,1-6 3 16,-3-5-3-16,0 2 0 0,4-2 0 0,-3 3 0 15,3 0 0-15,-1 6 1 0,-3 1-1 0,4-5 2 16,-4-5-2-16,2 5 1 0,1 0-1 0,1-6 1 16,-4 3-1-16,0-9 3 0,0 0-3 0,1 15 4 15,3 3-4-15,-4-18 2 0,0 0-2 0,3 22 3 16,-1-3-3-16,-2-19 5 0,0 0-5 0,4 24 5 15,-1 0-5-15,-3-24 3 0,0 0-3 0,4 24 3 16,-3 0-3-16,-1-24-1 0,0 0 1 0,4 22 0 16,1 0 0-16,2 4-1 0,-2-6 1 0,-1-4-1 0,-3-8 1 15,-1-8 0-15,0 0 0 0,7 19 0 16,-1 2 0-16,-6-21 0 0,0 0 0 0,8 22 0 0,3-1 0 0,-11-21 0 16,0 0 0-16,8 18 0 0,-2 1 0 0,-6-19 0 15,0 0 0-15,8 21 0 0,-4-4 0 0,-4-17 0 16,0 0 0-16,5 19 0 0,2-2 0 0,-7-17 0 15,0 0 0-15,5 22 0 0,-1-3 0 0,-4-19 0 16,0 0 0-16,5 21 0 0,-1-1 0 0,-4-20 0 16,0 0 0-16,5 22 0 0,2-3 0 0,-7-19-1 15,0 0 1-15,8 21 0 0,3-6 0 0,-11-15 0 0,0 0 0 16,9 16 0-16,1-1 0 0,-10-15 1 0,0 0-1 16,9 17 2-16,-1-1-2 0,-8-16 1 0,0 0-1 15,11 12 2-15,1 0-2 0,-12-12 1 0,0 0-1 16,12 12 2-16,1 0-2 0,-13-12 3 0,0 0-3 0,12 12 4 15,2 0-4-15,-2-2 6 0,0-2-6 0,-3-2 6 16,-8-3-6-16,6 0 7 0,-3 1-7 0,-2-1 8 16,1-1-8-16,1 1 8 0,-3 4-8 15,3-5 8-15,1 1-8 0,2 1 3 0,-3-1-3 0,1 1 4 16,-5-3-4-16,3 3 2 0,2-1-2 0,-1 1 2 16,-4-1-2-16,2 2 1 0,1 0-1 0,1 2 2 15,-1-3-2-15,2-1 1 0,1 1-1 0,-3 1 1 16,1-2-1-16,1 2 0 0,-2-1 0 0,-1 1 0 15,0-2 0-15,-2-3-2 0,0 0 2 0,5 7-2 16,-2 0 2-16,-3-7 0 0,0 0 0 0,9 8 0 0,-4 1 0 16,-5-9 0-16,0 0 0 0,9 9 0 0,0 1 0 15,-9-10 0-15,0 0 0 0,9 8 1 0,-2 1-1 16,-7-9 0-16,0 0 0 0,8 9 1 16,-4-3-1-16,-4-6 0 0,0 0 0 0,5 9 0 0,4 1 0 15,-9-10 0-15,0 0 0 0,5 9 0 0,2-1 0 16,-7-8 2-16,0 0-2 0,9 11 3 0,-1 1-3 0,-8-12 2 15,0 0-2-15,9 12 2 0,3 0-2 16,-12-12 5-16,0 0-5 0,9 12 6 0,3-2-6 16,-12-10 0-16,0 0 0 0,9 14 1 0,3 1-1 0,-12-15 0 15,0 0 0-15,10 15 1 0,6 1-1 0,-16-16-2 16,0 0 2-16,18 12-2 0,-1 2 2 0,-17-14-1 16,0 0 1-16,17 13 0 0,3-1 0 0,-20-12 0 15,0 0 0-15,19 12 0 0,2 0 0 0,-4-5 0 16,2-2 0-16,-8 0 1 0,-4 1-1 0,1-1 0 0,1 0 0 0,0 2 1 15,-2-2-1-15,1 0 0 0,1 0 0 16,0 0 1-16,-4-1-1 0,2-1 6 0,-2 1-6 0,4-1 7 16,-2 2-7-16,0-1 22 0,3-1-22 0,-4 0 23 15,-1 3-23-15,2-5 0 0,2 3 0 0,-4-3 1 16,2 1-1-16,1 1 4 0,-2 1-4 0,-1-2 4 16,2-1-4-16,-7-1 2 0,0 0-2 0,5 4 3 15,7 1-3-15,-12-5 5 0,0 0-5 0,9 2 5 16,7 3-5-16,-16-5 6 0,0 0-6 0,10 5 7 15,6 0-7-15,-16-5 0 0,0 0 0 0,15 7 1 16,8 0-1-16,-23-7 3 0,0 0-3 0,21 8 3 16,3-4-3-16,-24-4-1 0,0 0 1 0,27 5 0 15,-5-2 0-15,-22-3 1 0,0 0-1 0,25 4 1 0,-5-1-1 16,-20-3 1-16,0 0-1 0,21 2 1 0,-3 1-1 16,-18-3 9-16,0 0-9 0,17 0 9 15,1 4-9-15,-18-4 4 0,0 0-4 0,15 3 4 0,-1 1-4 16,-14-4 0-16,0 0 0 0,12 5 0 0,6-4 0 0,-18-1 0 15,0 0 0-15,16 4 0 0,1-2 0 16,-17-2-3-16,0 0 3 0,21 1-3 0,-2-1 3 0,-19 0-1 16,0 0 1-16,19 0 0 0,2-1 0 0,-21 1-1 15,0 0 1-15,19 0 0 0,2-2 0 16,-21 2-6-16,0 0 6 0,21 0-6 0,0 0 6 0,-21 0-1 16,0 0 1-16,21 0 0 0,2 2 0 0,-23-2-3 0,0 0 3 15,24 0-3-15,-3 0 3 0,-21 0 0 0,0 0 0 16,24 0 0-16,2-2 0 0,-26 2-5 15,0 0 5-15,21 0-5 0,-2-2 5 0,-19 2 0 0,0 0 0 16,21 0 0-16,0-2 0 0,-21 2-1 0,0 0 1 0,19 0 0 16,1-1 0-16,-20 1-1 0,0 0 1 15,17 0 0-15,2-4 0 0,-19 4 0 0,0 0 0 0,18 0 0 16,2 0 0-16,-20 0-2 0,0 0 2 0,18 0-2 16,3-1 2-16,-21 1 0 0,0 0 0 0,21-2 0 15,-4-2 0-15,-17 4 0 16,0 0 0-16,21-1 0 0,0 1 0 0,-21 0 0 0,0 0 0 0,17-4 1 15,4 4-1-15,-21 0 1 0,0 0-1 0,18-3 1 16,-1 1-1-16,-1 2 0 0,-2 0 0 0,-6 0 0 16,-1-2 0-16,-7 2 0 0,0 0 0 0,11-1 1 15,1-1-1-15,-12 2 0 0,0 0 0 0,12-2 0 16,2-1 0-16,-2-1 3 0,1-1-3 0,-5 2 3 0,1 1-3 16,0 0 6-16,-1 1-6 0,-1-1 6 0,-1 0-6 15,-1 2 0-15,2-3 0 0,2-2 1 0,-1 1-1 16,1 1 3-16,-2-2-3 0,0 1 3 0,0 1-3 0,-2-1-1 15,2 1 1-15,-2 1 0 16,0 1 0-16,-5 1 1 0,0 0-1 0,7-2 2 0,6 2-2 16,-13 0 0-16,0 0 0 0,8-4 0 0,3 1 0 0,-11 3 1 15,0 0-1-15,12-3 1 0,4-2-1 0,-16 5 1 16,0 0-1-16,12-6 1 0,2 1-1 0,-14 5 1 16,0 0-1-16,14-5 1 0,1 2-1 0,-15 3 1 0,0 0-1 15,18-4 1-15,-1-1-1 0,-17 5-2 16,0 0 2-16,19-5-1 0,1-2 1 0,-20 7 0 15,0 0 0-15,19-7 1 0,0 2-1 0,0-2 0 0,-1 4 0 0,-1-1 1 16,-3-1-1-16,-2-2 2 0,0 1-2 0,-3 0 3 16,0 1-3-16,-9 5 6 0,0 0-6 0,12-7 6 15,0 2-6-15,-12 5 0 0,0 0 0 0,14-10 0 16,2 1 0-16,-16 9 2 0,0 0-2 0,14-8 3 16,1-4-3-16,-15 12 0 0,0 0 0 0,18-10 0 15,-3 1 0-15,-15 9 1 0,0 0-1 0,14-5 2 16,0-4-2-16,-14 9 1 0,0 0-1 0,16-7 2 15,-4-1-2-15,-12 8 1 0,0 0-1 0,12-7 1 16,-1-1-1-16,-11 8 3 0,0 0-3 0,12-7 4 16,-5 0-4-16,-7 7 0 0,0 0 0 0,14-9 1 15,0-3-1-15,-14 12 1 0,0 0-1 0,16-12 2 16,1-1-2-16,-17 13 1 0,0 0-1 0,14-11 2 0,5-1-2 16,-19 12 1-16,0 0-1 0,17-12 1 0,1 0-1 15,-18 12 0-15,0 0 0 0,21-10 0 0,-4-2 0 16,-1 3-2-16,-2-3 2 0,-5 6-1 0,-2 0 1 15,1-2 0-15,-3 1 0 0,1 2 1 0,1 1-1 0,-4 1-2 16,6-6 2-16,-4 6-1 0,-1-6 1 0,-3 3 0 16,6-5 0-16,-5 5 0 0,0-1 0 0,3 0 1 15,4 2-1-15,-6-2 1 0,2 2-1 0,-1-2 0 16,-1 0 0-16,3 2 0 0,-1-2 0 0,2 2 1 16,1-4-1-16,-4 2 1 0,1 1-1 0,0 0-1 0,-1-2 1 15,-1 1-1-15,3 0 1 0,-6 7 0 0,0 0 0 16,8-8 0-16,-1-4 0 0,-7 12-5 0,0 0 5 15,11-14-5-15,1-3 5 0,-12 17-3 0,0 0 3 16,9-17-3-16,3-2 3 0,-12 19-2 16,0 0 2-16,12-17-2 0,-2-2 2 0,-10 19-5 15,0 0 5-15,13-17-5 0,-1 1 5 0,-12 16-1 0,0 0 1 0,12-15 0 16,0-1 0-16,-12 16 2 0,0 0-2 0,11-18 2 16,4 0-2-16,-15 18 32 0,0 0-32 0,13-18 32 15,-3-5-32-15,-10 23 0 0,0 0 0 0,16-22 0 16,-4 0 0-16,-12 22 13 0,0 0-13 0,17-22 13 15,1-2-13-15,-4 3 9 0,1 2-9 0,-6 5 10 16,0 8-10-16,-9 6 9 0,0 0-9 0,9-16 9 16,1-1-9-16,-10 17 8 0,0 0-8 0,9-17 9 15,-1 0-9-15,-8 17 3 0,0 0-3 0,9-19 4 16,2 4-4-16,-11 15 12 0,0 0-12 0,7-14 12 16,1 0-12-16,-8 14 14 0,0 0-14 0,4-14 15 0,1-6-15 15,-5 20 8-15,0 0-8 0,3-19 9 0,1-2-9 16,-4 21 16-16,0 0-16 0,5-18 17 0,-1 2-17 0,-4 16 1 15,0 0-1-15,5-15 1 0,-2-2-1 16,-3 17 0-16,0 0 0 0,6-16 1 0,-3 2-1 16,-3 3 7-16,0-1-7 0,0 3 8 0,2 0-8 15,-2-1 0-15,3 2 0 0,-3-1 1 0,4 0-1 0,-4 3 3 16,3-5-3-16,-1 6 3 0,1-2-3 0,-3 2 0 16,0-5 0-16,0 1 0 0,2 1 0 0,2-1 0 15,-1-1 0-15,1 1 0 0,-3 2 0 0,-1 7-3 16,0 0 3-16,4-10-3 0,-1-2 3 0,-3 12-1 15,0 0 1-15,4-10 0 0,1-2 0 0,-5 12-3 0,0 0 3 16,5-12-3-16,2-3 3 0,-7 15-2 0,0 0 2 16,6-16-2-16,-3-3 2 0,-3 19 1 0,0 0-1 0,5-22 1 15,0 0-1-15,-5 22 0 0,0 0 0 0,7-24 0 16,-5 1 0-16,-2 23 1 0,0 0-1 0,4-20 2 16,-1-2-2-16,-3 22 4 0,0 0-4 0,4-17 4 15,-4-1-4-15,0 18 2 0,0 0-2 0,1-13 3 16,-1-1-3-16,0 14 11 0,0 0-11 0,-1-15 11 15,-3-1-11-15,4 16 8 0,0 0-8 0,0-15 9 16,-3-4-9-16,3 19 8 0,0 0-8 0,0-19 9 16,0-3-9-16,0 22 3 0,0 0-3 0,0-19 4 15,-2 3-4-15,2 16 2 0,0 0-2 0,-2-18 2 16,2 1-2-16,0 17 1 0,0 0-1 0,-2-16 2 16,2 1-2-16,0 15 1 0,0 0-1 0,0-16 1 0,0 4-1 15,0 12 3-15,0 0-3 0,0-12 3 16,0 0-3-16,0 12 11 0,0 0-11 0,-3-12 11 0,-1-3-11 15,4 15 4-15,0 0-4 0,-1-19 4 0,-5 2-4 0,6 17 13 16,0 0-13-16,-3-16 13 0,0 1-13 0,-3-2 3 16,-1 2-3-16,4 4 4 0,1 3-4 0,2-1 6 15,-3-1-6-15,1 5 7 0,2-4-7 0,-2 2 0 16,0-1 0-16,2 1 1 0,-3-2-1 0,3 1 2 16,-5 1-2-16,1-2 3 0,4 6-3 0,-5-6 1 15,1 2-1-15,-1 1 2 0,2-3-2 0,-1 2 1 16,-1-1-1-16,2 2 2 0,-1 3-2 0,4 3 0 0,0 0 0 15,-3-10 0-15,-3-2 0 0,6 12-2 0,0 0 2 0,-5-11-1 16,0 0 1 0,5 11-28-16,0 0 28 0,-4-11-28 0,-4-1 28 0,8 12-59 0,0 0 59 0,-9-15-58 15,0-2 58-15,9 17-99 0,0 0 99 16,-12-19-98-16,0-5 98 0,12 24-139 0,0 0 139 0,-26-24-138 16,-7 2 138-16,33 22-141 0,0 0 141 0,-42-16-140 15,-5 4 140-15,-44-15-1479 0</inkml:trace>
  <inkml:trace contextRef="#ctx0" brushRef="#br0" timeOffset="201859.96">10407 8932 427 0,'0'0'0'0,"6"7"0"16,1 0 0-16,-7-7 31 0,0 0-31 0,3 5 31 15,2-5-31-15,-5 0 18 0,0 0-18 0,0 0 18 0,0 0-18 16,0 0 34-16,0 0-34 0,0 0 35 0,-5-3-35 15,5 3 30-15,0 0-30 0,0 0 30 0,-3-2-30 0,3 2 32 16,0 0-32-16,0 0 32 0,0 0-32 0,0 0 49 16,0 0-49-16,0 0 49 0,0 0-49 15,0 0 53-15,0 0-53 0,0 0 53 0,-4 0-53 16,4 0 43-16,0 0-43 0,0 0 44 0,-3 0-44 0,3 0 53 16,0 0-53-16,0 0 54 0,-2 2-54 0,2-2 43 15,0 0-43-15,0 0 44 0,-4 3-44 0,4-3-88 16,0 0 88-16,-3 4-87 0,1 1 87 0,2-5-82 15,0 0 82-15,0 7-82 0,-3 1 82 0,3-8-72 0,0 0 72 16,0 16-71-16,-4-1 71 0,4-15-43 0,0 0 43 16,-2 20-43-16,2 6 43 0,0-26-21 0,0 0 21 15,0 24-21-15,0 0 21 0,0-24-2 16,0 0 2-16,0 24-1 0,0-3 1 0,0-21-2 0,0 0 2 0,2 22-1 16,2-5 1-16,-4 2 1 0,0-4-1 0,0-3 1 15,0-3-1-15,0 5 17 0,0-1-17 0,0-4 17 16,0-2-17-16,0 3 16 0,0 2-16 0,0 5 17 15,-4 4-17-15,4-21 17 0,0 0-17 0,-2 24 17 16,2 3-17-16,0-27 15 0,0 0-15 0,-3 26 16 16,3-1-16-16,0-25 16 0,0 0-16 0,0 30 17 15,0 2-17-15,0-32 4 0,0 0-4 0,-4 28 4 16,3-6-4-16,1-22 7 0,0 0-7 0,0 24 8 16,0 0-8-16,0-4 13 0,0 1-13 0,0-7 14 15,0-6-14-15,0 4 15 0,-2-2-15 0,2-1 15 0,0 0-15 16,0 3 9-16,2 3-9 0,-2-8 9 0,1-2-9 15,-1 2 9-15,0 5-9 0,0 3 10 16,-1 6-10-16,1-21 15 0,0 0-15 0,-2 24 15 0,0 7-15 0,2-31 22 16,0 0-22-16,0 24 23 0,-3 0-23 0,3-24 38 15,0 0-38-15,0 24 39 0,-4-2-39 16,4-22 21-16,0 0-21 0,-1 24 21 0,1 0-21 16,0-24 11-16,0 0-11 0,-4 24 11 0,1 0-11 0,1 0 19 15,-5-2-19-15,3-7 20 0,3-3-20 0,-3 0 3 16,2 0-3-16,-1 7 3 0,-1 2-3 0,1-1 6 15,1 3-6-15,-1-8 7 0,-1-3-7 16,4-12 13-16,0 0-13 0,-3 24 14 0,-2 3-14 16,5-27 15-16,0 0-15 0,-4 28 15 0,2-4-15 0,2-24 25 15,0 0-25-15,-3 27 26 0,-1-3-26 0,4-24 20 0,0 0-20 16,-1 21 20-16,1 1-20 0,0-22 26 0,0 0-26 16,-4 21 26-16,4 1-26 0,0-2 22 15,-3-1-22-15,1-5 23 0,2-4-23 0,0 2 25 16,2-3-25-16,1-1 26 0,-3-1-26 0,4 2 38 0,-4 3-38 0,0-4 39 15,0 3-39-15,0-3 48 0,0 4-48 0,0 0 49 16,1-1-49-16,-1-11 53 0,0 0-53 0,4 18 53 16,-1 6-53-16,-3-24 44 0,0 0-44 0,4 24 44 15,1 0-44-15,-5-24 48 16,0 0-48-16,4 21 48 0,1 1-48 0,-5-22 47 0,0 0-47 0,3 24 48 16,-1-5-48-16,-2-19 36 0,0 0-36 0,3 21 37 15,1-6-37-15,-4-15 9 0,0 0-9 0,0 14 10 16,2-2-10-16,-2-12 3 0,0 0-3 0,1 10 3 0,-1 0-3 15,0-10-37-15,0 0 37 0,0 9-37 0,2-1 37 16,-2-8-106-16,0 0 106 0,0 7-105 0,4-3 105 16,-4-4-201-16,0 0 201 0,0 0-200 0,0 0 200 0,0 0-949 15</inkml:trace>
  <inkml:trace contextRef="#ctx0" brushRef="#br0" timeOffset="-194091.05">13967 6244 169 0,'0'0'0'0,"0"0"0"16,0 0 0-16,0 0 99 0,0 0-99 0,0 0 99 16,-2-1-99-16,2 1 98 0,0 0-98 0,0 0 99 15,-2-4-99-15,2 4 82 0,0 0-82 0,0 0 82 16,-5-7-82-16,5 7 78 0,0 0-78 0,-2-1 78 16,0-3-78-16,2 4 79 0,0 0-79 0,0 0 80 15,0-3-80-15,0 3 78 0,0 0-78 0,0 0 79 16,0 0-79-16,0 0 51 0,0 0-51 0,0 0 52 15,0 0-52-15,0 0 40 0,0 0-40 0,0 0 41 0,0 0-41 0,0 0 27 16,0 0-27-16,0 0 27 0,4 0-27 16,-4 0 4-16,0 0-4 0,7 3 4 0,3 2-4 0,-10-5 15 15,0 0-15-15,21 19 16 0,7 9-16 0,-28-28 3 16,0 0-3-16,38 39 4 0,11 12-4 16,-49-51 6-16,0 0-6 0,52 59 7 0,11 11-7 0,-63-70 22 15,0 0-22-15,70 91 23 0,13 20-23 0,-83-111 20 16,0 0-20-16,72 98 20 0,-1-2-20 0,-71-96 9 15,0 0-9-15,61 77 10 0,-5-17-10 0,-56-60 10 16,0 0-10-16,45 46 11 0,-13-19-11 0,-32-27 15 16,0 0-15-16,24 17 16 0,-12-10-16 0,-12-7-63 0,0 0 63 15,9-3-62-15,-6-6 62 0,-3 9-148 0,0 0 148 16,-8-30-148-16,-13-22 148 0,21 52-139 0,0 0 139 16,-32-72-139-16,-8-22 139 15,-35-71-621-15</inkml:trace>
  <inkml:trace contextRef="#ctx0" brushRef="#br0" timeOffset="-193790.545">14665 6027 908 0,'0'0'0'0,"-9"3"0"15,-1 6 0-15,10-9 105 0,0 0-105 0,-9 7 106 16,6-7-106-16,3 0 91 0,0 0-91 0,-7 12 91 15,0 0-91-15,7-12 77 0,0 0-77 0,-16 36 77 0,-10 12-77 16,26-48 58-16,0 0-58 0,-30 66 59 16,-8 17-59-16,38-83 39 0,0 0-39 0,-63 113 40 15,-13 29-40-15,76-142 42 0,0 0-42 0,-77 137 42 0,-7 10-42 0,84-147 57 16,0 0-57-16,-73 129 58 0,0-14-58 0,73-115 48 16,0 0-48-16,-49 78 49 0,18-26-49 0,31-52-5 15,0 0 5-15,-28 22-4 0,11-25 4 0,6-13-129 16,9-20 129-16,9-10-129 0,6-17 129 0,-13 63-151 15,0 0 151-15,17-88-151 0,9-20 151 0,19-87-936 16</inkml:trace>
  <inkml:trace contextRef="#ctx0" brushRef="#br0" timeOffset="-193372.641">14568 5449 1255 0,'0'0'0'0,"10"-1"0"15,2-6 0-15,-12 7 126 0,0 0-126 0,26-5 126 16,13-6-126-16,-5 6 73 0,3-5-73 0,-9 8 73 16,-4 2-73-16,-24 0 16 0,0 0-16 0,30 0 17 15,1 2-17-15,-31-2-1 0,0 0 1 0,28 2 0 16,-3 3 0-16,-25-5-12 0,0 0 12 0,19 3-12 0,-4 2 12 15,-15-5-5-15,0 0 5 0,9 11-4 0,0-3 4 16,-9-8-3-16,0 0 3 0,0 24-3 0,-5 7 3 16,5-31 3-16,0 0-3 0,-9 43 3 15,-3 5-3-15,0-5 3 0,3 1-3 0,0-9 3 0,2-11-3 0,7-24 7 16,0 0-7-16,-5 39 7 0,1 7-7 0,4-46 3 16,0 0-3-16,4 38 4 0,3 0-4 0,-7-38 5 15,0 0-5-15,19 24 6 0,9-6-6 0,-28-18 7 16,0 0-7-16,40 6 7 0,10-15-7 15,-50 9 7 1,0 0-7-16,54-10 8 0,2-7-8 0,-56 17-26 0,0 0 26 0,51-21-25 0,-4-1 25 0,-47 22-122 16,0 0 122-16,35-21-122 0,-7 2 122 0,-28 19-153 15,0 0 153-15,10-24-152 0,-12 2 152 0,11-22-742 0</inkml:trace>
  <inkml:trace contextRef="#ctx0" brushRef="#br0" timeOffset="-193116.231">15066 6484 1143 0,'0'0'0'0,"26"4"0"16,14 2 0-16,-40-6 159 0,0 0-159 0,49 9 159 15,10-2-159-15,-8 1 97 0,4-2-97 0,-6 0 97 0,0 0-97 16,-49-6 35-16,0 0-35 0,56 3 36 0,6 0-36 15,-62-3-1-15,0 0 1 0,58 4 0 0,-4-4 0 16,-54 0-67-16,0 0 67 0,43 0-66 16,-6-4 66-16,-37 4-116 0,0 0 116 0,26-8-115 0,-2-11 115 0,-24 19-210 15,0 0 210-15,18-31-210 0,-8-5 210 16,20-32-594-16</inkml:trace>
  <inkml:trace contextRef="#ctx0" brushRef="#br0" timeOffset="-192841.276">15505 6191 1031 0,'0'0'0'16,"7"0"0"-16,1 0 0 0,-8 0 152 0,0 0-152 0,9 0 153 16,-5 2-153-16,-4-2 90 0,0 0-90 0,8 10 90 15,5 6-90-15,-13-16 77 0,0 0-77 0,8 36 78 16,1 15-78-16,-9-51 17 0,0 0-17 0,0 67 17 15,-7 12-17-15,7-79 6 0,0 0-6 0,-17 114 7 16,-10 27-7-16,27-141-55 0,0 0 55 0,-19 118-55 16,2-12 55-16,17-106-104 0,0 0 104 0,-9 72-103 15,7-25 103-15,2-47-119 0,0 0 119 0,20 12-118 16,18-36 118-16,-38 24-233 0,0 0 233 0,50-54-232 16,17-26 232-16,48-54-407 0</inkml:trace>
  <inkml:trace contextRef="#ctx0" brushRef="#br0" timeOffset="-192338.432">16069 6094 595 0,'0'0'0'0,"-5"12"0"0,-7 10 0 15,12-22 150-15,0 0-150 0,7 8 150 0,12-6-150 0,-19-2 136 16,0 0-136-16,16 12 136 0,-2 5-136 0,-2 7 116 16,-4 2-116-16,1 8 116 0,0 0-116 0,-9-34 66 15,0 0-66-15,7 57 66 0,-5 10-66 0,-1 0 39 16,-1-4-39-16,0-13 39 0,2-11-39 0,-2-39 35 15,0 0-35-15,5 43 36 16,6-2-36-16,-11-41 22 0,0 0-22 0,17 27 22 0,4-11-22 0,0-11 27 16,5-10-27-16,-1-7 27 0,4-9-27 0,-29 21 3 0,0 0-3 15,37-31 3-15,8-16-3 0,-45 47 23 0,0 0-23 16,42-50 24-16,1-10-24 0,-1-2 2 0,0-1-2 16,-14 17 2-16,-9 13-2 0,-2-3 12 15,-10 9-12-15,2-1 13 0,-2 4-13 0,0 2 15 0,-3 7-15 0,1 1 16 16,-2-2-16-16,-3 16 3 0,0 0-3 0,2-12 4 15,5 6-4-15,-7 0 22 0,2 3-22 0,-2 0 22 16,0 3-22-16,0 0 31 0,0 0-31 0,0 0 31 16,0 0-31-16,0 0 5 0,0 0-5 0,0 0 6 15,0 0-6-15,0 0 0 0,0 3 0 0,1 12 0 16,1 13 0-16,-2-28-1 0,0 0 1 0,5 44 0 16,2 20 0-16,2 3-4 0,0 6 4 0,-4 18-3 15,2 8 3-15,-7-99-8 0,0 0 8 0,0 119-7 16,2 13 7-16,-2-132-1 0,0 0 1 0,-2 133-1 15,-1 9 1-15,3-142-1 0,0 0 1 0,-6 115 0 0,1-17 0 16,2-19 0-16,-6-25 0 0,5-21 0 0,4-26 0 16,-5 5 0-16,2-4 0 0,-3-3 1 15,5 1-1-15,1-6-17 0,0 0 17 0,-23 8-17 16,-14-3 17-16,37-5-102 0,0 0 102 0,-45-17-102 0,-9-14 102 0,54 31-225 16,0 0 225-16,-63-90-224 0,-1-41 224 15,-63-88-862-15</inkml:trace>
  <inkml:trace contextRef="#ctx0" brushRef="#br0" timeOffset="-191942.204">16489 5359 662 0,'0'0'0'0,"0"12"0"0,-2 7 0 0,2-19 51 0,0 0-51 16,14 6 51-16,9-6-51 0,-2-6 89 0,3-3-89 0,-3 6 90 15,4-3-90-15,-3 3 108 0,1-4-108 16,-4 4 109-16,0 1-109 0,0 2 62 0,-1 2-62 0,3-4 63 16,-4 2-63-16,-17 0 62 0,0 0-62 0,21 0 63 15,3 0-63-15,-24 0 36 0,0 0-36 0,20 9 37 16,-3-3-37-16,-17-6 25 0,0 0-25 0,14 21 26 16,0 10-26-16,-14-31 9 0,0 0-9 0,5 41 10 15,-1 9-10-15,-4-50 5 0,0 0-5 0,0 54 5 16,0 3-5-16,0-57 7 0,0 0-7 0,-4 58 8 15,1-3-8-15,3-55 13 0,0 0-13 0,0 48 13 0,1-5-13 16,-1-43 15-16,0 0-15 0,11 39 15 16,4-3-15-16,-15-36 25 0,0 0-25 0,23 22 26 0,7-4-26 15,-30-18 6-15,0 0-6 16,33 8 7-16,2-8-7 0,-35 0-8 0,0 0 8 0,33-5-7 16,-4-7 7-16,-29 12-113 0,0 0 113 0,25-12-113 0,-4-3 113 0,-21 15-177 15,0 0 177-15,15-9-176 0,-4-3 176 16,15-7-724-16</inkml:trace>
  <inkml:trace contextRef="#ctx0" brushRef="#br0" timeOffset="-191522.055">17832 6263 460 0,'0'0'0'0,"-10"-7"0"16,-9-3 0-16,19 10-83 0,0 0 83 0,-13-3-82 0,3-1 82 0,10 4-55 0,0 0 55 0,-9-3-55 16,1 6 55-16,-1-3 4 0,0 4-4 0,4-3 5 15,5 1-5-15,0-2 97 0,-5 2-97 0,5-2 98 16,0 0-98-16,0 0 94 0,0 0-94 0,14 7 95 15,7 1-95-15,8 2 116 0,6 2-116 0,3-1 116 16,6-1-116-16,-44-10 130 0,0 0-130 0,52 12 131 16,7-5-131-16,-59-7 82 0,0 0-82 0,70 10 83 15,10 0-83-15,-80-10 91 0,0 0-91 0,93 12 91 0,11 4-91 16,-104-16 65-16,0 0-65 0,84 5 66 0,-9-2-66 16,-75-3 31-16,0 0-31 0,52-1 31 0,-21-6-31 15,-31 7-1-15,0 0 1 0,28-7 0 0,-12 2 0 16,-16 5-53-16,0 0 53 0,14-10-53 0,-11-2 53 0,-3 12-147 15,0 0 147-15,-9-14-146 0,-10-2 146 0,19 16-206 16,0 0 206-16,-38-10-205 0,-14 7 205 0,-37-9-489 16</inkml:trace>
  <inkml:trace contextRef="#ctx0" brushRef="#br0" timeOffset="-191303.271">17710 6668 919 0,'0'0'0'0,"13"3"0"0,9 5 0 0,-22-8 146 0,0 0-146 16,37 6 146-16,13 2-146 0,-4 2 156 0,2-1-156 15,-4-2 156-15,-1 1-156 0,-43-8 73 0,0 0-73 0,53 4 73 16,6-2-73-16,-59-2 19 0,0 0-19 0,63 3 20 16,5 0-20-16,-68-3-46 0,0 0 46 0,62 0-46 15,-2 4 46-15,-60-4-163 0,0 0 163 0,50-4-162 16,-5-1 162-16,-45 5-159 0,0 0 159 0,46-3-158 15,-1 3 158-15,46-7-631 0</inkml:trace>
  <inkml:trace contextRef="#ctx0" brushRef="#br0" timeOffset="-182076.323">19121 6176 147 0,'0'0'0'0,"4"0"0"0,3-4 0 0,-7 4 80 0,0 0-80 16,0 0 80-16,2-5-80 0,-2 5 98 0,0 0-98 15,1-3 99-15,-1-1-99 0,0 4 97 0,0 0-97 0,0-3 97 16,-1 0-97-16,1 3 92 0,0 0-92 0,0 0 93 16,-2-4-93-16,2 4 67 0,0 0-67 0,0 0 68 15,0-2-68-15,0 2 61 0,0 0-61 0,0 0 61 16,-4-3-61-16,4 3 46 0,0 0-46 0,0 0 47 15,0 0-47-15,0 0 30 0,0 0-30 0,0 0 30 16,0 0-30-16,0 0 25 0,0 0-25 0,0 0 26 16,0 0-26-16,0 0 8 0,0 0-8 0,-1 15 9 15,-3 9-9-15,4-24 35 0,0 0-35 0,-5 47 35 16,-2 16-35-16,7-63 27 0,0 0-27 16,-9 70 27-16,1 11-27 0,8-81 33 0,0 0-33 0,-13 94 33 15,-4 16-33-15,17-110 38 0,0 0-38 0,-16 82 38 16,4-10-38-16,12-72 23 0,0 0-23 0,-5 46 24 0,3-22-24 15,2-24 28-15,0 0-28 0,0 21 28 0,2-11-28 16,-2-10 38-16,0 0-38 0,3 8 38 0,1-8-38 16,-4 0 32-16,0 0-32 0,5-6 32 0,4-8-32 0,-9 14 32 15,0 0-32-15,3-27 33 0,1-8-33 0,1 3 3 16,-5-8-3-16,0 1 3 0,-4-4-3 0,4 43 9 16,0 0-9-16,-5-55 9 0,2-8-9 15,-4 3 1-15,2 2-1 0,1 6 1 16,2 1-1-16,2 8 0 0,0 0 0 0,0 7 0 0,0-1 0 0,0 37-7 15,0 0 7-15,4-40-6 0,1 1 6 0,-5 39-9 16,0 0 9-16,9-38-9 0,-1 4 9 0,-8 34-1 16,0 0 1-16,13-28-1 0,1 4 1 0,-14 24-1 0,0 0 1 15,15-15-1-15,3 0 1 0,-18 15-7 16,0 0 7-16,22-6-7 0,6 3 7 0,-28 3-14 0,0 0 14 0,26 0-13 16,4 3 13-16,-30-3-9 0,0 0 9 0,33 9-9 15,-2 0 9-15,-31-9-4 0,0 0 4 0,34 10-4 16,-1 2 4-16,-33-12-1 0,0 0 1 0,34 12 0 15,1 2 0-15,-35-14 2 0,0 0-2 0,40 13 2 16,4-4-2-16,-44-9 3 0,0 0-3 0,45 7 3 16,4-6-3-16,-49-1 6 0,0 0-6 0,44 4 7 15,-4-4-7-15,-40 0-17 0,0 0 17 0,31-4-17 16,-7 3 17-16,-24 1-114 0,0 0 114 0,13-11-113 16,-8-6 113-16,-5 17-133 0,0 0 133 0,-16-24-132 15,-15-5 132-15,-16-24-924 0</inkml:trace>
  <inkml:trace contextRef="#ctx0" brushRef="#br0" timeOffset="-181584.22">19590 5225 1121 0,'0'0'0'0,"0"0"0"0,0 0 0 0,0 0 78 0,0 0-78 0,0 0 78 0,2-2-78 0,-2 2 1 0,0 0-1 16,12-3 1-16,5-1-1 0,-17 4-38 16,0 0 38-16,32-5-37 0,11 5 37 0,-43 0-47 0,0 0 47 0,42 0-47 15,3 0 47-15,-5 2-2 0,-6 1 2 0,-5 4-1 16,-4-2 1-16,-25-5 4 0,0 0-4 0,27 11 5 15,-4 1-5-15,-23-12 34 0,0 0-34 0,21 15 35 16,-4 6-35-16,-17-21 37 0,0 0-37 0,13 20 37 16,-6 8-37-16,-7-28 23 0,0 0-23 0,1 34 24 15,-6 5-24-15,5-39 46 0,0 0-46 0,-7 40 47 16,-3 1-47-16,10-41 51 0,0 0-51 0,-14 38 51 16,2-9-51-16,12-29 59 0,0 0-59 0,-13 29 59 15,3-5-59-15,10-24 40 0,0 0-40 0,-7 24 40 16,3-4-40-16,-2-1 30 0,4 0-30 0,2-2 30 15,2-5-30-15,-2-12 15 0,0 0-15 0,15 12 15 0,10 4-15 16,-25-16 11-16,0 0-11 0,31 12 11 16,11-2-11-16,-42-10 26 0,0 0-26 0,38 5 26 0,4-2-26 15,-9-3-37-15,-3 0 37 0,-8-3-36 0,-6-2 36 0,-2 1-130 16,-4-2 130-16,-3 0-130 0,-3 0 130 0,-4 6-189 16,0 0 189-16,0-18-188 0,-7-4 188 15,0-21-758-15</inkml:trace>
  <inkml:trace contextRef="#ctx0" brushRef="#br0" timeOffset="-181397.679">20557 6184 1121 0,'0'0'0'0,"-2"-8"0"16,0-4 0-16,2 12-79 0,0 0 79 0,0 0-79 15,9 0 79-15,-9 0-123 0,0 0 123 0,-9-19-123 16,-8-17 123-16,-7-22-447 0</inkml:trace>
  <inkml:trace contextRef="#ctx0" brushRef="#br0" timeOffset="-179999.279">13514 5271 191 0,'0'0'0'0,"0"0"0"0,0 0 0 0,0 0 79 16,0 0-79-16,0 0 80 0,0 0-80 0,0 0 72 16,0 0-72-16,0 0 73 0,0 0-73 0,0 0 64 0,0 0-64 15,0 0 64-15,0 0-64 0,0 0 48 0,0 0-48 0,0 0 48 16,0 0-48-16,0 0 43 0,0 0-43 0,0 0 44 15,0 0-44-15,0 0 10 0,0 0-10 0,0 0 11 16,0 0-11-16,0 0 3 0,0 0-3 0,0 0 3 16,0 0-3-16,0 0 0 0,0 0 0 0,0 0 0 15,0 0 0-15,0 0-4 0,0 0 4 0,0 0-3 16,8 16 3-16,-8-16-8 0,0 0 8 0,9 27-8 16,3 13 8-16,-12-40 1 0,0 0-1 0,9 56 1 15,0 18-1-15,-9-74 40 0,0 0-40 0,8 113 40 16,1 31-40-16,-5-16 43 0,-4 2-43 0,0-20 43 15,0-7-43-15,0-103 35 0,0 0-35 0,-7 121 36 16,0 15-36-16,7-136 40 0,0 0-40 0,-7 135 40 0,-2 7-40 16,0-18 45-16,-5-10-45 0,2-6 45 15,-4-8-45-15,2-6 58 0,-3 0-58 0,1-6 58 16,-5-10-58-16,21-78 50 0,0 0-50 0,-17 98 50 0,0 10-50 0,17-108 38 16,0 0-38-16,-13 104 38 0,5-1-38 15,8-103 41-15,0 0-41 0,-4 91 41 0,11-9-41 0,-7-82 16 16,0 0-16-16,5 64 17 0,4-20-17 0,-9-44 20 15,0 0-20-15,12 34 20 0,0-13-20 0,-12-21 39 16,0 0-39-16,13 12 40 0,1-10-40 0,-14-2 12 16,0 0-12-16,14-2 12 0,1-3-12 0,-15 5 31 15,0 0-31-15,12-12 31 0,-3-5-31 0,-9 17 2 16,0 0-2-16,11-19 2 0,-1 0-2 0,-10 19 0 0,0 0 0 16,9-21 0-16,-1 6 0 0,-8 15-7 15,0 0 7-15,13-15-6 0,-3 3 6 0,-10 12-17 0,0 0 17 16,16-12-16-16,5 1 16 0,-21 11-4 0,0 0 4 0,26-8-4 15,10-1 4-15,-36 9-14 0,0 0 14 0,47-8-13 16,11 1 13-16,-58 7-9 0,0 0 9 0,66-9-8 16,6-3 8-16,-72 12-15 0,0 0 15 0,111-19-15 15,28-8 15-15,-139 27-15 0,0 0 15 0,142-27-15 16,14-4 15-16,-20 7-40 0,-9 3 40 0,-13 1-39 16,-12 3 39-16,-102 17-20 0,0 0 20 0,136-23-19 15,21-2 19-15,-157 25-20 0,0 0 20 0,183-26-20 16,24-3 20-16,-207 29-26 0,0 0 26 0,242-33-26 15,30-3 26-15,-56 5-1 0,-29 7 1 0,-11 4 0 16,-16 6 0-16,-160 14-4 0,0 0 4 0,219-20-3 0,38-3 3 16,-40 6-3-16,-15 2 3 0,-20 3-2 0,-20-4 2 15,-9 4-5-15,-5 4 5 0,-7-1-5 0,-2 6 5 16,-139 3-3-16,0 0 3 0,175-7-2 0,23-2 2 0,-44 3 0 16,-22 0 0-16,-14 3 1 0,-17 0-1 15,-6-1 1-15,-12-1-1 0,-4 5 1 0,-8 3-1 0,-71-3 1 16,0 0-1-16,85 0 1 0,8 0-1 0,-22 0-9 15,-12-3 9-15,-12 0-8 0,-10 3 8 0,-37 0-69 16,0 0 69-16,33-9-69 0,-7-3 69 16,-26 12-105-16,0 0 105 0,16-15-104 0,-11-6 104 0,-5 21-158 15,0 0 158-15,-12-34-158 0,-16-13 158 0,-12-33-474 16</inkml:trace>
  <inkml:trace contextRef="#ctx0" brushRef="#br0" timeOffset="-178836.366">12683 4744 897 0,'0'0'0'0,"12"3"0"0,9-1 0 0,-21-2 71 16,0 0-71-16,8 0 71 0,-4-2-71 0,-4 2 43 16,0 0-43-16,19-3 44 0,9-1-44 0,-28 4 11 15,0 0-11-15,47-8 11 0,12 1-11 0,-59 7 3 16,0 0-3-16,68-9 3 0,12-3-3 0,-80 12 9 16,0 0-9-16,112-8 9 0,27-6-9 0,-139 14 23 15,0 0-23-15,148-9 24 0,18 4-24 0,-166 5 43 16,0 0-43-16,170-7 44 0,17-1-44 0,-187 8 44 0,0 0-44 15,211-10 44-15,24 1-44 0,-235 9 35 0,0 0-35 0,249-12 36 16,14 3-36-16,-263 9 26 16,0 0-26-16,263-12 26 0,5 6-26 0,-268 6 9 0,0 0-9 15,263-9 10-15,0 0-10 0,-263 9 18 0,0 0-18 0,264-6 19 16,-1-1-19-16,-263 7 33 0,0 0-33 0,264-5 33 16,6-4-33-16,-270 9-33 0,0 0 33 0,267-7-32 15,5-5 32-15,-63 4-8 0,-40-3 8 0,-16 3-7 16,-24 1 7-16,-129 7-7 0,0 0 7 0,172-17-6 15,22-7 6-15,-43 2-17 0,-20-2 17 0,-9 5-17 16,-14 2 17-16,-108 17-3 0,0 0 3 0,138-21-3 16,17 2 3-16,-155 19-6 0,0 0 6 0,151-19-6 15,6 2 6-15,-157 17-14 0,0 0 14 0,139-12-13 16,-6 5 13-16,-133 7 0 0,0 0 0 0,110-5 0 16,-16 4 0-16,-94 1-4 0,0 0 4 0,82 0-3 0,-13 0 3 15,-69 0-2-15,0 0 2 0,61 3-2 0,-9 0 2 16,-52-3-2-16,0 0 2 0,44 4-1 0,-9 1 1 0,-35-5-2 15,0 0 2-15,26 3-1 0,-5 1 1 0,-21-4-1 16,0 0 1-16,12 0-1 0,-3 3 1 0,-9-3-1 16,0 0 1-16,5 0 0 0,-2 2 0 15,-3-2 1-15,0 0-1 0,0 0 2 0,0 0-2 0,0 0 6 16,0 0-6-16,0 0 6 0,0 3-6 0,0-3 8 16,0 0-8-16,0 0 9 0,0 7-9 0,0-7 1 15,0 0-1-15,0 0 1 0,-3 2-1 0,3-2 13 16,0 0-13-16,0 0 14 0,-3 7-14 0,3-7 1 0,0 0-1 15,-2 7 1-15,2 5-1 0,0-12 3 0,0 0-3 16,-4 13 4-16,3 3-4 0,1-16 0 0,0 0 0 16,0 19 1-16,1 1-1 0,-1-20-1 0,0 0 1 0,4 26 0 15,-2 3 0-15,-2-29-4 0,0 0 4 0,1 38-3 16,-1 10 3-16,0-48-14 0,0 0 14 0,-1 54-13 16,-1 13 13-16,2-67-1 0,0 0 1 15,-7 103-1-15,-2 27 1 0,9-130 0 0,0 0 0 0,-10 142 0 16,-3 19 0-16,13-161 0 0,0 0 0 0,-12 162 0 15,4 11 0-15,8-173 2 0,0 0-2 0,-6 169 2 16,3 8-2-16,3-177-1 0,0 0 1 0,-4 157 0 16,3-8 0-16,1-149 0 0,0 0 0 0,-2 134 0 15,0-16 0-15,2-118 1 0,0 0-1 0,-2 105 2 16,-1-16-2-16,3-89 4 0,0 0-4 0,-7 87 5 16,-2-5-5-16,9-82 14 0,0 0-14 0,-14 71 15 0,0-8-15 15,14-63 14-15,0 0-14 0,-10 51 15 0,-2-11-15 16,5-4 15-16,5-6-15 0,-3-19 16 0,5-11-16 15,0 5 26-15,0-2-26 0,-2 2 26 0,0 6-26 16,2 1 0-16,0 0 0 0,0-4 1 0,0-3-1 0,0 2 8 16,-3 0-8-16,3-5 8 0,0 1-8 0,0-3 0 15,0 4 0-15,0-4 0 0,0 3 0 0,0-3-108 16,0 0 108-16,-7 0-108 0,-4-7 108 0,11 7-125 16,0 0 125-16,-24-29-124 0,-13-17 124 0,-24-29-801 15</inkml:trace>
  <inkml:trace contextRef="#ctx0" brushRef="#br0" timeOffset="-177602.046">13505 4759 147 0,'0'0'0'0,"5"-3"0"0,7 3 0 0,-12 0 46 16,0 0-46-16,4-4 46 0,-1 3-46 0,-3 1 47 15,0 0-47-15,0 0 47 0,0 0-47 0,0 0 37 16,0 0-37-16,0 0 38 0,-3 0-38 0,3 0 27 16,0 0-27-16,0 0 27 0,0 5-27 0,0-5 45 15,0 0-45-15,0 12 45 0,0 6-45 0,0-18 45 16,0 0-45-16,2 36 45 0,1 12-45 0,-3-48 63 0,0 0-63 15,3 66 64-15,1 14-64 16,-4-80 57-16,0 0-57 0,0 117 57 0,-2 28-57 0,2-145 40 0,0 0-40 16,-2 142 41-16,-4 7-41 0,6-149-2 0,0 0 2 0,-6 139-2 15,-2-5 2-15,8-134-117 0,0 0 117 0,-6 97-117 16,3-28 117-16,-6 99-456 0</inkml:trace>
  <inkml:trace contextRef="#ctx0" brushRef="#br0" timeOffset="-173753.824">8331 9018 785 0,'0'0'0'15,"5"-9"0"-15,0-6 0 0,-5 15 47 0,0 0-47 16,4-3 48-16,-1 3-48 0,-3 0 1 0,0 0-1 0,5 5 1 15,8 5-1-15,-13-10-67 0,0 0 67 0,17 7-67 16,7 1 67-16,-24-8-194 0,0 0 194 0,27 2-193 16,6 0 193-16,22 3-163 0</inkml:trace>
  <inkml:trace contextRef="#ctx0" brushRef="#br0" timeOffset="-170559.541">11667 7444 91 0,'0'0'0'15,"12"5"0"-15,11 2 0 0,-23-7 40 0,0 0-40 0,-4-4 40 16,-13-8-40-16,17 12 54 0,0 0-54 0,-14-8 54 16,-3-1-54-16,17 9 55 0,0 0-55 0,-16-7 55 15,2-1-55-15,14 8 57 0,0 0-57 0,-12-9 57 16,3 2-57-16,9 7 50 0,0 0-50 0,-12-7 51 15,3 2-51-15,9 5 38 0,0 0-38 0,-12-7 38 16,3-1-38-16,9 8 40 0,0 0-40 0,-17-11 41 16,-1-2-41-16,18 13 45 0,0 0-45 0,-17-12 45 15,-2-4-45-15,19 16 52 0,0 0-52 0,-18-15 52 16,3 3-52-16,15 12 66 0,0 0-66 0,-18-12 66 16,4 0-66-16,14 12 52 15,0 0-52-15,-21-12 52 0,4 2-52 0,17 10 45 0,0 0-45 0,-21-9 46 0,-3-3-46 16,5 2 36-16,3 1-36 0,2 4 37 0,7 5-37 15,-5-3 15-15,1-2-15 0,-1 1 16 0,3 1-16 0,9 3 21 16,0 0-21-16,-21-9 21 0,-5-1-21 0,26 10 14 16,0 0-14-16,-28-9 15 0,-1 2-15 15,29 7 1-15,0 0-1 0,-28-5 2 0,-2-3-2 0,30 8 1 16,0 0-1-16,-28-7 1 0,2 2-1 0,26 5-1 16,0 0 1-16,-26-4-1 0,-2-3 1 15,2 4-6-15,2 0 6 0,6 1-5 0,6 2 5 0,-2-4-15 16,0 1 15-16,2 1-15 0,0 1 15 15,-5-1-4-15,-1 2 4 0,1 0-3 0,4 0 3 0,13 0-3 0,0 0 3 16,-24 0-3-16,-9-3 3 0,33 3-11 16,0 0 11-16,-30 0-10 0,3 0 10 0,27 0-1 0,0 0 1 0,-30 0 0 15,-3 0 0-15,33 0-1 0,0 0 1 16,-30 3 0-16,4-3 0 0,-2 0-3 0,6 3 3 0,4-1-3 16,9-2 3-16,-6 3-11 0,3-3 11 15,3 0-10-15,5 0 10 0,-3 0-9 0,0 0 9 0,-1 0-9 16,2 0 9-16,-4 0 0 0,1 0 0 0,4 4 0 15,2-4 0-15,-3 2-1 0,-2-2 1 0,-5 1-1 16,-4 1 1-16,17-2-1 0,0 0 1 0,-21 2 0 16,-5-1 0-16,26-1-1 0,0 0 1 0,-26 4 0 15,1-4 0-15,25 0-1 0,0 0 1 0,-26 3 0 16,-3-1 0-16,29-2 0 0,0 0 0 0,-25 3 0 16,3 1 0-16,22-4-6 0,0 0 6 0,-21 3-6 15,2 1 6-15,1 1-4 0,1 2 4 0,8-6-3 0,4-1 3 16,-4 2-1-16,6-2 1 0,-6 2 0 0,5 1 0 15,-8-3 0-15,0 4 0 0,7-3 0 16,0 1 0-16,-4 0 0 0,0 1 0 0,0-3 1 0,-1 4-1 0,-4-1 0 16,-3 2 0-16,4 2 0 0,5-5 0 0,8-2 0 15,0 0 0-15,-21 10 0 0,-12-1 0 0,33-9-2 16,0 0 2-16,-26 12-1 0,-1-5 1 0,27-7-5 16,0 0 5-16,-29 13-4 0,-4 3 4 15,33-16-3-15,0 0 3 0,-30 13-3 0,7 1 3 0,23-14-6 16,0 0 6-16,-29 19-5 0,-1-4 5 0,30-15-1 0,0 0 1 15,-24 16 0-15,3-3 0 0,21-13-1 0,0 0 1 16,-26 19 0-16,0-3 0 0,26-16-2 16,0 0 2-16,-25 15-1 0,4 1 1 0,1-3 0 15,-1 1 0-15,7-2 0 0,5-3 0 0,9-9 0 0,0 0 0 0,-21 15 0 16,-5 0 0-16,26-15 0 0,0 0 0 16,-21 16 0-16,0-3 0 0,21-13 0 0,0 0 0 0,-23 16 0 15,-1-2 0-15,24-14-1 0,0 0 1 0,-26 17-1 16,2-2 1-16,-1-3 0 0,3 0 0 0,9-5 0 15,8-2 0-15,5-5-1 0,0 0 1 16,-21 16-1-16,-3 2 1 0,24-18-1 0,0 0 1 0,-18 16-1 16,1 1 1-16,17-17 1 0,0 0-1 0,-21 15 2 15,4 3-2-15,17-18 0 0,0 0 0 0,-18 15 0 16,1 0 0-16,17-15 1 0,0 0-1 16,-16 16 2-16,-1-1-2 15,17-15 1-15,0 0-1 0,-18 16 2 0,1-1-2 0,17-15 1 16,0 0-1-16,-19 15 1 0,1 1-1 0,18-16 1 0,0 0-1 0,-21 17 1 0,4-2-1 15,17-15 0-15,0 0 0 0,-17 16 1 0,1-4-1 16,16-12 3-16,0 0-3 0,-14 14 3 0,-4-1-3 0,18-13 1 16,0 0-1-16,-12 14 2 0,-2 0-2 0,14-14 0 15,0 0 0-15,-10 8 0 0,1 4 0 0,9-12 0 16,0 0 0-16,-10 10 0 0,3 2 0 0,7-12 0 16,0 0 0-16,-12 14 0 0,3 2 0 0,0-1-2 15,0 2 2-15,6-7-1 0,1-6 1 0,2-4-1 16,0 0 1-16,-3 8-1 0,-1-1 1 15,4-7-1-15,0 0 1 0,-2 12-1 0,-4-3 1 0,6-9 1 0,0 0-1 16,-6 12 1-16,3 0-1 0,3-12 5 16,0 0-5-16,-9 15 5 0,0-3-5 0,9-12 8 0,0 0-8 15,-7 16 9-15,0-1-9 0,7-15 8 0,0 0-8 16,-3 12 8-16,-4 0-8 0,7-12 3 0,0 0-3 0,-5 9 4 16,0 1-4-16,5-10 2 0,0 0-2 15,-4 10 2-15,-5 4-2 0,9-14 10 0,0 0-10 0,-3 12 10 16,-2 3-10-16,1-1 0 0,-1 3 0 0,5-8 1 15,-4-4-1-15,4 2 0 0,0-4 0 0,-3 6 1 16,1-2-1-16,-1 6 3 0,-1 6-3 0,1-7 3 16,1-3-3-16,-1 4 1 15,-3 1-1-15,3-4 2 0,-1-1-2 0,4-9 5 0,0 0-5 0,-1 15 5 16,-6 6-5-16,7-21 6 0,0 0-6 0,-6 19 7 16,3 0-7-16,3-19 3 0,0 0-3 0,-5 22 3 15,-2 0-3-15,7-22 6 0,0 0-6 0,-2 24 6 0,-1-5-6 16,3-19 3-16,0 0-3 0,-6 24 3 0,5-4-3 15,1-20 5-15,0 0-5 0,-2 24 5 16,-2 2-5-16,1-2 3 0,1 0-3 0,2-8 3 0,-3-8-3 16,3 1 5-16,-4 1-5 0,2 4 5 0,2 3-5 0,-3 0 3 15,3 2-3-15,0-7 3 0,0-11-3 0,0 6 1 16,0-3-1-16,0 15 2 0,0 6-2 16,0-25 1-16,0 0-1 0,0 26 2 0,-4 1-2 15,4-27 8-15,0 0-8 0,0 33 8 0,4 3-8 0,-4-36 0 16,0 0 0-16,0 34 1 0,3-6-1 0,-1-3 8 15,2 1-8-15,-4-11 8 0,0-3-8 0,3 5 8 0,-3 2-8 16,2-3 8-16,-2 1-8 0,3 7 0 16,1 3 0-16,-4-8 1 15,0-3-1-15,0-16 3 0,0 0-3 0,3 27 3 0,6 12-3 16,-9-39-1-16,0 0 1 0,5 40 0 0,7 3 0 0,-12-43 1 0,0 0-1 0,9 41 2 16,5-2-2-16,-2-1 0 0,-5-2 0 0,2-12 0 15,-7-9 0-15,5 6 0 0,-2 1 0 16,4 2 0-16,-1-2 0 0,-8-22 0 15,0 0 0-15,12 29 0 0,4 6 0 0,-16-35-1 0,0 0 1 0,18 36-1 16,2 0 1-16,-20-36-9 0,0 0 9 0,21 39-9 16,6 0 9-16,-27-39-40 0,0 0 40 0,26 38-39 15,3 0 39-15,-29-38-36 0,0 0 36 0,30 34-36 16,3-1 36-16,-3-4-61 0,-8 0 61 0,-1-7-61 16,-5-1 61-16,-16-21-157 0,0 0 157 0,19 29-157 15,2 8 157-15,-21-37-129 0,0 0 129 0,42 69-457 16,-84-138 457-16</inkml:trace>
  <inkml:trace contextRef="#ctx0" brushRef="#br0" timeOffset="-169546.824">12205 8936 91 0,'0'0'0'0,"0"0"0"0,0 0 0 0,0 0 4 16,0 0-4-16,0 0 5 0,0 0-5 0,0 0 15 0,0 0-15 16,0 0 15-16,0 0-15 0,0 0 9 15,0 0-9-15,0 0 9 0,0 0-9 0,0 0 9 0,0 0-9 16,0 0 10-16,0 0-10 0,0 0 3 0,0 0-3 16,0 0 4-16,0 0-4 0,0 0 0 0,0 0 0 15,0 0 1-15,0 0-1 0,0 0-1 0,0 0 1 0,0 0 0 16,0 0 0-16,0 0-9 0,0 0 9 0,0 0-9 15,0 0 9-15,0 0-55 0</inkml:trace>
  <inkml:trace contextRef="#ctx0" brushRef="#br0" timeOffset="-167485.838">10219 8307 315 0,'0'0'0'0,"0"-5"0"15,-2-7 0-15,2 12-42 0,0 0 42 0,0-5-42 16,0 3 42-16,0-3-103 0</inkml:trace>
  <inkml:trace contextRef="#ctx0" brushRef="#br0" timeOffset="-166145.161">10895 7420 1132 0,'0'0'0'0,"0"0"-218"0,0 0 218 0,0 0-217 16,-5-4 217-16,5 4-80 0,0 0 80 0,0 0-79 16,-2-5 79-16,2 5-67 0,0 0 67 0,0 0-67 15,2-3 67-15,-2 3-78 0,0 0 78 0,0 0-77 16,0 0 77-16,0 0-19 0,0 0 19 0,0 0-18 15,0 0 18-15,0 0-7 0,0 0 7 0,0 0-6 16,0 0 6-16,0 0-4 0,0 0 4 0,0 0-4 16,-4 1 4-16,4-1 0 0,0 0 0 0,0 0 1 15,0 4-1-15,0-4 8 0,-7 7-8 0,2 1 9 16,-3 4-9-16,-1 7 26 0,-7 8-26 0,6-6 26 16,1-6-26-16,9-15 20 0,0 0-20 0,-16 40 20 15,-8 6-20-15,24-46 17 0,0 0-17 0,-26 53 17 0,-6 5-17 16,32-58 18-16,0 0-18 0,-29 59 18 0,-8-5-18 0,37-54 24 15,0 0-24-15,-26 48 25 0,0-8-25 16,26-40 54-16,0 0-54 0,-24 34 54 0,6-5-54 16,18-29 52-16,0 0-52 0,-17 22 52 0,8-4-52 0,9-18 49 15,0 0-49-15,-9 12 50 0,1-4-50 0,8-8 44 16,0 0-44-16,-4 7 44 0,-1-2-44 0,5-5 42 16,0 0-42-16,-4 4 42 0,4-1-42 0,0-3 4 15,0 0-4-15,0 0 5 0,0 0-5 0,0 0-13 16,0 0 13-16,0 0-12 0,0 0 12 0,0 0-46 15,0 0 46-15,0 0-46 0,0 0 46 0,0 0-91 0,0 0 91 16,9-12-90-16,3-7 90 0,11-10-378 0</inkml:trace>
  <inkml:trace contextRef="#ctx0" brushRef="#br0" timeOffset="-165730.283">11407 7423 852 0,'0'0'0'0,"-7"0"0"16,-7-2 0-16,14 2 83 0,0 0-83 0,-3 4 83 0,3 3-83 16,0-7 38-16,0 0-38 0,-5 8 39 15,3 8-39-15,2-16 0 0,0 0 0 0,-10 22 0 16,-8 10 0-16,18-32-4 0,0 0 4 0,-21 33-4 0,-3 6 4 0,24-39 7 15,0 0-7-15,-33 43 7 0,-2 5-7 16,35-48 34-16,0 0-34 0,-47 53 34 0,-4 7-34 0,51-60-30 16,0 0 30-16,-64 72-30 0,-11 17 30 15,75-89-55-15,0 0 55 0,-65 88-54 0,1 4 54 16,14-18-21-16,8-9 21 0,16-29-21 0,13-17 21 16,13-19-17-16,0 0 17 0,-34 39-16 0,-5 9 16 0,39-48-5 15,0 0 5-15,-29 31-5 0,4-11 5 0,25-20-3 16,0 0 3-16,-17 19-3 0,3-7 3 0,14-12-5 15,0 0 5-15,-11 12-5 0,6-7 5 0,5-5-12 16,0 0 12-16,-5 7-12 0,1-3 12 0,4-4-45 0,0 0 45 16,-3 1-44-16,1 3 44 0,2-4-43 0,0 0 43 15,5-5-43-15,8-11 43 0,-13 16-86 0,0 0 86 0,19-27-85 16,9-7 85-16,15-26-316 0</inkml:trace>
  <inkml:trace contextRef="#ctx0" brushRef="#br0" timeOffset="-165524.306">11582 7656 527 0,'0'0'0'0,"-13"3"0"0,-8-1 0 16,21-2 37-16,0 0-37 0,-3 7 37 0,8 0-37 15,-5-7-55-15,0 0 55 0,4 8-54 16,-1-2 54-16,-3-6-82 0,0 0 82 0,-12 22-82 0,-9 5 82 0,-10 21-166 16</inkml:trace>
  <inkml:trace contextRef="#ctx0" brushRef="#br0" timeOffset="-165291.854">11376 7884 113 0,'0'0'0'0,"-14"14"0"0,-7 11 0 0,0-1 59 16,0 4-59-16,7-8 60 0,0-1-60 0,14-19 42 16,0 0-42-16,-29 39 43 0,-8 16-43 15,37-55 32-15,0 0-32 0,-55 76 32 0,-13 14-32 0,68-90 34 16,0 0-34-16,-60 83 34 0,-4-1-34 0,64-82 37 15,0 0-37-15,-51 72 37 0,4-9-37 0,47-63 38 16,0 0-38-16,-36 50 39 0,10-14-39 0,26-36 34 16,0 0-34-16,-18 24 34 0,6-9-34 15,12-15 33-15,0 0-33 0,-12 12 34 0,7-5-34 0,5-7 7 0,0 0-7 16,-6 9 8-16,5-6-8 0,1-3 0 0,0 0 0 16,0 2 0-16,1 0 0 0,-1-2-30 0,0 0 30 0,14-12-30 15,4-11 30-15,-18 23-93 0,0 0 93 16,29-36-93-16,6-12 93 0,-35 48-80 0,0 0 80 0,45-53-80 15,9-7 80-15,46-53-178 0</inkml:trace>
  <inkml:trace contextRef="#ctx0" brushRef="#br0" timeOffset="-164919.725">11972 7889 135 0,'0'0'0'0,"-7"3"0"0,-7 3 0 15,14-6 62-15,0 0-62 0,0 3 62 0,9 0-62 16,-9-3 66-16,0 0-66 0,1 4 67 0,6-2-67 16,-7-2 49-16,0 0-49 0,-7 10 49 0,-5 5-49 0,12-15 45 15,0 0-45-15,-19 19 45 0,-11 7-45 16,30-26 58-16,0 0-58 0,-33 31 59 0,-5 1-59 16,38-32 55-16,0 0-55 0,-44 43 55 0,-6 7-55 0,50-50 33 15,0 0-33-15,-68 63 34 0,-12 16-34 16,80-79 46-16,0 0-46 0,-77 74 46 0,0 3-46 15,77-77 34-15,0 0-34 0,-67 77 35 0,7-5-35 0,60-72 33 16,0 0-33-16,-50 60 34 0,11-7-34 16,39-53 22-16,0 0-22 0,-29 36 23 0,8-14-23 0,21-22 18 0,0 0-18 15,-12 17 18-15,7-13-18 0,5-4 5 16,0 0-5-16,-4 1 5 0,4-1-5 0,0 0-26 0,0 0 26 16,0 0-25-16,0 0 25 0,0 0-84 0,0 0 84 0,12-17-83 15,2-15 83-15,-14 32-184 0,0 0 184 0,25-42-183 16,8-9 183-16,22-41-351 0</inkml:trace>
  <inkml:trace contextRef="#ctx0" brushRef="#br0" timeOffset="-164627.409">12092 8204 595 0,'0'0'0'0,"-17"-3"0"15,-17-2 0-15,34 5 83 0,0 0-83 0,-5 6 83 0,16 12-83 16,-11-18 54-16,0 0-54 0,7 12 54 0,1 0-54 16,-8-12 11-16,0 0-11 0,-8 22 11 0,-6 2-11 0,14-24 1 15,0 0-1-15,-23 27 1 0,-5 4-1 0,28-31 0 16,0 0 0-16,-33 36 0 0,-2-2 0 0,35-34 1 16,0 0-1-16,-33 40 1 0,-2 4-1 0,35-44 4 15,0 0-4-15,-33 43 5 16,4 2-5-16,29-45 3 0,0 0-3 0,-23 37 3 0,7-4-3 0,16-33 2 15,0 0-2-15,-17 24 2 0,8-5-2 0,9-19-44 16,0 0 44-16,-10 15-43 0,3-3 43 31,7-12-140-31,0 0 140 0,-4 9-139 0,1-6 139 0,-6 13-317 16</inkml:trace>
  <inkml:trace contextRef="#ctx0" brushRef="#br0" timeOffset="-164430.506">12231 8456 886 0,'0'0'0'0,"-3"19"0"16,-2 8 0-16,5-27 108 0,0 0-108 0,-9 36 109 15,0 10-109-15,9-46 26 0,0 0-26 0,-12 45 26 16,-4 5-26-16,16-50-84 0,0 0 84 0,-17 48-84 0,-9-4 84 15,-16 49-660-15</inkml:trace>
  <inkml:trace contextRef="#ctx0" brushRef="#br0" timeOffset="-157636.759">11209 8362 1367 0,'0'0'0'0,"0"0"0"0,-18-17 0 0,18 17 104 0,0 0-104 16,0 0 105-16,9 1-105 0,-9-1 96 16,0 0-96-16,5 4 96 0,-1 3-96 0,-4-7 32 0,0 0-32 15,5 3 33-15,-2-1-33 0,-3-2 0 0,0 0 0 0,4 1 0 16,1 1 0-16,-5-2-42 0,0 0 42 0,0 0-42 15,0 0 42-15,0 0-189 0,0 0 189 16,-16-3-188-16,-6-2 188 0,22 5-95 0,0 0 95 0,-37-16-95 16,-10-11 95-16,-35-16-803 0</inkml:trace>
  <inkml:trace contextRef="#ctx1" brushRef="#br0">10954 8202 0</inkml:trace>
  <inkml:trace contextRef="#ctx0" brushRef="#br0" timeOffset="-157053.487">11001 8369 1278 0,'0'0'0'0,"0"-6"0"0,0-4 0 0,0 10 100 0,0 0-100 0,7-3 101 0,4 3-101 16,-11 0 68-16,0 0-68 0,12-2 68 16,0 2-68-16,-12 0-53 0,0 0 53 0,9-2-53 0,0 1 53 15,-9 1-169-15,0 0 169 0,0-9-168 0,0-6 168 0,0 15-168 16,0 0 168-16,-16-26-168 0,-3-7 168 0,-18-28-525 15</inkml:trace>
  <inkml:trace contextRef="#ctx0" brushRef="#br0" timeOffset="-156592.719">10925 8129 931 0,'0'0'0'0,"0"-5"0"0,5-2 0 0,-5 7 46 15,0 0-46-15,3 0 46 0,1 5-46 0,-4-5 1 16,0 0-1-16,5 10 2 0,4 6-2 0,-9-16-143 16,0 0 143-16,12 15-143 0,-3 2 143 0,12 17-460 0</inkml:trace>
  <inkml:trace contextRef="#ctx0" brushRef="#br0" timeOffset="-153390.391">11874 7368 617 0,'0'0'0'0,"2"-3"0"16,3-1 0-16,2-4-403 0</inkml:trace>
  <inkml:trace contextRef="#ctx0" brushRef="#br0" timeOffset="-150709.774">12195 8156 102 0,'0'0'0'0,"0"0"0"0,-5-5 0 0,5 5 36 15,0 0-36-15,3 5 36 0,6 0-36 0,-9-5 48 0,0 0-48 16,5 11 48-16,4 1-48 0,-9-12 47 0,0 0-47 15,12 12 48-15,0 3-48 0,-12-15 43 0,0 0-43 0,12 15 43 16,2 4-43-16,-14-19 36 0,0 0-36 0,16 23 36 16,3 2-36-16,-19-25 24 0,0 0-24 15,21 24 25-15,3 4-25 0,-24-28 27 0,0 0-27 0,23 24 27 16,5 3-27-16,-28-27 38 0,0 0-38 0,31 31 38 16,6-2-38-16,-37-29 32 0,0 0-32 0,35 34 32 15,3 1-32-15,-38-35 38 0,0 0-38 0,38 37 38 16,4 3-38-16,-42-40 8 0,0 0-8 0,42 39 9 15,-2 2-9-15,-40-41 13 0,0 0-13 0,45 41 13 16,6-1-13-16,-51-40 9 0,0 0-9 0,59 49 9 16,9 6-9-16,-68-55 3 0,0 0-3 0,61 53 4 15,-2 2-4-15,-59-55 12 0,0 0-12 0,59 55 12 16,4 0-12-16,-63-55 22 0,0 0-22 0,70 51 23 0,10-3-23 16,-12-9 43-16,-5-4-43 0,-9-8 44 0,-7-8-44 15,-47-19 8-15,0 0-8 0,64 27 8 0,8 3-8 0,-72-30 32 16,0 0-32-16,81 32 32 0,12 2-32 0,-93-34 17 15,0 0-17-15,85 33 17 0,4 1-17 16,-89-34 18-16,0 0-18 0,92 28 18 0,11-1-18 0,-103-27 45 16,0 0-45-16,92 21 46 0,2-3-46 0,-94-18 32 15,0 0-32-15,98 16 33 0,-4-8-33 0,-94-8 33 16,0 0-33-16,91 7 33 0,-4-3-33 0,-87-4 22 16,0 0-22-16,80 1 23 0,-3-2-23 0,-77 1 10 15,0 0-10-15,73-4 11 0,-5 1-11 0,-68 3 5 16,0 0-5-16,59-7 6 0,-9 2-6 0,-50 5 13 0,0 0-13 0,35-7 14 15,-10 0-14-15,-25 7-5 0,0 0 5 16,19-5-4-16,-5-2 4 0,-14 7-24 0,0 0 24 0,10-5-23 16,-1-4 23-16,-9 9-33 0,0 0 33 0,7-10-32 15,-5 0 32-15,-2 10-54 0,0 0 54 0,0-14-53 16,-2-3 53-16,2 17-104 0,0 0 104 0,-7-19-103 16,-2-5 103-16,9 24-117 0,0 0 117 0,-14-26-117 15,-10 1 117-15,-14-25-566 0</inkml:trace>
  <inkml:trace contextRef="#ctx0" brushRef="#br0" timeOffset="-150392.263">14892 9309 292 0,'0'0'0'0,"17"0"0"0,14 4 0 16,-20-3 1-16,-9-1-1 0,-2 0 1 15,0 0-1-15,-6 0 33 0,-6 0-33 0,7 0 34 0,1 0-34 16,-1 0 48-16,2 0-48 0,-1 0 48 0,4 0-48 0,0 0 43 15,4 2-43-15,-4-2 43 0,0 0-43 0,1 2 59 16,6 1-59-16,4 2 59 0,5 2-59 0,-16-7 79 16,0 0-79-16,26 9 79 0,10 1-79 0,-36-10 61 15,0 0-61-15,35 12 61 0,7 3-61 0,-42-15 71 16,0 0-71-16,38 16 71 0,1-1-71 0,-39-15 65 0,0 0-65 16,31 17 66-16,-3-1-66 0,-28-16 53 0,0 0-53 15,21 19 53-15,-4 1-53 0,-17-20 9 0,0 0-9 16,12 24 10-16,-3 0-10 0,-9-24-35 0,0 0 35 15,2 24-34-15,-4 2 34 16,2-26-70-16,0 0 70 0,-21 26-70 0,-12-1 70 0,33-25-77 0,0 0 77 16,-35 24-76-16,-8 0 76 0,-36 21-654 0</inkml:trace>
  <inkml:trace contextRef="#ctx0" brushRef="#br0" timeOffset="-146313.774">12139 8782 1020 0,'0'0'0'0,"0"0"-291"15,0 0 291-15,0 0-291 0,4-4 291 0,-4-1-196 16</inkml:trace>
  <inkml:trace contextRef="#ctx0" brushRef="#br0" timeOffset="-143545.436">12245 8884 91 0,'0'0'0'0,"-3"-8"0"16,-4-3 0-16,7 8 68 0,2 3-68 15,-2 0 68-15,3-2-68 0,1 2 82 0,1 0-82 0,-5 0 83 16,3 2-83-16,-3-2 80 0,0 0-80 0,0 0 81 15,0 0-81-15,0 0 82 0,0 0-82 0,0 0 83 16,0 0-83-16,0 0 86 0,0 0-86 0,0 0 87 0,0 0-87 16,0 0 75-16,0 0-75 0,0 0 76 15,0 0-76-15,0 0 62 0,0 0-62 0,0 0 63 0,0-2-63 16,0-3 59-16,0 2-59 0,2-1 60 0,2 1-60 16,-4-4 62-16,0 2-62 0,0-4 63 0,0 2-63 15,0 1 46-15,0 0-46 0,-4-2 46 0,2 4-46 0,2 4 37 16,0 0-37-16,0-11 38 0,-3-5-38 0,3 16 34 15,0 0-34-15,0-19 35 0,-5-1-35 0,5 20 3 16,0 0-3-16,-2-28 3 0,0 1-3 16,2 27 25-16,0 0-25 0,-3-28 26 0,-3 1-26 0,6 27 12 15,0 0-12-15,-7-24 12 0,2 0-12 0,-2 5 26 16,2 2-26-16,1 3 26 0,3 4-26 0,-6 0 37 16,2 1-37-16,1 1 38 0,1-3-38 0,1 3 6 15,-3-4-6-15,1 2 7 0,1 1-7 0,-1 0 31 16,2-3-31-16,-1 0 31 0,-1 4-31 0,3 1 10 15,-3-5-10-15,-1 3 10 0,3 3-10 0,2 6 18 0,0 0-18 0,-5-12 19 16,0 0-19-16,5 12 15 0,0 0-15 0,-7-16 15 16,2-3-15-16,5 19 9 0,0 0-9 0,-9-15 10 15,0-2-10-15,9 17 9 0,0 0-9 0,-9-19 10 16,-3-2-10-16,12 21 8 0,0 0-8 0,-8-27 8 16,-1 0-8-16,9 27 1 0,0 0-1 0,-12-33 1 15,3-5-1-15,9 38-2 0,0 0 2 0,-12-32-1 16,3-4 1-16,9 36-12 0,0 0 12 0,-12-31-12 15,1 0 12-15,11 31-17 0,0 0 17 0,-10-27-16 16,1 3 16-16,9 24-4 0,0 0 4 0,-10-24-4 16,3 2 4-16,7 22-14 0,0 0 14 0,-12-28-13 15,-1-1 13-15,13 29-9 0,0 0 9 0,-10-27-8 0,-2-1 8 16,12 28-9-16,0 0 9 0,-9-24-8 0,-3 5 8 16,12 19-8-16,0 0 8 0,-9-20-8 15,-3 1 8-15,12 19-1 0,0 0 1 0,-9-19-1 0,1 5 1 16,-1 1-3-16,0 1 3 0,2 3-3 0,2 2 3 0,0-1-2 15,-2-1 2-15,2 1-1 0,1 4 1 0,-1-4 0 16,1 1 0-16,-1 0 0 0,-4 2 0 0,1-6 0 16,-5 1 0-16,5 3 0 0,1-5 0 0,-2 2 1 15,4-2-1-15,-4 4 2 0,0 2-2 0,9 6 1 16,0 0-1-16,-12-13 2 0,-5-1-2 0,17 14 0 0,0 0 0 16,-18-12 0-16,-1 0 0 0,19 12 0 0,0 0 0 15,-22-12 0-15,-6-2 0 0,28 14 0 0,0 0 0 0,-30-13 0 16,-1-1 0-16,31 14 0 0,0 0 0 0,-33-14 1 15,3 0-1-15,30 14 0 0,0 0 0 16,-30-13 1-16,1 1-1 0,29 12 0 0,0 0 0 0,-26-14 0 16,0 0 0-16,26 14 7 0,0 0-7 0,-25-13 8 15,4-1-8-15,21 14 1 0,0 0-1 0,-22-14 1 16,-3 1-1-16,4 1 1 0,0-2-1 0,7 5 1 16,2 4-1-16,12 5 0 0,0 0 0 0,-24-8 1 15,-2 1-1-15,26 7 0 0,0 0 0 16,-23-9 1-16,-5 6-1 0,28 3 2 0,0 0-2 0,-26-9 2 15,0 2-2-15,26 7 0 0,0 0 0 0,-26-8 0 16,1 1 0-16,25 7 1 0,0 0-1 0,-22-9 2 16,3 6-2-16,-1-4 0 0,1 2 0 0,7 0 0 15,7 3 0-15,-4 0-1 0,0-1 1 0,-3-1-1 16,-2 1 1-16,-1 0 0 0,1 1 0 0,-2 2 0 0,7-3 0 16,9 3-1-16,0 0 1 0,-24 0-1 0,-6 0 1 0,30 0 0 15,0 0 0-15,-28 0 0 0,-1-4 0 0,29 4 0 16,0 0 0-16,-33-2 0 0,-2-1 0 0,35 3-1 15,0 0 1-15,-33-3 0 0,0-1 0 0,3 1-4 16,4 1 4-16,9 2-3 0,4 2 3 0,-1-2-7 16,2 0 7-16,-3 0-6 0,-3 3 6 15,-5-3-8-15,-4 4 8 0,7-1-8 0,8-1 8 0,12-2-4 16,0 0 4-16,-29 3-3 0,-13 1 3 0,42-4-2 0,0 0 2 16,-39 3-2-16,1-1 2 0,38-2-2 15,0 0 2-15,-38 1-1 0,-1 1 1 0,6 1-4 16,4 3 4-16,6-5-3 0,11 1 3 0,-4 0 2 0,2-1-2 15,-1 3 2-15,4-4-2 0,-5 0 0 0,-4 3 0 0,2 1 1 16,1 1-1-16,17-5 0 0,0 0 0 16,-30 3 1-16,-8 1-1 0,38-4 0 0,0 0 0 0,-35 5 1 15,2 2-1 1,33-7 0-16,0 0 0 0,-37 8 1 0,2 1-1 0,1-1-3 16,4 3 3-16,13-8-2 0,4-1 2 0,13-2-1 0,0 0 1 0,-15 7 0 15,1-2 0-15,14-5-13 0,0 0 13 0,-18 7-12 16,3-2 12-16,15-5-4 0,0 0 4 0,-18 7-3 15,1 1 3-15,17-8-7 0,0 0 7 0,-16 11-7 16,2-6 7-16,14-5-15 0,0 0 15 0,-15 8-14 16,1-1 14-16,14-7-1 15,0 0 1-15,-16 9-1 0,-2 1 1 0,18-10-3 0,0 0 3 0,-17 9-3 0,1 1 3 16,16-10-1-16,0 0 1 0,-17 10 0 16,0 0 0-16,17-10-2 0,0 0 2 0,-21 16-1 0,-2-4 1 15,23-12-5-15,0 0 5 0,-21 13-4 0,-3 1 4 0,24-14 0 16,0 0 0-16,-23 16 0 0,2-1 0 15,0 2-2-15,0 0 2 0,9-6-2 0,10-11 2 0,-1 3-2 16,3-3 2-16,-16 12-1 0,-3 9 1 0,-2-3-5 16,0-2 5-16,9-4-4 0,3 0 4 0,4-7-13 15,-2 2 13-15,2 0-13 0,-4 1 13 0,0 4-1 16,-6 4 1-16,10-11-1 0,1-2 1 0,4-3-4 16,0 0 4-16,-16 12-3 0,-6 4 3 0,22-16 0 15,0 0 0-15,-21 15 1 0,3-3-1 0,18-12 0 0,0 0 0 16,-17 15 0-16,0 1 0 0,17-16-2 0,0 0 2 15,-20 17-1-15,7-2 1 0,13-15-2 0,0 0 2 0,-16 19-1 16,5-5 1-16,11-14-5 0,0 0 5 0,-15 17-4 16,1 4 4-16,14-21-1 0,0 0 1 15,-12 17 0-15,-4 2 0 0,16-19-2 0,0 0 2 16,-14 18-2-16,2 3 2 0,12-21-2 0,0 0 2 0,-9 19-1 16,0 1 1-16,-3-4-1 0,0-1 1 0,7-6-1 15,-1-2 1-15,3 1-9 0,-4-1 9 0,5 5-8 16,-1 0 8-16,3-12-1 0,0 0 1 15,-9 21 0-15,0 3 0 16,9-24-3-16,0 0 3 0,-8 20-3 16,-1-3 3-16,9-17-6 0,0 0 6 0,-9 17-6 0,1 2 6 0,8-19-1 0,0 0 1 0,-7 16 0 15,1 1 0-15,6-17-1 0,0 0 1 0,-8 19 0 16,4-1 0-16,4-18 0 0,0 0 0 0,-5 18 1 0,-2-3-1 16,7-15 0-16,0 0 0 0,-5 15 0 0,-2 3 0 15,7-18-2-15,0 0 2 0,-5 18-1 0,-1 1 1 16,3-2 0-16,-1 2 0 0,3-7 1 0,1-8-1 0,-4 4 0 15,1-4 0-15,-3 8 0 0,-2 5 0 0,1 5 3 16,-2 0-3-16,4-8 3 0,5-7-3 0,-4 5 2 16,-1-4-2-16,5 1 3 0,-3 1-3 0,3-10 2 15,0 0-2-15,-6 14 2 0,3 5-2 0,3-19 10 16,0 0-10-16,-5 19 10 0,1-4-10 0,4-15 3 0,0 0-3 16,-5 19 4-16,3 1-4 0,2-20 6 15,0 0-6-15,-2 21 6 0,2 3-6 0,0-24 7 16,0 0-7-16,-3 26 8 0,3 1-8 0,0-1 3 0,3 0-3 15,-3-6 3-15,-3-8-3 0,6 4 6 16,-3-1-6-16,0 0 6 0,0 1-6 0,0 4 3 16,2-3-3-16,0 2 3 0,3-3-3 0,-5-16 10 0,0 0-10 0,4 24 11 15,-3 3-11-15,-1-27 15 0,0 0-15 0,7 31 15 16,-1 5-15-16,-6-36 8 0,0 0-8 0,3 32 9 16,-1 3-9-16,1-3 16 0,1-1-16 0,-1-3 17 15,3-6-17-15,-1 0 3 0,2 0-3 16,-2-6 4-16,-2-4-4 0,1 3 12 0,1 4-12 0,-1-2 13 15,-4-1-13-15,0-16 8 0,0 0-8 0,8 27 9 16,1 6-9-16,-9-33 8 0,0 0-8 0,9 34 9 16,-1 2-9-16,-8-36 15 0,0 0-15 0,9 36 15 15,0 0-15-15,0-2 8 0,3-7-8 0,-9-6 8 16,2-9-8-16,-5-12 9 0,0 0-9 0,6 24 9 16,1 3-9-16,-7-27 8 0,0 0-8 0,8 28 8 15,5 1-8-15,-13-29 3 0,0 0-3 0,12 32 4 0,2-1-4 16,-14-31-1-16,0 0 1 0,15 33 0 0,3-1 0 15,-18-32-1-15,0 0 1 0,17 35 0 0,4-5 0 16,-21-30-15-16,0 0 15 0,21 33-15 0,-2-2 15 0,-19-31-9 16,0 0 9-16,21 31-9 0,0-2 9 0,0-5-5 15,-5-5 5-15,-2-4-4 0,-2-5 4 0,0 1-13 16,-2-1 13-16,1 2-13 0,-1 0 13 0,2 0-1 16,1-4 1-16,-5 3 0 0,-2-3 0 0,1 4-3 15,1 0 3-15,1-3-3 0,0-1 3 0,3 3-1 16,0 1 1-16,-3-2 0 0,0-2 0 0,-9-8 0 0,0 0 0 15,12 14 1-15,5 3-1 0,-17-17 0 0,0 0 0 16,18 21 0-16,-1-1 0 0,-17-20 0 0,0 0 0 0,24 21 0 16,3 1 0-16,-27-22 0 0,0 0 0 0,24 23 0 15,7-3 0-15,-31-20 0 0,0 0 0 0,30 24 0 16,3-5 0-16,-33-19-10 0,0 0 10 0,31 20-10 16,2 1 10-16,-3-2-9 0,-6-7 9 0,-6-2-9 15,-6-1 9-15,2-1-10 0,-2 1 10 0,0 1-9 16,2 0 9-16,-1 4-9 0,-1-2 9 15,5-3-8-15,-3-2 8 0,-14-7-8 0,0 0 8 0,21 8-8 16,3 1 8-16,-24-9-8 0,0 0 8 0,26 12-8 16,8 0 8-16,-34-12-1 0,0 0 1 0,34 13-1 15,5 1 1-15,-39-14-22 0,0 0 22 0,36 12-22 16,4 0 22-16,-40-12-3 0,0 0 3 0,39 12-2 16,-1-2 2-16,-38-10-13 0,0 0 13 0,38 11-13 15,-1-3 13-15,-37-8-4 0,0 0 4 0,38 9-4 0,-3-4 4 16,-35-5-7-16,0 0 7 0,42 5-6 0,0 0 6 15,-42-5-14-15,0 0 14 0,43 5-13 0,-1-1 13 16,-42-4 0-16,0 0 0 0,44 3 0 0,-3-3 0 0,-41 0-1 16,0 0 1-16,42-5-1 0,0-2 1 0,-42 7-1 15,0 0 1-15,44-8 0 0,1-4 0 0,-45 12-3 16,0 0 3-16,52-12-3 0,0 1 3 0,-3 1-11 16,-2 3 11-16,-8 0-11 0,-8 2 11 0,-1-2-51 15,-6 0 51-15,0-1-50 0,-1-1 50 0,-23 9-112 16,0 0 112-16,33-15-111 0,5-9 111 0,-38 24-90 0,0 0 90 15,34-34-89-15,0-11 89 0,38-34-798 16</inkml:trace>
  <inkml:trace contextRef="#ctx0" brushRef="#br0" timeOffset="-142982.015">11902 8273 102 0,'0'0'0'0,"2"-4"0"15,3-3 0-15,4-1-17 0</inkml:trace>
  <inkml:trace contextRef="#ctx0" brushRef="#br0" timeOffset="-141321.888">11906 8238 158 0,'0'0'0'0,"0"0"0"0,0 0 0 16,0 0 53-16,0 0-53 0,0 0 53 0,-2-3-53 16,2 3 37-16,0 0-37 0,-2-5 38 0,0 1-38 0,2 4 0 15,0 0 0-15,0-3 0 0,-3-2 0 0,3 5-1 16,0 0 1-16,0-4-1 0,-4 1 1 0,4 3-10 16,0 0 10-16,-1-5-9 0,1 1 9 0,0 4-17 15,0 0 17-15,-4-3-17 0,4 0 17 0,0 3-4 16,0 0 4-16,0-4-3 0,0 2 3 0,0 2-22 15,0 0 22-15,0 0-22 0,0-3 22 0,0 3-7 16,0 0 7-16,0 0-6 0,0 0 6 0,0 0 0 0,0 0 0 16,0 0 0-16,0 0 0 0,0 0 3 0,0 0-3 15,0 0 4-15,0 0-4 0,0 0 24 0,0 0-24 16,0 0 25-16,4 2-25 0,-4-2 37 0,0 0-37 16,0 0 38-16,5 3-38 0,-5-3 42 0,0 0-42 0,3 4 43 15,-1-4-43-15,-2 0 40 0,0 0-40 0,4 3 41 16,-1-3-41-16,-3 0 63 0,0 0-63 0,0 0 63 15,2 2-63-15,-2-2 73 0,0 0-73 0,0 0 74 16,3 5-74-16,-3-5 60 0,0 0-60 0,0 0 61 16,4 5-61-16,-4-5 59 0,0 0-59 0,0 0 59 15,0 0-59-15,0 0 51 0,0 0-51 0,0 0 52 16,0 0-52-16,0 0 49 0,0 0-49 0,0 0 50 16,0 0-50-16,0 0 48 0,0 0-48 0,0 0 48 15,0 0-48-15,0 0 31 0,0 0-31 0,0 0 31 16,0 0-31-16,0 0 39 0,0 0-39 0,0 0 39 0,0 0-39 15,0 0 24-15,0 0-24 0,0 0 25 16,0 0-25-16,0 0 17 0,0 0-17 0,0 0 17 0,3 0-17 0,-3 0 28 16,0 0-28-16,2 0 28 0,5 0-28 15,-7 0 6-15,0 0-6 0,9 0 6 0,-4-3-6 16,-5 3 40-16,0 0-40 0,7-2 41 0,2-2-41 0,-9 4 28 16,0 0-28-16,5-1 28 0,-2-1-28 0,-3 2 15 15,0 0-15-15,4-3 16 0,1 3-16 0,-5 0 6 16,0 0-6-16,2-4 7 0,1 2-7 0,-3 2-1 15,0 0 1-15,4-1-1 0,-1-1 1 0,-3 2-2 0,0 0 2 16,5-3-1-16,-1-4 1 0,-4 7-6 0,0 0 6 16,5-2-5-16,2-1 5 0,-7 3-15 0,0 0 15 15,9-4-14-15,0 2 14 0,-9 2-4 0,0 0 4 16,8 0-3-16,3 0 3 0,-11 0-3 0,0 0 3 0,10 0-2 16,2 2 2-16,-12-2-2 0,0 0 2 0,14 4-1 15,2-4 1-15,-16 0 0 0,0 0 0 16,16 0 0-16,3 0 0 0,-19 0 0 15,0 0 0-15,14 0 0 0,3-4 0 0,-17 4 1 0,0 0-1 0,16 0 2 16,1-2-2-16,-17 2 18 0,0 0-18 0,14 0 19 16,2 2-19-16,-16-2 8 0,0 0-8 0,16 4 8 15,1-1-8-15,-17-3 4 0,0 0-4 0,14 3 5 16,2 6-5-16,-16-9 13 0,0 0-13 0,14 5 13 16,3 4-13-16,-17-9 3 0,0 0-3 0,19 10 4 15,4-3-4-15,-23-7 12 0,0 0-12 0,21 8 12 16,-4-4-12-16,-17-4 1 0,0 0-1 0,18 5 1 0,-1-2-1 15,-17-3 3-15,0 0-3 0,19 6 4 0,-5 0-4 16,-14-6 11-16,0 0-11 16,16 7 11-16,1 2-11 0,-17-9 0 0,0 0 0 0,14 8 0 0,3 3 0 15,-17-11 1-15,0 0-1 0,16 10 1 0,0 2-1 0,-2-2-5 16,0 2 5-16,-6-5-5 0,-1-2 5 0,2 2-1 16,0 2 1-16,0-1-1 0,3 2 1 0,-4 1 0 15,5-1 0-15,-5-1 0 0,5-3 0 0,-13-6-1 16,0 0 1-16,12 7 0 0,2 4 0 15,-14-11 0-15,0 0 0 0,14 12 0 0,3 1 0 0,-17-13-1 16,0 0 1-16,19 14 0 0,-1 1 0 0,-18-15 0 0,0 0 0 16,17 19 0-16,7 0 0 0,-24-19 0 15,0 0 0-15,20 21 0 0,-1-1 0 0,-19-20-1 16,0 0 1-16,21 22 0 0,0-3 0 0,-21-19-3 0,0 0 3 16,22 21-2-16,-1 3 2 0,-21-24 0 0,0 0 0 0,21 20 0 15,0 3 0-15,-21-23 2 0,0 0-2 0,21 24 3 16,-2-5-3-16,0-2 0 0,-7-2 0 0,2 1 1 15,-5-8-1-15,3 4 0 0,-3 0 0 16,0-2 1-16,-1-1-1 0,-1-2 0 0,4 3 0 16,-3 0 1-16,1-1-1 0,-9-9-1 0,0 0 1 0,12 15 0 15,4 1 0-15,-16-16 1 0,0 0-1 0,14 15 2 16,2 2-2-16,-16-17 0 0,0 0 0 0,17 19 0 16,4 2 0-16,-21-21 0 0,0 0 0 0,19 19 0 15,0-2 0-15,-19-17 5 0,0 0-5 0,18 18 6 16,3 1-6-16,-21-19 3 0,0 0-3 0,21 17 3 15,-2 6-3-15,-19-23 6 0,0 0-6 0,22 19 6 0,1 1-6 16,-23-20 3-16,0 0-3 0,23 19 3 0,-2 2-3 16,-4-3 5-16,-3-2-5 0,0-4 6 0,-5-4-6 15,-1 4 13-15,1-3-13 0,3 1 13 16,-3-1-13-16,3 3 1 16,-3-5-1-16,3 1 1 0,-3 1-1 0,-9-9 3 0,0 0-3 0,12 12 4 0,7 0-4 15,-19-12 2-15,0 0-2 0,21 13 2 0,3 5-2 0,-24-18 1 16,0 0-1-16,23 15 2 0,5 0-2 0,-28-15 0 15,0 0 0-15,31 16 0 0,6 4 0 0,-37-20 0 16,0 0 0-16,35 16 0 0,3 1 0 0,-38-17 7 0,0 0-7 16,38 15 7-16,1 1-7 0,-39-16 3 0,0 0-3 15,41 15 4-15,1-6-4 0,-42-9 7 0,0 0-7 16,44 12 8-16,1 0-8 0,-45-12 14 0,0 0-14 0,47 12 15 16,4 0-15-16,-51-12 8 0,0 0-8 15,50 13 8-15,2-4-8 0,-52-9 15 0,0 0-15 0,51 12 16 16,-4-2-16-16,-47-10 8 0,0 0-8 0,51 11 9 15,1-1-9-15,-52-10 3 0,0 0-3 0,59 5 4 16,5-2-4-16,-64-3 13 0,0 0-13 0,75 4 13 16,6-4-13-16,-81 0 14 0,0 0-14 15,71-4 15-15,-1-1-15 0,-70 5 3 0,0 0-3 16,54-1 4-16,-7 1-4 0,-47 0 7 0,0 0-7 0,43 1 8 16,-1 3-8-16,-42-4 7 0,0 0-7 0,42 5 8 15,-2 0-8-15,-40-5 7 0,0 0-7 0,37 7 8 16,-3 1-8-16,-4 1 3 0,-4-2-3 0,-2-2 4 15,-3 0-4-15,0 0 0 0,0-5 0 0,0 0 1 0,0 0-1 16,-21 0-1-16,0 0 1 0,26-5 0 0,4-2 0 16,-30 7-9-16,0 0 9 0,29-7-9 0,-1-1 9 15,-28 8-68-15,0 0 68 0,25-12-67 0,-1 2 67 0,-24 10-126 16,0 0 126-16,14-12-126 0,-4-2 126 0,-10 14-201 16,0 0 201-16,2-21-200 0,-5-1 200 15,3 22-168-15,0 0 168 0,-6-24-168 0,-6-3 168 16,-5-25-708-16</inkml:trace>
  <inkml:trace contextRef="#ctx0" brushRef="#br0" timeOffset="-140933.518">15207 9287 942 0,'0'0'0'0,"21"-2"0"16,17-6 0-16,-38 8 47 0,0 0-47 0,18-4 48 15,-10 4-48-15,-8 0-32 0,0 0 32 0,5 0-32 16,-6 0 32-16,-3 0-39 0,-1 2 39 0,5-2-38 16,-3 0 38-16,3 0-28 0,3 2 28 0,-3-2-28 15,4 5 28-15,1 0 26 0,-2 2-26 0,2 1 26 16,-1 3-26-16,-4-11 87 0,0 0-87 0,12 18 87 15,6 6-87-15,-18-24 73 0,0 0-73 0,17 24 73 0,-3-3-73 16,-14-21 70-16,0 0-70 0,17 27 70 0,3 1-70 16,-20-28 67-16,0 0-67 0,13 27 68 15,0 1-68-15,-13-28 42 0,0 0-42 0,5 36 42 0,-7 3-42 16,-1-1 36-16,-6-1-36 0,2-14 37 0,5-10-37 16,-5 3-1-16,-3-4 1 0,-8 17-1 0,-6 10 1 0,24-39-54 15,0 0 54-15,-30 40-53 0,-3 2 53 0,33-42-85 16,0 0 85-16,-35 36-84 0,-1 0 84 0,-34 33-944 15</inkml:trace>
  <inkml:trace contextRef="#ctx0" brushRef="#br0" timeOffset="-139404.893">16407 9369 135 0,'0'0'0'0,"4"-5"0"0,3-7 0 0,-7 12 62 16,0 0-62-16,7-12 62 0,-4 2-62 0,-3 10 83 15,0 0-83-15,5-5 84 0,-1-2-84 0,-4 7 86 16,0 0-86-16,0-4 86 0,2 3-86 0,-2 1 71 16,0 0-71-16,0 0 72 0,1-4-72 0,-1 4 68 15,0 0-68-15,0 0 68 0,0 0-68 0,0 0 54 16,0 0-54-16,0 0 54 0,0 0-54 0,0 0 39 0,0 0-39 16,0 0 39-16,0 0-39 0,0 0 28 0,0 0-28 15,0 0 28-15,0 5-28 0,0-5 44 0,0 0-44 16,-3 16 45-16,-1 8-45 0,4-24 50 0,0 0-50 0,-5 44 51 15,-2 16-51 1,7-60 65-16,0 0-65 0,-3 72 65 0,1 14-65 0,2-86 52 0,0 0-52 16,0 103 52-16,0 15-52 0,0-118 25 0,0 0-25 0,10 94 26 15,10-10-26-15,-20-84 29 0,0 0-29 16,22 62 29-16,8-23-29 0,-30-39 7 0,0 0-7 0,33 19 7 16,2-23-7-16,-35 4 57 0,0 0-57 0,38-15 57 15,4-21-57-15,-42 36 16 0,0 0-16 0,43-50 17 16,3-15-17-16,-46 65 38 0,0 0-38 0,35-56 38 15,-6-1-38-15,-29 57 32 0,0 0-32 0,18-51 32 16,-11 8-32-16,-7 43 30 0,0 0-30 0,8-45 30 16,-8 1-30-16,0 44 33 0,0 0-33 0,0-39 33 0,0 1-33 15,0 38 22-15,0 0-22 0,-3-28 22 0,-1 6-22 16,4 22 18-16,0 0-18 0,-1-17 18 0,-3 5-18 16,4 12 1-16,0 0-1 0,-3-7 2 0,1 0-2 15,2 7 0-15,0 0 0 0,-5-1 0 0,3-3 0 16,2 4-1-16,0 0 1 0,0 0-1 0,0 0 1 0,0 0-17 15,0 0 17-15,0 0-17 0,0 4 17 16,0-4-34-16,0 0 34 0,0 3-33 0,0 2 33 0,0-5-28 16,0 0 28-16,3 19-28 0,4 5 28 0,-7-24-34 15,0 0 34-15,11 34-33 0,4 11 33 0,-15-45-8 16,0 0 8-16,18 51-7 0,3 4 7 16,-21-55-29-16,0 0 29 0,21 72-29 0,5 14 29 0,-26-86-6 15,0 0 6-15,22 109-5 0,3 27 5 0,-25-136-26 0,0 0 26 16,17 128-25-16,-4 2 25 0,-13-130-7 0,0 0 7 15,3 115-6-15,-8-5 6 0,5-110 0 0,0 0 0 16,-11 97 0 0,-6-6 0-1,17-91 1-15,0 0-1 0,-25 72 1 0,-6-14-1 16,31-58 26-16,0 0-26 0,-36 47 26 0,-1-13-26 0,37-34 7 0,0 0-7 0,-40 26 7 0,0-11-7 0,40-15 18 0,0 0-18 0,-40 9 18 16,5-15-18-16,35 6 23 0,0 0-23 0,-40-10 24 15,-2-7-24-15,42 17 32 0,0 0-32 0,-54-34 32 16,-5-14-32-16,59 48 42 0,0 0-42 0,-44-55 42 15,2-7-42-15,42 62 24 0,0 0-24 0,-24-44 25 16,14 4-25-16,-3 8 5 0,6 4-5 0,6 6 6 16,1 3-6-16,0 19 5 0,0 0-5 0,1-17 5 15,6-3-5-15,-7 20-5 0,0 0 5 0,6-18-5 0,2 3 5 16,-8 15-27-16,0 0 27 0,11-14-27 0,3 2 27 16,-14 12-22-16,0 0 22 0,17-13-22 0,8 2 22 15,-25 11-74-15,0 0 74 0,26-10-73 0,9 1 73 16,-35 9-202-16,0 0 202 0,40-17-201 0,5-1 201 0,-45 18-179 15,0 0 179-15,43-31-178 0,1-12 178 0,45-29-752 16</inkml:trace>
  <inkml:trace contextRef="#ctx0" brushRef="#br0" timeOffset="-139018.089">17432 9686 1110 0,'0'0'0'0,"-4"-3"0"0,-3-1 0 0,7 4 99 0,0 0-99 0,-2-5 99 15,4 3-99-15,-2 2 77 0,0 0-77 0,0 0 77 16,5-1-77-16,1 2 19 0,2 1-19 0,1 0 20 15,3-2-20-15,4 3 53 0,1 1-53 0,1-3 54 16,6 1-54-16,-3 1 60 0,5 3-60 0,-1-6 60 16,1 1-60-16,-26-1 45 0,0 0-45 0,33 2 46 15,7 1-46-15,-40-3 39 0,0 0-39 0,45 6 39 0,7-6-39 16,-6 3 40-16,-3-3-40 0,-6 0 41 0,-8-7-41 16,-4 4 8-16,-6-1-8 0,-2 3 9 0,-4-5-9 15,-13 6-27-15,0 0 27 0,8-3-27 0,-4 0 27 0,-4 3-88 16,0 0 88-16,5-4-88 0,-5 1 88 0,0 3-197 15,0 0 197-15,0-4-196 0,-7-1 196 0,7 5-152 16,0 0 152-16,-23 2-152 0,-15 1 152 0,-26 4-703 16</inkml:trace>
  <inkml:trace contextRef="#ctx0" brushRef="#br0" timeOffset="-138766.991">17338 10013 841 0,'0'0'0'0,"12"-7"0"0,5-5 0 0,-17 12 165 0,0 0-165 16,12-6 166-16,-1 4-166 0,-11 2 162 0,0 0-162 0,24-5 162 15,9 3-162-15,-33 2 120 0,0 0-120 0,35-2 120 16,7-1-120-16,-42 3 60 0,0 0-60 0,47 0 60 16,5-4-60-16,-52 4 38 0,0 0-38 0,58-3 38 15,1 1-38-15,-59 2 4 0,0 0-4 0,59-1 5 16,-3-3-5-16,-56 4-83 0,0 0 83 0,52-2-83 15,-5 2 83-15,-47 0-221 0,0 0 221 0,49 0-221 16,-2-3 221-16,-47 3-141 0,0 0 141 0,40-2-140 16,0-1 140-16,42-1-694 0</inkml:trace>
  <inkml:trace contextRef="#ctx0" brushRef="#br0" timeOffset="-123525.256">18766 9006 796 0,'0'0'0'0</inkml:trace>
  <inkml:trace contextRef="#ctx0" brushRef="#br0" timeOffset="-123472.947">18689 8944 169 0,'0'0'0'0,"0"0"0"16,0 0 0-16,0 0-67 0</inkml:trace>
  <inkml:trace contextRef="#ctx0" brushRef="#br0" timeOffset="-122708.989">18655 8903 169 0,'0'0'0'0,"0"0"0"16,0 0 0-16,0 0 93 0,0 0-93 0,0 0 94 15,0 0-94-15,0 0 91 0,0 0-91 0,0 0 92 16,0 0-92-16,0 0 91 0,0 0-91 0,0 0 92 0,0 0-92 16,0 0 73-16,0 0-73 0,0 0 74 0,0 0-74 15,0 0 51-15,0 0-51 0,0 0 51 0,0 0-51 16,0 0 56-16,0 0-56 0,0 0 56 0,0 0-56 0,0 0 66 16,0 0-66-16,0 0 66 0,0 0-66 15,0 0 41-15,0 0-41 0,0 0 41 0,0 0-41 0,0 0 48 16,0 0-48-16,0 0 49 0,0 0-49 0,0 0 42 15,0 0-42-15,0 0 42 0,0 0-42 0,0 0 10 16,0 0-10-16,0 0 10 0,0 0-10 0,0 0 32 16,0 0-32-16,0 0 33 0,0 0-33 0,0 0 4 15,0 0-4-15,0 0 5 0,0 0-5 0,0 0 1 16,0 0-1-16,0 0 1 0,0 0-1 0,0 0 15 0,0 0-15 16,0 0 16-16,0 0-16 0,0 0 0 0,0 0 0 15,0 0 1-15,0 0-1 0,0 0 3 0,0 0-3 16,0 0 4-16,0 0-4 0,0 0 19 0,0 0-19 0,0 0 20 15,0 0-20-15,0 0 7 0,0 0-7 0,0 0 8 16,0 0-8-16,0 0 25 0,0 0-25 16,0 0 26-16,0 0-26 0,0 0 6 0,0 0-6 0,0 0 7 15,0 0-7-15,0 0 1 0,0 0-1 0,0 0 1 16,0 0-1-16,0 0-1 0,0 0 1 0,0 0-1 16,0 0 1-16,0 0-17 0,0 0 17 0,5 28-17 15,5 23 17-15,-10-51-17 0,0 0 17 0,16 63-17 16,3 16 17-16,-19-79-10 0,0 0 10 0,28 122-9 15,3 29 9-15,-5-23-2 0,-3-6 2 0,-2-23-1 16,-2-17 1-16,-19-82 15 0,0 0-15 0,16 81 16 16,-7-4-16-16,-1-21 28 0,1-9-28 15,-6-27 28-15,-3-16-28 0,2 4 32 0,2-3-32 0,-1 7 33 0,1 2-33 16,-3 1 37-16,3 4-37 0,-2-7 37 0,1-7-37 16,-1 2 23-16,-2 0-23 0,0-2 24 0,0-5-24 0,0 0 41 15,0 0-41-15,0 0 41 0,0 0-41 0,0 0 38 16,0 0-38-16,0 0 39 0,2-3-39 0,1-2 56 15,1-4-56-15,1-6 56 0,0-4-56 0,-5 19 38 16,0 0-38-16,10-48 38 0,4-16-38 0,-3-1 28 16,1-8-28-16,-2 1 28 0,-1 0-28 0,2-21 9 15,-1-15-9-15,4 11 10 0,-4 1-10 0,-10 96 11 16,0 0-11-16,14-130 11 0,2-23-11 0,-16 153 8 16,0 0-8-16,23-157 9 0,5-15-9 0,-28 172 3 0,0 0-3 15,33-147 4-15,9 13-4 0,-42 134 2 0,0 0-2 16,31-115 2-16,2 21-2 0,-33 94 5 0,0 0-5 0,28-75 5 15,-5 25-5-15,-23 50 0 0,0 0 0 0,17-36 1 16,-3 14-1-16,-14 22-21 0,0 0 21 16,10-14-21-16,-1 11 21 0,-9 3-79 0,0 0 79 0,4 0-78 15,-3 0 78-15,-1 0-109 0,0 0 109 0,4 2-108 16,-3 1 108-16,-1-3-154 0,0 0 154 0,0 0-154 16,4 3 154-16,-4-3-218 0,0 0 218 0,0 0-217 15,2-5 217-15,-1 2-815 0</inkml:trace>
  <inkml:trace contextRef="#ctx0" brushRef="#br0" timeOffset="-121864.918">19494 9116 1166 0,'0'0'0'0,"0"0"0"0,0-4 0 0,0 4 66 0,0 0-66 0,2-3 66 16,0-4-66-16,-2 7 0 0,0 0 0 0,3-5 0 15,2 0 0-15,-5 5-16 0,0 0 16 0,6-4-15 16,-1 4 15-16,-5 0-34 0,0 0 34 0,3-3-34 15,1 3 34-15,-4 0 23 0,0 0-23 0,0 0 24 16,3 0-24-16,-3 0 42 0,0 0-42 0,0 0 43 16,4 3-43-16,-4-3 26 0,0 0-26 0,3 19 26 15,4 10-26-15,-7-29 36 0,0 0-36 0,11 48 37 0,6 21-37 16,-17-69 22-16,0 0-22 0,21 108 22 16,3 25-22-16,-24-133 40 0,0 0-40 0,23 129 41 15,-2 6-41-15,-21-135 43 0,0 0-43 0,17 106 44 0,-3-17-44 16,-3-25 51-16,-2-23-51 0,-4-17 52 0,-5-17-52 15,1-2 66-15,1-5-66 0,-2 0 66 0,0 0-66 0,0 0 74 16,5 0-74-16,-1-2 75 0,-1-1-75 0,-3 3 61 16,0 0-61-16,6-21 62 0,-5-6-62 0,1-4 30 15,0-5-30-15,-4-4 30 0,-1-6-30 0,3 46 10 16,0 0-10-16,-7-60 11 0,-2-19-11 0,9 79 12 16,0 0-12-16,-10-106 12 0,-3-27-12 0,13 133 0 15,0 0 0-15,-8-122 1 0,1 0-1 0,7 122 7 0,0 0-7 16,-4-96 8-16,6 18-8 0,-2 78 3 0,0 0-3 15,0-59 3-15,2 20-3 16,-2 39 18-16,0 0-18 0,3-26 19 0,2 16-19 16,2 0 3-16,2 6-3 0,0 4 4 0,-1 7-4 15,5-3-2-15,1 2 2 0,1 1-1 0,-3 4 1 0,-12-11-20 0,0 0 20 0,21 12-19 16,5-1 19-16,-26-11-9 0,0 0 9 0,25 16-9 16,6-1 9-16,-31-15-5 0,0 0 5 0,26 12-5 15,4 0 5-15,-30-12-8 0,0 0 8 0,24 12-7 16,-1-1 7-16,-23-11-3 0,0 0 3 0,17 10-3 15,-1 0 3-15,-16-10-11 0,0 0 11 0,12 7-10 16,-1-2 10-16,-11-5-45 0,0 0 45 0,7 5-44 16,-2-1 44-16,-5-4-99 0,0 0 99 0,3 0-98 0,1-2 98 15,-4 2-170-15,0 0 170 0,5-17-170 0,4-11 170 16,5-16-1104-16</inkml:trace>
  <inkml:trace contextRef="#ctx0" brushRef="#br0" timeOffset="-121312.452">20029 8396 1199 0,'0'0'0'0,"7"-3"0"0,2-4 0 0,-9 7 6 0,0 0-6 0,17-11 6 0,9-4-6 0,-26 15-81 0,0 0 81 0,32-14-80 0,8 1 80 0,-40 13-17 0,0 0 17 0,38-16-16 0,0 4 16 0,-38 12 4 0,0 0-4 0,39-10 4 16,-3 8-4-16,-36 2 45 0,0 0-45 0,33 0 45 15,-1 2-45-15,-32-2 53 0,0 0-53 0,29 7 54 16,-3 5-54-16,-26-12 45 0,0 0-45 0,21 15 46 15,-5 1-46-15,-16-16 48 0,0 0-48 0,11 27 48 16,-8 12-48-16,-3-39 59 0,0 0-59 0,-3 43 59 16,-10 10-59-16,13-53 55 0,0 0-55 0,-19 57 56 15,-5 3-56-15,-1-9 34 0,3-4-34 0,4-15 34 16,8-8-34-16,-1-3 46 0,-3 1-46 0,2 5 46 0,0 6-46 16,12-33 17-16,0 0-17 0,-12 26 17 0,3-6-17 15,9-20 37-15,0 0-37 0,-5 17 38 0,1-3-38 16,4-14 36-16,0 0-36 0,2 12 37 0,3 0-37 15,-5-12 38-15,0 0-38 0,14 2 38 0,6-4-38 0,0-5 16 16,3-1-16-16,1-3 17 0,4 3-17 0,-28 8 7 16,0 0-7-16,26-9 7 0,2 1-7 0,-28 8 1 15,0 0-1-15,30-7 1 0,5-2-1 0,-6 6-26 16,-2-1 26-16,-7 3-26 0,-4 1 26 0,2 1-67 16,-3 3 67-16,-1-1-67 0,-2-1 67 0,2 1-124 15,-5 1 124-15,0-1-123 0,-8-1 123 0,-1-2-162 0,0 0 162 16,11 10-162-16,-1 6 162 0,11 8-911 0</inkml:trace>
  <inkml:trace contextRef="#ctx0" brushRef="#br0" timeOffset="-120900.513">20252 9612 841 0,'0'0'0'0,"9"-8"0"0,6-8 0 16,-15 16 53-16,0 0-53 0,2-5 54 15,-7 10-54-15,5-5 31 0,0 0-31 0,-4 4 31 0,1 4-31 16,1-1 54-16,2 4-54 0,2-1 54 0,3-3-54 0,2 1 92 15,2 1-92-15,3-4 93 16,-3 2-93-16,5 0 95 0,1 1-95 0,6-3 96 0,2-1-96 0,-23-4 81 16,0 0-81-16,35 1 81 0,7 1-81 15,-1 2 95-15,5-3-95 0,-4-1 95 0,1-1-95 0,-5 1 94 16,1-4-94-16,-3 2 94 0,-1 1-94 0,-35 1 44 16,0 0-44-16,44-2 45 0,3-1-45 0,-47 3 10 15,0 0-10-15,47 0 10 0,3-4-10 0,-10 8-27 16,-3-4 27-16,-9 0-27 0,-6 0 27 0,-22 0-213 0,0 0 213 15,25-7-212-15,-8-2 212 0,-17 9-162 16,0 0 162-16,7-15-162 0,-8-6 162 0,6-15-905 0</inkml:trace>
  <inkml:trace contextRef="#ctx0" brushRef="#br0" timeOffset="-119967.384">22031 9198 1110 0,'0'0'0'0,"-4"-2"0"0,-1-1 0 0,5 3 54 0,0 0-54 16,-3-2 55-16,6-3-55 15,-3 5-40-15,0 0 40 0,0 0-39 0,0-4 39 0,0 4-38 0,0 0 38 16,0 0-37-16,0 0 37 0,0 0-34 0,0 0 34 16,0 0-33-16,0 0 33 0,0 0 28 0,0 0-28 15,0 0 28-15,0 0-28 0,0 0 46 0,0 0-46 0,0 0 47 16,0 0-47-16,0 0 37 0,0 0-37 0,0 0 37 16,0 0-37-16,0 0 53 0,0 0-53 0,0 0 53 15,0 0-53-15,0 0 30 0,0 0-30 0,0 0 30 16,0 0-30-16,0 0 25 0,0 0-25 0,0 0 26 15,0 0-26-15,0 0 34 0,0 0-34 0,0 0 35 16,0 0-35-16,0 0 6 0,0 0-6 0,0 0 6 16,0 0-6-16,0 0 36 0,0 0-36 0,0 0 36 15,0 0-36-15,0 0 10 0,0 0-10 0,0 0 10 16,0 0-10-16,0 0 20 0,0 0-20 0,0 0 20 0,0 0-20 16,0 0 24-16,0 0-24 0,0 0 25 15,0 0-25-15,0 0 13 0,0 0-13 0,0 0 13 0,0 0-13 16,0 0 10-16,0 0-10 0,0 0 11 0,0 0-11 15,0 0 26-15,0 0-26 0,0 0 26 0,0 0-26 16,0 0 6-16,0 0-6 0,0 0 6 0,0 0-6 0,0 0 25 16,0 0-25-16,0 0 26 0,0 0-26 0,0 0 30 15,0 0-30-15,0 0 30 0,0 0-30 0,0 0 12 16,0 0-12-16,0 0 13 0,0 0-13 0,0 0 36 16,0 0-36-16,0 0 37 0,0 0-37 0,0 0 29 15,0 0-29-15,0 0 29 0,0 0-29 0,0 0 38 16,0 0-38-16,0 0 39 0,-3-1-39 0,3 1 38 15,0 0-38-15,0 0 39 0,-2-2-39 0,2 2 25 0,0 0-25 16,0 0 26-16,0 0-26 0,0 0 35 0,0 0-35 0,0 0 35 16,5 0-35-16,-5 0 7 0,0 0-7 15,5 2 7-15,6 3-7 0,3 2 2 0,1 3-2 0,5 7 2 16,4 5-2-16,-24-22 1 0,0 0-1 0,31 31 2 16,9 9-2-16,-40-40-1 0,0 0 1 0,49 48-1 15,9 6 1-15,-58-54-6 0,0 0 6 0,69 69-5 16,13 8 5-16,-19-14-9 0,-9-8 9 0,-14-19-8 15,-12-17 8-15,-28-19-4 0,0 0 4 16,31 21-3-16,1-6 3 0,-32-15-2 0,0 0 2 0,29 19-2 16,-1-5 2-16,-28-14-46 0,0 0 46 0,21 10-46 15,-5-3 46-15,-16-7-98 0,0 0 98 0,10 5-98 16,-3-5 98-16,-7 0-187 0,0 0 187 0,-5-7-187 16,-11-8 187-16,-5-8-1147 0</inkml:trace>
  <inkml:trace contextRef="#ctx0" brushRef="#br0" timeOffset="-119615.86">22498 8876 1435 0,'0'0'0'0,"3"5"0"0,4 5 0 0,-7-6 134 16,-2-3-134-16,2-1 134 0,2 4-134 0,-2-4 77 16,0 0-77-16,-10 7 78 0,-6 5-78 0,16-12 37 0,0 0-37 15,-21 24 38-15,-7 12-38 0,28-36 1 0,0 0-1 16,-35 42 2-16,-5 11-2 0,2 1 4 0,-2-1-4 16,0 0 4-16,1 2-4 0,39-55 32 0,0 0-32 0,-52 84 32 15,-14 20-32-15,66-104 9 0,0 0-9 0,-52 84 10 16,-1-9-10-16,53-75 20 0,0 0-20 0,-33 50 20 15,12-21-20-15,21-29 3 0,0 0-3 0,-12 19 4 16,9-14-4-16,3-5-5 0,0 0 5 0,-4 7-5 16,4-7 5-16,0 0-90 0,0 0 90 0,4-15-90 15,5-9 90-15,-9 24-149 0,0 0 149 0,19-40-148 16,9-15 148-16,20-39-1094 0</inkml:trace>
  <inkml:trace contextRef="#ctx0" brushRef="#br0" timeOffset="-119085.219">22656 8375 1446 0,'0'0'0'0,"0"-3"0"0,2-4 0 0,-2 7 51 16,3-2-51-16,-3 2 51 0,4-1-51 0,-4 1-2 0,0 0 2 15,0 0-1-15,5 0 1 0,-5 0-8 0,0 0 8 16,11-2-8-16,6 2 8 0,-17 0-1 0,0 0 1 0,28-8 0 16,10-3 0-16,-38 11 64 0,0 0-64 0,39-8 65 15,2-4-65-15,-41 12 96 0,0 0-96 0,40-11 96 16,2 6-96-16,-42 5 57 0,0 0-57 0,32-3 57 15,-5 3-57-15,-27 0 39 0,0 0-39 0,23 3 40 16,-4 4-40-16,-1 2 1 0,-6 3-1 0,-5-4 2 16,-4-4-2-16,-1 4 7 0,-2 2-7 15,-2 11 7-15,1 8-7 0,1-29-2 0,0 0 2 0,-7 38-1 16,-4 10 1-16,11-48-31 0,0 0 31 0,-12 51-31 16,-4 4 31-16,4-9-2 0,2-3 2 0,3-14-1 15,1-10 1-15,3-2-3 0,-1-3 3 0,3-2-3 16,2-4 3-16,1 4 0 0,3-3 0 0,-3 0 0 0,0-4 0 15,3 3 3-15,2 1-3 0,4-2 4 16,4 1-4-16,3-1-2 0,-4-2 2 0,-2-1-1 0,0-4 1 16,-12 0-41-16,0 0 41 0,14 0-41 0,5-4 41 15,-19 4-60-15,0 0 60 0,23-8-59 0,5-4 59 0,-28 12-124 16,0 0 124-16,27-11-123 0,5-1 123 0,-32 12-195 16,0 0 195-16,33-18-194 0,4-6 194 15,32-19-756-15</inkml:trace>
  <inkml:trace contextRef="#ctx0" brushRef="#br0" timeOffset="-118002.66">19104 8238 931 0,'0'0'0'0,"7"0"0"0,-2-3 0 0,-5 3 68 0,0 0-68 16,16 3 69-16,5-3-69 0,-21 0 45 0,0 0-45 0,28 2 45 16,8-2-45-16,-36 0 29 0,0 0-29 15,37 0 29-15,6-2-29 0,-43 2 33 0,0 0-33 0,39-3 33 16,1-4-33-16,-40 7 46 0,0 0-46 0,43-5 47 15,4-7-47-15,-47 12 41 0,0 0-41 0,54-10 42 16,6-1-42-16,-60 11 70 0,0 0-70 0,66-6 70 16,2-3-70-16,-68 9 41 0,0 0-41 0,97-10 41 15,25 1-41-15,-122 9 37 0,0 0-37 0,124-12 38 16,3 4-38-16,-127 8 25 0,0 0-25 0,141-12 26 16,11 0-26-16,-27 1 25 0,-13 3-25 0,-4-4 26 15,-7 3-26-15,-4 2 22 0,-3 2-22 0,-3-2 23 16,-4-5-23-16,5 6 34 0,6 2-34 0,-11-1 35 15,-7-5-35-15,-80 10 6 0,0 0-6 0,119-5 6 16,17-4-6-16,-136 9 11 0,0 0-11 0,148-10 11 0,12 1-11 16,-31 4 16-16,-16 2-16 0,-8-4 17 0,-10 2-17 15,-9 1 7-15,-6 4-7 0,-10-3 8 0,-8-1-8 16,-62 4 9-16,0 0-9 0,82 0 9 0,11 2-9 0,-13 0 8 16,-4 1-8-16,-18-3 8 0,-13 0-8 0,0-5 3 15,-3 2-3-15,-12 3 4 0,-8-4-4 0,-22 4 2 16,0 0-2-16,32 0 2 0,3 0-2 0,-35 0 1 15,0 0-1-15,40 0 2 0,5 0-2 0,-45 0 3 16,0 0-3-16,38-3 4 0,-6 3-4 0,-4-4 6 16,-11 3-6-16,-1-1 6 0,-6 2-6 0,-3 2 7 15,-2-1-7-15,-1 3 8 0,-2-4-8 0,-2 0 8 16,1-5-8-16,-1 5 8 0,6-2-8 0,-6 2 8 0,0 0-8 16,0 0 8-16,1 0-8 0,-1 0 23 0,0 0-23 15,0 0 24-15,0 0-24 0,0 0 30 16,0 0-30-16,0 0 30 0,0 0-30 0,0 0 20 0,0 0-20 0,0 0 20 15,0 0-20-15,0 0 18 0,-1-2-18 0,1 2 19 16,0-3-19-16,0 3 27 0,0-4-27 0,0 4 27 16,0 0-27-16,0 0 6 0,0 0-6 0,0 0 7 15,0 0-7-15,0 0 17 0,0 0-17 0,0 0 17 16,0 0-17-16,0 0 1 0,0 0-1 0,0 0 1 16,0 0-1-16,0 0-4 0,1 4 4 0,3-1-4 15,-1-1 4-15,2 5-16 0,1 0 16 0,-1 1-15 16,2 4 15-16,-7-12-35 0,0 0 35 0,9 21-34 15,1 8 34-15,-10-29-28 0,0 0 28 0,9 34-28 16,-1 7 28-16,-8-41-67 0,0 0 67 0,9 36-67 0,-2 0 67 16,-7-36-151-16,0 0 151 0,5 28-151 0,1-6 151 15,6 28-1293-15</inkml:trace>
  <inkml:trace contextRef="#ctx0" brushRef="#br0" timeOffset="-117669.802">24107 9326 2006 0,'0'0'0'0,"0"-5"0"0,2-2 0 0,-2 7 44 0,0 0-44 0,5 0 44 16,1 7-44-16,-6-7-234 0,0 0 234 0,5-12-233 15,0-12 233-15,5-10-1102 0</inkml:trace>
  <inkml:trace contextRef="#ctx0" brushRef="#br0" timeOffset="-115753.391">25186 9623 415 0,'0'0'0'16,"1"-5"0"-16,1-4 0 0,-2 9 98 0,0 0-98 0,2-5 98 15,-2 1-98-15,0 4 54 0,0 0-54 0,0 0 54 16,0 0-54-16,0 0 69 0,0 0-69 0,0 0 69 16,0 4-69-16,0-4 61 0,0 0-61 0,0 0 61 15,0 5-61-15,0 2 25 0,2-2-25 0,-2 2 26 16,1-2-26-16,-1-5 7 0,0 0-7 0,-3 22 7 15,-4 9-7-15,7-31-13 0,0 0 13 0,-9 33-13 16,-6-3 13-16,15-30-104 0,0 0 104 0,-21 36-103 16,-5 4 103-16,26-40-120 0,0 0 120 0,-21 27-119 15,0-6 119-15,-21 28-340 0</inkml:trace>
  <inkml:trace contextRef="#ctx0" brushRef="#br0" timeOffset="-112597.299">13289 11884 281 0,'0'0'0'0,"-5"3"0"16,-6 3 0-16,11-6 55 0,0 0-55 0,-2 0 55 15,-1-2-55-15,3 2 78 0,0 0-78 0,0 0 78 16,0-4-78-16,0 4 63 0,0 0-63 0,0 0 63 16,0 0-63-16,0 0 47 0,0 0-47 0,0 0 47 15,0 0-47-15,0 0 38 0,0 0-38 0,0 0 38 16,0 0-38-16,0 0 39 0,0 0-39 0,0 0 40 16,0 0-40-16,0 0 50 0,0 0-50 0,0 0 51 15,0 0-51-15,0 0 47 0,0 0-47 0,0 0 48 16,0 0-48-16,0 0 37 0,0 0-37 0,0 0 37 15,0 0-37-15,0 0 35 0,0 0-35 0,0 0 35 0,0 0-35 16,0 0 22-16,0 0-22 0,0 0 23 16,0 0-23-16,0 0 10 0,0 0-10 0,0 0 11 0,0 0-11 0,0 0 35 15,0 0-35-15,0 0 36 0,0 0-36 0,0 0 5 16,0 0-5-16,0 0 5 0,-2 4-5 0,2-4 17 16,0 0-17-16,0 0 17 0,-2 3-17 0,2-3 15 15,0 0-15-15,0 0 16 0,-1 5-16 0,1-5 15 16,0 0-15-16,0 4 16 0,-4-1-16 0,4-3 9 15,0 0-9-15,0 2 10 0,0 0-10 0,0-2 34 16,0 0-34-16,0 0 34 0,-3 3-34 0,3-3 9 0,0 0-9 16,0 0 10-16,0 0-10 0,0 0 6 0,0 0-6 15,0 0 6-15,0 0-6 0,0 0 4 0,0 0-4 16,0 0 4-16,-2 5-4 0,2-5 2 0,0 0-2 0,0 0 2 16,0 2-2-16,0-2 9 0,0 0-9 0,0 0 10 15,-3 3-10-15,3-3 3 0,0 0-3 0,0 0 4 16,0 0-4-16,0 0 2 0,0 0-2 0,0 0 2 15,0 4-2-15,0-4 10 0,0 0-10 16,0 0 11-16,-6 3-11 0,6-3 8 16,0 0-8-16,0 0 8 0,-1 4-8 0,1-4 3 0,0 0-3 0,0 0 4 15,0 0-4-15,0 0 2 0,0 0-2 0,0 0 3 16,0 0-3-16,0 0 0 0,0 0 0 0,0 0 0 16,-2 3 0-16,2-3 0 0,0 0 0 0,-4 9 0 15,1-2 0-15,3-7 0 0,0 0 0 0,-2 22 0 16,2 12 0-16,0-34 0 0,0 0 0 0,0 45 0 0,5 11 0 15,-5-56 0-15,0 0 0 0,6 63 0 0,1 9 0 16,-7-72-5-16,0 0 5 0,3 96-5 0,2 21 5 16,-5-117 0-16,0 0 0 0,-3 104 0 0,1-3 0 0,2-101 0 15,0 0 0-15,-7 76 0 0,2-20 0 0,5-56 6 16,0 0-6-16,-4 43 6 0,1-14-6 0,3-29 24 16,0 0-24-16,-2 28 25 0,2-8-25 0,0-20 12 15,0 0-12-15,-3 17 13 0,1-3-13 0,2-14 28 16,0 0-28-16,-2 12 28 0,2-2-28 0,0-10 29 15,0 0-29-15,0 9 29 0,0-2-29 0,0-7 3 16,0 0-3-16,0 7 3 0,0 0-3 0,0-7 15 16,0 0-15-16,0 5 16 0,0 0-16 0,0-5 23 15,0 0-23-15,0 3 24 0,0-1-24 0,0-2 7 0,0 0-7 16,0 0 7-16,0 3-7 0,0-3 17 0,0 0-17 16,0 0 17-16,0 4-17 0,0-4 1 15,0 0-1-15,0 0 1 16,0 3-1-16,0-3 1 0,0 0-1 0,0 0 1 0,4 2-1 15,-4-2-2-15,0 0 2 0,3 3-1 0,2-3 1 0,-5 0-2 0,0 0 2 0,9 4-2 16,3-1 2-16,-12-3 0 0,0 0 0 0,12 4 1 16,6 1-1-16,-18-5-2 0,0 0 2 0,21 1-1 15,1 1 1-15,-22-2-1 0,0 0 1 0,25 0-1 16,1 0 1-16,-26 0-9 0,0 0 9 0,26 0-9 16,2 2 9-16,-28-2-9 0,0 0 9 0,24 0-9 15,2 0 9-15,-26 0 0 0,0 0 0 0,27 2 0 16,-3-1 0-16,-24-1-1 0,0 0 1 0,26 4 0 15,4 1 0-15,-30-5-1 0,0 0 1 0,26 7 0 0,-4-6 0 16,-22-1-3-16,0 0 3 0,25 6-2 0,-1-3 2 16,-24-3-42-16,0 0 42 0,21 5-41 15,-3-5 41-15,-18 0-120 0,0 0 120 0,17 2-120 0,-5-2 120 16,-12 0-164-16,0 0 164 0,9-2-163 0,-6-8 163 16,11-2-902-16</inkml:trace>
  <inkml:trace contextRef="#ctx0" brushRef="#br0" timeOffset="-110592.182">14069 12734 1233 0,'0'0'0'0,"-3"3"0"0,-2 2 0 15,5-5 112-15,0 0-112 0,0 0 113 0,0 0-113 16,0 0 68-16,0 0-68 0,0 0 69 0,3-5-69 0,-3 5 7 16,0 0-7-16,2-5 7 0,1 2-7 0,-3 3 1 15,0 0-1-15,0 0 2 0,0-4-2 0,0 4-93 16,0 0 93-16,0 0-93 15,0 0 93-15,0 0-72 0,0 0 72 0,0 0-71 0,0 0 71 16,0 0-47-16,0 0 47 0,0 0-46 0,0 0 46 0,0 0-28 16,0 0 28-16,0 0-28 0,0 0 28 0,0 0-9 0,0 0 9 15,0 0-9-15,0 0 9 0,0 0-5 0,0 0 5 16,0 0-4-16,0 0 4 0,0 0-1 0,0 0 1 16,0 0 0-16,0 0 0 0,0 0 2 0,0 0-2 15,0 0 2-15,0 0-2 0,0 0 3 0,0 0-3 0,0 0 3 16,0 0-3-16,0 0 6 0,0 0-6 0,0 0 7 15,0 0-7-15,0 0 7 0,0 0-7 0,0 0 8 16,0 0-8-16,0 0 14 0,0 0-14 0,0 0 15 16,0 0-15-16,0 0 14 0,0 0-14 0,0 0 15 15,0 0-15-15,0 0 34 0,0 0-34 0,0 0 34 16,0 0-34-16,0 0 27 0,0 0-27 0,0 0 27 16,0 0-27-16,0 0 24 0,0 0-24 0,0 0 25 15,0 0-25-15,0 0 16 0,0 0-16 0,0 0 17 16,0 0-17-16,0 0 10 0,0 0-10 15,0 0 11-15,0 0-11 0,0 0 10 0,0 0-10 0,0 0 10 16,0 0-10-16,0 0 0 0,0 0 0 0,0 0 0 16,0 0 0-16,0 0-5 0,0 0 5 0,0 0-5 0,0 0 5 15,0 0-9-15,0 0 9 0,0 0-9 0,0 0 9 16,0 0-1-16,0 0 1 0,0 0-1 0,0 0 1 0,0 0 0 16,0 0 0-16,0 0 0 0,0 0 0 15,0 0 5-15,0 0-5 0,0 0 5 16,0 0-5-16,0 0 9 0,0 0-9 0,0 0 9 0,0 0-9 0,0 0 9 15,0 0-9-15,0 0 9 0,-3 2-9 0,3-2 3 16,0 0-3-16,0 0 4 0,0 0-4 0,0 0 2 16,0 0-2-16,0 0 2 0,-4 2-2 0,4-2 10 0,0 0-10 15,0 0 10-15,-1 3-10 0,1-3 14 0,-6 5-14 16,5-1 15-16,1-3-15 0,-2 3 3 0,2-1-3 16,0 1 4-16,0 1-4 0,-4 2 13 0,4-2-13 15,-3 2 14-15,3-4-14 0,-2 2 23 0,2 2-23 16,-2 0 24-16,2 1-24 0,-1 3 3 0,-3-1-3 15,2-2 3-15,2 1-3 0,0 5 22 0,0-2-22 0,2 3 22 16,2 9-22-16,-4-24 2 0,0 0-2 0,0 29 3 16,1 11-3-16,-1-40 2 0,0 0-2 0,2 41 3 15,0 3-3-15,-2-6 5 0,0-2-5 0,0-12 6 16,3-7-6-16,-3-1 6 0,4-4-6 16,-4-4 7-16,0-1-7 0,2 0 7 0,-1 0-7 0,5-2 8 15,-5 0-8-15,3 0 8 0,-1 0-8 0,1-1 8 16,1-1-8-16,-5-3 1 0,0 0-1 0,9 2 1 15,5-4-1-15,-14 2-2 0,0 0 2 0,15-5-1 16,3-4 1-16,-18 9-30 0,0 0 30 0,21-17-30 16,3-7 30-16,-24 24-47 0,0 0 47 0,23-27-47 0,1-6 47 15,-24 33-46-15,0 0 46 0,18-32-46 0,2-4 46 16,-7 7-37-16,-3 1 37 0,1 6-36 0,-3 5 36 16,-3 0-10-16,-1 1 10 0,-1 3-10 15,3-1 10-15,-3 4-13 0,-1 1 13 0,1 2-13 0,-1 0 13 0,0 0-25 16,-2 2 25-16,2-2-24 0,1 1 24 0,1 0-2 15,-4 1 2-15,1 2-2 0,-1-1 2 0,0 1-7 16,4 1 7-16,-4 2-6 0,0-5 6 0,0 5 0 16,0-3 0-16,0 3 0 0,0 0 0 0,0 0 11 15,0-4-11-15,0 4 11 0,3-3-11 0,-3 3 41 16,0-4-41-16,0 4 41 0,0 0-41 0,0 0 12 0,0 0-12 16,0 0 13-16,0 0-13 0,0 0 22 0,0 0-22 15,0 0 22-15,0 0-22 0,0 0 1 0,0 0-1 16,0 0 1-16,2-3-1 0,-2 3 1 0,2-3-1 15,-2 3 1-15,1-2-1 0,-1 2 3 0,0-5-3 16,0 5 3-16,0 0-3 0,0 0 1 0,0 0-1 0,0 0 2 16,0 0-2-16,0 0 10 0,0 0-10 15,0 0 10-15,0 0-10 0,0 0 23 0,0 0-23 0,0 0 24 16,0 0-24-16,0 0 7 0,0 0-7 0,0 0 7 16,0 0-7-16,0 0 17 0,0 0-17 0,0 0 17 15,-1 5-17-15,-1 3 3 0,0 6-3 16,2 10 4-16,-3 9-4 0,3-33 3 0,0 0-3 0,-4 43 3 15,3 8-3-15,1-51 5 0,0 0-5 0,0 43 5 16,0-4-5-16,0-39 2 0,0 0-2 0,0 33 3 16,1-6-3-16,-1-27 5 0,0 0-5 0,4 22 5 15,1-6-5-15,-5-16-35 0,0 0 35 0,12 2-35 16,6-14 35-16,-18 12-48 0,0 0 48 0,15-28-48 16,-1-15 48-16,-2 4-48 0,1-4 48 0,-5 4-48 0,-4-1 48 0,-4 40-56 15,0 0 56-15,2-43-55 0,-4-3 55 16,2 46-44-16,0 0 44 0,0-44-44 0,-4 3 44 0,4 41-20 15,0 0 20-15,-5-35-19 0,3 10 19 0,2 25 18 16,0 0-18-16,-1-19 19 0,1 7-19 0,0 12 55 16,0 0-55-16,0-4 56 0,0 8-56 0,0-4 30 15,0 0-30-15,0 20 30 0,0 13-30 0,0-2 19 16,0 3-19-16,0-10 20 0,1-5-20 0,-1 1 29 0,2 1-29 16,3-1 29-16,1 3-29 0,1-3 5 0,-2-1-5 15,0-7 6-15,2-3-6 0,-7-9 17 16,0 0-17-16,12 7 17 0,2-4-17 0,-14-3 8 15,0 0-8-15,18 0 9 0,2-9-9 0,-20 9 15 16,0 0-15-16,21-10 16 0,4-5-16 0,-25 15 15 0,0 0-15 0,19-16 15 16,2 1-15-16,-21 15 9 0,0 0-9 0,15-12 9 15,-1 0-9-15,-14 12 25 0,0 0-25 0,9-5 26 16,-2-2-26-16,-7 7 2 0,0 0-2 0,4-4 2 16,-3 3-2-16,-1 1 12 0,0 0-12 0,0 0 13 15,0 0-13-15,0 0 4 0,0 0-4 0,0 0 4 16,-1 0-4-16,1 0 0 0,0 0 0 0,0 0 1 15,-4 0-1-15,4 0-2 0,0 0 2 0,0 0-2 16,-5 1 2-16,5-1-22 0,0 0 22 0,0 7-22 16,2 2 22-16,-2-9-33 0,0 0 33 0,7 15-32 15,5 8 32-15,-12-23-6 0,0 0 6 0,14 25-6 0,7 4 6 16,-21-29 0-16,0 0 0 0,17 31 0 16,0 3 0-16,-17-34 6 0,0 0-6 0,16 33 7 0,-2 0-7 0,-5-6 35 15,-2-1-35-15,-2-9 35 0,-2-7-35 0,-3 2 29 16,0-2-29-16,0-4 29 0,2-1-29 0,-2-5 33 15,0 0-33-15,-2 8 33 0,-6 4-33 16,8-12 22-16,0 0-22 0,-16 14 22 0,-5 0-22 16,21-14-1-16,0 0 1 0,-23 12 0 0,-4-2 0 0,27-10-53 15,0 0 53-15,-27 5-53 0,1-3 53 0,26-2-124 16,0 0 124-16,-26-2-124 0,2-1 124 0,24 3-201 16,0 0 201-16,-18-19-200 0,6-10 200 0,-21-18-664 0</inkml:trace>
  <inkml:trace contextRef="#ctx0" brushRef="#br0" timeOffset="-108848.106">11202 7884 908 0,'0'0'0'0,"0"0"0"0,0 0 0 0,0 0 122 16,0 0-122-16,0 0 123 0,0 0-123 0,0 0 100 16,0 0-100-16,0 0 100 0,0 0-100 0,0 0 69 15,0 0-69-15,0 0 70 0,0 0-70 0,0 0 58 0,0 0-58 16,0 0 58-16,0 0-58 0,0 0 33 15,0 0-33-15,0 0 33 0,0 0-33 0,0 0-15 0,0 0 15 16,0 0-14-16,0 0 14 0,0 0-20 0,0 0 20 16,0 0-20-16,0 0 20 0,0 0-5 0,0 0 5 0,0 0-5 15,0 0 5-15,0 0-17 0,0 0 17 0,0 0-17 16,0 0 17-16,0 0-8 0,0 0 8 0,0 0-8 16,0 0 8-16,0 0-9 0,0 0 9 0,0 0-8 15,0 0 8-15,0 0-15 0,0 0 15 0,0 0-15 16,0 0 15-16,0 0-15 0,0 0 15 0,0 0-14 15,0 0 14-15,0 0-16 0,0 0 16 0,0 0-15 16,0 0 15-16,0 0-35 0,0 0 35 0,0 0-34 16,0 0 34-16,0 0-27 0,0 0 27 0,0 0-27 15,0 0 27-15,0 0-73 0,0 0 73 0,0 0-73 16,0 0 73-16,0 0-147 0,0 0 147 0,0 0-146 0,0 0 146 16,0 0-561-16</inkml:trace>
  <inkml:trace contextRef="#ctx0" brushRef="#br0" timeOffset="-107927.326">11202 7779 225 0,'0'0'0'0,"-5"-1"0"0,-1 1 0 0,6 0 116 15,0 0-116-15,-3-4 117 0,6-3-117 0,-3 7 116 16,0 0-116-16,0-3 116 0,0 1-116 0,0 2 104 16,0 0-104-16,0 0 105 0,6-3-105 0,-6 3 84 15,0 0-84-15,0 0 84 0,3-4-84 0,-3 4 60 16,0 0-60-16,0 0 60 0,0 0-60 0,0 0 58 15,0 0-58-15,0 0 59 0,0 0-59 0,0 0 45 0,0 0-45 16,0 0 45-16,0 0-45 0,0 0 42 0,0 0-42 16,0 0 42-16,0 0-42 0,0 0 35 0,0 0-35 15,0 0 35-15,0 0-35 0,0 0 55 0,0 0-55 0,0 0 56 16,0 0-56-16,0 0 37 0,0 0-37 0,0 0 38 16,0 0-38-16,0 0 35 0,0 0-35 0,0 0 35 15,0 0-35-15,0 0 45 0,0 0-45 0,0 0 45 16,0 0-45-16,0 0 16 0,0 0-16 0,0 0 17 15,0 0-17-15,0 0 22 0,0 0-22 16,0 0 22-16,0 4-22 0,0-4 15 0,0 0-15 0,0 0 15 16,0 3-15-16,0-3 9 0,0 0-9 0,-3 7 10 15,3 2-10-15,0 4 16 0,0 3-16 0,-4-3 17 16,2 1-17-16,2 5 3 16,-3 0-3-16,3 10 4 0,0 5-4 0,0-34 12 0,0 0-12 0,0 45 13 15,3 8-13-15,-3-53 8 0,0 0-8 0,0 60 9 0,2 3-9 16,2-8 23-16,-4-4-23 0,0-15 24 0,0-10-24 15,0 2 13-15,0-5-13 0,0 1 13 0,0-6-13 16,-4 4 18-16,4 2-18 0,-2-12 18 0,2-9-18 0,0-3 3 16,0 0-3-16,0 9 4 0,0-2-4 0,0-7-2 15,0 0 2-15,0 8-1 0,0-3 1 0,0-5-59 16,0 0 59-16,0 7-58 0,2-3 58 0,-2-4-131 16,4 1 131-16,-1-2-131 0,-3-10 131 0,0 1-190 15,0-4 190-15,-3-1-190 0,3-2 190 16,-4 1-194-16,2 1 194 0,-1-4-194 0,3-3 194 0,0-19-693 15</inkml:trace>
  <inkml:trace contextRef="#ctx0" brushRef="#br0" timeOffset="-107534.502">11005 8458 695 0,'0'0'0'0,"10"-7"0"16,11-5 0-16,-21 12 150 0,0 0-150 0,7-7 150 15,-7 5-150-15,0 2 124 0,0 0-124 0,0 0 124 16,-3 0-124-16,3 0 92 0,0 0-92 0,-4 0 92 16,-1 2-92-16,5-2 74 0,0 0-74 0,-5 3 75 15,1-3-75-15,4 0 55 0,0 0-55 0,-5 0 56 16,2 0-56-16,3 0 45 0,0 0-45 0,-4 0 46 16,2 0-46-16,2 0 36 0,0 0-36 0,0 0 37 15,6 0-37-15,-6 0 34 0,0 0-34 0,5 4 34 16,7-4-34-16,-12 0 43 0,0 0-43 0,21 2 44 0,3-1-44 15,2 1 45-15,4 1-45 0,-4-3 46 16,0 0-46-16,-1 0 41 0,1-5-41 0,-5 2 42 16,0-6-42-16,-21 9 28 0,0 0-28 15,29-7 28-15,4-3-28 0,-33 10 17 16,0 0-17-16,37-8 17 0,3-1-17 0,-40 9 10 0,0 0-10 0,35-5 11 0,-4 1-11 0,-31 4 1 16,0 0-1-16,25-3 2 0,-8 3-2 0,-17 0-4 15,0 0 4-15,16-3-3 0,-8-1 3 0,-8 4-102 16,0 0 102-16,2-3-101 0,-4-2 101 0,2 5-179 15,0 0 179-15,-17-16-178 16,-16-4 178-16,-18-20-1191 0</inkml:trace>
  <inkml:trace contextRef="#ctx0" brushRef="#br0" timeOffset="-106910.618">10827 7786 1289 0,'0'0'0'0,"9"4"0"16,7-3 0-16,-16-1 101 0,0 0-101 0,5 2 102 15,-5-2-102-15,0 0 28 0,0 0-28 0,0 0 28 16,0 0-28-16,0 0 6 0,0 0-6 0,5 5 6 15,4-1-6-15,-9-4 1 0,0 0-1 0,24 3 1 0,11 6-1 16,-35-9 27-16,0 0-27 0,45 3 27 0,6-3-27 16,-51 0 87-16,0 0-87 0,52-3 88 0,4-6-88 0,-56 9 66 15,0 0-66-15,54-12 66 0,-4 0-66 16,-50 12 56-16,0 0-56 0,47-14 57 0,-8 1-57 0,-39 13 36 16,0 0-36-16,33-11 36 0,-12 3-36 0,-21 8 16 15,0 0-16-15,17-9 17 0,-6 6-17 0,-11 3 0 16,0 0 0-16,1-7 0 0,-8 4 0 0,7 3-48 15,0 0 48-15,-17-2-47 0,-16 2 47 0,33 0-34 16,0 0 34-16,-31 3-34 0,-3 2 34 0,34-5-35 16,0 0 35-16,-41 11-35 0,-6 2 35 0,47-13-10 0,0 0 10 15,-56 16-9-15,-3 3 9 0,59-19-29 16,0 0 29-16,-56 17-29 0,2-2 29 0,54-15-11 16,0 0 11-16,-44 16-11 0,4-6 11 0,40-10-2 0,0 0 2 15,-31 10-1-15,5-3 1 0,5 0 2 0,5-2-2 0,4-2 3 16,5-3-3-16,7 0 49 0,0 0-49 0,-4 0 50 15,1 0-50-15,3 0 44 0,0 0-44 16,0 0 45-16,-5 0-45 0,5 0 30 0,0 0-30 0,5-3 30 16,4-2-30-16,-9 5 26 0,0 0-26 0,15-4 26 15,6 4-26-15,-21 0 4 0,0 0-4 0,23-3 4 16,7 3-4-16,-30 0 3 0,0 0-3 0,26 3 4 16,2 1-4-16,-28-4 0 0,0 0 0 0,34 2 0 15,0 1 0-15,0-3-50 0,-4 0 50 0,0 0-49 16,-4 0 49-16,-26 0-196 0,0 0 196 0,29-7-196 15,1-1 196-15,-30 8-187 0,0 0 187 0,35-14-187 0,1-5 187 16,36-12-839-16</inkml:trace>
  <inkml:trace contextRef="#ctx0" brushRef="#br0" timeOffset="-105324.42">16059 12209 1121 0,'0'0'0'0,"0"0"-79"15,0 0 79-15,0 0-79 0,0 0 79 0,0 0-9 16,0 0 9-16,0 0-8 0,0 0 8 0,0 0-20 16,0 0 20-16,0 0-20 0,0 0 20 0,0 0 0 15,0 0 0-15,0 0 0 0,-4 0 0 0,4 0 48 0,0 0-48 16,0 0 49-16,-3 0-49 0,3 0 52 16,0 0-52-16,0 0 53 0,-4-3-53 0,4 3 51 0,0 0-51 15,0 0 52-15,-1-3-52 0,1 3 61 0,0 0-61 16,0 0 61-16,-6-2-61 0,6 2 39 0,0 0-39 0,0 0 40 15,-3 0-40-15,3 0 29 0,0 0-29 16,-4 0 29-16,1 2-29 0,3-2 39 0,0 0-39 0,0 0 40 16,-4 1-40-16,4-1 38 0,0 0-38 0,0 0 38 15,0 0-38-15,0 0 15 0,0 0-15 0,0 0 16 16,-1 5-16-16,1-5 43 0,0 0-43 0,0 12 44 16,0 4-44-16,0-16 7 0,0 0-7 0,-4 27 7 15,2 11-7-15,2-38 30 0,0 0-30 0,0 50 30 16,6 10-30-16,-6-60 41 0,0 0-41 0,1 70 41 15,6 10-41-15,-7-80 7 0,0 0-7 0,4 93 8 16,5 10-8-16,-9-103 37 0,0 0-37 0,5 87 38 16,4-8-38-16,-9-79 11 0,0 0-11 0,5 53 11 15,-2-26-11-15,-3-27 0 0,0 0 0 0,4 26 0 0,-4-12 0 16,0-14-76-16,0 0 76 0,0 12-75 0,0-5 75 16,0-7-163-16,0 0 163 0,0 5-163 0,-4-5 163 15,4 0-172-15,0 0 172 0,-5-12-171 0,-9-9 171 16,-5-11-791-16</inkml:trace>
  <inkml:trace contextRef="#ctx0" brushRef="#br0" timeOffset="-105029.826">15756 13186 987 0,'0'0'0'0,"12"-10"0"0,7-4 0 0,-19 14 130 0,0 0-130 16,5-9 131-16,-5 8-131 0,0 1 105 0,0 0-105 0,0 0 106 15,-3 0-106-15,3 0 61 0,0 0-61 0,0 0 62 16,-4 3-62-16,4-3 55 0,0 0-55 0,7 0 56 16,2 0-56-16,-9 0 42 0,0 0-42 0,17 0 43 15,11-2-43-15,-28 2 18 0,0 0-18 0,35-1 19 16,7-1-19-16,-42 2 32 0,0 0-32 0,45-2 33 16,4 2-33-16,-49 0 10 0,0 0-10 15,47 0 11-15,-2-1-11 0,-45 1 11 0,0 0-11 0,37-2 11 16,-6-2-11-16,-31 4-50 0,0 0 50 0,26-5-49 15,-6-3 49-15,-20 8-135 0,0 0 135 0,15-23-134 16,-8-11 134-16,16-21-1073 0</inkml:trace>
  <inkml:trace contextRef="#ctx0" brushRef="#br0" timeOffset="-104730.011">15674 12249 1737 0,'0'0'0'0,"0"0"0"0,3-5 0 0,-3 5 149 16,0 0-149-16,2-4 150 0,1 1-150 0,-3 3 62 15,0 0-62-15,13-9 62 0,1-1-62 0,-14 10 8 0,0 0-8 16,24-15 9-16,6-4-9 0,-30 19-18 0,0 0 18 15,34-14-18-15,8-1 18 0,-42 15-16 0,0 0 16 0,42-12-15 16,0 3 15-16,-42 9-35 0,0 0 35 16,40-3-35-16,-2 3 35 0,-38 0-125 0,0 0 125 0,37 3-124 15,-7 6 124-15,-30-9-231 0,0 0 231 0,29 5-230 16,1 3 230-16,29 8-880 0</inkml:trace>
  <inkml:trace contextRef="#ctx0" brushRef="#br0" timeOffset="-104181.813">17376 12651 1356 0,'0'0'0'16,"3"-8"0"-16,1-4 0 0,-4 12 137 0,0 0-137 0,2-9 137 16,1 6-137-16,-3 3 113 0,0 0-113 0,0-5 114 15,0 5-114-15,0 0 33 0,0 0-33 0,0 0 34 16,0 5-34-16,0-5-1 0,0 0 1 0,4 2-1 16,4 3 1-16,-8-5 13 0,0 0-13 0,19 5 14 15,9 2-14-15,-28-7 62 0,0 0-62 0,33 8 62 16,6-1-62-16,-39-7 37 0,0 0-37 0,43 9 37 15,8-1-37-15,-51-8 19 0,0 0-19 0,52 5 20 16,6 1-20-16,-58-6 13 0,0 0-13 0,55 5 13 16,1-2-13-16,-56-3 9 0,0 0-9 0,47 4 10 15,-5 1-10-15,-42-5 3 0,0 0-3 0,29 0 4 16,-6 1-4-16,-23-1-65 0,0 0 65 0,18 0-64 0,-6-1 64 16,-12 1-161-16,0 0 161 0,7 0-160 0,-4 0 160 15,-3 0-193-15,0 0 193 0,-10-5-193 0,-13-2 193 0,-10-4-944 16</inkml:trace>
  <inkml:trace contextRef="#ctx0" brushRef="#br0" timeOffset="-103943.035">17444 12924 1155 0,'0'0'0'0,"12"-10"0"0,11-6 0 0,-23 16 154 15,0 0-154-15,10-7 154 0,-5 6-154 0,1 4 113 0,-5 4-113 16,4-2 114-16,-1 0-114 0,5 0 83 0,1 2-83 0,2-3 84 16,2-1-84-16,5 2 36 0,-1 0-36 15,4 0 37-15,3 1-37 0,-25-6 4 0,0 0-4 0,36 5 4 16,8 2-4-16,-2-1-21 0,0 0 21 0,1-3-21 16,-4-3 21-16,-39 0-247 0,0 0 247 0,50-7-247 15,6-5 247-15,-56 12-135 0,0 0 135 0,61-24-134 16,7-8 134-16,61-25-757 0</inkml:trace>
  <inkml:trace contextRef="#ctx0" brushRef="#br0" timeOffset="-103310.163">19813 11528 1043 0,'0'0'0'0,"0"0"0"0,0 0 0 0,0 0 120 0,0-4-120 16,0 4 120-16,0 0-120 0,0 0 100 0,0 0-100 16,0 0 100-16,0 0-100 0,0 0 99 0,-5 0-99 15,5 0 99-15,-4 0-99 0,4 0 45 0,0 0-45 0,-10 2 45 16,-6 0-45-16,16-2 38 0,0 0-38 0,-22 5 39 16,-8 2-39-16,30-7 35 0,0 0-35 15,-40 17 36-15,-7 5-36 0,47-22 22 0,0 0-22 0,-44 33 22 16,1 6-22-16,43-39 35 0,0 0-35 0,-42 48 36 15,0 10-36 1,7-6 20-16,6-1-20 0,3-3 20 0,6-3-20 0,20-45 11 0,0 0-11 0,-22 77 11 16,-6 19-11-16,28-96 11 0,0 0-11 0,-19 89 11 15,6 0-11-15,13-89 8 0,0 0-8 0,-6 85 9 16,9-1-9-16,-3-84 15 0,0 0-15 0,12 81 15 0,11-4-15 16,-4-17 14-16,-5-12-14 0,0-14 15 15,0-15-15-15,1 5 25 0,5-4-25 0,-6 3 26 0,1-4-26 16,-15-19 12-16,0 0-12 0,19 36 13 0,9 8-13 0,-28-44 18 15,0 0-18-15,26 52 19 0,4 6-19 0,-30-58 15 16,0 0-15-16,33 67 15 0,5 6-15 0,-38-73 34 16,0 0-34-16,27 69 35 0,-8 1-35 0,-19-70 35 15,0 0-35-15,7 67 35 0,-9-4-35 0,2-63 32 16,0 0-32-16,-19 58 33 0,-11-3-33 0,4-17 1 16,-2-14-1-16,6-7 1 0,4-8-1 0,-10 1-93 15,-5 0 93-15,-12-3-93 0,-9-2 93 0,54-5-211 0,0 0 211 16,-77-19-211-16,-15-15 211 0,-77-19-1339 15</inkml:trace>
  <inkml:trace contextRef="#ctx0" brushRef="#br0" timeOffset="-93606.002">19472 14145 1121 0,'0'0'0'0,"0"4"-275"0,0 1 275 0,0-5-275 0,0-4 275 16,0 4-59-16,0-5 59 0,0 2-58 0,3-2 58 0,-1 0 0 16,1-1 0-16,-1 3 0 0,0 0 0 0,-2 3 37 15,0 0-37-15,0 0 38 0,2-4-38 0,-2 4 93 16,0 0-93-16,0 0 93 0,1-2-93 0,-1 2 112 15,0 0-112-15,0 0 113 0,0-6-113 0,0 6 112 16,0 0-112-16,-1-4 113 0,-3-1-113 0,4 5 96 16,0 0-96-16,-5-5 96 0,-4-2-96 0,9 7 58 15,0 0-58-15,-12-5 59 0,-2 0-59 0,14 5 37 16,0 0-37-16,-17-2 37 0,-8-3-37 0,25 5 17 0,0 0-17 16,-24 0 17-16,-4 0-17 0,28 0 10 0,0 0-10 15,-26 2 11-15,1 1-11 0,25-3 10 0,0 0-10 16,-27 5 10-16,0 2-10 0,27-7 8 0,0 0-8 0,-22 3 8 15,1 3-8-15,21-6 3 0,0 0-3 0,-19 6 4 16,3 1-4-16,16-7 2 0,0 0-2 16,-14 7 2-16,4 2-2 0,10-9 0 0,0 0 0 0,-13 8 0 15,5 3 0-15,8-11 9 0,0 0-9 16,-7 15 9-16,0 2-9 0,7-17 14 0,0 0-14 0,-4 22 15 16,1 4-15-16,3-26 16 0,0 0-16 0,-2 29 17 15,4 6-17-15,-2-35 25 0,0 0-25 0,3 30 26 16,-3 5-26-16,0-35 6 0,0 0-6 0,4 34 7 15,1 2-7-15,-5-36 17 0,0 0-17 0,7 34 17 16,3 0-17-16,-10-34 8 0,0 0-8 0,14 29 9 16,2-1-9-16,-16-28 15 0,0 0-15 0,17 26 16 15,4-4-16-15,-21-22 8 0,0 0-8 0,21 22 9 16,0-5-9-16,0 0 15 0,0 1-15 0,-4-8 16 0,1-2-16 0,-4 1 8 16,1-7-8-1,1-1 9-15,2-2-9 0,-1 1 1 0,2-2-1 0,0-1 1 0,-1-4-1 0,-18 7 1 16,0 0-1-16,26-11 1 0,7-2-1 0,-33 13 0 15,0 0 0-15,30-17 0 0,3-2 0 0,-33 19 0 16,0 0 0-16,31-21 0 0,2-3 0 0,-33 24 11 16,0 0-11-16,30-29 11 0,-6-5-11 0,-24 34 4 15,0 0-4-15,23-34 5 0,-2-9-5 0,-6 7 14 16,-4 3-14-16,1 4 15 0,-5 3-15 0,-4 4 3 0,-1 3-3 16,2 4 4-16,1 1-4 0,-3 4 6 15,-4 1-6-15,4 1 7 0,-1 1-7 16,-1 2 13-16,-1 0-13 0,1 1 14 0,0 1-14 0,0-1 23 15,-2 4-23-15,2-5 24 0,-4 2-24 0,4 3 13 0,0 0-13 0,-7-4 14 16,-3-4-14-16,10 8 1 0,0 0-1 0,-28-11 2 16,-10-4-2-16,38 15-149 0,0 0 149 15,-44-24-149-15,-5-7 149 0,49 31-152 16,0 0 152-16,-52-39-151 0,0-9 151 0,-54-40-1049 0</inkml:trace>
  <inkml:trace contextRef="#ctx0" brushRef="#br0" timeOffset="-92123.407">19759 10904 404 0,'0'0'0'0,"-3"-5"0"0,-8-7 0 0,11 12-8 16,0 0 8-16,-2-7-7 0,4 2 7 0,-2 5 0 0,0 0 0 15,2-3 0-15,1-3 0 0,-3 6 63 16,0 0-63-16,6-3 64 0,-5 0-64 0,-1 3 81 0,0 0-81 0,4-6 82 16,-1 3-82-16,-3 3 91 0,0 0-91 0,0 0 92 15,2-3-92-15,-2 3 85 0,0 0-85 16,0 0 85-16,2-4-85 0,-2 4 71 0,0 0-71 0,0 0 72 16,0 0-72-16,0 0 45 0,0 0-45 0,0 0 45 15,0 0-45-15,0 0 43 0,0 0-43 0,0 0 43 16,0 0-43-16,0 0 40 0,0 0-40 0,0 0 41 15,0 0-41-15,0 0 39 0,0 0-39 0,0 0 40 16,0 0-40-16,0 0 17 0,0 0-17 0,0 0 17 16,0 0-17-16,0 0 31 0,0 0-31 0,0 0 31 15,0 0-31-15,0 0 0 0,0 0 0 0,0 0 0 16,0 0 0-16,0 0 0 0,0 0 0 0,0 0 1 16,0 0-1-16,0 0-2 0,0 0 2 0,1 5-1 0,3 2 1 0,-4-7-6 15,0 0 6-15,2 19-6 0,3 7 6 16,2 4-1-16,3 6 1 0,-4-10-1 0,-1-10 1 15,-2 4-1-15,-1-1 1 0,3 7 0 0,2 3 0 0,-7-29 1 16,0 0-1-16,7 32 2 0,-2-3-2 0,-5-29 30 16,0 0-30-16,6 28 30 0,1-2-30 0,-7-26 18 15,0 0-18-15,5 20 19 0,-2-1-19 0,-3-19 18 16,0 0-18-16,4 12 19 0,-1 0-19 0,-3-12 46 16,0 0-46-16,2 7 46 0,2-2-46 0,-4-5 22 15,0 0-22-15,0 5 23 0,0-3-23 0,0-2 41 16,0 0-41-16,0 0 42 0,0 3-42 0,0-3 44 0,0 0-44 15,0 0 45-15,0 0-45 0,0 0 35 0,0 0-35 0,0 0 35 16,0 0-35-16,0 0 34 0,0 0-34 16,0 0 34-16,0-3-34 0,0 3 8 0,0 0-8 15,0 0 8-15,0-4-8 0,0 4 12 0,0 0-12 0,0-5 12 16,0 2-12-16,0 3 3 0,0 0-3 0,0-4 4 16,0 1-4-16,0 3 6 0,0 0-6 0,0-7 7 15,0 2-7-15,0 5 3 0,0 0-3 0,0-5 3 16,1 1-3-16,-1 4 1 0,0 0-1 0,2-6 2 15,3-3-2-15,-5-1 9 0,2-4-9 0,0 2 10 16,-2 0-10-16,1 0 8 0,1-2-8 0,0 2 8 16,1 0-8-16,-1 0 8 0,-2-3-8 0,0 3 9 15,0 0-9-15,0 2 8 0,-2 1-8 0,2 1 8 16,2-4-8-16,0 0 1 0,3 0-1 0,-5 1 1 16,4 1-1-16,-4 10 3 0,0 0-3 0,5-15 3 15,2-4-3-15,-7 19 0 0,0 0 0 0,9-24 0 0,4-7 0 0,-13 31-1 16,0 0 1-16,13-31 0 0,4-1 0 0,-17 32-1 15,0 0 1-15,18-31-1 0,-1 2 1 16,-17 29-4-16,0 0 4 0,17-26-4 0,-1 5 4 0,-16 21-3 16,0 0 3-16,16-15-2 0,-2 5 2 0,-14 10-5 15,0 0 5-15,17-2-5 0,0 2 5 0,-17 0-13 16,0 0 13-16,20 7-13 0,-1 3 13 0,-19-10-15 16,0 0 15-16,21 12-15 15,3 3 15 1,-24-15-4-16,0 0 4 0,26 14-4 0,-1 2 4 15,-25-16-3-15,0 0 3 0,26 10-3 0,-5-5 3 0,-21-5 0 0,0 0 0 0,19 5 0 0,-3-5 0 0,-16 0-10 0,0 0 10 16,13-5-9-16,-2-2 9 0,-11 7-90 0,0 0 90 16,0-12-89-16,-9-3 89 0,9 15-81 0,0 0 81 15,-9-28-1356-15,18 56 1356 0</inkml:trace>
  <inkml:trace contextRef="#ctx0" brushRef="#br0" timeOffset="-89026.542">20419 12364 617 0,'0'0'0'0,"0"0"0"0,0 0 0 0,0 0 85 15,0 0-85-15,2-4 86 0,0-1-86 0,-2 5 39 16,0 0-39-16,3-5 39 0,-3-2-39 0,0 7 8 0,0 0-8 16,2-3 9-16,-2-2-9 0,0 5 36 0,0 0-36 15,2-4 36-15,-1 2-36 0,-1 2 22 0,0 0-22 0,0 0 23 16,4-1-23-16,-4 1 57 0,0 0-57 0,0 0 58 15,0 0-58-15,0 0 60 0,0 0-60 0,0 0 60 16,0 0-60-16,0 0 25 0,0 0-25 0,0 0 26 16,0 0-26-16,0 0 22 0,0 0-22 0,0 0 22 15,0 0-22-15,0 0 9 0,0 0-9 0,0 0 9 16,0 0-9-16,0 0 1 0,0 0-1 0,0 0 1 16,0 0-1-16,0 0 9 0,0 0-9 0,0 0 9 15,0 0-9-15,0 0 0 0,0 0 0 0,0 1 1 16,0 3-1-16,0-4 13 0,0 0-13 0,0 15 13 15,2 9-13-15,-2-24 8 0,0 0-8 0,3 40 9 0,2 11-9 16,-5-51 15-16,0 0-15 0,7 57 16 0,6 4-16 16,-13-61 24-16,0 0-24 0,12 60 25 15,5 0-25 1,-17-60 43 0,0 0-43-16,21 53 43 0,5-6-43 0,0-10 55 0,1-8-55 0,-5-6 55 15,1-10-55-15,-2-1 43 0,3-5-43 0,-1-7 44 0,-1-7-44 0,3-3 7 0,-1-4-7 0,2-1 7 0,-3-2-7 16,-23 17 0-16,0 0 0 0,28-28 1 0,1-11-1 0,-29 39 6 15,0 0-6-15,28-48 7 0,-2-10-7 0,-26 58 0 16,0 0 0-16,23-60 1 0,-4-4-1 0,-19 64 0 16,0 0 0-16,14-72 0 0,-3-8 0 0,-11 80-7 0,0 0 7 15,5-53-6-15,-3 15 6 0,-2 38-5 0,0 0 5 16,0-31-4-16,-2 7 4 0,2 24 0 0,0 0 0 16,-4-19 0-16,1 7 0 0,3 12 0 0,0 0 0 0,-4-12 0 15,1 7 0-15,3 5 7 0,0 0-7 16,-5-3 7-16,-1 1-7 0,6 2 4 0,0 0-4 0,-6 2 4 15,-3 3-4-15,9-5 0 0,0 0 0 0,-9 10 1 16,-5 4-1-16,4 1 2 0,-1 1-2 0,8-4 2 16,-1-2-2-16,4-10 0 0,0 0 0 0,-3 21 0 15,1 6 0-15,2-27 0 0,0 0 0 0,0 36 0 16,2 9 0-16,-2-45-9 0,0 0 9 0,7 56-9 16,-2 13 9-16,-5-69-17 0,0 0 17 0,10 90-17 15,4 20 17-15,-14-110-9 0,0 0 9 0,11 113-8 16,-1 11 8-16,-10-124-10 0,0 0 10 0,4 111-10 15,-4-3 10-15,0-108-1 0,0 0 1 0,-7 103-1 16,-9-11 1-16,16-92-3 0,0 0 3 0,-17 82-3 16,-6-11 3-16,4-18 3 0,0-17-3 0,12-19 3 0,10-19-3 15,-3 2 32-15,0 0-32 0,-8 5 32 0,-10 2-32 16,1 2 34-16,-4-3-34 0,9 0 35 0,3-5-35 0,-3 1 38 16,-2-4-38-16,-4-1 39 0,-3-2-39 0,21 5 39 15,0 0-39-15,-24-14 40 16,-2-8-40-1,26 22 10-15,0 0-10 0,-26-31 10 0,1-7-10 0,25 38 13 16,0 0-13-16,-21-43 13 0,1-6-13 0,20 49-4 0,0 0 4 0,-14-48-3 0,5 0 3 16,9 48-15-16,0 0 15 0,-4-43-15 0,1 4 15 0,3 39-26 15,0 0 26-15,3-38-26 0,6 4 26 0,-9 34-14 16,0 0 14-16,14-29-13 0,4 3 13 16,-18 26-28-16,0 0 28 15,22-24-28-15,6 2 28 0,-28 22-42 16,0 0 42-16,26-21-42 0,2 4 42 0,-28 17-55 0,0 0 55 0,26-17-55 0,4 1 55 0,-30 16-89 0,0 0 89 0,33-15-88 15,2-2 88-15,-35 17-109 0,0 0 109 0,38-19-108 16,4-3 108-16,38-19-883 0</inkml:trace>
  <inkml:trace contextRef="#ctx0" brushRef="#br0" timeOffset="-88201.242">21759 12494 1155 0,'0'0'0'0,"-9"-4"0"0,-3-1 0 0,5-2 59 15,5 2-59-15,-3 0 59 0,3 2-59 0,-3 1 20 16,-2 2-20-16,2 0 20 0,1-2-20 0,-4 2 39 16,-3 0-39-16,3 0 39 0,4-3-39 0,4 3 32 15,0 0-32-15,-17 0 32 0,-8-2-32 0,25 2-3 16,0 0 3-16,-24 0-3 0,-2-2 3 0,26 2-3 0,0 0 3 16,-28 0-3-16,-2 0 3 15,30 0-2-15,0 0 2 0,-24 2-1 0,-4 3 1 0,28-5-6 0,0 0 6 16,-26 5-5-16,-2 4 5 0,4 1-3 0,3 6 3 0,3-8-3 15,6 3 3-15,12-11 0 0,0 0 0 16,-16 34 1-16,1 19-1 0,3-7 23 0,1 6-23 0,2-11 24 16,4-7-24-16,5-34 33 0,0 0-33 0,0 51 33 15,5 11-33-15,-5-62 12 0,0 0-12 0,13 57 13 16,4-1-13-16,-17-56 21 0,0 0-21 0,24 43 21 16,1-9-21-16,-25-34 3 0,0 0-3 0,36 12 4 15,10-17-4-15,-46 5-27 0,0 0 27 0,42-22-27 16,5-25 27-16,-6-2-39 0,3-13 39 0,-18 19-38 15,-10 7 38-15,-16 36-16 0,0 0 16 0,12-51-15 16,-3-7 15-16,-1-9-4 0,-2-7 4 0,-3 21-3 16,-3 12 3-16,0 41-3 15,0 0 3-15,-3-50-3 0,1-1 3 0,2 51 3 0,0 0-3 0,-4-65 3 0,-4-7-3 16,8 72 33-16,0 0-33 0,-6-55 34 0,1 12-34 16,3 9 10-16,-3 10-10 0,2 3 11 0,-1 6-11 0,1 0 31 15,1 3-31-15,0 3 31 0,2 4-31 0,-1 1 18 16,1 1-18-16,-2 0 18 0,2 1-18 0,0 2 35 15,-2-5-35-15,2 5 36 0,-2-2-36 0,2 2 6 16,-1-7-6-16,1 7 6 0,-2-3-6 0,2 3 28 16,0 0-28-16,0 0 28 0,0 0-28 0,0 0 29 15,0 0-29-15,0 0 29 0,0 0-29 0,0 0 2 16,0 0-2-16,0 0 3 0,0 3-3 0,0-3-1 16,0 0 1-16,5 19-1 0,4 12 1 0,-9-31-10 15,0 0 10-15,12 51-10 0,4 16 10 0,-2 0-5 0,1 5 5 16,-1 13-5-16,2 11 5 0,-6-10-8 0,-1-4 8 15,-2-13-8-15,2-7 8 0,-8-16-8 0,1-10 8 0,2-7-7 16,1-7 7-16,-5-22-3 0,0 0 3 0,9 28-3 16,-4 2 3-16,-5-30-48 0,0 0 48 0,5 23-47 15,0-6 47-15,-5-17-149 0,0 0 149 0,0 0-149 16,4-16 149-16,-4 16-125 0,0 0 125 0,3-29-125 16,1-15 125-16,3-30-748 0</inkml:trace>
  <inkml:trace contextRef="#ctx0" brushRef="#br0" timeOffset="-87839.778">21898 12540 695 0,'0'0'0'0,"-7"12"0"16,-5 4 0-16,12-16 88 0,0 0-88 0,0 3 89 0,7-6-89 16,-7 3 93-16,0 0-93 0,4-6 94 0,4 0-94 0,-8 6 108 15,0 0-108-15,6-4 108 0,-3-1-108 0,-3 5 124 16,0 0-124-16,4-3 124 0,-3-1-124 0,-1 4 114 15,0 0-114-15,4-5 114 0,-4 3-114 0,0 2 109 16,0 0-109-16,0 0 109 0,2-3-109 0,-2 3 62 16,0 0-62-16,0 0 62 0,6-2-62 0,-6 2 55 15,0 0-55-15,6 2 56 0,4 0-56 0,-10-2 44 16,0 0-44-16,14 5 45 0,-2 2-45 0,-12-7 27 0,0 0-27 16,19 12 27-16,6 5-27 0,-25-17 18 0,0 0-18 15,26 24 18-15,5 5-18 0,-31-29 5 16,0 0-5-16,32 34 5 0,1 7-5 0,-33-41 8 0,0 0-8 15,35 41 8-15,3 4-8 0,-38-45 0 0,0 0 0 0,42 46 0 16,0 4 0-16,-42-50-12 0,0 0 12 0,38 41-12 16,-2-2 12-16,-36-39-57 0,0 0 57 15,32 29-57-15,-6-5 57 0,-26-24-131 0,0 0 131 0,23 12-130 16,-4-7 130-16,-19-5-201 0,0 0 201 0,9-17-201 16,-9-22 201-16,8-21-1096 0</inkml:trace>
  <inkml:trace contextRef="#ctx0" brushRef="#br0" timeOffset="-87560.307">22412 12331 1009 0,'0'0'0'0,"0"10"0"0,-3 8 0 0,3-18 122 15,0 0-122-15,0 0 122 0,-4-4-122 0,4 4 99 16,0 0-99-16,-1-7 99 0,-3 0-99 0,4 7 82 15,0 0-82-15,-9-1 82 0,-8 2-82 0,17-1 53 16,0 0-53-16,-24 18 53 0,-8 11-53 0,32-29 83 16,0 0-83-16,-33 46 83 0,-5 14-83 0,5 0 62 15,3 5-62-15,6-19 62 0,6-6-62 0,-3 4 7 16,2-1-7-16,2 3 8 0,-1 2-8 0,18-48-15 16,0 0 15-16,-15 41-15 0,1-3 15 0,14-38-109 15,0 0 109-15,-11 27-108 0,3-8 108 0,8-19-150 16,0 0 150-16,-11-15-149 0,2-25 149 0,-10-14-1013 0</inkml:trace>
  <inkml:trace contextRef="#ctx0" brushRef="#br0" timeOffset="-86186.467">22978 12571 292 0,'0'0'0'0,"14"-3"0"0,9-6 0 16,-23 9 39-16,0 0-39 0,4-2 40 0,-8 4-40 15,4-2 36-15,0 0-36 0,-5 2 36 0,-2-1-36 0,7-1 80 16,0 0-80-16,-5 2 81 0,-1 2-81 0,6-4 102 16,0 0-102-16,-3 0 102 0,-1 1-102 0,4-1 79 15,0 0-79-15,0 0 80 0,-3 2-80 0,3-2 66 16,0 0-66-16,0 0 67 0,0 0-67 0,0 0 72 16,0 0-72-16,0 0 72 0,0 0-72 0,0 0 65 15,0 0-65-15,0 0 65 0,0 0-65 0,0 0 47 0,0 0-47 16,0 0 48-16,0 0-48 0,0 0 49 0,0 0-49 15,0 0 50-15,-4 0-50 0,4 0 53 16,0 0-53-16,0 0 54 0,0 0-54 0,0 0 60 0,0 0-60 16,0 0 60-16,4 0-60 0,-4 0 51 0,0 0-51 15,9 0 52-15,3-2-52 0,9 1 38 0,5-8-38 0,7 2 39 16,2 0-39-16,-35 7 35 0,0 0-35 0,47-8 36 16,9-4-36-16,-4 1 38 0,0 3-38 15,-7 3 39-15,-1-2-39 0,-6 2 23 16,2 1-23-16,-5 1 24 0,-2-2-24 0,-33 5 18 0,0 0-18 0,39-4 19 15,2 4-19-15,-41 0 27 0,0 0-27 0,39 0 27 16,-1 0-27-16,-10 0 6 0,-7 0-6 0,-4 0 7 16,-4 0-7-16,-5 2-3 0,-3-2 3 0,-1 2-3 15,-2-2 3-15,-2 0-66 0,3-2 66 0,-3 2-66 16,0 0 66-16,0 0-104 0,0 0 104 0,0 0-104 0,-3 0 104 16,3 0-136-16,0 0 136 0,-18-2-135 0,-10 2 135 15,28 0-185-15,0 0 185 0,-27-3-185 0,-7 1 185 16,-27-1-859-16</inkml:trace>
  <inkml:trace contextRef="#ctx0" brushRef="#br0" timeOffset="-85939.496">23006 12789 1255 0,'0'0'0'0,"9"-7"0"0,5-4 0 0,-14 11 165 16,0 0-165-16,12-5 166 0,2 4-166 0,2 1 86 0,1 0-86 16,4 0 87-16,2 0-87 0,-23 0 46 0,0 0-46 0,35 3 47 15,10 0-47-15,-3-1-3 0,3 2 3 0,-5-4-2 16,-2 3 2-16,-4 2-31 0,-5 2 31 0,-3-2-31 16,-1-1 31-16,-1-1-80 0,2-3 80 0,-1-3-80 15,2 1 80-15,-27 2-132 0,0 0 132 0,35-10-131 16,5-8 131-16,37-9-929 0</inkml:trace>
  <inkml:trace contextRef="#ctx0" brushRef="#br0" timeOffset="-85279.005">24721 11029 1233 0,'0'0'0'0,"-4"0"0"16,-3 0 0-16,7 0 118 0,0 0-118 0,-7 0 118 0,-2 0-118 0,9 0 75 0,0 0-75 0,-12 4 76 16,-3-4-76-16,15 0 4 0,0 0-4 0,-20 5 4 15,0 3-4-15,20-8 1 0,0 0-1 0,-25 16 1 16,-3 6-1-16,28-22 10 0,0 0-10 15,-28 32 11-15,-1 11-11 0,29-43 14 0,0 0-14 0,-26 52 15 16,1 9-15-16,4-1 9 0,4 0-9 0,5-1 10 16,3-1-10-16,9-58 17 0,0 0-17 0,-12 85 17 15,3 20-17-15,2-19 3 0,2-6-3 0,3-11 4 16,7-11-4-16,-5-58 0 0,0 0 0 0,4 77 0 16,5 9 0-16,-1-14 5 0,1-2-5 0,1-12 5 15,3-10-5-15,-13-48 0 0,0 0 0 0,19 67 1 0,7 10-1 16,-26-77 0-16,0 0 0 0,30 79 1 0,1 3-1 15,-31-82 7-15,0 0-7 0,33 81 8 0,2-3-8 16,-35-78 32-16,0 0-32 0,29 79 32 0,-2 0-32 0,-27-79 10 16,0 0-10-16,19 72 10 0,-9-7-10 15,-10-65 20-15,0 0-20 0,5 48 20 0,-6-12-20 16,1-36 24-16,0 0-24 0,-9 34 25 0,-5-5-25 0,14-29 13 16,0 0-13-16,-26 26 13 0,-5-2-13 0,-1-7 0 15,-6-1 0-15,17-6 0 0,12-5 0 0,9-5-76 16,0 0 76-16,-35 7-76 0,-10-4 76 0,45-3-85 15,0 0 85-15,-49 0-85 0,-6-1 85 16,55 1-138-16,0 0 138 0,-54-2-138 0,0-3 138 0,-53-2-932 0</inkml:trace>
  <inkml:trace contextRef="#ctx0" brushRef="#br0" timeOffset="-84661.302">24613 13748 774 0,'0'0'0'0,"0"-9"0"15,-2-6 0-15,2 15 0 0,0 0 0 0,2-4 0 0,1 8 0 16,-3-4-60-16,0 0 60 0,4 3-59 0,-1 2 59 0,-3-5-51 16,0 0 51-16,2 6-51 0,0-3 51 0,-2-3 23 15,0 0-23-15,0 3 24 0,-2 1-24 0,2-4 92 16,0 0-92-16,-7 5 93 0,-4 2-93 0,11-7 113 16,0 0-113-16,-14 8 114 0,-1 4-114 0,-4-1 103 15,-2 1-103-15,8-4 104 0,8-6-104 0,-2 3 67 16,0 0-67-16,-5 0 67 0,-2 2-67 0,14-7 57 15,0 0-57-15,-16 9 57 0,1-1-57 0,15-8 39 16,0 0-39-16,-23 17 39 0,-3 7-39 0,26-24 16 16,0 0-16-16,-23 26 17 0,-1 3-17 0,24-29 21 0,0 0-21 15,-24 35 21-15,-3 4-21 0,27-39 23 0,0 0-23 0,-22 34 24 16,-1-1-24 0,23-33 32-16,0 0-32 0,-19 39 32 0,2 4-32 0,17-43 36 0,0 0-36 15,-7 45 36-15,8-1-36 0,-1-44 23 0,0 0-23 0,11 39 24 16,6-6-24-16,-17-33 0 0,0 0 0 0,28 22 0 15,7-8 0-15,-35-14-11 0,0 0 11 0,44-2-10 16,6-11 10-16,-50 13-19 0,0 0 19 0,52-21-18 16,4-6 18-16,-56 27-5 0,0 0 5 0,52-28-4 15,1-1 4-15,-15 5-9 0,-7 2 9 0,-5 5-8 16,-5 1 8-16,-3 3-3 0,-6-1 3 0,-2 5-3 16,-3 2 3-16,-7 7-2 0,0 0 2 0,6-12-2 15,-1-3 2-15,-5 15-40 0,0 0 40 0,-5-29-40 16,-6-9 40-16,11 38-91 0,0 0 91 0,-24-56-91 15,-15-18 91-15,39 74-96 0,0 0 96 0,-50-99-95 0,-11-25 95 0,-51-98-894 16</inkml:trace>
  <inkml:trace contextRef="#ctx0" brushRef="#br0" timeOffset="-83861.788">25123 10731 1188 0,'0'0'0'0,"0"-3"0"15,0-4 0-15,0 7 135 0,0 0-135 0,0-7 136 0,0 0-136 16,0 7 38-16,0 0-38 0,2-5 38 0,1-5-38 16,-3 10-2-16,0 0 2 0,2-5-1 0,1-6 1 15,-3 11-18-15,0 0 18 0,4-5-18 0,-4 2 18 16,0 3-1-16,0 0 1 0,0 0-1 0,3-4 1 0,-3 4 1 16,0 0-1-16,0 0 1 0,4 2-1 0,-4-2 2 15,0 0-2-15,3 9 2 0,1-1-2 0,-4-8 31 16,0 0-31-16,5 33 31 0,4 13-31 15,1 0 0-15,-3 6 0 0,-2-13 0 0,-3-8 0 16,2 8 5-16,-3 4-5 0,5 3 6 0,-1 2-6 0,-5-48 24 16,0 0-24-16,5 52 25 0,2 4-25 0,-7-56 19 0,0 0-19 15,5 45 20-15,1-2-20 0,-6-43 35 0,0 0-35 16,3 34 35-16,0-7-35 0,-3-27 19 0,0 0-19 16,2 19 20-16,0-7-20 0,-2-12 52 0,0 0-52 0,0 10 53 15,0-3-53-15,0-7 57 16,0 0-57-16,-2-3 58 0,0-11-58 0,2 14 38 0,0 0-38 0,-5-26 39 15,-3-13-39-15,8 39 30 0,0 0-30 0,-7-45 30 16,-2-9-30-16,9 54 24 0,0 0-24 0,-11-60 25 16,-1-5-25-16,12 65 33 0,0 0-33 0,-7-67 34 15,-3-2-34-15,10 69 12 0,0 0-12 0,-5-58 12 16,1 7-12-16,4 51 20 0,0 0-20 0,-3-43 20 16,-1 12-20-16,4 31 33 0,0 0-33 0,-2-24 34 15,2 7-34-15,0 17 0 0,0 0 0 0,9-14 0 16,7 4 0-16,-1 3 3 0,5-2-3 0,-8 8 3 15,-2 1-3-15,6 1 0 0,1 1 0 0,-6 0 1 0,-4-1-1 16,3 3-7-16,4-4 7 0,-2 0-6 16,-1 0 6-16,-1 2-46 0,2-1 46 0,-5 1-46 0,-3-2 46 15,-4 0-111-15,0 0 111 0,10 7-110 0,-1 0 110 0,12 6-1454 16</inkml:trace>
  <inkml:trace contextRef="#ctx0" brushRef="#br0" timeOffset="-81591.93">25562 11918 1054 0,'0'0'0'0,"0"0"0"15,-5 0 0-15,5 0 110 0,0 0-110 0,0 0 110 16,0 0-110-16,0 0 48 0,0 0-48 0,0 0 49 16,5 0-49-16,-5 0 6 0,0 0-6 0,0 0 6 15,5-5-6-15,-5 5 5 0,0 0-5 0,0 0 5 16,4-2-5-16,-4 2 16 0,0 0-16 0,0 0 17 0,0 0-17 16,0 0 38-16,0 0-38 0,0 0 39 0,0 0-39 15,0 0 31-15,0 0-31 0,0 11 31 0,0 4-31 0,0-15 3 16,0 0-3-16,3 50 4 0,1 23-4 15,-4-73 17-15,0 0-17 0,8 125 17 0,5 42-17 16,-13-167 8-16,0 0-8 0,10 164 8 0,-1 13-8 0,-9-177 8 16,0 0-8-16,8 152 9 0,3-8-9 0,3-38 78 15,2-27-78-15,-9-29 78 0,-7-32-78 0,5 8 66 16,3-10-66-16,1-1 66 0,0-5-66 0,1 2 71 16,1 2-71-16,-4-11 71 0,-4-1-71 0,2 0 51 15,-1 0-51-15,-1-4 51 0,1-2-51 0,-1 1 33 0,3-7-33 16,-1-2 34-16,2-2-34 0,-7 14 3 0,0 0-3 15,7-34 4-15,1-16-4 0,-1-3 9 0,0-9-9 16,-3 1 10-16,-2-6-10 0,-2 67 8 0,0 0-8 0,5-110 8 16,0-27-8-16,2 19 3 15,0 1-3 1,2 15 3-16,1 9-3 0,-10 93 0 16,0 0 0-16,19-104 1 0,6-4-1 0,-25 108-1 0,0 0 1 0,28-105 0 0,5 1 0 0,-33 104 1 0,0 0-1 0,33-95 1 15,0 6-1-15,-5 21 33 0,-6 18-33 0,-4 13 34 16,-8 14-34-16,-1 8 35 0,-2 6-35 0,-4 4 36 15,-1 3-36-15,2 2 23 0,-1 0-23 0,-3 0 24 16,4 2-24-16,-4-2-13 0,0 0 13 0,0 0-12 16,0 0 12-16,0 0-78 0,0 0 78 0,0 0-77 15,0 0 77-15,0 0-125 0,0 0 125 0,0 0-124 16,-4 0 124-16,4 0-180 0,0 0 180 0,-7-2-180 0,-5 2 180 16,-7-5-1158-16</inkml:trace>
  <inkml:trace contextRef="#ctx0" brushRef="#br0" timeOffset="-80689.408">26376 12233 774 0,'0'0'0'0,"-4"0"0"0,-1 0 0 0,5 0 102 16,0 0-102-16,0 0 103 0,-4 0-103 0,4 0 66 15,0 0-66-15,0 0 67 0,4 0-67 0,-4 0 37 16,0 0-37-16,0 0 37 0,3-5-37 0,-3 5 22 16,0 0-22-16,0 0 23 0,2-3-23 0,-2 3 39 15,0 0-39-15,0 0 39 0,0 0-39 0,0 0 43 0,0 0-43 16,0 14 43-16,2 8-43 0,-2-22 28 0,0 0-28 15,5 36 28-15,4 17-28 0,-9-53 34 0,0 0-34 16,10 60 35-16,2 10-35 0,-12-70 49 0,0 0-49 16,13 69 49-16,1 3-49 0,-14-72 46 0,0 0-46 15,13 60 47-15,3-4-47 0,-16-56 64 16,0 0-64-16,12 41 65 0,1-8-65 0,-5-8 57 0,-1-7-57 16,-2-5 58-16,-3-2-58 0,-2-11 57 0,0 0-57 0,2 6 58 15,0 0-58-15,-2-6 51 0,0 0-51 0,0 0 51 16,3-7-51-16,-3 7 14 0,0 0-14 0,-2-12 15 15,-1-9-15-15,3 21 13 0,0 0-13 0,-7-31 14 16,-2-10-14-16,9 41 4 0,0 0-4 0,-12-49 5 16,-2-10-5-16,14 59 0 0,0 0 0 0,-14-58 1 15,0 2-1-15,14 56 1 0,0 0-1 0,-8-48 2 16,2 3-2-16,6 45 1 0,0 0-1 0,-3-36 2 16,3 5-2-16,0 31 8 0,0 0-8 0,3-24 9 0,-1 7-9 15,-2 17 8-15,0 0-8 0,5-15 9 0,4-1-9 16,-9 16 8-16,0 0-8 0,9-12 9 0,3 0-9 15,-12 12 3-15,0 0-3 0,12-12 4 0,4 2-4 16,-16 10 6-16,0 0-6 0,15-10 6 0,5 3-6 0,-20 7 3 16,0 0-3-16,19-10 3 0,0-1-3 0,-19 11 1 15,0 0-1-15,17-7 2 0,-1-3-2 0,-16 10-1 16,0 0 1-16,11-5-1 0,-3 0 1 16,-8 5-26-16,0 0 26 0,7-4-25 0,-3 4 25 0,-4 0-55 15,0 0 55-15,3 0-54 0,-1 0 54 0,-2 0-143 16,0 0 143-16,0 0-142 0,0 0 142 0,0 0-1312 0</inkml:trace>
  <inkml:trace contextRef="#ctx0" brushRef="#br0" timeOffset="-80199.995">26768 11761 1513 0,'0'0'0'0,"0"-4"0"15,-2-3 0-15,2 7 120 0,0 0-120 0,3-5 120 16,4-2-120-16,-7 7 9 0,0 0-9 0,11-10 9 16,1-4-9-16,-12 14 3 0,0 0-3 0,17-13 3 15,4-1-3-15,-21 14-11 0,0 0 11 0,23-9-10 0,1 1 10 16,-24 8 0-16,0 0 0 0,25-4 0 0,1 4 0 0,-26 0 22 15,0 0-22-15,22 4 22 0,-1 4-22 16,-21-8 17-16,0 0-17 0,18 7 17 0,-6 5-17 0,-12-12 20 16,0 0-20-16,9 16 20 0,-2 4-20 0,-7-20 25 15,0 0-25-15,3 19 26 0,-3 3-26 0,-2 4 2 16,1-2-2-16,-1-12 3 0,0-3-3 0,2-9 3 16,0 0-3-16,-10 22 3 0,-4 9-3 0,14-31 2 15,0 0-2-15,-14 25 2 0,2 1-2 16,12-26 4-16,0 0-4 0,-9 24 4 0,2-3-4 15,7-21 6-15,0 0-6 0,-4 18 6 0,3 0-6 0,2-5 7 16,3-1-7-16,3-3 8 0,3-4-8 0,3-2 3 0,2 1-3 16,-1-4 4-16,-2 0-4 0,1 0-2 0,1-4 2 0,-6 3-2 15,-1-3 2-15,0 1-71 16,2-2 71-16,-4 3-71 0,0 0 71 0,-3 2-139 0,3 0 139 16,-1 0-139-16,-1 0 139 0,-3 0-205 0,0 0 205 0,5 9-204 15,2 3 204-15,6 5-751 0</inkml:trace>
  <inkml:trace contextRef="#ctx0" brushRef="#br0" timeOffset="-79830.23">26970 12651 1020 0,'0'0'0'0,"5"-12"0"0,4-6 0 0,-9 18 112 16,0 0-112-16,3-7 112 0,1 3-112 0,-4 4 75 15,0 0-75-15,10 0 76 0,4 2-76 0,-14-2 70 16,0 0-70-16,28-2 70 0,8 1-70 0,-36 1 48 15,0 0-48-15,49-6 48 0,10 0-48 0,-59 6 75 0,0 0-75 16,65-5 75-16,10-4-75 0,-75 9 66 0,0 0-66 16,68-7 66-16,3-1-66 0,-71 8 22 0,0 0-22 0,80-9 23 15,6 2-23-15,-86 7-10 0,0 0 10 0,59-7-9 16,-17 4 9-16,-42 3-123 0,0 0 123 16,33-5-123-16,-11 0 123 0,-22 5-141 0,0 0 141 0,14-18-140 15,-8-9 140-15,13-18-964 0</inkml:trace>
  <inkml:trace contextRef="#ctx0" brushRef="#br0" timeOffset="-79447.481">27905 12288 1255 0,'0'0'0'0,"-3"0"0"0,-4-3 0 0,7 3 104 16,0 0-104-16,0 0 104 0,1-4-104 15,-1 4 73-15,0 0-73 0,4-1 74 0,-1-1-74 0,-3 2 71 16,0 0-71-16,6-2 71 0,2 2-71 0,-8 0 44 16,0 0-44-16,13 2 44 0,2 3-44 0,-15-5 35 15,0 0-35-15,21 9 36 0,4 3-36 0,1 1 27 16,2 3-27-16,-2-1 27 0,0 1-27 0,-26-16 16 15,0 0-16-15,36 20 17 0,6 4-17 0,-2 2 10 16,0 3-10-16,-1 2 11 0,-1 0-11 0,-38-31 10 0,0 0-10 16,40 39 10-16,4 7-10 0,-6-5-4 0,-3-3 4 15,-2-5-4-15,-4-8 4 0,-29-25-45 0,0 0 45 0,28 23-45 16,-2-4 45-16,-26-19-77 0,0 0 77 16,21 15-77-16,-5-7 77 0,-16-8-122 0,0 0 122 0,16-8-121 15,-2-19 121-15,15-13-1068 0</inkml:trace>
  <inkml:trace contextRef="#ctx0" brushRef="#br0" timeOffset="-79137.607">28602 12144 1345 0,'0'0'0'0,"2"4"0"0,-1 3 0 16,-1-7 147-16,0 0-147 0,2 3 147 0,-2-3-147 15,0 0 59-15,0 0-59 0,0 0 59 0,-5-2-59 16,5 2 16-16,0 0-16 0,-12 4 17 0,-7 3-17 16,19-7-2-16,0 0 2 0,-25 17-1 0,-6 8 1 0,3 3-1 15,-2 3 1-15,6-4-1 0,1 1 1 0,23-28 1 16,0 0-1-16,-36 48 1 0,-10 11-1 16,46-59 5-16,0 0-5 0,-57 83 5 0,-13 18-5 15,18-24 15-15,9-10-15 0,20-33 16 0,16-22-16 0,-2-4 33 16,6-4-33-16,-4 11 34 0,0 4-34 0,2-3-3 15,-1-3 3-15,3-2-3 0,1-3 3 0,0-6-80 0,2 0 80 16,0-2-79-16,6-9 79 0,-6 9-95 0,0 0 95 16,20-31-95-16,12-19 95 0,20-30-1072 15</inkml:trace>
  <inkml:trace contextRef="#ctx0" brushRef="#br0" timeOffset="-78668.326">28661 11548 1502 0,'0'0'0'0,"9"0"0"0,5-3 0 15,-14 3 68-15,0 0-68 0,19-2 69 0,4-1-69 16,-2 1-5-16,0 0 5 0,1 1-4 0,3 1 4 16,-3 1 0-16,-1 1 0 0,-3 0 0 0,-5-2 0 15,1 3-1-15,0 2 1 0,-1-3-1 0,-3 3 1 0,0 0 18 16,3 2-18-16,-6-2 19 0,-2-1-19 0,-5-4 31 16,0 0-31-16,7 6 31 0,0 5-31 0,-7-11 49 15,0 0-49-15,5 13 50 0,-2 8-50 0,-3-21 18 16,0 0-18-16,-1 27 19 0,-6 6-19 0,7-33 43 15,0 0-43-15,-11 34 43 0,-3 2-43 0,0-5 1 16,-1 2-1-16,4-13 1 0,6-10-1 0,0 4 1 16,0 0-1-16,-2 3 2 0,-2 7-2 0,4-2-1 15,-1 0 1-15,6-4 0 0,4-6 0 0,5-2-5 16,3-3 5-16,5 0-4 0,8-4 4 0,-25-3-8 0,0 0 8 16,36 0-8-16,10-2 8 0,-46 2-24 0,0 0 24 15,47-7-23-15,5-5 23 0,-5 0-127 0,-2-3 127 0,-10 1-126 16,-9 2 126-16,-26 12-179 0,0 0 179 0,23-25-179 15,-6-10 179-15,23-25-848 0</inkml:trace>
  <inkml:trace contextRef="#ctx0" brushRef="#br0" timeOffset="-78252.772">26435 11293 774 0,'0'0'0'0,"5"-5"0"0,5-2 0 0,-10 7-100 16,0 0 100-16,6-7-99 0,-1 4 99 0,-5 3-128 0,0 0 128 0,0 0-127 15,3-2 127-15,1-3-149 0</inkml:trace>
  <inkml:trace contextRef="#ctx0" brushRef="#br0" timeOffset="-77568.749">26435 11296 247 0,'0'0'0'0,"0"0"0"16,3-5 0-16,-3 5 124 0,0 0-124 0,0 0 125 15,4-3-125-15,-4 3 124 0,0 0-124 0,0 0 125 16,0 0-125-16,0 0 102 0,0 0-102 0,0 0 102 15,0 0-102-15,0 0 61 0,0 0-61 0,0 0 62 16,0 0-62-16,0 0 60 0,0 0-60 0,0 0 61 0,0 0-61 16,0 0 45-16,0 0-45 0,0 0 45 0,2 5-45 15,-2-5 64-15,0 0-64 0,5 5 64 16,3 0-64-16,-8-5 79 16,0 0-79-16,14 5 79 0,6 2-79 0,-20-7 84 0,0 0-84 0,24 9 84 0,7-4-84 15,-31-5 81-15,0 0-81 0,35 7 82 0,3-7-82 16,-38 0 47-16,0 0-47 0,51 0 48 0,12-5-48 0,-63 5 68 15,0 0-68-15,69-7 68 0,13-2-68 0,-82 9 40 16,0 0-40-16,120-12 40 0,29-3-40 0,-149 15 42 16,0 0-42-16,148-17 42 0,8-2-42 15,-156 19 35-15,0 0-35 0,154-17 35 0,1 1-35 0,-155 16 8 0,0 0-8 16,148-13 8-16,-4 2-8 0,-23 3 30 0,-20-1-30 16,-16 6 30-16,-17-1-30 0,-68 4 18 0,0 0-18 15,84-3 18-15,6-2-18 0,-90 5 10 16,0 0-10-16,80-4 10 0,-5 1-10 0,-19 3 27 15,-16 2-27-15,-7-2 27 0,-8-2-27 0,-5 2 0 0,-6-2 0 0,-1 2 0 16,-5-2 0-16,-8 2 3 0,0 0-3 0,14-1 3 16,2-3-3-16,-16 4 6 0,0 0-6 0,16-1 6 15,-1-3-6-15,-15 4 3 0,0 0-3 0,16-3 3 16,-2-1-3-16,-14 4 2 16,0 0-2-16,10-3 2 0,-1 1-2 0,-9 2 1 0,0 0-1 0,9-2 2 15,-2 1-2-15,-7 1 0 0,0 0 0 0,5-2 0 16,-2 2 0-16,-3 0-5 0,0 0 5 0,4 0-5 0,-2 0 5 15,-2 0-9-15,0 0 9 0,0 0-9 16,3 0 9-16,-3 0-9 0,0 0 9 0,0 0-9 0,0 0 9 16,0 0-4-16,0 0 4 0,0 0-3 0,0 0 3 15,0 0-6-15,0 0 6 0,0 0-6 0,0 0 6 0,0 0-7 16,0 0 7-16,0 0-7 0,0 0 7 0,0 0-1 16,0 0 1-16,0 0 0 0,0 0 0 0,0 0-3 15,0 0 3-15,0 0-3 0,4 2 3 0,-4-2 0 16,0 0 0-16,3 1 1 0,2-1-1 0,-5 0 1 15,0 0-1-15,6 2 1 0,1-2-1 16,-7 0-1-16,0 0 1 0,8 5-1 0,1-1 1 0,-9-4-35 16,0 0 35-16,12 7-34 0,4 3 34 0,-16-10-58 15,0 0 58-15,14 14-58 0,1 3 58 0,-15-17-100 0,0 0 100 16,18 22-99-16,3 5 99 0,-21-27-184 0,0 0 184 16,21 26-184-16,3-2 184 0,-24-24-223 0,0 0 223 0,28 22-222 15,3-1 222-15,29 22-860 0</inkml:trace>
  <inkml:trace contextRef="#ctx0" brushRef="#br0" timeOffset="-76670.372">30663 12249 1423 0,'0'0'0'0,"0"0"43"0,0 0-43 16,-5-4 44-16,-4-1-44 0,9 5 0 0,0 0 0 16,-5-1 0-16,3-1 0 0,2 2-20 0,0 0 20 15,0 0-19-15,-3 0 19 0,3 0-50 0,0 0 50 16,0 0-49-16,0 0 49 0,0 0-1 0,0 0 1 0,0 0 0 15,-4 2 0-15,4-2 0 0,0 0 0 0,-9 1 1 16,-5-1-1-16,14 0 4 0,0 0-4 0,-26 2 5 16,-9-2-5-16,35 0 3 0,0 0-3 0,-38 2 4 15,-7-1-4-15,45-1 13 0,0 0-13 0,-39 4 13 16,5-2-13-16,34-2 3 16,0 0-3-16,-37 6 4 0,0 3-4 0,4 3 12 0,2 2-12 0,12-6 12 15,8-4-12-15,11-4 8 0,0 0-8 0,-26 27 9 16,-7 14-9-16,33-41 15 0,0 0-15 0,-31 53 15 15,-1 14-15-15,32-67 23 0,0 0-23 0,-26 76 24 16,4 9-24-16,22-85 38 0,0 0-38 0,-6 55 38 16,13-16-38-16,-7-39 6 0,0 0-6 0,18 30 7 0,10-15-7 15,-28-15-36-15,0 0 36 0,35-7-36 16,6-13 36-16,-41 20-58 0,0 0 58 0,56-52-58 0,12-28 58 16,-68 80-35-16,0 0 35 0,54-76-34 0,-7-8 34 0,-47 84-1 15,0 0 1-15,37-91 0 16,-11-10 0-16,-26 101 3 0,0 0-3 0,19-99 4 0,-9-2-4 0,-10 101 50 15,0 0-50-15,7-89 50 0,-5 7-50 0,-2 82 45 16,0 0-45-16,-3-71 45 0,-4 10-45 0,7 61 53 16,0 0-53-16,-7-50 54 0,-2 9-54 0,9 41 66 15,0 0-66-15,-5-27 67 0,0 13-67 0,5 14 63 16,0 0-63-16,-2-14 64 0,2 4-64 0,0 10 42 0,0 0-42 16,-2-7 42-16,2 0-42 0,0 7 37 0,0 0-37 15,-2-3 37-15,2-1-37 0,0 4 15 0,0 0-15 0,0 0 16 16,-1-1-16-16,1 1 12 0,0 0-12 0,0 0 13 15,0 0-13 1,0 0 0-16,0 0 0 0,0 15 0 0,1 11 0 0,-1-26-16 0,0 0 16 0,4 53-15 16,1 17 15-16,-5-70-28 0,0 0 28 0,7 115-28 15,0 30 28-15,-7-145-3 0,0 0 3 0,12 134-3 16,4 0 3-16,-16-134-8 0,0 0 8 0,22 114-8 16,8-12 8-16,-30-102-44 0,0 0 44 0,26 77-44 15,2-21 44-15,-28-56-160 0,0 0 160 0,31 22-159 16,6-27 159-16,-37 5-99 0,0 0 99 0,33-49-99 15,2-35 99-15,33-47-991 0</inkml:trace>
  <inkml:trace contextRef="#ctx0" brushRef="#br0" timeOffset="-76345.33">30760 11966 1390 0,'0'0'0'0,"0"0"0"0,7-3 0 0,-3 3 179 16,-1 0-179-16,-3 0 180 0,4 0-180 0,-4 0 124 16,3 0-124-16,-3 0 125 0,0 0-125 0,0 0 113 15,6 0-113-15,-3 0 113 0,2 1-113 0,-5-1 57 16,0 0-57-16,7 2 58 0,4-2-58 0,-11 0 51 16,0 0-51-16,15 4 52 0,5 1-52 0,-20-5 15 0,0 0-15 15,29 22 16-15,11 5-16 0,-40-27 3 0,0 0-3 16,42 43 3-16,7 12-3 0,-6-2-6 0,1 5 6 15,-6-6-5-15,-5-1 5 0,-33-51-52 0,0 0 52 16,46 67-52-16,4 8 52 0,-50-75-57 0,0 0 57 0,49 67-57 16,0-5 57-16,-49-62-107 0,0 0 107 0,42 43-106 15,-4-14 106-15,-38-29-230 0,0 0 230 16,30 2-230-16,-10-25 230 0,31 3-1066 0</inkml:trace>
  <inkml:trace contextRef="#ctx0" brushRef="#br0" timeOffset="-76036.19">31313 11994 1255 0,'0'0'0'0,"5"5"0"0,4 5 0 16,-9-10 160-16,0 0-160 0,3 0 160 15,-3 0-160-15,0 0 68 0,0 0-68 0,0 0 69 0,-7-7-69 16,2 4 30-16,-2-2-30 0,2 1 30 0,0 1-30 0,-1 1-2 15,1-1 2-15,0 1-2 0,1 2 2 0,-1 0-1 16,0 0 1-16,0 0 0 0,-1 2 0 0,-1 1-1 16,-1 0 1-16,-10 9 0 0,-6 6 0 0,24-18-1 15,0 0 1-15,-30 32 0 0,-6 11 0 0,36-43 0 16,0 0 0-16,-37 53 1 0,-1 10-1 0,38-63 2 16,0 0-2-16,-33 57 3 0,5-2-3 0,28-55 2 0,0 0-2 15,-21 53 2-15,5-3-2 0,16-50-7 16,0 0 7-16,-12 39-6 0,3-6 6 0,9-33-164 15,0 0 164-15,0 17-163 0,9-17 163 0,0 13-976 0</inkml:trace>
  <inkml:trace contextRef="#ctx0" brushRef="#br0" timeOffset="-75836.68">31966 12276 1603 0,'0'0'0'0,"0"-5"0"15,-2-2 0-15,2 7-134 0,0 0 134 0,-8-15-134 16,-5-6 134-16,13 21-78 0,0 0 78 0,-19-34-77 0,-7-16 77 16,-19-34-806-16</inkml:trace>
  <inkml:trace contextRef="#ctx0" brushRef="#br0" timeOffset="-73627.301">26602 11302 460 0,'0'0'0'0,"0"0"0"0,7-4 0 0,-7 4 41 15,0 0-41-15,5-2 41 0,2 2-41 0,-7 0-10 16,0 0 10-16,5-3-9 0,2 0 9 0,-7 3-8 16,0 0 8-16,6-4-7 0,-3 2 7 0,-3 2 34 15,0 0-34-15,4-3 34 0,-3 3-34 0,-1 0 89 16,0 0-89-16,0 0 90 0,0 0-90 0,0 0 86 0,0 0-86 15,0 0 86-15,0 0-86 0,0 0 79 16,0 0-79-16,0 0 80 0,0 0-80 0,0 0 64 0,0 0-64 16,0 0 65-16,0 0-65 0,0 0 37 0,0 0-37 15,0 0 37-15,-3 0-37 0,3 0 46 0,0 0-46 16,-9 0 47-16,-3 3-47 0,12-3 46 0,0 0-46 0,-17 0 46 16,-4 0-46-16,21 0 35 0,0 0-35 0,-25 2 36 15,-4-2-36-15,29 0 34 0,0 0-34 0,-32 0 35 16,-6 0-35-16,38 0 0 0,0 0 0 0,-30 0 0 15,1 0 0-15,29 0 0 0,0 0 0 0,-33 0 0 16,1 0 0-16,32 0-1 0,0 0 1 0,-26 0 0 16,2 0 0-16,24 0 0 0,0 0 0 0,-21 0 0 15,3 0 0-15,18 0 0 0,0 0 0 0,-12-2 0 16,0 2 0-16,12 0 4 0,0 0-4 0,-9-3 5 16,2 3-5-16,7 0 0 0,0 0 0 0,-5-3 1 15,0 3-1-15,5 0 8 0,0 0-8 0,-4 0 8 0,3 0-8 16,1 0 0-16,0 0 0 0,0 0 1 15,-4 0-1-15,4 0 0 0,0 0 0 0,0 0 1 0,0 0-1 16,0 0-2-16,0 0 2 0,0 0-1 0,0 0 1 16,0 0-7-16,0 0 7 0,0 0-6 15,0 0 6-15,0 0-9 0,0 0 9 0,0 0-8 0,0 0 8 0,0 0-4 16,0 0 4-16,0 0-3 0,0 0 3 0,0 0-2 16,0 0 2-16,0 0-2 0,0 0 2 0,0 0-5 15,0 0 5-15,0 0-5 0,0 0 5 0,0 0-2 16,0 0 2-16,0 0-2 0,0 0 2 0,0 0-5 15,0 0 5-15,0 0-5 0,0 0 5 0,0 0-3 16,0 0 3-16,0 0-3 0,0 0 3 0,0 0 0 0,0 0 0 16,0 0 1-16,0 0-1 0,0 0 1 0,0 0-1 15,0 0 1-15,0 0-1 0,0 0 4 0,0 0-4 16,0 0 4-16,0 0-4 0,0 0 3 0,0 0-3 0,0 0 3 16,-3 3-3-16,3-3 10 0,0 0-10 15,-6 15 11-15,-2 9-11 0,-3 7 3 0,-3 5-3 0,4-7 4 16,1-1-4-16,-1 6 12 0,-1 5-12 0,-3 6 13 15,-3 5-13-15,17-50 0 0,0 0 0 0,-23 54 0 16,-3 8 0-16,26-62-97 0,0 0 97 0,-24 60-96 16,-6 3 96-16,30-63-88 0,0 0 88 0,-28 21-88 15,2-23 88-15,-26 23-869 0</inkml:trace>
  <inkml:trace contextRef="#ctx0" brushRef="#br0" timeOffset="-61481.668">922 6231 550 0,'0'0'0'0,"-13"0"72"0,-8 0-72 0,9-4 73 16,2 1-73-16,-2 3 50 0,-4 0-50 0,4-5 50 15,1 1-50-15,11 4 33 0,0 0-33 0,-21-3 34 16,-3-2-34-16,24 5 15 0,0 0-15 0,-26 0 16 16,0 5-16-16,26-5 18 0,0 0-18 0,-25 5 18 15,-1 5-18-15,26-10 4 0,0 0-4 0,-24 12 4 16,1 5-4-16,23-17 3 0,0 0-3 0,-17 26 4 16,-2 3-4-16,19-29 0 0,0 0 0 0,-11 38 0 15,2 10 0-15,9-48-1 0,0 0 1 0,-3 48 0 16,3 5 0-16,0-53-1 0,0 0 1 0,5 56-1 15,4-1 1-15,-9-55-2 0,0 0 2 0,7 59-1 16,7 0 1-16,-14-59 1 0,0 0-1 0,9 71 1 16,-1 8-1-16,-8-79 10 0,0 0-10 0,4 51 11 0,-4-15-11 0,0-36 26 15,0 0-26-15,-4 34 26 0,-1-10-26 0,5-24 30 16,0 0-30-16,-3 17 30 0,-3-6-30 16,6-11 37-16,0 0-37 0,-3 12 37 0,-2-7-37 0,5-5 44 15,0 0-44-15,-7 3 44 0,-2-3-44 0,9 0 41 16,0 0-41-16,-9-15 41 0,-3-6-41 0,12 21 5 15,0 0-5-15,-5-36 5 0,5-7-5 0,0 43 12 16,0 0-12-16,5-49 13 0,7-4-13 0,-12 53 1 0,0 0-1 16,21-52 1-16,9 1-1 0,-30 51 0 0,0 0 0 15,33-47 1-15,5 8-1 0,-38 39 6 0,0 0-6 0,38-36 6 16,-3 9-6-16,-35 27 0 0,0 0 0 0,33-16 1 16,-3 8-1-16,-4 6 0 0,0 5 0 0,-10 4 1 15,-2 2-1-15,-14-9 0 0,0 0 0 0,16 27 1 16,1 13-1-16,-17-40 2 0,0 0-2 0,12 54 2 15,-3 13-2-15,-9-67 5 0,0 0-5 0,5 83 5 16,4 14-5-16,-9-97 14 0,0 0-14 0,3 64 15 16,1-20-15-16,-4-44 3 0,0 0-3 0,9 36 4 15,-1-12-4-15,-8-24 12 0,0 0-12 0,18 7 13 16,8-19-13-16,-26 12-4 0,0 0 4 0,33-28-4 16,2-19 4-16,-35 47-9 0,0 0 9 0,36-71-8 15,-1-16 8-15,-9 17-1 0,-8 6 1 0,-6 18-1 16,-9 15 1-16,-3 31-1 0,0 0 1 0,4-36-1 0,-2 4 1 15,-2 32 1-15,0 0-1 0,0-28 2 0,0 6-2 16,0 22-1-16,0 0 1 0,0-14 0 0,-2 7 0 0,2 2-7 16,0 5 7-16,-4 21-7 0,-4 10 7 0,8-31-9 15,0 0 9-15,-7 48-8 0,1 8 8 0,6-56-17 16,0 0 17-16,-5 67-16 0,-2 10 16 0,7-10-1 16,0-11 1-16,-1-9-1 0,1-15 1 0,5-1 0 15,3-9 0-15,-4-1 0 0,1-9 0 0,4-5 5 16,3-2-5-16,0-5 6 0,0-5-6 0,6-6 39 15,5-2-39-15,-3-6 40 0,-2-8-40 0,-18 27 11 16,0 0-11-16,24-40 11 0,2-11-11 0,-26 51 22 0,0 0-22 16,25-62 22-16,-3-8-22 0,-22 70 33 0,0 0-33 15,25-89 33-15,-4-17-33 0,-21 106 5 0,0 0-5 16,14-98 5-16,-2 0-5 0,-12 98 27 0,0 0-27 0,3-79 27 16,-6 13-27-16,3 66 6 0,0 0-6 0,0-47 7 15,-4 23-7-15,4 24 9 0,0 0-9 0,-1-17 10 16,1 5-10-16,0 12 1 0,0 0-1 0,-4-7 1 15,-1 7-1-15,5 0-2 0,0 0 2 0,-4 23-1 16,1 16 1-16,3-39-19 0,0 0 19 0,0 60-18 16,-2 15 18-16,2-75-10 0,0 0 10 0,2 110-9 15,7 29 9-15,-9-139-5 0,0 0 5 0,12 116-5 16,0-4 5-16,-12-112 0 0,0 0 0 0,21 82 0 16,0-22 0-16,-21-60 13 0,0 0-13 0,23 38 13 15,1-21-13-15,-7-10 27 0,-3-11-27 0,2-4 27 0,-4-8-27 16,-12 16 21-16,0 0-21 0,14-24 21 15,3-7-21-15,-17 31 17 0,0 0-17 0,16-39 17 0,-7-7-17 16,-9 46 27-16,0 0-27 0,9-45 27 0,-1-5-27 16,-8 11 12-16,0 6-12 0,4 4 13 0,-1 7-13 15,-3-2 28-15,-3 4-28 0,3 9 28 0,0 4-28 0,0 2 12 16,-4 5-12-16,-1-3 12 0,5 3-12 0,-7 0 10 16,-2 0-10-16,8 3 11 0,1-3-11 0,-4 4 4 15,1-3-4-15,-1 3 5 0,2 3-5 0,2-7 0 16,0 0 0-16,-12 15 0 0,-9 12 0 0,21-27-1 15,0 0 1-15,-14 24 0 0,-1 0 0 0,15-24-15 16,0 0 15-16,-5 31-14 0,6-2 14 0,-1-29-17 0,0 0 17 16,7 30-16-16,5-1 16 0,-12-29-16 0,0 0 16 15,11 24-15-15,5-2 15 0,-16-22-5 0,0 0 5 0,13 20-4 16,3-1 4-16,-16-19-3 16,0 0 3-16,12 17-3 0,2 2 3 0,-5-2-58 0,-5 2 58 0,1-3-58 15,2-9 58-15,-7 5-34 16,1-4 34-16,3-3-33 0,-4-1 33 0,0 3-26 15,0-4 26-15,0 2-25 0,3-1 25 0,-3-4-11 0,0 3 11 0,0-6-11 16,2-6 11-16,-2 9-42 0,0 0 42 0,7-24-41 16,-2-14 41-16,-5 38-28 0,0 0 28 0,13-48-28 15,-1-13 28-15,-12 61-16 0,0 0 16 0,17-65-15 16,1-6 15-16,-18 71-1 0,0 0 1 0,15-70 0 16,3 0 0-16,-18 70-1 0,0 0 1 0,12-72 0 15,-2-7 0-15,-10 79 6 0,0 0-6 0,7-51 6 16,-1 15-6-16,-6 36 18 0,0 0-18 0,0-29 18 15,0 11-18-15,0 18 23 0,0 0-23 0,0-15 24 0,0 3-24 16,0 12 8-16,0 0-8 0,0-7 8 0,0 2-8 16,0 5 10-16,0 0-10 0,-2-3 10 0,-2 3-10 0,4 0 1 15,0 0-1-15,0 0 1 0,0 0-1 16,0 0 0-16,0 0 0 0,9 15 0 0,0 12 0 16,-9-27-2-16,0 0 2 0,12 43-2 15,0 21 2-15,-12-64 0 0,0 0 0 0,9 75 0 0,0 19 0 0,-9-94 21 16,0 0-21-16,5 122 21 0,-5 20-21 0,0-142 8 15,0 0-8-15,3 115 9 0,-3-12-9 0,0-103 18 16,0 0-18-16,4 73 19 0,-3-28-19 0,-1-45-25 16,0 0 25-16,0 29-24 0,4-20 24 15,-4-9-122-15,0 0 122 0,3-4-122 0,-3-13 122 0,0 17-175 0,0 0 175 16,0-27-174-16,-3-11 174 0,-2-26-642 0</inkml:trace>
  <inkml:trace contextRef="#ctx0" brushRef="#br0" timeOffset="-61299.729">1899 6854 639 0,'0'0'0'0,"3"14"0"0,6 10 0 0,-9-24 82 0,0 0-82 0,4 5 83 16,-4-7-83-16,0 2 50 0,0 0-50 0,1 2 51 16,3 1-51-16,-4-3 47 0,0 0-47 0,15 6 47 15,8 4-47-15,-23-10 52 0,0 0-52 0,30 8 52 16,5-1-52-16,-35-7 35 0,0 0-35 0,36 4 36 16,3-4-36-16,-39 0 10 0,0 0-10 0,34-2 11 15,3 0-11-15,-37 2-5 0,0 0 5 0,35-3-5 16,-2-1 5-16,-33 4-135 0,0 0 135 0,29-5-134 15,1 2 134-15,26-9-594 0</inkml:trace>
  <inkml:trace contextRef="#ctx0" brushRef="#br0" timeOffset="-61140.025">2597 6861 751 0,'0'0'0'0,"-6"7"0"0,-3 5 0 0,9-12 111 16,0 0-111-16,3 15 112 0,9 2-112 0,-12-17 73 15,0 0-73-15,11 16 73 0,1-4-73 0,-12-12-1 16,0 0 1-16,9 12-1 0,-2-5 1 0,-7-7-187 16,0 0 187-16,-4-4-187 0,-1-8 187 0,-5-7-452 15</inkml:trace>
  <inkml:trace contextRef="#ctx0" brushRef="#br0" timeOffset="-61003.266">2369 6369 763 0,'0'0'0'0,"12"9"0"15,6 6 0-15,-18-15 118 0,0 0-118 0,5 9 118 16,-1-2-118-16,-4-7 52 0,0 0-52 0,8 15 53 16,5 6-53-16,-13-21-194 0,0 0 194 0,12 13-194 15,2-1 194-15,12 14-429 0</inkml:trace>
  <inkml:trace contextRef="#ctx0" brushRef="#br0" timeOffset="-60382.168">455 8108 1065 0,'1'2'0'0,"-1"-2"139"0,0 0-139 0,0 0 139 15,-5 2-139-15,5-2 89 0,0 0-89 0,0 0 89 0,-3 0-89 0,3 0 59 0,0 0-59 0,0 0 59 16,0 0-59-16,0 0 0 0,0 0 0 0,0 0 0 15,0 0 0-15,0 0 0 0,0 0 0 0,0 0 1 16,7 1-1-16,-7-1 0 0,0 0 0 0,12 7 0 16,5 2 0-16,-17-9 0 0,0 0 0 0,30 27 0 0,17 9 0 15,-3 4 12-15,10 2-12 0,-11 5 12 0,-5 4-12 16,-38-51 9-16,0 0-9 0,58 79 10 0,12 19-10 0,-70-98 16 16,0 0-16-16,62 90 17 0,6 1-17 0,-68-91 23 15,0 0-23-15,56 69 24 16,-6-15-24-16,-6-14 22 15,-7-18-22-15,-20-8 22 0,-17-12-22 0,9-1 0 16,-1-4 0-16,-4 1 0 0,-2-6 0 0,5-3-100 0,1-2 100 0,-8-5-99 0,-3-4 99 0,3 22-100 16,0 0 100-16,-9-41-100 0,-3-14 100 0,-7-41-971 15</inkml:trace>
  <inkml:trace contextRef="#ctx0" brushRef="#br0" timeOffset="-60113.819">1169 7884 931 0,'0'2'0'0,"0"-2"136"0,0 0-136 0,-5 1 136 16,1 4-136-16,4-5 81 0,0 0-81 0,-3 0 82 15,1 4-82-15,2-4 50 0,0 0-50 0,-9 14 51 16,-8 11-51-16,17-25 18 0,0 0-18 0,-25 41 18 16,-4 12-18-16,29-53 51 0,0 0-51 0,-33 67 51 15,-7 9-51-15,-6 8 45 0,-6 12-45 0,14-16 45 16,8-5-45-16,30-75 20 0,0 0-20 0,-36 79 20 15,-3 0-20-15,39-79 22 0,0 0-22 0,-35 65 22 0,-1-13-22 16,36-52 8-16,0 0-8 0,-23 32 9 16,11-13-9-16,12-19-24 0,0 0 24 0,-9 15-23 0,4-10 23 15,5-5-140-15,0 0 140 0,-3-3-139 0,6-11 139 16,-3-6-1008-16</inkml:trace>
  <inkml:trace contextRef="#ctx0" brushRef="#br0" timeOffset="-59723.575">1486 8302 953 0,'0'0'0'0,"0"0"144"0,0 0-144 0,0 0 144 15,-7-5-144-15,7 5 84 0,0 0-84 0,0 0 85 16,-2-4-85-16,2 4 46 0,0 0-46 0,6 0 47 16,-3 0-47-16,-3 0 25 0,0 0-25 0,12 0 26 15,2 0-26-15,-14 0 48 0,0 0-48 0,18 0 49 16,8-3-49-16,-26 3 34 0,0 0-34 0,29 0 35 16,8-5-35-16,-37 5 17 0,0 0-17 0,35-2 17 15,3 0-17-15,-38 2 21 0,0 0-21 0,42-3 21 16,5-1-21-16,-47 4 8 0,0 0-8 0,47-1 8 15,0-3-8-15,-47 4 4 0,0 0-4 0,49-3 4 16,-2-1-4-16,-47 4 0 0,0 0 0 0,40-5 0 16,-4 2 0-16,-36 3-49 0,0 0 49 0,30 0-48 0,-7 0 48 15,-23 0-135-15,0 0 135 0,17 2-134 0,-5-1 134 16,-12-1-202-16,0 0 202 0,7 2-201 16,-1 1 201-16,2 1-678 0</inkml:trace>
  <inkml:trace contextRef="#ctx0" brushRef="#br0" timeOffset="-59417.529">1653 8572 348 0,'12'-3'0'0,"-12"3"79"0,0 0-79 0,-13 0 80 0,-17 3-80 0,30-3 97 0,0 0-97 15,-18 0 97-15,-1 0-97 0,19 0 109 0,0 0-109 0,-14 0 110 16,6-3-110-16,8 3 97 0,0 0-97 15,-4-3 98-15,4-2-98 0,0 5 92 0,0 0-92 16,7-4 92-16,7 4-92 0,-14 0 84 0,0 0-84 16,21 0 84-16,5 5-84 0,-26-5 37 0,0 0-37 0,30 7 37 15,6 2-37-15,-36-9 31 0,0 0-31 0,40 10 31 16,7 0-31-16,-47-10 0 0,0 0 0 0,51 14 1 16,5 0-1-16,-56-14-45 0,0 0 45 0,54 13-44 15,1 1 44-15,-55-14-190 0,0 0 190 0,51 12-189 16,-6-2 189-16,-45-10-158 0,0 0 158 0,35 5-158 15,-2-1 158-15,35 6-516 0</inkml:trace>
  <inkml:trace contextRef="#ctx0" brushRef="#br0" timeOffset="-58685.787">2780 8059 1087 0,'0'0'0'0,"0"3"0"15,-3 4 0-15,3-7 125 0,0 0-125 0,0 0 125 16,0 0-125-16,0 0 70 0,0 0-70 0,0 0 70 16,0-4-70-16,0 4 37 0,0 0-37 0,0 0 38 15,3-3-38-15,-3 3-25 0,0 0 25 0,2 9-24 16,-2 6 24-16,0-15-3 0,0 0 3 0,4 38-3 15,-1 18 3-15,-3-56 4 0,0 0-4 0,5 60 4 16,2 10-4-16,-7-70 14 0,0 0-14 0,9 71 15 16,0 2-15-16,-9-73 35 0,0 0-35 0,8 64 35 15,1-10-35-15,-9-54 47 0,0 0-47 0,12 42 48 16,1-8-48-16,-13-34 51 0,0 0-51 0,13 22 52 16,3-12-52-16,-16-10 60 0,0 0-60 0,14-1 61 0,-2-15-61 15,-12 16 46-15,0 0-46 0,6-25 46 0,-3-11-46 16,-3 36 32-16,0 0-32 0,0-43 32 0,-9-7-32 0,9 50 23 15,0 0-23-15,-12-55 24 0,-2-3-24 0,14 58 9 16,0 0-9-16,-21-79 10 0,0-15-10 0,21 94 5 16,0 0-5-16,-17-75 5 0,1-1-5 0,16 76 7 15,0 0-7-15,-8-53 8 0,4 15-8 0,4 38 0 16,0 0 0-16,-2-37 1 0,8 1-1 0,-6 36 0 0,0 0 0 16,3-28 0-16,9 4 0 0,-12 24-22 0,0 0 22 15,14-18-22-15,7 9 22 16,-21 9-33-16,0 0 33 0,30 0-33 0,8 7 33 0,-8 5-20 0,1 5 20 15,-7-2-19-15,-3 3 19 0,0 4-12 0,0 2 12 16,-3-5-12-16,-6-4 12 0,-12-15 0 16,0 0 0-16,29 21 0 0,6-1 0 0,-35-20 0 15,0 0 0-15,38 19 0 0,6-7 0 0,-44-12-1 0,0 0 1 16,42 9-1-16,3-8 1 0,-45-1-67 0,0 0 67 0,35-1-66 16,0-8 66-16,-35 9-87 0,0 0 87 0,12-29-87 15,-17-17 87-15,14-30-1185 0</inkml:trace>
  <inkml:trace contextRef="#ctx0" brushRef="#br0" timeOffset="-49092.767">25344 11958 180 0,'0'0'0'0,"-1"-4"0"15,-1-1 0-15,2 5 67 0,0 0-67 0,-4-3 67 16,4 3-67-16,0 0 64 0,0 0-64 0,0 0 64 15,0 0-64-15,0 0 49 0,0 0-49 0,0 0 49 16,0 0-49-16,0 0 23 0,0 0-23 0,0 0 24 16,-3 0-24-16,3 0 36 0,0 0-36 0,0 0 36 0,0 0-36 15,0 0 30-15,0 0-30 0,0 0 30 0,-4 1-30 16,4-1 43-16,0 0-43 0,0 0 44 0,-5 4-44 16,5-4 25-16,0 0-25 0,-3 2 26 0,-1 3-26 0,4-5 35 15,0 0-35-15,-3 1 36 0,1 1-36 0,2-2 43 16,0 0-43-16,-4 2 44 0,3-1-44 0,1-1 50 15,0 0-50-15,-4 2 51 0,2-2-51 0,-1 4 48 16,1-4-48-16,2 0 49 0,-3 0-49 0,3 0 49 16,0 0-49-16,0 0 49 0,0 0-49 0,0 0 59 15,0 0-59-15,0 0 60 0,0 0-60 0,0 0 61 0,0 0-61 16,0 0 62-16,-4 3-62 0,4-3 35 0,0 0-35 16,0 0 35-16,4 5-35 0,-4-5 28 0,0 0-28 15,8 4 28-15,3-1-28 0,3 0 9 0,3 3-9 0,-1-3 9 16,-2-1-9-16,-14-2 10 0,0 0-10 15,17 3 11-15,1-1-11 0,-18-2 8 0,0 0-8 0,17 5 9 16,2-2-9-16,-19-3 1 0,0 0-1 0,14 4 1 16,-3-1-1-16,-11-3-41 0,0 0 41 15,7 2-40-15,-2 1 40 0,-5-3-145 0,0 0 145 0,3 0-144 16,-3 0 144-16,0 0-154 0,0 0 154 0,-8-5-153 16,-10-5 153-16,-8-5-697 15</inkml:trace>
  <inkml:trace contextRef="#ctx0" brushRef="#br0" timeOffset="-48481.485">25351 12014 695 0,'0'0'0'0,"2"-5"0"15,3-10 0-15,-1 9 88 0,-1 5-88 0,-1-1 89 0,-2-1-89 16,0 3 60-16,0 0-60 0,0 0 60 0,0 0-60 16,0 0 33-16,0 3-33 0,0-3 34 0,-2 3-34 15,2-3 22-15,0 4-22 0,0-4 22 0,0 5-22 0,0-5 24 16,0 2-24-16,0-2 25 0,0 3-25 0,0-3 38 15,0 0-38-15,0 0 39 0,0 0-39 0,0 0 13 16,0 0-13-16,0 0 14 0,0 4-14 0,0-4 7 16,0 0-7-16,0 0 8 0,0 0-8 0,0 0-34 15,0 0 34-15,0 0-33 0,0 0 33 0,0 0-149 16,0 0 149-16,0 0-148 0,0 0 148 0,0 0-584 0</inkml:trace>
  <inkml:trace contextRef="#ctx0" brushRef="#br0" timeOffset="-48309.864">25417 11946 348 0,'0'0'0'0,"0"0"0"15,0 5 0-15,0-5 0 0,0 0 0 0,4 7 0 16,3-4 0-16,-7-3 42 0,0 0-42 0,5 5 42 16,2 0-42-16,-7-5 4 0,0 0-4 0,7 7 4 15,0 2-4-15,-7-9-58 0,0 0 58 0,7 12-57 16,0 1 57-16,3 13-170 0</inkml:trace>
  <inkml:trace contextRef="#ctx0" brushRef="#br0" timeOffset="8162.836">4300 7793 203 0,'0'0'0'0,"0"0"0"16,0 0 0-16,0 0 35 0,0 0-35 0,0 0 36 15,0 0-36-15,0 0 18 0,0 0-18 0,0 0 19 16,0 0-19-16,0 0 44 0,0 0-44 0,0 0 44 0,-13-22-44 16,13 22 48-16,0 0-48 0,-12-12 49 0,-2-5-49 15,14 17 69-15,0 0-69 0,-19-14 70 0,-4-1-70 16,23 15 92-16,0 0-92 0,-29-12 92 0,-1 0-92 0,30 12 88 16,0 0-88-16,-29-6 88 0,-1 0-88 0,30 6 56 15,0 0-56-15,-38 0 56 0,-1 3-56 0,39-3 36 16,0 0-36-16,-42 9 37 0,-1 3-37 0,43-12 9 15,0 0-9-15,-47 18 10 0,2 6-10 0,45-24 12 16,0 0-12-16,-39 28 12 0,4 3-12 0,35-31 1 16,0 0-1-16,-29 27 1 0,11 0-1 15,18-27 0-15,0 0 0 0,-12 31 1 0,5 5-1 0,7-36 0 16,0 0 0-16,4 29 0 0,11 2 0 0,-15-31-1 0,0 0 1 16,23 28 0-16,14-1 0 0,-37-27-3 15,0 0 3-15,38 22-3 0,5 2 3 0,-43-24-2 0,0 0 2 16,42 24-2-16,2-3 2 0,-44-21 0 0,0 0 0 0,36 24 0 15,-1 1 0-15,-35-25 3 0,0 0-3 0,30 28 3 16,-4 1-3-16,-26-29 22 0,0 0-22 0,21 31 23 16,-7 8-23-16,-14-39 32 0,0 0-32 0,10 40 33 15,-10 1-33-15,0-4 36 0,-3-1-36 0,3-13 36 16,-4-13-36-16,4-10 83 0,0 0-83 0,-12 26 84 16,-5 6-84-16,17-32 82 0,0 0-82 0,-14 24 83 15,2-2-83-15,12-22 76 0,0 0-76 0,-16 16 76 16,2-2-76-16,14-14 58 0,0 0-58 0,-21 10 59 15,-5-7-59-15,26-3 41 0,0 0-41 0,-24 2 42 16,-3-4-42-16,27 2 10 0,0 0-10 0,-26-7 11 0,2-5-11 16,24 12 0-16,0 0 0 0,-23-18 1 0,4-3-1 15,19 21-29-15,0 0 29 0,-14-24-29 16,2-3 29-16,12 27-88 0,0 0 88 0,-5-36-88 0,10-5 88 0,-5 41-219 16,0 0 219-16,12-48-218 0,6-9 218 15,11-47-964-15</inkml:trace>
  <inkml:trace contextRef="#ctx0" brushRef="#br0" timeOffset="8520.438">4475 7786 1043 0,'0'0'0'0,"-8"4"0"16,-6-3 0-16,14-1 86 0,0 0-86 0,0 0 86 16,3-1-86-16,-3 1 48 0,0 0-48 0,2 0 49 15,2-4-49-15,-4 4 4 0,0 0-4 0,3 0 5 16,-1 0-5-16,-2 0-1 0,0 0 1 0,0 5-1 16,-2 9 1-16,-1 7 10 0,-1-1-10 0,2 4 11 15,-1 2-11-15,-1 6 45 0,4 4-45 0,0 2 46 16,0 3-46-16,0-41 39 0,0 0-39 0,0 57 39 15,4 9-39-15,-1 0 41 0,3-1-41 0,-3-17 41 16,-1-9-41-16,-2-39 10 0,0 0-10 0,3 46 10 16,2 4-10-16,-5-50-41 0,0 0 41 0,4 38-41 0,-1-11 41 15,-3-27-138-15,0 0 138 0,6 0-138 0,2-19 138 16,-8 19-108-16,0 0 108 0,4-39-108 0,-1-28 108 16,3-39-691-16</inkml:trace>
  <inkml:trace contextRef="#ctx0" brushRef="#br0" timeOffset="9045.153">4698 7932 1155 0,'0'0'0'0,"2"39"0"0,2 31 0 0,-4-70 176 0,0 0-176 16,5 88 177-16,2 18-177 0,-7-106 101 0,0 0-101 15,5 91 102-15,-1-4-102 0,-4-87 55 0,0 0-55 0,3 58 55 16,-3-18-55-16,0-40 5 0,0 0-5 0,2 24 5 16,-2-14-5-16,0-10 0 0,0 0 0 0,0 0 0 15,0-7 0-15,0 7 0 0,0 0 0 0,0-19 1 16,-2-10-1-16,2 29-2 0,0 0 2 0,0-39-2 16,0-16 2-16,0 55-20 0,0 0 20 0,-3-62-19 15,-3-10 19-15,6 72-39 0,0 0 39 0,2-87-38 16,5-11 38-16,-7 98-21 0,0 0 21 15,18-75-21-15,4 5 21 16,-22 70-20-16,0 0 20 0,19-45-19 0,-1 20 19 0,-18 25-17 16,0 0 17-16,12-21-17 0,2 11 17 0,-14 10 0 0,0 0 0 0,17-5 0 15,1-1 0-15,-18 6 1 0,0 0-1 0,15 0 1 0,3 2-1 16,-18-2 4-16,0 0-4 0,21 12 5 0,1 7-5 16,-22-19 7-16,0 0-7 0,28 22 8 0,4 11-8 15,-32-33 0-15,0 0 0 0,33 36 0 0,5 7 0 0,-38-43-2 16,0 0 2-16,33 56-1 0,2 9 1 0,-35-65-6 15,0 0 6-15,35 82-6 0,-2 18 6 0,-9-27 0 16,-10-9 0-16,-7-28 0 0,-2-21 0 0,-5-15 18 16,0 0-18-16,4 28 18 0,-4-1-18 0,0-27 1 15,0 0-1-15,0 21 2 0,0-3-2 0,0-18-13 16,0 0 13-16,-4 12-12 0,4-6 12 0,0-6-75 16,0 0 75-16,-8-12-74 0,-4-12 74 0,12 24-119 0,0 0 119 15,-21-48-118-15,-6-16 118 0,-16-45-838 16</inkml:trace>
  <inkml:trace contextRef="#ctx0" brushRef="#br0" timeOffset="9226.466">4618 7514 774 0,'0'0'0'0,"9"1"0"16,3 6 0-16,-12-7-49 0,0 0 49 0,9 4-49 15,0-3 49-15,-9-1-128 0,0 0 128 0,3 0-128 16,2-1 128-16,8 1-223 0</inkml:trace>
  <inkml:trace contextRef="#ctx0" brushRef="#br0" timeOffset="9828.945">5540 7498 819 0,'0'0'0'0,"-4"-3"0"0,-1-6 0 0,5 9 40 0,0 0-40 0,0-3 40 16,0 0-40-16,0 3 0 0,0 0 0 16,0 0 0-16,5 0 0 0,-5 0-4 0,0 0 4 0,0 0-4 15,4 3 4-15,-4-3-15 0,0 0 15 0,0 0-14 16,3 3 14-16,-3-3 12 0,0 0-12 0,0 0 13 16,0 0-13-16,0 0 18 0,0 0-18 0,0 0 18 15,0 2-18-15,0-2 41 0,0 0-41 0,0 12 42 16,0 7-42-16,0-19 32 0,0 0-32 0,0 34 33 15,4 11-33-15,-4-45 43 0,0 0-43 0,0 61 43 16,0 11-43-16,0-72 35 0,0 0-35 0,-4 107 35 16,1 26-35-16,3-133 24 0,0 0-24 0,-4 125 25 15,8 2-25-15,-4-127 17 0,0 0-17 0,7 106 17 16,3-20-17-16,-10-86 18 0,0 0-18 0,25 72 19 0,8-14-19 16,-33-58 15-16,0 0-15 0,38 36 15 0,9-17-15 15,-47-19 40-15,0 0-40 0,44 5 40 0,1-14-40 16,-15-1 36-16,-8-7-36 0,-1-3 37 0,-5-6-37 0,-16 26 50 15,0 0-50-15,23-33 50 0,-3-10-50 0,-20 43 48 16,0 0-48-16,21-58 48 0,0-10-48 0,-21 68 37 16,0 0-37-16,18-95 37 0,3-19-37 0,-21 114 51 15,0 0-51-15,8-101 52 0,-4 0-52 0,-4 101 59 16,0 0-59-16,-7-88 59 0,-2 9-59 0,9 79 45 16,0 0-45-16,-17-60 45 0,-4 9-45 0,7 17 3 0,2 13-3 15,5 9 3-15,1 9-3 0,-2-4-89 16,-1-2 89-16,-3 1-88 0,-2-1 88 0,14 9-239 0,0 0 239 15,-33-2-238-15,-13 6 238 0,-32-1-978 0</inkml:trace>
  <inkml:trace contextRef="#ctx0" brushRef="#br0" timeOffset="10108.489">5437 7964 1222 0,'0'0'0'0,"5"-1"0"15,8-6 0-15,-13 7 150 0,0 0-150 0,17-4 151 0,4-1-151 16,-21 5 87-16,0 0-87 0,33-3 88 0,5 3-88 16,-3-4 67-16,3 4-67 0,-8 4 67 0,-6-1-67 0,3-3 0 15,-5 4 0-15,-3-4 0 16,-8 1 0-16,5 1-2 0,-4-2 2 0,-2 0-2 0,1-2 2 0,-1 1-114 15,-1-3 114-15,1 1-114 0,-1-2 114 0,-9 5-198 16,0 0 198-16,9-16-198 0,-1-11 198 16,13-19-794-16</inkml:trace>
  <inkml:trace contextRef="#ctx0" brushRef="#br0" timeOffset="10275.448">6421 7992 953 0,'0'0'0'0,"9"-2"0"0,3-7 0 0,-12 9-187 0,0 0 187 0,18-10-468 16,-36 20 468-16</inkml:trace>
  <inkml:trace contextRef="#ctx0" brushRef="#br0" timeOffset="19202.029">885 10308 236 0,'0'0'0'0,"0"0"84"16,0 0-84-16,-9-2 84 0,-5-3-84 0,2 2 76 16,0-3-76-16,-2 3 76 0,-3 0-76 0,17 3 59 0,0 0-59 15,-30-2 60-15,-7 2-60 0,37 0 53 16,0 0-53-16,-38 5 53 0,-5-2-53 0,43-3 66 0,0 0-66 0,-42 9 66 16,0 3-66-16,42-12 40 0,0 0-40 0,-44 15 41 15,3 3-41-15,41-18 30 0,0 0-30 0,-42 22 30 16,2 5-30-16,40-27 9 0,0 0-9 0,-42 31 9 15,0 5-9-15,42-36 0 0,0 0 0 0,-44 36 0 16,3 7 0-16,41-43-1 0,0 0 1 0,-51 62 0 16,1 15 0-16,50-77 0 0,0 0 0 0,-42 85 0 15,10 6 0-15,32-91 0 0,0 0 0 0,-20 94 0 16,2 1 0-16,18-95-1 0,0 0 1 0,-9 90-1 16,9 1 1-16,0-91-1 0,0 0 1 0,6 70-1 15,6-18 1-15,-12-52-1 0,0 0 1 0,22 27-1 16,15-18 1-16,-37-9 0 0,0 0 0 0,52-21 0 15,11-30 0-15,-7-1 5 0,-2-9-5 0,-16 4 5 16,-7-1-5-16,-31 58 15 0,0 0-15 0,34-75 16 0,-5-15-16 16,-29 90 9-16,0 0-9 0,30-92 9 15,-4-9-9-15,-26 101 16 0,0 0-16 0,21-103 17 0,-5-3-17 16,-16 106 8-16,0 0-8 0,8-101 8 0,1 3-8 0,-9 98 9 16,0 0-9-16,5-84 9 0,-5 9-9 15,0 75 8-15,0 0-8 0,0-64 8 0,-5 10-8 0,5 54 3 16,0 0-3-16,-4-48 4 0,-1 8-4 15,5 40 2-15,0 0-2 0,0-29 2 0,0 12-2 0,0 17 0 16,0 0 0-16,-3-19 0 0,3 5 0 0,0 14 0 16,0 0 0-16,-4-10 0 0,4 5 0 0,0 5-2 15,0 0 2-15,-1-3-1 0,1 3 1 0,0 0-10 16,0 0 10-16,0 0-9 0,0 0 9 0,0 0-9 16,0 0 9-16,0 3-9 0,0 6 9 0,0-9-16 0,0 0 16 0,0 24-15 15,1 8 15-15,-1-32-9 0,0 0 9 0,4 46-8 16,1 13 8-16,-5-59-4 0,0 0 4 0,7 75-3 15,5 16 3-15,-12-91-1 0,0 0 1 0,18 118 0 16,4 28 0-16,-22-146 12 0,0 0-12 0,28 133 13 16,2 3-13-16,-30-136 28 0,0 0-28 0,31 116 28 15,2-18-28-15,-7-19 12 0,-10-21-12 0,1-17 13 16,-3-19-13-16,-14-22 6 0,0 0-6 0,13 21 6 16,-5-6-6-16,-8-15 3 0,0 0-3 0,9 12 4 15,-2-5-4-15,-7-7-70 0,0 0 70 0,9 5-70 16,-4-10 70-16,-5 5-157 0,0 0 157 0,9-22-157 15,-1-18 157-15,10-23-496 0</inkml:trace>
  <inkml:trace contextRef="#ctx0" brushRef="#br0" timeOffset="19650.79">1096 10609 673 0,'0'0'0'0,"0"0"131"16,0 0-131-16,0 0 131 0,0 0-131 0,0 0 112 16,0 0-112-16,0 0 113 0,0-1-113 0,0 1 104 15,0 0-104-15,0 0 105 0,0 0-105 0,0 0 71 0,0 0-71 16,0 0 71-16,0 0-71 0,0 0 44 0,0 0-44 16,0 0 45-16,0 0-45 0,0 0 38 0,0 0-38 15,-4 0 38-15,-1 0-38 0,5 0 33 0,0 0-33 16,-9 1 34-16,1-1-34 0,8 0 13 0,0 0-13 15,-13 2 14-15,5-2-14 0,8 0 37 0,0 0-37 0,-12 0 37 16,3 0-37-16,9 0 2 0,0 0-2 16,-7 0 2-16,2 0-2 0,5 0 3 0,0 0-3 15,-6 4 3-15,3 1-3 0,3-5 2 0,0 0-2 0,9 15 3 16,3 9-3-16,-12-24 1 0,0 0-1 0,29 33 2 16,10 9-2-16,-39-42 14 0,0 0-14 0,43 48 15 15,8 7-15-15,-6-5 8 0,-1-2-8 0,-11-5 8 16,-4-4-8-16,-29-39 9 0,0 0-9 0,32 40 10 15,-3-4-10-15,-29-36 3 0,0 0-3 0,25 30 4 16,-8-2-4-16,-17-28-2 0,0 0 2 0,18 20-2 0,-6-6 2 16,-12-14-71-16,0 0 71 0,9 10-70 0,-6-6 70 15,-3-4-128-15,0 0 128 0,-3-16-128 0,-3-13 128 16,6 29-180-16,0 0 180 0,-7-43-179 0,-7-11 179 0,-6-48-775 16</inkml:trace>
  <inkml:trace contextRef="#ctx0" brushRef="#br0" timeOffset="19900.728">1465 10328 763 0,'0'0'0'0,"0"0"123"16,0 0-123-16,0 9 124 0,-3 3-124 0,3-12 110 0,0 0-110 16,-6 22 110-16,-6 7-110 0,12-29 92 0,0 0-92 15,-14 40 93-15,-5 9-93 0,2-1 61 0,-1 4-61 0,1-6 61 16,5-6-61-16,12-40 29 0,0 0-29 0,-25 58 29 15,-4 14-29-15,29-72 35 0,0 0-35 0,-39 84 36 16,-8 17-36-16,47-101 6 0,0 0-6 0,-38 82 7 16,0-8-7-16,38-74 5 0,0 0-5 0,-35 58 6 15,5-15-6-15,30-43-40 0,0 0 40 0,-21 27-40 16,13-15 40-16,8-12-156 0,0 0 156 0,-9 10-156 16,5-4 156-16,-10 9-875 0</inkml:trace>
  <inkml:trace contextRef="#ctx0" brushRef="#br0" timeOffset="20283.72">1664 10698 1031 0,'-4'0'0'0,"4"0"136"15,0 0-136-15,0 0 136 0,0 0-136 0,0 0 86 16,0 0-86-16,0 0 86 0,5 0-86 0,-1 0 47 16,-1 0-47-16,6 0 47 0,0 0-47 0,0-3 23 15,-1 0-23-15,4-1 24 0,2-1-24 0,-1 0 23 16,-5 2-23-16,8-4 24 0,-2 2-24 0,-14 5 33 0,0 0-33 16,24-9 34-16,6 2-34 0,-30 7 6 0,0 0-6 15,31-7 7-15,8-1-7 16,-39 8 36-16,0 0-36 0,41-9 36 0,6 1-36 15,-47 8 5-15,0 0-5 0,46-7 5 0,1-4-5 0,-47 11 10 16,0 0-10-16,38-5 10 0,-3-3-10 0,-35 8-1 0,0 0 1 0,26-4-1 16,-5 1 1-16,-21 3-74 0,0 0 74 0,19-2-73 15,-8 0 73-15,-11 2-185 0,0 0 185 16,8 0-184-16,-1 2 184 0,-7-2-154 0,0 0 154 16,0 0-153-16,-8 5 153 0,-1 0-667 0</inkml:trace>
  <inkml:trace contextRef="#ctx0" brushRef="#br0" timeOffset="20566.344">1834 10844 863 0,'0'0'0'0,"13"-10"0"0,13-4 0 0,-26 14 123 15,0 0-123-15,0 0 124 0,-12 4-124 0,12-4 98 16,0 0-98-16,-9 5 98 0,-3 0-98 0,12-5 40 15,0 0-40-15,-6 3 41 0,3 1-41 0,3-4 5 16,0 0-5-16,3 3 6 0,10 1-6 0,-13-4 25 16,0 0-25-16,17 1 26 0,6 1-26 0,-23-2 27 15,0 0-27-15,33 3 27 0,9 3-27 0,-42-6 38 16,0 0-38-16,47 1 38 0,3 3-38 0,-50-4 15 16,0 0-15-16,51 3 15 0,-4 1-15 0,-47-4-41 0,0 0 41 15,47 5-41-15,0 2 41 0,-47-7-110 0,0 0 110 16,38 6-109-16,-1 3 109 0,36 3-894 0</inkml:trace>
  <inkml:trace contextRef="#ctx0" brushRef="#br0" timeOffset="25013.87">2904 10520 919 0,'0'0'0'0,"-21"5"0"16,-12 4 0-16,33-9 135 0,0 0-135 0,-5-3 135 15,8-6-135-15,-3 9 92 0,0 0-92 0,6-9 92 16,2-3-92-16,-8 12 52 0,0 0-52 0,7-12 53 15,2 2-53-15,-9 10 2 0,0 0-2 0,5-5 2 0,-1-2-2 16,-4 7 38-16,0 0-38 0,5-3 38 0,-5 1-38 16,0 2 17-16,0 0-17 0,0 0 17 0,0 0-17 15,0 0 20-15,0 0-20 0,-5 9 20 0,-2 9-20 16,7-18 0-16,0 0 0 0,-2 36 0 0,7 19 0 16,-5-55-22-16,0 0 22 0,9 71-22 0,3 16 22 0,-12-87-16 15,0 0 16-15,18 111-15 0,6 26 15 0,-24-137-2 16,0 0 2-16,23 120-2 0,1-5 2 0,-24-115 1 15,0 0-1-15,17 84 2 0,-4-24-2 0,-13-60 49 16,0 0-49-16,8 41 49 0,1-20-49 0,-9-21 39 16,0 0-39-16,9 5 39 0,-2-17-39 0,-7 12 57 15,0 0-57-15,5-29 58 0,-5-14-58 0,0-2 39 16,0-1-39-16,-4-5 39 16,-1-1-39-16,5 52 11 0,0 0-11 0,-17-85 11 15,-11-27-11-15,28 112 7 0,0 0-7 0,-30-103 8 0,-1-1-8 0,31 104 3 0,0 0-3 0,-30-87 4 16,1 4-4-16,29 83 0 0,0 0 0 15,-25-63 0-15,4 10 0 0,21 53 0 0,0 0 0 0,-10-33 0 16,6 18 0-16,4 15 1 0,0 0-1 0,-3-16 1 16,1 8-1-16,2 8 0 0,0 0 0 15,2-9 0-15,5-3 0 0,-7 12-10 16,0 0 10-16,14-8-9 0,7 1 9 0,-21 7-26 0,0 0 26 0,26-7-26 16,10 4 26-16,-36 3-32 0,0 0 32 0,39-2-32 15,4 4 32-15,-43-2-12 0,0 0 12 0,39 3-12 16,3 4 12-16,-42-7-13 0,0 0 13 0,38 8-12 15,0 3 12-15,-38-11-10 0,0 0 10 0,33 12-9 16,-1 1 9-16,-32-13-33 0,0 0 33 0,27 16-33 0,0 3 33 16,-27-19-101-16,0 0 101 0,21 15-101 15,-1-3 101-15,-20-12-142 0,0 0 142 0,14 7-142 0,-1-5 142 0,13 6-817 16</inkml:trace>
  <inkml:trace contextRef="#ctx0" brushRef="#br0" timeOffset="26413.073">4024 10320 707 0,'0'0'0'0,"-12"2"0"16,-11-1 0-16,23-1 72 0,0 0-72 0,0 0 73 16,9 0-73-16,-9 0 40 0,0 0-40 0,9 0 41 15,-4-1-41-15,-5 1 15 0,0 0-15 0,7 0 15 16,-2-2-15-16,-5 2 10 0,0 0-10 0,0 0 10 16,4-2-10-16,-4 2 43 0,0 0-43 0,0 0 44 15,0 0-44-15,0 0 53 0,0 0-53 0,-4 0 54 16,-4 2-54-16,8-2 49 0,0 0-49 0,-7 2 49 15,-2-1-49 1,9-1 32-16,0 0-32 0,-11 2 33 0,-1 1-33 0,12-3 34 16,0 0-34-16,-12 4 34 0,3-1-34 0,9-3 3 0,0 0-3 0,-12 5 3 0,3-1-3 15,9-4 8-15,0 0-8 0,-8 2 9 0,-1 1-9 16,9-3 8-16,0 0-8 0,-7 3 9 0,5 1-9 0,2-4 7 16,0 0-7-16,-3 0 8 0,-1 2-8 0,4-2 8 15,0 0-8-15,-1 1 8 0,-3-1-8 0,4 0 3 16,0 0-3-16,-3 2 4 0,1 0-4 0,2-2 2 15,0 0-2-15,-4 5 2 0,1-2-2 0,3-3 5 16,0 0-5-16,-4 2 5 0,3 1-5 16,1-3 6-16,0 0-6 0,-4 7 6 0,-1 0-6 0,5-7 14 15,0 0-14-15,-4 7 15 0,1 0-15 0,3-7 8 16,0 0-8-16,-2 8 8 0,-5 3-8 0,7-11 3 16,0 0-3-16,-5 8 4 0,2 1-4 0,3-9 7 15,0 0-7-15,-6 12 7 0,-1 2-7 0,7-14 7 16,0 0-7-16,-8 20 7 0,-1 1-7 0,9-21 3 0,0 0-3 0,-9 22 3 15,4-2-3-15,5-20 19 0,0 0-19 0,-9 24 20 16,1 4-20-16,8-28 13 0,0 0-13 0,-11 31 14 16,2 0-14-16,9-31 9 0,0 0-9 15,-5 39 10-15,2 2-10 16,3-41 26-16,0 0-26 0,3 50 26 0,1 5-26 16,-4-55 6-16,0 0-6 0,14 59 6 0,1 7-6 0,-15-66 16 0,0 0-16 0,23 60 17 15,7 0-17-15,-30-60 33 0,0 0-33 0,38 58 34 16,12-2-34-16,-50-56-1 0,0 0 1 0,44 24 0 15,-2-24 0-15,-42 0 0 0,0 0 0 0,59-24 1 16,12-25-1-16,-71 49 0 0,0 0 0 0,61-55 0 16,-3-14 0-16,-58 69-1 0,0 0 1 0,47-68 0 15,-12-4 0-15,-11 10-2 0,-6 7 2 0,-10 19-2 0,-2 11 2 16,-3-1-6-16,1 4 6 0,-4 3-5 0,0 5 5 0,0 14-3 16,0 0 3-16,0-19-3 15,0-1 3-15,0 20-2 0,0 0 2 0,0-16-2 0,3 4 2 0,-3 12 0 16,0 0 0-16,0-12 0 0,0 5 0 0,0 7 24 15,0 0-24-15,0-6 25 0,-3 0-25 0,3 6 14 16,0 0-14-16,0-3 15 0,0 1-15 0,0 2 19 16,0 0-19-16,0 0 20 0,0 0-20 0,0 0 15 15,0 0-15-15,0 0 16 0,0 0-16 0,0 0 9 16,0 0-9-16,0 0 10 0,0 0-10 0,0 0 0 0,-4 5 0 16,-1 2 0-16,1 5 0 0,-1 4-4 0,2 8 4 15,-3 7-4-15,3 10 4 0,3-41-15 0,0 0 15 16,0 53-15-16,3 12 15 0,3-7-17 0,-3-1 17 0,-1-18-16 15,1-12 16-15,1-1-4 0,5-2 4 16,-4-8-4-16,2-8 4 0,-2 2-33 0,4-3 33 0,3-5-32 16,0-4 32-16,2-3-4 0,-2-3 4 0,-3-4-3 15,0-4 3-15,-9 16 1 0,0 0-1 0,7-24 1 16,-2-3-1-16,-5 27 15 31,0 0-15-31,3-36 15 0,-3-4-15 0,0 6 40 16,-3 0-40-16,-1 5 41 0,-1 5-41 0,-2 0 32 0,-3 5-32 0,1-2 32 0,2 4-32 15,-2 4 38-15,1-3-38 0,-1 4 38 0,2 0-38 0,7 12 24 0,0 0-24 0,-5-15 25 16,-4-4-25-16,9 19 0 0,0 0 0 0,-5-19 0 16,1-2 0-16,4 21-6 0,0 0 6 0,0-20-5 0,4-4 5 15,-4 24-34-15,0 0 34 0,8-28-34 0,1 3 34 16,-9 25-29-16,0 0 29 0,9-22-29 16,3 3 29-16,-12 19-15 0,0 0 15 0,14-16-15 0,-2 4 15 0,-12 12-20 15,0 0 20-15,12-10-20 0,1 5 20 0,-13 5-9 16,0 0 9-16,8 0-8 0,6 5 8 0,-14-5-17 15,0 0 17-15,16 14-16 0,1 10 16 0,-17-24-8 16,0 0 8-16,18 27-8 0,-1 6 8 0,-17-33-9 16,0 0 9-16,21 34-9 0,3-2 9 0,-24-32-39 15,0 0 39-15,23 31-38 0,1 0 38 0,-24-31-27 16,0 0 27-16,27 28-27 0,-1-4 27 0,-5-4-35 16,3-1 35-16,-10-5-34 0,-2-4 34 0,-12-10-8 0,0 0 8 15,14 12-7-15,2 3 7 0,-16-15-2 16,0 0 2-16,12 16-2 0,2-1 2 0,-14-15 7 15,0 0-7-15,7 24 7 0,2 7-7 0,-9-31 1 0,0 0-1 16,0 36 2-16,-7 3-2 0,1-3-6 0,-2 0 6 0,4-15-6 16,1-11 6-16,3-10-51 0,0 0 51 15,-11 17-51-15,-10 0 51 0,21-17-74 0,0 0 74 0,-15 14-74 16,1-4 74-16,14-10-121 0,0 0 121 0,-12-18-121 16,3-22 121-16,-16-18-767 0</inkml:trace>
  <inkml:trace contextRef="#ctx0" brushRef="#br0" timeOffset="26816.06">5167 10186 763 0,'0'0'0'0,"-10"14"0"0,-11 12 0 16,21-26 106-16,0 0-106 0,0 3 107 0,8-6-107 0,-8 3 84 16,0 0-84-16,4 0 84 0,5 0-84 0,-9 0 80 15,0 0-80-15,1 3 80 16,3 6-80-16,-4-9 55 0,0 0-55 0,-5 19 56 0,-4 8-56 0,9-27 56 15,0 0-56-15,-12 34 56 0,-6 7-56 0,18-41 39 16,0 0-39-16,-15 48 40 0,-3 9-40 0,18-57 35 16,0 0-35-16,-12 61 36 0,-2 10-36 0,14-71 3 15,0 0-3-15,-9 84 4 0,6 17-4 16,3-101 9-16,0 0-9 0,3 73 10 0,6-8-10 0,-9-65 1 0,0 0-1 16,21 38 1-16,5-21-1 0,-26-17-5 15,0 0 5-15,38 4-5 0,4-16 5 0,-42 12 1 0,0 0-1 16,40-28 1-16,2-11-1 0,-9 1 38 0,-3-1-38 0,-9 6 39 15,-4 2-39-15,-3 4 58 0,-2 1-58 16,-3-1 59-16,-5-2-59 0,-4 29 78 16,0 0-78-16,0-34 79 0,-4-6-79 0,4 40 51 0,0 0-51 0,-9-44 51 15,-5-4-51-15,2 5 18 0,-5 3-18 0,1 11 18 16,7 9-18-16,9 20-17 0,0 0 17 0,-21-23-17 16,-8-1 17-16,29 24-68 15,0 0 68-15,-33-20-68 0,-7 3 68 16,40 17-146-16,0 0 146 0,-39-5-146 0,1 1 146 0,-39-4-1197 0</inkml:trace>
  <inkml:trace contextRef="#ctx0" brushRef="#br0" timeOffset="27045.575">4982 10603 1076 0,'0'0'0'0,"9"-2"0"0,5 0 0 0,-14 2 135 15,0 0-135-15,21-2 135 0,3 1-135 0,-24 1 94 16,0 0-94-16,35 0 94 0,4-4-94 0,-6 1 76 16,1-2-76-16,0 1 77 0,-8-4-77 0,-26 8 0 15,0 0 0-15,29-7 0 0,-3-2 0 0,-26 9-91 16,0 0 91-16,25-10-91 0,1 0 91 0,-26 10-182 16,0 0 182-16,21-16-182 0,2-1 182 0,22-15-751 15</inkml:trace>
  <inkml:trace contextRef="#ctx0" brushRef="#br0" timeOffset="27760.748">6610 10316 1043 0,'0'0'0'0,"-9"0"0"15,-5-3 0-15,10 1 80 0,4 1-80 0,0 1 81 16,0 0-81-16,0 0 36 0,0 0-36 0,0 0 36 0,0 3-36 16,0-3 2-16,0 0-2 0,-8 5 2 0,-10 0-2 15,18-5 2-15,0 0-2 0,-21 5 2 0,-3 2-2 16,24-7 60-16,0 0-60 0,-26 9 61 15,-7-4-61-15,33-5 79 0,0 0-79 0,-32 7 80 0,-4 0-80 0,36-7 45 16,0 0-45-16,-32 8 46 0,-1-3-46 0,33-5 35 16,0 0-35-16,-34 9 36 0,-5 1-36 0,39-10 4 15,0 0-4-15,-33 16 4 0,-2-1-4 16,35-15 1-16,0 0-1 0,-36 24 1 0,1 7-1 16,35-31-5-16,0 0 5 0,-30 39-4 0,4 9 4 0,26-48-26 0,0 0 26 15,-16 52-25-15,8 3 25 0,8-55-21 0,0 0 21 16,5 51-21-16,11-3 21 0,-16-48-35 0,0 0 35 15,26 38-35-15,10-9 35 0,-36-29-2 0,0 0 2 16,39 8-2-16,4-18 2 0,-4-7-44 0,-1-11 44 16,-5-1-44-16,2-8 44 0,-35 37-21 0,0 0 21 0,33-48-21 15,-2-11 21-15,-31 59-11 0,0 0 11 0,33-78-11 16,-3-15 11-16,-30 93-6 0,0 0 6 0,12-91-6 16,-12 2 6-16,0 89 0 0,0 0 0 15,-7-91 0-15,-7-3 0 0,14 94 2 0,0 0-2 16,-17-82 3-16,-4 7-3 0,4 20 21 15,1 17-21-15,5 16 21 0,8 12-21 0,-6 1 55 0,0 4-55 0,6-2 55 16,-2-2-55-16,1 4 46 0,1 0-46 0,-2 3 46 16,5 2-46-16,-4 0 7 0,1 0-7 0,3 0 7 15,0 0-7-15,0 4 3 0,-2-1-3 0,2 8 3 16,-4 2-3-16,4-13-12 0,0 0 12 0,0 36-12 16,0 17 12-16,6 4-13 0,6 8 13 0,-3 3-12 0,3 6 12 15,-12-74-18-15,0 0 18 0,17 117-18 0,4 28 18 16,-21-145-4-16,0 0 4 0,21 137-4 0,3 9 4 0,-24-146-3 15,0 0 3-15,23 115-3 0,7-18 3 0,-30-97-18 16,0 0 18-16,24 65-18 0,6-25 18 0,-30-40-133 16,0 0 133-16,34-2-133 0,8-36 133 0,-42 38-124 15,0 0 124-15,44-77-124 0,-2-39 124 16,39-78-671-16</inkml:trace>
  <inkml:trace contextRef="#ctx0" brushRef="#br0" timeOffset="28162.674">7012 10049 819 0,'0'0'0'0,"-5"7"0"15,-6 7 0-15,11-14 112 0,0 0-112 0,-5 22 113 16,-4 5-113-16,9-27 82 0,0 0-82 0,-5 24 83 16,-4-1-83-16,9-23 64 0,0 0-64 0,-10 29 64 15,-4 3-64-15,14-32 25 0,0 0-25 16,-16 38 26-16,2 1-26 0,14-39 45 0,0 0-45 0,-17 43 46 15,0 5-46-15,4-1 16 0,1-3-16 0,4-8 17 16,2-9-17-16,6-27 13 0,0 0-13 0,0 47 13 16,0 4-13-16,0-51 10 0,0 0-10 0,9 48 11 15,5-2-11-15,-14-46 3 0,0 0-3 0,24 36 4 16,6-12-4-16,-30-24-6 0,0 0 6 0,38 12-6 16,6-13 6-16,-44 1 7 0,0 0-7 0,42-14 8 0,-4-12-8 15,-8 4 61-15,-1-2-61 0,-8 0 61 16,-7-2-61-16,-14 26 80 0,0 0-80 0,12-32 81 0,0-4-81 0,-12 36 96 15,0 0-96-15,2-43 97 16,-4-3-97-16,2 46 57 0,0 0-57 0,-8-45 57 0,-10-6-57 0,3 8 3 16,-3 3-3-16,1 8 3 0,-2 4-3 0,19 28-30 15,0 0 30-15,-28-30-30 0,-5-5 30 0,33 35-139 16,0 0 139-16,-39-32-139 0,-8-4 139 0,47 36-164 16,0 0 164-16,-38-26-163 0,0 6 163 0,-37-27-1025 15</inkml:trace>
  <inkml:trace contextRef="#ctx0" brushRef="#br0" timeOffset="28382.018">6838 10486 1255 0,'0'0'0'16,"21"-3"0"-16,14-2 0 0,-35 5 171 0,0 0-171 0,38-7 171 15,7 0-171-15,-45 7 99 0,0 0-99 0,44-9 99 16,-2-3-99-16,-42 12-1 0,0 0 1 0,34-12-1 16,-1-3 1-16,-33 15-232 0,0 0 232 0,21-21-231 15,-3-6 231-15,20-21-880 0</inkml:trace>
  <inkml:trace contextRef="#ctx0" brushRef="#br0" timeOffset="28563.94">7618 10519 1132 0,'0'0'0'0,"-7"-6"0"0,-5-2 0 0,12 8-201 15,0 0 201-15,0-7-200 0,7 0 200 16,-7 7-93-16,0 0 93 0,-7-20-93 0,-3-11 93 0,-11-21-326 15</inkml:trace>
  <inkml:trace contextRef="#ctx0" brushRef="#br0" timeOffset="29858.742">256 12749 830 0,'0'0'0'0,"0"0"97"0,0 0-97 0,4 0 97 16,4 4-97-16,-8-4 51 0,0 0-51 0,6 0 52 15,0 1-52-15,-6-1 15 0,0 0-15 0,9 2 16 16,-4 1-16-16,-1 3 0 0,1-1 0 0,-1 2 0 16,-1-6 0-16,-1 4 0 0,-2 4 0 0,3-2 1 15,-3 1-1-15,4 9 6 0,1 6-6 0,-1 9 7 0,4 11-7 16,-8-43 15-16,0 0-15 0,9 57 15 0,3 16-15 15,-12-73 15-15,0 0-15 0,21 113 16 16,5 33-16-16,0-23 16 0,-1-3-16 0,-4-20 17 0,-7-18-17 16,-14-82 25-16,0 0-25 0,17 82 26 0,4-7-26 0,-21-75 37 15,0 0-37-15,17 60 37 0,4-12-37 0,-21-48 42 16,0 0-42-16,16 30 43 0,1-18-43 0,-17-12 63 16,0 0-63-16,18 5 63 0,-3-16-63 0,-15 11 73 15,0 0-73-15,18-24 74 0,-1-15-74 0,-17 39 61 16,0 0-61-16,12-50 61 0,-1-10-61 0,-11 60 53 15,0 0-53-15,7-89 54 0,-7-20-54 0,0 109 33 16,0 0-33-16,-9-120 34 0,-7-9-34 0,16 129 24 0,0 0-24 16,-13-133 25-16,-3-10-25 0,16 143 1 0,0 0-1 15,-5-131 2-15,5 4-2 0,0 127 1 0,0 0-1 16,3-117 2-16,6 11-2 0,-9 106 1 0,0 0-1 16,10-87 1-16,6 16-1 0,-16 71 1 0,0 0-1 0,9-53 1 15,-1 16-1-15,-8 37-5 0,0 0 5 0,9-24-5 16,0 15 5-16,-9 9-68 0,0 0 68 0,3-7-67 15,1 9 67-15,-4-2-149 0,0 0 149 16,1 17-149-16,-2 14 149 0,1-31-156 0,0 0 156 0,0 44-993 16,0-88 993-16</inkml:trace>
  <inkml:trace contextRef="#ctx0" brushRef="#br0" timeOffset="30925.715">1049 13016 1121 0,'0'0'0'0,"0"0"145"0,0 0-145 16,0 0 145-16,0 0-145 0,0 0 21 0,0 0-21 15,0 0 21-15,0 0-21 0,0 0-3 0,0 0 3 0,0 0-3 16,10 33 3-16,-10-33-62 0,0 0 62 0,16 36-61 15,1 14 61-15,-17-50-5 0,0 0 5 16,18 58-5-16,3 10 5 0,-21-68 17 0,0 0-17 0,21 74 17 16,-4 7-17-16,4-1 46 0,0 4-46 0,-13-38 47 15,-4-22-47-15,-2-3 58 0,-2-9-58 0,0 3 58 16,0 1-58-16,3-3 51 0,1 1-51 0,-4-7 51 16,0-4-51-16,0 2 49 0,3-5-49 0,-3 0 50 15,0 0-50-15,0 0 13 0,0 0-13 0,-3-12 13 16,3-12-13-16,0 24 1 0,0 0-1 0,-9-36 1 15,0-10-1-15,9 46 1 0,0 0-1 0,-12-56 1 16,-5-6-1-16,17 62-2 0,0 0 2 0,-16-65-2 0,2-4 2 16,14 69-3-16,0 0 3 0,-12-63-3 0,3 1 3 15,9 62-2-15,0 0 2 0,-5-54-2 0,1 6 2 0,4 48-5 16,0 0 5-16,6-47-5 0,1 4 5 16,1 11-7-16,10 6 7 0,-10 4-6 0,1 1 6 0,0 6-23 15,7 3 23-15,-8 2-22 0,-3 1 22 0,4 2-7 16,7 2 7-16,-7 0-7 0,-4 3 7 15,4 2-26-15,3 2 26 0,-4 0-25 0,5 1 25 0,1 2-7 16,5 4 7-16,-11-2-6 0,1 0 6 0,-9-7-17 16,0 0 17-16,18 15-16 0,2 9 16 0,-20-24-9 15,0 0 9-15,21 21-8 0,2 1 8 0,-23-22-34 16,0 0 34-16,21 19-33 0,5-2 33 0,-26-17-124 16,0 0 124-16,30 3-124 0,3-6 124 0,-33 3-130 0,0 0 130 15,17-21-129-15,-5-13 129 0,18-21-661 0</inkml:trace>
  <inkml:trace contextRef="#ctx0" brushRef="#br0" timeOffset="31390.276">1439 12451 1099 0,'0'0'0'16,"0"0"120"-16,0 0-120 0,0 0 120 15,5 2-120-15,-5-2 64 0,0 0-64 0,9-4 64 16,0-3-64-16,-9 7 2 0,0 0-2 0,17-5 2 0,7 2-2 0,-24 3-10 16,0 0 10-16,30-4-9 0,0 4 9 0,-1 0-9 15,-3 4 9-15,-5-1-8 0,-3 6 8 0,-3-2-5 16,-1 1 5-16,-1-1-5 0,-5 0 5 0,4 3-1 15,-3-3 1-15,0 2 0 0,0-4 0 0,-9-5 13 16,0 0-13-16,8 10 14 0,1 2-14 0,-9-12 10 16,0 0-10-16,7 19 11 0,-2 5-11 0,-5-24 10 15,0 0-10-15,4 29 11 0,1 7-11 0,-5-36 25 16,0 0-25-16,0 31 26 0,0-4-26 0,0-1 1 0,0-4-1 16,-4-5 2-16,4-5-2 0,-1 0 2 0,1 0-2 15,0-3 3-15,0-4-3 0,0 2 0 0,1 1 0 16,3-1 0-16,-4-2 0 0,3 2-3 0,-3-3 3 15,6 1-3-15,-3-2 3 0,2 1-39 0,2-1 39 16,2-1-38-16,3-4 38 0,-12 2-53 0,0 0 53 0,14-2-52 16,4-3 52-16,-18 5-99 0,0 0 99 0,20-8-98 15,7-3 98-15,-27 11-116 0,0 0 116 0,24-12-116 16,-1-3 116-16,25-12-613 0</inkml:trace>
  <inkml:trace contextRef="#ctx0" brushRef="#br0" timeOffset="31779.599">1669 13522 975 0,'3'-5'0'0,"-3"5"96"15,0 0-96-15,6-11 96 0,6-2-96 0,-12 13 81 0,0 0-81 16,12-9 81-16,-3 4-81 0,-9 5 41 16,0 0-41-16,14-9 41 0,1-1-41 0,-1 3 0 0,2-3 0 15,1 1 1-15,1 3-1 0,-18 6 3 0,0 0-3 16,21-7 4-16,8 0-4 0,-29 7 2 0,0 0-2 0,32-7 3 15,8 2-3-15,-40 5 1 0,0 0-1 16,40-5 2-16,7-2-2 0,-9 3 1 0,-1-2-1 0,-11 0 2 16,-2 3-2-16,-1-2-10 0,-2 0 10 0,-4 0-9 15,-1-2 9-15,-16 7-114 0,0 0 114 0,21-7-113 16,2 0 113-16,-23 7-126 0,0 0 126 0,20-7-126 16,-2 0 126-16,18-6-608 0</inkml:trace>
  <inkml:trace contextRef="#ctx0" brushRef="#br0" timeOffset="32647.437">2845 12931 931 0,'0'0'0'0,"-9"1"0"0,-3 5 0 0,12-6 96 0,0 0-96 16,-5 0 97-16,1 0-97 0,4 0 62 0,0 0-62 0,0 0 62 15,0 0-62-15,0 0 12 0,0 0-12 16,0 0 13-16,0 0-13 0,0 0 15 0,0 0-15 16,0 0 16-16,-5 0-16 0,5 0 37 0,0 0-37 0,-3 0 37 15,-3 0-37-15,6 0 46 0,0 0-46 0,-3 0 47 16,-1 0-47-16,4 0 42 0,0 0-42 0,-5 0 42 16,2 0-42-16,3 0 11 0,0 0-11 0,-6 0 11 15,3 0-11-15,3 0 22 0,0 0-22 0,-5 0 23 16,1 0-23-16,4 0 0 0,0 0 0 0,0 0 1 15,-3 1-1-15,3-1 8 0,0 0-8 0,0 0 8 16,-2 0-8-16,2 0 8 0,0 0-8 0,0 0 8 16,-7 0-8-16,7 0 14 0,0 0-14 0,-3 0 15 15,1 2-15-15,2-2 23 0,0 0-23 0,-4 0 24 0,4 0-24 16,0 0 7-16,0 0-7 0,-5 0 8 0,5 0-8 16,0 0-1-16,0 0 1 0,0 0 0 0,0 0 0 15,0 0-9-15,0 3 9 0,0-3-8 0,0 0 8 0,0 0-10 16,0 0 10-16,0 0-10 0,0 0 10 15,0 0-5-15,0 0 5 0,0 0-4 0,0 0 4 0,0 0-13 16,0 0 13-16,0 0-13 0,0 0 13 16,0 0 0-16,0 0 0 0,0 0 0 0,0 0 0 0,0 0-1 15,0 0 1-15,0 0 0 0,-3 0 0 0,3 0 0 16,-6 0 0-16,6 0 0 0,0 0 0 0,0 0 0 16,0 0 0-16,0 0 0 0,-3 0 0 0,3 0-3 15,0 0 3-15,0 0-2 0,0 0 2 0,0 0 0 16,-4 0 0-16,4 0 0 0,0 0 0 0,0 0 0 0,0 0 0 15,0 0 1-15,-1 2-1 0,1-2 0 0,0 0 0 0,0 0 1 16,0 0-1-16,0 0 3 0,0 0-3 16,0 0 4-16,0 0-4 0,0 0 0 0,0 0 0 0,0 0 0 15,0 0 0-15,0 0-8 0,1 5 8 0,6 0-7 16,2 2 7-16,-9-7-16 0,0 0 16 0,21 26-15 16,10 6 15-16,-31-32-17 0,0 0 17 0,37 47-16 15,12 8 16-15,-4-4-16 0,-3 0 16 0,-11-6-15 16,-3-4 15-16,-28-41-5 0,0 0 5 0,26 41-4 15,4-3 4-15,-30-38 0 0,0 0 0 0,26 36 0 16,-2-9 0-16,-24-27 0 0,0 0 0 0,18 22 1 16,-1-4-1-16,-17-18-5 0,0 0 5 0,12 12-5 15,-6-4 5-15,-6-8-84 0,0 0 84 0,7 7-83 16,-6-7 83-16,-1 0-136 0,0 0 136 0,-5-12-135 16,-4-12 135-16,-6-12-739 0</inkml:trace>
  <inkml:trace contextRef="#ctx0" brushRef="#br0" timeOffset="32957.602">3138 12713 919 0,'0'0'0'15,"-6"9"0"-15,-6 6 0 0,12-15 112 0,0 0-112 16,-7 12 113-16,2 0-113 0,0 4 70 0,-2 1-70 15,-2 12 71-15,-5 7-71 0,14-36 51 0,0 0-51 16,-17 48 51-16,-8 8-51 0,25-56 0 0,0 0 0 16,-26 70 0-16,-7 11 0 0,33-81 2 0,0 0-2 0,-44 106 2 15,-6 23-2-15,8-30 10 16,7-10-10-16,11-27 11 0,7-23-11 0,4-8 23 16,5-12-23-16,2-5 24 0,3-9-24 0,-2 5 7 0,1-3-7 0,4-7 8 15,0 0-8-15,0 0-55 0,-3 3 55 0,3-3-55 16,0 0 55-16,0 0-136 0,0 0 136 0,0-27-135 15,3-21 135-15,-3-27-726 0</inkml:trace>
  <inkml:trace contextRef="#ctx0" brushRef="#br0" timeOffset="33485.248">3171 12780 1132 0,'0'0'0'0,"-4"-2"0"0,-8-3 0 0,12 5 101 16,0 0-101-16,0-5 102 0,7 2-102 0,-7 3 45 16,0 0-45-16,9-11 45 0,1 1-45 0,-10 10-1 15,0 0 1-15,16-12 0 0,1 0 0 0,-17 12-38 16,0 0 38-16,21-10-37 0,3-1 37 0,-24 11-26 0,0 0 26 15,23-5-25-15,2 2 25 0,-25 3-17 0,0 0 17 16,26 2-16-16,0 3 16 0,-26-5 0 0,0 0 0 16,24 7 0-16,2 1 0 0,-26-8 6 0,0 0-6 0,21 5 7 15,0 4-7-15,-21-9 26 0,0 0-26 0,12 10 26 16,2-3-26-16,-5 3 13 0,-2 2-13 0,-2-1 14 16,-5-8-14-16,4 9 19 0,-4-3-19 0,0 6 20 15,-4 0-20-15,-1 4 8 0,-6 3-8 0,10-4 8 16,-3-5-8-16,4-13 25 15,0 0-25-15,-5 24 26 0,-7 4-26 0,12-28 29 0,0 0-29 0,-9 22 29 16,2-1-29-16,7-21 21 0,0 0-21 0,-5 15 21 16,0-3-21-16,5-12 10 0,0 0-10 0,0 10 11 15,0-1-11-15,0-9 11 0,0 0-11 0,5 12 11 16,7-5-11-16,-12-7 3 0,0 0-3 0,14 8 4 16,2 1-4-16,-16-9 2 0,0 0-2 0,21 7 3 0,1-4-3 15,-22-3-23-15,0 0 23 0,25 2-22 0,6-4 22 0,-31 2-73 16,0 0 73-16,33-5-73 0,2-4 73 0,-35 9-108 15,0 0 108-15,37-12-107 16,-3-5 107-16,34-12-823 16</inkml:trace>
  <inkml:trace contextRef="#ctx0" brushRef="#br0" timeOffset="34522.498">671 12329 695 0,'0'0'0'0,"0"0"55"16,0 0-55-16,5-1 55 0,4-4-55 0,-9 5 53 15,0 0-53-15,5-4 53 0,-2 2-53 0,-3 2 9 16,0 0-9-16,0 0 9 0,4-1-9 0,-4 1 5 0,0 0-5 16,0 0 6-16,0 0-6 0,0 0 42 0,0 0-42 15,0 0 43-15,0 0-43 0,0 0 41 0,0 0-41 0,0 0 41 16,0 0-41-16,0 0 46 0,0 0-46 16,3-4 46-16,3 3-46 0,-6 1 54 0,0 0-54 0,8-4 54 15,4-1-54-15,-12 5 38 0,0 0-38 0,18-7 38 16,3 0-38-16,-21 7 18 0,0 0-18 0,26-7 18 15,7 2-18-15,-33 5 20 0,0 0-20 0,38-3 20 16,6 1-20-16,-44 2 3 0,0 0-3 0,54 0 4 16,2 5-4-16,-56-5 7 0,0 0-7 0,59 0 8 15,5 0-8-15,-64 0 7 0,0 0-7 0,72 0 8 16,-1 0-8-16,-71 0 7 0,0 0-7 0,98-5 8 16,17 0-8-16,-115 5 3 0,0 0-3 0,103-9 4 15,3 1-4-15,-106 8 6 0,0 0-6 0,110-12 6 0,-1 0-6 16,-109 12 13-16,0 0-13 0,103-10 13 15,2-2-13-15,-105 12 8 0,0 0-8 0,106-9 9 0,9-3-9 0,-115 12 9 16,0 0-9-16,106-12 9 0,-3-2-9 16,-103 14 8-16,0 0-8 0,104-13 8 0,-6-6-8 0,-13 2 3 15,-15 1-3-15,-11 4 4 0,-10 9-4 0,-9-6 6 16,-3 1-6-16,-8 1 6 0,-3 3-6 0,-26 4 0 16,0 0 0-16,35-6 1 0,4 0-1 0,-39 6 0 15,0 0 0-15,41-8 1 0,3 1-1 0,-7 2 5 16,-3 0-5-16,-7 3 6 0,-3 2-6 0,-7 0 0 15,-1 0 0-15,-2 2 1 0,-5-1-1 0,3 1 0 0,-3 2 0 16,-2-3 1-16,-6-1-1 0,3 0 7 0,-1-1-7 16,-3 1 7-16,5-4-7 0,-5 4 38 15,4-2-38-15,-4 2 38 0,0 0-38 0,0 0 28 0,0 0-28 0,0 0 28 16,0 0-28-16,0 0 24 0,0 0-24 0,0 0 25 16,0 0-25-16,0 0 27 0,0 0-27 15,0 0 27-15,0 0-27 0,0 0 13 0,0 0-13 16,0 0 14-16,0 0-14 15,0 0 11-15,0 0-11 0,0 0 11 0,0 0-11 0,0 0-1 16,0 0 1-16,0 0 0 0,0 0 0 0,0 4-34 0,5-1 34 0,-1 6-34 16,4 3 34-16,-8-12-29 0,0 0 29 0,14 24-29 15,7 8 29-15,-21-32-107 0,0 0 107 0,21 38-106 16,4 7 106-16,-25-45-99 0,0 0 99 0,20 34-98 16,-6-5 98-16,21 34-967 0</inkml:trace>
  <inkml:trace contextRef="#ctx0" brushRef="#br0" timeOffset="35135.234">4427 12912 1155 0,'0'0'0'0,"5"-14"0"15,0-10 0-15,-1 21 120 0,-1 3-120 0,-3-4 121 16,2 1-121-16,-2 3 61 0,0 0-61 0,0 0 62 15,-2 7-62-15,2-6 28 0,0 5-28 0,0-1 28 0,2-4-28 16,1 3-2-16,4-2 2 0,-1-1-1 0,-3-1 1 0,6 0 2 16,-1-1-2-16,1 1 2 0,0-2-2 15,0 2 20-15,3 0-20 0,0 0 20 0,-2 2-20 0,-10-2 8 16,0 0-8-16,20 1 9 0,0 1-9 0,-20-2 10 16,0 0-10-16,27 2 11 0,4 1-11 0,-31-3 3 15,0 0-3-15,33 0 4 0,0 2-4 0,-1 3 0 16,-3 0 0-16,-10-1 1 0,-5-4-1 15,2 0-7-15,-2-2 7 0,-5 2-7 0,-6 0 7 0,6 2-80 16,-1-1 80-16,-4 1-79 0,1-2 79 0,-1 0-180 16,-3 0 180-16,-1 0-179 0,0 0 179 0,0 0-163 0,0 0 163 15,0 0-163-15,0 5 163 0,0-3-503 0</inkml:trace>
  <inkml:trace contextRef="#ctx0" brushRef="#br0" timeOffset="35452.903">4495 13234 863 0,'0'0'0'0,"17"-10"0"16,9-9 0-16,-26 19 112 0,0 0-112 0,5-4 112 15,-6 10-112-15,1-6 107 0,0 0-107 0,-4 3 107 16,-5 0-107-16,4 1 64 0,-2 1-64 0,6-3 64 0,-3-1-64 15,4-1 41-15,0 0-41 0,0 0 41 0,0 0-41 16,0 0 35-16,0 4-35 0,0-4 35 0,5 1-35 0,-1 1 22 16,1 0-22-16,2 0 23 0,3 3-23 0,-10-5 29 15,0 0-29-15,16 1 29 0,5 3-29 16,-21-4 6-16,0 0-6 0,30 3 7 0,8-1-7 16,-38-2 5-16,0 0-5 0,38 0 5 0,4 0-5 0,-42 0-46 15,0 0 46-15,40-2-46 0,2-3 46 0,-42 5-90 16,0 0 90-16,35-12-90 0,-2-5 90 0,31-12-994 15</inkml:trace>
  <inkml:trace contextRef="#ctx0" brushRef="#br0" timeOffset="58134.53">5416 12603 471 0,'0'0'0'0,"0"0"0"0,0 0 0 16,0 0 87-16,0 0-87 0,0 0 87 15,0 0-87-15,0 0 71 0,0 0-71 0,0 0 71 0,0 0-71 16,0 0 50-16,0 0-50 0,0 0 50 0,0 0-50 16,0 0 58-16,0 0-58 0,0 0 58 0,0 0-58 0,0 0 60 15,0 0-60-15,0 0 60 0,0 0-60 0,0 0 79 16,0 0-79-16,0 0 79 0,0 0-79 0,0 0 79 16,0 0-79-16,0 0 79 0,0 0-79 15,0 0 52-15,0 0-52 0,0 0 52 0,0 0-52 0,0 0 46 16,0 0-46-16,0 0 46 0,0 0-46 0,0 0 6 15,0 0-6-15,0 0 6 0,0 0-6 0,0 0-2 16,0 0 2-16,0 0-2 0,0 0 2 0,0 0-13 16,0 0 13-16,4 28-12 0,1 16 12 0,-5-44-19 15,0 0 19-15,9 57-18 0,3 12 18 0,-12-69-16 0,0 0 16 16,14 70-15-16,1 9 15 0,-15-79-10 0,0 0 10 16,14 78-9-16,7 1 9 0,-21-79-1 0,0 0 1 0,12 52-1 15,1-18 1-15,-13-34 0 0,0 0 0 0,8 26 0 16,1-11 0-16,-9-15 18 0,0 0-18 0,5 12 18 15,2-5-18-15,-7-7 26 0,0 0-26 0,2 3 26 16,2-3-26-16,-4 0 38 0,0 0-38 0,-4-8 38 16,2-8-38-16,2 16 49 0,0 0-49 0,-12-27 49 15,0-13-49-15,12 40 12 0,0 0-12 0,-18-48 12 16,-2-8-12-16,20 56 8 0,0 0-8 0,-21-60 8 16,0-3-8-16,21 63 9 0,0 0-9 0,-18-60 10 15,1 1-10-15,17 59 22 0,0 0-22 0,-12-51 22 16,-2 3-22-16,14 48 2 0,0 0-2 0,-9-39 2 15,0 8-2-15,9 31 3 0,0 0-3 0,-3-24 3 16,-1 5-3-16,4 19 0 0,0 0 0 0,-3-15 0 16,1 4 0-16,2 11-23 0,0 0 23 0,5-10-22 0,-1 0 22 15,-4 10-40-15,0 0 40 0,12-9-39 0,2 1 39 0,-14 8-15 16,0 0 15-16,16-4-14 0,3-3 14 16,-19 7-32-16,0 0 32 0,21-1-32 0,3 2 32 0,-24-1-11 15,0 0 11-15,26 7-10 0,-1-2 10 0,-25-5-20 16,0 0 20-16,29 11-19 0,-3 2 19 0,-26-13-15 15,0 0 15-15,27 14-14 0,-3 1 14 0,-24-15-26 16,0 0 26-16,26 14-26 0,-5 0 26 0,-21-14-71 16,0 0 71-16,21 10-70 0,0-3 70 15,-21-7-201 1,0 0 201-16,14 3-201 0,-6-6 201 0,17 3-642 0</inkml:trace>
  <inkml:trace contextRef="#ctx0" brushRef="#br0" timeOffset="59441.206">6693 12451 886 0,'0'0'0'0,"-12"0"0"0,-5 0 0 0,8 0 108 15,5-2-108-15,1 1 109 0,1-1-109 0,-1-2 74 16,-1 1-74-16,1 0 74 0,-3 1-74 0,6 2 25 0,0 0-25 16,-13-5 26-16,-8 0-26 0,21 5 0 15,0 0 0-15,-30-6 0 0,-8 3 0 0,38 3 0 16,0 0 0-16,-33-3 0 0,-6 1 0 0,4 0-2 0,2 2 2 0,16 2-2 16,8 0 2-16,-3-1 0 0,7 3 0 15,-16 4 1-15,-9 6-1 0,1 0 7 0,1-1-7 16,10-4 8-16,10-6-8 0,8-3 9 0,0 0-9 0,-21 16 9 15,-5 6-9-15,26-22 9 0,0 0-9 0,-27 21 10 16,7 1-10-16,20-22 3 0,0 0-3 0,-25 33 4 16,4 6-4-16,21-39 2 0,0 0-2 0,-14 41 2 15,2 7-2-15,12-48 1 0,0 0-1 0,-2 53 2 16,8 7-2-16,-6-60 3 0,0 0-3 0,12 65 4 16,2 4-4-16,-14-69 6 0,0 0-6 0,26 77 6 15,10 2-6-15,-6-21 32 0,1-14-32 0,-6-16 33 16,-8-16-33-16,4-5 0 0,0-7 0 0,3-4 0 15,3-6 0-15,-27 10 0 0,0 0 0 0,38-22 0 0,12-13 0 16,-50 35 0-16,0 0 0 16,47-42 0-1,9-10 0-15,-5-3 2 0,-1-6-2 0,-15 20 2 0,-17 8-2 0,-18 33 11 0,0 0-11 0,20-38 11 16,-2 2-11-16,-18 36 39 0,0 0-39 0,16-37 40 0,-4 2-40 16,-12 35 36-16,0 0-36 0,10-27 36 0,-1 5-36 0,-9 22 44 15,0 0-44-15,7-19 45 0,-2 2-45 0,-5 17 52 16,0 0-52-16,4-12 52 0,-1 1-52 0,-3 11 43 15,0 0-43-15,0-8 44 0,-3 3-44 0,3 5 29 16,0 0-29-16,0-4 29 0,-4-1-29 0,4 5 34 16,0 0-34-16,-2-3 35 0,-1 1-35 0,3 2 0 0,0 0 0 15,0 0 1-15,-4-3-1 0,4 3-8 0,0 0 8 16,0 0-8-16,0 0 8 0,0 0-57 16,0 0 57-16,0 17-57 0,4 12 57 0,-4 7-47 15,3 10 47-15,3-6-46 0,-1-3 46 0,-5-37-44 0,0 0 44 16,7 48-43-16,3 5 43 0,-10-53-36 0,0 0 36 0,11 50-36 15,3-4 36-15,-14-46-16 0,0 0 16 0,15 38-15 16,-1-7 15-16,-14-31-13 0,0 0 13 16,18 22-13-16,3-8 13 0,-21-14-17 0,0 0 17 0,20 0-16 15,7-14 16-15,-27 14-4 0,0 0 4 0,24-22-3 16,2-13 3-16,-5 5 0 0,-7-5 0 0,2 5 0 16,-8-1 0-16,1 2 13 0,-5-1-13 0,1 1 13 15,-2 2-13-15,-3 27 18 0,0 0-18 0,4-31 18 16,-3 0-18-16,-1 31 39 0,0 0-39 0,4-27 40 15,-4 1-40-15,0 26 37 0,0 0-37 0,0-20 37 0,-4 4-37 16,4 16 44-16,0 0-44 0,-1-14 45 0,1 4-45 16,0 10 28-16,0 0-28 0,-4-7 28 0,1-1-28 15,3 8 17-15,0 0-17 0,-5-7 17 0,1-2-17 16,4 9 0-16,0 0 0 0,-9-8 0 0,-3 1 0 16,12 7-6-16,0 0 6 0,-14-9-6 0,-7 4 6 15,21 5-52-15,0 0 52 0,-26 0-51 0,-3 4 51 0,29-4-57 16,0 0 57-16,-28 10-56 15,2 2 56-15,26-12-61 0,0 0 61 0,-23 12-61 0,7 3 61 0,16-15-58 16,0 0 58-16,-14 12-58 0,2 0 58 0,12-12-52 16,0 0 52-16,0 16-51 0,12 3 51 0,-12-19-33 15,0 0 33-15,23 13-33 0,12-1 33 0,-35-12-39 16,0 0 39-16,42 9-39 0,8-2 39 0,-50-7-15 0,0 0 15 16,51 7-15-16,1-2 15 0,-7 2-7 0,-10-2 7 15,2 2-7-15,-8-1 7 0,-29-6 0 0,0 0 0 0,28 11 0 16,0-1 0-16,-28-10 10 0,0 0-10 0,23 12 10 15,-2 0-10 17,-21-12 28-32,0 0-28 0,15 12 28 0,-3 0-28 0,-12-12 20 0,0 0-20 0,9 15 20 0,-7 2-20 0,-2-17 57 0,0 0-57 0,-5 28 58 15,-11 4-58-15,16-32 41 0,0 0-41 0,-17 36 42 16,-6 4-42-16,23-40-20 0,0 0 20 0,-18 31-20 16,3-4 20-16,15-27-108 0,0 0 108 0,-12 21-107 15,3-8 107-15,9-13-194 0,0 0 194 0,-4-3-193 16,8-14 193-16,-4-4-540 0</inkml:trace>
  <inkml:trace contextRef="#ctx0" brushRef="#br0" timeOffset="59901.476">7580 12343 852 0,'0'0'0'0,"-9"7"0"0,-6 5 0 0,15-12 99 16,0 0-99-16,0 0 100 0,3-3-100 0,-3 3 76 15,2-4-76-15,-2 4 76 0,7 0-76 0,-7 0 39 16,3 2-39-16,-3-2 39 0,0 3-39 0,0-3 8 16,0 7-8-16,0-7 8 0,0 2-8 0,0-2 35 15,0 0-35-15,0 0 35 0,0 3-35 0,0-3 17 0,-3 7-17 16,3-4 17-16,-4 3-17 0,4-6 6 0,0 0-6 16,-5 18 6-16,-4 6-6 0,9-24 9 15,0 0-9-15,-7 43 10 0,2 9-10 0,2 3 1 0,3 1-1 0,3 1 1 16,2-3-1-16,-5-54 13 0,0 0-13 0,13 62 13 15,2 1-13-15,-15-63 3 0,0 0-3 16,28 71 4-16,9 2-4 0,-37-73 2 16,0 0-2-16,41 40 3 0,3-25-3 0,-44-15 11 0,0 0-11 0,68-3 11 15,16-21-11-15,-23-4 44 0,-7-6-44 0,-23 7 44 16,-15 1-44-16,1 0 59 0,-5-1-59 0,-3-1 59 16,0-1-59-16,-9 29 67 0,0 0-67 0,3-41 67 15,2-7-67-15,-5 48 65 0,0 0-65 0,-3-51 65 16,-2-6-65-16,-4 9 48 0,-3 6-48 0,0 4 49 15,3 5-49-15,-3 6 22 0,1-1-22 0,-1 6 23 16,-4 5-23-16,16 17 2 0,0 0-2 0,-22-17 2 16,-11 2-2-16,33 15-2 0,0 0 2 15,-35-12-1-15,-7 1 1 0,42 11-100 0,0 0 100 0,-38-3-99 16,-6 5 99-16,44-2-190 0,0 0 190 0,-45 8-190 0,-8 8 190 16,-44 8-1039-16</inkml:trace>
  <inkml:trace contextRef="#ctx0" brushRef="#br0" timeOffset="60120.146">7589 12737 1423 0,'0'0'0'0,"5"-3"0"0,2-1 0 0,-7 4 150 0,0 0-150 0,19-1 150 16,9-3-150-16,-28 4 102 0,0 0-102 0,35-3 103 15,7-2-103-15,-42 5 0 0,0 0 0 0,43-11 0 16,8-4 0-16,-51 15-290 0,0 0 290 0,41-21-290 16,1-10 290-16,40-20-879 0</inkml:trace>
  <inkml:trace contextRef="#ctx0" brushRef="#br0" timeOffset="60318.244">8489 12823 1468 0,'0'0'0'0,"-8"-7"0"0,-6-10 0 0,10 12-53 16,8 5 53-16,-4 0-52 0,0 0 52 0,0 0-107 15,0 0 107-15,-13-12-106 0,-4-11 106 16,-13-11-776-16</inkml:trace>
  <inkml:trace contextRef="#ctx0" brushRef="#br0" timeOffset="61732.498">437 15461 718 0,'0'0'0'0,"0"0"68"16,0 0-68-16,0 0 69 0,0 0-69 0,0 0 62 15,0 0-62-15,0 0 62 0,0 0-62 0,0 0 32 16,0 0-32-16,0 0 32 0,0 0-32 0,0 0 3 16,0 0-3-16,0 0 3 0,0 0-3 0,0 0 37 15,0 0-37-15,0 0 38 0,0 0-38 0,0 0 35 0,0 0-35 16,0 0 36-16,0 0-36 0,0 0 38 0,0 0-38 15,0 0 38-15,0 0-38 0,0 0 10 0,0 0-10 16,0 0 10-16,0 0-10 0,0 0 7 0,0 0-7 16,18 22 7-16,11 16-7 0,-29-38 15 0,0 0-15 15,44 46 15-15,6 11-15 0,-50-57 13 0,0 0-13 0,56 58 14 16,3 5-14-16,-59-63 15 0,0 0-15 16,68 71 16-16,9 6-16 0,-77-77 16 0,0 0-16 0,66 61 17 15,-7-8-17-15,-59-53 25 0,0 0-25 0,47 42 26 16,-8-13-26-16,-39-29 6 0,0 0-6 0,26 15 7 15,-12-11-7-15,-14-4-55 0,0 0 55 0,12-4-55 16,-9-8 55-16,-3 12-113 0,0 0 113 0,-8-32-113 16,-8-20 113-16,-7-32-778 0</inkml:trace>
  <inkml:trace contextRef="#ctx0" brushRef="#br0" timeOffset="62022.034">936 15158 1054 0,'0'3'0'0,"0"-3"115"16,0 0-115-16,-9 24 116 0,-5 14-116 0,14-38 100 16,0 0-100-16,-19 41 100 0,-4 9-100 0,23-50 53 15,0 0-53-15,-30 54 54 0,-3 8-54 0,33-62 5 16,0 0-5-16,-43 84 5 0,-11 15-5 15,54-99 18-15,0 0-18 0,-44 90 18 16,2-3-18-16,42-87 22 0,0 0-22 0,-29 67 22 0,6-16-22 0,23-51 14 16,0 0-14-16,-19 36 15 0,10-15-15 0,9-21-38 0,0 0 38 15,-8 17-37-15,6-7 37 0,2-10-171 0,0 0 171 0,-7-3-170 16,2-13 170-16,-8-3-869 0</inkml:trace>
  <inkml:trace contextRef="#ctx0" brushRef="#br0" timeOffset="62382.913">986 15625 1267 0,'0'0'0'0,"0"0"104"0,0 0-104 0,5 0 105 0,7-1-105 0,-12 1 80 16,0 0-80-16,13-4 80 0,4 1-80 16,-17 3 34-16,0 0-34 0,24-7 34 0,6-3-34 0,0-2-30 15,5-2 30-15,-11 5-30 0,-3 3 30 0,-2-3-36 16,5-1 36-16,-3 1-36 0,2 1 36 16,1-1-1-16,2 2 1 0,-1 0 0 0,-3 2 0 0,-22 5-3 15,0 0 3-15,30-8-2 0,3-1 2 0,-33 9-5 16,0 0 5-16,33-8-5 0,6-3 5 15,-39 11-7-15,0 0 7 0,31-8-6 0,2 1 6 0,-33 7-55 16,0 0 55-16,24-5-55 0,-6 0 55 0,-18 5-140 0,0 0 140 16,14-2-139-16,-2 2 139 0,-12 0-130 0,0 0 130 15,-5 8-129-15,-7 6 129 0,-4 8-579 0</inkml:trace>
  <inkml:trace contextRef="#ctx0" brushRef="#br0" timeOffset="62634.206">1334 15735 583 0,'13'-10'0'0,"-13"10"121"0,0 0-121 0,-4 5 122 16,-10 9-122-16,14-14 89 0,0 0-89 0,-8 8 90 15,1-1-90-15,7-7 53 0,0 0-53 0,-6 5 53 16,3-1-53-16,3-4 19 0,0 0-19 0,0 0 20 16,3 3-20-16,-3-3 28 0,0 0-28 0,9 2 28 15,3-2-28-15,-12 0 19 0,0 0-19 0,18 3 20 0,6 1-20 16,-24-4 17-16,0 0-17 0,26 3 17 0,9 2-17 15,-35-5 18-15,0 0-18 0,38 4 18 0,4-1-18 0,-42-3-9 16,0 0 9-16,42 0-9 0,2-7 9 0,-44 7-169 16,0 0 169-16,41-12-168 0,1-7 168 0,-42 19-121 15,0 0 121-15,38-20-120 0,-6-4 120 0,39-21-450 16</inkml:trace>
  <inkml:trace contextRef="#ctx0" brushRef="#br0" timeOffset="63167.542">2195 15290 841 0,'0'0'0'0,"-16"5"0"16,-10 5 0-16,26-10 132 0,0 0-132 0,-5 4 132 16,5-6-132-16,0 2 82 0,0 0-82 15,0 0 82-15,0 0-82 0,0 0 43 0,0 0-43 0,-3 0 44 16,-3-2-44-16,6 2 1 0,0 0-1 0,-8 2 2 15,-5 0-2-15,13-2 5 0,0 0-5 0,-20 10 6 16,-1 2-6-16,21-12 7 0,0 0-7 0,-21 12 7 16,-2 3-7-16,23-15 32 0,0 0-32 15,-24 16 33-15,-1 4-33 0,25-20 16 0,0 0-16 0,-17 19 17 16,-1 2-17-16,18-21 18 0,0 0-18 0,-17 22 19 16,5 4-19-16,12-26 18 0,0 0-18 0,-12 29 18 15,3 3-18-15,9-32 8 0,0 0-8 0,-5 34 9 16,5 2-9-16,0-36 16 0,0 0-16 0,3 38 17 0,2 3-17 15,-5-41 33-15,0 0-33 0,14 43 33 0,5 0-33 16,-19-43 10-16,0 0-10 0,27 38 10 0,2-2-10 0,1-7 30 16,-1-7-30-16,-2-5 30 0,2-5-30 15,-3-7 0-15,4-5 0 0,-6-7 0 0,2-5 0 0,-26 12 0 16,0 0 0-16,34-25 1 0,4-11-1 0,-38 36 13 16,0 0-13-16,35-43 14 0,3-10-14 0,-38 53 38 15,0 0-38-15,33-50 39 0,-3 0-39 0,-30 50 42 16,0 0-42-16,17-51 42 0,-3-2-42 0,-14 53 51 15,0 0-51-15,7-50 52 0,-10 2-52 0,3 48 43 0,0 0-43 16,-9-46 44-16,-12 1-44 0,21 45 29 0,0 0-29 16,-23-39 29-16,-6 3-29 0,1 7-39 0,2 5 39 15,12 7-38-15,2 8 38 0,-1 2-174 16,5 4 174-16,-1 3-174 0,0 3 174 0,9-3-149 0,0 0 149 0,-29 11-148 16,-13 4 148-16,-31 11-1003 0</inkml:trace>
  <inkml:trace contextRef="#ctx0" brushRef="#br0" timeOffset="63851.424">2726 15550 998 0,'0'0'0'0,"7"-7"0"0,7-6 0 0,-10 7 70 0,-2 5-70 0,1-3 71 15,1 3-71-15,-4 1 21 0,0-4-21 0,0 4 21 16,0 0-21-16,0 0 3 0,0 0-3 0,0 0 3 15,0 0-3-15,0 0 1 0,0 0-1 0,0 0 2 16,0 0-2-16,0 0 21 0,0 0-21 0,0 0 21 16,3 2-21-16,-3-2 38 0,0 0-38 0,5 0 38 15,-1 0-38-15,-4 0 38 0,0 0-38 0,5 0 38 16,4-2-38-16,-9 2 16 0,0 0-16 0,8-2 17 16,1 1-17-16,-9 1 43 0,0 0-43 0,12-2 43 15,4 0-43-15,-16 2 37 0,0 0-37 0,17-3 38 16,4-1-38-16,-21 4 23 0,0 0-23 0,23-5 24 15,3-2-24-15,-2 2 47 0,-3-2-47 0,-3 4 47 0,3 0-47 16,-21 3 16-16,0 0-16 0,21-4 17 0,1 2-17 16,-22 2 21-16,0 0-21 0,25-6 21 0,-1 0-21 0,-24 6 15 15,0 0-15-15,26-3 16 0,0 0-16 16,-26 3 9-16,0 0-9 0,25 0 10 0,1 0-10 0,-26 0-1 16,0 0 1-16,21 1-1 0,-4 3 1 0,-17-4-9 15,0 0 9-15,18 3-9 0,-3 1 9 0,-15-4-52 16,0 0 52-16,14 3-52 0,-5 0 52 0,-9-3-129 15,0 0 129-15,7 0-128 0,-2-8 128 0,-5 8-144 16,0 0 144-16,0-14-143 0,-9-8 143 0,1-14-787 0</inkml:trace>
  <inkml:trace contextRef="#ctx0" brushRef="#br0" timeOffset="64248.339">3103 15175 1076 0,'0'0'0'0,"8"7"0"16,6 5 0-16,-7-5 123 0,-1-4-123 0,-6 0 124 15,-6-3-124-15,-1 0 58 0,2-3-58 0,2 1 58 16,-1 2-58-16,4 0-1 0,0 0 1 0,-2 0 0 16,-1 2 0-16,3-2-64 0,0 0 64 0,3 5-64 15,6 4 64-15,-9-9-40 0,0 0 40 0,12 12-40 16,7 1 40-16,-19-13-31 0,0 0 31 0,28 16-31 15,2 1 31-15,-30-17-9 0,0 0 9 0,35 15-8 0,3-1 8 16,-38-14-2-16,0 0 2 0,35 16-1 16,2-1 1-16,-37-15 3 0,0 0-3 0,34 15 3 0,0-1-3 0,-34-14 15 15,0 0-15-15,26 14 15 0,-2-1-15 0,-24-13 17 16,0 0-17-16,17 16 17 0,-3 1-17 16,-1 0 15-16,-5 0-15 0,-4-5 16 0,-4-3-16 0,3 1 40 15,-3 4-40-15,-3-7 40 0,3-2-40 0,-4 5 42 16,-1 2-42-16,-2 2 42 0,2-1-42 0,5-13 9 15,0 0-9-15,-14 26 10 0,-7 7-10 0,21-33-2 16,0 0 2-16,-17 29-1 0,-4 0 1 16,21-29-79-1,0 0 79-15,-25 31-79 0,-4 0 79 0,29-31-108 0,0 0 108 0,-23 20-108 0,-1-4 108 0,-23 20-705 0</inkml:trace>
  <inkml:trace contextRef="#ctx0" brushRef="#br0" timeOffset="65067.613">4136 14921 449 0,'0'0'0'16,"0"2"0"-16,0 5 0 0,0-7 123 0,0 0-123 0,0 0 124 15,7-2-124-15,-7 2 89 0,0 0-89 16,0 0 90-16,5-5-90 0,-5 5 85 0,0 0-85 15,0 0 85-15,0-5-85 0,0 5 73 0,0 0-73 0,0 0 74 16,0 0-74-16,0 0 77 0,0 0-77 0,0 0 78 16,0 3-78-16,0-3 62 0,0 0-62 0,-5 5 62 15,1 2-62-15,-4 4 36 0,2 2-36 0,-1-6 37 16,7-2-37-16,-5 0 41 0,2 1-41 0,-6 12 42 16,-3 12-42-16,3-3 3 0,-5 2-3 15,5-3 4-15,2-2-4 0,7-24 10 0,0 0-10 0,-5 41 11 16,-2 14-11-16,5-2 0 0,2 2 0 0,2-1 0 15,5 3 0-15,-7-57-2 0,0 0 2 0,12 81-1 16,6 16 1-16,-18-97-2 0,0 0 2 0,26 84-2 0,9-5 2 16,-35-79-2-16,0 0 2 0,42 53-2 0,8-19 2 15,-50-34-17-15,0 0 17 0,42 12-16 0,1-22 16 16,-43 10-8-16,0 0 8 0,42-24-7 0,0-15 7 0,-4-11-1 16,1-10 1-16,-13 19-1 0,-5 7 1 15,-7 1 3-15,-2 2-3 0,-3 0 4 0,-2-1-4 0,-7 32 24 16,0 0-24-16,5-40 25 0,-5-4-25 0,0 44 38 15,0 0-38-15,-5-46 38 0,-8-6-38 0,5 9 32 16,-5 4-32-16,1 1 32 0,-2 9-32 0,-1-3 3 16,2 3-3-16,3 1 3 0,-2 2-3 0,12 26-1 15,0 0 1-15,-16-25 0 0,2-3 0 0,14 28-40 0,0 0 40 16,-17-20-39-16,1 1 39 0,16 19-94 16,0 0 94-16,-14-14-94 0,-3 4 94 0,17 10-108 0,0 0 108 15,-16-7-108-15,2 4 108 0,14 3-111 0,0 0 111 0,-24 8-110 16,-6 8 110-16,-26 8-731 0</inkml:trace>
  <inkml:trace contextRef="#ctx0" brushRef="#br0" timeOffset="65381.877">4036 15262 1110 0,'0'0'0'0,"9"-13"0"0,12-10 0 16,-21 23 172-16,0 0-172 0,-3-1 172 0,-13 9-172 16,16-8 120-16,0 0-120 0,-11 7 121 0,-1 0-121 15,12-7 75-15,0 0-75 0,-8 5 75 16,-1 0-75-16,9-5 30 0,0 0-30 0,-4 4 30 0,4-4-30 0,0 0 3 16,0 0-3-16,0 0 3 0,4 0-3 0,-4 0 8 15,0 0-8-15,9 1 9 0,3 1-9 16,-12-2 1-16,0 0-1 0,22 2 1 0,5 1-1 0,-27-3 0 15,0 0 0-15,36 4 0 0,2-1 0 0,-38-3-21 16,0 0 21-16,47 3-21 0,1-6 21 0,-48 3-112 16,0 0 112-16,47-5-112 0,0-4 112 0,-47 9-81 0,0 0 81 15,41-7-81-15,-7-1 81 0,42-8-1047 16</inkml:trace>
  <inkml:trace contextRef="#ctx0" brushRef="#br0" timeOffset="65834.329">4817 15158 729 0,'0'0'0'0,"-4"-7"0"0,1-3 0 16,-1 4 97-16,3 5-97 0,1 1 98 0,0 0-98 15,0 0 125-15,5 3-125 0,-5-3 126 0,0 4-126 16,0-4 82-16,3 1-82 0,1 1 82 0,1-2-82 0,-1 2 48 16,4-2-48-16,1 0 49 0,0 0-49 0,-1-2 61 15,6-1-61-15,-1 1 62 0,-1 0-62 0,0 0 50 16,0 2-50-16,7-1 50 0,6-3-50 0,-25 4 44 15,0 0-44-15,29-1 44 0,4-3-44 0,-33 4 19 16,0 0-19-16,41-1 20 16,7 1-20-16,-8-2 36 0,2 0-36 0,-9 0 37 0,-7 2-37 0,-1 0 12 15,-6 2-12-15,0 0 13 0,-5-2-13 0,-2 2 19 16,-3-2-19-16,0 1 20 0,-4 1-20 0,2-2 0 0,-4 0 0 16,3 0 0-16,-6 0 0 0,0 0-62 0,3-2 62 15,-3 2-61-15,0 0 61 0,0 0-138 16,0 0 138-16,0 0-137 0,0 0 137 0,0 0-193 0,0 0 193 15,-9 9-192-15,-3-1 192 0,-9 9-747 0</inkml:trace>
  <inkml:trace contextRef="#ctx0" brushRef="#br0" timeOffset="66145.356">4920 15418 628 0,'0'0'0'0,"17"-8"0"15,13-8 0-15,-30 16 109 0,0 0-109 0,0 0 110 16,-18 4-110-16,18-4 150 0,0 0-150 0,-8 1 151 16,-8 4-151-16,16-5 155 0,0 0-155 0,-9 4 155 0,1-2-155 15,8-2 108-15,0 0-108 0,-6 1 108 0,6-1-108 16,0 0 81-16,0 0-81 0,0 0 82 0,0 0-82 16,0 0 43-16,0 0-43 0,2 0 44 0,5-1-44 15,-7 1 31-15,0 0-31 0,12 0 31 0,11 0-31 0,-23 0 7 16,0 0-7-16,29 1 8 0,10 3-8 15,-39-4 18-15,0 0-18 0,47 3 18 0,7 4-18 16,-54-7 3-16,0 0-3 0,56 3 4 0,-2 4-4 0,-7-2 6 16,-6 1-6-16,-2-1 7 0,-10 2-7 0,-29-7-41 15,0 0 41 1,35 3-40-16,4 0 40 0,-39-3-105 0,0 0 105 0,29-12-105 0,-3-5 105 0,34-10-1239 0</inkml:trace>
  <inkml:trace contextRef="#ctx0" brushRef="#br0" timeOffset="71809.347">8339 5292 427 0,'0'0'0'0,"0"3"0"0,0 1 0 16,0-4 0-16,0 0 0 0,6 3 1 0,-1-3-1 0,-5 0 37 15,0 0-37-15,7 0 38 16,2 0-38-16,-9 0 15 0,0 0-15 0,3 0 15 0,2 0-15 0,-5 0 22 15,0 0-22-15,4 0 22 0,-4 0-22 0,0 0 33 16,0 0-33-16,0 0 33 0,0 0-33 0,0 0 42 16,0 0-42-16,0 0 42 0,-4 4-42 0,4-4 15 15,0 0-15-15,-17 12 16 0,-4 3-16 0,21-15 32 0,0 0-32 16,-30 24 33-16,-4 9-33 0,34-33 18 0,0 0-18 16,-42 42 19-16,-5 10-19 0,47-52 5 0,0 0-5 15,-68 75 5-15,-18 26-5 0,86-101 9 0,0 0-9 16,-83 112 9-16,-11 16-9 0,17-13 8 15,6-6-8-15,6-9 8 0,6-6-8 0,59-94 22 0,0 0-22 0,-80 113 23 16,-9 14-23-16,89-127 48 0,0 0-48 0,-85 130 49 16,-1 9-49-16,86-139 50 0,0 0-50 0,-78 128 51 15,8-6-51-15,70-122 54 0,0 0-54 0,-63 108 54 16,11-7-54-16,52-101 50 0,0 0-50 0,-38 75 51 16,13-15-51-16,25-60 55 0,0 0-55 0,-24 53 55 15,10-17-55-15,14-36 49 0,0 0-49 0,-16 29 50 16,8-6-50-16,3-8 49 0,-1-10-49 0,3 2 49 15,3-3-49-15,0-4 48 0,0 0-48 0,-7 8 48 16,-2 4-48-16,9-12 21 0,0 0-21 0,-5 10 21 16,-4-1-21-16,9-9 20 0,0 0-20 0,-9 9 20 0,1-4-20 15,8-5-15-15,0 0 15 0,-9 7-14 0,0-7 14 16,-3 0-79-16,0-9 79 0,0-3-79 0,3-10 79 16,9 22-136-16,0 0 136 0,0-33-136 0,0-10 136 15,0 43-183-15,0 0 183 0,4-48-183 0,1-1 183 16,3-47-657-16</inkml:trace>
  <inkml:trace contextRef="#ctx0" brushRef="#br0" timeOffset="72157.451">6740 7236 639 0,'0'0'0'0,"4"4"0"0,1-1 0 0,-5-3 110 15,0 0-110-15,3 0 111 0,-3 0-111 0,0 0 90 16,0 0-90-16,0 0 90 0,2-5-90 0,-2 5 86 0,0 0-86 16,0 0 86-16,0-3-86 0,0 3 65 0,0 0-65 15,0 0 65-15,0-4-65 0,0 4 53 0,0 0-53 16,0 0 53-16,0 0-53 0,0 0 56 0,0 0-56 0,0 0 57 15,0 0-57-15,0 0 33 0,0 0-33 0,-5 9 33 16,-7 10-33-16,12-19 9 0,0 0-9 0,-14 32 10 16,-4 14-10-16,18-46 12 0,0 0-12 0,-15 45 13 15,-6 8-13-15,21-53 8 0,0 0-8 0,-14 48 8 16,5-5-8-16,9-43 33 0,0 0-33 0,-3 36 33 16,6-2-33-16,-3-34 9 0,0 0-9 0,5 29 9 15,8-5-9-15,-13-24 30 0,0 0-30 0,12 19 30 16,5-7-30-16,-17-12 41 0,0 0-41 0,18 9 42 15,3-6-42-15,-21-3 14 0,0 0-14 0,26 0 15 16,7-5-15-16,-33 5 3 0,0 0-3 0,38-4 3 16,4-6-3-16,-2 5-2 0,2-4 2 0,0 6-1 15,-4 0 1-15,-38 3-161 0,0 0 161 0,43-4-160 0,8-1 160 16,-51 5-119-16,0 0 119 0,92-9-1000 16,-184 18 1000-16</inkml:trace>
  <inkml:trace contextRef="#ctx0" brushRef="#br0" timeOffset="77103.459">6414 14652 886 0,'0'0'0'0,"-8"0"0"15,-6 0 0-15,14 0 86 0,0 0-86 0,-7 2 87 16,5 2-87-16,2-4 85 0,0 0-85 0,0 0 86 15,0 3-86-15,-3 0 68 0,3-1-68 0,0-2 69 16,0 0-69-16,-4 0 24 0,1 4-24 0,3-4 25 0,-2 0-25 16,-2 1 41-16,-1 3-41 0,-4-1 42 0,1 1-42 15,-4 2 24-15,-9 3-24 0,8-2 25 0,5-2-25 16,8-5 17-16,0 0-17 0,-26 15 17 0,-4 6-17 16,30-21 28-16,0 0-28 0,-30 20 28 0,1 1-28 0,29-21 12 15,0 0-12-15,-30 26 12 0,4 5-12 0,26-31 18 16,0 0-18-16,-24 24 19 0,-1 1-19 0,25-25 3 15,0 0-3-15,-19 33 4 0,7 4-4 0,12-37 3 16,0 0-3-16,-12 42 3 0,3 2-3 16,9-44 18-16,0 0-18 0,-5 52 19 0,1 2-19 0,4-54 7 15,0 0-7-15,4 60 7 0,4 5-7 0,-8-65 9 16,0 0-9-16,18 76 10 0,12 11-10 0,-4-22 33 0,0-10-33 16,-2-17 34-16,-3-18-34 0,-21-20 0 0,0 0 0 0,35 19 0 15,3-7 0-15,-38-12 0 0,0 0 0 16,54-2 0-16,14-10 0 0,2-8-7 0,10-9 7 15,-17 0-6-15,-11-2 6 0,-52 31-4 0,0 0 4 0,42-33-4 16,-9-1 4-16,-33 34 5 0,0 0-5 0,31-39 5 16,-3-6-5-16,-7 6 34 0,-7 3-34 0,-2 8 35 15,-7 6-35-15,2 0 52 0,-7-1-52 0,0 8 53 16,0 3-53-16,-3-2 65 0,-2 1-65 16,-4-3 65-16,-2 1-65 0,1-1 46 0,-2-2-46 0,-4-3 47 15,2-1-47-15,14 22 3 0,0 0-3 0,-21-28 4 16,-8-4-4-16,29 32-2 0,0 0 2 0,-35-36-2 15,-7-5 2-15,42 41-66 0,0 0 66 0,-45-41-66 16,-2-1 66-16,47 42-206 0,0 0 206 0,-47-32-206 16,0 4 206-16,-47-31-1159 0</inkml:trace>
  <inkml:trace contextRef="#ctx0" brushRef="#br0" timeOffset="78199.559">756 17393 359 0,'0'-5'0'15,"-3"-2"58"-15,-1-3-58 0,2 2 58 0,-1 1-58 0,3 7 54 16,0 0-54-16,0-5 54 0,0 3-54 15,0 2 70-15,0 0-70 0,0 0 71 0,0 0-71 0,0 0 56 16,0 0-56-16,-5-4 56 0,-2-2-56 0,7 6 51 16,0 0-51-16,-13-9 52 0,0-1-52 0,13 10 44 15,0 0-44-15,-13-11 44 0,-1-1-44 0,14 12 47 16,0 0-47-16,-8-8 48 0,-3-1-48 0,11 9 36 16,0 0-36-16,-5-5 36 0,0 2-36 0,5 3 25 0,0 0-25 15,0 0 26-15,0 0-26 0,0 0 26 0,0 0-26 16,9 10 26-16,4 5-26 0,5 4 38 0,6 5-38 15,1 0 39-15,1 4-39 0,-26-28 22 0,0 0-22 16,42 36 22-16,5 6-22 0,-47-42 18 16,0 0-18-16,61 45 19 0,14 5-19 15,6 5 27-15,12 3-27 0,-25-19 27 0,-18-11-27 0,-50-28 30 0,0 0-30 16,56 32 30-16,3-1-30 0,-59-31 7 0,0 0-7 0,47 21 7 16,-8-8-7-16,-39-13 11 0,0 0-11 0,29 12 11 15,-3-3-11-15,-26-9-56 0,0 0 56 0,21 5-55 16,-9-2 55-16,-12-3-153 0,0 0 153 0,0-5-153 15,-12-8 153-15,-2-6-793 0</inkml:trace>
  <inkml:trace contextRef="#ctx0" brushRef="#br0" timeOffset="78469.084">1341 17051 774 0,'0'3'0'0,"0"-3"130"15,0 0-130-15,0 12 131 0,0 9-131 0,0-21 106 16,0 0-106-16,-3 17 106 0,-1 0-106 0,4-17 93 16,0 0-93-16,-13 24 93 0,-8 3-93 0,0 1 43 15,3-1-43-15,-3-1 44 0,4-4-44 0,17-22 37 16,0 0-37-16,-33 41 38 0,-5 11-38 0,38-52 40 0,0 0-40 16,-53 75 40-16,-9 21-40 0,15-9 8 15,5 1-8-15,7-23 8 0,7-15-8 0,28-50 21 16,0 0-21-16,-23 54 21 0,2-2-21 0,21-52-96 15,0 0 96-15,-12 31-96 0,9-14 96 0,3-17-144 0,0 0 144 0,-2 5-144 16,2-14 144-16,0 6-844 0</inkml:trace>
  <inkml:trace contextRef="#ctx0" brushRef="#br0" timeOffset="78887.549">1618 17537 852 0,'0'0'0'0,"0"0"116"16,0 0-116-16,-5-7 117 0,-7-3-117 0,12 10 62 15,0 0-62-15,-3-5 63 0,-3 0-63 0,6 5 49 16,0 0-49-16,6-5 49 0,2 1-49 0,-8 4 56 16,0 0-56-16,21-7 57 0,9-1-57 0,-30 8 41 0,0 0-41 15,33-10 41-15,5-2-41 0,-38 12 31 0,0 0-31 16,44-11 31-16,6 1-31 0,-50 10 25 0,0 0-25 15,51-7 26-15,-1 4-26 0,-50 3 8 0,0 0-8 0,47-2 9 16,0 0-9-16,-8 2 5 0,-13 0-5 16,-5 0 5-16,-9-1-5 0,0-1-46 15,-3 0 46-15,-6 2-46 0,3 0 46 0,-6 0-141 0,0 0 141 0,-6 2-140 16,-6 0 140-16,-4 1-858 0</inkml:trace>
  <inkml:trace contextRef="#ctx0" brushRef="#br0" timeOffset="79134.765">1636 17702 964 0,'3'-4'0'0,"-3"4"117"0,0 0-117 0,14-5 118 0,11-3-118 15,-25 8 84-15,0 0-84 0,26-4 85 0,3 2-85 16,-1 2 14-16,-2 0-14 0,4 2 15 0,-4 2-15 0,-26-4 0 15,0 0 0-15,38 5 0 0,10 0 0 0,-3 2-9 16,2 0 9-16,-4-2-9 0,-1-2 9 16,-9 1-92-16,-3-1 92 0,0-5-92 0,-4-1 92 0,-26 3-138 15,0 0 138-15,26-14-137 0,-2-6 137 0,28-15-596 16</inkml:trace>
  <inkml:trace contextRef="#ctx0" brushRef="#br0" timeOffset="79651.53">2573 17229 1244 0,'-3'0'0'0,"3"0"136"0,0 0-136 0,-2 2 136 16,-2 1-136-16,4-3 91 0,0 0-91 0,-3 4 92 15,3-3-92-15,0 3 33 0,0-3-33 0,3 3 33 16,-3 1-33-16,4 5-40 0,1 4 40 0,4 17-40 16,3 12 40-16,-12-43-7 0,0 0 7 0,12 54-7 15,6 13 7-15,-1-2-3 0,0 2 3 0,-4-14-3 16,-5-7 3-16,-8-46 10 0,0 0-10 0,13 54 11 16,-5 0-11-16,-8-54 36 0,0 0-36 0,9 45 37 0,0-7-37 15,-9-38 21-15,0 0-21 0,8 29 21 0,-1-10-21 16,-7-19 19-16,0 0-19 0,2 6 20 0,2-12-20 15,-1-6 1-15,-1-7-1 0,-4-4 2 0,-1-2-2 0,-3-6-1 16,-1-5 1-16,-1 0 0 0,-1-2 0 16,9 38-17-16,0 0 17 0,-12-48-16 0,0-8 16 15,1 6-2-15,2 0 2 0,2 11-1 0,-1 7 1 0,-1-1 3 16,6 2-3-16,1 11 3 0,-2 8-3 0,1-4 13 16,3 2-13-16,0 6 14 0,0 3-14 0,0 5 40 15,0 0-40-15,-2-9 41 0,2-3-41 0,0 12 12 16,0 0-12-16,2-8 13 0,-2-1-13 0,0 9 7 15,0 0-7-15,7-5 7 0,3 0-7 0,-10 5 4 0,0 0-4 16,16-2 4-16,1 2-4 0,-17 0-1 16,0 0 1-16,25 3 0 0,4 4 0 0,-29-7-23 0,0 0 23 15,32 7-22-15,4 0 22 0,-36-7-107 0,0 0 107 0,35 9-106 16,0 1 106-16,-35-10-108 16,0 0 108-16,24 8-108 0,-6 1 108 0,24 8-1032 0</inkml:trace>
  <inkml:trace contextRef="#ctx0" brushRef="#br0" timeOffset="80448.591">3549 17438 337 0,'5'-5'0'0,"-5"5"15"0,0 0-15 0,-18 7 15 0,-11 6-15 15,29-13 1-15,0 0-1 0,-26 9 2 0,1-1-2 0,25-8 8 16,0 0-8-16,-26 9 9 0,-3 0-9 0,29-9 16 16,0 0-16-16,-25 6 17 0,3 1-17 15,22-7 54-15,0 0-54 0,-18 5 55 16,2 1-55-16,16-6 68 0,0 0-68 0,-13 5 69 0,0 0-69 0,13-5 86 16,0 0-86-16,-8 3 87 0,1 1-87 0,7-4 87 15,0 0-87-15,-6 1 88 0,3 1-88 0,3-2 54 16,0 0-54-16,0 0 55 0,-2 2-55 0,2-2 42 15,0 0-42-15,2 2 42 0,5-1-42 0,-7-1 28 0,0 0-28 16,17 2 28-16,9-2-28 0,-26 0 33 0,0 0-33 16,34 0 34-16,7 0-34 0,-41 0 12 0,0 0-12 0,39 0 13 15,4 0-13-15,-43 0 6 0,0 0-6 16,39-2 6-16,2 1-6 0,-41 1-1 0,0 0 1 0,39-6-1 16,-1 0 1-16,-38 6-80 0,0 0 80 0,30-11-80 15,-1-2 80 1,-29 13-85-16,0 0 85 0,21-14-85 15,-12-2 85-15,21-13-695 0</inkml:trace>
  <inkml:trace contextRef="#ctx0" brushRef="#br0" timeOffset="80767.284">3455 17359 1009 0,'5'-3'0'0,"-5"3"94"0,0 0-94 0,0 0 94 0,3 0-94 16,-3 0 13-16,0 0-13 0,0 0 13 0,9-4-13 0,-4 3-20 16,4-1 20-16,0 0-20 0,6 0 20 0,-1 2-53 15,2 0 53-15,-2 0-52 0,3 2 52 0,-17-2-17 16,0 0 17-16,25 5-16 0,4 2 16 0,-29-7-1 16,0 0 1-16,30 10 0 0,3 4 0 0,-33-14 17 15,0 0-17-15,31 17 17 0,3 2-17 0,-34-19 64 16,0 0-64-16,29 22 65 0,1 2-65 15,-30-24 43-15,0 0-43 0,26 28 44 0,-5 1-44 0,-21-29 37 0,0 0-37 16,17 27 38-16,-5 1-38 16,-6-3-14-16,-3-1 14 0,1-10-13 0,-4-9 13 0,0-5-94 0,0 0 94 15,0 16-93-15,-7 2 93 0,7-18-128 0,0 0 128 16,-2 16-127-16,-5-1 127 0,-2 16-584 0</inkml:trace>
  <inkml:trace contextRef="#ctx0" brushRef="#br0" timeOffset="81483.277">4524 16939 841 0,'0'0'0'0,"0"0"81"0,0 0-81 0,0 0 82 0,0 0-82 0,0 0 54 15,0 0-54-15,0 0 55 0,0 0-55 0,0 0 23 0,0 0-23 0,0 0 24 16,0 0-24-16,0 0 0 0,-3 4 0 0,3-4 1 15,0 3-1-15,0-3 0 0,0 0 0 0,0 9 1 16,-4 5-1-16,4-14 19 0,0 0-19 16,-5 25 20-16,-2 10-20 0,7-35 22 0,0 0-22 0,-9 41 23 15,-1 8-23-15,3-4 15 0,2-1-15 0,1-6 16 16,-1-4-16-16,5-34 29 0,0 0-29 0,-3 52 29 16,3 11-29-16,0-63 5 0,0 0-5 0,0 64 6 15,8 2-6-15,4 6 17 16,2 5-17-16,-1-36 17 0,-1-22-17 0,-12-19 1 0,0 0-1 0,21 21 1 0,5-7-1 15,-26-14 1-15,0 0-1 0,38 1 1 0,7-11-1 16,-45 10 3-16,0 0-3 0,44-24 3 0,7-12-3 16,-51 36 5-16,0 0-5 0,50-55 5 0,-1-18-5 0,-13 9 38 15,-6 1-38-15,-13 23 38 0,-13 15-38 16,-4 25 41-16,0 0-41 0,0-38 41 0,0-1-41 0,0 39 67 16,0 0-67-16,-9-43 68 0,0-3-68 0,9 46 58 15,0 0-58-15,-15-45 58 0,-3 0-58 0,1 6 41 16,-2 3-41-16,5 14 41 0,5 8-41 0,9 14 0 15,0 0 0-15,-21-17 1 0,-8 2-1 0,29 15-33 16,0 0 33-16,-30-14-32 0,-5 0 32 16,35 14-171-16,0 0 171 0,-28-8-171 0,6 1 171 15,-32-9-1011-15</inkml:trace>
  <inkml:trace contextRef="#ctx0" brushRef="#br0" timeOffset="81818.283">4479 17327 1043 0,'0'-11'0'0,"3"-6"136"0,1-9-136 0,-4 26 137 15,0 12-137-15,-4-3 115 0,4 1-115 0,-3-3 116 16,3 0-116-16,0-2 75 0,3-3-75 0,-3-2 76 0,0 0-76 15,0 0 42-15,0 0-42 0,0 0 42 0,0 0-42 16,0 0 35-16,0 0-35 0,0 0 35 16,0 0-35-16,4 0 3 0,1 0-3 0,0 0 4 0,4 2-4 15,-9-2 5-15,0 0-5 0,16 1 5 0,6 1-5 0,-22-2 0 16,0 0 0-16,28 2 0 0,4-2 0 16,-32 0-33-16,0 0 33 0,36 0-32 0,3-2 32 0,-1 2-114 15,-3 0 114-15,-6 0-114 0,-4-2 114 16,-25 2-190-16,0 0 190 0,26-10-190 0,0-7 190 0,28-11-790 15</inkml:trace>
  <inkml:trace contextRef="#ctx0" brushRef="#br0" timeOffset="82283.831">5050 17174 1065 0,'0'0'0'0,"0"0"128"0,0 0-128 0,6-2 128 0,6 1-128 16,-12 1 75-16,0 0-75 0,14-2 75 0,1 0-75 16,-15 2 78-16,0 0-78 0,27-1 78 15,2 1-78-15,-29 0 60 0,0 0-60 0,33-2 60 0,6 0-60 0,-39 2 56 16,0 0-56-16,34-2 56 0,1 1-56 0,-35 1 52 16,0 0-52-16,37-2 52 0,1 2-52 0,-38 0 33 15,0 0-33-15,39 0 33 0,-1 0-33 0,-38 0 9 16,0 0-9-16,33 0 9 0,-2 0-9 0,-31 0 19 15,0 0-19-15,26 2 20 0,-1-1-20 0,-25-1 0 16,0 0 0-16,21 2 0 0,-4-2 0 16,-17 0-35-16,0 0 35 0,16 0-35 0,-7 0 35 0,-9 0-59 15,0 0 59-15,5 2-58 0,-2 0 58 0,-3-2-95 16,0 0 95-16,0 0-95 0,0 0 95 0,0 0-88 0,0 0 88 0,0 0-88 16,-3 1 88-16,-2 1-1068 0</inkml:trace>
  <inkml:trace contextRef="#ctx0" brushRef="#br0" timeOffset="82560.12">5195 17421 1065 0,'2'-4'0'0,"-2"4"150"0,0 0-150 0,7-6 151 16,1-3-151-16,-8 9 113 0,0 0-113 0,6-3 114 15,2 1-114-15,1 2 71 0,3 0-71 0,0 2 71 16,1-1-71-16,1 1 52 0,1 1-52 0,-3 1 52 0,6-1-52 16,-18-3 6-16,0 0-6 0,21 4 6 15,1 1-6-15,-22-5 22 0,0 0-22 0,34 7 22 0,4 1-22 16,-38-8-2-16,0 0 2 0,50 9-1 0,6-1 1 0,-56-8-148 16,0 0 148-16,56 7-147 0,3-3 147 15,-59-4-155-15,0 0 155 0,56 0-154 0,-2-5 154 0,52-1-868 16</inkml:trace>
  <inkml:trace contextRef="#ctx0" brushRef="#br0" timeOffset="146846.729">6324 16576 359 0,'0'0'0'0,"0"0"41"0,0 0-41 0,0 0 42 16,0 0-42-16,0 0 24 0,0 0-24 0,0 0 25 15,0 0-25-15,0 0 1 0,0 0-1 0,0 0 1 16,0 0-1-16,0 0 20 0,0 0-20 0,0 0 20 0,0 0-20 16,0 0 82-16,0 0-82 0,0 0 82 15,0 0-82-15,0 0 74 0,0 0-74 0,0 0 74 0,-18-5-74 16,18 5 52-16,0 0-52 0,-7-3 52 0,-5-2-52 15,12 5 29-15,0 0-29 0,-8-4 29 0,2 1-29 0,6 3 25 16,0 0-25-16,-7-2 26 0,2 0-26 0,5 2 32 16,0 0-32-16,-3 0 33 0,3 0-33 0,0 0 29 15,0 0-29-15,0 0 29 0,0 0-29 0,0 0 39 16,0 0-39-16,0 0 39 0,0 0-39 0,0 0 38 16,0 0-38-16,0 0 39 0,0 0-39 0,0 0 25 0,0 0-25 15,0 0 26-15,0 0-26 0,0 0 40 16,0 0-40-16,0 0 41 0,0 0-41 0,0 0 38 0,0 0-38 15,0 4 39-15,3 3-39 0,-3-7 39 0,0 0-39 16,4 27 39-16,4 16-39 0,1 0 26 0,0 6-26 16,-4 1 26-16,2 0-26 0,-7-50 40 15,0 0-40-15,9 65 41 0,-4 8-41 0,2-6 23 0,-2-2-23 0,0-10 24 16,2-9-24-16,-3-1 35 0,-2-6-35 0,1-6 35 16,0-9-35-16,-3-24 13 0,0 0-13 15,6 24 13-15,-3-5-13 0,-3-19 0 0,0 0 0 0,0 15 1 16,2-3-1-16,-2-12-58 0,0 0 58 0,0 9-58 15,0-4 58-15,0-5-171 0,0 0 171 0,-5-19-171 16,-4-17 171-16,-8-19-979 0</inkml:trace>
  <inkml:trace contextRef="#ctx0" brushRef="#br0" timeOffset="147394.593">5955 16708 1244 0,'0'0'0'0,"0"0"136"15,0 0-136-15,-4 4 136 0,-1 1-136 0,5-5 85 16,0 0-85-16,-7 3 86 0,3-1-86 0,4-2 43 0,0 0-43 15,-1 2 44-15,-3-2-44 0,4 0-15 0,0 0 15 0,-5 0-14 16,5 0 14-16,0 0 0 0,0 0 0 0,-4 0 0 16,1 0 0-16,3 0 22 0,0 0-22 0,-2 0 22 15,-1 0-22-15,3 0 44 0,0 0-44 0,0 0 44 16,-4 0-44-16,4 0 16 0,0 0-16 0,0 0 17 16,0 0-17-16,0 0 22 0,0 0-22 0,0 0 23 15,0 0-23-15,0 0 0 0,0 0 0 0,0 0 0 16,0 0 0-16,0 0-1 0,0 0 1 0,4 0-1 15,4 0 1-15,-8 0-5 0,0 0 5 0,14 0-5 16,11 0 5-16,-25 0-3 0,0 0 3 0,33 0-3 16,14-2 3-16,-47 2 2 0,0 0-2 0,47-5 2 15,3-2-2-15,-50 7 7 0,0 0-7 0,56-12 7 16,7-4-7-16,-63 16 4 0,0 0-4 0,59-18 5 16,6-3-5-16,-13 4 7 0,-2 3-7 0,-8 2 7 0,-7 2-7 15,-35 10 0-15,0 0 0 0,33-9 1 0,-7 3-1 16,-1 0 12-16,-4 5-12 0,-9-3 13 0,-7 1-13 15,-5 3 0-15,0 0 0 0,9 0 0 0,-1 2 0 16,-8-2-26-16,0 0 26 0,7 1-26 0,2 3 26 0,-9-4-105 16,0 0 105-16,5 5-104 0,-1 3 104 0,-4-8-199 15,0 0 199-15,-4 21-199 0,-1 10 199 0,-2 20-899 16</inkml:trace>
  <inkml:trace contextRef="#ctx0" brushRef="#br0" timeOffset="147915.779">6676 16706 494 0,'0'0'0'0,"0"0"-34"0,0 0 34 0,0 0-34 15,-4-3 34-15,4 3-49 0,0 0 49 0,0-5-49 16,0-2 49-16,0 7-38 0,0 0 38 0,0-5-37 15,0-2 37-15,0 7 1 0,0 0-1 0,0-5 2 16,4 0-2-16,-4 5 76 0,0 0-76 0,0-5 77 16,0 1-77-16,0 4 124 0,0 0-124 0,0-3 124 15,-4 1-124-15,4 2 108 0,0 0-108 0,0 0 108 0,0-3-108 16,0 3 75-16,0 0-75 0,0 0 75 0,0 0-75 16,0 0 43-16,0 0-43 0,0 0 44 0,0 0-44 15,0 0 12-15,0 0-12 0,0 0 13 0,-3-2-13 0,3 2 12 16,0 0-12-16,0 0 12 0,-5-2-12 15,5 2 23-15,0 0-23 0,0 0 24 0,-4-2-24 0,4 2 36 16,0 0-36-16,0 0 37 0,-3-1-37 0,3 1 37 16,0 0-37-16,0 0 37 0,-6-2-37 15,6 2 50-15,0 0-50 0,-3 0 51 0,-2-2-51 0,5 2 36 16,0 0-36-16,-6 0 37 0,3-1-37 0,3 1 27 16,0 0-27-16,-4 1 27 0,-1 1-27 0,5-2 45 15,0 0-45-15,-7 10 46 0,2 6-46 0,5-16 24 0,0 0-24 16,-9 25 25-16,1 15-25 0,8-40 28 15,0 0-28-15,-4 48 28 0,4 8-28 0,0-56 49 0,0 0-49 16,0 65 50-16,9 7-50 0,-2-8 34 16,-2-4-34-16,0-14 35 0,2-12-35 0,-2-1 34 0,1-6-34 0,1-5 34 15,-4-3-34-15,2 0 15 0,1-3-15 0,-3-6 15 16,-3-5-15-16,0 2-53 0,0-2 53 16,0-2-53-16,0-1 53 0,0-2-191 15,0 0 191-15,-5-10-190 0,-2-7 190 0,-5-11-1060 0</inkml:trace>
  <inkml:trace contextRef="#ctx0" brushRef="#br0" timeOffset="148481.055">6179 17578 953 0,'2'-5'0'0,"-2"5"149"16,0 0-149-16,0-5 150 0,-2 0-150 0,2 5 119 0,0 0-119 15,0-3 120-15,-3-1-120 0,3 4 88 0,0 0-88 16,0 0 88-16,0-3-88 0,0 3 35 16,0 0-35-16,0 0 36 0,0 0-36 0,0 0 34 0,0 0-34 15,0 0 35-15,0 0-35 0,0 0 32 0,0 0-32 0,0 0 33 16,0 0-33-16,0 0 37 16,0 0-37-16,0 0 38 0,0 3-38 0,0-3 33 0,0 0-33 0,0 0 33 15,-4 4-33-15,4-4 22 0,0 0-22 0,0 0 23 16,0 3-23-16,0-3 11 0,0 0-11 0,0 0 11 15,7 0-11-15,-7 0 11 0,0 0-11 0,11-2 11 16,4-1-11-16,-15 3 8 0,0 0-8 0,23-7 9 16,10-2-9-16,-33 9 8 0,0 0-8 0,42-12 8 15,14-1-8-15,-56 13 3 0,0 0-3 0,59-16 4 16,4 1-4-16,-63 15 2 0,0 0-2 16,55-14 2-16,5 2-2 0,-13 2 1 0,-9 0-1 0,-8 1 2 0,-4 2-2 15,-2 0 0-15,-6 2 0 0,-6 2 0 16,-4 3 0-16,-8 0-35 0,0 0 35 0,9-2-35 15,0 2 35-15,-9 0-104 0,0 0 104 0,9 0-103 0,-1-2 103 16,-8 2-160-16,0 0 160 0,7 6-160 0,2 2 160 16,5 6-1064-16</inkml:trace>
  <inkml:trace contextRef="#ctx0" brushRef="#br0" timeOffset="149244.845">6460 17976 1267 0,'0'0'0'0,"0"0"160"0,0 0-160 0,0-5 161 15,1-4-161-15,-1 9 81 0,0 0-81 0,4-5 81 16,-1 0-81-16,-3 5 45 0,0 0-45 0,6-10 45 16,6-4-45-16,-12 14-8 0,0 0 8 0,9-19-8 15,6-5 8-15,-15 24-5 0,0 0 5 0,14-22-5 0,0-2 5 16,-14 24-3-16,0 0 3 0,16-21-3 15,1 4 3-15,-5 5-2 0,1 4 2 0,-5-1-2 0,5 0 2 0,-3 6 1 16,-1 5-1-16,-2-4 1 0,1 0-1 16,-2 2-4-16,2 0 4 0,-1 2-3 0,2 0 3 0,0 3 0 15,-1 0 0-15,-1 0 0 16,4 2 0-16,1 2 0 0,0 3 0 0,-3-4 1 0,0 1-1 0,-9-9-2 16,0 0 2-16,12 22-2 0,2 7 2 15,-14-29-2-15,0 0 2 0,12 36-2 0,0 5 2 0,-7 0-2 16,-1 0 2-16,-1-13-1 0,-3-9 1 15,-3 5-35-15,-2 1 35 0,-8 11-34 0,1 7 34 0,12-43-10 0,0 0 10 16,-17 52-9-16,-4 6 9 0,-3-5-7 0,1 0 7 16,5-17-6-16,6-12 6 0,12-24-4 0,0 0 4 15,-29 33-4-15,-6-1 4 0,35-32 0 16,0 0 0-16,-33 27 1 0,3-4-1 0,30-23 33 0,0 0-33 0,-26 19 33 16,5-6-33-16,21-13 35 0,0 0-35 0,-21 11 36 15,5-5-36-15,16-6 15 0,0 0-15 0,-13 4 15 16,0-2-15-16,13-2 22 0,0 0-22 0,-14-2 22 15,6-3-22-15,8 5 14 0,0 0-14 0,-7-5 15 16,2-4-15-16,5 9 16 0,0 0-16 0,0-10 17 16,1-2-17-16,-1 12 15 0,0 0-15 0,11-14 16 15,6-3-16-15,-17 17 4 0,0 0-4 0,23-17 5 16,10-2-5-16,-33 19 7 0,0 0-7 0,38-17 8 16,6 0-8-16,-44 17 13 0,0 0-13 0,45-19 14 15,6 0-14-15,-51 19 15 0,0 0-15 0,50-15 15 0,2-1-15 16,-52 16 1-16,0 0-1 0,54-12 1 0,6 4-1 15,-60 8-50-15,0 0 50 0,52-7-50 0,2 2 50 0,-54 5-253 16,0 0 253-16,43-7-252 0,-9 0 252 16,-34 7-144-16,0 0 144 0,76-14-831 0,-152 28 831 15</inkml:trace>
  <inkml:trace contextRef="#ctx0" brushRef="#br0" timeOffset="157451.228">17435 16551 886 0,'0'0'0'0,"0"0"92"0,0 0-92 0,0 0 92 16,0 0-92-16,0 0 64 0,0 0-64 15,0 0 65-15,0 0-65 0,0 0 42 0,0 0-42 0,0 0 42 16,0 0-42-16,0 0 21 0,0 0-21 0,0 0 21 16,0 0-21-16,0 0 56 0,0 0-56 0,0 0 57 15,0 0-57-15,0 0 58 0,0 0-58 0,0 0 59 16,0 0-59-16,0 0 40 0,0 0-40 0,0 0 40 15,0 0-40-15,0 0 12 0,0 0-12 0,0 0 13 16,0 0-13-16,0 0 37 0,0 0-37 0,0 0 38 16,0 0-38-16,0 0 27 0,0 0-27 0,0 0 27 15,0 0-27-15,0 0 55 0,0 0-55 0,0 0 56 0,33 10-56 16,-33-10 48-16,0 0-48 0,30 5 48 0,10-2-48 16,-40-3 22-16,0 0-22 0,45 2 22 0,6-2-22 15,-51 0 13-15,0 0-13 0,52 2 13 16,11 0-13-16,-63-2 18 0,0 0-18 0,59 5 18 0,0 0-18 15,-59-5 13-15,0 0-13 0,56 7 14 0,-6 1-14 0,-50-8 16 16,0 0-16-16,53 9 17 0,-3-2-17 16,-50-7 9-16,0 0-9 0,49 8 9 0,-2 2-9 15,-47-10 9-15,0 0-9 0,44 9 10 0,-3 0-10 16,-41-9-34-16,0 0 34 0,39 8-34 0,-10 1 34 0,-29-9-104 16,0 0 104-16,26 3-103 0,-8 1 103 0,-18-4-217 0,0 0 217 15,14 3-217-15,-6 0 217 0,-8-3-164 16,0 0 164-16,-5 2-164 0,-9 0 164 0,-5 1-771 0</inkml:trace>
  <inkml:trace contextRef="#ctx0" brushRef="#br0" timeOffset="157775.381">17435 16919 1300 0,'5'-5'0'15,"-5"5"147"-15,0 0-147 0,7-4 148 16,-3-1-148-16,-4 5 63 0,0 0-63 0,5-2 63 0,-3 1-63 16,1-1 9-16,1 2-9 0,4 2 10 0,6-1-10 15,5-1 1-15,1 0-1 0,1 2 1 0,1 2-1 0,3-3 1 16,-1 1-1-16,4 1 2 0,3 1-2 15,-31-4 9-15,0 0-9 0,47 7 9 0,11 1-9 0,-3 1 15 16,1-2-15-16,-9 1 16 0,0-1-16 0,-5-3 4 16,0-3-4-16,-4 3 4 0,-5-1-4 0,-33-3-35 15,0 0 35-15,44-2-35 0,-1-1 35 0,-43 3-160 16,0 0 160-16,37-12-160 0,-4-9 160 0,37-11-959 0</inkml:trace>
  <inkml:trace contextRef="#ctx0" brushRef="#br0" timeOffset="159419.057">19661 15283 998 0,'0'0'0'0,"-3"7"0"16,-9 5 0-16,12-12 120 0,0 0-120 0,0 0 121 16,0-5-121-16,0 5 42 0,0 0-42 0,0-6 43 15,0 1-43-15,0 5 18 0,0 0-18 0,-5-5 19 0,-4 3-19 16,9 2 2-16,0 0-2 0,-18 0 2 16,-6 4-2-16,24-4 22 0,0 0-22 0,-30 14 23 0,-4 8-23 15,34-22 37-15,0 0-37 0,-34 24 38 0,0 8-38 16,2-1 22-16,4 2-22 0,13-13 22 15,3-6-22-15,12-14 29 0,0 0-29 0,-18 33 29 16,1 11-29-16,17-44 37 0,0 0-37 0,-18 50 38 0,3 8-38 0,15-58 37 16,0 0-37-16,-6 58 38 0,3 4-38 0,6-7 50 15,3-2-50-15,1-7 51 0,3-6-51 16,-10-40 42-16,0 0-42 0,24 68 43 0,6 16-43 0,-4-10 36 16,-1-2-36-16,-1-12 36 0,2-7-36 0,-26-53 9 15,0 0-9-15,35 72 9 0,3 12-9 0,-38-84 30 16,0 0-30-16,42 87 30 0,5 5-30 0,-47-92 46 15,0 0-46-15,42 86 47 0,-4-2-47 0,-38-84 61 0,0 0-61 16,32 81 62-16,-5-3-62 0,-27-78 79 0,0 0-79 0,18 72 79 16,-13-3-79-16,-5-16 46 0,-9-10-46 0,9-26 46 15,4-21-46-15,-4 4 0 0,0 0 0 0,-21 21 0 16,-14 6 0-16,35-27-69 0,0 0 69 0,-49 23-68 16,-12-3 68-16,61-20-263 0,0 0 263 15,-94 14-263-15,-21-7 263 0,-92 13-1282 16</inkml:trace>
  <inkml:trace contextRef="#ctx0" brushRef="#br0" timeOffset="164898.74">19867 17743 875 0,'-5'-2'0'0,"-2"2"90"15,-2-2-90-15,9 2 91 0,0 0-91 0,4 4 75 16,1-1-75-16,-2-1 75 0,1 0-75 0,-4-2 38 0,3 1-38 15,-3-1 39-15,0 0-39 0,0 0 3 0,0 0-3 16,0 0 3-16,0 0-3 0,0 0 32 0,0 0-32 16,0 0 32-16,0 0-32 0,0 0 39 0,-3 4-39 0,-2-2 40 15,3-2-40-15,-2 1 23 0,-1-1-23 0,2 0 24 16,1 0-24-16,-2 0 12 0,3 2-12 0,-3 0 13 16,4-2-13-16,-7 1 11 0,-1 3-11 0,2-2 11 15,6-1-11-15,0-1 15 0,0 0-15 0,-8 4 16 16,-6-1-16-16,14-3 14 0,0 0-14 0,-11 4 15 15,-1 1-15-15,12-5 4 0,0 0-4 0,-10 5 4 16,1-2-4-16,9-3 7 0,0 0-7 0,-9 5 8 16,0 2-8-16,9-7 13 0,0 0-13 0,-8 7 14 15,1 0-14-15,7-7 3 0,0 0-3 0,-7 7 4 16,2-2-4-16,5-5 13 0,0 0-13 0,-6 5 13 16,3-1-13-16,3-4 8 0,0 0-8 0,-4 3 9 0,3-1-9 15,1-2 3-15,0 0-3 0,0 0 4 0,-4 3-4 16,4-3 2-16,0 0-2 0,0 0 3 0,0 0-3 15,0 0 1-15,0 0-1 0,0 0 2 0,-3 4-2 16,3-4 3-16,0 0-3 0,0 0 4 0,-4 3-4 0,4-3 2 16,0 0-2-16,0 0 2 0,-2 5-2 0,2-5 0 15,0 0 0-15,-3 4 0 0,3-1 0 0,0-3 4 16,0 0-4-16,-2 3 5 0,2 1-5 0,0-4 2 16,0 0-2-16,-2 3 3 0,1 1-3 0,1-4 5 0,0 0-5 15,0 3 6-15,-4 0-6 0,4-3 32 0,0 0-32 16,-2 4 33-16,1 1-33 0,1-5 3 15,0 0-3-15,-2 5 4 0,2-1-4 0,0-4 17 16,0 0-17-16,0 5 17 0,0-2-17 0,0-3 9 0,0 0-9 16,-3 5 9-16,3 0-9 0,0-5 9 0,0 0-9 0,-2 6 9 15,2-3-9-15,0-3 8 16,0 0-8-16,0 5 8 0,2-1-8 0,-2-4 1 0,0 0-1 16,3 5 1-16,-3 0-1 0,0-5 7 0,0 0-7 0,2 5 8 15,-1 0-8-15,-1-5 0 0,0 0 0 0,2 5 1 16,-2-1-1-16,0-4 3 0,0 0-3 0,0 3 3 15,4 1-3-15,-4-4 0 0,0 0 0 0,0 3 0 16,0-1 0-16,0-2-3 0,0 0 3 0,0 3-3 16,0-1 3-16,0-2-44 0,0 0 44 0,0 3-43 15,0-1 43-15,0-2-82 0,0 0 82 0,0 3-82 16,0-1 82-16,0-2-128 0,0 0 128 0,-7-2-127 16,-4-3 127-16,-4-2-964 0</inkml:trace>
  <inkml:trace contextRef="#ctx0" brushRef="#br0" timeOffset="171164.223">19825 17791 91 0,'0'0'0'0,"-2"-2"113"0,-3 0-113 16,5 2 113-16,-3-1-113 0,3 1 120 0,5 3-120 0,-5-3 120 15,5-2-120-15,-5 2 121 0,0 0-121 0,0 0 121 16,0 0-121-16,0 0 118 0,0 0-118 0,0 0 118 16,0 0-118-16,0 0 97 0,0 0-97 0,0 0 97 15,0 0-97-15,0 0 75 0,0 0-75 16,0 0 75-16,0 0-75 0,0 0 63 0,-2 4-63 0,2-4 64 15,0 0-64-15,0 0 52 0,-5 0-52 0,5 0 53 16,-3 2-53-16,3-2 33 0,0 0-33 0,-4 3 33 16,-4 2-33-16,8-5 24 0,0 0-24 0,-18 10 25 15,-1 2-25-15,19-12 16 0,0 0-16 0,-23 16 17 16,-6 1-17-16,29-17 27 0,0 0-27 0,-30 22 27 16,-1 6-27-16,31-28 37 0,0 0-37 0,-32 32 37 0,1 8-37 15,3-4 12-15,2 0-12 0,10-16 13 0,8-8-13 16,-3 0 32-16,2-2-32 0,-3 11 32 0,0 5-32 0,0 3 35 15,-2 2-35-15,5-13 36 0,2-7-36 0,7-11 31 16,0 0-31-16,-10 25 31 0,-1 8-31 16,11-33 33-16,0 0-33 0,-7 29 33 0,4 0-33 0,3-29 13 15,0 0-13-15,-4 29 14 0,4 0-14 16,0-29 31-16,0 0-31 0,7 28 31 0,7-4-31 0,-14-24 1 16,0 0-1-16,14 22 2 0,4-1-2 0,-18-21 12 15,0 0-12-15,22 20 13 0,6-1-13 0,-28-19 4 16,0 0-4-16,30 17 4 0,6-1-4 0,-36-16 2 0,0 0-2 15,30 15 3-15,3-1-3 0,-33-14 1 0,0 0-1 16,35 13 2-16,0-1-2 16,-2 0-1-16,-7 0 1 0,-2-5-1 0,-3-2 1 0,-1 1 0 0,-5-1 0 0,-1-2 0 15,2-3 0-15,1 0-2 0,1 0 2 16,4-2-1-16,6-1 1 0,-28 3-2 0,0 0 2 0,35-7-1 16,5-1 1-16,-40 8-9 15,0 0 9-15,40-14-9 0,2-5 9 0,-42 19-4 0,0 0 4 0,35-21-3 16,-2-3 3-16,-33 24-1 0,0 0 1 0,30-24 0 15,-4-1 0-15,-26 25 2 0,0 0-2 0,19-24 2 16,-5 2-2-16,-14 22 22 16,0 0-22-16,8-23 22 0,-6 1-22 0,-2 22 32 0,0 0-32 0,2-24 33 15,-2-3-33-15,-4 4 6 0,-1 3-6 0,2 1 6 16,-2 0-6-16,5 19 18 0,0 0-18 0,-7-20 19 16,0-3-19-16,7 23 15 0,0 0-15 0,-11-22 15 15,-1-2-15-15,12 24 4 0,0 0-4 0,-16-22 4 0,-3 1-4 16,19 21 13-16,0 0-13 0,-17-19 14 0,-2 2-14 0,19 17 1 15,0 0-1-15,-21-17 1 0,0 0-1 0,21 17 0 16,0 0 0-16,-19-14 0 0,-1 2 0 16,20 12-19-16,0 0 19 0,-21-13-18 0,-1-1 18 15,22 14-46-15,0 0 46 0,-23-19-45 0,2-5 45 0,4-2-78 16,5-5 78-16,1 1-78 0,6-1 78 16,5 31-279-16,0 0 279 0,-5-57-278 0,5-18 278 15,-9-57-1117-15</inkml:trace>
  <inkml:trace contextRef="#ctx0" brushRef="#br0" timeOffset="173318.004">19722 14921 225 0,'0'0'0'0,"4"2"0"0,1 3 0 0,-5-5 116 16,0 0-116-16,0 0 117 0,0 0-117 0,0 0 99 15,0 0-99-15,0 0 99 0,-2-3-99 0,2 3 67 0,0 0-67 16,0 0 68-16,0-4-68 0,0 4 46 0,0 0-46 0,0 0 47 15,0 0-47-15,0 0 31 0,0 0-31 16,0 0 31-16,0 0-31 0,0 0 13 0,0 0-13 0,0 0 13 16,0 0-13-16,0 0 42 0,0 0-42 0,0 0 42 15,0 0-42-15,0 0 31 0,0 0-31 0,0 0 31 16,0 0-31-16,0 0 7 0,0 0-7 0,0 0 8 16,0 0-8-16,0 0 30 0,0 0-30 0,0 0 30 15,0 0-30-15,0 0 27 0,0 0-27 0,0 0 27 16,0 0-27-16,0 0 22 0,0 0-22 0,0 0 23 0,2 4-23 15,-2-4 27-15,0 0-27 0,0 0 27 0,4 1-27 16,-4-1 13-16,0 0-13 0,0 0 14 0,0 0-14 16,0 0 19-16,0 0-19 0,0 0 20 0,0 0-20 15,0 0 8-15,0 0-8 0,0 0 8 0,0 4-8 16,0-4 4-16,0 0-4 0,0 0 4 0,0 0-4 16,0 0 7-16,0 0-7 0,0 0 7 0,0 0-7 0,0 0 3 15,0 0-3-15,0 0 3 0,0 0-3 16,0 0 5-16,0 0-5 0,0 0 5 0,0 3-5 0,0-3 13 15,0 0-13-15,0 0 13 0,0 0-13 0,0 0 1 16,0 0-1-16,0 0 1 0,0 0-1 0,0 0 1 16,0 0-1-16,0 0 1 0,0 0-1 0,0 0 0 15,0 0 0-15,0 0 1 0,0 0-1 0,0 0-2 16,0 0 2-16,0 0-2 0,0 0 2 0,0 0 0 0,0 0 0 16,0 0 1-16,0 0-1 0,0 0 0 0,0 0 0 15,0 0 1-15,0 0-1 0,0 0 0 0,0 0 0 0,0 0 1 16,0 0-1-16,0 0 7 0,0 0-7 0,0 0 7 15,0 0-7-15,0 0 3 0,0 0-3 0,0 0 4 16,0 0-4-16,0 0 6 0,0 0-6 0,0 0 6 16,0 0-6-16,0 0 3 0,0 0-3 0,0 0 3 15,0 0-3-15,0 0 2 0,0 0-2 0,0 0 2 16,0 0-2-16,0 0 1 0,0 0-1 0,0 0 2 16,0 0-2-16,0 0-10 0,0 0 10 0,0 0-9 15,0 0 9-15,0 0-108 16,0 0 108-16,0 0-108 0,0 0 108 0,0 0-102 0,0 0 102 0,-9 0-102 15,-3-1 102-15,-13-1-742 0</inkml:trace>
  <inkml:trace contextRef="#ctx0" brushRef="#br0" timeOffset="174798.287">7097 14392 539 0,'0'0'0'0,"-5"5"0"0,-7 4 0 0,12-9 116 0,0 0-116 0,-17 5 116 16,-1 2-116-16,18-7 137 0,0 0-137 0,-16 5 137 16,2 0-137-16,14-5 112 0,0 0-112 0,-8 3 113 15,1-1-113-15,7-2 93 0,0 0-93 0,-5 2 94 16,1-2-94-16,4 0 63 0,0 0-63 0,-5 0 63 16,5 0-63-16,0 0 21 0,0 0-21 0,0 0 21 15,5 5-21-15,-5-5 0 0,0 0 0 0,21 2 0 16,12-2 0-16,-33 0-5 0,0 0 5 0,40-5-5 15,14-6 5-15,-54 11-5 0,0 0 5 0,59-15-4 16,11-6 4-16,-7 4-4 0,0-2 4 0,-11 4-3 16,-2 3 3-16,-8-2-11 0,-4 6 11 0,-8 2-11 15,-9 0 11-15,0 2 0 0,-2 4 0 0,0 0 0 16,-1 2 0-16,-18-2 0 0,0 0 0 0,17 2 0 0,0 1 0 0,-17-3 0 16,0 0 0-16,16 5 0 0,-4 0 0 0,-12-5 6 15,0 0-6-15,11 9 7 0,-2 3-7 0,-9-12 44 16,0 0-44-16,6 12 44 0,0 0-44 0,-6-12 30 15,0 0-30-15,3 17 30 0,1 2-30 0,-4-19 25 16,0 0-25-16,0 26 26 0,0 6-26 0,0-32 34 16,0 0-34-16,-4 40 35 0,-1-1-35 15,5-39 36-15,0 0-36 0,-4 50 37 0,-4 8-37 0,8-58 33 16,0 0-33-16,-9 70 33 0,0 11-33 0,9-81 14 0,0 0-14 16,-7 114 15-16,-5 25-15 0,7-16 21 15,5-3-21-15,0-8 21 0,0-9-21 0,0-103 8 16,0 0-8-16,9 140 8 0,3 24-8 0,-12-164 4 0,0 0-4 0,26 223 4 15,12 48-4-15,-38-271 21 0,0 0-21 0,54 298 21 16,11 34-21-16,-65-332 115 0,0 0-115 16,54 305 116-16,-5-5-116 0,-49-300 109 0,0 0-109 0,36 238 109 15,-10-44-109-15,-10-52 90 0,-6-51-90 0,-6-38 91 16,-4-43-91-16,0-10 7 0,0 0-7 0,-9 40 7 16,-6 2-7-16,15-42-139 0,0 0 139 0,-61-20-138 15,-34-44 138-15,-60-20-1782 16</inkml:trace>
  <inkml:trace contextRef="#ctx0" brushRef="#br0" timeOffset="176840.267">19930 14755 796 0,'0'0'0'0,"0"4"0"0,0 2 0 0,0-6 99 16,0 0-99-16,0 0 100 0,0 0-100 0,0 0 67 0,0 0-67 15,0 0 67-15,0-1-67 0,0 1 48 16,0 0-48-16,0 0 48 0,-4-7-48 0,4 7 46 0,0 0-46 16,0 0 46-16,0-4-46 0,0 4 56 0,0 0-56 15,0 0 57-15,0 0-57 0,0 0 50 0,0 0-50 0,0 0 50 16,0 0-50-16,0 0 55 0,0 0-55 0,0 0 56 16,0 0-56-16,0 0 39 0,0 0-39 0,0 0 39 15,-3 2-39-15,3-2 27 0,0 0-27 0,0 0 27 16,-5 5-27-16,5-5 34 0,0 0-34 0,-9 19 35 15,0 9-35-15,9-28 2 0,0 0-2 0,-9 41 2 16,1 12-2-16,8-53 15 0,0 0-15 0,-4 60 16 16,-1 3-16-16,5-63 44 0,0 0-44 0,-2 60 45 15,2-2-45-15,0-58 42 0,0 0-42 0,0 47 43 16,0-10-43-16,0-37 35 0,0 0-35 0,0 29 35 16,-1-8-35-16,1-21 4 0,0 0-4 0,0 17 5 0,0-7-5 15,0-10-43-15,0 0 43 0,0 0-43 0,1-10 43 16,-1 10-106-16,0 0 106 0,2-26-105 15,0-15 105-15,-2 41-197 0,0 0 197 0,-4-53-196 0,-1-14 196 16,-4-56-971-16</inkml:trace>
  <inkml:trace contextRef="#ctx0" brushRef="#br0" timeOffset="177303.998">19456 14796 785 0,'0'0'0'0,"19"4"0"0,12-1 0 0,-31-3 103 15,0 0-103-15,4 2 104 0,-13 0-104 0,9-2 101 16,0 0-101-16,-9 0 102 0,1 0-102 0,8 0 66 0,0 0-66 0,-4 0 67 16,8 0-67-16,-4 0 42 0,0 0-42 15,14-2 43-15,8 0-43 0,-22 2 35 0,0 0-35 0,35-8 36 16,12-3-36-16,-3 3 61 0,1-4-61 0,-7 3 62 16,-1 1-62-16,-6-1 49 0,-5 2-49 0,-3-1 50 15,-5-1-50-15,-3 4 38 0,-6 0-38 0,0 1 39 16,-2 1-39-16,-2 3 35 0,-2 0-35 0,-3 0 36 15,4 0-36-15,-4 0 32 0,0 0-32 0,0 0 33 16,0 0-33-16,0 0 38 0,0 3-38 0,0-3 38 16,2 4-38-16,-2 1 33 0,1 0-33 0,-1-2 33 15,2 1-33-15,-2-4 22 0,0 0-22 0,0 5 23 16,0 0-23-16,0-5 11 0,0 0-11 0,0 7 11 16,-2 0-11-16,2-7 18 0,0 0-18 0,-1 8 19 15,1 3-19-15,0-11 8 0,0 0-8 0,0 20 8 16,1 13-8-16,-1-33 3 0,0 0-3 0,2 41 4 0,0 9-4 15,-2-2 7-15,0 1-7 0,0-4 7 0,0-1-7 16,0-44 3-16,0 0-3 0,0 47 3 0,0 2-3 16,0-49 5-16,0 0-5 0,-2 45 5 15,0-1-5-15,2-44 3 0,0 0-3 0,-1 31 3 0,1-5-3 0,0-26-32 16,0 0 32-16,0 22-32 0,0-10 32 0,0-12-109 16,0 0 109-16,1 5-108 0,1-6 108 15,-2 1-173-15,0 0 173 0,4-24-173 0,1-19 173 0,3-24-1095 16</inkml:trace>
  <inkml:trace contextRef="#ctx0" brushRef="#br0" timeOffset="177634.117">20266 14371 1535 0,'0'0'0'0,"-14"-5"0"16,-7-2 0-16,21 7 173 0,0 0-173 0,-9 12 173 16,9 12-173-16,0-24 91 0,0 0-91 0,-8 28 91 15,-3 4-91-15,11-32 39 0,0 0-39 0,-17 45 40 16,-6 8-40-16,23-53-7 0,0 0 7 0,-36 91-7 16,-6 29 7-16,5-16-5 0,2 2 5 0,8-10-5 0,6-5 5 15,-2 0-8-15,4-2 8 0,5-5-8 16,-2-10 8-16,16-74-1 0,0 0 1 0,-14 85 0 15,-3 6 0-15,17-91 5 0,0 0-5 0,-16 76 5 0,6-10-5 16,-1-19 0-16,4-18 0 0,6-12 0 0,2-14 0 0,-1-3-116 16,0 0 116-16,0-5-116 0,0-10 116 15,0 15-155-15,0 0 155 0,-7-41-154 0,-5-21 154 16,-7-41-1079-16</inkml:trace>
  <inkml:trace contextRef="#ctx0" brushRef="#br0" timeOffset="178073.835">20036 15106 841 0,'0'0'0'0,"0"4"0"16,0 4 0-16,0-8 65 0,0 0-65 0,4 6 65 16,6-3-65-16,-10-3 39 0,0 0-39 0,9 2 40 15,-1-2-40-15,-8 0 45 0,0 0-45 0,7 1 45 16,0-1-45-16,-7 0 41 0,0 0-41 0,7 0 41 15,0 0-41-15,-7 0 44 0,0 0-44 0,9 0 45 16,-2 0-45-16,-7 0 59 0,0 0-59 0,14 4 59 16,0-4-59-16,-14 0 25 0,0 0-25 0,15 5 26 15,5 0-26-15,-5 2 36 0,1 1-36 0,-6 1 37 16,-3-2-37-16,-7-7 22 0,0 0-22 0,4 22 22 16,-4 11-22-16,0-33 9 0,0 0-9 0,-7 39 10 15,-5 11-10-15,12-50 18 0,0 0-18 0,-19 49 19 16,-6 8-19-16,25-57 49 0,0 0-49 0,-24 53 50 15,-4 0-50-15,28-53 55 0,0 0-55 0,-21 41 56 0,5-6-56 16,16-35 38-16,0 0-38 0,-8 29 38 0,4-7-38 0,4-22 36 16,0 0-36-16,9 17 37 0,10-5-37 15,-19-12 33-15,0 0-33 0,28 7 34 0,8-7-34 0,-6-2 22 16,0-5-22-16,-4 2 22 0,-5 0-22 0,-2-3-32 16,0-4 32-16,-5 3-32 0,-5 2 32 0,1-3-101 15,2-4 101-15,-1 0-100 0,1-3 100 16,-12 17-171-16,0 0 171 0,9-29-171 0,-2-10 171 0,8-30-1035 15</inkml:trace>
  <inkml:trace contextRef="#ctx0" brushRef="#br0" timeOffset="178669.997">19477 14632 673 0,'0'0'0'0,"3"0"0"0,4 0 0 0,-7 0 119 0,0 0-119 0,7-2 120 0,2 2-120 16,-9 0 105-16,0 0-105 0,7-3 105 0,0 1-105 16,-7 2 101-16,0 0-101 0,7 0 102 0,0 0-102 0,-7 0 69 15,0 0-69-15,3 0 69 0,3 2-69 16,-6-2 44-16,0 0-44 0,1 3 45 0,6-3-45 0,-7 0 14 16,0 0-14-16,2 2 15 0,1 0-15 0,-3-2 48 15,0 0-48-15,0 0 48 0,4 1-48 0,-4-1 13 16,0 0-13-16,0 0 14 0,0 0-14 0,0 0 21 15,0 0-21-15,0 0 21 0,0 0-21 0,0 0-1 16,0 0 1-16,0 0-1 0,0 0 1 0,0 0-15 16,0 0 15-16,0 0-15 0,0 0 15 0,0 0-10 0,0 0 10 15,0 0-10-15,0 0 10 0,0 0-11 0,0 0 11 16,0 0-10-16,0 4 10 0,0-4-1 0,0 0 1 0,0 0-1 16,0 3 1-16,0-3 0 0,0 0 0 0,0 0 0 15,0 4 0-15,0-4 29 0,0 0-29 0,0 5 29 16,0 2-29-16,0-7 48 0,0 0-48 0,0 17 48 15,-2 12-48-15,2-29 52 0,0 0-52 0,0 43 52 16,2 13-52-16,-2-56 49 0,0 0-49 0,3 64 50 16,1 6-50-16,-4-70 38 0,0 0-38 15,5 72 38-15,-3 3-38 0,-2-75 10 0,0 0-10 16,3 82 10-16,1 7-10 0,-4-89-86 0,0 0 86 16,5 55-86-16,2-19 86 0,-7-36-131 0,0 0 131 0,2 5-131 15,1-29 131-15,4 6-1175 0</inkml:trace>
  <inkml:trace contextRef="#ctx0" brushRef="#br0" timeOffset="183266.906">25813 13583 404 0,'0'0'0'16,"7"0"0"-16,7 0 0 0,-14 0 35 16,0 0-35-16,7 0 35 0,-2 0-35 0,-5 0-1 0,0 0 1 0,0 0-1 15,0 0 1-15,0 0-7 0,0 0 7 0,0 0-7 16,-4 0 7-16,4 0 1 0,0 0-1 0,0 0 2 15,-3 0-2-15,3 0 39 0,0 0-39 0,0 0 39 16,-2 0-39-16,2 0 60 0,0 0-60 0,0 0 60 16,-5 0-60-16,5 0 50 0,0 0-50 0,0 0 51 15,-3 0-51-15,3 0 50 0,0 0-50 0,0 0 51 16,-4 0-51-16,4 0 49 0,0 0-49 0,0 0 49 0,0 0-49 16,0 0 59-16,0 0-59 0,0 0 60 15,0 0-60-15,0 0 61 0,0 0-61 0,0 0 62 0,0 0-62 16,0 0 46-16,0 0-46 0,0 0 47 0,0 0-47 15,0 0 49-15,0 0-49 0,0 0 49 0,0 0-49 0,0 0 37 16,0 0-37-16,0 0 37 0,4 6-37 16,-4-6 25-16,0 0-25 0,3 5 26 0,4 2-26 15,-7-7 34-15,0 0-34 0,14 13 35 0,5 4-35 0,-19-17 12 16,0 0-12-16,30 23 13 0,10 2-13 0,0 1 36 16,3-2-36-16,-3-2 37 0,1-1-37 0,0-2 36 15,1 1-36-15,7-4 36 0,5-3-36 16,-54-13 14-16,0 0-14 0,85 24 15 0,23 4-15 15,-108-28 7-15,0 0-7 0,129 24 7 0,23-4-7 0,-152-20 34 0,0 0-34 16,162 12 34-16,14-5-34 0,-176-7 33 0,0 0-33 16,184-7 34-16,12-10-34 0,-196 17 31 0,0 0-31 15,191-24 31-15,1-10-31 0,-192 34 23 0,0 0-23 16,181-34 24-16,-5-6-24 0,-45 6 28 0,-30 3-28 16,-14 5 28-16,-19 6-28 0,-68 20 32 0,0 0-32 0,78-28 32 15,2-4-32 1,-80 32 53-16,0 0-53 0,65-27 53 0,-11-1-53 0,-54 28 30 0,0 0-30 15,38-19 30-15,-15 6-30 0,-23 13-1 0,0 0 1 0,14-9 0 16,-9 6 0-16,-5 3-114 0,0 0 114 0,3-4-114 16,-3 4 114-16,0 0-154 0,0 0 154 0,-12-5-154 15,-9-4 154-15,21 9-174 0,0 0 174 0,-45-1-173 16,-18 1 173-16,-45-2-981 0</inkml:trace>
  <inkml:trace contextRef="#ctx0" brushRef="#br0" timeOffset="185797.108">9089 13044 1838 0,'0'0'0'0,"0"0"0"0,0 0 0 0,0 0 154 15,0 0-154-15,0 0 155 0,29 1-155 0,-29-1 79 16,0 0-79-16,39 11 80 0,15 2-80 0,-54-13-175 16,0 0 175-16,62 26-174 0,15 5 174 0,-77-31-151 0,0 0 151 15,136 57-1214-15,-272-114 1214 0</inkml:trace>
  <inkml:trace contextRef="#ctx0" brushRef="#br0" timeOffset="187796.291">20398 16297 91 0,'0'0'0'0,"4"0"0"0,1 2 0 0,-5-2 17 15,0 0-17-15,4 0 17 0,-3 0-17 0,-1 0 26 0,0 0-26 16,0 0 26-16,0 0-26 0,0 0 22 0,0 0-22 0,0 0 23 16,0 0-23-16,0 0 16 0,0 0-16 0,0 0 17 15,0 0-17-15,0 0 18 0,0 0-18 0,0 0 18 16,0 0-18-16,0 0 1 0,0 0-1 0,0 0 1 16,0 0-1-16,0 0-45 0,0 0 45 0,0 0-44 15,0 0 44-15,0 0-82 0</inkml:trace>
  <inkml:trace contextRef="#ctx0" brushRef="#br0" timeOffset="189354.637">8857 12646 964 0,'0'0'0'0,"-2"-7"0"16,0-1 0-16,2 8 61 0,0 0-61 0,-3-4 62 16,3 3-62-16,0 1 39 0,0 0-39 0,0 0 39 15,0 0-39-15,0 0 4 0,0 0-4 0,0 0 5 16,3 5-5-16,-3-5 1 0,0 0-1 0,0 0 1 16,2 3-1-16,-2-3 12 0,0 0-12 0,2 4 13 15,-2-3-13-15,0-1 24 0,0 0-24 0,0 0 25 16,2 4-25-16,-2-4 22 0,0 0-22 0,0 0 22 15,0 0-22-15,0 0 40 0,0 0-40 0,0 0 40 0,0 0-40 16,0 0 13-16,0 0-13 0,0 0 13 0,0 0-13 16,0 0 13-16,0 0-13 0,0 0 14 0,0 0-14 0,0 0 1 15,0 0-1-15,0 0 2 0,3 3-2 0,-3-3-1 16,0 0 1-16,4 5-1 0,4 4 1 0,-8-9 0 16,0 0 0-16,9 14 0 0,8 5 0 0,-17-19 20 15,0 0-20-15,14 24 20 0,6 6-20 0,-20-30 39 16,0 0-39-16,17 31 40 0,-3 2-40 15,-14-33 32-15,0 0-32 0,16 29 33 0,-4-2-33 0,-12-27 50 16,0 0-50-16,14 21 50 0,-6-6-50 0,-8-15 53 0,0 0-53 16,16 9 53-16,-2-9-53 0,-14 0 66 15,0 0-66-15,24-12 66 0,3-10-66 0,-27 22 52 16,0 0-52-16,33-35 53 0,7-14-53 0,-40 49 51 0,0 0-51 16,42-55 51-16,5-9-51 0,-47 64 38 0,0 0-38 15,50-80 38-15,6-14-38 16,-56 94-33-16,0 0 33 0,50-95-33 0,-4-6 33 0,-46 101-77 15,0 0 77-15,48-94-76 0,3 3 76 0,-51 91-116 0,0 0 116 0,47-92-115 16,-2 1 115-16,44-92-1249 0</inkml:trace>
  <inkml:trace contextRef="#ctx0" brushRef="#br0" timeOffset="196433.042">27583 14132 1267 0,'0'0'0'0,"-5"-7"0"0,-2-7 0 16,7 14 216-16,0 0-216 0,0 0 217 16,8 3-217-16,-8-3 182 0,0 0-182 0,6 2 183 0,1 2-183 15,-7-4 111-15,0 0-111 0,3 1 111 0,1 1-111 16,-4-2-5-16,0 0 5 0,0 0-5 0,3 2 5 0,-3-2-145 16,0 0 145-16,-3-14-145 0,-3-10 145 0,6 24-134 15,0 0 134-15,-22-56-133 0,-15-25 133 0,-22-54-1197 16</inkml:trace>
  <inkml:trace contextRef="#ctx0" brushRef="#br0" timeOffset="198829.827">5233 13926 1222 0,'0'0'0'0,"11"-14"0"0,8-8 0 16,-19 22 105-16,0 0-105 0,0 0 106 16,-12 7-106-16,12-7 61 0,0 0-61 0,-9 7 61 0,-3 0-61 15,12-7 5-15,0 0-5 0,-5 5 5 0,-4 0-5 0,9-5-10 16,0 0 10-16,-4 3-9 0,4-1 9 0,0-2-39 15,0 0 39-15,0 0-38 0,0 0 38 0,0 0-7 16,0 0 7-16,0 0-6 0,0 0 6 0,0 0-2 16,0 0 2-16,0 0-2 0,0 0 2 0,0 0 0 15,0 0 0-15,0 0 1 0,4 3-1 0,-4-3 0 16,0 0 0-16,9 2 0 0,1 2 0 0,-10-4 1 16,0 0-1-16,19 6 2 0,4-2-2 0,-23-4 0 0,0 0 0 15,26 7 0-15,7 0 0 0,-33-7-1 0,0 0 1 16,35 10-1-16,7-3 1 0,-42-7-1 0,0 0 1 15,50 8-1-15,4-1 1 0,-54-7 8 16,0 0-8-16,61 5 9 0,5 0-9 0,-66-5 40 0,0 0-40 0,74 2 41 16,6-4-41-16,-80 2 31 0,0 0-31 0,115-3 31 15,24-2-31-15,-139 5 50 16,0 0-50-16,150-5 50 0,10-2-50 0,-160 7 53 0,0 0-53 0,166-7 53 16,8-2-53-16,-174 9 71 0,0 0-71 0,188-10 72 15,14 0-72-15,-202 10 65 0,0 0-65 0,209-16 65 16,16-4-65-16,-225 20 48 0,0 0-48 0,225-28 49 15,3-2-49-15,-228 30 23 0,0 0-23 0,225-33 24 16,-4 1-24-16,-221 32 36 0,0 0-36 0,198-30 36 16,-9 0-36-16,-189 30 2 0,0 0-2 0,174-19 2 15,-14 8-2-15,-160 11 33 0,0 0-33 0,132-6 33 0,-22 4-33 16,-110 2 4-16,0 0-4 0,89 2 5 0,-19 3-5 16,-70-5 16-16,0 0-16 0,59 7 17 0,-12 3-17 15,-47-10 15-15,0 0-15 0,33 7 16 0,-12-2-16 0,-21-5 9 16,0 0-9-16,14 3 9 0,-7-1-9 0,-7-2 16 15,0 0-16-15,3 0 17 0,-3-2-17 0,0 2 0 16,0 0 0-16,0 0 0 0,-7-1 0 0,7 1-46 16,0 0 46-16,-22-7-46 0,-17-4 46 0,39 11-95 15,0 0 95-15,-47-13-94 0,-12-4 94 16,59 17-64-16,0 0 64 0,-92-24-64 0,-27-2 64 0,119 26-63 16,0 0 63-16,-118-24-63 0,-11-2 63 0,129 26-37 15,0 0 37-15,-136-19-37 0,-7-1 37 16,143 20-17-16,0 0 17 0,-156-19-16 0,-13 4 16 0,169 15-42 0,0 0 42 15,-185-12-42-15,-19 1 42 0,204 11-82 0,0 0 82 0,-219 0-81 16,-18 11 81-16,237-11-71 0,0 0 71 0,-239 17-71 16,-12 10 71-16,251-27-40 0,0 0 40 0,-232 29-40 15,8 6 40-15,224-35-1 0,0 0 1 0,-209 30-1 16,13-1 1-16,196-29 3 0,0 0-3 0,-182 26 3 16,11-4-3-16,171-22 14 0,0 0-14 15,-164 19 15-15,11-2-15 0,153-17 27 0,0 0-27 0,-141 12 27 16,19-5-27-16,122-7 30 0,0 0-30 0,-112 5 30 15,15-3-30-15,97-2 43 0,0 0-43 0,-75 2 43 16,14-2-43-16,61 0 56 0,0 0-56 0,-46 2 56 16,17-2-56-16,29 0 66 0,0 0-66 0,-23 1 67 15,8 1-67-15,15-2 47 0,0 0-47 0,-9 2 48 16,5-2-48-16,4 0 1 0,0 0-1 0,7 0 1 0,7 0-1 16,-14 0 3-16,0 0-3 0,37 0 3 15,19-2-3-15,-56 2 1 0,0 0-1 0,88 0 2 16,36-2-2-16,-124 2 1 0,0 0-1 0,139 0 1 0,23 2-1 0,-162-2 3 15,0 0-3-15,178 2 3 0,14-2-3 0,-192 0 5 16,0 0-5-16,219-9 5 0,29-5-5 16,-248 14 3-16,0 0-3 0,258-22 3 0,19-7-3 15,-277 29 19-15,0 0-19 0,275-36 20 0,10-5-20 0,-285 41 13 16,0 0-13-16,283-38 14 0,-3 1-14 0,-280 37 34 16,0 0-34-16,263-28 35 0,-12 8-35 0,-251 20 11 15,0 0-11-15,227-18 11 0,-17 10-11 0,-210 8 36 16,0 0-36-16,187-2 37 0,-25 9-37 0,-162-7 5 0,0 0-5 15,148 9 6-15,-21-3-6 0,-127-6 11 0,0 0-11 16,103 7 11-16,-23-2-11 0,-80-5 9 16,0 0-9-16,54 6 9 0,-24-3-9 0,-30-3 8 15,0 0-8-15,26 3 8 0,-18-1-8 0,-8-2 8 0,0 0-8 0,0 0 8 16,-8 0-8-16,8 0-4 0,0 0 4 0,-54-2-4 16,-32 1 4-16,86 1-51 0,0 0 51 15,-101 1-50-15,-19 1 50 0,120-2-16 0,0 0 16 0,-139 7-15 16,-20-4 15-16,159-3-34 0,0 0 34 0,-176 6-33 15,-17-1 33-15,193-5-11 0,0 0 11 0,-214 5-11 16,-16 3 11-16,230-8-29 0,0 0 29 0,-242 4-29 16,-16 1 29-16,258-5-19 0,0 0 19 0,-251 9-18 15,-5-1 18-15,256-8-27 0,0 0 27 0,-249 16-27 16,1 2 27-16,248-18-14 0,0 0 14 0,-233 19-13 16,13 0 13-16,220-19-2 0,0 0 2 0,-195 17-2 0,21-3 2 15,50-7 31-15,39-6-31 0,13 3 31 16,18-2-31-16,54-2 37 0,0 0-37 0,-61 0 37 15,4-2-37-15,57 2 68 0,0 0-68 0,-44-4 68 0,11 1-68 0,33 3 80 16,0 0-80-16,-22-2 81 0,9 1-81 16,13 1 40-16,0 0-40 0,-5 0 40 0,5 0-40 0,0 0 1 15,0 0-1-15,26 0 1 0,13 1-1 0,3 1-6 16,6 0 6-16,1-2-6 0,3 0 6 0,-52 0-11 16,0 0 11-16,101 0-10 0,35-2 10 0,-136 2-6 15,0 0 6-15,157-2-5 0,26-1 5 0,-183 3-1 16,0 0 1-16,204-5 0 0,21 0 0 0,-225 5-1 0,0 0 1 15,250-7 0-15,26 3 0 0,-276 4 2 0,0 0-2 0,280 0 3 16,8 4-3-16,-288-4 7 0,0 0-7 0,273 7 7 16,-1 1-7-16,-60-1 3 0,-39-2-3 15,-34 2 4-15,-32-2-4 0,2-3 12 0,-6-2-12 16,-12-2 13-16,-11 0-13 0,-80 2 8 0,0 0-8 0,110-6 8 16,17-5-8-16,-127 11 3 0,0 0-3 0,109-10 4 15,-9 0-4-15,-100 10 6 0,0 0-6 0,76-9 7 16,-16 2-7-16,-60 7 22 0,0 0-22 0,38-3 22 15,-17 1-22-15,-21 2 30 0,0 0-30 0,12 0 30 16,-12 0-30-16,0 0 20 0,0 0-20 0,-43 10 20 16,-34 8-20-16,77-18 2 0,0 0-2 0,-110 18 2 15,-26 3-2-15,136-21 2 0,0 0-2 0,-153 17 3 16,-20-3-3-16,29-6-3 0,8-4 3 16,0 1-3-16,4 0 3 0,132-5-25 0,0 0 25 0,-181 10-24 0,-32 2 24 15,213-12-13-15,0 0 13 0,-233 16-13 0,-31 1 13 16,48-2-42-16,25-1 42 0,29 1-41 15,28 3 41-15,134-18-20 0,0 0 20 0,-180 24-20 0,-24 6 20 16,204-30-1-16,0 0 1 0,-191 23 0 0,4 1 0 0,187-24 40 16,0 0-40-16,-163 12 41 0,21-7-41 15,142-5 77-15,0 0-77 0,-102-2 77 0,30-5-77 16,72 7 89-16,0 0-89 0,-54-5 89 0,25-2-89 16,29 7 49-16,0 0-49 0,-21-5 50 0,12 0-50 0,9 5-31 15,0 0 31-15,24-5-31 0,29-7 31 0,-53 12-188 0,0 0 188 16,97-5-188-16,43 3 188 15,-140 2-112-15,0 0 112 0,237-7-1641 0,-474 14 1641 0</inkml:trace>
  <inkml:trace contextRef="#ctx0" brushRef="#br0" timeOffset="199372.763">21139 16345 460 0,'0'0'0'0,"0"0"0"0,0 0 0 0,0 0-83 0,0 0 83 0,0 0-82 15,-7-21 82-15,2 1-141 0</inkml:trace>
  <inkml:trace contextRef="#ctx0" brushRef="#br0" timeOffset="213416.937">24431 702 729 0,'0'0'0'0,"0"0"81"0,0 0-81 0,0 0 81 15,0 0-81-15,0 0 48 0,0 0-48 0,0 0 49 16,-15-17-49-16,15 17 64 0,0 0-64 0,-16-15 64 15,-3-1-64-15,19 16 37 0,0 0-37 0,-30-18 38 16,-8 0-38-16,38 18 24 0,0 0-24 0,-42-18 25 0,-7-3-25 16,6 2 64-16,1 4-64 0,7-2 65 0,4 5-65 15,-2-4 54-15,3-3-54 0,-7 4 55 0,1 0-55 16,36 15 24-16,0 0-24 0,-54-21 25 0,-12-6-25 0,66 27 48 16,0 0-48-16,-86-31 49 0,-16-5-49 0,102 36 9 15,0 0-9-15,-114-24 10 0,-13 5-10 16,127 19 31-16,0 0-31 0,-115-9 31 0,4 9-31 15,111 0 5-15,0 0-5 0,-119 4 5 0,-1 1-5 0,120-5 9 16,0 0-9-16,-117 12 10 0,6 3-10 0,111-15 3 16,0 0-3-16,-120 19 4 0,-2 2-4 0,24 1 2 15,18-1-2-15,24-6 3 0,21-10-3 0,35-5 5 0,0 0-5 16,-59 26 5-16,-11 3-5 0,70-29 0 0,0 0 0 16,-59 39 1-16,3 8-1 0,56-47 0 0,0 0 0 15,-38 63 0-15,12 11 0 0,26-74 5 0,0 0-5 0,-14 80 5 16,12 9-5-16,2-89 7 0,0 0-7 0,11 94 8 15,15 9-8-15,-26-103 15 0,0 0-15 0,21 103 15 16,7 3-15-16,-28-106 23 16,0 0-23-16,24 110 24 0,0 1-24 0,-24-111 3 0,0 0-3 0,21 118 3 15,0 4-3-15,-21-122 38 0,0 0-38 0,26 118 38 16,1 1-38-16,0-18 18 0,3-14-18 0,0-13 18 16,-1-18-18-16,-29-56 19 0,0 0-19 0,56 70 20 15,17-3-20-15,-7-12 34 0,4-7-34 0,-4-14 35 16,0-13-35-16,-66-21 5 0,0 0-5 0,94 19 5 15,23-7-5-15,-117-12 18 0,0 0-18 0,133 0 19 16,22-7-19-16,-155 7 23 0,0 0-23 0,155-21 24 0,8-10-24 16,-163 31 13-16,0 0-13 0,168-48 14 0,2-13-14 15,-170 61 18-15,0 0-18 0,176-79 19 0,4-15-19 16,-180 94 24-16,0 0-24 0,151-106 25 0,-16-13-25 16,-135 119 21-16,0 0-21 0,116-121 21 0,-16-6-21 0,-100 127 62 15,0 0-62-15,68-137 63 0,-27-5-63 0,-41 142 59 16,0 0-59-16,21-151 59 0,-21-10-59 15,0 161 1-15,0 0-1 0,-31-161 2 0,-28 0-2 0,1 31-1 16,-6 23 1-16,3 29 0 0,1 19 0 0,60 59-50 16,0 0 50-16,-118-99-50 0,-37-26 50 0,155 125-86 15,0 0 86-15,-211-96-85 0,-47 10 85 0,258 86-208 16,0 0 208-16,-303-42-208 0,-47 33 208 0,350 9-154 0,0 0 154 16,-385 15-154-16,-38 25 154 0,-386 16-1090 0</inkml:trace>
  <inkml:trace contextRef="#ctx0" brushRef="#br0" timeOffset="-199699.838">25721 13378 102 0,'0'0'0'0,"13"5"0"16,12 2 0-16,-15-4 36 0,-4-1-36 0,-19-2 36 0,-13-2-36 15,9 1 36-15,1-1-36 0,4 0 37 0,1 2-37 16,5 0 62-16,4 2-62 0,-2 0 62 16,1-2-62-16,3 0 79 0,0 0-79 0,-4 1 79 0,3-1-79 0,1 0 78 15,0 0-78-15,-4 0 79 0,2 0-79 0,2 0 80 16,0 0-80-16,-3 0 81 0,1 2-81 0,2-2 69 16,0 0-69-16,-3 2 69 0,-3 1-69 0,6-3 83 15,0 0-83-15,-5 4 83 0,3-3-83 0,2-1 80 16,0 0-80-16,-5 4 80 0,3-3-80 0,2-1 57 15,0 0-57-15,0 0 58 0,-3 4-58 0,3-4 70 16,0 0-70-16,0 0 70 0,0 0-70 0,0 0 75 0,0 0-75 16,0 3 76-16,-2 6-76 0,2-9 55 0,0 0-55 15,2 10 55-15,1 7-55 0,-3-17 52 16,0 0-52-16,9 19 53 0,3 5-53 16,-12-24 38-16,0 0-38 0,13 24 39 0,-1-5-39 0,-12-19 34 0,0 0-34 0,15 22 35 15,5 2-35-15,-20-24 14 0,0 0-14 0,17 26 15 16,2-2-15-16,-1-2 30 0,-1 0-30 15,-3-3 30-15,0-3-30 0,-14-16 5 0,0 0-5 16,21 22 6-16,5 2-6 0,-26-24 10 0,0 0-10 0,30 26 10 16,4 3-10-16,-34-29 24 0,0 0-24 0,39 29 25 15,3 2-25-15,-42-31 36 0,0 0-36 0,41 30 36 16,5 3-36-16,-46-33 6 0,0 0-6 0,43 31 7 16,1 0-7-16,-44-31 31 0,0 0-31 0,49 27 31 15,5-1-31-15,-54-26 26 0,0 0-26 0,74 27 26 16,15 1-26-16,-17-8 33 0,-8-4-33 0,-19-4 33 0,-13-6-33 15,-32-6 21-15,0 0-21 0,45 9 21 0,4 1-21 0,-49-10 5 16,0 0-5-16,75 7 6 16,19 2-6-16,-21-2 26 0,-7-1-26 0,-15 0 26 0,-15-1-26 15,-36-5 1-15,0 0-1 0,70 0 2 0,15 0-2 0,-11 0 6 16,-3-4-6-16,-19 3 6 0,-12-3-6 0,-40 4 8 16,0 0-8-16,72-7 8 0,18-5-8 0,-6 0 0 15,0-5 0-15,-11 2 1 0,-5-1-1 0,-68 16 3 16,0 0-3-16,87-19 3 0,10-6-3 0,-97 25-3 15,0 0 3-15,94-26-3 0,2-1 3 0,-96 27-1 0,0 0 1 16,94-31 0-16,-1 0 0 16,-93 31-8-16,0 0 8 0,89-27-7 0,-2 1 7 0,-23 2-1 15,-13 2 1-15,-18 6-1 0,-16 8 1 0,-17 8 5 0,0 0-5 16,26-19 5-16,0 0-5 0,-26 19 9 0,0 0-9 0,28-24 9 16,0-3-9-1,-28 27 16-15,0 0-16 0,26-28 17 0,0-1-17 0,-26 29 8 0,0 0-8 16,23-31 9-16,-2 2-9 0,-21 29 9 0,0 0-9 0,19-27 9 15,-3 1-9-15,-16 26 15 0,0 0-15 0,14-21 15 16,-2 1-15-16,-12 20 61 0,0 0-61 0,10-16 61 16,-3 3-61-16,-7 13 52 0,0 0-52 0,6-11 52 15,-3 5-52-15,-3 6 44 0,0 0-44 0,4-11 44 16,-1 4-44-16,-3 7 32 0,0 0-32 0,2-6 32 16,0 0-32-16,-2 6 8 0,0 0-8 0,1-5 8 15,-1 0-8-15,0 5 2 0,0 0-2 0,0-3 2 16,0 1-2-16,0 2-3 0,0 0 3 0,0 0-3 0,0-5 3 15,0 5-24-15,0 0 24 0,0 0-23 0,0-2 23 16,0 2-55-16,0 0 55 0,0 0-55 0,0 0 55 16,0 0-92-16,0 0 92 0,0 0-92 0,-5-3 92 15,5 3-125-15,0 0 125 0,-9-4-125 0,-1 1 125 16,10 3-176-16,0 0 176 0,-16-3-176 0,-3-1 176 16,19 4-291-16,0 0 291 0,-24-5-291 0,-6-4 291 0,-24-4-1086 15</inkml:trace>
  <inkml:trace contextRef="#ctx0" brushRef="#br0" timeOffset="-192016.754">10062 11427 1311 0,'0'0'0'0,"0"0"0"0,-15-36 0 0,15 36 194 15,0 0-194-15,-5-11 194 0,5 6-194 0,0 5 140 16,0 0-140-16,-4-7 140 0,4 6-140 0,0 1 123 15,0 0-123-15,-17-7 123 0,-10-5-123 0,27 12 68 16,0 0-68-16,-45-19 68 0,-16-2-68 0,61 21 43 16,0 0-43-16,-75-20 44 0,-10-4-44 0,85 24 38 15,0 0-38-15,-127-26 38 0,-27-1-38 16,27 6 39-16,9 6-39 0,15-4 40 0,11-2-40 0,92 21 8 0,0 0-8 16,-114-17 8-16,-11 0-8 0,125 17 21 0,0 0-21 0,-136-14 21 15,-10 4-21-15,26 5 0 16,13-2 0-16,1 4 0 0,5 3 0 0,101 0 0 0,0 0 0 15,-122-2 1-15,-14 2-1 0,136 0 3 0,0 0-3 0,-146 5 3 16,-11 5-3-16,157-10 2 0,0 0-2 0,-169 12 2 16,-9 4-2-16,178-16 41 0,0 0-41 15,-167 20 41-15,2 1-41 0,165-21 1 0,0 0-1 16,-161 34 2-16,5 6-2 0,156-40 15 0,0 0-15 0,-157 44 15 16,-2 8-15-16,159-52-1 0,0 0 1 0,-151 54-1 15,3 5 1-15,148-59 0 0,0 0 0 0,-140 60 0 16,8 1 0-16,132-61-5 0,0 0 5 0,-133 70-4 15,10 8 4-15,123-78-8 0,0 0 8 0,-119 78-8 16,10 6 8-16,109-84-15 0,0 0 15 0,-107 89-14 16,10 6 14-16,97-95-9 0,0 0 9 0,-89 94-8 15,9 3 8-15,80-97-16 0,0 0 16 0,-65 95-15 0,11-1 15 16,54-94-24-16,0 0 24 0,-38 92-23 16,15 4 23-16,6-15-8 0,13-13 8 0,4-4-7 0,4-8 7 15,-4-56-17-15,0 0 17 0,14 84-17 0,7 16 17 0,-21-100-4 16,0 0 4-16,29 102-3 0,10 10 3 0,-39-112-3 15,0 0 3-15,47 118-3 0,8 7 3 0,-8-24-11 16,-5-15 11-16,0-9-10 0,0-15 10 0,-42-62-1 16,0 0 1-16,64 71 0 0,22 3 0 15,-86-74-1-15,0 0 1 0,104 58 0 0,20-8 0 0,-124-50-3 0,0 0 3 16,145 34-3-16,15-11 3 0,-160-23 0 0,0 0 0 16,188 15 0-16,19-10 0 0,-207-5-2 0,0 0 2 15,218 5-1-15,15-5 1 0,-233 0 0 16,0 0 0-16,244 4 0 0,12 1 0 15,-48 2 1-15,-31 0-1 0,-20-9 1 0,-24-5-1 0,8-7 1 0,3-5-1 0,3-1 1 16,-1-8-1-16,-146 28 9 0,0 0-9 0,207-59 10 16,42-20-10-16,-249 79 8 0,0 0-8 0,264-95 9 15,21-18-9-15,-285 113 23 0,0 0-23 0,267-114 24 16,-8-8-24-16,-259 122 21 0,0 0-21 0,225-104 21 16,-21 6-21-16,-204 98 15 0,0 0-15 15,179-98 16-15,-24 2-16 0,-36 24 58 0,-37 18-58 0,-16 0 58 16,-21 10-58-16,-45 44 26 0,0 0-26 15,49-65 26-15,-2-11-26 0,-47 76 36 0,0 0-36 0,30-85 37 16,-9-9-37-16,-21 94 49 0,0 0-49 0,-9-95 50 16,-19-2-50-16,28 97 85 0,0 0-85 0,-56-100 86 15,-29-3-86-15,85 103 62 0,0 0-62 0,-110-92 62 0,-26 5-62 16,136 87 49-16,0 0-49 0,-179-79 50 16,-41 5-50-16,220 74 50 0,0 0-50 0,-263-63 51 15,-43 10-51-15,306 53 12 0,0 0-12 0,-331-43 12 0,-30 9-12 16,74 8-41-16,39 10 41 0,17 3-40 0,21 2 40 0,-6-1-143 15,4 2 143-15,-8 10-143 0,-4 7 143 0,224-7-165 16,0 0 165-16,-319 10-165 0,-64 6 165 0,-318 9-2047 16</inkml:trace>
  <inkml:trace contextRef="#ctx0" brushRef="#br0" timeOffset="-187394.84">9630 13904 1087 0,'0'0'0'16,"0"0"0"-16,9 41 0 0,-9-41 164 0,0 0-164 0,0 0 164 15,0-12-164-15,0 12 157 0,0 0-157 0,0-9 157 16,0-1-157-16,0 10 127 0,0 0-127 0,0-7 127 15,0 2-127-15,0 5 73 0,0 0-73 0,0-3 74 16,0 1-74-16,0 2 41 0,0 0-41 0,4 0 41 16,4 0-41-16,-8 0 43 0,0 0-43 0,18 10 43 15,11 7-43-15,-29-17 50 0,0 0-50 0,35 33 51 16,12 13-51-16,-5 7 19 0,3 7-19 16,4 21 20-16,5 16-20 15,-54-97 32-15,0 0-32 0,80 124 33 0,14 23-33 0,-14-12 5 0,1 1-5 0,-1-11 6 16,-2-5-6-16,11 1 40 0,7 1-40 0,-6 12 41 15,3 6-41-15,-93-140 5 0,0 0-5 0,136 202 6 16,31 41-6-16,-167-243 11 0,0 0-11 0,172 252 11 0,15 21-11 16,-187-273 51-16,0 0-51 0,153 234 52 0,-12-16-52 15,-141-218 32-15,0 0-32 0,124 166 32 0,-16-39-32 0,-108-127 33 16,0 0-33-16,87 103 33 0,-21-30-33 16,-66-73 8-16,0 0-8 0,51 53 9 0,-22-22-9 15,-29-31-20-15,0 0 20 0,19 24-19 0,-8-13 19 0,-11-11-96 16,0 0 96-16,0 0-95 0,-11-6 95 0,11 6-186 15,0 0 186-15,-47-75-186 0,-29-50 186 0,76 125-139 16,0 0 139-16,-124-200-1462 0,248 400 1462 0</inkml:trace>
  <inkml:trace contextRef="#ctx0" brushRef="#br0" timeOffset="-186997.111">10127 13268 1871 0,'0'0'0'0,"0"0"0"16,0 0 0-16,0 0 192 0,0 0-192 0,0 0 192 16,0 0-192-16,0 0 122 0,0 0-122 0,0 0 123 15,0 0-123-15,0 0 27 0,0 0-27 0,0 24 27 16,0 14-27-16,0-38-9 0,0 0 9 0,17 53-9 0,16 14 9 15,-33-67 1-15,0 0-1 0,65 101 2 0,20 29-2 16,-85-130 45-16,0 0-45 0,113 158 46 16,27 25-46-16,-140-183 38 0,0 0-38 0,179 245 39 0,34 50-39 15,-213-295 36-15,0 0-36 0,216 313 36 0,14 31-36 16,-230-344 34-16,0 0-34 0,198 302 34 0,-15-19-34 0,-183-283 71 16,0 0-71-16,161 246 72 0,-17-32-72 15,-144-214 40-15,0 0-40 0,136 191 41 0,-12-29-41 0,-124-162 43 16,0 0-43-16,103 136 43 15,-16-30-43-15,-87-106-3 0,0 0 3 0,59 96-2 0,-19-16 2 0,-40-80-123 16,0 0 123-16,24 64-123 0,-15-20 123 0,-9-44-251 16,0 0 251-16,-14 40-250 0,-19-11 250 0,33-29-173 15,0 0 173-15,-66-2-172 0,-25-24 172 0,-62-1-1442 16</inkml:trace>
  <inkml:trace contextRef="#ctx0" brushRef="#br0" timeOffset="-185963.056">9728 13493 1748 0,'0'0'0'0,"0"3"0"16,-5 0 0-16,5-3 173 0,0 0-173 0,-16 7 174 15,-10 0-174-15,26-7 73 0,0 0-73 0,-28 22 73 0,-3 9-73 16,1 2 3-16,0 3-3 0,13-5 3 0,1-6-3 16,16-25-42-16,0 0 42 0,-14 50-41 0,-1 13 41 0,15-63-4 15,0 0 4-15,-5 98-3 0,1 24 3 0,4-122 42 16,0 0-42-16,12 144 43 0,6 22-43 0,-18-166 49 15,0 0-49-15,29 180 50 0,8 17-50 0,-37-197 45 16,0 0-45-16,36 181 45 0,4-6-45 0,-40-175 49 16,0 0-49-16,35 132 49 0,-9-31-49 0,-26-101 53 15,0 0-53-15,21 70 53 0,-8-32-53 0,-13-38 0 16,0 0 0-16,8 29 0 0,-4-19 0 0,-4-10-20 16,0 0 20-16,2-3-19 0,-4-16 19 0,2 19-15 15,0 0 15-15,-9-53-15 0,-7-24 15 0,16 77-13 0,0 0 13 16,-17-96-13-16,-4-21 13 0,21 117-10 0,0 0 10 0,-17-130-10 15,-4-17 10-15,21 147-15 16,0 0 15-16,-18-147-15 0,6-11 15 0,12 158-23 16,0 0 23-16,-9-158-22 0,6-1 22 0,3 159-8 0,0 0 8 15,-2-163-8-15,2-1 8 0,0 164-26 0,0 0 26 0,2-154-26 16,5 5 26-16,-7 149-37 0,0 0 37 0,2-122-36 16,5 19 36-16,-7 103-31 0,0 0 31 0,5-82-31 15,4 20 31-15,-9 62-8 0,0 0 8 0,6-44-8 16,0 16 8-16,-6 28-3 0,0 0 3 0,0-20-2 15,0 11 2-15,0 9 0 0,0 0 0 0,0-5 0 16,0 5 0-16,0 0 1 0,0 0-1 0,0 0 1 16,0 0-1-16,0 0-1 0,0 0 1 0,3 5 0 15,2-1 0-15,-5-4 1 0,0 0-1 0,21 12 1 0,9 6-1 16,-30-18 39-16,0 0-39 0,38 30 40 0,9 6-40 16,-47-36 42-16,0 0-42 0,56 51 42 15,7 11-42-15,-63-62 52 0,0 0-52 0,92 90 52 0,23 18-52 0,-24-19 13 16,-8-6-13-16,-6-18 14 0,-9-12-14 0,-68-53 44 15,0 0-44-15,97 67 45 0,22-2-45 16,-119-65 7-16,0 0-7 0,136 61 8 0,17-1-8 0,-153-60 11 16,0 0-11-16,157 55 11 0,8-3-11 0,-32-15 26 15,-20-13-26-15,-24 4 26 0,-21-4-26 0,-68-24 0 16,0 0 0-16,80 24 0 0,2-2 0 0,-82-22 13 16,0 0-13-16,73 24 13 0,2-5-13 15,-75-19 9-15,0 0-9 0,56 17 9 0,-15-5-9 0,-41-12 4 16,0 0-4-16,30 8 4 0,-18-2-4 0,-12-6 21 0,0 0-21 15,9 3 21-15,-9-3-21 0,0 0 2 0,0 0-2 16,0 0 3-16,-3 2-3 0,3-2 2 16,0 0-2-16,-27 13 3 0,-13 8-3 0,40-21 11 0,0 0-11 0,-48 27 11 15,-15 9-11-15,-9 9 22 0,-8 10-22 0,4-11 23 16,-3-4-23-16,79-40 13 0,0 0-13 0,-101 53 14 16,-14 5-14-16,115-58 28 0,0 0-28 0,-132 62 28 15,-16 3-28-15,26-9 19 0,7-3-19 0,3-5 20 16,4-6-20-16,108-42 17 0,0 0-17 0,-127 63 17 15,-11 11-17-15,138-74 18 0,0 0-18 0,-144 73 18 16,-13 6-18-16,157-79 15 0,0 0-15 0,-139 63 15 16,6-8-15-16,133-55 26 0,0 0-26 0,-109 43 26 0,14-10-26 15,95-33-64-15,0 0 64 0,-71 22-64 0,21-10 64 16,50-12-203-16,0 0 203 0,-53-7-202 16,5-17 202-16,48 24-106 0,0 0 106 0,-100-31-1740 0,200 62 1740 15</inkml:trace>
  <inkml:trace contextRef="#ctx0" brushRef="#br0" timeOffset="-183797.429">20337 16105 1143 0,'0'0'0'0,"0"0"0"0,0 0 0 0,0 0 103 15,0 0-103-15,0 0 103 0,0 0-103 0,0 0 79 0,0 0-79 0,0 0 79 16,0 0-79-16,0 0 13 0,0 0-13 16,0 0 14-16,0 0-14 0,0 0-27 0,0 0 27 15,0 0-27-15,0 0 27 0,0 0-1 0,0 0 1 0,0 0-1 16,0 0 1-16,0 0 17 0,0 0-17 0,0 0 17 16,0 0-17-16,0 0 57 0,0 0-57 15,2 21 57-15,3 13-57 0,-5-34 31 0,0 0-31 0,14 46 31 16,0 11-31-16,-14-57 18 0,0 0-18 0,21 77 18 15,5 17-18-15,-26-94 20 0,0 0-20 0,33 123 20 16,9 26-20-16,-42-149 23 0,0 0-23 0,32 134 24 16,-3 0-24-16,-29-134 54 0,0 0-54 0,23 99 55 15,-4-22-55-15,-19-77 57 0,0 0-57 0,12 55 58 16,-5-24-58-16,-7-31 40 0,0 0-40 0,5 17 40 16,-5-15-40-16,0-2 20 0,0 0-20 0,-3-21 20 0,1-22-20 15,2 43 12-15,0 0-12 0,-7-70 13 0,-2-28-13 16,9 98 9-16,0 0-9 0,-8-108 10 0,-4-17-10 15,12 125 8-15,0 0-8 0,-6-104 8 0,6 6-8 0,0 98 8 16,0 0-8-16,2-72 8 0,5 21-8 0,-7 51 23 16,0 0-23-16,5-33 24 0,1 20-24 0,-6 13 20 15,0 0-20-15,6-11 20 0,-4 8-20 0,-2 3 16 16,0 0-16-16,4-7 17 0,1 2-17 16,-5 5 35-16,0 0-35 0,5-5 35 0,0 0-35 0,4 3 1 15,0 2-1-15,-6-3 2 0,3-1-2 0,-1 1 7 16,2 1-7-16,-4 0 8 0,2-1-8 0,-3 1 33 15,3 0-33-15,-1 1 34 0,-2 1-34 0,1 3 0 0,2 4 0 16,4-5 0-16,3-4 0 0,0 2 2 0,4 0-2 16,-2 0 2-16,0-2-2 0,0 2 36 0,2 0-36 15,-2 0 36-15,-2 0-36 0,0 0 0 0,2 2 0 16,-4-2 0-16,-3-2 0 0,-7 2-11 0,0 0 11 16,11-1-10-16,-1-3 10 0,-10 4-73 0,0 0 73 15,9-3-73-15,0-1 73 0,-9 4-146 0,0 0 146 16,7-7-145-16,0-3 145 0,-7 10-167 0,0 0 167 0,5-8-167 15,-5-1 167-15,5-8-1241 0</inkml:trace>
  <inkml:trace contextRef="#ctx0" brushRef="#br0" timeOffset="-182631.984">21590 16194 1222 0,'0'0'0'0,"-14"0"0"0,-10 0 0 0,24 0 122 15,0 0-122-15,0 0 123 0,8 2-123 0,-8-2 81 16,0 0-81-16,7 0 82 0,0 0-82 0,-7 0 27 15,0 0-27-15,6 0 27 0,-1 0-27 0,-5 0 4 0,0 0-4 16,0 0 4-16,0 0-4 0,0 0 47 0,0 0-47 16,-9 2 48-16,-3 1-48 0,12-3 37 0,0 0-37 15,-19 7 37-15,-7 1-37 0,26-8 46 0,0 0-46 0,-23 9 46 16,-3 1-46-16,26-10 47 16,0 0-47-16,-25 11 48 0,3-1-48 0,22-10 42 0,0 0-42 15,-21 10 42-15,2 0-42 0,1 2 52 0,1 2-52 0,6-7 53 16,6-4-53-16,0 4 37 0,0 0-37 0,-4 17 37 15,0 10-37-15,9-34 18 0,0 0-18 16,-7 47 18-16,2 9-18 0,5-56 42 0,0 0-42 0,2 62 42 16,7 8-42-16,-9-70 3 0,0 0-3 0,15 63 3 15,8-1-3-15,-23-62 1 0,0 0-1 0,36 64 1 16,15-1-1-16,-13-25-56 0,-3-20 56 0,-2-4-56 16,0-10 56-16,-1-13-76 0,-3-10 76 15,-1-1-75-15,0-4 75 0,-28 24-68 0,0 0 68 0,30-43-67 0,1-12 67 16,-31 55-40-16,0 0 40 0,40-81-39 15,5-21 39-15,-45 102-3 0,0 0 3 0,37-101-2 0,-2-7 2 16,-35 108-4-16,0 0 4 0,28-93-3 16,-7 7 3-16,-21 86 6 0,0 0-6 0,15-58 7 0,-6 21-7 15,-9 37 36-15,0 0-36 0,5-23 36 0,-1 15-36 16,-4 8 28-16,0 0-28 0,0-5 28 0,0 5-28 16,0 0 40-16,0 0-40 0,-7 13 40 0,-4 10-40 0,11-23 15 15,0 0-15-15,-12 34 15 0,-9 12-15 0,21-46 43 16,0 0-43-16,-21 50 43 0,-1 6-43 0,1-1 37 15,0 0-37-15,5 0 38 0,2 1-38 0,0 15 15 16,0 7-15-16,7-25 15 0,6-13-15 0,-1 3 22 0,2-2-22 16,2-7 22-16,1-5-22 0,-3-29 1 0,0 0-1 15,5 33 1-15,4-1-1 0,-9-32-40 16,0 0 40-16,12 26-39 0,4-7 39 0,-16-19-38 16,0 0 38-16,24 3-37 0,6-11 37 0,-30 8-47 0,0 0 47 0,31-23-46 15,2-13 46-15,-6 0-48 0,-7-3 48 16,-2 1-48-16,-6 2 48 0,-12 36-2 0,0 0 2 0,9-46-2 15,-6-5 2-15,-1 4 22 0,-2 3-22 0,-2 6 22 16,0 7-22-16,2 31 45 0,0 0-45 16,-5-32 45-16,-3-1-45 0,8 33 47 0,0 0-47 0,-6-29 47 15,-1 3-47-15,7 26 31 0,0 0-31 0,-3-25 31 16,1 3-31-16,2 22 1 16,0 0-1-16,0-24 1 0,4 5-1 0,-4 19-2 0,0 0 2 0,8-17-2 0,1-1 2 15,-9 18-22-15,0 0 22 0,14-15-22 0,2 1 22 16,-16 14-15-16,0 0 15 0,15-13-15 0,3-3 15 15,-18 16-19-15,0 0 19 0,15-10-18 0,-1-2 18 16,-14 12-1-16,0 0 1 0,18-10-1 0,-1-1 1 16,-17 11-1-16,0 0 1 0,14-7-1 0,0 1 1 0,-14 6-3 15,0 0 3-15,11-4-3 0,-6 1 3 0,-5 3-42 16,0 0 42-16,5 0-41 0,-2 3 41 16,-3-3-42-16,0 0 42 0,2 21-41 0,-2 11 41 0,-2 1-46 15,1 5 46-15,-1-13-46 0,0-6 46 0,2 5-37 16,-5 0 37-16,5 3-37 0,0 1 37 0,0-28-10 15,0 0 10-15,7 32-9 0,5 3 9 0,-12-35-7 16,0 0 7-16,18 34-7 0,4 0 7 16,-22-34-1-16,0 0 1 0,28 33 0 0,9-1 0 0,-37-32 5 15,0 0-5-15,33 31 6 0,5-3-6 0,-10-4 26 0,-4-2-26 16,-3-3 26-16,-5-2-26 0,-2 2 21 0,-9-1-21 16,0-4 21-16,-1-2-21 0,-6 7 17 0,-3 2-17 15,1-6 17-15,3-1-17 0,1-14 0 0,0 0 0 0,-9 19 0 16,-3 3 0-16,12-22-31 0,0 0 31 0,-19 12-31 15,-2-5 31-15,21-7-82 16,0 0 82-16,-26-28-81 0,1-25 81 0,25 53-111 0,0 0 111 0,-14-97-111 16,6-41 111-16,-15-96-1101 0</inkml:trace>
  <inkml:trace contextRef="#ctx0" brushRef="#br0" timeOffset="-182247.285">22627 15893 1323 0,'0'0'0'0,"0"10"0"0,-2 9 0 15,5-5 178-15,6-1-178 0,-6-2 178 0,-1-5-178 16,-2-6 126-16,0 0-126 0,4 24 126 0,-4 11-126 16,0-35 90-16,0 0-90 0,-7 42 91 0,0 12-91 0,7-54 37 15,0 0-37-15,-7 54 37 0,-2 6-37 0,-3-3 34 16,0-1-34-16,6-1 34 0,0-3-34 16,6-52 38-16,0 0-38 0,-2 85 39 0,2 21-39 0,3-18 33 15,6-6-33-15,0-13 33 0,1-13-33 0,-10-56 14 16,0 0-14-16,19 64 15 0,7-1-15 0,-26-63 0 15,0 0 0-15,23 41 1 0,3-14-1 0,-26-27-36 16,0 0 36-16,40 12-35 0,11-13 35 0,-51 1-65 16,0 0 65-16,64-38-65 0,13-29 65 0,-77 67-35 0,0 0 35 15,64-91-35-15,-3-25 35 0,-61 116-13 0,0 0 13 16,49-120-12-16,-7-12 12 0,-42 132 0 0,0 0 0 16,24-135 0-16,-10-7 0 0,-14 142 48 15,0 0-48-15,4-120 48 0,-11 13-48 0,7 107 62 0,0 0-62 0,-5-73 62 16,-9 25-62-16,14 48 46 0,0 0-46 0,-25-33 46 15,-10 18-46-15,4 13-25 0,0 14 25 16,1-2-24-16,-3 4 24 0,33-14-84 0,0 0 84 0,-56 41-84 16,-17 21 84-16,73-62-273 0,0 0 273 0,-70 72-273 15,1 19 273-15,-74 73-1132 0</inkml:trace>
  <inkml:trace contextRef="#ctx0" brushRef="#br0" timeOffset="-182032.39">22299 16482 830 0,'5'-2'0'16,"-5"2"170"-16,0 0-170 0,19 2 170 0,6 3-170 16,-25-5 274-16,0 0-274 0,35 10 275 0,8 4-275 0,-43-14 245 15,0 0-245-15,44 14 245 0,5 0-245 16,-49-14 120-16,0 0-120 0,48 8 121 0,5-1-121 0,-53-7 54 16,0 0-54-16,54 2 54 0,3-6-54 0,-5-1-53 15,1-5 53-15,-10-4-53 0,-5-3 53 0,-38 17-224 16,0 0 224-16,46-31-224 0,6-10 224 0,-52 41-156 15,0 0 156-15,68-53-156 0,10-10 156 0,70-54-1170 16</inkml:trace>
  <inkml:trace contextRef="#ctx0" brushRef="#br0" timeOffset="-181026.281">27522 14087 1412 0,'0'0'0'0,"3"-7"0"16,3 2 0-16,-6 5 137 0,0 0-137 0,3-7 138 16,-1 4-138-16,-2 3 32 0,0 0-32 0,0 0 32 15,2-4-32-15,-2 4-9 0,0 0 9 0,0 0-8 16,0 0 8-16,0 0-39 0,0 0 39 16,0 0-39-16,0 6 39 0,0-6 19 0,0 0-19 0,0 3 20 15,-2-1-20-15,2-2 53 0,0 0-53 0,0 0 54 16,0 3-54-16,0-3 59 0,0 0-59 0,0 0 59 15,0 0-59-15,0 0 63 0,0 0-63 0,0 0 64 16,0 0-64-16,0 0 42 0,0 0-42 0,0 0 42 0,2 5-42 16,1 2 30-16,1 3-30 15,-1 18 30-15,-1 11-30 0,-2-39 3 0,0 0-3 0,2 64 4 16,-1 18-4-16,-2 19 9 0,-1 17-9 16,0-13 9-16,0-6-9 0,2-99 8 0,0 0-8 0,-1 99 8 0,-3-3-8 0,4-24 7 15,4-17-7-15,-4-24 8 0,0-23-8 0,0 1 1 16,0-4-1-16,0 0 1 0,-2-3-1 0,2-2-35 15,3-5 35-15,-3-11-35 0,-1-6 35 0,1 22-76 16,0 0 76-16,-2-44-76 0,0-23 76 0,0-2-77 16,1-6 77-16,1-9-76 0,0-10 76 0,0 94-75 15,0 0 75-15,0-110-75 0,0-12 75 16,-4 28-63-16,1 14 63 0,-1 13-62 0,2 19 62 0,2 48-6 16,0 0 6-16,-1-36-6 0,1 12 6 0,0 24 25 15,0 0-25-15,-2-17 26 0,0 7-26 0,2 10 61 0,0 0-61 0,-2-6 61 16,2 5-61-16,0 1 68 0,0 0-68 15,-5 12 68-15,-2 5-68 0,7-17 55 0,0 0-55 0,-14 34 55 16,-3 9-55-16,17-43 46 0,0 0-46 0,-21 51 46 16,-5 9-46-16,26-60 36 0,0 0-36 0,-26 64 37 15,-4 2-37-15,30-66 34 0,0 0-34 0,-30 69 34 16,1 3-34-16,29-72 43 0,0 0-43 0,-18 43 44 16,8-19-44-16,10-24 51 0,0 0-51 0,-9 19 51 31,6-9-51-31,3-10 7 0,0 0-7 0,-5 5 7 0,-1-8-109 0,6 3 102 0,-3-38-101 15,-1-26 101-15,4 64-107 0,0 0 107 0,-7-101-1487 16,14 202 1487-16</inkml:trace>
  <inkml:trace contextRef="#ctx0" brushRef="#br0" timeOffset="-180183.859">30245 12686 1267 0,'0'0'0'0,"14"0"0"0,8 1 0 0,-22-1 155 15,0 0-155-15,0 0 155 0,-7 0-155 16,7 0 113-16,0 0-113 0,-7 0 113 0,0 0-113 0,7 0 74 16,0 0-74-16,-6 0 74 0,0 0-74 0,6 0 38 15,0 0-38-15,-5 0 38 0,2 0-38 0,3 0 38 16,0 0-38-16,0 0 39 0,-4 4-39 0,4-4 34 16,0 0-34-16,0 0 34 0,0 7-34 0,0-7 44 0,0 0-44 15,0 1 45-15,2 5-45 0,-2-6 40 0,0 0-40 16,2 8 41-16,-1-1-41 0,-1-7 34 15,0 0-34-15,2 10 35 0,-2 4-35 0,0-14 9 0,0 0-9 16,0 17 9-16,0 5-9 0,0-22 37 0,0 0-37 0,2 26 37 16,1 1-37-16,-3-27 1 0,0 0-1 0,9 35 2 15,3 6-2-15,-12-41 21 0,0 0-21 0,18 46 21 16,3 7-21-16,-21-53 14 16,0 0-14-16,27 57 15 0,7 3-15 0,-34-60 25 0,0 0-25 0,55 75 26 15,18 12-26-15,-73-87 76 0,0 0-76 0,82 76 77 16,12-6-77-16,-94-70 51 0,0 0-51 0,119 50 51 15,20-16-51-15,-139-34 74 0,0 0-74 0,152 12 74 16,17-22-74-16,-169 10 78 0,0 0-78 0,164-24 78 16,3-16-78-16,-167 40 44 0,0 0-44 0,164-44 45 15,-2-14-45-15,-162 58 9 0,0 0-9 0,137-60 9 0,-15-7-9 16,-122 67-35-16,0 0 35 0,108-86-35 16,-16-13 35-16,-92 99-161 0,0 0 161 0,72-117-160 0,-18-13 160 15,-54 130-180-15,0 0 180 0,40-127-179 0,-16-3 179 16,41-127-1804-16</inkml:trace>
  <inkml:trace contextRef="#ctx0" brushRef="#br0" timeOffset="-179153.263">24029 16736 2241 0,'0'0'0'0,"9"5"69"0,5 5-69 0,-2-5 69 16,2 0-69-16,-14-5-132 0,0 0 132 0,17-25-132 15,6-22 132-15,-23 47-112 0,0 0 112 0,40-72-1382 16,-80 144 1382-16</inkml:trace>
  <inkml:trace contextRef="#ctx0" brushRef="#br0" timeOffset="-171411.206">7522 9458 1054 0,'0'0'0'0,"20"2"0"16,14 0 0-16,-34-2 132 0,0 0-132 0,25 5 133 15,3 2-133-15,-28-7 109 0,0 0-109 0,21 8 109 16,-6-4-109-16,-15-4 124 0,0 0-124 0,12 3 125 16,-6 2-125-16,-6-5 130 0,0 0-130 0,0 0 130 15,-4-7-130-15,4 7 126 0,0 0-126 0,-14-15 126 16,-12-7-126-16,26 22 73 0,0 0-73 0,-42-31 74 16,-12-9-74-16,54 40 78 0,0 0-78 0,-61-42 78 15,-10-10-78-15,71 52 89 0,0 0-89 16,-98-60 89-16,-17-8-89 0,115 68 58 0,0 0-58 0,-123-57 58 0,-8-1-58 15,131 58 37-15,0 0-37 0,-141-51 37 0,-7 3-37 16,26 8 35-16,19 9-35 0,2-1 36 16,9 3-36-16,92 29 22 0,0 0-22 0,-115-41 22 0,-12-13-22 15,127 54 10-15,0 0-10 0,-147-56 10 0,-16-11-10 0,163 67 18 16,0 0-18-16,-175-60 19 0,-11 5-19 0,38 18 8 16,22 14-8-16,1 4 8 0,10 7-8 15,3 4 3-15,11 4-3 0,-10 1 4 0,-11 3-4 16,7 0 0-16,2 2 0 0,-2-1 1 0,0 1-1 0,3 0-7 15,3 3 7-15,-1-3-6 0,4-1 6 0,-1-1-10 16,4 0 10-16,-1-1-10 0,1-1 10 0,-1 4-34 16,1-1 34-16,2 1-34 0,3 0 34 0,-1 8-27 0,-6 6 27 15,8-6-27-15,6 2 27 0,91-12-15 16,0 0 15-16,-130 24-15 0,-24 15 15 0,154-39-30 0,0 0 30 0,-162 48-30 16,-15 14 30-16,44-14-36 15,20-5 36-15,7-4-36 0,12-3 36 0,5-5-31 0,9-4 31 0,12-3-31 16,8 0 31-16,60-24-8 0,0 0 8 0,-85 31-8 15,-12 5 8-15,97-36-37 0,0 0 37 0,-89 45-37 16,0 9 37-16,89-54-2 16,0 0 2-16,-91 62-1 0,-5 5 1 0,96-67-13 0,0 0 13 0,-90 79-13 15,-2 12 13-15,92-91-9 0,0 0 9 0,-65 82-9 16,20 0 9-16,45-82-15 0,0 0 15 0</inkml:trace>
  <inkml:trace contextRef="#ctx0" brushRef="#br0" timeOffset="-170892.821">0 11497 2839 0,'0'0'28'15,"0"0"-28"-15,141 84 28 0,98 55-28 0,-239-139 23 16,0 0-23-16,207 82 24 0,9-19-24 0,-45-25 11 16,-28-26-11-16,-37 3 11 0,-29-8-11 0,24 2 1 0,5-9-1 15,-9 3 1-15,-2 1-1 0,-95-4 1 16,0 0-1-16,144 1 1 0,34-1-1 0,-178 0-2 0,0 0 2 16,191-8-1-16,29-8 1 0,-220 16-2 15,0 0 2-15,230-27-2 0,16-16 2 0,-246 43-11 0,0 0 11 0,271-55-11 16,27-15 11-16,-298 70-4 0,0 0 4 0,302-65-4 15,15-2 4-15,-317 67-7 0,0 0 7 0,310-58-6 16,0 3 6-16,-310 55-14 0,0 0 14 0,310-48-13 16,0 3 13-16,-310 45 1 0,0 0-1 0,301-48 1 15,-4-3-1-15,-297 51 0 0,0 0 0 0,284-65 0 16,-13-10 0-16,-271 75 1 0,0 0-1 0,260-93 2 16,-18-17-2-16,-242 110 10 0,0 0-10 0,234-111 10 15,-15-7-10-15,-219 118 8 0,0 0-8 0,195-105 9 16,-21 9-9-16,-174 96 15 0,0 0-15 0,136-75 16 15,-33 10-16-15,-103 65 23 0,0 0-23 0,75-45 24 0,-28 21-24 16,-47 24 32-16,0 0-32 0,30-20 32 0,-16 13-32 16,-14 7 53-16,0 0-53 0,3-24 53 0,-10-3-53 0,7 27 75 15,0 0-75-15,-31-65 76 0,-20-25-76 16,51 90 43-16,0 0-43 0,-80-106 44 0,-26-19-44 0,106 125 34 16,0 0-34-16,-115-130 34 15,-21-16-34-15,136 146 8 0,0 0-8 0,-157-126 9 0,-21 4-9 16,178 122-13-16,0 0 13 0,-228-122-12 0,-40 1 12 0,43 27-120 15,21 22 120-15,1 13-119 0,7 13 119 0,196 46-223 16,0 0 223-16,-285-72-223 0,-57-19 223 16,-283-70-1980-16</inkml:trace>
  <inkml:trace contextRef="#ctx0" brushRef="#br0" timeOffset="-169081.063">24651 16009 1031 0,'0'0'0'0,"-5"0"0"16,-1 0 0-16,6 0 108 0,0 0-108 0,-5 0 108 0,5 2-108 15,0-2 63-15,0 0-63 0,0 8 64 0,2 4-64 16,-2-12 56-16,0 0-56 0,3 36 56 0,-1 18-56 16,-2-54 13-16,0 0-13 0,5 66 14 0,4 15-14 0,-9-81 59 15,0 0-59-15,9 113 59 0,1 29-59 16,-10-142 80-16,0 0-80 0,7 125 81 0,0 2-81 0,-7-127 100 15,0 0-100-15,4 106 101 0,-3-12-101 0,-1-94 74 16,0 0-74-16,0 62 75 16,0-24-75-16,0-38 30 0,0 0-30 0,0 24 30 0,-1-17-30 15,1-7 6-15,0 0-6 0,1-4 7 0,1-13-7 0,-2 17-4 0,0 0 4 16,4-31-3-16,4-13 3 16,-8 44-25-16,0 0 25 0,0-55-24 0,0-14 24 0,0 69-15 0,0 0 15 15,-5-90-14-15,-4-22 14 0,9 112-6 16,0 0 6-16,-7-91-5 0,1 9 5 0,6 82 0 0,0 0 0 0,-6-51 0 15,3 22 0-15,3 29 18 0,0 0-18 16,-2-23 18-16,2 13-18 0,0 10 40 0,0 0-40 0,0-8 41 16,0 4-41-16,0 4 22 0,0 0-22 0,4-7 23 15,1 0-23-15,-5 7 5 0,0 0-5 0,12-17 6 16,7-7-6-16,-19 24 0 16,0 0 0-16,23-36 0 0,3-8 0 0,-3 4-4 0,1 1 4 0,-5 3-3 15,0 2 3-15,4 6-16 0,0 4 16 16,-1 5-15-16,1 6 15 0,-23 13-10 0,0 0 10 0,33-12-9 15,9 3 9-15,-42 9-10 0,0 0 10 0,49-5-9 16,6 3 9-16,-4 6-1 0,-1 4 1 0,-8-1-1 16,-4 0 1-16,-38-7-1 0,0 0 1 0,42 9 0 15,4 1 0-15,-46-10-13 0,0 0 13 0,45 8-12 16,0-1 12-16,-45-7-95 0,0 0 95 0,47 5-94 0,0-3 94 16,-47-2-122-16,0 0 122 0,23 4-121 0,-18-1 121 15,23 4-1227-15</inkml:trace>
  <inkml:trace contextRef="#ctx0" brushRef="#br0" timeOffset="-168059.599">25930 16002 1311 0,'0'0'0'0,"-6"-3"0"0,-2-4 0 0,8 7 166 0,0 0-166 0,0 0 166 15,3-3-166-15,-3 3 123 0,0 0-123 0,0 0 123 16,0 0-123-16,0 0 49 0,0 0-49 0,-9-2 49 16,-6-2-49-16,-1 1 1 0,0-2-1 0,2 2 1 15,4 1-1-15,-2 2 50 0,1 2-50 0,-1-1 51 16,0 3-51-16,-4 2 37 0,-3 3-37 0,-2 0 37 16,-1 1-37-16,22-10 17 0,0 0-17 0,-37 26 17 15,-7 11-17-15,44-37 23 0,0 0-23 0,-45 48 24 16,-2 12-24-16,0 12 13 15,0 10-13-15,19-28 14 0,12-19-14 0,16-35 27 0,0 0-27 0,-13 76 27 16,4 22-27-16,12-20 0 0,10-2 0 0,0-18 0 16,5-14 0-16,-18-44 0 0,0 0 0 0,28 42 0 15,7-8 0-15,-35-34-27 0,0 0 27 0,55 32-27 0,17-1 27 16,-72-31-77-16,0 0 77 0,73 5-77 0,9-17 77 16,-82 12-36-16,0 0 36 0,82-30-35 15,1-18 35-15,-83 48-32 0,0 0 32 0,75-60-32 0,-7-14 32 16,-68 74 9-16,0 0-9 0,58-79 9 0,-11-6-9 15,-14 18 38-15,-14 12-38 0,-2 5 39 0,-6 6-39 0,-11 44 30 16,0 0-30-16,10-38 30 0,-1 5-30 16,-9 33 45-16,0 0-45 0,7-25 46 0,-4 6-46 0,-3 19 57 15,0 0-57-15,2-14 57 0,0 6-57 16,-2 8 55-16,0 0-55 0,0-6 56 0,-2 3-56 0,2 3 25 16,0 0-25-16,0 0 26 0,-2-3-26 0,2 3 12 15,0 0-12-15,-3 3 12 0,-4 2-12 0,7-5-1 0,0 0 1 16,-10 21 0-16,-4 8 0 0,1 9-56 0,3 6 56 15,3 4-55-15,4 5 55 0,3-53-63 0,0 0 63 16,0 64-63-16,3 9 63 0,-1-11-42 0,1-7 42 0,-1-12-41 16,1-13 41-16,3-2-33 0,-1-6 33 0,-2-7-32 15,1-8 32-15,-1 0-15 16,1-2 15-16,3-5-14 0,2-3 14 0,-9 3-36 0,0 0 36 0,13-22-36 16,5-14 36-16,-18 36-36 0,0 0 36 0,16-52-35 15,1-15 35-15,-17 67-15 0,0 0 15 0,10-72-14 16,-1-10 14-16,-9 82-1 0,0 0 1 15,5-99 0-15,-1-14 0 0,-4 113 10 0,0 0-10 0,2-88 10 16,-1 13-10-16,-1 75 69 0,0 0-69 0,0-44 70 16,0 21-70-16,0 23 77 0,0 0-77 0,0-17 78 15,0 10-78-15,0 7 56 0,0 0-56 0,2-8 57 16,3 4-57-16,-5 4 20 0,0 0-20 0,11-12 20 16,3 0-20-16,-14 12 0 0,0 0 0 0,19-15 0 15,3-6 0-15,-22 21-57 0,0 0 57 0,23-22-57 0,3-4 57 16,-7 8-87-16,-3 2 87 0,-4 4-87 0,-3 5 87 0,-4 2-75 15,-1 2 75-15,-1-1-75 16,1 3 75-16,-4 1-93 0,0 0 93 0,0 0-92 0,0 0 92 16,0 0-44-16,0 0 44 0,-4 13-43 0,-8 11 43 0,12-24-9 15,0 0 9-15,-9 34-9 0,-1 11 9 16,10-45-13-16,0 0 13 0,-5 50-13 0,3 5 13 0,2-6-3 16,2 1 3-16,1-14-3 0,4-9 3 0,0 1-11 15,4-3 11-15,1-1-11 0,2-3 11 0,-2 1-1 0,2 2 1 16,-2-5-1-16,2-5 1 0,0 3 34 0,0-2-34 15,-2-1 35-15,0-4-35 0,-12-10 59 16,0 0-59-16,18 14 59 0,1 1-59 16,-19-15 67-16,0 0-67 0,14 12 67 0,-2 0-67 0,-12-12 71 15,0 0-71-15,10 11 71 0,-4-3-71 0,-6-8 38 16,0 0-38-16,1 12 39 0,-1 2-39 0,0-14-11 0,0 0 11 0,-12 22-11 16,-7 7 11-16,-2-1-99 15,-5 1 99-15,10-10-99 0,6-7 99 16,10-12-135-16,0 0 135 0,-35 29-134 0,-9 7 134 0,-32 29-1163 0</inkml:trace>
  <inkml:trace contextRef="#ctx0" brushRef="#br0" timeOffset="-167611.821">27295 15901 1367 0,'0'0'0'0,"-10"2"0"0,-9 3 0 0,19-5 166 16,0 0-166-16,-4 2 166 0,8 0-166 0,-4-2 120 16,0 0-120-16,0 0 121 0,5 0-121 0,-5 0 77 15,0 0-77-15,-2 3 78 0,-3 0-78 0,-4 6 38 16,-3 1-38-16,7-3 38 0,1-3-38 0,-1 1 44 16,0-2-44-16,-11 21 44 0,-6 14-44 0,22-38 5 15,0 0-5-15,-19 56 5 0,-1 18-5 0,6 0 13 16,6 3-13-16,1 17 13 0,3 14-13 15,4-17 15-15,4-6-15 0,1-25 15 0,2-17-15 0,3-9 3 0,6-10-3 0,-4-5 4 16,0-5-4-16,-12-14-6 0,0 0 6 16,25 15-5-16,6 1 5 0,-31-16-46 0,0 0 46 0,47-4-45 15,14-13 45-15,-61 17-50 0,0 0 50 0,66-48-49 16,9-27 49-16,-24 8-21 0,-13-2 21 0,-6 8-21 16,-12 4 21-16,-6 14 0 0,-7 11 0 0,0-2 0 15,0 3 0-15,-7 31 39 0,0 0-39 0,2-45 40 16,-4-6-40-16,-1 8 22 0,-4 2-22 15,2 7 23-15,1 5-23 0,-3 5 7 0,-3 6-7 0,1 3 7 16,-1 3-7-16,-3 2-43 0,-2-1 43 0,1 6-43 16,2 2 43-16,12 3-112 0,0 0 112 0,-41 7-111 15,-14 10 111-15,55-17-192 0,0 0 192 0,-60 24-192 16,-7 12 192-16,-61 26-1043 0</inkml:trace>
  <inkml:trace contextRef="#ctx0" brushRef="#br0" timeOffset="-167410.918">26769 16359 1211 0,'0'0'0'0,"12"-4"0"0,9-3 0 0,-21 7 194 16,0 0-194-16,16 0 194 0,-2 2-194 15,-14-2 152-15,0 0-152 0,35 5 152 0,12 4-152 0,-4-1 152 16,3 1-152-16,-6-2 153 0,-4 0-153 0,-36-7 49 16,0 0-49-16,44 7 50 0,1 1-50 0,-45-8 12 15,0 0-12-15,53 3 13 0,4-3-13 0,-5-3-45 16,-1-5 45-16,-6-6-45 0,-5-3 45 0,-40 17-169 15,0 0 169-15,42-33-169 0,2-13 169 0,41-33-1326 0</inkml:trace>
  <inkml:trace contextRef="#ctx0" brushRef="#br0" timeOffset="-167219.416">28389 16473 1390 0,'-5'-6'0'0,"5"6"-101"0,0 0 101 0,-14-24-100 15,-5-16 100-15,19 40-104 0,0 0 104 0,-17-49-103 16,-1-13 103-16,-17-49-651 0</inkml:trace>
  <inkml:trace contextRef="#ctx0" brushRef="#br0" timeOffset="-166548.635">29471 15941 1670 0,'0'0'0'0,"-15"0"0"0,-10-7 0 0,11 5 187 15,6 0-187-15,-1 2 187 0,4 0-187 0,5 0 100 16,0 0-100-16,-35 6 101 0,-17 4-101 0,52-10 33 0,0 0-33 0,-61 14 34 16,-11 3-34-16,8 5-10 0,3 4 10 15,8-2-9-15,6-2 9 0,47-22-7 0,0 0 7 16,-73 50-6-16,-16 18 6 0,21-8-4 16,7 0 4-16,27-26-4 0,20-17 4 0,14-17 0 0,0 0 0 0,-30 72 0 15,-5 29 0-15,11-18 0 0,6-6 0 16,10-31 0-16,8-24 0 0,0 6-10 0,5-8 10 0,0-3-9 15,2-5 9-15,2 2-39 0,0-2 39 0,8-2-39 16,7-3 39-16,-24-7-12 0,0 0 12 0,40-8-12 16,14-15 12-16,-54 23-44 0,0 0 44 0,54-44-43 15,6-21 43-15,-1-11-13 0,4-11 13 0,-20 15-13 16,-10 5 13-16,-33 67-1 0,0 0 1 0,30-80 0 16,-7-9 0-16,-23 89 1 0,0 0-1 0,17-91 2 0,-3-5-2 15,-14 96 42-15,0 0-42 0,3-94 42 0,-6-2-42 16,-1 15 37-16,-3 11-37 0,-1 13 38 15,-3 15-38-15,4 6 51 0,0 10-51 16,2 9 51-16,0 7-51 0,0-6 31 0,-2 1-31 0,0-2 31 0,0-1-31 0,7 18 34 16,0 0-34-16,-9-17 34 0,0-2-34 0,9 19 0 15,0 0 0-15,-8-15 0 0,1 3 0 0,7 12 0 16,0 0 0-16,-6-9 0 0,3 4 0 16,3 5-3-16,0 0 3 0,-2-3-3 0,0 1 3 0,2 2-8 15,0 0 8-15,0 0-8 0,0-3 8 0,0 3-33 16,0 0 33-16,0 0-33 0,4 5 33 0,1 5-26 15,2 4 26-15,5 18-26 0,6 8 26 0,-18-40-25 16,0 0 25-16,21 73-24 0,3 25 24 0,-24-98-17 16,0 0 17-16,28 156-16 0,5 46 16 0,-33-202-2 0,0 0 2 15,30 192-1-15,-2 8 1 0,-28-200-5 0,0 0 5 16,26 158-5-16,-4-28 5 0,-22-130-77 0,0 0 77 0,25 91-76 16,-1-38 76-16,-24-53-217 0,0 0 217 15,31-7-216-15,4-54 216 0,-35 61-154 0,0 0 154 0,33-105-154 16,2-46 154-16,33-104-878 15</inkml:trace>
  <inkml:trace contextRef="#ctx0" brushRef="#br0" timeOffset="-166152.081">29757 15865 1681 0,'0'0'0'0,"0"14"0"15,2 8 0-15,1 1 205 0,4 1-205 0,-5-12 205 0,-4-9-205 16,0 2 99-16,1 0-99 0,1 4 100 0,0 1-100 15,0 4 1-15,-2 3-1 0,0-9 2 0,2-2-2 0,-1-1-17 16,-3 0 17-16,-1 5-16 0,0 6 16 0,5-16-19 16,0 0 19-16,-6 41-18 0,1 17 18 0,2 2-2 15,1 5 2-15,4 0-1 0,3 0 1 0,-5-65 0 16,0 0 0-16,14 84 0 0,7 12 0 0,1-26-4 16,3-11 4-16,-6-22-3 0,-2-18 3 15,-17-19-43-15,0 0 43 0,37 12-42 0,12-10 42 0,-49-2-76 16,0 0 76-16,73-29-75 0,19-26 75 0,-19 2-76 15,-6-9 76-15,-15 6-76 0,-12 1 76 0,-40 55-11 0,0 0 11 16,40-60-10-16,-3-5 10 0,-37 65 20 0,0 0-20 16,27-74 20-16,-4-8-20 15,-23 82 62-15,0 0-62 0,9-76 62 0,-11 4-62 0,2 72 96 0,0 0-96 16,-12-68 96-16,-13 3-96 0,25 65 77 0,0 0-77 0,-34-64 78 16,-12 4-78-16,46 60 21 0,0 0-21 15,-59-51 21-15,-12 5-21 0,71 46-23 0,0 0 23 0,-82-29-22 16,-9 12 22-16,91 17-184 0,0 0 184 0,-92 3-184 15,-6 16 184-15,98-19-145 0,0 0 145 0,-99 39-144 16,-2 19 144-16,-99 40-1146 0</inkml:trace>
  <inkml:trace contextRef="#ctx0" brushRef="#br0" timeOffset="-165937.619">29457 16249 1233 0,'0'0'0'0,"42"7"0"0,28 5 0 15,-70-12 291-15,0 0-291 0,82 14 292 0,15 1-292 16,-97-15 157-16,0 0-157 0,96 12 158 0,5-3-158 16,-21-3 96-16,-13 0-96 0,-13-6 96 0,-11-6-96 0,-43 6-78 15,0 0 78-15,35-12-78 0,-9-6 78 0,-26 18-167 16,0 0 167-16,61-31-1379 0,-122 62 1379 0</inkml:trace>
  <inkml:trace contextRef="#ctx0" brushRef="#br0" timeOffset="-165771.06">30905 16708 1849 0,'0'0'0'0,"0"0"-68"0,0 0 68 0,-9-63-68 15,-6-42 68-15,15 105-142 0,0 0 142 0,-25-168-1066 16,50 336 1066-16</inkml:trace>
  <inkml:trace contextRef="#ctx0" brushRef="#br0" timeOffset="-133584.57">23100 18086 102 0,'0'0'0'0,"0"0"0"0,0 0 0 0,-3 0 0 16,-1 1 0-16,4-1 32 0,0 0-32 0,0 0 32 16,-1 0-32-16,1 0 57 0,0 0-57 0,0 0 57 15,0 0-57-15,0 0 87 0,0 0-87 0,0 0 88 16,0 0-88-16,0 0 103 0,0 0-103 0,0 0 104 16,-6 0-104-16,6 0 92 0,0 0-92 0,0 0 93 0,-3 0-93 15,3 0 80-15,0 0-80 0,0 0 80 0,-5 0-80 16,5 0 75-16,0 0-75 0,-4 0 76 0,1 0-76 15,3 0 61-15,0 0-61 0,-4 0 62 0,3 2-62 0,1-2 69 16,0 0-69-16,-4 2 70 0,2-2-70 0,2 0 37 16,0 0-37-16,0 0 37 0,7 0-37 0,-7 0 36 15,0 0-36-15,16-2 36 0,3-1-36 0,-19 3 15 16,0 0-15-16,35-6 15 0,10 0-15 0,-45 6 53 16,0 0-53-16,51-9 53 0,8 0-53 0,-59 9 34 15,0 0-34-15,56-6 34 0,0 0-34 0,-56 6 33 16,0 0-33-16,55-3 34 0,-1 3-34 0,-54 0 15 15,0 0-15-15,51 0 15 0,-2 2-15 0,-49-2 12 16,0 0-12-16,45 3 13 0,-3 1-13 0,-42-4 16 0,0 0-16 16,33 3 17-16,-7 0-17 0,-26-3-35 0,0 0 35 0,19 2-34 15,-5 0 34-15,-14-2-92 0,0 0 92 16,7-2-91-16,-5-1 91 0,-2 3-147 0,0 0 147 0,-14-7-146 16,-12-3 146-16,-14-8-939 0</inkml:trace>
  <inkml:trace contextRef="#ctx0" brushRef="#br0" timeOffset="-133347.987">22907 18360 1065 0,'5'-6'0'0,"-5"6"145"0,0 0-145 0,5-5 145 0,1 0-145 0,-6 5 73 16,0 0-73-16,14-2 73 0,7 1-73 0,-21 1 56 15,0 0-56-15,27-4 57 0,7 1-57 0,-34 3-1 16,0 0 1-16,40-4-1 0,7-1 1 0,-47 5-4 16,0 0 4-16,55-1-3 0,12-1 3 15,-67 2-115-15,0 0 115 0,68 2-115 0,3 1 115 0,-71-3-159 16,0 0 159-16,89 5-159 0,12 2 159 0,89 5-693 16</inkml:trace>
  <inkml:trace contextRef="#ctx0" brushRef="#br0" timeOffset="-131383.249">24125 17743 785 0,'0'0'0'0,"0"0"87"16,0 0-87-16,0 0 87 0,3 2-87 0,-3-2 69 15,0 0-69-15,0 0 70 0,0 0-70 0,0 0 41 16,0 0-41-16,0 0 42 0,4 0-42 0,-4 0 9 15,0 0-9-15,3 1 9 0,1 1-9 0,-4-2-21 0,0 0 21 16,5 2-21-16,-5-2 21 0,0 0-16 16,0 0 16-16,0 0-15 0,3 3 15 0,-3-3-20 15,0 0 20-15,0 0-19 0,6 5 19 0,-6-5-5 0,0 0 5 16,3 4-5-16,1-3 5 0,-4-1-3 16,0 0 3-16,1 4-3 0,1-2 3 0,-2-2-6 0,0 0 6 15,2 3-5-15,-2-1 5 0,0-2-7 0,0 0 7 0,0 3-6 16,2-1 6-16,-2-2-3 0,0 0 3 0,0 3-3 15,1-1 3-15,-1-2-6 0,0 0 6 0,0 0-6 16,2 3 6-16,-2-3-7 0,0 0 7 0,0 0-7 16,0 0 7-16,0 0-3 0,0 0 3 0,0 0-3 15,0 0 3-15,0 0-2 0,0 0 2 0,0 0-2 16,0 0 2-16,0 0 0 0,0 0 0 0,0 0 0 16,0 0 0-16,0 0 9 0,0 0-9 0,0 0 9 15,0 0-9-15,0 0 34 0,0 0-34 0,0 0 35 16,0 0-35-16,0 0 18 0,0 0-18 0,0 0 19 0,0 0-19 15,0 0 36-15,0 0-36 0,0 0 37 0,0 0-37 16,0 0 6-16,0 0-6 0,0 0 7 0,0 0-7 16,0 0 18-16,0 0-18 0,0 0 19 0,0 0-19 0,0 0 39 15,0 0-39-15,0 0 39 0,0 4-39 16,0-4 47-16,0 0-47 0,0 0 47 0,4 3-47 16,-4-3 52-16,0 0-52 0,3 12 53 0,4 5-53 0,-7-17 38 15,0 0-38-15,12 38 39 0,6 17-39 0,-1 0 18 16,2 5-18-16,-5-7 19 0,2-5-19 0,-16-48 53 15,0 0-53-15,16 63 54 0,-1 9-54 0,1 3 50 16,0 8-50-16,-6-39 51 0,-5-21-51 0,2 1 13 0,-2-7-13 16,2-2 13-16,2-3-13 0,-4 2 25 0,-1-2-25 15,-1-5 26-15,1-4-26 0,-2 0 12 0,1 1-12 16,-1-2 13-16,5-4-13 0,-4-3 1 0,-1-2-1 0,1-3 2 16,1-4-2-16,-4 14 0 0,0 0 0 0,0-24 0 15,-4-10 0-15,4 34 0 0,0 0 0 0,-3-40 0 16,-1-6 0-16,-3 5 0 0,1 0 0 15,0 7 1-15,5 4-1 0,-5 3 22 0,1 1-22 0,2 6 22 16,3 1-22-16,0 19 7 0,0 0-7 0,0-21 8 16,0 1-8-16,0 20 27 0,0 0-27 0,0-19 27 15,0 0-27-15,0 19 20 0,0 0-20 0,0-15 20 16,1 3-20-16,-1 12 16 0,0 0-16 0,0-11 17 16,2 1-17-16,-2 10 18 0,0 0-18 0,0-7 18 15,2 0-18-15,-2 7 3 0,0 0-3 0,3-12 4 16,4-5-4-16,-7 17 7 0,0 0-7 0,9-20 8 0,1-4-8 15,-1 0 3-15,0 0-3 0,1 3 3 0,-1 2-3 16,-2 4 0-16,0 1 0 0,2 2 0 0,-1 4 0 16,-1 1 0-16,-1 0 0 0,1 0 0 0,1 2 0 15,-8 5 1 1,0 0-1-16,7-3 2 0,5-1-2 0,-12 4 1 0,0 0-1 0,13 0 1 0,2 2-1 0,-15-2 0 16,0 0 0-16,21 5 0 0,0 4 0 0,-21-9-10 15,0 0 10-15,23 10-10 0,3 4 10 0,-26-14-52 16,0 0 52-16,24 12-51 0,2 1 51 15,-26-13-90-15,0 0 90 0,23 9-89 0,-4-4 89 0,-1-3-175 16,-3-2 175-16,-6-11-175 0,0-6 175 0,-9 17-153 0,0 0 153 16,-2-27-152-16,-7-11 152 0,-1-27-844 15</inkml:trace>
  <inkml:trace contextRef="#ctx0" brushRef="#br0" timeOffset="-130782.349">24958 17553 1076 0,'0'0'0'0,"0"0"129"0,0 0-129 0,8-2 130 0,6-1-130 16,-14 3 92-16,0 0-92 0,14-4 93 0,4 1-93 16,-18 3 59-16,0 0-59 0,17-2 60 15,2 2-60-15,-19 0 52 0,0 0-52 0,21 2 52 0,2 1-52 0,-23-3 52 16,0 0-52-16,21 5 53 0,-2 0-53 0,-19-5 33 16,0 0-33-16,15 6 33 0,-2-1-33 0,-13-5 10 15,0 0-10-15,15 7 10 0,-4 1-10 0,-11-8 2 16,0 0-2-16,10 9 2 0,-1 1-2 0,-6 2 1 15,3 0-1-15,-5-3 2 0,-1-3-2 0,-1 3-1 0,-1 1 1 16,0 2-1-16,-1 2 1 16,3-14-11-16,0 0 11 0,-9 24-10 0,-5 8 10 0,14-32-26 15,0 0 26-15,-17 36-26 0,-3 4 26 0,20-40-7 0,0 0 7 0,-24 44-6 16,-6 6 6-16,30-50-17 0,0 0 17 0,-24 39-17 16,1-3 17-16,23-36 0 0,0 0 0 15,-17 30 0-15,3-8 0 0,14-22 25 0,0 0-25 16,-10 19 26-16,4-7-26 0,6-12 38 0,0 0-38 0,-5 10 38 15,3-3-38-15,2-7 33 0,0 0-33 0,4 7 33 16,3 0-33-16,-7-7 33 16,0 0-33-16,14 5 34 0,5-4-34 0,-19-1 22 0,0 0-22 0,23 2 22 15,4-2-22-15,0 0 18 0,0 0-18 0,-4 0 18 16,-2 2-18-16,-21-2-14 0,0 0 14 0,24 1-13 16,4 3 13-16,-2 1-90 0,-1 2 90 0,-10-2-90 15,-6-2 90-15,5 1-122 0,2-1 122 0,-2 1-122 16,5-3 122-16,-19-1-158 0,0 0 158 0,21 0-158 0,1 0 158 15,-22 0-125-15,0 0 125 16,21-5-125-16,0-2 125 0,21-5-766 0</inkml:trace>
  <inkml:trace contextRef="#ctx0" brushRef="#br0" timeOffset="-129826.278">26308 17208 1356 0,'0'0'0'0,"0"0"-171"0,0 0 171 16,0 0-171-16,-2 6 171 0,2-6-48 0,0 0 48 0,0 0-47 16,0 3 47-16,0-3-76 0,0 0 76 0,0 0-75 15,0 0 75-15,0 0-52 0,0 0 52 0,0 0-51 16,0 0 51-16,0 0 1 0,0 0-1 0,0 0 2 15,0 0-2-15,0 0 50 0,0 0-50 0,0 0 50 16,-4 2-50-16,1-1 68 0,-1-1-68 0,4 0 69 16,-3 2-69-16,3-2 65 0,0 0-65 0,-7 4 65 15,-5 2-65-15,0 3 60 0,-4 3-60 0,7-4 60 16,-1-2-60-16,1-1 58 0,2-2-58 0,-5 13 58 16,-4 6-58-16,4 0 45 15,0 0-45-15,3-6 45 0,2-4-45 0,7-12 53 0,0 0-53 0,-7 27 54 16,0 8-54-16,7-35 60 0,0 0-60 0,-7 37 60 15,0 4-60-15,2-1 45 0,3 1-45 0,-1-15 46 16,1-13-46-16,2 4 48 0,0-3-48 16,2 12 49-16,1 5-49 0,-3-31 53 0,0 0-53 0,9 37 54 0,5 8-54 0,-14-45 32 15,0 0-32-15,12 44 32 0,2 3-32 0,-14-47 16 16,0 0-16-16,14 44 17 0,0 1-17 16,0-6 12-16,-4-3-12 0,-3-12 12 0,-1-10-12 15,2 5 9-15,1-2-9 0,1 5 10 0,3 4-10 0,-3 3 15 16,1 5-15-16,-5-10 15 0,1-7-15 0,-7-17 22 15,0 0-22-15,7 31 23 0,0 8-23 0,-7-39 22 16,0 0-22-16,2 38 23 0,-2 2-23 0,-2-6 15 16,1-5-15-16,-1-10 16 0,0-11-16 0,-3 1 0 15,-2-4 0-15,-9 5 0 0,-5 4 0 0,2 0-37 0,-5 1 37 16,6-6-37-16,3-6 37 0,15-3-65 16,0 0 65-16,-33 2-65 0,-9-6 65 0,42 4-119 15,0 0 119-15,-40-13-119 0,-4-10 119 0,-39-13-1210 0</inkml:trace>
  <inkml:trace contextRef="#ctx0" brushRef="#br0" timeOffset="-127874.619">26503 18594 393 0,'0'0'0'0,"0"0"39"16,0 0-39-16,5-3 39 0,2-4-39 0,-7 7 74 16,0 0-74-16,5-3 74 15,-1-1-74-15,-4 4 73 0,0 0-73 0,0 0 74 0,1-3-74 0,-1 3 68 16,0 0-68-16,0 0 69 0,0 0-69 0,0 0 78 16,0 0-78-16,0 0 78 0,0 0-78 0,0 0 73 0,0 0-73 15,0 0 73-15,0 0-73 0,0 0 61 16,0 0-61-16,0 0 62 0,0 0-62 0,0 0 59 15,0 0-59-15,0 0 59 0,-3-2-59 0,3 2 62 0,0 0-62 16,0 0 63-16,-4-2-63 0,4 2 57 0,0 0-57 0,0 0 57 16,0 0-57-16,0 0 51 15,0 0-51-15,0 0 51 0,-5 2-51 0,5-2 23 0,0 0-23 0,-9 3 24 16,-1 4-24-16,10-7 36 0,0 0-36 0,-14 9 37 16,-3 1-37-16,17-10 6 0,0 0-6 0,-18 12 6 15,-1 2-6-15,19-14 11 0,0 0-11 0,-19 17 11 16,-2 2-11-16,21-19 39 0,0 0-39 0,-17 19 40 15,1 0-40-15,16-19 5 0,0 0-5 0,-12 17 5 16,1 0-5-16,11-17 5 0,0 0-5 0,-8 15 6 16,2-3-6-16,6-12 8 0,0 0-8 0,-5 12 9 15,2-2-9-15,3-10 0 0,0 0 0 0,0 14 1 16,1 3-1-16,-1-17 2 0,0 0-2 0,9 21 2 16,3 3-2-16,-12-24-1 0,0 0 1 0,19 24 0 15,8 2 0-15,-27-26-15 0,0 0 15 0,29 22-15 16,6-2 15-16,-35-20-40 0,0 0 40 0,38 14-40 0,4-4 40 0,-42-10-31 15,0 0 31-15,40 2-31 0,2-9 31 0,-42 7-15 16,0 0 15-16,40-17-14 0,0-10 14 16,-40 27-21-16,0 0 21 0,37-33-21 0,-4-6 21 15,-33 39-4-15,0 0 4 0,31-40-3 0,1-3 3 0,-32 43-1 16,0 0 1-16,27-36 0 0,-2 6 0 0,-25 30 6 16,0 0-6-16,17-24 6 0,-3 7-6 0,-14 17 51 15,0 0-51-15,9-16 52 0,-4 6-52 0,-5 10 39 16,0 0-39-16,-5-7 39 0,-7 4-39 0,12 3 52 0,0 0-52 15,-23-4 52-15,-7 1-52 0,1-1 0 0,-4 3 0 16,12 1 1-16,9 0-1 0,-2 0-64 16,0 1 64-16,-14-2-64 0,-10-3 64 0,38 4-160 0,0 0 160 0,-46-8-160 15,-6-4 160-15,-46-9-1146 0</inkml:trace>
  <inkml:trace contextRef="#ctx0" brushRef="#br0" timeOffset="-127159.931">26376 17030 180 0,'0'0'0'0,"0"0"67"0,0 0-67 0,0 0 67 16,0 5-67-16,0-5 58 0,0 0-58 0,0 0 59 16,0 4-59-16,0-4 42 0,0 0-42 15,0 0 42-15,0 0-42 0,0 0 59 0,0 0-59 0,0 0 60 16,0 0-60-16,0 0 71 0,0 0-71 0,0 0 72 0,0 0-72 16,0 0 81-16,0 0-81 0,0 0 82 15,0 0-82-15,0 0 75 0,0 0-75 0,0 0 75 16,0 3-75-16,0-3 57 0,0 0-57 0,1 12 57 15,1 5-57-15,-2-17 47 0,0 0-47 0,5 29 47 0,2 11-47 0,-7-40 20 16,0 0-20-16,11 43 20 0,1 6-20 0,-12-49 20 16,0 0-20-16,12 53 20 0,0 6-20 15,-12-59 25-15,0 0-25 0,12 53 26 0,1-2-26 0,-13-51 6 16,0 0-6-16,8 40 7 0,1-8-7 0,-9-32 1 16,0 0-1-16,7 26 2 0,-2-6-2 0,-5-20-50 15,0 0 50-15,7 7-50 0,0-12 50 0,-7 5-113 16,0 0 113-16,5-24-113 0,1-17 113 0,-6 41-142 0,0 0 142 15,0-48-142-15,-6-12 142 0,1-48-531 0</inkml:trace>
  <inkml:trace contextRef="#ctx0" brushRef="#br0" timeOffset="-126659.733">26221 17059 382 0,'7'2'0'0,"-7"-2"54"0,0 0-54 0,-6 9 55 15,-8 4-55-15,14-13 38 0,0 0-38 0,-7 7 38 16,0-2-38-16,7-5 15 0,0 0-15 0,-1 4 15 16,2-4-15-16,-1 0 33 0,0 0-33 0,11 0 34 15,8-4-34-15,-19 4 40 0,0 0-40 0,26-3 40 16,7-4-40-16,-33 7 39 0,0 0-39 0,39-7 39 16,4 0-39-16,-43 7 57 0,0 0-57 0,44-7 57 0,1 2-57 15,-45 5 66-15,0 0-66 0,38-5 67 0,-1 2-67 16,-37 3 92-16,0 0-92 0,24-4 92 15,-3 3-92-15,-21 1 71 0,0 0-71 0,18-2 71 0,-6 0-71 0,-12 2 57 16,0 0-57-16,12 0 57 0,-2 2-57 16,-10-2 41-16,0 0-41 0,7 2 41 15,-1-1-41-15,-6-1 18 0,0 0-18 0,3 2 18 0,1-2-18 0,-4 0 2 16,0 0-2-16,0 0 2 0,3 0-2 0,-3 0 6 16,0 0-6-16,0 0 7 0,0 0-7 0,0 0 2 15,0 0-2-15,0 0 3 0,0 0-3 0,0 0 1 16,0 0-1-16,0 0 2 0,0 0-2 0,0 0 4 15,0 0-4-15,0 0 4 0,2 5-4 0,-2-5 12 0,0 0-12 16,2 10 12-16,1 6-12 0,-3-16 8 0,0 0-8 16,5 26 9-16,1 10-9 0,-1-6 3 0,2 1-3 15,-4-2 4-15,1-3-4 0,-4-26 7 0,0 0-7 16,3 38 7-16,2 6-7 0,-5-44 3 16,0 0-3-16,4 43 3 0,-2 0-3 0,-2-43-1 0,0 0 1 0,1 34 0 15,-1-5 0-15,0-29-62 0,0 0 62 0,0 23-61 16,0-8 61-16,0-15-75 15,0 0 75-15,-5 0-75 0,-2-14 75 0,7 14-157 0,0 0 157 0,-7-27-156 16,0-14 156-16,-7-28-757 0</inkml:trace>
  <inkml:trace contextRef="#ctx0" brushRef="#br0" timeOffset="-126352.958">26349 17506 751 0,'7'-5'0'0,"-7"5"106"0,0 0-106 0,0 4 106 0,-1 6-106 0,1-10 83 16,0 0-83-16,-2 7 83 16,0-2-83-16,2-5 96 0,0 0-96 0,-2 3 97 0,2 1-97 0,0-4 86 15,0 0-86-15,0 0 87 0,-1 3-87 0,1-3 70 16,0 0-70-16,3 0 70 0,4-1-70 0,-7 1 68 16,0 0-68-16,16-2 69 0,6 0-69 0,-22 2 71 15,0 0-71-15,35-2 72 0,5-1-72 0,-40 3 54 0,0 0-54 16,40-3 54-16,2-1-54 0,-42 4 34 15,0 0-34-15,40-3 34 0,-1-1-34 0,-39 4 4 16,0 0-4-16,33-3 5 0,-4-1-5 0,-29 4-1 0,0 0 1 16,27-3 0-16,-7 0 0 0,-20 3-46 0,0 0 46 15,16-4-45-15,-5 1 45 0,-11 3-100 0,0 0 100 16,5-4-100-16,-3-1 100 0,4-3-1271 0</inkml:trace>
  <inkml:trace contextRef="#ctx0" brushRef="#br0" timeOffset="-125845.533">26524 17668 1121 0,'1'-4'0'0,"-1"4"95"0,0 0-95 0,9-8 95 0,5-6-95 16,-14 14 76-16,0 0-76 0,16-14 76 0,5-3-76 15,-21 17 58-15,0 0-58 0,21-17 59 0,-1 0-59 0,-20 17 22 16,0 0-22-16,21-12 23 0,2 1-23 0,-23 11 35 16,0 0-35-16,21-5 35 0,-2 4-35 0,-19 1 32 15,0 0-32-15,17 3 32 0,-3 4-32 0,-14-7 13 16,0 0-13-16,13 7 14 0,-1 0-14 0,-12-7 6 16,0 0-6-16,9 8 7 0,-3 1-7 0,-6-9 0 15,0 0 0-15,6 8 0 0,-3-1 0 0,-1 0 0 16,0 0 0-16,-2-2 1 0,0-3-1 0,0 1-6 15,-2 1 6-15,0-1-5 0,-1 0 5 0,-3 4-4 16,1 0 4-16,0-2-4 0,2 0 4 0,-3 2 5 0,-1 2-5 16,0-1 5-16,0-1-5 0,-1 5 4 15,-4 2-4-15,5-7 4 0,3-4-4 0,1 2 15 16,-1 0-15-16,1 2 15 0,1 0-15 0,-2 5 23 0,-1 2-23 16,2-7 24-16,1-4-24 0,0 1 0 0,0-1 0 0,2-3 1 15,0 0-1-15,0 0 1 0,-1 5-1 16,1-1 1-16,0-1-1 0,0 0 0 0,1 1 0 0,3-1 1 15,-1-1-1-15,3 1 3 0,2-1-3 0,1 0 3 16,3-2-3-16,-12 0 5 0,0 0-5 0,16-2 5 16,1-1-5-16,-17 3 0 0,0 0 0 0,21-4 0 15,2-1 0-15,-23 5-58 0,0 0 58 0,26-7-58 16,4-1 58-16,-30 8-126 0,0 0 126 0,22-7-125 16,-4-2 125-16,22-6-1056 0</inkml:trace>
  <inkml:trace contextRef="#ctx0" brushRef="#br0" timeOffset="-125560.299">27264 18334 1647 0,'0'-4'0'16,"0"4"39"-16,0 0-39 0,7-6 40 0,3-5-40 0,-10 11-140 0,0 0 140 16,14-13-139-16,2-6 139 0,-16 19-173 0,0 0 173 0,11-28-173 15,-3-8 173-15,11-27-723 0</inkml:trace>
  <inkml:trace contextRef="#ctx0" brushRef="#br0" timeOffset="-123182.338">28112 17717 1166 0,'0'0'0'0,"0"0"-136"16,0 0 136-16,4 0-135 0,3 2 135 0,-7-2-15 15,0 0 15-15,3 0-14 0,1 0 14 0,-4 0 0 16,0 0 0-16,0 0 0 0,3 0 0 15,-3 0 0-15,0 0 0 0,0 0 0 0,0 0 0 0,0 0 46 16,-3 2-46-16,3-2 46 0,0 0-46 0,0 0 41 16,-4 1-41-16,4-1 42 0,-5 2-42 0,0 0 47 15,-2-1-47-15,4 1 48 0,-1-2-48 0,1 2 31 16,-1-2-31-16,4 0 31 0,-3 2-31 0,-1-1 33 0,1 1-33 16,-1 0 33-16,1-2-33 0,-4 1 54 0,0 1-54 15,1 0 55-15,5-2-55 0,-3 0 53 0,1 0-53 16,3 0 53-16,0 0-53 0,0 0 33 0,0 0-33 15,0 0 34-15,-4 2-34 0,-1-1 40 0,0 1-40 0,1 0 41 16,4-2-41-16,0 0 15 0,-3 1-15 0,3-1 15 16,0 0-15-16,0 0 13 0,-5 2-13 0,1 0 13 15,1 0-13-15,-4-1 26 0,0 3-26 0,1-1 26 16,5-1-26-16,-3 1 12 0,1-1-12 0,-1 1 12 16,1 1-12-16,-4 3 18 0,0 1-18 0,2-3 18 15,3-1-18-15,-2-1 15 0,1 1-15 0,-6 3 15 16,-3 3-15-16,12-10 34 0,0 0-34 0,-12 14 35 15,-2 3-35-15,14-17 10 0,0 0-10 0,-14 20 11 16,-2 2-11-16,16-22 36 0,0 0-36 0,-15 26 37 0,1 3-37 16,14-29 29-16,0 0-29 0,-13 28 29 15,3-3-29-15,10-25 14 0,0 0-14 0,-9 30 15 0,1-1-15 16,8-29 30-16,0 0-30 0,-6 31 30 0,3 1-30 0,3-32 36 16,0 0-36-16,0 38 36 0,2 3-36 15,-2-41 37-15,0 0-37 0,7 44 37 0,3 3-37 0,-10-47 24 16,0 0-24-16,16 46 25 0,5 2-25 0,-2-7 5 15,2-5-5-15,0-7 5 0,0-8-5 0,-1-4-22 16,1-4 22-16,0-2-22 0,-2-6 22 0,6-3-34 16,3-6 34-16,0-3-34 0,3-3 34 0,-31 10-33 15,0 0 33-15,40-31-33 0,9-13 33 0,-9-4-61 16,-2-7 61-16,-3 7-61 0,-4 3 61 0,-31 45-78 0,0 0 78 16,28-51-77-16,-2-4 77 0,-26 55-61 0,0 0 61 15,26-63-61-15,1-6 61 0,-27 69-22 0,0 0 22 16,14-41-22-16,-7 15 22 0,-7 26 5 0,0 0-5 0,5-18 5 15,-4 7-5-15,-1 11 43 0,0 0-43 0,2-7 43 16,0 4-43-16,-2 3 15 0,0 0-15 16,0 0 15-16,0 0-15 0,0 0 33 0,0 0-33 0,0 0 33 15,-2 3-33-15,2-3 11 0,0 0-11 0,0 0 11 16,0 0-11-16,0 0 19 0,0 0-19 0,0 0 20 16,0 0-20-16,0 0 23 0,0 0-23 0,0 0 24 15,0 0-24-15,0 0 38 0,0 0-38 0,0 0 38 16,-2 4-38-16,2-4 21 0,0 0-21 0,0 0 21 15,-3 3-21-15,3-3 29 0,0 0-29 0,0 0 29 16,-3 4-29-16,3-4 13 0,0 0-13 0,-2 5 13 16,-2 0-13-16,4-5 29 0,0 0-29 0,-3 17 29 0,-2 7-29 15,-1 5 5-15,3 4-5 0,1-9 6 16,2-4-6-16,0 6 0 0,0 3 0 0,2 5 0 0,3 4 0 16,-5-38-1-16,0 0 1 0,5 41-1 0,4 2 1 0,-9-43-5 15,0 0 5-15,7 34-4 0,2-3 4 16,-9-31-38-16,0 0 38 0,12 24-38 0,2-5 38 0,-14-19-11 15,0 0 11-15,16 5-10 0,3-12 10 0,-19 7-21 16,0 0 21-16,14-15-21 0,0-11 21 0,-14 26-9 16,0 0 9-16,10-26-8 0,-3-1 8 0,-7 27 0 15,0 0 0-15,3-27 0 0,-3-1 0 0,0 28 4 16,0 0-4-16,-3-24 4 0,-2 2-4 0,-4 3 50 0,-3 4-50 16,5 3 50-16,3 3-50 0,-1 1 56 0,-2 1-56 15,4 2 56-15,1-1-56 0,-2 3 44 0,3 0-44 16,-1-1 44-16,2 2-44 0,0 2 43 15,-3-5-43-15,3 5 43 0,-2-5-43 0,2 5 18 0,0 0-18 0,0 0 19 16,0-3-19-16,0 3 6 0,0 0-6 0,0 0 7 16,2-4-7-16,-2 4-4 0,0 0 4 0,1-3-3 15,3-2 3-15,-4 5-25 0,0 0 25 0,8-10-24 16,5-4 24-16,-13 14-24 0,0 0 24 0,22-22-23 16,11-6 23-16,-33 28-25 0,0 0 25 0,35-26-24 15,4-1 24-15,-5 3-15 0,1 3 15 0,-9 6-15 16,-5 3 15-16,-2 2-11 15,-1 3 11-15,-6 2-10 0,-3 3 10 0,-2 0 3 16,-2 2-3-16,0 0 3 0,-1-1-3 0,-4 1 38 0,0 0-38 0,3 0 39 0,2-2-39 16,-5 2 2-16,0 0-2 0,4 0 2 0,-1-2-2 15,-3 2 0-15,0 0 0 0,0 0 0 0,4-1 0 16,-4 1-4-16,0 0 4 0,0 0-3 16,0 0 3-16,0 0-9 0,0 0 9 0,0 0-8 0,0 0 8 0,0 0-17 15,0 0 17-15,-12 6-16 0,-9 6 16 0,21-12-15 16,0 0 15-16,-25 21-14 0,-4 5 14 0,29-26-9 15,0 0 9-15,-25 25-9 0,3 4 9 0,22-29-10 16,0 0 10-16,-18 26-9 0,6-2 9 0,12-24-15 16,0 0 15-16,-7 22-15 0,5-1 15 0,2-21-39 15,0 0 39-15,6 20-38 0,6-1 38 0,-12-19-29 16,0 0 29-16,17 17-29 0,6-3 29 0,-4-2-1 16,2-3 1-16,-5-2-1 0,-4-2 1 0,0 2 0 15,0-1 0-15,-3 0 0 0,-2-5 0 0,2 3 12 0,-1-1-12 16,-2-1 13-16,-1 0-13 0,0 1 18 15,0 0-18-15,-5-3 19 0,4 4-19 0,-3-1 34 0,1 1-34 16,0 1 35-16,0 2-35 0,-2-7 29 16,0 0-29-16,-2 13 29 0,-2 8-29 0,4-21 32 15,0 0-32-15,-7 21 33 0,-3 2-33 0,10-23 0 0,0 0 0 0,-9 23 1 16,-1-3-1-16,10-20-13 0,0 0 13 0,-11 17-13 16,3-3 13-16,8-14-69 0,0 0 69 0,-11 12-69 15,3-3 69-15,8-9-106 0,0 0 106 0,-18 3-106 16,-3-5 106-16,-17 4-1444 0</inkml:trace>
  <inkml:trace contextRef="#ctx0" brushRef="#br0" timeOffset="-122398.841">28914 17339 1199 0,'0'0'0'0,"3"-2"154"0,4-3-154 0,0 3 154 16,0 0-154-16,-3 2 120 0,-1 0-120 0,-3 0 121 16,4 0-121-16,-4 0 52 0,0 0-52 0,0 0 52 15,0 0-52-15,0 0 18 0,0 0-18 0,0 0 18 16,1 4-18-16,3-3 26 0,1 1-26 0,0 0 26 16,1-2-26-16,-6 0 12 0,0 0-12 0,8 3 13 15,4 1-13-15,-12-4 11 0,0 0-11 0,13 5 11 0,1 0-11 0,-14-5 26 16,0 0-26-16,12 5 26 0,2 0-26 0,-14-5 2 15,0 0-2-15,12 7 2 0,-2 0-2 0,-10-7 6 16,0 0-6-16,9 7 7 0,-4 1-7 0,-5-8 0 16,0 0 0-16,4 12 0 0,-2 4 0 0,-2-16 0 15,0 0 0-15,-2 22 0 0,-3 5 0 0,5-27-13 16,0 0 13-16,-7 28-12 0,0 1 12 16,7-29-2-16,0 0 2 0,-7 24-1 0,1-3 1 0,6-21 1 15,0 0-1-15,-5 17 1 0,2-5-1 0,3-12 9 16,0 0-9-16,-4 10 9 0,3-3-9 0,1-7 17 0,0 0-17 15,0 7 17-15,0-4-17 0,0-3 25 16,0 0-25-16,0 4 26 0,0-1-26 0,0 0 12 0,1-1-12 0,-1-2 13 16,2 4-13-16,-2-4 10 0,0 0-10 15,5 1 11-15,2 3-11 0,-7-4 1 0,0 0-1 16,16 5 2-16,8 0-2 0,-24-5-1 0,0 0 1 16,30 7-1-16,8 0 1 0,-3-2-52 0,0 0 52 15,-11-2-52-15,-6-1 52 0,-1 0-107 0,-3-2 107 0,2 0-107 16,-2-2 107-16,-14 2-185 0,0 0 185 0,10-2-184 15,-1 1 184-15,-9 1-168 0,0 0 168 0,3-2-168 16,-1-2 168-16,3-1-766 0</inkml:trace>
  <inkml:trace contextRef="#ctx0" brushRef="#br0" timeOffset="-121255.626">29564 17679 315 0,'0'0'0'0,"0"0"98"15,0 0-98-15,0 0 98 0,0 0-98 0,0 0 105 0,0 0-105 16,0 0 105-16,0 0-105 0,0 0 101 0,0 0-101 15,0 0 102-15,0 0-102 0,0 0 97 0,0 0-97 16,0 0 98-16,0 0-98 0,0 0 96 0,0 0-96 0,0 0 96 16,0 0-96-16,0 0 62 0,0 0-62 15,0 0 63-15,0 0-63 0,0 0 77 0,0 0-77 0,0 0 78 16,0 0-78-16,0 0 66 0,0 0-66 0,0 0 67 16,0 0-67-16,0 0 53 0,0 0-53 0,0 0 54 15,-6 4-54-15,6-4 51 0,0 0-51 0,-5 2 52 16,0 1-52-16,5-3 22 0,0 0-22 0,-7 5 22 15,-2 0-22-15,-1 2 19 0,-1 2-19 0,3-4 20 16,2 0-20-16,1 0 9 0,0-1-9 0,0 2 10 16,-2 1-10-16,-2 5 9 0,0 2-9 0,2-4 10 15,2-3-10-15,5-7 23 0,0 0-23 0,-7 19 24 16,-1 5-24-16,8-24 6 0,0 0-6 0,-9 29 7 16,0 5-7-16,9-34 9 0,0 0-9 0,-5 38 10 0,1 3-10 15,4-1 8-15,4 1-8 0,-2-12 9 0,-1-7-9 16,5 4 8-16,1 1-8 0,-4 6 8 15,1 3-8-15,-4-36 8 0,0 0-8 0,6 44 8 0,3 8-8 16,-9-52 8-16,0 0-8 0,16 46 8 0,3 0-8 0,-19-46 3 16,0 0-3-16,26 41 4 15,7-3-4-15,-33-38-1 0,0 0 1 0,42 27 0 0,9-8 0 16,-51-19-3-16,0 0 3 0,48 5-3 0,5-12 3 0,-53 7-8 16,0 0 8-16,52-18-7 0,0-11 7 0,-52 29-4 15,0 0 4-15,61-45-3 0,7-13 3 0,-68 58-2 16,0 0 2-16,58-55-2 0,-6-2 2 0,-17 16 7 15,-14 10-7-15,-1 2 8 0,-4 4-8 0,-16 25 35 0,0 0-35 16,14-36 36-16,-3-5-36 0,-11 41 11 0,0 0-11 16,7-43 11-16,-4-5-11 0,-3 48 37 0,0 0-37 15,-3-45 38-15,-8 2-38 0,11 43 19 0,0 0-19 16,-14-37 20-16,-3 4-20 0,17 33 10 0,0 0-10 0,-25-27 11 16,-4 3-11-16,29 24 1 0,0 0-1 0,-35-19 2 15,-5 3-2-15,3 4-38 0,1 2 38 0,11 3-37 16,10 4 37-16,-5 1-78 15,3 0 78-15,-7 1-77 0,-6 1 77 0,30 0-111 0,0 0 111 0,-38 0-110 16,-6 1 110-16,44-1-150 0,0 0 150 0,-47 7-150 16,-5 2 150-16,-48 6-1154 0</inkml:trace>
  <inkml:trace contextRef="#ctx0" brushRef="#br0" timeOffset="-120882.193">29320 17996 852 0,'1'-5'0'0,"-1"5"139"15,0 0-139-15,4-7 139 0,3-3-139 0,-7 10 128 16,0 0-128-16,5-3 129 0,-1 3-129 0,-4 0 116 16,0 0-116-16,3 1 116 0,2 5-116 0,-5-6 100 15,0 0-100-15,7 6 100 0,2 3-100 0,-9-9 86 16,0 0-86-16,14 10 86 0,3 2-86 0,-17-12 66 15,0 0-66-15,23 11 66 0,7-1-66 0,-30-10 44 0,0 0-44 16,35 8 44-16,5-2-44 0,-40-6 48 0,0 0-48 0,48 3 48 16,10-3-48-1,-58 0 69-15,0 0-69 0,56-2 70 0,1-1-70 0,-57 3 57 16,0 0-57-16,54-4 58 0,-3 1-58 0,-51 3 41 0,0 0-41 0,47-3 41 16,-4-1-41-16,-43 4 21 0,0 0-21 0,40-2 21 15,-5 1-21-15,-35 1 0 16,0 0 0-16,28-2 0 0,-7 2 0 0,-21 0-70 0,0 0 70 0,16 0-70 15,-6 0 70-15,-10 0-157 0,0 0 157 0,5 0-156 16,-5 0 156-16,0 0-153 0,0 0 153 0,-3 0-153 16,-6 0 153-16,-3 0-1347 0</inkml:trace>
  <inkml:trace contextRef="#ctx0" brushRef="#br0" timeOffset="-120620.774">30780 18202 1143 0,'-4'-5'0'0,"-8"-5"-127"0,-7-8 127 16,5 5-126-16,2 1 126 0,12 12-121 0,0 0 121 15,-19-17-121-15,-4-6 121 0,-19-16-396 0</inkml:trace>
  <inkml:trace contextRef="#ctx0" brushRef="#br0" timeOffset="-119866.576">31522 17743 1311 0,'-4'-2'0'16,"4"2"149"-16,0 0-149 0,-8-2 149 0,-6 1-149 0,14 1 86 16,0 0-86-16,-16-2 86 0,-3-1-86 15,19 3 34-15,0 0-34 0,-28-2 34 0,-7-2-34 0,5 3-5 16,1 1 5-16,10 0-5 0,8 0 5 0,-4 3 0 16,1 1 0-16,-4-1 0 0,-1 2 0 0,-4 2 3 15,-1 0-3-15,8-2 3 0,4-2-3 0,12-3 3 16,0 0-3-16,-26 11 3 0,-9 1-3 0,35-12 21 15,0 0-21-15,-28 12 21 0,0 0-21 0,28-12 7 0,0 0-7 16,-29 19 7-16,-1 3-7 0,30-22 16 0,0 0-16 16,-28 31 17-16,0 8-17 15,8 2 23-15,4 4-23 0,4-14 24 0,3-11-24 0,9-20 3 0,0 0-3 0,-4 43 3 16,6 10-3-16,-2-53 7 0,0 0-7 0,7 50 8 16,5-1-8-16,-12-49-5 0,0 0 5 0,21 42-4 15,9-8 4-15,-30-34-51 16,0 0 51-16,40 7-50 0,9-19 50 0,-7-11-73 0,-1-13 73 0,-6-1-73 15,-3-6 73-15,-32 43-65 0,0 0 65 0,36-76-65 16,4-21 65-16,-40 97-33 0,0 0 33 0,33-89-32 16,-5-2 32-16,-28 91 13 0,0 0-13 0,19-79 13 15,-5 7-13-15,-14 72 66 0,0 0-66 0,4-61 66 16,-8 6-66-16,4 55 77 0,0 0-77 0,-5-40 78 16,-5 13-78-16,10 27 90 0,0 0-90 0,-9-21 91 15,2 8-91-15,7 13 55 0,0 0-55 0,-9-9 56 16,2 4-56-16,7 5 48 0,0 0-48 0,-7-3 48 0,2 1-48 15,5 2 13-15,0 0-13 0,-5 0 13 0,1 0-13 16,4 0 12-16,0 0-12 0,-3 2 13 0,1-1-13 16,2-1 4-16,0 0-4 0,0 0 4 0,0 0-4 0,0 0 2 15,0 0-2-15,0 0 3 0,0 0-3 16,0 0 0-16,0 0 0 0,-2 14 0 0,-1 6 0 16,3-20-1-16,0 0 1 0,3 36-1 0,6 11 1 15,-9-47-17-15,0 0 17 0,11 67-17 0,2 15 17 16,-13-82-9-16,0 0 9 0,18 101-9 0,3 17 9 0,-21-118-40 15,0 0 40-15,22 99-40 0,5-4 40 0,-27-95-92 0,0 0 92 16,20 68-92-16,-2-18 92 0,-18-50-190 16,0 0 190-16,21 19-190 0,0-30 190 0,-21 11-196 0,0 0 196 15,22-30-196-15,1-24 196 0,22-29-815 0</inkml:trace>
  <inkml:trace contextRef="#ctx0" brushRef="#br0" timeOffset="-119425.838">31731 17390 975 0,'-2'5'0'0,"2"-5"152"0,0 0-152 0,0 16 152 16,0 8-152-16,0-24 65 0,0 0-65 0,0 15 65 15,0-5-65-15,0-10 49 0,0 0-49 0,0 10 49 16,-2-1-49-16,2-9 22 0,0 0-22 0,-1 10 23 16,-3 2-23-16,4-12 38 0,0 0-38 0,-3 12 38 15,1 0-38-15,2-12 43 0,0 0-43 0,-2 16 44 0,0 1-44 16,1 2 52-16,-1 3-52 0,0-5 52 15,2-1-52-15,0 6 22 0,2 3-22 0,0 8 22 16,-1 6-22-16,-1-39 32 0,0 0-32 0,2 55 32 0,2 10-32 16,1-1 5-16,2 3-5 0,-2-23 6 0,-1-11-6 15,-4-33 17-15,0 0-17 0,10 42 17 0,4 3-17 0,-14-45 15 16,0 0-15-16,17 39 15 0,4-3-15 0,-21-36 1 16,0 0-1-16,32 18 1 0,9-17-1 15,-4-9-8-15,-2-11 8 0,-2-2-8 0,-2-4 8 0,-31 25 0 16,0 0 0-16,30-38 1 0,-4-10-1 0,-26 48 53 15,0 0-53-15,23-51 54 0,-4-8-54 0,-7 6 67 16,-3 2-67-16,-4 11 68 0,-5 11-68 0,0 29 88 16,0 0-88-16,-3-34 88 0,-4 0-88 0,7 34 48 0,0 0-48 15,-11-31 48-15,-3 3-48 0,14 28 10 0,0 0-10 16,-22-20 11-16,-10 3-11 0,32 17-17 16,0 0 17-16,-40-12-16 0,-10 3 16 0,50 9-142 15,0 0 142-15,-53-7-142 0,-2 2 142 0,55 5-202 0,0 0 202 16,-54-5-201-16,1-2 201 0,-53-5-1243 0</inkml:trace>
  <inkml:trace contextRef="#ctx0" brushRef="#br0" timeOffset="-119185.471">31470 17763 1177 0,'0'0'0'0,"10"9"140"0,9 5-140 0,-5-7 140 16,0-4-140-16,3 6 128 0,4 3-128 0,2-4 128 0,1-1-128 15,3 0 113-15,2-2-113 0,1-2 114 0,3-3-114 16,-33 0 60-16,0 0-60 0,47-1 61 0,12-3-61 16,-7 3 87-16,2 1-87 0,-10-4 88 0,-6-3-88 0,-5 0 28 15,-3 1-28-15,-4-1 28 0,-3-2-28 16,-23 9-41-16,0 0 41 0,24-14-40 0,2-3 40 0,-26 17-124 16,0 0 124-16,28-25-123 0,4-6 123 0,-32 31-117 15,0 0 117-15,19-29-117 0,-5-2 117 16,19-29-1209-16</inkml:trace>
  <inkml:trace contextRef="#ctx0" brushRef="#br0" timeOffset="-119022.989">32525 18024 1367 0,'2'-5'0'0,"-2"5"-187"0,0 0 187 0,0-62-186 15,0-41 186-15,0-61-639 0</inkml:trace>
  <inkml:trace contextRef="#ctx0" brushRef="#br0" timeOffset="-111087.908">23144 18120 852 0,'3'-4'0'0,"-3"4"94"15,0 0-94-15,0 0 94 0,4-3-94 0,-4 3 69 16,0 0-69-16,0 0 69 0,0 0-69 0,0 0-92 16,0 0 92-16,0 0-91 0,0 0 91 0,0 0-58 15,0 0 58-15,0 0-57 0,0 0 57 0,0 0-11 0,0 0 11 16,0 0-10-16,0 0 10 0,0 0-3 0,0 0 3 15,0 0-3-15,0 0 3 0,0 0 0 0,0 0 0 16,0 0 0-16,0 3 0 0,0-3 0 0,0 0 0 0,0 0 1 16,0 4-1-16,0-4 3 0,0 0-3 0,0 0 3 15,0 3-3-15,0-3 2 0,0 0-2 0,0 0 2 16,5 4-2-16,-5-4 18 0,0 0-18 0,0 0 18 16,5 3-18-16,-5-3 7 0,0 0-7 0,0 0 8 15,6 5-8-15,-6-5 9 0,0 0-9 0,3 4 10 16,1-3-10-16,-4-1 1 0,0 0-1 0,3 4 1 15,2-3-1-15,-5-1 0 0,0 0 0 0,4 2 1 16,1 0-1-16,-5-2 3 0,0 0-3 0,3 2 3 16,-1-2-3-16,-2 0 5 0,0 0-5 0,0 0 5 0,4 1-5 15,-4-1 3-15,0 0-3 0,0 0 3 0,3 2-3 16,-3-2 5-16,0 0-5 0,0 0 6 16,2 3-6-16,-2-3 7 0,0 0-7 0,0 0 7 0,2 4-7 0,-2-4 0 15,0 0 0-15,0 0 1 0,0 0-1 0,0 0 3 16,0 0-3-16,0 0 3 0,0 0-3 0,0 0 1 15,0 0-1-15,0 0 2 0,0 0-2 0,0 0-1 16,0 0 1-16,0 0-1 0,0 0 1 0,0 0-40 16,0 0 40-16,0 0-39 0,0 0 39 0,0 0-115 15,0 0 115-15,-2-4-115 0,0-1 115 0,2 5-146 16,0 0 146-16,-2-12-146 0,-1-3 146 0,-2-12-197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2T03:51:41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 4709 191 0,'0'0'0'16,"0"0"51"-16,0 0-51 0,-12-1 52 0,-5-3-52 0,17 4 50 15,0 0-50-15,-20-3 50 0,1-1-50 0,19 4 61 16,0 0-61-16,-19-1 62 0,2 1-62 0,17 0 73 16,0 0-73-16,-14 0 73 0,-2 0-73 0,16 0 77 15,0 0-77-15,-14 0 77 0,5 1-77 0,9-1 73 16,0 0-73-16,0 0 74 0,6-1-74 0,-6 1 112 16,0 0-112-16,21-4 113 0,8-3-113 0,-29 7 109 15,0 0-109-15,39-5 109 0,11 2-109 16,-50 3 61-16,0 0-61 0,56-4 61 0,7 3-61 15,-63 1 63-15,0 0-63 0,67 0 63 0,10 1-63 0,-77-1 40 0,0 0-40 0,91 4 40 16,13-1-40-16,-104-3 27 0,0 0-27 0,89 0 27 16,-7 0-27-16,-82 0 26 0,0 0-26 0,77-3 26 15,-6-6-26-15,-71 9 14 0,0 0-14 16,65-3 15-16,-11-4-15 0,-54 7 28 0,0 0-28 0,38-2 28 16,-17 2-28-16,-21 0-20 0,0 0 20 0,17 0-20 15,-5 0 20-15,-12 0-99 0,0 0 99 0,9 2-99 16,-4 1 99-16,-5-3-157 0,0 0 157 0,4 0-157 15,-4 4 157-15,5-1-932 0</inkml:trace>
  <inkml:trace contextRef="#ctx0" brushRef="#br0" timeOffset="731.435">617 5148 281 0,'0'0'0'0,"0"0"55"15,0 0-55-15,5-2 55 0,5 1-55 0,-10 1 23 16,0 0-23-16,6 0 24 0,-3-4-24 0,-3 4 9 16,0 0-9-16,2 0 9 0,5-3-9 0,-7 3 33 15,0 0-33-15,9-4 34 0,-1-1-34 0,-8 5 39 16,0 0-39-16,21-8 39 0,5-3-39 0,-26 11 49 0,0 0-49 15,30-8 50-15,5-1-50 0,-35 9 43 0,0 0-43 16,42-7 43-16,5-1-43 0,-47 8 29 16,0 0-29-16,54-4 29 0,10-3-29 0,-64 7 51 0,0 0-51 0,68-1 52 15,3-3-52-15,-71 4 0 0,0 0 0 0,86-3 0 16,11-2 0-16,-97 5-78 0,0 0 78 0,82 0-78 16,-2 5 78-16,-80-5-101 0,0 0 101 0,51 0-101 15,-18-4 101-15,49 3-357 0</inkml:trace>
  <inkml:trace contextRef="#ctx0" brushRef="#br0" timeOffset="2748.379">1012 2150 662 0,'4'39'0'16,"-4"-39"-128"-16,0 0 128 0,3 40-128 0,-3 3 128 0,0-43-15 15,0 0 15-15,0 29-14 0,-3-7 14 0,3-22-2 16,0 0 2-16,-6 12-1 0,-1-7 1 0,7-5 5 15,0 0-5-15,-5 4 6 0,2-4-6 0,3 0 49 16,0 0-49-16,-4-4 49 0,3 2-49 16,1 2 57-16,0 0-57 0,-4 0 58 0,1-3-58 0,3 3 44 0,0 0-44 15,0 0 45-15,-2-3-45 0,2 3 48 0,0 0-48 16,0 0 49-16,0 0-49 0,0 0 37 0,0 0-37 16,0 0 37-16,0 0-37 0,0 0 39 15,0 0-39-15,-4 15 40 0,4 9-40 0,0-24 56 0,0 0-56 16,-3 39 57-16,1 16-57 0,2-55 54 0,0 0-54 0,-3 60 55 15,-1 14-55-15,4-74 56 0,0 0-56 16,-2 91 56-16,-1 22-56 0,3-113 39 0,0 0-39 0,-4 99 40 16,4-5-40-16,0-94 41 0,0 0-41 0,0 76 41 15,0-18-41-15,0-58 26 0,0 0-26 0,0 39 26 16,0-18-26-16,0-21 1 0,0 0-1 0,4 19 2 16,-4-11-2-16,0-8-54 0,0 0 54 0,3 7-53 15,-1-3 53-15,-2-4-130 0,0 0 130 0,0-4-130 16,0-8 130-16,0 12-169 0,0 0 169 0,-2-12-169 15,-1-3 169-15,-4-13-485 0</inkml:trace>
  <inkml:trace contextRef="#ctx0" brushRef="#br0" timeOffset="3478.805">460 3174 180 0,'3'-1'0'0,"-3"1"61"0,0 0-61 15,51-7 62-15,31-10-62 0,-11 3 90 0,6-3-90 0,-18 7 91 16,-8 4-91-16,-51 6 60 0,0 0-60 0,68-12 60 15,8 0-60-15,-3 2 94 16,2-2-94-16,-28 4 94 0,-21 3-94 0,8-2 65 0,0-5-65 0,-4 3 65 16,-6 2-65-16,-24 7 54 0,0 0-54 0,32-7 55 15,1 2-55-15,-33 5 10 0,0 0-10 0,33-7 10 16,2 2-10-16,-35 5-85 0,0 0 85 0,26-3-85 16,-9-1 85-16,-17 4-115 0,0 0 115 0,4 0-114 15,-9 4 114-15,1-4-401 0</inkml:trace>
  <inkml:trace contextRef="#ctx0" brushRef="#br0" timeOffset="3944.867">909 3354 527 0,'0'0'0'0,"0"0"54"16,0 0-54-16,9-3 54 0,3-6-54 0,-12 9 61 16,0 0-61-16,9-3 61 0,-4 3-61 0,-5 0 62 15,0 0-62-15,0 3 62 0,-5 6-62 0,5-9 52 0,0 0-52 16,-16 19 52-16,-6 8-52 0,22-27 33 16,0 0-33-16,-30 33 33 0,-8 1-33 0,38-34 16 0,0 0-16 15,-42 39 17-15,-10 4-17 0,52-43 30 0,0 0-30 0,-51 45 30 16,1 3-30-16,50-48 27 0,0 0-27 0,-56 51 27 15,-3 2-27 1,59-53 23-16,0 0-23 0,-39 33 24 0,18-14-24 0,21-19 26 0,0 0-26 0,-17 15 26 16,5-3-26-16,12-12 14 0,0 0-14 0,-9 9 15 15,6-6-15-15,3-3 28 0,0 0-28 16,0 5 28-16,3 2-28 0,-3-7 12 0,0 0-12 16,14 3 12-16,3-3-12 0,-17 0 5 0,0 0-5 0,34 0 5 15,4-3-5-15,-38 3 23 0,0 0-23 0,47-3 24 16,10-4-24-16,-57 7 6 0,0 0-6 0,53-5 6 15,2-2-6-15,-55 7 16 0,0 0-16 0,63-9 17 16,5 1-17-16,-68 8 15 0,0 0-15 0,85-19 15 16,9-2-15-16,-94 21 4 0,0 0-4 0,81-24 4 15,-10-3-4-15,-71 27-63 0,0 0 63 0,51-26-63 0,-22 0 63 16,-29 26-121-16,0 0 121 0,26-30-121 0,-12-1 121 16,28-29-794-16</inkml:trace>
  <inkml:trace contextRef="#ctx0" brushRef="#br0" timeOffset="4230.061">974 3382 763 0,'0'0'0'0,"0"0"90"15,0 0-90-15,3-4 90 0,10 4-90 0,-13 0 58 16,0 0-58-16,5-3 58 0,2 3-58 0,-7 0 15 0,0 0-15 15,1 0 15-15,3 3-15 0,-4-3 5 0,0 0-5 0,0 7 6 16,0 2-6-16,0-9 31 0,0 0-31 0,-4 31 31 16,-4 17-31-16,8-48 15 0,0 0-15 0,-5 63 16 15,-4 16-16-15,9-79 12 0,0 0-12 0,-9 106 12 16,-3 22-12-16,12-128-43 0,0 0 43 16,-9 119-43-16,0 2 43 0,9-121-139 0,0 0 139 15,0 93-139-15,2-20 139 0,-2-73-142 0,0 0 142 0,16 36-141 16,5-29 141-16,14 34-333 0</inkml:trace>
  <inkml:trace contextRef="#ctx0" brushRef="#br0" timeOffset="7124.651">1873 1996 404 0,'0'0'0'0,"0"0"10"0,0 0-10 16,-4 20 10-16,3 16-10 0,1-36 33 0,0 0-33 15,-7 50 34-15,1 17-34 0,6-67 32 0,0 0-32 0,-8 99 33 16,-5 26-33-16,13-125 32 0,0 0-32 0,-12 139 33 16,-2 15-33-16,-1-24 43 0,2-10-43 0,8-20 43 15,0-18-43-15,5-82 52 0,0 0-52 0,0 82 52 16,2-3-52-16,-2-79 49 16,0 0-49-16,7 67 49 0,3-11-49 0,2-13 37 0,1-15-37 15,-1-10 38-15,0-13-38 0,-12-5 35 0,0 0-35 0,17 7 35 16,9-7-35-16,-26 0 14 0,0 0-14 0,30-10 15 15,8-5-15-15,-38 15 30 0,0 0-30 0,42-26 30 16,9-12-30-16,-51 38 5 0,0 0-5 0,43-39 6 16,-1-6-6-16,-7 2 34 0,-5 4-34 0,-6 3 35 0,-1 2-35 15,-23 34 35-15,0 0-35 0,21-36 35 16,-6 0-35-16,-15 36 32 0,0 0-32 0,14-31 32 16,-2 4-32-16,-12 27 33 0,0 0-33 0,9-24 33 0,0 8-33 0,-9 16 32 15,0 0-32-15,3-12 32 0,-3 4-32 16,0 8 22-16,0 0-22 0,0-7 22 0,0 3-22 15,0 4 18-15,0 0-18 0,0 0 18 0,0-1-18 0,0 1 10 16,0 0-10-16,0 0 10 0,0 0-10 16,0 0 0-16,0 0 0 0,-3 12 0 0,-2 12 0 15,5-24 1-15,0 0-1 0,0 32 1 0,0 11-1 16,0-43 1-16,0 0-1 0,8 46 1 0,1 9-1 0,-9-55 0 0,0 0 0 16,14 45 1-16,5 1-1 0,-19-46 3 15,0 0-3-15,23 32 3 0,6-4-3 0,-29-28-1 0,0 0 1 16,33 15 0-16,2-11 0 0,-35-4-39 15,0 0 39-15,39-11-38 0,2-9 38 0,-41 20-12 0,0 0 12 16,35-28-12-16,2-7 12 0,-11 4-3 0,0-5 3 0,-5 5-3 16,-4-5 3-16,-17 36 1 0,0 0-1 15,16-36 2-15,-2-2-2 0,-14 38 13 16,0 0-13-16,12-36 13 0,-3-3-13 0,-9 39 18 0,0 0-18 0,9-36 18 16,-1 5-18-16,-8 31 39 0,0 0-39 0,7-24 39 15,-1 9-39-15,-6 15 30 0,0 0-30 0,0-12 30 16,3 3-30-16,-3 9 8 0,0 0-8 0,0 0 8 15,5 9-8-15,-5-9 20 0,0 0-20 0,4 24 20 16,-1 12-20-16,-3-36 8 0,0 0-8 0,2 42 8 16,1 13-8-16,-3-55 33 0,0 0-33 0,0 52 34 15,4 6-34-15,-4-58 1 0,0 0-1 0,0 44 2 16,0-4-2-16,0-40 0 0,0 0 0 0,2 34 1 16,1-10-1-16,-3-24-2 0,0 0 2 0,12 9-2 0,6-11 2 15,-18 2-43-15,0 0 43 0,21-19-43 0,8-17 43 16,-29 36-37-16,0 0 37 0,26-36-37 0,1-10 37 15,-27 46-34-15,0 0 34 0,24-52-34 0,-7-2 34 0,-17 54-16 16,0 0 16-16,18-55-15 0,-1-5 15 0,-17 60-13 16,0 0 13-16,12-43-13 0,-3 4 13 0,-9 39 0 15,0 0 0-15,7-28 0 0,2 8 0 0,-9 20 4 16,0 0-4-16,5-7 4 0,2 7-4 0,-7 0 15 16,0 0-15-16,9 20 15 0,-1 20-15 0,1-1 26 0,-4 7-26 15,2-3 26-15,-1 0-26 0,-1-2 6 0,2-3-6 16,1-6 7-16,5-9-7 0,-13-23 5 0,0 0-5 15,17 25 5-15,4-2-5 16,-21-23 7-16,0 0-7 0,30 15 7 0,4-10-7 0,-34-5 3 0,0 0-3 0,44-5 3 16,10-7-3-16,-12-7 10 15,1-1-10-15,-10-3 11 0,-3-1-11 0,0 4 15 0,-4-6-15 0,-5 6 15 16,-4 1-15-16,-17 19 15 0,0 0-15 0,12-21 15 16,1-3-15-16,-13 24 34 0,0 0-34 0,8-24 35 15,-3-3-35-15,-5 27 18 0,0 0-18 0,-3-28 18 16,-2 1-18-16,5 27 0 0,0 0 0 0,-5-20 0 15,-8-3 0-15,13 23-18 0,0 0 18 0,-12-15-18 16,0 6 18-16,12 9-41 0,0 0 41 0,-11-8-40 16,-1 1 40-16,12 7-45 0,0 0 45 0,-8 0-44 15,-5 7 44-15,13-7-36 0,0 0 36 0,-8 24-35 16,1 12 35-16,1 0-34 0,6 6 34 0,0-6-34 16,4 2 34-16,-4-38-33 0,0 0 33 0,5 45-32 0,4 6 32 15,-9-51-8-15,0 0 8 0,17 58-7 0,8 2 7 0,-25-60-12 16,0 0 12-16,26 77-12 0,7 11 12 15,-33-88-9-15,0 0 9 0,30 79-8 0,-8-1 8 16,-22-78-1-16,0 0 1 0,16 76-1 0,-11-3 1 0,-5-73 0 16,0 0 0-16,-5 60 0 0,-11-8 0 15,2-15 20-15,-3-16-20 0,10-9 20 0,7-9-20 16,-2-3 34-16,-1 0-34 0,-18 9 34 0,-14 3-34 0,35-12 19 16,0 0-19-16,-38 0 20 0,-8 0-20 0,46 0 19 15,0 0-19-15,-42-17 20 0,-1-9-20 16,43 26 9-16,0 0-9 0,-24-44 10 0,13-20-10 0,11 64-3 0,0 0 3 15,11-94-3-15,18-23 3 0,-29 117-39 0,0 0 39 0,38-114-38 16,13-10 38-16,-51 124-13 16,0 0 13-16,54-116-12 0,5 1 12 0,-59 115-3 0,0 0 3 15,59-111-3-15,2 5 3 0,-61 106-1 0,0 0 1 0,54-107 0 16,-3 1 0-16,-51 106 0 0,0 0 0 0,38-98 1 16,-3 1-1-16,-10 18 1 0,-8 16-1 15,-8 11 1-15,-6 16-1 0,-3 36-1 16,0 0 1-16,2-39-1 0,-2 1 1 0,0 38-5 0,0 0 5 0,-2-27-4 15,2 6 4-15,0 21-23 0,0 0 23 0,-3-15-22 16,-1-1 22-16,4 16-8 0,0 0 8 0,-2-12-7 16,2 4 7-16,0 8-10 0,0 0 10 0,-3-7-9 15,3 5 9-15,0 2-4 0,0 0 4 0,-4 2-3 0,-4 8 3 16,8-10-3-16,0 0 3 0,-14 36-2 0,-5 19 2 16,19-55 7-16,0 0-7 0,-23 94 8 15,-7 36-8-15,30-130 35 0,0 0-35 0,-26 139 36 0,2 19-36 16,24-158 28-16,0 0-28 0,-12 137 28 0,6-7-28 15,6-130 34-15,0 0-34 0,6 101 34 0,9-26-34 0,-15-75 32 16,0 0-32-16,23 55 32 0,10-24-32 16,-33-31 38-16,0 0-38 0,33 14 38 0,6-19-38 0,-13-2 3 15,-5-9-3-15,-4-1 4 0,0-2-4 0,-1-1 5 16,-2-4-5-16,-2 2 5 0,0-2-5 0,-12 24 7 16,0 0-7-16,9-28 8 0,0-4-8 0,-9 32 6 15,0 0-6-15,3-43 7 0,3-5-7 0,-6 48 14 0,0 0-14 16,3-50 15-16,2 2-15 0,-5 48 1 0,0 0-1 15,0-36 1-15,4 2-1 0,-4 34 3 16,0 0-3-16,0-24 4 0,0 9-4 0,0 15-3 16,0 0 3-16,0-12-2 0,0 6 2 0,0 6 0 0,0 0 0 15,-4 21 0-15,4 15 0 0,0-36 0 0,0 0 0 0,-3 51 0 16,1 16 0-16,2-67 0 0,0 0 0 0,0 64 0 16,0 6 0-16,0-70 2 0,0 0-2 0,5 55 3 15,0-4-3-15,-5-51 0 0,0 0 0 0,20 39 0 16,9-11 0-16,-29-28-7 0,0 0 7 0,39 8-7 15,8-13 7-15,-6-10-35 0,0-6 35 0,-5-1-34 16,-5-5 34-16,-31 27-11 0,0 0 11 0,34-36-11 16,0-4 11-16,-34 40-3 0,0 0 3 0,30-39-2 15,-2-4 2-15,-28 43 0 0,0 0 0 0,19-45 0 16,0 3 0-16,-19 42 3 0,0 0-3 0,11-43 4 0,-3 3-4 16,-8 40 22-16,0 0-22 0,7-32 23 15,-7 4-23-15,0 28 37 0,0 0-37 0,0-22 38 0,-3 5-38 16,3 17 12-16,0 0-12 0,0-10 13 0,-5 1-13 15,1 6 22-15,-1 6-22 0,-2 1 22 0,-2 1-22 0,9-5 1 16,0 0-1-16,-22 27 1 0,-8 16-1 0,30-43 3 16,0 0-3-16,-30 51 4 0,-6 13-4 0,36-64 0 15,0 0 0-15,-30 63 1 0,4 7-1 16,26-70 0-16,0 0 0 0,-21 52 0 0,9-6 0 0,7-10 10 16,5-9-10-16,3-6 10 0,-1-7-10 0,8-2 3 15,4-7-3-15,2-9 4 0,1-4-4 0,1-1 7 16,4-6-7-16,-2-1 8 0,1-2-8 0,-21 18 3 15,0 0-3-15,19-21 4 0,2-3-4 0,-21 24 2 16,0 0-2-16,21-27 2 0,3-4-2 0,-24 31 4 0,0 0-4 16,17-33 5-16,1 2-5 0,-18 31 6 0,0 0-6 0,15-30 6 15,3 2-6-15,-18 28 7 0,0 0-7 0,14-20 8 16,3 1-8-16,-17 19 1 0,0 0-1 0,16-12 1 16,1 3-1-16,-17 9-5 0,0 0 5 0,18 0-5 15,-3 5 5-15,-15-5-4 0,0 0 4 0,21 19-4 16,-3 9 4-16,-18-28-4 0,0 0 4 0,17 30-3 15,-5 10 3-15,-3-4-2 0,0-4 2 16,-6-6-2-16,-1-10 2 0,1 4 1 0,1-5-1 0,-4 3 1 16,0-3-1-16,0-15 1 0,0 0-1 0,0 15 2 15,2 1-2-15,-2-16 9 0,0 0-9 0,3 8 10 16,1-1-10-16,-3-3 1 0,3-4-1 0,-1-7 1 16,1-9-1-16,1-1-4 0,-5-5 4 0,4-2-4 0,-3-3 4 15,-1 27-25-15,0 0 25 0,7-33-24 0,-1-1 24 16,-6 34-8-16,0 0 8 0,6-36-7 15,3 0 7-15,-9 36-11 0,0 0 11 0,5-28-10 16,4 5 10-16,-9 23-9 0,0 0 9 0,12-19-8 0,2 3 8 0,-14 16-4 16,0 0 4-16,19-12-3 0,8 0 3 0,-27 12-6 15,0 0 6-15,26-15-6 0,7 3 6 16,-33 12-3-16,0 0 3 0,31-12-3 0,6 0 3 16,-37 12-2-16,0 0 2 0,35-12-1 0,-6 2 1 0,-29 10-1 15,0 0 1-15,26-6-1 0,-5 0 1 0,-3 4 4 16,-6-2-4-16,-3 1 4 0,-6 3-4 0,1 0 15 15,-3 0-15-15,-1 0 16 0,0 0-16 0,0 0 9 0,0 0-9 16,0 0 9-16,0 0-9 0,0 0 17 0,-1 3-17 16,1-3 17-16,0 0-17 0,0 0 8 0,0 0-8 15,-7 12 8-15,-6 9-8 0,13-21 3 16,0 0-3-16,-14 27 4 0,-6 13-4 0,20-40 3 0,0 0-3 0,-21 39 3 16,3-3-3-16,18-36 5 0,0 0-5 15,-14 34 5-15,2-6-5 0,12-28 12 0,0 0-12 16,-9 20 12-16,6-1-12 0,3-19 8 0,0 0-8 0,-4 16 9 15,8-4-9-15,-4-12 15 0,0 0-15 0,9 8 16 16,6-8-16-16,-15 0 23 0,0 0-23 0,18-3 24 16,3-6-24-16,-21 9 13 0,0 0-13 0,14-8 14 15,1-4-14-15,-15 12 28 0,0 0-28 0,14-12 28 16,-2-4-28-16,-12 16 6 0,0 0-6 0,9-12 6 0,-5 0-6 16,-4 12 5-16,0 0-5 0,8-10 5 15,-3 1-5-15,-5 9 7 0,0 0-7 0,13-3 7 0,1-2-7 16,-14 5 22-16,0 0-22 0,19-4 22 0,3 4-22 15,-22 0 12-15,0 0-12 0,30 0 13 0,3 4-13 16,-33-4 10-16,0 0-10 0,35 5 10 0,7-2-10 0,-42-3 26 16,0 0-26-16,42 0 26 0,5 4-26 0,-47-4 6 15,0 0-6-15,41 0 6 0,6 0-6 16,-47 0 9-16,0 0-9 0,35 0 10 0,-5-4-10 0,-30 4-62 16,0 0 62-16,24 0-61 0,-1-3 61 0,-23 3-144 15,0 0 144-15,16-5-143 0,1-2 143 0,-17 7-189 16,0 0 189-16,9-3-188 0,-1 1 188 0,13-2-1108 15</inkml:trace>
  <inkml:trace contextRef="#ctx0" brushRef="#br0" timeOffset="8509.064">6587 2566 158 0,'0'0'0'16,"0"0"70"-16,0 0-70 0,-4-3 70 0,-1-1-70 0,5 4 80 15,0 0-80-15,-7-3 81 0,4-2-81 0,3 5 75 16,0 0-75-16,-5 0 75 0,-1-4-75 0,6 4 69 15,0 0-69-15,-3 0 69 0,-2 0-69 0,5 0 66 16,0 0-66-16,-4 0 66 0,4-3-66 0,0 3 53 16,0 0-53-16,-5 0 53 0,3 0-53 0,2 0 50 0,0 0-50 15,-2 0 51-15,-1 0-51 0,3 0 48 0,0 0-48 16,0 0 49-16,-5 0-49 0,5 0 42 0,0 0-42 16,0 0 43-16,5 3-43 0,-5-3 63 0,0 0-63 0,12 0 64 15,9 4-64-15,2 1 84 0,6-5-84 16,1 3 85-16,3-3-85 0,-3 0 74 0,3 0-74 0,-4 0 74 15,3 0-74-15,-32 0 41 16,0 0-41-16,42 0 41 0,1 4-41 0,-43-4 43 0,0 0-43 0,47 0 44 16,4-4-44-16,-10 4 40 0,-7 4-40 0,-5-4 40 15,-3-4-40-15,-5 4 24 0,-3 0-24 16,-6 0 25-16,-7 4-25 0,2-4 5 0,-7 0-5 0,0 0 5 16,5 0-5-16,-5 0-32 0,0 0 32 0,0 0-32 15,0 0 32-15,0 0-93 0,0 0 93 0,0 0-92 16,0 0 92-16,0 0-170 0,0 0 170 0,0 0-170 15,0 0 170-15,0 0-187 0,0 0 187 0,-12 0-186 16,-2 3 186-16,-14 2-687 0</inkml:trace>
  <inkml:trace contextRef="#ctx0" brushRef="#br0" timeOffset="8776.07">6550 2969 460 0,'0'0'0'0,"21"-9"0"0,9-6 0 0,-30 15 113 16,0 0-113-16,0 0 114 0,-9 3-114 0,9-3 138 0,0 0-138 15,-9 5 138-15,4-1-138 0,5-4 128 0,0 0-128 16,9 0 129-16,8 3-129 0,-17-3 149 0,0 0-149 0,30-3 149 16,12-1-149-16,-42 4 98 0,0 0-98 0,52-5 99 15,7-2-99-15,-59 7 56 0,0 0-56 0,65-8 57 16,6-2-57-16,-71 10-5 0,0 0 5 0,63-9-5 15,-2-3 5-15,-61 12-97 0,0 0 97 0,54-15-97 16,-4-1 97-16,-50 16-152 0,0 0 152 0,49-12-151 16,-4 0 151-16,50-12-893 0</inkml:trace>
  <inkml:trace contextRef="#ctx0" brushRef="#br0" timeOffset="10467.46">8561 1269 931 0,'0'0'0'0,"0"0"74"0,-18-36-74 0,10 28 74 16,1 4-74-16,1 11 35 0,-1 2-35 0,2-1 35 16,2 3-35-16,3-11 9 0,0 0-9 15,-18 24 10-15,-8 15-10 0,26-39 6 0,0 0-6 0,-26 33 6 16,-2 1-6-16,28-34 28 0,0 0-28 0,-29 32 28 15,-1-1-28-15,30-31 36 0,0 0-36 0,-31 36 36 16,-3 4-36-16,34-40 43 0,0 0-43 0,-26 34 44 0,2 2-44 16,24-36 41-16,0 0-41 0,-17 39 41 0,-1 4-41 15,18-43 35-15,0 0-35 0,-12 45 35 16,3-2-35-16,9-43 39 0,0 0-39 0,-5 39 40 0,5 4-40 16,0-43 24-16,0 0-24 0,5 39 25 0,4-3-25 15,-9-36 18-15,0 0-18 0,5 34 18 0,6-1-18 16,-11-33 18-16,0 0-18 0,8 24 18 0,1-2-18 15,-9-22 1-15,0 0-1 0,9 21 1 0,-1-2-1 0,-8-19 1 16,0 0-1-16,9 15 1 0,-5-3-1 0,-4-12 8 16,0 0-8-16,5 9 8 0,0-1-8 0,-5-8 13 15,0 0-13-15,4 7 14 0,-1-2-14 16,-3-5 9-16,0 0-9 0,0 4 9 0,4-1-9 0,-4-3 16 0,0 0-16 16,0 0 17-16,0 3-17 0,0-3 22 0,0 0-22 15,0 0 23-15,0 0-23 0,0 0 8 16,0 0-8-16,0 0 8 0,0 6-8 0,0-6 10 0,0 0-10 15,0 0 10-15,0 3-10 0,0-3 8 0,0 0-8 16,0 0 9-16,0 3-9 0,0-3 8 0,0 0-8 0,0 0 8 16,0 2-8-16,0-2 23 0,0 0-23 0,0 0 24 15,0 4-24-15,0-4 0 0,0 0 0 0,0 3 1 16,0 0-1-16,0-3 3 0,0 0-3 0,0 9 3 16,0 6-3-16,0-15 0 0,0 0 0 0,0 24 1 15,5 12-1-15,-5-36-1 0,0 0 1 0,5 47 0 16,4 4 0-16,-9-51-4 0,0 0 4 0,10 55-3 15,-1 3 3-15,-9-58-7 0,0 0 7 0,5 60-7 16,0-2 7-16,-5-58 0 0,0 0 0 0,4 52 0 16,-1-4 0-16,-3-48 1 0,0 0-1 15,2 42 2-15,0-2-2 0,-2-40 6 0,0 0-6 0,2 36 6 0,-2-9-6 16,0-27 8-16,0 0-8 0,0 24 8 16,0-8-8-16,0-16 23 0,0 0-23 0,0 12 24 0,0-6-24 15,0-6 20-15,0 0-20 0,0 9 20 0,0-6-20 16,0-3 40-16,0 0-40 0,0 4 40 0,0 1-40 0,0-5 32 15,0 0-32-15,0 0 32 0,0-5-32 0,0 5 7 16,0 0-7-16,-6-22 8 0,-2-9-8 0,8 31 20 16,0 0-20-16,-7-36 20 0,-2-12-20 0,9 48 3 15,0 0-3-15,-9-52 4 0,4-6-4 16,5 58 12-16,0 0-12 0,-9-63 13 0,6-4-13 0,3 67 1 16,0 0-1-16,-5-67 1 0,1 4-1 0,4 63 3 0,0 0-3 15,0-52 4-15,-3 6-4 0,3 46 11 0,0 0-11 16,-2-39 11-16,2 6-11 0,0 33 1 0,0 0-1 15,2-31 1-15,1 7-1 0,-3 24 0 0,0 0 0 0,9-27 0 16,-1 0 0-16,-8 27-5 0,0 0 5 0,13-24-5 16,4-4 5-16,-17 28 0 0,0 0 0 15,14-24 0-15,5-3 0 0,-19 27-4 0,0 0 4 0,18-24-3 16,-1 5 3-16,-17 19-3 0,0 0 3 0,21-15-2 16,-4-1 2-16,-17 16-2 0,0 0 2 0,21-5-1 15,4 2 1-15,-25 3-5 0,0 0 5 0,22 0-5 16,3 5 5-16,-25-5-6 0,0 0 6 0,29 7-6 15,1-1 6-15,-30-6-3 0,0 0 3 0,30 6-3 16,-3-3 3-16,-27-3-6 0,0 0 6 0,28 3-6 16,-5-1 6-16,-23-2-7 0,0 0 7 0,19 0-7 15,-1-2 7-15,-18 2-44 0,0 0 44 0,12 0-43 0,-4 0 43 16,-8 0-93-16,0 0 93 0,6 0-92 0,-3-3 92 16,-3 3-214-16,0 0 214 0,-12 5-213 0,-9 2 213 15,-14 5-1084-15</inkml:trace>
  <inkml:trace contextRef="#ctx0" brushRef="#br0" timeOffset="11272.064">8531 1429 135 0,'0'0'0'0,"0"0"90"0,0 0-90 0,4-4 90 0,-4-3-90 0,0 7 100 0,0 0-100 0,5-8 101 0,-2-1-101 0,3 2 87 15,2-5-87-15,-1 4 87 0,2-2-87 0,0-2 68 16,1-4-68-16,2 4 69 0,4-5-69 0,-16 17 50 16,0 0-50-16,17-19 50 0,8-1-50 0,-25 20 43 15,0 0-43-15,29-16 44 0,6-3-44 0,-35 19 52 16,0 0-52-16,35-12 52 0,7 4-52 0,-42 8 48 16,0 0-48-16,38 0 48 0,4 0-48 15,-12 8 37-15,-1 4-37 0,-10-5 37 0,-3-2-37 16,-2 2 27-16,-2 2-27 0,-3-2 27 0,-2 1-27 0,2 1 25 0,-6 6-25 15,-1-8 26-15,-2 2-26 0,0-9 33 0,0 0-33 0,-5 19 33 16,-4 8-33-16,9-27 19 0,0 0-19 0,-12 29 20 16,-2 5-20-16,14-34 5 0,0 0-5 0,-21 36 6 15,-9 4-6-15,30-40 26 0,0 0-26 0,-28 32 26 16,2-1-26-16,26-31 5 16,0 0-5-16,-26 27 5 0,0-3-5 0,26-24 9 15,0 0-9-15,-21 19 10 0,4-3-10 0,17-16 8 0,0 0-8 0,-13 12 9 16,7-4-9-16,6-8 15 0,0 0-15 0,-6 7 15 15,1-2-15-15,5-5 22 0,0 0-22 0,0 4 23 16,0-4-23-16,0 0 8 0,0 0-8 0,9 7 8 16,5-2-8-16,-14-5 34 0,0 0-34 0,24 3 35 15,2 6-35-15,4-6 40 0,-4 1-40 0,2 1 41 16,0-5-41-16,0 3 15 0,-6-3-15 0,-1 4 15 0,-3-4-15 16,-18 0 22-16,0 0-22 0,20 0 23 0,5 0-23 15,-25 0 8-15,0 0-8 0,21 0 9 0,-2 3-9 0,-19-3 0 16,0 0 0-16,16 0 0 0,-2 0 0 15,-14 0-107-15,0 0 107 0,10 2-106 0,-5 1 106 16,-5-3-209-16,0 0 209 0,-5 4-209 0,-11 4 209 16,-1 4-870-16</inkml:trace>
  <inkml:trace contextRef="#ctx0" brushRef="#br0" timeOffset="14206.069">8738 1406 135 0,'0'0'0'16,"0"0"51"-16,0 0-51 0,-7 0 51 0,-5 0-51 0,12 0 53 16,0 0-53-16,-10 0 53 0,-2-3-53 0,12 3 50 15,0 0-50-15,-13-2 50 0,-4-1-50 0,17 3 50 16,0 0-50-16,-21 0 50 0,-5 3-50 0,26-3 48 16,0 0-48-16,-37 12 48 0,-6 9-48 0,43-21 42 15,0 0-42-15,-47 36 43 16,-9 10-43-16,56-46 47 0,0 0-47 0,-66 91 47 0,-11 27-47 15,77-118 64-15,0 0-64 0,-61 122 64 0,7 11-64 0,54-133 56 16,0 0-56-16,-29 119 57 0,15-13-57 0,14-106 46 16,0 0-46-16,-4 82 46 0,18-15-46 0,-14-67 38 15,0 0-38-15,33 36 38 0,14-24-38 0,-47-12 39 16,0 0-39-16,65-19 40 0,18-24-40 0,-23 2 56 0,-8-10-56 16,-12 8 56-16,-9-3-56 0,-31 46 65 0,0 0-65 0,30-60 66 15,-4-11-66-15,-26 71 41 0,0 0-41 0,24-78 42 16,1-10-42-16,-25 88 22 0,0 0-22 15,10-82 22-15,-10 0-22 0,0 82 36 0,0 0-36 0,-8-79 36 16,-10 4-36-16,18 75 0 0,0 0 0 0,-30-59 0 16,-13 8 0-16,43 51-9 0,0 0 9 0,-59-31-9 15,-18 14 9 1,77 17-10-16,0 0 10 0,-87 8-9 0,-12 20 9 16,99-28-18-16,0 0 18 0,-115 55-18 0,-13 27 18 0,128-82-15 0,0 0 15 0,-125 99-15 15,-4 26 15-15,129-125-16 0,0 0 16 0,-139 161-15 16,-15 33 15-16,41-36-10 0,23-13 10 0,22-23-9 15,17-19 9-15,51-103-4 0,0 0 4 0,-36 118-4 0,16 3 4 16,17-30-21-16,17-24 21 0,14-7-21 0,10-10 21 16,-38-50-21-16,0 0 21 0,77 32-21 0,29-16 21 15,-106-16-45-15,0 0 45 0,131-9-44 0,22-25 44 16,-21 1-15-16,-4-10 15 0,-17 1-15 0,-13-6 15 16,-98 48-8-16,0 0 8 0,127-71-7 0,19-16 7 0,-146 87-2 15,0 0 2-15,141-94-1 0,7-12 1 16,-148 106 10-16,0 0-10 0,119-101 10 0,-22 5-10 0,-24 17 41 15,-25 17-41-15,-12 14 42 0,-18 16-42 0,-10 1 60 16,-8 3-60-16,-3 4 60 0,-6 2-60 0,9 22 8 16,0 0-8-16,-38-20 9 0,-18-4-9 0,56 24 1 15,0 0-1-15,-89-16 1 0,-29 8-1 0,118 8-1 0,0 0 1 16,-141 5-1-16,-23 10 1 0,164-15-20 0,0 0 20 16,-167 24-19-16,-15 7 19 0,41 0-16 0,16 1 16 15,19-11-15-15,18-2 15 0,88-19-10 0,0 0 10 16,-88 19-10-16,-1-4 10 0,89-15-68 0,0 0 68 0,-58 12-68 15,23-3 68-15,35-9-160 16,0 0 160-16,-26 8-159 0,14-4 159 0,12-4-141 16,0 0 141-16,12 8-140 0,18 2 140 0,-30-10-142 0,0 0 142 0,56 2-141 15,24 2 141-15,-80-4-101 0,0 0 101 0,73-12-101 16,4-7 101-16,-77 19-67 0,0 0 67 0,50-14-66 16,-17-1 66-16,53-16-45 0</inkml:trace>
  <inkml:trace contextRef="#ctx0" brushRef="#br0" timeOffset="15187.72">6847 2171 292 0,'-133'-6'0'0,"133"6"151"0,0 0-151 0,-225-12 152 0,-80-3-152 15,305 15 239-15,0 0-239 0,-351-15 239 0,-57 3-239 16,408 12 135-16,0 0-135 0,-416 12 135 0,-29 15-135 16,445-27 108-16,0 0-108 0,-454 58 108 0,-17 23-108 0,471-81 80 15,0 0-80-15,-425 85 80 0,21 6-80 0,120-24 73 16,85-16-73-16,20-11 73 0,40-9-73 0,139-31 49 15,0 0-49-15,-192 44 49 0,-21 6-49 0,213-50 44 16,0 0-44-16,-174 48 45 0,14 3-45 0,160-51 12 16,0 0-12-16,-118 40 12 0,37-6-12 0,81-34 6 15,0 0-6-15,-43 32 7 0,34-8-7 0,9-24 0 16,0 0 0-16,44 40 0 0,48 10 0 0,-92-50-2 0,0 0 2 16,166 47-2-16,60 8 2 0,-226-55-43 0,0 0 43 0,291 52-42 15,66-1 42-15,-357-51-59 0,0 0 59 16,408 34-59-16,59-13 59 0,-467-21-39 15,0 0 39-15,479-21-38 0,31-30 38 0,-125 5-13 0,-71-9 13 0,-34 9-12 16,-46 1 12-16,-234 45-1 0,0 0 1 0,352-67 0 16,60-15 0-16,-412 82-1 0,0 0 1 0,415-79 0 15,22-5 0-15,-135 29 13 0,-81 16-13 0,-52 5 13 16,-63 10-13-16,-106 24 0 0,0 0 0 0,120-33 0 16,-6-1 0-16,-114 34 36 0,0 0-36 0,68-24 36 15,-39 9-36-15,-29 15 18 0,0 0-18 0,-33-40 18 16,-56-15-18-16,89 55 12 0,0 0-12 0,-158-58 12 15,-70-7-12-15,18 19 18 0,-6 6-18 0,-3 13 19 0,-2 12-19 16,221 15 33-16,0 0-33 0,-340-18 33 0,-83 8-33 16,74 5 10-16,22 10-10 0,25 5 10 15,22 4-10-15,280-14 6 0,0 0-6 0,-432 38 6 0,-94 17-6 0,526-55 9 16,0 0-9-16,-518 75 9 0,-22 19-9 0,162-22 3 16,94-10-3-16,47-9 3 0,60-7-3 0,177-46 5 15,0 0-5-15,-218 74 6 0,-7 17-6 0,225-91 3 16,0 0-3-16,-164 87 3 0,39 7-3 0,125-94 1 15,0 0-1-15,-58 88 2 0,58 1-2 0,0-89-8 16,0 0 8-16,77 91-8 0,75-1 8 0,-152-90-5 16,0 0 5-16,224 83-5 0,71-12 5 0,-43-24-25 0,-8-23 25 15,-10-12-24-15,-11-12 24 0,7-9-1 16,3-3 1-16,13-10 0 0,8-6 0 0,-254 28 1 16,0 0-1-16,390-56 2 0,96-26-2 0,-109 18 29 15,-41 3-29-15,-40 4 29 0,-42 11-29 0,-254 46 36 0,0 0-36 0,352-70 36 16,52-14-36-16,-404 84 14 0,0 0-14 0,370-79 15 15,-10-7-15-15,-110 28 13 0,-80 19-13 16,-48 6 13-16,-54 9-13 0,-68 24 17 0,0 0-17 16,59-24 17-16,-20 2-17 0,-39 22 38 0,0 0-38 0,14-28 39 15,-23-1-39-15,9 29 5 0,0 0-5 0,-85-49 6 16,-58-11-6-16,143 60 2 0,0 0-2 0,-234-47 2 16,-78 5-2-16,312 42 0 0,0 0 0 0,-393-6 0 15,-81 22 0-15,474-16-4 0,0 0 4 0,-516 51-3 16,-59 31 3-16,150-15-8 0,77 5 8 0,29-8-8 15,44-3 8-15,275-61-9 0,0 0 9 0,-378 106-9 16,-60 28 9-16,438-134-15 0,0 0 15 0,-395 151-15 16,1 22 15-16,394-173-8 0,0 0 8 0,-319 169-8 0,48 5 8 15,271-174-9-15,0 0 9 0,-194 140-9 0,71-18 9 0,123-122-8 16,0 0 8-16,-61 90-8 0,62-24 8 16,-1-66 0-16,0 0 0 0,68 41 0 0,66-24 0 15,-134-17 5-15,0 0-5 0,222-24 5 0,84-36-5 0,-306 60 25 16,0 0-25-16,347-98 26 0,54-39-26 15,-401 137 12-15,0 0-12 0,432-145 13 0,38-18-13 16,-470 163 28-16,0 0-28 0,460-168 28 0,10-7-28 16,-470 175-1-16,0 0 1 0,412-161 0 0,-31 9 0 0,-109 40-136 15,-84 33 136-15,-23 6-136 0,-43 15 136 0,-122 58-102 16,0 0 102-16,288-132-1380 0,-576 264 1380 16</inkml:trace>
  <inkml:trace contextRef="#ctx0" brushRef="#br0" timeOffset="16105.126">927 6203 572 0,'0'0'0'0,"0"0"114"0,0 0-114 0,7-10 115 0,-2-5-115 0,-5 15 127 16,0 0-127-16,5-11 127 0,2 1-127 0,-7 10 121 15,0 0-121-15,2-7 122 0,1 2-122 0,-3 5 71 16,0 0-71-16,4-5 72 0,-4 1-72 0,0 4 47 15,0 0-47-15,3-3 48 0,-3 3-48 0,0 0 44 16,0 0-44-16,0 0 44 0,0 0-44 0,0 0 17 16,0 0-17-16,0 0 17 0,0 0-17 0,0 0 20 15,0 0-20-15,0 0 20 0,-3 3-20 0,3 3 34 16,-4 2-34-16,-1 14 34 0,-4 9-34 0,9-31 35 0,0 0-35 16,-6 52 35-16,0 14-35 0,-2 3 43 15,4 8-43-15,-1 14 44 0,1 12-44 0,4-103 52 0,0 0-52 16,-3 109 52-16,3 15-52 0,0-124 60 15,0 0-60-15,0 116 60 0,3-5-60 0,-3-111 51 0,0 0-51 16,4 102 52-16,-2-8-52 0,-2-94 38 0,0 0-38 0,3 72 39 16,2-17-39-16,-5-55 10 0,0 0-10 0,4 36 11 15,-1-18-11-15,-3-18-58 0,0 0 58 0,0 16-58 16,0-15 58-16,0-1-159 0,0 0 159 0,-3-17-158 16,-1-13 158-16,4 30-159 0,0 0 159 0,-1-40-159 15,-3-16 159-15,-5-40-1098 0</inkml:trace>
  <inkml:trace contextRef="#ctx0" brushRef="#br0" timeOffset="16418.973">213 7264 606 0,'13'-5'0'0,"-13"5"84"0,0 0-84 0,-5 12 85 0,-7 10-85 0,12-22 88 16,0 0-88-16,-9 17 88 0,6-2-88 0,3-15 94 16,0 0-94-16,9 16 94 0,8-3-94 0,-17-13 78 15,0 0-78-15,33 11 78 0,9-4-78 0,-42-7 57 16,0 0-57-16,52 5 58 0,14-9-58 0,-66 4 58 16,0 0-58-16,98-5 59 0,22-5-59 0,-120 10 51 0,0 0-51 15,124-16 51-15,10-1-51 0,-134 17 32 16,0 0-32-16,132-24 32 0,1-3-32 0,-133 27 1 15,0 0-1-15,130-27 1 0,-2-1-1 0,-27 8-42 0,-19 4 42 0,-15 4-42 16,-16 5 42-16,-13 7-128 0,-13 4 128 0,-4-3-128 16,-7 6 128-16,-14-7-140 0,0 0 140 0,38 7-785 15,-76-14 785-15</inkml:trace>
  <inkml:trace contextRef="#ctx0" brushRef="#br0" timeOffset="16927.47">1254 7464 1323 0,'0'0'0'0,"0"0"166"16,0 0-166-16,0 0 167 0,-5 19-167 0,5-16 113 0,0-6-113 0,0 3 113 0,0 3-113 0,0-3 52 16,0 0-52-16,-5 4 53 0,-7 1-53 0,12-5-4 15,0 0 4-15,-30 20-4 0,-12 11 4 16,42-31-8-16,0 0 8 0,-47 43-7 0,-12 9 7 0,59-52-5 16,0 0 5-16,-73 70-4 0,-14 17 4 0,87-87-3 15,0 0 3-15,-82 79-3 0,-7 0 3 0,89-79-2 0,0 0 2 16,-73 73-1-16,5-6 1 0,68-67 15 15,0 0-15-15,-51 53 16 16,18-10-16-16,33-43 1 0,0 0-1 0,-22 28 2 0,13-13-2 0,9-15 6 0,0 0-6 0,-7 15 7 16,7 1-7-16,3-1 14 0,3-3-14 0,6 2 15 15,5 0-15-15,-17-14 13 0,0 0-13 0,33 8 14 16,18-4-14-16,-51-4 16 0,0 0-16 0,56 3 17 16,8-3-17-16,-8 0 15 0,1-2-15 0,-4 1 16 15,-8-3-16-15,-45 4 0 0,0 0 0 0,61-8 0 16,2-6 0-16,-63 14-39 0,0 0 39 0,80-17-38 15,10-7 38-15,-90 24-76 0,0 0 76 0,77-28-76 16,-2-4 76-16,-75 32-128 0,0 0 128 0,59-31-127 16,-12-3 127-16,-47 34-108 0,0 0 108 0,21-29-108 15,-19 1 108-15,22-27-973 0</inkml:trace>
  <inkml:trace contextRef="#ctx0" brushRef="#br0" timeOffset="17225.796">1273 7577 1199 0,'6'4'0'0,"-3"8"159"16,6 1-159-16,-9-6 160 0,0-3-160 0,-4-1 133 16,-1-3-133-16,2 0 133 0,-1 0-133 0,4 0 66 15,0 0-66-15,-2 29 67 0,-4 21-67 0,4 1 34 0,-2 6-34 16,1 6 34-16,3 7-34 0,-4 28 37 0,3 17-37 15,1-9 38-15,-4 0-38 16,4-106 32-16,0 0-32 0,-5 132 33 0,-2 15-33 0,7-147 22 0,0 0-22 16,-5 138 23-16,1-1-23 0,4-137 11 0,0 0-11 0,0 111 11 15,7-17-11-15,-2-27-21 16,4-28 21-16,-9-11-21 0,0-20 21 0,0-8-140 0,0 0 140 0,5-8-140 16,2-20 140-16,-7 28-156 0,0 0 156 0,14-61-156 15,7-32 156-15,16-59-1070 0</inkml:trace>
  <inkml:trace contextRef="#ctx0" brushRef="#br0" timeOffset="17589.457">2030 5936 1110 0,'0'0'0'0,"-7"12"0"0,1 9 0 0,6-21 138 16,0 0-138-16,-5 37 139 0,-2 15-139 16,7-52 79-16,0 0-79 0,-9 68 80 0,1 21-80 0,8-89 63 15,0 0-63-15,-9 130 63 0,-3 37-63 16,12-167 40-16,0 0-40 0,-12 176 41 0,1 21-41 0,11-197 14 15,0 0-14-15,-9 201 15 0,6 8-15 0,3-209 38 16,0 0-38-16,-5 188 39 0,1-15-39 0,4-173 30 16,0 0-30-16,4 125 30 0,1-32-30 0,-5-93 3 0,0 0-3 0,12 77 3 15,2-24-3-15,-14-53-4 0,0 0 4 0,12 39-3 16,6-13 3-16,-18-26-145 0,0 0 145 0,12 12-145 16,5-16 145-16,-17 4-178 0,0 0 178 0,9-32-177 15,-2-23 177-15,7-34-851 0</inkml:trace>
  <inkml:trace contextRef="#ctx0" brushRef="#br0" timeOffset="17866.1">2254 6957 964 0,'0'0'0'0,"-3"7"0"0,-6 5 0 15,9-12 128-15,0 0-128 0,4 7 129 0,1-4-129 0,-2 6 121 16,3-1-121-16,0 8 121 0,-4-1-121 0,5 9 75 16,-2 7-75-16,1 5 75 0,-3 8-75 15,-3-44 13-15,0 0-13 0,4 62 14 0,-1 10-14 0,-3-2 39 16,0 1-39-16,-3-13 39 0,-1-7-39 0,4-51 0 16,0 0 0-16,-3 76 0 0,1 6 0 0,2-82-46 15,0 0 46-15,0 51-46 0,0-18 46 0,0-33-184 16,0 0 184-16,5 19-183 0,-1-16 183 0,4 16-839 15</inkml:trace>
  <inkml:trace contextRef="#ctx0" brushRef="#br0" timeOffset="18799.641">2591 7077 1155 0,'0'0'0'15,"3"15"0"-15,6 13 0 0,-9-28 165 0,0 0-165 0,3 41 166 16,-1 14-166-16,1 0 98 0,1 3-98 0,-4-5 99 16,-4 0-99-16,4-53 70 0,0 0-70 0,-8 80 71 15,-4 18-71-15,12-98 7 0,0 0-7 0,-13 88 8 16,5-3-8-16,8-85 18 0,0 0-18 0,-6 50 19 0,3-21-19 16,3-29 3-16,0 0-3 0,0 27 4 15,0-15-4-15,0-3 0 0,3-7 0 0,3-9 1 16,1-9-1-16,-7 16-6 15,0 0 6-15,8-27-6 0,4-16 6 0,2 2-10 0,-1-5 10 16,-5 3-10-16,1 4 10 0,-4-6 0 0,2 2 0 0,-2 0 0 0,-1 1 0 16,-4 42 0-16,0 0 0 0,9-48 0 0,-1-7 0 0,1 7 0 15,3 2 0-15,-3 10 0 0,0 5 0 16,-9 31 1-16,0 0-1 0,15-29 2 0,-1 6-2 0,-14 23-1 16,0 0 1-16,16-20 0 0,1 4 0 0,-17 16-24 15,0 0 24-15,14-8-23 0,2 4 23 0,-16 4-15 16,0 0 15-16,21 5-14 0,2 14 14 0,-23-19-41 15,0 0 41-15,20 36-41 0,5 19 41 16,-25-55-21-16,0 0 21 0,23 67-21 0,-3 7 21 0,-20-74-20 16,0 0 20-16,30 89-19 0,0 12 19 0,-30-101-5 0,0 0 5 15,35 75-4-15,6-11 4 0,-41-64-4 0,0 0 4 0,47 34-3 16,7-29 3-16,-54-5 0 0,0 0 0 16,70-15 1-16,14-25-1 0,-16 8 15 0,-6-8-15 15,-9 1 15-15,-12 3-15 0,-41 36 46 0,0 0-46 0,47-50 46 16,-3-5-46-16,-44 55 44 0,0 0-44 0,33-44 44 15,-9 1-44-15,-24 43 52 0,0 0-52 0,18-41 53 16,-6 0-53-16,-12 41 54 16,0 0-54-16,5-40 55 0,-8 3-55 0,3 37 50 15,0 0-50-15,-11-31 50 0,-10 0-50 0,1 9 43 0,-5 10-43 0,8 0 44 16,3 3-44-16,-7 4 19 0,-3 5-19 0,-6 5 20 16,-5 5-20-16,35-10 0 0,0 0 0 0,-47 24 1 0,-7 12-1 15,54-36-5-15,0 0 5 0,-68 67-5 16,-9 21 5-16,22-11-26 0,13-2 26 0,12-8-26 0,16-11 26 15,14-56-22-15,0 0 22 0,-3 71-22 0,8 1 22 16,-5-72-26-16,0 0 26 0,21 66-25 0,12-1 25 0,-33-65-8 16,0 0 8-16,47 60-8 0,16-5 8 15,-63-55-18-15,0 0 18 0,64 58-18 0,8 2 18 0,-72-60-4 16,0 0 4-16,64 64-3 0,-5 6 3 0,-59-70-1 16,0 0 1-16,51 70 0 0,-4-5 0 0,-47-65-2 15,0 0 2-15,30 74-2 0,-10 1 2 16,-20-75-2-16,0 0 2 0,6 77-1 0,-15 4 1 0,-8-18 1 0,-8-8-1 15,16-26 1-15,4-20-1 0,-3 5 1 0,-8-1-1 16,-10 11 2-16,-9 4-2 0,35-28 10 16,0 0-10-16,-42 19 10 0,-8-2-10 0,50-17 15 0,0 0-15 15,-47 5 16-15,-4-7-16 0,9-10 39 0,7-7-39 0,2-5 39 16,7-8-39-16,26 32 30 0,0 0-30 16,-26-70 30-16,2-33-30 0,15 17 3 0,5-3-3 0,8 12 4 15,5 8-4-15,-9 69 1 0,0 0-1 0,24-80 2 16,7-11-2-16,-31 91 0 0,0 0 0 0,46-91 0 15,9-3 0-15,-55 94-64 0,0 0 64 0,63-106-63 16,10-7 63-16,-73 113-127 0,0 0 127 0,77-124-126 16,3-9 126-16,-80 133-123 0,0 0 123 0,71-134-123 15,-6-6 123-15,74-133-1113 0</inkml:trace>
  <inkml:trace contextRef="#ctx0" brushRef="#br0" timeOffset="20216.549">3753 6267 1255 0,'0'0'0'0,"0"0"0"0,-4 3 0 0,4-3 104 15,0 0-104-15,0 3 104 0,4-1-104 0,-4-2 40 16,0 0-40-16,3 7 40 0,2 2-40 0,-5-9 11 0,0 0-11 16,9 30 11-16,0 13-11 0,-9-43-5 0,0 0 5 15,7 60-5-15,1 16 5 0,-8-76-1 0,0 0 1 0,9 125 0 16,5 32 0-16,-14-157 12 0,0 0-12 16,9 161 12-16,3 12-12 0,-12-173 35 0,0 0-35 0,17 146 36 15,8-19-36-15,-25-127 30 0,0 0-30 0,26 99 30 16,7-22-30-16,-33-77 1 0,0 0-1 0,30 57 1 15,4-20-1-15,-34-37-20 0,0 0 20 0,39 12-20 16,-1-20 20-16,-38 8-10 0,0 0 10 0,35-19-9 16,1-15 9-16,-36 34-3 0,0 0 3 0,27-31-2 15,-7-5 2-15,-20 36-2 0,0 0 2 0,18-43-2 16,-2-7 2-16,-16 50 0 0,0 0 0 0,14-65 0 16,-2-10 0-16,-12 75 17 0,0 0-17 0,3-57 17 15,-1 11-17-15,-2 46 16 0,0 0-16 0,0-34 17 16,-2 10-17-16,2 24 18 0,0 0-18 0,0-19 18 15,-3 7-18-15,3 12 15 0,0 0-15 0,0-5 16 16,-4 0-16-16,4 5 4 0,0 0-4 0,-5 17 5 0,-7 10-5 0,12-27 22 16,0 0-22-16,-9 48 22 0,-3 23-22 15,12-71 0-15,0 0 0 0,-9 94 1 0,4 19-1 0,5-113 0 16,0 0 0-16,2 89 1 0,10-9-1 0,-12-80-5 16,0 0 5-16,16 52-5 0,6-26 5 0,-22-26-45 15,0 0 45-15,33 13-45 0,9-16 45 0,-42 3-14 16,0 0 14-16,44-21-13 0,6-10 13 0,-50 31-23 15,0 0 23-15,56-49-22 0,3-11 22 0,-59 60 1 16,0 0-1-16,51-60 1 0,-4 2-1 16,-47 58 39-16,0 0-39 0,33-57 40 0,-12 4-40 0,-21 53 30 0,0 0-30 15,14-40 30-15,-11 11-30 0,-3 29 16 0,0 0-16 16,-3-29 17-16,-6 4-17 0,9 25 6 0,0 0-6 16,-9-23 7-16,1 6-7 0,8 17 1 0,0 0-1 15,-9-14 1-15,0 4-1 0,9 10 0 0,0 0 0 16,-9-7 0-16,2 4 0 0,7 3-7 0,0 0 7 15,-13 10-6-15,-8 14 6 0,21-24-9 16,0 0 9-16,-21 36-9 0,0 19 9 0,3-4-9 0,6 8 9 0,0-11-9 16,2-6 9-16,10-42-4 0,0 0 4 0,-13 52-3 15,6 1 3-15,7-53 0 0,0 0 0 0,-5 41 0 16,2-8 0-16,3-33-2 0,0 0 2 0,-2 27-1 16,2-12 1-16,0-15 1 0,0 0-1 0,9 9 1 15,1-11-1-15,6-5 4 0,1-8-4 0,-5 0 4 16,2-3-4-16,-14 18 7 0,0 0-7 0,19-27 8 15,1-7-8-15,-20 34 8 0,0 0-8 0,24-43 8 0,0-8-8 16,-24 51 15-16,0 0-15 0,23-48 15 0,1-4-15 16,-24 52 22-16,0 0-22 0,21-43 23 0,6 4-23 15,-27 39 8-15,0 0-8 0,20-27 8 16,1 6-8-16,-21 21 17 0,0 0-17 0,18-14 17 16,-1 9-17-16,-17 5 15 0,0 0-15 0,18 5 15 0,-1 9-15 0,-17-14 0 15,0 0 0-15,17 26 0 0,-1 8 0 16,-4-2 0-16,-3 6 0 0,0-14 0 0,-6-3 0 0,-1 3-1 15,1 1 1-15,-3 4-1 0,4 6 1 16,-4-35-2-16,0 0 2 0,2 29-1 0,-2 2 1 0,0-31-2 16,0 0 2-16,0 24-1 0,3-2 1 0,-3-22-1 15,0 0 1-15,0 15-1 0,-3-3 1 0,3-12-1 0,0 0 1 16,-2 7 0-16,2-2 0 0,0-5 1 16,0 0-1-16,0-8 2 0,-4-11-2 0,4-5 6 0,0-7-6 0,4 2 6 15,-2 2-6-15,-2 27 1 0,0 0-1 0,7-31 1 16,5-5-1-16,-12 36 0 0,0 0 0 0,14-40 1 15,3-2-1-15,-17 42 3 0,0 0-3 0,21-40 3 16,3-3-3-16,-24 43 0 0,0 0 0 0,30-42 0 16,8 2 0-16,-38 40-8 0,0 0 8 0,39-36-7 15,8 0 7-15,-9 10-26 0,-5 6 26 0,-7 4-26 16,-5 8 26-16,-3-1-1 16,-6 6 1-16,2 3 0 0,-2 2 0 0,-3 1-4 15,-1 0 4-15,-1 4-4 0,-1 2 4 0,-6-9-1 0,0 0 1 0,0 31 0 16,0 10 0-16,0-41-2 0,0 0 2 0,-6 55-1 15,-6 15 1-15,0-8 0 0,-5 3 0 0,4-12 0 16,1-9 0-16,12-44 3 0,0 0-3 0,-17 52 4 0,-1 3-4 16,18-55 7-16,0 0-7 0,-17 42 8 0,5-11-8 15,12-31 9-15,0 0-9 0,-9 24 9 0,2-7-9 0,7-17 8 16,0 0-8-16,-5 12 8 0,5-5-8 16,0-7 15-16,0 0-15 0,3-12 15 0,6-15-15 15,0-1 3-15,3-6-3 0,2 5 4 0,2-2-4 0,-6 2 0 16,0 0 0-16,1 3 1 0,1 4-1 0,-12 22 5 15,0 0-5-15,16-21 6 0,-2 3-6 0,-14 18 32 16,0 0-32-16,21-12 32 0,0 6-32 0,-21 6 16 16,0 0-16-16,26 2 17 0,7 7-17 0,-33-9 30 0,0 0-30 15,35 13 30-15,6 5-30 0,-41-18-1 0,0 0 1 16,51 18 0-16,1 3 0 0,-1-6-102 16,-8-3 102-16,-1-3-102 0,-4-2 102 0,-38-7-156 0,0 0 156 15,46 3-156-15,1-3 156 0,47 4-1149 0</inkml:trace>
  <inkml:trace contextRef="#ctx0" brushRef="#br0" timeOffset="20676.031">7068 6943 975 0,'0'0'0'0,"-12"0"0"0,-8 2 0 0,20-2 118 16,0 0-118-16,-21 3 119 15,-6 4-119-15,27-7 69 0,0 0-69 0,-20 4 69 0,5-1-69 0,15-3 68 16,0 0-68-16,-12 2 69 0,3 1-69 0,9-3 76 16,0 0-76-16,-5 0 76 0,5 0-76 0,0 0 86 15,0 0-86-15,17 0 87 0,9 0-87 0,-26 0 133 16,0 0-133-16,39 0 133 0,11 4-133 0,-50-4 76 0,0 0-76 16,54 0 77-16,5 3-77 0,-59-3 39 15,0 0-39-15,68 5 40 0,5-1-40 0,-73-4 38 0,0 0-38 0,72 0 38 16,1 0-38-16,-73 0-19 15,0 0 19-15,75-4-18 0,2-1 18 0,-77 5-77 0,0 0 77 16,48-3-76-16,-15-1 76 0,-33 4-158 0,0 0 158 0,25-5-157 16,-11 3 157-16,-14 2-171 0,0 0 171 0,7-1-170 15,-14-1 170-15,7 0-1053 0</inkml:trace>
  <inkml:trace contextRef="#ctx0" brushRef="#br0" timeOffset="20880.923">6906 7450 1233 0,'0'0'0'0,"5"-1"0"15,7-4 0-15,-12 5 174 0,0 0-174 0,21 3 174 16,5 6-174-16,4-3 127 0,3 3-127 0,-3-4 127 16,-1 2-127-16,1-4 0 0,-4-3 0 0,4 0 0 0,-6-3 0 0,-24 3-77 15,0 0 77-15,35-9-77 0,3-6 77 0,-38 15-145 16,0 0 145-16,44-21-144 0,10-8 144 0,-54 29-181 15,0 0 181-15,55-29-180 0,8-2 180 0,52-32-669 16</inkml:trace>
  <inkml:trace contextRef="#ctx0" brushRef="#br0" timeOffset="21529.993">8531 6515 1569 0,'0'0'0'0,"0"0"0"16,-5 3 0-16,5-3 137 0,0 0-137 0,0 0 137 15,0 0-137-15,0 0 74 0,0 0-74 0,0 0 74 0,0 0-74 16,0 4 38-16,0-1-38 0,-2 14 39 0,0 7-39 16,2-24-5-16,0 0 5 0,-8 55-5 0,-1 17 5 15,-1 5 0-15,-1 6 0 0,-5 16 0 0,-1 12 0 16,17-111 4-16,0 0-4 0,-17 120 5 0,-4 3-5 16,21-123 24-16,0 0-24 0,-14 102 25 15,7-15-25-15,7-87 13 0,0 0-13 0,-4 63 13 16,8-16-13-16,-4-47 41 0,0 0-41 0,3 27 41 0,6-18-41 0,-4-1 2 15,2-4-2-15,2-4 3 0,0-6-3 0,-1 0 1 16,1-6-1-16,-4-4 1 0,2-1-1 16,-3-2 1-16,-3-5-1 0,-1-2 1 0,0-1-1 15,0 27 0-15,0 0 0 0,-5-41 1 0,-2-9-1 0,7 50 0 16,0 0 0-16,-14-60 1 0,-7-12-1 0,21 72-1 0,0 0 1 16,-26-97 0-16,-12-21 0 0,38 118 0 15,0 0 0-15,-30-110 0 0,1 0 0 0,29 110-3 16,0 0 3-16,-21-99-2 0,3 8 2 0,18 91-13 0,0 0 13 0,-7-70-12 15,11 13 12-15,-4 57-1 0,0 0 1 0,0-34-1 16,7 15 1-16,-7 19-1 16,0 0 1-16,17-12-1 0,6 9 1 0,-23 3 1 0,0 0-1 15,33 3 2-15,5 6-2 0,-38-9 18 0,0 0-18 0,42 10 19 16,5 5-19-16,-3-3 24 0,-2 0-24 0,-1 0 25 16,-6-5-25-16,-35-7 14 0,0 0-14 0,47 5 15 15,7-5-15-15,-54 0 5 0,0 0-5 0,51-3 5 16,5-6-5-16,-56 9-62 0,0 0 62 0,47-12-62 15,-6-3 62-15,-41 15-188 0,0 0 188 0,35-24-188 16,-5-10 188-16,-30 34-138 0,0 0 138 0,21-36-137 16,-9-12 137-16,18-34-1071 0</inkml:trace>
  <inkml:trace contextRef="#ctx0" brushRef="#br0" timeOffset="21979.398">9113 6169 1390 0,'0'0'0'0,"-3"-5"0"0,1-7 0 0,2 12 123 0,0 0-123 15,0-4 124-15,2 1-124 0,-2 3 73 16,0 0-73-16,6 0 73 0,3 0-73 0,-9 0 52 15,0 0-52-15,12 0 53 0,2 0-53 0,-14 0 0 0,0 0 0 0,21 0 0 16,0 0 0-16,-21 0 3 0,0 0-3 0,18 0 3 16,-1-3-3-16,-17 3 38 0,0 0-38 0,16 3 39 15,1 0-39-15,-17-3 5 0,0 0-5 0,12 9 5 16,-1-2-5-16,-11-7 12 0,0 0-12 0,7 12 12 16,-4 3-12-16,-3-15 1 0,0 0-1 0,-9 28 1 15,-10 13-1 1,19-41 3-16,0 0-3 0,-22 49 4 0,-11 6-4 0,6-3 11 0,0-4-11 0,9-18 11 15,6-14-11-15,1 1 3 0,3-5-3 0,1 10 4 16,2 7-4-16,1-3 13 0,4 0-13 0,4-7 13 16,4-7-13-16,-8-12 23 0,0 0-23 0,23 10 24 15,14-2-24-15,-37-8 48 0,0 0-48 0,47 2 49 0,8-2-49 16,-4-2 1-16,-6-1-1 0,-5-2 1 16,-3-2-1-16,-37 7-51 15,0 0 51-15,38-12-51 0,4-3 51 0,-42 15-112 0,0 0 112 0,31-24-112 16,-5-11 112-16,32-21-1329 0</inkml:trace>
  <inkml:trace contextRef="#ctx0" brushRef="#br0" timeOffset="22612.345">11137 4961 1222 0,'0'0'0'0,"-12"4"0"16,-2 3 0-16,14-7 105 0,0 0-105 0,-29 8 106 0,-10 4-106 0,39-12 44 15,0 0-44-15,-42 19 45 0,-1 8-45 16,43-27 6-16,0 0-6 0,-49 36 7 0,0 7-7 15,49-43-5-15,0 0 5 0,-66 69-5 0,-7 20 5 0,73-89-3 16,0 0 3-16,-63 106-3 0,4 16 3 0,59-122 6 16,0 0-6-16,-44 138 6 0,15 20-6 15,29-158 28-15,0 0-28 0,-21 161 28 0,16 12-28 0,5-173 21 16,0 0-21-16,5 173 21 0,9 5-21 0,-14-178 51 16,0 0-51-16,24 177 52 0,11-1-52 0,-35-176 85 0,0 0-85 15,37 166 85-15,-2-5-85 16,-8-36 84-16,-4-25-84 0,-9-11 84 0,-2-14-84 15,-12-75 54-15,0 0-54 0,12 91 55 0,-3 8-55 0,-2-22 53 16,2-13-53-16,-9-32 54 0,0-23-54 0,0 5 54 0,0-6-54 0,-4 11 55 16,1 7-55-16,-2-4 38 15,-1-1-38-15,3-6 38 0,-4-8-38 0,7-7 1 0,0 0-1 0,-31 8 2 16,-20-4-2-16,0-4-74 0,-4-4 74 0,-4-4-73 16,-1-4 73-16,60 12-135 0,0 0 135 0,-106-22-135 15,-30-8 135-15,136 30-144 0,0 0 144 0,-136-30-144 16,-12-10 144-16,-139-30-1231 0</inkml:trace>
  <inkml:trace contextRef="#ctx0" brushRef="#br0" timeOffset="23430.512">10954 8302 852 0,'0'0'0'0,"0"-7"0"16,-5-2 0-16,5 9 66 0,0 0-66 0,0-3 66 0,0 3-66 16,0 0 63-16,0 0-63 0,0 0 63 15,5 2-63-15,-5-2 23 0,0 0-23 0,0 0 24 0,4 5-24 16,-4-5 49-16,0 0-49 0,0 0 49 0,0 0-49 15,0 0 50-15,0 0-50 0,-7 0 50 0,2 3-50 0,-8 1 42 16,-2 1-42-16,4-2 43 0,3 1-43 0,-3 1 21 16,1 2-21-16,-16 10 21 0,-7 7-21 0,33-24 30 15,0 0-30-15,-39 31 30 0,-8 8-30 16,47-39 29-16,0 0-29 0,-45 46 29 0,-2 6-29 0,47-52 43 16,0 0-43-16,-52 66 44 0,-2 15-44 0,15-14 56 15,10-6-56-15,11-18 56 0,11-15-56 0,7-28 61 16,0 0-61-16,-5 67 61 0,8 25-61 15,1-13 46-15,6 0-46 0,-1-30 47 0,3-18-47 0,-12-31 38 0,0 0-38 16,18 40 38-16,10 2-38 0,-28-42 1 0,0 0-1 16,38 33 2-16,5-6-2 0,-43-27 0 0,0 0 0 15,63 7 0-15,14-14 0 0,-77 7-1 16,0 0 1-16,71-24 0 0,8-22 0 0,-79 46 4 0,0 0-4 16,75-53 4-16,-7-14-4 0,-68 67 49 0,0 0-49 0,55-67 50 15,-8-3-50-15,-14 15 55 0,-12 6-55 16,-7 20 56-16,-14 8-56 0,0-1 55 0,-5 3-55 15,2-2 56-15,-6 1-56 0,9 20 9 0,0 0-9 0,-25-31 10 16,-6-7-10-16,31 38-4 0,0 0 4 0,-42-41-3 16,-8-10 3-16,-6-2-162 0,-8-4 162 0,13 2-162 15,4 4 162-15,47 51-149 0,0 0 149 0,-51-64-148 16,-6-6 148-16,-51-60-1262 0</inkml:trace>
  <inkml:trace contextRef="#ctx0" brushRef="#br0" timeOffset="24159.688">10704 3771 684 0,'0'0'0'0,"0"-4"0"0,1-6 0 0,-1 10 70 16,0 0-70-16,0-5 71 0,0 1-71 0,0 4 67 15,0 0-67-15,0-3 67 0,-1 1-67 0,1 2 66 16,0 0-66-16,0 0 66 0,0 0-66 0,0 0 62 0,0 0-62 15,0 0 63-15,0 0-63 0,0 0 51 0,0 0-51 16,0 5 52-16,0-1-52 0,0-4 56 16,0 0-56-16,1 15 57 0,3 9-57 0,-1 7 56 0,1 8-56 15,1 3 56 1,-5 0-56-16,0-42 72 0,0 0-72 0,0 62 73 0,0 10-73 0,0-72 37 0,0 0-37 16,-5 89 37-16,1 17-37 0,1-22 42 0,3-14-42 15,0-34 43-15,0-20-43 0,0-16 1 0,0 0-1 0,0 24 2 16,3-2-2-16,-3-22-75 0,0 0 75 0,2 17-74 15,1-8 74-15,-3-9-146 0,0 0 146 0,4-5-145 16,-4-19 145-16,0 24-147 0,0 0 147 0,-4-38-146 16,-4-13 146-16,-4-37-742 0</inkml:trace>
  <inkml:trace contextRef="#ctx0" brushRef="#br0" timeOffset="24684.797">10219 3784 684 0,'0'0'0'0,"14"4"0"0,7 3 0 0,-21-7 53 16,0 0-53-16,12 1 54 15,-1 1-54-15,-11-2 58 0,0 0-58 0,21 2 58 0,7-2-58 0,-28 0 46 16,0 0-46-16,38 0 46 0,9-2-46 0,-47 2 62 16,0 0-62-16,59-2 62 0,9 1-62 0,-68 1 95 15,0 0-95-15,68-4 95 0,0-3-95 0,-68 7 65 16,0 0-65-16,68-1 66 0,-4-6-66 0,-64 7 46 15,0 0-46-15,72-9 46 0,8-1-46 0,-80 10 49 16,0 0-49-16,59-9 50 0,-12 1-50 0,-47 8 36 16,0 0-36-16,42-12 36 0,-7 1-36 0,-35 11 39 0,0 0-39 15,29-8 39-15,-11-1-39 0,-18 9 16 0,0 0-16 0,17-8 17 16,-5 1-17-16,-12 7 12 0,0 0-12 0,6-3 13 16,-3-3-13-16,-3 6 1 0,0 0-1 0,0-3 2 15,0 0-2-15,0 3 0 0,0 0 0 0,-5-4 0 16,1 2 0-16,4 2 0 0,0 0 0 15,-7 0 1-15,2 0-1 0,5 0-2 0,0 0 2 0,-8 2-1 16,-1 2 1-16,9-4-2 16,0 0 2-16,-12 3-2 0,-1 0 2 0,13-3-5 0,0 0 5 15,-13 24-5-15,-8 7 5 0,21-31 0 0,0 0 0 0,-18 52 0 16,3 14 0-16,15-66 0 0,0 0 0 0,-18 93 0 16,1 27 0-16,17-120 7 0,0 0-7 0,-16 108 7 15,6 1-7-15,10-109 4 0,0 0-4 0,-9 86 4 16,5-19-4-16,4-67 2 0,0 0-2 0,-3 44 3 0,6-21-3 15,-3-23 5-15,0 0-5 0,4 20 5 16,-4-11-5-16,0-9-36 0,0 0 36 0,2 8-35 0,-2-4 35 0,0-4-104 16,0 0 104-16,-6-5-104 0,-8-11 104 15,14 16-223-15,0 0 223 0,-15-19-222 0,-10-5 222 16,-15-22-742-16</inkml:trace>
  <inkml:trace contextRef="#ctx0" brushRef="#br0" timeOffset="24998.87">10191 4538 326 0,'0'0'0'0,"46"-7"0"0,27-8 0 0,-73 15 110 0,0 0-110 16,3 0 111-16,-38 8-111 0,35-8 153 0,0 0-153 0,-19 7 153 16,-2-3-153-16,21-4 186 0,0 0-186 0,4 0 186 15,13 0-186-15,-17 0 153 0,0 0-153 0,33-4 154 16,14-4-154-16,-47 8 83 0,0 0-83 15,63-4 84-15,14-4-84 0,8 4 99 0,13-3-99 0,-22 6 99 16,-8 1-99-16,-68 0 49 0,0 0-49 0,80-4 49 16,1 1-49-16,-8-1 44 0,-9 4-44 0,-17-3 45 15,-14 1-45-15,2-5 20 16,-3 2-20-16,-3-2 20 0,-3-1-20 16,-26 8-7-16,0 0 7 0,26-7-6 0,1-5 6 0,-27 12-72 0,0 0 72 0,20-12-72 15,-2 0 72-15,-18 12-134 0,0 0 134 0,10-9-134 16,-3 3 134-16,-7 6-216 0,0 0 216 0,-10-6-215 15,-18 5 215-15,-10-4-838 0</inkml:trace>
  <inkml:trace contextRef="#ctx0" brushRef="#br0" timeOffset="25546.947">10665 4682 942 0,'0'0'0'0,"5"-2"0"0,8-6 0 0,-13 8 70 16,0 0-70-16,12-7 70 0,2-2-70 0,-14 9 56 16,0 0-56-16,21-7 57 0,0-1-57 0,-21 8 56 0,0 0-56 15,29-7 56-15,3 2-56 0,-32 5 38 0,0 0-38 16,36-4 38-16,-1 1-38 0,-35 3 24 0,0 0-24 16,38 3 25-16,4 1-25 0,-42-4 58 0,0 0-58 0,42 5 59 15,-2 2-59-15,-40-7 48 0,0 0-48 0,38 12 48 16,2 0-48-16,-40-12 48 15,0 0-48-15,28 12 49 0,-3 0-49 16,-25-12 48-16,0 0-48 0,21 12 49 0,-9-2-49 0,-12-10 2 0,0 0-2 0,8 14 3 16,-4 1-3-16,-6 1 17 0,-5-1-17 0,0-3 17 15,-1 0-17-15,8-12 1 0,0 0-1 0,-30 19 1 16,-12 5-1-16,42-24 0 0,0 0 0 0,-47 27 1 16,-5 1-1-16,52-28 3 0,0 0-3 0,-51 24 3 15,1 0-3-15,50-24 1 0,0 0-1 0,-54 20 2 16,2-1-2-16,52-19 4 0,0 0-4 0,-51 19 5 15,0-4-5-15,51-15 2 0,0 0-2 0,-41 14 3 16,6-4-3-16,35-10 5 0,0 0-5 0,-30 9 5 16,13-4-5-16,17-5 13 0,0 0-13 0,-18 7 13 0,10-7-13 0,8 0 39 15,0 0-39-15,-9 3 39 0,5-3-39 0,4 0 29 16,0 0-29-16,6 0 29 0,9 0-29 16,-15 0 61-16,0 0-61 0,26 0 62 0,13-3-62 0,-39 3 55 15,0 0-55-15,42 0 55 0,1-5-55 0,-43 5 34 16,0 0-34-16,45-4 34 0,3 1-34 15,-48 3 0-15,0 0 0 0,47 0 0 0,-2 0 0 0,-45 0-46 16,0 0 46-16,43 0-46 0,1 3 46 16,-44-3-168-16,0 0 168 0,45 4-168 0,-5 1 168 0,-40-5-204 15,0 0 204-15,32 7-204 0,-10-2 204 0,32 7-1045 0</inkml:trace>
  <inkml:trace contextRef="#ctx0" brushRef="#br0" timeOffset="27206.184">12439 6011 595 0,'0'0'0'16,"-4"0"0"-16,-5 4 0 0,9-4 100 0,0 0-100 0,-3-7 100 16,3-2-100-16,0 9 46 0,0 0-46 0,0-6 46 15,3-3-46-15,-3 9 47 0,0 0-47 0,-3-5 48 16,3-2-48-16,0 7 18 0,0 0-18 0,-12-7 19 15,-2 5-19-15,14 2 52 0,0 0-52 0,-18-3 52 0,-2 3-52 16,20 0 63-16,0 0-63 0,-34 3 63 16,-7 6-63-16,41-9 51 0,0 0-51 0,-35 10 51 0,-2 2-51 15,37-12 34-15,0 0-34 0,-43 21 34 16,-4 3-34-16,47-24 26 0,0 0-26 0,-51 27 26 0,-1 1-26 16,52-28 15-16,0 0-15 0,-51 34 16 0,4 5-16 15,47-39 58-15,0 0-58 0,-54 60 58 0,-5 16-58 16,59-76 46-16,0 0-46 0,-44 78 46 0,3 8-46 0,11-11 30 15,6-4-30-15,10-16 30 0,9-13-30 0,5-42 40 16,0 0-40-16,-2 64 41 0,9 8-41 16,-4-21 15-16,6-12-15 0,0-8 15 0,3-10-15 15,-2 5 37-15,6-2-37 0,5 0 37 0,0-6-37 0,-21-18 2 0,0 0-2 16,38 14 2-16,9-4-2 0,4-5 8 16,4-1-8-16,-8-9 8 0,4-6-8 0,-9 0 1 15,1-8-1-15,-4-2 1 0,-3-3-1 0,-36 24 0 16,0 0 0-16,44-38 1 0,3-6-1 0,-47 44 12 0,0 0-12 0,59-55 13 15,9-15-13-15,-16 17 38 0,-6 6-38 0,-20 11 39 16,-11 9-39-16,-15 27 42 0,0 0-42 0,18-39 42 16,-6-4-42-16,-12 43 27 0,0 0-27 15,10-46 27-15,-3 1-27 0,-7 45 5 0,0 0-5 0,6-39 5 16,-3 1-5-16,-3 38 0 0,0 0 0 0,0-29 0 16,0 7 0-16,0 4-4 0,-3 6 4 15,1 4-3-15,2 4 3 0,-2 1-9 0,0 0 9 0,2 3-9 16,-3 0 9-16,3 0-17 0,-4 0 17 0,4 0-16 15,-1-4 16-15,1 4-23 0,-6 0 23 0,6 0-22 16,0 0 22-16,0 0-23 0,0 0 23 0,-1 7-22 0,-1 5 22 16,2-12-34-16,0 0 34 0,-7 36-34 0,2 19 34 15,-4 3-6-15,4 11 6 0,-2-1-6 0,2 4 6 16,5 12-19-16,0 14 19 0,0-16-18 16,0-12 18-16,5-6-4 0,7-10 4 0,-8-26-3 0,1-16 3 0,-5-12-7 15,0 0 7-15,14 20-7 0,10 4 7 16,-24-24-23-16,0 0 23 0,26 14-22 0,7-5 22 0,-33-9 0 15,0 0 0-15,39-4 0 0,-1-8 0 16,-38 12 5-16,0 0-5 0,38-20 5 0,-3-3-5 16,-35 23 44-16,0 0-44 0,28-31 45 0,-5-5-45 0,-23 36 49 15,0 0-49-15,15-39 49 0,-9-7-49 0,-6 46 12 16,0 0-12-16,-4-53 12 0,-6-12-12 0,10 65 15 16,0 0-15-16,-21-81 16 0,-12-17-16 0,33 98 0 15,0 0 0-15,-35-90 0 0,-7-5 0 0,42 95-5 0,0 0 5 0,-38-78-4 16,-1 11 4-16,10 15-9 0,8 16 9 15,3 14-8-15,10 14 8 0,-4-1-10 0,3-1 10 0,0 5-9 16,0 1 9-16,6 1-8 0,-2 1 8 0,1-1-8 16,-1-1 8-16,3 1-50 0,2-1 50 0,0 4-50 15,0-1 50-15,7-3-38 0,-2 4 38 0,8-3-37 16,2-2 37-16,8-2-35 0,7-2 35 0,3-1-34 16,0 1 34-16,-33 9-4 0,0 0 4 0,45-12-4 15,9-3 4-15,-54 15 3 0,0 0-3 16,54-12 3-16,5-3-3 0,-59 15 7 0,0 0-7 0,51-9 8 15,-4-3-8-15,-47 12 17 0,0 0-17 0,38-7 17 16,-8 4-17-16,-8 3 24 0,-6 1-24 0,-5-1 25 16,-4 0-25-16,-4 6 3 0,-1-3-3 0,-2-3 3 0,0 0-3 15,-4 0 7-15,3 3-7 0,-12 18 7 0,-4 10-7 16,-1-4 3-16,-2 6-3 0,2-9 4 0,6-2-4 16,12-22 2-16,0 0-2 0,-28 33 2 0,-3 6-2 15,31-39 0-15,0 0 0 0,-26 31 0 0,1-7 0 0,25-24-4 16,0 0 4-16,-17 22-4 0,8-1 4 0,9-21-15 15,0 0 15-15,2 24-15 0,14-6 15 0,-16-18-16 16,0 0 16-16,24 21-15 0,14-2 15 16,-6-2-2-16,4-2 2 0,-10-3-1 0,-8-1 1 0,-18-11-1 15,0 0 1-15,29 17-1 0,8 2 1 0,-37-19-4 0,0 0 4 16,35 24-3-16,3 0 3 0,-38-24 0 16,0 0 0-16,30 27 0 0,-8 7 0 0,-22-34 2 15,0 0-2-15,16 36 3 0,-7 4-3 0,-9-40 32 0,0 0-32 0,-5 44 32 16,-8 6-32-16,13-50 40 0,0 0-40 15,-21 48 40-15,-8-2-40 0,-1-5 34 0,4-5-34 16,9-10 34-16,8-14-34 0,9-12 15 0,0 0-15 0,-16 17 15 16,-1 5-15-16,17-22-58 0,0 0 58 15,-12 16-57-15,-1-4 57 0,8-7-108 0,2-2 108 0,8-20-107 16,5-12 107-16,-10 29-182 0,0 0 182 0,23-53-181 16,10-17 181-16,23-57-978 0</inkml:trace>
  <inkml:trace contextRef="#ctx0" brushRef="#br0" timeOffset="27792.417">13111 5689 1289 0,'0'0'0'0,"7"-5"0"0,2-2 0 0,-9 7 101 15,0 0-101-15,5-5 102 0,0 2-102 0,-5 3 80 16,0 0-80-16,4 0 81 0,-1-4-81 0,-3 4 33 16,0 0-33-16,9-3 34 0,5-2-34 0,-14 5 6 0,0 0-6 15,21-7 6-15,7-2-6 0,-28 9 14 0,0 0-14 16,31-8 15-16,7 1-15 0,-38 7 34 0,0 0-34 15,37-2 34-15,3 4-34 0,-40-2 1 0,0 0-1 0,37 7 2 16,-3-2-2-16,-34-5 14 0,0 0-14 0,30 10 15 16,-6-1-15-16,-24-9 1 0,0 0-1 0,21 12 1 15,-1 3-1-15,-5-3 0 0,-3-3 0 16,-6 1 1-16,-1-5-1 0,2 2 13 0,-5 2-13 0,-1-4 14 16,-1 2-14-16,-1-1 1 0,-1 6-1 0,-3 2 1 15,1 5-1-15,4-19 1 0,0 0-1 0,-17 27 1 16,-4 9-1-16,21-36 22 0,0 0-22 0,-28 38 23 15,-7 7-23-15,35-45 2 0,0 0-2 0,-35 37 3 16,-7 3-3-16,42-40 7 0,0 0-7 0,-33 32 7 16,7-8-7-16,26-24 24 0,0 0-24 0,-17 19 25 15,1-7-25-15,16-12 11 16,0 0-11-16,-10 9 11 0,6-3-11 0,4-6 18 0,0 0-18 0,4 6 19 0,6 0-19 0,-10-6 33 16,0 0-33-16,21 2 34 0,9-2-34 15,-3 2 5-15,5-2-5 0,-4-2 5 0,-2 0-5 16,-4 2-13-16,-1 2 13 0,-3-2-13 15,-3-2 13-15,-1 4-102 0,-1 2 102 0,-1-1-102 0,0-3 102 0,-12 0-169 16,0 0 169-16,14 5-169 0,2 2 169 0,-16-7-148 16,0 0 148-16,12 3-147 0,-2-3 147 0,15 6-864 15</inkml:trace>
  <inkml:trace contextRef="#ctx0" brushRef="#br0" timeOffset="28437.762">14122 6046 628 0,'0'0'0'0,"0"5"0"0,-2-2 0 16,2-3 98-16,0 0-98 0,0 0 98 15,-4-3-98-15,4 3 87 0,0 0-87 0,0-4 87 16,-3 3-87-16,3 1 72 0,0 0-72 0,-2-4 73 15,2 1-73-15,0 3 39 0,0 0-39 0,-3-4 40 0,-3 3-40 0,6 1 28 16,0 0-28-16,-3 0 28 0,-2 0-28 0,5 0 39 16,0 0-39-16,-13 13 40 0,-6 10-40 0,0 6 32 15,0 8-32-15,5 3 33 16,-2 1-33-16,16-41 38 0,0 0-38 0,-10 65 38 0,-2 14-38 16,0 17 39-16,3 17-39 0,0-22 39 0,9-6-39 0,0-85 62 15,0 0-62-15,4 91 62 0,4 3-62 0,1-22 45 0,3-10-45 16,-1-24 45-16,1-20-45 0,4 1 32 15,1-3-32-15,4-8 32 0,5-3-32 16,-26-5 15-16,0 0-15 0,42-1 16 0,7-10-16 0,-4-2 36 0,2-6-36 0,-5-2 36 16,-4-4-36-16,-38 25 47 0,0 0-47 15,35-36 47-15,1-9-47 0,-36 45 46 0,0 0-46 0,39-65 46 16,-1-15-46-16,-38 80 48 0,0 0-48 16,30-83 48-16,-13 1-48 0,-17 82 54 15,0 0-54-15,12-91 54 0,-6-8-54 0,-6 99 22 16,0 0-22-16,-2-89 22 0,-5 1-22 0,-5 18 7 0,0 10-7 0,-2 14 7 15,-4 7-7-15,18 39-22 0,0 0 22 0,-19-36-22 16,-4 5 22-16,23 31-80 0,0 0 80 0,-35-28-79 16,-6-1 79-16,41 29-121 0,0 0 121 0,-68-19-121 15,-21 4 121-15,89 15-258 16,0 0 258-16,-89 9-258 0,-3 15 258 16,-88 10-959-16</inkml:trace>
  <inkml:trace contextRef="#ctx0" brushRef="#br0" timeOffset="28677.123">13662 6637 1054 0,'0'0'0'0,"26"0"0"0,12 0 0 16,0 0 233-16,6 3-233 0,1-3 233 0,1-3-233 0,-46 3 170 16,0 0-170-16,59-7 170 0,9-2-170 0,-68 9 102 15,0 0-102-15,94-17 103 0,21-2-103 16,-115 19 66-16,0 0-66 15,92-20 66-15,-1-3-66 0,-91 23 5 16,0 0-5-16,76-20 5 0,-4-4-5 0,-72 24-11 0,0 0 11 0,56-22-11 0,-15-2 11 0,-41 24-142 0,0 0 142 16,30-23-142-16,-20 6 142 0,30-19-1331 0</inkml:trace>
  <inkml:trace contextRef="#ctx0" brushRef="#br0" timeOffset="28973.939">15372 6614 1647 0,'0'0'0'0,"-8"-10"0"0,-10-9 0 0,15 16 1 15,-1 3-1-15,4 0 1 0,-1 5-1 0,1 5-226 16,0-1 226-16,-4-2-226 0,-8-2 226 16,12-5-157-16,0 0 157 0,-21-12-156 0,-10-12 156 0,-20-16-564 15</inkml:trace>
  <inkml:trace contextRef="#ctx0" brushRef="#br0" timeOffset="29640.378">16357 6279 1300 0,'0'0'0'0,"-9"-9"0"16,-10-5 0-16,5 9 131 0,-2 0-131 0,1 2 131 15,2-1-131-15,13 4 81 0,0 0-81 0,-33-8 82 16,-14-6-82-16,47 14 37 0,0 0-37 0,-47-14 37 16,-10-1-37-16,8 3-11 0,-2 0 11 0,10 2-11 0,9 1 11 15,-1 4-2-15,0 1 2 0,7 4-1 0,0 0 1 16,26 0-11-16,0 0 11 15,-46 9-10-15,-9 10 10 0,55-19-1 0,0 0 1 0,-54 36-1 0,-4 8 1 0,58-44 5 16,0 0-5-16,-59 86 5 0,-2 25-5 0,61-111 3 16,0 0-3-16,-40 113 4 0,16 12-4 15,24-125 23-15,0 0-23 0,-4 107 24 0,20-13-24 0,-16-94 20 16,0 0-20-16,33 72 20 0,23-22-20 0,-6-18 4 16,1-16-4-16,-3-13 4 0,1-10-4 0,-49 7 15 15,0 0-15-15,56-27 15 0,7-18-15 0,-63 45 3 16,0 0-3-16,61-58 4 0,1-12-4 0,-62 70 12 15,0 0-12-15,56-83 13 0,-4-4-13 0,-52 87 23 16,0 0-23-16,46-103 24 0,-8-6-24 0,-15 11-2 0,-8 11 2 16,-1 4-1-16,-5 8 1 0,-9 75-10 0,0 0 10 0,7-94-9 15,-7-16 9-15,0 110-34 0,0 0 34 16,-7-99-34-16,-4-4 34 0,11 103 0 0,0 0 0 16,-20-91 0-16,-7 9 0 0,27 82-4 0,0 0 4 0,-20-58-3 15,0 15 3-15,20 43-3 0,0 0 3 0,-10-24-2 16,3 15 2-16,7 9 3 0,0 0-3 15,-5-10 3-15,0 8-3 0,5 2 7 0,0 0-7 0,-4 21 8 16,4 18-8-16,0-39 9 0,0 0-9 0,0 60 10 16,9 23-10-16,-9-83 33 0,0 0-33 0,5 125 34 15,5 36-34-15,-10-161 9 0,0 0-9 0,7 154 9 16,0 10-9-16,-7-164 20 0,0 0-20 0,9 146 20 16,3-13-20-16,-12-133-16 0,0 0 16 0,12 112-15 15,6-23 15-15,-18-89-90 0,0 0 90 0,21 63-90 0,5-27 90 0,-26-36-122 16,0 0 122-16,38 0-122 15,4-27 122-15,-42 27-136 0,0 0 136 0,47-52-136 0,5-18 136 16,48-53-887-16</inkml:trace>
  <inkml:trace contextRef="#ctx0" brushRef="#br0" timeOffset="30093.779">16689 5909 841 0,'0'0'0'0,"-5"12"0"0,0 3 0 0,5-15 137 15,0 0-137-15,0 0 138 0,3-7-138 0,-3 7 111 16,0 0-111-16,6-5 112 0,-5-2-112 0,-1 7 95 0,0 0-95 15,2-5 95-15,0 2-95 0,-2 3 43 0,0 0-43 16,0 0 44-16,0-4-44 0,0 4 32 16,0 0-32-16,0 0 32 0,0 0-32 0,0 0 38 0,0 0-38 0,-4 7 39 15,-3-2-39-15,7-5 22 0,0 0-22 0,-12 28 23 16,-9 8-23-16,21-36 10 0,0 0-10 0,-17 53 11 16,0 12-11-16,17-65 19 0,0 0-19 0,-16 97 20 15,-2 28-20-15,18-125 13 0,0 0-13 0,-7 119 14 16,7 4-14-16,0-123 34 0,0 0-34 0,9 105 35 15,10-11-35-15,-19-94 10 0,0 0-10 0,26 72 11 16,9-21-11-16,-35-51 36 0,0 0-36 0,42 31 37 16,9-26-37-16,-51-5 19 0,0 0-19 0,55-15 20 15,12-23-20-15,-12 4 52 0,-4-6-52 16,-16 13 52-16,-11-1-52 0,-1-2 74 0,-2-3-74 0,-6-1 74 16,-1 1-74-16,-14 33 104 0,0 0-104 0,16-51 104 15,-2-13-104-15,0 6 52 0,1-2-52 0,-11 7 52 16,-6 2-52-16,2 51 44 0,0 0-44 0,-10-76 44 0,-8-11-44 0,18 87 2 15,0 0-2-15,-24-79 2 0,-9 0-2 16,33 79 0-16,0 0 0 0,-42-61 1 0,-7 9-1 16,49 52-11-16,0 0 11 0,-55-42-11 0,-6 9 11 15,20 18-115-15,14 11 115 0,0-1-115 0,5-4 115 0,-4 8-193 16,1 4 193-16,6 1-193 0,9 1 193 0,10-5-164 16,0 0 164-16,-39 27-164 0,-18 19 164 0,-37 25-1236 15</inkml:trace>
  <inkml:trace contextRef="#ctx0" brushRef="#br0" timeOffset="30299.229">16196 6333 1569 0,'0'0'0'0,"27"6"0"16,18 0 0-16,-45-6 182 0,0 0-182 0,59 12 182 15,21 0-182-15,-80-12 156 0,0 0-156 0,98 11 156 16,17 1-156-16,-115-12 66 0,0 0-66 0,115 1 66 15,7-4-66-15,-122 3-37 0,0 0 37 0,109-14-36 16,-4-13 36-16,-105 27-68 0,0 0 68 0,101-38-68 16,-5-10 68-16,-96 48-182 0,0 0 182 0,73-55-182 15,-14-8 182-15,70-59-1248 0</inkml:trace>
  <inkml:trace contextRef="#ctx0" brushRef="#br0" timeOffset="30466.782">17905 6380 953 0,'0'0'0'0,"-12"-11"0"0,-5-7 0 0,17 18-153 16,0 0 153-16,-14-12-153 0,2 0 153 0,-13-12-387 16</inkml:trace>
  <inkml:trace contextRef="#ctx0" brushRef="#br0" timeOffset="38599.89">18529 6327 113 0,'0'0'0'0,"5"0"0"16,2-2 0-16,-7 2 93 0,0 0-93 0,6 0 93 16,-3-2-93-16,-3 2 111 0,0 0-111 0,0 0 112 15,0 0-112-15,0 0 94 0,0 0-94 0,0 0 95 16,0 0-95-16,0 0 83 0,0 0-83 0,0 0 83 15,-3 2-83-15,3-2 65 0,0 0-65 0,0 0 65 16,-4 2-65-16,4-2 48 0,0 0-48 0,0 0 48 16,-3 0-48-16,3 0 43 0,0 0-43 0,0 0 44 0,0 0-44 15,0 0 35-15,0 0-35 0,0 0 35 0,3 3-35 16,-3-3 33-16,0 0-33 0,7 0 34 16,5 0-34-16,-12 0 32 0,0 0-32 0,18 3 32 0,8-1-32 0,-26-2 13 15,0 0-13-15,33 7 14 0,10 0-14 16,-43-7 31-16,0 0-31 0,51 12 31 0,3 0-31 0,-54-12 35 15,0 0-35-15,57 12 36 0,3-4-36 16,-60-8 12-16,0 0-12 0,64 7 13 0,4-3-13 16,-68-4 22-16,0 0-22 0,84-2 22 0,13-3-22 0,-97 5 14 15,0 0-14-15,75-9 15 0,-10-6-15 0,-65 15-23 16,0 0 23-16,40-10-22 0,-18 1 22 0,-22 9-106 16,0 0 106-16,16-9-106 0,-13-1 106 0,-3 10-137 0,0 0 137 15,-20-8-137-15,-22 2 137 0,-19-9-745 0</inkml:trace>
  <inkml:trace contextRef="#ctx0" brushRef="#br0" timeOffset="38851.214">18372 6750 1367 0,'0'0'0'0,"4"-2"0"0,6-3 0 0,-10 5 138 0,0 0-138 0,19 3 138 15,9 6-138-15,-28-9 64 0,0 0-64 0,37 12 64 0,10 0-64 16,-47-12 0-16,0 0 0 0,50 8 0 0,11 3 0 16,-61-11-224-16,0 0 224 0,61 8-224 0,4-4 224 0,-65-4-199 15,0 0 199-15,56-4-199 0,-4-4 199 16,56-8-584-16</inkml:trace>
  <inkml:trace contextRef="#ctx0" brushRef="#br0" timeOffset="44801.074">20768 5504 135 0,'0'0'0'0,"1"12"0"0,1 11 0 0,-2-23 56 15,0 0-56-15,-2 3 57 0,-1-10-57 0,3 7 76 16,0 0-76-16,-4-5 77 0,3-2-77 0,1 7 78 16,0 0-78-16,-2-5 79 0,0 2-79 0,2 3 63 15,0 0-63-15,0-4 64 0,0 4-64 0,0 0 49 16,0 0-49-16,0 0 49 0,0 0-49 0,0 0 43 16,0 0-43-16,0 0 44 0,0 0-44 0,0 0 18 0,0 0-18 15,0 17 18-15,0 18-18 0,0-35 42 0,0 0-42 16,0 54 43-16,0 25-43 0,0 0 37 0,0 5-37 15,2 12 38-15,0 10-38 0,-2-106 38 0,0 0-38 16,5 115 39-16,-3 3-39 0,3-24 17 0,2-13-17 0,-4-32 17 16,-3-21-17-16,4-1 43 0,-4-6-43 0,2 6 43 15,1 4-43-15,-3-31 48 0,0 0-48 0,5 29 49 16,2-1-49-16,-7-28 52 16,0 0-52-16,4 22 53 0,1-7-53 0,-5-15 44 0,0 0-44 0,4 12 44 15,-1-3-44-15,-3-9 53 0,0 0-53 0,2 5 54 16,1-2-54-16,-3-3 37 0,0 0-37 0,-3-5 38 15,-1-10-38-15,-1-1 57 0,-4-4-57 0,1-4 58 16,-1-3-58-16,9 27 54 0,0 0-54 0,-12-43 55 16,-2-12-55-16,0-3 39 0,3-2-39 0,-3 5 39 15,4 0-39-15,10 55 2 0,0 0-2 0,-5-84 2 16,-2-14-2-16,7 98 8 0,0 0-8 0,-2-90 9 16,2-5-9-16,4 25 3 0,1 14-3 0,-2 16 3 0,-1 18-3 0,5-2 1 15,-4 9-1-15,3-1 2 0,-1 8-2 0,-5 8-1 16,0 0 1-16,5-12-1 0,0 0 1 0,-5 12-5 15,0 0 5-15,6-12-4 0,2-2 4 0,-8 14-23 16,0 0 23-16,9-9-22 0,-2 1 22 0,-7 8-14 16,0 0 14-16,14-4-13 0,3 4 13 0,-17 0-18 15,0 0 18-15,21 0-18 0,4 0 18 0,-25 0-9 16,0 0 9-16,34 4-8 0,5-1 8 0,-39-3-1 16,0 0 1-16,40 0-1 0,3 2 1 0,-43-2-4 0,0 0 4 15,40 0-3-15,2 0 3 0,-42 0-6 0,0 0 6 16,30 0-6-16,-9 2 6 0,-21-2-32 0,0 0 32 15,17 1-32-15,-5-1 32 0,-12 0-68 16,0 0 68-16,11 4-67 0,-2-4 67 0,-9 0-146 16,0 0 146-16,7 0-145 0,-4 0 145 0,-3 0-117 0,0 0 117 15,5-12-116-15,-3-7 116 0,5-10-802 16</inkml:trace>
  <inkml:trace contextRef="#ctx0" brushRef="#br0" timeOffset="45296.534">21322 5192 763 0,'0'0'0'0,"1"-3"0"0,6 0 0 0,-7 3 56 16,0 0-56-16,9-2 56 0,7 2-56 0,-16 0 16 16,0 0-16-16,26 0 17 0,7 0-17 0,-33 0 0 15,0 0 0-15,38-3 0 0,6-1 0 0,-44 4-11 16,0 0 11-16,40-3-11 0,2 1 11 0,-42 2-7 16,0 0 7-16,35 2-7 0,-4 5 7 0,-31-7-1 15,0 0 1-15,26 6-1 0,-5 6 1 0,-5 2 1 16,-2 1-1-16,-6-3 2 0,-6-1-2 0,0 2 19 0,-2 1-19 15,-2 10 20-15,0 9-20 0,2-33 39 0,0 0-39 16,-8 43 40-16,-6 3-40 0,14-46 48 0,0 0-48 16,-19 53 48-16,-8 9-48 0,27-62 42 15,0 0-42-15,-27 58 42 0,-5 5-42 0,32-63 47 0,0 0-47 0,-28 52 47 16,4-1-47-16,24-51 42 0,0 0-42 0,-14 48 42 16,7-2-42-16,7-46 41 0,0 0-41 0,5 43 41 15,9-4-41-15,-14-39 57 0,0 0-57 0,23 33 57 16,8-11-57-16,-31-22 38 0,0 0-38 0,30 17 38 15,-1-10-38-15,-29-7-13 0,0 0 13 0,30 2-13 16,-4-7 13-16,-26 5-92 0,0 0 92 0,23-12-92 16,-2-7 92-16,-21 19-117 0,0 0 117 15,17-21-116-15,-1-6 116 0,17-24-795 0</inkml:trace>
  <inkml:trace contextRef="#ctx0" brushRef="#br0" timeOffset="45512.228">21637 6589 1535 0,'0'0'0'0,"4"-7"0"0,1-2 0 0,2 9 55 0,-4 9-55 15,2-9 56-15,-5 3-56 0,0-3-142 0,4 4 142 16,-2 1-141-16,-2-5 141 0,0 0-184 0,0 0 184 15,-2-12-184-15,0-9 184 0,0-10-641 0</inkml:trace>
  <inkml:trace contextRef="#ctx0" brushRef="#br0" timeOffset="47818.128">23471 5381 191 0,'0'0'0'0,"6"2"0"0,1 5 0 0,-2-7 62 16,-2-6-62-16,1 5 63 0,-2-1-63 0,-2-1 91 16,0-4-91-16,-2 2 92 0,-2 1-92 15,-1-4 66-15,0-1-66 0,-2 2 66 0,0 0-66 16,7 7 39-16,0 0-39 0,-21-8 40 0,-7-4-40 0,28 12 20 15,0 0-20-15,-38-12 20 0,-9 0-20 0,47 12 35 16,0 0-35-16,-47-12 36 0,-2 3-36 0,7 2 28 0,6 0-28 16,10 6 28-16,10-3-28 31,0 4 8-31,6 4-8 0,-13-4 9 0,-1 1-9 0,3 1 12 0,-2-2-12 0,11 2 12 0,8-2-12 0,4 0 8 0,0 0-8 0,-17 3 9 16,-4 4-9-16,21-7 1 0,0 0-1 0,-17 5 1 15,1 2-1-15,16-7 0 0,0 0 0 0,-17 12 0 16,-1 2 0-16,18-14-1 0,0 0 1 0,-17 26 0 15,1 10 0-15,16-36-1 0,0 0 1 0,-14 39 0 16,2 9 0-16,12-48-3 0,0 0 3 0,-9 51-3 16,2 8 3-16,7-59-2 0,0 0 2 0,-5 58-1 15,0 5 1-15,5-63-2 0,0 0 2 0,-4 86-1 16,4 18 1-16,0-104 0 0,0 0 0 0,4 98 0 16,5 1 0-16,-9-99 10 0,0 0-10 0,3 105 10 15,-1-2-10-15,-2-103 46 0,0 0-46 0,3 99 46 16,1-5-46-16,-4-94 32 0,0 0-32 0,5 89 32 0,-2-10-32 15,-3-79 39-15,0 0-39 0,6 72 39 16,-1-2-39-16,-5-70 67 0,0 0-67 0,10 59 68 16,4-8-68-16,-14-51 40 0,0 0-40 0,5 32 40 0,1-13-40 0,-6-19 37 15,0 0-37-15,7 19 38 0,1-2-38 0,-8-17 40 16,0 0-40-16,14 12 40 0,5 0-40 16,-3-1 38-16,0-1-38 0,0-3 39 0,1-4-39 0,-1 2 9 15,1 2-9-15,2-2 10 0,2 2-10 0,-21-7 32 16,0 0-32-16,33 0 32 0,7 0-32 0,-40 0 0 15,0 0 0-15,54-3 0 0,12-2 0 0,-12 1-43 16,1-4 43-16,-12 1-42 0,-6-2 42 0,-37 9-105 0,0 0 105 16,34-10-104-16,-2 0 104 0,-32 10-167 0,0 0 167 15,26-14-167-15,-3-2 167 0,-23 16-148 0,0 0 148 16,10-20-147-16,-8-8 147 0,10-19-492 0</inkml:trace>
  <inkml:trace contextRef="#ctx0" brushRef="#br0" timeOffset="48512.74">24093 5196 225 0,'0'0'0'0,"-1"3"0"0,-3 2 0 0,4-5 0 0,0 0 0 16,0 0 0-16,0 0 0 0,0 0-9 0,0 0 9 0,0 0-8 16,2-3 8-16,-2 3-15 0,0 0 15 0,0 0-14 15,0 0 14-15,0 0 30 0,0 0-30 0,0 0 30 16,0 0-30-16,0 0 52 0,0 0-52 15,0 0 52-15,0 0-52 0,0 0 66 0,0 0-66 0,0 0 66 16,0 0-66-16,0 0 59 0,0 0-59 0,0 0 60 16,0 0-60-16,0 0 46 0,0 0-46 0,0 0 47 15,0 0-47-15,0 0 38 0,0 0-38 0,0 0 38 16,0 0-38-16,0 0 15 0,0 0-15 0,0 0 16 16,0 0-16-16,0 0 37 0,0 0-37 0,0 0 37 15,0 0-37-15,0 0 29 0,0 0-29 0,0 0 29 16,0 3-29-16,0-3 14 0,0 0-14 0,0 12 15 15,0 7-15-15,0-19 36 0,0 0-36 0,-4 36 37 16,3 12-37-16,1-48 36 0,0 0-36 0,-6 62 36 16,5 13-36-16,1-75 32 0,0 0-32 0,-2 74 33 0,2 10-33 15,0-84 33-15,0 0-33 0,3 89 33 0,3 10-33 16,-6-99 7-16,0 0-7 0,8 79 8 0,6-12-8 0,-14-67 12 16,0 0-12-16,9 39 12 0,-2-18-12 15,-7-21 15-15,0 0-15 0,5 19 16 0,-1-12-16 0,-4-7-46 16,0 0 46-16,1 8-45 0,1-8 45 0,-2 0-156 15,0 0 156-15,-5-8-155 0,-5-8 155 0,-4-8-576 16</inkml:trace>
  <inkml:trace contextRef="#ctx0" brushRef="#br0" timeOffset="49224.496">23543 6169 135 0,'0'0'0'0,"10"-2"0"16,8-1 0-16,-10-1 79 0,-4 4-79 0,1 0 79 15,-3-3-79-15,-2 3 75 0,0 0-75 0,0 0 76 16,5 0-76-16,-5 0 63 0,0 0-63 0,11 0 64 16,4 0-64-16,-15 0 66 0,0 0-66 0,32 0 67 15,9-3-67-15,-2 3 97 0,3 0-97 0,-2-2 98 16,1 0-98-16,0 0 88 0,-3 2-88 0,2-3 88 15,2 0-88-15,-42 3 55 0,0 0-55 0,50-2 56 16,10-2-56-16,-8 4 76 0,-3-3-76 16,-6 3 77-16,-5 0-77 0,-8 0 42 15,-6 3-42-15,-1-3 43 0,-2-3-43 0,-7 3 37 0,-4 0-37 0,4 0 38 0,-3 0-38 16,-3 0 0-16,-1 0 0 0,-1 0 0 0,-3 0 0 0,-3 0-59 16,4-3 59-16,-4 3-58 0,0 0 58 15,0 0-170-15,0 0 170 0,-6 0-170 0,-1 0 170 0,-5 0-679 16</inkml:trace>
  <inkml:trace contextRef="#ctx0" brushRef="#br0" timeOffset="49712.596">23952 6409 998 0,'0'0'0'16,"7"0"0"-16,4-5 0 0,-11 5 126 0,0 0-126 0,19-4 127 16,9 1-127-16,-28 3 54 0,0 0-54 0,33-5 55 15,9 1-55-15,-42 4 24 0,0 0-24 0,41 0 25 16,3-3-25-16,-44 3-3 0,0 0 3 0,40 0-3 16,-2 3 3-16,-38-3-1 0,0 0 1 0,34 2-1 15,-3 1 1-15,-31-3 0 0,0 0 0 0,24 4 0 16,-6 1 0-16,-18-5 0 0,0 0 0 0,15 7 0 15,-6-4 0-15,-9-3 0 0,0 0 0 0,7 5 0 16,-3 6 0-16,-4-11-13 0,0 0 13 0,0 12-13 0,-4 5 13 16,-6 2-4-16,-4 1 4 0,7-8-4 0,5-5 4 15,2-7-1-15,0 0 1 0,-21 21-1 0,-14 8 1 16,35-29-1-16,0 0 1 0,-33 29 0 0,-9 2 0 16,42-31 0-16,0 0 0 0,-35 29 0 0,4-2 0 0,31-27 0 15,0 0 0-15,-24 22 0 0,5-6 0 16,19-16 6-16,0 0-6 0,-14 14 7 0,3-1-7 0,11-13 25 15,0 0-25-15,-7 9 26 0,4 3-26 16,3-12 6-16,0 0-6 0,3 12 7 0,9-2-7 16,-12-10 5-16,0 0-5 0,21 5 5 0,11-1-5 0,-32-4-17 15,0 0 17-15,36-11-17 0,10-6 17 0,-8-2-126 16,0-5 126-16,1-3-125 0,-1-4 125 0,-38 31-113 16,0 0 113-16,42-43-113 0,3-10 113 0,42-41-617 0</inkml:trace>
  <inkml:trace contextRef="#ctx0" brushRef="#br0" timeOffset="50207.748">25083 5677 1031 0,'0'0'0'0,"-11"7"0"16,-4 5 0-16,15-12 80 0,0 0-80 0,-7 4 80 15,3-11-80-15,4 7 35 0,0 0-35 0,-3-4 35 16,1-1-35-16,2 5 2 0,0 0-2 0,-5 0 2 16,-4-3-2-16,-1 6-1 0,-2-3 1 0,5 4 0 15,1-4 0-15,-1 0-2 0,2 0 2 0,-2 3-1 16,-2 2 1-16,-3 2 0 0,-3 5 0 0,2 0 0 0,3 0 0 16,10-12-1-16,0 0 1 0,-16 39-1 0,-3 16 1 15,0 0-4-15,0 10 4 0,5-3-3 0,3-4 3 16,11-58-2-16,0 0 2 0,-7 87-2 0,4 20 2 0,3-107 0 15,0 0 0-15,7 94 1 0,10 2-1 0,-1-23 14 16,3-16-14-16,0-19 15 0,2-23-15 0,-21-15 17 16,0 0-17-16,40 16 17 0,13-8-17 0,11-4 26 15,13-4-26-15,-23-7 26 0,-13-2-26 0,-2-6 43 16,-10-6-43-16,-1 6 43 0,-2-4-43 0,-26 19 44 0,0 0-44 16,27-33 44-16,-1-8-44 0,-26 41 46 0,0 0-46 15,21-50 47-15,-2-8-47 0,-19 58 48 16,0 0-48-16,10-87 48 0,-5-19-48 0,-5 106 21 0,0 0-21 0,-5-113 21 15,-9-9-21-15,14 122 0 0,0 0 0 16,-21-113 1-16,-3 5-1 0,24 108-17 0,0 0 17 0,-30-91-17 16,1 9 17-16,29 82-86 0,0 0 86 0,-42-63-86 15,-7 13 86-15,49 50-110 0,0 0 110 16,-56-33-110-16,-8 14 110 0,64 19-178 0,0 0 178 0,-68 4-177 16,-5 16 177-16,-68 6-638 0</inkml:trace>
  <inkml:trace contextRef="#ctx0" brushRef="#br0" timeOffset="50523.431">24710 6203 740 0,'0'0'0'0,"11"-3"0"0,6-6 0 15,-7 2 93-15,3-1-93 0,2-2 94 0,-1 1-94 16,2 4 74-16,-6 1-74 0,4 1 74 0,2-4-74 0,1 5 60 16,1-1-60-16,1 0 60 0,2-3-60 0,-21 6 50 15,0 0-50-15,28-3 50 0,7-4-50 0,-35 7 47 16,0 0-47-16,38-3 48 0,9 1-48 0,-7 2 76 16,4 0-76-16,-10 0 77 0,-2-3-77 0,-32 3 60 0,0 0-60 15,29 0 60-15,-1 0-60 0,-28 0 12 0,0 0-12 16,26-4 12-16,-5 1-12 0,-21 3-84 0,0 0 84 15,18-5-83-15,-8-4 83 0,-10 9-192 0,0 0 192 16,4-12-192-16,-10-3 192 0,5-13-744 0</inkml:trace>
  <inkml:trace contextRef="#ctx0" brushRef="#br0" timeOffset="51200.768">26045 5963 236 0,'0'0'0'0,"15"-6"0"16,13-6 0-16,-28 12 78 0,0 0-78 0,0 0 79 15,-10 6-79-15,10-6 97 0,0 0-97 0,-7 4 97 16,-7 1-97-16,14-5 114 0,0 0-114 0,-7 5 114 15,2-1-114-15,5-4 100 0,0 0-100 0,0 0 100 16,5 3-100-16,-5-3 110 0,0 0-110 0,12 0 110 16,5 0-110-16,-17 0 83 0,0 0-83 0,21-3 83 15,4-1-83-15,-25 4 71 0,0 0-71 0,29-2 72 0,4-1-72 16,-33 3 56-16,0 0-56 0,39-5 56 0,6 1-56 16,-45 4 34-16,0 0-34 0,52 0 34 0,9-3-34 15,-61 3 39-15,0 0-39 0,63 0 40 0,3-3-40 16,-66 3 33-16,0 0-33 0,61-4 34 0,-2 2-34 0,-59 2 3 15,0 0-3-15,49-3 3 0,-9 0-3 0,-40 3-1 16,0 0 1-16,33-4 0 0,-7 2 0 16,-26 2-46-16,0 0 46 0,20-1-45 0,-8-1 45 15,-12 2-117-15,0 0 117 0,7 0-117 0,-4-3 117 0,-3 3-209 16,0 0 209-16,-14-4-209 0,-10 4 209 0,-14-2-737 16</inkml:trace>
  <inkml:trace contextRef="#ctx0" brushRef="#br0" timeOffset="51605.704">26431 5648 606 0,'0'0'0'0,"7"5"0"16,4 6 0-16,-11-11 45 0,0 0-45 0,0 0 45 16,-9-4-45-16,9 4 46 0,0 0-46 0,-5-3 47 15,1-1-47-15,4 4 36 0,0 0-36 0,-5-5 37 0,2 2-37 16,3 3 38-16,0 0-38 0,0 0 38 16,0 0-38-16,0 0 66 0,0 0-66 0,0 0 67 0,0 0-67 15,0 0 68-15,0 0-68 0,0 0 68 0,0 0-68 16,0 0 14-16,0 0-14 0,0 3 15 0,1 2-15 0,-1-5 27 15,0 0-27-15,4 19 27 0,1 9-27 0,-5-28 29 16,0 0-29-16,4 48 29 16,-1 15-29-16,-3-63 29 0,0 0-29 0,2 74 29 0,0 10-29 15,-2-84 14-15,0 0-14 0,1 104 15 0,1 19-15 0,-2-123 6 16,0 0-6-16,3 101 6 0,3-5-6 0,-6-96-84 16,0 0 84-16,5 65-83 0,2-20 83 0,-7-45-205 15,0 0 205-15,9 15-204 0,-1-27 204 0,10 14-543 0</inkml:trace>
  <inkml:trace contextRef="#ctx0" brushRef="#br0" timeOffset="53155.621">27787 5408 572 0,'0'0'0'0,"0"0"0"0,0 0 0 16,0 0 53-16,0 0-53 0,0 0 53 0,0 0-53 16,0 0 46-16,0 0-46 0,0 0 47 0,0 0-47 0,0 0 76 15,0 0-76-15,0 0 76 0,0 0-76 0,0 0 58 16,0 0-58-16,0 0 58 0,0 0-58 0,0 0 58 16,0 0-58-16,0 0 58 0,0 0-58 0,0 0 63 15,0 0-63-15,0 0 64 0,-25-18-64 0,10 6 35 16,-5-4-35-16,8 8 35 0,4 4-35 0,-3 1 41 15,-1-1-41-15,1 3 41 0,3 1-41 0,-4-4 34 0,-1-1-34 16,6 3 34-16,6 2-34 0,-5 0 13 0,-1 2-13 16,4 0 14-16,-1-2-14 0,-2 3 22 0,-1 1-22 0,1-4 22 15,5 1-22-15,-8 1 7 0,-5 3-7 0,7-1 8 16,5-1-8-16,2-3 4 0,0 0-4 0,-19 17 4 16,-7 7-4-16,26-24 7 15,0 0-7-15,-21 22 7 0,2-5-7 0,19-17 7 0,0 0-7 16,-14 28 7-16,3 6-7 0,11-34 7 0,0 0-7 0,-7 29 8 15,6 6-8-15,1-35 8 0,0 0-8 0,3 30 8 16,6 6-8-16,0-8 15 0,3-1-15 0,-3-10 15 16,-1-3-15-16,1 1 3 0,1 3-3 0,4-6 4 15,2 3-4-15,-16-15 2 0,0 0-2 0,19 15 3 16,2 4-3-16,-21-19 1 0,0 0-1 0,25 21 2 16,4-1-2-16,-29-20-39 0,0 0 39 0,26 24-39 15,0 2 39-15,-26-26-43 0,0 0 43 0,23 24-43 16,-4 0 43-16,-19-24-42 0,0 0 42 0,14 24-42 15,-3-5 42-15,-11-19-42 0,0 0 42 0,5 20-42 0,-3-4 42 0,-2-16-26 16,0 0 26-16,-11 20-26 0,-10 4 26 16,0-1 22-16,-3-6-22 0,8-4 22 0,6-7-22 0,-6 0 47 15,2 0-47-15,2-3 48 0,2-3-48 16,-3 3 41-16,-1-1-41 0,0 0 41 0,1-2-41 0,-5 0 20 16,1 0-20-16,4 0 20 0,5-2-20 0,8 2 2 15,0 0-2-15,-11-2 3 0,1-1-3 16,10 3-5-16,0 0 5 0,-11-3-5 0,3-3 5 0,8 6-52 15,0 0 52-15,-7-12-52 0,0-3 52 0,7 15-124 16,0 0 124-16,7-27-124 0,8-13 124 0,-15 40-200 16,0 0 200-16,25-43-199 0,6-5 199 15,25-42-506-15</inkml:trace>
  <inkml:trace contextRef="#ctx0" brushRef="#br0" timeOffset="53438.224">28064 5451 763 0,'0'0'0'0,"-11"5"0"16,-8 7 0-16,19-12 134 0,0 0-134 0,0 0 135 15,5 0-135-15,-5 0 95 0,0 0-95 0,6 0 96 16,2-3-96-16,-8 3 57 0,0 0-57 0,7 3 58 16,2 1-58-16,-9-4 46 0,0 0-46 0,5 19 47 15,0 13-47-15,-5-32 40 0,0 0-40 0,2 40 40 0,-2 6-40 16,0-2 25-16,-2 4-25 0,1-13 26 0,-1-8-26 15,2-27 18-15,0 0-18 0,-4 43 19 16,-1 10-19-16,5-53-1 0,0 0 1 0,-3 50 0 0,1-6 0 16,2-44-117-16,0 0 117 0,0 38-116 0,0-6 116 15,0-32-171-15,0 0 171 0,5 24-171 0,4-5 171 0,5 21-665 16</inkml:trace>
  <inkml:trace contextRef="#ctx0" brushRef="#br0" timeOffset="53938.098">28454 5448 774 0,'0'0'0'0,"0"24"0"0,2 15 0 0,-1 1 80 0,1 8-80 0,0-2 80 15,1 2-80-15,-3-48 50 0,0 0-50 0,2 61 51 16,2 11-51-16,-4-72 42 0,0 0-42 0,1 83 43 15,1 7-43-15,-2-18 7 16,-2-10-7-16,2-31 8 0,2-23-8 0,-2 4 10 0,0-5-10 16,2-2 10-16,1-1-10 0,-1-1 26 0,-2-1-26 0,0 1 26 15,2 1-26-15,-2-4 64 0,0 0-64 0,2-5 64 16,1-2-64-16,-1 0 60 0,1-2-60 0,2-6 60 16,1-6-60-16,-6 21 69 0,0 0-69 0,7-36 69 15,1-10-69-15,1 2 43 0,0-3-43 0,1-1 44 16,2 2-44-16,-12 46 32 0,0 0-32 0,13-51 32 15,1-7-32-15,-14 58 3 0,0 0-3 0,15-55 4 0,1 0-4 16,-16 55 8-16,0 0-8 0,21-48 9 0,5 5-9 16,-26 43-1-16,0 0 1 0,28-32-1 0,5 4 1 0,-33 28-2 15,0 0 2-15,33-15-2 0,4 6 2 0,-37 9-29 16,0 0 29-16,33 9-29 0,-2 10 29 0,-31-19-18 16,0 0 18-16,30 32-18 0,-1 14 18 0,-4-3-11 15,-3 5 11-15,-6-8-10 0,-7-1 10 16,-9-39-19-16,0 0 19 0,10 55-18 0,-1 8 18 0,-2 7-4 15,-4 9 4-15,-1-39-3 0,0-25 3 0,-2-15-7 16,0 0 7-16,-2 33-6 0,0-1 6 0,2-4-3 16,2-6 3-16,-2-7-3 0,-2-3 3 15,2-12-86-15,0 0 86 0,-1 5-86 0,-3-3 86 0,4-2-174 0,0 0 174 16,-16-19-174-16,-6-12 174 16,-17-20-695-16</inkml:trace>
  <inkml:trace contextRef="#ctx0" brushRef="#br0" timeOffset="54137.562">27996 5011 1099 0,'0'0'0'0,"15"0"0"15,13 0 0-15,-28 0 58 0,0 0-58 0,12 3 59 16,-6 6-59-16,-6-9-145 0,0 0 145 0,3 3-145 15,-1 6 145-15,-2-9-206 0,0 0 206 0,2 3-205 16,-1 2 205-16,3 6-275 0</inkml:trace>
  <inkml:trace contextRef="#ctx0" brushRef="#br0" timeOffset="54891.024">29114 5381 886 0,'0'0'0'0,"5"-3"0"15,6-3 0-15,-11 6 97 0,0 0-97 0,16-6 98 16,6-3-98-16,-22 9 88 0,0 0-88 0,26-14 88 15,7 1-88-15,-3-3 42 0,-2 4-42 0,-5 0 42 0,-3 5-42 16,-2-1 1-16,-2-3-1 0,-1 6 1 0,-1 5-1 16,0-5 28-16,-2 2-28 0,-1 3 28 0,-3 0-28 15,-8 0 10-15,0 0-10 0,13 3 11 0,-1 2-11 0,-12-5 19 16,0 0-19-16,17 12 20 0,6 0-20 0,-23-12-9 16,0 0 9-16,17 16-9 0,-1-1 9 15,-16-15-26-15,0 0 26 0,12 28-25 0,-3 1 25 16,-9-29-32-16,0 0 32 0,5 37-32 0,-5 4 32 0,0-41-21 15,0 0 21-15,-5 43-21 0,-6 4 21 0,-1-8-11 16,-2-3 11-16,6-14-10 0,4-8 10 0,-1 0-11 16,1-6 11-16,-11 20-11 0,-8 8 11 0,23-36 0 15,0 0 0-15,-19 27 0 0,2 4 0 0,17-31 1 16,0 0-1-16,-16 24 2 0,4 0-2 0,12-24 18 0,0 0-18 16,-11 19 19-16,4-4-19 0,7-15 24 15,0 0-24-15,-7 12 25 0,4-3-25 0,3-9 13 0,0 0-13 0,-4 8 14 16,3-4-14-16,1-4 29 0,0 0-29 15,-2 5 29-15,0-2-29 0,2-3 36 0,0 0-36 0,2 7 36 16,3-5-36-16,-5-2 37 0,0 0-37 0,11 3 37 16,6 1-37-16,-17-4 15 0,0 0-15 0,21 3 16 15,5-6-16-15,-26 3 22 0,0 0-22 0,28 0 22 16,3 3-22-16,-31-3 3 0,0 0-3 0,30 0 4 16,1 0-4-16,-31 0 0 0,0 0 0 0,25 3 0 15,-3-3 0-15,-22 0-54 0,0 0 54 0,16 0-53 16,-6 0 53-16,-10 0-114 0,0 0 114 0,7 0-113 15,-1 0 113-15,-6 0-164 0,0 0 164 0,1-6-164 16,-1-6 164-16,2-7-635 0</inkml:trace>
  <inkml:trace contextRef="#ctx0" brushRef="#br0" timeOffset="55478.658">29903 5239 718 0,'0'0'0'0,"-3"1"0"0,-1 6 0 0,4-7 46 0,-1 4-46 15,1-4 46-15,0 0-46 0,0 0 10 0,0 0-10 0,0 0 11 16,0 1-11-16,0-1 34 0,0 0-34 0,0 0 34 15,0 0-34-15,0 0 12 0,0 0-12 16,0 0 13-16,0 0-13 0,0 0 40 0,-4 2-40 0,4-2 40 16,-2 5-40-16,2-5 38 0,-3 0-38 0,3 0 38 15,-4 0-38-15,4 0 25 0,-3 0-25 0,3 0 26 16,0 0-26-16,0 0 27 0,0 0-27 0,-2 4 27 16,0-1-27-16,-1 6 3 0,0-1-3 0,-3 15 4 15,-1 9-4-15,7-32 23 0,0 0-23 0,-5 43 24 16,0 8-24-16,5-51 2 0,0 0-2 0,-2 60 2 15,2 14-2-15,0-74 2 0,0 0-2 0,2 91 3 16,1 20-3-16,-3-111 2 0,0 0-2 0,7 98 2 0,4-4-2 16,3-24 9-16,1-15-9 0,-2-22 9 15,-5-18-9-15,-8-15 14 0,0 0-14 0,25 15 15 0,10 1-15 16,-35-16 33-16,0 0-33 0,41 2 34 0,12-4-34 16,-10-5 52-16,-1-2-52 0,-7-3 52 0,-4-6-52 0,-31 18 75 15,0 0-75-15,30-24 75 0,-1-11-75 0,-29 35 71 16,0 0-71-16,27-41 72 0,-3-5-72 15,-24 46 51-15,0 0-51 0,21-55 51 0,-2-3-51 16,-19 58 45-16,0 0-45 0,14-79 46 0,-5-13-46 0,-9 92 12 16,0 0-12-16,1-89 12 0,-6-2-12 0,0 15 0 15,-2 13 0-15,0 20 0 0,0 19 0 0,7 24-82 16,0 0 82-16,-16-31-81 0,-3 0 81 0,19 31-176 0,0 0 176 16,-24-24-175-16,-6 0 175 0,30 24-169 0,0 0 169 15,-40-11-169-15,-10 11 169 0,-41-12-744 16</inkml:trace>
  <inkml:trace contextRef="#ctx0" brushRef="#br0" timeOffset="55747.38">29651 5648 897 0,'0'0'0'0,"12"0"0"16,9-3 0-16,-21 3 160 0,0 0-160 0,29-4 161 15,12 1-161-15,-41 3 113 0,0 0-113 0,43-4 113 16,6 3-113-16,-49 1 53 0,0 0-53 0,57-4 54 16,8-3-54-16,-65 7 17 0,0 0-17 0,63-8 17 0,1-1-17 15,-64 9-1-15,0 0 1 0,56-12 0 0,-6-3 0 16,-50 15-78-16,0 0 78 0,46-15-78 16,-8-3 78-16,-38 18-146 0,0 0 146 0,31-15-146 15,-6 1 146-15,-25 14-157 0,0 0 157 0,19-8-157 0,-5 4 157 16,19-8-518-16</inkml:trace>
  <inkml:trace contextRef="#ctx0" brushRef="#br0" timeOffset="58782.823">27452 6457 169 0,'0'0'0'15,"7"-2"0"-15,7 2 0 0,-14 0 0 0,0 0 0 0,4-3 1 16,-4 3-1-16,0 0 42 0,0 0-42 0,0 0 43 15,-7-4-43-15,7 4 60 0,0 0-60 0,-4-3 60 16,-1 3-60-16,5 0 65 0,0 0-65 0,-5 0 66 16,1-2-66-16,4 2 59 0,0 0-59 0,-3 0 60 15,-1-2-60-15,4 2 64 0,0 0-64 0,0 0 64 16,-3-1-64-16,3 1 58 0,0 0-58 0,0 0 58 16,0 0-58-16,0 0 51 0,0 0-51 0,0 0 51 0,0 0-51 15,0 0 38-15,0 0-38 0,0 0 39 16,-4 0-39-16,4 0-55 0,0 0 55 0,0 0-54 0,0 0 54 15,0 0-54-15,0 0 54 0,0 0-53 0,0 0 53 0,0 0-26 16,0 0 26-16,0 0-26 0,0 0 26 16,0 0-4-16,0 0 4 0,0 0-3 0,0 0 3 0,0 0 3 15,0 0-3-15,0 0 4 0,0 0-4 0,0 0 46 16,0 0-46-16,0 0 46 0,0 0-46 0,0 0 39 16,0 0-39-16,0 0 39 0,0 0-39 0,0 0 46 15,0 0-46-15,0 0 46 0,0 0-46 0,0 0 47 16,0 0-47-16,0 0 47 0,7 0-47 0,-7 0 47 15,0 0-47-15,9 1 48 0,3 1-48 0,-12-2 42 16,0 0-42-16,18 2 43 0,6-2-43 0,-24 0 28 0,0 0-28 16,33-2 28-16,7-1-28 0,-40 3 17 0,0 0-17 15,54-4 17-15,14-4-17 0,-68 8 46 0,0 0-46 0,75-11 47 16,10-1-47-16,-85 12 3 16,0 0-3-16,117-12 3 0,24-1-3 0,-141 13 27 0,0 0-27 0,131-11 27 15,-1 3-27-15,-130 8 2 0,0 0-2 0,135-9 2 16,2 2-2-16,-137 7 12 0,0 0-12 0,129-6 13 15,-5 0-13-15,-14 3 15 0,-13 0-15 16,-11 1 16-16,-13 2-16 0,-73 0 33 0,0 0-33 0,80 0 34 16,2-2-34-16,-82 2 1 0,0 0-1 0,87-2 2 15,5-1-2-15,-92 3 22 0,0 0-22 0,79-5 22 16,-6 3-22-16,-23 0 0 0,-15-1 0 0,-9 3 0 16,-10-3 0-16,-4 3-11 0,-3 0 11 0,-2 0-10 15,-2 0 10-15,-2 0-51 0,1-4 51 0,-4 4-51 16,0 0 51-16,0 0-73 0,0 0 73 0,0 0-73 0,0 0 73 15,0 0-127-15,0 0 127 0,0 0-126 16,0 0 126-16,0 0-186 0,0 0 186 0,-2 4-185 0,-1 2 185 0,-2 3-524 16</inkml:trace>
  <inkml:trace contextRef="#ctx0" brushRef="#br0" timeOffset="64695.966">28964 6518 169 0,'0'0'0'0,"4"-3"0"0,1-6 0 0,-5 9 32 15,0 0-32-15,2-6 32 0,0 0-32 0,-2 6 33 16,0 0-33-16,0-3 34 0,-2 3-34 0,2 0 45 16,0 0-45-16,0 0 45 0,-4-3-45 0,4 3 79 15,0 0-79-15,0 0 79 0,0 0-79 0,0 0 93 0,0 0-93 16,0 0 94-16,0 0-94 0,0 0 89 15,0 0-89-15,0 0 90 0,-3-6-90 0,3 6 73 0,0 0-73 16,0 0 73-16,-4-3-73 0,4 3 57 0,0 0-57 0,0 0 58 16,0 0-58-16,0 0 51 0,0 0-51 15,0 0 52-15,0 0-52 0,0 0 37 0,0 0-37 0,0 0 38 16,0 0-38-16,0 0 34 0,0 0-34 0,0 0 35 16,0 0-35-16,0 0 32 0,0 0-32 0,0 0 33 15,0 0-33-15,0 0 13 0,0 0-13 0,0 0 14 16,0 0-14-16,0 0 37 0,0 0-37 0,0 0 37 15,0 0-37-15,0 0 19 0,0 0-19 0,0 0 20 16,0 0-20-16,0 0 18 0,0 0-18 0,0 0 18 16,0 0-18-16,0 0 35 0,0 0-35 0,0 0 35 15,0 0-35-15,0 0 5 0,0 0-5 0,0 0 5 16,0 0-5-16,0 0 36 0,0 0-36 0,0 0 36 16,0 0-36-16,0 0 10 0,0 0-10 0,0 0 10 0,0 0-10 15,0 0 12-15,0 0-12 0,0 0 13 0,-3 2-13 16,3-2 16-16,0 0-16 0,0 0 17 0,0 0-17 15,0 0 14-15,0 0-14 0,0 0 15 0,0 0-15 16,0 0 15-16,0 0-15 0,-5 7 16 0,-6 1-16 0,11-8 16 16,0 0-16-16,-22 22 17 0,-12 8-17 15,34-30 1-15,0 0-1 0,-34 29 1 16,-6 3-1-16,40-32 1 0,0 0-1 0,-39 33 1 0,-1 1-1 16,40-34 3-16,0 0-3 0,-33 27 4 0,3 1-4 0,30-28 29 15,0 0-29-15,-26 24 29 0,4 0-29 0,22-24 10 16,0 0-10-16,-20 19 10 0,7-2-10 0,13-17 20 15,0 0-20-15,-13 14 20 0,3-2-20 0,10-12 15 16,0 0-15-16,-9 12 15 0,4 0-15 0,5-12 9 0,0 0-9 16,-5 8 10-16,1-3-10 0,4-5 9 0,0 0-9 15,-3 7 10-15,1-4-10 0,2-3 15 0,0 0-15 0,0 4 15 16,0-4-15-16,0 0 8 0,0 0-8 0,0 0 8 16,0 0-8-16,0 0 33 0,0 0-33 0,0 0 34 15,-3 3-34-15,3-3 9 0,0 0-9 0,0 0 10 16,0 5-10-16,0-5 12 15,0 0-12-15,5 4 13 0,3-2-13 16,-8-2 9-16,0 0-9 0,11 1 10 0,3-1-10 0,-14 0 3 0,0 0-3 0,21-1 4 16,7-1-4-16,-28 2 6 0,0 0-6 0,36-9 6 15,10-1-6-15,-46 10 7 0,0 0-7 0,45-8 7 16,2-4-7-16,-47 12 7 0,0 0-7 0,43-12 8 16,-1-2-8-16,-42 14 8 0,0 0-8 0,37-9 8 15,-6 1-8-15,-31 8 1 0,0 0-1 0,26-5 1 0,-7 1-1 16,-19 4 0-16,0 0 0 0,16-3 0 0,-5 3 0 15,-11 0-2-15,0 0 2 0,7-4-2 16,-4 4 2-16,-3 0-43 0,0 0 43 0,0 0-42 0,4-3 42 0,-4 3-59 16,0 0 59-16,0 0-59 0,0 0 59 0,0 0-95 15,0 0 95-15,-4-2-94 0,1 0 94 0,3 2-133 16,0 0 133-16,-7-8-132 0,-4-4 132 16,1 0-150-16,-1 0 150 0,3-4-150 0,-1-1 150 15,2 4-151-15,3-1 151 0,1 4-151 0,3 1 151 0,-2-3-125 16,2 4 125-16,-2 1-125 0,2-2 125 0,-1 2-96 15,-1 0 96-15,0 2-96 0,2 2 96 16,0-1-48-16,2-1 48 0,-2 2-47 0,2-1 47 0,-2 3-4 16,0-3 4-16,0 4-4 0,-2-3 4 0,2 3 7 0,-2-5-7 15,2 5 7-15,0 0-7 0,0 0 64 0,0 0-64 16,0 0 64-16,0 0-64 0,0 0 77 0,0 0-77 0,0 0 77 16,0 0-77-16,0 0 95 0,0 0-95 0,0 0 95 15,0 0-95-15,0 0 101 0,0 0-101 0,0 0 101 16,0 0-101-16,0 0 92 0,0 0-92 0,0 0 92 15,0 0-92-15,0 0 90 0,0 0-90 0,0 0 91 16,0 0-91-16,0 0 72 0,0 0-72 0,0 0 72 16,0 0-72-16,0 0 62 0,0 0-62 0,0 0 62 15,0 0-62-15,0 0 41 0,0 0-41 0,0 0 42 16,0 0-42-16,0 0 41 0,0 0-41 0,0 0 42 16,0 0-42-16,0 0 17 0,0 0-17 0,0 0 17 15,0 0-17-15,0 0 20 0,0 0-20 0,0 0 20 16,0 0-20-16,0 0 9 0,0 0-9 0,0 0 9 0,0 0-9 15,0 0 16-15,2 5-16 0,-2-5 17 0,5 3-17 16,-1 2 33-16,1 2-33 0,-2 0 33 16,1 2-33-16,-4-9 17 0,0 0-17 0,3 36 17 15,1 12-17-15,-4-48 36 0,0 0-36 0,3 65 37 0,2 14-37 16,-5-79 48-16,0 0-48 0,4 109 48 0,-1 26-48 16,3-25 40-16,1-7-40 0,0-21 41 0,1-15-41 0,-8-67 11 15,0 0-11-15,11 67 11 0,-1 0-11 16,-10-67 38-16,0 0-38 0,11 51 39 0,1-8-39 0,-12-43 5 15,0 0-5-15,7 27 5 0,-2-15-5 0,-5-12-38 16,0 0 38-16,5 12-37 0,-1-8 37 0,-4-4-115 0,0 0 115 16,-7-23-114-16,-5-16 114 15,12 39-215-15,0 0 215 0,-23-63-214 0,-8-16 214 0,-23-65-1353 0</inkml:trace>
  <inkml:trace contextRef="#ctx0" brushRef="#br0" timeOffset="65806.505">30097 4831 438 0,'0'0'0'0,"10"-5"0"0,6-4 0 16,-16 9 44-16,0 0-44 0,9-3 44 0,-2-1-44 15,-7 4 66-15,0 0-66 0,15 0 66 0,4 4-66 0,4-2 66 16,3-1-66-16,0-2 67 0,0-1-67 16,-26 2 55-16,0 0-55 0,37-7 55 0,7 2-55 0,-44 5 40 15,0 0-40-15,47-10 40 0,5 1-40 0,-52 9 47 16,0 0-47-16,49-9 47 0,-1-3-47 0,-48 12 47 15,0 0-47-15,40-6 47 0,-3-3-47 0,-37 9 36 16,0 0-36-16,28-3 36 0,-7-4-36 0,-21 7 16 0,0 0-16 16,16-2 17-16,-4 2-17 15,-12 0 13-15,0 0-13 0,8 0 13 0,-4 0-13 0,-4 0 4 0,0 0-4 0,3 0 4 16,-3 0-4-16,0 0 7 0,0 0-7 0,0 0 7 16,0 0-7-16,0 0 7 0,0 0-7 15,0 0 7-15,-1 5-7 0,-1-1 7 16,2 1-7-16,-2 5 8 0,0-1-8 0,1 3 33 0,-1 0-33 0,0 3 33 15,0-5-33-15,-1 11 4 0,0 3-4 0,-1-5 4 16,-1 1-4-16,5-20 26 0,0 0-26 0,-4 36 26 16,1 10-26-16,3-46 21 0,0 0-21 0,-4 52 21 15,3 3-21-15,1-7 15 0,1 1-15 0,1 3 16 16,2-4-16-16,-4-48 35 0,0 0-35 0,3 58 36 16,1 10-36-16,-4-68 5 0,0 0-5 0,5 91 5 15,2 15-5-15,-7-106 18 0,0 0-18 0,8 110 19 16,1 5-19-16,0-14 15 0,0-10-15 0,-8-9 15 0,-2-15-15 15,1-67 15-15,0 0-15 0,1 87 16 16,1 7-16-16,5-15 26 0,3-3-26 0,-6-27 26 16,-6-23-26-16,6 8 30 0,-1-3-30 0,1 2 30 0,-1 1-30 0,-3-34 13 15,0 0-13-15,4 41 13 0,-3 5-13 16,-1-46 30-16,0 0-30 0,0 40 30 0,-1-4-30 16,-1-2 2-16,-2-7-2 0,3-8 2 0,-1-10-2 0,-2 3 12 15,-1-4-12-15,-3 1 13 0,-5 1-13 0,-2 4 1 16,-5 0-1-16,0-2 1 0,-1-7-1 0,21-5-17 15,0 0 17-15,-35 3-16 0,-7-3 16 16,42 0-102-16,0 0 102 0,-37-8-102 16,4-8 102-16,33 16-153 0,0 0 153 0,-19-27-152 0,10-13 152 0,-18-27-964 15</inkml:trace>
  <inkml:trace contextRef="#ctx0" brushRef="#br0" timeOffset="66428.126">31116 7034 606 0,'0'0'0'0,"-2"-8"0"0,0-3 0 0,2 11 73 15,0 0-73-15,-12-3 73 0,-9 1-73 16,21 2 52-16,0 0-52 0,-19 0 53 0,0 2-53 0,19-2 46 15,0 0-46-15,-19 2 46 0,-2-1-46 0,21-1 47 16,0 0-47-16,-18 4 47 0,1-4-47 0,17 0 57 16,0 0-57-16,-12 3 57 0,1-3-57 0,11 0 50 0,0 0-50 15,-8 4 51-15,1 1-51 0,7-5 50 16,0 0-50-16,-12 8 50 0,-2 8-50 0,0 3 54 16,1-2-54-16,5-2 55 0,1-3-55 0,7-12 54 0,0 0-54 0,-9 34 55 15,-1 9-55-15,10-43 67 0,0 0-67 0,-6 52 67 16,5 2-67-16,1-54 29 0,0 0-29 0,5 53 29 15,7 2-29 1,-12-55 12-16,0 0-12 0,21 50 12 0,10-7-12 0,-31-43-1 0,0 0 1 0,42 36 0 16,9-9 0-16,-4-10 5 0,0-6-5 0,-7-6 5 15,-4-2-5-15,-36-3 30 0,0 0-30 0,37-3 30 16,0-6-30-16,-37 9 41 0,0 0-41 16,33-12 41-16,-4-3-41 0,-29 15 45 0,0 0-45 0,25-16 45 15,-4 1-45-15,-21 15 41 0,0 0-41 0,19-24 42 16,-2-5-42-16,-17 29 28 0,0 0-28 0,12-34 28 15,-3-13-28-15,-9 47 1 0,0 0-1 0,2-44 2 16,-6-6-2-16,4 50-30 0,0 0 30 0,-10-50-30 0,-6 1 30 16,-3 2-132-16,-5 6 132 0,1-1-132 0,0 2 132 15,23 40-296-15,0 0 296 0,-48-60-295 0,-17-10 295 16,-48-59-812-16</inkml:trace>
  <inkml:trace contextRef="#ctx0" brushRef="#br0" timeOffset="67087.315">30696 4113 438 0,'0'0'0'0,"9"5"0"16,6-1 0-16,-15-4 32 0,0 0-32 0,4 3 33 0,-4-6-33 0,0 3 11 16,0 0-11-16,0 0 11 0,-7-4-11 15,7 4 18-15,0 0-18 0,-4-5 19 0,1 2-19 0,3 3 9 16,0 0-9-16,-4-4 9 0,3-1-9 0,1 5 50 15,0 0-50-15,-2-3 50 0,2-4-50 0,0 7 61 16,0 0-61-16,0-5 61 0,0 1-61 0,0 4 56 16,0 0-56-16,0-3 57 0,0 3-57 0,0 0 46 15,0 0-46-15,0 0 46 0,0 0-46 0,0 0 49 0,0 0-49 16,0 7 49-16,-2 7-49 0,2-14 36 0,0 0-36 16,0 30 37-16,0 13-37 0,2 3 34 15,1 2-34-15,-1-8 34 16,-2-4-34-16,0-36 32 0,0 0-32 0,0 51 33 0,-2 11-33 0,2-62 22 0,0 0-22 0,2 56 22 15,2 6-22-15,-4-62 28 0,0 0-28 0,3 48 28 16,2-5-28-16,-5-43 13 0,0 0-13 16,6 31 13-16,-1-7-13 0,-5-24-3 0,0 0 3 15,7 15-2-15,0-6 2 0,-7-9-59 0,0 0 59 0,9-9-58 16,-1-15 58-16,-8 24-86 0,0 0 86 0,7-31-86 16,0-15 86-16,7-29-776 0</inkml:trace>
  <inkml:trace contextRef="#ctx0" brushRef="#br0" timeOffset="67676.535">30266 4082 617 0,'0'0'0'0,"15"-3"0"0,13 0 0 0,-28 3 52 15,0 0-52-15,37-2 52 0,8-2-52 0,-45 4 31 16,0 0-31-16,54-3 31 0,11 0-31 0,-65 3 26 16,0 0-26-16,61-4 26 0,3 2-26 0,-64 2 13 15,0 0-13-15,63-6 14 0,1 0-14 0,-64 6 40 16,0 0-40-16,77-3 41 0,6 0-41 0,-83 3 48 16,0 0-48-16,58 0 48 0,-16 0-48 15,-6 0 53-15,-8-4-53 0,-9 4 53 0,-10 0-53 16,0 0 33-16,-2 0-33 0,-2 0 33 0,-3 0-33 0,1 0 25 0,2 0-25 15,-5 0 26-15,0 0-26 0,0 0 25 0,0 0-25 16,0 0 26-16,0 0-26 0,0 0 3 0,0 0-3 0,0 0 4 16,0 0-4-16,0 0 3 0,0 0-3 0,0 0 4 15,0 0-4-15,0 0 6 0,-3 4-6 0,3-4 6 16,0 0-6-16,0 0 2 16,0 0-2-16,-3 3 3 0,-1 0-3 0,4-3-1 0,0 0 1 0,-7 14 0 15,0 5 0-15,7-19-1 0,0 0 1 0,-7 31-1 16,-2 5 1-16,9-36 0 0,0 0 0 0,-5 39 0 15,0 4 0-15,3 0 9 0,2-4-9 0,-2-11 9 16,1-4-9-16,-1 0 46 0,2-4-46 0,0 6 46 16,2 1-46-16,-2-27 49 0,0 0-49 0,0 29 49 0,0 6-49 15,0-35 30-15,0 0-30 0,-2 27 30 16,-1 2-30-16,3-29 18 0,0 0-18 0,-2 24 18 0,0-2-18 0,2-22 41 16,0 0-41-16,0 18 42 15,0-5-42-15,0-13 6 0,0 0-6 0,0 9 7 0,2-4-7 16,-2-5-42-16,0 0 42 0,0 3-42 0,0-6 42 15,0 3-99-15,0 0 99 0,-5-9-98 0,-6-11 98 0,11 20-122 16,0 0 122-16,-14-19-122 0,-3-5 122 0,17 24-133 16,0 0 133-16,-23-21-132 0,-5 3 132 0,-22-22-621 15</inkml:trace>
  <inkml:trace contextRef="#ctx0" brushRef="#br0" timeOffset="67976.07">30452 4661 639 0,'0'0'0'0,"7"-5"0"16,5-7 0-16,-12 12 138 15,0 0-138-15,7-3 139 0,-2-4-139 0,-5 7 118 0,0 0-118 16,9-5 119-16,0-2-119 0,-9 7 117 16,0 0-117-16,24-9 117 0,11-3-117 0,-35 12 114 0,0 0-114 0,40-6 114 15,7 0-114-15,-47 6 83 0,0 0-83 0,53-6 84 16,6 0-84-16,-59 6 61 0,0 0-61 0,68-1 62 15,7 2-62-15,-75-1 59 0,0 0-59 0,88 2 60 16,15 2-60-16,-103-4 33 0,0 0-33 0,87 0 34 16,-3 0-34-16,-84 0 16 0,0 0-16 0,70-7 17 15,-11-2-17-15,-59 9-6 0,0 0 6 0,36-5-6 16,-16-2 6-16,-20 7-90 0,0 0 90 0,12-5-89 0,-10-5 89 0,-2 10-132 16,0 0 132-16,-14-9-132 0,-13-3 132 15,27 12-245-15,0 0 245 0,-38-7-244 0,-12 6 244 16,-39-11-764-16</inkml:trace>
  <inkml:trace contextRef="#ctx0" brushRef="#br0" timeOffset="68526.391">30698 4802 1099 0,'0'0'0'0,"7"-4"0"0,5-2 0 0,0 4 92 0,4 2-92 15,-1 2 92-15,5 1-92 0,-20-3 52 0,0 0-52 0,29 3 53 16,8 3-53-16,-37-6 19 0,0 0-19 0,43 3 20 16,6 0-20-16,-5 1 0 0,-2-2 0 0,-8 1 0 15,-4 0 0-15,-4 1 32 0,-1-4-32 0,-6 3 32 16,-2-1-32-16,-1 1 52 0,-1 1-52 0,-4-1 52 15,-4-3-52-15,2 0 59 0,-1 0-59 0,-2 0 59 16,-3 0-59-16,0 2 46 0,3 1-46 0,-3-3 47 16,-1 0-47-16,-2 0 38 0,2 4-38 0,-2-4 38 15,0 3-38-15,0-3 40 0,-2 5-40 0,0 2 40 16,-1-3-40-16,3-4 8 0,0 0-8 0,-14 20 9 16,-7 8-9-16,21-28 13 0,0 0-13 0,-26 31 13 15,-7 4-13-15,33-35 9 0,0 0-9 0,-39 36 9 0,-2 7-9 16,41-43 3-16,0 0-3 0,-39 36 4 0,4-1-4 0,35-35 19 15,0 0-19-15,-28 29 20 0,6-4-20 16,22-25 13-16,0 0-13 0,-16 29 14 0,9-1-14 16,7-28 40-16,0 0-40 0,9 24 40 0,12 0-40 0,5-5 59 15,7-4-59-15,-2-3 60 0,2-5-60 0,4-2 43 16,1-5-43-16,-1 0 44 0,-2 0-44 16,-35 0 37-16,0 0-37 0,43 0 38 0,6-7-38 0,-49 7 5 15,0 0-5-15,47-5 5 0,0-3-5 0,-10 1-22 0,-8 2 22 16,-8-2-22-16,-7 2 22 0,-3 1-135 0,-4-3 135 15,-4 4-134-15,-1 1 134 0,-2 2-172 0,0 0 172 16,-21-12-172-16,-16-3 172 0,-20-13-1255 0</inkml:trace>
  <inkml:trace contextRef="#ctx0" brushRef="#br0" timeOffset="70376.416">18304 9861 886 0,'0'0'0'0,"13"-5"0"0,9-7 0 0,-22 12 108 0,0 0-108 0,5-4 109 16,-10 4-109-16,5 0 79 0,0 0-79 0,-3 0 80 16,-2 2-80-16,5-2 63 0,0 0-63 15,-6 2 64-15,3-2-64 0,3 0 49 0,0 0-49 0,-4 0 49 16,1 0-49-16,3 0 47 0,0 0-47 15,0 0 48-15,0 0-48 0,0 0 42 0,0 0-42 0,0 0 43 16,0 0-43-16,0 0 42 0,0 0-42 0,0 0 42 16,0 0-42-16,0 0 26 0,0 0-26 0,0 0 26 15,0 0-26-15,0 0 1 0,0 0-1 0,3 0 2 16,4-2-2-16,2 0 6 0,3-1-6 0,0 1 7 16,4-1-7-16,-16 3 43 0,0 0-43 0,24-4 43 15,6 1-43-15,0 3 5 0,-1-4-5 0,1 1 5 16,-4 0-5-16,-26 3 12 0,0 0-12 0,38-6 13 0,8 1-13 15,-46 5 17-15,0 0-17 0,48-7 17 16,12 1-17-16,-8 4 38 0,-3 2-38 0,-7-4 38 0,-4 4-38 0,-7 0 5 16,-3 4-5-16,-2-8 6 0,-1 1-6 0,-25 3 12 15,0 0-12-15,29-3 12 0,4-3-12 16,-33 6 16-16,0 0-16 0,39-6 17 0,4 0-17 0,-43 6 0 16,0 0 0-16,39-8 1 0,-5 4-1 0,-6-2-52 15,-2 2 52-15,-8 1-51 0,-9-2 51 0,-3 3-146 16,0 0 146-16,-6 2-146 0,0-5 146 0,0 5-161 15,0 0 161-15,-21-9-160 0,-18-4 160 0,-20-8-953 16</inkml:trace>
  <inkml:trace contextRef="#ctx0" brushRef="#br0" timeOffset="70723.439">18296 9648 1121 0,'0'0'0'0,"12"-5"0"15,7-3 0-15,-19 8 89 0,0 0-89 0,7-4 89 16,-12 4-89-16,5 0 64 0,0 0-64 0,0 0 64 16,-5 0-64-16,5 0 38 0,0 0-38 0,0 0 39 15,0 0-39-15,0 0 0 0,0 0 0 0,10-1 0 0,7-1 0 16,-17 2 72-16,0 0-72 0,21-7 72 0,9-2-72 15,-30 9 72-15,0 0-72 0,30-6 72 0,3 0-72 16,-33 6 33-16,0 0-33 0,38-5 34 16,6 2-34-16,-44 3 38 0,0 0-38 0,54-4 38 15,10-1-38-15,-64 5 38 0,0 0-38 0,70-7 39 0,6-5-39 0,-76 12 7 16,0 0-7-16,89-8 8 0,9 1-8 0,-98 7-11 16,0 0 11-16,80-7-10 0,-9 2 10 15,-71 5-186-15,0 0 186 0,44 0-186 0,-23 3 186 16,43 1-1119-16</inkml:trace>
  <inkml:trace contextRef="#ctx0" brushRef="#br0" timeOffset="103912.323">19827 8991 617 0,'0'0'0'0,"0"0"0"0,-16-7 0 0,16 7 41 15,0 0-41-15,2 7 41 0,8 1-41 0,-10-8 46 0,0 0-46 16,9 9 46-16,0 1-46 0,-9-10 18 0,0 0-18 16,7 12 19-16,0-4-19 0,-7-8 47 0,0 0-47 15,7 11 47-15,-5 1-47 0,-2-12 60 0,0 0-60 0,1 8 61 16,1 3-61-16,-2-11 61 0,0 0-61 0,4 10 62 16,-4 0-62-16,0-10 64 0,0 0-64 15,0 28 65-15,3 4-65 0,-1 4 58 0,1 5-58 0,2 7 59 16,2 0-59-16,-7-48 63 0,0 0-63 0,6 67 63 15,1 10-63-15,-2 10 40 0,-3 6-40 16,1-21 41-16,-1-12-41 0,-2-60 42 0,0 0-42 16,2 55 42-16,1-7-42 0,-3-48 46 0,0 0-46 0,2 39 46 15,1-6-46-15,-3-33 41 0,0 0-41 0,4 27 41 16,1-5-41-16,-5-22 41 0,0 0-41 0,5 16 41 16,0-4-41-16,-5-12 46 0,0 0-46 0,6 8 46 0,2-4-46 15,-8-4 35-15,0 0-35 0,4-9 36 0,3-8-36 16,-7 17 39-16,0 0-39 0,3-29 40 15,1-16-40-15,-4 2 16 0,0-3-16 0,-5 2 17 0,1-3-17 0,4 47 30 16,0 0-30-16,-7-63 30 0,-2-11-30 16,-1-10 12-16,-2-10-12 0,3 15 12 0,2 13-12 0,7 66 0 15,0 0 0-15,-9-74 0 0,4 2 0 0,5 72-13 16,0 0 13-16,-7-53-12 0,2 12 12 0,0 3-36 16,-2 11 36-16,3 1-35 0,3 5 35 0,1 3-7 15,-4 2 7-15,4 4-6 0,0 9 6 0,0-6-12 16,0 2 12-16,0 4-12 0,4-1 12 0,-4-1-9 15,0 0 9-15,1 2-8 0,3 3 8 0,1-4-8 0,2 4 8 16,0 0-8-16,2 4 8 0,1-3-1 0,1 3 1 16,-1 3-1-16,0-4 1 0,-10-3 0 15,0 0 0-15,16 12 0 0,5 4 0 0,-21-16 2 0,0 0-2 16,24 17 2-16,3 3-2 0,-27-20 2 0,0 0-2 0,29 17 3 16,4 1-3-16,-33-18 5 0,0 0-5 0,32 11 6 15,4-4-6-15,-36-7-5 0,0 0 5 0,39 2-5 16,-5-5 5-16,-1-6-85 0,-3-6 85 0,-4-1-84 15,-3-1 84-15,-23 17-153 0,0 0 153 0,28-27-153 16,-2-13 153-16,-26 40-125 0,0 0 125 0,21-39-124 16,-4-9 124-16,22-43-986 0</inkml:trace>
  <inkml:trace contextRef="#ctx0" brushRef="#br0" timeOffset="104433.122">20313 8576 1457 0,'0'0'0'0,"10"-7"0"0,6-5 0 0,-16 12 103 15,0 0-103-15,5-3 103 0,-6 3-103 0,1 0 60 16,0 0-60-16,0 0 61 0,5 7-61 0,-5-7 0 15,0 0 0-15,12 3 1 0,5 2-1 0,-17-5-16 0,0 0 16 16,23 5-15-16,7 2 15 0,-30-7-15 0,0 0 15 16,29 3-15-16,6 1 15 0,-35-4-10 0,0 0 10 0,30 5-10 15,-1 2 10-15,-29-7-4 0,0 0 4 0,23 8-3 16,1 4 3-16,-24-12 0 0,0 0 0 16,16 12 0-16,0 0 0 0,-16-12-2 0,0 0 2 0,10 16-1 15,-4 3 1-15,-5 1 0 16,-1 3 0-16,-1-6 0 0,-5-2 0 0,6-15-1 0,0 0 1 0,-17 29-1 15,-11 12 1-15,28-41 0 0,0 0 0 0,-26 41 0 16,-4 6 0-16,30-47 1 0,0 0-1 0,-26 36 2 16,7-2-2-16,19-34-1 0,0 0 1 0,-16 27 0 15,4-3 0-15,12-24 4 0,0 0-4 0,-9 21 4 16,6-2-4-16,3-19 3 0,0 0-3 0,0 19 3 16,9-2-3-16,-9-17 12 0,0 0-12 0,14 15 12 15,6-8-12-15,-20-7 33 0,0 0-33 0,25 9 34 0,-3-8-34 16,-22-1-1-16,0 0 1 0,25 4 0 15,-4-4 0-15,-21 0-92 0,0 0 92 0,21 0-92 0,1 0 92 0,-22 0-143 16,0 0 143-16,19-2-142 0,-1-1 142 0,-18 3-203 16,0 0 203-16,17-7-202 0,-4-2 202 15,-13 9-193-15,0 0 193 0,8-5-193 0,1 0 193 0,5-5-296 16</inkml:trace>
  <inkml:trace contextRef="#ctx0" brushRef="#br0" timeOffset="105111.381">21414 8350 583 0,'0'0'0'0,"-3"0"0"16,-3 0 0-16,6 0 0 0,0 0 0 0,0 0 0 15,-3 0 0-15,3 0 39 0,0 0-39 0,0 0 39 16,0 0-39-16,-4 0 58 0,-1 0-58 0,-7 0 59 16,-5 0-59-16,-6 0 92 0,-3 0-92 0,7 0 92 0,6 0-92 15,-11 2 76-15,0-1-76 0,-3 3 76 0,0-4-76 16,27 0 59-16,0 0-59 0,-37 0 60 0,-7 3-60 15,44-3 54-15,0 0-54 0,-38 5 54 0,5 2-54 16,33-7 32-16,0 0-32 0,-33 3 33 0,7 6-33 16,-4-2 33-16,6 1-33 0,10-2 33 0,10-3-33 0,-1-3 7 15,-2 3-7-15,2 1 8 0,0 4-8 0,1 4 18 16,-4 4-18-16,2-1 19 16,3-1-19-16,3-14 8 0,0 0-8 0,3 29 9 0,4 11-9 0,-7-40 15 15,0 0-15-15,9 44 16 0,1 2-16 16,-10-46 23-16,0 0-23 0,11 52 24 0,1 3-24 0,-12-55 0 15,0 0 0-15,11 59 0 0,-3 5 0 0,-8-64 0 16,0 0 0-16,5 86 0 0,-3 16 0 0,-2-102 0 0,0 0 0 16,0 95 1-16,-2 0-1 0,2-95 7 0,0 0-7 15,-5 102 8-15,2 4-8 0,3-106 34 16,0 0-34-16,-7 101 34 0,0 3-34 0,7-104 26 0,0 0-26 0,-5 105 26 16,-1-1-26-16,3-21 34 15,1-15-34-15,2-23 34 0,0-18-34 0,0-27 38 0,0 0-38 0,5 43 38 16,6 8-38-16,-11-51 15 0,0 0-15 0,14 36 15 15,1-7-15-15,-15-29 37 0,0 0-37 0,28 28 37 16,7-3-37-16,-35-25 42 0,0 0-42 0,40 18 42 16,7-5-42-16,-47-13 15 0,0 0-15 0,44 9 16 15,1-6-16-15,-45-3-5 0,0 0 5 0,44-1-4 16,-3-8 4-16,-41 9-49 0,0 0 49 0,41-14-48 16,-5-5 48-16,-36 19-96 0,0 0 96 0,38-27-96 15,-1-12 96-15,-37 39-154 0,0 0 154 0,26-47-154 16,-5-6 154-16,26-44-1036 0</inkml:trace>
  <inkml:trace contextRef="#ctx0" brushRef="#br0" timeOffset="105741.585">21839 8478 718 0,'0'0'0'0,"0"5"0"15,0 6 0-15,0-11 102 0,0 0-102 0,0 0 102 16,0 0-102-16,0 0 64 0,0 0-64 0,0-4 64 16,2-3-64-16,-2 7 35 0,0 0-35 0,0-5 36 15,2-2-36-15,-2 7 23 0,0 0-23 0,0-5 24 16,0-2-24-16,0 7 44 0,0 0-44 0,0-5 44 0,0 2-44 15,0 3 61-15,0 0-61 0,0-4 62 0,0 4-62 16,0 0 34-16,0 0-34 0,0 0 34 16,0-5-34-16,0 5 28 0,0 0-28 0,0 0 28 0,0 0-28 15,0 0 34-15,0 0-34 0,0 0 34 0,0 0-34 16,0 0 12-16,0 0-12 0,0 0 12 16,0 0-12-16,0 0 30 0,0 0-30 0,0 0 30 0,0 0-30 0,0 0 5 15,0 0-5-15,0 9 6 0,0 6-6 0,0-15 17 16,0 0-17-16,0 36 17 0,1 16-17 0,-1-52 33 15,0 0-33-15,0 54 34 0,4 13-34 0,-4-67 17 16,0 0-17-16,-4 69 17 0,1 3-17 0,3-72 30 16,0 0-30-16,-4 80 30 0,1 9-30 0,3-89 36 0,0 0-36 15,-2 55 37-15,2-22-37 0,0-33 0 0,0 0 0 16,2 27 1-16,1-13-1 0,-3-14-71 0,0 0 71 16,0 0-71-16,2-9 71 0,-2 9-128 0,0 0 128 0,0-32-127 15,0-18 127-15,0 50-198 0,0 0 198 0,-5-56-198 16,-2-18 198-16,-5-56-747 15</inkml:trace>
  <inkml:trace contextRef="#ctx0" brushRef="#br0" timeOffset="106214.628">21567 8403 471 0,'0'0'0'0,"11"-2"0"16,8 0 0-16,-10 4 42 0,-6 0-42 0,2 0 42 15,4 1-42-15,0 0 106 0,0 1-106 0,3-1 107 0,3-1-107 16,3-2 98-16,1 0-98 0,5 0 98 0,-1 0-98 16,-23 0 65-16,0 0-65 0,33-3 65 0,9-3-65 15,-42 6 74-15,0 0-74 0,43-12 74 0,6-3-74 0,-10 0 77 16,-5 3-77-16,-7 0 77 0,-7 1-77 0,-20 11 72 16,0 0-72-16,18-8 73 0,-6-1-73 0,-12 9 45 15,0 0-45-15,12-7 45 0,-3 2-45 0,-9 5 22 16,0 0-22-16,3-3 23 0,3 3-23 0,-6 0 19 15,0 0-19-15,0 0 20 0,1 0-20 0,-1 0 3 16,-5 3-3-16,5-3 4 0,-2 4-4 0,2-4 13 16,0 5-13-16,0-2 14 0,0 2-14 0,-3 6 3 0,0-3-3 15,-1 8 4-15,2 1-4 0,-3 8 2 16,2 5-2-16,-1 0 3 0,2 1-3 0,2-31 18 16,0 0-18-16,0 45 18 0,2 10-18 0,-2-6 13 15,2 3-13-15,-2-16 14 0,0-12-14 0,-2 7 9 0,0-4-9 0,1 9 10 16,-1 3-10-16,2-39 34 0,0 0-34 0,-4 40 35 15,-4-3-35-15,8-37 4 0,0 0-4 0,-7 35 5 16,0-6-5-16,7-29 10 0,0 0-10 0,-6 24 10 16,1-11-10-16,5-13-56 0,0 0 56 0,-3 12-55 15,1-1 55-15,2-11-125 0,0 0 125 0,-7-4-125 16,-2-8 125-16,9 12-151 0,0 0 151 0,-10-19-151 16,-2-8 151-16,-14-17-861 0</inkml:trace>
  <inkml:trace contextRef="#ctx0" brushRef="#br0" timeOffset="106497.428">21602 9218 1155 0,'0'0'0'0,"14"-12"0"16,11-10 0-16,-20 14 160 0,-7 1-160 0,4 5 160 0,1-1-160 0,-3 3 97 15,0 0-97-15,7 5 98 0,5 5-98 0,-12-10 58 16,0 0-58-16,18 0 59 0,4 0-59 0,-22 0 10 16,0 0-10-16,32-7 10 0,8-1-10 0,-40 8 5 15,0 0-5-15,49-12 5 0,8-4-5 0,-57 16 33 0,0 0-33 16,58-12 33-16,1 0-33 0,-59 12 3 0,0 0-3 16,57-12 4-16,-3 0-4 0,-54 12 1 0,0 0-1 0,47-8 2 15,-5 2-2-15,-42 6-33 0,0 0 33 16,37-1-33-16,-6 1 33 0,-31 0-71 15,0 0 71-15,23 0-70 0,-9 1 70 0,22 3-1187 0</inkml:trace>
  <inkml:trace contextRef="#ctx0" brushRef="#br0" timeOffset="107016.163">22149 9410 1166 0,'0'0'0'0,"0"-10"0"0,-3-7 0 0,1 10 138 16,0 7-138-16,2 0 139 0,0-5-139 0,0 5 22 16,2 5-22-16,-2-5 22 0,0 0-22 0,0 0-1 15,0 0 1-15,0 0 0 0,0 3 0 0,0-3-28 16,0 0 28-16,0 0-28 0,-3 4 28 0,3-4-6 15,0 0 6-15,-18 15-6 0,-10 7 6 0,28-22-2 16,0 0 2-16,-35 31-1 0,-12 7 1 0,47-38 4 16,0 0-4-16,-48 41 5 0,-5 5-5 0,6-6 45 15,0-4-45-15,19-14 46 0,14-10-46 0,0-2 38 16,8-3-38-16,-21 14 38 0,-7 6-38 16,4-5 16-16,0 2-16 0,11-12 17 0,5-3-17 0,2-2 32 0,3-2-32 15,4-2 32-15,3-1-32 0,1 3 10 0,-1-5-10 16,5 2 11-16,4-2-11 0,5 0 5 0,2-2-5 15,4-1 6-15,3-4-6 0,3 2 23 0,6-2-23 0,-4-2 24 16,4 1-24-16,-30 8 20 0,0 0-20 0,43-12 20 16,9-2-20-16,-3 6 45 0,0-1-45 0,-4 0 45 15,-3-3-45-15,-7 4 15 0,-7 1-15 16,1-3 15-16,-6 5-15 0,-2-2 0 0,-2 3 0 0,-5 3 0 16,-2-6 0-16,-12 7-46 0,0 0 46 0,12-5-45 15,1 1 45-15,-13 4-73 0,0 0 73 0,8-7-73 16,-3 2 73-16,-5 5-122 0,0 0 122 0,2-8-121 15,-4-3 121-15,2 11-196 0,0 0 196 0,-3-15-196 16,-2-2 196-16,-4-19-683 0</inkml:trace>
  <inkml:trace contextRef="#ctx0" brushRef="#br0" timeOffset="107313.169">22196 9410 539 0,'0'0'0'0,"0"9"0"0,4-1 0 0,-3-4 116 15,-1-4-116-15,0-4 116 0,0-1-116 0,0 2 120 16,-1-1-120-16,1-1 120 0,0 4-120 0,0 1 86 16,0-4-86-16,0 4 87 0,0 0-87 0,0 0 69 15,0 0-69-15,0 0 70 0,0 0-70 0,0 0 83 0,0 0-83 16,0 0 83-16,0 0-83 0,0 0 73 16,0 0-73-16,0 0 73 0,0 0-73 0,0 0 51 0,0 0-51 15,0 14 51-15,-2 10-51 0,2-24 40 0,0 0-40 0,-2 43 40 16,2 17-40-1,0-60 40-15,0 0-40 0,-7 77 41 0,2 19-41 0,-5 10 24 0,-3 15-24 0,3-23 25 16,1-7-25-16,9-91 0 0,0 0 0 0,-10 82 0 16,-2-8 0-16,12-74-64 15,0 0 64-15,-9 49-63 0,0-18 63 0,9-31-194 0,0 0 194 0,-9 12-194 16,-1-20 194-16,-9 13-966 0</inkml:trace>
  <inkml:trace contextRef="#ctx0" brushRef="#br0" timeOffset="110393.165">22684 9167 158 0,'0'0'0'0,"12"-3"0"15,11-4 0-15,-23 7 58 0,0 0-58 0,7-2 59 16,-5 0-59-16,-2 2 72 0,0 0-72 0,0 0 73 15,-4 2-73-15,4-2 83 0,0 0-83 0,-2 2 84 0,-3-2-84 16,5 0 92-16,0 0-92 0,-3 1 92 0,-1-1-92 16,4 0 100-16,0 0-100 0,-3 0 100 0,1 0-100 0,2 0 80 15,0 0-80-15,0 0 80 0,-4 2-80 0,4-2 48 16,0 0-48-16,4 4 49 0,1-4-49 16,-5 0 39-16,0 0-39 0,7 0 40 0,4 0-40 0,-11 0 34 15,0 0-34-15,17 3 34 0,6-3-34 0,-23 0 49 16,0 0-49-16,29 0 49 0,10 0-49 15,-39 0 63-15,0 0-63 16,33 0 64-16,2-3-64 0,-35 3 63 0,0 0-63 0,33-6 63 0,-2 3-63 0,-31 3 29 0,0 0-29 16,24-3 29-16,-4 3-29 0,-20 0 12 0,0 0-12 15,15-4 12-15,-3 4-12 0,-12 0 2 16,0 0-2-16,9 0 2 0,-4 0-2 0,-5 0-1 0,0 0 1 16,2 0 0-16,0 0 0 0,-2 0-58 0,0 0 58 0,0 0-57 15,0 0 57-15,0 0-97 0,0 0 97 0,0 0-96 16,0 0 96-16,0 0-161 0,0 0 161 0,0 0-160 15,-4-3 160-15,4 3-179 16,0 0 179-16,-8-5-179 0,-5-7 179 0,-7-9-514 0</inkml:trace>
  <inkml:trace contextRef="#ctx0" brushRef="#br0" timeOffset="110793.737">22820 8903 707 0,'0'0'0'0,"2"4"0"0,5 4 0 0,-7-8 89 16,0 0-89-16,0 0 90 0,3-3-90 16,-3 3 22-16,0 0-22 0,0 0 23 0,-2-5-23 15,2 5 6-15,0 0-6 0,0 0 7 0,0-4-7 0,0 4-2 16,0 0 2-16,0 0-1 0,0 0 1 0,0 0 0 15,0 0 0-15,0 0 0 0,0 0 0 0,0 0 50 16,0 0-50-16,0 0 50 0,0 0-50 0,0 0 56 16,0 0-56-16,0 0 57 0,0 0-57 0,0 0 51 0,0 0-51 15,0 0 51-15,0 4-51 0,0-4 39 0,0 0-39 16,2 12 40-16,0 5-40 0,-2-17 41 0,0 0-41 16,3 37 41-16,3 15-41 15,-6-52 25-15,0 0-25 0,3 60 26 0,2 3-26 0,-5-63 51 0,0 0-51 0,4 67 52 16,1 5-52-16,-5-72 10 0,0 0-10 0,2 80 10 15,-1 8-10-15,-1-88-113 0,0 0 113 0,0 55-112 16,0-26 112-16,0-29-119 0,0 0 119 16,-12 7-119-16,-7-23 119 0,-12 8-757 0</inkml:trace>
  <inkml:trace contextRef="#ctx0" brushRef="#br0" timeOffset="117094.344">24198 8739 516 0,'0'0'0'0,"-7"0"0"16,-2-4 0-16,9 4 75 0,0 0-75 0,-5-1 75 16,7-1-75-16,-2 2 37 0,0 0-37 0,0 0 37 15,0 0-37-15,0 0 0 0,0 0 0 0,0 0 1 16,0 0-1-16,0 0-1 0,0 0 1 0,0 0 0 16,0 0 0-16,0 0 6 0,0 0-6 0,-4 0 7 15,3 0-7-15,1 0 78 0,0 0-78 0,-9 0 78 16,0 0-78-16,9 0 73 0,0 0-73 0,-12 0 73 0,-9-2-73 15,21 2 57-15,0 0-57 0,-17 0 57 0,-4-3-57 0,21 3 37 16,0 0-37-16,-23 0 37 0,4-4-37 16,19 4 17-16,0 0-17 0,-21 0 17 15,-2 4-17-15,23-4 19 0,0 0-19 0,-17 0 20 16,1 3-20-16,16-3 3 0,0 0-3 0,-26 9 4 0,-7 3-4 0,33-12 3 16,0 0-3-16,-26 12 3 0,1-2-3 0,25-10 1 15,0 0-1-15,-26 20 2 0,-2 4-2 0,28-24 0 16,0 0 0-16,-22 21 0 0,4-4 0 0,18-17 0 15,0 0 0-15,-17 21 1 0,-2-6-1 0,19-15 0 16,0 0 0-16,-18 24 1 0,3 0-1 0,15-24 0 16,0 0 0-16,-14 33 1 0,0 4-1 0,14-37 13 0,0 0-13 15,-9 40 14-15,2 3-14 0,7-43 24 16,0 0-24-16,-2 44 25 0,4 4-25 0,-2-48 7 0,0 0-7 16,2 50 7-16,3 1-7 0,-5-51 27 0,0 0-27 0,12 52 27 15,8 2-27-15,-20-54 12 0,0 0-12 16,22 48 12-16,8-1-12 0,-30-47 40 0,0 0-40 15,31 39 41-15,4-6-41 0,-35-33 37 0,0 0-37 0,37 24 37 16,3-11-37-16,-40-13 15 0,0 0-15 0,43 5 15 16,4-13-15-16,-47 8 32 0,0 0-32 0,49-19 32 15,2-10-32-15,-51 29 35 0,0 0-35 0,57-41 36 16,7-14-36-16,-22 17 31 0,-12 9-31 0,-4 0 31 16,-7 3-31-16,-19 26 44 0,0 0-44 0,18-32 44 15,-4-3-44-15,-14 35 40 0,0 0-40 0,10-39 41 16,-3-2-41-16,-7 41 40 0,0 0-40 0,5-43 41 15,-1 4-41-15,-8 3 26 0,-5 5-26 0,4 7 26 0,2 0-26 16,-6 3 18-16,0 4-18 0,4 4 18 0,0 1-18 16,5 12 1-16,0 0-1 0,-11-12 2 15,-6-2-2-15,17 14-3 0,0 0 3 0,-26-14-3 16,-9-1 3-16,35 15-94 0,0 0 94 0,-47-9-94 0,-9 6 94 0,56 3-139 16,0 0 139-16,-96 12-138 0,-26 12 138 0,-99 12-1222 15</inkml:trace>
  <inkml:trace contextRef="#ctx0" brushRef="#br0" timeOffset="126912.485">24877 9040 617 0,'0'0'0'0,"6"-7"0"16,2-8 0-16,-8 15 57 0,0 0-57 0,4-5 58 15,-2 3-58-15,-2 2 49 0,0 0-49 0,0 0 50 16,0 0-50-16,0 0 38 0,0 0-38 0,0 0 39 0,-2 7-39 16,2-7 39-16,0 0-39 0,-2 3 39 15,2-1-39-15,0-2 49 0,0 0-49 0,-2 3 50 16,2 1-50-16,0-4 42 0,0 0-42 0,0 0 43 15,0 0-43-15,0 0 42 0,0 0-42 0,0 0 42 0,0 0-42 16,0 0 35-16,0 0-35 0,0 0 35 0,-1 3-35 0,1-3 23 16,0 0-23-16,0 0 24 0,-2 2-24 0,2-2 41 15,0 0-41-15,0 0 41 0,0 0-41 0,0 0 22 16,0 0-22-16,0 0 23 0,0 0-23 0,0 0 28 16,0 0-28-16,0 0 28 0,0 3-28 0,0-3 32 15,0 0-32-15,0 0 33 0,3 4-33 0,-3-4 12 0,0 0-12 16,9 3 12-16,3-3-12 0,-12 0 0 0,0 0 0 15,19 4 0-15,6-4 0 0,-25 0-2 16,0 0 2-16,29 1-2 0,8 1 2 16,-37-2 0-16,0 0 0 0,40 2 0 0,5-2 0 0,-45 0 18 0,0 0-18 0,42 0 19 15,5 0-19-15,-47 0 9 0,0 0-9 16,51-2 10-16,1 0-10 0,-52 2 5 0,0 0-5 16,54-1 6-16,2-6-6 0,-56 7 1 0,0 0-1 0,50-5 1 15,1-2-1-15,-51 7-6 0,0 0 6 0,42-4-6 16,-6 1 6-16,-36 3-74 0,0 0 74 0,30-2-74 15,-8-1 74-15,-22 3-178 0,0 0 178 0,16-5-178 16,-9 0 178-16,-7 5-124 0,0 0 124 0,-5-14-123 16,-9-10 123-16,-5-14-618 0</inkml:trace>
  <inkml:trace contextRef="#ctx0" brushRef="#br0" timeOffset="127429.946">26079 8617 964 0,'0'0'0'0,"-5"-3"0"0,-4-3 0 0,9 6 23 16,0 0-23-16,0 0 24 0,0 7-24 0,0-7-37 15,0 0 37-15,0 9-36 0,2-1 36 0,-2-8-30 0,0 0 30 16,0 7-30-16,4 2 30 0,-4-9-37 16,0 0 37-16,-6 12-37 0,1 3 37 0,5-15 2 0,0 0-2 15,-8 16 3-15,-5 1-3 0,13-17 35 0,0 0-35 16,-15 22 35-16,-4 6-35 0,19-28 42 0,0 0-42 0,-21 30 42 16,-2 8-42-16,23-38 52 0,0 0-52 0,-21 46 52 15,2 9-52-15,19-55 32 0,0 0-32 0,-16 64 32 16,6 2-32-16,10-66 9 0,0 0-9 0,-4 62 10 15,10 1-10-15,-6-63 12 16,0 0-12-16,15 52 13 0,10-13-13 0,-25-39 3 0,0 0-3 0,34 26 4 16,10-12-4-16,-4-6 19 0,2-8-19 0,-7-7 20 15,-2-5-20-15,-4-3 49 0,-1-6-49 0,-3 2 49 16,-3-1-49-16,-22 20 38 0,0 0-38 0,26-33 39 16,1-6-39-16,-27 39 27 0,0 0-27 0,22-43 27 15,1-7-27-15,-23 50 28 0,0 0-28 0,17-48 28 16,-5 1-28-16,-12 47 22 0,0 0-22 0,6-52 22 15,-10 1-22-15,4 51 16 0,0 0-16 0,-8-43 17 0,-6 0-17 16,14 43-14-16,0 0 14 0,-28-39-13 0,-12 3 13 0,40 36-135 16,0 0 135-16,-72-31-135 15,-22 2 135-15,94 29-131 0,0 0 131 0,-85-19-131 0,-1 7 131 0,-84-22-676 16</inkml:trace>
  <inkml:trace contextRef="#ctx0" brushRef="#br0" timeOffset="127997.988">25841 7896 1524 0,'0'0'0'0,"3"-4"0"15,4-1 0-15,-3 4 132 0,-1 1-132 0,2 0 133 16,4 1-133-16,-9-1 48 0,0 0-48 0,30-1 48 16,17-1-48-16,-47 2-75 0,0 0 75 0,54-9-74 15,8-1 74-15,-62 10-55 0,0 0 55 0,70-15-55 16,7-4 55-16,-77 19-11 0,0 0 11 0,89-21-11 16,8-3 11-16,-97 24 7 0,0 0-7 15,77-17 8-15,-9 3-8 0,-68 14 31 0,0 0-31 0,43-5 31 16,-16 5-31-16,-27 0 7 0,0 0-7 0,26 2 7 15,-5 8-7-15,-21-10 6 0,0 0-6 0,17 7 6 0,-5 5-6 0,-12-12 0 16,0 0 0-16,9 26 1 0,-6 8-1 16,1-1 0-16,-1 1 0 0,-3-7 0 0,-1-6 0 15,1-21-8-15,0 0 8 0,-4 48-8 0,-3 13 8 16,2-1-34-16,0 5 34 0,-1 11-34 16,3 8 34-16,3-84-5 0,0 0 5 0,0 113-4 0,3 17 4 0,1-19-18 15,3-3 18-15,-4-8-18 0,-1-11 18 16,0-2-4-16,1-8 4 0,-1-11-3 0,0-9 3 0,-2-59-7 15,0 0 7-15,2 75-7 0,-2 7 7 0,0-82-3 16,0 0 3-16,-2 79-3 0,0 3 3 0,-5-22 0 16,-3-8 0-16,6-27 1 0,6-19-1 0,-6 7 22 0,-3-1-22 15,2-3 23-15,2-1-23 0,3-8 44 0,0 0-44 0,-5 7 45 16,-2 4-45-16,-6-1 9 0,-2-3-9 0,-1-4 9 16,-1-1-9-16,17-2-2 0,0 0 2 15,-35-12-1-15,-11-10 1 0,46 22-108 0,0 0 108 16,-48-33-107-16,-8-12 107 0,56 45-170 0,0 0 170 0,-65-70-170 15,-6-24 170-15,-65-70-758 0</inkml:trace>
  <inkml:trace contextRef="#ctx0" brushRef="#br0" timeOffset="128438.791">27221 8958 1334 0,'0'0'0'0,"-6"-3"0"0,-1-9 0 0,7 12 117 16,0 0-117-16,-1-4 118 0,2 4-118 0,-1 0 69 15,0 0-69-15,0 0 69 0,6 4-69 0,-6-4 24 16,0 0-24-16,3 1 25 0,2 3-25 0,-5-4-6 15,0 0 6-15,4 3-6 0,-1 1 6 0,-3-4 3 16,0 0-3-16,2 1 3 0,1 1-3 0,-3-2 20 16,0 0-20-16,11 2 20 0,3-2-20 0,-14 0 39 0,0 0-39 15,26 1 40-15,11-1-40 0,-1 0 66 16,2-1-66-16,-3-1 66 0,0-1-66 0,0 3 39 16,-2-4-39-16,0-1 40 0,2 2-40 0,-35 3 21 0,0 0-21 15,42-4 21-15,5-3-21 0,-47 7 6 0,0 0-6 16,47-3 7-16,3 1-7 0,-9 2 1 0,-5 0-1 0,-10 0 1 15,-8-3-1-15,-4 3-35 16,-4-5 35-16,-1 5-34 0,-2 1 34 0,-2 3-94 0,-3-4 94 0,-2 0-93 16,3 0 93-16,-3 0-159 0,-2-4 159 0,2 4-158 15,-5 0 158-15,5 0-139 0,0 0 139 0,-28 0-138 16,-15 0 138-16,-29 0-871 0</inkml:trace>
  <inkml:trace contextRef="#ctx0" brushRef="#br0" timeOffset="128661.304">27288 9203 1132 0,'0'0'0'0,"14"3"0"0,11 6 0 16,-4-6 157-16,7 4-157 0,-4-2 158 0,2-1-158 0,0 4 90 15,0-3-90-15,0-1 91 0,-1-2-91 0,-1-2 45 16,1-2-45-16,1 2 46 0,0-2-46 0,-26 2-5 15,0 0 5-15,33 0-5 0,5-2 5 0,-38 2-73 16,0 0 73-16,39-1-72 0,2-3 72 0,-41 4-212 0,0 0 212 16,37-15-212-16,-4-4 212 15,37-13-742-15</inkml:trace>
  <inkml:trace contextRef="#ctx0" brushRef="#br0" timeOffset="131473.962">28914 8374 415 0,'0'0'0'0,"-5"3"0"16,-4 4 0-16,9-7 29 0,0 0-29 0,0 0 29 15,2-5-29-15,-1 1 0 0,3 1 0 0,-2 0 0 16,-1 3 0-16,-1 0 20 0,0-6-20 0,0 6 20 16,0 0-20-16,0 0 50 0,0 0-50 0,0 0 50 15,0 0-50-15,0 0 66 0,0 0-66 0,0 0 67 16,0 0-67-16,0 0 58 0,0 0-58 0,0 0 59 15,0 0-59-15,0 0 59 0,0 0-59 0,0 0 59 16,0 0-59-16,0 0 40 0,0 0-40 0,0 0 41 16,0 0-41-16,0 0 18 0,0 0-18 0,0 0 19 15,0 0-19-15,0 0 20 0,0 0-20 0,0 0 20 0,0 0-20 16,0 0 1-16,0 0-1 0,0 0 1 16,0 0-1-16,0 0 4 0,0 0-4 0,0 0 4 0,0 0-4 15,0 0 12-15,0 0-12 0,0 0 12 0,0 0-12 0,0 0 8 16,0 0-8-16,0 0 8 0,0 0-8 15,0 0 3-15,0 0-3 0,0 0 4 0,0 0-4 0,0 0 7 16,0 0-7-16,0 0 7 0,0 0-7 0,0 0 7 16,2 6-7-16,-2-3 7 0,2 0-7 0,-2 1 7 15,2 1-7-15,-2 2 8 0,1 1-8 0,-1 6 8 16,-1 3-8-16,1 11 8 0,1 6-8 0,-1-34 23 16,0 0-23-16,2 50 24 0,0 6-24 15,0 1 30-15,-2 3-30 0,0-21 30 0,0-8-30 0,0-31 30 0,0 0-30 16,0 51 30-16,0 8-30 0,0-59 44 15,0 0-44-15,0 56 44 0,0 1-44 0,0-57 16 0,0 0-16 16,0 44 17-16,0-6-17 0,0-38 38 16,0 0-38-16,0 31 38 0,0-6-38 0,0-25 36 0,0 0-36 15,0 21 37-15,0-7-37 0,0-14 3 0,0 0-3 0,0 12 3 16,0-2-3-16,0-10-22 0,0 0 22 0,0 0-22 16,3-12 22-16,-3 12-123 0,0 0 123 0,-5-27-123 15,-4-21 123-15,-5-28-966 0</inkml:trace>
  <inkml:trace contextRef="#ctx0" brushRef="#br0" timeOffset="131964.783">28647 8321 1211 0,'0'0'0'0,"0"0"-92"16,0 0 92-16,0 0-92 0,-5 0 92 0,5 0-66 16,0 0 66-16,0 0-65 0,-3-4 65 0,3 4-51 15,0 0 51-15,0 0-50 0,0 0 50 0,0 0-50 16,0 0 50-16,0 0-49 0,3 0 49 0,-3 0 35 0,0 0-35 15,5 4 36-15,4-3-36 0,-9-1 62 0,0 0-62 16,17 7 62-16,6 2-62 0,5 1 97 0,5 2-97 16,0-7 97-16,0-1-97 0,2 1 90 0,3 0-90 15,-1 0 90-15,1-5-90 0,-38 0 62 0,0 0-62 16,47 2 62-16,7-1-62 0,-5 1 66 0,0-2-66 0,-7 0 67 16,-4-2-67-16,-3 1 52 0,-2-1-52 15,-3 2 53-15,-2 2-53 0,-2-1 22 0,-4-1-22 0,-3 0 23 16,-1 0-23-16,-18 0 7 0,0 0-7 0,17 2 7 15,1 2-7-15,-18-4 0 0,0 0 0 0,12 3 0 16,-5 0 0-16,-7-3-40 0,0 0 40 0,3 2-40 16,-1-2 40-16,-5 0-83 0,-6-2 83 0,0 2-83 15,-3 0 83-15,-5 0-168 0,-4-3 168 0,0 3-167 16,-2-3 167-16,0 1-196 0,1-2 196 0,4 1-195 16,3-4 195-16,-18-1-427 15</inkml:trace>
  <inkml:trace contextRef="#ctx0" brushRef="#br0" timeOffset="132331.263">29114 8348 359 0,'0'0'0'0,"12"0"0"0,11 2 0 0,-23-2 64 16,0 0-64-16,9 2 64 0,-6-1-64 0,-3-1 72 16,0 0-72-16,0 0 72 0,2 7-72 0,-2-7 91 15,0 0-91-15,0 0 92 0,-4 2-92 0,4-2 90 0,0 0-90 16,0 0 91-16,-5 0-91 0,5 0 83 15,0 0-83-15,0 0 83 0,-3 1-83 0,3-1 77 0,0 0-77 16,0 0 77-16,0 0-77 0,0 0 46 0,0 0-46 0,0 6 46 16,-2-1-46-16,2-5 32 0,0 0-32 15,2 25 33-15,3 8-33 0,-5-33 33 0,0 0-33 0,7 48 33 16,2 14-33-16,-9-62 20 16,0 0-20-16,10 63 20 0,1 9-20 0,-11-72 36 15,0 0-36-15,10 70 36 0,-1 4-36 0,-9-74 12 0,0 0-12 0,8 79 13 16,3 3-13-16,-11-82 36 0,0 0-36 0,7 53 37 15,0-19-37-15,-7-34 36 0,0 0-36 0,5 24 36 16,0-8-36-16,-5-16 3 0,0 0-3 0,4 15 3 16,-1-10-3-16,-3-5-14 0,0 0 14 0,2-1-13 15,-2-15 13-15,0 16-91 0,0 0 91 0,-9-24-91 16,-6-14 91-16,15 38-111 0,0 0 111 0,-21-41-111 16,-5-7 111-16,-21-41-959 0</inkml:trace>
  <inkml:trace contextRef="#ctx0" brushRef="#br0" timeOffset="132860.69">28700 9211 516 0,'0'0'0'0,"8"-5"0"16,6-7 0-16,-14 12 28 0,0 0-28 0,7-3 28 16,-3-4-28-16,-4 7-13 0,0 0 13 0,0 0-13 15,3 0 13-15,-3 0 4 0,0 0-4 0,7 7 4 0,4-2-4 16,-11-5 103-16,0 0-103 0,20 7 104 0,8 0-104 15,2-2 132-15,1 0-132 0,-1-2 133 0,1 1-133 16,-31-4 101-16,0 0-101 0,44 3 101 0,6-3-101 0,3 0 103 16,1 0-103-16,-6 0 104 0,-1 0-104 0,-47 0 76 15,0 0-76-15,51 0 76 0,-1-3-76 16,-4 1 46-16,-4-1-46 0,-8 1 46 0,-4 0-46 0,-30 2 1 16,0 0-1-16,28-3 1 0,-4-1-1 0,-24 4-30 15,0 0 30-15,21-3-30 0,-5-2 30 0,-16 5-144 16,0 0 144-16,2-12-144 0,-9-3 144 0,1-13-904 15</inkml:trace>
  <inkml:trace contextRef="#ctx0" brushRef="#br0" timeOffset="133353.767">29264 9266 1099 0,'0'0'0'0,"2"-8"0"16,3-8 0-16,-2 11 114 0,3 3-114 0,-5 1 115 15,1-3-115-15,-2 4 57 0,0 0-57 0,0 0 58 16,0 0-58-16,0 0-1 0,0 0 1 0,0 0-1 16,0 0 1-16,0 0-32 0,-3 4 32 0,-1-3-32 15,1 1 32-15,3-2-4 0,0 0 4 0,-14 12-3 0,-9 9 3 16,23-21-5-16,0 0 5 0,-26 22-4 0,-7 7 4 15,33-29 2-15,0 0-2 0,-30 28 2 16,-1-1-2-16,31-27 13 0,0 0-13 0,-28 27 14 0,4-6-14 16,24-21 4-16,0 0-4 0,-20 19 5 0,5-4-5 15,15-15 22-15,0 0-22 0,-12 12 23 0,3-3-23 0,9-9 37 16,0 0-37-16,-7 7 37 0,3-2-37 16,4-5 2-16,0 0-2 0,-3 3 2 0,1 1-2 0,2-4 16 15,0 0-16-15,0 5 17 0,0 2-17 0,0-7 8 16,0 0-8-16,7 8 9 0,7 4-9 0,-14-12 8 15,0 0-8-15,23 12 9 0,10 0-9 0,-33-12 3 16,0 0-3-16,40 10 4 0,7-6-4 0,-47-4-6 0,0 0 6 16,47 2-6-16,2-2 6 0,-49 0-41 0,0 0 41 15,49-6-40-15,1-6 40 0,-50 12-49 0,0 0 49 16,47-13-48-16,0-4 48 0,-47 17-98 0,0 0 98 0,39-21-98 16,-5-1 98-16,-34 22-104 0,0 0 104 0,26-24-104 15,-6-4 104-15,25-26-667 0</inkml:trace>
  <inkml:trace contextRef="#ctx0" brushRef="#br0" timeOffset="133726.913">29379 9266 1031 0,'0'0'0'0,"14"-1"0"16,9-5 0-16,-16 5 108 0,-7 1-108 0,3 0 108 0,-1 0-108 0,-2 0 52 16,-5 1-52-16,1-1 52 0,-1 0-52 0,0 0 13 15,-1 0-13-15,3 0 13 0,-1 0-13 0,1 0 2 16,1 2-2-16,2-2 2 0,0 0-2 16,0 0 33-16,0 0-33 0,0 0 33 0,-2 4-33 0,2 1 24 15,0-2-24-15,0-1 25 0,0 0-25 0,0 3 35 16,0 0-35-16,2 14 36 0,2 8-36 0,-4-27 13 15,0 0-13-15,5 43 14 0,0 12-14 0,0 1 13 0,1 8-13 16,-3-21 13-16,-1-13-13 0,0 8 25 16,1 0-25-16,-1 8 26 0,-2 5-26 0,0-51 2 0,0 0-2 15,2 50 2-15,-1 3-2 0,-1-53-2 0,0 0 2 16,2 43-1-16,1-9 1 0,-3-34-110 0,0 0 110 16,11 21-109-16,3-14 109 0,-14-7-91 0,0 0 91 15,24 27-912-15,-48-54 912 0</inkml:trace>
  <inkml:trace contextRef="#ctx0" brushRef="#br0" timeOffset="134820.223">29989 8828 639 0,'0'0'0'0,"0"0"0"0,-2-7 0 0,2 7 82 0,0 0-82 0,0 0 83 0,2-4-83 0,-2 4 84 16,0 0-84-16,0 0 84 0,0 0-84 0,0 0 76 15,0 0-76-15,0 0 77 0,0 0-77 0,0 0 50 16,0 0-50-16,0 0 51 0,0 0-51 0,0 0 72 15,0 0-72-15,0 0 73 0,0 0-73 0,0 0 64 16,0 0-64-16,0 0 65 0,0 0-65 0,0 0 37 16,0 0-37-16,3 16 37 0,2 11-37 0,-5-27 6 15,0 0-6-15,7 47 6 0,2 18-6 0,-9-65 11 16,0 0-11-16,9 68 11 0,0 8-11 0,-9-76 3 0,0 0-3 16,12 84 4-16,3 8-4 0,-15-92 28 0,0 0-28 15,13 63 28-15,-3-15-28 0,-10-48 41 0,0 0-41 16,12 40 41-16,0-13-41 0,-12-27 38 0,0 0-38 0,13 21 39 15,-1-9-39-15,-12-12 46 0,0 0-46 16,9 8 46-16,-2-4-46 0,-7-4 52 0,0 0-52 0,6-2 53 16,1-5-53-16,-7 7 3 0,0 0-3 0,2-17 3 15,-2-5-3-15,0 22 19 0,0 0-19 0,-3-29 20 16,-3-9-20-16,6 38 3 0,0 0-3 0,-6-39 3 16,-3-6-3-16,9 45 2 0,0 0-2 0,-9-46 2 15,2-4-2-15,7 50 1 0,0 0-1 0,-5-48 2 16,1 0-2-16,4 48 1 0,0 0-1 0,-1-46 1 15,1 3-1-15,0 43 22 0,0 0-22 0,1-36 22 16,1 4-22-16,-2 32 48 0,0 0-48 0,4-24 49 16,1 5-49-16,-5 19 34 0,0 0-34 0,5-12 34 0,0 0-34 15,-5 12 26-15,0 0-26 0,6-7 26 0,1 3-26 16,-7 4 5-16,0 0-5 0,6-5 5 0,1 2-5 0,-7 3 9 16,0 0-9-16,9-4 9 0,2 3-9 0,-11 1 1 15,0 0-1-15,12 0 1 0,3-4-1 0,-15 4-2 16,0 0 2-16,14-3-1 0,2 1 1 15,-16 2-20-15,0 0 20 0,14-2-20 0,0 1 20 0,-14 1-16 16,0 0 16-16,12 0-15 0,0 0 15 0,-12 0-52 16,0 0 52-16,13 0-52 0,-1 0 52 0,-12 0-101 15,0 0 101-15,10-2-100 0,-1 0 100 16,-9 2-155-16,0 0 155 0,5-24-154 0,-3-15 154 0,5-28-1169 0</inkml:trace>
  <inkml:trace contextRef="#ctx0" brushRef="#br0" timeOffset="135325.19">30405 8329 1323 0,'0'0'0'0,"0"-5"0"15,-2-2 0-15,2 7 144 0,0 0-144 0,6-7 144 16,4 2-144-16,-10 5 46 0,0 0-46 0,16-10 47 16,3 0-47-16,-19 10-6 0,0 0 6 0,23-11-6 0,3-1 6 15,-26 12-5-15,0 0 5 0,28-8-5 0,3 1 5 16,-31 7 9-16,0 0-9 0,29-5 10 16,1 3-10-16,-30 2 41 0,0 0-41 0,26 0 41 0,-3 4-41 0,-23-4 34 15,0 0-34-15,21 6 34 0,-2 0-34 0,-19-6 9 16,0 0-9-16,17 10 9 0,1-2-9 0,-18-8 20 15,0 0-20-15,14 11 20 0,-4-3-20 16,-10-8 8-16,0 0-8 0,9 9 8 0,-2-2-8 16,-7-7 9-16,0 0-9 0,5 8 9 0,-3-3-9 0,-2-5 3 15,0 0-3-15,-5 19 4 0,-8 9-4 0,5-4 19 16,-3 1-19-16,4-8 20 0,4-11-20 0,3-6 3 16,0 0-3-16,-9 22 3 0,-1 2-3 15,10-24 12-15,0 0-12 0,-7 27 13 0,3-3-13 0,4-24 1 0,0 0-1 16,2 31 1-16,5-2-1 0,-7-29 3 0,0 0-3 0,14 28 4 15,8-3-4-15,-22-25 6 0,0 0-6 0,28 19 6 16,7-2-6-16,-35-17 0 0,0 0 0 0,37 12 1 16,3-7-1-16,-40-5-36 0,0 0 36 0,36 4-35 15,-1-6 35-15,-35 2-144 0,0 0 144 0,28-7-143 16,-3-8 143-16,-25 15-136 0,0 0 136 0,12-24-135 16,-7-9 135-16,12-22-966 0</inkml:trace>
  <inkml:trace contextRef="#ctx0" brushRef="#br0" timeOffset="135503.098">31243 8629 1222 0,'0'0'0'0,"0"9"0"16,2 4 0-16,-2-13 111 0,0 0-111 0,2 12 111 0,1-3-111 15,-3-9-78-15,0 0 78 0,2 7-77 0,-2-4 77 0,0-3-135 16,0 0 135-16,-18-15-134 0,-10-13 134 0,-17-15-672 15</inkml:trace>
  <inkml:trace contextRef="#ctx0" brushRef="#br0" timeOffset="137673.015">0 9979 1478 0,'52'31'18'0,"42"15"-18"0,-26-8 19 15,-5-1-19-15,-11-9 41 0,-6-4-41 0,-13-7 42 0,-16-3-42 16,-17-14 13-16,0 0-13 0,51 15 13 16,13 1-13-16,-64-16 0 0,0 0 0 0,77 6 1 15,12-4-1-15,-89-2 3 0,0 0-3 0,94-7 4 16,3-5-4-16,-4 0 0 0,-3 0 0 0,-15-3 0 0,-16-2 0 15,-59 17 1-15,0 0-1 0,98-19 1 0,22-3-1 0,-120 22 0 16,0 0 0-16,127-21 0 0,18-3 0 0,-145 24-1 16,0 0 1-16,151-24-1 0,15 0 1 0,-166 24 0 15,0 0 0-15,178-29 0 0,10 0 0 16,-188 29-2-16,0 0 2 0,204-38-1 0,12-1 1 0,-216 39-1 16,0 0 1-16,219-41-1 0,2-2 1 15,-221 43 1-15,0 0-1 0,216-46 1 0,2 1-1 0,-218 45 0 16,0 0 0-16,211-46 0 0,-6 3 0 0,-205 43 1 15,0 0-1-15,203-39 2 0,-8 3-2 0,-195 36 5 0,0 0-5 16,191-36 5-16,-4 1-5 0,-187 35 6 16,0 0-6-16,183-32 7 0,0 3-7 0,-183 29 8 0,0 0-8 15,174-28 8-15,-5 3-8 0,-46 4 23 16,-34 6-23-16,-12-1 24 0,-21 8-24 0,-56 8 6 0,0 0-6 0,68-12 7 16,3-2-7-16,-20 2 16 15,-8-2-16-15,-15 7 17 0,-14 6-17 0,-2 1 33 0,-7 1-33 0,2-2 34 16,-7-1-34-16,0 2 34 0,0 0-34 0,0 0 35 15,0-4-35-15,0 4 7 0,0 0-7 0,0 0 8 16,0-1-8-16,0 1-86 0,0 0 86 0,-17-11-85 16,-11-1 85-16,28 12-120 0,0 0 120 0,-42-15-120 15,-10-5 120-15,-46-16-1038 0</inkml:trace>
  <inkml:trace contextRef="#ctx0" brushRef="#br0" timeOffset="139469.653">11261 11925 751 0,'0'0'0'0,"-2"5"0"15,-5-1 0-15,7-4 89 0,0 0-89 0,-5-4 89 16,2-4-89-16,3 8 63 0,0 0-63 0,-4-4 63 16,2-4-63-16,2 8 34 0,0 0-34 0,-3-4 34 15,-1 1-34-15,4 3 22 0,0 0-22 0,-1-5 22 16,-3 3-22-16,4 2 24 0,0 0-24 0,-7 0 25 15,0 0-25-15,7 0 38 0,0 0-38 0,-10 2 39 0,-1-1-39 16,11-1 22-16,0 0-22 0,-12 4 23 0,0-1-23 0,12-3 5 16,0 0-5-16,-21 14 5 0,-2 8-5 15,23-22 5-15,0 0-5 0,-17 29 5 0,5 9-5 16,12-38 2-16,0 0-2 0,-4 39 3 0,8 6-3 16,-4-45-8-16,0 0 8 0,14 38-8 0,15-7 8 0,-29-31-18 15,0 0 18-15,33 17-18 0,6-12 18 0,-39-5-1 16,0 0 1-16,40-9-1 0,2-15 1 0,-42 24 3 15,0 0-3-15,33-20 3 0,-4-8-3 0,-29 28 32 16,0 0-32-16,18-25 33 0,-6-1-33 0,-12 26 47 0,0 0-47 16,5-21 47-16,-1 2-47 0,-4 19 57 0,0 0-57 15,-4-15 58-15,-1 0-58 0,5 15 33 0,0 0-33 16,-9-12 34-16,-3 1-34 0,12 11-32 16,0 0 32-16,-9-8-32 0,-5-1 32 0,14 9-189 0,0 0 189 0,-12-10-188 15,0 0 188-15,-14-9-805 0</inkml:trace>
  <inkml:trace contextRef="#ctx0" brushRef="#br0" timeOffset="139907.455">11940 11839 1468 0,'0'0'0'0,"-10"-5"0"0,-11 0 0 0,21 5 154 16,0 0-154-16,-9-2 155 0,9 2-155 0,0 0 78 15,0 0-78-15,0 0 78 0,0 0-78 16,0 0-1-16,0 0 1 0,0 0 0 0,0 0 0 0,0 0-46 16,0 0 46-16,0 0-46 0,0 4 46 0,0-4-31 15,0 0 31-15,-3 5-31 0,-6 2 31 0,9-7-34 16,0 0 34-16,-7 12-34 0,-2 2 34 0,9-14-13 15,0 0 13-15,-8 15-13 0,3 0 13 0,5-15-37 16,0 0 37-16,-6 19-36 0,6-3 36 0,0-16-20 0,0 0 20 16,2 12-19-16,5 0 19 0,-7-12-18 15,0 0 18-15,9 5-18 0,-1 2 18 0,-8-7-2 16,0 0 2-16,9 0-1 0,0 0 1 0,-9 0 13 0,0 0-13 0,5-6 14 16,-3 1-14-16,-2 5 52 0,0 0-52 15,0-5 53-15,0-2-53 0,0 7 57 0,0 0-57 16,-4-8 58-16,-8-1-58 0,3 1 1 0,-3-1-1 15,4 4 1-15,2 3-1 0,6 2-123 0,0 0 123 0,-8-3-122 16,1-1 122-16,7 4-173 0,0 0 173 0,-18-6-172 16,-6-5 172-16,-16-6-791 0</inkml:trace>
  <inkml:trace contextRef="#ctx0" brushRef="#br0" timeOffset="140433.143">11773 12514 1323 0,'0'0'0'0,"-3"-13"0"0,-1-11 0 0,2 17 110 16,-1 7-110-16,3 0 111 0,-3-4-111 0,3 4 50 15,0 0-50-15,0 0 51 0,0 0-51 0,0 0 0 16,-2 0 0-16,2 0 0 0,0 0 0 0,0 0-36 0,0 0 36 16,0 0-35-16,0 0 35 0,0 0-17 15,-7 2 17-15,3 0-16 0,3-2 16 0,-3 3-1 0,2-3 1 16,2 0 0-16,-3 2 0 0,3-2 1 0,0 0-1 0,-9 14 2 16,-8 6-2-16,17-20 6 0,0 0-6 15,-19 31 7-15,-4 9-7 0,23-40 16 0,0 0-16 0,-21 41 17 16,0 8-17-16,21-49 1 0,0 0-1 0,-17 45 1 15,5-4-1-15,12-41 0 0,0 0 0 0,-13 39 1 16,8-3-1-16,5-36 7 0,0 0-7 0,-5 29 8 16,3-6-8-16,2-23 3 0,0 0-3 0,-2 17 3 15,2-5-3-15,0-12 12 0,0 0-12 0,4 10 12 16,5-6-12-16,-1-1 33 0,1-3-33 0,0 0 33 16,-1-2-33-16,1 1 34 0,0-3-34 0,-6 1 35 15,3-2-35-15,-1-2 32 0,-2 0-32 0,1 0 33 16,1 0-33-16,-2 0 33 0,3 2-33 0,-3 2 33 15,1-1-33-15,-4 1 22 0,0-1-22 0,0 4 22 0,1-1-22 16,-1 1-3-16,0-5 3 0,0 5-3 0,-1-2 3 16,1 2-147-16,-7-4 147 0,1 4-147 15,-6 2 147-15,12-2-100 0,0 0 100 0,-22 4-99 0,-11 2 99 0,-23 5-1002 16</inkml:trace>
  <inkml:trace contextRef="#ctx0" brushRef="#br0" timeOffset="141044.87">12991 11219 1043 0,'0'0'0'0,"-9"2"0"15,-8 1 0-15,17-3 69 0,0 0-69 0,-4 6 70 16,4-6-70-16,0 0 24 0,0 0-24 0,0 3 25 16,2 0-25-16,-2-3 13 0,0 0-13 0,-2 21 13 15,-1 6-13-15,3-27-2 0,0 0 2 0,-9 45-1 16,0 13 1-16,9-58 0 0,0 0 0 0,-12 106 0 15,-3 33 0-15,15-139 19 0,0 0-19 0,-16 165 20 16,0 26-20-16,16-191 39 0,0 0-39 16,-21 196 40-16,-3 11-40 0,24-207 32 0,0 0-32 0,-19 168 33 15,3-24-33-15,16-144 49 0,0 0-49 0,-12 115 50 0,3-26-50 16,9-89 47-16,0 0-47 0,-5 70 48 16,-2-27-48-16,7-43 42 0,0 0-42 0,-2 37 42 0,2-11-42 0,0-26 36 15,0 0-36-15,0 21 36 0,0-8-36 16,0-13 9-16,0 0-9 0,0 9 9 0,2-6-9 0,-2-3 12 15,0 0-12-15,3 6 13 0,4-5-13 16,-7-1 8-16,0 0-8 0,11 2 9 0,5 0-9 0,-16-2 3 16,0 0-3-16,20 0 4 0,7-2-4 0,-27 2 19 15,0 0-19-15,33-3 20 0,7-1-20 0,-40 4 0 16,0 0 0-16,45-8 1 0,6-3-1 0,-51 11 1 16,0 0-1-16,55-8 1 0,1-1-1 0,-56 9 0 0,0 0 0 15,63-8 1-15,1 4-1 0,-64 4-2 0,0 0 2 16,63-3-2-16,-7 1 2 0,-56 2-70 15,0 0 70-15,52-2-70 0,-5 1 70 0,-47 1-133 0,0 0 133 0,45-7-132 16,-6-2 132-16,-39 9-91 0,0 0 91 0,33-19-90 16,-12-8 90-16,34-19-898 0</inkml:trace>
  <inkml:trace contextRef="#ctx0" brushRef="#br0" timeOffset="142389.147">14019 12480 1289 0,'0'0'0'0,"-9"2"0"15,0 1 0-15,4-1 141 0,3-2-141 0,2 0 141 0,4-2-141 16,-4 2 116-16,5-5-116 0,-5 5 117 0,7-3-117 0,-7 3 62 16,4 0-62-16,-4 0 62 15,0 0-62-15,0 0 35 0,0 0-35 0,0 0 36 0,0 0-36 0,0 0 21 16,0 0-21-16,0 0 21 0,0 0-21 0,0 0 19 15,-4 1-19-15,4-1 20 0,-3 7-20 0,3-7-4 16,0 0 4-16,-4 24-3 16,-1 19 3-16,5-43-30 0,0 0 30 0,-5 58-30 15,1 18 30-15,4-76-6 0,0 0 6 0,-2 73-6 0,2 11 6 0,0-84-20 16,0 0 20-16,7 95-19 0,6 6 19 0,-1-23-15 0,0-12 15 16,-3-25-14-16,3-23 14 0,-12-18-16 15,0 0 16-15,17 21-15 0,8-7 15 0,-25-14-17 16,0 0 17-16,31 5-16 0,6-7 16 0,-37 2-34 0,0 0 34 0,38-12-34 15,2-10 34-15,-40 22-5 0,0 0 5 0,35-33-5 16,-2-13 5-16,-7 5-2 0,-7-2 2 16,-1-1-1-16,-6-1 1 0,-12 45 3 15,0 0-3-15,9-53 3 0,-1-9-3 0,-8 62 15 0,0 0-15 0,9-75 15 16,0-11-15-16,-9 86 4 0,0 0-4 0,5-58 5 16,2 17-5-16,-5 5 22 0,-2 12-22 15,1 5 23-15,5 9-23 0,-6 1 6 0,0 6-6 0,0-1 7 16,1 4-7-16,-1 0 9 0,0 0-9 0,0 0 10 15,0 0-10-15,0 0 33 0,0 0-33 0,0 0 34 16,0 0-34-16,0 0 1 0,0 0-1 0,0 0 1 16,0 0-1-16,0 0 20 0,0 0-20 0,0 0 20 0,0 0-20 15,0 0 1-15,0 0-1 0,-5 12 1 16,-5 7-1-16,10-19 1 0,0 0-1 0,-13 36 1 0,-6 14-1 16,19-50-2-16,0 0 2 0,-14 58-1 0,6 9 1 15,8-67-6-15,0 0 6 0,-4 68-5 0,8 6 5 0,-4-74-45 16,0 0 45-16,15 74-44 0,13 3 44 0,-28-77-42 15,0 0 42-15,30 48-42 0,6-21 42 0,-36-27-18 16,0 0 18-16,39 17-18 0,8-11 18 16,-47-6-32-16,0 0 32 0,47-7-32 0,3-10 32 0,-50 17-6 15,0 0 6-15,47-24-5 0,-5-7 5 0,-7-2 0 16,-7-1 0-16,-5 3 0 0,-3 2 0 0,-6 0 14 16,2 1-14-16,-7-1 15 0,-6 0-15 0,-3 29 28 0,0 0-28 15,6-34 28-15,-3-11-28 0,-3 45 22 0,0 0-22 16,5-41 22-16,-1-2-22 0,-3 7 25 15,1 6-25-15,0 7 26 0,1 8-26 0,-3 1 22 0,4 4-22 16,-4 3 23-16,-2 4-23 0,4-1 9 16,3 1-9-16,-5 3 10 0,0 0-10 0,0 0 18 0,-5 0-18 0,5 0 18 15,0 0-18-15,0 0 0 0,0 0 0 0,0 0 0 16,-2 3 0-16,2-3-26 0,0 0 26 16,-5 24-26-16,0 16 26 0,-4 6-33 0,0 10 33 0,1 4-32 15,-1 5 32-15,9-65-21 0,0 0 21 0,-11 72-21 16,1 6 21-16,10-78-6 0,0 0 6 0,-9 71-6 15,2 1 6-15,7-72-26 0,0 0 26 0,-7 43-26 16,6-17 26-16,1-26-19 0,0 0 19 0,1 17-18 16,3-7 18-16,-4-10-40 0,0 0 40 0,9-8-40 0,6-14 40 15,-15 22-13-15,0 0 13 0,12-30-13 16,-1-11 13-16,-1 4-1 0,-1-5 1 16,-4 5 0-16,-1 3 0 0,-4 34 1 0,0 0-1 0,0-43 2 0,-4 0-2 0,4 43 19 15,0 0-19-15,-3-36 20 0,1 3-20 16,2 33 24-16,0 0-24 0,0-24 25 0,-3 9-25 15,3 15 14-15,0 0-14 0,0-12 15 0,3 5-15 16,-3 7 1-16,0 0-1 0,12-5 2 0,11 2-2 0,-23 3-1 16,0 0 1-16,33-7 0 0,9 0 0 0,-42 7-25 15,0 0 25-15,52-16-24 0,9-4 24 0,-61 20-8 16,0 0 8-16,57-26-7 0,3-6 7 0,-10 4 0 16,-6 3 0-16,-6-3 0 0,-5 4 0 0,-33 24 0 15,0 0 0-15,30-24 1 0,-4-2-1 0,-26 26 15 0,0 0-15 16,21-18 15-16,-7 4-15 0,-14 14 34 0,0 0-34 15,10-12 35-15,-5 3-35 0,-5 9 11 0,0 0-11 16,4-5 11-16,-4 3-11 0,0 2 6 0,0 0-6 0,-12 6 7 16,-13 7-7-16,3 8-34 0,-3 1 34 0,4-5-33 15,6-1 33-15,15-16-37 0,0 0 37 0,-25 31-36 16,-4 13 36-16,29-44-41 0,0 0 41 0,-25 46-40 16,1 7 40-16,10-6-36 15,5-4 36-15,-3-16-35 0,5-10 35 0,2-2-45 0,3-6 45 0,4 8-44 16,5 5 44-16,0-3-10 0,3 0 10 15,-4-5-10-15,1-6 10 0,-7-8-3 0,0 0 3 0,13 18-3 16,1 0 3-16,-14-18-3 0,0 0 3 0,16 24-2 16,-4 4 2-16,-12-28 1 0,0 0-1 0,9 36 1 15,0 3-1-15,-9-3 10 0,0 2-10 0,0-14 10 0,1-10-10 16,-2 1 16-16,-3-3-16 0,-6 14 17 16,-6 8-17-16,2-5 25 0,-2-2-25 0,8-8 26 15,-1-8-26-15,9-11 0 0,0 0 0 0,-19 12 1 0,-9 0-1 0,28-12-51 16,0 0 51-16,-21 6-51 0,-3 0 51 0,24-6-85 15,0 0 85-15,-23-23-84 0,-1-16 84 16,-23-23-861-16</inkml:trace>
  <inkml:trace contextRef="#ctx0" brushRef="#br0" timeOffset="142757.107">16226 11829 1535 0,'0'0'0'0,"-10"2"0"0,-6 1 0 0,16-3 150 0,0 0-150 0,-4 0 151 16,8 0-151-16,-4 0 75 0,0 0-75 0,0 0 75 15,7-3-75-15,-7 3 9 0,0 0-9 0,5-2 9 16,-3 2-9-16,-2 0-11 0,0 0 11 0,0 10-11 15,0 8 11-15,-2 9-5 0,-5 11 5 0,5 3-4 16,2 5 4-16,0-46 4 0,0 0-4 0,0 74 4 16,4 18-4-16,-4-92 40 0,0 0-40 0,2 141 40 15,-2 35-40-15,0-176 22 0,0 0-22 0,-2 168 22 16,-2 7-22-16,-4-38 19 0,-1-24-19 0,5-34 20 0,6-30-20 16,-4 1 9-16,-6-9-9 0,8-5 10 15,2-8-10-15,-2-28-1 0,0 0 1 0,3 22 0 0,0-8 0 16,-3-14-96-16,0 0 96 0,2 10-95 0,0-3 95 15,-2-7-83-15,0 0 83 0,-10-31-83 16,-8-27 83-16,-8-32-1273 0</inkml:trace>
  <inkml:trace contextRef="#ctx0" brushRef="#br0" timeOffset="143798.673">16489 12466 1211 0,'0'0'0'0,"-5"7"0"0,-4-2 0 0,9-5 98 16,0 0-98-16,0 0 99 0,0 0-99 0,0 0 87 0,0 0-87 0,0 0 88 16,4-1-88-1,-4 1 39-15,0 0-39 0,1 8 40 0,-1 4-40 0,0-12 0 0,0 0 0 0,-1 35 0 16,-3 13 0-16,4-48 4 0,0 0-4 0,-7 56 5 16,2 11-5-16,5-67 13 0,0 0-13 0,-5 74 14 15,-2 1-14-15,7-75 4 0,0 0-4 16,-5 87 4-16,-1 11-4 0,6-98 22 0,0 0-22 0,-1 60 22 15,1-22-22-15,0-38 0 0,0 0 0 0,3 27 1 16,4-10-1-16,-7-17-17 16,0 0 17-16,10 4-17 0,3-13 17 0,-13 9-46 0,0 0 46 0,12-26-46 15,2-17 46-15,-14 43-16 0,0 0 16 0,10-53-15 16,-1-10 15-16,-9 63-24 0,0 0 24 0,9-89-23 16,-1-19 23-16,-8 108-8 0,0 0 8 0,9-93-8 15,2 4 8-15,-11 89-4 0,0 0 4 0,12-68-4 0,3 13 4 0,-6 21 5 16,0 17-5-16,-2 3 5 0,-2 7-5 15,0 2 35-15,2 3-35 0,0 4 35 0,0 1-35 16,5 2 5-16,-1 1-5 0,1 7 6 0,4 6-6 16,-16-19 12-16,0 0-12 0,15 36 12 0,5 14-12 0,-1 0 15 15,0 1-15-15,-3 4 16 0,1 0-16 0,-17-55 3 16,0 0-3-16,12 63 4 0,-1 5-4 0,-11-68 12 16,0 0-12-16,12 74 13 0,3 3-13 0,-15-77 15 15,0 0-15-15,6 48 15 0,-1-24-15 0,-5-24 3 16,0 0-3-16,7 21 4 0,-4-11-4 0,-3-10 3 0,0 0-3 15,11-3 3-15,5-20-3 16,-16 23-3-16,0 0 3 0,17-29-2 0,4-10 2 0,-21 39-23 16,0 0 23-16,21-46-22 0,0-6 22 0,-21 52-23 0,0 0 23 0,17-51-22 15,4-1 22-15,-21 52-40 0,0 0 40 0,17-42-40 16,-3 6 40-16,-14 36-32 0,0 0 32 16,16-24-32-16,0 8 32 0,-16 16-1 15,0 0 1-15,17 2 0 0,4 13 0 0,-2 2-6 0,-1 7 6 0,-3-6-5 16,-6-3 5-16,-9-15-8 0,0 0 8 0,21 20-7 15,3 6 7-15,-24-26-3 0,0 0 3 0,26 21-3 16,4-6 3-16,-30-15-2 0,0 0 2 0,33 9-2 16,2-9 2-16,-35 0 1 0,0 0-1 0,38-9 1 15,2-10-1-15,-40 19 40 0,0 0-40 0,37-24 40 16,-4-8-40-16,-33 32 53 0,0 0-53 0,28-31 54 16,-5-2-54-16,-23 33 77 0,0 0-77 0,14-32 77 15,-6-2-77-15,-8 34 66 0,0 0-66 0,4-33 67 0,-4-1-67 0,-4 6 33 16,4 4-33-16,-7 6 33 15,0 4-33-15,-1-2 1 0,-5-1-1 0,1 9 2 0,0-1-2 16,12 9 0-16,0 0 0 0,-26-7 1 16,-7-3-1-16,33 10-7 0,0 0 7 0,-26-5-6 0,-4 3 6 15,30 2-35-15,0 0 35 0,-30 9-35 0,1 6 35 0,29-15-58 16,0 0 58-16,-26 33-58 0,5 6 58 0,21-39-77 16,0 0 77-16,-9 51-77 0,4 13 77 0,5-64-56 15,0 0 56-15,7 86-55 0,10 11 55 0,-17-97-48 16,0 0 48-16,28 101-47 0,5 7 47 0,-33-108-3 0,0 0 3 15,39 98-3-15,8-4 3 0,-47-94 1 0,0 0-1 16,41 98 1-16,3-1-1 16,-44-97 25-16,0 0-25 0,33 91 26 0,-5-7-26 0,-5-17 55 0,-8-16-55 0,-8-27 56 15,-7-22-56-15,0-2 70 0,0 0-70 0,-3 26 70 16,-3 8-70-16,6-34 70 0,0 0-70 16,-8 27 71-16,-6-1-71 0,14-26 44 0,0 0-44 0,-30 21 45 15,-13-1-45-15,43-20 8 0,0 0-8 0,-49 10 8 16,-9-10-8-16,58 0-19 15,0 0 19-15,-54-10-18 0,0-9 18 0,11-1-91 0,10-8 91 0,0 3-91 16,6-3 91-16,27 28-146 0,0 0 146 0,-19-49-146 16,9-13 146-16,10 62-175 0,0 0 175 0,-9-101-174 15,9-33 174-15,-10-101-751 0</inkml:trace>
  <inkml:trace contextRef="#ctx0" brushRef="#br0" timeOffset="145266.036">17829 11891 1300 0,'0'0'0'0,"-4"0"0"0,1 0 0 0,3 0 153 16,0 0-153-16,0 0 154 0,0 0-154 0,0 0 103 15,0 0-103-15,0 0 103 0,0 0-103 0,0 0-2 16,0 0 2-16,0 0-1 0,0 0 1 0,0 0-37 0,0 0 37 15,0 0-36-15,-4 5 36 0,4-5-35 0,0 0 35 16,-7 27-34-16,-3 20 34 0,10-47-1 0,0 0 1 16,-9 66-1-16,0 22 1 0,9-88 2 0,0 0-2 15,-5 120 2-15,5 27-2 0,0-147 2 0,0 0-2 16,2 134 2-16,5-6-2 0,-7-128 13 16,0 0-13-16,12 100 13 0,7-25-13 0,-19-75 0 0,0 0 0 15,25 55 0-15,8-28 0 0,-11-13-46 0,-1-16 46 0,4-6-45 16,-4-8 45-16,-21 16-78 0,0 0 78 0,22-27-77 15,3-11 77-15,-25 38-39 0,0 0 39 0,22-44-38 16,-1-8 38-16,-5 6-4 0,-2 1 4 16,-5 6-3-16,-2 3 3 0,-2 5 0 0,-2-1 0 0,-3 13 1 15,2 8-1-15,0-1 40 0,-2 2-40 0,0 2 40 16,-2 1-40-16,2 0 54 0,2 2-54 0,-2 1 55 16,1 4-55-16,-1 0 32 0,0 0-32 0,0 0 33 15,0 4-33-15,0 1 26 0,-1 2-26 0,1 13 26 0,0 4-26 16,0-24 10-16,0 0-10 0,-2 40 10 0,0 11-10 15,-1-3 18-15,1 3-18 0,2-13 18 16,0-9-18-16,2 2 14 0,3-3-14 0,-2-5 15 0,3 0-15 16,-6-23 4-16,0 0-4 0,12 24 4 0,4-5-4 0,-16-19 7 15,0 0-7-15,24 12 8 0,7-7-8 0,-31-5 3 16,0 0-3-16,39-4 3 0,8-6-3 0,-7 0 11 16,-4-9-11-16,-3 0 11 0,-5-3-11 0,-28 22 3 15,0 0-3-15,28-28 4 0,-2-2-4 0,-26 30 2 16,0 0-2-16,28-38 3 0,-5-7-3 0,-23 45 10 0,0 0-10 15,24-46 11-15,2-4-11 16,-26 50 0-16,0 0 0 0,25-46 1 0,-4 0-1 0,-21 46 0 0,0 0 0 16,17-33 0-16,-6 6 0 0,-11 27 0 0,0 0 0 15,10-19 1-15,-5 5-1 0,-5 14 6 0,0 0-6 0,4-7 6 16,-3 1-6-16,-1 6 1 0,0 0-1 0,4 6 1 16,-1 6-1-16,-3-12 1 0,0 0-1 15,0 35 1-15,0 14-1 0,0-49 0 0,0 0 0 0,-3 59 1 16,-2 7-1-16,5-66 6 0,0 0-6 15,-9 66 7-15,2 0-7 0,7-66 14 0,0 0-14 0,-5 59 15 16,0-5-15-16,5-54 24 0,0 0-24 0,-4 47 25 16,4-8-25-16,0-39 7 0,0 0-7 0,-3 31 7 15,3-10-7-15,0-21 10 0,0 0-10 0,0 18 10 16,3-6-10-16,-3-12 24 0,0 0-24 0,2 4 25 16,5-4-25-16,-7 0 12 0,0 0-12 0,3-12 12 15,3-12-12-15,-6 24 5 0,0 0-5 0,3-34 5 0,0-13-5 16,-3 47 3-16,0 0-3 0,2-56 4 0,2-11-4 15,-4 67-1-15,0 0 1 0,0-63 0 0,3-3 0 16,-3 66-9-16,0 0 9 0,5-56-8 0,2 6 8 0,-7 50-5 16,0 0 5-16,9-39-4 0,5 10 4 15,-14 29-8-15,0 0 8 0,9-24-7 0,3 8 7 16,-12 16-14-16,0 0 14 0,9-8-13 0,-1 4 13 16,-8 4-15-16,0 0 15 0,13 4-15 0,4 4 15 15,-5 6-16-15,0 5 16 0,-1-4-15 0,-2 1 15 0,-9-16-5 16,0 0 5-16,12 29-4 0,2 14 4 0,-14-43-8 15,0 0 8-15,12 48-7 0,-2 8 7 0,-1-4-1 16,-2-1 1-16,-2-20 0 0,-3-11 0 0,1-3 1 16,-3-3-1-16,0 10 2 0,-3 2-2 0,3-26 37 15,0 0-37-15,-2 20 37 0,2-2-37 0,0-18 18 0,0 0-18 0,-2 15 19 16,2-6-19-16,0-9 37 16,0 0-37-16,-1 6 37 0,1 0-37 0,0-6 13 0,0 0-13 0,1-9 13 15,1-3-13-15,3 2 2 0,-3 5-2 0,5-18 2 16,-3-4-2-16,-4 27-2 0,0 0 2 15,8-34-2-15,3-9 2 0,-11 43-3 16,0 0 3-16,12-41-3 0,4 0 3 0,-16 41-22 0,0 0 22 0,17-43-22 16,4 3 22-16,-4 4-3 0,1 9 3 0,-2 1-2 15,1 9 2-15,-17 17-13 0,0 0 13 0,21-20-12 16,5 1 12-16,-26 19-9 0,0 0 9 0,31-17-9 16,6 1 9-16,-4 4-24 0,-2 2 24 0,-4 5-23 15,-5 1 23-15,1 4-13 0,-2-3 13 0,-4 3-13 16,-1 3 13-16,-2-3-2 0,0 0 2 0,-4 2-1 0,-3 0 1 15,4-1-11-15,-6-1 11 0,0 2-10 16,-2 0 10-16,3 1-1 0,-1-1 1 0,-2 0 0 0,1-1 0 0,-1-1 5 16,1-1-5-16,-4 1 5 0,3 0-5 15,-3 0 33-15,2 3-33 0,-2-3 34 0,0 0-34 0,0 0 35 16,0 0-35-16,0 0 36 0,0 0-36 0,0 0 23 16,-2 5-23-16,-1 0 24 0,-4 7-24 0,7-12 18 15,0 0-18-15,-14 28 19 0,-7 11-19 0,21-39 18 16,0 0-18-16,-23 41 18 0,-1 7-18 0,24-48 3 15,0 0-3-15,-21 41 4 0,0-3-4 16,21-38 7-16,0 0-7 0,-15 29 8 0,4-6-8 0,11-23 13 0,0 0-13 16,-9 18 14-16,2-4-14 0,6-2 23 0,4-2-23 15,8-3 24-15,4-3-24 0,3-3 22 16,1-1-22-16,0-3 22 0,-3-2-22 0,1 1 9 0,1-3-9 16,-6 6 9-16,2-1-9 0,-14 2-3 0,0 0 3 0,21 0-3 15,-1 0 3-15,-20 0-82 0,0 0 82 0,20 0-82 16,1-2 82-16,-21 2-136 0,0 0 136 0,20-5-136 15,1-3 136-15,-21 8-161 0,0 0 161 0,25-12-160 16,1-2 160-16,24-12-1105 0</inkml:trace>
  <inkml:trace contextRef="#ctx0" brushRef="#br0" timeOffset="146141.656">20733 12520 1513 0,'0'0'0'0,"-12"1"0"0,-9 3 0 0,14-4 137 16,9-5-137-16,-4-1 137 0,2 0-137 0,-4-1 48 16,-1-2-48-16,0 4 48 0,-2 3-48 15,7 2 0-15,0 0 0 0,-28 0 1 0,-12 7-1 0,40-7-40 16,0 0 40-16,-42 17-39 0,-5 11 39 0,47-28-7 15,0 0 7-15,-47 43-6 0,0 10 6 0,5 1-2 16,4 5 2-16,1 13-2 0,2 8 2 0,35-80 0 0,0 0 0 16,-27 88 1-16,7 6-1 0,20-94 9 0,0 0-9 15,-15 73 10-15,10-9-10 0,5-23 10 16,3-17-10-16,2-5 10 0,2-11-10 0,4-3 4 0,4-6-4 0,3-4 4 16,3-9-4-16,-21 14 31 0,0 0-31 15,31-34 31-15,7-18-31 0,-38 52 4 0,0 0-4 16,51-73 4-16,12-27-4 0,-63 100 25 0,0 0-25 0,52-97 26 15,2-8-26-15,-18 14 31 0,-8 9-31 0,-10 14 31 16,-11 11-31-16,1 2 29 0,-2 4-29 0,-3 8 29 16,-3 7-29-16,0 36 33 15,0 0-33-15,-3-46 33 0,-3-4-33 0,3 7 7 0,-1 4-7 0,3 10 8 16,-6 1-8-16,7 28 19 0,0 0-19 0,-5-20 20 16,-2 6-20-16,7 14 14 0,0 0-14 0,-7-10 15 15,-2 3-15-15,9 7 1 0,0 0-1 0,-21 5 1 16,-9 10-1-16,30-15-1 0,0 0 1 0,-31 36-1 0,-2 17 1 15,5 2-35-15,2 9 35 0,1 11-34 0,5 6 34 16,20-81-47-16,0 0 47 0,-14 77-47 16,7 0 47-16,7-77-53 0,0 0 53 0,12 60-52 0,16-9 52 15,-28-51-33-15,0 0 33 0,38 28-33 0,13-16 33 16,-51-12-46-16,0 0 46 0,68-4-45 0,15-13 45 0,-83 17-17 16,0 0 17-16,77-27-17 0,1-13 17 0,-78 40-3 15,0 0 3-15,65-34-3 0,-8-5 3 16,-57 39 0-16,0 0 0 0,37-28 0 0,-16 11 0 0,-21 17 32 15,0 0-32-15,15-14 33 0,-6 6-33 0,-9 8 18 16,0 0-18-16,4-9 19 0,-4 6-19 0,0 3 2 16,0 0-2-16,-18 0 3 0,-10 7-3 0,28-7 0 0,0 0 0 15,-35 15 1-15,-6 7-1 0,41-22 0 0,0 0 0 16,-37 35 0-16,2 4 0 0,6 0-1 0,2-1 1 16,10-7-1-16,3-4 1 15,2 4-9-15,1 0 9 0,3 7-8 0,2 3 8 0,6-41-15 16,0 0 15-16,0 49-15 0,6 11 15 0,2-7 9 0,5 1-9 0,2-3 9 15,3-8-9-15,-1 3 25 0,2 0-25 0,4 1 26 16,0 1-26-16,-23-48 22 16,0 0-22-16,36 83 22 0,8 24-22 0,-44-107 46 0,0 0-46 0,36 106 46 15,-3 7-46-15,-33-113 50 0,0 0-50 0,18 111 50 16,-13 1-50-16,-5-112 48 0,0 0-48 0,-16 106 48 16,-17-3-48-16,33-103 37 0,0 0-37 0,-45 90 38 15,-13-7-38-15,58-83-38 16,0 0 38-16,-69 58-38 0,-11-19 38 0,80-39-106 0,0 0 106 0,-96 0-106 15,-12-30 106-15,108 30-139 0,0 0 139 0,-93-79-139 0,13-39 139 16,-90-83-1203-16</inkml:trace>
  <inkml:trace contextRef="#ctx0" brushRef="#br0" timeOffset="147583.773">22557 12789 1345 0,'0'0'0'0,"5"-7"0"0,2-5 0 16,-7 12 74-16,0 0-74 0,0-5 74 15,-5-4-74-15,5 9 83 0,0 0-83 0,-11-14 83 0,-4-3-83 16,15 17 54-16,0 0-54 0,-11-31 55 0,3-10-55 0,1 0 15 16,3-2-15-16,4 4 15 0,5 1-15 0,-5 38 59 15,0 0-59-15,11-44 60 0,3-6-60 16,-14 50 59-16,0 0-59 0,19-53 59 0,-2-4-59 0,-17 57 51 15,0 0-51-15,26-55 51 0,6 1-51 0,-32 54 39 16,0 0-39-16,33-45 39 16,3 6-39-16,-36 39 18 0,0 0-18 0,44-29 18 0,7 11-18 15,-8 6 0-15,-1 9 0 0,-4 6 1 0,-1 9-1 0,-37-12-28 16,0 0 28-16,47 30-28 0,7 18 28 0,-54-48-38 16,0 0 38-16,68 83-38 0,14 31 38 0,-82-114-40 15,0 0 40-15,64 126-40 0,-8 20 40 0,-56-146-35 16,0 0 35-16,38 149-34 0,-12 9 34 0,-12-27-9 0,-10-12 9 0,-15-17-8 15,-10-14 8-15,21-88-3 0,0 0 3 0,-40 108-2 16,-15 8 2-16,4-20 2 0,1-10-2 16,4-21 3-16,8-15-3 15,38-50 38-15,0 0-38 0,-47 48 39 0,-5-2-39 0,52-46 6 16,0 0-6-16,-56 29 7 0,-3-12-7 0,59-17 0 0,0 0 0 16,-63-2 1-16,-5-18-1 0,12-4-42 0,14-10 42 0,4 1-41 15,12-6 41-15,5 1-15 0,9-1 15 16,-2-6-15-16,5-3 15 0,-1-19-9 0,-2-13 9 0,6 3-8 15,5-2 8-15,1 79-5 0,0 0 5 0,14-98-5 16,12-18 5-16,-4 20-2 0,6 2 2 0,2 11-2 16,3 11 2-16,-33 72 0 0,0 0 0 0,59-87 0 15,18-9 0-15,-9 16 0 0,-2 6 0 0,-9 9 0 16,-10 8 0-16,-47 57 1 0,0 0-1 0,68-65 2 0,13-3-2 0,-12 14 26 16,1 12-26-16,-18 9 26 0,-10 13-26 0,-4 1 36 15,-8 3-36-15,-6 9 37 0,-8 4-37 16,3 1 7-16,-3 4-7 0,-4 1 7 0,-2-1-7 0,-10-2 13 15,0 0-13-15,11 14 13 0,5 10-13 16,-16-24 16-16,0 0-16 0,7 43 17 0,-2 17-17 0,-5 5 13 16,-4 7-13-16,-8 15 14 15,-5 11-14-15,17-98 26 0,0 0-26 0,-19 102 26 0,-2 8-26 0,5-24 12 16,4-14-12-16,7-38 13 0,-1-27-13 0,6-7 28 0,0 0-28 16,-5 22 28-16,2 2-28 0,3-24 6 0,0 0-6 15,-2 19 6-15,0-7-6 0,2-12 1 16,0 0-1-16,2 5 2 0,3-5-2 0,2-5-1 0,2-7 1 0,-1-2-1 15,1-3 1-15,0-3-2 0,-2-3 2 0,-2 3-1 16,-1-4 1-16,-4 24-5 0,0 0 5 0,5-35-5 16,2-6 5-16,-7 41-3 0,0 0 3 0,8-44-3 15,5-6 3-15,-13 50-6 0,0 0 6 0,12-43-5 16,2-3 5-16,-14 46-7 0,0 0 7 0,15-38-7 16,5 6 7-16,-20 32-1 0,0 0 1 0,21-28 0 15,1 8 0-15,-22 20-1 0,0 0 1 16,21-16 0-16,2 8 0 0,-23 8-2 0,0 0 2 0,26-2-2 15,4 9 2-15,-6 3-5 0,-1 2 5 0,-6 4-5 16,-1 1 5-16,-16-17-33 0,0 0 33 0,15 34-32 16,-1 7 32-16,-14-41-4 0,0 0 4 0,14 50-4 15,0 8 4-15,-3-3-17 0,-3 0 17 0,-2-16-17 0,-5-10 17 16,-1-29-4-16,0 0 4 0,0 43-4 16,-3 0 4-16,3-43 0 0,0 0 0 0,-2 34 0 0,0-5 0 15,2-29 2-15,0 0-2 0,0 16 3 16,0-11-3-16,0-5 2 0,0 0-2 0,6-12 3 0,0-15-3 15,5-6-1-15,1-6 1 0,2-1 0 0,2-6 0 0,-16 46-3 16,0 0 3-16,15-58-3 0,6-11 3 0,-21 69-1 16,0 0 1-16,33-79 0 0,9-15 0 15,-42 94-3-15,0 0 3 0,42-74-3 0,5 8 3 16,-47 66 0-16,0 0 0 0,42-52 1 0,0 15-1 0,-42 37 33 0,0 0-33 16,33-23 33-16,-5 11-33 0,-28 12 10 0,0 0-10 15,33 2 11-15,0 12-11 0,-33-14 22 0,0 0-22 16,35 27 22-16,1 14-22 0,-36-41 23 0,0 0-23 15,40 65 24-15,4 19-24 0,-44-84 7 0,0 0-7 0,30 81 8 16,-10 3-8-16,-20-84 26 0,0 0-26 16,13 63 26-16,-10-8-26 0,-3-55-2 15,0 0 2-15,2 32-2 0,-2-18 2 0,0-14-80 0,0 0 80 0,-2 12-79 16,0-8 79-16,2-4-208 0,0 0 208 0,-19-19-207 16,-10-19 207-16,-20-18-1212 0</inkml:trace>
  <inkml:trace contextRef="#ctx0" brushRef="#br0" timeOffset="147749.327">24459 11934 1166 0,'0'0'0'0,"0"3"0"16,2 6 0-16,-2-4 49 0,2 2-49 0,-1-2 49 0,3-4-49 0,-4-1-155 15,0 0 155-15,-19-15-155 0,-14-12 155 0,-20-16-617 16</inkml:trace>
  <inkml:trace contextRef="#ctx0" brushRef="#br0" timeOffset="147931.053">22790 11766 1054 0,'0'0'0'0,"7"8"0"0,9 8 0 0,-16-16-58 0,0 0 58 0,19 1-58 16,7-4 58-16,-26 3-184 0,0 0 184 0,23-26-183 15,0-18 183-15,22-26-323 0</inkml:trace>
  <inkml:trace contextRef="#ctx0" brushRef="#br0" timeOffset="148351.515">24958 11541 1244 0,'0'0'0'0,"10"-1"0"0,6-1 0 0,-16 2 136 16,0 0-136-16,22 0 136 0,11 2-136 0,-33-2 52 16,0 0-52-16,30 10 52 0,3 5-52 0,-5 4 42 15,-4 2-42-15,-8-4 42 0,-6 0-42 0,-10-17 12 16,0 0-12-16,7 33 12 0,-3 15-12 0,-4-48 66 0,0 0-66 16,-4 53 67-16,-3 8-67 0,7-61 60 0,0 0-60 15,-13 60 61-15,-8 4-61 0,21-64 41 16,0 0-41-16,-18 51 42 0,1-6-42 15,17-45 49-15,0 0-49 0,-12 34 49 0,1-10-49 0,11-24 18 0,0 0-18 0,-7 19 19 16,4-6-19-16,3-13 13 0,0 0-13 0,3 11 13 16,11-8-13-16,-14-3 0 0,0 0 0 0,21-3 0 15,9-6 0-15,-30 9-44 0,0 0 44 16,29-8-44-16,1-4 44 0,-30 12-89 0,0 0 89 0,21-9-89 16,-4 0 89-16,-17 9-92 0,0 0 92 0,12-5-91 15,-3 2 91-15,12-6-1250 0</inkml:trace>
  <inkml:trace contextRef="#ctx0" brushRef="#br0" timeOffset="148490.832">24963 12651 1267 0,'0'0'0'0,"8"14"0"0,1 10 0 16,-9-24 116-16,0 0-116 0,19 21 116 0,6-1-116 15,-25-20 3-15,0 0-3 0,35 11 3 0,10-10-3 0,-45-1-293 16,0 0 293-16,47-12-293 0,7-12 293 0,43-12-556 15</inkml:trace>
  <inkml:trace contextRef="#ctx0" brushRef="#br0" timeOffset="148992.728">26135 12067 1244 0,'0'0'0'16,"-5"2"0"-16,-4 1 0 0,13 1 175 16,6-1-175-16,-3 1 176 0,-2 1-176 0,-5-5 94 0,0 0-94 15,11 12 94-15,3 7-94 0,-14-19 48 0,0 0-48 0,12 37 49 16,2 13-49-16,-4 1 31 0,-1 8-31 0,-5-6 31 16,-3 0-31-16,-1-53 40 0,0 0-40 0,0 67 41 15,-1 8-41-15,-3 7 44 0,-1 2-44 0,1-37 45 16,3-30-45-16,-1 5 36 0,2-5-36 0,0 9 37 15,2-1-37-15,-2-2 45 0,0-3-45 0,0-6 46 16,1-5-46-16,-1-4 5 0,0 2-5 0,0-7 5 16,0 0-5-16,0-6 0 0,0 0 0 0,0-5 0 15,2-2 0-15,-2-6-21 0,0-5 21 0,-2-7-21 16,1-2 21-16,1 33-40 0,0 0 40 0,-7-49-40 16,-4-15 40-16,1 1-15 0,-1-4 15 0,1 7-15 15,-1 2 15-15,11 58-3 0,0 0 3 0,-10-58-2 0,1 1 2 16,9 57 11-16,0 0-11 0,-7-50 11 15,4 8-11-15,3 42 53 0,0 0-53 0,-4-33 53 0,3 9-53 16,1 24 69-16,0 0-69 0,1-21 69 0,4 8-69 16,-5 13 29-16,0 0-29 0,14-10 29 0,9 3-29 15,-23 7 13-15,0 0-13 0,28-7 13 0,9 2-13 0,-37 5 0 16,0 0 0-16,40-5 1 0,5 1-1 0,-45 4-38 16,0 0 38-16,45-5-37 0,6-2 37 0,-11 0-139 15,-4-5 139-15,-8 9-138 0,-5-2 138 16,-23 5-163-16,0 0 163 0,17-19-162 0,-4-9 162 0,16-18-1252 0</inkml:trace>
  <inkml:trace contextRef="#ctx0" brushRef="#br0" timeOffset="149924.62">27236 12158 617 0,'0'0'0'0,"-2"-8"0"15,-1-6 0-15,3 14 18 0,0 0-18 0,-7 10 18 0,-2 14-18 0,9-24 43 16,0 0-43-16,-7 15 43 0,2 4-43 0,5-19 32 15,0 0-32-15,-3 17 33 0,-1-5-33 0,4-12 80 16,0 0-80-16,-2 9 80 0,1-2-80 0,1-7 109 16,0 0-109-16,0 7 110 0,0-2-110 0,0-5 115 15,0 0-115-15,0 5 116 0,0 0-116 0,0-5 114 16,0 0-114-16,0 5 115 0,0-3-115 0,0-2 97 16,0 0-97-16,0 0 97 0,1 3-97 0,-1-3 81 15,0 0-81-15,4 0 81 0,1 0-81 0,-5 0 47 16,0 0-47-16,5 0 48 0,1 0-48 0,-6 0 33 0,0 0-33 15,5 0 33-15,-2 0-33 0,-3 0 3 16,0 0-3-16,4 0 4 0,-1 0-4 0,-3 0 0 0,0 0 0 0,0 0 0 16,2 0 0-16,-2 0-17 0,0 0 17 0,0 0-17 15,0 0 17-15,0 0-19 0,0 0 19 16,0 0-18-16,0 0 18 0,0 0-17 0,0 0 17 0,0 0-17 16,0 0 17-16,0 0-10 0,0 0 10 0,0 0-9 15,0 0 9-15,0 0-17 0,0 0 17 0,0 0-16 16,0 0 16-16,0 0-33 0,0 0 33 0,0 0-33 15,0 0 33-15,0 0-40 0,0 0 40 0,0 0-40 16,0 0 40-16,0 0-51 0,0 0 51 0,0 0-50 16,0 0 50-16,0 0-60 0,0 0 60 0,0 0-59 15,0 0 59-15,0 0-52 0,0 0 52 0,0 0-51 16,0 0 51-16,0 0-33 0,0 0 33 0,0 0-33 16,0 0 33-16,0 0-10 0,0 0 10 0,0 0-9 0,0 0 9 15,0 0-2-15,0 0 2 0,0 0-2 16,0 0 2-16,0 0 3 0,0 0-3 0,0 0 3 0,0 0-3 15,0 0 15-15,0 0-15 0,0 0 15 0,0 0-15 16,0 0 17-16,0 0-17 0,0 0 17 0,-2 4-17 0,2-4 39 16,0 0-39-16,0 0 40 0,-5 3-40 15,5-3 30-15,0 0-30 0,0 0 30 0,-3 4-30 0,3-4 38 16,0 0-38-16,0 0 39 0,-2 3-39 0,2-3 44 16,0 0-44-16,0 0 45 0,0 5-45 0,0-5 41 15,0 0-41-15,0 0 41 0,0 2-41 0,0-2 27 0,0 0-27 16,3 2 27-16,4-2-27 0,-7 0 18 15,0 0-18-15,18 1 18 0,10-1-18 0,-28 0 35 0,0 0-35 16,36 0 35-16,9-1-35 0,-45 1 28 0,0 0-28 16,46-2 28-16,2 0-28 0,-48 2 23 0,0 0-23 15,49 0 24-15,4 0-24 0,-53 0 10 0,0 0-10 0,52 0 10 16,2 2-10-16,-54-2 5 0,0 0-5 16,52 3 6-16,0 1-6 0,-52-4 7 0,0 0-7 0,46 3 8 15,-6 1-8-15,-40-4 3 0,0 0-3 16,35 1 3-16,-8 1-3 0,-27-2-1 0,0 0 1 0,21 2 0 15,-5-2 0-15,-16 0-24 0,0 0 24 0,10 2-23 16,-4-2 23-16,-6 0-89 0,0 0 89 0,0 0-89 16,0 0 89-16,0 0-83 0,0 0 83 0,-28-6-82 15,-16-2 82-15,-31-6-1295 0</inkml:trace>
  <inkml:trace contextRef="#ctx0" brushRef="#br0" timeOffset="150225.557">27285 12720 1076 0,'0'0'0'0,"5"-7"0"0,4-3 0 15,-9 10 95-15,0 0-95 0,3-5 96 0,1 0-96 0,-4 5 86 16,0 0-86-16,7-2 86 0,2 4-86 0,-9-2 60 15,0 0-60-15,20 5 60 0,12-2-60 0,-32-3 56 16,0 0-56-16,36 7 57 0,10 2-57 0,-46-9 37 0,0 0-37 16,48 10 38-16,8 0-38 0,-56-10 12 0,0 0-12 15,61 9 12-15,5-1-12 0,-66-8-10 0,0 0 10 16,65 4-10-16,1-3 10 0,-66-1-181 0,0 0 181 0,58-3-181 16,-6-6 181-16,-52 9-141 0,0 0 141 0,49-15-141 15,-6-9 141 1,49-14-735-16</inkml:trace>
  <inkml:trace contextRef="#ctx0" brushRef="#br0" timeOffset="166927.349">29194 11870 628 0,'0'0'0'0,"0"0"0"0,2-5 0 0,-2 5 120 0,0 0-120 0,0-5 121 16,2 0-121-16,-2 5 97 0,0 0-97 0,0-4 97 15,0 1-97-15,0 3 55 0,0 0-55 16,0 0 55-16,0-3-55 0,0 3 37 0,0 0-37 0,0 0 37 16,0 0-37-16,0 0 49 0,0 0-49 0,0 0 50 15,0 0-50-15,0 0 68 0,0 0-68 0,0 0 69 16,0 0-69-16,0 0 53 0,0 0-53 0,0 0 53 15,0 0-53-15,0 0 46 0,0 0-46 0,0 0 46 16,0 0-46-16,0 0 43 0,0 0-43 0,0 6 43 16,2 6-43-16,-2-12 10 0,0 0-10 0,5 36 10 15,3 18-10-15,-8-54 32 16,0 0-32-16,9 71 32 0,0 20-32 0,3 10 34 0,2 18-34 16,-5-18 34-16,-2-9-34 0,-7-92 21 0,0 0-21 0,7 94 21 15,1-3-21-15,-1-21 19 0,2-13-19 0,-5-26 20 0,-3-19-20 16,5 3 34-16,-1-3-34 0,-2 0 35 0,1-3-35 15,-4-9-7-15,0 0 7 0,5 10-7 0,0-1 7 0,-5-9-59 16,0 0 59-16,7 5-59 0,2-2 59 0,-2-6-97 16,0-8 97-16,-4-7-96 15,-3-10 96-15,0 28-195 0,0 0 195 0,-8-51-194 0,-8-19 194 16,-9-52-908-16</inkml:trace>
  <inkml:trace contextRef="#ctx0" brushRef="#br0" timeOffset="167303.797">28921 11843 1132 0,'0'0'0'0,"12"3"0"16,7 2 0-16,-19-5 197 0,0 0-197 0,4 0 197 16,-8 0-197-16,4 0 87 0,0 0-87 0,-3 0 88 15,-4-6-88-15,7 6 71 0,0 0-71 0,-6-4 71 16,1 2-71-16,5 2 7 0,0 0-7 0,0 0 8 15,11-3-8-15,-11 3 16 0,0 0-16 0,22 0 17 16,11 0-17-16,-33 0 24 0,0 0-24 0,47 3 25 16,13-3-25-16,-60 0 3 0,0 0-3 0,61 6 3 15,3 0-3-15,-5 3 7 0,-1 0-7 0,-9 1 7 16,-6-5-7-16,-43-5 3 0,0 0-3 0,47 10 4 16,0 2-4-16,-47-12 2 0,0 0-2 0,47 9 2 0,-1 1-2 15,-6 0 9-15,-4 1-9 0,-6-3 10 0,-4-1-10 16,-7-2 0-16,-3 0 0 0,-4-1 0 0,-5-1 0 15,-2-1-75-15,-3 0 75 0,-2-2-74 0,3 3 74 16,-3-3-157-16,0 0 157 0,0 0-156 0,-3 0 156 16,3 0-153-16,0 0 153 0,-26 0-153 0,-14 2 153 0,-26 1-819 15</inkml:trace>
  <inkml:trace contextRef="#ctx0" brushRef="#br0" timeOffset="167642.99">29438 11980 740 0,'0'0'0'0,"14"0"0"0,9 2 0 0,-16-2 138 16,-9-2-138-16,2 2 138 0,4-4-138 0,-8 4 140 0,-1 0-140 16,5 0 140-16,-4 2-140 0,4-2 106 0,-3 2-106 0,3-2 106 15,0 0-106-15,0 0 84 0,0 0-84 0,0 0 84 16,-4 0-84-16,4 0 70 0,-3 0-70 0,3 0 71 16,0 0-71-16,0 0 55 0,0 0-55 0,0 0 55 15,0 0-55-15,0 0 40 0,0 0-40 0,0 0 40 16,0 0-40-16,0 0 18 0,0 0-18 0,2 17 18 15,1 7-18-15,-3-24 12 0,0 0-12 0,11 46 13 16,2 19-13-16,-13-65 9 0,0 0-9 0,14 72 10 16,4 12-10-16,-18-84 8 0,0 0-8 0,21 106 8 15,1 13-8-15,-22-119 8 0,0 0-8 0,20 102 8 16,-1-7-8-16,-19-95 8 0,0 0-8 0,15 70 8 16,1-17-8-16,-16-53-10 0,0 0 10 0,11 33-9 15,-3-20 9-15,-8-13-69 0,0 0 69 0,7 11-68 16,0-11 68-16,-7 0-178 0,0 0 178 0,2-26-178 15,-2-22 178-15,0 48-146 0,0 0 146 0,-5-60-145 0,-6-14 145 16,-4-59-903-16</inkml:trace>
  <inkml:trace contextRef="#ctx0" brushRef="#br0" timeOffset="168234.099">30020 11994 1233 0,'0'0'0'16,"-5"-2"0"-16,-6 0 0 0,11 2 168 15,0 0-168-15,0 0 169 0,0 0-169 0,0 0 80 0,0 0-80 16,4 0 81-16,1 2-81 0,-5-2 25 0,0 0-25 16,9 10 26-16,3 6-26 0,-12-16-1 0,0 0 1 0,16 46 0 15,5 21 0-15,-21-67 0 0,0 0 0 16,19 80 1-16,2 14-1 0,-21-94 36 0,0 0-36 0,22 119 37 15,3 18-37-15,-8-33 29 0,-1-13-29 0,-6-31 29 16,-3-29-29-16,-2-4 34 0,1-13-34 0,-1 0 35 16,0-6-35-16,0-1 32 0,2 2-32 0,-1-4 33 15,-3-4-33-15,1 1 22 0,-1 2-22 0,-3-4 22 16,3-4-22-16,1-1 18 0,-1-5-18 0,1-2 18 16,-1-5-18-16,-3 17 18 0,0 0-18 0,2-31 18 15,-2-12-18-15,0 43 15 0,0 0-15 0,-2-55 15 16,-3-8-15-16,2 3 9 0,-3 2-9 0,3 6 10 0,0 6-10 15,3 46 34-15,0 0-34 0,-4-48 34 0,-1 0-34 16,5 48 34-16,0 0-34 0,-4-43 35 16,1 4-35-16,3 39 43 0,0 0-43 0,-4-33 43 0,3 6-43 15,1 27 10-15,0 0-10 0,-4-23 11 0,2 8-11 0,2 15 44 16,0 0-44-16,-1-12 44 0,1 0-44 16,0 12 48-16,0 0-48 0,1-12 49 0,1 2-49 15,-2 10 5-15,0 0-5 0,5-12 5 0,4-4-5 0,-2 1 0 16,2 1 0-16,-2 2 1 0,1 4-1 0,1 1 3 15,0-5-3-15,-2 5 3 0,0 4-3 0,0-3-4 16,-2 3 4-16,-2 0-3 0,-1 1 3 0,-2 2-15 16,5-4 15-16,-5 4-14 0,6 0 14 0,-3 0-17 15,1-3 17-15,-1 3-16 0,-1 0 16 0,-2 0-57 0,3 3 57 16,-3-3-56-16,6 0 56 0,-6 0-79 0,0 0 79 16,5 2-79-16,2 2 79 0,-7-4-151 0,0 0 151 0,10-2-150 15,6-2 150-15,-16 4-125 16,0 0 125-16,10-27-124 0,-3-19 124 0,11-26-1235 0</inkml:trace>
  <inkml:trace contextRef="#ctx0" brushRef="#br0" timeOffset="168726.437">30466 11461 1435 0,'0'0'0'0,"-3"-5"0"0,-3-2 0 16,6 7 167-16,0 0-167 0,4-7 168 16,6 0-168-16,-10 7 68 0,0 0-68 0,18-14 68 0,8-4-68 0,-26 18 44 15,0 0-44-15,29-24 45 0,8-2-45 0,-37 26-13 16,0 0 13-16,37-22-12 16,3-1 12-16,-40 23-11 0,0 0 11 0,38-17-11 0,0 4 11 0,-38 13-5 15,0 0 5-15,39-7-4 0,-3 5 4 0,-36 2-7 16,0 0 7-16,33 2-7 0,-1 8 7 0,-32-10-1 15,0 0 1-15,29 12 0 0,-3 7 0 0,-26-19-2 16,0 0 2-16,23 24-2 0,-5 0 2 0,-18-24 0 16,0 0 0-16,12 34 0 0,-5 9 0 0,-7-43-5 0,0 0 5 15,-2 44-4-15,-8 3 4 0,10-47-8 16,0 0 8-16,-14 49-7 0,-4 3 7 0,18-52-15 16,0 0 15-16,-16 46-14 0,1-3 14 0,15-43-24 0,0 0 24 15,-12 31-23-15,1-6 23 0,11-25 0 16,0 0 0-16,-7 23 0 0,2-6 0 0,5-17 1 0,0 0-1 15,-2 17 1-15,6-3-1 0,-4-14 17 0,0 0-17 0,8 12 17 16,8-2-17-16,-16-10 34 0,0 0-34 0,21 7 34 16,7-2-34-16,-28-5 11 0,0 0-11 0,35 2 11 15,5-2-11-15,-40 0 0 0,0 0 0 0,47 0 0 16,7-2 0-16,-54 2-59 0,0 0 59 0,61-4-58 16,5-1 58-16,-66 5-159 0,0 0 159 0,64-7-159 15,1-1 159-15,-65 8-175 0,0 0 175 0,47-7-175 16,-12 0 175-16,47-7-767 0</inkml:trace>
  <inkml:trace contextRef="#ctx0" brushRef="#br0" timeOffset="169310.957">27703 13816 875 0,'0'0'0'0,"11"-17"0"15,8-14 0-15,-19 31 113 0,0 0-113 0,0 0 113 16,-7 16-113-16,7-16 96 0,0 0-96 0,-7 12 97 16,0-2-97-16,7-10 118 0,0 0-118 0,-5 9 118 15,-1-1-118-15,6-8 96 0,0 0-96 0,-1 2 97 16,1 0-97-16,0-2 68 0,0 0-68 0,8 0 68 16,10 0-68-16,-18 0 52 0,0 0-52 0,33-2 53 15,12 0-53-15,-1-6 67 0,4-3-67 0,6 3 68 16,7-4-68-16,-61 12 79 0,0 0-79 0,114-28 79 15,35-6-79-15,-149 34 39 0,0 0-39 0,173-39 39 16,26-9-39-16,-199 48 50 0,0 0-50 0,219-50 50 16,23-3-50-16,-242 53 42 0,0 0-42 0,251-48 42 0,14 4-42 15,-56 13 16-15,-33 10-16 0,-32 4 17 0,-32 5-17 16,1 0 32-16,-8 3-32 0,-15 6 32 0,-13 0-32 16,-77 3 10-16,0 0-10 0,94-6 11 0,5 0-11 15,-99 6 29-15,0 0-29 0,84-9 29 0,-9 6-29 0,-23 3 5 16,-19 0-5-16,-14 0 6 0,-13-4-6 0,-3 2-3 15,-3 2 3-15,0 0-3 0,-5-1 3 0,5 1-83 16,0 0 83-16,-30 0-82 0,-15-2 82 0,-9 2-226 16,-12-2 226-16,-27 2-225 0,-20-1 225 15,113 1-186-15,0 0 186 0,-143-9-185 0,-27-3 185 0,-144-9-1179 16</inkml:trace>
  <inkml:trace contextRef="#ctx0" brushRef="#br0" timeOffset="169742.616">27255 14159 1233 0,'0'0'0'0,"9"-12"0"16,5-7 0-16,-11 9 107 0,-4 6-107 0,2-2 107 15,3 2-107-15,-4 4 56 0,0-3-56 16,0 3 56-16,-5 1-56 0,1 1 90 0,-1 0-90 0,5-2 91 15,-3 0-91-15,3 0 27 0,0 0-27 0,0 0 27 16,0 0-27-16,0 0 19 0,0 0-19 0,12 3 20 0,10 2-20 16,-22-5 54-16,0 0-54 0,40 0 55 15,18 0-55-15,-58 0 39 0,0 0-39 0,80-8 40 0,21-6-40 16,-101 14 57-16,0 0-57 0,162-32 57 0,49-16-57 0,-211 48 33 16,0 0-33-16,251-57 34 0,45-11-34 0,-33 9 51 15,-7 5-51-15,-47 14 51 16,-31 11-51-16,-178 29 47 0,0 0-47 0,221-31 48 0,20 2-48 15,-241 29 53-15,0 0-53 0,236-22 54 0,5 6-54 0,-241 16 55 16,0 0-55-16,204-6 55 0,-25 6-55 0,-179 0 44 16,0 0-44-16,153 3 45 0,-25 6-45 0,-128-9 48 15,0 0-48-15,97 8 48 0,-25 1-48 0,-72-9 2 16,0 0-2-16,50 8 2 0,-22-4-2 0,-28-4-55 0,0 0 55 16,21 3-55-16,-11 2 55 0,-10-5-265 0,0 0 265 15,-43-3-265-15,-41-1 265 0,84 4-143 16,0 0 143-16,-97-27-142 0,-24-18 142 0,-96-27-1315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40:3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9 313 8968,'-8'-54'1554,"64"190"165,19-42-219,-66-88-1401,1 0 0,-1 0 0,1-1 1,0-1-1,0 0 0,1 0 0,-1-1 0,1 0 0,0 0 1,-1-1-1,1-1 0,0 0 0,0-1 0,0 0 0,0 0 1,2-1-100,68-6 62,-78 6-116,0 0 0,0-1 0,0 1 0,0-1-1,0 1 1,0-1 0,-1 0 0,1 0 0,0 0 0,-1 0-1,0 0 1,1-1 0,-1 1 0,0-1 0,-1 0-1,1 1 1,0-1 0,-1 0 0,1 0 0,-1 0 0,0 0-1,0 0 1,0 0 0,0-1 0,-1 1 0,1 0 0,-1 0-1,0-1 1,0 1 0,0 0 0,0-1 54,1-6-69,-4-15-677,-69-189-1533,4 15-4634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02:55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3714 12009 281 0,'0'0'0'0,"-3"7"0"15,-3 5 0-15,6-12 14 0,0 0-14 0,-3 3 15 16,-6-6-15-16,9 3 14 0,0 0-14 0,-5-2 15 0,-2 0-15 16,2-1 20-16,-4 0-20 0,6 1 20 0,3 2-20 15,0 0 2-15,-6 0-2 0,6 0 2 0,-3 3-2 0,-6-1 28 16,1 1-28-16,4 1 28 0,-1-2-28 0,5-2 18 16,0 0-18-16,-12 12 18 0,-6 5-18 0,18-17 18 15,0 0-18-15,-19 17 18 0,0 2-18 0,19-19 10 16,0 0-10-16,-21 24 10 0,-3 5-10 0,24-29 10 15,0 0-10-15,-18 24 10 0,1 0-10 16,17-24 3-16,0 0-3 0,-12 27 4 0,-1 4-4 0,13-31 0 0,0 0 0 16,-8 34 1-16,-1 6-1 15,9-40 0-15,0 0 0 0,-5 44 0 0,5 8 0 0,0-52 1 16,0 0-1-16,0 61 2 0,0 8-2 0,0-69 8 0,0 0-8 16,8 92 9-16,6 15-9 0,-14-107 34 15,0 0-34-15,9 107 34 0,3 7-34 0,-8-24 57 0,-4-14-57 0,1-27 57 16,3-23-57-16,-4 1 65 0,0-8-65 15,3 10 65-15,1 4-65 0,-4-33 53 0,0 0-53 0,5 33 54 16,-5 1-54-16,0-34 51 0,0 0-51 0,0 26 52 16,0-4-52-16,0-22 43 0,0 0-43 0,0 17 44 15,0-7-44-15,0-10 5 0,0 0-5 0,-3 9 6 16,3-2-6-16,0-7-36 0,0 0 36 0,-2 3-36 16,2-3 36-16,0 0-110 0,0 0 110 0,-7-24-109 15,-5-19 109-15,-6-24-594 0</inkml:trace>
  <inkml:trace contextRef="#ctx0" brushRef="#br0" timeOffset="283.76">3214 12816 1031 0,'0'0'0'0,"7"3"0"0,2 2 0 0,-9-5 147 16,0 0-147-16,5 2 147 0,-1-4-147 0,-4 2 77 15,0 0-77-15,5-1 78 0,-2-4-78 0,-3 5 46 16,0 0-46-16,12-2 46 0,6-5-46 0,-18 7-40 16,0 0 40-16,21-3-40 0,8-2 40 0,-29 5-48 0,0 0 48 15,35-6-48-15,4 3 48 0,-39 3-37 0,0 0 37 16,38-7-37-16,0 0 37 0,-38 7-36 0,0 0 36 16,39-5-36-16,6-2 36 0,-45 7-61 15,0 0 61-15,43-5-61 0,1-2 61 0,-44 7-89 0,0 0 89 16,45-5-88-16,-1 0 88 0,-44 5-131 0,0 0 131 0,36-5-131 15,-9 3 131-15,35-8-424 0</inkml:trace>
  <inkml:trace contextRef="#ctx0" brushRef="#br0" timeOffset="733.601">4151 12379 807 0,'0'0'0'0,"-8"-3"0"0,-1 1 0 16,9 2 61-16,0 0-61 0,-7-2 62 0,5 2-62 16,2 0-53-16,0 0 53 0,0 0-52 0,0 0 52 0,0 0-121 15,-3 2 121-15,3-2-121 0,-4 2 121 0,1 1-104 16,1-3 104-16,-7 5-103 0,1 0 103 0,-4 4-50 15,-6 3 50-15,9-5-49 0,2-2 49 0,2 0 19 16,-2 2-19-16,-7 7 20 0,-7 6-20 0,21-20 59 16,0 0-59-16,-21 21 60 0,4-1-60 0,17-20 50 15,0 0-50-15,-21 31 50 0,0 5-50 16,21-36 45-16,0 0-45 0,-17 38 46 0,3 3-46 0,14-41 42 16,0 0-42-16,-11 46 43 0,6 6-43 0,5-52 40 0,0 0-40 15,-3 51 40-15,6 5-40 0,-3-56 17 0,0 0-17 16,4 54 17-16,8-5-17 0,-12-49 21 0,0 0-21 0,10 45 21 15,9-8-21-15,-19-37 8 0,0 0-8 0,18 33 9 16,8-7-9-16,-26-26-1 0,0 0 1 0,24 19-1 16,8-13 1-16,-32-6-68 0,0 0 68 0,26 0-67 15,4-6 67-15,-30 6-111 0,0 0 111 0,24-21-110 16,-3-6 110-16,26-20-307 0</inkml:trace>
  <inkml:trace contextRef="#ctx0" brushRef="#br0" timeOffset="1048.271">4122 12646 393 0,'0'0'0'0,"3"14"0"0,3 12 0 15,-6-26 73-15,0 0-73 0,0 0 73 16,0-11-73-16,0 11 75 0,0 0-75 0,0-5 76 0,-4-3-76 0,4 8 82 16,0 0-82-16,-2-4 83 0,2-1-83 0,0 5 66 15,0 0-66-15,0-3 66 0,0 1-66 0,0 2 48 16,0 0-48-16,0 0 49 0,2-2-49 0,-2 2 23 15,0 0-23-15,4-3 24 0,-1 3-24 0,-3 0 19 16,0 0-19-16,9 0 20 0,5 3-20 0,-14-3 4 16,0 0-4-16,28 12 4 0,6 5-4 0,1 6 3 15,4-3-3-15,-3 8 3 0,-1 3-3 0,-2-1 2 16,-2 6-2-16,-3-1 2 0,-2 1-2 0,-26-36 9 0,0 0-9 16,30 39 9-16,-4 4-9 0,-26-43 0 0,0 0 0 0,26 37 1 15,2-2-1-15,-28-35-26 0,0 0 26 0,23 27-26 16,-6-10 26-16,-17-17-111 0,0 0 111 0,16 2-111 15,-7-16 111-15,-9 14-111 0,0 0 111 0,-4-31-110 16,-8-15 110-16,-2-31-447 0</inkml:trace>
  <inkml:trace contextRef="#ctx0" brushRef="#br0" timeOffset="1347.474">4446 12494 1132 0,'0'0'0'0,"0"7"0"16,3 5 0-16,-3-7 118 0,-3-3-118 0,3-2 119 15,0 0-119-15,0 0 59 0,3-4-59 0,-3 4 60 0,0 0-60 16,0 0 10-16,0 0-10 0,0 0 10 0,-3 4-10 0,3-4 0 16,0 0 0-16,-5 15 0 0,-4 7 0 0,9-22-5 15,0 0 5-15,-14 38-4 0,-7 13 4 0,21-51-9 16,0 0 9-16,-21 55-9 0,-8 10 9 0,29-65-4 15,0 0 4-15,-27 67-3 0,0 2 3 0,27-69-13 16,0 0 13-16,-23 60-12 0,5-6 12 0,18-54-44 16,0 0 44-16,-15 43-44 0,6-7 44 0,9-36-127 15,0 0 127-15,-5 31-126 0,1-9 126 0,-3 31-740 16</inkml:trace>
  <inkml:trace contextRef="#ctx0" brushRef="#br0" timeOffset="1698.535">4381 12487 987 0,'0'0'0'0,"0"0"0"15,0 0 0-15,4 0 80 0,-1 0-80 0,3 0 80 16,2-2-80-16,-2 2 39 0,4-3-39 0,-1 3 39 15,1 0-39-15,2 3 6 0,4-1-6 0,-7 3 6 16,3 0-6-16,-12-5-8 0,0 0 8 0,17 12-7 16,4 5 7-16,-21-17-21 0,0 0 21 0,23 21-21 15,1 3 21-15,-24-24-1 0,0 0 1 0,21 29-1 0,2 4 1 16,-23-33 3-16,0 0-3 0,24 37 4 16,2 1-4-16,-26-38 15 0,0 0-15 0,25 45 16 0,-6-1-16 15,-19-44 40-15,0 0-40 0,16 51 40 0,-8 6-40 16,-8-57 2-16,0 0-2 0,4 58 3 0,-8 2-3 0,4-60-4 15,0 0 4-15,-5 50-3 0,-4-9 3 0,9-41-72 16,0 0 72-16,-10 34-72 0,-1-8 72 0,11-26-112 16,0 0 112-16,-6 19-111 0,0-7 111 0,-9 19-608 15</inkml:trace>
  <inkml:trace contextRef="#ctx0" brushRef="#br0" timeOffset="2099.497">4920 12801 919 0,'0'0'0'0,"0"-4"0"15,-4-1 0-15,4 5 96 0,0 0-96 0,0-5 96 16,0 3-96-16,0 2 83 0,0 0-83 0,0 0 84 16,7 0-84-16,-7 0 58 0,0 0-58 0,5 0 58 15,4 0-58-15,-9 0 42 0,0 0-42 0,16 0 42 0,3 0-42 16,-19 0-15-16,0 0 15 0,33-2-14 0,5 1 14 16,-38 1-29-16,0 0 29 0,42-4-29 0,9 3 29 15,-51 1-12-15,0 0 12 0,50-6-12 0,3 5 12 0,-53 1-33 16,0 0 33-16,50-2-32 15,-3 0 32-15,-47 2-2 0,0 0 2 0,45-1-1 0,-5 1 1 0,-40 0-2 16,0 0 2-16,42-4-2 0,-3 4 2 0,-39 0-11 16,0 0 11-16,34 0-11 0,0-2 11 0,-34 2-72 15,0 0 72-15,24 0-72 0,-3 0 72 0,-21 0-138 16,0 0 138-16,5 6-138 0,-8 0 138 16,6 6-546-16</inkml:trace>
  <inkml:trace contextRef="#ctx0" brushRef="#br0" timeOffset="2325.89">5064 12994 1087 0,'0'0'0'0,"4"-5"0"16,8-2 0-16,-12 7 158 0,0 0-158 0,5-5 159 15,-1 2-159-15,-4 3 66 0,0 0-66 0,5-2 66 16,-5 0-66-16,0 2 9 0,0 0-9 0,12 2 10 15,9 0-10-15,2 1-86 0,6 2 86 0,-3 2-85 16,8-2 85-16,-34-5-242 0,0 0 242 0,29 14-242 16,6 6 242-16,-35-20-184 0,0 0 184 0,33 16-184 15,2-4 184-15,33 17-293 0</inkml:trace>
  <inkml:trace contextRef="#ctx0" brushRef="#br0" timeOffset="2781.603">5620 12747 550 0,'0'0'0'0,"0"0"0"16,4 0 0-16,-4 0 39 0,0 0-39 0,0 0 39 16,1 0-39-16,-1 0 12 0,0 0-12 0,7 0 13 15,2 0-13-15,-9 0 13 0,0 0-13 0,12 0 13 16,11 2-13-16,-23-2 3 0,0 0-3 0,24 4 4 15,2-1-4-15,-26-3 10 0,0 0-10 0,33 9 11 16,-1 3-11-16,1 3 9 0,-4-1-9 0,1 3 9 16,0 3-9-16,-30-20 9 0,0 0-9 0,35 28 9 15,10 6-9-15,-45-34 15 0,0 0-15 0,47 41 15 16,5 7-15-16,-52-48 22 0,0 0-22 0,51 43 23 0,-1-2-23 16,-50-41 8-16,0 0-8 0,42 34 8 0,-4-5-8 15,-8-5-1-15,-7-5 1 0,-4-5 0 0,-5-4 0 16,-14-10-129-16,0 0 129 0,8 7-128 0,-4-3 128 0,8 6-340 15</inkml:trace>
  <inkml:trace contextRef="#ctx0" brushRef="#br0" timeOffset="3079.808">6141 12646 908 0,'0'0'0'0,"0"14"0"0,2 12 0 0,-2-26 128 16,0 0-128-16,-2 1 128 0,0-9-128 0,2 8 73 0,0 0-73 16,-2-5 74-16,2-2-74 0,0 7 19 0,0 0-19 0,-3-5 20 15,3 1-20-15,0 4-1 0,0 0 1 0,0 0 0 16,-5-3 0-16,5 3-2 0,0 0 2 0,-16 10-1 16,-7 11 1-16,23-21-12 0,0 0 12 0,-24 27-12 15,-9 9 12-15,7 4-15 0,-4 2 15 0,8-1-15 16,1 2 15-16,21-43-15 0,0 0 15 0,-21 55-15 15,0 8 15-15,3-1-35 0,1-4 35 0,5-18-34 16,5-14 34-16,-2 1-52 0,4-1 52 0,0 6-52 16,1 2 52-16,4-34-165 0,0 0 165 0,-5 28-164 15,3-4 164-15,-3 27-469 0</inkml:trace>
  <inkml:trace contextRef="#ctx0" brushRef="#br0" timeOffset="3711.775">6090 12268 875 0,'0'0'0'16,"0"-5"0"-16,2-4 0 0,-2 9 34 0,0 0-34 15,19-24 35-15,9-10-35 0,0 3 1 0,2-2-1 0,-4 4 2 16,3-5-2-16,1 7-1 0,-6 3 1 0,3 3 0 16,-7 4 0-16,-20 17-10 0,0 0 10 0,23-16-9 15,3 3 9-15,-26 13-1 0,0 0 1 0,30-9 0 16,3 2 0-16,-33 7 7 0,0 0-7 0,33-3 7 15,-3 3-7-15,-30 0 35 0,0 0-35 0,22 2 36 16,-1 3-36-16,-21-5 36 0,0 0-36 0,16 10 36 16,-2 5-36-16,-14-15 38 0,0 0-38 0,12 23 39 15,-8 4-39-15,-4-27 34 0,0 0-34 0,-4 36 34 16,-12 5-34-16,16-41 23 0,0 0-23 0,-19 43 24 16,-10 5-24-16,29-48 35 0,0 0-35 0,-28 39 36 0,2-6-36 15,26-33 42-15,0 0-42 0,-30 34 43 0,4-5-43 16,0-3 34-16,5-5-34 0,5-6 34 0,11-10-34 0,-4 2 24 15,2-4-24-15,5-1 25 0,2-2-25 16,0 0-38-16,-6 2 38 0,6-2-38 0,0 0 38 0,0 0-40 16,-2 0 40-16,2 0-40 0,0 0 40 0,0 0-42 15,-4 2 42-15,4-2-41 0,0 0 41 0,0 0-37 16,0 0 37-16,0 0-36 0,-3 1 36 0,3-1-40 16,-4 5 40-16,4-5-39 0,0 2 39 0,4 2-4 15,-1-1 4-15,3 4-3 0,6-2 3 0,-12-5-5 16,0 0 5-16,15 9-5 0,8 1 5 0,-23-10-3 15,0 0 3-15,30 7-3 0,4 1 3 0,-34-8-18 16,0 0 18-16,37 12-18 0,1 0 18 0,-6-3-99 0,-3-1 99 16,-4 3-99-16,-8-4 99 0,-17-7-190 15,0 0 190-15,21 17-190 0,0 3 190 0,17 18-283 0</inkml:trace>
  <inkml:trace contextRef="#ctx0" brushRef="#br0" timeOffset="4111.318">6540 12878 135 0,'0'0'0'0,"9"-2"0"0,1-3 0 0,-10 5 107 15,0 0-107-15,16 0 107 0,5 1-107 0,0 3 115 16,-1 3-115-16,3-6 115 0,-2 1-115 0,0 0 92 0,0 0-92 15,0-2 92-15,-2-4-92 0,-19 4 60 0,0 0-60 16,29 0 60-16,8 2-60 0,-37-2 31 0,0 0-31 16,38 2 31-16,9 1-31 0,-47-3 23 0,0 0-23 0,47 5 24 15,4-1-24-15,-13 1-34 0,-3 0 34 16,-7 0-33-16,-9 0 33 0,-19-5-107 16,0 0 107-16,25 5-107 0,-4 6 107 0,26 6-447 0</inkml:trace>
  <inkml:trace contextRef="#ctx0" brushRef="#br0" timeOffset="4627.936">7258 12679 1110 0,'0'0'0'0,"0"0"-36"16,0 0 36-16,5 0-35 0,-2 0 35 0,-3 0-19 15,0 0 19-15,4 0-18 0,1 0 18 0,-5 0-38 16,0 0 38-16,0 0-38 0,4 2 38 0,-4-2-15 16,0 0 15-16,0 6-14 0,0 6 14 0,0 4-3 15,-4 3 3-15,4-7-3 0,0-2 3 0,0 2 0 16,0-2 0-16,0 1 0 0,-3-3 0 0,1 4 1 15,2 0-1-15,0 0 1 0,2-2-1 0,1 2 1 16,1 0-1-16,-4-3 2 0,5-2-2 0,-5-7 0 0,0 0 0 16,8 7 0-16,5 1 0 0,-13-8 0 0,0 0 0 15,21 9 0-15,5 1 0 0,-26-10 1 0,0 0-1 16,29 10 1-16,6 1-1 0,-5-3 0 0,-2 4 0 0,-11-3 0 16,1-4 0-16,-18-5-1 0,0 0 1 0,17 10-1 15,4 2 1-15,-21-12-5 0,0 0 5 0,17 12-4 16,-1 2 4-16,-16-14 1 0,0 0-1 0,9 13 2 15,-1-1-2-15,-8-12 69 0,0 0-69 0,2 16 69 16,-2 3-69-16,0-19 60 0,0 0-60 0,-9 20 60 16,-8 4-60-16,17-24 20 0,0 0-20 0,-26 23 20 15,-9-1-20-15,35-22-4 0,0 0 4 0,-42 20-3 16,-3-6 3-16,5-2-121 0,3-5 121 0,11 0-121 16,12-6 121-16,14-1-190 0,0 0 190 0,-28-5-190 15,2-5 190-15,-30-4-312 0</inkml:trace>
  <inkml:trace contextRef="#ctx0" brushRef="#br0" timeOffset="4903.718">7225 12569 1009 0,'0'0'0'0,"3"5"0"0,2 2 0 0,-5-7 133 0,0 0-133 16,16 7 133-16,14-2-133 0,-30-5 85 0,0 0-85 16,31 10 85-16,11 2-85 0,-42-12 57 15,0 0-57-15,42 16 57 0,1-4-57 0,-43-12-13 0,0 0 13 0,45 12-12 16,2 0 12-16,-47-12-55 16,0 0 55-16,35 7-55 0,-2-2 55 0,-33-5-102 0,0 0 102 0,30 2-102 15,-9-6 102-15,-21 4-101 0,0 0 101 16,19-5-100-16,-3-2 100 0,17-5-680 0</inkml:trace>
  <inkml:trace contextRef="#ctx0" brushRef="#br0" timeOffset="5344.348">7775 12727 135 0,'0'0'0'0,"-3"-2"0"0,-3 2 0 0,6 0 25 15,0 0-25-15,0 0 26 0,0 0-26 0,0 0 45 16,0 0-45-16,0 0 46 0,6 0-46 15,-6 0 46-15,0 0-46 0,3 0 46 0,-1 0-46 0,-2 0 47 16,0 0-47-16,7 0 47 0,1 0-47 0,-8 0 42 16,0 0-42-16,13 0 43 0,1 0-43 0,-14 0 28 15,0 0-28-15,15-3 28 0,8 1-28 0,-23 2 34 0,0 0-34 16,24 0 35-16,2 0-35 0,-26 0 31 0,0 0-31 16,30 7 31-16,8 5-31 0,-5 5 13 0,-1 5-13 0,-3 1 14 15,1 2-14-15,-30-25 13 0,0 0-13 0,33 34 13 16,6 6-13-16,-39-40 9 0,0 0-9 0,38 41 10 15,4 4-10-15,-42-45 8 0,0 0-8 0,38 42 8 16,-3-2-8-16,-35-40 15 0,0 0-15 0,29 29 15 16,-4-3-15-16,-25-26-63 0,0 0 63 0,19 20-62 15,-3-6 62-15,-16-14-109 0,0 0 109 0,0 0-108 16,-13-12 108-16,5 2-297 0</inkml:trace>
  <inkml:trace contextRef="#ctx0" brushRef="#br0" timeOffset="5676.463">8174 12574 651 0,'0'0'0'0,"5"9"0"0,4 3 0 0,-9-12 72 16,0 0-72-16,0 0 72 0,0-3-72 0,0 3 32 15,0 0-32-15,0-4 32 0,0 1-32 0,0 3 0 16,0 0 0-16,-4-4 1 0,4 3-1 0,0 1 0 15,0 0 0-15,0 0 1 0,-1-4-1 0,1 4 51 16,0 0-51-16,0 0 52 0,0 0-52 0,0 0 61 16,0 0-61-16,0 0 61 0,0 0-61 0,0 0 52 0,0 0-52 15,-4 7 52-15,-1 3-52 0,5-10 26 0,0 0-26 16,-12 31 26-16,-6 15-26 0,-3 1 6 16,1 6-6-16,-1 0 6 0,3 0-6 0,18-53 9 0,0 0-9 0,-26 62 10 15,-2 6-10-15,28-68-2 0,0 0 2 0,-31 74-1 16,-6 3 1-16,37-77-53 15,0 0 53-15,-21 46-53 0,11-19 53 0,10-27-107 0,0 0 107 0,-9 11-106 16,6-20 106-16,-6 11-627 0</inkml:trace>
  <inkml:trace contextRef="#ctx0" brushRef="#br0" timeOffset="5991.621">8540 12816 158 0,'0'0'0'0,"-5"-5"0"0,-8 0 0 0,10 3-20 0,6 2 20 16,-3 0-20-16,0 0 20 0,0 0-24 0</inkml:trace>
  <inkml:trace contextRef="#ctx0" brushRef="#br0" timeOffset="6209.947">8566 12843 113 0,'0'0'0'0,"0"0"0"0,3-3 0 0,6 1 71 0,0 2-71 0,0-2 71 16,6-1-71-16,-15 3 78 0,0 0-78 0,18-2 78 16,8-3-78-16,-26 5 63 0,0 0-63 0,33-3 64 15,5 1-64-15,1 0 72 0,-1 2-72 16,-5 0 73-16,-3-1-73 0,-3 1 65 0,1 0-65 0,-7 0 66 16,-2 1-66-16,1 1 47 0,-3-2-47 0,0 2 48 15,-1-2-48-15,2 1 33 0,-6 3-33 0,2-1 33 16,-6-3-33-16,-8 0 8 0,0 0-8 0,9-3 8 15,3 1-8-15,-12 2-12 0,0 0 12 0,9-2-12 16,-2 2 12-16,-7 0-108 0,0 0 108 0,5 0-108 16,-3 0 108-16,-2 0-132 0,0 0 132 0,-5 0-131 15,-4 0 131-15,-5 0-274 0</inkml:trace>
  <inkml:trace contextRef="#ctx0" brushRef="#br0" timeOffset="6543.062">8866 12569 651 0,'0'0'0'0,"-4"7"0"16,-3 5 0-16,7-12 55 0,0 0-55 0,0 5 56 15,2-3-56-15,-2-2 45 16,0 0-45-16,5 2 45 0,-1-1-45 0,-4-1 32 0,0 0-32 0,5 11 32 16,4 6-32-16,-9-17 20 0,0 0-20 0,5 27 20 15,3 9-20-15,-4 0 51 0,-4 0-51 0,3-10 52 16,-3-7-52-16,0-19 46 0,0 0-46 0,-7 37 46 16,-3 10-46-16,10-47 20 0,0 0-20 0,-9 44 20 15,1 4-20-15,8-48 7 0,0 0-7 0,-7 39 8 16,3-3-8-16,4-36-61 0,0 0 61 0,-2 28-61 15,2-6 61-15,0-22-93 0,0 0 93 0,4 0-93 16,5-17 93-16,-1 0-591 0</inkml:trace>
  <inkml:trace contextRef="#ctx0" brushRef="#br0" timeOffset="7125.621">9299 12316 718 0,'0'0'0'0,"-8"0"0"0,-5-7 0 0,13 7 34 16,0 0-34-16,0 0 35 0,0 0-35 0,0 0 15 0,0 0-15 15,0 0 15-15,7 3-15 0,-7-3 0 0,0 0 0 16,6 4 1-16,-5-4-1 0,-1 0-3 0,0 0 3 0,0 0-3 15,4 3 3-15,-4-3 1 0,0 0-1 0,0 0 1 16,3 4-1-16,-3-4 8 0,0 0-8 0,0 0 9 16,0 5-9-16,0-5 35 0,0 0-35 0,0 1 35 15,0 5-35-15,0-6 11 0,0 0-11 0,0 6 11 16,-3 5-11-16,3-11 12 0,0 0-12 0,-2 15 13 16,0 0-13-16,2-15 9 0,0 0-9 0,-1 21 10 15,-3 10-10-15,4-31 15 0,0 0-15 0,-2 32 15 16,1 10-15-16,1-42 22 0,0 0-22 0,-2 48 23 15,2 6-23-15,0-54 14 0,0 0-14 0,-4 57 15 16,4 3-15-16,0-60 10 0,0 0-10 0,0 58 10 16,4 0-10-16,-4-58 4 0,0 0-4 0,9 55 5 15,3-3-5-15,-12-52 0 0,0 0 0 0,17 46 1 16,6-7-1-16,-23-39-13 0,0 0 13 0,30 28-12 0,6-8 12 16,-36-20-2-16,0 0 2 0,40 0-1 0,6-12 1 0,-46 12 0 15,0 0 0-15,38-15 1 0,-3-13-1 16,-35 28 32-16,0 0-32 0,33-24 32 0,-7-1-32 0,-26 25 52 15,0 0-52-15,21-23 53 0,-9 5-53 0,-12 18 82 16,0 0-82-16,9-16 82 0,-4 1-82 0,-5 15 95 16,0 0-95-16,-5-14 96 0,-7 0-96 0,-6 6 34 15,-3 1-34-15,4 2 34 0,3 1-34 0,-7 3-73 16,-3 2 73-16,-18 6-73 0,-7 5 73 0,49-12-120 0,0 0 120 16,-59 21-120-16,-11 6 120 0,-59 18-870 15</inkml:trace>
  <inkml:trace contextRef="#ctx0" brushRef="#br0" timeOffset="8433.564">10224 12859 124 0,'0'0'0'0,"9"-5"0"0,3-2 0 0,-12 7 49 16,0 0-49-16,9-4 50 16,-5 1-50-16,-4 3 41 0,0 0-41 0,5-2 41 0,-5 2-41 0,0 0 19 15,0 0-19-15,0 0 20 0,0 0-20 0,0 0 13 16,3 5-13-16,2-5 14 0,-1 0-14 0,1 2 34 16,0-2-34-16,2 0 35 0,-1 0-35 0,1 0 17 15,-2-2-17-15,0 2 17 0,2 0-17 0,2 0 36 0,-1 0-36 16,-2 0 36-16,1 0-36 0,1 0 36 0,1 0-36 15,0 0 37-15,3 0-37 0,0 0 44 0,-1 2-44 16,4-4 44-16,6 2-44 0,-21 0 41 0,0 0-41 0,26-3 41 16,9 3-41-16,-35 0 41 0,0 0-41 0,38 0 41 15,4-2-41-15,-3 2 46 0,-1 0-46 0,-8 0 46 16,-6 2-46-16,-1 1 41 0,1-3-41 0,-7 0 41 16,-1 2-41-16,2 0 46 0,-1-2-46 0,-8 0 47 15,-4 0-47-15,2 0 29 0,2-2-29 0,-6 2 29 16,2 2-29-16,0-1 25 0,-1 1-25 0,-1 0 26 15,-1-2-26-15,-2 0-4 0,7 0 4 0,-7 0-3 16,4-2 3-16,-4 2-154 0,0 0 154 0,0 0-154 16,0 0 154-16,0 0-601 0</inkml:trace>
  <inkml:trace contextRef="#ctx0" brushRef="#br0" timeOffset="8634.555">10508 12533 91 0,'0'0'0'0,"9"11"0"0,0 7 0 0,8 12-9 16</inkml:trace>
  <inkml:trace contextRef="#ctx0" brushRef="#br0" timeOffset="9158.164">10393 12588 169 0,'0'0'0'0,"11"0"0"15,8 0 0-15,-19 0 49 0,0 0-49 0,9 0 49 16,-7 0-49-16,-2 0 48 0,0 0-48 0,0 0 48 16,-2 0-48-16,2 0 55 0,0 0-55 0,-4 0 56 15,-1 0-56-15,5 0 49 0,0 0-49 0,-3 0 50 0,-1 0-50 0,4 0 49 16,0 0-49-16,-3 0 49 0,1 0-49 15,2 0 48-15,0 0-48 0,-4 0 48 0,1 4-48 0,3-4 54 16,0 0-54-16,0 0 54 0,-2 0-54 0,2 0 54 16,0 0-54-16,0 0 55 0,0 0-55 0,0 0 61 15,0 0-61-15,0 0 62 0,0 0-62 0,0 0 40 16,0 0-40-16,0 0 40 0,0 0-40 0,0 0 30 16,0 0-30-16,5 0 30 0,8 0-30 0,-13 0 8 15,0 0-8-15,17 0 9 0,4 0-9 0,-21 0 5 16,0 0-5-16,30 1 6 0,8 3-6 0,-38-4 22 15,0 0-22-15,38 3 22 0,0-1-22 0,-38-2 12 0,0 0-12 16,39 5 13-16,-4-3-13 0,-35-2 17 0,0 0-17 16,29 3 17-16,-4 4-17 0,-25-7 15 0,0 0-15 0,21 3 16 15,-4 1-16-15,-17-4 1 0,0 0-1 0,14 5 2 16,2 0-2-16,-16-5 1 0,0 0-1 0,12 5 1 16,0 0-1-16,-12-5-26 0,0 0 26 0,14 7-25 15,2 0 25-15,-16-7-84 0,0 0 84 0,17 7-83 16,0-2 83-16,-17-5-127 0,0 0 127 0,21 5-126 15,-3-1 126-15,20 4-616 0</inkml:trace>
  <inkml:trace contextRef="#ctx0" brushRef="#br0" timeOffset="9673.789">11676 12026 270 0,'0'0'0'15,"-13"7"0"-15,-7 5 0 0,20-12 13 16,0 0-13-16,-18 14 13 0,1 3-13 0,17-17 22 0,0 0-22 0,-28 24 22 16,-4 3-22-16,32-27 35 0,0 0-35 0,-33 31 35 15,-1 5-35-15,34-36 24 0,0 0-24 0,-34 31 25 16,1 0-25-16,5-2 45 0,8-3-45 0,2-9 46 15,8-5-46-15,-1-2 45 0,-1 2-45 0,0 8 46 16,-6 8-46-16,1-2 36 0,0 1-36 0,6-10 36 16,9-8-36-16,2-9 26 0,0 0-26 0,-12 25 26 15,-4 13-26-15,16-38 26 0,0 0-26 0,-8 40 26 16,3 1-26-16,1 0 33 0,4-2-33 0,0-6 33 16,4-2-33-16,4-1 12 0,-1 6-12 0,4 0 12 15,4 4-12-15,-15-40 36 0,0 0-36 0,18 51 37 0,8 9-37 16,-26-60 12-16,0 0-12 0,42 72 12 0,8 9-12 15,-50-81-82-15,0 0 82 0,53 66-81 0,2-4 81 16,53 67-551-16</inkml:trace>
  <inkml:trace contextRef="#ctx0" brushRef="#br0" timeOffset="10258.521">11641 12473 427 0,'0'0'0'0,"-2"12"0"15,0 4 0-15,2-9 12 0,0-6-12 0,0-1 13 16,2-5-13-16,0 2 9 0,3-6-9 0,-5 6 10 0,4-1-10 15,-4 4 22-15,1-3-22 0,-1 3 23 0,0 0-23 16,0 0 43-16,0 0-43 0,0 0 44 0,0 0-44 16,0 0 59-16,4 0-59 0,-4 0 60 0,3 3-60 0,-3-3 73 15,5 0-73-15,-5 0 73 0,4 2-73 0,-1 0 55 16,3-1-55-16,-1 1 56 0,2 0-56 0,2 1 58 16,-4 1-58-16,3 3 58 0,5-1-58 0,-13-6 16 15,0 0-16-15,21 18 17 0,8 7-17 0,-29-25 14 16,0 0-14-16,32 35 15 0,8 0-15 0,-40-35 4 15,0 0-4-15,38 43 4 0,6 0-4 0,-10-7 6 16,3-3-6-16,-14-8 7 0,-6-8-7 0,2 2 3 16,-5-3-3-16,2-4 3 0,1 0-3 0,-6-2 1 15,1 2-1-15,-5-5 2 0,-2-5-2 0,-1 1-61 16,-1-1 61-16,2-2-61 0,-5 0 61 0,0 0-155 0,0 0 155 16,0 0-154-16,0-4 154 0,0 4-118 0,0 0 118 15,-15-10-118-15,-8-7 118 0,-15-11-301 0</inkml:trace>
  <inkml:trace contextRef="#ctx0" brushRef="#br0" timeOffset="10590.702">12101 12357 684 0,'0'0'0'0,"-4"2"0"0,2 1 0 16,2-3 59-16,0 0-59 0,0 0 60 0,0 0-60 0,0 0-1 16,0 0 1-16,0 0 0 0,0 0 0 15,0 0-20-15,0 0 20 0,0 0-19 0,0 0 19 0,0 0-12 16,0 0 12-16,-3 5-12 16,0 0 12-16,3-5 0 0,0 0 0 0,-13 22 0 0,-6 9 0 0,19-31 12 15,0 0-12-15,-24 45 12 0,-9 11-12 0,33-56 41 16,0 0-41-16,-32 59 42 0,-4 6-42 0,4-10 13 15,4-6-13-15,9-16 13 0,9-13-13 0,-1-1 7 16,3-5-7-16,1-2 8 0,3-5-8 0,-1 0-39 0,2-1 39 16,1-2-39-16,2-4 39 0,0 0-145 0,-4 3 145 15,4-3-144-15,0 4 144 0,0-1-294 0</inkml:trace>
  <inkml:trace contextRef="#ctx0" brushRef="#br0" timeOffset="10943.756">12475 12713 449 0,'0'0'0'0,"-5"-3"0"0,-4-4 0 0,9 7-33 16,0 0 33-16,-3-4-33 0,3 3 33 0,0 1-74 0,0 0 74 16,0 0-73-16,0 0 73 0,0 0-99 0</inkml:trace>
  <inkml:trace contextRef="#ctx0" brushRef="#br0" timeOffset="11289.831">12461 12706 180 0,'0'0'0'0,"0"0"0"0,0 0 0 0,0 0 95 0,0 0-95 16,0 0 95-16,0 0-95 0,0 0 103 15,0 0-103-15,0 0 104 0,0 0-104 0,0 0 88 0,0 0-88 0,0 0 89 16,0 0-89-16,0 0 68 0,0 0-68 0,0 0 69 15,0 0-69-15,0 0 55 0,0 0-55 0,0 0 56 16,0 0-56-16,0 0 56 0,0 0-56 0,0 0 56 16,0 0-56-16,0 0 55 0,0 0-55 0,0 0 55 15,0 0-55-15,0 0 72 0,0 0-72 0,0 0 73 16,4 0-73-16,-4 0 48 0,0 0-48 0,3 0 49 16,4-1-49-16,-7 1 56 0,0 0-56 0,11-2 56 15,1-2-56-15,-12 4 44 0,0 0-44 0,17-1 45 16,6-3-45-16,-23 4 18 0,0 0-18 0,24-1 19 0,6 1-19 15,-30 0 32-15,0 0-32 0,31 1 32 0,2 3-32 16,-33-4 5-16,0 0-5 0,34 1 5 0,-5 3-5 16,-29-4 10-16,0 0-10 0,32 3 10 15,-3 4-10-15,-29-7 8 0,0 0-8 0,26 4 9 0,-1 4-9 0,-25-8 8 16,0 0-8-16,24 5 8 0,2 2-8 0,-26-7 15 16,0 0-15-16,21 7 15 0,0-2-15 15,-21-5-5-15,0 0 5 0,17 5-4 0,-4-1 4 0,-13-4-61 16,0 0 61-16,12 3-60 0,-3 1 60 0,-9-4-86 15,0 0 86-15,-4 5-86 0,-12 5 86 0,-3 7-1088 16</inkml:trace>
  <inkml:trace contextRef="#ctx0" brushRef="#br0" timeOffset="14923.084">13501 12473 169 0,'0'0'0'0,"4"-3"0"0,-1-4 0 16,-3 7 37-16,0-2-37 0,0 2 38 0,0 0-38 16,0 0 46-16,0 0-46 0,0 0 46 0,0 0-46 0,0 0 42 15,0 0-42-15,0 0 43 0,-3 0-43 0,3 0 27 16,-5-3-27-16,1 3 27 0,1-2-27 0,-1 2 27 16,2-2-27-16,-1 2 27 0,-1-1-27 0,1 1 22 15,1-2-22-15,-1 2 23 0,-1-2-23 0,3 2 34 16,-5-1-34-16,3 1 35 0,3-2-35 0,-4 2 47 0,1 0-47 15,1 0 48-15,-1-4-48 0,3 4 46 0,-4-1-46 16,4 1 47-16,0 0-47 0,0 0 30 0,4-4-30 16,-4 4 30-16,3-3-30 0,-3 3 17 0,5-7-17 15,-1 5 17-15,-1-1-17 0,3 3 5 0,2-4-5 0,-3 3 6 16,2-3-6-16,2 3 1 0,-5-3-1 0,1 2 1 16,4 2-1-16,-6 0-5 0,2 2 5 0,1 0-5 15,-3 0 5-15,4-1-17 0,2 3 17 0,-4-3-17 16,0 3 17-16,2-4-17 0,-2 0 17 15,1 2-16-15,1-1 16 0,-4 1-4 0,6 1 4 0,-6 1-4 16,2-1 4-16,-5-3-1 0,0 0 1 0,9 9 0 16,-4 1 0-16,2 2-1 0,2 5 1 0,-7-6 0 15,1-1 0-15,-3-10 0 0,0 0 0 0,-1 26 0 16,-3 10 0-16,4-36-5 0,0 0 5 0,-9 34-5 16,1 3 5-16,-5-2-8 0,-2-4 8 0,6-11-8 0,6-6 8 15,-4 0-4-15,3-2 4 0,-8 3-3 0,-2 6 3 16,-2 1-1-16,-1 2 1 0,8-11 0 0,4-7 0 15,-2 2 0-15,-2 1 0 0,1-4 0 0,1 2 0 0,7-7 0 16,0 0 0-16,-14 10 1 0,-7 2-1 0,21-12 3 16,0 0-3-16,-18 9 4 0,3-1-4 0,15-8 7 15,0 0-7-15,-11 7 7 0,4-4-7 0,7-3 8 16,0 0-8-16,-5 6 8 0,0-6-8 0,5 0 44 16,0 0-44-16,-4 1 44 0,4 1-44 0,0-2 48 15,0 0-48-15,0 0 48 0,0 0-48 0,0 0 36 16,0 0-36-16,4-2 36 0,3 1-36 0,3-5 35 0,-1 3-35 15,0 0 35-15,5-3-35 0,-2 3 8 16,2 1-8-16,-2 1 9 0,-2-1-9 0,4 0 6 0,-2 2-6 16,1-3 6-16,1 3-6 0,-2-4 22 0,5-1-22 0,-3 2 23 15,4-1-23-15,-18 4 2 0,0 0-2 16,20 0 2-16,5 0-2 0,-25 0 2 0,0 0-2 0,21 0 3 16,3 2-3-16,-24-2 2 0,0 0-2 0,23 0 2 15,-2 0-2-15,-21 0-34 0,0 0 34 0,21 0-33 16,-7-2 33-16,-14 2-109 0,0 0 109 0,15-5-109 15,-4-2 109-15,-11 7-128 0,0 0 128 0,7-19-128 16,-2-10 128-16,7-19-454 0</inkml:trace>
  <inkml:trace contextRef="#ctx0" brushRef="#br0" timeOffset="15387.976">13806 12151 751 0,'0'0'0'0,"-3"5"0"0,-1 2 0 0,4-7 44 15,0 0-44-15,0 4 44 0,4-4-44 0,-4 0 6 16,0 0-6-16,5 0 6 0,2-2-6 0,-7 2 3 0,0 0-3 15,9 0 4-15,3 0-4 0,-12 0-10 0,0 0 10 16,17 5-9-16,4 2 9 0,-21-7 0 0,0 0 0 16,26 12 0-16,7 5 0 0,-33-17 5 0,0 0-5 15,32 21 5-15,4 1-5 0,-36-22 9 0,0 0-9 16,35 27 9-16,0 1-9 0,-35-28 17 0,0 0-17 0,33 31 17 16,0 1-17-16,-33-32 14 0,0 0-14 15,25 39 15-15,-3 1-15 0,-22-40 15 0,0 0-15 0,12 44 16 16,-6 10-16-16,-6-54 26 0,0 0-26 15,-2 58 26-15,-8 3-26 0,10-61 12 0,0 0-12 16,-18 74 13-16,-8 10-13 0,26-84 28 0,0 0-28 0,-23 70 28 16,1-5-28-16,22-65 2 0,0 0-2 0,-14 43 2 15,2-19-2-15,12-24-2 0,0 0 2 0,-9 22-1 16,4-8 1-16,5-14-48 0,0 0 48 0,-7 10-47 16,5-3 47-16,2-7-106 0,0 0 106 0,-4 4-106 15,-1-1 106-15,5-3-128 0,0 0 128 0,5-22-128 0,8-11 128 16,4-23-307-16</inkml:trace>
  <inkml:trace contextRef="#ctx0" brushRef="#br0" timeOffset="15785.912">14860 12048 707 0,'0'0'0'0,"-14"4"0"0,-8 3 0 0,13-2 15 16,9-5-15-16,5 0 15 0,4-5-15 0,-6 3-11 0,3 2 11 15,-3 0-11-15,-1 0 11 0,-2 0-45 0,0 0 45 16,-4 0-44-16,-1 2 44 0,5-2-7 0,0 0 7 0,-14 7-7 16,-12 3 7-16,26-10-1 0,0 0 1 0,-21 7-1 15,0 3 1-15,21-10 5 0,0 0-5 0,-29 15 5 16,-1 3-5-16,30-18 28 0,0 0-28 0,-24 17 28 15,4 2-28-15,20-19 20 0,0 0-20 0,-19 27 20 16,2 5-20-16,17-32 10 0,0 0-10 0,-14 40 11 16,5-1-11-16,9-39 10 0,0 0-10 0,-7 52 11 15,2 8-11-15,5-60 8 0,0 0-8 0,-3 89 9 16,3 17-9-16,0-106 8 0,0 0-8 0,5 98 8 16,5-2-8-16,-10-96 0 0,0 0 0 0,18 78 0 15,8-7 0-15,-26-71-11 0,0 0 11 0,33 51-10 16,7-12 10-16,-40-39-125 0,0 0 125 0,36 21-125 15,-4-18 125-15,36 21-299 0</inkml:trace>
  <inkml:trace contextRef="#ctx0" brushRef="#br0" timeOffset="16155.922">14914 12335 471 0,'0'0'0'15,"0"5"0"-15,0-4 0 0,0-1 48 0,0 0-48 16,0 0 48-16,0 0-48 0,0 0 62 0,0 0-62 0,0 0 63 16,0 0-63-16,0 0 44 15,0 0-44-15,0 0 45 0,0 0-45 0,0 0 32 0,0 0-32 0,0 0 33 16,4 0-33-16,4 0 32 0,1 2-32 0,-4 0 33 15,4 1-33-15,-9-3 7 0,0 0-7 0,21 16 8 16,7 9-8-16,-28-25 12 0,0 0-12 0,35 35 12 16,8 9-12-16,-43-44 8 0,0 0-8 0,46 50 9 15,-3 6-9-15,-43-56 8 0,0 0-8 0,42 50 8 16,-4-2-8-16,-5-7 0 0,-10-12 0 0,-4-5 0 16,-5-7 0-16,-2-3-27 0,-3-4 27 0,-6-1-27 15,-1-7 27-15,2 1-139 0,-4 0 139 0,0-6-138 0,0-7 138 16,0 10-106-16,0 0 106 0,-18-19-105 15,-10-14 105-15,-15-18-245 0</inkml:trace>
  <inkml:trace contextRef="#ctx0" brushRef="#br0" timeOffset="16503.004">15170 12261 987 0,'0'0'0'0,"0"0"0"0,-1 5 0 0,1-5 142 16,0 0-142-16,0 0 142 0,0 0-142 0,0 0 63 0,0 0-63 16,0 0 63-16,1-5-63 0,-1 5 36 0,0 0-36 15,0 0 37-15,2-5-37 0,-2 5-1 0,0 0 1 16,0 0 0-16,0 0 0 0,0 0 0 0,0 0 0 16,0 0 0-16,0 0 0 0,0 0 4 0,0 0-4 0,-10 13 4 15,-6 10-4-15,16-23 14 0,0 0-14 0,-23 37 15 16,-5 16-15-16,28-53 15 0,0 0-15 0,-27 57 16 15,-3 10-16-15,30-67 1 0,0 0-1 0,-23 65 2 16,-1 2-2-16,3-12 4 0,4-7-4 0,4-12 5 16,8-18-5-16,-2 3 2 0,5-11-2 0,-3-1 2 15,3-6-2-15,1 2-61 0,1-5 61 0,0 0-60 16,0 0 60-16,0 0-143 0,0 0 143 0,10-22-142 16,11-17 142-16,-21 39-116 0,0 0 116 0,24-55-115 15,6-14 115-15,21-57-599 0</inkml:trace>
  <inkml:trace contextRef="#ctx0" brushRef="#br0" timeOffset="16951.342">15677 12571 774 0,'0'0'0'0,"-8"-2"0"15,-5 1 0-15,13 1 85 0,0 0-85 0,-3 0 86 16,6 0-86-16,-3 0 57 0,0 0-57 0,0 0 58 15,6 0-58-15,-6 0 61 0,0 0-61 16,3 1 62-16,2 1-62 0,-5-2 53 0,0 0-53 0,9 0 54 16,1 0-54-16,-10 0 70 0,0 0-70 0,18 0 71 15,5-2-71-15,-3 1 60 0,5-8-60 0,-3 4 60 16,5 0-60-16,-27 5 36 0,0 0-36 0,33-5 37 16,5-2-37-16,-38 7 0 0,0 0 0 0,45-5 0 15,6-1 0-15,-8 1-5 0,-1 2 5 0,-7-1-4 16,-2 3 4-16,-7 1-34 0,-8 0 34 0,-1 0-33 15,-1 1 33-15,-6 1-70 0,1-2 70 0,-6 2-70 0,2 0 70 16,-7-2-191-16,0 0 191 0,5 5-191 0,-3-4 191 16,-2-1-126-16,0 0 126 0,0 4-126 0,0-1 126 0,0 4-489 15</inkml:trace>
  <inkml:trace contextRef="#ctx0" brushRef="#br0" timeOffset="17535.784">16357 12335 931 0,'0'0'0'15,"0"0"0"-15,0-7 0 0,0 7 68 0,0 0-68 0,5-4 69 16,11-1-69-16,-16 5 24 0,0 0-24 0,17-7 25 15,4 0-25-15,-21 7-1 0,0 0 1 0,24-5 0 16,4 2 0-16,-28 3-37 0,0 0 37 0,26-2-36 16,2 4 36-16,-28-2-4 0,0 0 4 0,23 3-3 15,-2 2 3-15,-6 1 0 0,-4 0 0 0,-4 0 1 16,-2-1-1-16,2 0 24 0,-5 2-24 0,0-2 25 16,-1 0-25-16,-1 0 33 0,0 2-33 0,-1 3 33 15,-1 2-33-15,2-12 0 0,0 0 0 0,-9 26 1 16,-3 10-1-16,12-36 1 0,0 0-1 0,-11 27 2 15,3-4-2-15,8-23 0 0,0 0 0 0,-11 20 0 16,4-4 0-16,7-16 0 0,0 0 0 0,-3 13 0 0,-2-4 0 16,5-9-11-16,0 0 11 0,-4 7-10 0,4-4 10 15,0-3-10-15,0 0 10 0,-3 4-9 16,3-1 9-16,0-3-17 0,0 0 17 0,0 3-16 0,3-1 16 16,-3-2-4-16,0 0 4 0,4 4-3 0,3-4 3 0,-7 0-32 15,0 0 32-15,8 1-32 0,3 3 32 0,-11-4-25 16,0 0 25-16,10 3-24 0,2 2 24 0,-12-5-45 15,0 0 45-15,13 5-45 0,-1 4 45 0,-12-9-10 16,0 0 10-16,12 5-9 0,-2 2 9 0,-10-7-3 16,0 0 3-16,11 8-3 0,-2 4 3 0,-9-12 0 15,0 0 0-15,8 12 0 0,-2 0 0 0,-6-12 23 0,0 0-23 16,3 19 24-16,-1 5-24 0,-4 0 15 0,-5 2-15 16,5-11 15-16,2-8-15 0,0-7 18 0,0 0-18 0,-15 21 19 15,-6 6-19-15,21-27-9 0,0 0 9 16,-18 22-8-16,1-3 8 0,17-19-96 0,0 0 96 0,-18 16-95 15,-2-11 95-15,-22 17-482 16</inkml:trace>
  <inkml:trace contextRef="#ctx0" brushRef="#br0" timeOffset="17916.777">16587 12028 931 0,'0'0'0'0,"-4"12"0"0,-3 8 0 15,7-20 80-15,0 0-80 0,0 0 80 0,5-10-80 16,1 3 41-16,2 0-41 0,-1 1 42 0,-3 0-42 16,3 3 6-16,0 0-6 0,1 1 6 0,1 0-6 0,0 0 0 15,3 1 0-15,-7 1 0 0,2 0 0 0,2 0-1 16,0 0 1-16,1 5-1 0,4 3 1 0,2 1-5 15,3 6 5-15,-5 1-5 0,2 1 5 0,-16-17 10 16,0 0-10-16,19 34 11 0,3 6-11 0,-22-40 27 16,0 0-27-16,23 48 27 0,3 10-27 0,-26-58 37 15,0 0-37-15,21 60 38 0,-4 8-38 0,-17-68 49 16,0 0-49-16,11 86 50 0,-6 12-50 0,-5-98 19 0,0 0-19 16,-7 85 20-16,-7-2-20 0,14-83 3 0,0 0-3 15,-15 63 3-15,-6-15-3 0,21-48-74 0,0 0 74 16,-14 34-74-16,2-13 74 0,12-21-192 0,0 0 192 0,-11 15-191 15,4-6 191-15,-10 15-595 0</inkml:trace>
  <inkml:trace contextRef="#ctx0" brushRef="#br0" timeOffset="18067.373">17332 12487 707 0,'0'0'0'0,"-15"-2"0"16,-8 2 0-16,23 0-208 0,0 0 208 0,-37-5-263 16,74 10 263-16</inkml:trace>
  <inkml:trace contextRef="#ctx0" brushRef="#br0" timeOffset="19898.527">7207 13969 617 0,'0'0'0'0,"-9"0"0"0,-11 0 0 0,20 0 46 16,0 0-46-16,-4 0 47 0,8 2-47 0,-4-2 41 15,0 0-41-15,3 1 42 0,2 3-42 16,-5-4 11-16,0 0-11 0,5 1 11 0,2 1-11 0,-7-2 18 16,0 0-18-16,2 2 19 0,2 0-19 0,-4-2 22 0,0 0-22 15,0 0 23-15,3 5-23 0,-3-5 38 16,0 0-38-16,0 3 39 0,0 2-39 0,0-5 32 0,0 0-32 0,-3 4 32 15,1 4-32-15,2-8 32 0,0 0-32 16,-2 7 33-16,0 3-33 0,2-10 22 0,0 0-22 16,-7 12 22-16,2 2-22 0,0 2 5 0,2-1-5 0,-3-5 5 15,3-1-5-15,-4 1-50 0,5 2 50 16,-5 9-49-16,2 4 49 0,-4 3-57 0,4 1 57 0,1-9-57 16,4-2 57-16,0-18-58 0,0 0 58 0,0 35-57 15,0 12 57-15,0-47-53 0,0 0 53 0,0 55-52 16,0 6 52-16,2-3-33 0,0 2 33 0,0-5-33 15,1-2 33-15,-3-53-9 0,0 0 9 0,4 81-9 16,1 15 9-16,-2-12-2 0,6-9 2 0,-4-5-2 16,-1-6 2-16,-4-64 7 0,0 0-7 0,5 85 8 15,2 15-8-15,-2-16 28 0,-1-7-28 0,1-2 28 16,-2-5-28-16,-3-70 37 0,0 0-37 0,4 91 37 16,1 12-37-16,-5-103 43 0,0 0-43 0,5 108 44 15,2 7-44-15,-7-19 46 0,2-11-46 0,2-11 46 0,-1-14-46 16,-3-60 47-16,0 0-47 0,5 86 48 0,2 10-48 15,2-14 48-15,-4-7-48 0,4-11 48 0,0-11-48 0,-2 1 42 16,-6 0-42-16,6-10 43 0,-2-4-43 0,-1 1 47 16,5-2-47-16,-6-3 47 0,6-2-47 0,-9-34 47 15,0 0-47-15,9 47 47 0,-1 4-47 0,-8-51 47 16,0 0-47-16,9 72 48 0,3 14-48 0,-12-86 54 16,0 0-54-16,9 73 54 0,-4-3-54 0,-5-70 49 15,0 0-49-15,4 52 49 0,-1-14-49 0,-3-38 32 0,0 0-32 16,0 34 32-16,-3-7-32 0,3-27 15 0,0 0-15 15,0 29 16-15,-6-3-16 0,6-26 6 0,0 0-6 16,-1 22 6-16,-1-3-6 0,2-19-9 0,0 0 9 0,0 16-9 16,0-3 9-16,0-13-81 0,0 0 81 0,2 16-80 15,-1-3 80-15,-1-13-69 0,0 0 69 0,9 21-68 16,0 5 68-16,-9-26-90 0,0 0 90 0,9 24-90 16,-1 1 90-16,-8-25-116 0,0 0 116 0,5 26-116 15,2 1 116-15,-7-27-150 0,0 0 150 0,0 23-150 16,0-4 150-16,2 22-506 0</inkml:trace>
  <inkml:trace contextRef="#ctx0" brushRef="#br0" timeOffset="21581.19">4660 16866 371 0,'0'0'0'0,"0"0"0"0,0 0 0 15,0-4 1-15,2-1-1 0,-2 5-4 0,0 0 4 0,3-3-3 16,1 1 3-16,-4 2-10 0,0 0 10 0,0 0-10 16,2-2 10-16,-2 2-24 0,0 0 24 15,3 0-23-15,1 2 23 0,-4-2 0 0,0 0 0 16,5 2 0-16,2-2 0 0,-7 0 10 0,0 0-10 0,8 1 10 15,3 1-10-15,-11-2 26 0,0 0-26 0,16 2 26 16,5 1-26-16,-4 1 38 0,7-1-38 0,-6 1 38 16,-1-1-38-16,1-1 37 0,-3-2-37 0,-1 1 38 15,2 1-38-15,-2-2 39 0,3 0-39 0,-1 2 39 16,-2 0-39-16,-14-2 40 0,0 0-40 0,24 3 40 16,6 0-40-16,-30-3 26 0,0 0-26 0,35 4 26 0,7-2-26 15,-42-2 68-15,0 0-68 0,47 0 69 0,5 0-69 16,-3-2 67-16,-6-2-67 0,-8 3 67 0,-2-1-67 15,0 0 53-15,-3 2-53 0,-1 0 54 0,-2-1-54 0,-27 1 41 16,0 0-41-16,38 0 41 0,9 0-41 16,-47 0 35-16,0 0-35 0,50 1 36 0,10 3-36 0,-13-4 49 15,0-4-49-15,-9 4 50 0,-1 0-50 16,-37 0 18-16,0 0-18 0,43 0 19 0,4 0-19 0,-47 0 22 16,0 0-22-16,54-1 22 0,11-1-22 0,-10 0 34 15,-1 0-34-15,-7 2 34 0,-5 2-34 0,-42-2 10 16,0 0-10-16,51 0 11 0,1 0-11 0,-52 0 20 15,0 0-20-15,77 0 20 0,17 0-20 0,-19-3 8 16,-4-2-8-16,-24 5 9 0,-12 1-9 0,-35-1 9 0,0 0-9 16,45 0 10-16,8 0-10 0,-53 0 23 0,0 0-23 15,76 0 24-15,17-1-24 0,-20-5 0 0,-9 0 0 16,-15 2 1-16,-11 2-1 0,-38 2 7 0,0 0-7 0,51-1 8 16,6-1-8-16,-3-1-1 0,0-3 1 0,-5 3-1 15,-4 0 1-15,-3-1-28 0,-2-1 28 0,-3 2-28 16,-2-1 28-16,-35 4-6 0,0 0 6 0,47-1-6 15,7-1 6-15,-2 0-11 0,4 0 11 0,-7 1-11 16,-6 1 11-16,-5-2-9 0,1-1 9 0,-6 1-9 16,2 2 9-16,-35 0-4 0,0 0 4 0,47 2-3 15,7 1 3-15,-2 0-6 0,2-1 6 0,-7 0-6 16,-3 0 6-16,-4-1-3 0,-2 1 3 0,0 0-3 16,-3 1 3-16,-35-3 0 0,0 0 0 0,45 2 0 15,8-1 0-15,-6-2 0 0,-2-4 0 0,2 5 0 16,-5 1 0-16,-4 1 1 0,-3-2-1 0,-4 2 1 0,1-1-1 15,-1 1 9-15,-1-2-9 0,-1 2 9 0,1 0-9 0,-30-2 1 16,0 0-1-16,42 0 1 0,5-2-1 16,-5 0 1-16,-1-1-1 0,-2 1 1 0,-4-1-1 0,-2-1 3 15,-4 1-3-15,1 1 4 0,1 0-4 0,-31 2 1 16,0 0-1-16,35-1 2 0,5-3-2 0,-40 4 5 16,0 0-5-16,47-5 5 0,6 0-5 0,-53 5 6 15,0 0-6-15,54-5 7 0,-4-2-7 0,-50 7 7 16,0 0-7-16,52-5 8 0,2 0-8 0,-10 1 15 15,-2 3-15-15,-4-1 15 0,-5-2-15 0,-33 4 14 16,0 0-14-16,47-1 15 0,4-3-15 0,-51 4 25 16,0 0-25-16,52-5 26 0,2 0-26 0,-54 5 12 0,0 0-12 15,52-5 13-15,-1 0-13 0,-51 5 18 0,0 0-18 16,50-5 19-16,1 1-19 0,-51 4 15 0,0 0-15 16,56-3 15-16,-1-2-15 0,-55 5 9 0,0 0-9 0,54-4 10 15,2 1-10-15,-56 3 34 0,0 0-34 16,52-4 34-16,-3 3-34 0,-49 1 1 0,0 0-1 0,49-2 2 15,-2 0-2-15,-47 2 6 0,0 0-6 0,49-2 6 16,1 2-6-16,-50 0 24 0,0 0-24 0,52 0 25 16,-1 2-25-16,-51-2 1 0,0 0-1 0,47 2 2 15,-3-2-2-15,-44 0 6 0,0 0-6 0,38 2 7 16,-2-2-7-16,-36 0 33 0,0 0-33 0,30 1 33 16,-4-1-33-16,-26 0 1 0,0 0-1 0,26 2 1 0,-1 0-1 15,-25-2 5-15,0 0-5 0,21 1 6 0,-7-1-6 16,-14 0 15-16,0 0-15 0,12 0 15 15,-4 0-15-15,-8 0 3 0,0 0-3 0,6 0 4 0,-3 2-4 0,-3-2-58 16,0 0 58-16,-3-7-58 0,-6-5 58 0,9 12-137 16,0 0 137-16,-37-22-137 0,-20-9 137 15,-37-22-1183-15</inkml:trace>
  <inkml:trace contextRef="#ctx0" brushRef="#br0" timeOffset="24456.15">8622 16811 1233 0,'7'2'0'0,"-7"-2"-341"0,0 0 341 16,12 3-341-16,11 2 341 0,-23-5-118 0,0 0 118 0,15 4-118 15,-6-3 118-15,17 4-147 0</inkml:trace>
  <inkml:trace contextRef="#ctx0" brushRef="#br0" timeOffset="24829.152">8693 16818 91 0,'0'0'0'0,"0"0"0"16,4 0 0-16,-4 0 17 0,0 0-17 0,0 0 17 15,3 2-17-15,-3-2 45 0,0 0-45 0,0 0 46 16,0 0-46-16,0 0 61 0,0 0-61 0,0 0 62 15,0 0-62-15,0 0 62 0,0 0-62 0,0 0 62 16,0 0-62-16,0 0 64 0,0 0-64 0,0 0 64 0,0 0-64 16,0 0 58-16,0 0-58 0,0 0 59 15,0 0-59-15,0 0 51 0,0 0-51 0,0 0 52 0,0 0-52 16,0 0 50-16,0 0-50 0,0 0 50 16,0 0-50-16,0 0 37 0,0 0-37 0,0 0 37 0,0 0-37 15,0 0 26-15,0 0-26 0,0 0 26 0,0 0-26 0,0 0 34 16,0 0-34-16,0 0 35 0,0 0-35 0,0 0 36 15,0 0-36-15,0 0 37 0,0 0-37 0,0 0 23 16,0 0-23-16,0 0 24 0,0 0-24 0,0 0 28 16,0 0-28-16,0 0 28 0,0 0-28 0,0 0 38 15,0 0-38-15,0 0 38 0,0 0-38 0,0 0 32 16,0 0-32-16,0 0 32 0,0 0-32 0,0 0 38 0,0 0-38 16,0 0 38-16,0 0-38 0,0 0 24 0,0 0-24 15,2 6 25-15,1 5-25 0,-3-11 10 0,0 0-10 16,4 22 10-16,1 9-10 0,-5-31 19 0,0 0-19 0,4 32 20 15,1 4-20-15,-5-36-5 0,0 0 5 0,3 33-5 16,-3-1 5-16,0-32-111 0,0 0 111 0,2 24-111 16,0-5 111-16,3 24-943 0</inkml:trace>
  <inkml:trace contextRef="#ctx0" brushRef="#br0" timeOffset="25822.495">8017 16799 191 0,'0'0'0'0,"0"0"57"0,0 0-57 0,0 0 57 0,0 0-57 16,0 0 51-16,0 0-51 0,0 0 51 0,0 0-51 0,0 0 26 15,5 3-26-15,-5-3 26 0,0 0-26 0,0 0 5 16,0 4-5-16,4-1 6 0,-2 2-6 0,5 4-106 16,-4 3 106-16,2 5-105 0,-1 5 105 0,1 18-108 15</inkml:trace>
  <inkml:trace contextRef="#ctx0" brushRef="#br0" timeOffset="27261.201">9609 16830 852 0,'0'0'0'0,"0"0"-141"0,0 0 141 0,0-4-141 15,0-1 141-15,0 5-71 0,0 0 71 0,0-3-71 16,0 1 71-16,0 2-72 0,0 0 72 0,0 0-72 15,0 0 72-15,0 0-66 0,0 0 66 0,0 0-66 16,0 0 66-16,0 0-11 0,0 0 11 0,0 0-10 16,0 0 10-16,0 0 1 0,0 0-1 0,0 0 2 15,0 0-2-15,0 0 36 0,0 0-36 0,0 0 36 16,0 0-36-16,0 0 37 0,0 0-37 0,0 0 37 16,0 4-37-16,0-4 45 0,0 0-45 0,0 0 46 15,-3 3-46-15,3-3 28 0,0 0-28 0,0 0 28 16,0 0-28-16,0 0 10 0,0 0-10 0,0 0 10 0,0 0-10 15,0 0 12-15,0 0-12 0,0 0 12 0,0 0-12 16,0 0 23-16,0 0-23 0,0 0 24 16,0 0-24-16,0 0 6 0,0 0-6 0,0 0 7 0,0 0-7 0,0 0 34 15,0 0-34-15,0 0 34 0,0 0-34 16,0 0 27-16,0 0-27 0,0 0 27 0,0 0-27 0,0 0 33 16,0 0-33-16,0 0 33 0,0 0-33 0,0 0 13 15,0 0-13-15,0 0 14 0,0 0-14 0,0 0 31 16,0 0-31-16,0 0 31 0,0 0-31 0,0 0 27 15,0 0-27-15,0 0 27 0,0 0-27 0,0 0 38 0,0 0-38 16,0 0 39-16,0 0-39 0,0 0 38 0,0 0-38 16,0 0 39-16,0 0-39 0,0 0 34 0,0 0-34 15,0 0 34-15,0 0-34 0,0 0 23 0,0 0-23 16,0 0 24-16,0 0-24 0,0 0 28 0,0 0-28 0,0 0 28 16,0 0-28-16,0 0 21 0,0 0-21 0,0 0 21 15,0 0-21-15,0 0 26 0,0 0-26 0,0 0 26 16,0 0-26-16,0 0 38 0,0 0-38 0,0 0 39 15,0 0-39-15,0 0 32 0,0 0-32 0,0 0 32 16,0 0-32-16,0 0 32 0,0 0-32 0,0 0 33 16,0 0-33-16,0 0 13 0,0 0-13 0,0 0 14 15,0 5-14-15,0-5 2 0,0 0-2 0,3 9 3 16,1 1-3-16,-4-10-20 0,0 0 20 0,3 19-19 16,6 6 19-16,-9-25-164 0,0 0 164 0,9 36-164 15,-4 7 164-15,9 36-763 0</inkml:trace>
  <inkml:trace contextRef="#ctx0" brushRef="#br0" timeOffset="29674.376">8608 17359 91 0,'0'0'0'15,"3"-3"79"-15,2-2-79 0,1-1 80 0,1 1-80 16,-2 2 62-16,-2-1-62 0,1 3 63 0,-2 1-63 0,-2 0 43 15,0 0-43-15,0 0 44 0,0 0-44 0,0 0 39 16,0 0-39-16,0 0 39 0,0 0-39 0,0 0 33 16,-2 3-33-16,2-3 34 0,-4 4-34 0,4-4 32 15,0 3-32-15,0-3 32 0,-3 3-32 0,3-3 38 16,-4 0-38-16,4 0 38 0,0 0-38 0,0 0 38 16,0 4-38-16,0-4 39 0,0 0-39 0,0 0 51 0,0 0-51 15,0 0 51-15,0 0-51 0,0 0 36 0,0 0-36 0,0 0 37 16,7-4-37-16,-7 4 35 0,0 0-35 0,4-3 35 15,1 0-35-15,-5 3 23 0,0 0-23 0,5-4 24 16,2-1-24-16,-7 5 17 0,0 0-17 0,9-5 17 16,-4 0-17-16,-5 5 18 0,0 0-18 0,7-4 19 15,2 1-19-15,-9 3 15 0,0 0-15 0,3-2 15 16,3 0-15-16,-6 2 16 0,0 0-16 0,3-1 17 16,2 1-17-16,-5 0 9 0,0 0-9 0,4 0 9 15,1-2-9-15,-5 2 4 0,0 0-4 0,4 0 4 16,-3 0-4-16,-1 0 13 0,0 0-13 0,4 2 13 15,-1 1-13-15,-3-3-2 0,0 0 2 0,4 4-1 16,1-3 1-16,-5-1-17 0,0 0 17 0,3 5-17 16,6 1 17-16,-9-6-10 0,0 0 10 0,5 5-9 0,2 0 9 15,-7-5-5-15,0 0 5 0,6 5-5 0,-1 0 5 0,-5-5-22 16,0 0 22-16,3 7-22 0,1 0 22 16,-4-7-30-16,0 0 30 0,0 12-30 0,0 3 30 0,0-15-12 15,0 0 12-15,-9 21-12 0,0 5 12 0,9-26-13 16,0 0 13-16,-7 22-12 0,-1 0 12 0,8-22-4 15,0 0 4-15,-9 21-4 0,-3-4 4 0,12-17-1 16,0 0 1-16,-9 15 0 0,0-1 0 0,9-14-6 16,0 0 6-16,-5 10-5 0,2-5 5 0,3-5-1 15,0 0 1-15,-7 5 0 0,5 1 0 0,2-6-3 16,0 0 3-16,-4 3-2 0,-1 0 2 0,5-3 0 0,0 0 0 16,-3 2 0-16,3 0 0 0,0-2 13 0,0 0-13 15,-6 2 14-15,6-2-14 0,0 0 17 0,0 0-17 16,-3 0 17-16,0 0-17 0,3 0 5 0,0 0-5 15,0 0 5-15,-4 1-5 0,4-1 1 0,0 0-1 0,0 0 1 16,0 0-1-16,0 0 0 0,0 0 0 16,0 0 1-16,4-7-1 0,-4 7 2 0,0 0-2 0,3-3 2 15,-3 0-2-15,0 3 1 0,0 0-1 16,0-4 2-16,3 1-2 0,-3 3 4 0,0 0-4 0,2-4 5 16,2 1-5-16,-4 3 6 0,0 0-6 0,3-4 7 15,2 1-7-15,-5 3 7 0,0 0-7 0,6-3 8 16,1-1-8-16,-7 4 15 0,0 0-15 0,8-3 15 15,-2 1-15-15,-6 2 8 0,0 0-8 0,7-2 8 16,-2-1-8-16,-5 3 15 0,0 0-15 0,7-2 16 0,1 2-16 16,-8 0 15-16,0 0-15 0,9 2 15 0,0 0-15 15,-9-2 4-15,0 0-4 0,9 3 4 0,3 0-4 16,-12-3 7-16,0 0-7 0,12 7 8 0,2 0-8 16,-14-7 3-16,0 0-3 0,12 7 3 0,0 2-3 0,-12-9-7 15,0 0 7-15,11 6-6 0,1 1 6 0,-12-7-136 16,0 0 136-16,7 5-135 0,2 1 135 0,-9-6-114 15,0 0 114-15,-4-6-113 0,-8-4 113 0,-5-5-512 16</inkml:trace>
  <inkml:trace contextRef="#ctx0" brushRef="#br0" timeOffset="31040.128">9580 17284 214 0,'0'0'0'0,"0"0"64"0,0 0-64 16,7-2 65-16,7-3-65 0,-14 5 71 0,0 0-71 0,8-2 71 16,-2 0-71-16,-6 2 62 0,0 0-62 0,3-1 62 15,1 1-62-15,-4 0 47 0,0 0-47 0,0 0 47 16,3 0-47-16,-3 0 43 0,0 0-43 0,0 0 44 16,5 1-44-16,-5-1 52 0,0 0-52 0,6 0 52 15,2 0-52-15,-8 0 36 0,0 0-36 0,9 0 37 16,1 0-37-16,-10 0 35 0,0 0-35 0,9 0 35 15,0 2-35-15,-9-2 23 0,0 0-23 0,9 2 24 16,-1-2-24-16,-8 0 27 0,0 0-27 0,9 2 27 16,-4 1-27-16,-5-3 43 0,0 0-43 0,7 3 44 15,-3 1-44-15,-4-4 23 0,0 0-23 0,5 3 24 16,-2 2-24-16,-3-5 29 0,0 0-29 0,0 7 29 0,0 0-29 16,0-7 7-16,0 0-7 0,0 10 8 15,-3 2-8-15,3-12 10 0,0 0-10 0,0 11 11 16,-5-1-11-16,5-10 15 0,0 0-15 0,-4 9 16 0,1-3-16 15,3-6-17-15,0 0 17 0,-4 7-16 0,3-2 16 0,1-5-40 16,0 0 40-16,0 6-40 0,0-3 40 0,0-3-32 16,0 0 32-16,0 3-32 0,1-1 32 0,-1-2-25 15,0 0 25-15,4 2-24 0,1-2 24 0,-5 0-17 16,0 0 17-16,7 2-17 0,-4-2 17 0,-3 0-28 16,0 0 28-16,6 0-28 0,-3 0 28 0,-3 0-12 15,0 0 12-15,5 0-12 0,-1 0 12 0,-4 0-28 0,0 0 28 16,5 0-28-16,2 1 28 0,2 1-12 0,-4 1 12 15,0-1-12-15,2 0 12 0,-3 0-19 0,1 1 19 16,-2 0-18-16,3-1 18 0,-6-2-15 16,0 0 15-16,8 5-15 0,-1 0 15 0,-7-5-5 0,0 0 5 15,9 7-4-15,0 0 4 0,-9-7-1 0,0 0 1 0,5 9 0 16,0-1 0-16,-5-8 0 0,0 0 0 0,4 10 0 16,-1 2 0-16,-3-12 7 0,0 0-7 0,0 14 8 15,0 0-8-15,0-14-4 0,0 0 4 0,0 12-3 16,-5 0 3-16,5-12-94 0,0 0 94 0,-21 7-94 15,-9-6 94-15,-24 8-457 0</inkml:trace>
  <inkml:trace contextRef="#ctx0" brushRef="#br0" timeOffset="43414.05">7178 14356 102 0,'0'0'0'0,"0"3"0"0,3 1 0 0,-3-4 36 0,0 0-36 16,0 0 36-16,2 0-36 0,-2 0 42 0,0 0-42 0,0 0 43 16,3-2-43-16,-3 2 40 0,0 0-40 0,0 0 41 15,0 0-41-15,0 0 41 0,0 0-41 0,0 0 42 16,0 0-42-16,0 0 34 0,0 0-34 0,0 0 35 15,0 0-35-15,0 0 23 0,0 0-23 0,0 0 24 16,0 0-24-16,0 0 35 0,0 0-35 0,0 0 36 16,0 0-36-16,0 0 42 0,0 0-42 0,0 0 43 15,0 0-43-15,0 0 34 0,0 0-34 0,0 0 34 16,0 0-34-16,0 0 8 0,0 0-8 0,0 0 9 16,0 0-9-16,0 0 13 0,0 0-13 0,0 0 13 15,0 0-13-15,0 0 15 0,0 0-15 0,0 0 16 16,0 0-16-16,0 0 14 0,0 0-14 0,0 0 15 15,0 0-15-15,0 0 9 0,0 0-9 0,0 0 9 0,0 0-9 16,0 0 25-16,0 0-25 0,0 0 26 0,0 0-26 16,0 0 6-16,0 0-6 0,0 0 6 0,0 0-6 15,0 0 9-15,0 0-9 0,0 0 10 0,0 0-10 0,0 0 3 16,0 0-3-16,0 0 4 0,0 0-4 16,0 0 12-16,0 0-12 0,0 0 13 0,0 0-13 0,0 0 3 15,0 0-3-15,0 0 4 0,0 0-4 0,0 0 19 16,0 0-19-16,0 0 20 0,0 0-20 0,0 0 3 15,0 0-3-15,0 0 3 0,0 0-3 0,0 0 7 16,0 0-7-16,0 0 7 0,0 0-7 0,0 0 8 16,0 0-8-16,0 0 8 0,4 5-8 0,-4-5 7 15,0 0-7-15,0 0 8 0,5 4-8 0,-5-4 8 16,0 0-8-16,0 3 8 0,3 2-8 0,-3-5 3 0,0 0-3 16,2 2 4-16,0 0-4 0,-2-2 0 15,0 0 0-15,2 3 1 0,1-1-1 0,-3-2 0 0,0 0 0 0,0 3 0 16,4-1 0-16,-4-2 0 0,0 0 0 15,0 3 0-15,0 1 0 0,0-4 1 0,0 0-1 0,1 3 1 16,3 1-1-16,-4-4 4 0,0 0-4 0,0 3 4 16,3 1-4-16,-3-4 7 0,0 0-7 0,6 5 7 15,-3 0-7-15,-3-5 15 0,0 0-15 0,2 5 15 16,5 2-15-16,-7-7 3 0,0 0-3 0,3 7 4 16,2 0-4-16,-5-7 0 0,0 0 0 0,4 6 1 15,1 1-1-15,-5-7 5 0,0 0-5 0,5 7 6 16,2 0-6-16,-7-7 7 0,0 0-7 0,4 9 8 0,1-3-8 15,-5-6 3-15,0 0-3 0,5 11 3 16,2-1-3-16,-7-10 20 0,0 0-20 0,9 12 20 0,-4-2-20 16,-5-10 3-16,0 0-3 0,7 12 3 15,2 2-3-15,-9-14 2 0,0 0-2 0,9 14 3 0,-1-1-3 16,-8-13 5-16,0 0-5 0,12 14 6 0,-1 3-6 16,-11-17 2-16,0 0-2 0,10 12 3 0,4-2-3 0,-14-10 10 15,0 0-10-15,9 14 11 0,3 2-11 0,-12-16 8 16,0 0-8-16,12 13 9 0,-1 4-9 0,-11-17 15 15,0 0-15-15,12 17 15 0,4 2-15 0,-16-19 8 16,0 0-8-16,14 19 9 0,1 2-9 0,-15-21 3 16,0 0-3-16,18 19 4 0,-4 1-4 0,-14-20 13 15,0 0-13-15,15 17 13 0,-2 2-13 0,-13-19 8 0,0 0-8 16,14 21 8-16,1-1-8 0,-15-20 3 0,0 0-3 16,11 21 4-16,1-1-4 0,-12-20 20 0,0 0-20 15,12 21 20-15,0-2-20 0,-3 0 3 0,0-2-3 0,-4-5 3 16,-2-5-3-16,3 3 6 0,1-2-6 15,-6-1 7-15,3-2-7 0,-1 4 14 0,6-6-14 0,-6 6 15 16,3 0-15-16,2 3 8 0,1 1-8 0,-2-4 8 16,-7-2-8-16,5 1 9 0,4 1-9 0,-5-1 9 15,1 3-9-15,-5-11 8 0,0 0-8 0,7 18 8 16,3 6-8-16,-10-24 8 0,0 0-8 0,12 23 8 16,1-1-8-16,-13-22 15 0,0 0-15 0,8 22 15 15,4 1-15-15,-12-23 3 0,0 0-3 0,13 22 4 16,-3 0-4-16,-10-22 12 0,0 0-12 0,16 24 13 15,-2 0-13-15,-14-24 8 0,0 0-8 0,15 22 9 16,-2 1-9-16,-13-23 15 0,0 0-15 0,14 20 15 16,-2-3-15-16,-12-17 23 0,0 0-23 0,14 19 24 0,1 0-24 15,-15-19 7-15,0 0-7 0,14 22 8 16,5 2-8-16,-5-2 5 0,-1-1-5 0,-3-4 5 0,0-3-5 16,-10-14 13-16,0 0-13 0,11 14 13 0,-2-1-13 0,-9-13 14 15,0 0-14-15,10 16 15 0,-1 1-15 0,-9-17 8 16,0 0-8-16,9 17 9 0,1 0-9 0,-10-17 16 15,0 0-16-15,10 21 17 0,4 1-17 0,-14-22 3 16,0 0-3-16,7 19 4 0,2 0-4 0,-9-19 6 16,0 0-6-16,9 17 7 0,-1 0-7 0,1-2 7 15,0-1-7-15,-6-5 8 0,-3-4-8 0,0-5 3 16,0 0-3-16,9 12 3 0,2 5-3 0,-1-2-2 0,-1 1 2 16,-1-6-2-16,-2-5 2 0,-6-5-22 15,0 0 22-15,7 7-22 0,-2-2 22 0,-5-5-15 0,0 0 15 16,5 7-14-16,2 1 14 0,-7-8-19 0,0 0 19 0,9 11-18 15,-1 1 18-15,-8-12-15 0,0 0 15 0,9 12-15 16,0 1 15-16,-9-13-10 0,0 0 10 0,9 16-9 16,3-4 9-16,-12-12-17 0,0 0 17 0,12 15-16 15,0 2 16-15,-12-17 0 0,0 0 0 0,14 18 0 16,0-3 0-16,-14-15 5 0,0 0-5 0,16 17 5 16,-1 2-5-16,-15-19 3 0,0 0-3 0,18 19 4 15,-4 0-4-15,-14-19 7 0,0 0-7 0,12 17 7 16,0 0-7-16,-12-17 22 0,0 0-22 0,11 15 23 15,-1-1-23-15,-10-14 0 0,0 0 0 0,11 12 1 16,-1 0-1-16,-1 0 7 0,-1 0-7 0,1-5 8 16,-4-2-8-16,-1 2 1 0,-1 0-1 0,3-4 1 0,-6-1-1 15,3 3 0-15,2 0 0 0,-1-1 0 16,-3-3 0-16,3 4 2 0,-1 1-2 0,-3-3 2 0,4 0-2 16,1 3 0-16,-1 0 0 0,-3 0 0 0,3-1 0 15,-1 0 2-15,3 0-2 0,-6 0 2 0,3-2-2 16,-3 3 1-16,5 0-1 0,-1 0 2 0,-3-1-2 0,3 0 0 15,3 0 0-15,-5-2 0 0,1 1 0 0,-3-1 3 16,4 2-3-16,-3 1 4 0,-1-3-4 0,0 2 2 16,4 2-2-16,-4 0 2 0,3 0-2 0,3 1 5 15,1 1-5-15,-6-2 6 0,3-4-6 0,-4-3 13 16,0 0-13-16,3 7 14 0,2 2-14 16,-5-9 3-16,0 0-3 0,6 10 4 0,1 0-4 15,-7-10 3-15,0 0-3 0,8 12 3 0,-2 2-3 0,-6-14 10 0,0 0-10 16,7 14 11-16,1-1-11 0,-8-13 8 0,0 0-8 15,6 14 8-15,0 1-8 0,-6-15 8 0,0 0-8 16,6 14 9-16,-1 0-9 0,-5-14 1 16,0 0-1-16,7 12 1 0,2 0-1 0,-9-12 0 0,0 0 0 0,8 10 1 15,-2 0-1-15,-6-10 0 0,0 0 0 0,7 11 1 16,-2-1-1-16,-5-10 0 0,0 0 0 0,5 10 0 16,2-1 0-16,-7-9 2 0,0 0-2 0,3 8 2 15,6 1-2-15,-9-9 1 0,0 0-1 0,5 7 2 16,1 0-2-16,-6-7 4 0,0 0-4 0,7 5 5 15,-4 0-5-15,-3-5 12 0,0 0-12 0,5 5 13 16,-1 0-13-16,-4-5 8 0,0 0-8 0,5 5 9 16,-2 2-9-16,-3-7 3 0,0 0-3 0,2 7 4 15,2 0-4-15,-4-7 7 0,0 0-7 0,3 7 7 0,1-1-7 16,-4-6 7-16,0 0-7 0,5 7 7 0,0 0-7 16,-5-7 7-16,0 0-7 0,7 5 8 0,-2 0-8 0,-5-5 8 15,0 0-8-15,4 6 8 0,-1-1-8 0,-3-5 3 16,0 0-3-16,6 5 4 0,-3 2-4 15,-3-7 2-15,0 0-2 0,5 7 2 0,0-1-2 0,-5-6 1 16,0 0-1-16,7 7 2 16,-5 2-2-16,2-1 8 0,3-1-8 0,-6-2 9 0,3 1-9 0,-1-1 0 15,-1 0 0-15,2 0 1 0,1 0-1 0,2 0 0 16,-2 2 0-16,-2-2 1 0,1 0-1 0,-4-5 0 16,0 0 0-16,5 7 0 0,-1 0 0 0,-4-7-1 15,0 0 1-15,5 9 0 0,0-1 0 0,-5-8 2 16,0 0-2-16,7 9 2 0,-2 1-2 0,-5-10 2 0,0 0-2 15,7 10 2-15,-2-1-2 0,-5-9 1 0,0 0-1 0,6 10 2 16,1 2-2-16,-7-12 1 0,0 0-1 0,5 12 2 16,2 2-2-16,-7-14 8 0,0 0-8 0,5 12 9 15,0-2-9-15,-5-10 8 0,0 0-8 0,7 9 8 16,-5-1-8-16,-2-8 3 0,0 0-3 0,4 7 4 16,2-2-4-16,-6-5 2 0,0 0-2 0,2 5 3 15,5 1-3-15,-7-6 5 0,0 0-5 0,2 5 5 16,1 0-5-16,-3-5 6 0,0 0-6 0,4 5 6 15,-1 2-6-15,-3-7 7 0,0 0-7 0,6 7 8 16,-3-2-8-16,-3-5 3 0,0 0-3 0,2 5 4 16,5 0-4-16,-7-5 6 0,0 0-6 0,2 4 6 15,5-1-6-15,-6-1 3 0,6-1-3 0,-5 1 3 0,0 0-3 16,-2-2 5-16,5 3-5 0,-5-3 5 16,3 5-5-16,-3-1 3 0,6-2-3 0,-6 1 3 0,3-1-3 15,-3-2 0-15,5 3 0 0,-5-3 0 0,4 2 0 16,-4-2 0-16,5 2 0 0,-1-1 0 0,-1 3 0 15,-3-4 0-15,0 0 0 0,5 3 0 0,-1 2 0 0,-4-5 1 16,0 0-1-16,5 5 1 0,0-1-1 0,-5-4 1 16,0 0-1-16,7 5 1 0,-2-2-1 0,-5-3 0 15,0 0 0-15,7 4 0 0,2-1 0 0,-9-3 0 16,0 0 0-16,5 2 1 0,2 0-1 0,-7-2 0 16,0 0 0-16,9 0 1 0,-4 0-1 0,-5 0 0 0,0 0 0 15,4 0 1-15,4 1-1 0,-8-1 3 0,0 0-3 16,6 2 3-16,1-2-3 0,-7 0 2 0,0 0-2 15,8 2 2-15,1-1-2 0,-9-1 5 16,0 0-5-16,9 2 5 0,-1 0-5 0,-8-2 2 0,0 0-2 0,9 2 3 16,-4-2-3-16,-5 0 1 0,0 0-1 0,7 0 2 15,-1 0-2-15,-6 0 0 16,0 0 0-16,7 0 0 0,-2 0 0 0,-5 0 1 0,0 0-1 0,3 0 1 16,2 1-1-16,-5-1 0 0,0 0 0 0,4 0 0 15,-1 0 0-15,-3 0 0 0,0 0 0 0,6-1 1 16,-1-1-1-16,-5 2 0 0,0 0 0 0,7-2 0 15,-2-1 0-15,4-1-2 0,-4-1 2 0,2 2-2 16,-4-1 2-16,3 3 0 0,-3-1 0 0,-1 0 0 16,1 2 0-16,1-2-2 0,-1 1 2 0,3-1-1 15,-5 0 1-15,-1 2-5 0,0 0 5 0,7-3-5 0,-3-1 5 16,-4 4-3-16,0 0 3 0,5-5-2 0,4 0 2 16,-9 5-2-16,0 0 2 0,7-7-2 0,7-3 2 15,-14 10-1-15,0 0 1 0,8-8-1 0,1-3 1 0,-9 11-4 16,0 0 4-16,9-10-3 0,-2 0 3 0,-7 10-2 15,0 0 2-15,8-11-2 0,-2 3 2 0,-6 8-2 16,0 0 2-16,7-10-1 0,-2-1 1 0,-5 11-1 16,0 0 1-16,9-12-1 0,-4-3 1 0,-5 15-4 15,0 0 4-15,9-16-3 0,1 1 3 16,-10 15-2-16,0 0 2 0,10-15-2 0,1-3 2 0,-2 3-2 16,-1 0 2-16,-2 6-1 0,-3 4 1 0,2 0 0 15,0 0 0-15,2 1 0 0,-3 3 0 0,-4 1 0 16,0 0 0-16,5-6 0 0,4 1 0 0,-9 5 0 0,0 0 0 15,5-5 0-15,2 0 0 0,-7 5 1 0,0 0-1 16,4-5 2-16,1-2-2 0,-5 7 0 0,0 0 0 16,5-7 0-16,-2 0 0 0,-3 7 1 0,0 0-1 0,4-7 2 15,1-1-2-15,-5 8 0 0,0 0 0 0,5-9 0 16,2 1 0-16,-7 8 0 0,0 0 0 0,4-9 0 16,1 2 0-16,-5 7 0 0,0 0 0 0,5-8 0 15,2-3 0-15,-7 11 0 0,0 0 0 0,6-8 0 16,0-2 0-16,-6 10 0 0,0 0 0 0,6-11 1 15,2-1-1-15,-8 12 1 0,0 0-1 0,6-12 1 16,2 0-1-16,-8 12-2 0,0 0 2 0,7-12-1 16,2-1 1-16,-9 13-10 0,0 0 10 0,9-16-10 15,-1-1 10-15,-8 17-5 0,0 0 5 0,13-15-4 16,-5-2 4-16,-8 17-14 0,0 0 14 0,13-16-13 16,-1-1 13-16,-12 17-4 0,0 0 4 0,10-17-3 0,2 0 3 15,-12 17 0-15,0 0 0 0,13-19 0 16,-1-2 0-16,-12 21 0 0,0 0 0 0,12-20 0 0,-2-2 0 15,1 1-2-15,3 0 2 0,-5 6-1 0,-6 1 1 16,6 1-10-16,-6-1 10 0,2 0-10 0,1 2 10 0,1 0-25 16,-2-2 25-16,-2 4-24 0,3 2 24 0,-3-1-13 15,1 1 13-15,1-3-13 0,0 1 13 0,2 1-11 16,-4 1 11-16,3-2-10 0,2-1 10 0,-8 11-5 16,0 0 5-16,9-12-4 0,3-3 4 0,-12 15-7 15,0 0 7-15,12-21-7 0,6-3 7 0,-18 24-1 0,0 0 1 16,17-27 0-16,1-2 0 0,-18 29-2 15,0 0 2-15,17-31-2 0,2-3 2 0,-19 34 0 0,0 0 0 16,23-31 0-16,-2 2 0 0,-21 29-2 0,0 0 2 16,21-29-1-16,-4-2 1 0,-17 31-4 0,0 0 4 15,21-29-4-15,0-2 4 0,-21 31-3 16,0 0 3-16,21-33-2 0,0 1 2 0,-21 32-6 0,0 0 6 0,19-38-5 16,0-3 5-16,-19 41-3 0,0 0 3 0,19-43-3 15,-1-3 3-15,1 6-5 0,-5 3 5 0,2 4-5 16,-6 2 5-16,0 2-3 0,1 4 3 0,-1 1-3 15,1 3 3-15,-11 21 0 0,0 0 0 0,12-26 0 16,4-3 0-16,-16 29 0 0,0 0 0 0,17-32 0 16,1-6 0-16,-18 38 0 0,0 0 0 0,20-39 0 15,7-3 0-15,-27 42-1 0,0 0 1 0,26-42-1 16,7-3 1-16,-4 4-1 0,1 2 1 0,-7 4-1 16,1 3 1-16,-24 32-9 0,0 0 9 0,21-35-8 0,2 1 8 15,-23 34-15-15,0 0 15 0,21-32-15 0,-2 1 15 16,-19 31 4-16,0 0-4 0,17-26 4 0,-3 2-4 0,-14 24 0 15,0 0 0-15,12-17 0 0,-3 5 0 16,-9 12 3-16,0 0-3 0,5-10 3 0,2 3-3 16,-7 7 21-16,0 0-21 0,2-5 21 0,1 3-21 0,-3 2 3 15,0 0-3-15,0 0 3 0,4-2-3 16,-4 2 3-16,0 0-3 0,0 0 3 0,0 0-3 0,0 0 5 16,0 0-5-16,0 0 6 0,0 0-6 0,0 0 0 15,0 0 0-15,0 0 1 0,0 0-1 0,0 0 12 16,0 0-12-16,0 0 12 0,0 0-12 0,0 0 3 15,0 0-3-15,0 0 4 0,0 0-4 0,0 0 2 16,0 0-2-16,0 0 3 0,0 0-3 0,0 0 11 16,0 0-11-16,0 0 11 0,0 0-11 0,0 0 3 0,0 0-3 0,0 0 4 15,0 0-4-15,0 0 6 0,0 0-6 16,0 0 6-16,0 0-6 0,0 0 3 0,0 0-3 0,0 0 3 16,0 0-3-16,0 0 2 0,0 0-2 0,0 0 2 15,0 0-2-15,0 0 9 0,0 0-9 0,0 0 10 16,0 0-10-16,0 0 0 0,0 0 0 0,0 0 1 15,0 0-1-15,0 0 3 0,0 0-3 0,0 0 4 16,0 0-4-16,0 0 0 0,0 0 0 0,0 0 0 16,0 0 0-16,0 0 0 0,0 0 0 0,0 0 0 15,0 0 0-15,0 0-1 0,0 0 1 0,0 0 0 16,3-3 0-16,-3 3-1 0,0 0 1 0,0 0-1 0,2-5 1 16,-2 5 0-16,0 0 0 0,0 0 0 0,4-5 0 15,-4 5-1-15,0 0 1 0,0 0 0 16,0-4 0-16,0 4-94 0,0 0 94 0,3-8-94 15,-1-4 94-15,-2 12-81 0,0 0 81 0,7-19-1262 0,-14 38 1262 0</inkml:trace>
  <inkml:trace contextRef="#ctx0" brushRef="#br0" timeOffset="49661.284">9080 16859 102 0,'0'0'0'0,"0"0"41"0,-2-7-41 0,2 4 42 16,2 1-42-16,-2 2 38 0,0 0-38 0,0 0 38 16,0 0-38-16,0 0 46 0,0 0-46 0,0 0 46 15,0 0-46-15,0 0 42 0,-2 3-42 0,-1 1 42 16,-3-1-42-16,3 4 27 0,-6 2-27 0,2-1 27 0,2 2-27 15,-4 2 18-15,4 4-18 0,-2-8 18 0,4-2-18 16,3-6 27-16,0 0-27 0,-6 10 27 0,1 0-27 0,5-10 12 16,0 0-12-16,-3 10 13 0,-1-1-13 15,4-9 18-15,0 0-18 0,-2 7 19 0,2-2-19 0,0-5 8 16,0 0-8-16,-3 5 9 0,3-1-9 0,0-4 1 16,0 0-1-16,0 3 1 0,0 0-1 0,0-3 1 15,0 0-1-15,0 4 1 0,0-2-1 0,0-2-18 16,0 0 18-16,0 3-18 0,0-1 18 0,0-2-85 15,0 0 85-15,-3 5-85 0,3 0 85 0,-2 5-263 0</inkml:trace>
  <inkml:trace contextRef="#ctx0" brushRef="#br0" timeOffset="50307.124">9193 16879 158 0,'0'0'0'0,"0"0"42"0,0 0-42 0,0 0 42 16,-7 2-42-16,7-2 40 0,0 0-40 0,-2 7 41 15,-1 2-41-15,3-9 36 0,0 0-36 0,-5 12 36 16,-2 3-36-16,7-15 50 0,0 0-50 0,-9 22 51 15,0 7-51-15,9-29 29 0,0 0-29 0,-8 24 29 16,-1 0-29-16,9-24 26 0,0 0-26 0,-9 23 26 16,0-5-26-16,9-18 25 0,0 0-25 0,-3 19 26 15,-2-3-26-15,5-16 14 0,0 0-14 0,-4 13 15 16,4-2-15-16,0-11 5 0,0 0-5 0,-3 8 5 16,1-3-5-16,2-5 15 0,0 0-15 0,0 6 15 15,0-1-15-15,0-5 0 0,0 0 0 0,-3 3 1 16,3 1-1-16,0-4-10 0,0 0 10 0,0 3-9 0,0 0 9 15,0-3-75-15,0 0 75 0,0 4-74 0,0-1 74 16,0-3-62-16,0 0 62 0,0 0-61 0,5 4 61 16,2-1-252-16</inkml:trace>
  <inkml:trace contextRef="#ctx0" brushRef="#br0" timeOffset="50707.058">9380 16929 662 0,'-4'2'0'0,"4"-2"73"0,0 0-73 16,-3 3 74-16,1 1-74 0,2-4-158 0,5-5 158 16,-5 5-157-16,0-4 157 0,0 4-99 0,0 0 99 15,0 0-99-15,0 0 99 0,0 0-34 0,-3-2 34 0,3 2-34 16,0 0 34-16,0 0 1 0,0 0-1 0,0 0 1 15,-2 0-1-15,2 0 39 0,0 0-39 0,0 0 40 16,-4 0-40-16,4 0 26 0,0 0-26 0,0 0 26 16,-7 4-26-16,7-4 35 0,0 0-35 0,-5 3 36 15,0 1-36-15,5-4 32 0,0 0-32 0,-9 8 32 16,-3 3-32-16,12-11 13 0,0 0-13 0,-12 12 13 16,-2 1-13-16,14-13 37 0,0 0-37 0,-12 16 37 15,-1 1-37-15,13-17 2 0,0 0-2 0,-12 17 2 16,2 0-2-16,10-17 3 0,0 0-3 0,-7 15 3 15,2 1-3-15,5-16 0 0,0 0 0 0,-7 15 0 0,5 2 0 16,2-17-33-16,0 0 33 0,-4 14-33 16,-1-2 33-16,5-12-75 0,0 0 75 0,-2 10-74 0,2 1 74 15,-1 9-215-15</inkml:trace>
  <inkml:trace contextRef="#ctx0" brushRef="#br0" timeOffset="51133.39">9421 16974 169 0,'0'0'0'0,"0"0"60"0,0 0-60 0,-7 17 60 0,-1 10-60 15,8-27 51-15,0 0-51 0,-9 21 51 0,2-2-51 0,7-19 34 16,0 0-34-16,-5 20 34 0,1 1-34 0,4-21-44 16,0 0 44-16,-1 15-44 0,-3-1 44 0,4-14-91 15,0 0 91-15,0 12-91 0,-3-2 91 0,1 12-59 16</inkml:trace>
  <inkml:trace contextRef="#ctx0" brushRef="#br0" timeOffset="54554.258">18109 12725 863 0,'0'0'0'0,"0"-5"0"0,5-2 0 15,-5 7 45-15,0 0-45 0,6-7 45 0,-1 0-45 16,-5 7-42-16,0 0 42 0,7-12-42 0,2-1 42 0,-9 13-137 15,0 0 137-15,7-16-136 0,1-1 136 16,8-15-353-16</inkml:trace>
  <inkml:trace contextRef="#ctx0" brushRef="#br0" timeOffset="64871.303">7385 14639 135 0,'0'0'0'0,"-4"-2"0"0,-1 0 0 0,5 2 62 16,0 0-62-16,0 0 62 0,0-3-62 0,0 3 72 16,0 0-72-16,0 0 72 0,0 0-72 0,0 0 67 15,0 0-67-15,0 0 67 0,0 0-67 0,0 0 77 16,0 0-77-16,0 0 78 0,0 0-78 0,0 0 61 0,0 0-61 16,0 0 62-16,0 0-62 0,0 0 53 0,0 0-53 15,0 0 54-15,0 0-54 0,0 0 44 16,0 0-44-16,0 0 45 0,0 3-45 0,0-3 36 0,0 0-36 15,-3 7 36-15,-6 5-36 0,9-12 39 16,0 0-39-16,-9 16 40 0,-3 2-40 0,12-18 39 0,0 0-39 0,-17 26 39 16,-1 7-39-16,18-33 25 0,0 0-25 0,-16 30 26 15,3 1-26-15,13-31 40 0,0 0-40 0,-16 31 41 16,2 2-41-16,14-33 14 0,0 0-14 0,-12 32 15 16,0 1-15-16,-1-2 13 0,-1-2-13 0,6-10 13 15,4-7-13-15,-1-2 17 0,-2-2-17 0,5 3 17 16,2-1-17-16,-3 4 14 0,-4 1-14 0,5-5 15 15,2-6-15-15,-3 3 15 0,-1 0-15 0,2-2 16 16,4-4-16-16,-4 3 16 0,2 1-16 0,0-2 17 16,0 1-17-16,0-4 4 0,0 3-4 0,0-3 4 0,0 0-4 15,0 0 0-15,0 0 0 0,0 0 0 16,0 4 0-16,0-4-137 0,0 0 137 0,0 0-137 16,0 0 137-16,0 0-193 0,0 0 193 0,0 0-193 0,0 5 193 0,0 0-569 15</inkml:trace>
  <inkml:trace contextRef="#ctx0" brushRef="#br0" timeOffset="65456.82">7641 15029 102 0,'0'0'0'0,"-11"-1"0"15,-4-6 0-15,6 5 29 0,6 0-29 0,3 2 29 16,3 2-29-16,1 1 48 0,1 3-48 0,-5-3 48 16,3-1-48-16,-3-2 52 0,0 3-52 0,0-3 53 15,0 0-53-15,0 0 38 0,0 0-38 0,0 0 39 16,-3 4-39-16,3-4 28 0,-5 5-28 0,1-2 28 0,-3 1-28 16,7-4 34-16,0 0-34 0,-9 6 34 0,-1 3-34 15,10-9 12-15,0 0-12 0,-16 12 13 0,-1 3-13 16,17-15 6-16,0 0-6 0,-21 16 6 0,0 4-6 0,21-20 9 15,0 0-9-15,-23 28 9 0,-6 3-9 0,29-31 0 16,0 0 0-16,-25 34 1 0,-1 4-1 0,26-38 0 16,0 0 0-16,-21 36 0 0,-3 1 0 0,5-3-1 15,-2-3 1-15,9-8 0 0,3-8 0 16,0 2 0-16,-3-3 0 0,3 3 0 0,1 2 0 0,-5-2 28 16,5 0-28-16,1-7 28 0,7-6-28 0,-2 1 6 15,2-2-6-15,-7 8 7 0,2 2-7 0,5-13 5 16,0 0-5-16,-5 12 6 0,1-1-6 0,4-11 0 0,0 0 0 15,-3 8 0-15,1-1 0 0,2-7-19 0,0 0 19 16,-2 5-18-16,0 0 18 0,2-5-91 16,0 0 91-16,0 4-91 0,0-1 91 0,0-3-122 0,0 0 122 15,-3 4-121-15,3-1 121 0,0 4-86 0</inkml:trace>
  <inkml:trace contextRef="#ctx0" brushRef="#br0" timeOffset="66070.181">7721 15290 124 0,'0'0'0'0,"4"-4"0"16,-4-3 0-16,0 7 8 0,0 0-8 0,0 0 8 16,0 0-8-16,0 0 5 0,0 0-5 0,-4 11 6 15,-5 6-6-15,9-17 4 0,0 0-4 0,-8 19 4 16,-1 5-4-16,-3 0 6 0,0 0-6 0,3-7 6 15,4-5-6-15,-4 3 12 0,0-1-12 0,-3 10 13 16,-4 5-13-16,16-29 23 0,0 0-23 0,-21 34 24 16,-1 6-24-16,22-40 13 0,0 0-13 0,-26 37 14 15,1 1-14-15,25-38 10 0,0 0-10 0,-26 38 11 16,0-2-11-16,26-36 17 0,0 0-17 0,-21 29 17 0,2-4-17 16,19-25 22-16,0 0-22 0,-14 21 23 15,2-7-23-15,12-14 14 0,0 0-14 0,-9 15 15 0,0-3-15 16,9-12 18-16,0 0-18 0,-8 10 18 0,2-1-18 0,6-9 3 15,0 0-3-15,-3 7 4 0,-1-4-4 0,4-3-2 16,0 0 2-16,-5 5-1 0,5-1 1 0,0-4-76 16,0 0 76-16,-3 3-75 0,3 1 75 0,0 4-138 15</inkml:trace>
  <inkml:trace contextRef="#ctx0" brushRef="#br0" timeOffset="66461.179">7819 15598 819 0,'0'0'0'0,"0"0"0"0,0-3 0 0,0 3-173 16,0 0 173-16,0 0-173 0,5-2 173 0,-5 2-113 16,0 0 113-16,0 0-113 0,7-2 113 0,-4 0-97 15</inkml:trace>
  <inkml:trace contextRef="#ctx0" brushRef="#br0" timeOffset="66774.655">7789 15651 91 0,'0'0'0'0,"3"-7"0"0,10-5 0 0,-13 12 4 0,0 0-4 16,-7 9 5-16,-5 13-5 0,12-22 33 0,0 0-33 16,-11 19 34-16,-1 3-34 0,12-22 40 0,0 0-40 0,-18 26 40 15,3 1-40-15,15-27 56 0,0 0-56 16,-18 28 56-16,1-3-56 0,1 3 50 0,2-2-50 0,6-9 50 16,-1-5-50-16,0 1 38 0,-1-1-38 15,-4 11 38-15,-4 1-38 0,18-24 28 0,0 0-28 16,-17 24 28-16,-4-2-28 0,21-22 15 0,0 0-15 0,-21 24 15 15,0 2-15-15,21-26 36 0,0 0-36 0,-17 22 36 16,1-2-36-16,16-20 18 0,0 0-18 0,-17 24 19 16,-1 0-19-16,18-24 18 0,0 0-18 0,-14 19 19 15,4-2-19-15,10-17 10 0,0 0-10 0,-11 14 10 16,3-4-10-16,8-10 1 0,0 0-1 0,-7 9 2 16,2-2-2-16,5-7 0 0,0 0 0 0,-4 5 0 15,1-2 0-15,3-3-52 0,0 0 52 0,-2 4-52 0,2-3 52 16,0-1-130-16,0 0 130 0,0 0-129 0,0 4 129 15,0-1-228-15</inkml:trace>
  <inkml:trace contextRef="#ctx0" brushRef="#br0" timeOffset="71990.58">8078 15763 124 0,'0'0'0'0,"-2"0"0"0,-1 1 0 0,3-1 33 15,0 0-33-15,0 0 33 0,0 0-33 0,0 0 21 16,0 0-21-16,0 0 21 0,0 0-21 0,0 0 20 15,0 0-20-15,0 0 20 0,0 0-20 0,0 0 34 0,0 0-34 16,0 0 35-16,0 0-35 0,0 0 28 0,0 0-28 0,0 0 28 16,0 0-28-16,0 0 33 0,0 0-33 0,0 0 33 15,0 0-33-15,0 0 22 0,0 0-22 0,0 0 22 16,0 0-22-16,0 0 28 0,0 0-28 0,0 0 28 16,0 0-28-16,0 0 21 0,0 0-21 0,0 0 21 15,-5 5-21-15,5-5 17 0,0 0-17 0,-4 5 17 16,-4 4-17-16,8-9 18 0,0 0-18 0,-9 12 18 15,-3-2-18-15,12-10 24 0,0 0-24 0,-18 19 25 16,-6 3-25-16,24-22 7 0,0 0-7 0,-21 21 7 16,0 1-7-16,21-22 10 0,0 0-10 0,-23 24 10 15,-1 0-10-15,24-24 3 0,0 0-3 0,-23 31 4 16,-1 3-4-16,24-34 12 0,0 0-12 0,-24 33 13 16,4-2-13-16,20-31 8 0,0 0-8 0,-24 37 8 15,3 5-8-15,21-42 3 0,0 0-3 0,-17 36 4 0,-4-4-4 16,21-32 12-16,0 0-12 0,-18 29 13 0,3-1-13 15,1-4 8-15,0-2-8 0,7-10 8 0,7-7-8 0,-4 0 3 16,3-3-3-16,1 3 4 0,-4 2-4 0,-5 3 2 16,1 2-2-16,4-5 3 0,2-5-3 0,-1 1 1 15,3 1-1-15,0-4 2 0,0 3-2 0,0-3 8 16,-4 3-8-16,4-3 9 0,0 0-9 0,0 0 0 16,0 0 0-16,0 0 1 0,0 4-1 0,-5 1 0 15,2 2 0-15,-2-2 0 0,5-2 0 0,-4 2-2 0,-1 2 2 16,1 0-1-16,4-2 1 0,-3 4-6 15,-2 3 6-15,1-4-6 0,4-2 6 0,-3 0-4 0,1 0 4 16,-2-1-3-16,4-2 3 0,0 2 0 0,-3-1 0 16,3-1 0-16,0-1 0 0,0 1-36 0,-2-1 36 15,2 3-35-15,0-5 35 0,0 0-85 0,0 0 85 0,0 4-85 16,0-3 85-16,0-1-88 0,0 0 88 0,0 4-88 16,0-3 88-16,0 5-254 0</inkml:trace>
  <inkml:trace contextRef="#ctx0" brushRef="#br0" timeOffset="72605.951">8153 16037 1087 0,'0'0'0'0,"5"0"-172"0,1 1 172 15,-3-1-172-15,1 0 172 0,-4 0-44 0,0 0 44 0,0 0-43 16,0 0 43-16,0 0-15 0,0 0 15 0,0 0-15 16,0 0 15-16,0 0-53 0,-4 4 53 0,4-4-53 15,0 0 53-15,0 0-20 0,0 5 20 0,0-5-19 16,-2 2 19-16,2-2-5 0,0 0 5 0,-3 3-4 15,-1 2 4-15,4-5 1 0,0 0-1 0,-5 7 1 16,-4 3-1-16,9-10 18 0,0 0-18 0,-12 16 18 16,0 3-18-16,12-19 16 0,0 0-16 0,-23 27 17 15,-1 6-17-15,24-33 10 0,0 0-10 0,-30 34 10 16,1 2-10-16,29-36 4 0,0 0-4 0,-33 37 5 16,-2 5-5-16,35-42 3 0,0 0-3 0,-39 44 3 15,1 2-3-15,38-46 10 0,0 0-10 0,-38 48 10 16,3 0-10-16,35-48 8 0,0 0-8 0,-28 41 8 15,5-5-8-15,23-36 15 0,0 0-15 0,-20 33 15 0,2-4-15 0,18-29 3 16,0 0-3-16,-12 21 4 0,3-6-4 16,9-15 0-16,0 0 0 0,-9 12 1 0,6-5-1 0,3-7-29 15,0 0 29-15,-3 5-29 0,1-2 29 0,2-3-111 16,0 0 111-16,-2 4-110 0,0-2 110 0,-1 3-193 16</inkml:trace>
  <inkml:trace contextRef="#ctx0" brushRef="#br0" timeOffset="73188.395">8251 16256 651 0,'0'0'0'0,"-4"0"0"0,-5 0 0 16,9 0 89-16,0 0-89 0,0 0 89 0,0 0-89 15,0 0 75-15,0 0-75 0,0 0 75 0,6 0-75 0,-6 0 47 16,0 0-47-16,3 0 47 0,1 0-47 16,-4 0 13-16,0 0-13 0,5 0 14 0,-5 0-14 0,0 0-70 15,0 0 70-15,0 0-70 0,3 0 70 0,-3 0-49 16,0 0 49-16,0 0-48 0,0 0 48 0,0 0-27 16,0 0 27-16,0 0-27 0,0 0 27 15,0 0-23-15,0 0 23 0,0 0-22 0,0 0 22 0,0 0-25 16,0 0 25-16,0 0-24 0,0 0 24 15,0 0-13-15,0 0 13 0,-3 3-13 0,-2 1 13 0,-2 3-5 16,-4 1 5-16,8-3-5 0,-1-3 5 0,-1 0 0 0,5-1 0 16,-12 15 0-16,-4 6 0 0,2 2 10 0,-3 4-10 15,8-11 11-15,0-7-11 0,6 0 18 0,-2-3-18 16,-6 12 19-16,-3 5-19 0,14-24 25 0,0 0-25 0,-14 19 26 16,2 0-26-16,12-19 7 0,0 0-7 0,-16 22 7 15,3 0-7-15,13-22-1 0,0 0 1 0,-16 19 0 16,5-4 0-16,11-15-56 0,0 0 56 0,-12 18-56 15,0-3 56-15,12-15-103 0,0 0 103 0,-9 14-102 16,1-1 102-16,8-13-112 0,0 0 112 0,-9 14-111 16,2 0 111-16,-7 13-108 0</inkml:trace>
  <inkml:trace contextRef="#ctx0" brushRef="#br0" timeOffset="73674.109">8400 16372 91 0,'0'0'0'0,"-5"-5"0"16,-3-5 0-16,8 10 40 0,0 0-40 0,-4-3 40 16,-1 3-40-16,5 0 43 0,0 0-43 0,0 0 43 15,-4 3-43-15,4-3 35 0,0 0-35 0,-3 7 36 16,1 1-36-16,2-8 17 0,0 0-17 0,-10 16 17 16,-1 3-17-16,11-19 21 0,0 0-21 0,-15 24 21 15,-3 5-21-15,18-29 14 0,0 0-14 0,-17 27 15 16,-1 2-15-16,18-29 1 0,0 0-1 0,-15 29 2 0,1 1-2 15,14-30-72-15,0 0 72 0,-13 27-72 0,5-1 72 16,-13 27-141-16</inkml:trace>
  <inkml:trace contextRef="#ctx0" brushRef="#br0" timeOffset="74141.401">8536 16487 147 0,'0'0'0'0,"0"0"80"0,-5 2-80 0,5-2 80 16,-3 0-80-16,3 0 59 0,0 0-59 0,0 0 60 15,0 0-60-15,0 0 60 0,0 0-60 0,0 0 61 16,0 0-61-16,0 0 41 0,0 3-41 0,0-3 42 16,-2 4-42-16,2-4 18 0,0 0-18 0,-4 8 19 0,-3 6-19 15,7-14 12-15,0 0-12 0,-8 19 13 0,-4 7-13 0,12-26-4 16,0 0 4-16,-11 25-3 0,-1 4 3 0,12-29-78 16,0 0 78-16,-14 28-77 0,2-3 77 0,12-25-107 15,0 0 107-15,-12 23-107 0,-1-4 107 0,-9 22-151 16</inkml:trace>
  <inkml:trace contextRef="#ctx0" brushRef="#br0" timeOffset="74520.609">8590 16626 214 0,'0'0'0'0,"0"0"109"0,0 0-109 0,-3 0 110 16,-2 0-110-16,5 0 97 0,0 0-97 0,0 0 97 15,0 0-97-15,0 0 78 0,0 0-78 0,0 0 78 0,0 0-78 16,0 0 59-16,0 0-59 0,0 0 60 16,0 3-60-16,0-3 57 0,0 0-57 0,0 0 58 0,0 4-58 0,0-4 50 15,0 0-50-15,0 0 50 16,0 5-50-16,0-5 37 0,0 0-37 0,-4 7 38 0,-1 3-38 0,5-10 10 16,0 0-10-16,-4 14 10 15,-4 3-10-15,8-17-36 0,0 0 36 0,-16 27-35 0,-7 9 35 0,-15 28-787 16</inkml:trace>
  <inkml:trace contextRef="#ctx0" brushRef="#br0" timeOffset="78368.527">10327 15906 91 0,'0'0'0'0,"0"0"0"16,-1-3 0-16,1 3 4 0,0 0-4 0,0 0 5 15,0 0-5-15,0 0 8 0,0 0-8 0,0 0 9 16,0 0-9-16,0 0 9 0,0 0-9 0,0 0 9 16,0 0-9-16,0 0 23 0,0 0-23 0,0 0 24 15,0 0-24-15,0 0 36 0,0 0-36 0,0 0 37 0,0 0-37 16,0 0 42-16,0 0-42 0,0 0 43 0,0 0-43 15,0 0 46-15,0 0-46 0,0 0 46 0,0 0-46 16,0 0 36-16,0 0-36 0,0 0 37 0,0 0-37 0,0 0 45 16,0 0-45-16,0 0 46 15,0 0-46-15,0 0 27 0,0 0-27 0,0 0 27 0,0 0-27 16,0 0 0-16,0 0 0 0,0 0 0 0,0 0 0 0,0 0-58 16,0 0 58-16,0 0-57 0,0 0 57 0,0 0-327 15</inkml:trace>
  <inkml:trace contextRef="#ctx0" brushRef="#br0" timeOffset="78657.752">10204 16069 897 0,'0'0'0'16</inkml:trace>
  <inkml:trace contextRef="#ctx0" brushRef="#br0" timeOffset="79637.276">10284 15915 203 0,'0'0'0'15,"-6"3"0"-15,3 3 0 0,3-6 10 0,0 0-10 0,0 0 11 16,0 0-11-16,0 0 5 0,0 0-5 0,0 0 5 15,3-2-5-15,-3 2 1 0,0 0-1 0,0 0 1 16,0 0-1-16,0 0 0 0,0 0 0 0,0 0 1 16,2-4-1-16,-2 4 1 0,4-3-1 0,-4 3 2 15,0 0-2-15,0 0 26 0,0 0-26 0,0 0 26 16,0 0-26-16,0 0 30 0,0 0-30 0,0 0 30 16,0 0-30-16,0 0 37 0,0 0-37 0,0 0 38 15,0 0-38-15,0 0 33 0,0 0-33 0,0 0 33 0,0 0-33 16,0 0 22-16,0 0-22 0,0 0 23 15,0 0-23-15,0 0 36 0,0 0-36 0,0 0 36 0,0 0-36 16,0 0 30-16,0 0-30 0,0 0 30 0,0 0-30 16,0 0 32-16,0 0-32 0,0 0 33 0,0 0-33 0,0 0 38 15,0 0-38-15,0 0 38 16,0 0-38-16,0 0 33 0,0 0-33 0,0 0 33 0,0 0-33 0,0 0 38 16,0 0-38-16,0 0 39 0,0 3-39 15,0-3 33-15,1 4-33 0,-1-4 34 0,2 3-34 0,-2 1 14 16,-2-1-14-16,2 1 15 0,0-3-15 0,0 3 31 15,0 1-31-15,0 0 31 0,0-2-31 0,-1 4 18 16,1 0-18-16,0 2 18 0,0-1-18 0,0 6 35 0,0 5-35 16,0-4 36-16,0-1-36 0,0-14 19 0,0 0-19 15,0 27 20-15,1 9-20 0,-1-36 18 0,0 0-18 0,2 35 19 16,0 1-19-16,-2-36 18 0,0 0-18 0,3 30 18 16,-3-1-18-16,0-3 15 0,-3-2-15 0,3-5 15 15,0-5-15-15,0 5 16 0,-2-1-16 0,2-6 17 16,2-6-17-16,-2 6 9 0,3 0-9 0,-3-1 9 15,4 3-9-15,-2 2 25 0,1 2-25 16,1-4 26-16,-3-2-26 0,-1-12 12 0,0 0-12 0,4 22 12 16,1 6-12-16,-5-28 18 0,0 0-18 15,7 26 18-15,-3-2-18 0,-4-24 15 0,0 0-15 0,5 24 15 16,-2-2-15-16,-3-22-50 0,0 0 50 0,5 19-49 16,-5-2 49-16,0-17-45 0,0 0 45 0,4 13-44 15,-4 1 44-15,0-14-22 0,0 0 22 0,2 14-22 16,-1 0 22-16,-1-14-23 0,0 0 23 0,2 12-22 15,-2-4 22-15,0 1 0 0,4-1 0 0,-4-1 0 16,0-3 0-16,0 1 1 0,1 0-1 0,-1 0 1 0,0-2-1 16,0 3 5-16,0-3-5 0,0 0 5 0,0 1-5 15,0-4 7-15,0 3-7 0,0-3 8 0,0 4-8 16,0-4 3-16,0 5-3 0,0-2 4 0,0-1-4 0,0 1 6 16,-1 1-6-16,1-1 6 0,0-1-6 0,0 1 3 15,1-1-3-15,-1 1 3 0,2-1-3 0,-2 2 1 16,0-3-1-16,0-1 2 0,0 4-2 0,0-4 9 15,0 0-9-15,0 0 10 0,0 0-10 0,0 0 3 16,0 3-3-16,0-3 4 0,0 4-4 0,0-4 0 16,0 3 0-16,0-3 1 0,0 0-1 0,0 0-3 0,0 0 3 15,0 0-2-15,0 3 2 0,0-3-66 16,0 0 66-16,0 0-66 0,0 0 66 0,0 0-149 16,0 0 149-16,2-3-148 0,5-4 148 0,-7 7-105 0,0 0 105 15,5-17-104-15,-1-7 104 0,6-17-451 0</inkml:trace>
  <inkml:trace contextRef="#ctx0" brushRef="#br0" timeOffset="80783.788">9970 16420 91 0,'0'0'0'0,"4"5"0"15,1 2 0-15,-5-3 17 0,3-3-17 0,-3-1 17 16,0 0-17-16,0 0 16 0,0 0-16 0,0 0 17 15,-3-3-17-15,3 3 27 0,0-3-27 0,0 3 27 16,0 0-27-16,0 0 21 0,0 0-21 0,0 0 21 16,0 0-21-16,0 0 45 0,0 0-45 0,0 0 46 0,0 0-46 15,0 0 44-15,0 0-44 0,0 0 45 0,0 0-45 16,0 0 46-16,0 0-46 0,0 0 47 0,0 0-47 16,0 0 48-16,0 0-48 0,0 0 48 0,0 0-48 0,0 0 42 15,0 0-42-15,0 0 43 0,0 0-43 16,0 0 28-16,0 0-28 0,0 0 28 0,0 0-28 0,0 0 9 15,0 0-9-15,0 0 10 0,0 0-10 0,0 3 29 16,0 2-29-16,0 0 29 0,0-1-29 0,0 3 18 16,0 3-18-16,0-2 18 0,3 3-18 0,-3-11 35 15,0 0-35-15,0 15 35 0,4 2-35 0,-4-17 36 0,0 0-36 16,2 16 36-16,1-1-36 0,-3-15 33 0,0 0-33 16,0 16 33-16,0-1-33 0,0-15 8 0,0 0-8 15,0 14 8-15,3-2-8 0,-3-12-6 0,0 0 6 0,0 10-5 16,6-2 5-16,-6-8-51 0,0 0 51 0,3 7-51 15,2-2 51-15,8 7-669 0</inkml:trace>
  <inkml:trace contextRef="#ctx0" brushRef="#br0" timeOffset="81038.199">10062 16374 1222 0,'0'0'0'0,"0"0"-259"16,0 0 259-16,0 0-258 0,0 0 258 0,0 0-151 15,0 0 151-15,0 0-151 0,6 0 151 0,-3 0-205 16</inkml:trace>
  <inkml:trace contextRef="#ctx0" brushRef="#br0" timeOffset="81317.451">10062 16367 135 0,'0'0'0'0,"0"0"0"0,6 2 0 0,-6-2 25 16,0 0-25-16,0 0 26 0,0 0-26 0,0 0 9 15,0 0-9-15,0 0 10 0,0 0-10 0,0 0 30 0,0 0-30 0,0 0 30 16,0 0-30-16,0 0 5 0,0 0-5 15,0 0 5-15,0 0-5 0,0 0 16 0,0 0-16 0,0 0 17 16,0 0-17-16,0 0 33 0,0 0-33 0,0 0 34 16,3 5-34-16,-3-5 17 0,0 0-17 0,2 9 17 15,5 4-17-15,-7-13 19 0,0 0-19 0,9 19 20 16,-1 3-20-16,-8-22 26 0,0 0-26 0,12 31 26 16,-3 5-26-16,-9-36 21 0,0 0-21 15,9 31 21-15,0 0-21 0,-9-31 9 0,0 0-9 0,8 26 10 16,-1-2-10-16,-7-24 10 0,0 0-10 0,6 20 11 15,-1-4-11-15,-5-16-34 0,0 0 34 0,7 13-33 16,-2-2 33-16,-5-11-121 0,0 0 121 0,5 1-120 16,4-6 120-16,7 2-116 0</inkml:trace>
  <inkml:trace contextRef="#ctx0" brushRef="#br0" timeOffset="81834.659">10157 16194 460 0,'0'0'0'0,"0"0"0"16,-4 5 0-16,4-5 52 16,0 0-52-16,0 0 52 0,0 0-52 0,0 0 85 0,0 0-85 0,0 0 86 15,0 0-86-15,0 0 72 0,0 0-72 0,0 0 72 16,0 0-72-16,0 0-82 0,0 0 82 0,0 0-82 16,0 0 82-16,0 0-84 0,0 0 84 0,0 0-84 15,0 0 84-15,0 0-83 0,0 0 83 0,0 0-83 16,0 0 83-16,0 0-69 0,0 0 69 0,0 0-68 15,0 0 68-15,0 0-44 0,0 0 44 0,0 0-44 16,0 0 44-16,0 0-13 0,0 0 13 0,0 0-12 16,0 0 12-16,0 0-1 0,0 0 1 0,0 0 0 0,7 5 0 15,-7-5-1-15,0 0 1 0,5 11 0 0,4 2 0 16,-9-13 22-16,0 0-22 0,12 21 22 0,0 3-22 16,2 2 39-16,-2 3-39 0,-3-9 39 0,-4-6-39 15,2 2 38-15,2-3-38 0,-5-2 38 0,1-5-38 0,0 5 34 16,2 1-34-16,-5-6 35 0,1 0-35 0,1 0 33 15,-3 0-33-15,1-3 34 0,0 0-34 0,-2-3 22 16,3 4-22-16,-3-4 22 0,0 0-22 0,0 0-3 16,0 3 3-16,0-3-3 0,4 4 3 0,-4-4-119 15,0 0 119-15,0 0-119 0,0 0 119 0,0 0-108 16</inkml:trace>
  <inkml:trace contextRef="#ctx0" brushRef="#br0" timeOffset="82018.168">10251 16194 404 0,'0'0'0'0,"-4"2"0"16,2 1 0-16,-6 2-243 0</inkml:trace>
  <inkml:trace contextRef="#ctx0" brushRef="#br0" timeOffset="85470.681">14019 13892 595 0,'0'0'0'0,"-4"5"0"0,3 5 0 0,1-10 55 16,0 0-55-16,0 0 55 0,5 0-55 0,-5 0 42 15,0 0-42-15,3-2 43 0,1-1-43 0,-4 3 36 16,0 0-36-16,0 0 37 0,5-5-37 0,-5 5 38 15,0 0-38-15,0 0 38 0,0 0-38 0,0 0 38 16,0 0-38-16,0 0 38 0,0 0-38 0,0 0 45 16,0 0-45-16,0 0 46 0,0 0-46 0,0 0 29 0,0 0-29 15,0 0 29-15,0 0-29 0,0 0 39 0,0 0-39 16,0 0 40-16,0 0-40 0,0 0 24 0,0 0-24 0,0 0 25 16,0 0-25-16,0 0 17 0,0 0-17 15,0 0 17-15,0 0-17 0,0 0 18 0,0 0-18 0,0 0 19 16,0 0-19-16,0 0 15 0,0 0-15 0,0 0 15 15,0 5-15-15,0-5 26 0,0 0-26 0,2 14 26 16,1 6-26-16,-3-20 6 0,0 0-6 0,5 35 7 16,6 9-7-16,-11-44-55 0,0 0 55 0,9 52-55 15,1 6 55-15,-10-58-68 0,0 0 68 0,10 65-68 16,-1 5 68-16,-9-70-50 0,0 0 50 0,11 84-49 16,-1 9 49-16,-10-93-28 0,0 0 28 0,9 78-28 15,0-2 28-15,-9-76-5 0,0 0 5 0,1 44-5 16,1-18 5-16,-2-26 0 0,0 0 0 0,2 27 0 15,-2-4 0-15,0-23 18 0,0 0-18 0,0 18 18 0,0-4-18 16,0-14 18-16,0 0-18 0,0 12 18 0,-2-3-18 16,2-9 17-16,0 0-17 0,-2 7 17 15,2-2-17-15,0-5 16 0,0 0-16 0,-1 5 17 0,1-2-17 0,0-3 9 16,0 0-9-16,0 4 9 0,0-3-9 0,0-1 16 16,0 0-16-16,0 0 17 0,0 4-17 0,0-4 1 15,0 0-1-15,0 0 1 0,0 0-1 0,0 0 0 16,0 0 0-16,0 0 0 0,0 0 0 0,0 0-2 15,0 0 2-15,3 0-1 0,4-2 1 0,-7 2-6 16,0 0 6-16,12-3-6 0,4-1 6 0,-16 4-8 16,0 0 8-16,21-5-8 0,0-2 8 15,-21 7-4-15,0 0 4 0,26-5-3 0,3-2 3 0,-4 2-12 0,1 0 12 16,-7 3-12-16,0 1 12 0,-5 1-15 0,2 0 15 16,-4 0-14-16,-1 0 14 0,1 0-1 0,-4-2 1 0,1 0-1 15,-2 0 1-15,2 1-1 0,0 1 1 0,-1 0-1 16,4-2 1-16,-3 4 0 0,0-1 0 0,-4-1 0 15,2 0 0-15,-2 0 2 0,-1 0-2 0,-1 0 2 16,2 2-2-16,-5-2 2 0,0 0-2 0,2 2 2 16,5-2-2-16,-7 0-32 0,0 0 32 0,4 2-32 15,1-2 32-15,-5 0-120 0,0 0 120 0,5 0-120 16,2 0 120-16,5 0-546 0</inkml:trace>
  <inkml:trace contextRef="#ctx0" brushRef="#br0" timeOffset="86947.294">14663 14474 774 0,'0'0'0'0,"-7"2"0"0,-3 1 0 0,10-3 68 15,0 0-68-15,0 0 69 0,0-3-69 0,0 3 3 16,0 0-3-16,0 0 3 0,5-3-3 0,-5 3 1 16,0 0-1-16,0 0 1 0,5-6-1 0,-5 6-1 0,0 0 1 15,0 0-1-15,4 0 1 0,-4 0 10 0,0 0-10 16,0 0 11-16,0 0-11 0,0 0 35 0,0 0-35 16,0 0 35-16,0 0-35 0,0 0 12 0,0 0-12 15,0 0 13-15,0 0-13 0,0 0 22 0,0 0-22 0,0 0 22 16,0 0-22-16,0 0 7 0,0 0-7 0,0 0 8 15,0 0-8-15,0 0 16 0,0 0-16 0,0 6 17 16,0-1-17-16,0-5 3 16,0 0-3-16,0 20 4 0,0 11-4 0,0-31 2 0,0 0-2 0,3 34 3 15,-1 6-3-15,-2-40 5 0,0 0-5 0,7 36 5 16,-3-2-5-16,-4-34 0 0,0 0 0 0,8 29 0 16,1-3 0-16,-9-26-31 0,0 0 31 0,17 19-31 15,1-7 31-15,6-6-53 0,-1-4 53 0,-4-5-52 16,-2-13 52-16,1 4-31 0,-1-5 31 0,-5-3-31 15,-3-4 31-15,-9 24-17 0,0 0 17 0,12-28-17 16,-3-4 17-16,-9 32-3 0,0 0 3 0,9-29-2 16,-4-1 2-16,-5 30 2 0,0 0-2 0,4-22 2 0,-1 5-2 15,-3 17 44-15,0 0-44 0,2-14 44 0,1 6-44 16,-3 8 38-16,0 0-38 0,0-5 38 0,0 1-38 0,0 4 40 16,0 0-40-16,0 0 40 0,4-1-40 0,-4 1 17 15,0 0-17-15,0 0 17 0,0 0-17 0,0 0 31 16,0 0-31-16,0 1 31 0,0 4-31 0,0-5 2 15,0 0-2-15,0 12 2 0,-4 5-2 0,4 2 0 16,-3 2 0-16,3-9 1 0,0-5-1 0,0 1 0 16,3-1 0-16,-3 2 1 0,-3-1-1 0,6 4 0 0,1 2 0 15,-4-5 0-15,0-6 0 0,1 6-1 16,3-6 1-16,-1 6 0 0,3-4 0 0,1 3-39 0,3 3 39 16,-1-5-38-16,-2-2 38 0,-7-4-36 0,0 0 36 15,14-4-36-15,5-4 36 0,-19 8-25 0,0 0 25 0,26-16-24 16,4-8 24-16,-30 24-53 0,0 0 53 15,29-27-53-15,-3-4 53 0,-26 31-52 0,0 0 52 0,25-31-52 16,-3-3 52-16,-22 34-21 0,0 0 21 0,18-31-21 16,-3 0 21-16,-15 31 4 0,0 0-4 0,11-22 5 15,-4 5-5-15,-7 17 54 0,0 0-54 0,5-14 54 16,-1 6-54-16,-4 8 74 0,0 0-74 0,3-5 74 16,-3 1-74-16,0 4 50 0,0 0-50 0,0 0 50 15,0-3-50-15,0 3 34 0,0 0-34 0,-9 22 35 16,-10 16-35-16,19-38 9 0,0 0-9 0,-19 46 10 15,-5 12-10-15,24-58 12 0,0 0-12 0,-21 60 12 16,3 4-12-16,18-64 8 0,0 0-8 0,-17 49 8 0,8-4-8 16,9-45 3-16,0 0-3 0,-9 32 4 0,1-8-4 15,8-24-6-15,0 0 6 0,2 14-6 0,10-9 6 0,-12-5-35 16,0 0 35-16,12-12-35 0,9-15 35 0,-21 27-28 16,0 0 28-16,17-33-28 0,6-8 28 0,-4 7-1 15,-2 3 1-15,-6 2-1 0,-4 0 1 16,-7 29 0-16,0 0 0 0,7-24 0 0,-2 0 0 0,-5 24 32 15,0 0-32-15,4-16 32 0,1 3-32 0,-5 13 41 16,0 0-41-16,0-9 42 0,0 4-42 0,0 5 16 16,0 0-16-16,0-4 17 0,-4 3-17 0,4 1 32 15,0 0-32-15,0 0 33 0,0 0-33 0,0 0 2 16,0 0-2-16,0 0 2 0,4 5-2 0,-4-5 2 0,0 0-2 16,0 3 3-16,2 1-3 0,1 3 5 0,1-1-5 15,-1 1 6-15,-3-3-6 0,0 3 0 0,2 1 0 16,1 6 1-16,2 3-1 0,2 4 2 0,2 3-2 15,-4-11 2-15,-1-2-2 0,1-3 5 0,2 1-5 0,-2-2 5 16,-1-4-5-16,1 2 0 0,2 0 0 0,-4-1 0 16,4-3 0-16,2-1-3 0,3-1 3 0,-1-3-2 15,-1-3 2-15,-10 7-7 0,0 0 7 0,12-15-6 16,4-9 6-16,-16 24-4 0,0 0 4 0,16-24-3 16,3-5 3-16,-19 29 0 0,0 0 0 0,17-28 0 15,1-1 0-15,-18 29-53 0,0 0 53 0,15-22-52 16,-4 1 52-16,-11 21-32 0,0 0 32 0,9-13-32 15,-2 3 32-15,-7 10 0 0,0 0 0 0,5-7 0 16,-2 3 0-16,-3 4 1 0,0 0-1 0,0 0 1 16,0-1-1-16,0 1 10 0,0 0-10 0,0 0 11 0,-5 0-11 15,5 0 5-15,0 0-5 0,-7 5 5 0,-3 3-5 16,10-8-5-16,0 0 5 0,-13 9-4 16,1-1 4-16,12-8-25 0,0 0 25 0,-8 9-24 0,-5-4 24 0,13-5-56 15,0 0 56-15,-7 7-55 0,2-5 55 0,0 1-58 16,1 0 58-16,3 1-58 0,-1 1 58 0,2 0-57 15,2 2 57-15,-1 0-56 0,3 0 56 0,-4-7-35 16,0 0 35-16,5 12-35 0,7 1 35 0,-12-13-17 16,0 0 17-16,9 12-17 0,3 2 17 0,-12-14-6 15,0 0 6-15,12 14-6 0,1 1 6 0,-13-15-4 16,0 0 4-16,10 19-3 0,-3 0 3 0,-7-19 6 0,0 0-6 16,5 21 6-16,-1-1-6 0,-4-20 41 0,0 0-41 15,-4 21 41-15,-1-3-41 0,5-18 42 16,0 0-42-16,-3 18 43 0,-6-3-43 0,9-15 0 0,0 0 0 15,-7 12 0-15,0-3 0 0,7-9-84 16,0 0 84-16,-7 5-83 0,-2-2 83 0,9-3-130 0,0 0 130 0,-8-8-130 16,-1-11 130-16,-9-9-274 0</inkml:trace>
  <inkml:trace contextRef="#ctx0" brushRef="#br0" timeOffset="89391.807">16306 14462 561 0,'0'0'0'0,"0"-10"0"0,0-5 0 0,0 15 79 16,0 0-79-16,0-7 80 0,0 2-80 0,0 5 51 16,0 0-51-16,0-4 52 0,0 4-52 0,0 0 18 15,0 0-18-15,0 0 18 0,0 0-18 0,0 0 13 16,0 0-13-16,0 0 13 0,-2 4-13 0,2-4 33 16,0 0-33-16,0 0 33 0,0 3-33 0,0-3 10 15,0 0-10-15,0 0 10 0,2 5-10 0,-2-5 36 16,0 0-36-16,0 4 37 0,0-3-37 0,0-1 5 0,0 0-5 15,0 0 6-15,0 4-6 0,0-4 36 16,0 0-36-16,0 0 36 0,0 0-36 0,0 0 35 0,0 0-35 16,0 0 35-16,7-2-35 0,-7 2 22 15,0 0-22-15,9-2 22 0,5 1-22 0,-14 1 29 0,0 0-29 0,21-2 29 16,8 2-29-16,-29 0 7 0,0 0-7 16,32 0 7-16,6-2-7 0,-38 2 35 0,0 0-35 15,40 0 35-15,4-2-35 0,-44 2 18 0,0 0-18 0,41 0 18 16,-1-1-18-16,-40 1 5 0,0 0-5 0,37 0 5 15,-2-2-5-15,-35 2 16 0,0 0-16 0,30 0 17 16,-3-2-17-16,-27 2 22 0,0 0-22 0,21 0 23 16,-3-1-23-16,-18 1 7 0,0 0-7 0,12 0 8 15,-3 0-8-15,-9 0 10 0,0 0-10 0,7 0 10 16,-4 0-10-16,-3 0-16 0,0 0 16 0,4 0-15 16,-3 0 15-16,-1 0-125 0,0 0 125 0,0 0-125 15,0 0 125-15,0 0-185 0,0 0 185 0,-10 5-185 0,-9 3 185 16,-9 6-562-16</inkml:trace>
  <inkml:trace contextRef="#ctx0" brushRef="#br0" timeOffset="89756.873">16327 14623 729 0,'0'0'0'0,"12"-5"0"0,9-10 0 0,-16 10 114 0,-5 5-114 16,0 0 115-16,4-4-115 0,-4 4 61 0,0 0-61 15,0 0 62-15,0 0-62 0,0 0 47 0,-4 2-47 0,4-2 48 16,0 0-48-16,0 0 11 0,-3 2-11 0,3-2 11 16,0 0-11-16,0 0 28 0,0 0-28 0,0 0 28 15,0 0-28-15,0 0 12 0,0 0-12 0,0 0 12 16,7 3-12-16,-7-3 10 0,0 0-10 0,9 2 11 15,1 1-11-15,-10-3 17 0,0 0-17 0,19 2 17 16,2 0-17-16,-21-2 8 0,0 0-8 0,30 0 8 16,5-2-8-16,-6 2 9 0,-3-2-9 0,0 0 9 15,2-1-9-15,-7 1 8 0,0-1-8 0,-2 1 8 16,0 2-8-16,2 0-40 0,2 0 40 0,0 2-39 16,1 1 39-16,-24-3-60 0,0 0 60 0,30-1-60 15,5-6 60-15,31-2-813 0</inkml:trace>
  <inkml:trace contextRef="#ctx0" brushRef="#br0" timeOffset="92256.045">18496 13398 471 0,'0'0'0'0,"-5"-1"0"0,-4-1 0 0,9 2 48 0,0 0-48 0,0 0 48 15,5-2-48-15,-5 2 1 0,0 0-1 16,0 0 2-16,2-1-2 0,-2 1 22 0,4-2-22 0,-4 2 22 15,1-4-22-15,-1 1 7 0,0 0-7 0,0-1 7 16,0 2-7-16,0 2 14 0,0-3-14 0,0 3 15 16,0 0-15-16,-3 0 26 0,-1-2-26 0,1 1 26 15,1-1-26-15,-1 0 20 0,-3 0-20 0,3 2 20 16,3 0-20-16,0 0 17 0,0 0-17 0,-14 2 17 16,-5 0-17-16,19-2 10 0,0 0-10 0,-18 2 10 15,1-1-10-15,17-1 10 0,0 0-10 0,-17 5 10 16,-1-3-10-16,18-2 8 0,0 0-8 0,-16 7 8 15,-1 0-8-15,17-7 23 0,0 0-23 0,-17 8 24 16,4 1-24-16,13-9 2 0,0 0-2 0,-17 12 2 16,5 3-2-16,12-15 13 0,0 0-13 0,-16 16 13 0,2 1-13 15,14-17 33-15,0 0-33 0,-12 17 34 0,0 4-34 16,12-21 26-16,0 0-26 0,-11 17 26 0,3 3-26 0,8-20 25 16,0 0-25-16,-9 19 26 0,2 0-26 15,-2 0 39-15,2-2-39 0,2-5 40 0,2-2-40 0,-1-1 32 16,2-1-32-16,-1 4 33 0,1 4-33 0,-1 1 13 15,-1 3-13-15,2-8 14 0,1-6-14 0,-1 4 22 16,2 0-22-16,-4 12 22 0,1 9-22 16,3-31 13-16,0 0-13 0,-2 33 14 0,-3 1-14 0,5-34 10 0,0 0-10 15,-2 39 10-15,2 4-10 0,0-3 25 0,0-4-25 16,0-9 26-16,-2-6-26 0,2 1 12 0,2 0-12 16,0-5 12-16,0-1-12 0,1 1 27 0,-3 2-27 15,2-6 27-15,-2-1-27 0,0 4 37 0,0-1-37 0,0-4 37 16,0-5-37-16,0-6 12 0,0 0-12 0,0 19 13 15,2 9-13-15,-2-28 37 0,0 0-37 0,5 30 38 16,0 6-38-16,-5-36 12 0,0 0-12 0,5 33 13 16,2 0-13-16,-7-33 12 0,0 0-12 0,7 36 12 15,7-2-12-15,-14-34 16 0,0 0-16 0,9 32 17 16,3-4-17-16,-12-28 3 0,0 0-3 0,9 31 4 16,0-2-4-16,-9-29 12 0,0 0-12 0,5 27 13 15,2 1-13-15,-7-28 23 0,0 0-23 0,8 25 24 16,1 1-24-16,-9-26 13 0,0 0-13 0,5 24 13 15,2 0-13-15,-7-24 28 0,0 0-28 0,6 27 28 16,-1 1-28-16,-5-28 2 0,0 0-2 0,2 25 2 0,-1 1-2 16,-1-26 13-16,0 0-13 0,0 27 13 0,-1 3-13 15,1-30 24-15,0 0-24 0,-4 25 25 0,1-1-25 16,3-24 12-16,0 0-12 0,-6 23 13 0,3-5-13 0,3-18 18 16,0 0-18-16,-7 21 19 0,2-4-19 0,5-17 24 15,0 0-24-15,-9 19 25 0,0 2-25 0,9-21 21 16,0 0-21-16,-12 17 21 0,2 0-21 0,10-17 40 15,0 0-40-15,-11 15 40 0,-1 1-40 0,12-16 60 16,0 0-60-16,-11 13 60 0,3-1-60 0,8-12 55 16,0 0-55-16,-11 11 55 0,3-3-55 0,8-8 9 15,0 0-9-15,-11 9 10 0,-5-2-10 0,16-7-4 16,0 0 4-16,-17 5-3 0,0-4 3 0,-8-2-66 16,3-4 66-16,-8-9-66 0,0-5 66 0,30 19-95 0,0 0 95 15,-36-33-94-15,-4-9 94 0,-40-32-1512 0</inkml:trace>
  <inkml:trace contextRef="#ctx0" brushRef="#br0" timeOffset="100082.741">18177 15392 91 0,'0'0'0'0,"0"0"0"15,0 0 0-15,0 0 79 0,0 0-79 0,0 0 80 16,0 0-80-16,0 0 96 0,0 0-96 0,0 0 96 16,0 0-96-16,0 0 106 0,0 0-106 0,0 0 107 15,0 0-107-15,0 0 95 0,0 0-95 0,0 0 96 16,0 0-96-16,0 0 86 0,0 0-86 0,0 0 86 16,0 0-86-16,0 0 82 0,0 0-82 0,0 0 83 0,0 0-83 15,0 0 63-15,0 0-63 0,0 0 64 0,0 0-64 16,0 0 54-16,0 0-54 0,0 0 54 0,0 0-54 0,0 0 44 15,0 0-44-15,0 0 45 0,0 0-45 0,0 0 36 16,0 0-36-16,0 0 36 0,0 0-36 0,0 0 15 16,0 0-15-16,0 0 16 0,0 0-16 0,0 0 21 15,0 0-21-15,0 0 21 0,0 0-21 0,0 0 3 16,0 0-3-16,0 0 4 0,0 0-4 0,0 0 21 16,0 0-21-16,0 0 21 0,-21 16-21 0,6-6 7 15,-3 2-7-15,9-5 7 0,4-4-7 0,0 1 1 0,3-2-1 16,1 4 1-16,-6 3-1 0,1 1 9 0,-6 1-9 15,7-5 10-15,5-2-10 0,-5-1 0 0,3-1 0 16,0 1 0-16,2 3 0 0,-3 0 0 16,-2 3 0-16,3-4 0 0,0-1 0 0,2-1-7 0,-3 0 7 0,1 3-6 15,2-1 6-15,-2 3-1 0,0 1 1 0,-1-2-1 16,1-2 1-16,0 2-4 0,1-2 4 0,1 0-3 16,0 0 3-16,0 0-12 0,0-1 12 0,0 1-12 15,0-2 12-15,0-3-1 0,0 0 1 0,0 5-1 16,0 2 1-16,0-7-3 0,0 0 3 0,0 7-3 15,1 2 3-15,-1-9-2 0,0 0 2 0,4 8-2 16,-1 1 2-16,-3-9 0 0,0 0 0 0,4 8 1 16,1-1-1-16,-5-7 0 0,0 0 0 0,5 7 0 15,2-2 0-15,-7-5 1 0,0 0-1 0,9 7 2 0,0-2-2 16,-9-5 0-16,0 0 0 0,10 4 0 16,2-1 0-16,-12-3 0 0,0 0 0 0,12 2 0 0,1-2 0 15,-13 0 0-15,0 0 0 0,14-2 0 0,1-1 0 16,-15 3 0-16,0 0 0 0,14-6 0 0,2 0 0 0,-16 6 3 15,0 0-3-15,17-9 3 0,1 0-3 16,-18 9 7-16,0 0-7 0,19-10 7 0,2-4-7 16,-21 14 15-16,0 0-15 0,17-12 15 0,1 0-15 0,-18 12 23 15,0 0-23-15,14-12 24 0,0 0-24 16,-14 12 7-16,0 0-7 0,10-10 8 0,0 0-8 0,-10 10 1 16,0 0-1-16,9-9 2 0,-2 1-2 0,-7 8 9 15,0 0-9-15,5-7 10 0,-1 2-10 0,-4 5 32 16,0 0-32-16,3-5 32 0,-3-2-32 0,0 7 9 0,0 0-9 15,0-5 10-15,0-2-10 0,0 7 12 0,0 0-12 0,0-7 13 16,-3 0-13-16,3 7 16 0,0 0-16 16,-2-8 17-16,-1-1-17 0,3 9 14 0,0 0-14 15,-4-10 15-15,-1-2-15 0,5 12 15 0,0 0-15 0,-4-11 16 16,-3 1-16-16,7 10 16 0,0 0-16 0,-5-10 17 16,0 0-17-16,5 10 15 0,0 0-15 0,-10-12 16 15,-1 0-16-15,11 12 9 0,0 0-9 0,-12-12 10 16,-4-2-10-16,16 14 16 0,0 0-16 0,-14-12 17 15,0 2-17-15,14 10 1 0,0 0-1 0,-12-9 1 16,-2 1-1-16,14 8-68 0,0 0 68 0,-12-7-68 16,0 2 68-16,12 5-223 0,0 0 223 0,-28-6-223 15,-10 0 223-15,-29-6-1049 0</inkml:trace>
  <inkml:trace contextRef="#ctx0" brushRef="#br0" timeOffset="101132.436">18454 13061 315 0,'0'0'0'0,"0"-4"0"0,0-1 0 0,0 5 19 0,0 0-19 15,7-7 20-15,2 1-20 0,-9 6 39 0,0 0-39 16,12-11 39-16,2-1-39 0,-2-1 9 0,-1 1-9 16,-1 1 10-16,-1 1-10 0,0 2 25 0,-1 1-25 15,-3 2 26-15,2-4-26 0,-3 2 48 0,1 0-48 0,-1 4 48 16,1 1-48-16,-3 2 50 0,-1-3-50 0,-1 3 51 16,4-4-51-16,-4 4 43 0,5-3-43 0,-5 3 43 15,5-2-43-15,-5 2 30 0,0 0-30 0,4 0 30 16,-1 0-30-16,-3 0 16 0,0 0-16 0,5 0 17 15,-1 2-17-15,-4-2 5 0,0 0-5 0,5 3 5 16,2 1-5-16,-7-4 8 0,0 0-8 0,7 7 9 16,0 1-9-16,-7-8 7 0,0 0-7 0,5 17 8 15,-1 9-8-15,-4-26 3 0,0 0-3 0,-4 33 3 16,-1 8-3-16,-9-2 12 0,-2 0-12 0,8-11 12 16,3-8-12-16,-6 4 3 0,-1-3-3 0,-6 8 4 15,-4 5-4-15,1-5 19 0,-2 1-19 0,9-13 20 16,7-7-20-16,7-10 14 0,0 0-14 0,-24 22 15 0,-9 6-15 15,33-28 16-15,0 0-16 0,-26 20 17 0,3-1-17 16,23-19 25-16,0 0-25 0,-19 14 26 0,2-4-26 0,17-10 20 16,0 0-20-16,-14 9 20 0,5-3-20 0,9-6 40 15,0 0-40-15,-9 0 41 0,6-6-41 0,3 6 22 16,0 0-22-16,0-11 22 0,5-4-22 0,-5 15 18 16,0 0-18-16,9-14 19 0,3 1-19 0,-12 13 27 15,0 0-27-15,9-11 27 0,3 1-27 0,-12 10 6 16,0 0-6-16,15-5 7 0,3 0-7 0,-3 1 10 15,5 1-10-15,-6 3 10 0,1 0-10 0,-1 0 0 0,4 0 0 16,-3 0 0-16,3 2 0 0,-1-2 0 0,2 0 0 16,2-2 0-16,2-2 0 0,-23 4 0 0,0 0 0 15,26-5 0-15,7 0 0 0,-33 5-13 0,0 0 13 16,38-2-12-16,1-1 12 0,-39 3-123 0,0 0 123 0,38 0-123 16,4 3 123-16,-42-3-139 0,0 0 139 0,77 0-616 15,-154 0 616-15</inkml:trace>
  <inkml:trace contextRef="#ctx0" brushRef="#br0" timeOffset="103630.677">18796 14214 203 0,'0'0'0'0,"-4"7"0"0,-3 0 0 0,7-7 91 15,0 0-91-15,-3 0 92 0,1-6-92 0,2 6 59 16,0 0-59-16,0-1 59 0,0-6-59 0,0 7 51 16,0 0-51-16,-4-4 51 0,4 3-51 0,0 1 15 15,0 0-15-15,0 0 15 0,-1-4-15 0,1 4 6 16,0 0-6-16,0 0 7 0,0 0-7 0,0 0 3 15,0 0-3-15,0 0 4 0,0 0-4 0,0 0 5 16,0 0-5-16,0 0 6 0,0 0-6 0,0 0 12 16,0 0-12-16,0 0 13 0,0 0-13 0,0 0 15 15,0 0-15-15,0 0 15 0,0 0-15 0,0 0 34 0,0 0-34 16,0 0 34-16,0 0-34 0,0 0 27 16,0 0-27-16,0 0 27 0,0 0-27 0,0 0 33 15,0 0-33-15,0 0 34 0,0 0-34 0,0 0 32 0,0 0-32 16,0 0 32-16,0 0-32 0,0 0 32 0,0 0-32 15,0 0 32-15,0 0-32 0,0 0 22 0,0 0-22 0,0 0 22 16,0 0-22-16,0 0 28 0,0 0-28 0,0 0 28 16,0 0-28-16,0 0 13 0,0 0-13 0,0 0 13 15,7 4-13-15,-7-4 19 0,0 0-19 0,10 5 20 16,8 2-20-16,-1 5 33 0,6 3-33 0,-2 2 33 16,-1 2-33-16,-20-19 5 0,0 0-5 0,25 27 5 15,-4 6-5-15,-21-33 10 0,0 0-10 0,26 36 11 16,4 3-11-16,-30-39 4 0,0 0-4 0,27 40 4 15,0 1-4-15,-27-41 6 0,0 0-6 0,26 34 7 16,-4-5-7-16,-22-29 7 0,0 0-7 0,21 24 7 0,0-5-7 16,-21-19 3-16,0 0-3 0,21 14 3 15,0-4-3-15,-21-10-30 0,0 0 30 0,12 4-30 0,-3-3 30 0,-9-1-82 16,0 0 82-16,-4-12-81 0,-8-8 81 16,12 20-117-16,0 0 117 0,-17-23-116 0,-8-2 116 15,-15-23-576-15</inkml:trace>
  <inkml:trace contextRef="#ctx0" brushRef="#br0" timeOffset="103979.283">19026 14125 863 0,'0'0'0'0,"-6"1"0"16,3 3 0-16,3-4 78 0,-2 3-78 0,2-3 79 15,0 0-79-15,0 0 38 0,0 0-38 0,0 0 38 16,-2 4-38-16,2 1 0 0,-3-2 0 16,-2 11 0-16,-2 8 0 0,7-22 23 0,0 0-23 0,-12 31 24 15,-4 10-24-15,16-41 51 0,0 0-51 0,-21 48 52 16,-5 9-52-16,26-57 40 0,0 0-40 0,-25 55 41 15,-1 5-41-15,26-60 21 0,0 0-21 0,-21 44 21 16,4-5-21-16,17-39 13 0,0 0-13 0,-14 31 13 16,5-7-13-16,9-24-1 0,0 0 1 0,-8 19 0 15,2-9 0-15,6-10-90 0,0 0 90 0,-5 11-90 0,3-4 90 16,2-7-149-16,0 0 149 0,0-7-149 0,2-10 149 16,0-7-590-16</inkml:trace>
  <inkml:trace contextRef="#ctx0" brushRef="#br0" timeOffset="104645.503">18956 13969 348 0,'0'0'0'0,"0"-5"0"16,-2 0 0-16,2 5-1 0,0 0 1 0,0-9 0 15,0-3 0-15,0 12 2 0,0 0-2 0,0-9 2 16,2 1-2-16,-2 8 50 0,0 0-50 0,3-10 50 16,1 1-50-16,1-3 39 0,2 0-39 0,-2 2 40 15,6 0-40-15,-1-2 27 0,2-2-27 0,1 5 27 16,1-3-27-16,-14 12 19 0,0 0-19 0,20-12 20 15,8-1-20-15,-28 13 10 0,0 0-10 0,30-11 10 16,3 3-10-16,-33 8 4 0,0 0-4 0,28-4 5 16,2 3-5-16,-30 1 21 0,0 0-21 0,20 1 21 15,1 4-21-15,-21-5 65 0,0 0-65 0,18 11 65 0,-6 6-65 16,-3-2 65-16,-1 6-65 0,-6-7 65 0,0-2-65 16,-2-12 36-16,0 0-36 0,-4 25 37 0,-3 9-37 0,7-34 32 15,0 0-32-15,-5 28 32 0,-2-4-32 16,7-24 32-16,0 0-32 0,-8 22 32 0,-1-3-32 0,9-19 12 15,0 0-12-15,-11 17 12 0,-1-1-12 16,12-16 20-16,0 0-20 0,-14 13 20 0,-1-2-20 0,15-11 8 16,0 0-8-16,-18 8 9 0,2-1-9 0,16-7 16 15,0 0-16-15,-14 5 17 0,-1 0-17 0,15-5 14 16,0 0-14-16,-12 4 15 0,1-3-15 0,11-1 9 16,0 0-9-16,-9 2 9 0,2-2-9 0,7 0 16 0,0 0-16 15,-5 0 17-15,0 0-17 0,5 0 14 0,0 0-14 16,-3 0 15-16,-1 0-15 0,4 0 1 0,0 0-1 0,0 0 1 15,0 0-1-15,0 0 0 0,0 0 0 16,5 2 0-16,2 1 0 0,-7-3-5 0,0 0 5 0,16 4-4 16,7 2 4-16,-23-6-15 0,0 0 15 0,26 4-15 15,9 3 15-15,-4-4-16 0,-1-1 16 0,-4 1-15 16,0-1 15-16,-26-2-35 0,0 0 35 0,26 2-34 16,2-2 34-16,-28 0-75 0,0 0 75 0,26 0-74 15,-3-2 74-15,-23 2-158 0,0 0 158 0,24 0-158 16,-3 0 158-16,21 0-483 0</inkml:trace>
  <inkml:trace contextRef="#ctx0" brushRef="#br0" timeOffset="105017.8">19141 14371 550 0,'0'0'0'0,"1"-1"0"0,6-1 0 0,-7 2 15 0,0 0-15 15,2-2 16-15,2 2-16 0,-4 0 4 16,0 0-4-16,3 0 5 0,0 0-5 0,-3 0 13 0,0 0-13 15,4 4 14-15,3-1-14 0,-7-3 7 0,0 0-7 16,14 7 7-16,5 0-7 0,-19-7 32 0,0 0-32 16,28 7 32-16,7 0-32 0,-35-7 17 0,0 0-17 0,38 5 17 15,0-5-17-15,-38 0 12 0,0 0-12 0,35 1 12 16,4-1-12-16,-39 0 1 0,0 0-1 0,36 0 2 16,-1 0-2-16,-35 0-66 0,0 0 66 0,31 4-66 15,-1-1 66-15,-30-3-89 0,0 0 89 0,24 4-89 16,-4-3 89-16,23 5-253 0</inkml:trace>
  <inkml:trace contextRef="#ctx0" brushRef="#br0" timeOffset="105577.642">19883 14248 1065 0,'0'0'0'0,"-4"-2"0"0,-4-3 0 0,8 5 100 0,0 0-100 15,5 0 100-15,2 2-100 0,-4 0 69 0,2-2-69 16,-3 1 69-16,2 1-69 0,-4-2 10 0,3 2-10 0,-3-2 10 16,0 0-10-16,0 3 0 0,-3 1 0 0,3 1 0 15,0 0 0-15,0-5 0 0,0 0 0 0,-2 15 0 16,-2 6 0-16,4-21 3 0,0 0-3 0,-3 20 4 16,-1 1-4-16,4-21 3 0,0 0-3 0,2 24 3 15,3 3-3-15,-5-27 12 0,0 0-12 0,4 23 13 16,5-3-13-16,-9-20 15 0,0 0-15 0,12 19 15 15,4-3-15-15,-16-16 8 0,0 0-8 0,19 13 9 16,3-2-9-16,-22-11 9 0,0 0-9 0,21 10 10 16,2-3-10-16,-23-7-10 0,0 0 10 0,21 10-9 15,-2-2 9-15,-19-8-35 0,0 0 35 0,17 11-35 16,-6 1 35-16,-11-12-6 0,0 0 6 0,10 12-6 16,-5-2 6-16,-5-10-3 0,0 0 3 0,0 15-2 0,-5 4 2 15,5-19 0-15,0 0 0 0,-12 24 1 0,-5 4-1 16,-1-4 1-16,-1 0-1 0,9-9 1 0,3-5-1 0,7-10-22 15,0 0 22-15,-9 9-22 0,0-1 22 0,9-8-151 16,0 0 151-16,-10 6-151 0,-2-1 151 0,12-5-158 16,0 0 158-16,-13-23-158 0,-6-12 158 15,-12-22-472-15</inkml:trace>
  <inkml:trace contextRef="#ctx0" brushRef="#br0" timeOffset="105827.489">19902 14277 987 0,'0'0'0'16,"0"4"0"-16,0 3 0 0,0-7 97 0,7 1-97 15,2-2 97-15,3 1-97 0,-12 0 59 0,0 0-59 0,17-6 59 16,8 0-59-16,-25 6 13 0,0 0-13 0,29-7 13 16,6-2-13-16,-35 9 0 0,0 0 0 0,33-10 1 15,2 1-1-15,-35 9 0 0,0 0 0 0,26-5 0 16,-5 2 0-16,-21 3-33 0,0 0 33 0,16 0-33 15,-4 0 33-15,-12 0-136 0,0 0 136 0,9 0-136 16,-4 0 136-16,-5 0-156 0,0 0 156 0,3 1-155 16,3 1 155-16,-1 2-409 0</inkml:trace>
  <inkml:trace contextRef="#ctx0" brushRef="#br0" timeOffset="106161.598">20240 14260 886 0,'0'0'0'0,"-5"0"0"0,1-7 0 0,4 7 114 15,0-3-114-15,0 3 115 0,0 0-115 0,0 0 63 16,2 2-63-16,-2-2 64 0,7 1-64 0,-5 1 60 16,1-2-60-16,-3 0 61 0,4 0-61 0,-4 0 47 15,0 0-47-15,0 0 48 0,3 2-48 0,1 1 51 0,1-1-51 16,-2 1 52-16,2-1-52 0,-5-2 8 0,0 0-8 15,11 10 8-15,5 6-8 0,-16-16 15 0,0 0-15 16,24 25 15-16,2 10-15 0,-26-35 3 0,0 0-3 0,30 37 4 16,3 4-4-16,-33-41 2 15,0 0-2-15,33 42 2 0,0-1-2 0,-33-41 10 0,0 0-10 0,30 37 10 16,-2-6-10-16,-28-31 0 0,0 0 0 0,22 26 0 16,-3-4 0-16,-19-22-69 0,0 0 69 0,18 14-69 15,-8-4 69-15,-10-10-150 0,0 0 150 0,5 5-149 16,-3-5 149-16,-2 0-140 0,0 0 140 0,-7-15-140 15,-7-11 140-15,-7-15-596 0</inkml:trace>
  <inkml:trace contextRef="#ctx0" brushRef="#br0" timeOffset="106464.787">20553 14274 639 0,'0'0'0'0,"0"14"0"0,-5 8 0 16,5-22 66-16,0 0-66 0,-5 0 66 0,0-11-66 15,5 11 28-15,0 0-28 0,-4-6 28 0,3 1-28 0,1 5 37 16,0 0-37-16,-4-7 37 0,2 2-37 0,2 5 47 16,0 0-47-16,-1-4 47 0,1 2-47 0,0 2 73 15,0 0-73-15,-2 2 73 0,-7 2-73 0,9-4 77 16,0 0-77-16,-12 12 77 0,-4 3-77 16,16-15 52-16,0 0-52 0,-17 20 52 0,-1 4-52 0,18-24 18 15,0 0-18-15,-15 24 18 0,1 2-18 16,14-26 32-16,0 0-32 0,-12 26 32 0,3-2-32 0,9-24-1 15,0 0 1-15,-9 20-1 0,4-2 1 0,5-18-82 16,0 0 82-16,-5 13-82 0,-1 3 82 0,6-16-163 0,0 0 163 16,-5 17-162-16,0 3 162 0,-4-3-167 0,1 2 167 15,4-7-166-15,2-5 166 0,-3 12-405 0</inkml:trace>
  <inkml:trace contextRef="#ctx0" brushRef="#br0" timeOffset="106881.894">20712 14495 225 0,'0'0'0'0,"-10"-2"0"0,-10 0 0 15,20 2 0-15,0 0 0 0,-3-1 1 0,6-3-1 16,-3 4 45-16,0 0-45 0,4-1 46 0,1-3-46 0,-5 4 72 16,0 0-72-16,7-2 73 0,2 1-73 0,-9 1 67 15,0 0-67-15,7 0 68 0,7 0-68 0,-14 0 83 16,0 0-83-16,10 0 84 0,2 0-84 0,-12 0 64 16,0 0-64-16,18 0 64 0,4-2-64 0,-22 2 37 15,0 0-37-15,28-2 38 0,5 1-38 0,-33 1 29 16,0 0-29-16,37-6 29 0,3 3-29 0,-40 3 22 15,0 0-22-15,38-5 23 0,-1-2-23 0,-37 7 34 0,0 0-34 16,31-5 35-16,-1 3-35 0,-30 2 29 0,0 0-29 16,24-3 29-16,-5 1-29 0,-19 2 3 0,0 0-3 15,16-2 4-15,-4 2-4 0,-12 0-1 0,0 0 1 16,7 0 0-16,-3-1 0 0,-4 1-113 0,0 0 113 0,0 0-112 16,0 0 112-16,0 0-76 15,0 0 76-15,-14 0-75 0,-7 1 75 0,-14 1-542 0</inkml:trace>
  <inkml:trace contextRef="#ctx0" brushRef="#br0" timeOffset="107447.005">20874 14322 371 0,'0'0'0'0,"0"0"0"0,3 0 0 0,-3 0 2 15,0 0-2-15,0 0 2 0,0 0-2 0,0 0 1 16,0 0-1-16,0 0 1 15,0 0-1-15,0 0 6 0,0 0-6 0,0 0 6 0,0 0-6 0,0 0 3 0,0 0-3 16,0 0 4-16,0 0-4 0,0 0 5 16,0 0-5-16,0 0 6 0,0 0-6 0,0 0 33 15,0 0-33-15,0 0 33 0,0 0-33 0,0 0 34 16,0 0-34-16,0 0 34 0,0 0-34 0,0 0 32 0,0 0-32 0,0 0 32 16,0 0-32-16,0 0 22 0,0 0-22 0,0 0 23 15,0 0-23-15,0 0 36 0,0 0-36 0,0 0 36 16,0 0-36-16,0 0 30 0,0 0-30 0,0 0 30 15,0 0-30-15,0 0 32 0,0 0-32 0,0 0 33 16,0 0-33-16,0 0 22 0,0 0-22 0,0 0 22 16,0 0-22-16,0 0 35 0,0 0-35 0,0 0 36 15,0 0-36-15,0 0 20 0,0 0-20 0,0 5 20 16,0 0-20-16,0-5 36 0,0 0-36 0,2 21 36 16,0 8-36-16,1 3 30 0,-1 6-30 0,0-12 30 15,3-6-30-15,-5-20 32 0,0 0-32 0,0 33 33 16,2 4-33-16,-2-37 13 0,0 0-13 0,2 31 14 15,-1 0-14-15,-1-31 0 0,0 0 0 0,4 22 1 0,-4-3-1 16,0-19-125-16,0 0 125 0,3 17-125 16,1-3 125-16,-4-14-113 0,0 0 113 0,3-8-112 0,1-16 112 15,3-12-476-15</inkml:trace>
  <inkml:trace contextRef="#ctx0" brushRef="#br0" timeOffset="108009.504">21268 14097 841 0,'0'0'0'16,"-6"-1"0"-16,-2-1 0 0,8 2 87 0,0 0-87 0,0 0 87 15,3-5-87-15,-3 5 50 0,0 0-50 0,0 0 50 16,5-2-50-16,-5 2 14 0,0 0-14 0,4-3 15 15,1 3-15-15,-5 0 15 0,0 0-15 16,0 0 15-16,2 0-15 0,-2 0 22 0,0 0-22 0,0 0 22 16,0 0-22-16,0 0 32 0,-2 5-32 0,2-2 33 15,0-1-33-15,0 1 6 0,0 2-6 0,0 1 6 16,0 0-6-16,-3 3 5 0,3 3-5 0,-2-3 6 16,0-4-6-16,0 2 22 0,2-1-22 0,0 6 23 15,-3 4-23-15,1 3 20 0,-1 1-20 16,3-6 20-16,-4-4-20 0,4-10 9 0,0 0-9 0,-1 26 9 0,1 6-9 15,0-32 10-15,0 0-10 0,0 38 11 0,1 3-11 16,-1-41 3-16,0 0-3 0,4 43 4 0,-2 3-4 16,4-1 6-16,0-7-6 0,-3-8 7 0,1-7-7 0,4 1 3 15,1-4-3-15,2-3 3 0,1-3-3 16,-12-14-1-16,0 0 1 0,17 12 0 0,4-3 0 0,-21-9-9 16,0 0 9-16,30 0-8 0,8-9 8 0,-1 1-26 15,-3-6 26-15,-4-2-26 0,-4-2 26 0,-26 18-7 16,0 0 7-16,23-24-6 0,-4-4 6 0,-19 28 0 15,0 0 0-15,16-24 0 0,-6 2 0 0,-10 22 38 16,0 0-38-16,7-19 39 0,-2 4-39 0,-5 15 82 16,0 0-82-16,4-12 83 0,-4 3-83 0,0 9 38 0,0 0-38 15,-9-7 39-15,-3 0-39 0,12 7 0 0,0 0 0 16,-26-1 0-16,-18 4 0 0,44-3-153 0,0 0 153 16,-54 12-152-16,-14 7 152 0,68-19-119 0,0 0 119 15,-73 12-119-15,-9-7 119 0,-73 12-772 0</inkml:trace>
  <inkml:trace contextRef="#ctx0" brushRef="#br0" timeOffset="108761.167">18916 13844 639 0,'0'0'0'0,"14"-2"0"16,12-3 0-16,-24 2 82 0,-15-1-82 0,13 4 83 15,2-3-83-15,-2 3 56 0,0 0-56 0,-15-2 56 16,-10 0-56-16,25 2 37 0,0 0-37 0,-19-3 37 15,0-1-37-15,19 4 24 0,0 0-24 0,-19-1 25 0,-1-1-25 16,20 2 44-16,0 0-44 0,-19 0 44 0,2 2-44 16,17-2 24-16,0 0-24 0,-21 3 25 0,0 2-25 0,21-5 36 15,0 0-36-15,-19 5 36 0,2 2-36 0,17-7 32 16,0 0-32-16,-20 12 32 0,1 4-32 0,19-16 37 16,0 0-37-16,-17 13 38 0,1 3-38 15,16-16 44-15,0 0-44 0,-14 20 44 0,0 3-44 0,14-23 35 16,0 0-35-16,-10 30 36 0,-2 6-36 15,5 0 25-15,5 2-25 0,-2-12 26 0,3-6-26 0,1-20 26 16,0 0-26-16,1 45 26 0,6 11-26 0,-7-56 22 16,0 0-22-16,9 66 23 0,5 9-23 0,-14-75-4 15,0 0 4-15,19 89-3 0,7 14 3 0,-26-103-20 16,0 0 20-16,33 91-19 0,6-1 19 0,-39-90-129 0,0 0 129 16,52 74-128-16,7-11 128 0,-59-63-192 0,0 0 192 15,68 42-191-15,2-20 191 0,67 41-649 0</inkml:trace>
  <inkml:trace contextRef="#ctx0" brushRef="#br0" timeOffset="109425.923">21625 13905 1031 0,'0'0'0'0,"-2"-6"0"15,-1-3 0-15,3 9 46 0,0 0-46 16,0 0 46-16,3 0-46 0,-3 0 9 0,0 0-9 0,5 5 9 16,4 2-9-16,-9-7 0 15,0 0 0-15,9 7 0 0,1 0 0 0,-10-7-26 0,0 0 26 0,12 7-26 16,2-1 26-16,-14-6-17 0,0 0 17 0,18 7-17 16,4 2 17-16,-22-9-5 0,0 0 5 0,28 14-5 15,2 4 5-15,-30-18-3 0,0 0 3 0,35 24-3 16,3 6 3-16,-38-30 0 0,0 0 0 0,38 34 0 15,4 3 0-15,-10 3 3 0,-5 1-3 0,-6-3 3 16,-7-6-3-16,-14-32 38 0,0 0-38 0,12 50 39 16,-3 8-39-16,-4-5 36 0,-3 0-36 0,-2-17 36 0,0-12-36 15,0-24 23-15,0 0-23 0,-10 43 24 0,-4 9-24 0,14-52 11 16,0 0-11-16,-18 44 11 0,-1-1-11 16,19-43 2-16,0 0-2 0,-17 36 2 0,3-5-2 0,14-31-8 15,0 0 8-15,-14 24-7 0,5-9 7 0,9-15-97 16,0 0 97-16,-7 10-97 0,-2-8 97 15,9-2-117-15,0 0 117 0,-5-24-117 0,4-20 117 0,-5-25-529 16</inkml:trace>
  <inkml:trace contextRef="#ctx0" brushRef="#br0" timeOffset="110110.708">22433 14049 852 0,'0'0'0'0,"-9"0"0"16,-3 2 0-16,12-2 32 0,0 0-32 0,0 0 33 15,4-3-33-15,-4 3-1 0,0 0 1 0,0 0-1 16,2-4 1-16,-2 4 0 0,0 0 0 0,-4 0 1 16,-3 4-1-16,7-4 3 0,0 0-3 0,-16 1 3 15,-6 5-3-15,22-6 35 0,0 0-35 0,-21 5 35 16,0 2-35-16,21-7 20 0,0 0-20 0,-23 8 20 15,1 4-20-15,-1-5 12 0,0 1-12 0,13-2 12 16,6-5-12-16,1 1 5 0,1 1-5 0,-10 9 6 16,-5 9-6-16,-1 1 0 0,6 6 0 0,-2-8 0 15,5-3 0-15,9-17-7 0,0 0 7 0,-7 38-6 16,0 10 6-16,7-48-10 0,0 0 10 0,0 48-9 0,7 3 9 16,-7-51-26-16,0 0 26 0,7 43-25 0,7-5 25 15,0-11-2-15,2-6 2 0,1-11-2 0,1-8 2 0,-18-2-7 16,0 0 7-16,29-17-6 0,8-18 6 0,-37 35-39 15,0 0 39-15,40-46-38 0,3-10 38 0,-43 56-57 16,0 0 57-16,42-76-57 0,4-13 57 0,-46 89-44 16,0 0 44-16,24-80-43 0,-7-3 43 0,-17 83 18 15,0 0-18-15,6-66 18 0,-13 7-18 0,1 20 85 16,1 15-85-16,0 7 85 0,3 8-85 0,2 9 71 0,0 0-71 16,-7-8 71-16,0 3-71 0,7 5 64 0,0 0-64 15,-8-7 64-15,-3 2-64 0,11 5 38 0,0 0-38 16,-10-4 38-16,-2 1-38 0,12 3 5 0,0 0-5 0,-11-4 5 15,1-1-5-15,10 5 0 0,0 0 0 16,-9-5 0-16,0 0 0 0,9 5-4 16,0 0 4-16,-7-2-3 0,0-3 3 0,7 5 0 0,0 0 0 0,-7-3 0 15,2 1 0-15,5 2 4 0,0 0-4 0,-5-2 4 16,1 1-4-16,4 1 3 0,0 0-3 0,-3-2 4 16,1 2-4-16,2 0 3 0,0 0-3 0,4 8 3 15,3 8-3-15,-7-16 1 0,0 0-1 0,12 34 2 16,0 14-2-16,-12-48 1 0,0 0-1 0,12 57 1 15,0 11-1-15,2-5 8 0,0 3-8 0,-3-12 8 16,-1-7-8-16,-10-47 0 0,0 0 0 0,18 51 1 16,2 2-1-16,-20-53 0 0,0 0 0 0,14 40 0 0,-1-8 0 15,-13-32-81-15,0 0 81 0,15 24-80 0,3-7 80 16,-18-17-125-16,0 0 125 0,12-1-124 0,-5-18 124 0,12-2-567 16</inkml:trace>
  <inkml:trace contextRef="#ctx0" brushRef="#br0" timeOffset="110443.088">22538 14154 875 0,'0'0'0'0,"10"0"0"0,4-5 0 0,-5 3 135 0,-2 2-135 15,-2 0 136-15,-2-2-136 0,-3 2 106 0,0 0-106 16,0 0 107-16,0 0-107 0,0 0 83 0,0 0-83 15,0 0 84-15,0 0-84 0,0 0 56 0,2 0-56 0,-2 0 57 16,7 0-57-16,-2 0 50 0,6 2-50 0,-1 0 51 16,3-1-51-16,-13-1 22 0,0 0-22 0,22 11 23 15,10 4-23-15,-32-15 0 0,0 0 0 0,34 22 1 16,5 6-1-16,-39-28-5 0,0 0 5 0,38 34-5 16,4 5 5-16,-42-39-40 15,0 0 40-15,35 43-40 0,-4 2 40 0,-31-45-37 0,0 0 37 0,24 38-37 16,-3-6 37-16,-21-32-45 0,0 0 45 0,16 28-45 15,-6-11 45-15,-10-17-125 0,0 0 125 0,11 13-125 16,-2-4 125-16,-9-9-177 0,0 0 177 0,0-12-176 16,-6-19 176-16,1-10-593 0</inkml:trace>
  <inkml:trace contextRef="#ctx0" brushRef="#br0" timeOffset="110709.378">22881 14043 807 0,'0'0'0'0,"0"5"0"0,2-4 0 0,-2-1 100 16,0 0-100-16,0 0 101 0,0 0-101 0,0 0 68 15,0 0-68-15,0 0 68 0,-4-1-68 0,4 1 54 16,0 0-54-16,0 0 54 0,-3-4-54 0,3 4 58 0,0 0-58 16,-6 5 59-16,-2 6-59 0,8-11 54 15,0 0-54-15,-18 24 54 0,-6 12-54 0,24-36 45 0,0 0-45 16,-24 42 45-16,-3 10-45 0,27-52 13 0,0 0-13 15,-24 55 14-15,1 5-14 16,23-60-17-16,0 0 17 0,-17 46-17 0,5-7 17 0,12-39-192 0,0 0 192 0,-9 31-191 16,2-14 191-16,7-17-133 0,0 0 133 0,4-15-133 15,8-26 133-15,0-19-590 0</inkml:trace>
  <inkml:trace contextRef="#ctx0" brushRef="#br0" timeOffset="111308.792">23506 14193 516 0,'0'0'0'0,"6"-3"0"0,-3-4 0 0,2 5 108 0,-3 2-108 0,1 0 109 16,-1 0-109-16,-2 0 83 0,4 0-83 0,-4 0 84 15,0 0-84-15,0 0 77 0,0 0-77 0,0 0 78 16,0 0-78-16,0 0 53 0,0 0-53 0,0 0 54 16,0 0-54-16,0 0 61 0,0 0-61 0,0 0 61 15,3 4-61-15,1-3 68 0,1-1-68 0,-2 0 68 16,1 0-68-16,-1 0 75 0,3 0-75 0,6 2 76 15,5 0-76-15,-17-2 45 0,0 0-45 0,30 3 45 16,12-3-45-16,-42 0 50 0,0 0-50 0,43 0 50 16,4 0-50-16,-7 0 59 0,-5-3-59 0,0 1 59 15,-4 0-59-15,-6 2 33 0,-6 2-33 0,-5-2 33 16,-9-2-33-16,4 2 17 0,-1-1-17 0,-1 1 17 16,-3-2-17-16,1 2 0 0,-1 0 0 0,-1 0 1 15,-1 0-1-15,-2 0-47 0,3 2 47 0,-3-2-47 0,0 0 47 16,0 0-90-16,0 0 90 0,0 0-90 0,4 0 90 15,-4 0-159-15,0 0 159 0,-2-4-159 0,0-3 159 16,2 7-178-16,0 0 178 0,-7-12-178 0,-1-5 178 0,-8-12-670 16</inkml:trace>
  <inkml:trace contextRef="#ctx0" brushRef="#br0" timeOffset="111639.681">23658 14029 796 0,'0'0'0'0,"5"0"0"15,4 2 0-15,-9-2 82 0,0 0-82 0,5 0 83 16,-1-2-83-16,-4 2 80 0,0 0-80 0,0 0 81 16,1-4-81-16,-1 4 77 0,0 0-77 0,0 0 77 15,0 0-77-15,0 0 81 0,0 0-81 0,0 0 82 16,-3 0-82-16,3 0 95 0,0 0-95 0,0 0 96 15,0 0-96-15,0 0 67 0,0 0-67 0,2 4 68 16,-1 3-68-16,-1-7 46 0,0 0-46 0,4 20 46 16,-4 11-46-16,0-31 22 0,0 0-22 0,-4 39 23 15,3 11-23-15,1-50 1 0,0 0-1 0,1 57 2 0,3 1-2 16,-4-58-37-16,0 0 37 0,2 53-37 0,-1-2 37 16,-1-51-128-16,0 0 128 0,9 42-127 0,8-6 127 15,-17-36-144-15,0 0 144 0,23 73-947 0,-46-146 947 16</inkml:trace>
  <inkml:trace contextRef="#ctx0" brushRef="#br0" timeOffset="112972.788">24928 13056 695 0,'0'0'0'0,"-4"3"0"0,1 6 0 0,3-9 32 15,0 0-32-15,0 0 33 0,0 0-33 16,0 0 48-16,0 0-48 0,0 0 48 0,0-4-48 0,0 4 53 15,0 0-53-15,0 0 54 0,-4-1-54 0,4 1 51 16,0 0-51-16,-5 6 51 0,-7 5-51 0,12-11 54 0,0 0-54 16,-14 15 55-16,-2 2-55 0,16-17 39 0,0 0-39 0,-17 23 40 15,-4 1-40-15,21-24 19 0,0 0-19 16,-19 27 20-16,-2 4-20 0,21-31 19 0,0 0-19 0,-19 32 20 16,1 4-20-16,18-36 15 0,0 0-15 0,-14 40 15 15,2 3-15-15,12-43 16 0,0 0-16 0,-10 48 17 16,3 3-17-16,7-51 9 0,0 0-9 0,-4 55 9 15,-1 1-9-15,5-56 9 0,0 0-9 0,-2 57 10 16,2 1-10-16,0-58 8 0,0 0-8 0,-1 70 8 16,1 9-8-16,0-79 15 0,0 0-15 0,0 74 15 15,0-1-15-15,0-73 8 0,0 0-8 0,1 59 8 16,3-18-8-16,-4-41 9 0,0 0-9 0,7 44 9 16,2-4-9-16,-2-4 23 0,0-4-23 0,-1-4 24 15,3-8-24-15,-9-20 2 0,0 0-2 0,11 33 2 16,4 6-2-16,-15-39 7 0,0 0-7 0,11 41 7 15,3 6-7-15,-6-6 14 0,-1-2-14 0,0-6 15 0,0-4-15 16,-1 2 3-16,-1-1-3 0,0-4 4 0,-2-4-4 16,-3-22 2-16,0 0-2 0,7 36 3 0,0 4-3 0,-7-40 27 15,0 0-27-15,7 43 27 0,0 1-27 0,-7-44 18 16,0 0-18-16,4 43 18 0,-1 0-18 0,-4-9 18 16,-5-3-18-16,5-9 18 0,1-8-18 0,-2 3 27 15,-5 0-27-15,-4 9 27 0,-1 5-27 0,12-31 42 16,0 0-42-16,-22 34 43 0,-3 4-43 0,25-38 22 15,0 0-22-15,-31 34 23 0,-6 4-23 0,37-38 12 16,0 0-12-16,-40 29 13 0,-2-5-13 0,42-24-7 0,0 0 7 16,-45 13-6-16,-2-9 6 0,47-4-141 15,0 0 141-15,-42-17-141 0,4-16 141 0,38 33-149 0,0 0 149 16,-49-62-148-16,0-23 148 0,-48-63-923 0</inkml:trace>
  <inkml:trace contextRef="#ctx0" brushRef="#br0" timeOffset="115222.158">24424 15550 1255 0,'0'0'0'0,"-3"-5"-137"0,-2-4 137 0,5 4-137 16,0 2 137-16,0 3-16 0,0 0 16 0,0 0-15 0,1 3 15 15,-1-3 0-15,0 0 0 0,0 0 1 0,0 0-1 16,0 0 19-16,-1 2-19 0,1-2 20 0,0 0-20 0,0 0 53 16,-7 0-53-16,7 0 53 0,-2 3-53 0,2-3 38 15,0 0-38-15,0 0 39 0,3-3-39 0,-1 0 19 16,2-3-19-16,1 0 20 0,2-1-20 0,2 0 5 15,1-5-5-15,4 2 6 0,2-2-6 16,-16 12 1-16,0 0-1 0,19-12 1 0,2-2-1 0,-21 14 0 16,0 0 0-16,26-10 0 0,-2 1 0 0,-24 9-1 15,0 0 1-15,23-5 0 0,-2 3 0 0,-21 2 1 0,0 0-1 16,14 2 2-16,-2 3-2 0,-12-5 28 16,0 0-28-16,10 7 28 0,-3 7-28 0,-7-14 12 0,0 0-12 15,6 13 13-15,-5 4-13 0,-1-17 29 0,0 0-29 0,-1 19 29 16,-6 0-29-16,7-19 6 0,0 0-6 15,-13 24 6-15,-9 2-6 0,3-4 17 0,-2 2-17 0,9-12 17 16,5-3-17-16,7-9-1 0,0 0 1 16,-16 15-1-16,-5 2 1 0,21-17-10 0,0 0 10 0,-16 14-9 15,1-2 9-15,15-12-5 0,0 0 5 0,-11 8-4 16,2-1 4-16,9-7-1 0,0 0 1 0,-7 5-1 16,4-1 1-16,3-4 11 0,0 0-11 0,-3 3 11 15,3-1-11-15,0-2 47 0,0 0-47 0,0 0 47 16,-4 3-47-16,4-3 61 0,0 0-61 0,0 0 62 15,0 0-62-15,0 0 56 0,0 0-56 0,0 0 56 16,-3 2-56-16,3-2 40 0,0 0-40 0,0 0 41 0,0 0-41 16,0 0 20-16,0 0-20 0,0 0 20 15,0 0-20-15,0 0 12 0,0 0-12 0,0 0 12 16,5 0-12-16,-5 0 0 0,0 0 0 0,5 0 0 0,4 2 0 0,-9-2 0 16,0 0 0-16,12 3 0 0,4 4 0 0,-16-7-2 15,0 0 2-15,19 9-1 0,2-1 1 0,-21-8-5 16,0 0 5-16,19 11-5 0,0-1 5 0,-19-10-3 15,0 0 3-15,16 8-3 0,-2 1 3 0,-14-9-12 16,0 0 12-16,14 5-12 0,1-5 12 0,-15 0-89 16,0 0 89-16,16-10-88 0,3-11 88 0,-19 21-92 15,0 0 92-15,9-31-91 0,-4-11 91 0,11-32-1022 16</inkml:trace>
  <inkml:trace contextRef="#ctx0" brushRef="#br0" timeOffset="116319.794">24762 12581 796 0,'0'0'0'0,"2"-5"0"0,0-3 0 16,-2 8 82-16,0 0-82 0,2-7 83 0,-1 5-83 16,-1 2 52-16,0 0-52 0,0 0 53 0,0 0-53 0,0 0 32 15,0 0-32-15,0 0 32 0,7-2-32 0,-5-1 10 16,3 1-10-16,1-3 11 0,0 0-11 0,0 3 26 15,1-5-26-15,-2 4 26 0,0 1-26 0,0 0 7 16,1 1-7-16,1-3 7 0,-6 4-7 0,3 0 18 16,1-1-18-16,0 1 18 0,0 1-18 0,-5-1 3 15,0 0-3-15,7 4 4 0,4-1-4 0,-11-3 20 16,0 0-20-16,5 7 20 0,4 0-20 0,-9-7 32 0,0 0-32 16,5 10 33-16,0-1-33 0,-5-9 27 15,0 0-27-15,2 19 27 0,-4 4-27 0,2-23 25 0,0 0-25 16,-3 23 26-16,-2-1-26 0,5-22 15 0,0 0-15 0,-7 22 16 15,-2-3-16-15,9-19 11 0,0 0-11 16,-11 17 11-16,3-3-11 0,8-14 1 0,0 0-1 0,-7 10 2 16,3-1-2-16,4-9 0 0,0 0 0 0,-5 7 0 15,3-4 0-15,2-3-27 0,0 0 27 0,-1 4-27 16,1-3 27-16,0-1-32 0,0 0 32 0,0 0-32 16,5 0 32-16,-5 0-21 0,0 0 21 0,5-1-21 15,2-3 21-15,-7 4-30 0,0 0 30 0,9-3-30 16,-1-2 30-16,-8 5-20 0,0 0 20 0,9-4-19 15,0 4 19-15,-9 0-11 0,0 0 11 0,9 0-10 16,1 0 10-16,-10 0-18 0,0 0 18 0,14 5-18 16,3 6 18-16,-17-11-8 0,0 0 8 0,16 6-8 15,-2 3 8-15,-14-9-9 0,0 0 9 0,12 9-9 0,0 1 9 16,-12-10-4-16,0 0 4 0,9 8-3 0,0 1 3 16,-9-9 0-16,0 0 0 0,5 7 0 15,0-2 0-15,-5-5 0 0,0 0 0 0,2 8 1 0,-4 1-1 0,2-9 3 16,0 0-3-16,-14 19 4 0,-7 5-4 15,0-2-18-15,1-1 18 0,6-8-18 0,7-4 18 16,7-9-152-16,0 0 152 0,-14 12-152 0,-2-2 152 0,16-10-130 16,0 0 130-16,-17 7-129 0,-4-3 129 0,-18 6-342 15</inkml:trace>
  <inkml:trace contextRef="#ctx0" brushRef="#br0" timeOffset="117196.3">24982 14087 1244 0,'0'0'0'0,"0"0"-290"0,0 0 290 15,0 0-289-15,7-5 289 0,-7 5-101 0,0 0 101 16,0 0-100-16,2-4 100 0,-2 4-83 0,0 0 83 0,0 0-83 16,0-3 83-16,0 0-143 0</inkml:trace>
  <inkml:trace contextRef="#ctx0" brushRef="#br0" timeOffset="117587.251">24949 14058 102 0,'0'0'0'0,"0"0"0"0,3 0 0 0,-3 0 47 0,0 0-47 0,0 0 47 16,0 0-47-16,0 0 89 0,0 0-89 0,0 0 90 15,-3-2-90-15,3 2 97 0,0 0-97 0,0 0 97 16,-4-3-97-16,4 3 108 0,0 0-108 0,0 0 109 15,-3-2-109-15,3 2 88 0,0 0-88 0,0 0 89 16,-4-2-89-16,4 2 84 0,0 0-84 0,0 0 85 16,-3 0-85-16,3 0 59 0,0 0-59 0,0 0 60 15,0 0-60-15,0 0 52 0,0 0-52 0,0 0 53 16,0 0-53-16,0 0 49 0,0 0-49 0,0 0 50 16,0 0-50-16,0 0 31 0,0 0-31 0,0 0 31 0,0 0-31 15,0 0 39-15,0 0-39 0,0 0 39 0,0 0-39 16,0 0 8-16,0 0-8 0,0 0 9 0,0 0-9 0,0 0 20 15,0 0-20-15,0 0 20 0,3 0-20 0,-3 0 33 16,0 0-33-16,6 0 34 0,1 0-34 0,-7 0 4 16,0 0-4-16,10 0 5 0,4-1-5 0,-14 1 18 15,0 0-18-15,17 0 18 0,4-4-18 0,-21 4 8 16,0 0-8-16,30-1 9 0,6-3-9 0,-36 4 15 16,0 0-15-16,35-3 16 0,2-2-16 0,-37 5 23 15,0 0-23-15,33-6 24 0,0 0-24 0,-33 6 3 16,0 0-3-16,26-6 3 0,-10 1-3 0,-16 5 13 15,0 0-13-15,16-3 14 0,-6 1-14 0,-10 2 1 0,0 0-1 16,7-2 1-16,-2 1-1 0,-5 1-40 16,0 0 40-16,5-2-39 0,1 2 39 0,-6 0-116 0,0 0 116 15,-13 0-116-15,-9 2 116 0,-17-1-1099 0</inkml:trace>
  <inkml:trace contextRef="#ctx0" brushRef="#br0" timeOffset="118602.04">25665 13583 382 0,'0'0'0'0,"0"0"0"0,0 0 0 0,0 0 0 16,0 0 0-16,0 0 0 0,0 0 0 0,0 0-43 15,0 0 43-15,0 0-43 0,0 0 43 0,0 0-4 16,0 0 4-16,0 0-4 0,0 0 4 0,0 0 0 0,0 0 0 16,0 0 1-16,0 0-1 0,0 0 42 15,0 0-42-15,0 0 42 0,0 0-42 0,0 0 39 0,0 0-39 16,0 0 39-16,-19 6-39 0,19-6 36 0,0 0-36 0,-13 3 36 16,-2 4-36-16,15-7 34 0,0 0-34 0,-14 5 34 15,2 2-34-15,12-7 32 0,0 0-32 0,-11 10 32 16,1 2-32-16,10-12 22 0,0 0-22 0,-11 14 22 15,3 1-22-15,8-15 41 0,0 0-41 0,-11 17 41 16,2 0-41-16,9-17 43 0,0 0-43 0,-10 21 44 16,1-4-44-16,9-17 57 0,0 0-57 0,-10 24 58 15,-2 4-58-15,12-28 50 0,0 0-50 0,-11 29 50 16,2 0-50-16,9-29 55 0,0 0-55 16,-7 34 55-16,2 5-55 0,5-39 61 0,0 0-61 0,-7 40 61 15,0-1-61-15,7-39 34 0,0 0-34 0,-3 45 35 0,1 4-35 16,2-49 41-16,0 0-41 0,0 55 41 0,2 5-41 15,-2-60 39-15,0 0-39 0,9 83 40 0,4 16-40 0,-13-99 15 16,0 0-15-16,21 87 16 0,9-1-16 16,-30-86-41-16,0 0 41 0,31 77-40 0,6-7 40 15,-37-70-199-15,0 0 199 0,35 64-199 0,1-6 199 0,-36-58-177 16,0 0 177-16,33 24-176 0,1-26 176 0,32 24-454 16</inkml:trace>
  <inkml:trace contextRef="#ctx0" brushRef="#br0" timeOffset="119722.822">25759 13899 281 0,'0'0'0'0,"5"3"0"0,6 2 0 0,-11-5 8 16,0 0-8-16,5 2 8 0,-3-4-8 0,-2 2 3 15,0 0-3-15,0 0 3 0,0 0-3 0,0 0 33 16,0 0-33-16,0 0 34 0,-6-3-34 0,6 3 47 15,0 0-47-15,-3-2 48 0,1 2-48 0,2 0 45 16,0 0-45-16,-2-3 46 0,-1 3-46 0,3 0 54 16,0 0-54-16,0 0 55 0,0 0-55 0,0 0 67 0,0 0-67 15,0 0 67-15,0 0-67 0,0 0 63 0,0 0-63 0,0 0 64 16,-4-2-64-16,4 2 53 0,0 0-53 0,0 0 53 16,0-4-53-16,0 4 62 0,0 0-62 0,0 0 62 15,0 0-62-15,0 0 45 0,0 0-45 0,0 0 46 16,0 0-46-16,0 0 37 0,0 0-37 15,0 0 38-15,0 0-38 0,0 0 40 16,0 0-40-16,0 0 40 0,0 4-40 0,0-4 33 0,0 0-33 16,4 5 34-16,1 4-34 0,-5-9 8 0,0 0-8 0,12 18 8 15,6 6-8-15,-18-24 2 0,0 0-2 0,21 33 3 16,5 6-3-16,-26-39 1 0,0 0-1 0,28 40 2 16,3 3-2-16,-31-43 4 0,0 0-4 0,31 39 4 15,4 0-4-15,-5-4 5 0,-1-4-5 0,-9-9 6 16,-7-7-6-16,-13-15 7 0,0 0-7 0,14 14 8 15,-1-2-8-15,-13-12-4 0,0 0 4 0,10 8-4 16,-3-1 4-16,-7-7-84 0,0 0 84 0,5 5-84 0,-3-1 84 16,-2-4-181-16,0 0 181 0,0 0-181 0,-2-5 181 15,2 5-114-15,0 0 114 0,-14-7-114 0,-14-3 114 0,-12-8-483 16</inkml:trace>
  <inkml:trace contextRef="#ctx0" brushRef="#br0" timeOffset="120117.805">25888 13892 595 0,'0'0'0'0,"2"10"0"15,1 4 0-15,-3-14 66 0,0 0-66 0,2 5 66 16,-2-7-66-16,0 2 56 0,0 0-56 0,0 0 56 15,2-5-56-15,-2 5 74 0,0 0-74 0,0 0 74 16,0-5-74-16,0 5 64 0,0 0-64 0,0 0 65 16,0 0-65-16,0 0 64 0,0 0-64 0,0 3 64 15,-2 2-64-15,2-5 76 0,0 0-76 0,-4 18 77 16,-1 6-77-16,5-24 55 0,0 0-55 0,-5 30 56 16,-2 8-56-16,2-2 57 0,-1 0-57 0,3-14 58 15,-1-10-58-15,1 2 62 0,-1-4-62 0,-3 14 62 16,-3 9-62-16,10-33 26 0,0 0-26 0,-7 29 26 0,2-2-26 15,5-27 21-15,0 0-21 0,-4 24 21 0,1-3-21 16,3-21-4-16,0 0 4 0,-2 17-3 0,0-5 3 16,2-12-82-16,0 0 82 0,0 10-82 15,0-1 82-15,0-9-136 0,0 0 136 0,7-4-135 0,4-8 135 16,-11 12-94-16,0 0 94 0,10-24-93 16,1-11 93-16,10-25-826 0</inkml:trace>
  <inkml:trace contextRef="#ctx0" brushRef="#br0" timeOffset="120666.348">25930 13549 897 0,'0'0'0'0,"0"0"0"16,-6 0 0-16,6 0 54 0,0 0-54 0,0 0 54 15,4-7-54-15,-4 7 1 0,0 0-1 0,7-8 2 16,3-3-2-16,-10 11-2 0,0 0 2 0,11-10-2 16,-1-2 2-16,-10 12 0 0,0 0 0 0,11-8 0 15,-1-1 0-15,-10 9 22 0,0 0-22 0,12-5 23 16,4 1-23-16,-16 4 39 0,0 0-39 0,17-1 40 15,1 2-40-15,-18-1 9 0,0 0-9 0,21 4 10 0,-4-1-10 16,-17-3 3-16,0 0-3 0,18 7 3 16,-1 0-3-16,-17-7 5 0,0 0-5 0,12 9 6 0,-1-6-6 15,-11-3 2-15,0 0-2 0,8 9 3 0,-2-1-3 16,-6-8 1-16,0 0-1 0,3 12 2 0,2 2-2 0,-5-14 1 16,0 0-1-16,0 20 1 0,-5 8-1 0,2-6 1 15,-1 2-1-15,1-10 1 0,1-7-1 0,0-1 7 16,0 0-7-16,-3 4 7 0,0 7-7 0,0-3 22 15,-2 1-22-15,3-5 23 0,2-1-23 16,1-2 7-16,-1-2-7 0,2-2 8 0,2-1-8 0,-2-2 17 16,0 0-17-16,0 0 17 0,0 4-17 0,0-4 15 15,3 5-15-15,1 0 15 0,1-5-15 0,0 2 9 16,0-2-9-16,1 0 9 0,-3 0-9 0,1 0 4 16,1 0-4-16,-2 0 4 0,4 1-4 0,-5-1-36 0,3 0 36 15,-1 0-35-15,-1 0 35 0,1 0-116 0,1 2 116 16,2 0-115-16,0-2 115 0,-7 0-141 0,0 0 141 0,10 5-141 15,3 2 141-15,9 5-472 0</inkml:trace>
  <inkml:trace contextRef="#ctx0" brushRef="#br0" timeOffset="121182.965">26203 14164 303 0,'0'0'0'0,"4"-10"0"0,3-11 0 0,-6 14 41 16,1 6-41-16,-2 1 41 0,4-4-41 0,-4 4 36 16,-7 4-36-16,5-1 37 0,4 1-37 0,-2-1 58 15,1 4-58-15,-1-5 59 0,2 1-59 0,-2-3 58 16,4 2-58-16,-4-2 58 0,0 0-58 0,0 0 51 0,0 5-51 16,0-5 51-16,0 0-51 0,0 0 50 0,3 0-50 15,-3 0 51-15,4 0-51 0,-4 0 43 0,0 0-43 0,0 0 43 16,0 0-43-16,0 0 41 0,5 0-41 0,0 0 42 15,4 0-42-15,-1 0 26 0,5-4-26 16,-1 3 26-16,3-1-26 0,-15 2 18 0,0 0-18 0,25-2 18 16,8-1-18-16,-33 3 27 0,0 0-27 0,38 0 27 15,8-5-27-15,-8 1 20 0,0 1-20 0,-5-1 20 16,-3 3-20-16,-30 1 10 0,0 0-10 0,28 0 10 16,0 0-10-16,-4 0 5 0,-3 1-5 0,-7 1 5 15,-7 0-5-15,2 0 0 0,-2-1 0 0,-2 1 1 16,0-2-1-16,0 0-6 0,-1 0 6 0,-4 0-6 15,3 2 6-15,-3-2-91 0,0 0 91 0,0 0-90 16,0 0 90-16,0 0-149 0,0 0 149 0,0 0-148 16,0 0 148-16,0 0-493 0</inkml:trace>
  <inkml:trace contextRef="#ctx0" brushRef="#br0" timeOffset="121615.359">26783 13869 908 0,'0'0'0'0,"-3"0"0"0,-4 0 0 0,7 0 72 16,0 0-72-16,0 0 72 0,0 0-72 0,0 0-4 0,0 0 4 15,0 0-4-15,0 0 4 0,0 0-25 0,0 0 25 16,0 0-24-16,0 0 24 0,0 0-33 0,0 0 33 15,0 0-33-15,0 0 33 0,0 0-10 0,0 0 10 0,0 6-9 16,2 0 9-16,-2-6-11 0,0 0 11 0,1 12-11 16,1 4 11-16,-2-16-1 0,0 0 1 0,7 22-1 15,2 6 1-15,-9-28-7 0,0 0 7 0,12 27-7 16,2 2 7-16,-14-29-15 0,0 0 15 0,21 28-14 16,3-3 14-16,-24-25-8 0,0 0 8 0,21 22-8 15,0-1 8-15,-21-21-1 0,0 0 1 0,21 22-1 16,1 1 1-16,-4-3-1 0,-2 1 1 0,-4-9-1 15,-9-5 1-15,4 1 0 0,0 1 0 0,-3-1 0 16,-3-1 0-16,1 5 20 0,0 0-20 0,0-3 20 16,-2-2-20-16,0-7 24 0,0 0-24 0,-2 8 25 0,0 1-25 15,2-9-17-15,0 0 17 0,-5 8-16 16,-2-1 16-16,7-7-94 0,0 0 94 0,-24 3-93 16,-11 1 93-16,-24-1-436 0</inkml:trace>
  <inkml:trace contextRef="#ctx0" brushRef="#br0" timeOffset="121875.696">26748 13933 953 0,'0'0'0'0,"7"2"0"0,4 1 0 0,-11-3 121 0,0 0-121 15,17-2 122-15,8-3-122 0,-25 5 91 0,0 0-91 0,31-2 91 16,6-4-91-16,-37 6 84 0,0 0-84 0,34-4 85 15,3 2-85-15,-37 2 48 0,0 0-48 0,35 0 49 16,0 4-49-16,-35-4 43 0,0 0-43 16,28 2 44-16,-6 1-44 0,-22-3 19 0,0 0-19 0,19 5 20 15,-3 0-20-15,-16-5-2 0,0 0 2 0,12 5-2 16,-3-1 2-16,-9-4-69 0,0 0 69 0,5 3-69 16,-1-1 69-16,-4-2-88 0,0 0 88 0,5 0-88 15,0 0 88-15,6 0-1007 0</inkml:trace>
  <inkml:trace contextRef="#ctx0" brushRef="#br0" timeOffset="122231.35">27149 13921 651 0,'0'0'0'0,"0"0"0"0,-2-5 0 0,2 5 50 15,0 0-50-15,0 0 50 0,0-4-50 0,0 4 77 16,0 0-77-16,0 0 78 0,0 0-78 0,0 0 94 16,0 0-94-16,0 0 95 0,0 0-95 0,0 0 69 15,0 0-69-15,0 0 70 0,2 4-70 0,-2-4 51 16,0 0-51-16,4 1 51 0,4 3-51 0,-8-4 40 16,0 0-40-16,11 5 41 0,4 4-41 0,-15-9 5 15,0 0-5-15,25 15 5 0,8 6-5 0,-33-21 10 0,0 0-10 16,36 25 10-16,6 6-10 0,-3-2 3 0,-1-1-3 15,-8-3 4-15,-6-2-4 0,-1 1 6 0,-4 1-6 16,-4-4 6-16,-2-2-6 0,-3-2-5 0,-3-2 5 16,0-3-5-16,-2-3 5 0,-5-9-74 0,0 0 74 0,7 8-73 15,-3-1 73-15,-4-7-179 0,0 0 179 0,5 4-178 16,0-4 178-16,6 3-610 0</inkml:trace>
  <inkml:trace contextRef="#ctx0" brushRef="#br0" timeOffset="122548.728">27435 13851 628 0,'0'0'0'0,"0"5"0"0,0 5 0 15,0-10 30-15,0 0-30 0,0 0 30 0,0 0-30 16,0 0 25-16,0 0-25 0,0 0 26 0,2-7-26 0,-2 4 68 15,1 1-68-15,-1 2 68 0,2-3-68 0,-2 3 75 16,3 0-75-16,-3 0 75 0,4 0-75 0,-4 0 83 16,0 1-83-16,0 5 83 0,0-1-83 0,0-5 76 15,0 0-76-15,-4 24 77 0,-1 12-77 0,5-36 69 16,0 0-69-16,-8 42 70 0,-5 8-70 0,13-50 43 16,0 0-43-16,-10 45 44 0,-2-3-44 0,12-42 31 15,0 0-31-15,-11 42 31 0,1-5-31 0,10-37-10 0,0 0 10 16,-9 29-9-16,4-5 9 0,5-24-117 15,0 0 117-15,-5 19-116 0,3-7 116 0,2-12-166 0,0 0 166 16,0 0-165-16,9-10 165 0,-1 0-686 0</inkml:trace>
  <inkml:trace contextRef="#ctx0" brushRef="#br0" timeOffset="122880.841">27583 14075 572 0,'0'0'0'0,"0"0"0"16,-2-7 0-16,2 7 64 0,0 0-64 0,4-1 64 0,4 1-64 16,-8 0 60-16,0 0-60 0,16 0 60 0,7 1-60 15,-23-1 46-15,0 0-46 0,34 2 47 0,12-2-47 16,-46 0 53-16,0 0-53 0,47 2 54 0,7-2-54 0,-54 0 76 15,0 0-76-15,52 3 76 0,0-1-76 0,-52-2 55 16,0 0-55-16,47 5 55 0,-5 0-55 0,-42-5 36 16,0 0-36-16,37 5 36 0,-8 0-36 0,-29-5 10 15,0 0-10-15,23 4 11 0,-6-1-11 0,-17-3-37 16,0 0 37-16,13 2-36 0,-6 0 36 0,-7-2-138 16,0 0 138-16,0-11-137 0,-6-8 137 0,6 19-152 15,0 0 152-15,-10-25-152 0,-7-9 152 0,-11-26-445 0</inkml:trace>
  <inkml:trace contextRef="#ctx0" brushRef="#br0" timeOffset="123218.94">27818 13914 718 0,'0'0'0'0,"7"-3"0"15,7-3 0-15,-14 6 85 0,0 0-85 0,7-3 85 16,-2 3-85-16,-5 0 60 0,0 0-60 0,4-3 61 15,-4 3-61-15,0 0 33 0,0 0-33 0,0 0 33 16,0 0-33-16,0 0 49 0,0 0-49 0,0 0 49 16,-2 3-49-16,2-3 50 0,0 0-50 0,0 0 51 15,0 3-51-15,0-3 22 0,0 0-22 0,0 0 22 16,2 4-22-16,-2-4 22 0,0 0-22 0,3 3 22 0,1 1-22 16,-4-4 15-16,0 0-15 0,5 13 16 0,2 3-16 15,-7-16 16-15,0 0-16 0,10 27 17 0,2 9-17 16,-3-5 9-16,0 2-9 0,-2-8 9 15,0-2-9-15,0-1 4 0,0 0-4 0,-4-5 4 0,-1-5-4 0,1 4 3 16,3-1-3-16,-3-1 3 0,1-4-3 0,-4-10-83 16,0 0 83-16,5 12-83 0,0-3 83 0,-5-9-126 15,0 0 126-15,7-17-125 0,2-18 125 0,6-16-690 16</inkml:trace>
  <inkml:trace contextRef="#ctx0" brushRef="#br0" timeOffset="123681.089">28187 13652 1087 0,'0'0'0'0,"-3"-2"0"0,-2 2 0 0,5 0 80 16,0 0-80-16,0 0 80 0,1 2-80 0,-1-2 0 0,0 0 0 15,4 2 0-15,-1 1 0 0,-3-3 3 0,0 0-3 0,4 3 4 16,-1-1-4-16,-3-2 4 0,0 0-4 0,4 4 4 15,-2-1-4-15,-2-3 39 0,0 0-39 0,1 5 39 16,1 0-39-16,-2-5 37 0,0 0-37 0,0 11 38 16,0 4-38-16,0-15 9 0,0 0-9 0,-2 19 10 15,1 1-10-15,1-20 32 0,0 0-32 0,-2 31 33 16,-2 9-33-16,4-40 4 0,0 0-4 0,-3 43 5 16,1 3-5-16,2-46 1 0,0 0-1 0,-2 46 1 15,2 2-1-15,0-48 3 0,0 0-3 0,4 45 4 16,1-4-4-16,-5-41 0 0,0 0 0 0,9 34 1 0,3-5-1 15,-12-29-22-15,0 0 22 0,16 24-22 0,1-2 22 16,-17-22-61-16,0 0 61 0,24 9-61 0,6-7 61 16,-6-6-49-16,-1-3 49 0,-4-3-49 0,-1 0 49 0,-18 10-4 15,0 0 4-15,15-14-3 0,-1-1 3 0,-14 15 2 16,0 0-2-16,11-12 2 0,-2 0-2 16,-9 12 82-16,0 0-82 0,6-9 82 0,-2 2-82 0,-4 7 47 15,0 0-47-15,3-5 47 0,-1 3-47 0,-2 2 46 16,0 0-46-16,0 0 46 0,-3-3-46 0,3 3-18 15,0 0 18-15,-16-7-18 0,-10-5 18 0,26 12-87 16,0 0 87-16,-38-24-86 0,-11-12 86 0,-38-24-963 16</inkml:trace>
  <inkml:trace contextRef="#ctx0" brushRef="#br0" timeOffset="124232.175">28328 13604 583 0,'0'0'0'0,"0"0"0"0,0-5 0 0,0 5 88 16,0 0-88-16,0 0 88 0,2-5-88 0,-2 5 82 15,0 0-82-15,4-2 82 0,-1 2-82 0,-3 0 59 16,0 0-59-16,7 0 60 0,4-2-60 0,-11 2 47 0,0 0-47 16,12 0 48-16,2-1-48 0,-14 1 36 0,0 0-36 15,14 0 37-15,1 0-37 0,-15 0 25 0,0 0-25 16,14 1 26-16,2 1-26 0,-16-2 16 0,0 0-16 16,16 7 17-16,1 0-17 0,-17-7 5 0,0 0-5 15,19 15 5-15,4 4-5 0,-7 1 3 16,-2 1-3-16,1 0 4 0,3 1-4 0,-18-22 19 0,0 0-19 0,17 29 20 15,2 7-20-15,-19-36 6 0,0 0-6 0,16 43 7 16,-2 6-7-16,-14-49 9 0,0 0-9 0,7 52 10 16,-4 4-10-16,-3-56-4 0,0 0 4 0,-5 55-3 15,-7 2 3-15,-4-8-107 0,-3-2 107 0,9-18-106 16,6-14 106-16,4-15-214 0,0 0 214 0,-26 29-213 16,-12 6 213-16,-27 28-438 0</inkml:trace>
  <inkml:trace contextRef="#ctx0" brushRef="#br0" timeOffset="125330.361">28968 13789 214 0,'0'0'0'0,"5"-3"0"0,2-4 0 0,-3 3 36 16,-4 3-36-16,0 1 37 0,0 0-37 0,0 0 37 16,0 0-37-16,0 0 37 0,0 0-37 0,0 0 46 15,0 0-46-15,0 0 47 0,0 0-47 0,0 0 16 16,0 0-16-16,0 0 17 0,0 0-17 0,0 0 13 0,0 0-13 16,0 0 14-16,0 0-14 0,0 0 40 0,0 0-40 15,0 0 41-15,0 0-41 0,0 0 36 0,0 0-36 16,0 0 36-16,0 0-36 0,0 0 38 0,-4 1-38 15,4-1 38-15,0 0-38 0,0 0 17 0,-5 2-17 0,1 1 17 16,1 1-17-16,-2 1 43 0,-2 2-43 0,-2 5 43 16,-3 5-43-16,12-17 37 0,0 0-37 0,-16 31 38 15,-3 8-38-15,19-39 38 0,0 0-38 0,-18 43 39 16,3 5-39-16,15-48 34 0,0 0-34 0,-12 41 35 16,5-5-35-16,7-36 15 0,0 0-15 0,-6 33 15 15,6-4-15-15,0-29 37 0,0 0-37 0,2 24 37 16,5-5-37-16,2-9 36 0,3-7-36 0,0-8 36 0,0-3-36 15,-12 8 32-15,0 0-32 0,18-24 33 0,1-12-33 16,-19 36 3-16,0 0-3 0,21-48 4 0,0-12-4 16,-21 60 4-16,0 0-4 0,19-62 5 0,-2-3-5 0,-17 65 7 15,0 0-7-15,11-65 7 0,-6-4-7 0,-5 69 37 16,0 0-37-16,2-77 37 0,-6-8-37 16,4 85 46-16,0 0-46 0,-3-54 46 0,-2 18-46 0,5 36 46 15,0 0-46-15,-6-29 47 0,1 11-47 0,5 18 42 16,0 0-42-16,-5-14 43 0,-2 4-43 0,0 3 42 15,0 2-42-15,4 3 42 0,1 2-42 0,2 0 17 16,0 0-17-16,0 0 17 0,0 0-17 0,0 0 31 16,0 0-31-16,-4 0 31 0,1 2-31 0,-1-1-37 15,1 1 37-15,-1 0-37 0,3-1 37 0,1-1-51 0,0 0 51 16,0 0-51-16,-2 6 51 0,2-6-38 0,0 0 38 0,2 20-37 16,-1 13 37-16,-1-33-37 0,0 0 37 15,6 44-36-15,1 11 36 0,-2-2-25 0,2 4 25 0,-2-3-24 16,-2 3 24-16,-3-57-17 15,0 0 17-15,4 69-16 0,-2 6 16 0,1 2-28 0,2 2 28 0,-3-38-28 16,-2-24 28-16,0 2-70 0,-2-4 70 0,2 1-70 16,0 1 70-16,0-17-157 0,0 0 157 0,0 14-156 15,0-2 156-15,0 13-624 0</inkml:trace>
  <inkml:trace contextRef="#ctx0" brushRef="#br0" timeOffset="125734.554">29041 13856 438 0,'0'0'0'0,"0"7"0"0,0-1 0 0,0-6 128 16,0 0-128-16,0 0 128 0,3-3-128 0,-3 3 112 15,0 0-112-15,2-3 112 0,0-1-112 16,-2 4 101-16,0 0-101 0,2-3 102 0,-2 1-102 0,0 2 68 16,0 0-68-16,3-2 69 0,1 2-69 0,-4 0 61 15,0 0-61-15,8 2 61 0,5 3-61 0,-13-5 41 0,0 0-41 16,17 7 41-16,6 2-41 16,-23-9 41-16,0 0-41 0,24 10 41 0,6 4-41 0,-30-14 26 0,0 0-26 0,26 17 26 15,2 2-26-15,-28-19 4 16,0 0-4-16,26 20 5 0,2 2-5 0,-28-22 1 0,0 0-1 0,24 23 2 15,-3-3-2-15,-21-20-1 0,0 0 1 16,17 19-1-16,-3 0 1 0,-14-19-59 0,0 0 59 0,11 17-59 16,-2-5 59-16,-9-12-91 0,0 0 91 0,5 10-91 15,-2-1 91-15,-3-9-182 0,0 0 182 0,4-4-181 16,-1-9 181-16,4-4-602 0</inkml:trace>
  <inkml:trace contextRef="#ctx0" brushRef="#br0" timeOffset="125979.905">29313 13707 908 0,'0'0'0'0,"0"5"0"0,-2 2 0 0,2-4 89 16,0-3-89-16,0 0 89 0,0 0-89 0,0 0 53 15,0 0-53-15,0 0 54 16,0 0-54-16,0 0 51 0,0 5-51 0,0 0 51 0,2 4-51 0,-2 6 13 15,2 4-13-15,-9 10 13 0,-4 7-13 0,11-36 6 16,0 0-6-16,-16 47 6 0,-4 7-6 0,20-54 1 16,0 0-1-16,-21 55 2 0,-2-3-2 0,23-52-46 15,0 0 46-15,-17 42-45 0,3-7 45 0,14-35-129 0,0 0 129 16,-2 17-129-16,11-17 129 0,-2 17-648 16</inkml:trace>
  <inkml:trace contextRef="#ctx0" brushRef="#br0" timeOffset="126911.351">29888 13878 527 0,'0'0'0'0,"7"-3"0"0,3-3 0 16,-10 6 126-16,0 0-126 0,5-3 127 0,1 1-127 16,-6 2 77-16,3-1-77 0,-3 1 77 0,0 0-77 15,0 0 66-15,0 0-66 0,0 0 67 16,0 0-67-16,0 0 39 0,0 0-39 0,0 0 40 0,0 0-40 0,0 0 50 15,-3 1-50-15,3-1 51 0,0 0-51 0,0 0 48 16,0 0-48-16,0 0 48 0,-4 4-48 0,4-4 42 16,-5 3-42-16,5-3 42 0,-4 2-42 0,4-2 47 15,0 0-47-15,0 0 48 0,0 0-48 0,0 0 36 16,-3 2-36-16,3-2 36 0,0 0-36 0,0 0 34 16,-4 0-34-16,4 0 34 0,0 0-34 0,0 0 38 0,0 0-38 15,0 0 39-15,0 0-39 0,0 0 33 0,0 0-33 0,6 0 33 16,4 0-33-16,-10 0 3 0,0 0-3 15,21-2 4-15,9 0-4 0,-30 2 9 0,0 0-9 0,34-3 10 16,7-2-10 0,-7-2 24-16,-1 2-24 0,-6 5 25 0,-5-4-25 0,-3 3 18 0,-1-1-18 0,-6 2 19 15,-3 2-19-15,-1-1 5 0,-1 3-5 0,-1-4 5 16,-1 0-5-16,-2 0 1 0,1-4-1 0,-4 4 1 16,3-1-1-16,-3 1-35 0,0 0 35 0,0 0-34 15,0 0 34-15,0 0-138 0,4-2 138 0,-4 2-138 16,3-4 138-16,-3 4-180 0,0 0 180 0,-8-5-179 15,-6-3 179-15,-9-6-814 0</inkml:trace>
  <inkml:trace contextRef="#ctx0" brushRef="#br0" timeOffset="127261.481">29987 13688 628 0,'0'0'0'0,"3"0"0"0,3-2 0 0,-6 2 70 16,0 0-70-16,3-2 70 15,-1 1-70-15,-2 1 64 0,0 0-64 0,0 0 64 0,3-2-64 0,-3 2 71 16,0 0-71-16,0 0 71 0,0 0-71 0,0 0 47 16,0 0-47-16,0 0 47 0,0 0-47 0,0 0 32 0,0 0-32 15,0 0 32-15,0 0-32 16,0 0 9-16,0 0-9 0,0 0 10 0,-1 3-10 0,1-3 12 0,0 0-12 15,0 4 12-15,0-1-12 0,0-3 3 0,0 0-3 16,1 14 4-16,5 7-4 0,-6-21 0 0,0 0 0 0,5 32 1 16,2 11-1-16,-7-43 0 0,0 0 0 0,9 46 0 15,-1 6 0-15,-8-52 1 0,0 0-1 16,9 46 2-16,0-2-2 0,-9-44-4 0,0 0 4 0,7 36-3 16,0-8 3-16,-7-28-168 0,0 0 168 0,5 15-167 15,0-8 167-15,6 12-580 0</inkml:trace>
  <inkml:trace contextRef="#ctx0" brushRef="#br0" timeOffset="127947.647">30884 12547 561 0,'0'0'0'0,"-3"0"0"15,-4 0 0-15,7 0 40 0,0 0-40 0,0 0 41 16,0 0-41-16,0 0 43 0,0 0-43 0,0 0 43 16,5 5-43-16,-5-5 35 0,0 0-35 0,0 0 35 15,5 0-35-15,-5 0 60 0,0 0-60 16,-2 7 61-16,-1 5-61 0,3-12 54 0,0 0-54 0,-12 26 54 15,-6 10-54-15,18-36 40 0,0 0-40 0,-14 39 40 16,0 4-40-16,1-4 31 0,-3-1-31 0,7-9 31 16,4-7-31-16,5-22 22 0,0 0-22 0,-11 40 23 15,-1 3-23-15,12-43 25 0,0 0-25 0,-12 51 26 16,0 0-26-16,3-1 14 0,4 0-14 0,0-14 15 0,-1-9-15 16,5 7 1-16,1 2-1 0,1 11 2 0,1 4-2 15,-2-51 5-15,0 0-5 0,4 55 6 0,3 8-6 16,0-8 0-16,3-2 0 0,-5-13 1 0,1-11-1 0,-1 3 0 15,2 1 0-15,1 1 0 0,1 0 0 0,-9-34-3 16,0 0 3-16,14 43-3 0,5 3 3 16,-19-46-3-16,0 0 3 0,21 48-3 0,2 4 3 15,-23-52-2-15,0 0 2 0,21 49-2 0,1 1 2 0,-22-50-2 16,0 0 2-16,20 43-1 0,-5-2 1 0,-15-41-1 16,0 0 1-16,11 36-1 0,-4-3 1 0,-7-33 0 0,0 0 0 15,-4 39 0-15,-8 2 0 0,12-41 0 16,0 0 0-16,-19 41 0 0,-9 2 0 0,28-43-42 0,0 0 42 15,-28 36-41-15,-3-5 41 0,31-31-127 0,0 0 127 16,-33 26-126-16,-4-4 126 0,37-22-138 0,0 0 138 16,-45 13-138-16,-8-6 138 0,-44 14-413 0</inkml:trace>
  <inkml:trace contextRef="#ctx0" brushRef="#br0" timeOffset="129442.385">30713 14844 1099 0,'0'0'0'0,"0"0"-272"0,0 0 272 0,-3-1-272 16,-4-5 272-16,7 6-104 0,0 0 104 0,-3-3-103 0,1 1 103 16,2 2 0-16,0 0 0 0,0 0 0 0,0 0 0 15,0 0 41-15,0 0-41 0,0 0 41 0,0 0-41 16,0 0 70-16,0 0-70 0,0 0 71 0,0 4-71 15,0-4 58-15,0 0-58 0,0 0 59 0,0 0-59 16,0 0 43-16,0 0-43 0,0 0 43 0,0 0-43 0,0 0 29 16,0 0-29-16,0 0 29 0,0 0-29 0,0 0 23 15,0 0-23-15,0 0 24 0,0 0-24 0,0 0 15 16,0 0-15-16,0 0 16 0,0 0-16 0,0 0 18 16,0 0-18-16,0 0 19 0,0 0-19 0,0 0 15 15,0 0-15-15,0 0 15 0,0 0-15 0,0 0 26 16,0 0-26-16,0 0 26 0,0 0-26 0,0 0 37 0,0 0-37 15,0 0 37-15,0 0-37 0,0 0 31 16,0 0-31-16,0 0 31 0,0 3-31 0,0-3 38 0,0 0-38 16,0 0 39-16,0 4-39 0,0-4 15 15,0 0-15-15,0 0 16 0,0 0-16 0,0 0 21 0,0 0-21 0,0 0 21 16,0 0-21-16,0 0 15 0,0 0-15 0,0 0 15 16,0 0-15-16,0 0 9 0,0 0-9 0,0 0 10 15,0 0-10-15,0 0 34 0,0 0-34 0,0 0 34 16,0 0-34-16,0 0 26 0,0 0-26 0,0 0 26 15,0 0-26-15,0 0 9 0,0 0-9 0,0 0 9 16,0 0-9-16,0 0 19 0,0 0-19 0,0 0 20 16,3 1-20-16,-3-1 3 0,0 0-3 0,0 0 4 15,0 0-4-15,0 0 12 0,0 0-12 0,0 0 13 16,0 0-13-16,0 0 23 0,0 0-23 0,0 0 24 16,0 0-24-16,0 0 7 0,0 0-7 0,0 0 7 15,0 0-7-15,0 0 17 0,0 0-17 0,0 0 17 0,0 0-17 16,0 0 15-16,0 0-15 0,0 0 15 15,0 0-15-15,0 0 25 0,0 0-25 0,0 0 26 0,0 0-26 0,0 0 30 16,0 0-30-16,0 0 30 0,0 0-30 0,0 0 7 16,0 0-7-16,0 0 7 0,0 0-7 0,0 0 36 15,0 0-36-15,0 0 36 0,0 0-36 16,0 0 5-16,0 0-5 0,0 0 5 0,0 0-5 0,0 0 17 16,0 0-17-16,0 0 17 0,0 0-17 0,0 0 15 15,0 0-15-15,0 0 16 0,0 0-16 0,0 0 4 16,0 0-4-16,0 0 4 0,4 4-4 0,-4-4 3 0,0 0-3 15,3 1 3-15,1 3-3 0,-4-4 0 0,0 0 0 16,3 5 0-16,2 2 0 0,-5-7 0 0,0 0 0 16,6 8 0-16,-1 3 0 0,-5-11 0 0,0 0 0 0,7 12 0 15,0 1 0-15,-7-13 0 0,0 0 0 16,5 12 0-16,-1 0 0 0,-3-1 0 0,-1-3 0 0,0 2 0 16,-1 1 0-16,-3 4 0 0,-1-3 0 0,1-3 0 15,1-6 0-15,-1 2-16 0,1-1 16 0,-2 4-15 16,-1 4 15-16,-1 0-26 0,-1 2 26 0,3-5-25 15,1-3 25-15,2 0-33 0,1-3 33 16,-1 0-32-16,2-1 32 0,0-2-37 0,-2 4 37 0,2-4-36 16,0 0 36-16,0 0-24 0,0 0 24 0,0 0-23 15,0 0 23-15,0 0-36 0,0 0 36 0,0 0-35 16,5 0 35-16,1 0-21 0,0-2 21 0,0 2-21 16,-3-2 21-16,2 2-36 0,1-2 36 0,-1 2-35 0,-2 0 35 15,1-3-30-15,1 1 30 0,-1 1-30 0,-3-1 30 16,3 0-39-16,1 2 39 0,0 0-38 0,0 2 38 15,2 0-39-15,2 1 39 0,-2 0-38 16,0 3 38-16,-7-6-46 0,0 0 46 0,7 6-45 0,0 1 45 0,-7-7-18 16,0 0 18-16,7 9-18 0,2 3 18 0,-9-12-8 15,0 0 8-15,7 8-7 0,-2 3 7 0,-2-1 0 16,1 2 0-16,-4-5 0 0,0-2 0 0,0-5 45 16,0 0-45-16,-11 17 46 0,-8 7-46 0,19-24 67 15,0 0-67-15,-15 21 68 0,-1-3-68 0,16-18 41 16,0 0-41-16,-21 16 42 0,-3-2-42 0,24-14-2 15,0 0 2-15,-35 3-1 0,-7-8 1 0,42 5-64 0,0 0 64 16,-44-26-64-16,-3-15 64 0,47 41-99 16,0 0 99-16,-38-58-99 0,7-18 99 0,-39-57-783 15</inkml:trace>
  <inkml:trace contextRef="#ctx0" brushRef="#br0" timeOffset="130446.989">30783 11766 561 0,'0'0'0'0,"0"-4"0"0,0-1 0 0,0 5 46 16,0 0-46-16,0-3 46 0,0 1-46 0,0 2 23 15,0 0-23-15,0 0 24 0,0 0-24 0,0 0 29 16,0 0-29-16,0 0 29 0,0 0-29 0,0 0 12 16,0 0-12-16,0 0 12 0,0 0-12 0,0 0 26 15,0 0-26-15,0 0 26 0,0 0-26 0,0 0 22 16,0 0-22-16,0 0 22 0,0 5-22 0,0-5 16 15,0 0-16-15,-3 9 17 0,-1 6-17 0,-3 6 27 16,-2 6-27-16,4-10 27 0,2-3-27 0,-2 1 20 16,1 1-20-16,-10 8 20 0,-5 8-20 0,3-4 26 15,1-1-26-15,4-8 26 0,2-7-26 0,9-12 22 16,0 0-22-16,-7 15 23 0,1-3-23 0,6-12 16 0,0 0-16 16,-6 12 17-16,1-1-17 0,5-11 18 0,0 0-18 0,-3 8 18 15,1-3-18-15,2-5 15 0,0 0-15 0,-2 7 15 16,2-5-15-16,0-2 9 0,0 0-9 15,0 3 10-15,2-1-10 0,-2-2 25 0,0 0-25 0,0 0 26 16,5 5-26-16,-5-5 6 0,0 0-6 0,7 0 6 16,3-3-6-16,-10 3 1 0,0 0-1 0,11 0 1 15,-1 0-1-15,-10 0 1 0,0 0-1 0,16 3 1 16,5-3-1-16,-21 0 0 0,0 0 0 0,21 2 0 16,2-2 0-16,-23 0 0 0,0 0 0 0,19 2 1 15,-2-2-1-15,-17 0 0 0,0 0 0 0,12 1 1 0,-1 1-1 16,-11-2-2-16,0 0 2 0,7 2-2 15,-2-2 2-15,-5 0-59 0,0 0 59 0,3 0-58 16,-1 0 58-16,-2 0-136 0,0 0 136 0,0 0-136 0,0 0 136 16,0 0-152-16,0 0 152 0,-10-4-152 0,-6-1 152 0,-10-7-346 15</inkml:trace>
  <inkml:trace contextRef="#ctx0" brushRef="#br0" timeOffset="131157.09">30703 11939 527 0,'0'0'0'0,"0"0"0"0,5-7 0 0,-5 7 37 0,5-2-37 16,-5 2 37-16,4 0-37 0,-4 0 10 0,0 0-10 0,0 0 11 16,0 0-11-16,0 0 42 0,0 0-42 15,0 0 43-15,0 0-43 0,0 0 28 0,0 0-28 0,0 0 28 16,3 0-28-16,-3 0 38 0,4 0-38 0,-4 0 39 15,0 0-39-15,0 0 25 0,0 0-25 16,0 0 26-16,0 0-26 0,0 0 18 0,0 0-18 0,0 0 18 16,0 0-18-16,0 0 5 0,0 0-5 0,0 0 5 15,0 0-5-15,0 0 0 0,0 0 0 0,0 0 0 16,3 0 0-16,1 0-6 0,-1 0 6 0,1 0-5 16,-2 0 5-16,1 0-10 0,1 0 10 0,-1 0-9 15,-1-3 9-15,-2 3-4 0,5-4 4 0,-5 4-4 16,3-1 4-16,-3 1-1 0,4 0 1 0,-4 0 0 15,0 0 0-15,0 0 2 0,0 0-2 0,0 0 2 0,0 0-2 16,0 0 7-16,0 0-7 0,0 0 8 0,0 0-8 16,0 0 9-16,0 0-9 0,0 0 9 0,0 0-9 0,0 0 3 15,0 0-3-15,0 0 4 0,0 0-4 16,0 0 0-16,0 0 0 0,0 0 1 0,0 0-1 0,0 0 1 16,0 0-1-16,0 0 2 0,0 0-2 0,0 0 9 15,3 0-9-15,-3 0 9 0,4 1-9 0,-4-1 23 16,3 0-23-16,-3 0 24 0,0 0-24 0,0 0 22 15,0 0-22-15,0 0 22 16,0 0-22-16,0 0 9 0,0 0-9 0,0 0 9 0,4 2-9 0,-4-2 18 16,5 5-18-16,-5-5 18 0,5 2-18 0,-5-2 8 15,4 3-8-15,-4-3 8 0,2 4-8 0,-2-4 3 0,1 3-3 16,-1-3 4-16,4 5-4 0,-4-5 13 0,5 4-13 16,-5-4 13-16,5 2-13 0,-5-2 14 15,4 1-14-15,-4-1 15 0,0 0-15 0,0 0 24 0,0 0-24 0,0 0 25 16,1 5-25-16,3-1 21 0,-1-1-21 0,1 2 21 15,-2 0-21-15,-1 4 25 0,1-2-25 0,0 3 26 16,0 2-26-16,-2-12 22 0,0 0-22 0,3 24 23 16,4 7-23-16,-7-31 34 0,0 0-34 0,5 38 35 15,1 10-35-15,-6-48 19 0,0 0-19 0,5 44 20 16,2 6-20-16,-7-50 11 0,0 0-11 16,3 43 11-16,1-4-11 0,-4-39 28 0,0 0-28 0,3 36 28 15,-1-7-28-15,-2-29-71 0,0 0 71 0,0 28-70 16,0-4 70-16,0-24-132 0,0 0 132 0,0 53-855 15,0-106 855-15</inkml:trace>
  <inkml:trace contextRef="#ctx0" brushRef="#br0" timeOffset="133883.188">31051 13383 225 0,'0'0'0'0,"-1"3"0"0,-3 4 0 0,4-7 66 0,0 0-66 15,0 0 66-15,0 0-66 0,0 0 60 0,0 0-60 16,0 0 61-16,0-3-61 0,0 3 54 0,0 0-54 0,0 0 55 15,0-4-55-15,0 4 50 0,0 0-50 16,0 0 50-16,0-3-50 0,0 3 42 0,0 0-42 0,0 0 43 16,0 0-43-16,0 0 35 0,0 0-35 15,0 0 36-15,0 0-36 0,0 0 24 0,0 0-24 0,0 3 25 16,0 3-25-16,0-6 35 16,0 0-35-16,0 15 35 0,-2 7-35 0,2-22 12 0,0 0-12 0,-1 36 13 15,-3 7-13-15,4-43 30 0,0 0-30 0,-3 46 30 16,1 6-30-16,2-52 18 0,0 0-18 0,0 48 19 15,2 0-19-15,3-6 27 0,4-6-27 0,-4-5 27 16,-2-10-27-16,-3-21 7 0,0 0-7 0,9 31 8 16,5-2-8-16,-14-29 35 0,0 0-35 0,12 31 35 15,2-1-35-15,-14-30 0 0,0 0 0 0,11 26 0 16,-1-4 0-16,-10-22-18 0,0 0 18 0,9 19-18 16,-2-3 18-16,-7-16-107 0,0 0 107 0,5 12-106 0,-3-7 106 15,-2-5-165-15,0 0 165 0,1 5-165 0,1-3 165 16,2 5-382-16</inkml:trace>
  <inkml:trace contextRef="#ctx0" brushRef="#br0" timeOffset="134339.513">31158 13679 191 0,'0'0'0'0,"3"0"0"0,2 2 0 0,-5-2 130 0,0 0-130 0,4 0 130 16,-1-2-130-16,-3 2 128 0,0 0-128 0,0 0 128 16,4-5-128-16,-4 5 103 0,0 0-103 0,0 0 103 15,0-5-103-15,0 5 85 0,0 0-85 0,0 0 86 16,0 0-86-16,0 0 65 0,0 0-65 0,0 0 66 15,0 0-66-15,0 0 37 0,0 0-37 0,0 0 37 16,0 0-37-16,0 0 41 0,0 0-41 0,0 0 41 16,0 0-41-16,0 0 33 0,0 0-33 0,0 0 34 15,0 0-34-15,0 0 7 0,0 0-7 0,0 0 8 16,0 0-8-16,0 0 12 0,5 2-12 0,0-1 13 0,1 1-13 16,0 2 8-16,5 1-8 0,-2 0 9 15,-2 2-9-15,3 3 8 0,2-1-8 0,4 6 8 0,1 2-8 16,-17-17 1-16,0 0-1 0,20 22 1 0,0 6-1 15,-20-28 0-15,0 0 0 0,20 27 0 0,-3-3 0 0,-17-24-30 16,0 0 30-16,16 21-30 0,-2-4 30 0,-14-17-76 16,0 0 76-16,10 14-75 0,-1-6 75 0,-9-8-109 15,0 0 109-15,-2-3-108 0,-7-11 108 0,-1-3-727 16</inkml:trace>
  <inkml:trace contextRef="#ctx0" brushRef="#br0" timeOffset="134638.696">31341 13619 942 0,'0'0'0'0,"0"0"0"15,1 6 0-15,-1-6 92 0,0 0-92 0,0 0 93 16,4-2-93-16,-4 2 72 0,0 0-72 0,0 0 73 16,2-4-73-16,-2 4 61 0,0 0-61 15,0 0 62-15,0 0-62 0,0 0 28 0,0 0-28 0,0 0 28 16,0 0-28-16,0 0 45 0,0 0-45 0,0 0 45 15,0 0-45-15,0 0 26 0,0 0-26 0,0 0 26 16,0 0-26-16,0 0 18 0,0 0-18 0,-6 11 19 16,-4 6-19-16,-4 7 18 0,-3 5-18 0,4-9 19 15,3-2-19-15,10-18 8 0,0 0-8 0,-18 30 9 16,-1 8-9-16,19-38 25 0,0 0-25 0,-15 29 26 0,-1-1-26 16,16-28-6-16,0 0 6 0,-11 24-6 0,5-6 6 15,6-18-83-15,0 0 83 0,-6 7-83 16,3-8 83-16,-6 6-1087 0</inkml:trace>
  <inkml:trace contextRef="#ctx0" brushRef="#br0" timeOffset="135154.269">31306 13296 292 0,'0'0'0'0,"0"0"0"0,3-4 0 0,-3 4 39 16,0 0-39-16,2-3 40 0,0-1-40 0,-2 4 120 0,0 0-120 0,1-3 120 15,1 1-120-15,-2 2 115 0,0 0-115 0,0 0 116 16,4-5-116-16,-4 5 78 0,0 0-78 0,0 0 79 16,5-5-79-16,-5 5 68 0,0 0-68 0,5-2 68 15,0-3-68-15,-5 5 32 0,0 0-32 0,7-2 32 16,4 1-32-16,-11 1 24 0,0 0-24 0,10 1 25 15,4 1-25-15,-14-2 15 0,0 0-15 0,14 5 16 16,2-3-16-16,-16-2 5 0,0 0-5 0,14 5 5 16,0 2-5-16,-14-7 8 0,0 0-8 0,10 5 8 15,-1 0-8-15,-9-5 0 0,0 0 0 0,7 5 0 16,-2-1 0-16,-5-4-12 0,0 0 12 0,4 3-12 16,-3 1 12-16,-1-4-17 0,0 0 17 0,0 3-17 15,0-1 17-15,0-2-10 0,0 0 10 0,-5 10-9 16,-5 7 9-16,10-17-2 0,0 0 2 0,-9 16-1 0,0-1 1 15,9-15 0-15,0 0 0 0,-7 17 0 0,2 0 0 16,5-17 1-16,0 0-1 0,-4 16 2 0,4-1-2 16,0-15-2-16,0 0 2 0,0 14-2 0,4-4 2 0,-4-10-13 15,0 0 13-15,3 9-12 0,1-3 12 0,-4-6-5 16,0 0 5-16,5 6-4 0,0-5 4 0,-5-1-23 16,0 0 23-16,6 2-22 0,-1-4 22 0,-5 2-60 15,0 0 60-15,5 0-59 0,-1 0 59 0,-4 0-181 16,0 0 181-16,8 0-181 0,6 2 181 0,9 0-393 15</inkml:trace>
  <inkml:trace contextRef="#ctx0" brushRef="#br0" timeOffset="135522.291">31417 13801 471 0,'0'0'0'0,"5"-17"0"0,4-14 0 16,-9 31 0-16,0 0 0 0,0-3 1 0,-3 15-1 15,3-12-1-15,0 0 1 0,-2 8-1 0,0 2 1 16,2-10 59-16,0 0-59 0,7 9 59 0,7-2-59 16,-14-7 68-16,0 0-68 0,18 3 68 0,6-1-68 0,-3-4 59 15,-2-1-59-15,-2-1 60 0,-1 4-60 0,-2-1 44 16,-2-1-44-16,-1 2 44 0,-3 0-44 0,3-2 6 16,-1 1-6-16,-3-1 7 0,-3 2-7 0,-1 0-12 15,-1 0 12-15,-2 0-12 0,3 0 12 0,-3 0-153 16,0 0 153-16,0-7-153 0,0-2 153 15,0-3-363-15</inkml:trace>
  <inkml:trace contextRef="#ctx0" brushRef="#br0" timeOffset="135702.846">31736 13666 404 0,'0'0'0'0,"-3"-7"0"16,-3-7 0-16,6 14-100 0,0 0 100 0,-1-5-99 15,-1 3 99-15,-2-5-69 0</inkml:trace>
  <inkml:trace contextRef="#ctx0" brushRef="#br0" timeOffset="135953.716">31722 13671 169 0,'0'0'0'16,"0"0"0"-16,0-5 0 0,0 5 99 0,0-4-99 0,0 4 99 15,0 0-99-15,0 0 76 0,0 0-76 0,0 0 76 16,0 0-76-16,0 0 55 0,-2 5-55 0,1-1 55 0,1-3-55 15,-2 5 12-15,2-1-12 0,0 0 12 0,0-2-12 16,2 4 0-16,-1 0 0 0,6 5 0 0,2-2 0 16,-9-10-13-16,0 0 13 0,16 14-12 0,6 1 12 0,-22-15-11 15,0 0 11-15,23 12-11 0,3 4 11 0,-26-16-2 16,0 0 2-16,21 12-1 0,-4-4 1 0,-17-8 14 16,0 0-14-16,13 9 15 0,-5-2-15 0,-8-7 52 15,0 0-52-15,6 8 53 0,-5 1-53 0,-1-9 27 16,0 0-27-16,-8 17 27 0,-8 7-27 0,16-24 12 15,0 0-12-15,-16 21 12 0,-3-3-12 0,19-18-76 0,0 0 76 16,-21 18-75-16,0-5 75 0,21-13-169 16,0 0 169-16,-26 0-168 0,-5-12 168 0,-27 0-144 15</inkml:trace>
  <inkml:trace contextRef="#ctx0" brushRef="#br0" timeOffset="136370.602">31736 13499 841 0,'0'0'0'0,"5"9"0"16,2 6 0-16,-7-15 115 0,0 0-115 0,11 14 115 15,3 2-115-15,-14-16 73 0,0 0-73 0,19 13 73 16,7 1-73-16,-26-14 62 0,0 0-62 0,24 10 63 16,1-1-63-16,-25-9 43 0,0 0-43 0,24 7 44 15,-1-2-44-15,-23-5 51 0,0 0-51 0,17 2 51 16,-3 1-51-16,-14-3 22 0,0 0-22 0,12 2 22 0,-1-2-22 15,-11 0 37-15,0 0-37 0,8 1 38 0,-2 1-38 16,-6-2 21-16,0 0-21 0,5 2 21 0,-2 1-21 16,-3-3 10-16,0 0-10 0,6 4 10 0,-1-3-10 15,-5-1 18-15,0 0-18 0,5 4 19 0,2-1-19 0,-7-3 8 16,0 0-8-16,9 4 8 0,-1 1-8 0,-8-5 15 16,0 0-15-16,9 5 16 0,-2-2-16 15,4 2 33-15,-1 1-33 0,-3-3 34 0,-2 0-34 0,4 3 4 16,0-1-4-16,-1 2 5 0,-1-1-5 0,-7-6 18 15,0 0-18-15,18 16 18 0,4 3-18 0,-22-19-4 16,0 0 4-16,23 20-4 0,0 1 4 0,-23-21-15 16,0 0 15-16,19 19-14 0,-2-2 14 0,-17-17-57 15,0 0 57-15,13 15-56 0,-5-4 56 0,-8-11-131 0,0 0 131 16,5 8-130-16,-1 1 130 0,-4-9-212 0,0 0 212 0,-7 0-211 16,-7-7 211-16,-7 2-693 0</inkml:trace>
  <inkml:trace contextRef="#ctx0" brushRef="#br0" timeOffset="136654.215">32203 13542 953 0,'0'0'0'0,"0"0"93"0,0 0-93 0,0 5 94 16,0 2-94-16,0-7 26 0,0 0-26 0,0 5 26 15,-2-3-26-15,2-2 32 0,0 0-32 0,0 0 33 16,-2 4-33-16,2-4 11 0,0 0-11 0,-10 12 11 0,-7 6-11 16,-3 5 8-16,-2 2-8 0,8-8 9 0,5-6-9 15,-1 2 18-15,1-1-18 0,-10 12 18 0,-6 7-18 0,25-31 3 16,0 0-3-16,-19 26 4 0,0-2-4 0,19-24 0 16,0 0 0-16,-17 22 0 0,3 1 0 0,14-23-60 15,0 0 60-15,-11 17-59 0,3-4 59 0,8-13-142 16,0 0 142-16,-6 11-142 0,3-3 142 0,-6 11-607 15</inkml:trace>
  <inkml:trace contextRef="#ctx0" brushRef="#br0" timeOffset="136982.346">32105 13775 315 0,'0'0'0'0,"2"-3"81"0,3-4-81 0,1 4 81 16,2-1-81-16,1 2 101 0,0-1-101 0,-1 1 102 16,3 1-102-16,-11 1 77 0,0 0-77 0,17-2 77 15,4-2-77-15,-21 4 52 0,0 0-52 0,32 0 52 16,6 0-52-16,-38 0 62 0,0 0-62 0,36 0 63 15,5 4-63-15,-8-1 61 0,-2 2-61 0,-8-5 62 16,-6 2-62-16,-1-2 46 0,-4 0-46 0,-5 0 46 0,-5 0-46 16,1 0 3-16,-1 0-3 0,-2 0 3 0,3 0-3 0,-3 0-43 15,4-2 43-15,-2-1-43 0,-2-4 43 0,0 7-168 16,0 0 168-16,-7-20-167 0,-7-11 167 0,-7-21-546 16</inkml:trace>
  <inkml:trace contextRef="#ctx0" brushRef="#br0" timeOffset="137285.044">32203 13638 494 0,'0'0'0'0,"0"0"50"0,0 0-50 16,9-3 50-16,5-2-50 0,-14 5 64 0,0 0-64 0,8-2 65 15,-1 0-65-15,-7 2 78 0,0 0-78 0,6 0 79 16,-3 2-79-16,-3-2 90 0,0 0-90 0,3 2 90 15,-1-2-90-15,-2 0 82 0,0 0-82 0,0 0 82 16,5 3-82-16,-5-3 43 0,0 0-43 0,0 0 44 16,4 5-44-16,-4-5 24 0,0 0-24 0,3 7 25 15,1 5-25-15,-4-12 1 0,0 0-1 0,3 21 2 16,3 8-2-16,-6-29-1 0,0 0 1 0,5 37 0 16,0 3 0-16,-5-40-35 0,0 0 35 0,4 39-34 15,-1 2 34-15,-3-41-81 0,0 0 81 0,4 33-80 16,1-4 80-16,-5-29-172 0,0 0 172 0,14 7-172 15,5-16 172-15,14 8-488 0</inkml:trace>
  <inkml:trace contextRef="#ctx0" brushRef="#br0" timeOffset="137752.794">32546 13465 819 0,'0'0'0'0,"0"0"-100"16,0 0 100-16,0 0-100 0,0 0 100 0,0 0-64 15,0 0 64-15,0 0-64 0,0 0 64 0,0 0 34 0,0 0-34 16,0 0 35-16,0 4-35 0,0-4 48 0,0 0-48 16,0 0 48-16,0 3-48 0,0-3 71 0,0 0-71 15,0 5 71-15,-2 4-71 0,2-9 69 0,0 0-69 0,-1 15 69 16,-3 6-69-16,4-21 50 0,0 0-50 0,-3 31 50 15,-3 10-50-15,1-2 44 0,2 0-44 16,-1-6 45-16,3-11-45 0,-1 4 35 0,2 0-35 16,0-1 36-16,0 3-36 0,0-28 8 0,0 0-8 0,2 31 9 15,1-2-9-15,-3-29 0 0,0 0 0 0,3 25 0 16,1-1 0-16,-4-24-49 0,0 0 49 0,9 16-48 16,1-4 48-16,-10-12-16 0,0 0 16 0,14 2-15 15,5-4 15-15,-19 2 0 0,0 0 0 0,19-9 0 16,2-1 0-16,-21 10 22 0,0 0-22 0,16-9 22 15,-2-1-22-15,-14 10 62 0,0 0-62 0,10-7 63 0,-3 0-63 16,-7 7 44-16,0 0-44 0,6-3 44 16,-5 1-44-16,-1 2 37 0,0 0-37 0,0 0 38 0,0 0-38 15,0 0 5-15,0 0-5 0,0 0 5 0,0 0-5 16,0 0-44-16,0 0 44 0,-8-8-43 0,-8-6 43 0,16 14-122 16,0 0 122-16,-30-24-122 0,-11-8 122 0,-31-25-732 15</inkml:trace>
  <inkml:trace contextRef="#ctx0" brushRef="#br0" timeOffset="138218.59">32595 13337 359 0,'0'0'0'0,"0"0"64"0,-4 1-64 15,4-1 64-15,0 0-64 0,0 0 49 0,7 0-49 0,-3 0 50 16,1 0-50-16,-5 0 42 0,0 0-42 0,9 2 42 16,3 2-42-16,-12-4 44 0,0 0-44 0,16 3 44 15,1 2-44-15,-17-5 40 0,0 0-40 0,23 12 40 0,3 4-40 16,-26-16 34-16,0 0-34 0,26 24 35 0,0 6-35 16,-26-30 50-16,0 0-50 0,23 43 51 0,-1 9-51 0,-22-52 53 15,0 0-53-15,18 60 53 0,-4 6-53 16,-14-66 43-16,0 0-43 0,9 89 44 0,-4 13-44 0,-5-102 48 15,0 0-48-15,1 85 48 0,-1-8-48 0,0-77 2 16,0 0-2-16,0 48 2 0,0-22-2 0,0-26-55 16,0 0 55-16,-1 22-55 0,-1-12 55 0,2-10-148 15,0 0 148-15,-7 2-147 0,-3-10 147 0,-8 1-576 16</inkml:trace>
  <inkml:trace contextRef="#ctx0" brushRef="#br0" timeOffset="138960.38">33389 13590 326 0,'-5'0'0'0,"5"0"-18"0,0 0 18 0,-12 0-18 0,-7 0 18 16,19 0-1-16,0 0 1 0,-11 0-1 15,3 0 1-15,8 0 28 0,0 0-28 0,-7 0 28 0,1 0-28 16,6 0 49-16,0 0-49 0,-7 0 50 0,2 0-50 16,5 0 48-16,0 0-48 0,-9 0 48 0,-3 0-48 15,12 0 55-15,0 0-55 0,-15 0 55 0,-3 0-55 16,18 0 39-16,0 0-39 0,-15 0 39 0,-1 2-39 0,16-2 40 15,0 0-40-15,-16 3 41 0,0 1-41 0,16-4 51 16,0 0-51-16,-17 8 52 0,-2 6-52 0,0 3 29 16,1 5-29-16,8-13 29 0,6-7-29 0,1-1 27 15,3-1-27-15,-11 23 27 0,-4 13-27 0,3-5 24 16,1-1-24-16,2-7 25 0,2-6-25 0,7-17 33 16,0 0-33-16,-5 15 34 0,3 1-34 0,2-16 0 0,0 0 0 15,6 8 0-15,4-1 0 0,-10-7 1 0,0 0-1 16,23-7 1-16,8-12-1 0,-31 19-9 0,0 0 9 15,35-25-8-15,5-10 8 0,-40 35-28 0,0 0 28 0,33-36-28 16,-1-10 28-16,-32 46 2 0,0 0-2 16,24-44 2-16,-5-8-2 0,-19 52 23 0,0 0-23 15,12-46 24-15,-7 1-24 0,-5 45 44 0,0 0-44 0,-1-37 44 16,-6 4-44-16,7 33 45 0,0 0-45 0,-7-27 45 16,-4 8-45-16,11 19 47 0,0 0-47 0,-10-15 47 15,-2 3-47-15,12 12 42 0,0 0-42 0,-9-9 43 16,0 4-43-16,9 5 28 0,0 0-28 0,-8-5 28 15,1 0-28-15,7 5 9 0,0 0-9 0,-7-2 10 16,1 0-10-16,6 2 12 0,0 0-12 0,-3-2 12 16,-1 2-12-16,4 0 0 0,0 0 0 0,0 0 0 15,-3-1 0-15,3 1-5 0,0 0 5 0,0 0-5 16,0 0 5-16,0 0-34 0,0 0 34 0,2 10-34 0,3 7 34 16,-5-17-27-16,0 0 27 0,9 33-27 0,1 13 27 15,-10-46-25-15,0 0 25 0,14 50-24 0,5 6 24 0,0-6-10 16,1-4 10-16,-1-5-9 15,-2-3 9-15,1-7-64 0,-1-6 64 0,0-1-63 0,-1-3 63 0,-16-21-86 16,0 0 86-16,14 17-86 0,-4-3 86 0,-10-14-141 16,0 0 141-16,11 10-140 0,-2-1 140 0,-9-9-174 15,0 0 174-15,5 0-173 0,-3-6 173 0,5 1-233 16</inkml:trace>
  <inkml:trace contextRef="#ctx0" brushRef="#br0" timeOffset="139401.203">33382 13645 180 0,'0'0'0'0,"0"0"67"0,0 0-67 0,6-7 67 16,2-10-67-16,-8 17 120 0,0 0-120 0,6-8 120 15,-3 1-120-15,-3 7 106 0,0 0-106 0,3-5 106 16,-1 3-106-16,-2 2 56 0,0 0-56 0,2-5 57 16,0 3-57-16,-2 2 56 0,0 0-56 0,0 0 56 15,1-3-56-15,-1 3 32 0,0 0-32 0,0 0 32 16,0 0-32-16,0 0 38 0,0 0-38 0,0 0 38 0,0 0-38 16,0 0 15-16,0 0-15 0,0 0 15 0,0 0-15 15,0 0 43-15,0 0-43 0,0 0 43 0,4 1-43 0,-4-1 37 16,0 0-37-16,3 2 38 0,1 1-38 15,-4-3 15-15,0 0-15 0,9 11 15 0,3 6-15 0,3 2 22 16,3 5-22-16,-6-7 22 0,-3 0-22 16,-9-17 3-16,0 0-3 0,19 24 4 0,5 2-4 0,-24-26 7 15,0 0-7-15,27 25 7 0,4-1-7 0,-31-24 3 16,0 0-3-16,24 21 3 0,-1-6-3 0,-23-15-7 16,0 0 7-16,16 12-6 0,-4-3 6 0,-12-9-97 15,0 0 97-15,7 7-96 0,-4-7 96 0,-3 0-94 0,0 0 94 16,-12-12-94-16,-12-7 94 0,-13-10-689 0</inkml:trace>
  <inkml:trace contextRef="#ctx0" brushRef="#br0" timeOffset="139686.468">33569 13535 572 0,'0'4'0'0,"0"-4"41"0,0 0-41 0,0 0 42 16,-2 5-42-16,2-5 23 0,0 0-23 0,0 0 24 15,-3 0-24-15,3 0 47 0,0 0-47 0,0 0 47 16,0 0-47-16,0 0 54 0,0 0-54 0,0 0 55 16,0 0-55-16,0 0 76 0,0 0-76 0,0 0 76 15,0 0-76-15,0 0 73 0,0 0-73 0,0 0 73 16,0 0-73-16,0 0 51 0,0 0-51 0,0 0 51 16,-4 3-51-16,4-3 51 0,0 0-51 0,-9 16 51 15,-3 8-51-15,-5 7 37 0,-4 5-37 0,3-2 38 0,3 0-38 16,15-34 9-16,0 0-9 0,-25 45 9 0,-3 4-9 0,28-49-28 15,0 0 28-15,-24 42-28 0,3-7 28 0,21-35-177 16,0 0 177-16,-7 26-177 0,11-7 177 0,-8 26-714 16</inkml:trace>
  <inkml:trace contextRef="#ctx0" brushRef="#br0" timeOffset="139953.91">33675 14138 1009 0,'0'0'0'0,"0"0"-242"0,0 0 242 0,-12-13-242 15,-7-11 242-15,-13-14-274 0</inkml:trace>
  <inkml:trace contextRef="#ctx0" brushRef="#br0" timeOffset="159061.215">14599 16775 91 0,'0'0'0'0,"0"0"26"0,0 0-26 0,2-5 26 16,1-2-26-16,-3 7 7 0,0 0-7 0,0-5 8 16,0 1-8-16,0 4 52 0,0 0-52 0,0 0 53 15,0-3-53-15,0 3 73 0,0 0-73 0,0 0 73 16,0 0-73-16,0 0 69 0,0 0-69 0,0 0 70 16,0 0-70-16,0 0 73 0,0 0-73 0,0 0 73 15,0 0-73-15,0 0 78 0,0 0-78 0,0 0 79 16,0 0-79-16,0 0 78 0,0 0-78 0,0 0 79 15,-3 2-79-15,3-2 57 0,0 0-57 0,0 0 58 0,-4 3-58 16,4-3 47-16,0 0-47 0,0 0 47 16,-2 2-47-16,2-2 48 0,0 0-48 0,0 0 49 0,0 0-49 0,0 0 29 15,0 0-29-15,0 0 29 0,0 0-29 0,0 0 25 16,0 0-25-16,0 0 26 0,6 3-26 0,-6-3 24 16,0 0-24-16,12 2 25 0,0 1-25 0,-12-3 8 15,0 0-8-15,21 4 9 0,5 1-9 0,0-3 27 16,0-2-27-16,-1 1 27 0,-1-1-27 0,-24 0 19 15,0 0-19-15,26 0 20 0,-1 0-20 0,-25 0 16 16,0 0-16-16,26 0 17 0,0-1-17 0,-26 1 1 0,0 0-1 16,23-2 2-16,4 0-2 0,-6 1 5 0,-3-1-5 15,-6 2 5-15,-3 2-5 0,-9-2 6 0,0 0-6 16,10 0 7-16,6 0-7 0,-16 0 3 0,0 0-3 16,12 0 3-16,-3 0-3 0,-9 0 2 0,0 0-2 0,8 0 2 15,-4 1-2-15,-4-1 0 0,0 0 0 0,3 2 0 16,3 0 0-16,-6-2-40 0,0 0 40 0,0 0-39 15,1 0 39-15,-1 0-94 0,0 0 94 0,0 0-93 16,0 0 93-16,0 0-164 0,0 0 164 0,0 0-164 16,-1 0 164-16,-5 0-692 0</inkml:trace>
  <inkml:trace contextRef="#ctx0" brushRef="#br0" timeOffset="159584.515">14681 16907 471 0,'3'-4'0'0,"-3"4"-12"16,0 0 12-16,5-1-12 15,1-1 12-15,-6 2-1 0,0 0 1 0,3-2 0 0,1 2 0 0,-4 0-1 0,0 0 1 16,0 0-1-16,0 0 1 0,0 0 0 16,0 0 0-16,0 0 1 0,0 0-1 0,0 0 56 15,0 0-56-15,0 0 57 0,0 0-57 0,0 0 85 0,0 0-85 16,0 0 86-16,-6 2-86 0,6-2-3 0,0 0 3 16,0 0-3-16,-3 2 3 0,3-2 50 0,0 0-50 15,0 0 51-15,-4 1-51 0,4-1 95 0,0 0-95 0,0 0 96 16,0 0-96-16,0 0 84 0,0 0-84 0,0 0 84 15,0 0-84-15,0 0 74 0,0 0-74 0,0 0 74 16,-3 2-74-16,3-2 58 0,0 0-58 0,0 0 58 16,3 2-58-16,-3-2 17 0,0 0-17 0,6 2 17 15,1-1-17-15,-7-1 43 0,0 0-43 0,12 2 44 16,5 1-44-16,-17-3 7 0,0 0-7 0,21 6 7 16,2-1-7-16,-2-2 41 0,3-1-41 0,-10 1 42 15,-2-1-42-15,6 1 6 0,1 1-6 0,-5-2 7 16,-2-2-7-16,-12 0 11 0,0 0-11 0,21-2 11 15,7-2-11-15,-28 4 1 0,0 0-1 0,33-5 2 16,5 0-2-16,-38 5-74 0,0 0 74 0,42-2-73 16,3 4 73-16,-45-2-140 0,0 0 140 0,28-3-140 15,-10-2 140-15,27-4-862 0</inkml:trace>
  <inkml:trace contextRef="#ctx0" brushRef="#br0" timeOffset="166164.665">15674 16338 169 0,'0'0'0'0,"-7"-3"0"0,-4-4 0 15,11 7 105-15,0 0-105 0,-7-4 105 0,2 1-105 0,5 3 116 16,0 0-116-16,-3-2 116 0,1 2-116 16,2 0 92-16,0 0-92 0,-4 0 92 0,1 0-92 0,3 0 71 15,0 0-71-15,-5 0 71 0,-4 0-71 16,9 0 62-16,0 0-62 0,-16 0 62 0,-1 0-62 0,17 0 63 15,0 0-63-15,-17 0 63 0,-6 0-63 0,4 0 46 16,1 0-46-16,4 0 46 0,6 0-46 0,8 0 43 0,0 0-43 16,-11 0 43-16,2-1-43 0,9 1 18 15,0 0-18-15,-10-2 19 0,0 0-19 0,10 2 36 0,0 0-36 16,-11-2 37-16,1 2-37 0,10 0 20 0,0 0-20 16,-11 0 20-16,3 0-20 0,8 0 18 0,0 0-18 0,-7 0 18 15,1 0-18-15,6 0 18 0,0 0-18 0,-7 0 18 16,6 0-18-16,1 0 15 0,0 0-15 0,-6 0 15 15,3 0-15-15,3 0 16 16,0 0-16-16,-4 0 17 0,4 0-17 0,0 0 4 0,0 0-4 0,-5 0 4 16,3 2-4-16,2-2 3 0,0 0-3 0,-1 2 3 15,-3-2-3-15,4 0 2 0,0 0-2 0,0 0 2 16,-3 3-2-16,3-3 1 0,0 5-1 0,0-1 1 16,-2-2-1-16,2 3-68 0,-4 3 68 0,3 3-68 15,-1-1 68-15,0 7-66 0,2 4 66 0,0-1-66 16,-3 2 66-16,3-22-55 0,0 0 55 0,-4 36-55 15,-1 9 55-15,5-45-36 0,0 0 36 0,-3 46-36 16,-1 5 36-16,2-4-5 0,4-10 5 0,-2-11-4 0,-2-12 4 16,2-2-2-16,-3-5 2 0,1 17-1 0,-1 8 1 15,-1 1 0-15,1 3 0 0,1-14 0 0,-2-7 0 0,4-15 0 16,0 0 0-16,-3 30 0 0,-2 7 0 0,5-37 12 16,0 0-12-16,-5 36 13 0,1 0-13 0,4-36 16 15,0 0-16-15,-7 31 17 0,5-5-17 0,2-26 24 16,0 0-24-16,-3 22 25 0,-1-3-25 0,3-4 7 15,-1-1-7-15,0-4 8 0,2-3-8 0,0 0 17 16,0-2-17-16,0-1 17 0,0-3-17 0,0 3 8 16,0-1-8-16,0 1 9 0,0-1-9 0,0 0 15 15,0 1-15-15,0-1 16 0,0-1-16 0,-3 1 8 16,3-1-8-16,-2 1 9 0,2-1-9 0,0 2 3 0,0-3-3 16,0 3 4-16,2-1-4 0,1 1 13 0,-3-1-13 15,0-3 13-15,0 3-13 0,0-3 3 0,0 0-3 16,0 0 4-16,0 4-4 0,0-1 6 0,0 2-6 15,0-1 6-15,0-1-6 0,0-3 3 0,0 4-3 0,0-4 3 16,0 3-3-16,0 1 2 0,0-1-2 0,0 0 2 16,0-1-2-16,0 2 0 0,0-3 0 0,0 3 0 15,0-3 0-15,0 3-1 0,0-1 1 0,0 1-1 16,0-3 1-16,0 3-5 0,0-2 5 0,2 1-5 16,0-1 5-16,-1 1-8 0,3 1 8 0,-1-1-7 15,-3 0 7-15,4 1-1 0,1-1 1 0,-3 1-1 16,0-3 1-16,-2-1-3 0,0 0 3 0,5 4-3 15,0 1 3-15,-5-5 0 0,0 0 0 0,7 5 1 0,2 0-1 16,-9-5 3-16,0 0-3 0,8 5 4 16,3 1-4-16,-11-6 0 0,0 0 0 0,10 5 1 15,2 0-1-15,-12-5 0 0,0 0 0 0,14 5 1 16,-1 0-1-16,-13-5 0 0,0 0 0 0,10 5 0 0,6 2 0 16,-16-7-3-16,0 0 3 0,14 7-3 0,5 2 3 15,-19-9-37-15,0 0 37 0,26 8-36 0,0 1 36 0,-26-9-86 16,0 0 86-16,30 6-85 0,3-2 85 15,-33-4-139-15,0 0 139 0,26 3-139 0,-2-3 139 0,23 4-609 16</inkml:trace>
  <inkml:trace contextRef="#ctx0" brushRef="#br0" timeOffset="171449.188">15846 16420 169 0,'0'0'0'0,"0"0"0"0,7-3 0 0,-7 3 82 16,0 0-82-16,0 0 83 0,0 0-83 0,0 0 72 15,-2 0-72-15,2 0 73 0,0 0-73 0,0 0 52 16,-5 0-52-16,5 0 52 0,0 0-52 0,0 0 28 15,0 0-28-15,0 0 28 0,-3-4-28 0,3 4 25 16,-4-5-25-16,4 5 26 0,-5-5-26 0,5 5 0 16,0 0 0-16,0 0 1 0,0 0-1 15,0 0-4-15,-3 0 4 0,3 0-3 0,0 0 3 0,0 0-23 16,0 0 23-16,0 0-22 0,0 0 22 0,0 0-9 0,-4 0 9 16,4 0-8-16,0 0 8 0,0 0-5 15,0 0 5-15,0 0-5 0,0 0 5 0,0 0-1 0,-5 0 1 0,5 0 0 16,-4-1 0-16,4 1 6 0,0 0-6 0,0 0 6 15,0 0-6-15,0 3 26 0,0 0-26 0,0-3 26 16,0 4-26-16,0-1 21 0,0 2-21 0,0 7 21 16,0 5-21-16,0-17 35 0,0 0-35 0,4 31 35 15,-4 9-35-15,0-40 29 0,0 0-29 0,2 41 29 16,1 3-29-16,-3-44 39 0,0 0-39 0,4 38 39 16,-4-4-39-16,0-5 33 0,-6-3-33 15,6-5 33-15,0-6-33 0,0 1 33 0,-1-3-33 0,1-4 33 16,1-4-33-16,1 2 7 0,2 0-7 0,-4-4 8 15,0-1-8-15,0-2-1 0,0 0 1 0,0 0 0 0,0 0 0 16,0 0-105-16,0 5 105 0,0-2-104 0,0-1 104 16,0-2-147-16,-4 3 147 0,4-3-146 0,0 0 146 15,0 0-329-15</inkml:trace>
  <inkml:trace contextRef="#ctx0" brushRef="#br0" timeOffset="171944.868">15597 16905 225 0,'2'-2'0'0,"-2"2"-2"0,0 0 2 16,7-3-1-16,-2-4 1 0,-5 7-9 0,0 0 9 0,4-3-8 15,-1 1 8-15,-3 2-3 0,0 0 3 0,0 0-3 16,0 0 3-16,0 0 0 0,0 0 0 0,0 0 0 16,0 0 0-16,0 0 35 0,0 0-35 0,0 0 36 15,0 3-36-15,0-3 36 0,0 0-36 0,4 2 37 16,2 2-37-16,1-3 62 0,2 1-62 0,3-2 62 15,2-2-62-15,2 2 62 0,-4 0-62 0,6 0 62 0,-1 0-62 16,-5-1 28-16,-3-1-28 0,3 0 28 0,2 2-28 16,-2-2 31-16,-7 1-31 0,4-1 31 0,0 2-31 15,-2 0 12-15,-2-2-12 0,0 2 13 0,2 2-13 0,-3-2 10 16,-1 0-10-16,2 0 11 16,-5 2-11-16,0-2 10 0,6 0-10 0,-6 0 10 0,5 1-10 0,-2 1 15 15,1 0-15-15,-1 0 15 0,1-2-15 0,-4 0 8 16,0 0-8-16,5 0 8 0,4 0-8 0,-9 0-1 15,0 0 1-15,9 0-1 0,3 1 1 0,-12-1-63 16,0 0 63-16,14-1-62 0,3-1 62 0,-17 2-93 16,0 0 93-16,16-4-92 0,1-2 92 0,16-5-299 0</inkml:trace>
  <inkml:trace contextRef="#ctx0" brushRef="#br0" timeOffset="172774.229">15806 17063 617 0,'4'-2'0'0,"-4"2"91"0,0 0-91 0,7-5 91 15,1-2-91-15,-8 7 74 0,0 0-74 0,6-3 74 0,-1-1-74 16,-5 4 46-16,0 0-46 0,0 0 47 16,3-3-47-16,-3 3 32 0,0 0-32 0,0 0 33 15,0 0-33-15,0 0 37 0,0 0-37 0,0 0 37 16,0 0-37-16,0 0 38 0,0 0-38 0,0 0 39 0,0 0-39 0,0 0 34 16,0 0-34-16,0 0 34 0,4-4-34 15,-4 4 39-15,0 0-39 0,5-3 39 0,4-2-39 0,-9 5 24 16,0 0-24-16,8-4 25 0,1-1-25 15,-9 5 27-15,0 0-27 0,7-3 27 0,2 1-27 0,-9 2 14 16,0 0-14-16,5 0 15 0,2 2-15 0,-7-2-21 16,0 0 21-16,5 3-21 0,0 2 21 0,-5-5-33 15,0 0 33-15,2 16-33 0,0 4 33 0,-2-20-32 0,0 0 32 16,0 23-32-16,-2 1 32 0,2-24-9 0,0 0 9 16,-2 20-8-16,1-1 8 0,-3-4-6 0,-3-3 6 15,6-3-6-15,-3-6 6 0,2 1-15 0,1-1 15 0,1 1-14 16,1-3 14-16,-1 3-14 0,0-2 14 15,0-2-13-15,-1 3 13 0,1-3-34 0,-2 2 34 16,2-2-34-16,0 0 34 0,0 0-27 0,0 0 27 0,0 0-27 16,0 0 27-16,0 0-34 15,0 0 34-15,0 0-33 0,0 0 33 0,0 0-22 0,0 0 22 0,0 0-22 16,2 0 22-16,-2 0-18 0,0 0 18 0,3 0-18 16,1-2 18-16,-4 2-27 0,0 0 27 0,3-2-27 15,2 1 27-15,-5 1-13 0,0 0 13 0,5-2-12 16,2 2 12-16,-7 0-19 0,0 0 19 0,9 0-18 15,-4 0 18-15,-5 0-15 0,0 0 15 0,7 2-15 16,2-1 15-16,-9-1-17 0,0 0 17 0,5 2-16 16,0 0 16-16,-5-2-9 0,0 0 9 0,7 1-9 0,0 3 9 15,-7-4-10-15,0 0 10 0,7 3-9 0,2 1 9 16,-9-4-4-16,0 0 4 0,7 3-3 0,2 1 3 16,-9-4 0-16,0 0 0 0,3 3 0 0,1 2 0 0,-4-5 0 15,0 0 0-15,5 5 1 0,-5 2-1 0,0-7 38 16,0 0-38-16,2 7 39 0,-2 0-39 0,0-7 36 15,0 0-36-15,-2 8 37 0,-7 1-37 0,9-9 61 16,0 0-61-16,-8 12 62 0,-3 2-62 16,1-1 90-16,-6 1-90 0,11-5 90 0,0-4-90 15,1 0 103-15,4-3-103 0,-9 4 104 0,-3 3-104 0,-5 1 75 16,-2 2-75-16,8-5 76 0,4-3-76 0,7-4 31 16,0 0-31-16,-9 3 31 0,1-1-31 0,-4-2-70 15,-2 0 70-15,-7-9-70 0,-4-5 70 0,25 14-126 0,0 0 126 16,-22-27-126-16,-8-12 126 0,-22-28-859 15</inkml:trace>
  <inkml:trace contextRef="#ctx0" brushRef="#br0" timeOffset="174873.766">16212 16744 214 0,'0'0'0'0,"0"0"70"0,0 0-70 15,5-3 71-15,8-2-71 0,-13 5 72 0,0 0-72 16,3-4 72-16,2 1-72 0,-5 3 62 0,0 0-62 16,0 0 63-16,4-4-63 0,-4 4 64 0,0 0-64 15,0 0 65-15,0 0-65 0,0 0 41 0,0 0-41 16,0 4 41-16,1 1-41 0,3 3 12 0,1 4-12 16,4 2 13-16,5 3-13 0,-14-17 21 0,0 0-21 0,22 26 21 15,3 8-21-15,-25-34 3 0,0 0-3 16,31 36 3-16,4 4-3 0,-35-40 6 0,0 0-6 0,33 39 7 15,2 2-7-15,-35-41 0 0,0 0 0 0,31 38 1 16,-1-4-1-16,-30-34 2 0,0 0-2 0,26 27 3 16,0-4-3-16,-26-23 0 0,0 0 0 0,16 17 0 15,-2-3 0-15,-14-14-89 0,0 0 89 0,7 10-88 16,-2-5 88-16,-5-5-132 0,0 0 132 0,0 0-131 16,-3-2 131-16,3 2-110 0,0 0 110 0,-16-15-110 0,-7-9 110 15,-15-16-113-15</inkml:trace>
  <inkml:trace contextRef="#ctx0" brushRef="#br0" timeOffset="175208.882">16493 16640 505 0,'0'0'0'0,"0"0"51"0,0 0-51 15,-6 5 51-15,3 5-51 0,3-10 21 0,0 0-21 16,-5 5 21-16,3-1-21 0,2-4 31 16,0 0-31-16,-5 8 31 0,-4 2-31 0,9-10 41 0,0 0-41 0,-9 12 42 15,1 2-42-15,8-14 60 0,0 0-60 16,-18 24 60-16,1 5-60 0,1-1 50 0,-5-1-50 0,9-6 51 16,3-4-51-16,9-17 51 0,0 0-51 0,-14 34 51 15,-1 12-51-15,15-46 32 0,0 0-32 0,-14 45 33 16,-6 1-33-16,20-46 8 0,0 0-8 0,-13 38 9 15,4-4-9-15,9-34 19 0,0 0-19 0,-9 27 20 16,2-6-20-16,7-21-57 0,0 0 57 0,-5 15-57 16,1-4 57-16,4-11-170 0,0 0 170 0,7-9-169 15,2-13 169-15,7-9-487 0</inkml:trace>
  <inkml:trace contextRef="#ctx0" brushRef="#br0" timeOffset="175921.536">16437 16119 1020 0,'0'0'0'0,"0"0"0"0,0 5 0 0,0-5 84 0,0 0-84 15,0 0 84-15,3 2-84 0,-3-2 41 0,0 0-41 0,0 0 42 16,6-2-42-16,-6 2 7 0,0 0-7 0,8-3 7 16,1-4-7-16,-9 7-100 0,0 0 100 15,12-7-99-15,0-3 99 0,-12 10-70 0,0 0 70 0,18-9-69 16,4 2 69-16,-22 7-59 0,0 0 59 0,21-5-58 15,0 2 58-15,-21 3 1 0,0 0-1 0,18 1 2 16,-1 3-2-16,-17-4 31 0,0 0-31 0,16 8 31 16,-6 6-31-16,-10-14 47 0,0 0-47 0,7 24 48 15,-2 10-48-15,-5-34 42 0,0 0-42 0,0 34 43 16,-1 6-43-16,-6-8 36 0,-2 3-36 0,4-15 36 16,5-8-36-16,0-12 34 0,0 0-34 0,-5 12 34 15,3-5-34-15,2-7 13 0,0 0-13 0,-2 7 14 16,-3 0-14-16,5-7-19 0,0 0 19 0,-2 5-18 0,0-3 18 15,2-2-9-15,0 0 9 0,0 0-8 0,0 3 8 16,0-3-6-16,0 0 6 0,0 0-6 0,0-5 6 16,0 2-1-16,0-1 1 0,0 4-1 0,0-3 1 0,0 3-1 15,0 0 1-15,0 0 0 0,0 0 0 0,0 0-13 16,2 0 13-16,2-2-12 0,-1 0 12 16,1 1-33-16,1-1 33 0,0 0-33 0,2 2 33 0,2 2-41 15,-1 0 41-15,-2-1-41 0,1 1 41 0,-2 1-40 16,0 3 40-16,2-1-39 0,-4-2 39 0,3 6-17 15,-1 1 17-15,0-3-17 0,-1-4 17 0,-1 2-8 16,2 2 8-16,-1-3-7 0,-1-3 7 0,-3 3 3 16,2-3-3-16,-2-1 4 0,2 4-4 0,-2-4 62 15,2 3-62-15,-2-3 62 0,0 0-62 0,0 0 70 0,-2 5-70 0,2-5 70 16,-2 4-70-16,2-4 71 0,-2 3-71 0,-1 2 71 16,-1 1-71-16,-3 2 39 0,-3 4-39 0,5-5 39 15,-1-2-39-15,3 0-5 0,-2 0 5 0,3-1-5 16,0-4 5-16,2 0-126 0,0 0 126 0,-8 5-125 15,-5 0 125-15,13-5-107 0,0 0 107 0,-17-3-106 16,-4-6 106-16,-21-3-581 0</inkml:trace>
  <inkml:trace contextRef="#ctx0" brushRef="#br0" timeOffset="176454.036">16787 16939 617 0,'-2'-5'0'0,"2"-2"18"15,0-1-18-15,0 1 18 0,0-2-18 0,0 9 0 0,0 0 0 16,0 0 1-16,0 0-1 0,0 0 22 0,2 6-22 16,-2-3 23-16,2-1-23 0,-2 1 68 0,1-1-68 15,-1-2 68-15,0 3-68 0,0-3 87 0,0 0-87 0,0 0 88 16,-1 4-88-16,1-4 88 0,-2 3-88 0,2-3 88 15,0 0-88-15,0 0 67 0,0 0-67 0,0 0 68 16,0 0-68-16,0 0 33 0,0 0-33 0,0 0 34 16,0 4-34-16,0-4 10 0,0 0-10 0,0 0 10 15,0 0-10-15,0 0 12 0,0 0-12 0,3 0 12 16,4 0-12-16,-7 0 3 0,0 0-3 0,13-2 3 16,6 0-3-16,-19 2 12 0,0 0-12 0,24-2 12 15,8-1-12-15,-32 3 14 0,0 0-14 16,33-2 15-16,1-1-15 0,-4 1 8 0,-2 2-8 0,-9 2 9 0,-5 1-9 15,0 1 16-15,-5-1-16 0,-2 1 17 0,-2-3-17 16,4 3-40-16,-1-1 40 0,-4 1-40 0,-2-3 40 16,-2-1-183-16,0 0 183 0,1 5-182 0,1 1 182 0,2 4-717 15</inkml:trace>
  <inkml:trace contextRef="#ctx0" brushRef="#br0" timeOffset="179103">17451 16516 326 0,'0'0'0'0,"0"0"7"0,0 0-7 0,0 0 7 15,0 0-7-15,0 0-4 0,0 0 4 0,0 0-3 16,0 0 3-16,0 0 14 0,0 0-14 0,0 0 15 15,0 0-15-15,0 0 63 0,0 0-63 0,0 0 63 16,0 0-63-16,0 0 58 0,0 0-58 0,0 0 59 16,0 0-59-16,0 0 59 0,0 0-59 0,0 0 59 0,0 0-59 15,0 0 35-15,0 0-35 0,0 0 36 0,0 0-36 16,0 0 26-16,0 0-26 0,0 0 26 0,0 0-26 16,0 0 25-16,0 0-25 0,0 0 26 0,0 0-26 0,0 0 8 15,0 0-8-15,0 0 8 16,-2 4-8-16,2-4 10 0,0 0-10 0,-2 3 11 0,2 1-11 15,0-4 15-15,0 0-15 0,-3 5 16 0,-1 2-16 0,4-7 3 16,0 0-3-16,-1 8 4 0,-3 2-4 0,4-10 6 16,0 0-6-16,-2 11 7 0,2 1-7 0,0-12-5 15,0 0 5-15,2 10-5 0,2 0 5 0,-4-10-34 16,0 0 34-16,5 9-33 0,2-2 33 0,-7-7-11 16,0 0 11-16,8 6-11 0,3 0 11 0,-11-6-22 0,0 0 22 15,7 5-22-15,2-2 22 0,-9-3-8 0,0 0 8 16,5 4-7-16,2-3 7 0,-7-1-1 0,0 0 1 15,3 5-1-15,2 2 1 0,-5-7 3 0,0 0-3 0,4 16 4 16,1 1-4-16,-5 3 34 0,2 3-34 0,0-8 34 16,-2-3-34-16,0 0 28 0,1 0-28 0,-1-5 28 15,0-2-28-15,0 2 33 0,0 0-33 0,-1-2 34 16,-1-3-34-16,0 1 43 0,2 1-43 0,0-4 44 16,0 3-44-16,0-3 34 0,0 0-34 0,0 0 35 15,-3 0-35-15,3 0 15 0,0 0-15 0,-6 0 15 16,-6-2-15-16,12 2 3 0,0 0-3 0,-22-12 3 15,-8-7-3-15,30 19-20 0,0 0 20 0,-24-20-19 16,-6-4 19-16,30 24-74 0,0 0 74 0,-24-24-74 16,1-4 74-16,23 28-148 0,0 0 148 0,-19-25-147 15,5-1 147-15,14 26-151 0,0 0 151 0,-9-26-150 16,4 2 150-16,-7-25-227 0</inkml:trace>
  <inkml:trace contextRef="#ctx0" brushRef="#br0" timeOffset="179543.775">17324 16398 326 0,'0'0'0'0,"0"7"0"0,-2 3 0 0,2-10 88 16,0 0-88-16,0 0 88 0,0 0-88 0,0 0 92 15,0 0-92-15,0 0 93 0,2-5-93 0,-2 5 92 16,0 0-92-16,0-3 92 0,1-1-92 0,-1 4 60 0,0 0-60 16,0 0 60-16,0-3-60 0,0 3 54 15,0 0-54-15,0 0 54 0,0 0-54 0,0 0 33 16,0 0-33-16,0 0 34 0,0 0-34 0,0 0 23 0,0 0-23 15,0 0 24-15,0 0-24 0,0 0 46 0,0 0-46 16,0 0 46-16,0 0-46 0,0 0 15 0,0 0-15 0,0 0 15 16,0 0-15-16,0 0 13 0,0 0-13 0,0 0 14 15,0 0-14-15,0 0 27 0,0 0-27 0,0 0 27 16,4 2-27-16,-4-2 1 0,0 0-1 0,7 1 2 16,7-1-2-16,-14 0 6 0,0 0-6 0,15 2 7 15,10 1-7-15,-3 1 8 0,5-1-8 0,-10-1 8 16,0-2-8-16,-1 2 7 0,-2-2-7 0,-2 1 8 15,-7-1-8-15,4 2 8 0,2 1-8 0,-4 1 8 16,0-2-8-16,1 3 3 0,-4 0-3 0,1-2 4 16,2-1-4-16,-2 1 12 0,4-1-12 0,-6 0 12 15,1 0-12-15,1-1 8 0,-3 3-8 0,1-3 8 0,1 1-8 16,-4-2 1-16,3 0-1 0,-3 0 1 16,0 0-1-16,0 0 0 0,5 2 0 0,-5-2 1 0,2 2-1 15,-2-2-36-15,4 3 36 0,-4-3-35 0,0 0 35 16,0 0-110-16,3 2 110 0,-3-2-109 0,4 1 109 15,-4-1-173-15,0 0 173 0,1 4-173 0,-1 3 173 0,2 3-567 16</inkml:trace>
  <inkml:trace contextRef="#ctx0" brushRef="#br0" timeOffset="179978.623">17311 16912 483 0,'0'-5'0'0,"0"5"32"0,0 0-32 0,4 0 32 15,1 0-32-15,-5 0 32 0,0 0-32 0,2 0 32 16,0 2-32-16,-2-2 29 0,0 0-29 0,0 0 29 15,5 1-29-15,-5-1 44 0,0 0-44 0,0 0 45 16,0 4-45-16,0-4 39 0,0 0-39 0,0 0 39 16,3 3-39-16,-3-3 35 0,0 0-35 0,4 2 36 15,1 0-36-15,-5-2 34 0,0 0-34 0,5 1 34 16,7 3-34-16,-12-4 22 0,0 0-22 0,13 1 22 16,-1 1-22-16,-12-2 46 0,0 0-46 0,19-2 47 0,5-1-47 15,2 0 45-15,2-3-45 0,-5 5 45 0,-2-1-45 16,-4 0 41-16,4 1-41 0,-9 1 41 0,-1 0-41 0,1 0 28 15,4-2-28-15,-11 2 28 0,-2 2-28 16,4-1 17-16,0 1-17 0,-3 0 17 0,-1-1-17 0,3 1 10 16,1-2-10-16,-2 2 11 0,-2 0-11 0,1-1-23 15,1 1 23-15,-5-2-22 0,3 2 22 0,-3-2-79 16,0 0 79-16,0 0-78 0,0 0 78 0,0 0-816 16</inkml:trace>
  <inkml:trace contextRef="#ctx0" brushRef="#br0" timeOffset="180703.044">17500 17099 852 0,'0'-4'0'0,"0"4"105"0,0 0-105 0,0-3 106 15,0-4-106-15,0 7 65 0,0 0-65 0,0-3 66 16,0 1-66-16,0 2 37 0,0 0-37 0,0 0 38 16,0 0-38-16,0 0 7 0,0 0-7 0,0 0 7 15,0 3-7-15,0-3 24 0,0 0-24 0,0 0 25 16,0 0-25-16,0 0 3 0,0 0-3 0,0 0 3 16,3 0-3-16,-3 0 7 0,0 0-7 0,5 0 7 15,2-1-7-15,-7 1 3 0,0 0-3 0,5 0 4 0,2-2-4 16,-7 2 2-16,0 0-2 0,9 0 2 0,-4-2-2 15,-5 2 1-15,0 0-1 0,7 0 2 0,2-2-2 16,-9 2 3-16,0 0-3 0,9 0 4 0,-1 0-4 0,-8 0 2 16,0 0-2-16,6 2 2 0,1 0-2 15,-7-2 0-15,0 0 0 0,5 2 0 0,0-1 0 0,-5-1-9 16,0 0 9-16,4 5-8 0,-1 1 8 0,-3-6-10 16,0 0 10-16,2 8-10 0,0 4 10 0,-2-12-10 15,0 0 10-15,0 14-9 0,-2 3 9 0,0-2-4 16,-1 1 4-16,1-6-3 0,0-5 3 0,2 0-1 15,0-1 1-15,-3 1 0 0,1 0 0 0,-3 2 2 0,1 0-2 16,-1-4 3-16,3-1-3 0,2-2 22 0,0 0-22 16,0 0 22-16,0 0-22 0,0 0 22 0,-5 3-22 15,5-3 23-15,-4 2-23 0,4-2 39 0,0 0-39 0,0 0 40 16,-1 4-40-16,1-4 22 0,0 0-22 0,0 0 22 16,0 0-22-16,0 0 28 15,-4 3-28-15,4-3 28 0,0 0-28 0,0 0 3 0,0 0-3 0,0 0 3 16,0 0-3-16,0 0 1 0,-3 2-1 0,3-2 1 15,0 0-1-15,0 0-2 0,-4 0 2 0,4 0-1 16,0 0 1-16,0 0-31 0,0 0 31 0,0 0-31 16,0 0 31-16,0 0-35 0,-1 1 35 0,1-1-35 15,-4 4 35-15,4-4-33 0,4 3 33 0,-4-3-32 16,3 2 32-16,2-2-33 0,0 0 33 0,2 0-33 16,-3 2 33-16,3-1-22 0,0 1 22 0,0 0-22 15,2 1 22-15,1 1-28 0,0-1 28 0,-1 0-28 16,0 3 28-16,0-1-13 0,-2-2 13 0,0 2-13 0,-2-1 13 15,-5-4-29-15,0 0 29 0,8 5-29 0,1 0 29 16,-9-5-70-16,0 0 70 0,11 3-69 0,-3 1 69 16,-8-4-123-16,0 0 123 0,11-7-122 0,1-7 122 0,12-6-480 15</inkml:trace>
  <inkml:trace contextRef="#ctx0" brushRef="#br0" timeOffset="181105.766">17763 16729 841 0,'0'0'0'0,"0"0"53"0,0 0-53 0,0 0 54 16,0 0-54-16,0 0 31 0,0 0-31 0,0 0 31 15,0 0-31-15,0 0 13 0,0 0-13 0,0 0 13 16,0 0-13-16,0 0 6 0,0 0-6 0,0 0 6 16,0 0-6-16,0 0 13 0,0 0-13 0,0 0 13 15,7 1-13-15,-7-1 4 0,0 0-4 0,8 4 4 16,6-1-4-16,-14-3 7 0,0 0-7 0,25 9 8 16,1 1-8-16,2 2 7 0,1 2-7 0,-3-2 8 15,0 0-8-15,-5 0 3 0,0 1-3 0,-3-2 3 0,-10-1-3 16,5 2 6-16,1 0-6 0,-2 3 6 0,0 1-6 15,-3-1 3-15,1 2-3 0,-3-5 3 0,0-3-3 0,-7-9 5 16,0 0-5-16,7 10 5 0,0 1-5 0,-7-11-5 16,0 0 5-16,7 10-5 0,2-2 5 15,-9-8-113-15,0 0 113 0,5 6-112 0,0-3 112 0,-5-3-131 16,0 0 131-16,4-5-131 0,-1-5 131 16,4-6-394-16</inkml:trace>
  <inkml:trace contextRef="#ctx0" brushRef="#br0" timeOffset="181432.409">18038 16556 807 0,'0'0'0'0,"0"0"78"0,0 0-78 15,3 5 78-15,-3 3-78 0,0-8 41 0,0 0-41 16,2 6 41-16,-2-3-41 0,0-3 27 0,0 0-27 0,0 3 27 15,0-1-27-15,0-2 52 0,0 0-52 0,-2 5 52 16,-5 0-52-16,7-5 44 0,0 0-44 0,-7 14 45 16,0 7-45-16,7-21 43 0,0 0-43 0,-14 25 43 15,1 4-43-15,13-29 30 0,0 0-30 0,-16 33 30 16,-3 5-30-16,19-38 8 0,0 0-8 0,-18 36 9 16,3 1-9-16,15-37 19 0,0 0-19 0,-14 41 20 15,1 2-20-15,13-43 3 0,0 0-3 0,-10 43 3 16,0 0-3-16,10-43-28 0,0 0 28 0,-9 33-28 0,4-8 28 15,5-25-116-15,0 0 116 0,-6 19-116 0,5-5 116 16,1-14-124-16,0 0 124 0,1-14-124 0,8-19 124 16,0-13-632-16</inkml:trace>
  <inkml:trace contextRef="#ctx0" brushRef="#br0" timeOffset="182048.758">18083 16110 807 0,'0'0'0'0,"-2"5"0"16,1 2 0-16,1-7 78 0,0 0-78 0,-4 4 78 16,4-4-78-16,0 0 28 0,0 0-28 0,0 0 28 15,5-2-28-15,-5 2 4 0,0 0-4 0,4-2 5 16,1 1-5-16,-5 1 0 0,0 0 0 0,5 0 0 16,2 0 0-16,-7 0 0 0,0 0 0 0,7 1 0 15,-2 1 0-15,-5-2-2 0,0 0 2 0,7 2-2 16,2-1 2-16,-9-1-5 0,0 0 5 0,9 2-5 15,0 2 5-15,-9-4 0 0,0 0 0 0,8 5 0 16,1 0 0-16,-9-5 6 0,0 0-6 0,7 5 6 0,0 0-6 16,-7-5 9-16,0 0-9 0,7 5 9 0,-4 0-9 0,-3-5 1 15,0 0-1-15,4 9 1 0,-2 0-1 16,-2-9-1-16,0 0 1 0,0 13-1 0,0 3 1 0,0-16-2 16,0 0 2-16,-2 15-1 0,0 0 1 15,0 1 0-15,2-1 0 0,0-4 0 0,0-5 0 0,0-6-2 16,0 0 2-16,0 7-1 0,0-2 1 0,0-5-2 15,0 0 2-15,0 7-1 0,0-2 1 0,0-5 4 16,0 0-4-16,0 6 4 0,2-1-4 0,-2-5 15 16,0 0-15-16,2 3 15 0,3-1-15 0,-5-2 9 0,0 0-9 15,5 3 9-15,4-1-9 0,-9-2 4 0,0 0-4 16,16 3 5-16,3 3-5 0,-19-6 3 0,0 0-3 16,28 3 3-16,1 0-3 0,1 1 0 0,-6-2 0 0,-1-2 0 15,-6 0 0-15,4 1-39 0,-5 1 39 16,-2-2-39-16,-5 0 39 0,-9 0-99 0,0 0 99 15,12-2-99-15,-2 1 99 0,-10 1-165 0,0 0 165 16,11-2-165-16,-3 0 165 0,12-1-274 0</inkml:trace>
  <inkml:trace contextRef="#ctx0" brushRef="#br0" timeOffset="182481.928">18454 16770 516 0,'0'0'0'0,"0"0"80"16,0 0-80-16,0-5 81 0,-2-2-81 0,2 7 14 15,0 0-14-15,0-4 15 0,0 1-15 0,0 3 27 16,0 0-27-16,0 0 27 0,0 0-27 0,0 0 7 0,0 0-7 16,0 0 7-16,2 3-7 0,-2-3 7 15,0 0-7-15,4 2 8 0,-1 0-8 0,-3-2 9 0,0 0-9 16,9 0 9-16,0 0-9 0,-9 0 23 0,0 0-23 16,10 0 24-16,4-2-24 0,-14 2 30 0,0 0-30 15,19-2 30-15,6 1-30 0,-25 1 12 0,0 0-12 0,22-2 13 16,6 2-13-16,-28 0 20 0,0 0-20 0,31 0 20 15,3 0-20-15,-34 0 8 0,0 0-8 0,34 0 9 16,3 2-9-16,-37-2 9 0,0 0-9 0,30 0 10 16,-3 0-10-16,-27 0 3 15,0 0-3-15,21 0 4 0,-2 0-4 0,-19 0-65 0,0 0 65 0,13 0-64 16,-5 1 64-16,-8-1-144 0,0 0 144 0,6 0-144 16,-3 0 144-16,2 0-358 0</inkml:trace>
  <inkml:trace contextRef="#ctx0" brushRef="#br0" timeOffset="182934.018">18560 16578 539 0,'4'2'0'0,"-4"-2"66"16,0 0-66-16,3 1 66 0,3 3-66 0,-6-4 58 16,0 0-58-16,3 2 59 0,-1-2-59 0,-2 0 46 0,0 0-46 15,0 0 46-15,0 0-46 0,0 0 13 0,0 0-13 16,0 0 13-16,0 0-13 0,0 0 13 0,0 0-13 0,0 0 13 16,-2 0-13-16,2 0 9 0,0 0-9 0,0 0 10 15,0 0-10-15,0 0 8 0,0 0-8 16,0 0 8-16,0 0-8 0,0 0 15 0,0 0-15 0,0 0 15 15,0 0-15-15,0 0 22 0,0 0-22 0,0 0 23 16,0 0-23-16,0 0 22 0,0 0-22 0,0 3 23 16,0 0-23-16,0-3 34 0,0 0-34 0,0 16 34 15,0 6-34-15,0-22 6 0,0 0-6 0,0 26 6 16,0 5-6-16,0-4 18 0,0 0-18 0,0-6 19 16,0-4-19-16,2 2 8 0,0-2-8 0,-2-3 9 15,0-6-9-15,0 6 1 0,-2 1-1 0,0-3 1 16,2 0-1-16,0-12-40 0,0 0 40 0,-3 21-39 15,-1 6 39-15,4-27-128 0,0 0 128 0,-2 23-128 16,2-3 128-16,0-20-161 0,0 0 161 0,0 14-160 0,2-5 160 16,0 13-326-16</inkml:trace>
  <inkml:trace contextRef="#ctx0" brushRef="#br0" timeOffset="183648.117">18888 16282 807 0,'0'0'0'0,"-5"-2"0"16,-4 0 0-16,9 2 72 0,0 0-72 0,0 0 73 16,7-2-73-16,-7 2 56 0,0 0-56 0,5 0 57 15,0 2-57-15,-5-2 49 0,0 0-49 0,4 2 49 16,-1-2-49-16,-3 0 55 0,0 0-55 0,0 0 56 15,2 3-56-15,-2-3 42 0,0 4-42 0,0-4 43 16,0 5-43-16,-2 0 37 0,2 0-37 0,-3-1 37 16,3-1-37-16,-2 0-38 0,2 3 38 0,-2 0-38 15,1 3 38-15,-1 3-39 0,0 3 39 0,-1-1-39 0,1-2 39 16,0 7-27-16,1 1 27 0,-5 1-27 16,5 0 27-16,1-21-3 0,0 0 3 0,-2 34-2 0,-3 9 2 0,5-43-1 15,0 0 1-15,-4 46 0 0,1 4 0 0,1-4 0 16,2-3 0-16,0-14 0 0,0-12 0 0,2 2 3 15,1-4-3-15,-1 1 3 0,5-4-3 0,-2 3 3 16,2 0-3-16,-2-6 3 0,-3-4-3 0,1 0-3 16,4 0 3-16,-1-1-2 0,6-1 2 0,-3-1-22 15,3-2 22-15,-4 0-22 0,-1-2 22 0,2-1-1 0,-2-4 1 16,0 2-1-16,-2-2 1 0,1 0 8 0,1-1-8 16,-2 2 8-16,-2 1-8 0,1 0 35 0,-1 0-35 15,-1 2 35-15,-2 1-35 0,0 2 42 0,3-5-42 16,-3 5 42-16,0-4-42 0,0 4 62 0,0 0-62 0,0 0 63 15,0 0-63-15,0 0 56 0,0 0-56 0,0 0 56 16,-3-3-56-16,1 0 5 0,-1-3-5 0,-1 1 5 16,1 0-5-16,3 5-41 0,0 0 41 0,-9-12-40 15,-3-3 40-15,12 15-100 0,0 0 100 16,-11-19-99-16,1-5 99 0,10 24-117 0,0 0 117 0,-9-22-117 16,2-2 117-16,7 24-143 0,0 0 143 0,-3-19-142 15,-4 2 142-15,7 17-132 0,0 0 132 0,-7-12-131 16,0 5 131-16,-7-12-309 0</inkml:trace>
  <inkml:trace contextRef="#ctx0" brushRef="#br0" timeOffset="184079.995">19081 16619 124 0,'0'0'0'0,"0"0"23"0,0 0-23 16,0 0 24-16,-5-7-24 0,5 7 79 15,0 0-79-15,0 0 79 0,-2-3-79 0,2 3 109 0,0 0-109 16,0 0 109-16,0 0-109 0,0 0 114 0,0 0-114 0,0 0 114 15,0 0-114-15,0 0 86 0,0 0-86 16,0 0 86-16,0 0-86 0,0 0 74 0,0 0-74 0,0 0 74 16,7 3-74-16,-7-3 34 0,0 0-34 0,6 4 34 15,2-1-34-15,-8-3 27 0,0 0-27 0,18 9 27 16,4 1-27-16,-22-10 15 0,0 0-15 0,30 15 15 16,5 4-15-16,-35-19 5 0,0 0-5 0,31 21 5 15,1 3-5-15,-8-2 3 0,-5-1-3 0,-1-4 4 16,-3-4-4-16,-3 1-7 0,-3-2 7 0,0-3-6 15,-2-3 6-15,0 3-64 0,-6-2 64 0,3-2-63 16,-1-2 63-16,1 3-148 0,-2-3 148 0,-2-3-148 16,3 3 148-16,-3-3-161 0,0 0 161 0,5-13-161 15,4-10 161-15,5-12-280 0</inkml:trace>
  <inkml:trace contextRef="#ctx0" brushRef="#br0" timeOffset="184380.717">19310 16590 662 0,'0'0'0'0,"0"0"34"16,0 0-34-16,0 0 35 0,1 3-35 0,-1-3-1 0,0 0 1 16,0 0 0-16,0 0 0 0,0 0 8 0,0 0-8 15,0 0 9-15,0 0-9 0,0 0 81 0,0 0-81 16,0 0 81-16,0 0-81 0,0 0 60 0,0 0-60 0,0 0 61 15,-3 2-61-15,3-2 49 0,0 0-49 0,-5 10 50 16,-4 7-50-16,9-17 17 0,0 0-17 0,-14 26 17 16,-5 7-17-16,19-33 7 0,0 0-7 0,-18 32 7 15,1 1-7-15,17-33 1 0,0 0-1 16,-16 27 1-16,2-4-1 0,14-23-58 0,0 0 58 0,-10 18-58 16,3-4 58-16,7-14-126 0,0 0 126 0,-7 2-126 15,5-11 126-15,-5 2-517 0</inkml:trace>
  <inkml:trace contextRef="#ctx0" brushRef="#br0" timeOffset="184984.676">19506 16091 113 0,'0'0'0'16,"0"0"0"-16,4 2 0 0,-4-2 166 0,3 0-166 0,-3 0 166 16,0 0-166-16,0 0 115 0,0 0-115 0,0 0 116 15,0 0-116-15,0 0 91 0,0 0-91 0,0 0 92 16,0 0-92-16,0 0 78 0,0 0-78 0,0 0 79 16,0 0-79-16,0 0 67 0,0 0-67 0,0 0 68 15,0 0-68-15,0 0 42 0,0 0-42 0,0 0 42 16,0 5-42-16,0-5 30 0,0 0-30 0,0 4 30 15,0 1-30-15,0-5 24 0,0 0-24 0,0 8 25 16,-1 3-25-16,1-11 33 0,0 0-33 0,0 20 34 16,0 6-34-16,0-26 29 0,0 0-29 0,0 27 29 15,0 6-29-15,-2-4 15 0,2 4-15 0,0-6 15 16,0-1-15-16,0-26 36 0,0 0-36 0,2 46 37 16,3 14-37-16,-5-60 19 0,0 0-19 0,3 70 20 0,-1 6-20 15,-2-76 28-15,0 0-28 0,4 90 28 0,1 15-28 0,-5-105 43 16,0 0-43-16,5 94 43 0,2-3-43 0,-7-91 15 15,0 0-15-15,5 70 15 0,-1-17-15 0,-4-53-2 16,0 0 2-16,1 34-1 0,1-16 1 16,-2-18-85-16,0 0 85 0,0 15-84 0,0-8 84 0,0-7-154 15,0 0 154-15,-2 5-153 0,1-3 153 16,1-2-176-16,0 0 176 0,-7-4-176 0,-2-4 176 0,-7-4-610 16</inkml:trace>
  <inkml:trace contextRef="#ctx0" brushRef="#br0" timeOffset="185929.99">19571 17529 292 0,'0'0'0'0,"0"0"118"0,0 0-118 16,0 0 118-16,-2-7-118 0,2 7 108 0,0 0-108 15,0 0 109-15,0-4-109 0,0 4 98 0,0 0-98 0,0 0 99 16,0 0-99-16,0 0 86 0,0 0-86 0,0 0 87 16,0 0-87-16,0 0 54 0,0 0-54 0,0 0 54 15,0 0-54-15,0 0 27 0,0 0-27 0,0 0 27 16,0 4-27-16,0-4 10 0,0 0-10 0,0 0 11 15,-5 2-11-15,5-2 5 0,0 0-5 0,0 0 5 16,0 0-5-16,0 0 21 0,0 0-21 0,0 0 21 16,-4 1-21-16,4-1 6 0,0 0-6 0,-3 4 7 15,-2 1-7-15,5-5 16 0,0 0-16 0,-7 7 17 16,-2 3-17-16,9-10 15 0,0 0-15 0,-9 10 15 16,-1 2-15-16,10-12 15 0,0 0-15 0,-11 12 16 0,3 2-16 15,-1 1 16-15,0 4-16 0,4-8 17 0,3-5-17 16,1 1 9-16,-3-2-9 0,-1 6 9 0,0 2-9 15,1 4 4-15,1 6-4 0,1-10 4 16,2-4-4-16,0-9 7 0,0 0-7 0,-2 24 7 0,0 10-7 0,2-34 3 16,0 0-3-16,0 35 3 0,0 2-3 0,0-37 1 15,0 0-1-15,0 31 2 0,0-2-2 0,0-29 0 16,0 0 0-16,2 26 0 0,2-4 0 0,-4-22-1 16,0 0 1-16,12 19-1 0,0-4 1 0,-12-15-18 15,0 0 18-15,19 9-18 0,4-6 18 0,-23-3-15 0,0 0 15 16,23-3-15-16,1-9 15 0,-24 12-17 0,0 0 17 15,26-12-17-15,-3-5 17 0,-23 17-9 0,0 0 9 16,21-17-9-16,0-4 9 0,-21 21-10 16,0 0 10-16,17-22-9 0,0-4 9 0,-17 26-8 0,0 0 8 15,16-29-8-15,-7-3 8 0,-9 32-24 16,0 0 24-16,8-33-23 0,-1-3 23 0,-7 36-20 0,0 0 20 0,6-36-20 16,-6-3 20-16,0 39-40 0,0 0 40 0,-4-40-40 15,2-3 40-15,2 43-38 0,0 0 38 0,-7-36-37 16,-5 2 37-16,12 34-56 0,0 0 56 0,-17-31-56 15,-8 4 56-15,25 27-139 0,0 0 139 0,-31-16-139 16,-7 8 139-16,-35-16-470 16</inkml:trace>
  <inkml:trace contextRef="#ctx0" brushRef="#br0" timeOffset="186729.85">19367 15884 707 0,'0'0'0'0,"11"-5"0"16,6-4 0-16,-17 9 72 0,0 0-72 0,10-10 73 0,1-4-73 15,-11 14 40-15,0 0-40 0,12-12 41 16,4-1-41-16,-16 13 44 0,0 0-44 0,12-11 45 0,-2 3-45 15,-10 8 32-15,0 0-32 0,14-5 33 0,2 3-33 16,-16 2 48-16,0 0-48 0,14 0 48 0,2 3-48 16,-16-3 36-16,0 0-36 0,14 6 36 0,-4-1-36 0,-10-5 18 15,0 0-18-15,10 5 18 0,-4 2-18 0,-6-7 30 16,0 0-30-16,5 8 30 0,-2 1-30 0,-3-9 5 16,0 0-5-16,4 8 6 0,-4 3-6 0,0-11 10 15,0 0-10-15,0 12 10 0,0 1-10 0,0-13 3 16,0 0-3-16,-5 14 4 0,1 0-4 0,4-14 2 0,0 0-2 15,-5 14 3-15,1-2-3 16,-6 0 5-16,0 0-5 0,3-6 5 0,5 0-5 0,-5 0 20 0,2 1-20 16,1-3 20-16,4-3-20 0,-3 3 37 0,-3 1-37 0,5-2 38 15,-1-1-38-15,0 1 21 0,2-1-21 16,0-2 21-16,0 4-21 0,0-4 11 16,-5 5-11-16,5-5 11 0,0 3-11 0,0-3 29 0,0 0-29 0,0 0 29 15,0 0-29-15,0 0 10 0,0 0-10 16,0 0 11-16,-2 4-11 0,2-4 18 0,0 0-18 0,2 3 19 15,3 0-19-15,-5-3-40 0,0 0 40 0,9 6-39 16,0-1 39-16,-9-5-53 0,0 0 53 0,12 7-53 16,2 1 53-16,-14-8-134 0,0 0 134 0,19 21-133 15,4 6 133-15,-23-27-131 0,0 0 131 0,15 21-130 16,-1-2 130-16,16 20-647 0</inkml:trace>
  <inkml:trace contextRef="#ctx0" brushRef="#br0" timeOffset="187245.568">19841 15941 225 0,'0'0'0'0,"2"-9"0"0,5-3 0 0,-6 7-10 16,-2 2 10-16,1 3-10 0,0-4 10 0,0 1-92 15</inkml:trace>
  <inkml:trace contextRef="#ctx0" brushRef="#br0" timeOffset="187710.501">19909 15901 147 0,'0'0'0'0,"5"0"0"0,2 0 0 0,-7 0 57 16,0 0-57-16,9-3 58 0,-4-1-58 0,-5 4 60 0,0 0-60 15,5-1 61-15,0-3-61 0,-5 4 64 0,0 0-64 16,4-1 64-16,-2 1-64 0,-2 0 70 0,0 0-70 16,0 0 70-16,0 0-70 0,0 0 59 0,0 3-59 0,0-3 60 15,0 3-60-15,0-3 35 0,-2 7-35 0,2-5 36 16,2 0-36-16,-2 1 10 15,1 1-10-15,-1-1 11 0,0-1-11 0,0 1 12 0,-1 1-12 16,1-1 13-16,0 0-13 0,0 1 1 0,-2 3-1 0,2-4 1 16,0 4-1-16,0 2-2 0,-2 3 2 0,0-2-1 15,2 2 1-15,0-12-2 0,0 0 2 0,-1 27-2 16,-3 11 2-16,4-38-2 0,0 0 2 0,0 41-2 16,4 5 2-16,-4 0-2 0,0-3 2 0,1-10-1 15,1-9 1-15,0 2-1 0,0-2 1 0,1 6-1 0,2 5 1 16,-5-35-4-16,0 0 4 0,4 41-3 0,3 7 3 15,-7-48-6-15,0 0 6 0,9 49-5 16,1 6 5-16,-10-55-3 0,0 0 3 0,9 52-3 0,-1-3 3 0,-8-49-2 16,0 0 2-16,9 45-2 0,-2-6 2 15,-7-39 0-15,0 0 0 0,5 35 0 0,-1-6 0 16,-4-29 9-16,0 0-9 0,2 25 9 0,1-4-9 0,-3-21 40 16,0 0-40-16,0 17 40 0,0-3-40 0,0-14 59 15,0 0-59-15,0 10 60 0,0-5-60 0,0-5 66 16,0 0-66-16,0 5 67 0,-3-1-67 0,-1-1 70 15,-1-1-70-15,-2 0 70 0,0-1-70 0,-4 1 1 16,-2 1-1-16,6-1 1 0,5 0-1 0,2-2-112 16,0 0 112-16,-16 5-112 0,-7 0 112 0,23-5-137 0,0 0 137 15,-22 5-137-15,-1 2 137 0,-20 5-535 0</inkml:trace>
  <inkml:trace contextRef="#ctx0" brushRef="#br0" timeOffset="188369.759">20351 16660 662 0,'0'0'0'0,"0"0"56"0,0 0-56 0,7-2 57 16,4 1-57-16,-11 1 85 0,0 0-85 0,7-2 86 15,-4 0-86-15,-3 2 113 0,0 0-113 0,4 0 114 16,-3 0-114-16,-1 0 85 0,0 0-85 0,0 0 86 16,4 0-86-16,-4 0 67 0,0 0-67 0,0 0 68 15,0 0-68-15,0 0 51 0,0 0-51 0,0 0 52 16,0 0-52-16,0 0 38 0,0 0-38 0,0 0 39 16,3 5-39-16,-3-5 9 0,0 0-9 0,14 2 9 15,4-2-9-15,-18 0-11 0,0 0 11 0,33-3-11 16,9-2 11-16,-42 5-52 0,0 0 52 0,43-4-52 15,8-1 52-15,-51 5-47 0,0 0 47 0,42-3-46 0,1 1 46 16,-43 2-22-16,0 0 22 0,35 0-22 0,-5 0 22 16,-30 0-20-16,0 0 20 0,24 2-20 0,-7 1 20 15,-17-3-40-15,0 0 40 0,14 3-40 0,-3-1 40 16,-11-2-115-16,0 0 115 0,7 4-115 0,-2-3 115 0,-5-1-128 16,0 0 128-16,5-3-128 0,-5-6 128 0,2-3-514 15</inkml:trace>
  <inkml:trace contextRef="#ctx0" brushRef="#br0" timeOffset="188727.319">20494 16400 606 0,'0'0'0'0,"4"0"0"15,3 2 0-15,-7-2 95 0,0 0-95 0,3 0 96 16,-1 0-96-16,-2 0 40 0,0 0-40 0,0 0 41 16,0 0-41-16,0 0 16 0,0 0-16 0,0 0 17 15,0 0-17-15,0 0 30 0,0 0-30 0,0 0 30 16,0 0-30-16,0 0 44 0,0 0-44 0,0 3 45 15,2 0-45-15,-2-3 67 0,0 0-67 0,1 9 68 16,1 5-68-16,-2-14 53 0,0 0-53 0,2 29 53 16,0 12-53-16,-2-41 5 0,0 0-5 0,0 46 5 15,-2 9-5-15,2-55-125 0,0 0 125 0,-2 55-125 0,2 1 125 16,0-56-146-16,0 0 146 0,0 38-146 0,0-12 146 16,0 37-481-16</inkml:trace>
  <inkml:trace contextRef="#ctx0" brushRef="#br0" timeOffset="191145.373">21400 15797 113 0,'0'0'0'0,"0"0"0"16,0 0 0-16,0 0-2 0,0 0 2 0,0 0-1 15,2-2 1-15,-2 2 33 0,0 0-33 0,0 0 33 16,3-5-33-16,-3 5 41 0,0 0-41 0,0 0 42 15,0 0-42-15,0 0 57 0,0 0-57 0,0 0 57 16,0 0-57-16,0 0 67 0,0 0-67 0,0 0 68 16,0 0-68-16,0 0 59 0,0 0-59 0,0 0 59 0,-3 0-59 15,3 0 58-15,0 0-58 0,-4 0 58 16,-4 2-58-16,8-2 45 0,0 0-45 0,-13 3 46 0,-2-3-46 16,15 0 30-16,0 0-30 0,-16 2 30 0,0-1-30 0,16-1 9 15,0 0-9-15,-20 2 9 0,2 0-9 0,18-2 6 16,0 0-6-16,-21 2 6 15,4-1-6-15,17-1 0 0,0 0 0 0,-14 2 1 0,2 0-1 16,12-2 12-16,0 0-12 0,-9 1 13 0,4-1-13 16,5 0 13-16,0 0-13 0,-6 0 14 0,5 0-14 0,1 0 1 15,0 0-1-15,-4 0 2 0,4 2-2 0,0-2-3 16,0 0 3-16,0 0-3 0,-3 5 3 0,3-5-15 16,0 0 15-16,0 4-15 0,0 1 15 0,0-5-2 15,0 0 2-15,3 7-1 0,-3 0 1 0,0-7-5 16,0 0 5-16,4 8-4 0,-1 2 4 0,1 4-3 0,-1 3 3 15,-1-5-2-15,0-7 2 0,-2 6 0 0,-2 1 0 16,2 10 1-16,0 9-1 0,0-31 4 0,0 0-4 0,-2 37 4 16,0 10-4-16,2-47 14 0,0 0-14 0,-1 49 15 15,1 8-15-15,0-4 1 0,0-2-1 0,0-13 1 16,1-9-1-16,-1 6 8 0,2-1-8 0,-2 3 9 16,0 3-9-16,0-40 22 0,0 0-22 0,2 46 23 15,3 6-23-15,-1-6 13 0,-3 0-13 0,-1-15 13 16,0-11-13-16,-1 4 10 0,-1-1-10 15,2 9 11-15,0 8-11 0,0-40 26 0,0 0-26 0,-2 42 26 16,-7 6-26-16,9-48 19 0,0 0-19 0,-5 47 20 16,0-3-20-16,5-44 40 0,0 0-40 0,0 41 40 15,3-5-40-15,-3-36 13 0,0 0-13 0,2 28 13 16,0-9-13-16,-2-19 32 0,0 0-32 0,0 15 32 0,0-5-32 16,0 1 10-16,-2-5-10 0,0 1 11 15,2-2-11-15,0 2 19 0,0 0-19 0,0 0 20 0,2-2-20 0,0 0 8 16,0 0-8-16,-1 1 8 0,1-3-8 0,0 2 16 15,0-2-16-15,1 1 17 0,-3-1-17 0,0 1 14 16,0-3-14-16,4 3 15 0,1-2-15 0,-2 1 25 16,3 0-25-16,-3 1 26 0,-1-2-26 0,1-1 6 15,1-1-6-15,1 4 7 0,4 1-7 0,-1 0 10 16,1 0-10-16,-2 0 10 0,2-1-10 0,-9-4 1 16,0 0-1-16,9 7 1 0,4-1-1 15,-13-6-26-15,0 0 26 0,13 9-26 0,2 0 26 0,-15-9-44 16,0 0 44-16,14 10-44 0,2 0 44 0,15 11-994 15</inkml:trace>
  <inkml:trace contextRef="#ctx0" brushRef="#br0" timeOffset="192076.343">21578 16640 393 0,'0'0'0'0,"0"0"50"16,0 0-50-16,7-4 51 0,1-3-51 16,-8 7 13-16,0 0-13 0,6-3 13 0,-1-1-13 0,-5 4 30 15,0 0-30-15,0 0 30 0,0 0-30 0,0 0 21 16,0 0-21-16,0 0 21 0,0 0-21 0,0 0 15 16,0 0-15-16,0 0 16 0,-2 2-16 0,2-2 18 15,0 0-18-15,0 0 19 0,-5 2-19 0,5-2 15 16,0 0-15-16,0 0 16 0,-4 0-16 0,4 0 34 15,0 0-34-15,0 0 35 0,-3 0-35 0,3 0 27 16,0 0-27-16,0 0 27 0,0 0-27 0,0 0 24 0,0 0-24 16,0 0 25-16,0 0-25 0,0 0 26 15,0 0-26-15,0 0 26 0,0 0-26 0,0 0 22 0,0 0-22 16,0 0 23-16,3 0-23 0,-3 0 40 0,0 0-40 0,9 0 40 16,-2 0-40-16,-7 0 32 0,0 0-32 0,14 2 32 15,4-1-32-15,-18-1 7 0,0 0-7 0,22 4 8 16,6-1-8-16,-28-3 20 0,0 0-20 0,24 7 20 15,6 2-20-15,-30-9 3 0,0 0-3 0,28 8 4 16,0 2-4-16,-28-10-11 0,0 0 11 0,26 9-11 16,-3 0 11-16,-23-9-109 0,0 0 109 0,20 5-108 15,1-4 108-15,21 6-631 0</inkml:trace>
  <inkml:trace contextRef="#ctx0" brushRef="#br0" timeOffset="193989.317">22538 16090 348 0,'0'0'0'0,"-11"0"0"15,-4 1 0-15,15-1 1 0,0 0-1 0,-7 0 2 16,3 0-2-16,4 0-2 0,0 0 2 0,0 0-2 16,5-1 2-16,-5 1-26 0,0 0 26 0,6-2-25 0,1 0 25 15,-7 2 0-15,0 0 0 0,3 0 0 0,2 0 0 16,-5 0 25-16,0 0-25 0,0 0 26 0,2 0-26 0,-2 0 60 16,0 0-60-16,0 0 61 15,0 0-61-15,0 0 44 0,0 0-44 0,0 0 45 0,0 0-45 16,0 0 49-16,0 0-49 0,0 0 49 0,0 0-49 0,0 0 43 15,0 0-43-15,0 0 43 0,0 0-43 0,0 0 35 16,0 0-35-16,0 0 35 0,0 0-35 0,0 0 9 16,0 0-9-16,0 0 9 0,0 0-9 0,0 0 30 0,0 0-30 15,0 4 30-15,-2-1-30 0,2-3 27 0,0 0-27 16,0 17 27-16,0 11-27 0,0-28 32 0,0 0-32 16,4 36 33-16,1 6-33 0,-3 0 37 0,-1-1-37 0,3-12 38 15,1-7-38-15,-5 6 44 0,0-6-44 0,0-5 44 16,-3-7-44-16,3-10 35 0,0 0-35 0,0 24 36 15,0 9-36-15,0-33 15 0,0 0-15 0,0 24 16 16,0-2-16-16,0-22 3 0,0 0-3 0,0 17 3 16,0-5-3-16,0-12-87 0,0 0 87 0,0 9-86 15,-2-4 86-15,2-5-127 0,0 0 127 0,-4-4-127 16,1-4 127-16,3 8-132 0,0 0 132 0,-2-19-132 16,0-8 132-16,-1-20-348 0</inkml:trace>
  <inkml:trace contextRef="#ctx0" brushRef="#br0" timeOffset="194356.72">22184 16708 796 0,'5'-7'0'0,"-5"7"144"15,0 0-144-15,0 0 144 0,-7 0-144 0,7 0 77 16,0 0-77-16,-3 0 77 0,1 0-77 0,2 0 22 16,0 0-22-16,0 0 22 0,4-3-22 0,-4 3 12 15,0 0-12-15,7-2 12 0,1 0-12 0,-8 2 13 16,0 0-13-16,7-1 13 0,4 1-13 0,-11 0 14 16,0 0-14-16,19 0 15 0,5-2-15 0,-24 2 26 0,0 0-26 15,28 2 26-15,5 1-26 0,-33-3 6 0,0 0-6 0,35 4 7 16,0 1-7-16,-35-5 26 15,0 0-26-15,38 5 26 0,2 0-26 0,-40-5 0 0,0 0 0 0,33 3 0 16,-5-1 0-16,-28-2-47 0,0 0 47 0,25 0-47 16,-3 0 47-16,-22 0-139 0,0 0 139 0,16 0-138 15,-6 0 138-15,-10 0-91 0,0 0 91 0,13-2-91 16,-1 1 91-16,12-3-611 0</inkml:trace>
  <inkml:trace contextRef="#ctx0" brushRef="#br0" timeOffset="195195.99">22238 16933 1300 0,'2'-7'0'0,"0"-4"-99"0,-1-6 99 0,-1 14-98 15,0 6 98-15,-3 2-10 0,-2 6 10 16,3-4-10-16,0-2 10 0,2-2-31 0,0 1 31 16,0-4-31-16,5 1 31 0,-5-1-11 0,0 0 11 0,4 0-10 15,3-1 10-15,-7 1 0 0,0 0 0 0,5-4 1 16,7 1-1-16,-12 3 5 0,0 0-5 0,11-5 5 16,3-1-5-16,-14 6 9 0,0 0-9 0,14-5 10 15,-1-2-10-15,-13 7 1 0,0 0-1 0,14-3 1 16,2 0-1-16,-16 3 8 0,0 0-8 0,16-2 8 15,-6 2-8-15,-10 0 22 0,0 0-22 0,12 0 22 0,-1 2-22 16,-11-2 21-16,0 0-21 0,9 1 21 16,-4 3-21-16,-5-4 16 0,0 0-16 0,3 5 17 0,1 0-17 15,-4-5 5-15,0 0-5 0,2 9 5 0,-2 1-5 16,0-10 8-16,0 0-8 0,-2 15 8 0,-2 4-8 0,4-19 0 16,0 0 0-16,-5 16 1 0,2-1-1 0,3-15 0 15,0 0 0-15,-4 12 1 0,1-3-1 16,3-9-2-16,0 0 2 0,-2 8-2 0,0-3 2 0,2-5-21 15,0 0 21-15,0 5-21 0,0-1 21 0,0-4-23 16,0 0 23-16,0 3-22 0,-2 1 22 0,2-4-9 16,0 0 9-16,4 0-9 0,3-2 9 0,-7 2-2 15,0 0 2-15,7-2-1 0,2-1 1 0,-9 3-17 16,0 0 17-16,6-4-17 0,1 1 17 0,-7 3-7 0,0 0 7 16,9-2-7-16,3 1 7 0,-12 1-9 15,0 0 9-15,14 0-9 0,4 1 9 0,-18-1-9 16,0 0 9-16,19 4-8 0,5 1 8 0,-24-5-4 0,0 0 4 0,16 5-3 15,-2 0 3-15,-14-5-6 0,0 0 6 0,10 5-6 16,1-1 6-16,-11-4 1 0,0 0-1 0,5 3 2 16,-2 0-2-16,-3-3 12 0,0 0-12 0,6 7 12 15,-1 0-12-15,-5-7 40 0,0 0-40 16,2 9 40-16,-2 1-40 0,0-10 59 0,0 0-59 0,0 10 60 16,-2 1-60-16,2-11 54 0,0 0-54 0,-2 10 55 15,-3 0-55-15,5-10 45 0,0 0-45 0,-4 9 46 16,-1-1-46-16,5-8 22 0,0 0-22 0,-3 7 22 15,-4-2-22-15,7-5-2 0,0 0 2 0,-11 4-2 16,-1-3 2-16,12-1-58 0,0 0 58 0,-26-10-58 16,-7-9 58-16,-30-10-924 0</inkml:trace>
  <inkml:trace contextRef="#ctx0" brushRef="#br0" timeOffset="195652.299">22735 16509 819 0,'0'0'0'0,"0"0"51"0,0 0-51 0,0 0 51 16,1 6-51-16,-1-6 28 0,0 0-28 0,0 0 28 15,2 3-28-15,-2-3 32 0,0 0-32 0,0 0 32 16,4 0-32-16,-4 0 37 0,0 0-37 0,0 0 37 16,5 2-37-16,-5-2 48 0,0 0-48 0,5 3 48 15,-3-3-48-15,-2 0 43 0,0 0-43 16,3 2 43-16,1 1-43 0,-4-3 12 0,0 0-12 0,0 4 13 16,3 1-13-16,-3-5 22 0,0 0-22 0,5 5 22 15,4 2-22-15,-9-7 7 0,0 0-7 0,16 8 8 16,5 4-8-16,-21-12 0 0,0 0 0 0,29 21 0 15,8 5 0-15,-37-26 3 0,0 0-3 0,36 29 4 16,3 3-4-16,-6 1 2 0,-3 1-2 0,-10-8 2 16,-6-6-2-16,0 1 5 0,2-1-5 15,-7 1 5-15,-1 0-5 0,-8-21 0 0,0 0 0 0,14 22 1 0,2 0-1 16,-16-22-42-16,0 0 42 0,16 16-41 0,-1-8 41 16,-15-8-106-16,0 0 106 0,11-10-105 0,-2-14 105 0,-9 24-134 15,0 0 134-15,3-34-133 0,-3-13 133 16,5-33-539-16</inkml:trace>
  <inkml:trace contextRef="#ctx0" brushRef="#br0" timeOffset="195891.176">23020 16475 740 0,'0'0'0'0,"4"7"82"0,-4 3-82 15,0-5 82-15,0-3-82 0,0-2 49 0,-5-2-49 16,5 2 50-16,-4-1-50 0,4 1 36 0,0 0-36 15,0 0 37-15,0 0-37 0,0 0 59 0,-3 1-59 16,3-1 60-16,0 0-60 0,0 0 41 0,0 0-41 0,-7 11 42 16,-6 4-42-16,13-15 31 0,0 0-31 0,-15 29 31 15,-10 12-31-15,25-41 9 0,0 0-9 0,-26 45 10 16,-3 6-10-16,29-51 2 0,0 0-2 0,-28 43 2 16,2-2-2-16,26-41-22 0,0 0 22 0,-21 33-22 15,5-6 22-15,16-27-124 0,0 0 124 0,-9 17-124 16,9-10 124-16,-7 17-713 0</inkml:trace>
  <inkml:trace contextRef="#ctx0" brushRef="#br0" timeOffset="196437.713">22978 16086 931 0,'0'0'0'0,"0"0"0"0,0 0 0 0,0 0 91 16,4 0-91-16,-1 0 91 0,1 0-91 0,-1 0 33 16,-1 0-33-16,-2 0 33 0,4-3-33 0,-3-1 0 15,1 1 0-15,2-2 0 0,1-2 0 0,2-2-5 16,2 1 5-16,-1-1-5 0,3 1 5 0,-3 1-2 0,-1 0 2 16,2 2-2-16,-2 0 2 0,0 1 0 15,-4 1 0-15,3-1 0 0,-3 3 0 0,1 1 0 0,-3 0 0 16,-1 0 0-16,6 1 0 0,-5 3 16 0,1 1-16 15,2-2 17-15,-4-1-17 0,0-2 40 0,0 0-40 0,-4 19 40 16,2 10-40-16,2-29 59 0,0 0-59 0,-5 31 60 16,-2 5-60-16,7-36 50 0,0 0-50 15,-3 31 50-15,-4 0-50 0,7-31 23 0,0 0-23 0,-2 24 24 16,2-7-24-16,0-17-11 0,0 0 11 0,-3 13-10 16,-1-6 10-16,4-7-45 0,0 0 45 15,0 5-45-15,0-1 45 0,0-4-34 0,0 0 34 0,0 0-33 16,2-5 33-16,-2 5-5 0,0 0 5 0,5-9-4 15,4-1 4-15,-9 10-11 0,0 0 11 0,8-12-10 16,5 3 10-16,-13 9-15 0,0 0 15 0,10-7-15 16,1 4 15-16,-11 3-1 0,0 0 1 0,8-2-1 15,-4 2 1-15,-4 0-1 0,0 0 1 0,8 5 0 0,5 6 0 16,-13-11-3-16,0 0 3 0,8 12-3 0,1 1 3 16,-9-13 0-16,0 0 0 0,5 23 1 0,-1 6-1 15,-4-29 8-15,0 0-8 0,-2 26 8 0,0-1-8 0,-6-1 9 16,-6 0-9-16,7-10 9 0,1-6-9 0,-1 3-78 15,2-1 78-15,-5 2-78 0,1 2 78 0,9-14-174 16,0 0 174-16,-7 13-174 0,0 1 174 0,-7 14-518 16</inkml:trace>
  <inkml:trace contextRef="#ctx0" brushRef="#br0" timeOffset="196954.044">23402 16777 875 0,'0'0'0'15,"-5"-2"130"-15,-2-3-130 0,3 1 130 0,2-1-130 16,2 5 88-16,0 0-88 0,0-3 89 0,-3-1-89 15,3 4 73-15,0 0-73 0,0 0 74 0,3-3-74 0,-3 3 28 16,0 0-28-16,4-2 28 0,3 2-28 16,-7 0 34-16,0 0-34 0,12-1 35 0,7-3-35 0,-19 4 13 15,0 0-13-15,28-3 14 0,7-1-14 0,-35 4 12 16,0 0-12-16,36-3 13 0,6 1-13 0,-42 2 16 16,0 0-16-16,39 0 17 0,-3 0-17 0,-36 0 8 15,0 0-8-15,35 0 8 0,-5 0-8 0,-30 0-16 16,0 0 16-16,24 2-15 0,-7 0 15 0,-17-2-85 0,0 0 85 15,14 1-85-15,-1-1 85 0,-13 0-155 0,0 0 155 0,-11 0-154 16,-8-1 154-16,19 1-148 0,0 0 148 16,-21-4-148-16,-2-3 148 0,-18-3-563 0</inkml:trace>
  <inkml:trace contextRef="#ctx0" brushRef="#br0" timeOffset="197275.173">23459 16475 662 0,'0'0'0'0,"6"4"34"0,2-1-34 0,1 0 35 0,-6-1-35 16,3 0 28-16,-3 0-28 0,-3-2 28 0,4 1-28 0,-4-1 51 15,0 0-51-15,0 7 51 0,0 5-51 16,0-12 66-16,0 0-66 0,3 22 66 0,4 11-66 0,-7-33 45 16,0 0-45-16,5 31 46 0,2 3-46 0,-7-34 39 15,0 0-39-15,4 34 40 0,-1 1-40 0,-1-5 0 16,-2 0 0-16,0-10 0 0,2-6 0 0,-4 0-26 16,0-2 26-16,2-6-25 0,0-4 25 0,0-2-72 15,2 3 72-15,-2 3-72 0,2 0 72 0,-2 1-148 16,1 2 148-16,-1-4-147 0,0 0 147 0,0 5-429 15</inkml:trace>
  <inkml:trace contextRef="#ctx0" brushRef="#br0" timeOffset="197638.2">23870 16470 102 0,'0'0'0'0</inkml:trace>
  <inkml:trace contextRef="#ctx0" brushRef="#br0" timeOffset="197955.353">23827 16557 102 0,'0'0'0'0,"0"0"92"0,0 0-92 16,-4 4 92-16,-1 1-92 0,5-5 76 0,0 0-76 0,-3 3 77 16,1 1-77-16,2-4 82 0,0 0-82 0,0 3 82 15,0 1-82-15,0-4 48 0,0 0-48 0,0 3 49 16,0 1-49-16,0-4 39 0,0 0-39 0,0 6 40 15,3 3-40-15,-3-9 4 0,0 0-4 0,11 14 5 16,5 4-5-16,-16-18 1 0,0 0-1 0,12 18 2 16,5-1-2-16,-17-17 0 0,0 0 0 0,18 19 0 15,2-1 0-15,-20-18 0 0,0 0 0 0,14 18 1 16,-1-5-1-16,-1 1 20 0,-7 0-20 0,0-4 20 16,0-1-20-16,-3 3 38 0,-4 3-38 0,2-5 39 15,0-3-39-15,-3 5 43 0,0 0-43 0,1-2 43 16,0-1-43-16,-3 3 10 0,-2 2-10 0,5-8 11 0,2-4-11 15,-3 2 0-15,1-3 0 0,2-1 0 0,0 0 0 16,0 0-85-16,0 0 85 0,-19-10-85 0,-11-7 85 16,30 17-93-16,0 0 93 0,-23-33-93 0,3-11 93 0,-27-33-412 15</inkml:trace>
  <inkml:trace contextRef="#ctx0" brushRef="#br0" timeOffset="198256.55">23757 16503 348 0,'0'0'0'0,"0"0"9"0,0 0-9 0,-3 1 10 16,-1 3-10-16,4-4 58 0,0 0-58 0,0 0 59 16,-3 0-59-16,3 0 88 0,0 0-88 0,0 0 88 15,1-5-88-15,-1 5 98 0,0 0-98 0,7-4 98 16,6 1-98-16,-1 1 113 0,2 0-113 0,0 2 114 15,0 0-114-15,1 2 79 0,4 0-79 0,-5-1 80 16,-1 1-80-16,4 0 49 0,4 1-49 0,-5 1 50 16,-2-1-50-16,3 2 16 0,0 2-16 0,-4-3 17 15,-6-3-17-15,-7-1-12 0,0 0 12 0,15 4-12 16,4 1 12-16,-19-5-85 0,0 0 85 0,14 5-85 16,0-2 85-16,-14-3-110 0,0 0 110 0,11 2-110 15,-3 0 110-15,12 1-633 0</inkml:trace>
  <inkml:trace contextRef="#ctx0" brushRef="#br0" timeOffset="198734.345">23785 16898 1412 0,'0'0'0'0,"0"0"-2"0,0 0 2 0,-2-3-2 15,-6-2 2-15,8 5 9 0,0 0-9 0,0 0 10 16,0 0-10-16,0 0 0 0,0 0 0 0,0 0 1 16,3 1-1-16,-3-1-28 0,0 0 28 0,9 2-28 15,5 2 28-15,-2-4-15 0,2-2 15 0,2 4-14 0,-1-1 14 16,3-1-10-16,-1-3 10 0,0 1-10 0,3 2 10 15,-5-2-10-15,-2 1 10 0,-5 2-9 0,-1 1 9 16,0-2-1-16,2 0 1 0,-4 0-1 0,-3 2 1 0,1 0-7 16,3-2 7-16,2 1-7 15,3 3 7-15,-11-4-66 0,0 0 66 0,8 1-66 0,-1 1 66 0,-7-2-142 16,0 0 142-16,9 2-142 0,0 0 142 0,10 1-559 16</inkml:trace>
  <inkml:trace contextRef="#ctx0" brushRef="#br0" timeOffset="199324.898">23775 17126 415 0,'1'-5'0'0,"-1"5"98"0,0 0-98 0,7-19 98 16,6-12-98-16,-7 9 76 0,0 0-76 0,2 8 76 16,5 4-76-16,-5 0 68 0,-1 1-68 0,4 4 69 15,3 3-69-15,-6 0 41 0,1 2-41 0,0 2 41 16,0 2-41-16,-9-4 41 0,0 0-41 0,8 3 41 16,-1 0-41-16,-7-3 9 0,0 0-9 0,14 6 10 15,5 0-10-15,-19-6 13 0,0 0-13 0,18 9 13 0,1 0-13 16,-19-9 16-16,0 0-16 0,16 8 17 15,-4-1-17-15,-12-7 13 0,0 0-13 0,8 7 14 0,-1-2-14 16,-7-5 16-16,0 0-16 0,6 14 17 0,-5 4-17 16,-1-18 1-16,0 0-1 0,0 23 1 15,-3 4-1-15,-4-1 0 0,-5-2 0 0,3-5 0 0,2-6 0 16,-3 3 1-16,-3-2-1 0,1-1 1 0,-2 1-1 0,2 3 3 16,0 2-3-16,5-9 3 0,5-6-3 0,-7 1 19 15,3-4-19-15,0 3 20 0,5 1-20 0,1-5 22 16,0 0-22-16,-11 7 23 0,-3 1-23 0,14-8 15 15,0 0-15-15,-12 7 15 0,3-2-15 0,9-5 35 16,0 0-35-16,-8 4 36 0,-1-1-36 0,9-3 35 16,0 0-35-16,-4 0 36 0,3-1-36 0,1 1 32 0,0 0-32 15,5-4 33-15,4-1-33 0,-9 5 22 0,0 0-22 0,10-5 23 16,2-2-23-16,0 4 11 0,1-1-11 0,4 2 11 16,4 2-11-16,-7 4 28 0,-5 1-28 15,-1-3 28-15,-3-1-28 0,-5-1 0 16,0 0 0-16,14 4 0 0,7-1 0 0,-21-3-5 0,0 0 5 0,25 5-5 15,6 2 5-15,-31-7-101 0,0 0 101 0,31 2-101 16,3-4 101-16,-34 2-156 0,0 0 156 0,29-10-156 16,-1-7 156-16,30-11-750 0</inkml:trace>
  <inkml:trace contextRef="#ctx0" brushRef="#br0" timeOffset="199753.73">24139 16552 740 0,'0'0'0'0,"0"0"37"16,0 0-37-16,8 12 38 0,6 9-38 0,-14-21 9 16,0 0-9-16,13 14 10 0,0-1-10 0,-13-13 67 15,0 0-67-15,16 16 67 0,3-1-67 0,-19-15 99 0,0 0-99 16,21 15 99-16,2-1-99 0,-23-14 98 0,0 0-98 16,24 12 98-16,4-2-98 0,-28-10 60 0,0 0-60 15,26 9 61-15,2 0-61 0,-28-9 62 0,0 0-62 0,23 8 62 16,-2 1-62-16,-6 1 17 0,-1 2-17 0,2-2 17 15,0 1-17-15,-16-11 22 0,0 0-22 0,21 15 22 16,1 4-22-16,-22-19-5 0,0 0 5 0,25 20-4 16,2 4 4-16,-27-24-44 0,0 0 44 0,23 23-44 15,0 1 44-15,-23-24-77 0,0 0 77 0,19 18-76 16,-3 0 76-16,-16-18-150 0,0 0 150 16,12 12-149-16,-2-4 149 0,-10-8-135 0,0 0 135 0,0 0-135 15,-12-12 135-15,0 0-556 0</inkml:trace>
  <inkml:trace contextRef="#ctx0" brushRef="#br0" timeOffset="200086.54">24369 16535 471 0,'0'0'0'0,"0"0"12"16,-6 0-12-16,6 0 13 0,4 0-13 0,-4 0 58 16,5-2-58-16,-5 2 59 0,5-3-59 0,-5 3 84 15,2-3-84-15,-2 3 84 0,0 0-84 0,0 0 61 16,0 0-61-16,0 0 62 0,0 0-62 0,0 0 77 0,0 0-77 16,-2 8 78-16,2 4-78 0,0-12 68 0,0 0-68 15,-7 24 68-15,-1 10-68 0,8-34 21 0,0 0-21 0,-12 36 21 16,-2 5-21-16,14-41 39 0,0 0-39 0,-14 38 39 15,1-2-39-15,13-36-2 0,0 0 2 16,-10 31-2-16,0-4 2 0,10-27-90 0,0 0 90 0,-9 21-89 16,4-6 89-16,5-15-131 0,0 0 131 15,0 0-131-15,7-13 131 0,0-1-560 0</inkml:trace>
  <inkml:trace contextRef="#ctx0" brushRef="#br0" timeOffset="200651.066">24431 16079 359 0,'0'0'0'0,"4"4"0"0,1-1 0 0,-5-3 18 16,5 0-18-16,-3 0 19 0,2-3-19 0,-1 1 29 0,1 0-29 16,-1 1 29-16,2-1-29 0,0 0 56 0,2 1-56 15,0-1 57-15,2-2-57 0,-9 4 60 0,0 0-60 16,11-1 61-16,2-3-61 0,-13 4 68 0,0 0-68 15,14 0 68-15,0 0-68 0,-14 0 49 0,0 0-49 0,16 4 50 16,0 3-50-16,-16-7 44 0,0 0-44 0,14 10 45 16,0 2-45-16,-14-12 53 0,0 0-53 0,8 15 53 15,-2 4-53-15,-6-19 36 16,0 0-36-16,-2 28 37 0,-3 4-37 0,5-32 18 0,0 0-18 0,-6 27 18 16,-1-1-18-16,7-26 30 0,0 0-30 0,-8 26 30 15,-3-2-30-15,11-24 2 0,0 0-2 0,-12 20 2 16,2-2-2-16,3-1 21 0,3-2-21 15,1-6 21-15,1-6-21 0,-3 1 7 0,1-3-7 0,4-1 7 16,-3 2-7-16,3-2 9 0,-2 3-9 0,2-3 10 16,0 0-10-16,0 0 0 0,0 0 0 0,2 4 0 15,3 1 0-15,-5-5 0 0,0 0 0 0,9 7 0 16,1 0 0-16,-10-7 0 0,0 0 0 0,17 6 0 16,8 1 0-16,-25-7-20 0,0 0 20 0,23 7-20 0,3-2 20 0,-26-5-145 15,0 0 145-15,24 11-145 0,2 1 145 0,-26-12-127 16,0 0 127-16,16 10-127 0,-7 0 127 0,17 11-495 15</inkml:trace>
  <inkml:trace contextRef="#ctx0" brushRef="#br0" timeOffset="201665.593">25121 16694 326 0,'0'0'0'16,"0"0"0"-16,0 0 0 0,0 0 0 0,-1-3 0 0,1 3-10 15,0 0 10-15,0 0-10 0,0 0 10 0,0 0 5 16,0 0-5-16,0 0 5 0,0 0-5 0,0 0 35 15,0 0-35-15,0 0 35 0,0 0-35 0,0 0 35 16,0 0-35-16,0 0 35 0,0 0-35 0,0 0 39 16,0 0-39-16,0 0 40 0,0 0-40 0,0 0 46 15,0 0-46-15,0 0 46 0,0 0-46 0,0 0 58 16,0 0-58-16,0 0 58 0,0 0-58 0,0 0 44 16,0 0-44-16,0 0 44 0,0 0-44 0,0 0 32 0,0 0-32 15,0 0 32-15,0 0-32 0,0 0 15 0,0 0-15 16,1 3 15-16,4 1-15 0,-5-4 11 0,0 0-11 0,11 5 11 15,-2 0-11-15,-9-5 1 0,0 0-1 0,12 7 2 16,2 2-2-16,-14-9 0 0,0 0 0 0,14 8 0 16,1-1 0-16,-15-7-5 0,0 0 5 0,18 9-5 15,1-3 5-15,-19-6-16 0,0 0 16 0,23 7-15 16,1-2 15-16,-24-5-26 0,0 0 26 0,26 6-25 16,4-1 25-16,-30-5-13 0,0 0 13 0,29 3-12 15,3 1 12-15,-32-4-53 0,0 0 53 0,36 1-52 16,3-1 52-16,-39 0-112 0,0 0 112 0,34-1-112 15,0-3 112-15,34-1-290 0</inkml:trace>
  <inkml:trace contextRef="#ctx0" brushRef="#br0" timeOffset="203065.661">25891 16181 427 0,'0'0'0'0,"-3"0"0"0,-4 0 0 0,7 0 76 16,0 0-76-16,0 0 76 0,5 0-76 0,-5 0 56 0,0 0-56 15,4 0 56-15,1 0-56 0,-5 0 45 0,0 0-45 16,3 0 45-16,1 0-45 0,-4 0 8 0,0 0-8 0,0 0 9 16,0 0-9-16,0 0 12 0,0 0-12 0,0 0 12 15,0 0-12-15,0 0 15 0,0 0-15 0,0 0 16 16,0 0-16-16,0 0 8 0,0 0-8 0,0 0 8 16,0 0-8-16,0 0 9 0,0 0-9 0,0 0 9 15,0 0-9-15,0 0 8 0,0 0-8 0,0 0 8 16,0 0-8-16,0 0 3 0,0 0-3 0,0 0 4 15,-2 3-4-15,2-3 0 0,0 0 0 0,-2 5 1 16,1 2-1-16,1-7 1 0,0 0-1 0,-2 10 2 16,-2 4-2-16,1 1 1 0,-2 4-1 0,1-7 1 15,2-5-1-15,1 0 0 0,-1 0 0 0,-2 10 0 16,1 5 0-16,-1 6 0 0,1 4 0 0,-1-13 1 16,-1-7-1-16,5-12 0 0,0 0 0 0,-5 39 1 15,-2 18-1-15,7-57 0 0,0 0 0 0,-5 58 1 0,1 5-1 16,6-9 0-16,3-5 0 0,-5-14 1 0,-3-15-1 15,3-20-11-15,0 0 11 0,7 28-10 0,5 1 10 0,-12-29-47 16,0 0 47-16,23 20-46 0,8-6 46 16,-31-14-50-16,0 0 50 0,35 2-49 0,3-9 49 0,-5-4-71 15,-1-6 71-15,-12 7-71 0,-6 0 71 0,-14 10-48 16,0 0 48-16,14-12-48 0,-3-4 48 0,-11 16 15 16,0 0-15-16,9-12 16 0,-3 0-16 0,-6 12 85 15,0 0-85-15,2-8 86 0,-2 1-86 0,0 7 71 16,0 0-71-16,-15-5 71 0,-10 0-71 0,25 5 41 0,0 0-41 15,-31-4 42-15,-8 3-42 0,39 1-34 16,0 0 34-16,-41-4-34 0,-5-1 34 0,46 5-111 0,0 0 111 16,-48-9-111-16,-6-3 111 0,-49-8-367 0</inkml:trace>
  <inkml:trace contextRef="#ctx0" brushRef="#br0" timeOffset="203498.071">26135 16489 1099 0,'-5'-2'0'0,"-6"0"-48"16,-2 1 48-16,7 1-48 15,6 1 48-15,0-1 1 0,4 4-1 0,-1-2 1 0,3-2-1 16,0 1 45-16,1 1-45 0,-1 0 46 0,-1-1-46 16,0 3 47-16,2 1-47 0,0-2 47 0,2 1-47 0,-2-1 64 15,0-1-64-15,0 0 65 0,-2 1-65 0,-5-3 49 16,0 0-49-16,9 4 50 0,3 2-50 0,-12-6 25 15,0 0-25-15,16 14 26 0,4 3-26 0,-20-17-1 16,0 0 1-16,20 21 0 0,0 1 0 0,-20-22-43 0,0 0 43 16,18 22-42-16,-1 1 42 0,-17-23-61 0,0 0 61 15,13 18-60-15,-3-2 60 0,-10-16-102 0,0 0 102 0,10 10-101 16,-1-3 101-16,-9-7-124 0,0 0 124 0,12-5-123 16,4-9 123-16,12-5-519 0</inkml:trace>
  <inkml:trace contextRef="#ctx0" brushRef="#br0" timeOffset="203764.296">26477 16413 729 0,'0'0'0'0,"-4"12"0"16,-1 9 0-16,5-21 153 0,0 0-153 0,-5 5 154 16,1-8-154-16,4 3 98 0,0 0-98 0,-3-2 98 15,-1-3-98-15,4 5 59 0,0 0-59 0,-8 0 60 0,-5 0-60 16,13 0 2-16,0 0-2 0,-17 3 2 0,-2 4-2 15,-2 3 14-15,0 4-14 0,7-4 15 0,4-3-15 0,10-7 0 16,0 0 0-16,-23 21 1 0,-5 8-1 16,28-29 0-16,0 0 0 0,-23 24 0 0,4-2 0 0,19-22-13 15,0 0 13-15,-17 19-12 0,5-5 12 0,12-14-119 16,0 0 119-16,-9 10-118 0,2-3 118 0,7-7-183 16,0 0 183-16,0 0-182 0,7-10 182 0,-7 10-140 15,0 0 140-15,16-21-139 0,10-10 139 0,16-20-265 16</inkml:trace>
  <inkml:trace contextRef="#ctx0" brushRef="#br0" timeOffset="204349.244">26588 15927 639 0,'0'0'0'0,"-3"0"0"16,-3 0 0-16,6 0 0 0,0 0 0 0,0 0 1 0,4 0-1 15,-4 0-53-15,3 0 53 0,-3 0-52 16,0 0 52-16,0 0-62 0,0 0 62 0,0 0-61 0,0 0 61 15,0 0 15-15,0 0-15 0,0 0 15 0,0 0-15 0,0 0 71 16,0 0-71-16,0 0 71 0,0 0-71 0,0 0 62 16,0 0-62-16,0 0 63 0,0 0-63 15,0 0 45-15,0 0-45 0,0 0 45 0,0 0-45 0,0 0 33 16,0 0-33-16,0 0 33 16,0 0-33-16,0 0 32 0,4 0-32 0,-4 0 33 0,3 2-33 0,-3-2 20 15,4 3-20-15,-4-3 20 0,0 0-20 0,0 0 18 16,0 4-18-16,0 1 19 0,0-4-19 0,0 5 35 15,0 0-35-15,0 1 35 0,0 0-35 0,2 3 41 0,-1 1-41 16,1-1 41-16,2-2-41 0,-3 4 50 16,3 0-50-16,-2 0 51 0,-1 0-51 0,-1-12 48 0,0 0-48 15,2 31 49-15,-2 14-49 0,0-1 49 0,-2 4-49 16,2-5 49-16,0-2-49 0,0 4 42 0,-1 1-42 0,1 2 43 16,1 2-43-16,-1-50 47 0,0 0-47 15,0 60 47-15,0 6-47 0,0-6 18 0,-1-3-18 16,1-18 19-16,0-11-19 0,-2 3 43 0,0-1-43 0,4 1 44 15,1 2-44-15,-3-33 3 0,0 0-3 0,2 29 3 16,1-2-3-16,-3-27-33 0,0 0 33 0,4 24-33 16,-1-1 33-16,-3-23-109 0,0 0 109 0,2 17-108 15,0-4 108-15,-2-13-179 0,0 0 179 0,2 12-179 16,-2-3 179-16,1 12-738 0</inkml:trace>
  <inkml:trace contextRef="#ctx0" brushRef="#br0" timeOffset="205650.691">26602 17469 785 0,'-2'-5'0'0,"2"5"70"15,0 0-70-15,-3 0 70 0,-4 3-70 0,7-3 77 16,0 0-77-16,-4 2 77 0,1-2-77 0,3 0 75 16,0 0-75-16,0 0 76 0,-4 1-76 0,4-1 74 0,0 0-74 15,0 0 75-15,0 0-75 0,0 0 83 0,0 0-83 16,0 0 84-16,0 0-84 0,0 0 70 0,0 0-70 16,0 0 70-16,-3 4-70 0,3-4 45 0,0 0-45 0,0 0 45 15,-2 3-45-15,2-3 0 0,0 0 0 0,0 0 1 16,0 0-1-16,0 0-2 0,0 0 2 0,0 0-2 15,0 0 2-15,0 0-15 0,0 0 15 0,0 0-14 16,0 0 14-16,0 0-10 0,0 0 10 0,0 0-10 16,0 0 10-16,0 0-10 0,0 0 10 0,0 0-10 15,0 0 10-15,0 0 0 16,0 0 0-16,0 0 0 0,0 0 0 0,0 0 0 0,0 0 0 0,0 0 0 16,0 0 0-16,0 0 2 0,0 0-2 0,0 0 2 15,0 0-2-15,0 0 6 0,0 0-6 0,0 0 6 16,0 0-6-16,0 0 32 0,0 0-32 0,0 0 33 15,0 0-33-15,0 0 25 0,0 0-25 0,0 0 26 0,0 0-26 16,0 0 45-16,0 0-45 0,0 0 45 0,0 0-45 16,0 0 40-16,0 0-40 0,0 0 40 0,0 4-40 15,0-4 26-15,0 0-26 0,0 0 26 0,0 0-26 0,0 0 18 16,0 0-18-16,0 0 19 0,0 0-19 0,0 0 0 16,0 0 0-16,0 0 0 0,0 0 0 0,0 0-13 15,0 0 13-15,0 0-13 0,4-2 13 0,-4 2-36 16,0 0 36-16,3-3-35 0,2-1 35 0,-5 4-20 15,0 0 20-15,7-3-20 0,0-2 20 0,-7 5-30 16,0 0 30-16,7-4-30 0,0 1 30 0,-7 3-12 16,0 0 12-16,5-2-12 0,1 2 12 0,-6 0-36 15,0 0 36-15,5 0-36 0,-2 0 36 0,-3 0-19 16,0 0 19-16,4 4-18 0,-1-1 18 0,-3-3-19 16,0 0 19-16,4 7-18 0,-1 0 18 0,-3-7-46 0,0 0 46 0,4 10-46 15,-2 0 46 1,-2-10-50-16,0 0 50 0,1 14-49 0,3 3 49 0,-4-17-29 0,0 0 29 0,0 19-29 15,0 0 29-15,-5 1-47 0,-4 3 47 16,5-11-47-16,3-6 47 0,1-6-17 0,0 0 17 0,-16 16-17 16,-7 4 17-16,23-20-3 0,0 0 3 0,-19 16-3 15,2-1 3-15,17-15-1 0,0 0 1 0,-16 14 0 16,4-4 0-16,12-10 0 0,0 0 0 0,-11 9 1 16,4-4-1-16,7-5 24 0,0 0-24 0,-7 5 25 15,4-3-25-15,3-2 43 0,0 0-43 0,-4 1 43 16,3 1-43-16,1-2 44 0,0 0-44 0,0 0 45 15,-4 4-45-15,4-4 29 0,0 0-29 0,0 0 29 16,0 0-29-16,0 0 17 0,0 0-17 0,0 0 17 0,7 3-17 16,2-1 2-16,1-1-2 0,3-1 2 0,1 0-2 15,1 0 5-15,3 0-5 0,-3 0 6 0,-1-1-6 16,0 1 6-16,2 0-6 0,-7 0 7 0,-2-2-7 0,0 2-2 16,1-2 2-16,-3 2-1 0,-1-1 1 15,-1 1-75-15,3 0 75 0,-3-2-75 0,1 0 75 0,-4 2-179 16,0 0 179-16,5-10-179 0,4-6 179 0,4-9-779 15</inkml:trace>
  <inkml:trace contextRef="#ctx0" brushRef="#br0" timeOffset="206295.963">26431 15226 897 0,'0'0'0'0,"2"4"0"0,0 3 0 0,-2-7 37 16,0 0-37-16,12 6 37 0,5 3-37 0,-17-9-12 15,0 0 12-15,23 9-12 0,5 1 12 0,-28-10-39 16,0 0 39-16,24 10-39 0,4 2 39 0,-28-12-15 15,0 0 15-15,16 10-14 0,-2 1 14 0,-14-11 15 16,0 0-15-16,10 12 15 0,-1 0-15 0,-9-12 34 16,0 0-34-16,2 22 35 0,-7 9-35 0,-2-2 15 0,-2 0-15 15,2-12 15 1,3-7-15-16,4-10 37 0,0 0-37 0,-12 28 38 0,-5 4-38 0,17-32 12 0,0 0-12 16,-14 26 12-16,0-2-12 0,14-24 5 0,0 0-5 15,-11 17 6-15,4-3-6 0,7-14-34 0,0 0 34 16,-1 10-33-16,6-3 33 0,4-5-54 15,5-7 54-15,-4 1-53 0,-1-1 53 0,3-2 0 0,2-1 0 0,-5 1 0 16,-2 2 0-16,1-2 0 0,1-2 0 0,-4 4 0 16,-1 3 0-16,-1 1 40 0,1 1-40 0,-4 0 40 15,3 3-40-15,1 2 44 0,3 0-44 0,-4 4 44 16,1-1-44-16,-4-8 63 0,0 0-63 0,3 28 64 16,1 10-64-16,-4-38 69 0,0 0-69 0,0 37 69 15,-2 4-69-15,-2-3 13 0,1 0-13 0,1-16 13 16,2-12-13-16,-2-1-38 0,1-6 38 0,-19 14-38 15,-9 7 38-15,29-24-64 0,0 0 64 0,-44 14-64 16,-10-4 64-16,-42 14-794 0</inkml:trace>
  <inkml:trace contextRef="#ctx0" brushRef="#br0" timeOffset="-213958.062">26916 15872 191 0,'0'0'0'0,"0"0"0"0,0-3 0 16,0 3 17-16,0 0-17 0,0 0 17 0,0 0-17 0,0 0 15 16,0 0-15-16,0 0 16 0,0 0-16 0,0 0 41 15,0 0-41-15,0 0 42 0,0 0-42 0,0 0 64 16,0 0-64-16,0 0 64 0,0 0-64 0,0 0 61 16,0 0-61-16,0 0 61 0,0 0-61 0,0 0 59 15,0 0-59-15,0 0 59 0,-6 3-59 0,6-3 52 16,0 0-52-16,-5 2 52 0,-2 1-52 0,7-3 61 0,0 0-61 15,-7 4 61-15,0 1-61 0,7-5 79 0,0 0-79 16,-5 3 79-16,0 1-79 0,5-4 61 0,0 0-61 16,-5 1 61-16,1 1-61 0,4-2 65 0,0 0-65 0,-3 2 65 15,1-2-65-15,2 0 76 0,0 0-76 16,0 0 76-16,-4 3-76 0,4-3 54 0,0 0-54 0,0 0 55 16,0 0-55-16,0 0 41 0,0 0-41 0,0 0 41 15,-3 0-41-15,3 0 5 0,0 0-5 0,2 4 6 16,3 1-6-16,-5-5 5 0,0 0-5 0,16 7 6 15,10 0-6-15,0-1 3 0,5 1-3 0,-8-3 3 16,-4-3-3-16,0 1 5 0,-1 0-5 0,-10-2 5 16,-6-2-5-16,3 2 12 0,2-2-12 0,-2 2 12 15,-1 0-12-15,-1 0 3 0,3 2-3 0,-6-2 4 16,3 2-4-16,-3-2 13 0,0 0-13 0,0 0 13 16,0 0-13-16,0 0 8 0,2 3-8 0,-2-3 9 15,3 2-9-15,-3-2 8 0,0 0-8 0,0 0 9 0,0 0-9 16,0 0 15-16,0 5-15 0,0-5 15 0,0 4-15 15,0-4 8-15,0 0-8 0,0 0 8 16,0 0-8-16,0 0 3 0,0 3-3 0,0-3 4 0,-1 3-4 0,1-3 3 16,0 4-3-16,0-4 3 0,0 3-3 15,0-3 1-15,1 4-1 0,-1-4 2 0,2 3-2 0,-2-3 3 16,-2 5-3-16,1-1 4 0,1-3-4 16,-2 3 12-16,0-1-12 0,0 1 12 0,2-1-12 15,-1 2 3-15,-3 2-3 0,2 3 4 0,1 4-4 0,1-14 7 16,0 0-7-16,-2 31 7 0,-2 12-7 0,4-43 7 0,0 0-7 15,-1 48 8-15,1 5-8 0,0-53 3 16,0 0-3-16,0 58 3 0,3 4-3 0,-3-62-42 0,0 0 42 16,2 67-42-16,1 3 42 0,-3-70-33 0,0 0 33 15,4 85-33-15,-1 11 33 0,1-22-40 0,-2-14 40 0,-2-24-40 16,0-22 40-16,0 6-27 0,0-3 27 16,0 6-27-16,1 1 27 0,-1-24-1 0,0 0 1 15,0 24-1-15,0 1 1 0,0-25 0 0,0 0 0 0,-1 23 0 16,-3-1 0-16,4-22 3 0,0 0-3 0,-3 20 3 15,1-3-3-15,2-17 7 0,0 0-7 0,-4 18 8 16,1-1-8-16,3-17 24 0,0 0-24 0,-4 13 25 16,3-2-25-16,1-11 6 0,0 0-6 0,-4 10 7 15,2-3-7-15,2-7 9 0,0 0-9 0,-3 7 10 16,0 0-10-16,3-7 1 0,0 0-1 0,-9 6 1 16,-5 3-1-16,14-9-26 0,0 0 26 0,-26 3-26 15,-9-1 26-15,35-2-134 0,0 0 134 0,-37-17-134 16,-4-12 134-16,41 29-144 0,0 0 144 0,-32-36-143 15,8-9 143-15,-32-35-775 0</inkml:trace>
  <inkml:trace contextRef="#ctx0" brushRef="#br0" timeOffset="-213258.37">27369 16405 169 0,'0'0'0'0,"1"-10"0"0,1-6 0 0,-2 16 71 16,0 0-71-16,2-7 71 0,0 4-71 0,-2 3 120 15,0 0-120-15,0 0 121 0,0 0-121 0,0 0 117 16,0 0-117-16,0 0 118 0,-2 5-118 0,2-5 121 16,0 0-121-16,0 4 121 0,0-1-121 0,0-3 71 0,0 0-71 15,0 3 71-15,2 1-71 0,-2-4 53 0,0 0-53 16,3 3 53-16,2 1-53 16,-5-4 45-16,0 0-45 0,11 1 45 0,4 1-45 0,-1-2 34 0,0 0-34 0,0 0 35 15,0-2-35-15,-2 2 33 0,-1 0-33 0,-2 0 34 16,-4-1-34-16,0 1 7 0,0 0-7 0,-5 0 8 15,4-2-8-15,-4 2 19 0,0 0-19 0,0 0 20 16,0 0-20-16,0 0 1 0,0 0-1 0,0 0 1 16,0 0-1-16,0 0-46 0,0 0 46 0,0 0-45 15,0 0 45-15,0 0-134 0,0 0 134 0,0 0-134 16,0 0 134-16,0 0-152 0,0 0 152 0,-6-9-152 16,-2-4 152-16,-6-10-574 0</inkml:trace>
  <inkml:trace contextRef="#ctx0" brushRef="#br0" timeOffset="-212938.226">27464 16158 931 0,'0'0'0'0,"-7"-1"0"0,-5-1 0 0,12 2 68 16,0 0-68-16,-5-2 69 0,3 2-69 0,2 0 9 15,0 0-9-15,0 0 9 0,4 0-9 0,-4 0 13 16,0 0-13-16,0 0 14 0,5 2-14 0,-5-2 23 0,0 0-23 16,0 0 24-16,5 2-24 0,-5-2 34 0,0 0-34 15,2 5 34-15,1 3-34 0,-3-8 37 0,0 0-37 16,2 17 38-16,0 7-38 0,0 4 17 0,-2 3-17 16,0-7 17-16,1-6-17 0,-1 5 21 15,2-1-21-15,-2-5 21 0,0-5-21 0,2 4 0 0,0 1 0 0,1 1 0 16,4 5 0-16,-2-4-84 0,-1-2 84 0,-1-7-84 15,-1-5 84-15,-2-5-142 0,0 0 142 16,7 4-142-16,5-4 142 0,7 3-600 0</inkml:trace>
  <inkml:trace contextRef="#ctx0" brushRef="#br0" timeOffset="-212416.616">28048 15665 1255 0,'0'0'0'0,"0"0"-412"0,0 0 412 0,0 0-411 0,0 0 411 0,0 0-162 0</inkml:trace>
  <inkml:trace contextRef="#ctx0" brushRef="#br0" timeOffset="-211526.756">28048 15660 102 0,'0'0'0'0,"0"0"0"0,0 0 0 0,0 0 52 0,0 0-52 0,0 0 53 16,0 0-53-16,0 0 40 0,0 0-40 15,0 0 41-15,0 0-41 0,0 0 42 0,0 0-42 0,0 0 42 16,0 0-42-16,0 0 47 15,0 0-47-15,0 0 48 0,0 0-48 0,0 0 58 0,0 0-58 0,0 0 58 16,0 0-58-16,0 0 61 0,0 0-61 0,0 0 61 16,0 0-61-16,0 0 52 0,0 0-52 0,0 0 52 15,0 0-52-15,0 0 45 0,0 0-45 0,0 0 45 16,0 0-45-16,0 0 36 0,0 0-36 0,0 0 36 16,-5 0-36-16,5 0 34 0,0 0-34 0,-5 0 34 15,-4 0-34-15,-2 0 32 0,-1 1-32 0,3-1 32 16,4 0-32-16,-3 0 32 0,-1 0-32 0,4 0 32 15,1 2-32-15,4-2 13 0,0 0-13 0,-10 4 14 16,-3-1-14-16,13-3 37 0,0 0-37 0,-12 3 37 0,2-1-37 16,10-2 29-16,0 0-29 0,-11 2 29 15,3 0-29-15,8-2 22 0,0 0-22 0,-7 1 23 0,0-1-23 0,7 0 10 16,0 0-10-16,-5 2 11 0,1 0-11 0,4-2 11 16,0 0-11-16,-3 1 11 0,1-1-11 0,2 0 3 15,0 0-3-15,0 0 4 0,-4 2-4 0,4-2 6 16,0 0-6-16,-1 4 7 0,-1 1-7 0,2-5 3 15,0 0-3-15,-4 8 3 0,1 4-3 0,3-12 5 16,0 0-5-16,-4 14 5 0,-1 1-5 0,5-15 7 16,0 0-7-16,-5 16 7 0,0-3-7 0,5-13 22 15,0 0-22-15,-7 21 23 0,0 3-23 0,7-24-19 16,0 0 19-16,-7 29-18 0,2 4 18 0,5-33-38 0,0 0 38 16,-4 36-38-16,1 3 38 0,3-39-32 0,0 0 32 15,-2 43-32-15,0 5 32 0,2-48-25 0,0 0 25 0,0 53-24 16,0 5 24-16,0-58-10 0,0 0 10 15,0 60-10-15,2 2 10 0,-2-62-6 0,0 0 6 16,0 79-5-16,0 11 5 0,0-90 0 0,0 0 0 0,-2 86 0 16,0 0 0-16,2-86 12 0,0 0-12 0,0 75 13 15,4-5-13-15,-4-70 35 0,0 0-35 0,5 60 35 16,4-8-35-16,-9-52 42 0,0 0-42 0,9 43 42 16,1-9-42-16,-10-34 50 0,0 0-50 15,9 32 51-15,1-4-51 0,-10-28 48 0,0 0-48 0,9 29 49 16,0 0-49-16,-9-29 22 0,0 0-22 0,7 22 22 15,-2-6-22-15,-5-16 37 0,0 0-37 0,3 13 37 16,-1-1-37-16,-2-12 12 0,0 0-12 0,2 9 13 16,-2-2-13-16,0-7 12 0,0 0-12 0,0 5 12 0,0 0-12 15,0-5 9-15,0 0-9 0,0 4 10 0,-2-1-10 16,2-3 3-16,0 0-3 0,0 0 4 0,0 3-4 16,0-3 6-16,0 0-6 0,0 0 6 0,0 0-6 0,0 0 0 15,0 0 0-15,0 0 0 0,0 0 0 16,0 0-7-16,0 0 7 0,0 0-6 0,3 2 6 0,-3-2-26 15,0 0 26-15,4 2-25 0,1 0 25 0,-5-2-37 16,0 0 37-16,7 1-37 0,0 3 37 0,-7-4-76 16,0 0 76-16,9 3-76 0,0 1 76 0,-9-4-194 15,0 0 194-15,6 3-193 0,1 0 193 16,7 4-760-16</inkml:trace>
  <inkml:trace contextRef="#ctx0" brushRef="#br0" timeOffset="-210305.639">28161 16112 124 0,'0'0'0'0,"4"0"0"16,1 2 0-16,-5-2 14 0,0 0-14 0,3 0 15 15,1 0-15-15,-4 0 59 0,0 0-59 0,0 0 59 16,3-2-59-16,-3 2 28 0,0 0-28 0,0 0 28 16,0 0-28-16,0 0 41 0,0 0-41 0,0 0 42 0,0 0-42 15,0 0 45-15,0 0-45 0,0 0 45 0,0 0-45 16,0 0 57-16,0 0-57 0,0 0 58 16,0 0-58-16,0 0 50 0,0 0-50 0,0 0 50 0,0 0-50 0,0 0 55 15,0 0-55-15,0 0 55 0,0 0-55 0,0 0 55 16,0 0-55-16,0 0 56 0,-3-2-56 15,3 2 50-15,0 0-50 0,0 0 50 0,0 0-50 0,0 0 49 16,0 0-49-16,0 0 50 0,0 0-50 0,0 0 42 16,0 0-42-16,0 0 43 0,-4 2-43 0,4-2 35 15,0 0-35-15,-1 5 36 0,1 2-36 0,0-7 24 16,0 0-24-16,0 22 25 0,1 13-25 0,-1-35 17 16,0 0-17-16,4 34 17 0,3 5-17 0,-7-39 18 0,0 0-18 15,5 34 19-15,2 1-19 0,-7-35 15 16,0 0-15-16,5 27 15 0,2-5-15 0,-7-22-8 0,0 0 8 15,4 18-8-15,-1-6 8 0,-3-12-96 0,0 0 96 0,2 10-95 16,-2-3 95-16,0-7-173 0,0 0 173 16,-5 3-172-16,-2-3 172 0,-5 3-564 0</inkml:trace>
  <inkml:trace contextRef="#ctx0" brushRef="#br0" timeOffset="-209991.958">27980 16393 774 0,'0'0'0'0,"9"-3"0"15,6-4 0-15,-9 5 63 0,-5 4-63 0,3-2 63 16,-2-2-63-16,-2 2 36 0,0 0-36 0,0 0 36 0,0 0-36 16,0 0 38-16,0 0-38 0,0 0 38 0,0 0-38 15,0 0 26-15,-2 3-26 0,2-3 26 0,0 0-26 16,3 2 38-16,3 0-38 0,2 0 39 0,6-1-39 0,-14-1 24 15,0 0-24-15,23 2 25 0,7 0-25 0,-30-2 18 16,0 0-18-16,41 0 19 0,12 0-19 0,-6 0 35 16,0 0-35-16,-7-2 35 15,-4 0-35-15,-6 2 18 0,-6 0-18 0,-3-1 19 0,-5-1-19 0,-4 2 5 16,-3 0-5-16,-2 0 6 0,-4-2-6 0,1 4-55 16,-2 1 55-16,-2-3-55 0,5 0 55 0,-5 0-170 15,0 0 170-15,-11-3-170 0,-6-4 170 0,-11-3-596 16</inkml:trace>
  <inkml:trace contextRef="#ctx0" brushRef="#br0" timeOffset="-209457.389">28180 16489 841 0,'2'-4'0'0,"-2"4"76"0,0 0-76 0,4-5 76 16,-1-3-76-16,-3 8 53 0,0 0-53 0,4-4 53 16,-3 1-53-16,-1 3 32 0,0 0-32 0,0 0 33 15,6 2-33-15,-6-2 16 0,0 0-16 0,3 1 17 16,2 1-17-16,-5-2 34 0,0 0-34 0,9 2 35 16,1 1-35-16,-10-3 19 0,0 0-19 0,9 4 20 0,2-1-20 15,-11-3 30-15,0 0-30 0,8 3 30 16,-1 1-30-16,-7-4 0 0,0 0 0 0,7 7 1 0,-2 0-1 0,-5-7 8 15,0 0-8-15,4 10 8 16,-2 4-8-16,-2-14 8 0,0 0-8 0,1 15 9 0,-1 2-9 0,0-17 8 16,0 0-8-16,-1 16 8 0,-1-3-8 0,2-13 8 15,0 0-8-15,-2 12 8 0,0-3-8 0,2-9-4 16,0 0 4-16,-1 8-4 0,1-3 4 0,0-5-16 16,0 0 16-16,0 6-15 0,0-3 15 0,0-3-17 15,0 0 17-15,7 5-17 0,3 0 17 0,-10-5-35 16,0 0 35-16,12 5-34 0,4 2 34 0,-16-7-11 0,0 0 11 15,14 7-10-15,0 2 10 0,-14-9-2 0,0 0 2 16,12 10-2-16,0 0 2 0,-12-10 0 0,0 0 0 16,9 11 0-16,0 1 0 0,-4 0 14 0,-3 1-14 15,-1-4 15-15,-1-2-15 0,0 1 18 0,-1 1-18 0,-1-2 18 16,0-4-18-16,2-3 34 0,0 0-34 0,-7 10 34 16,-5 6-34-16,12-16 0 0,0 0 0 0,-12 14 0 15,0-1 0-15,12-13-17 0,0 0 17 16,-23 10-16-16,-8-1 16 0,31-9-141 0,0 0 141 0,-30-12-140 15,-3-14 140-15,-30-11-718 0</inkml:trace>
  <inkml:trace contextRef="#ctx0" brushRef="#br0" timeOffset="-209075.623">28461 16249 897 0,'0'0'0'0,"-7"-5"0"0,-4-4 0 0,11 9 87 15,0 0-87-15,0-3 88 0,6 3-88 0,-6 0 114 16,0 0-114-16,3 0 115 0,2 2-115 0,-5-2 52 16,0 0-52-16,6 1 53 0,1-1-53 15,-7 0 49-15,0 0-49 0,8 2 50 0,1-2-50 0,-9 0 36 0,0 0-36 16,14 3 37-16,2 3-37 0,-16-6 24 15,0 0-24-15,21 10 25 0,3 5-25 0,-24-15 18 16,0 0-18-16,28 24 18 0,5 5-18 0,-33-29 1 16,0 0-1-16,35 35 2 0,5 4-2 0,-5-3 18 15,0 0-18-15,-8-7 18 0,-2-3-18 0,-25-26 0 0,0 0 0 0,24 27 0 16,1-1 0-16,-25-26-2 0,0 0 2 0,19 21-1 16,-4-4 1-16,-15-17-58 0,0 0 58 0,13 13-58 15,-5-4 58-15,-8-9-91 0,0 0 91 0,7 3-91 16,-2-6 91-16,-5 3-176 0,0 0 176 0,-5-19-175 15,-7-13 175-15,-5-20-684 0</inkml:trace>
  <inkml:trace contextRef="#ctx0" brushRef="#br0" timeOffset="-208812.304">28788 16098 942 0,'0'0'0'0,"0"14"0"0,0 8 0 15,0-22 126-15,0 0-126 0,0 5 126 0,-1-6-126 16,1 1 85-16,0 0-85 0,0 0 86 0,0-4-86 16,0 4 45-16,0 0-45 0,0 0 45 0,0 0-45 0,0 0 24 15,0 0-24-15,-4 16 25 0,1 8-25 16,3-24 38-16,0 0-38 0,-7 29 39 0,-4 7-39 0,11-36 13 16,0 0-13-16,-14 41 14 0,-3 3-14 0,17-44 7 15,0 0-7-15,-19 48 8 0,0 5-8 0,19-53-4 16,0 0 4-16,-16 43-3 0,2-3 3 0,14-40-62 0,0 0 62 15,-12 31-62-15,3-6 62 0,9-25-160 16,0 0 160-16,-7 19-159 0,2-5 159 0,-7 18-780 0</inkml:trace>
  <inkml:trace contextRef="#ctx0" brushRef="#br0" timeOffset="-208304.534">28849 15728 1323 0,'0'0'0'0,"-10"5"0"16,-9 6 0-16,19-11 105 0,0 0-105 0,-5 1 105 0,10-2-105 15,-5 1 77-15,0 0-77 0,7-4 77 16,3-3-77-16,-10 7 45 0,0 0-45 0,12-6 45 0,4-1-45 0,-16 7 0 15,0 0 0-15,14-4 1 0,2-1-1 16,-16 5 1-16,0 0-1 0,12-2 1 0,-2 4-1 0,-10-2 15 16,0 0-15-16,11 5 15 0,-3 4-15 0,-8-9 33 15,0 0-33-15,7 12 34 0,0 3-34 0,-7-15 27 16,0 0-27-16,4 17 27 0,-1 2-27 0,-3-19-4 16,0 0 4-16,2 17-3 0,0 0 3 0,-2-17-10 15,0 0 10-15,2 14-10 0,-2-2 10 16,0-12-46-16,0 0 46 0,0 10-46 0,1-3 46 0,-1-7-78 0,0 0 78 15,0 7-77-15,0 0 77 16,0-7-76-16,0 0 76 0,2 7-76 0,0-2 76 0,1 0-58 16,1 0 58-16,-1-1-57 0,3-3 57 0,-1 3-54 0,0-1 54 15,-2 1-53-15,-1-3 53 0,-2-1-24 16,0 0 24-16,5 4-23 0,1 1 23 0,-6-5-2 0,0 0 2 0,5 5-2 16,0 4 2-16,-5-9 0 0,0 0 0 0,4 7 0 15,-3 1 0-15,-1 4 14 0,0 0-14 0,0-5 15 16,-1-4-15-16,-1 1 10 0,0-1-10 0,-3 4 11 15,-4 3-11-15,9-10-38 0,0 0 38 0,-9 12-38 16,-1 0 38-16,10-12-160 0,0 0 160 0,-24 16-160 16,-9 3 160-16,-25 15-565 0</inkml:trace>
  <inkml:trace contextRef="#ctx0" brushRef="#br0" timeOffset="-207860.736">28928 16413 393 0,'0'0'0'0,"-4"-15"0"0,-1-11 0 0,3 16 9 0,1 5-9 0,4 10 9 16,4 11-9-16,-3-3 71 0,-1 1-71 0,0-6 72 16,-1-2-72-16,0-1 108 0,0-4-108 15,-2-1 108-15,0 0-108 0,0 0 125 0,0 0-125 0,0 0 125 16,0 0-125-16,0 0 99 0,1 4-99 0,3-2 100 15,-1-2-100-15,1 1 90 0,-2-1-90 0,1 0 90 16,1 0-90-16,3 0 50 16,1-1-50-16,3-1 50 0,3 0-50 0,-14 2 34 0,0 0-34 0,19-2 34 15,7 1-34-15,-26 1 24 0,0 0-24 0,33 0 25 16,5 1-25-16,-1 3 3 0,0-1-3 0,-10-1 4 16,-2 0-4-16,-3-1-73 0,1 1 73 0,-9-2-73 15,-7 0 73-15,-7 0-163 0,0 0 163 0,7-5-162 0,-2-5 162 16,7-6-764-16</inkml:trace>
  <inkml:trace contextRef="#ctx0" brushRef="#br0" timeOffset="-206860.295">29485 16222 886 0,'0'0'0'0,"5"-6"0"16,6 0 0-16,-11 6 114 0,0 0-114 0,5-6 115 16,0 3-115-16,-5 3 86 0,0 0-86 0,0 0 86 15,4-3-86-15,-4 3 82 0,0 0-82 0,0 0 82 16,0 0-82-16,0 0 43 0,0 0-43 0,0 0 43 16,0 0-43-16,0 0 30 0,0 0-30 0,0 0 30 15,0 0-30-15,0 0 16 0,0 0-16 0,0 0 17 16,0 0-17-16,0 0 5 0,0 0-5 0,0 0 5 15,0 0-5-15,0 0 8 0,0 0-8 0,0 0 9 0,0 0-9 16,0 0 7-16,0 0-7 0,0 0 8 0,-2 3-8 16,2-3 14-16,0 0-14 0,-2 3 15 0,1 1-15 0,1-4 14 15,0 0-14-15,-2 5 15 0,0 0-15 0,2-5 4 16,0 0-4-16,-2 7 4 0,2 0-4 0,0-7 0 16,0 0 0-16,4 10 1 0,5 4-1 15,-9-14-47-15,0 0 47 0,12 14-47 0,3-1 47 0,-15-13-45 16,0 0 45-16,14 14-45 0,2-2 45 15,-16-12-38-15,0 0 38 0,14 10-37 0,0-1 37 16,-14-9-28-16,0 0 28 0,10 7-28 0,-3 0 28 16,-7-7-34-16,0 0 34 0,6 5-33 0,-3 0 33 0,-3-5-30 15,0 0 30-15,-3 8-30 0,-6 4 30 0,9-12-44 16,0 0 44-16,-12 16-44 0,-4 4 44 0,16-20-85 16,0 0 85-16,-12 16-84 0,1-3 84 0,11-13-174 15,0 0 174-15,-10 11-173 0,1-6 173 0,-10 10-417 0</inkml:trace>
  <inkml:trace contextRef="#ctx0" brushRef="#br0" timeOffset="-206612.96">29478 16076 1087 0,'0'0'0'0,"6"2"0"15,0 1 0-15,-6-3 102 0,0 0-102 0,11 2 103 0,3 1-103 16,-14-3 65-16,0 0-65 0,17 0 66 16,2 0-66-16,-19 0 25 0,0 0-25 0,27 0 26 15,4 2-26-15,-3 1 1 0,1 1-1 0,-2-2 1 0,-1-2-1 16,-5-2-51-16,-6 0 51 0,3-1-51 16,-1-1 51-16,-1-3-129 0,-1 2 129 0,-2 0-129 0,-3 0 129 0,-10 5-173 15,0 0 173-15,9-5-173 0,-4 0 173 0,9-6-475 16</inkml:trace>
  <inkml:trace contextRef="#ctx0" brushRef="#br0" timeOffset="-206179.12">29470 16605 427 0,'0'0'0'0,"0"0"87"0,0 0-87 0,5-3 88 16,2-4-88-16,-7 7 108 0,0 0-108 0,3-3 109 15,1-1-109-15,-4 4 119 0,0 0-119 0,0 0 119 0,3-3-119 16,-3 3 110-16,0 0-110 0,0 0 111 16,0 0-111-16,0 0 90 0,0 0-90 0,0 0 90 0,0 0-90 15,0 0 74-15,0 0-74 0,0 0 74 0,0 0-74 16,0 0 56-16,0 0-56 0,0 0 57 0,0 0-57 0,0 0 34 16,0 0-34-16,5 0 35 0,4-2-35 0,-9 2 9 15,0 0-9-15,19-2 10 0,7 1-10 0,-26 1 2 16,0 0-2-16,32 1 2 0,4 1-2 0,-36-2-32 15,0 0 32-15,33 4-32 0,2 1 32 0,-35-5-99 16,0 0 99-16,26 5-98 0,-6-2 98 0,-20-3-205 16,0 0 205-16,14 4-204 0,-7-3 204 0,13 5-745 15</inkml:trace>
  <inkml:trace contextRef="#ctx0" brushRef="#br0" timeOffset="-205614.984">29553 16730 718 0,'0'0'0'0,"0"0"57"0,0 0-57 0,11-6 57 15,4-6-57-15,-15 12 65 0,0 0-65 0,13-11 66 16,0 1-66-16,-13 10 65 0,0 0-65 0,11-7 66 15,-4 2-66-15,-7 5 38 0,0 0-38 0,9-2 39 16,-1 4-39-16,-8-2 18 0,0 0-18 0,12 5 19 0,2 4-19 16,-14-9 54-16,0 0-54 0,16 10 55 0,0 0-55 15,-16-10 9-15,0 0-9 0,15 12 10 16,3 0-10-16,-18-12 22 0,0 0-22 0,12 11 23 16,-1-3-23-16,-4-1-17 0,-2 0 17 0,-2-2-16 0,-1-3 16 15,-2 1-51-15,0-1 51 0,0 1-51 0,-2-1 51 0,2-2-35 16,0 0 35-16,-12 10-35 0,-5 6 35 0,17-16-18 15,0 0 18-15,-18 13-18 0,-1 1 18 16,19-14-1-16,0 0 1 0,-19 14 0 0,-2-1 0 0,21-13 5 16,0 0-5-16,-17 12 6 0,3-3-6 0,14-9 17 15,0 0-17-15,-11 5 17 0,4-1-17 0,7-4 17 0,0 0-17 16,-5 3 17-16,1-1-17 0,4-2 9 0,0 0-9 16,-3 1 9-16,-1 1-9 0,4-2 9 15,0 0-9-15,-3 2 10 0,1-2-10 0,2 0 44 0,0 0-44 16,0 0 44-16,0 0-44 0,0 0 36 0,0 0-36 0,0 0 37 15,0 0-37-15,0 0 15 0,0 0-15 16,0 0 16-16,5 3-16 0,-5-3 14 0,0 0-14 0,13 2 15 16,6 0-15-16,2-1 0 0,3 1 0 15,-1-2 0-15,1 0 0 0,-1-3-40 0,-2-4 40 0,-4 3-39 16,-1 3 39-16,-2-6-144 0,-2-5 144 0,4 2-144 16,1-1 144-16,-17 11-114 0,0 0 114 0,14-20-113 15,0-9 113-15,14-21-574 0</inkml:trace>
  <inkml:trace contextRef="#ctx0" brushRef="#br0" timeOffset="-205261.009">29980 16360 875 0,'0'0'0'0,"-2"-3"0"0,1-2 0 0,1 5 107 16,0 0-107-16,0 0 108 0,1-4-108 0,-1 4 78 15,0 0-78-15,0 0 79 0,5 2-79 0,-5-2 80 16,0 0-80-16,6 2 80 0,-1 0-80 0,-5-2 36 16,0 0-36-16,10 1 36 0,3 3-36 0,-13-4 10 15,0 0-10-15,19 7 10 0,3 5-10 0,-22-12 13 0,0 0-13 16,28 12 14-16,5 5-14 0,-5-2-1 0,0 2 1 15,-7-3-1-15,-4 0 1 0,1-1-52 16,-2 1 52-16,-6-4-52 0,-5-3 52 0,-5-7-73 0,0 0 73 0,9 9-73 16,1 1 73-16,-10-10-133 0,0 0 133 15,7 7-133-15,-1-2 133 0,-6-5-176 0,0 0 176 0,3-7-176 16,1-5 176-16,3-10-388 0</inkml:trace>
  <inkml:trace contextRef="#ctx0" brushRef="#br0" timeOffset="-204966.794">30294 16148 673 0,'0'0'0'0,"1"14"0"0,1 8 0 16,-2-22 125-16,0 0-125 0,-3 5 125 0,-3-10-125 16,6 5 78-16,0 0-78 0,-5-2 78 0,2-1-78 15,3 3 74-15,0 0-74 0,-4-2 74 0,1 2-74 0,3 0 61 16,0 0-61-16,-7 15 61 0,0 8-61 0,-2 2 39 15,0 5-39-15,4-13 39 0,2-7-39 0,3-10 20 16,0 0-20-16,-11 26 20 0,-5 8-20 0,16-34 12 16,0 0-12-16,-15 36 13 0,-4 3-13 0,19-39 4 15,0 0-4-15,-16 33 4 0,0-4-4 0,16-29-5 16,0 0 5-16,-12 22-5 0,3-5 5 0,9-17-91 16,0 0 91-16,-7 14-91 0,2-5 91 0,5-9-143 0,0 0 143 15,-5 7-143-15,1-6 143 0,4-1-168 0,0 0 168 16,0-15-168-16,4-11 168 0,-1-18-413 0</inkml:trace>
  <inkml:trace contextRef="#ctx0" brushRef="#br0" timeOffset="-204481.092">30196 15713 886 0,'0'0'0'0,"0"0"0"16,2 5 0-16,-2-5-3 0,0 0 3 0,7-2-2 0,5-5 2 16,-12 7-20-16,0 0 20 0,14-5-19 0,2-2 19 0,-16 7 2 15,0 0-2-15,15-1 3 0,3 1-3 16,-18 0 15-16,0 0-15 0,15 5 15 0,-1 2-15 0,-14-7 44 15,0 0-44-15,12 10 44 0,-1 2-44 0,-11-12 57 16,0 0-57-16,9 15 57 0,-2 4-57 0,-7-19 55 16,0 0-55-16,5 19 56 0,-2 2-56 0,-3-21 25 15,0 0-25-15,4 20 26 0,-2 2-26 0,-1-3 2 16,-1 0-2-16,0-9 2 0,0-3-2 0,0-3-5 16,-1-1 5-16,-1 1-5 0,0-3 5 0,0 3-35 15,1-1 35-15,1-3-35 0,-2 4 35 0,2-4-20 16,0 0 20-16,0 0-19 0,0 3 19 0,0-3-12 0,-2 3 12 15,2-3-12-15,0 0 12 0,0 0-5 0,0 0 5 16,0 0-5-16,0 6 5 0,0-1-1 0,0-4 1 16,0 3 0-16,0-2 0 0,0 1-1 0,2-1 1 0,-2-2 0 15,5 3 0-15,-5-3-5 0,0 0 5 0,7 2-5 16,2 0 5-16,-9-2-8 0,0 0 8 0,10 3-7 16,4 2 7-16,-14-5-50 0,0 0 50 0,18 9-50 15,1 1 50-15,-19-10-105 0,0 0 105 0,22 12-105 16,3 2 105-16,22 11-480 0</inkml:trace>
  <inkml:trace contextRef="#ctx0" brushRef="#br0" timeOffset="-204087.064">30463 16331 505 0,'0'0'0'0,"1"-8"0"0,3-8 0 0,-4 16 73 0,0 0-73 16,2-5 74-16,1 3-74 0,-3 2 81 0,0 0-81 15,5 2 82-15,4 2-82 0,-9-4 56 0,0 0-56 16,14 0 57-16,7 0-57 0,-21 0 42 0,0 0-42 0,26-6 43 16,5 0-43-16,-31 6 18 15,0 0-18-15,28-9 19 0,0-1-19 0,-28 10 12 0,0 0-12 0,23-7 13 16,-2 2-13-16,-21 5 17 0,0 0-17 0,17-4 17 16,-3 1-17-16,-14 3 3 0,0 0-3 0,10-2 4 15,-3 0-4-15,-7 2-42 0,0 0 42 0,7-1-41 16,-1 1 41-16,-6 0-139 0,0 0 139 0,3-4-138 15,1 1 138-15,3-4-473 0</inkml:trace>
  <inkml:trace contextRef="#ctx0" brushRef="#br0" timeOffset="-203783.338">30668 16025 1076 0,'0'0'0'0,"-3"3"0"0,-1 0 0 0,2 1 95 16,2-2-95-16,0-2 96 0,0 0-96 0,0 0 63 15,4 1-63-15,-4-1 64 0,2 4-64 0,-2-4 61 16,0 0-61-16,1 10 61 0,3 7-61 0,-4-17 13 16,0 0-13-16,2 31 14 0,1 12-14 0,-3-43 42 15,0 0-42-15,2 44 43 0,0 8-43 0,-1-4 14 16,3 1-14-16,-2-18 15 0,-2-12-15 0,1 2 21 0,1-3-21 15,0-2 21-15,0-2-21 0,-1 1 0 16,3 0 0-16,-2-4 0 0,-2-6 0 0,3 2-51 16,2-2 51-16,4-14-50 0,5-10 50 0,-14 19-62 0,0 0 62 0,21-37-62 15,5-18 62-15,21-38-1030 0</inkml:trace>
  <inkml:trace contextRef="#ctx0" brushRef="#br0" timeOffset="-203367.932">30971 15845 1199 0,'0'0'0'0,"-8"-2"0"15,-8 0 0-15,16 2 103 0,0 0-103 0,-7 9 104 16,3 8-104-16,4-17 42 0,0 0-42 0,-1 14 43 16,1-2-43-16,0-12 19 0,0 0-19 0,-2 15 20 0,2 4-20 15,0-19 7-15,0 0-7 0,-4 22 7 0,1 6-7 16,3-28 2-16,0 0-2 0,-5 34 2 0,-2 7-2 15,7-41 6-15,0 0-6 0,-7 46 6 0,2 4-6 0,5-50 23 16,0 0-23-16,-4 51 24 0,4 1-24 0,0-52 2 16,0 0-2-16,5 48 2 0,4-2-2 0,-9-46-6 15,0 0 6-15,14 39-5 0,3-6 5 0,-17-33-51 16,0 0 51-16,16 26-50 0,-2-6 50 0,-14-20-40 16,0 0 40-16,14 14-39 0,0-6 39 0,-14-8-2 15,0 0 2-15,10 7-2 0,-1-5 2 0,-9-2 8 16,0 0-8-16,7 0 9 0,-2-5-9 0,-5 5 35 0,0 0-35 15,4-7 35-15,-1-3-35 0,-3 10 43 16,0 0-43-16,-2-14 43 0,-3-5-43 0,5 19 5 0,0 0-5 16,-8-19 5-16,-3-3-5 15,11 22-6-15,0 0 6 0,-10-17-6 0,-3 2 6 0,13 15-74 0,0 0 74 0,-13-14-73 16,-1 4 73-16,14 10-163 0,0 0 163 0,-13-9-162 16,1 2 162-16,12 7-216 0,0 0 216 15,-14-5-215-15,-1 0 215 0,-15-5-400 0</inkml:trace>
  <inkml:trace contextRef="#ctx0" brushRef="#br0" timeOffset="-202964.837">31097 16153 606 0,'0'0'0'0,"-6"-2"0"0,0-3 0 0,6 5 67 16,0 0-67-16,0 0 68 0,0 0-68 0,0 0 79 16,0 0-79-16,0 0 79 0,5 2-79 0,-5-2 68 15,0 0-68-15,3 2 68 0,2-2-68 0,-5 0 54 16,0 0-54-16,6 1 54 0,-1 1-54 0,-5-2 56 15,0 0-56-15,9 4 56 0,1 1-56 0,-10-5 56 0,0 0-56 16,16 7 56-16,3 3-56 0,-19-10 45 0,0 0-45 16,26 13 45-16,7 6-45 0,-33-19 30 0,0 0-30 15,33 21 30-15,4 1-30 0,-37-22 25 0,0 0-25 0,36 24 26 16,4 4-26-16,-40-28 8 0,0 0-8 0,34 24 9 16,-5-2-9-16,-29-22-32 0,0 0 32 0,23 17-32 15,-4-3 32-15,-19-14-120 0,0 0 120 0,14 10-119 16,-4-3 119-16,-10-7-170 0,0 0 170 0,7-9-170 15,-1-13 170-15,6-9-604 0</inkml:trace>
  <inkml:trace contextRef="#ctx0" brushRef="#br0" timeOffset="-202704.533">31341 15968 875 0,'0'0'0'0,"8"10"0"0,6 9 0 15,-14-19 102-15,0 0-102 0,5 10 102 0,-5-3-102 16,0-7 71-16,0 0-71 0,0 9 72 0,-3-2-72 0,3-7 38 16,0 0-38-16,-3 22 39 0,-1 12-39 0,4-34 3 15,0 0-3-15,-3 36 3 0,-1 9-3 0,4-45 7 16,0 0-7-16,-7 44 7 0,-2 4-7 0,-1-7 1 16,-1-3-1-16,5-14 1 0,2-12-1 0,-1 0-52 15,1-5 52-15,1 0-52 0,1 0 52 0,-3-1-147 16,0 3 147-16,1-4-146 0,4-3 146 0,0-2-166 15,0 0 166-15,4-14-166 0,1-13 166 0,4-14-343 0</inkml:trace>
  <inkml:trace contextRef="#ctx0" brushRef="#br0" timeOffset="-202001.889">31320 15680 718 0,'0'0'0'0,"8"5"0"0,6 2 0 15,-14-7 62-15,0 0-62 0,20 7 63 16,6 2-63-16,-26-9 50 0,0 0-50 0,34 5 50 0,8-2-50 16,-42-3 62-16,0 0-62 0,40 0 63 0,0 0-63 0,-40 0 48 15,0 0-48-15,34-3 48 0,-5 1-48 16,-29 2 65-16,0 0-65 0,21-2 65 0,-5 1-65 0,-16 1 75 16,0 0-75-16,12-2 75 0,-2 2-75 0,-10 0 15 15,0 0-15-15,6 0 15 0,-3 0-15 0,-3 0 35 16,0 0-35-16,0 0 36 0,0 0-36 0,0 0 0 15,0 0 0-15,0 0 0 0,0 3 0 0,0-3 2 16,0 0-2-16,0 4 3 0,0-1-3 0,0-3 2 0,0 0-2 16,0 7 2-16,-2 0-2 0,2-7 4 0,0 0-4 15,-1 7 5-15,-1 1-5 0,2-8 12 0,0 0-12 0,-2 11 13 16,0-1-13-16,2-10 3 0,0 0-3 0,-1 10 4 16,-1 2-4-16,2-12 7 0,0 0-7 0,-4 17 7 15,1 6-7-15,1 1 7 0,0 1-7 0,1-8 8 16,-1-6-8-16,0 4 3 0,0 1-3 0,1 11 3 15,1 9-3-15,0-36 6 0,0 0-6 0,0 44 6 16,0 11-6-16,0-55 7 0,0 0-7 0,1 60 7 16,5 5-7-16,-1-6 7 0,0-6-7 0,0-10 8 15,1-9-8-15,-6-34 8 0,0 0-8 16,1 46 8-16,1 4-8 0,-2-50 8 0,0 0-8 0,0 46 8 16,-2 0-8-16,2-46 15 0,0 0-15 0,-1 36 15 15,-3-3-15-15,1-8 14 0,-1-2-14 0,2-8 15 16,1-6-15-16,-3 1 34 0,1 0-34 0,-1 1 34 15,1-1-34-15,-6 4 27 0,-5-1-27 0,7-6 27 0,4-5-27 16,-3 1 4-16,-1-1-4 0,-5 3 4 0,-3 0-4 16,15-5 1-16,0 0-1 0,-18 9 2 0,-1-1-2 15,19-8-4-15,0 0 4 0,-17 9-4 0,-1-1 4 0,18-8-68 16,0 0 68-16,-16 7-67 0,1-3 67 0,15-4-144 16,0 0 144-16,-12-14-144 0,3-12 144 0,-12-13-1002 15</inkml:trace>
  <inkml:trace contextRef="#ctx0" brushRef="#br0" timeOffset="-198272.039">31710 15358 572 0,'0'0'0'0,"0"0"0"0,7 5 0 0,-7-5 36 16,0 0-36-16,0 0 36 0,3-1-36 0,-3 1 7 15,0 0-7-15,0 0 7 0,2-4-7 16,-2 4 30-16,0 0-30 0,0 0 30 0,0-5-30 0,0 5 8 16,0 0-8-16,0 0 9 0,0 0-9 0,0 0 16 15,0 0-16-15,0 0 17 0,0 0-17 0,0 0 26 0,0 0-26 16,0 0 26-16,0 0-26 0,0 0 13 15,0 0-13-15,0 0 13 0,0 0-13 0,0 0 28 0,0 0-28 0,0 0 28 16,0 0-28-16,0 0 12 0,0 0-12 0,0 0 12 16,0 0-12-16,0 0 35 0,0 0-35 0,0 0 36 15,0 0-36-15,0 0 28 0,0 0-28 0,0 0 28 16,4 5-28-16,-4-5 44 0,0 0-44 0,3 7 45 16,2 3-45-16,-5-10 45 0,0 0-45 0,11 19 46 15,4 7-46-15,-15-26 36 0,0 0-36 0,18 36 36 16,1 7-36-16,-19-43 45 0,0 0-45 0,23 51 46 15,3 9-46-15,-26-60 35 0,0 0-35 0,26 58 36 16,2 1-36-16,-6-10 33 0,-2-6-33 0,-8-12 34 16,-3-12-34-16,-1-4-17 0,-1-5 17 0,-2-1-17 15,-3-6 17-15,-2-3-121 0,0 0 121 0,-7-20-120 16,-8-20 120-16,-8-20-855 0</inkml:trace>
  <inkml:trace contextRef="#ctx0" brushRef="#br0" timeOffset="-197206.741">31623 15242 606 0,'0'0'0'0,"3"1"0"0,3 1 0 0,-6-2 67 16,0 0-67-16,3 0 68 0,-1 0-68 0,-2 0 45 15,0 0-45-15,0 0 46 0,0 0-46 0,0 0 33 16,0 0-33-16,0 0 33 0,0 0-33 0,0 0 13 0,0 0-13 15,0 0 13-15,0 0-13 0,0 0 28 0,0 0-28 16,0 0 28-16,0 0-28 0,0 0 31 0,0 0-31 16,0 0 31-16,0 0-31 0,0 0 36 0,0 0-36 15,0 0 37-15,0 0-37 0,0 0 38 0,0 0-38 0,0 0 39 16,0 0-39-16,0 0 25 0,0 0-25 0,0 0 26 16,0 0-26-16,0 0 27 0,0 0-27 0,0 0 27 15,0 0-27-15,0 0 14 0,0 0-14 0,0 0 15 16,0 0-15-16,0 0 10 0,0 0-10 0,-2 4 11 15,0-1-11-15,2-3 26 0,0 0-26 0,-5 17 26 16,-2 9-26-16,7-26 6 0,0 0-6 0,-9 29 6 16,1 7-6-16,-1-5 34 0,2 0-34 0,2-11 34 15,1-8-34-15,1 0 10 0,1-3-10 0,0-1 10 16,1 1-10-16,-1 3 20 0,0-2-20 0,0-3 20 16,1-2-20-16,-1 2 8 0,0-2-8 0,2 0 9 15,0-1-9-15,0-1 4 0,0 1-4 0,0-4 4 0,0 0-4 16,0 0 21-16,0 3-21 0,0-3 21 0,0 3-21 15,0-3 21-15,0 4-21 0,0-4 21 0,0 0-21 0,0 0 3 16,0 0-3-16,0 0 4 0,0 3-4 0,0-3 24 16,0 0-24-16,0 0 25 0,0 0-25 0,0 0 0 15,2 4 0-15,-2-4 0 0,3 1 0 0,-3-1 3 16,0 0-3-16,0 0 3 0,0 0-3 0,0 0 2 16,0 0-2-16,0 0 2 0,6 4-2 0,-1-4 0 15,3 0 0-15,1 0 0 0,2 0 0 0,1-2 0 16,2 0 0-16,-4 1 0 0,1-3 0 0,-1 1 1 0,1-1-1 15,-4 3 1-15,0-1-1 0,-2 0 0 16,0 2 0-16,0 0 1 0,-1 2-1 0,-1-2 8 16,2-2-8-16,-1 2 8 0,-1 0-8 0,-3 0 3 15,4 0-3-15,-4 0 4 0,0 0-4 0,0 0-19 16,0 0 19-16,0 0-18 0,0 0 18 0,0 0-63 0,0 0 63 0,0 0-63 16,0 0 63-16,0 0-111 0,0 0 111 15,0 0-110-15,0 0 110 0,0 0-170 0,0 0 170 0,0 0-170 16,0 0 170-16,0 0-154 0,0 0 154 0,2-8-154 15,3-6 154-15,2-8-433 0</inkml:trace>
  <inkml:trace contextRef="#ctx0" brushRef="#br0" timeOffset="-196671.622">31632 15324 460 0,'0'0'0'0,"3"7"0"0,4 5 0 0,-7-12 80 15,0 0-80-15,0 0 80 16,3 0-80-16,-3 0 63 0,0 0-63 0,0 0 64 0,-1-5-64 0,1 5 36 16,0 0-36-16,0 0 37 0,0-4-37 0,0 4 0 15,0 0 0-15,0 0 0 0,5 2 0 0,-5-2-26 16,0 0 26-16,5 2-25 0,2-1 25 0,-7-1-33 0,0 0 33 15,5 2-32-15,2-2 32 0,-7 0-13 0,0 0 13 16,4 0-13-16,-1 0 13 0,-3 0-3 0,0 0 3 16,0 0-3-16,4 0 3 0,-4 0 0 0,0 0 0 0,0 0 0 15,0 0 0-15,0 0 14 0,0 0-14 0,0 0 15 16,0 0-15-16,0 0 1 0,0 0-1 16,0 0 2-16,0 0-2 0,0 0-21 0,0 0 21 0,0 0-21 15,0 0 21-15,0 0-51 0,0 0 51 0,0 0-51 16,0 0 51-16,0 0-42 0,0 0 42 15,0 0-41-15,0 0 41 0,0 0-12 0,0 0 12 0,0 0-12 16,2 4 12-16,-2-4-1 0,0 0 1 16,0 0 0-16,5 0 0 0,-5 0 17 0,0 0-17 0,0 0 17 15,5 0-17-15,-5 0 36 0,0 0-36 0,0 0 37 16,3 1-37-16,-3-1 32 0,0 0-32 0,0 0 32 16,2 4-32-16,-2-4 38 0,0 0-38 0,0 0 38 15,2 3-38-15,-2-3 33 0,0 0-33 0,0 0 33 0,2 5-33 16,-2-5 38-16,0 0-38 0,0 5 39 0,1 2-39 15,1 3 24-15,2 4-24 0,-1 2 25 0,1 1-25 16,-4-17-14-16,0 0 14 0,5 31-13 16,4 8 13-16,-9-39-72 0,0 0 72 0,7 45-72 0,1 4 72 0,8 45-462 15</inkml:trace>
  <inkml:trace contextRef="#ctx0" brushRef="#br0" timeOffset="-195339.044">31567 17042 292 0,'0'0'0'0,"0"0"51"15,0 0-51-15,5-5 51 0,2-5-51 0,-7 10 43 16,0 0-43-16,5-5 44 0,-1 0-44 0,-4 5 61 16,0 0-61-16,0 0 61 0,3-4-61 0,-3 4 116 15,0 0-116-15,0 0 116 0,0 0-116 0,0 0 91 0,0 0-91 16,0 0 91-16,0 4-91 0,0-4 42 0,0 0-42 16,4-2 42-16,3-2-42 0,2-2 18 0,3-5-18 15,-2 6 18-15,-1 0-18 0,1 0 28 0,1-2-28 0,-4 2 28 16,0 1-28-16,-2 1 10 0,-1-2-10 0,-1 3 11 15,-1 0-11-15,-2 2 41 0,3-3-41 0,-3 3 41 16,0 0-41-16,0 0-2 0,0 0 2 0,0 0-2 16,0 0 2-16,0 0-3 0,0 0 3 0,0 0-3 15,0 0 3-15,0 0-7 0,0 0 7 0,-1 5-6 16,-1 4 6-16,2-9-4 0,0 0 4 0,-4 12-3 16,1 1 3-16,3-13 2 0,0 0-2 0,-5 16 2 15,-1-1-2-15,6-15 13 0,0 0-13 0,-5 14 13 16,2-2-13-16,3-12 17 0,0 0-17 0,-2 10 17 15,0-3-17-15,2-7 0 0,0 0 0 0,-2 7 0 16,2-2 0-16,0-5 1 0,0 0-1 0,-1 5 1 0,1-1-1 16,0-4 15-16,0 0-15 0,0 3 15 0,0 0-15 15,0-3 8-15,0 0-8 0,0 0 9 16,0 0-9-16,0 0 1 0,0 0-1 0,0 0 1 0,3 2-1 16,-3-2 4-16,0 0-4 0,0 0 4 0,5 4-4 0,-5-4 0 15,0 0 0-15,4 1 0 16,-1 1 0-16,-3-2-4 0,0 0 4 0,6 5-3 0,2 4 3 0,-8-9-3 15,0 0 3-15,9 12-2 0,0 1 2 0,-9-13-2 16,0 0 2-16,8 16-2 0,3-1 2 0,-2 1 0 16,-2-3 0-16,-2-2 1 0,-3-6-1 0,-2 2 16 15,0-2-16-15,-2 0 17 0,0 0-17 0,-1 0 34 0,-3 2-34 16,1 0 34-16,0 0-34 0,-6 1 19 16,-1 1-19-16,4-2 20 0,2-2-20 0,-4 0 2 0,-4 0-2 0,0 0 2 15,-2 0-2-15,16-5-47 0,0 0 47 0,-28 0-47 16,-10-5 47-16,38 5-102 0,0 0 102 0,-35-20-101 15,0-13 101-15,-34-20-831 0</inkml:trace>
  <inkml:trace contextRef="#ctx0" brushRef="#br0" timeOffset="-194974.004">32205 16640 1099 0,'0'0'0'0,"0"0"-82"0,0 0 82 0,-4-6-81 16,-1-2 81-16,-4-6-622 0</inkml:trace>
  <inkml:trace contextRef="#ctx0" brushRef="#br0" timeOffset="-192741.771">14919 18414 124 0,'0'0'0'0,"0"0"3"16,0 0-3-16,0 0 4 0,-5-3-4 0,5 3 34 0,0 0-34 15,0 0 34-15,0 0-34 0,0 0 10 0,0 0-10 16,0 0 10-16,0 0-10 0,0 0 53 0,0 0-53 15,0 0 54-15,-3 0-54 0,3 0 56 0,0 0-56 0,0 0 57 16,-2 2-57-16,2-2 55 0,0 0-55 16,0 0 55-16,0 0-55 0,0 0 51 0,0 0-51 0,0 0 51 15,0 0-51-15,0 0 50 0,0 0-50 0,0 0 50 16,-7 1-50-16,7-1 54 0,0 0-54 16,-3 2 54-16,1-2-54 0,2 0 43 0,0 0-43 0,-4 2 44 15,3 0-44-15,1-2 58 0,0 0-58 0,-4 1 59 16,4 1-59-16,0-2 33 0,0 0-33 0,0 0 34 15,-5 2-34-15,5-2 40 0,0 0-40 0,0 0 40 16,0 0-40-16,0 0 39 0,0 0-39 0,0 0 40 16,0 0-40-16,0 0 50 0,0 0-50 0,2 3 51 15,1 2-51-15,-3-5 36 0,0 0-36 0,9 7 37 16,3 0-37-16,-12-7 10 0,0 0-10 0,19 5 10 16,9-1-10-16,-28-4 22 0,0 0-22 0,30 0 22 15,8-6-22-15,-38 6 32 0,0 0-32 0,38-5 32 0,2-3-32 0,-40 8 4 16,0 0-4-16,40-9 5 15,-5-1-5-15,-35 10 27 0,0 0-27 0,30-7 27 0,-7 2-27 16,-23 5 0-16,0 0 0 0,19-4 1 16,-7 4-1-16,-12 0-2 0,0 0 2 0,9 2-1 0,-4 0 1 15,-5-2-18-15,0 0 18 0,3 5-18 0,1 0 18 0,-4-5-46 16,0 0 46-16,2 5-45 0,1 0 45 16,-3-5-111-16,0 0 111 0,2 4-111 0,1-4 111 0,-3 0-174 15,0 0 174-15,5-5-173 0,2-4 173 0,6-5-614 16</inkml:trace>
  <inkml:trace contextRef="#ctx0" brushRef="#br0" timeOffset="-192107.332">14869 18187 91 0,'7'-4'0'0,"5"-1"34"15,9-4-34-15,-28 8 35 0,-10 2-35 0,8 6 53 16,2 5-53-16,-2-8 53 0,1-4-53 0,2 1 59 0,1-1-59 15,2 0 60-15,3-1-60 0,0 1 63 16,0 0-63-16,0 0 63 0,0 0-63 0,0 0 64 0,-4 3-64 0,4-3 64 16,-3 0-64-16,3 0 75 0,0 4-75 0,0-4 76 15,0 0-76-15,0 0 44 0,0 0-44 16,0 0 44-16,0 0-44 0,0 0 38 0,0 5-38 0,0-5 39 16,0 0-39-16,1 3 40 0,1 1-40 0,2-3 40 15,-1 1-40-15,6 0 55 0,-1-1-55 0,1 1 56 16,0-2-56-16,3 2 71 0,0 1-71 0,2-1 71 15,-5-2-71-15,-9 0 65 0,0 0-65 0,16 0 66 16,5-2-66-16,-21 2 43 0,0 0-43 0,22 0 43 16,8-1-43-16,-30 1 37 0,0 0-37 0,24 3 38 15,4 2-38-15,-28-5 24 0,0 0-24 0,28 5 25 16,-5 0-25-16,-23-5 16 0,0 0-16 0,24 4 17 16,-1-2-17-16,4-2-77 0,-2-2 77 0,-6-2-76 0,-3-2 76 15,-16 6-185-15,0 0 185 0,8-23-184 0,1-9 184 16,12-23-749-16</inkml:trace>
  <inkml:trace contextRef="#ctx0" brushRef="#br0" timeOffset="-158986.799">15749 17745 393 0,'0'0'0'0</inkml:trace>
  <inkml:trace contextRef="#ctx0" brushRef="#br0" timeOffset="-158503.108">15679 17722 1065 0,'0'0'0'0,"0"0"-152"0,0 0 152 0,0 0-152 16,-19 5 152-16,19-5 3 0,0 0-3 0,-7 4 3 0,2-2-3 15,5-2 0-15,0 0 0 0,-4 1 1 0,1 1-1 16,3-2 1-16,0 0-1 0,0 0 2 0,0 0-2 0,0 0 43 15,0 0-43-15,0 0 43 0,-2 3-43 0,2-3 33 16,0 0-33-16,0 0 33 0,0 4-33 0,0-4 33 16,0 0-33-16,0 0 34 0,0 3-34 0,0-3 38 15,0 0-38-15,0 5 39 0,0 1-39 0,0-6 33 16,0 0-33-16,2 13 33 0,1 8-33 0,-3-21 33 16,0 0-33-16,4 32 33 0,-1 13-33 0,-3-45 22 15,0 0-22-15,5 46 22 0,-5 6-22 0,0-52 10 16,0 0-10-16,0 53 11 0,0 2-11 0,0-55 11 15,0 0-11-15,-3 58 11 0,-1 2-11 0,4-60 8 0,0 0-8 16,-1 48 9-16,1-7-9 0,0-41-1 0,0 0 1 16,0 32-1-16,0-8 1 0,0-24-64 0,0 0 64 0,5 5-63 15,7-15 63-15,-12 10-126 0,0 0 126 0,9-31-126 16,3-18 126-16,-12 49-134 0,0 0 134 0,3-55-134 16,-6-12 134-16,3-55-397 0</inkml:trace>
  <inkml:trace contextRef="#ctx0" brushRef="#br0" timeOffset="-157909.183">15860 17777 91 0,'0'0'0'0,"0"4"113"16,-5 1-113-16,5-5 113 0,0 0-113 0,0 0 69 16,0 0-69-16,0 0 70 0,2-5-70 0,-2 5 54 15,0 0-54-15,0 0 54 0,0 0-54 0,0 0 31 16,0 0-31-16,0 0 31 0,0 0-31 0,0 0 32 0,0 0-32 15,0 0 33-15,0 0-33 0,0 0 36 0,0 0-36 16,0 0 37-16,0 0-37 0,0 0 32 0,0 0-32 0,0 0 33 16,0 0-33-16,0 0 33 0,-4 3-33 0,4-3 33 15,-2 3-33-15,2-3 32 0,0 0-32 0,-5 11 32 16,-2 2-32-16,7-13 22 0,0 0-22 0,-8 18 22 16,-1 4-22-16,9-22 28 0,0 0-28 0,-9 22 28 15,0 4-28-15,9-26 13 0,0 0-13 0,-8 22 13 16,1 0-13-16,7-22 5 0,0 0-5 0,-5 19 6 15,5-3-6-15,0-16 15 0,0 0-15 0,-4 13 15 16,2-2-15-16,2-11 8 0,0 0-8 0,0 10 8 16,2-3-8-16,-2-7 8 0,0 0-8 0,4 7 9 15,-4-2-9-15,0-5 15 0,0 0-15 0,3 5 15 16,2 0-15-16,-5-5 3 0,0 0-3 0,9 5 4 16,-2-1-4-16,-7-4 6 0,0 0-6 0,7 3 7 0,2-1-7 15,-9-2 3-15,0 0-3 0,8 3 3 0,3-1-3 16,-11-2-1-16,0 0 1 0,8 3 0 0,3 1 0 15,-11-4-23-15,0 0 23 0,10 3-22 0,-1 2 22 0,-9-5-56 16,0 0 56-16,5 5-56 0,2-1 56 0,-7-4-98 16,0 0 98-16,7 3-97 0,0-1 97 0,-7-2-121 15,0 0 121-15,7-3-121 0,2-4 121 16,8-4-375-16</inkml:trace>
  <inkml:trace contextRef="#ctx0" brushRef="#br0" timeOffset="-157469.805">15923 17798 449 0,'0'0'0'0,"0"0"25"0,0 0-25 0,0 0 26 15,-4 1-26-15,4-1 0 0,0 0 0 0,0 0 1 16,0 0-1-16,0 0 3 0,0 0-3 0,0 0 4 15,0 0-4-15,0 0 6 0,0 0-6 0,0 0 7 16,0 0-7-16,0 0 48 0,0 0-48 0,0 0 48 16,0 0-48-16,0 0 22 0,0 0-22 0,0 0 23 15,0 0-23-15,0 0 30 0,0 0-30 0,0 0 30 16,0 0-30-16,0 0 13 0,0 0-13 0,0 0 14 16,0 0-14-16,0 0 29 0,0 0-29 0,0 0 29 0,0 0-29 15,0 0 41-15,-3 4-41 0,1-1 42 0,2 1-42 16,0-4 38-16,0 0-38 0,-2 13 39 0,1 10-39 15,1-23 51-15,0 0-51 0,-7 34 51 16,2 9-51-16,-1-2 43 0,3 3-43 0,-2-13 43 0,5-8-43 16,0 2 28-16,0 1-28 0,1 0 28 0,3-1-28 0,-8 6 27 15,3 2-27-15,1-13 27 0,0-8-27 0,0-12 14 16,0 0-14-16,0 17 15 0,0 2-15 0,0-19 5 16,0 0-5-16,0 16 5 0,0-4-5 0,0-12-56 15,0 0 56-15,0 10-56 0,-2-3 56 0,2-7-137 16,0 0 137-16,0 0-137 0,-2 0 137 0,-3 0-595 15</inkml:trace>
  <inkml:trace contextRef="#ctx0" brushRef="#br0" timeOffset="-156930.567">15473 18435 1188 0,'0'0'0'16,"0"0"-122"-16,0 0 122 0,4-2-122 0,5-3 122 0,-9 5-62 16,0 0 62-16,5-3-62 0,-2 1 62 0,-3 2-53 15,0 0 53-15,6-2-53 0,-6 1 53 0,0 1-33 16,0 0 33-16,0 0-33 0,0 0 33 0,0 0 1 16,0 0-1-16,0 0 1 0,0 0-1 0,0 0 10 15,0 0-10-15,0 0 10 0,0 0-10 0,0 0 18 16,0 0-18-16,0 0 19 0,8 3-19 0,-8-3 24 0,0 0-24 15,12 2 25-15,6 1-25 0,-18-3 37 0,0 0-37 16,23 0 38-16,10 0-38 0,-33 0 21 0,0 0-21 16,36-3 21-16,8-4-21 0,-44 7 36 0,0 0-36 15,38-9 36-15,4-3-36 0,-7 2 2 16,-2 0-2-16,-4 3 3 0,-4 0-3 0,-25 7 15 0,0 0-15 0,26-7 16 16,0 0-16-16,-26 7 8 0,0 0-8 0,21-7 9 15,2 2-9-15,-23 5 8 0,0 0-8 0,17-5 9 16,-1 2-9-16,-16 3 3 0,0 0-3 0,8-2 4 15,1 4-4-15,-9-2-30 0,0 0 30 0,5 1-30 16,-1 3 30-16,-4-4-121 0,0 0 121 16,-2 5-121-16,-5 4 121 0,-2 4-450 0</inkml:trace>
  <inkml:trace contextRef="#ctx0" brushRef="#br0" timeOffset="-156187.502">15710 18641 796 0,'2'-6'0'0,"-2"-4"65"16,-2-7-65-16,8 7 66 0,-3 3-66 0,2 2 66 15,-3 3-66-15,-2 2 66 0,4-3-66 0,-4 3 44 16,0 0-44-16,3-4 44 0,6-1-44 0,-9 5 33 0,0 0-33 16,3-5 34-16,6 0-34 0,-9 5 32 0,0 0-32 15,5-5 32-15,2-2-32 0,-7 7 38 0,0 0-38 0,9-7 38 16,0 0-38-16,-9 7 15 0,0 0-15 0,10-7 16 16,0 0-16-16,-10 7 31 0,0 0-31 0,9-5 31 15,0 0-31-15,-9 5 5 0,0 0-5 0,9-3 6 16,-6-1-6-16,-3 4 10 0,0 0-10 0,9-1 10 15,-1 1-10-15,-8 0 15 0,0 0-15 16,6 1 16-16,2 3-16 0,-8-4 14 0,0 0-14 0,9 10 15 16,2 5-15-16,-11-15 15 0,0 0-15 0,7 21 16 15,0 5-16-15,-6 1-8 0,-2 4 8 0,1-11-8 16,0-4 8-16,0-16-16 0,0 0 16 0,-6 27-15 16,3 7 15-16,3-34-11 0,0 0 11 0,-4 30-10 15,-1-1 10-15,5-29-18 0,0 0 18 0,-5 22-18 16,1-3 18-16,4-19-3 0,0 0 3 0,-3 14-3 0,3-4 3 15,0-10-31-15,0 0 31 0,0 5-31 0,3-3 31 16,-3-2-16-16,0 0 16 0,2-4-15 0,5-3 15 16,-7 7-30-16,0 0 30 0,4-8-30 0,1-4 30 0,-5 12-2 15,0 0 2-15,5-12-2 0,0 0 2 0,-5 12-23 16,0 0 23-16,4-10-22 0,-1-1 22 0,1 4-7 16,-4 2 7-16,0 2-6 0,0 1 6 0,0 2-26 15,0 0 26-15,0 0-25 0,0 0 25 0,0 0-7 16,0 0 7-16,0 0-6 0,3 0 6 0,-3 0-26 15,0 0 26-15,5 2-25 0,1 0 25 0,-6-2-7 16,0 0 7-16,7 1-6 0,3 1 6 0,-10-2-17 16,0 0 17-16,11 3-16 0,-1 1 16 0,-10-4-4 15,0 0 4-15,10 5-3 0,4 0 3 0,-14-5 0 16,0 0 0-16,9 5 0 0,-4-1 0 0,-5-4 12 0,0 0-12 16,0 8 13-16,-5 4-13 0,5-12 18 0,0 0-18 15,-14 21 18-15,-7 6-18 0,21-27-1 0,0 0 1 0,-21 24-1 16,-7 2 1-16,6-4-61 0,-6-3 61 0,12-7-61 15,9-7 61-15,7-5-165 0,0 0 165 0,-29 7-164 16,-15-2 164-16,-358 48 0 0,337-53 0 16</inkml:trace>
  <inkml:trace contextRef="#ctx0" brushRef="#br0" timeOffset="-152967.118">16569 18257 124 0,'0'0'0'0,"0"0"3"0,0 0-3 0,4 0 4 16,-1-2-4-16,-3 2 45 0,0 0-45 0,0 0 45 16,5-3-45-16,-5 3 22 0,0 0-22 0,0 0 22 15,0-4-22-15,0 4 28 0,0 0-28 0,0 0 28 16,0 0-28-16,0 0 33 0,0 0-33 0,0 0 33 16,-3-3-33-16,3 3 42 0,0 0-42 0,0 0 42 15,-2-4-42-15,2 4 50 0,0 0-50 0,0 0 51 16,0 0-51-16,0 0 54 0,0 0-54 0,0 0 54 15,0 0-54-15,0 0 39 0,0 0-39 0,0 0 39 16,0 0-39-16,0 0 35 0,0 0-35 0,0 0 36 16,0 0-36-16,0 0 23 0,0 0-23 0,0 0 24 15,0 0-24-15,0 0 35 0,0 0-35 0,0 0 35 0,0 0-35 16,0 0 30-16,0 0-30 0,0 0 30 0,0 0-30 16,0 0 22-16,0 0-22 0,0 0 23 0,0 0-23 15,0 0 41-15,0 0-41 0,0 0 41 0,2 4-41 0,-2-4 22 16,0 0-22-16,3 2 23 0,3-1-23 0,-6-1 46 15,0 0-46-15,5 2 47 0,2 1-47 0,-7-3 16 16,0 0-16-16,5 4 17 0,2-2-17 0,-7-2 37 16,0 0-37-16,9 3 38 0,1 0-38 0,1 1 30 15,-3 1-30-15,-2-2 30 0,1-1-30 0,-2 2 32 16,0-3-32-16,-1 1 32 0,-1 0-32 0,-3-2 13 16,0 0-13-16,3 1 14 0,4 1-14 0,-7-2 31 15,0 0-31-15,9 4 31 0,2-1-31 0,-11-3 10 16,0 0-10-16,14 3 11 0,1 3-11 0,-15-6-7 0,0 0 7 15,18 5-6-15,-3 1 6 0,-15-6-34 16,0 0 34-16,18 6-33 0,-1-1 33 0,-17-5-11 0,0 0 11 0,19 5-11 16,0-2 11-16,-19-3-23 0,0 0 23 15,21 2-22-15,2 0 22 0,-23-2-8 0,0 0 8 0,19 1-7 16,-3 3 7-16,-16-4-10 0,0 0 10 0,14 3-9 16,0 1 9-16,-14-4-8 0,0 0 8 0,10 3-8 15,2 2 8-15,-12-5-1 0,0 0 1 0,13 4-1 16,-1-1 1-16,-12-3-14 0,0 0 14 0,12 2-13 15,0-2 13-15,-12 0-4 0,0 0 4 0,11 2-3 16,-1-2 3-16,-10 0-13 0,0 0 13 0,9 1-12 16,-2-1 12-16,-7 0-9 0,0 0 9 0,7 0-9 15,-4 0 9-15,-3 0-4 0,0 0 4 0,4 0-3 16,1 0 3-16,-5 0-3 0,0 0 3 0,0 0-2 16,2 2 2-16,-2-2-17 0,0 0 17 0,0 0-17 0,0 0 17 15,0 0-66-15,0 0 66 0,0 0-66 0,3 2 66 16,-3-2-172-16,0 0 172 0,7 7-171 0,2 3 171 0,8 7-510 15</inkml:trace>
  <inkml:trace contextRef="#ctx0" brushRef="#br0" timeOffset="-72789.022">17494 17858 169 0,'0'0'0'0,"0"0"60"16,0 0-60-16,0 0 60 0,0 0-60 0,0 0 45 16,0 0-45-16,0 0 45 0,0 0-45 0,0 0 61 15,0 0-61-15,0 0 62 0,0 0-62 0,0 0 45 16,0 0-45-16,0 0 45 0,-5-4-45 0,5 4 37 16,0 0-37-16,0 0 37 0,-3-5-37 0,3 5 34 0,0 0-34 15,-6-2 35-15,3-1-35 0,3 3 7 0,0 0-7 16,-7-2 8-16,0 2-8 0,7 0 19 0,0 0-19 15,-7 0 20-15,-2 2-20 16,9-2 22-16,0 0-22 0,-8 2 23 0,-5 1-23 0,13-3 22 0,0 0-22 0,-14 4 23 16,4-3-23-16,10-1 15 0,0 0-15 0,-12 4 16 15,1 1-16-15,11-5 35 0,0 0-35 0,-8 3 36 16,-1 1-36-16,9-4 18 0,0 0-18 0,-7 3 19 16,2 1-19-16,5-4 2 0,0 0-2 0,-9 5 2 15,0 1-2-15,9-6 30 0,0 0-30 0,-10 12 30 16,-1 6-30-16,11-18 16 0,0 0-16 0,-14 20 17 15,4 4-17-15,10-24 28 0,0 0-28 0,-9 21 28 16,1-1-28-16,8-20 32 0,0 0-32 0,-7 19 32 16,1-3-32-16,3 1-76 0,1 2 76 0,-1-9-75 15,3-5 75-15,0-5-64 0,0 0 64 0,3 10-64 16,-3 0 64-16,0-10-61 0,0 0 61 0,5 12-60 16,2 0 60-16,-7-12-50 0,0 0 50 0,9 12-49 0,1-1 49 15,-10-11-38-15,0 0 38 0,9 8-38 16,2-1 38-16,-11-7-40 0,0 0 40 0,8 9-39 0,1-2 39 15,-9-7-45-15,0 0 45 0,12 5-44 16,0 0 44-16,-12-5-58 0,0 0 58 0,16-2-58 0,3-3 58 0,-19 5-67 16,0 0 67-16,18-10-66 0,3-4 66 15,17-10-106-15</inkml:trace>
  <inkml:trace contextRef="#ctx0" brushRef="#br0" timeOffset="-72666.372">17501 18080 102 0,'0'0'0'0,"0"0"29"15,0 0-29-15,0 0 29 0,2-5-29 0,-2 5 0 0,0 0 0 16,7-13 0-16,7-8 0 0,-14 21-15 0,0 0 15 16,14-34-15-16,7-11 15 0,15-34-34 0</inkml:trace>
  <inkml:trace contextRef="#ctx0" brushRef="#br0" timeOffset="-72456.933">17710 17681 214 0,'0'0'0'0,"-7"7"48"0,0 5-48 0,4-5 48 16,-1-2-48-16,4 2 33 0,-3-2-33 0,3-2 34 15,0-3-34-15,0 0 18 0,0 0-18 0,0 0 19 16,0 0-19-16,0 0 28 0,-2 6-28 0,2-6 28 16,-2 3-28-16,2-3 2 0,-1 3-2 0,1-3 2 15,0 0-2-15,0 0 0 0,-4 4 0 0,4-4 0 0,0 0 0 16,0 0-42-16,0 0 42 0,0 0-42 0,0 0 42 15,0 0-66-15,-2 3 66 0,2-3-66 0,0 0 66 16,0 0-117-16</inkml:trace>
  <inkml:trace contextRef="#ctx0" brushRef="#br0" timeOffset="-71689.983">17592 17914 113 0,'0'0'0'0,"0"0"31"16,0 0-31-16,0 0 31 0,0-7-31 0,0 7 42 0,0 0-42 15,0-3 43-15,-4 1-43 0,4 2 35 16,0 0-35-16,0 0 35 0,0 0-35 0,0 0 15 0,0 0-15 16,0 0 16-16,4 5-16 0,-4-5 22 0,0 0-22 0,0 12 22 15,3 5-22-15,-3-17 13 0,0 0-13 0,4 21 14 16,1 3-14-16,-5 2 27 0,0 3-27 0,0-9 27 16,0-6-27-16,-3 5 42 0,1 0-42 0,0 1 42 15,-1 3-42-15,1 1 60 0,2 3-60 0,-4-13 61 16,4-7-61-16,0-7 84 0,0 0-84 0,-3 18 84 15,-4 5-84-15,7-23 80 0,0 0-80 0,-4 19 80 16,-4-4-80-16,8-15 76 0,0 0-76 0,-7 12 76 16,2-2-76-16,5-10 79 0,0 0-79 0,-6 7 80 15,3-2-80-15,3-5 73 0,0 0-73 0,-7 5 74 16,5-1-74-16,2-4 45 0,0 0-45 0,-10 3 45 16,-1 1-45-16,11-4 14 0,0 0-14 0,-12 1 15 15,0 1-15-15,12-2-2 0,0 0 2 0,-11 0-1 16,1 0 1-16,10 0-65 0,0 0 65 0,-9 0-64 0,0-2 64 15,9 2-132-15,0 0 132 0,-5 0-132 0,0 0 132 16,5 0-142-16,0 0 142 0,0 0-141 0,0 0 141 16,0 0-593-16</inkml:trace>
  <inkml:trace contextRef="#ctx0" brushRef="#br0" timeOffset="-70878.156">17451 18557 617 0,'0'0'0'0,"0"0"80"0,0 0-80 0,0-7 80 16,-2-5-80-16,2 12-103 0,0 0 103 0,0-7-102 15,0 2 102-15,0 5-76 0,0 0 76 0,0-4-76 16,0 4 76-16,0 0-56 0,0 0 56 0,0 0-56 0,0 0 56 15,0 0-11-15,0 0 11 0,0 0-11 16,0 0 11-16,0 0 0 0,0 0 0 0,0 0 0 0,0 0 0 0,0 0 3 16,0 0-3-16,0 0 4 0,-5 4-4 15,5-4 15-15,0 0-15 0,-5 1 15 0,-1 3-15 0,6-4 24 16,0 0-24-16,-7 3 25 0,-1 1-25 0,8-4 31 16,0 0-31-16,-9 3 31 15,2 1-31-15,7-4 30 0,0 0-30 0,-9 3 30 0,1 0-30 0,8-3 14 16,0 0-14-16,-9 4 15 0,0-1-15 0,9-3 20 15,0 0-20-15,-7 4 20 0,0-3-20 0,7-1 15 16,0 0-15-16,-7 2 15 0,2 0-15 0,5-2 34 16,0 0-34-16,-9 2 35 0,2-2-35 0,7 0 18 0,0 0-18 0,-5 1 18 15,-4-1-18-15,9 0 36 0,0 0-36 16,-5 2 36-16,2 0-36 0,3-2 30 0,0 0-30 0,-7 1 30 16,3-1-30-16,4 0 0 0,0 0 0 0,-2 2 1 15,-3-2-1-15,5 0 11 0,0 0-11 0,-3 2 11 16,3-2-11-16,0 0 9 0,0 0-9 0,-5 2 9 15,3-2-9-15,2 0 8 0,0 0-8 0,-2 1 8 16,-1-1-8-16,3 0 3 0,0 0-3 16,0 0 4-16,0 0-4 0,0 0-1 0,0 0 1 0,0 0 0 15,0 0 0-15,0 0-3 0,0 0 3 0,3 0-3 16,2 2 3-16,-5-2-3 0,0 0 3 0,9 0-3 16,3 0 3-16,-12 0-6 0,0 0 6 0,16 0-6 15,5-2 6-15,-21 2-3 0,0 0 3 0,22-1-3 16,-1-1 3-16,-21 2-2 0,0 0 2 0,21 0-1 15,0 0 1-15,-21 0 0 0,0 0 0 0,19 2 0 0,-1-1 0 16,1 1-8-16,-5 0 8 0,-5-1-8 0,-6-1 8 16,2 0-9-16,2 0 9 0,-5 0-8 0,0 2 8 0,3 0-40 15,-3 1 40-15,1-1-39 0,1-2 39 0,1 0-75 16,2 0 75-16,-5 0-75 0,-1-2 75 0,-1 2-148 16,6-1 148-16,-3 1-147 0,2 0 147 0,4 0-131 15</inkml:trace>
  <inkml:trace contextRef="#ctx0" brushRef="#br0" timeOffset="-69959.876">17501 18839 147 0,'0'-3'0'16,"0"3"0"-16,0 0 0 0,2-19 0 0,3-10 0 0,2 3-10 16,2-1 10-16,-6 10-9 15,3 5 9-15,-3 0 0 0,1 1 0 0,-3 6 0 0,3 4 0 0,-4-3 14 16,2-1-14-16,-1 2 15 0,-1 1-15 0,0 2 34 15,6-4-34-15,-6 4 34 0,3-3-34 0,-3 3 30 16,0 0-30-16,0 0 30 0,0 0-30 0,0 0 23 16,0 0-23-16,0 0 24 0,0 0-24 0,0 0 10 0,0 0-10 15,0 0 10-15,0 0-10 0,0 0 11 0,5-2-11 16,-5 2 11-16,4-3-11 0,-1 1 24 0,2 0-24 16,-3 2 25-16,0 0-25 0,-2 0 12 0,5 0-12 0,-5 0 12 15,0 0-12-15,0 0 35 0,0 4-35 0,0-4 35 16,4 2-35-16,-4-2 11 0,0 0-11 0,1 6 11 15,-1 3-11-15,0-9 20 0,0 0-20 0,0 17 20 16,-1 7-20-16,1-24 8 0,0 0-8 0,-2 27 9 16,0 4-9-16,2-31 25 0,0 0-25 0,-9 31 26 15,1 2-26-15,8-33 12 0,0 0-12 0,-9 29 12 16,2-3-12-16,7-26 27 0,0 0-27 0,-5 22 27 16,-2-5-27-16,0-2 6 0,0-1-6 0,0-5 7 15,5-4-7-15,2-5 5 0,0 0-5 0,0 3 5 16,0-3-5-16,0 0 3 0,0 0-3 0,0 0 3 15,0 0-3-15,0 0 5 0,0 0-5 0,0 0 5 16,-5 2-5-16,5-2 6 0,0 0-6 0,-4 0 6 0,-2 0-6 16,6 0 3-16,0 0-3 0,-6 0 3 0,-1-2-3 15,7 2 6-15,0 0-6 0,-7-2 6 0,4 1-6 0,3 1 13 16,0 0-13-16,-7-2 13 0,5 0-13 0,2 2 15 16,0 0-15-16,-5-1 15 0,3 1-15 0,2 0 1 15,0 0-1-15,0 0 1 0,-3-2-1 0,3 2 1 16,0 0-1-16,0 0 1 0,0 0-1 0,0 0 1 15,0 0-1-15,5-2 1 0,2-1-1 0,-7 3 31 16,0 0-31-16,9-5 31 0,3-2-31 0,-12 7 17 16,0 0-17-16,15-5 17 0,3-2-17 0,-18 7 30 15,0 0-30-15,16-4 30 0,3 3-30 0,-19 1 31 0,0 0-31 16,17 0 31-16,1 1-31 16,-18-1 20-16,0 0-20 0,19 6 20 0,-4 2-20 0,-15-8 2 0,0 0-2 0,16 9 2 15,0-1-2-15,-16-8-29 0,0 0 29 0,15 9-29 16,1-1 29-16,-16-8-94 0,0 0 94 15,21 0-93-15,2-7 93 0,20 1-572 0</inkml:trace>
  <inkml:trace contextRef="#ctx0" brushRef="#br0" timeOffset="-68927.792">17968 18325 102 0,'0'0'0'0,"0"0"41"0,5-7-41 0,-3 4 42 15,2 1-42-15,-4 2 32 0,3-1-32 0,-3 1 33 16,0 0-33-16,0 0 39 0,0 0-39 0,0 0 39 16,0 0-39-16,0 0 17 0,0 0-17 0,0 0 17 15,0 0-17-15,0 0 20 0,0 0-20 0,0 0 20 16,0 0-20-16,0 0 9 0,0 0-9 0,0 0 9 15,0 0-9-15,0 0 1 0,0 0-1 0,0 0 1 16,0 0-1-16,0 0 9 0,0 0-9 0,0 0 9 0,0 0-9 16,0 0 3-16,0 0-3 0,0 0 3 0,0 0-3 15,0 0 5-15,0 0-5 0,0 0 6 0,0 0-6 16,0 0 3-16,0 0-3 0,0 0 3 0,0 0-3 0,0 0 2 16,0 0-2-16,0 0 2 0,0 0-2 15,0 0 4-15,0 0-4 0,0 0 5 0,5-4-5 0,-5 4 6 16,0 0-6-16,6-1 6 0,4-1-6 15,-10 2 3-15,0 0-3 0,9-4 3 0,5 1-3 16,1 0-2-16,3 1 2 0,-3-2-2 0,5-1 2 0,-20 5-88 16,0 0 88-16,27-3-88 0,8-1 88 0,28-2-154 15</inkml:trace>
  <inkml:trace contextRef="#ctx0" brushRef="#br0" timeOffset="-63539.265">18029 18346 113 0,'0'0'0'0,"0"0"13"0,0 0-13 0,0 0 13 15,4-5-13-15,-4 5 11 0,0 0-11 16,0 0 11-16,1-4-11 0,-1 4 5 0,0 0-5 0,0 0 5 15,4-1-5-15,-4 1 0 0,0 0 0 0,0 0 1 16,0 0-1-16,0 0-6 0,0 0 6 0,0 0-6 16,0 0 6-16,0 0-17 0,0 0 17 0,0 0-17 15,0 0 17-15,0 0 0 0,0 0 0 0,0 0 0 16,0 0 0-16,0 0 0 0,0 0 0 0,0 0 1 16,0 0-1-16,0 0 0 0,0 0 0 0,0 0 0 15,0 0 0-15,0 0 5 0,0 0-5 0,0 0 5 16,0 0-5-16,0 0 0 0,0 0 0 0,0 0 1 15,0 0-1-15,0 0 0 0,0 0 0 0,0 0 1 16,0 0-1-16,0 0 0 0,0 0 0 0,0 0 0 0,0 0 0 16,0 0 2-16,0 0-2 0,0 0 2 0,0 0-2 15,0 0 18-15,0 0-18 0,0 0 18 0,0 0-18 0,0 0 22 16,0 0-22-16,0 0 23 0,0 0-23 0,0 0 23 16,0 0-23-16,0 0 24 0,0 0-24 0,0 0 34 15,0 0-34-15,0 0 34 0,0 0-34 0,0 0 29 16,0 0-29-16,0 0 29 0,0 0-29 0,0 0 44 15,0 0-44-15,0 0 45 0,0 0-45 0,0 0 25 16,0 0-25-16,0 0 26 0,0 0-26 0,0 0 35 16,0 0-35-16,0 0 36 0,0 0-36 0,0 0 13 0,0 0-13 15,0 0 14-15,0 0-14 0,0 0 12 16,0 0-12-16,0 0 13 0,0-4-13 0,0 4 16 16,0 0-16-16,0 0 17 0,0-3-17 0,0 3 8 0,0 0-8 0,0 0 8 15,0 0-8-15,0 0 3 16,0 0-3-16,0 0 4 0,0 0-4 0,0 0 3 0,0 0-3 0,0 0 3 15,0 0-3-15,0 0 1 0,0 0-1 0,0 0 2 16,3 1-2-16,-3-1 8 0,0 0-8 0,4 2 9 16,1 0-9-16,-5-2 14 0,0 0-14 0,2 2 15 15,1-1-15-15,-3-1 15 0,0 0-15 0,4 2 15 16,-1-2-15-16,-3 0 9 0,0 0-9 0,4 2 10 16,1-2-10-16,-5 0 4 0,0 0-4 0,9 1 4 15,3 3-4-15,-12-4 3 0,0 0-3 0,12 2 3 16,2-2-3-16,-14 0 5 0,0 0-5 0,12 1 5 15,0-1-5-15,-12 0 6 0,0 0-6 0,14 4 6 16,-2-1-6-16,-12-3 7 0,0 0-7 0,13 4 8 0,-1 1-8 16,-12-5 3-16,0 0-3 0,14 3 4 15,-2 1-4-15,-12-4 6 0,0 0-6 0,12 3 6 0,2 0-6 16,-14-3 7-16,0 0-7 0,12 6 7 0,2-1-7 0,-14-5 22 16,0 0-22-16,12 5 23 0,-5-2-23 15,-7-3 7-15,0 0-7 0,9 5 7 0,0-1-7 0,-9-4 4 16,0 0-4-16,7 3 5 0,0 1-5 0,-7-4 7 15,0 0-7-15,7 1 7 0,-2 1-7 0,-5-2 0 16,0 0 0-16,5 2 1 0,2-2-1 0,-7 0-2 16,0 0 2-16,5 0-2 0,2 0 2 0,-7 0-127 0,0 0 127 15,7 0-126-15,0 2 126 0,7-1-456 16</inkml:trace>
  <inkml:trace contextRef="#ctx0" brushRef="#br0" timeOffset="-60229.04">18181 18181 91 0,'0'0'0'0,"0"0"1"0,0 0-1 0,0 0 2 0,5-6-2 0,-5 6 10 15,0 0-10-15,0 0 11 0,5-4-11 0,-5 4 15 16,0 0-15-16,0 0 16 0,0 0-16 0,0 0 9 0,0 0-9 15,0 0 9-15,0 0-9 0,0 0 16 0,0 0-16 16,0 0 17-16,0 4-17 0,0-4 3 0,0 0-3 0,0 0 4 16,0 0-4-16,0 0 12 15,0 0-12-15,0 0 13 0,0 0-13 0,0 0 23 0,0 0-23 16,0 0 24-16,0 3-24 0,0-3 21 16,0 0-21-16,0 7 21 0,0 3-21 0,0-10 9 0,0 0-9 15,0 16 10-15,2 2-10 0,-2-18 18 0,0 0-18 0,2 24 18 16,1 4-18-16,-3-28 33 0,0 0-33 0,0 31 33 15,4 1-33-15,-4-32 34 0,0 0-34 16,1 33 35-16,3-2-35 0,-4-31 32 0,0 0-32 0,2 29 33 16,1 0-33-16,-3-29 22 0,0 0-22 0,4 26 23 15,-4-4-23-15,0-22 18 0,0 0-18 0,1 22 19 16,1-3-19-16,-2-19 10 0,0 0-10 0,2 17 10 16,-2-3-10-16,0-14-23 0,0 0 23 0,3 13-22 15,1-2 22-15,-4-11-118 0,0 0 118 0,10 5-117 16,8-7 117-16,9 6-207 0</inkml:trace>
  <inkml:trace contextRef="#ctx0" brushRef="#br0" timeOffset="-56004.453">18655 17837 135 0,'0'0'0'0,"0"0"40"0,0 0-40 15,0 0 40-15,1-7-40 0,-1 7 39 0,0 0-39 16,2-3 39-16,0 1-39 0,-2 2 46 0,0 0-46 0,0 0 47 16,0 0-47-16,0 0 29 0,0 0-29 0,0 0 29 15,0 0-29-15,0 0 16 0,0 0-16 0,0 0 17 16,0 5-17-16,0-5 19 0,0 0-19 0,0 14 20 16,0 5-20-16,0-19 8 0,0 0-8 0,0 29 8 15,0 9-8-15,0-38 16 0,0 0-16 0,0 36 17 16,0 1-17-16,0-37 14 0,0 0-14 0,0 33 15 15,0-4-15-15,0-29 25 0,0 0-25 0,0 31 26 16,2 0-26-16,-2-31 6 0,0 0-6 0,0 27 7 16,3-3-7-16,-3-24 5 0,0 0-5 0,0 21 5 15,2-3-5-15,-2-18-5 0,0 0 5 0,1 16-5 16,1-4 5-16,-2-12-97 0,0 0 97 0,4 8-96 0,1-2 96 16,4 7-265-16</inkml:trace>
  <inkml:trace contextRef="#ctx0" brushRef="#br0" timeOffset="-55386.047">18860 17811 819 0,'0'0'0'0,"5"2"-151"0,2 2 151 0,-1-4-150 16,-5-4 150-16,-1 4-64 0,4-2 64 0,-4 2-63 15,0 0 63-15,0 0-14 0,0 0 14 0,0 0-13 16,0 0 13-16,0 0-1 0,0 4 1 0,0-4-1 15,0 0 1-15,0 0 36 0,0 0-36 0,-4 8 36 16,3 6-36-16,1-14 17 0,0 0-17 0,-9 22 17 16,0 7-17-16,9-29 15 0,0 0-15 0,-10 30 15 15,-1 2-15-15,11-32 10 0,0 0-10 0,-14 29 11 16,2 0-11-16,12-29 15 0,0 0-15 0,-10 24 15 16,1-3-15-16,9-21 33 0,0 0-33 0,-7 15 33 0,2-3-33 15,5-12 10-15,0 0-10 0,-2 11 10 16,-3-4-10-16,5-7 12 0,0 0-12 0,-2 6 13 0,4-1-13 15,-2-5 4-15,0 0-4 0,5 4 4 0,4-2-4 0,-9-2 21 16,0 0-21-16,12 0 21 16,0-2-21-16,-12 2 37 0,0 0-37 0,14-2 37 0,2-1-37 0,-16 3 30 15,0 0-30-15,12-2 30 0,2-1-30 0,-14 3 15 16,0 0-15-16,9-2 15 0,-1 2-15 0,-8 0 21 16,0 0-21-16,9 0 21 0,-2 0-21 0,-7 0 1 15,0 0-1-15,7 0 1 0,0 2-1 0,-7-2-1 16,0 0 1-16,7 1-1 0,0-1 1 0,-7 0-5 0,0 0 5 15,10 0-5-15,2 0 5 0,-12 0-34 0,0 0 34 16,14 0-33-16,-3-1 33 0,-11 1-63 0,0 0 63 16,12-2-62-16,-2 0 62 0,-10 2-111 0,0 0 111 15,9-1-111-15,-4-3 111 0,-5 4-120 0,0 0 120 0,4-2-119 16,-1 1 119-16,4-3-100 0</inkml:trace>
  <inkml:trace contextRef="#ctx0" brushRef="#br0" timeOffset="-54993.088">18989 17880 102 0,'0'0'0'0,"0"0"41"16,0 0-41-16,0 7 42 0,-2 3-42 0,2-10 38 15,0 0-38-15,-1 5 38 0,-1-1-38 0,2-4 26 16,0 0-26-16,0 0 26 0,0 3-26 0,0-3 11 16,0 0-11-16,0 0 11 0,0 0-11 0,0 0 12 15,0 0-12-15,0 0 12 0,0 0-12 0,0 0 8 0,0 0-8 16,0 9 8-16,0 4-8 0,0-13 3 15,0 0-3-15,0 24 4 0,-4 9-4 0,4-2 2 0,4 3-2 16,-4-13 2-16,0-8-2 0,0 1 17 16,-4-4-17-16,4 7 17 0,4 2-17 0,-4 3 22 15,0 4-22-15,0-12 23 0,2-7-23 0,-2 1 22 0,1-1-22 16,-1-2 23-16,0-1-23 0,0 1-8 0,0-2 8 0,0-3-8 16,0 4 8-16,0-4-117 0,0 0 117 0,0 0-117 15,0 0 117-15,0 0-106 0</inkml:trace>
  <inkml:trace contextRef="#ctx0" brushRef="#br0" timeOffset="-54589.176">18670 18433 113 0,'0'0'0'0,"0"0"21"0,0 0-21 16,5-5 21-16,6-5-21 0,-11 10 10 0,0 0-10 15,9-5 10-15,-4 0-10 0,-5 5 18 0,0 0-18 16,12-2 19-16,2 2-19 0,-14 0 8 0,0 0-8 16,21-4 9-16,3 1-9 0,-24 3 24 0,0 0-24 15,30-5 25-15,1 0-25 0,-31 5 20 0,0 0-20 16,28-5 20-16,-2-2-20 0,-26 7 1 0,0 0-1 0,21-4 2 16,0 1-2-16,-21 3 10 0,0 0-10 0,14-2 11 15,0 0-11-15,-14 2 0 0,0 0 0 0,12-3 0 16,-1-4 0-16,-11 7-75 0,0 0 75 0,8-3-74 15,1-1 74-15,8-3-67 0</inkml:trace>
  <inkml:trace contextRef="#ctx0" brushRef="#br0" timeOffset="-53839.57">18836 18586 113 0,'3'-5'0'0,"-3"5"54"15,0 0-54-15,9-12 54 0,-2-7-54 0,-7 19 35 16,0 0-35-16,5-11 36 0,-3 3-36 0,-2 8 63 16,0 0-63-16,2-7 64 0,-1 0-64 0,-1 7 74 15,0 0-74-15,6-5 74 0,2 0-74 0,-8 5 65 16,0 0-65-16,7-3 66 0,0-1-66 0,-7 4 60 15,0 0-60-15,7-3 61 0,2 1-61 0,-9 2 41 16,0 0-41-16,7-3 41 0,-2-1-41 0,-5 4 36 0,0 0-36 16,7-2 36-16,-3 1-36 0,-4 1 23 0,0 0-23 15,5 0 24-15,-2 1-24 0,-3-1 27 0,0 0-27 16,5 2 27-16,-1 0-27 0,-4-2 22 0,0 0-22 0,3 2 22 16,3 1-22-16,-6-3 9 0,0 0-9 0,5 5 10 15,0 2-10-15,2 0 18 0,-3 1-18 0,1-1 18 16,-5-2-18-16,2 0 22 0,-2 1-22 0,0-3 23 15,1 0-23-15,-1 3 14 0,-1-1-14 0,1 0 15 16,0-2-15-16,0 2 35 0,-2-1-35 0,2 1 35 16,0-2-35-16,-4 3 11 0,3-1-11 0,1 0 11 15,0-2-11-15,0 1 12 0,0-1-12 0,0 1 13 16,0-3-13-16,0-1 9 0,0 4-9 0,0-4 10 16,0 0-10-16,0 0 3 0,0 0-3 0,0 0 4 15,5 3-4-15,-3-1-76 0,1-2 76 0,1 0-75 0,1 0 75 16,-2 0-80-16,2 0 80 0,-1 0-79 15,-1 0 79-15,1 0-59 0,-1-2 59 0,3 0-58 16,-5 1 58-16,-1 1-50 0,0 0 50 0,7-2-50 0,-1-1 50 16,-6 3-44-16,0 0 44 0,8-4-43 0,4-1 43 15,-12 5-26-15,0 0 26 0,13-3-26 0,1 1 26 0,-14 2-18 16,0 0 18-16,15-2-18 0,-1 2 18 0,-14 0-18 16,0 0 18-16,18 0-18 0,3 2 18 0,-21-2-4 15,0 0 4-15,19 2-3 0,-2 1 3 0,-17-3-3 16,0 0 3-16,14 3-3 0,-2 1 3 0,-12-4 0 15,0 0 0-15,5 3 0 0,2 1 0 0,-7-4 8 16,0 0-8-16,0 7 8 0,0 1-8 0,0-8 34 0,0 0-34 16,-10 17 35-16,-6 7-35 0,16-24 58 0,0 0-58 15,-15 23 58-15,-3-1-58 0,18-22 60 0,0 0-60 16,-19 20 60-16,0-1-60 0,19-19 10 0,0 0-10 16,-19 16 11-16,1-3-11 0,18-13-14 0,0 0 14 0,-17 11-13 15,-1-3 13-15,18-8-164 0,0 0 164 0,-20-2-164 16,-5-6 164-16,25 8-111 0,0 0 111 0,-28-16-111 15,-5-4 111-15,-28-16-216 0</inkml:trace>
  <inkml:trace contextRef="#ctx0" brushRef="#br0" timeOffset="-52035.482">19813 18269 180 0,'0'0'0'0,"0"0"61"16,-2-7-61-16,2 4 62 0,2-1-62 0,-2 4 46 16,0-3-46-16,0 3 46 0,0 0-46 0,0 0 44 15,-2 1-44-15,2-1 45 0,0 0-45 0,0 0 19 16,0 0-19-16,0 0 20 0,-5 0-20 0,5 0 29 0,-3 0-29 16,3 0 29-16,0 0-29 0,0 0 20 0,0 4-20 15,0-4 20-15,-6 2-20 0,6-2 5 0,0 0-5 0,0 0 5 16,0 0-5-16,0 0 15 0,-1 3-15 0,1-3 15 15,0 0-15-15,0 0 8 0,0 0-8 0,0 0 9 16,0 0-9-16,0 0 3 0,0 3-3 0,0-3 4 16,0 0-4-16,0 0 2 0,0 0-2 0,0 0 3 15,3 2-3-15,1 0 1 0,1 1-1 0,-2-1 2 16,3 0-2-16,-3-2 0 0,2 0 0 0,-1 0 0 16,1-2 0-16,-2 2 0 0,1-2 0 0,-1 2 0 15,1 0 0-15,-1 2 0 0,-1 0 0 0,3-2 0 16,1 0 0-16,1 1 0 0,-4 1 0 0,2-2 0 15,-1 0 0-15,-1 0 0 0,2 2 0 0,1-2 0 0,-1 0 0 16,2 0 2-16,0-2-2 0,2-1 2 16,1-2-2-16,-10 5 12 0,0 0-12 0,14-6 13 0,5 1-13 15,-19 5 15-15,0 0-15 0,23-3 16 0,6-1-16 16,-29 4 9-16,0 0-9 0,30-3 10 0,1 1-10 0,-31 2 25 16,0 0-25-16,30-1 26 0,1 1-26 0,-31 0 6 15,0 0-6-15,26-4 6 0,-1-3-6 0,-6 6 34 16,-5 1-34-16,0 0 34 0,-7 0-34 0,0 1 5 15,0 1-5-15,-2-2 5 0,0-2-5 0,0 4 0 16,-1 1 0-16,-1-1 0 0,4 0 0 0,-5 0-89 16,5-1 89-16,-3-1-88 0,1 0 88 0,-5 0-138 15,0 0 138-15,5 0-138 0,2 0 138 0,5 0-251 16</inkml:trace>
  <inkml:trace contextRef="#ctx0" brushRef="#br0" timeOffset="-50842.439">20059 18072 740 0,'0'0'0'0,"0"0"-159"0,0 0 159 0,0 0-158 15,1-7 158-15,-1 7-53 0,0 0 53 0,0 0-52 16,6-3 52-16,-6 3 0 0,0 0 0 0,0 0 0 16,0 0 0-16,0 0 4 0,0 0-4 0,0 0 4 0,0 0-4 15,0 0 46-15,0 0-46 0,0 0 47 0,0 0-47 16,0 0 35-16,0 0-35 0,0 0 36 0,0 0-36 16,0 0 15-16,0 0-15 0,0 0 16 0,0 0-16 15,0 0 22-15,0 0-22 0,0 0 22 16,0 0-22-16,0 0 32 0,0 0-32 0,0 0 33 0,0 5-33 0,0-5 10 15,0 0-10-15,0 3 11 0,-4 1-11 0,4-4 30 16,0 0-30-16,0 6 30 0,0 3-30 0,0-9 28 16,0 0-28-16,0 20 28 0,0 8-28 0,0-28 38 15,0 0-38-15,0 32 38 0,0 6-38 0,0-38 23 16,0 0-23-16,0 40 24 0,0 1-24 0,0-41 10 16,0 0-10-16,4 39 11 0,-4 0-11 0,0-39-82 0,0 0 82 15,8 31-81-15,8-5 81 0,-16-26-102 0,0 0 102 16,7 3-102-16,-4-18 102 0,8 3-323 0</inkml:trace>
  <inkml:trace contextRef="#ctx0" brushRef="#br0" timeOffset="7175.471">20585 17791 124 0,'0'0'0'0,"0"0"38"16,0 0-38-16,0 0 39 0,0 0-39 0,0 0 44 16,0 0-44-16,0 0 44 0,0 0-44 0,0 0 58 15,0 0-58-15,0 0 59 0,0 0-59 16,0 0 44-16,0 0-44 0,0 0 45 0,0 3-45 0,0-3 60 0,0 0-60 15,0 5 60-15,-2 2-60 0,2-7 50 0,0 0-50 16,-2 23 50-16,1 7-50 0,1-30 55 0,0 0-55 0,-2 38 55 16,0 7-55-16,2-45 50 0,0 0-50 0,-2 41 50 15,-1 2-50-15,3-43 43 0,0 0-43 0,-4 41 43 16,1-2-43-16,3-39 42 0,0 0-42 0,-2 38 42 16,4-4-42-16,-2-34 26 0,0 0-26 0,0 29 26 15,2-5-26-15,-2-24 5 0,0 0-5 0,1 19 5 16,3-5-5-16,-4-14-50 0,0 0 50 0,0 12-49 15,0-4 49-15,0-8-96 0,0 0 96 0,5 4-96 16,2-8 96-16,5 4-566 0</inkml:trace>
  <inkml:trace contextRef="#ctx0" brushRef="#br0" timeOffset="7762.91">20874 17688 785 0,'0'3'0'16,"0"-3"109"-16,0 0-109 0,0 0 109 0,7 2-109 0,-7-2 69 15,0 0-69-15,3 0 69 0,-1 0-69 0,-2 0-102 16,0 0 102-16,0 0-102 0,4 0 102 0,-4 0-81 16,0 0 81-16,0 0-80 0,0 0 80 0,0 0-42 15,0 0 42-15,0 0-42 0,0 0 42 0,0 0-1 0,0 0 1 16,0 0 0-16,0 0 0 0,0 0 4 0,-4 4-4 15,4-4 5-15,-2 3-5 0,2-3 46 16,0 3-46-16,-3 3 47 0,-1 0-47 0,-1 6 39 0,-3 2-39 16,2-5 39-16,3-6-39 0,-2 2 45 0,3-1-45 0,-3 6 46 15,-2 4-46-15,7-14 47 0,0 0-47 0,-9 20 47 16,0 8-47-16,9-28 30 0,0 0-30 0,-10 31 30 16,-1 3-30-16,11-34 9 0,0 0-9 0,-10 37 10 15,-1 3-10-15,3-2 19 0,1-2-19 0,3-14 20 16,4-8-20-16,-3 1 38 0,3-3-38 0,0 5 38 15,3 4-38-15,-3 3 18 0,2 5-18 0,0-12 19 16,-2-7-19-16,0-10 21 0,0 0-21 0,5 22 21 16,2 4-21-16,-7-26-9 0,0 0 9 0,10 24-8 15,6-2 8-15,-16-22-50 0,0 0 50 0,21 11-50 16,7-11 50-16,-28 0-46 0,0 0 46 0,28-9-45 16,3-10 45-16,-31 19-43 0,0 0 43 0,28-24-42 15,-2-5 42-15,-26 29-36 0,0 0 36 0,21-27-36 0,-4-1 36 16,-17 28 1-16,0 0-1 0,9-20 1 15,-2 3-1-15,-7 17 58 0,0 0-58 0,2-14 59 0,-6 4-59 16,4 10 108-16,0 0-108 0,-8-7 108 16,-6 2-108-16,-5 3 108 0,-1 4-108 0,3-2 108 15,5 0-108-15,-4 3 68 0,-1 0-68 0,4 1 68 0,5-2-68 0,-4 3-12 16,-2 0 12-16,5-2-12 0,2-1 12 0,-3 3-130 16,-3 2 130-16,5-4-129 0,-5 1 129 0,13-4-137 15,0 0 137-15,-24 8-137 0,-7 6 137 0,-29 8-727 0</inkml:trace>
  <inkml:trace contextRef="#ctx0" brushRef="#br0" timeOffset="8206.714">20367 18497 460 0,'0'0'0'15,"0"0"35"-15,0 0-35 0,5-7 36 0,7-3-36 16,-12 10 31-16,0 0-31 0,9-6 31 0,0 1-31 15,-9 5 20-15,0 0-20 0,10-1 20 0,4-1-20 0,-14 2 19 16,0 0-19-16,16-2 20 0,1 2-20 0,-17 0 24 16,0 0-24-16,21 0 25 0,5-2-25 0,-26 2 14 15,0 0-14-15,35-3 15 0,2-4-15 0,-37 7 10 16,0 0-10-16,40-7 11 0,5-1-11 0,-45 8 10 16,0 0-10-16,47-12 10 0,4-2-10 15,-51 14 15-15,0 0-15 0,52-14 15 0,4 1-15 0,-56 13 3 0,0 0-3 16,50-16 4-16,1-3-4 0,-51 19 0 15,0 0 0-15,40-12 0 0,-4 5 0 0,-36 7-99 0,0 0 99 16,32-6-99-16,-8-1 99 0,-24 7-151 0,0 0 151 16,19-4-151-16,-5 4 151 0,19-3-149 0</inkml:trace>
  <inkml:trace contextRef="#ctx0" brushRef="#br0" timeOffset="8895.327">20775 18651 628 0,'1'-5'0'15,"1"-7"81"-15,-2-5-81 0,5 5 82 0,2 0-82 16,-1 5 38-16,-6 2-38 0,1 1 38 0,3 1-38 15,-4 3 23-15,3-4-23 0,-3 4 24 0,0 0-24 16,0 0 34-16,0 0-34 0,0 0 34 0,0 0-34 0,0 0 40 16,-5-1-40-16,5 1 40 0,-2-4-40 0,2 4 15 15,0 0-15-15,0 0 16 0,7-5-16 16,-7 5 3-16,0 0-3 0,2-3 4 0,3-1-4 0,-5 4 0 16,0 0 0-16,7-3 0 0,4 1 0 0,-3 0-7 15,3 1 7-15,-2 1-6 0,-1 0 6 0,-8 0-17 16,0 0 17-16,9 3-17 0,1 0 17 0,-10-3-16 0,0 0 16 15,6 6-15-15,1-1 15 0,-7-5-2 16,0 0 2-16,7 8-1 0,-2 3 1 0,-5-11 0 0,0 0 0 16,3 12 0-16,-1 0 0 0,-2-12 4 0,0 0-4 15,0 13 5-15,0 1-5 0,0-14 8 0,0 0-8 0,-2 12 9 16,1-2-9-16,1-10 9 0,0 0-9 0,-2 9 9 16,2-4-9-16,0-5 1 0,0 0-1 0,0 5 1 15,0 0-1-15,0-5-2 0,0 0 2 0,0 4-1 16,0-1 1-16,0-3-6 0,0 0 6 0,0 0-6 15,0 0 6-15,0 0-9 0,0 0 9 0,0 0-9 16,0 0 9-16,0 0-4 0,0 0 4 0,0 0-3 16,7 2 3-16,-7-2-6 0,0 0 6 0,3 2-6 15,1-2 6-15,-4 0-7 0,0 0 7 0,3 0-7 16,2 0 7-16,-5 0-3 0,0 0 3 0,7 1-3 16,4 3 3-16,-11-4-6 0,0 0 6 0,12 7-6 15,2 1 6-15,-14-8 0 0,0 0 0 0,10 10 0 0,1 4 0 16,-11-14 6-16,0 0-6 0,7 22 7 0,-4 9-7 15,-3-31 39-15,0 0-39 0,-5 33 40 16,-5 3-40-16,10-36 70 0,0 0-70 0,-12 29 70 0,-1-3-70 16,13-26 63-16,0 0-63 0,-17 22 63 0,-6-3-63 0,1-4 70 15,-1-3-70-15,9-3 71 0,5-6-71 0,9-3 0 16,0 0 0-16,-15-5 0 0,-3-7 0 0,18 12-62 16,0 0 62-16,-14-29-62 0,7-14 62 0,7 43-87 15,0 0 87-15,-8-43-87 0,1-7 87 0,-7-42-805 16</inkml:trace>
  <inkml:trace contextRef="#ctx0" brushRef="#br0" timeOffset="9158.398">21679 18298 113 0,'0'0'0'0,"0"0"0"0,0 0 0 0,0 0 1 16,-2-7-1-16,0 0-26 15</inkml:trace>
  <inkml:trace contextRef="#ctx0" brushRef="#br0" timeOffset="9493.59">21658 18255 102 0,'0'0'0'0,"0"0"0"0,3 5 0 0,-3-1 75 0,-3-3-75 0,3-1 75 0,-4 0-75 16,3 0 90-16,-5-1-90 0,3 1 90 0,1-2-90 15,-1 2 77-15,-1-2-77 0,1 2 78 0,-1-1-78 16,-1 1 71-16,0-2-71 0,1 2 71 0,1 0-71 16,3 0 55-16,0 0-55 0,-4 2 56 0,-1-1-56 0,5-1 51 15,0 0-51-15,-5 2 51 0,-2-2-51 0,7 0 54 16,0 0-54-16,-5 2 55 0,0-2-55 0,5 0 60 15,0 0-60-15,-6 1 60 0,3 1-60 0,3-2 68 16,0 0-68-16,-4 2 68 0,1-2-68 0,3 0 42 0,0 0-42 16,0 0 43-16,-4 2-43 0,4-2 43 0,0 0-43 15,0 0 44-15,-1 3-44 0,1-3 27 0,1 3-27 16,3-3 27-16,-1-1-27 0,3 1 16 0,1 0-16 0,-2 0 17 16,3 0-17-16,-2 0 35 0,1 0-35 0,1 0 36 15,1 0-36-15,2 1 11 0,-1 1-11 16,0-2 11-16,1 0-11 0,1 0 6 0,2 2-6 0,-2-2 6 15,6 0-6-15,-3 3 4 0,3 1-4 16,1-3 4-16,2 1-4 0,-21-2 2 0,0 0-2 0,26 2 2 16,5-2-2-16,-31 0-4 0,0 0 4 0,35 0-3 15,-2 0 3-15,-1 0-140 0,-3-2 140 0,-3-3-139 16,-1-4 139-16,-25 9-137 0,0 0 137 0,3-6-136 16,-15 0 136-16,3-6-749 0</inkml:trace>
  <inkml:trace contextRef="#ctx0" brushRef="#br0" timeOffset="22623.289">22714 17811 315 0,'0'0'0'0,"0"0"86"0,0 0-86 0,-7 0 87 16,0 2-87-16,7-2-1 0,0 0 1 0,-4 0 0 16,2-2 0-16,2 2 10 0,0 0-10 0,-1-3 11 15,1 0-11-15,-4-1 22 0,4 2-22 0,0 2 22 16,-3-3-22-16,3 3 46 0,-2 0-46 0,2 0 47 15,-7 0-47-15,4 0 56 0,-1 0-56 0,1 0 57 0,1 0-57 16,-2 0 55-16,3 0-55 0,-3 0 56 16,2-2-56-16,-3 2 51 0,2-1-51 0,-3 1 51 0,3-2-51 15,0 2 44-15,-1 0-44 0,1 0 44 0,1 0-44 0,-5 0 29 16,0 2-29-16,3-2 29 0,1 0-29 16,-2 0 16-16,-2 1-16 0,1-1 17 0,1 0-17 0,-3 0 35 15,-1 0-35-15,2 0 36 0,2 0-36 0,5 0 1 16,0 0-1-16,-16 4 2 0,-7-1-2 0,23-3 14 15,0 0-14-15,-21 4 15 0,1-1-15 0,20-3 3 16,0 0-3-16,-20 3 4 0,3-1-4 0,17-2 2 16,0 0-2-16,-17 2 3 0,1 0-3 0,16-2-3 15,0 0 3-15,-18 1-3 0,3 3 3 0,15-4-15 0,0 0 15 16,-14 5-14-16,2 2 14 0,12-7-26 0,0 0 26 0,-14 10-25 16,1 4 25-16,13-14-13 0,0 0 13 15,-12 19-13-15,2 3 13 0,10-22-11 0,0 0 11 0,-7 29-10 16,2 7 10-16,5-36-10 0,0 0 10 0,-2 32-10 15,4 1 10-15,-2-33 0 0,0 0 0 0,3 31 0 16,6-4 0-16,-9-27 1 0,0 0-1 0,5 24 2 16,5-5-2-16,-10-19 6 0,0 0-6 0,16 14 6 15,3-4-6-15,-19-10 3 0,0 0-3 0,25 2 4 16,3-7-4-16,-28 5 2 0,0 0-2 0,26-12 2 16,2-6-2-16,-28 18 17 0,0 0-17 0,26-23 17 15,2-7-17-15,-28 30 0 0,0 0 0 0,17-25 1 16,-5 1-1-16,-12 24 1 0,0 0-1 0,9-17 1 15,-4 3-1-15,-5 14 22 0,0 0-22 0,4-10 23 16,1 1-23-16,-5 9 20 0,0 0-20 0,0-5 20 16,2 1-20-16,-2 4 17 0,0 0-17 0,0 0 17 0,1-3-17 15,-1 3 1-15,0 0-1 0,0 0 2 0,0 0-2 16,0 0-1-16,0 0 1 0,0 0 0 0,4-2 0 16,-4 2-1-16,0 0 1 0,3-1-1 0,1-1 1 0,-4 2-2 15,0 0 2-15,3-2-1 0,1 0 1 0,-4 2 1 16,0 0-1-16,0 0 1 0,0 0-1 0,0 0 5 15,0 0-5-15,0 0 5 0,0 0-5 0,0 0 32 16,0 0-32-16,0 0 33 0,0 0-33 0,0 0 9 16,0 0-9-16,0 0 10 0,-5 2-10 0,5-2 30 15,0 0-30-15,0 0 30 0,-2 4-30 0,2-4 28 0,0 0-28 16,0 0 28-16,0 3-28 0,0-3 14 0,0 0-14 16,0 0 15-16,-2 5-15 0,2-5 12 0,0 0-12 0,-2 4 12 15,2-3-12 1,0-1 25-16,0 0-25 0,0 0 26 0,-1 4-26 0,1-4 12 0,0 0-12 0,0 0 12 15,0 0-12-15,0 0 27 0,0 0-27 0,0 0 27 16,0 0-27-16,0 0 2 0,0 0-2 0,-2 3 3 16,0 1-3-16,2-4 13 0,0 0-13 0,0 12 13 15,0 3-13-15,0-15-50 0,0 0 50 0,0 22-50 16,0 6 50-16,0 1-57 0,-2 3 57 0,1-13-56 16,1-7 56-16,-2 2-40 0,2-2 40 0,0 2-40 15,-5-1 40-15,1 6-15 0,1 2 15 0,1-9-14 16,4-4 14-16,-2 3-13 0,3-1 13 0,-3-5-12 15,0-3 12-15,0 1-9 0,0 1 9 0,0-4-8 16,0 3 8-16,0-3-24 0,0 0 24 0,0 0-23 16,0 0 23-16,0 0-13 0,0 0 13 15,0 0-12-15,0 0 12 0,0 0-63 0,0 0 63 0,0 0-63 0,0 0 63 16,0 0-92-16,-3 3 92 0,3-3-92 16,-4 2 92-16,4-2-137 0,0 0 137 0,-5 0-137 0,0 0 137 0,-6 0-428 15</inkml:trace>
  <inkml:trace contextRef="#ctx0" brushRef="#br0" timeOffset="22981.965">22412 18402 247 0,'0'-3'0'0,"0"3"46"0,0 0-46 15,0-3 46-15,-7-1-46 0,7 4 68 0,0 0-68 16,-3-3 69-16,1 1-69 0,2 2 77 0,0 0-77 0,0 0 77 15,-3-2-77-15,3 2 66 0,0 0-66 0,0 0 66 16,0 0-66-16,0 0 49 0,0 0-49 0,0 0 49 16,-2 4-49-16,2-4 23 0,0 0-23 0,0 0 24 15,0 5-24-15,0-5 36 0,0 0-36 0,3 5 36 16,4 0-36-16,-7-5 20 0,0 0-20 0,16 5 20 16,5 2-20-16,-21-7 52 0,0 0-52 0,24 7 52 15,4-2-52-15,-28-5 27 0,0 0-27 0,26 7 27 16,2 0-27-16,-28-7 10 0,0 0-10 0,23 7 11 15,1-2-11-15,-24-5 20 0,0 0-20 0,18 3 20 16,-3 1-20-16,-15-4 0 0,0 0 0 0,14 3 0 16,-2-1 0-16,-12-2-41 0,0 0 41 0,9 3-41 15,2-1 41-15,-11-2-71 0,0 0 71 0,10 2-70 0,-5-1 70 16,-5-1-126-16,0 0 126 0,11 0-126 0,3-3 126 16,10 0-481-16</inkml:trace>
  <inkml:trace contextRef="#ctx0" brushRef="#br0" timeOffset="23732.242">22430 18639 449 0,'0'0'0'0,"0"0"1"0,0 0-1 0,12-7 1 16,12-5-1-16,-5 3 5 0,-1-1-5 0,-6 3 5 16,0 4-5-16,-12 3 6 0,0 0-6 0,12-5 6 15,6 0-6-15,-18 5 0 0,0 0 0 0,14-6 1 0,-2 0-1 16,-12 6-1-16,0 0 1 0,12-7 0 0,-1 0 0 16,-11 7-1-16,0 0 1 0,10-4 0 0,-1 1 0 0,-9 3 1 15,0 0-1-15,7 0 2 0,0 0-2 16,0 2 18-16,1 1-18 0,-6-1 19 0,0 0-19 0,-2-2 39 15,0 0-39-15,3 5 40 0,1 0-40 0,-4-5 48 16,0 0-48-16,5 10 48 0,4 4-48 0,-4 1 42 16,-3 4-42-16,0-9 42 0,-1-3-42 0,-2 0 36 15,-1 0-36-15,-7 8 36 0,-3 6-36 0,12-21 24 16,0 0-24-16,-11 24 25 0,-3 2-25 0,14-26 27 16,0 0-27-16,-13 24 27 0,-1-2-27 0,14-22 22 0,0 0-22 15,-13 19 22-15,1-2-22 0,12-17 40 0,0 0-40 16,-10 14 40-16,-1-2-40 0,11-12 22 0,0 0-22 15,-10 13 22-15,-6-1-22 0,16-12 28 0,0 0-28 16,-14 11 28-16,-5-5-28 0,19-6 13 0,0 0-13 0,-14 6 14 16,2-3-14-16,12-3 36 0,0 0-36 0,-9 2 36 15,2-2-36-15,7 0 11 0,0 0-11 0,-7 0 11 16,2 0-11-16,5 0 12 0,0 0-12 0,-3 0 13 16,-1 0-13-16,4 0 9 0,0 0-9 0,7-5 10 15,5-2-10-15,-12 7 1 0,0 0-1 0,19-11 1 16,9-1-1-16,-28 12 7 0,0 0-7 0,26-10 8 15,1-2-8-15,-27 12 0 0,0 0 0 0,29-8 1 16,-3-1-1-16,-26 9 0 0,0 0 0 0,33-5 1 16,2 1-1-16,-35 4-6 0,0 0 6 0,37-1-5 15,1 1 5-15,-38 0-85 0,0 0 85 0,39 0-85 0,1 0 85 16,-40 0-130-16,0 0 130 0,33-2-130 16,-5 0 130-16,33-1-593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11:04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3714 12160 382 0,'0'0'0'0,"-3"0"0"0,-1 2 0 0,4-2 0 0,0 0 0 16,0 0 1-16,0 0-1 0,0 0 2 0,0 0-2 15,0 0 2-15,7-2-2 0,-7 2 1 0,0 0-1 16,0 0 1-16,5-2-1 0,-5 2-2 0,0 0 2 16,0 0-1-16,4 0 1 0,-4 0 7 0,0 0-7 0,0 0 7 15,0 0-7-15,0 0 45 0,0 0-45 0,0 0 45 16,0 0-45-16,0 0 38 0,0 0-38 0,0 0 38 16,0 0-38-16,0 0 34 0,0 0-34 0,0 0 35 15,0 0-35-15,0 0 24 0,0 0-24 0,0 0 25 16,-4 5-25-16,4-5 5 0,0 0-5 0,0 7 5 15,-3-2-5-15,3-5 9 0,0 0-9 0,-2 12 9 16,-1 4-9-16,3-16 3 0,0 0-3 0,-6 27 4 16,0 11-4-16,6-38 2 0,0 0-2 0,-6 37 2 15,3 3-2-15,3-40 4 0,0 0-4 0,-5 44 5 16,1 4-5-16,4-48 6 0,0 0-6 0,-3 55 6 0,1 7-6 16,2-62 3-16,0 0-3 0,0 68 3 0,2 8-3 15,-2-76 12-15,0 0-12 0,3 96 12 0,6 17-12 16,-9-113 8-16,0 0-8 0,7 113 8 0,-2 5-8 15,-5-118 23-15,0 0-23 0,9 122 24 0,3 1-24 0,-12-123 13 16,0 0-13-16,14 125 13 0,5 0-13 0,-19-125 18 16,0 0-18-16,14 129 18 0,-2 1-18 15,-12-130 24-15,0 0-24 0,12 130 25 0,-3 2-25 0,-9-132 21 16,0 0-21-16,5 139 21 0,-1 6-21 0,-4-145 25 16,0 0-25-16,0 154 26 0,-4 7-26 0,4-161 33 15,0 0-33-15,-3 153 33 0,1-6-33 0,2-147 19 16,0 0-19-16,-3 132 20 0,3-10-20 0,0-122 36 0,0 0-36 15,0 109 36-15,3-13-36 0,-3-96 42 0,0 0-42 16,0 98 43-16,0-11-43 0,0-87 56 0,0 0-56 0,5 83 56 16,0-10-56-16,-5-73 33 0,0 0-33 15,7 72 33-15,-3-5-33 0,-4-67 26 0,0 0-26 0,0 63 26 16,-4-4-26-16,4-59 1 0,0 0-1 0,-3 58 2 16,-6-2-2-16,9-56-3 0,0 0 3 0,-5 45-2 15,-4-11 2-15,9-34-49 0,0 0 49 0,-8 24-49 16,-3-10 49-16,11-14-79 0,0 0 79 15,-5 12-78-15,0-7 78 0,5-5-178 0,0 0 178 0,-7 5-178 16,2-3 178-16,5-2-169 0,0 0 169 0,-7-10-169 16,-2-11 169-16,-5-10-335 0</inkml:trace>
  <inkml:trace contextRef="#ctx0" brushRef="#br0" timeOffset="1251.772">2136 15600 998 0,'0'0'0'0,"12"-4"0"0,2-1 0 0,-14 5 92 15,0 0-92-15,9-3 93 0,-2 1-93 0,-7 2-132 16,0 0 132-16,0 0-131 0,0 0 131 0,0 0-105 15,0 0 105-15,0 0-105 0,0 3 105 0,0-3-88 16,5 2 88-16,-2 0-88 0,3-2 88 0,-3 0-36 0,-3 0 36 16,5 0-36-16,2 0 36 0,-2 0 0 0,1-2 0 15,1 2 1-15,1 0-1 0,-8 0 8 0,0 0-8 0,9 2 8 16,7 0-8-16,-16-2 10 0,0 0-10 0,17 1 10 16,9 1-10-16,-26-2 17 0,0 0-17 15,30 2 17-15,8 1-17 0,-38-3 33 0,0 0-33 0,39 4 33 16,-1 1-33-16,0-2 46 0,1-1-46 0,-10 1 46 15,-8 1-46-15,5-1 34 0,-1-1-34 0,1 1 35 16,-2 1-35-16,-24-4 26 0,0 0-26 0,30 1 26 16,8 1-26-16,-38-2 17 0,0 0-17 15,47 2 17-15,4-2-17 0,-51 0 35 0,0 0-35 0,55 3 36 16,5 2-36-16,-10-5 28 0,-3 2-28 0,-3 0 28 16,-2 0-28-16,-42-2 8 0,0 0-8 0,54 1 9 15,3 1-9-15,-57-2 19 0,0 0-19 0,63 3 20 16,1 1-20-16,-64-4 22 0,0 0-22 0,79 2 23 0,2-1-23 15,-81-1 8-15,0 0-8 0,86 2 8 0,3 0-8 16,-89-2 17-16,0 0-17 0,83 1 17 0,-1 3-17 16,-82-4 33-16,0 0-33 0,77 0 34 0,-6-2-34 15,-71 2 1-15,0 0-1 0,72-3 2 0,-3-1-2 16,-6 1 6-16,-7-1-6 0,-18 4 7 0,-8 2-7 16,-30-2 15-16,0 0-15 0,38 2 15 0,4 0-15 15,-42-2 3-15,0 0-3 0,50 1 4 0,10-1-4 0,-60 0 6 16,0 0-6-16,76 0 7 0,13 0-7 15,-89 0 22-15,0 0-22 0,86 0 23 0,-1-1-23 0,-85 1 2 16,0 0-2-16,85-6 2 0,2 0-2 0,-13 0 13 0,-7 3-13 16,-19 0 13-16,-19 1-13 0,6 0 33 15,-2-1-33-15,0 1 34 0,-1 0-34 0,-32 2 1 0,0 0-1 16,48-1 2-16,8-3-2 0,-4 2 21 0,2-1-21 0,-3 3 21 16,-8 0-21-16,-4 0 0 0,-1 0 0 0,-1 0 1 15,-3 0-1-15,-34 0 1 0,0 0-1 0,51 2 1 16,10 1-1-16,-4 1 3 0,-1-1-3 0,-5 0 4 15,-8 1-4-15,3-2 5 0,-3-2-5 0,-1 1 5 16,0 4-5-16,-42-5 7 0,0 0-7 0,56 2 8 16,8 3-8-16,-64-5 15 0,0 0-15 0,80 7 15 15,9 3-15-15,-19-4 3 0,-4-3-3 0,-19-1 4 16,-17-1-4-16,-30-1 6 0,0 0-6 0,47 4 7 16,7-1-7-16,-54-3 0 0,0 0 0 0,52 4 1 15,4 1-1-15,-56-5 0 0,0 0 0 0,54 2 0 0,-2-2 0 16,-52 0-3-16,0 0 3 0,50-4-2 0,-3-3 2 15,-47 7-88-15,0 0 88 0,49-13-87 16,0-8 87-16,-49 21-85 0,0 0 85 0,24-38-85 16,-20-15 85-16,25-38-804 0</inkml:trace>
  <inkml:trace contextRef="#ctx0" brushRef="#br0" timeOffset="2581.422">3181 13775 662 0,'0'0'0'0,"4"-15"0"0,3-11 0 16,-7 26 68-16,0 0-68 0,1-7 68 0,-2 9-68 15,1-2 70-15,0 0-70 0,0 3 71 16,-4 3-71-16,4-6 56 0,0 0-56 0,0 6 56 0,0-4-56 0,0-2 49 16,-3 2-49-16,3-2 50 0,0 0-50 0,0 0 64 15,-6-4-64-15,6-2 65 0,-3 0-65 0,3 6 58 16,0 0-58-16,-5-10 58 0,1-2-58 0,4 12 57 15,0 0-57-15,-3-14 58 0,3-3-58 0,0 17 40 16,0 0-40-16,3-24 40 0,6-6-40 0,-9 30 18 16,0 0-18-16,16-35 19 0,3-4-19 0,-19 39 0 15,0 0 0-15,28-41 1 0,6-4-1 0,-34 45-6 0,0 0 6 16,39-51-5-16,11-2 5 0,-50 53-26 16,0 0 26-16,60-67-26 0,11-8 26 0,-71 75-8 0,0 0 8 0,73-74-7 15,4 0 7-15,-77 74-11 0,0 0 11 0,83-67-10 16,8 6 10-16,-91 61-16 0,0 0 16 0,84-60-15 15,-3 1 15-15,-81 59-4 0,0 0 4 0,93-54-3 16,1 1 3-16,-94 53-13 0,0 0 13 0,89-47-12 16,0 3 12-16,-16 6-4 0,-11 4 4 0,-6 6-3 15,-2 6 3-15,-54 22-3 0,0 0 3 0,68-26-2 16,9-1 2-16,-13 1-2 0,-5 1 2 0,-8 4-1 16,-4 2 1-16,-47 19-4 0,0 0 4 15,68-19-4-15,9 1 4 0,-77 18 0 0,0 0 0 0,76-16 0 16,10 1 0-16,-86 15 0 0,0 0 0 0,87-11 0 15,3 3 0-15,-90 8 0 0,0 0 0 0,93-4 0 16,1 4 0-16,-94 0-2 0,0 0 2 16,92 2-1-16,-1 3 1 0,-91-5-2 0,0 0 2 0,94 5-1 0,2 2 1 15,-96-7 0-15,0 0 0 0,88 5 0 0,-2 2 0 16,-86-7 0-16,0 0 0 0,80 7 0 0,-3 3 0 16,-77-10 0-16,0 0 0 0,80 14 0 0,2 2 0 15,-14-1 5-15,-9-1-5 0,-21-4 5 0,-14-5-5 0,6 4 0 16,-7 1 0-16,6-2 1 0,1 1-1 0,-30-9 3 15,0 0-3-15,38 12 3 0,4 0-3 0,-42-12 5 16,0 0-5-16,44 14 6 0,3-1-6 0,-7-1 7 16,-2-1-7-16,-12-3 7 0,-5-3-7 0,-3 1 15 15,-5-1-15-15,3-4 15 0,-7 3-15 0,-9-4 3 16,0 0-3-16,12 3 4 0,0 1-4 0,-12-4-19 0,0 0 19 16,9 3-18-16,5-1 18 0,-7-2-80 0,-2 0 80 15,4 0-79-15,0-2 79 0,-9 2-148 0,0 0 148 16,12-5-148-16,2-5 148 0,14-6-671 0</inkml:trace>
  <inkml:trace contextRef="#ctx0" brushRef="#br0" timeOffset="5661.581">3554 13979 494 0,'0'0'0'0,"7"-2"0"0,-2 1 0 0,-5 1 38 16,0 0-38-16,4-2 39 0,1 2-39 0,-5 0 40 15,0 0-40-15,0 0 40 0,3 0-40 0,-3 0 33 16,0 0-33-16,0 0 33 0,6 2-33 0,-6-2 38 16,0 0-38-16,3 1 39 0,0-1-39 0,-3 0 22 0,0 0-22 15,2 2 23-15,2 0-23 0,-4-2 53 0,0 0-53 16,3 2 54-16,2 1-54 0,-5-3 46 0,0 0-46 15,6 5 47-15,6 0-47 0,-12-5 36 0,0 0-36 16,12 9 37-16,9 1-37 0,-21-10 27 0,0 0-27 16,23 14 27-16,4 1-27 0,-27-15 25 0,0 0-25 0,32 16 26 15,4 1-26-15,-1-2 38 0,-2-1-38 16,-1-4 39-16,-4-1-39 0,-2 1 37 0,0-1-37 0,-2 1 38 16,2 0-38-16,-26-10 15 0,0 0-15 0,39 14 16 15,6 1-16-15,-45-15 7 0,0 0-7 0,56 17 8 16,8 6-8-16,-64-23-4 0,0 0 4 15,68 20-3-15,4 4 3 0,-72-24-4 0,0 0 4 0,97 26-4 16,22 1 4-16,-119-27 0 0,0 0 0 0,108 23 0 16,1-3 0-16,-109-20 1 0,0 0-1 0,114 14 2 15,-3-7-2-15,-111-7 29 0,0 0-29 0,110 3 29 16,5-3-29-16,-115 0 5 0,0 0-5 0,115-2 6 16,0-3-6-16,-115 5 35 0,0 0-35 0,115-7 36 0,1-1-36 15,-116 8 18-15,0 0-18 0,117-12 18 0,2-5-18 16,-18 3 41-16,-12 0-41 0,-16 1 41 0,-16-3-41 0,-57 16 22 15,0 0-22-15,77-22 23 0,8-4-23 16,-12 2 35-16,-6 0-35 0,-12 4 36 0,-8 1-36 16,-47 19 43-16,0 0-43 0,51-28 43 0,5-4-43 0,-56 32 24 15,0 0-24-15,59-34 25 0,0-6-25 0,-59 40 36 16,0 0-36-16,56-34 36 0,-9 3-36 0,-14 11 32 16,-16 8-32-16,-1 3 32 0,-11 4-32 0,4 0 31 15,-4 3-31-15,-1-1 31 0,-1 3-31 0,-3 0 8 16,4 0-8-16,-4 0 8 0,0 0-8 0,0 0 6 15,0 0-6-15,0 0 6 0,0 0-6 0,0 0-26 0,0 0 26 16,0 0-26-16,0 0 26 0,0 0-67 16,0 0 67-16,0 0-67 0,0 0 67 0,0 0-180 0,0 0 180 15,-4 3-180-15,1 2 180 0,3-5-113 0,0 0 113 0,-14 9-112 16,-7 1 112-16,-17 9-938 0</inkml:trace>
  <inkml:trace contextRef="#ctx0" brushRef="#br0" timeOffset="6905.366">6855 11493 595 0,'0'0'0'15,"0"0"0"-15,0 0 0 0,0 0 0 0,0 0 0 0,0 0 1 16,-5-5-1-16,5 5-49 0,0 0 49 0,0 0-48 15,0-5 48-15,0 5-45 0,0 0 45 0,0 0-44 16,-3-2 44-16,3 2-5 0,-4-5 5 0,4 5-4 16,-2-1 4-16,2 1 1 0,-3 0-1 0,3 0 1 15,0 0-1-15,0 0 20 0,0 0-20 0,0 0 20 16,-4 1-20-16,4-1 5 0,-5 5-5 0,5-5 5 16,0 4-5-16,0-4 9 0,-3 5-9 0,-1-2 10 0,4 3-10 15,-2 0 3-15,2 3-3 0,0 3 4 0,0 2-4 16,0-14 0-16,0 0 0 0,-3 25 0 0,3 11 0 15,0-36 1-15,0 0-1 0,-4 41 2 0,3 7-2 16,1-3 15-16,0-1-15 0,0 1 16 0,0-6-16 16,0 1 24-16,0-1-24 0,0 6 25 0,1 1-25 15,-1-46 32-15,0 0-32 0,0 67 33 0,4 15-33 16,-4 12 36-16,3 12-36 0,-3-3 36 0,6-5-36 16,-6-98 38-16,0 0-38 0,3 125 39 0,2 17-39 0,-5-142 45 15,0 0-45-15,7 156 46 0,-5 15-46 0,-2-171 35 16,0 0-35-16,7 187 36 0,2 14-36 0,-9-201 50 15,0 0-50-15,5 207 51 0,2 7-51 0,-7-214 48 0,0 0-48 16,9 209 48-16,-1 2-48 0,-8-211 42 0,0 0-42 16,9 192 42-16,-4-7-42 0,-5-185 53 0,0 0-53 15,7 171 53-15,-5-13-53 0,-2-158 59 0,0 0-59 0,3 157 60 16,1-1-60-16,-4-156 45 16,0 0-45-16,9 156 46 0,1 2-46 0,-10-158 48 0,0 0-48 0,11 145 49 15,-6-8-49-15,-5-137 31 0,0 0-31 16,8 120 31-16,-2-14-31 0,-6-106 33 0,0 0-33 0,3 88 33 15,1-18-33-15,-4-70 22 0,0 0-22 0,0 51 22 16,0-16-22-16,0-35 5 0,0 0-5 0,0 24 5 16,0-12-5-16,0-12-56 0,0 0 56 0,-6-11-55 15,-1-20 55-15,7 31-109 0,0 0 109 0,-13-107-108 16,-12-65 108-16,-13-107-1028 0</inkml:trace>
  <inkml:trace contextRef="#ctx0" brushRef="#br0" timeOffset="8309.641">7639 11666 718 0,'0'0'0'0,"-10"4"0"0,-1 4 0 0,11-8 62 0,0 0-62 0,0 0 63 16,0 0-63-16,0 0 39 0,0 0-39 0,0 0 39 15,5-3-39-15,-5 3 3 0,0 0-3 0,4 0 3 16,-2-2-3-16,-2 2 0 0,0 0 0 0,0 0 0 16,0 5 0-16,0-5 0 0,0 0 0 0,-11 9 0 15,-10 6 0-15,21-15 1 0,0 0-1 0,-17 18 1 16,-4 0-1-16,21-18 3 0,0 0-3 0,-24 23 4 0,1 1-4 15,23-24 0-15,0 0 0 0,-24 27 1 16,-3 0-1-16,27-27 0 0,0 0 0 0,-20 28 1 0,-1-1-1 16,21-27-2-16,0 0 2 0,-14 36-2 0,2 4 2 15,12-40-3-15,0 0 3 0,-7 46-2 0,5 7 2 16,2-53-6-16,0 0 6 0,5 58-5 0,4 9 5 0,-9-67-3 16,0 0 3-16,12 82-3 0,9 11 3 15,-21-93 0-15,0 0 0 0,21 89 1 0,0 2-1 0,-21-91 14 16,0 0-14-16,17 78 15 0,-5-7-15 0,-3-25 51 15,-4-17-51-15,-1-7 52 0,-3-11-52 0,3 1 51 16,-4-6-51-16,0 1 51 0,3-2-51 0,-1 2 37 16,2-2-37-16,-1 1 38 0,-3-1-38 0,4-4 10 15,-4 1-10-15,0-2 11 0,0 0-11 0,0 0-58 16,0 0 58-16,-4-2-57 0,-3 1 57 0,7 1-108 0,0 0 108 16,-17-28-108-16,-6-11 108 0,-19-28-597 0</inkml:trace>
  <inkml:trace contextRef="#ctx0" brushRef="#br0" timeOffset="8552.988">7207 12328 841 0,'0'0'0'0,"5"5"0"16,8 3 0-16,-13-8 115 0,0 0-115 0,15 2 115 15,3-5-115-15,-18 3 84 0,0 0-84 0,29 0 84 16,10-5-84-16,-39 5 65 0,0 0-65 0,41-4 65 15,6 1-65-15,-47 3 34 0,0 0-34 0,39 0 34 0,1-4-34 16,-40 4 8-16,0 0-8 0,36 0 8 0,-1 4-8 16,-35-4 12-16,0 0-12 0,26 1 13 0,-6 3-13 0,-3 3-9 15,-5-4 9-15,-3 1-9 0,-4-1 9 0,0 2-74 16,2-3 74-16,-5 1-74 0,2-1 74 0,-4-2-112 16,0 0 112-16,6-5-112 0,0-4 112 0,2-4-728 15</inkml:trace>
  <inkml:trace contextRef="#ctx0" brushRef="#br0" timeOffset="8959.9">8038 11906 1065 0,'0'0'0'0,"-12"0"0"16,-6-3 0-16,18 3 49 0,0 0-49 0,-6 0 50 16,9 0-50-16,-3 0-7 0,5 0 7 0,-1 0-6 15,-1 0 6-15,-3 0-36 0,0 3 36 0,0-3-35 16,0 0 35-16,0 0-34 0,0 0 34 0,-9 4-34 16,-3 4 34-16,12-8-2 15,0 0 2-15,-17 9-1 0,-4 3 1 0,21-12-3 0,0 0 3 0,-28 19-2 16,-3-1 2-16,31-18 0 0,0 0 0 0,-26 23 0 15,1 2 0-15,25-25 0 0,0 0 0 0,-24 35 0 16,5 4 0-16,19-39-1 0,0 0 1 0,-21 48 0 16,5 9 0-16,4-4-1 0,7 2 1 0,-4-11 0 0,5-5 0 15,4-39 0-15,0 0 0 0,0 55 0 16,7 9 0-16,-7-64 5 0,0 0-5 0,14 72 5 0,13 10-5 16,-27-82 1-16,0 0-1 0,33 63 1 0,10-10-1 0,-43-53-62 15,0 0 62-15,37 29-62 0,-4-20 62 0,-33-9-199 16,0 0 199-16,35-5-199 0,-2-22 199 15,35-6-260-15</inkml:trace>
  <inkml:trace contextRef="#ctx0" brushRef="#br0" timeOffset="9308.545">7925 12268 1132 0,'0'0'0'0,"0"0"0"16,5 0 0-16,-5 0 157 0,0 0-157 0,0 0 158 15,4-4-158-15,-4 4 26 0,0 0-26 0,0 0 26 16,3-3-26-16,-3 3 1 0,0 0-1 0,4 0 2 16,1 0-2-16,-5 0-33 0,0 0 33 0,12 0-33 15,0 3 33-15,-12-3-37 0,0 0 37 0,19 12-36 16,6 0 36-16,-1 5-9 0,2 6 9 0,0-3-8 15,1 3 8-15,-27-23-13 0,0 0 13 0,33 25-12 16,0 4 12-16,-33-29-4 0,0 0 4 0,35 29-3 16,3 2 3-16,-38-31 0 0,0 0 0 0,38 29 0 0,1 1 0 15,-39-30-2-15,0 0 2 0,36 24-1 0,-1-7 1 16,-35-17-141-16,0 0 141 0,24 10-140 0,-1-7 140 16,-23-3-119-16,0 0 119 0,3-10-119 0,-11-10 119 0,4-15-505 15</inkml:trace>
  <inkml:trace contextRef="#ctx0" brushRef="#br0" timeOffset="9614.262">8310 12124 1087 0,'0'0'0'16,"0"7"0"-16,5 0 0 0,-5-7 130 0,0 0-130 15,-5 1 131-15,1-1-131 0,4 0 65 0,0 0-65 0,-5 0 66 16,2 0-66-16,3 0 21 0,0 0-21 0,-7 4 21 16,1-4-21-16,6 0-37 0,0 0 37 0,-13 17-36 15,-7 10 36-15,20-27-15 0,0 0 15 0,-19 34-15 16,-2 2 15-16,2 0-23 0,5-1 23 0,0-13-22 16,7-8 22-16,-1 1-9 0,2-6 9 0,-1 16-9 15,-1 10 9-15,8-35-34 0,0 0 34 0,-6 30-34 16,6 1 34-16,0-31-113 0,0 0 113 0,0 26-113 15,0-4 113-15,0-22-111 0,0 0 111 0,9 4-110 16,3-13 110-16,6 4-543 0</inkml:trace>
  <inkml:trace contextRef="#ctx0" brushRef="#br0" timeOffset="9907.478">8324 11958 1031 0,'0'0'0'0,"-4"0"0"0,-1-7 0 0,5 7 124 15,0 0-124-15,0 0 125 0,4-4-125 0,-4 4 39 16,0 0-39-16,8 2 40 0,4 3-40 0,6 2-3 16,-1 2 3-16,4 1-3 0,0 2 3 0,0 5-41 0,2 0 41 15,-6 2-40-15,-1 0 40 0,-16-19-10 0,0 0 10 16,17 32-10-16,-1 10 10 0,-16-42 18 0,0 0-18 15,17 47 18-15,-3 8-18 0,-5-5 25 0,0 0-25 0,-2-11 26 16,-2-8-26-16,-5-31 4 16,0 0-4-16,-4 46 5 0,-1 11-5 0,5-57-139 0,0 0 139 0,-24 49-138 15,-11 3 138-15,35-52-76 0,0 0 76 16,-63 103-633-16,126-206 633 0</inkml:trace>
  <inkml:trace contextRef="#ctx0" brushRef="#br0" timeOffset="17541.844">7627 13784 147 0,'0'0'0'0,"-4"-4"0"16,-1-1 0-16,5 5 35 0,0-3-35 0,0 3 35 16,0 0-35-16,0 0 33 0,0 0-33 0,0 0 33 0,0 0-33 15,0 0 45-15,0 0-45 0,0 0 45 0,0 0-45 0,0 0 40 16,0 0-40-16,0 0 41 0,0 0-41 0,0 0 57 15,0 0-57-15,0 0 57 0,0 0-57 0,0 0 77 16,0 0-77-16,0 0 78 0,0 0-78 0,0 0 72 16,0 0-72-16,0 0 72 0,0 0-72 0,0 0 79 15,0 0-79-15,0 0 79 0,0 0-79 0,0 0 85 16,-3-2-85-16,-2 0 85 0,5 1-85 0,-4-1 70 16,-3 0-70-16,5 1 70 0,-1 1-70 0,-1 0 50 0,3-2-50 15,-3 2 50-15,-1 0-50 0,5 0 45 16,0 0-45-16,-16 0 45 0,-1-2-45 0,17 2 11 0,0 0-11 15,-21-2 11-15,-2 2-11 0,23 0 13 0,0 0-13 16,-21-3 13-16,-3 1-13 0,24 2 9 16,0 0-9-16,-24 0 9 0,1 0-9 0,23 0 3 0,0 0-3 0,-17 2 4 15,-1 1-4-15,18-3 12 16,0 0-12-16,-16 0 12 0,2 4-12 0,-1-1 0 0,-3 2 0 0,10-3 1 16,4 0-1-16,-1-2 0 0,1 0 0 15,4 0 1-15,0 0-1 0,-3 3-2 0,-2 1 2 0,0 3-1 16,1 3 1-16,4-10-20 0,0 0 20 0,-9 17-19 15,-3 10 19-15,12-27-9 0,0 0 9 0,-9 29-8 16,4 4 8-16,5-33-17 0,0 0 17 0,-3 31-17 16,3 1 17-16,0-32-4 0,0 0 4 0,3 28-3 15,-1-2 3-15,-2-26-7 0,0 0 7 0,7 22-7 16,-2-2 7-16,-5-20-8 0,0 0 8 0,12 16-7 16,6-4 7-16,-18-12-15 0,0 0 15 0,26 0-14 0,10-9 14 15,-36 9-23-15,0 0 23 0,39-24-22 16,8-13 22-16,-12-1-23 0,-2-7 23 0,-4 6-22 0,-2 1 22 15,-3 2-34-15,-7 2 34 0,1 3-34 0,-4 4 34 16,-14 27 0-16,0 0 0 0,10-24 1 0,-1 5-1 0,-9 19 9 16,0 0-9-16,5-16 9 0,-1 4-9 0,-4 12 40 15,0 0-40-15,5-8 40 0,-2 3-40 0,-3 5 59 16,0 0-59-16,0 0 60 0,0 0-60 0,0 0 44 16,0 0-44-16,0 0 44 0,0 0-44 0,0 0 37 15,-3 5-37-15,-1-2 38 0,4 1-38 0,-1 3 26 0,1-4-26 16,0 2 26-16,0 0-26 0,-4 2 26 15,4 0-26-15,0 0 26 0,0 0-26 0,-3 3 14 0,1-1-14 16,2-1 15-16,-4-1-15 0,4 2-37 0,4 1 37 16,-4 0-37-16,0 0 37 0,0-10-48 0,0 0 48 15,5 21-47-15,-1 8 47 0,-4-29-49 0,0 0 49 0,5 33-48 16,0-3 48-16,-5-30-39 0,0 0 39 0,10 40-38 16,-1 3 38-16,0-4-17 0,0 1 17 15,-4-15-17-15,-2-9 17 0,-3-16-21 0,0 0 21 16,0 30-21-16,4 6 21 0,-4-1-8 15,0-3 8-15,0-13-8 0,0-7 8 0,0-12 1 16,-4 21 0-16,-8 8-1 0,12-29 9 0,0 0-9 16,-9 24 9-16,4-4-9 0,5-20 18 0,0 0-18 0,-7 16 18 15,2-4-18-15,5-12 15 0,0 0-15 0,-3 10 15 16,1-3-15-16,2-7 26 0,0 0-26 0,-2 7 26 16,0-7-26-16,2 0 42 0,0 0-42 0,0 0 43 15,0 0-43-15,0 0-2 0,0 0 2 0,0 0-1 16,-3 0 1-16,3 0-6 0,0 0 6 0,-5 0-5 0,-4-4 5 15,9 4-39-15,0 0 39 0,-9-3-38 0,0-4 38 0,9 7-20 16,0 0 20-16,-7-7-20 0,2 0 20 0,5 7-42 16,0 0 42-16,-7-8-42 0,6-1 42 0,1 9-39 15,0 0 39-15,1-12-38 0,3-3 38 0,1-1-34 16,2 1 34-16,-2 1-33 0,2 1 33 16,-2 1-34-16,1 0 34 0,1 1-33 0,1 3 33 0,-2-3-22 15,0-1 22-15,0 6-22 0,-3 0 22 0,2 3-28 16,-1 1 28-16,-1-1-28 0,3 1 28 0,-3 0-21 0,-1 1 21 15,-2 1-21-15,3-4 21 0,-3 4-41 16,0 0 41-16,0 0-40 0,6 0 40 0,-6 0-49 16,0 0 49-16,7-3-48 0,-2 1 48 0,-5 2-115 15,0 0 115-15,12-8-114 0,0-6 114 0,-12 14-97 0,0 0 97 16,12-31-96-16,2-14 96 0,12-30-248 0</inkml:trace>
  <inkml:trace contextRef="#ctx0" brushRef="#br0" timeOffset="17985.664">8078 13397 415 0,'0'0'0'0,"-5"0"0"0,-7 0 0 16,7 0 36-16,5 1-36 0,0-1 36 0,0 0-36 0,0 0 5 16,0 0-5-16,0 0 5 0,1 4-5 0,-1-4 1 15,0 0-1-15,0 0 2 0,4 3-2 0,-4-3 10 16,0 0-10-16,0 4 10 0,-4 1-10 0,4-5 37 16,0 0-37-16,-5 12 37 0,-4-2-37 15,9-10 28-15,0 0-28 0,-15 19 28 0,-5 5-28 0,20-24 25 16,0 0-25-16,-15 22 26 0,-6 2-26 0,21-24 16 15,0 0-16-15,-18 26 17 0,-2 0-17 0,20-26 5 16,0 0-5-16,-21 30 5 0,0 5-5 0,21-35 3 0,0 0-3 16,-18 41 4-16,4 5-4 0,14-46 6 0,0 0-6 15,-8 55 6-15,4 5-6 0,4-60 21 0,0 0-21 0,0 58 21 16,5 0-21-16,-5-58 37 0,0 0-37 0,16 53 37 16,2-5-37-16,-18-48 21 0,0 0-21 0,20 41 21 15,5-6-21-15,-3-6 11 0,-1-5-11 0,-7-7 11 16,2-8-11-16,-4-1-54 0,6-3 54 15,-10-1-53-15,-4-4 53 0,1 0-169 0,0-4 169 0,2-3-169 16,2-5 169-16,8-5-272 0</inkml:trace>
  <inkml:trace contextRef="#ctx0" brushRef="#br0" timeOffset="18318.777">8078 13714 662 0,'0'0'0'0,"4"15"0"0,-4 9 0 0,0-15 124 16,0-9-124-16,-4-4 124 0,2-3-124 0,2 0 88 15,-3-5-88-15,3 6 89 0,0 0-89 0,0 3 36 16,3 0-36-16,-3 3 37 0,0 0-37 0,0 0 3 16,0 0-3-16,0 0 3 0,0 0-3 0,0 0 0 15,0 0 0-15,0 0 1 0,0 0-1 0,0 0-1 16,0 0 1-16,0 0 0 0,2 3 0 0,2 2-1 15,1 0 1-15,2 4-1 0,2-1 1 0,-1 4-1 0,4 4 1 16,6 3-1-16,3 1 1 0,-21-20-4 16,0 0 4-16,29 24-3 0,6 4 3 0,-35-28-2 15,0 0 2-15,37 27-2 0,3 0 2 0,-40-27-18 0,0 0 18 16,38 28-18-16,-1-2 18 0,-37-26-44 16,0 0 44-16,29 20-43 0,-8-3 43 0,-21-17-161 0,0 0 161 15,18 11-161-15,-8-8 161 0,18 11-430 0</inkml:trace>
  <inkml:trace contextRef="#ctx0" brushRef="#br0" timeOffset="18633.989">8345 13590 953 0,'0'0'0'0,"3"2"0"0,2 1 0 16,-5-3 121-16,0 0-121 0,0 0 122 0,4 4-122 16,-4-4 68-16,0 0-68 0,0 0 69 15,-4-4-69-15,4 4 35 0,0 0-35 0,0 0 35 0,-5 0-35 0,5 0 0 16,0 0 0-16,-12 16 0 0,-9 4 0 0,21-20 2 16,0 0-2-16,-26 35 2 0,-4 9-2 15,30-44 27-15,0 0-27 0,-29 55 27 0,-4 12-27 0,33-67 2 16,0 0-2-16,-26 65 2 0,-1 2-2 0,6-14 13 15,9-7-13-15,4-12 14 0,1-11-14 0,5-1-9 16,-2-10 9-16,4-2-8 0,-3-5 8 0,3-5-69 0,0 0 69 16,9-12-68-16,6-13 68 0,6-13-927 0</inkml:trace>
  <inkml:trace contextRef="#ctx0" brushRef="#br0" timeOffset="18968.085">8526 13506 942 0,'0'0'0'0,"-7"-1"0"16,-7-5 0-16,14 6 81 0,0 0-81 0,0 0 81 15,0 0-81-15,0 0 6 0,0 0-6 0,2 0 7 16,5 0-7-16,-7 0-9 0,0 0 9 0,5 0-9 15,-2-1 9-15,-3 1-29 0,0 0 29 0,6-2-29 0,-3 0 29 16,-3 2 14-16,0 0-14 0,4 0 15 0,1 0-15 16,-5 0 60-16,0 0-60 0,9 14 61 0,-1 10-61 0,4 3 54 15,1 4-54-15,-3 0 54 0,1 2-54 16,-6 4 57-16,0 6-57 0,-2 0 58 0,1 3-58 16,-4-46 9-16,0 0-9 0,-4 53 10 0,-4 4-10 0,-1-7-51 15,-3-4 51-15,3-12-50 0,0-10 50 0,9-24-102 16,0 0 102-16,-29 38-101 0,-15 3 101 0,-27 38-762 15</inkml:trace>
  <inkml:trace contextRef="#ctx0" brushRef="#br0" timeOffset="20218.638">4279 12556 247 0,'0'0'0'0,"-4"3"0"15,-1 2 0-15,5-5 10 0,0 0-10 0,0 0 10 16,0 0-10-16,0 0 12 16,0 0-12-16,0 0 13 0,0 0-13 0,0 0 6 0,0 0-6 0,0 0 6 15,0 0-6-15,0 0 11 0,0 0-11 0,0 0 11 16,0 0-11-16,0 0 8 0,0 0-8 0,0 0 8 15,-4 4-8-15,4-4 23 0,0 0-23 0,-5 1 24 16,-2 3-24-16,7-4 7 0,0 0-7 0,-12 7 7 16,-2 5-7-16,14-12 56 0,0 0-56 0,-24 17 57 0,-2 10-57 15,26-27 39-15,0 0-39 0,-23 27 40 0,-1 4-40 16,-3 0 35 0,7 2-35-16,-1-2 36 0,5-2-36 0,16-29 40 0,0 0-40 0,-19 42 40 0,-2 8-40 0,21-50 50 15,0 0-50-15,-21 52 51 0,0 2-51 0,21-54 42 16,0 0-42-16,-26 52 42 0,2-4-42 15,24-48 28-15,0 0-28 0,-23 48 28 0,-5-2-28 0,28-46 27 16,0 0-27-16,-26 46 27 0,-4-1-27 0,30-45 22 16,0 0-22-16,-26 36 23 0,5-7-23 0,21-29 40 15,0 0-40-15,-15 22 40 0,4-5-40 0,11-17 32 16,0 0-32-16,-9 12 32 0,6-3-32 0,3-9 3 0,0 0-3 16,-4 5 3-16,1 0-3 0,3-5-1 0,0 0 1 0,3 4 0 15,1-1 0-15,-4-3-118 0,0 0 118 16,9-2-118-16,8-5 118 0,-17 7-144 0,0 0 144 0,12-12-144 15,2-6 144-15,14-12-438 0</inkml:trace>
  <inkml:trace contextRef="#ctx0" brushRef="#br0" timeOffset="20771.286">4739 12352 270 0,'0'0'0'0,"-6"-2"0"0,-6-3 0 0,12 5-6 15,0 0 6-15,-2 0-5 0,-1 2 5 16,3-2-17-16,0 0 17 0,0 3-17 0,0 2 17 0,0-5-7 16,0 0 7-16,-4 12-7 0,-1 3 7 0,5-15-1 15,0 0 1-15,-15 26 0 0,-6 8 0 0,21-34 64 16,0 0-64-16,-20 38 64 0,-4 7-64 0,24-45 82 16,0 0-82-16,-30 48 83 0,1 3-83 0,-1-1 70 15,8 1-70-15,-6-5 70 0,5 2-70 0,23-48 52 0,0 0-52 0,-42 74 52 16,-14 15-52-16,56-89 24 0,0 0-24 0,-54 89 25 15,-5 5-25-15,7-15 41 0,10-9-41 0,9-18 42 16,12-16-42-16,21-36 32 0,0 0-32 16,-31 56 32-16,-6 9-32 0,8-11 37 0,6-5-37 0,6-18 38 15,10-16-38-15,7-15 15 0,0 0-15 0,-18 33 16 16,-3 6-16-16,21-39 21 0,0 0-21 0,-17 33 21 16,-4 1-21-16,21-34 8 0,0 0-8 0,-18 28 9 15,6-3-9-15,12-25 4 0,0 0-4 0,-14 23 4 16,6-6-4-16,8-17 0 0,0 0 0 0,-9 13 0 15,2-1 0-15,7-12-38 0,0 0 38 0,-5 7-37 16,5-2 37-16,0-5-104 0,0 0 104 0,0 6-104 16,1-3 104-16,-1-3-161 0,0 0 161 0,13-9-160 15,8-8 160-15,12-8-284 0</inkml:trace>
  <inkml:trace contextRef="#ctx0" brushRef="#br0" timeOffset="21255.992">5082 12439 427 0,'0'0'0'0,"-12"-5"0"0,-8-7 0 0,20 12 0 0,0 0 0 0,-3 5 0 15,8 7 0-15,-5-12-6 16,0 0 6-16,4 9-6 0,-1 1 6 0,-3-10-17 0,0 0 17 0,0 12-17 16,-3 3 17-16,3-15-16 0,0 0 16 0,-9 19-15 15,-9 9 15-15,18-28 0 0,0 0 0 0,-15 32 1 16,-6 6-1-16,21-38 3 0,0 0-3 0,-21 44 4 15,-2 3-4-15,-1-1 8 0,1-2-8 0,-1 1 8 16,1-1-8-16,23-44 8 0,0 0-8 0,-42 78 9 16,-8 17-9-16,50-95 3 0,0 0-3 0,-56 100 4 15,0 6-4-15,56-106 6 0,0 0-6 0,-59 108 6 0,0-2-6 16,14-18 22-16,6-13-22 0,5-12 22 16,4-10-22-16,30-53 36 0,0 0-36 0,-38 64 37 0,-8 1-37 15,46-65 31-15,0 0-31 0,-40 62 31 0,-2-4-31 0,42-58 38 16,0 0-38-16,-29 43 39 0,8-16-39 0,21-27 24 15,0 0-24-15,-12 19 25 0,6-12-25 0,6-7-14 16,0 0 14-16,-3 8-13 0,3-4 13 0,0-4-117 16,0 0 117-16,0 3-116 0,7-3 116 15,-2 4-253-15</inkml:trace>
  <inkml:trace contextRef="#ctx0" brushRef="#br0" timeOffset="21816.088">5803 12194 516 0,'0'0'0'0,"-17"-3"0"0,-8-3 0 16,25 6 18-16,0 0-18 0,-5 9 19 15,10 3-19-15,-5-12 7 0,0 0-7 0,4 15 8 0,-1-3-8 16,-3-12-1-16,0 0 1 0,-3 21-1 0,-3 3 1 15,6-24-5-15,0 0 5 0,-12 26-5 0,-3-1 5 0,15-25-5 16,0 0 5-16,-23 33-5 0,-3 5 5 0,26-38 1 16,0 0-1-16,-33 46 2 0,-6 9-2 0,39-55 43 15,0 0-43-15,-47 75 43 0,-7 19-43 0,7-11 49 16,4-8-49-16,10-5 49 0,6-6-49 0,27-64 48 16,0 0-48-16,-38 82 48 0,-4 12-48 0,42-94 22 15,0 0-22-15,-54 104 22 0,-7 13-22 0,61-117 42 0,0 0-42 16,-57 110 43-16,-1-1-43 0,13-21 38 0,10-15-38 15,11-16 38-15,6-16-38 0,18-41 38 0,0 0-38 16,-29 56 39-16,-6 6-39 0,35-62 34 0,0 0-34 0,-24 46 35 16,3-10-35-16,21-36 8 0,0 0-8 0,-14 26 9 15,5-11-9-15,9-15 20 16,0 0-20-16,-9 14 20 0,2-7-20 0,7-7-17 0,0 0 17 0,-3 7-16 16,1-4 16-16,2-3-74 0,0 0 74 0,5-7-73 15,4-6 73-15,7-8-715 0</inkml:trace>
  <inkml:trace contextRef="#ctx0" brushRef="#br0" timeOffset="22365.608">6587 12060 315 0,'0'0'0'15,"-9"4"0"-15,-12-4 0 0,21 0-13 16,0 0 13-16,-8 7-12 0,1 3 12 0,7-10-4 0,0 0 4 15,-9 17-3-15,0 7 3 0,9-24-29 0,0 0 29 16,-14 28-29-16,-7 4 29 0,21-32-9 0,0 0 9 0,-24 36-8 16,-2 7 8-16,0-4 6 0,1-3-6 0,4-5 7 15,7-12-7-15,14-19 62 0,0 0-62 0,-27 44 62 16,-3 13-62-16,30-57 37 0,0 0-37 0,-47 81 37 16,-12 18-37-16,59-99 19 0,0 0-19 0,-61 101 20 15,-7 9-20-15,68-110 48 0,0 0-48 0,-68 116 49 16,0 9-49-16,68-125 32 0,0 0-32 0,-63 122 33 15,-1-1-33-15,64-121 14 0,0 0-14 0,-63 110 15 16,-1-11-15-16,64-99 37 0,0 0-37 0,-56 89 38 16,2-10-38-16,54-79 36 0,0 0-36 0,-47 72 36 15,8-14-36-15,39-58 32 0,0 0-32 0,-33 54 33 16,4-8-33-16,29-46 1 0,0 0-1 0,-21 34 1 0,7-8-1 16,14-26-3-16,0 0 3 0,-9 19-2 15,0-7 2-15,9-12-21 0,0 0 21 0,-3 10-21 16,-2-3 21-16,5-7-124 0,0 0 124 0,-4 7-123 0,4-4 123 15,0-3-134-15,0 0 134 0,6-7-134 0,9-10 134 0,6-7-133 16</inkml:trace>
  <inkml:trace contextRef="#ctx0" brushRef="#br0" timeOffset="22934.098">6655 12871 124 0,'0'0'0'0,"9"-16"0"0,-1-11 0 0,-8 27 44 16,0 0-44-16,-8 17 44 0,-13 24-44 0,21-41 34 16,0 0-34-16,-26 48 34 0,-2 12-34 15,28-60 34-15,0 0-34 0,-32 63 35 0,-4 6-35 0,-3 8 55 16,-1 7-55-16,7-10 56 16,0-4-56-16,33-70 65 0,0 0-65 0,-35 80 65 0,-3 4-65 15,8-12 46-15,1-8-46 0,3-11 47 0,5-10-47 0,21-43 39 16,0 0-39-16,-33 63 39 0,-6 7-39 0,39-70 17 15,0 0-17-15,-35 62 17 0,-3-2-17 0,38-60 6 16,0 0-6-16,-24 38 6 0,10-16-6 0,14-22-1 16,0 0 1-16,-16 22-1 0,7-5 1 0,9-17-41 0,0 0 41 15,-8 12-40-15,1-3 40 0,7-9-105 0,0 0 105 0,-6 7-105 16,3-2 105-16,3-5-111 0,0 0 111 0,3-2-110 16,4-6 110-16,4-3-133 0</inkml:trace>
  <inkml:trace contextRef="#ctx0" brushRef="#br0" timeOffset="23176.448">6982 13356 147 0,'0'0'0'0,"-5"-6"0"0,-7-4 0 0,-5-5-51 15</inkml:trace>
  <inkml:trace contextRef="#ctx0" brushRef="#br0" timeOffset="23512.548">6693 13686 102 0,'0'0'0'0,"12"-17"0"16,15-12 0-16,-19 12 52 0,-3 5-52 0,-10 24 53 15,-12 15-53-15,-1-3 57 0,3 2-57 0,6-9 58 16,0-3-58-16,2-1 73 0,2-1-73 0,0 9 74 16,-2 3-74-16,7-24 89 0,0 0-89 0,-5 34 89 0,-4 9-89 15,9-43 82-15,0 0-82 0,-12 46 82 16,-2 6-82-16,14-52 64 0,0 0-64 0,-16 49 65 0,-8 1-65 15,24-50 7-15,0 0-7 0,-23 45 8 0,2 1-8 16,21-46-45-16,0 0 45 0,-21 36-45 0,4-5 45 16,17-31-123-16,0 0 123 0,-12 24-123 0,3-9 123 0,-12 24-374 15</inkml:trace>
  <inkml:trace contextRef="#ctx0" brushRef="#br0" timeOffset="23852.678">6672 13947 729 0,'0'0'0'0,"0"-6"0"16,-3-6 0-16,3 12-132 0,0 0 132 0,-5-6-132 0,-4 0 132 15,-9-6-256-15</inkml:trace>
  <inkml:trace contextRef="#ctx0" brushRef="#br0" timeOffset="31443.538">3995 16331 214 0,'0'0'0'0,"-6"-3"0"0,-1-2 0 0,7 5 0 16,0 0 0-16,0 0 1 0,0-4-1 0,0 4-2 16,0 0 2-16,0 0-1 0,4 0 1 0,-4 0 1 0,0 0-1 15,0 0 1-15,5-1-1 0,-5 1 48 16,0 0-48-16,0 0 49 0,-2-6-49 0,2 6 71 16,0 0-71-16,-3-3 72 0,-1 0-72 0,4 3 65 15,0 0-65-15,-5-4 65 0,2 2-65 0,3 2 61 0,0 0-61 16,-9-1 61-16,0 1-61 0,9 0 36 0,0 0-36 0,-15-2 36 15,-5 0-36-15,20 2 26 0,0 0-26 0,-19-1 26 16,-3-1-26-16,22 2 25 0,0 0-25 16,-26-2 26-16,-8-1-26 0,34 3 38 15,0 0-38-15,-26-2 39 0,5-1-39 0,21 3 54 0,0 0-54 0,-24 0 55 16,1 3-55-16,23-3 48 0,0 0-48 0,-21 3 48 16,6 1-48-16,15-4 44 0,0 0-44 0,-18 7 44 15,6 0-44-15,-2 3 19 0,-1 2-19 0,9-4 20 16,3-2-20-16,-2 4 12 0,-4 0-12 0,2 11 13 0,-2 6-13 15,4 2 26-15,-4 2-26 0,6-9 26 0,3-3-26 16,0-19 6-16,0 0-6 0,3 31 6 0,-1 7-6 16,-2-38 25-16,0 0-25 0,7 34 26 0,5 2-26 0,-12-36 0 15,0 0 0-15,18 29 1 16,4-3-1-16,-22-26 0 0,0 0 0 0,30 17 0 0,6-9 0 0,-36-8-2 16,0 0 2-16,39 0-1 15,3-6 1-15,-42 6-20 0,0 0 20 0,34-14-20 0,1-8 20 16,-35 22-15-16,0 0 15 0,33-24-14 0,-6-6 14 0,-7 7-10 15,-2 0 10-15,-6 3-9 0,-3 1 9 0,-1 0-5 16,-4 2 5-16,-1 1-4 0,-1 3 4 0,2 1-1 16,-4 0 1-16,3-2 0 0,-3-1 0 0,0 3 2 0,0 0-2 15,0 3 2-15,0 1-2 0,-3 2 13 0,-1 1-13 16,4 0 14-16,0 2-14 0,0 3 26 0,0 0-26 16,0 0 26-16,4-4-26 0,-4 4 30 0,0-3-30 0,0 3 30 15,0 0-30-15,0 0 37 0,-6 5-37 16,6-5 37-16,0 0-37 0,0 0 15 0,0 0-15 0,0 5 15 15,-3 4-15-15,3 4 37 0,-4 4-37 16,1 1 37-16,3 0-37 0,0-18 20 0,0 0-20 16,-2 33 20-16,-1 8-20 0,3-41 10 0,0 0-10 0,3 45 11 15,2 3-11-15,-5-48 1 0,0 0-1 0,7 44 2 16,4 1-2-16,1-11-32 0,4-5 32 0,-2-7-32 16,1-6 32-16,-15-16-43 0,0 0 43 0,23-7-42 15,3-19 42-15,23-6-1104 0</inkml:trace>
  <inkml:trace contextRef="#ctx0" brushRef="#br0" timeOffset="32655.401">7083 16371 303 0,'0'0'0'15,"-3"3"0"-15,-6 1 0 0,9-4 18 0,0 0-18 0,0 0 18 16,0 0-18-16,0 0 0 0,0 0 0 16,0 0 0-16,0 0 0 0,0 0 2 0,0 0-2 0,0 0 2 15,0 0-2-15,0 0 49 0,0 0-49 0,0 0 50 16,0 0-50-16,0 0 70 0,0 0-70 0,0 0 71 16,0 0-71-16,0 0 76 0,0 0-76 0,0 0 76 15,0 0-76-15,0 0 63 0,0 0-63 0,0 0 63 16,0 0-63-16,0 0 54 0,0 0-54 0,0 0 55 15,0 0-55-15,0 0 24 0,0 0-24 0,0 3 25 16,-3 2-25-16,3-5 11 0,0 0-11 0,0 21 11 0,-5 8-11 16,5-29 11-16,0 0-11 0,-4 43 11 15,4 13-11-15,-5-6 33 0,1 1-33 0,4-13 33 0,0-9-33 16,0-29 34-16,0 0-34 0,-5 36 34 0,2 2-34 16,3-38 32-16,0 0-32 0,-4 31 32 0,1-6-32 15,3-25 33-15,0 0-33 0,-2 19 33 0,2-7-33 0,0-12 0 16,0 0 0-16,0 10 0 0,0-3 0 0,0-7-38 15,0 0 38-15,0 0-38 0,3-2 38 0,3-3-42 16,-3-5 42-16,2 3-42 0,-1-1 42 0,1-3-29 16,-1 1 29-16,1 0-29 0,2 1 29 0,-7 9-41 15,0 0 41-15,5-12-40 0,0 0 40 0,-5 12-15 16,0 0 15-16,7-12-15 0,2-1 15 0,-9 13-31 16,0 0 31-16,3-11-31 0,3 3 31 0,-6 8-11 0,0 0 11 15,3-7-11-15,2 2 11 0,-5 5-11 16,0 0 11-16,4-5-11 0,1-1 11 0,-5 6-5 0,0 0 5 0,3-3-4 15,1 1 4-15,-4 2-3 0,0 0 3 0,5-1-3 16,-5 1 3-16,0 0-2 0,0 0 2 16,4 0-1-16,1 1 1 0,-5-1-1 0,0 0 1 0,9 4-1 15,-1 1 1-15,-8-5-1 0,0 0 1 0,9 7 0 16,3 3 0-16,-3 2 1 0,-2 0-1 0,2-2 2 16,-4 1-2-16,4-1 36 0,-6 0-36 0,2-1 37 15,-1-2-37-15,-1 1 52 0,-3 1-52 0,0-3 52 16,0 0-52-16,-3 2 59 0,-1 4-59 0,-4 0 60 15,2 0-60-15,6-12 51 0,0 0-51 0,-15 24 52 16,-3 7-52-16,18-31 15 0,0 0-15 0,-17 26 16 16,-1-4-16-16,18-22-17 0,0 0 17 0,-33 15-16 0,-5-4 16 15,38-11-90-15,0 0 90 0,-44-23-90 16,-1-25 90-16,-40-22-736 0</inkml:trace>
  <inkml:trace contextRef="#ctx0" brushRef="#br0" timeOffset="33838.229">23665 9451 1143 0,'0'0'0'0,"-5"-1"0"0,-2-1 0 16,7 2 80-16,0 0-80 0,0 0 81 0,0 0-81 15,0 0-32-15,0 0 32 0,0 0-32 0,7 2 32 16,-7-2-173-16,0 0 173 0,10-6-173 0,6-4 173 0,6-5-568 15</inkml:trace>
  <inkml:trace contextRef="#ctx0" brushRef="#br0" timeOffset="37109.764">4937 12396 102 0,'0'0'0'0,"4"-2"0"0,1-3 0 0,-2 4 2 16,-3-1-2-16,0 2 2 0,4-2-2 0,-4 2 6 15,0 0-6-15,0 0 7 0,0 0-7 0,0 0 15 16,-4 0-15-16,4 0 15 0,0 0-15 0,0 0 49 16,0 0-49-16,0 0 50 0,0 0-50 0,0 0 55 15,0 0-55-15,0 0 56 0,0 0-56 0,0 0 55 16,0 0-55-16,0 0 55 0,0 0-55 0,0 0 51 16,0 0-51-16,0 0 51 0,0 0-51 0,0 0 33 0,0 0-33 15,0 0 33-15,0 0-33 0,0 0 24 0,0 0-24 0,0 0 25 16,0 0-25-16,0 0 25 0,0 0-25 0,0 0 26 15,0 0-26-15,0 0 33 0,-3 0-33 0,3 0 33 16,0 0-33-16,0 0 29 0,0 0-29 0,0 0 29 16,0 0-29-16,0 0 33 0,-4 2-33 0,4-2 33 15,0 0-33-15,0 0 13 0,0 0-13 0,0 0 14 16,0 0-14-16,0 0 31 0,0 0-31 0,0 0 31 16,0 0-31-16,0 0 18 0,0 0-18 0,0 0 18 15,0 0-18-15,0 0 10 0,0 0-10 0,0 0 11 16,0 3-11-16,0-3 18 0,0 5-18 0,0-5 18 0,0 2-18 15,0-2 8-15,0 5-8 0,0 0 8 16,4-3-8-16,-4 3 15 0,3 0-15 0,-3 1 16 0,4-1-16 16,-4 3 8-16,2 1-8 0,1 1 9 0,-3 0-9 15,0-10 15-15,0 0-15 0,0 19 16 0,4 5-16 16,-4-24 15-16,0 0-15 0,5 23 15 0,-2-1-15 16,-3-22 9-16,0 0-9 0,2 27 9 0,5 2-9 0,-7-29 9 15,0 0-9-15,3 26 10 0,3 0-10 0,-6-26 8 16,0 0-8-16,3 29 8 0,-1 5-8 0,1-5 8 15,-3 2-8-15,4-10 8 0,-4-9-8 0,0 1 3 16,0 1-3-16,2 5 4 0,1 5-4 0,-3-2 19 16,4 0-19-16,-3-4 20 0,3-6-20 0,-4-12 13 0,0 0-13 15,3 24 14-15,1 6-14 0,-4-30 4 0,0 0-4 16,5 36 5-16,0 4-5 0,-5-40 14 16,0 0-14-16,7 43 15 0,-2-4-15 0,-5-39 22 0,0 0-22 0,4 39 23 15,-1 1-23-15,-3-40 13 0,0 0-13 0,6 41 14 16,-3 0-14-16,-3-41 35 0,0 0-35 15,5 46 36-15,-1 2-36 0,-4-48 18 0,0 0-18 16,2 50 19-16,1 0-19 0,-3-50 11 0,0 0-11 0,0 48 11 16,4-4-11-16,-4-44 28 0,0 0-28 0,3 45 28 15,-1-4-28-15,-2-41 18 0,0 0-18 0,3 46 19 16,1 0-19-16,-4-46 17 0,0 0-17 0,5 47 17 16,-2-1-17-16,-3-46 27 0,0 0-27 0,2 44 27 15,5-1-27-15,-7-43 2 0,0 0-2 0,2 36 3 16,1-3-3-16,-3-33 3 0,0 0-3 0,4 30 3 15,-1 0-3-15,-3-30 11 0,0 0-11 0,2 25 11 16,5-2-11-16,-7-23 8 0,0 0-8 0,2 18 8 16,1 1-8-16,-3-19 8 0,0 0-8 0,4 14 9 0,-3 0-9 15,-1-14 3-15,0 0-3 0,4 12 4 0,-4 0-4 16,0-12 2-16,0 0-2 0,3 10 2 0,-3 0-2 0,0-10 10 16,0 0-10-16,4 11 10 0,-2 1-10 0,-2-12 0 15,0 0 0-15,3 8 1 0,1 1-1 16,-4-9 3-16,0 0-3 0,5 8 4 0,-5 1-4 0,0-9 2 15,0 0-2-15,3 7 2 0,-3-1-2 16,0-6 4-16,0 0-4 0,0 6 5 0,0-1-5 0,0-5 21 16,0 0-21-16,0 5 21 0,2-2-21 0,-2-3 0 15,0 0 0-15,0 4 0 0,4-1 0 0,-4-3-52 0,0 0 52 16,0 0-52-16,0 5 52 0,0-5-84 16,0 0 84-16,0 0-84 0,0 0 84 0,0 0-113 0,0 0 113 15,0 0-113-15,0 0 113 0,0 0-146 0,0 0 146 0,0 0-145 16,0 0 145-16,0 0-160 0,0 0 160 0,0 0-159 15,0 0 159-15,0 0-171 0,0 0 171 0,3-7-170 16,-3 1 170-16,5-6-279 0</inkml:trace>
  <inkml:trace contextRef="#ctx0" brushRef="#br0" timeOffset="38652.264">5522 12213 102 0,'0'0'0'0,"0"0"0"16,0 0 0-16,0 0 11 0,0 0-11 0,0 0 11 15,0 0-11-15,0 0 35 0,0 0-35 0,0 0 36 0,0 0-36 16,0 0 36-16,0 0-36 0,0 0 36 16,0 0-36-16,0 0 38 0,0 0-38 0,0 0 39 0,0 0-39 0,0 0 51 15,0 0-51-15,0 0 51 0,0 0-51 0,0 0 53 16,0 0-53-16,0 0 54 0,0 0-54 15,0 0 55-15,0 0-55 0,0 0 55 0,4 3-55 0,-4-3 56 16,0 0-56-16,0 0 56 0,5 5-56 0,-5-5 45 16,0 0-45-16,0 0 45 0,4 4-45 0,-4-4 30 15,0 0-30-15,1 5 30 0,3 2-30 0,-4-7 25 16,0 0-25-16,0 7 26 0,0 3-26 0,0-10 1 16,0 0-1-16,0 14 1 0,3 1-1 0,-3-15 10 0,0 0-10 15,0 22 10-15,4 8-10 0,-4-30 3 0,0 0-3 0,2 29 4 16,1 3-4-16,-3-32 2 0,0 0-2 0,4 40 2 15,1 4-2-15,-5-44 18 0,0 0-18 16,9 50 18-16,-1 5-18 0,-8-55 3 0,0 0-3 16,7 56 3-16,4 2-3 0,-11-58 12 0,0 0-12 15,8 59 13-15,3 1-13 0,-11-60 24 0,0 0-24 0,10 73 25 16,2 10-25-16,-12-83 20 0,0 0-20 0,9 75 20 16,0 0-20-16,-9-75 17 0,0 0-17 0,7 65 17 15,2-5-17-15,-9-60 27 0,0 0-27 16,5 52 27-16,4-6-27 0,-9-46 30 0,0 0-30 0,8 48 30 15,4 2-30-15,-12-50 13 0,0 0-13 0,9 61 13 16,3 10-13-16,-3-25 30 0,-4-14-30 0,-1-8 30 16,-1-12-30-16,-3 4 36 0,4-3-36 0,-3 5 36 0,-1 2-36 15,4 2 21-15,-4 4-21 16,0-9 21-16,0-8-21 0,0-9 29 16,0 0-29-16,0 24 29 0,3 5-29 0,-3-29 43 0,0 0-43 0,0 27 43 0,2-1-43 0,-2-26 8 15,0 0-8-15,4 31 9 0,-4-4-9 0,0-27 32 16,0 0-32-16,3 26 32 15,-3 0-32-15,0-7 10 0,0-2-10 0,0-5 10 0,0-4-10 0,0 2 10 16,0-1-10-16,0 1 11 0,0-1-11 0,0 3 17 16,2-2-17-16,1-1 17 0,-3-1-17 0,4 4 1 15,-4 4-1-15,0-4 1 0,0-5-1 16,0 3 0-16,0 2 0 0,0-2 1 0,3-6-1 0,-3-4 7 16,0 0-7-16,0 10 8 0,0 0-8 0,0-10 3 15,0 0-3-15,0 10 3 0,2 1-3 0,-2-11 6 16,0 0-6-16,0 8 6 0,4 1-6 0,-4-9 3 0,0 0-3 15,0 7 3-15,0-4-3 0,0-3-1 0,0 0 1 0,0 3 0 16,0 1 0-16,0-4-89 0,0 0 89 0,0 0-89 16,0 0 89-16,0 0-132 0,0 0 132 0,-13-24-131 15,-4-15 131-15,-13-25-967 0</inkml:trace>
  <inkml:trace contextRef="#ctx0" brushRef="#br0" timeOffset="39975.302">4928 12489 91 0,'0'0'0'0,"9"3"0"0,7 2 0 16,-14-1 46-16,-2-3-46 0,0-1 46 0,0 0-46 15,0 0 72-15,-2-1-72 0,2 1 72 0,0 0-72 16,0 0 70-16,0 0-70 0,0 0 70 0,0 0-70 0,0 0 73 16,-4 0-73-16,4 0 74 0,0 0-74 0,0 0 78 15,0 0-78-15,0 0 79 0,0 0-79 0,0 0 67 16,-3 0-67-16,3 0 68 0,0 0-68 0,0 0 54 16,0 0-54-16,0 0 55 0,0 0-55 0,0 0 34 15,0 0-34-15,0 0 35 0,0 0-35 0,0 0 34 0,3 0-34 16,-3 0 34-16,4 0-34 0,-2 0 32 15,1 1-32-15,1-1 32 0,1 0-32 0,0 0 21 16,2 0-21-16,-4 0 21 0,3 0-21 0,-6 0 36 0,0 0-36 16,5 0 36-16,7 2-36 0,-12-2 20 0,0 0-20 15,12 2 20-15,0-2-20 0,-12 0 18 0,0 0-18 0,21 2 19 16,2-1-19-16,-23-1 27 0,0 0-27 0,30 4 27 16,-1-3-27-16,-29-1 12 0,0 0-12 0,35 2 13 15,2 0-13-15,-8 0 35 0,1 3-35 0,-13-5 36 16,-3 0-36-16,2 0 28 0,1 0-28 0,-4 0 28 15,-1 1-28-15,2 1 15 0,-2-2-15 0,2 0 15 16,2-2-15-16,-16 2 30 0,0 0-30 0,17-1 30 16,4 1-30-16,-21 0 2 0,0 0-2 0,21 0 2 15,0 0-2-15,-21 0-2 0,0 0 2 0,19 1-1 16,0-1 1-16,-19 0-13 0,0 0 13 0,17 2-12 16,1-2 12-16,-18 0-26 0,0 0 26 0,12 2-26 15,-3 0 26-15,-9-2-38 0,0 0 38 0,5 1-37 16,2 3 37-16,-7-4-82 0,0 0 82 0,2 3-82 0,1-3 82 15,-3 0-172-15,0 0 172 0,4 0-172 0,-3 0 172 16,6-3-680-16</inkml:trace>
  <inkml:trace contextRef="#ctx0" brushRef="#br0" timeOffset="40683.759">5089 12747 102 0,'0'0'0'0,"5"-5"0"16,4-3 0-16,-9 8 58 0,0 0-58 0,5-5 59 16,-2 1-59-16,-3 4 97 0,0 0-97 0,0 0 98 15,4-3-98-15,-4 3 94 0,0 0-94 0,0 0 94 16,-4 0-94-16,4 0 75 0,0 0-75 0,0 0 75 16,-5 3-75-16,5-3 64 0,0 0-64 0,-3 0 65 0,-1 0-65 15,4 0 30-15,0 0-30 0,-2 2 30 16,-1-2-30-16,3 0 9 0,0 0-9 0,-5 2 10 0,5-2-10 15,0 0 5-15,0 0-5 0,-4 1 6 0,1-1-6 0,3 0 0 16,0 0 0-16,-2 2 1 0,-1-2-1 16,3 0 0-16,0 0 0 0,-4 2 0 0,1 1 0 0,3-3 0 15,0 0 0-15,0 0 0 0,-2 0 0 0,2 0 1 16,0 0-1-16,0 0 2 0,-4 0-2 0,4 0 10 16,0 0-10-16,0 0 10 0,-5 2-10 0,5-2 1 15,0 0-1-15,0 0 1 0,0 0-1 0,0 0 1 16,0 0-1-16,0 0 1 0,2 3-1 0,-2-3 0 0,0 0 0 15,7 4 0-15,2-1 0 0,-9-3-2 0,0 0 2 16,17 5-2-16,4 0 2 0,-21-5-6 0,0 0 6 16,26 6-5-16,4-1 5 0,-6 2 1 15,2-2-1-15,0-2 1 0,-5 1-1 0,0-1 1 16,0-6-1-16,-7 6 2 0,2-3-2 0,-4 2 19 0,5-1-19 16,-3 1 20-16,4 0-20 0,1 0 14 0,-2 1-14 15,-3-3 15-15,-2 0-15 0,-12 0 4 0,0 0-4 0,16 2 4 16,3-2-4-16,-19 0 14 0,0 0-14 0,16 1 15 15,1 3-15-15,-17-4 8 0,0 0-8 0,16 1 8 16,1 3-8-16,-17-4 15 0,0 0-15 0,11 0 15 16,-1 2-15-16,-10-2 8 0,0 0-8 0,9 1 9 15,-4 1-9-15,-5-2-1 0,0 0 1 0,4 2-1 16,-3-1 1-16,-1-1-80 0,0 0 80 0,0 0-79 16,0 0 79-16,0 0-130 0,0 0 130 0,-10 0-129 0,-11 2 129 15,-9 0-461-15</inkml:trace>
  <inkml:trace contextRef="#ctx0" brushRef="#br0" timeOffset="41281.859">5064 13013 169 0,'0'0'0'0,"6"-5"0"15,6-2 0-15,-12 7 77 0,0 0-77 0,7-5 77 16,1 1-77-16,-8 4 88 0,0 0-88 0,2-1 88 15,2-1-88-15,-4 2 83 0,0 0-83 0,0 0 83 16,0 0-83-16,0 0 71 0,0 0-71 0,0 0 71 16,0 0-71-16,0 0 56 0,0 0-56 0,0 0 56 15,0 0-56-15,0 0 34 0,0 0-34 0,0 0 35 16,0 0-35-16,0 0 9 0,0 0-9 16,0 0 10-16,-4 3-10 0,4-3 2 0,0 0-2 0,4 4 2 15,-1 1-2-15,-3-5 10 0,0 0-10 0,9 5 11 16,8 2-11-16,-17-7 13 0,0 0-13 0,21 7 14 0,2 1-14 15,-23-8 33-15,0 0-33 0,28 5 34 0,1 2-34 16,-29-7 10-16,0 0-10 0,30 5 11 0,1 1-11 0,-31-6 20 16,0 0-20-16,33 5 20 0,-3-4-20 0,-30-1 3 15,0 0-3-15,33 2 4 0,2 0-4 0,-35-2 7 16,0 0-7-16,33 2 8 0,2-2-8 0,-35 0 7 16,0 0-7-16,33 1 8 0,2 3-8 0,-35-4 7 15,0 0-7-15,29 3 8 0,-2 2-8 0,-27-5 3 16,0 0-3-16,20 4 4 0,-4-1-4 0,-16-3 12 0,0 0-12 15,11 4 12-15,-3-1-12 0,-8-3 0 16,0 0 0-16,7 5 1 0,-3-5-1 16,-4 0-40-16,0 0 40 0,0 0-40 0,2 4 40 0,-2-4-111 0,0 0 111 15,0 0-110-15,0 3 110 0,0-3-96 16,0 0 96-16,-9 2-95 0,-12-2 95 0,-9 1-501 0</inkml:trace>
  <inkml:trace contextRef="#ctx0" brushRef="#br0" timeOffset="41842.36">5089 13380 415 0,'0'0'0'0,"5"-6"0"0,0-4 0 15,-5 10 64-15,0 0-64 0,7-5 64 0,-5 2-64 0,-2 3 58 16,0 0-58-16,0 0 58 0,3-2-58 0,-3 2 33 15,0 0-33-15,0 0 34 0,0 0-34 0,0 0 6 16,0 0-6-16,0 0 6 0,0 5-6 0,0-5 18 16,0 0-18-16,0 3 18 0,0-1-18 0,0-2 22 0,0 0-22 15,4 4 22-15,-1-3-22 0,-3-1 8 16,0 0-8-16,9 5 8 0,1-3-8 0,-10-2 17 0,0 0-17 0,20 4 17 16,-1-1-17-16,2 0 33 0,3 1-33 15,-3-2 34-15,-4-1-34 0,4 1 10 0,-3-2-10 16,-3 2 10-16,3-2-10 0,-4 1 20 0,1 1-20 0,3-2 20 15,3 0-20-15,-21 0 15 0,0 0-15 0,22 0 15 16,6 0-15-16,-28 0 9 0,0 0-9 0,30 0 10 16,-4 0-10-16,-26 0 9 0,0 0-9 0,30 2 10 15,-4 0-10-15,-26-2 15 0,0 0-15 0,24 1 15 16,-5 1-15-16,-19-2 8 0,0 0-8 0,20 2 8 16,-3-1-8-16,-5 3 1 0,2-4-1 0,-9 0 1 15,2 0-1-15,-3 2-85 0,1-1 85 0,-2 1-84 16,3-2 84-16,-6 0-160 0,0 0 160 0,3 0-159 15,-3-2 159-15,5 1-368 0</inkml:trace>
  <inkml:trace contextRef="#ctx0" brushRef="#br0" timeOffset="42348.196">5200 13652 147 0,'0'0'0'0,"4"-5"0"16,4-4 0-16,-8 9 63 0,0 0-63 0,4-5 63 16,1 2-63-16,-5 3 61 0,0 0-61 0,4-2 62 15,1 4-62-15,-5-2 59 0,0 0-59 0,12 1 60 16,0 3-60-16,-12-4 46 0,0 0-46 0,14 3 47 15,7-1-47-15,-21-2 31 0,0 0-31 0,24 3 31 0,4 1-31 16,-28-4 15-16,0 0-15 0,33 3 16 0,1-3-16 16,-34 0 11-16,0 0-11 0,34 2 11 0,3 0-11 15,-37-2 10-15,0 0-10 0,35 3 10 16,-2 2-10-16,-33-5 8 0,0 0-8 0,31 4 8 0,2-1-8 16,-10 0 8-16,-4 3-8 0,-1-5 8 0,-6 1-8 0,-4 0 3 15,1-2-3-15,0 0 4 0,-4-2-4 0,-5 2-59 16,0 0 59-16,4-2-59 0,-1 1 59 15,-3 1-137-15,0 0 137 0,5-4-137 0,-1-1 137 0,5-4-199 16</inkml:trace>
  <inkml:trace contextRef="#ctx0" brushRef="#br0" timeOffset="42858.845">5179 13890 113 0,'0'0'0'0,"4"0"0"16,8-7 0-16,-12 7 76 0,0 0-76 0,5-2 77 15,0 1-77-15,-5 1 79 0,0 0-79 0,7 0 80 0,-3 1-80 0,1 1 81 16,-1 0-81-16,1 0 81 0,-2-2-81 0,-3 0 76 16,0 0-76-16,9 3 76 0,3-3-76 0,-12 0 74 15,0 0-74-15,14 2 74 0,2-2-74 0,-16 0 55 16,0 0-55-16,17 0 56 0,4 0-56 0,-21 0 34 15,0 0-34-15,26 0 35 0,0 0-35 0,-1-2 17 16,1 2-17-16,-9 0 17 0,1 0-17 0,-18 0 11 16,0 0-11-16,24 0 11 0,-1 0-11 0,-23 0 4 15,0 0-4-15,28 2 5 0,-2-2-5 0,-26 0 13 0,0 0-13 16,26 1 13-16,2 1-13 0,-28-2 8 16,0 0-8-16,22 2 8 0,-4 3-8 0,-18-5-1 0,0 0 1 15,16 2-1-15,-4-1 1 0,-12-1-69 0,0 0 69 16,8 2-68-16,1 0 68 0,-9-2-133 15,0 0 133-15,5 2-133 0,-5-1 133 0,0-1-136 0,0 0 136 16,0 0-136-16,4 4 136 0,-4-1-279 0</inkml:trace>
  <inkml:trace contextRef="#ctx0" brushRef="#br0" timeOffset="43316.649">5195 14118 863 0,'0'0'0'0,"9"-4"0"0,3-2 0 0,-12 6 95 15,0 0-95-15,9-4 96 0,-4 2-96 0,-5 2-93 16,0 0 93-16,9 0-93 0,-1 2 93 0,-8-2-70 0,0 0 70 16,9 2-70-16,3 1 70 0,-12-3-27 0,0 0 27 0,12 5-27 15,2-1 27-15,-14-4 16 0,0 0-16 16,19 3 17-16,1-1-17 0,1-2 57 0,3 0-57 0,-1 0 57 15,-3 0-57-15,-20 0 33 0,0 0-33 0,28 0 33 16,2 2-33-16,-30-2 36 0,0 0-36 0,35 1 36 16,7-1-36-16,-8 0 44 15,0 0-44-15,-5 0 44 0,-3 2-44 0,-5 0 15 0,-3 0-15 0,-4-1 16 16,-2 3-16-16,-4-3-46 0,5-1 46 0,-8 0-45 16,2 0 45-16,-7 0-166 0,0 0 166 0,3-3-166 15,3-4 166-15,6-3-390 0</inkml:trace>
  <inkml:trace contextRef="#ctx0" brushRef="#br0" timeOffset="44895.483">5167 14344 796 0,'0'0'0'0,"4"5"0"0,-1 2 0 0,-3-7 77 0,0 0-77 0,0 3 77 16,0 1-77-16,0-4-112 0,0 0 112 16,0 0-111-16,0 0 111 0,0 0-60 0,0 0 60 0,0 0-59 15,0 0 59-15,0 0-4 0,0 0 4 0,0 3-4 16,0 1 4-16,0-4 9 0,0 0-9 0,0 5 10 16,2 0-10-16,-2-5 55 0,0 0-55 0,3 10 56 15,1 6-56-15,-4-16 38 0,0 0-38 0,3 17 38 16,2 5-38-16,-5-22 1 0,0 0-1 0,6 21 2 15,1 4-2-15,-7-25-9 0,0 0 9 0,1 21-9 16,3-2 9-16,-4-19-103 0,0 0 103 0,3 17-103 16,-3-3 103-16,0-14-130 0,0 0 130 0,0 13-130 15,-3-2 130-15,3 13-152 0</inkml:trace>
  <inkml:trace contextRef="#ctx0" brushRef="#br0" timeOffset="45129.377">5205 14741 449 0,'0'0'0'0,"0"-13"0"0,-1-9 0 0,1 22 34 0,0 0-34 15,-4 10 34-15,-1 17-34 0,5-27 2 0,0 0-2 16,-4 21 2-16,4 1-2 0,0-22-18 15,0 0 18-15,0 21-18 0,0-1 18 0,0-20-79 0,0 0 79 16,4 19-78-16,-2-2 78 0,5 19-167 0</inkml:trace>
  <inkml:trace contextRef="#ctx0" brushRef="#br0" timeOffset="45361.759">5251 15146 539 0,'0'0'0'0,"-4"-21"0"0,-1-13 0 15,5 25 54-15,0 11-54 0,0 17 55 16,5 13-55-16,-5-32-9 0,0 0 9 0,4 26-8 0,-1-2 8 15,-3-24-147-15,0 0 147 0,5 21-147 0,-1-2 147 16,5 20-156-16</inkml:trace>
  <inkml:trace contextRef="#ctx0" brushRef="#br0" timeOffset="45698.864">5345 15420 651 0,'0'0'0'0,"-5"-10"0"0,-2-8 0 0,5 15 44 0,4 6-44 0,1 13 44 16,2 8-44-16,-1-4 7 0,-1-1-7 0,1-5 7 15,-4-4-7-15,2-1 3 0,-2-4-3 0,0 0 3 16,3-3-3-16,-3 1-1 0,0-1 1 0,0 1-1 16,3-1 1-16,-3 2-13 0,6 1 13 0,-6-2-12 15,3 1 12-15,-3-4-16 0,0 3 16 0,0-3-15 16,0 0 15-16,0 0-45 0,0 5 45 0,0-1-45 0,0-1 45 16,0 0-77-16,2 1 77 0,-2-1-77 15,3 1 77-15,-3-1-264 0</inkml:trace>
  <inkml:trace contextRef="#ctx0" brushRef="#br0" timeOffset="46346.013">5848 14392 998 0,'0'0'0'0,"-7"0"0"0,-5 0 0 0,12 0 87 15,0 0-87-15,-2 3 87 0,8 1-87 0,-6-4 41 16,0 0-41-16,3 3 41 0,2 1-41 0,-5-4 13 15,0 0-13-15,7 3 14 0,-2 1-14 0,-5-4 0 16,0 0 0-16,4 3 0 0,-2 0 0 0,-2-3 8 0,0 0-8 0,3 7 9 16,-3 4-9-16,0-11 8 0,0 0-8 15,-3 10 9-15,1 2-9 0,2-12 16 16,0 0-16-16,0 14 17 0,-4-2-17 0,4-12 3 0,0 0-3 0,0 8 4 16,-5 1-4-16,5-9-58 0,0 0 58 15,-3 6-57-15,3 0 57 0,0-6-70 0,0 0 70 16,-4 5-70-16,4 0 70 0,-5 2-748 0</inkml:trace>
  <inkml:trace contextRef="#ctx0" brushRef="#br0" timeOffset="46582.38">5820 14591 1043 0,'0'0'0'15,"7"5"2"-15,2 5-2 0,-4-6 2 0,-1-6-2 0,-4 5 21 0,3 1-21 0,-3 3 21 0,0 1-21 0,0 4 0 16,0 4 0-16,0-8 1 0,0 1-1 16,0-9-17-16,0 0 17 0,-3 22-16 0,3 2 16 0,0-24-11 15,0 0 11-15,0 24-10 0,0 2 10 0,0-26-35 16,0 0 35-16,3 22-34 0,2 0 34 0,-5-22-46 16,0 0 46-16,4 19-45 0,1-2 45 0,-5-17-113 15,0 0 113-15,4 17-113 0,-4-1 113 0,0-16-135 16,0 0 135-16,5 12-135 0,2-2 135 15,7 12-192-15</inkml:trace>
  <inkml:trace contextRef="#ctx0" brushRef="#br0" timeOffset="46823.734">5883 15110 572 0,'0'0'0'0,"0"-19"0"16,4-14 0-16,-4 21 86 0,0 11-86 0,1 16 87 16,3 16-87-16,-4-5 42 0,3 1-42 0,-1-8 43 15,2-5-43-15,-4-2-1 0,0-4 1 0,0-3-1 16,0-1 1-16,0-4-36 0,0 0 36 0,0 3-36 16,0 1 36-16,0-4-55 0,0 0 55 0,0 3-55 0,3 2 55 15,-3-5-128-15,0 0 128 0,0 4-127 16,0-1 127-16,2 4-202 0</inkml:trace>
  <inkml:trace contextRef="#ctx0" brushRef="#br0" timeOffset="47149.862">5948 15261 337 0,'0'0'0'0,"0"0"0"0,-6 0 0 0,6 0 100 16,0 0-100-16,0 10 101 0,0 9-101 0,0-19 73 15,0 0-73-15,0 15 73 0,0 2-73 0,0-17 50 0,0 0-50 16,0 17 51-16,4 2-51 0,-4-19 22 0,0 0-22 16,0 14 23-16,0 1-23 0,0-15-1 0,0 0 1 15,0 14 0-15,0-4 0 0,0-10-32 0,0 0 32 0,0 9-32 16,0-2 32-16,0-7-19 0,0 0 19 0,0 5-18 16,0 0 18-16,0-5-31 0,0 0 31 0,0 3-31 15,0 1 31-15,0-4-12 16,0 0 12-16,0 3-12 0,0-1 12 0,0-2-92 0,0 0 92 0,0 5-92 15,5 5 92-15,-5-10-65 0,0 0 65 16,4 7-64-16,1 4 64 0,-5-11-33 0,0 0 33 0,5 12-32 16,2 0 32-16,-7-12-21 0,0 0 21 0,9 10-21 15,-4 0 21-15,11 11-102 0</inkml:trace>
  <inkml:trace contextRef="#ctx0" brushRef="#br0" timeOffset="48596.359">5655 15898 124 0,'0'0'0'0,"-2"-2"0"16,-1-3 0-16,3 5 77 0,0 0-77 0,0 0 78 15,0 0-78-15,0 0 92 0,0 0-92 0,0 0 92 16,0 0-92-16,0 0 66 0,0 0-66 0,0 0 67 16,0 0-67-16,0 0 63 0,0 0-63 0,0 0 64 15,0 0-64-15,0 0 41 0,0 0-41 0,0 0 42 16,0 0-42-16,0 0 35 0,0 0-35 0,0 0 36 16,-6 2-36-16,6-2 23 0,0 0-23 0,0 0 24 15,-3 1-24-15,3-1 17 0,0 0-17 0,-4 2 17 16,1-2-17-16,3 0 28 0,0 0-28 0,-2 2 28 15,-1 1-28-15,3-3 12 0,0 0-12 0,-5 0 12 0,1 0-12 16,4 0 10-16,0 0-10 0,-5 2 11 0,1 0-11 16,4-2 0-16,0 0 0 0,-8 5 0 0,-5 0 0 15,13-5-1-15,0 0 1 0,-8 5-1 0,-1 0 1 0,9-5 0 16,0 0 0-16,-7 5 0 0,2 2 0 0,5-7 3 16,0 0-3-16,-9 9 3 0,4-1-3 0,5-8 7 15,0 0-7-15,-7 11 7 0,2 1-7 0,5-12 9 16,0 0-9-16,-4 20 9 0,-1 8-9 15,5-28 3-15,0 0-3 0,0 24 4 0,0 1-4 16,0-25 0-16,0 0 0 0,2 24 1 0,5-1-1 0,-7-23-3 16,0 0 3-16,5 18-3 0,2-2 3 0,-7-16-55 15,0 0 55-15,14 7-54 0,3-6 54 0,-17-1-96 16,0 0 96-16,16-13-96 0,1-13 96 0,-17 26-109 16,0 0 109-16,18-33-109 0,-1-8 109 0,-17 41-101 0,0 0 101 15,16-43-100-15,-6-4 100 0,-10 47-72 0,0 0 72 0,11-45-71 16,-3-1 71-16,-8 46-18 0,0 0 18 0,6-38-18 15,-6 7 18-15,0 31 16 0,0 0-16 0,0-24 17 16,0 5-17-16,0 19 73 0,0 0-73 0,0-13 74 16,0 2-74-16,0 11 80 0,0 0-80 0,-4-6 81 15,4 2-81-15,0 4 41 0,0 0-41 0,0 0 42 16,-2-3-42-16,2 3-16 0,0 0 16 0,0 0-15 16,-3-4 15-16,3 4-70 0,0 0 70 0,0-3-70 15,0-2 70-15,0 5-63 0,0 0 63 0,0-5-62 16,3-2 62-16,-3 7-61 0,0 0 61 0,0-5-60 15,0-2 60-15,0 7-29 0,0 0 29 0,-3-5-29 16,3 1 29-16,0 4 22 0,0 0-22 0,-3-3 22 16,3 1-22-16,0 2 59 0,0 0-59 0,0 0 59 15,-2-3-59-15,2 3 83 0,0 0-83 0,0 0 83 16,-4-2-83-16,4 2 86 0,0 0-86 0,0 0 86 0,-3 0-86 16,3 0 71-16,0 0-71 0,0 0 71 15,-4 2-71-15,4-2 57 0,0 0-57 0,0 0 57 0,0 0-57 0,0 0 51 16,0 0-51-16,0 0 52 0,0 0-52 0,0 0 48 15,0 0-48-15,-1 3 49 0,-3 2-49 0,4-5 31 16,0 0-31-16,0 17 31 0,-3 9-31 0,3-26 24 16,0 0-24-16,3 34 25 0,1 9-25 0,1-7 16 15,2 0-16-15,-2-7 17 0,0-5-17 0,2 4 18 16,-2 1-18-16,2-5 18 0,-5-2-18 0,-2-22 24 0,0 0-24 16,7 29 25-16,2 2-25 0,-9-31 3 0,0 0-3 15,5 26 3-15,-1-6-3 0,-4-20-86 0,0 0 86 0,1 14-85 16,3-7 85-16,-4-7-126 0,0 0 126 0,-4-17-125 15,3-21 125-15,-6-17-596 0</inkml:trace>
  <inkml:trace contextRef="#ctx0" brushRef="#br0" timeOffset="49026.607">5803 15852 807 0,'0'0'0'0,"-5"-6"0"0,-4-2 0 15,9 8 89-15,0 0-89 0,-7-5 90 0,5 1-90 16,2 4 43-16,0 0-43 0,0 0 43 0,0 0-43 0,0 0 53 16,0 0-53-16,0 0 54 0,0 4-54 0,0-4 50 15,0 0-50-15,0 0 50 16,0 0-50-16,0 0 57 0,0 0-57 0,0 0 58 0,0 0-58 0,0 0 57 15,0 0-57-15,0 0 57 0,0 5-57 0,0-5 40 16,0 0-40-16,0 3 41 0,2 2-41 0,-2-5 41 16,0 0-41-16,4 6 42 0,-4-3-42 0,0-3-50 15,0 0 50-15,3 5-49 0,2 2 49 0,-5-7-41 16,0 0 41-16,4 7-41 0,1 0 41 0,-2 1-37 0,6 1 37 16,-4-1-36-16,4 3 36 0,3 1-20 0,0 1 20 15,-3-2-19-15,0-1 19 0,-9-10-29 16,0 0 29-16,16 15-29 0,6 2 29 0,-22-17-12 0,0 0 12 0,21 18-12 15,0 0 12-15,-21-18-28 0,0 0 28 0,17 16-28 16,-1-1 28-16,-16-15-53 0,0 0 53 0,11 12-53 16,-3-3 53-16,-8-9-125 0,0 0 125 0,7-2-125 15,-1-8 125-15,6-2-573 0</inkml:trace>
  <inkml:trace contextRef="#ctx0" brushRef="#br0" timeOffset="49430.831">5993 15667 191 0,'0'0'0'0,"0"10"0"0,-4 5 0 0,4-15-8 16,0 0 8-16,0 4-8 0,0-8 8 0,0 4 1 15,0 0-1-15,0 0 1 0,0-3-1 0,0 3 40 16,0 0-40-16,0 0 41 0,0 0-41 0,0 0 46 16,0 0-46-16,0 0 46 0,0 0-46 0,0 0 42 15,0 0-42-15,0 0 42 0,4 5-42 0,-4-5 47 16,0 0-47-16,0 5 48 0,0 2-48 0,0-7 42 0,0 0-42 16,0 10 42-16,-4 1-42 0,4-11 57 0,0 0-57 15,-3 13 58-15,-2 3-58 0,5-16 77 0,0 0-77 16,-7 15 78-16,-2 2-78 0,-1 2 66 15,-3 0-66-15,6-5 67 0,2-6-67 0,0 4 49 16,-4 0-49-16,-3 10 50 0,0 6-50 0,-2 1 45 0,2 2-45 16,3-14 45-16,5-7-45 0,4-10 41 0,0 0-41 0,-8 24 41 15,-1 5-41-15,9-29-23 0,0 0 23 0,-3 24-22 16,-3-3 22-16,6-21-119 0,0 0 119 0,-12 3-119 16,-5-11 119-16,-11 3-664 0</inkml:trace>
  <inkml:trace contextRef="#ctx0" brushRef="#br0" timeOffset="51285.716">5005 13253 1020 0,'0'0'0'0,"0"-4"-179"0,-3-1 179 0,3 2-179 15,0-4 179-15,0 7-1 0,0-4 1 0,0 4 0 16,0 0 0-16,0 0 3 0,-2 4-3 0,2-4 3 16,0 0-3-16,0 0 18 0,0 0-18 0,0 0 18 15,0 0-18-15,0 0 38 0,0 7-38 0,0-7 38 0,-4 1-38 16,4-1 39-16,0 0-39 0,0 0 39 0,0 0-39 0,0 0 51 15,-3 4-51-15,3-4 51 0,-2 3-51 0,2-3 64 16,0 0-64-16,0 0 64 0,-3 2-64 0,3-2 58 16,-4 2-58-16,4-2 58 0,0 0-58 0,0 0 40 15,-5 1-40-15,1 1 41 0,-1-2-41 0,-2 2 42 16,-1 0-42-16,2-1 42 0,3 1-42 0,-2 0 34 16,1-2-34-16,-1 0 35 0,-2 0-35 0,-2 0 38 15,-3 3-38-15,2-3 39 0,-3-3-39 0,1 1 33 16,-2-1-33-16,4-1 34 0,1 1-34 0,9 3 8 0,0 0-8 15,-14-9 8-15,-7-1-8 0,21 10 12 0,0 0-12 16,-26-15 13-16,-3-6-13 0,29 21 15 0,0 0-15 16,-30-27 16-16,-3-9-16 0,3 1 3 0,4 3-3 15,5-1 4-15,0 6-4 0,0 1 12 16,4 2-12-16,3 4 13 0,-2 1-13 0,2-2 8 16,-1-6-8-16,1 4 9 0,2 3-9 0,12 20 15 0,0 0-15 0,-16-31 15 15,-3-8-15-15,19 39 3 0,0 0-3 0,-21-48 4 16,0-7-4-16,21 55 0 0,0 0 0 0,-26-57 1 15,1-4-1-15,25 61 0 0,0 0 0 0,-33-74 0 16,-2-10 0-16,35 84-8 0,0 0 8 0,-29-79-8 16,3 0 8-16,26 79-4 0,0 0 4 0,-21-71-4 15,5 9 4-15,16 62-7 0,0 0 7 0,-10-48-7 16,3 14 7-16,7 34-8 0,0 0 8 0,-6-42-7 0,6 0 7 16,0 42-3-16,0 0 3 0,0-47-3 0,6-4 3 15,-6 51-20-15,0 0 20 0,7-51-19 0,1-8 19 16,-8 59-3-16,0 0 3 0,14-51-3 0,2 3 3 15,-16 48-7-15,0 0 7 0,21-50-6 0,2 2 6 0,-23 48-15 16,0 0 15-16,33-56-14 16,8-8 14-16,-41 64-4 0,0 0 4 0,32-46-3 0,-6 9 3 0,-26 37-13 15,0 0 13-15,28-36-12 0,1 1 12 16,-29 35-4-16,0 0 4 0,32-32-3 0,4 3 3 0,-36 29-3 16,0 0 3-16,35-24-2 15,-2 5 2-15,-33 19-27 0,0 0 27 0,32-19-27 0,1 4 27 0,-33 15-11 16,0 0 11-16,21-9-10 0,0-1 10 0,-21 10-20 15,0 0 20-15,12-2-19 0,-4-1 19 0,-8 3-34 0,0 0 34 16,6-2-33-16,-3 0 33 0,-3 2-47 0,0 0 47 16,0 0-46-16,0 0 46 0,0 0-80 0,0 0 80 0,0 0-79 15,-3 4 79-15,3-4-156 0,0 0 156 0,-4 3-156 16,2-1 156-16,-6 3-505 0</inkml:trace>
  <inkml:trace contextRef="#ctx0" brushRef="#br0" timeOffset="51757.549">4568 10938 740 0,'0'0'0'0,"3"0"0"0,6 2 0 16,-9-2 93-16,0 0-93 0,3 0 94 0,-1-2-94 0,-2 2 35 16,0 0-35-16,0 0 35 0,0-3-35 0,0 3 9 15,0 0-9-15,0 0 10 0,0-4-10 0,0 4 0 16,0 0 0-16,0 0 0 0,0 0 0 0,0 0 0 16,0 0 0-16,0 0 0 0,0 0 0 0,0 0-1 15,0 0 1-15,0 0 0 0,0 0 0 0,0 0-3 16,0 0 3-16,0 0-3 0,7 0 3 0,-7 0-5 15,0 0 5-15,9 0-5 0,1 2 5 0,-10-2-8 0,0 0 8 16,20 2-7-16,6 1 7 0,-26-3-8 0,0 0 8 16,22 4-8-16,3-1 8 15,-25-3-15-15,0 0 15 0,21 5-15 0,0 0 15 0,-21-5-8 0,0 0 8 0,13 7-8 16,3 2 8-16,-7-1-4 16,0 3 4-16,-1-4-3 0,-4-4 3 0,-3 2-1 0,3 2 1 15,-4 0 0-15,0-2 0 0,0 4 0 0,3 3 0 0,-3-6 0 16,-3 1 0-16,3-7-11 0,0 0 11 0,0 19-10 15,-5 5 10-15,5-24-95 0,0 0 95 0,0 22-95 16,-4 1 95-16,4-23-133 0,0 0 133 0,0 17-132 16,0-2 132-16,0 14-236 0</inkml:trace>
  <inkml:trace contextRef="#ctx0" brushRef="#br0" timeOffset="52656.372">5186 10029 628 0,'0'0'0'0,"-3"3"0"0,-4 2 0 0,7-5 12 0,0 0-12 15,-2 4 12-15,-1-4-12 0,3 0 3 0,0 0-3 16,0 0 4-16,0 0-4 0,0 0 0 0,0 0 0 0,0 0 1 16,0 0-1-16,0 0 0 0,0 0 0 15,-6 3 0-15,3 6 0 0,3-9 0 0,0 0 0 0,-5 8 1 16,-4 8-1-16,9-16 0 0,0 0 0 0,-16 24 1 15,-1 8-1-15,17-32 0 0,0 0 0 0,-16 38 1 16,6 6-1-16,10-44 3 0,0 0-3 0,-4 55 3 16,1 7-3-16,3-62 2 0,0 0-2 0,3 68 2 15,2 10-2-15,-5-78 10 0,0 0-10 0,13 92 10 16,2 16-10-16,-15-108 23 0,0 0-23 0,14 99 24 16,-2-1-24-16,-12-98 37 0,0 0-37 0,13 79 38 15,-5-12-38-15,-8-67 48 0,0 0-48 0,6 41 48 0,-3-19-48 16,-3-22 47-16,0 0-47 0,2 17 48 0,-2-7-48 15,0-10 42-15,0 0-42 0,0 9 43 0,0-4-43 16,0-5 2-16,0 0-2 0,0 5 2 0,-2 0-2 0,2-5-56 16,0 0 56-16,0 0-55 0,-3-8 55 15,3 8-103-15,0 0 103 0,-6-19-103 0,-1-12 103 0,-3-17-498 16</inkml:trace>
  <inkml:trace contextRef="#ctx0" brushRef="#br0" timeOffset="52955.576">4955 10639 707 0,'0'0'0'0,"8"13"0"0,8 10 0 0,-13-22 145 0,-6-6-145 15,3 5 146-15,0-5-146 0,-4 2 117 0,1-1-117 16,1-1 118-16,2 0-118 0,0 0 90 0,-3 1-90 0,3 1 91 16,0 1-91-16,0 2 51 0,0-3-51 0,0 3 51 15,0 0-51-15,0 0 33 0,0 0-33 0,0 0 34 16,0 0-34-16,0 0 38 0,0 0-38 0,0 0 39 15,0 0-39-15,0 0 8 0,0 0-8 0,3 0 8 16,2 0-8-16,-5 0 20 0,0 0-20 0,9 0 20 16,3 0-20-16,-12 0-1 0,0 0 1 0,9 0-1 15,3 0 1-15,-12 0-26 0,0 0 26 0,12 0-26 16,-3 0 26-16,-9 0-49 0,0 0 49 0,9-4-48 16,0 3 48-16,-9 1-147 0,0 0 147 0,8-2-147 15,1-2 147-15,-9 4-143 0,0 0 143 0,7-10-142 16,-2-4 142-16,7-10-644 0</inkml:trace>
  <inkml:trace contextRef="#ctx0" brushRef="#br0" timeOffset="53442.882">5381 10589 158 0,'0'0'0'15,"0"-9"0"-15,0-10 0 0,0 19 12 0,0 0-12 0,0-5 12 16,0 2-12-16,0 3 3 0,0 0-3 0,0 0 3 16,0 3-3-16,0-3 8 0,0 0-8 0,2 4 8 15,2 1-8-15,-1 0 48 0,2 0-48 0,-1 0 48 16,1-3-48-16,-1 0 76 0,1-1-76 0,2 1 76 0,-2-2-76 15,4 0 76-15,-4-2-76 0,2 2 77 16,-4 0-77-16,-3 0 69 0,0 0-69 0,9 2 69 0,0 0-69 16,-9-2 56-16,0 0-56 0,12 3 56 0,-2-3-56 0,-10 0 26 15,0 0-26-15,16 0 26 0,1 0-26 16,-17 0 11-16,0 0-11 0,21 0 11 16,2-3-11-16,-23 3-93 0,0 0 93 0,24-4-93 0,1-1 93 0,-25 5-150 15,0 0 150-15,19-15-150 0,-3-6 150 0,19-13-235 16</inkml:trace>
  <inkml:trace contextRef="#ctx0" brushRef="#br0" timeOffset="54291.613">6066 10239 774 0,'0'0'0'0,"-5"0"0"16,-4-1 0-16,9 1 35 0,0 0-35 0,-3 0 35 15,-1 0-35-15,4 0-49 0,0 0 49 0,0 0-48 16,0 0 48-16,0 0-39 0,0 0 39 0,-9 3-39 16,-5 7 39-16,14-10 0 0,0 0 0 0,-12 11 1 15,-3-1-1-15,15-10 48 0,0 0-48 0,-23 17 48 16,-10 4-48-16,33-21 40 0,0 0-40 0,-26 22 40 15,0 2-40-15,26-24 22 0,0 0-22 0,-25 31 22 16,-1 5-22-16,26-36 12 0,0 0-12 0,-17 29 13 0,1-3-13 16,16-26 4-1,0 0-4-15,-12 23 5 0,7-7-5 0,-1-1 0 0,3-3 0 0,3-3 1 0,0-4-1 16,0-5 0-16,0 0 0 0,9 2 0 0,3-2 0 0,-12 0-1 16,0 0 1-16,10-4 0 0,6-8 0 0,-16 12-1 15,0 0 1-15,17-13-1 0,-1-5 1 0,-16 18-1 16,0 0 1-16,14-17-1 0,-2 4 1 0,-12 13 1 15,0 0-1-15,12-12 2 0,-3 0-2 0,-9 12 2 16,0 0-2-16,5-9 2 0,2 6-2 0,-7 3 0 16,0 0 0-16,5-5 0 0,1 1 0 0,-6 4-8 15,0 0 8-15,3-2-7 0,1 1 7 0,-4 1-35 16,0 0 35-16,0 0-34 0,5 1 34 0,-5-1-11 16,0 0 11-16,0 0-11 0,3 2 11 0,-3-2-37 0,0 0 37 15,0 0-37-15,0 0 37 0,0 0-36 0,0 0 36 0,0 0-36 16,0 0 36-16,0 0-33 0,0 0 33 15,0 0-32-15,0 5 32 0,0-5-39 0,0 0 39 0,4 9-38 16,5 5 38-16,-9-14-34 0,0 0 34 0,8 23-33 16,3 8 33-16,-11-31-23 0,0 0 23 0,10 38-22 15,4 7 22-15,-14-45-19 0,0 0 19 0,9 48-18 16,-6 5 18-16,-3-53-18 0,0 0 18 0,4 54-18 16,-8 3 18-16,4-57-4 0,0 0 4 0,0 51-3 15,-3-3 3-15,3-48 0 0,0 0 0 0,-4 41 0 16,-1-6 0-16,5-35 36 0,0 0-36 0,-5 27 37 0,1-8-37 15,4-19 53-15,0 0-53 0,-5 15 54 16,2-6-54-16,3-9 71 0,0 0-71 0,-4 9 71 0,2-6-71 16,2-3 66-16,0 0-66 0,-3 3 66 0,-1-1-66 0,4-2 37 15,0 0-37-15,-5-3 38 0,-3-6-38 16,4 1 19-16,-1-8-19 0,1 4 20 0,4 0-20 16,0 12 11-16,0 0-11 0,4-17 11 15,-2 2-11-15,-2 15 17 0,0 0-17 0,7-16 17 0,-2 2-17 16,-5 14 8-16,0 0-8 0,8-12 8 0,1 2-8 0,-9 10 3 15,0 0-3-15,9-10 4 0,3 0-4 0,-12 10 0 16,0 0 0-16,9-11 1 0,3 3-1 0,-12 8-20 16,0 0 20-16,9-7-20 0,-1 0 20 0,-8 7-97 15,0 0 97-15,4-3-96 0,1-1 96 0,-5 4-123 16,0 0 123-16,4-10-123 0,-4-5 123 0,3-11-292 0</inkml:trace>
  <inkml:trace contextRef="#ctx0" brushRef="#br0" timeOffset="54940.883">5056 10239 527 0,'0'0'0'0,"0"0"0"0,0 0 0 0,0 0 2 0,0 0-2 16,0 0 3-16,0 0-3 0,0 0-13 16,0 0 13-16,0 0-13 0,0 0 13 0,0 0-41 0,0 0 41 15,0 0-41-15,-4 2 41 0,4-2 0 0,-5 2 0 0,5-2 0 16,-4 2 0-16,4-2 45 15,-3 1-45-15,1 3 45 0,-1-4-45 0,-3 1 55 0,-2 3-55 0,4-2 56 16,1-1-56-16,3-1 40 0,-4 4-40 0,4-4 41 16,-5 3-41-16,5-3 21 0,0 0-21 15,-5 3 21-15,-4 6-21 0,9-9 2 0,0 0-2 0,-9 12 2 16,-6 3-2-16,15-15-1 0,0 0 1 0,-14 18 0 16,-2 6 0-16,16-24 0 0,0 0 0 0,-14 25 0 15,2 4 0-15,12-29 8 0,0 0-8 0,-9 28 9 16,1-1-9-16,8-27 16 0,0 0-16 0,-4 34 17 15,4 6-17-15,0-8 16 0,0-1-16 0,4-8 17 16,-3-3-17-16,-1-20 9 0,0 0-9 16,13 31 9-16,-1 5-9 0,-12-36 9 0,0 0-9 0,17 39 10 0,4 1-10 15,-21-40-4-15,0 0 4 0,21 39-4 16,9-3 4-16,-30-36-90 0,0 0 90 0,29 34-89 0,6-1 89 16,-35-33-87-16,0 0 87 0,30 17-87 0,3-10 87 0,31 17-301 15</inkml:trace>
  <inkml:trace contextRef="#ctx0" brushRef="#br0" timeOffset="55272.996">6022 10164 1020 0,'0'0'0'0,"-6"-5"0"16,-3-5 0-16,9 10 39 0,0 0-39 15,3-2 40-15,6 4-40 0,-9-2 2 0,0 0-2 0,14 10 3 16,7 2-3-16,-21-12-1 0,0 0 1 0,24 24-1 15,6 3 1-15,-30-27-15 0,0 0 15 0,29 40-15 16,1 8 15-16,-30-48-13 0,0 0 13 0,26 58-12 16,-5 9 12-16,-21-67-78 0,0 0 78 0,18 99-77 15,-3 26 77-15,-15-125-100 0,0 0 100 0,-24 103-99 16,-23-5 99-16,-21 102-435 0</inkml:trace>
  <inkml:trace contextRef="#ctx0" brushRef="#br0" timeOffset="56856.1">12174 12064 718 0,'0'0'0'15,"-7"0"0"-15,-4 0 0 0,11 0 51 0,0 0-51 0,0 0 52 16,0 0-52-16,0 0-6 0,0 0 6 0,0 0-6 16,7-4 6-16,-7 4-45 0,0 0 45 0,0-3-44 15,0 0 44-15,0 3-52 0,0 0 52 0,-8-4-52 16,-3-1 52-16,11 5-10 0,0 0 10 0,-17-3-10 15,-6-1 10-15,23 4 0 0,0 0 0 0,-26 0 0 16,2 4 0-16,24-4 18 0,0 0-18 0,-30 6 19 16,-5 5-19-16,35-11 35 0,0 0-35 0,-28 12 36 15,6 1-36-15,22-13 21 0,0 0-21 0,-26 24 21 16,5 11-21-16,21-35 29 0,0 0-29 0,-21 36 29 0,3 8-29 16,18-44 12-16,0 0-12 0,-15 46 13 15,6 4-13-15,9-50 29 0,0 0-29 0,-4 48 29 16,8-3-29-16,-4-45 5 0,0 0-5 0,5 39 6 15,11-5-6-15,-16-34 5 0,0 0-5 0,24 24 5 0,11-8-5 16,-35-16-28-16,0 0 28 0,40-7-28 0,9-15 28 16,-49 22-111-16,0 0 111 0,47-35-110 0,0-16 110 0,-47 51-89 15,0 0 89-15,47-70-89 0,4-18 89 16,-51 88-36-16,0 0 36 0,33-80-36 0,-4-1 36 0,-29 81 1 16,0 0-1-16,18-72 1 0,-10 11-1 0,-8 61 54 15,0 0-54-15,4-47 54 0,-6 18-54 0,2 29 70 16,0 0-70-16,-2-22 70 0,2 8-70 0,0 14 132 0,0 0-132 15,-3-10 133-15,-1 7-133 0,4 3 119 0,0 0-119 16,-1-4 120-16,-3 2-120 0,4 2 83 16,0 0-83-16,0 0 83 0,-3-1-83 0,3 1 46 0,0 0-46 0,0 0 47 15,0 0-47-15,0 0 32 0,0 0-32 0,0 0 33 16,0 0-33-16,0 0 13 0,0 0-13 0,0 0 13 16,0 0-13-16,0 0 19 0,0 0-19 0,0 0 20 15,0 0-20-15,0 0 0 0,0 0 0 0,0 0 0 16,0 0 0-16,0 0-17 0,0 0 17 0,0 0-16 15,-2 5 16-15,2-5-26 0,0 0 26 0,-3 15-26 16,-1 11 26-16,4-26-24 0,0 0 24 0,-2 43-23 16,-1 13 23-16,3-56-4 0,0 0 4 0,0 65-4 15,0 14 4-15,0-79-4 0,0 0 4 0,5 72-3 16,2 2 3-16,-7-74-7 0,0 0 7 0,17 79-6 16,4-2 6-16,-21-77-7 0,0 0 7 0,30 58-6 15,5-13 6-15,-35-45-50 0,0 0 50 0,33 25-49 0,-2-14 49 16,-31-11-122-16,0 0 122 0,33 3-121 0,2-10 121 0,-35 7-193 15,0 0 193-15,37-19-192 0,1-10 192 16,34-17-360-16</inkml:trace>
  <inkml:trace contextRef="#ctx0" brushRef="#br0" timeOffset="57506.394">12866 11959 807 0,'0'0'0'0,"-2"0"0"0,-7 2 0 0,9-2 84 0,0 0-84 15,-3 0 84-15,-1 0-84 0,4 0 29 16,0 0-29-16,0 0 29 0,0 0-29 0,0 0-14 0,0 0 14 16,0 0-13-16,0 0 13 0,0 0-20 0,0 0 20 0,-3 0-20 15,1 2 20-15,2-2-21 0,0 0 21 0,-7 1-21 16,0 5 21-16,7-6-4 0,0 0 4 0,-16 15-4 15,-5 6 4-15,21-21 5 0,0 0-5 0,-24 36 5 16,-4 10-5-16,28-46 25 0,0 0-25 0,-28 56 26 16,-1 11-26-16,29-67 7 0,0 0-7 0,-30 70 8 15,4 4-8-15,26-74 28 0,0 0-28 0,-32 72 28 16,3 2-28-16,29-74 11 0,0 0-11 0,-16 44 11 16,4-18-11-16,12-26 5 0,0 0-5 0,-9 21 5 15,6-13-5-15,3-8-79 0,0 0 79 0,3-15-78 0,9-23 78 16,-12 38-114-16,0 0 114 0,13-51-113 0,4-16 113 15,-17 67-106-15,0 0 106 0,18-89-106 0,2-21 106 16,-2 26-58-16,-4 9 58 0,-4 15-58 16,-5 13 58-16,-5 47-25 0,0 0 25 0,4-37-24 0,1 13 24 0,-5 24 0 15,0 0 0-15,4-22 0 0,-3 8 0 0,-1 14 60 16,0 0-60-16,2-9 60 0,0 4-60 0,-2 5 98 16,0 0-98-16,3-2 98 0,-3-1-98 0,0 3 95 15,0 0-95-15,0 0 95 0,4 3-95 0,1 1 75 16,-1 1-75-16,1 0 76 0,-2 0-76 0,-3-5 47 0,0 0-47 15,9 12 48-15,3 4-48 0,-12-16 33 0,0 0-33 16,18 22 33-16,2 4-33 0,-20-26 22 0,0 0-22 16,27 34 23-16,2 10-23 0,-29-44 40 0,0 0-40 0,30 55 40 15,3 14-40-15,-3-8 37 0,-4 1-37 0,-5-16 38 16,-9-8-38-16,-12-38 24 0,0 0-24 0,17 51 25 16,2 8-25-1,-19-59 10-15,0 0-10 0,20 63 11 0,-1 4-11 0,-19-67-1 0,0 0 1 0,10 41 0 16,-1-15 0-16,-9-26-83 0,0 0 83 0,3 20-82 15,3-9 82-15,-6-11-148 0,0 0 148 0,-6 6-147 16,-1-6 147-16,7 0-147 0,0 0 147 0,-21-10-146 16,-5-9 146-16,-19-13-394 0</inkml:trace>
  <inkml:trace contextRef="#ctx0" brushRef="#br0" timeOffset="57724.084">12733 12453 393 0,'0'0'0'0,"12"12"0"0,9 8 0 16,-21-20 129-16,0 0-129 0,0 2 129 0,-9-9-129 15,9 7 143-15,0 0-143 0,-6-5 144 0,0-2-144 16,6 7 130-16,0 0-130 0,-7-5 131 0,2 0-131 0,5 5 84 16,0 0-84-16,0 0 84 0,0-4-84 15,0 4 51-15,0 0-51 0,7 0 51 0,7 2-51 0,-14-2 16 16,0 0-16-16,17 0 17 0,11-2-17 0,-28 2-12 16,0 0 12-16,32-1-12 0,3-1 12 0,-2-1-192 15,0-3 192-15,-7 1-191 0,-2 2 191 0,-24 3-178 16,0 0 178-16,23-16-177 0,1-2 177 0,23-15-451 15</inkml:trace>
  <inkml:trace contextRef="#ctx0" brushRef="#br0" timeOffset="58037.248">13451 12276 942 0,'0'0'0'0,"-5"-7"0"15,-4-1 0-15,9 8 81 0,0 0-81 0,-5-4 81 16,6 3-81-16,-1 1 31 0,0 0-31 0,0 0 31 16,0 0-31-16,0 0 1 0,0 0-1 0,0 0 2 15,7 0-2-15,-7 0-7 0,0 0 7 0,6 0-6 0,2 0 6 16,-8 0 2-16,0 0-2 0,9 0 2 0,5 1-2 15,-14-1 28-15,0 0-28 0,16 4 28 0,5-2-28 16,-21-2 3-16,0 0-3 0,22 1 3 0,8-1-3 0,-30 0-1 16,0 0 1-16,31-3-1 15,4-4 1-15,-35 7-52 0,0 0 52 0,35-10-51 0,0-1 51 16,-35 11-135-16,0 0 135 0,29-15-135 0,-1-2 135 0,31-14-542 16</inkml:trace>
  <inkml:trace contextRef="#ctx0" brushRef="#br0" timeOffset="58307.037">13303 12451 740 0,'0'0'0'0,"15"-12"0"16,6-5 0-16,-21 17 54 0,0 0-54 0,14 0 54 15,-3 14-54-15,3-1 43 0,1 4-43 0,3-3 44 16,3-4-44-16,-2 1 3 0,0-6-3 0,0 2 4 16,2-2-4-16,3-2-2 0,6 1 2 0,-7-3-2 15,1-1 2-15,-24 0-117 0,0 0 117 0,33-1-116 16,11 1 116-16,-44 0-126 0,0 0 126 0,36-11-126 16,1-2 126-16,38-10-249 0</inkml:trace>
  <inkml:trace contextRef="#ctx0" brushRef="#br0" timeOffset="59253.507">14482 11809 158 0,'0'0'0'0,"9"-4"0"0,7-1 0 16,-16 5 86-16,0 0-86 0,3-3 87 0,-6-1-87 16,3 4 112-16,0 0-112 0,-6-2 112 0,3 2-112 0,3 0 100 15,0 0-100-15,-9 0 101 0,2-1-101 0,7 1 83 16,0 0-83-16,-5 0 84 0,-4-2-84 0,9 2 60 16,0 0-60-16,-5 0 60 0,2-2-60 0,3 2 42 15,0 0-42-15,-7-1 42 0,5 1-42 0,2 0 35 16,0 0-35-16,-7-4 36 0,3 2-36 15,4 2 22-15,0 0-22 0,-5-1 23 0,0-3-23 0,5 4 35 16,0 0-35-16,-5-1 36 0,1-6-36 0,4 7 20 16,0 0-20-16,-7-4 20 0,5 3-20 0,2 1 36 0,0 0-36 15,-3-4 36-15,0 4-36 0,3 0 30 0,0 0-30 16,0 0 30-16,-4-3-30 0,4 3 22 0,0 0-22 16,0 0 23-16,-2-2-23 0,2 2 28 0,0 0-28 15,0 0 28-15,0 0-28 0,0 0 32 0,0 0-32 0,0 0 32 16,0 0-32-16,0 0 6 0,0 0-6 0,0 0 6 15,0 0-6-15,0 0 18 0,0 0-18 0,0 0 19 16,0 0-19-16,0 0 15 0,0 0-15 0,0 0 15 16,0 0-15-16,0 0 25 0,0 0-25 0,0 0 26 15,-5 2-26-15,5-2 12 0,0 0-12 0,0 0 13 16,-3 0-13-16,3 0 18 0,0 0-18 0,0 0 19 16,-6 3-19-16,6-3-51 0,0 0 51 0,-3 0-50 15,-1 0 50-15,4 0-56 0,0 0 56 0,-7 4-55 16,6-4 55-16,1 0-46 0,0 0 46 0,-7 3-45 15,5 2 45-15,2-5-25 0,0 0 25 0,-7 7-24 0,2 2 24 16,0 3-11-16,-2 3 11 0,1-1-11 0,1 1 11 16,5-15-11-16,0 0 11 0,-7 28-10 0,2 9 10 0,5-37-4 15,0 0 4-15,-9 40-3 0,1 6 3 16,8-46 0-16,0 0 0 0,-4 51 1 0,-1 6-1 0,5-57-2 16,0 0 2-16,0 56-1 0,5 3 1 15,-5-59 0-15,0 0 0 0,5 56 0 0,4 1 0 0,0-6-4 16,1-6 4-16,1-4-4 0,1-4 4 0,-12-37-60 15,0 0 60-15,12 42-60 0,2 0 60 0,-14-42-119 16,0 0 119-16,12 36-118 0,0-3 118 0,-12-33-188 16,0 0 188-16,21 17-187 0,2-12 187 0,22 17-418 15</inkml:trace>
  <inkml:trace contextRef="#ctx0" brushRef="#br0" timeOffset="59616.82">14858 11656 1110 0,'0'0'0'0,"-12"5"0"16,-10 2 0-16,22-7 93 0,0 0-93 0,-9 7 94 15,7 2-94-15,2-9 12 0,0 0-12 0,-2 6 12 16,2 1-12-16,0-7 0 0,0 0 0 0,0 9 1 15,-3-2-1-15,3-7-34 0,0 0 34 0,-5 12-34 0,1 1 34 16,4-13-5-16,0 0 5 0,-8 23-5 0,-1 4 5 16,9-27-18-16,0 0 18 0,-4 43-18 15,-1 10 18-15,5-53-8 0,0 0 8 0,0 74-7 0,2 16 7 16,1 10-24-16,-3 13 24 0,4-15-23 0,-4-9 23 16,0-89-21-16,0 0 21 0,2 99-21 0,-2 5 21 15,0-104-16-15,0 0 16 0,-2 93-15 0,-2-6 15 16,4-87-5-16,0 0 5 0,0 71-5 0,0-15 5 0,0-56-24 15,0 0 24-15,0 34-23 0,0-20 23 0,0-14-138 16,0 0 138-16,-5-2-137 0,-4-13 137 0,-3-6-462 16</inkml:trace>
  <inkml:trace contextRef="#ctx0" brushRef="#br0" timeOffset="59852.248">14592 12240 785 0,'0'0'0'0,"3"5"0"0,1 6 0 0,-4-11 137 0,0 0-137 16,0 0 137-16,5 0-137 0,-5 0 86 0,0 0-86 0,5 0 86 16,4 0-86-16,-9 0 67 0,0 0-67 0,17 1 67 15,6 3-67-15,-23-4 64 0,0 0-64 0,31 2 64 16,11-2-64-16,-42 0 39 0,0 0-39 0,35-2 39 16,2-3-39-16,-37 5 0 0,0 0 0 0,36-7 0 15,4-3 0-15,-40 10-32 0,0 0 32 0,35-14-32 16,0-2 32-16,-35 16-87 0,0 0 87 0,33-18-87 15,-3-6 87-15,-30 24-147 0,0 0 147 0,33-29-146 16,2-6 146-16,33-32-684 0</inkml:trace>
  <inkml:trace contextRef="#ctx0" brushRef="#br0" timeOffset="60149.957">15318 11824 763 0,'0'0'0'0,"-8"3"0"0,-5 4 0 0,13-7 95 16,0 0-95-16,-6 5 96 0,2-1-96 0,4-4 59 0,0 0-59 16,-5 3 59-16,3-1-59 0,0 1 26 15,-1-3-26-15,-6 2 26 0,-5 5-26 0,14-7 3 16,0 0-3-16,-21 12 4 0,-7 3-4 0,28-15 2 0,0 0-2 16,-26 19 3-16,-7 0-3 0,33-19 1 15,0 0-1-15,-31 33 2 0,-6 6-2 0,37-39 4 0,0 0-4 16,-29 53 5-16,6 12-5 15,6-8 2-15,10 4-2 0,-2-18 2 0,4-10-2 0,5-33-3 0,0 0 3 0,1 46-3 16,12-1 3-16,-13-45-60 0,0 0 60 0,19 37-60 16,9-4 60-16,-28-33-153 0,0 0 153 0,36 19-153 15,6-11 153-15,36 20-442 0</inkml:trace>
  <inkml:trace contextRef="#ctx0" brushRef="#br0" timeOffset="60422.23">15177 12048 908 0,'0'0'0'0,"4"16"0"0,1 8 0 16,-5-24 100-16,0 0-100 0,3 3 100 0,-3-13-100 16,2 5 84-16,2 0-84 0,1 1 84 0,5 1-84 15,1 3 41-15,5 2-41 0,-4 1 42 0,-4 4-42 0,-8-7 8 16,0 0-8-16,21 15 9 0,5 9-9 0,-26-24 10 15,0 0-10-15,30 29 11 0,1 4-11 0,-31-33 9 16,0 0-9-16,37 36 9 0,-2 2-9 0,-35-38 3 16,0 0-3-16,36 34 4 0,-4 0-4 0,-32-34-30 15,0 0 30-15,28 28-30 0,-2-6 30 0,-26-22-87 16,0 0 87-16,21 0-87 0,-7-17 87 0,20 0-810 0</inkml:trace>
  <inkml:trace contextRef="#ctx0" brushRef="#br0" timeOffset="60651.617">15379 11939 1323 0,'0'0'0'0,"9"-2"0"0,5 0 0 0,-10 9 116 0,-4 9-116 0,-4 1 116 15,-3 8-116-15,7-25 40 0,0 0-40 0,-9 40 41 16,-1 11-41-16,10-51-40 0,0 0 40 0,-16 52-40 15,2 2 40-15,-1-2-74 0,1-9 74 0,1-14-74 16,8-14 74-16,2 1-69 0,-1-6 69 0,-1 7-69 16,-4 0 69-16,1-1-61 0,1-1 61 0,1-5-61 0,6-5 61 15,-3-1-164-15,1-4 164 0,7-12-164 0,1-10 164 16,6-11-514-16</inkml:trace>
  <inkml:trace contextRef="#ctx0" brushRef="#br0" timeOffset="60915.522">15435 11747 886 0,'0'0'0'0,"-2"14"0"0,1 10 0 0,1-24 114 15,0 0-114-15,5 12 115 0,11-7-115 0,-16-5 69 16,0 0-69-16,13 19 69 0,7 6-69 0,-20-25 34 16,0 0-34-16,22 36 34 0,-1 9-34 0,-21-45 0 0,0 0 0 15,21 53 1-15,-3 10-1 0,-18-63 6 16,0 0-6-16,12 67 6 0,-4 5-6 0,-8-72 3 0,0 0-3 15,4 72 4-15,-2 5-4 0,-2-77 6 0,0 0-6 0,0 51 6 16,-4-18-6-16,4-33-10 0,0 0 10 0,-2 26-10 16,2-11 10-16,0-15-120 0,0 0 120 0,-12 9-119 15,-2-11 119-15,14 2-139 0,0 0 139 0,-12-21-138 16,0-15 138-16,-14-23-519 0</inkml:trace>
  <inkml:trace contextRef="#ctx0" brushRef="#br0" timeOffset="61150.882">15763 12213 1211 0,'0'0'0'0,"-9"-4"0"0,-3-6 0 16,12 10 110-16,0 0-110 0,3 4 110 0,15 8-110 15,-18-12 50-15,0 0-50 0,21 10 50 0,8 2-50 0,-29-12 0 16,0 0 0-16,30 8 0 0,-1-1 0 0,-29-7-17 15,0 0 17-15,32 5-17 0,1-1 17 0,-33-4-23 16,0 0 23-16,29 3-22 0,-2 1 22 0,-27-4-67 16,0 0 67-16,27 1-67 0,3-1 67 0,-30 0-222 15,0 0 222-15,35-8-221 0,-2-4 221 0,35-12-541 16</inkml:trace>
  <inkml:trace contextRef="#ctx0" brushRef="#br0" timeOffset="61782.151">16552 12150 987 0,'0'0'0'0,"-9"-4"0"16,-3 1 0-16,12 3 74 0,0 0-74 15,-4-5 75-15,8 1-75 0,-4 4 0 0,0 0 0 0,-4-3 0 16,1-8 0-16,3 11-6 0,0 0 6 0,-7-8-5 15,-2-1 5-15,9 9-5 0,0 0 5 0,-14-10-5 16,-3 1 5-16,17 9 19 0,0 0-19 0,-18-3 20 16,1 3-20-16,17 0 36 0,0 0-36 0,-26 12 36 15,-4 7-36-15,30-19 15 0,0 0-15 0,-28 32 16 0,1 11-16 16,2-3 22-16,3 1-22 0,9-14 22 16,3-6-22-16,1-2 7 0,0-2-7 0,4 0 8 15,2 0-8-15,-2 0 1 0,-2 2-1 0,5-7 1 0,2-5-1 16,0 0-4-16,0-2 4 0,0-2-3 0,3-3 3 15,4-3-68-15,4-4 68 0,1-5-67 0,5 0 67 0,-3-7-60 16,2-2 60-16,1-1-60 0,4 2 60 16,-21 20-41-16,0 0 41 0,19-29-41 0,4-4 41 0,-23 33-22 15,0 0 22-15,19-27-22 0,0-1 22 0,-19 28-2 16,0 0 2-16,14-19-1 0,-5 6 1 0,-9 13 12 16,0 0-12-16,7-9 13 0,-2 2-13 0,-5 7 52 15,0 0-52-15,2-3 53 0,0 1-53 0,-2 2 52 16,0 0-52-16,1 3 52 0,3 6-52 0,-4-9 44 0,0 0-44 15,0 12 44-15,0 3-44 0,0-15 20 0,0 0-20 16,2 18 20-16,-1 4-20 0,-1-22 7 0,0 0-7 0,6 27 7 16,2 6-7-16,-8-33 4 0,0 0-4 0,9 36 4 15,3 1-4-15,-12-37 12 0,0 0-12 0,12 47 12 16,-1 6-12-16,-11-53 0 0,0 0 0 0,9 58 1 16,1 4-1-16,-10-62 0 0,0 0 0 0,0 63 1 15,0 1-1-15,0-64 0 0,0 0 0 0,-9 70 1 16,-1 5-1-16,10-75-1 0,0 0 1 15,-11 53 0-15,-4-15 0 0,15-38-31 0,0 0 31 0,-18 31-31 16,1-9 31 0,17-22-75-16,0 0 75 0,-30 14-74 0,-3-9 74 0,33-5-148 0,0 0 148 0,-35-14-147 15,-3-13 147-15,38 27-185 0,0 0 185 0,-38-69-185 16,1-34 185-16,-36-68-240 0</inkml:trace>
  <inkml:trace contextRef="#ctx0" brushRef="#br0" timeOffset="62098.318">16871 11697 1065 0,'0'0'0'15,"-14"-1"0"-15,-7-1 0 0,21 2 105 0,0 0-105 16,-9 12 106-16,11 10-106 0,-2-22 0 0,0 0 0 15,-4 19 0-15,3 1 0 0,1-20 0 0,0 0 0 0,-14 30 0 16,-7-1 0-16,2 0 21 0,-2-2-21 16,7-6 21-16,5-13-21 0,0 8 24 0,-3-1-24 0,-2 16 25 15,2 15-25-15,12-46 35 0,0 0-35 0,-19 57 35 16,0 10-35-16,19-67 8 0,0 0-8 16,-20 82 9-16,3 16-9 0,7-23 2 15,3-10-2-15,5-24 2 0,4-20-2 0,-2-21-37 0,0 0 37 0,5 27-37 16,5-3 37-16,-10-24-94 0,0 0 94 0,18 7-94 15,3-14 94-15,19 7-814 0</inkml:trace>
  <inkml:trace contextRef="#ctx0" brushRef="#br0" timeOffset="62364.594">16726 11994 1054 0,'0'0'0'0,"2"3"0"0,5 2 0 0,-4-3 132 16,-1 0-132-16,-2-2 133 0,3 3-133 16,-3-3 75-16,6 3-75 0,-3 1 76 0,2-1-76 0,-5-3 33 15,0 0-33-15,11 12 33 16,6 5-33-16,-17-17-1 0,0 0 1 0,21 28 0 0,5 6 0 0,-26-34-4 16,0 0 4-16,30 38-4 0,1 5 4 0,1-6-8 15,-3-2 8-15,-8-8-7 0,-7-5 7 0,4 1-56 16,-1-3 56-16,-1-6-55 0,-4-1 55 0,5 1-190 15,-3-2 190-15,-2-3-190 0,1-2 190 0,-13-7-152 0,0 0 152 16,10-6-151-16,-1-6 151 0,10-8-441 0</inkml:trace>
  <inkml:trace contextRef="#ctx0" brushRef="#br0" timeOffset="62615.798">17069 12036 987 0,'0'0'0'0,"0"12"0"16,2 7 0-16,0-10 130 0,-1-6-130 0,-2 1 131 16,-1-4-131-16,0 0 72 0,-1-2-72 0,3 2 72 15,-5-2-72-15,5 2 31 0,0 0-31 0,-7 9 31 16,-4-1-31-16,11-8-7 0,0 0 7 0,-23 24-7 0,-6 11 7 16,29-35-17-16,0 0 17 0,-35 39-17 0,-3 7 17 15,3-3-17-15,2 2 17 0,8-14-16 0,8-6 16 16,-1 3-9-16,5-1 9 0,4-5-9 15,-2-5 9-15,11-17-34 0,0 0 34 0,-7 18-34 0,4-5 34 0,3-13-186 16,0 0 186-16,2 4-185 0,10-9 185 0,4 3-581 16</inkml:trace>
  <inkml:trace contextRef="#ctx0" brushRef="#br0" timeOffset="62899.13">17102 11713 1110 0,'0'0'0'16,"7"20"0"-16,4 11 0 0,1-2 104 0,4 2-104 15,-6-2 105-15,-1-1-105 0,3 4 67 0,2 4-67 16,-2 0 67-16,-3-2-67 0,-9-34 17 0,0 0-17 16,10 52 17-16,2 8-17 0,-12-60 0 0,0 0 0 0,9 63 1 15,-2 0-1-15,-7-63-1 0,0 0 1 0,2 76-1 16,-4 6 1-16,2-82-1 0,0 0 1 0,-3 55-1 15,-3-16 1-15,6-39-40 0,0 0 40 0,-5 33-39 16,-2-7 39-16,7-26-215 0,0 0 215 0,-17 15-214 16,-4-5 214-16,21-10-128 0,0 0 128 0,-26-8-128 15,-2-16 128-15,-24-9-448 0</inkml:trace>
  <inkml:trace contextRef="#ctx0" brushRef="#br0" timeOffset="63286.119">17243 11711 651 0,'0'0'0'0,"0"0"0"0,0 0 0 0,0 0 1 0,0 0-1 16,4 0 1-16,3 2-1 0,-7-2 33 0,0 0-33 15,9 1 33-15,3 3-33 0,-12-4 17 0,0 0-17 0,21 12 17 16,8 5-17-16,-29-17 14 0,0 0-14 0,33 29 15 16,2 9-15-16,-2-1 34 0,-3 3-34 0,-7 3 35 15,-2 1-35-15,-21-44 19 0,0 0-19 0,19 60 20 16,-2 9-20-16,-6-6 36 0,-1-5-36 0,-5-13 36 15,-1-13-36-15,-3 10 30 0,1-1-30 0,-4 0 30 16,1 3-30-16,1-44 0 0,0 0 0 0,-7 45 1 16,-4 5-1-16,11-50-48 0,0 0 48 0,-12 41-48 15,-5-7 48-15,17-34-101 0,0 0 101 0,-28 22-101 16,-7-12 101-16,-31 23-459 0</inkml:trace>
  <inkml:trace contextRef="#ctx0" brushRef="#br0" timeOffset="63996.196">18209 11865 1031 0,'0'0'0'0,"-9"0"0"0,-3-2 0 0,12 2 102 0,0 0-102 15,0 0 102-15,1 6-102 0,-1-6 1 16,0 0-1-16,4 3 2 0,1-1-2 0,-5-2-28 16,0 0 28-16,0 5-28 0,0-5 28 0,-5 2-26 15,-2-1 26-15,3-1-25 0,3 0 25 0,-3 2 4 0,-5 0-4 0,-1-1 4 16,0 3-4-16,-8-1 48 0,-10 1-48 16,14 1 48-16,6-5-48 0,-10 3 16 15,-6 1-16-15,-1 4 17 0,3-3-17 0,22-5 23 0,0 0-23 0,-33 9 24 16,-2 1-24-16,35-10 15 0,0 0-15 0,-30 9 15 15,4-1-15-15,26-8 9 0,0 0-9 0,-26 21 10 16,2 8-10-16,24-29 25 0,0 0-25 0,-21 41 26 16,5 9-26-16,16-50 6 0,0 0-6 0,-10 48 6 15,3 3-6-15,7-51 4 0,0 0-4 0,-2 43 5 16,4-4-5-16,-2-39 3 0,0 0-3 0,8 31 3 16,8-8-3-16,-16-23-8 0,0 0 8 0,24 8-7 15,15-11 7-15,-39 3-75 0,0 0 75 0,40-23-74 0,5-16 74 16,-45 39-67-16,0 0 67 0,40-45-67 0,2-15 67 15,-42 60-32-15,0 0 32 0,38-68-32 16,1-13 32-16,-39 81-1 0,0 0 1 0,24-71 0 0,-7 2 0 16,-17 69 34-16,0 0-34 0,13-50 34 0,-10 16-34 0,-3 34 65 15,0 0-65-15,2-33 65 0,-2 11-65 0,0 22 63 16,0 0-63-16,-2-17 63 0,0 7-63 0,2 10 54 16,0 0-54-16,-1-9 54 0,1 6-54 0,0 3 68 15,0 0-68-15,-4-5 68 0,2 3-68 0,2 2 52 16,0 0-52-16,0 0 53 0,0 0-53 0,0 0 45 15,0 0-45-15,0 0 45 0,-1-3-45 0,1 3 36 16,0 0-36-16,0 0 37 0,0 0-37 0,0 0 24 16,0 0-24-16,0 0 25 0,0 0-25 0,0 0-1 0,0 0 1 15,0 0 0-15,0 0 0 0,0 0-43 0,0 0 43 16,0 17-42-16,-2 12 42 0,2 7-49 0,0 10 49 16,0-3-49-16,0 5 49 0,0-48-38 0,0 0 38 0,0 61-37 15,0 11 37-15,2-8-36 0,1-3 36 0,1-16-35 16,-4-14 35-16,0-31-24 0,0 0 24 0,1 39-23 15,6 1 23-15,-7-40-58 0,0 0 58 16,7 27-57-16,2-6 57 0,-9-21-120 16,0 0 120-16,17-4-120 0,6-20 120 0,19-3-834 0</inkml:trace>
  <inkml:trace contextRef="#ctx0" brushRef="#br0" timeOffset="64296.432">18283 11932 1099 0,'0'0'0'0,"0"0"0"0,0 0 0 15,0 0 120-15,0 0-120 0,2 3 120 0,3 1-120 0,-5-4 81 16,0 0-81-16,9 3 81 0,5 1-81 0,-2-1 84 16,2 1-84-16,-2 1 84 0,2-2-84 0,2 2 45 15,-4 2-45-15,6 0 45 0,-1 1-45 0,4 6 53 16,3 5-53-16,2 2 53 0,-1 1-53 0,-25-22 8 15,0 0-8-15,28 31 9 0,5 5-9 0,-33-36 8 16,0 0-8-16,31 39 8 0,6 2-8 0,-37-41 0 0,0 0 0 16,31 38 0-16,2-2 0 0,-33-36-65 15,0 0 65-15,26 27-64 0,-3-4 64 0,-23-23-138 0,0 0 138 16,21 15-138-16,-4-8 138 0,-17-7-221 16,0 0 221-16,14-17-220 0,-7-21 220 0,16-15-674 0</inkml:trace>
  <inkml:trace contextRef="#ctx0" brushRef="#br0" timeOffset="64513.494">18742 11836 1076 0,'0'0'0'0,"1"3"0"16,1 4 0-16,-2-7 163 0,0 0-163 0,0 0 163 15,0 0-163-15,0 0 111 0,0 0-111 0,-16 5 111 0,-8-1-111 16,-7 8 3-16,-11 3-3 0,2 9 4 0,-2 2-4 15,42-26-33-15,0 0 33 0,-57 56-32 0,-11 20 32 16,-6 11-141-16,-9 13 141 0,15-10-141 0,7-1 141 16,61-89-137-16,0 0 137 0,-56 50-136 0,7-29 136 15,-55 49-665-15</inkml:trace>
  <inkml:trace contextRef="#ctx0" brushRef="#br0" timeOffset="69010.395">12341 14090 751 0,'0'0'0'0,"0"-3"0"0,0-2 0 0,0 5-141 16,0 0 141-16,0 0-140 0,5-4 140 0,-5 4-71 16,0 0 71-16,2 2-70 0,2 0 70 0,-4-2-9 15,0 0 9-15,3 2-8 0,1 1 8 0,-4-3 27 16,0 0-27-16,0 0 27 0,1 2-27 0,-1-2 72 15,0 0-72-15,0 0 73 0,4 3-73 0,-4-3 67 16,0 0-67-16,0 4 68 0,0 1-68 0,0-5 62 0,0 0-62 16,-4 8 62-16,3 3-62 0,1-11 36 0,0 0-36 0,-7 17 36 15,-2 3-36-15,9-20 26 0,0 0-26 0,-14 33 26 16,-7 6-26-16,21-39 16 0,0 0-16 0,-21 50 17 16,-3 10-17-16,3-2 5 0,2 0-5 15,-2-6 5-15,5-6-5 0,16-46 8 0,0 0-8 0,-26 81 8 16,-9 18-8-16,35-99 43 0,0 0-43 0,-26 77 44 15,5-8-44-15,5-25 36 0,8-18-36 0,2-7 36 16,5-13-36-16,-1 3 33 0,2-4-33 0,0-3 34 16,0-2-34-16,0 0-25 0,0 0 25 0,0-5-24 15,5-4 24-15,-5 9-113 0,0 0 113 0,9-27-113 16,7-13 113-16,-4 1-100 0,-2-6 100 0,1 1-99 16,-3-1 99-16,-8 45-90 0,0 0 90 0,9-51-89 15,-4-4 89-15,-5 55-64 0,0 0 64 0,7-65-63 16,2-3 63-16,0 8-13 0,-1 3 13 0,1 7-13 0,0 8 13 15,0 4-4-15,-1 4 4 0,4 4-3 0,-3 6 3 16,-9 24-1-16,0 0 1 0,12-24 0 0,2 4 0 16,-14 20 23-16,0 0-23 0,13-17 24 0,-7 5-24 0,-6 12 61 15,0 0-61-15,7-9 62 0,0 4-62 0,-7 5 99 16,0 0-99-16,2-3 100 0,0 1-100 0,-2 2 116 16,0 0-116-16,0 0 117 0,0 0-117 0,0 0 113 15,0 0-113-15,0 0 114 0,0 0-114 0,0 0 80 16,0 0-80-16,0 0 81 0,0 5-81 0,0-5 44 0,0 0-44 15,0 0 44-15,9 3-44 0,-9-3 22 0,0 0-22 16,5 6 22-16,7-1-22 0,-12-5 5 0,0 0-5 16,12 7 5-16,6 1-5 0,-18-8 3 15,0 0-3-15,21 17 4 0,-2 6-4 0,-19-23 28 0,0 0-28 16,24 37 28-16,6 15-28 0,-30-52 5 0,0 0-5 0,26 66 5 16,2 13-5-16,-2 16 4 0,0 7-4 0,-5-16 5 15,-9-7-5-15,-12-79 0 0,0 0 0 0,14 77 0 16,2-5 0-16,-8-16-3 15,1-13 3-15,-5-21-2 0,-4-16 2 0,0 2-21 0,5-3 21 0,-5-5-21 16,3 2 21-16,-3-2-89 0,0 5 89 0,0-5-88 16,2 4 88-16,-2-4-182 0,0 0 182 0,-2-18-182 15,-6-12 182-15,-5-18-638 0</inkml:trace>
  <inkml:trace contextRef="#ctx0" brushRef="#br0" timeOffset="69262.719">12205 14584 908 0,'0'0'0'0,"18"3"0"0,13 2 0 15,-15-1 122-15,-13-2-122 0,-12-2 123 0,-10-4-123 0,5 4 77 16,2 2-77-16,3-2 78 0,1-2-78 0,4 2 6 16,1-2-6-16,3 2 7 0,3-1-7 0,1 1-1 15,4 0 1-15,1 0 0 0,5 1 0 0,-14-1-6 16,0 0 6-16,19 0-6 0,7 0 6 0,-26 0-35 15,0 0 35-15,30 0-34 0,8 0 34 0,-38 0-164 0,0 0 164 16,39-5-163-16,2-3 163 0,-41 8-155 0,0 0 155 16,35-14-154-16,-2-7 154 0,32-11-354 15</inkml:trace>
  <inkml:trace contextRef="#ctx0" brushRef="#br0" timeOffset="70357.927">13069 14466 158 0,'0'0'0'16,"-5"-7"0"-16,0-5 0 0,5 12 86 0,0 0-86 0,-4-2 87 15,4 2-87-15,0 0 90 0,0 0-90 0,0 0 90 16,0 4-90-16,0-4 78 0,0 0-78 0,0 0 79 16,0 0-79-16,0 0 76 0,0 0-76 0,0 0 77 15,0 0-77-15,0 0 56 0,0 0-56 0,0 0 57 16,0 0-57-16,0 0 46 0,0 0-46 0,0 0 46 16,0 0-46-16,0 0 36 0,0 0-36 0,0 0 37 0,0 0-37 15,0 0 24-15,0 0-24 0,0 0 25 0,0 0-25 16,0 0 27-16,0 0-27 0,0 0 27 15,0 0-27-15,0 0 43 0,0 0-43 0,0 0 44 0,0 0-44 16,0 0 23-16,0 0-23 0,0 0 24 16,0 0-24-16,0 0 19 0,0 0-19 0,0 0 20 0,0 0-20 0,0 0 18 15,0 0-18-15,0 0 18 0,0 0-18 0,0 0 8 16,0 0-8-16,0 0 9 0,4 3-9 0,-4-3 9 16,0 0-9-16,0 0 10 0,2 2-10 0,-2-2 8 15,0 0-8-15,0 0 8 0,3 0-8 16,-3 0 8-16,0 0-8 0,0 0 8 0,0 0-8 0,0 0 8 15,0 0-8-15,0 0 8 0,0 0-8 0,0 0 3 16,0 0-3-16,0 0 4 0,0 0-4 0,0 0 6 0,0 0-6 16,0 0 6-16,0 0-6 0,0 0 7 0,0 0-7 15,0 0 7-15,0 0-7 0,0 0 7 0,0 0-7 16,0 0 8-16,0 0-8 0,0 0 8 0,0 0-8 16,0 0 8-16,0 0-8 0,0 0 8 0,0 0-8 0,0 0 8 15,-2 3-8-15,2-3 15 0,0 0-15 16,0 0 15-16,0 0-15 0,0 0 8 0,0 0-8 0,0 0 8 15,0 0-8-15,0 0 24 0,0 0-24 0,0 0 25 16,0 0-25-16,0 0-6 0,0 0 6 0,0 0-5 16,-1 4 5-16,1-4-23 0,0 0 23 0,0 0-22 15,0 0 22-15,0 0-33 0,0 0 33 0,0 0-32 16,0 0 32-16,0 0-20 0,0 0 20 0,0 0-20 16,0 0 20-16,0 0-36 0,0 0 36 0,0 0-36 15,0 0 36-15,0 0-20 0,0 0 20 0,0 0-20 0,7 1 20 16,-7-1-19-16,0 0 19 0,8 2-18 15,6 0 18-15,-14-2-5 0,0 0 5 0,19 1-5 0,4 5 5 16,-23-6-8-16,0 0 8 0,26 1-8 0,4 4 8 16,-30-5-14-16,0 0 14 0,28 6-13 0,0-3 13 15,-28-3-1-15,0 0 1 0,24 5-1 0,-3-1 1 16,-21-4-1-16,0 0 1 0,17 5-1 0,-1-2 1 0,-16-3-1 16,0 0 1-16,10 3 0 0,1 1 0 0,-11-4-13 15,0 0 13-15,9 2-12 0,-4-1 12 0,-5-1-84 16,0 0 84-16,5 0-84 0,2 0 84 0,-7 0-158 15,0 0 158-15,2-1-158 0,-1-1 158 0,5-5-496 16</inkml:trace>
  <inkml:trace contextRef="#ctx0" brushRef="#br0" timeOffset="70636.053">12961 14776 886 0,'0'0'0'0,"11"-9"0"15,8-5 0-15,-10 11 41 0,-9 3-41 0,1 0 42 16,6 2-42-16,-1-1 20 0,6-1-20 0,-4 2 20 16,5-2-20-16,1 0 9 0,1 0-9 0,-3 0 10 15,6-2-10-15,-18 2 1 0,0 0-1 0,23 2 1 16,6 0-1-16,-29-2 0 0,0 0 0 0,37 7 0 15,5-4 0-15,-42-3-98 0,0 0 98 0,47 9-97 0,1-2 97 16,-48-7-139-16,0 0 139 0,51 1-138 0,-1-4 138 16,51 1-324-16</inkml:trace>
  <inkml:trace contextRef="#ctx0" brushRef="#br0" timeOffset="71158.256">14460 13714 1211 0,'0'0'0'0,"-13"0"0"16,-11 0 0-16,13 0 138 0,8 3-138 15,0-3 138-15,1 2-138 0,0 1 62 0,0 1-62 0,2-1 62 16,0 0-62-16,0-3 32 0,0 0-32 0,-8 12 33 16,-5 2-33-16,13-14-65 0,0 0 65 0,-15 16-65 15,1 2 65-15,14-18-44 0,0 0 44 0,-25 26-43 16,-2 3 43-16,27-29-14 0,0 0 14 0,-28 33-13 16,-4 4 13-16,32-37-40 0,0 0 40 0,-24 35-39 15,-2-1 39-15,26-34-28 0,0 0 28 0,-21 38-28 16,0 3 28-16,21-41-39 0,0 0 39 0,-16 43-38 15,6 3 38-15,10-46-39 0,0 0 39 0,-4 55-38 16,4 5 38-16,0-60-40 0,0 0 40 0,6 75-39 16,6 12 39-16,-12-87-10 0,0 0 10 0,19 74-10 0,9-7 10 15,-28-67-3-15,0 0 3 0,24 50-3 0,-3-14 3 16,-21-36 20-16,0 0-20 0,21 39 20 0,-4-7-20 16,-17-32 52-16,0 0-52 0,11 31 53 0,-1-3-53 0,-10-28 36 15,0 0-36-15,6 29 36 0,-3-2-36 0,-3-27 27 16,0 0-27-16,0 26 27 0,-3 0-27 0,3-26 1 15,0 0-1-15,-13 27 2 16,-4 0-2-16,17-27-13 0,0 0 13 0,-23 26-12 0,-1-4 12 0,24-22-98 16,0 0 98-16,-30 19-97 0,-5-3 97 0,2-3-213 15,4-2 213-15,11-4-212 0,6-2 212 0,-18 7-388 16</inkml:trace>
  <inkml:trace contextRef="#ctx0" brushRef="#br0" timeOffset="71745.412">14257 15439 449 0,'0'0'0'0,"-1"-4"0"15,-6-1 0-15,7 5 4 0,0 0-4 0,7-2 4 16,7 4-4-16,-14-2-1 0,0 0 1 0,12 0-1 0,0 0 1 16,-12 0 12-16,0 0-12 0,9 0 13 0,-1 0-13 15,-8 0 106-15,0 0-106 0,4 0 106 16,-1 0-106-16,-3 0 117 0,0 0-117 0,6 0 118 0,-6 2-118 16,0-2 104-16,0 0-104 0,0 0 104 0,0 0-104 15,0 0 80-15,0 0-80 0,-4 0 80 0,-1 2-80 16,5-2 42-16,0 0-42 0,-12 1 43 0,-2 1-43 0,14-2 31 15,0 0-31-15,-19 2 31 0,-4 1-31 0,23-3 43 16,0 0-43-16,-24 4 44 0,-1 1-44 0,3 2 23 16,-3-1-23-16,11-2 24 0,9-2-24 0,2-1 12 15,-3 1-12-15,-4 12 12 0,-4 8-12 0,2-1 11 16,3-1-11-16,2-5 11 0,5-4-11 0,-1-1 3 0,3-3-3 16,3 0 4-16,-3-2-4 0,2 0-29 0,0-2 29 15,3 1-29-15,4-2 29 0,-9-2-54 0,0 0 54 16,12-2-54-16,9-5 54 0,-21 7-44 0,0 0 44 0,19-9-43 15,5-3 43-15,-24 12-49 0,0 0 49 16,21-12-48-16,0-1 48 0,-21 13-13 0,0 0 13 0,12-9-12 16,1 2 12-16,-13 7-3 0,0 0 3 15,10-5-3-15,-1 4 3 0,-9 1 18 0,0 0-18 0,10 5 19 16,4 3-19-16,-2 4 64 0,2 5-64 16,2 6 64-16,-2 2-64 0,-14-25 72 0,0 0-72 0,17 35 72 15,2 4-72-15,-19-39 3 0,0 0-3 0,23 34 4 16,1 0-4-16,-24-34-68 0,0 0 68 0,27 23-68 15,-3-10 68-15,-24-13-133 0,0 0 133 0,26-24-133 16,0-27 133-16,27-24-779 0</inkml:trace>
  <inkml:trace contextRef="#ctx0" brushRef="#br0" timeOffset="72508.366">14717 13159 1087 0,'0'0'0'0,"-3"-2"0"16,-4 0 0-16,7 2 74 0,0 0-74 0,0 0 75 15,3-3-75-15,-3 3-6 0,0 0 6 0,0 0-5 16,4-2 5-16,-4 2-15 0,0 0 15 0,0 0-14 15,3-2 14-15,-3 2-3 0,0 0 3 0,0 0-3 16,0 0 3-16,0 0 13 0,0 0-13 0,0 0 13 16,0 0-13-16,0 0 43 0,0 0-43 0,0 0 44 0,0 4-44 15,0-4 34-15,0 0-34 0,-1 10 34 16,-1 7-34-16,2-17 24 0,0 0-24 0,-4 34 25 0,-1 16-25 16,5-50 10-16,0 0-10 0,-2 62 10 15,2 13-10-15,0-75 11 0,0 0-11 0,2 72 11 16,3 2-11-16,-5-74 15 0,0 0-15 0,6 61 16 0,1-6-16 0,-7-55 8 15,0 0-8-15,5 43 8 0,0-10-8 0,-5-33 9 16,0 0-9-16,7 25 9 0,-4-9-9 0,-3-16-17 16,0 0 17-16,6 5-16 0,6-10 16 0,-3-7-52 15,3-11 52-15,-3 3-51 0,-1-2 51 0,-8 22-41 16,0 0 41-16,9-30-41 0,-2-4 41 0,-7 34-6 0,0 0 6 16,9-36-6-16,-1 2 6 0,-8 34-1 0,0 0 1 15,11-29 0-15,-1 5 0 0,-10 24 0 16,0 0 0-16,9-19 1 0,0 5-1 0,-9 14 3 15,0 0-3-15,10-12 4 0,1 2-4 0,3 3 22 0,3 0-22 16,-5 4 23-16,-8 1-23 0,-4 2 2 0,0 0-2 16,12 0 3-16,3 4-3 0,-15-4 0 0,0 0 0 0,20 15 1 15,2 7-1-15,-22-22 6 0,0 0-6 0,18 23 7 16,-3 4-7-16,-15-27 37 0,0 0-37 0,9 24 38 16,-5 3-38-16,-4-27 28 0,0 0-28 0,0 28 28 15,-7-1-28-15,7-27 45 0,0 0-45 0,-9 28 45 16,-3-8-45-16,-2 2 46 0,-4-1-46 0,10-9 46 15,4-7-46-15,-1 0 2 0,-4 0-2 0,-3 1 2 16,-5 2-2-16,17-8-39 0,0 0 39 0,-25 0-38 16,-10-7 38-16,35 7-144 0,0 0 144 0,-33-17-143 15,-2-9 143-15,-31-16-895 0</inkml:trace>
  <inkml:trace contextRef="#ctx0" brushRef="#br0" timeOffset="73123.931">15163 14063 875 0,'0'0'0'0,"-3"2"0"16,-6 0 0-16,9-2 74 0,0 0-74 0,-7 0 74 0,5 0-74 0,2 0 43 15,0 0-43-15,-3 0 43 16,-2 0-43-16,5 0 11 0,0 0-11 0,-11 3 11 15,-3 2-11-15,14-5 22 0,0 0-22 0,-17 5 22 0,-4 4-22 0,-2 1 41 16,1 0-41-16,11-5 42 0,3-3-42 0,1 0 49 16,3-2-49-16,-10 8 49 0,-3 8-49 0,3-1 31 15,0 4-31-15,3-7 31 0,3-5-31 0,8-7 40 16,0 0-40-16,-9 27 41 0,0 13-41 16,9-40 0-16,0 0 0 0,-7 56 0 0,2 15 0 0,2-5 0 15,3 5 0-15,-2-6 0 0,2-9 0 0,0-56 2 16,0 0-2-16,2 82 2 0,3 14-2 0,2-20-3 0,2-9 3 15,-6-26-3-15,-1-22 3 0,-2-19-43 0,0 0 43 16,10 25-43-16,6-1 43 0,-16-24-66 0,0 0 66 16,31-3-65-16,16-21 65 0,30-4-884 0</inkml:trace>
  <inkml:trace contextRef="#ctx0" brushRef="#br0" timeOffset="73422.685">15505 13858 1289 0,'-2'5'0'0,"2"-5"107"0,0 0-107 0,-7 17 107 0,-2 12-107 16,9-29 65-16,0 0-65 0,-8 34 65 16,-1 9-65-16,9-43 0 0,0 0 0 0,-5 55 0 0,1 10 0 15,4-65-55-15,0 0 55 0,2 101-54 0,5 27 54 16,-7-128-38-16,0 0 38 0,3 126-37 0,3 4 37 0,-6-130-19 15,0 0 19-15,7 126-18 0,1 0 18 0,-8-126-30 16,0 0 30-16,7 111-30 0,0-12 30 0,-7-99-53 16,0 0 53-16,4 77-52 0,-4-20 52 15,0-57-131-15,0 0 131 0,0 38-130 0,0-20 130 0,0-18-139 16,0 0 139-16,-9-3-139 0,0-24 139 0,-6-8-437 16</inkml:trace>
  <inkml:trace contextRef="#ctx0" brushRef="#br0" timeOffset="73822.613">15334 14351 785 0,'0'0'0'0,"2"15"0"16,0 9 0-16,-2-24 165 0,0 0-165 0,0 5 165 15,0-10-165-15,0 5 75 0,0 0-75 0,0 0 76 16,5-3-76-16,-5 3 24 0,0 0-24 0,15-2 25 16,12 2-25-16,-27 0-6 0,0 0 6 0,38-7-6 15,12-5 6-15,-3 0-42 0,1-3 42 0,-7 3-42 16,-2-4 42-16,-5 4-15 0,0-3 15 0,-5 3-14 15,-3 2 14-15,-3-2-1 0,-2 0 1 0,-4 7 0 16,-3 0 0-16,-14 5 26 0,0 0-26 0,18-4 26 16,-1 2-26-16,-17 2 61 0,0 0-61 0,14-1 62 15,-2 1-62-15,-12 0 55 0,0 0-55 0,7 0 56 0,-2 1-56 16,-5-1 68-16,0 0-68 0,4 2 69 16,1 0-69-16,-5-2 59 0,0 0-59 0,0 3 60 0,0 1-60 15,-5 3 52-15,1-1-52 0,-1 1 52 0,3 0-52 16,2-7 50-16,0 0-50 0,-12 17 50 15,-5 9-50-15,17-26 42 0,0 0-42 0,-14 24 43 0,-4 0-43 0,18-24 28 16,0 0-28-16,-17 32 28 0,0 6-28 16,1-2 9-16,0 2-9 0,6-9 10 0,6-12-10 0,-3 9-1 15,6 1 1-15,2 11 0 0,6 6 0 0,-7-44-38 16,0 0 38-16,9 47-37 0,3 6 37 0,-12-53-66 16,0 0 66-16,16 39-65 0,7-1 65 0,-23-38-113 15,0 0 113-15,29 17-113 0,6-17 113 0,31 17-1159 0</inkml:trace>
  <inkml:trace contextRef="#ctx0" brushRef="#br0" timeOffset="74085.444">16017 14392 1379 0,'0'0'0'0,"2"5"0"0,-1 5 0 0,-1-10 178 0,0 0-178 0,6 14 178 15,-1 2-178-15,-5-16 101 0,0 0-101 0,10 15 102 16,6 0-102-16,-16-15 57 0,0 0-57 0,21 18 58 16,3-6-58-16,-24-12 0 0,0 0 0 0,25 15 0 15,3 0 0-15,-7 1 0 0,-2 1 0 0,-2-3 1 0,-5-2-1 16,-12-12 3-16,0 0-3 0,19 17 3 16,2 3-3-16,-5-3-65 0,-2 1 65 0,-2-6-64 0,0-6 64 15,-12-6-183-15,0 0 183 0,13 7-182 0,4-3 182 16,-17-4-153-16,0 0 153 0,10-16-152 0,1-11 152 0,8-16-848 15</inkml:trace>
  <inkml:trace contextRef="#ctx0" brushRef="#br0" timeOffset="74312.832">16196 14207 1334 0,'0'0'0'0,"4"10"0"0,-1 9 0 0,-3-19 179 15,0 0-179-15,-3 26 179 0,-4 8-179 0,7-34 88 16,0 0-88-16,-9 38 88 0,-1 6-88 0,-1-4 7 16,3 1-7-16,1-15 8 0,3-9-8 0,4-17-7 0,0 0 7 15,-10 32-6-15,-4 6 6 0,14-38-34 0,0 0 34 0,-11 29-34 16,4-3 34-16,7-26-70 0,0 0 70 0,-8 20-70 16,2-6 70-16,6-14-174 0,0 0 174 0,-3-3-173 15,3-15 173-15,-4-2-883 0</inkml:trace>
  <inkml:trace contextRef="#ctx0" brushRef="#br0" timeOffset="74583.116">16299 14029 1323 0,'0'0'0'0,"2"8"0"15,0 8 0-15,1-2 150 0,4-1-150 0,7 3 150 16,3 2-150-16,-17-18 92 0,0 0-92 0,27 19 92 15,6 5-92-15,-33-24 18 0,0 0-18 0,29 28 19 0,3 1-19 16,-32-29-42-16,0 0 42 0,28 36-42 0,-2 7 42 16,-26-43-18-16,0 0 18 0,19 46-18 0,-5 4 18 15,-14-50-4-15,0 0 4 0,9 51-3 0,-9 0 3 0,0-51-16 16,0 0 16-16,-9 50-15 0,-3-4 15 0,12-46-60 16,0 0 60-16,-16 43-59 0,-1-10 59 0,17-33-124 15,0 0 124-15,-18 29-124 0,4-7 124 0,14-22-172 16,0 0 172-16,-19 14-172 15,2-9 172-15,-18 14-629 0</inkml:trace>
  <inkml:trace contextRef="#ctx0" brushRef="#br0" timeOffset="74804.101">16712 14563 1143 0,'0'0'0'0,"14"0"0"15,10 2 0-15,-24-2 69 0,0 0-69 16,27 0 70-16,2-2-70 0,-29 2 8 0,0 0-8 0,26-1 8 16,4-1-8-16,-30 2-4 0,0 0 4 0,24-2-3 15,-1 2 3-15,-23 0-110 0,0 0 110 0,21 0-109 16,0 0 109-16,-21 0-229 0,0 0 229 0,21-7-229 16,5-8 229-16,24-7-344 0</inkml:trace>
  <inkml:trace contextRef="#ctx0" brushRef="#br0" timeOffset="75386.964">17372 14330 931 0,'0'0'0'0,"-14"5"0"0,-12 4 0 0,26-9 147 16,0 0-147-16,0 0 147 0,9-3-147 0,-9 3 67 15,0 0-67-15,3-2 67 0,4 2-67 0,-7 0 13 16,0 0-13-16,4-4 13 0,-4 4-13 0,0 0 1 15,0 0-1-15,-9 0 2 0,-5 4-2 0,14-4 0 16,0 0 0-16,-19 0 1 0,0 3-1 0,19-3 0 0,0 0 0 16,-21 7 0-16,0 3 0 0,21-10 5 0,0 0-5 15,-26 23 5-15,0 8-5 0,5 1 0 0,5 4 0 16,4-14 1-16,3-10-1 0,1 4 3 0,1-3-3 16,0 13 3-16,3 7-3 0,-4-4 0 0,2-2 0 0,3-8 0 15,-1-7 0-15,4-2-7 0,4-3 7 0,-4-3-7 16,-2-3 7-16,2-1-91 0,5 0 91 0,1-5-90 15,2-2 90-15,3-6-82 0,3-8 82 0,0 2-81 16,1-3 81-16,-15 22-70 0,0 0 70 0,16-24-70 16,0-2 70-16,-16 26-41 0,0 0 41 0,14-24-41 15,-2 0 41-15,-12 24-1 0,0 0 1 0,8-15 0 16,-1 0 0-16,-7 15 33 0,0 0-33 0,4-11 33 16,1 4-33-16,-5 7 87 0,0 0-87 0,2-5 88 15,0 4-88-15,-2 1 73 0,0 0-73 0,0 0 74 16,5 1-74-16,-5-1 69 0,0 0-69 0,2 4 70 15,-1-1-70-15,-1-3 45 0,0 0-45 0,4 9 45 16,1 1-45-16,-5-10 21 0,0 0-21 0,5 24 21 16,4 10-21-16,-9-34 5 0,0 0-5 0,7 41 6 0,2 7-6 15,-9-48 4-15,0 0-4 0,3 62 4 0,-1 12-4 0,-2-74 12 16,0 0-12-16,0 94 12 0,-2 19-12 0,2-113 13 16,0 0-13-16,-3 106 14 0,-3 0-14 0,6-106 9 15,0 0-9-15,-5 93 9 0,-2-11-9 0,7-82 16 16,0 0-16-16,-7 57 17 0,2-21-17 0,0-12-17 15,0-18 17-15,3 1-16 0,2-7 16 0,-5 2-113 16,1 0 113-16,-12-2-112 0,-4-2 112 0,20 2-194 0,0 0 194 16,-21-24-193-16,-4-17 193 0,-20-24-612 0</inkml:trace>
  <inkml:trace contextRef="#ctx0" brushRef="#br0" timeOffset="75706.631">17672 14145 1233 0,'0'0'0'0,"-12"2"0"16,-9 1 0-16,17-3 151 0,11 0-151 0,-7 0 152 16,0 0-152-16,0 0 111 0,6 0-111 0,-6 0 111 15,3 4-111-15,-3-4 55 0,0 3-55 0,0-3 56 16,0 0-56-16,0 0 26 0,0 0-26 0,0 4 26 0,-5 3-26 15,-2 3 38-15,-4 5-38 0,6-4 38 0,3 1-38 16,2-12 13-16,0 0-13 0,-8 29 14 0,-1 14-14 16,9-43 7-16,0 0-7 0,-12 46 8 0,0 10-8 0,6-1 9 15,-1-5-9-15,2-13 9 0,-2-11-9 16,2 7 3-16,0-1-3 0,5 11 3 0,0 5-3 16,0-48-1-16,0 0 1 0,0 45 0 0,2-1 0 0,-2-44-44 15,0 0 44-15,3 31-44 0,4-5 44 0,-7-26-61 16,0 0 61-16,17-4-60 0,10-21 60 15,16-3-1315-15</inkml:trace>
  <inkml:trace contextRef="#ctx0" brushRef="#br0" timeOffset="75970.438">17724 14301 1278 0,'0'0'0'15,"0"9"0"-15,0 4 0 0,0-13 150 0,0 0-150 0,0 0 151 16,7-3-151-16,-7 3 74 0,0 0-74 15,2-3 74-15,1-1-74 0,-3 4 30 0,0 0-30 0,6-2 30 16,1 1-30-16,-7 1-6 0,0 0 6 0,10 7-5 16,9 6 5-16,-19-13-5 0,0 0 5 0,21 28-5 15,5 9 5-15,-5-2-23 0,2-1 23 0,-7-7-22 16,-4-6 22-16,-2 1-21 0,6-1 21 0,-7-2-21 16,3-1 21-16,-2 1-78 0,2 0 78 0,-3-9-78 15,-2-1 78-15,-3 1-203 0,1 1 203 0,2-5-203 16,0-2 203-16,-7-4-174 0,0 0 174 0,7-14-173 15,1-12 173-15,5-13-475 0</inkml:trace>
  <inkml:trace contextRef="#ctx0" brushRef="#br0" timeOffset="76189.862">17855 14294 908 0,'0'0'0'0,"7"12"0"0,7 9 0 0,-14-21 150 16,0 0-150-16,2 7 151 0,-8-6-151 0,6-1 106 15,0 0-106-15,-3 4 106 0,-2-4-106 0,5 0 45 16,0 0-45-16,-7 7 46 0,-2 6-46 0,9-13 0 0,0 0 0 16,-11 28 1-16,-6 11-1 0,17-39-5 0,0 0 5 15,-16 43-5-15,1 5 5 0,15-48-40 16,0 0 40-16,-16 50-39 0,0 1 39 0,16-51-99 16,0 0 99-16,-14 43-98 0,4-5 98 0,10-38-204 0,0 0 204 15,-5 25-203-15,1-11 203 0,-4 25-505 16</inkml:trace>
  <inkml:trace contextRef="#ctx0" brushRef="#br0" timeOffset="76459.139">17923 14043 1267 0,'0'0'0'0,"5"5"0"16,2 0 0-16,-7-5 127 0,0 0-127 0,12 7 127 0,6 0-127 15,-18-7 40-15,0 0-40 0,17 11 40 0,1 7-40 16,-1 2 23-16,0 2-23 0,-4 2 24 0,-1 0-24 16,-12-24 5-16,0 0-5 0,8 47 5 0,5 9-5 15,-8 2 46-15,-2 4-46 0,1-17 47 0,-2-13-47 16,-2 8 1-16,-4 1-1 0,-1 10 1 0,0 4-1 16,5-55-58-16,0 0 58 0,-14 63-57 15,-2 1 57-15,16-64-147 0,0 0 147 0,-38 63-147 0,-9-1 147 0,47-62-106 16,0 0 106-16,-42 25-106 0,4-25 106 0,-39 26-763 15</inkml:trace>
  <inkml:trace contextRef="#ctx0" brushRef="#br0" timeOffset="77353.285">18127 13762 740 0,'0'0'0'0,"5"10"0"16,4 5 0-16,-9-15 127 0,0 0-127 0,3 5 127 0,-3-5-127 0,0 0 126 15,0 0-126-15,0 0 127 0,0 0-127 0,0 0 102 16,0 0-102-16,0 0 102 0,0-5-102 0,0 5 64 16,0 0-64-16,0 0 65 0,4-3-65 0,-4 3 60 15,0 0-60-15,0 0 61 16,1 0-61-16,-1 0 26 0,0 0-26 0,7 5 26 0,2 5-26 0,-9-10 2 15,0 0-2-15,17 24 2 0,10 12-2 0,-27-36-2 16,0 0 2-16,27 48-1 0,0 14 1 16,-27-62-3-16,0 0 3 0,26 68-2 0,0 15 2 15,-26-83 1-15,0 0-1 0,21 109 2 0,-2 21-2 0,-19-130-2 16,0 0 2-16,9 126-2 0,-9-1 2 0,0-125-19 0,0 0 19 16,-9 113-18-16,-7-11 18 0,16-102-39 0,0 0 39 15,-15 76-39-15,-3-23 39 0,18-53-71 0,0 0 71 16,-17 38-71-16,-1-18 71 0,18-20-192 0,0 0 192 0,-21-3-192 15,-3-23 192-15,-21-3-723 0</inkml:trace>
  <inkml:trace contextRef="#ctx0" brushRef="#br0" timeOffset="78268.837">18895 14097 953 0,'0'0'0'0,"-16"-1"0"0,-8-5 0 16,12 6 77-16,8 0-77 0,4 6 77 0,4 0-77 15,1 1 6-15,-3 0-6 0,1-3 6 0,-1-3-6 0,-2-1-5 16,0 0 5-16,-2 4-4 0,-3-1 4 0,5-3-26 15,0 0 26-15,-12 7-26 0,-6 2 26 0,18-9-2 16,0 0 2-16,-28 10-1 0,-6 0 1 0,34-10 19 16,0 0-19-16,-28 9 20 0,3-1-20 0,-1-3 46 15,5 2-46-15,9-5 47 0,3 0-47 0,1 1 57 16,2 1-57-16,-1 1 58 0,1 2-58 0,6-7 56 0,0 0-56 16,-11 29 56-16,-8 15-56 15,19-44 9-15,0 0-9 0,-11 50 9 0,-1 3-9 0,4-5 24 0,8-3-24 16,-4-13 25-16,2-10-25 0,2 1 0 15,2-6 0-15,2-4 1 0,1-4-1 0,-5-9-36 16,0 0 36-16,15 0-36 0,10-9 36 0,-25 9-53 0,0 0 53 16,31-34-53-16,11-21 53 0,-42 55-100 0,0 0 100 0,35-61-100 15,3-15 100-15,-38 76-122 0,0 0 122 0,37-97-122 16,1-22 122-16,-12 24-58 0,-12 5 58 0,-5 18-58 16,-6 14 58-16,-4 9 0 0,-3 7 0 0,-1 18 0 15,3 12 0-15,2 12 48 0,0 0-48 0,-5-17 49 16,-2 4-49-16,7 13 81 0,0 0-81 0,-5-12 81 15,1 1-81-15,4 11 130 0,0 0-130 0,-2-5 130 16,-1 2-130-16,3 3 120 0,0 0-120 0,0 0 121 16,-2-4-121-16,2 4 88 0,0 0-88 0,0 0 89 15,0 0-89-15,0 0 58 0,-1 7-58 0,1-2 59 0,0 6-59 16,0 1 18-16,1 6-18 0,1 13 19 16,1 9-19-16,-3-40 7 0,0 0-7 0,6 58 7 15,-1 14-7-15,2-4 33 0,-4 3-33 0,1 7 33 16,1 12-33-16,-5-90 8 0,0 0-8 0,5 87 9 0,4 0-9 0,-9-87 5 15,0 0-5-15,12 67 6 0,0-17-6 0,-3-18-15 16,0-15 15-16,0-5-15 0,-2-6 15 0,-7-6-126 16,0 0 126-16,13 1-125 0,1-4 125 15,-14 3-141-15,0 0 141 0,16-9-141 0,-4-8 141 0,-12 17-138 16,0 0 138-16,12-15-137 0,-1-4 137 0,-11 19-95 0,0 0 95 16,9-19-94-16,-2-3 94 0,-7 22-44 0,0 0 44 15,1-17-44-15,3 0 44 0,-4 17-1 0,0 0 1 16,0-12-1-16,0 5 1 0,0 7 7 0,0 0-7 15,0-9 8-15,0 6-8 0,0 3 53 0,0 0-53 0,0-4 53 16,0 3-53-16,0 1 46 0,0 0-46 0,0 0 46 16,0 0-46-16,0 0 53 0,0 0-53 15,0 0 54-15,3 0-54 0,-3 0 55 0,0 0-55 0,9 3 55 16,3 4-55-16,-12-7 50 0,0 0-50 0,23 14 50 16,10 3-50-16,-33-17 66 0,0 0-66 0,30 20 66 15,8 6-66-15,-8-2 57 0,1 2-57 0,-8-8 58 16,-4-2-58-16,0-1 18 0,-2-3-18 0,1 0 18 15,-3 0-18-15,1 0-34 0,0 0 34 0,-9-3-34 16,0-4 34-16,0 0-136 0,-2-1 136 0,0-4-136 16,-1 0 136-16,3-4-175 0,-4 1 175 0,2-6-174 15,-1-3 174-15,4-12-609 0</inkml:trace>
  <inkml:trace contextRef="#ctx0" brushRef="#br0" timeOffset="78472.867">19379 14186 751 0,'0'0'0'0,"4"21"0"0,-3 13 0 0,-1-22 195 16,-1-12-195-16,-3-7 196 0,1-6-196 0,1 4 113 16,-3 6-113-16,3-4 114 0,0 2-114 0,2 1 89 15,-3 3-89-15,-8 14 89 0,-4 10-89 0,15-23 45 16,0 0-45-16,-21 37 46 0,-11 13-46 0,32-50 10 0,0 0-10 16,-31 51 11-16,-4 8-11 0,35-59 13 0,0 0-13 15,-31 48 14-15,6-9-14 0,25-39-39 0,0 0 39 16,-20 31-39-16,2-6 39 0,18-25-178 0,0 0 178 0,-16 11-178 15,3-20 178-15,-17 11-835 0</inkml:trace>
  <inkml:trace contextRef="#ctx0" brushRef="#br0" timeOffset="78634.511">19710 14544 1782 0,'0'0'0'0,"-8"-15"0"16,-8-9 0-16,16 24-48 0,0 0 48 0,-26-32-47 16,-9-10 47-16,35 42-84 0,0 0 84 0,-61-73-1110 0,122 146 1110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14:18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 6995 169 0,'4'-4'0'0,"-4"4"-2"15,0 0 2-15,9-5-1 0,3 2 1 0,-12 3 29 16,0 0-29-16,5-4 29 0,-1 4-29 0,-4 0 65 15,0 0-65-15,0 0 66 0,5-3-66 0,-5 3 83 0,0 0-83 16,0 0 83-16,0 0-83 0,0 0 75 16,0 0-75-16,0 0 75 0,-5 3-75 0,5-3 58 0,0 0-58 15,-4 0 58-15,2 0-58 0,2 0 47 0,0 0-47 0,0 0 48 16,0 0-48-16,0 0 30 0,0 0-30 0,0 0 30 16,6 4-30-16,-6-4 33 0,0 0-33 0,5 0 34 15,2 1-34-15,-7-1 13 0,0 0-13 0,14 2 13 16,7 0-13-16,-21-2 30 0,0 0-30 0,29-2 30 15,13-1-30-15,-42 3 36 0,0 0-36 16,44-9 36-16,1 2-36 0,-45 7 31 0,0 0-31 0,47-10 31 16,9 1-31-16,-56 9 33 0,0 0-33 0,54-8 33 15,1 1-33-15,-55 7 13 0,0 0-13 0,60-9 14 16,4 1-14-16,-64 8 42 0,0 0-42 0,59-10 43 16,1-1-43-16,-60 11 21 0,0 0-21 0,55-10 21 0,-8-7-21 15,-47 17 19-15,0 0-19 0,51-15 20 16,3-1-20-16,-54 16-15 0,0 0 15 0,52-12-14 15,-1-3 14-15,-51 15-62 0,0 0 62 0,50-11-61 0,-3 1 61 16,-47 10-54-16,0 0 54 0,42-7-54 0,-2 4 54 0,-40 3-58 16,0 0 58-16,33 0-57 0,-3-4 57 0,-30 4-57 15,0 0 57-15,21 4-56 0,-4-1 56 0,-17-3-96 16,0 0 96-16,16 4-95 0,-7-3 95 0,-9-1-160 16,0 0 160-16,8 4-159 0,-3-1 159 0,8 1-268 15</inkml:trace>
  <inkml:trace contextRef="#ctx0" brushRef="#br0" timeOffset="350.585">2467 6491 113 0,'0'0'0'0,"5"5"0"16,7 5 0-16,-12-10 2 0,0 0-2 0,-8 2 3 15,-13-4-3-15,21 2 32 0,0 0-32 0,-18 0 33 16,6 0-33-16,12 0 18 0,0 0-18 0,-12 0 18 16,3 0-18-16,9 0 5 0,0 0-5 0,4 12 5 15,8 6-5-15,-12-18 45 0,0 0-45 0,21 22 46 16,8 2-46-16,1-2 59 0,0-1-59 0,-4-4 59 16,-4-2-59-16,3-1 49 0,-1 0-49 0,-10-4 49 15,-9-2-49-15,-5-8 39 0,0 0-39 0,16 12 40 16,5 0-40-16,-21-12 46 0,0 0-46 0,14 12 47 15,-2-3-47-15,-12-9 35 0,0 0-35 0,5 10 36 16,2-5-36-16,-7-5 24 0,0 0-24 0,4 11 25 16,-4 1-25-16,0-12-38 0,0 0 38 0,-11 24-38 0,-3 8 38 0,14-32-85 15,0 0 85-15,-35 28-85 0,-15-3 85 0,-34 28-356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14:29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13T01:14:37.732"/>
    </inkml:context>
  </inkml:definitions>
  <inkml:trace contextRef="#ctx0" brushRef="#br0">2763 7923 124 0,'0'0'0'0,"2"-3"0"0,5-4 0 0,-7 7 61 16,0 0-61-16,1-3 61 0,3 1-61 0,-4 2 65 15,0 0-65-15,0 0 66 0,0-4-66 0,0 4 59 16,0 0-59-16,0 0 60 0,0 0-60 0,0 0 42 0,0 0-42 15,0 0 42-15,0 0-42 0,0 0 42 0,0 0-42 16,0 0 42-16,0 0-42 0,0 0 17 0,0 0-17 0,0 0 17 16,0 0-17-16,0 0 20 15,0 0-20-15,0 0 20 0,-4 4-20 0,4-4 15 0,0 0-15 0,-1 2 16 16,1 1-16-16,0-3 26 0,0 0-26 0,-4 10 26 16,1-1-26-16,3-9 6 0,0 0-6 0,-2 19 7 15,2 1-7-15,0-20 17 0,0 0-17 0,0 28 17 16,0-1-17-16,0-27 15 0,0 0-15 0,0 39 15 15,2 4-15-15,-2-43 15 0,0 0-15 0,3 45 16 16,2 6-16-16,-5-51 26 0,0 0-26 0,7 55 26 16,-1 3-26-16,-6-58 12 0,0 0-12 15,3 67 13-15,1 8-13 0,-4-75 28 0,0 0-28 0,5 98 28 16,-2 15-28-16,-3-113 12 0,0 0-12 0,9 118 12 16,0 9-12-16,-9-127 18 0,0 0-18 0,5 118 19 0,-2 1-19 15,-3-119 24-15,0 0-24 0,4 121 25 0,-2 3-25 16,-2-124 13-16,0 0-13 0,0 125 13 0,-2 0-13 15,2-125 28-15,0 0-28 0,0 133 28 0,-4 8-28 16,4-141 19-16,0 0-19 0,6 137 20 0,2 0-20 0,-8-137 17 16,0 0-17-16,9 130 17 0,3-1-17 0,-12-129 40 15,0 0-40-15,16 130 41 0,1 2-41 0,-17-132 37 16,0 0-37-16,13 121 37 0,1-4-37 0,-14-117 33 16,0 0-33-16,6 118 33 0,3 0-33 0,-9-118 15 15,0 0-15-15,2 108 15 0,1-7-15 0,-3-101 21 16,0 0-21-16,4 94 21 0,1-8-21 15,-5-86 38-15,0 0-38 0,4 84 39 0,1-5-39 0,2-9 19 0,-2-13-19 16,-1-27 20-16,-4-23-20 0,0-7 20 0,0 0-20 16,5 45 20-16,-2 18-20 0,-3-63 17 0,0 0-17 15,9 65 17-15,-4 11-17 0,-1-27 15 0,-1-11-15 0,2-7 16 16,-1-11-16-16,-4 6 9 0,0 0-9 16,0 5 10-16,5 3-10 0,-5-2 9 0,0 3-9 0,0-11 10 15,4-12-10-15,-4-12 8 0,0 0-8 16,0 32 8-16,0 9-8 0,0-41 23 0,0 0-23 0,0 33 24 15,-7-2-24-15,5-4-12 0,-5-3 12 0,5-5-12 16,-1-7 12-16,-1 0-8 0,2-2 8 0,2-5-8 16,0-5 8-16,0 0-35 0,0 6 35 0,0-6-34 15,0 0 34-15,0 0-81 0,-3 3 81 0,3 0-80 16,0-1 80-16,0-2-182 0,0 0 182 0,-4-7-181 16,-4-6 181-16,-1-11-877 0</inkml:trace>
  <inkml:trace contextRef="#ctx0" brushRef="#br0" timeOffset="1661.37">1465 11290 135 0,'5'0'0'0,"-5"0"79"15,0 0-79-15,28 0 79 0,16-2-79 0,-44 2 87 16,0 0-87-16,38-2 87 0,4 0-87 0,-42 2 60 15,0 0-60-15,43-3 60 0,-1 0-60 0,-42 3 50 16,0 0-50-16,47-2 50 0,0 2-50 0,-47 0 32 0,0 0-32 16,56 0 33-16,7-2-33 0,-63 2 38 15,0 0-38-15,63-3 38 0,1 1-38 0,-64 2 33 0,0 0-33 0,84-7 33 16,6-1-33-16,-90 8 22 0,0 0-22 0,93-6 22 16,4 1-22-16,-97 5 29 0,0 0-29 0,89-1 29 15,-2 1-29-15,-87 0 2 0,0 0-2 0,92 1 3 16,2 3-3-16,-94-4 13 0,0 0-13 0,93 5 14 15,1 3-14-15,-94-8 15 0,0 0-15 0,92 6 16 16,-3-3-16-16,-89-3 3 0,0 0-3 0,94 0 4 16,4 0-4-16,-98 0 13 0,0 0-13 0,89-3 14 15,-1-3-14-15,-88 6 3 0,0 0-3 0,89-3 4 16,-3-4-4-16,-86 7 2 0,0 0-2 0,88-3 3 16,1 1-3-16,-89 2 1 0,0 0-1 0,86-2 2 15,-1 1-2-15,-85 1 4 0,0 0-4 0,92 3 4 16,2 2-4-16,-94-5 0 0,0 0 0 0,86 7 1 15,-6 2-1-15,-80-9 1 0,0 0-1 0,77 10 2 16,-4 4-2-16,-73-14 10 0,0 0-10 0,80 12 10 0,3 1-10 16,-83-13 3-16,0 0-3 0,77 12 4 0,-4 0-4 15,-73-12 7-15,0 0-7 0,72 10 7 0,-1 1-7 0,-71-11 7 16,0 0-7-16,77 10 8 0,3-1-8 0,-80-9 7 16,0 0-7-16,73 10 8 0,-5 0-8 0,-68-10 8 15,0 0-8-15,63 10 8 0,1-1-8 0,-64-9 8 16,0 0-8-16,68 12 8 0,4-5-8 0,-24-2 23 15,-8-2-23-15,-5 1 24 0,-5-2-24 16,-4 1 12-16,0-1-12 0,2 1 13 0,-2-1-13 0,-26-2 18 16,0 0-18-16,38 5 18 0,6-2-18 0,-44-3 24 0,0 0-24 15,54 6 25-15,5-3-25 0,-8 2 37 0,-4-1-37 16,-5-1 38-16,-4 0-38 0,-7-1 12 0,2 2-12 0,-3-3 13 16,0-1-13-16,-30 0 22 0,0 0-22 15,38 2 22-15,4 1-22 0,-42-3 14 0,0 0-14 0,47 4 15 16,3-4-15-16,-6 0 34 0,-2 0-34 15,-16 0 35-15,-5 0-35 0,3 0 18 0,-1 3-18 16,-2-1 18-16,0 0-18 0,0-1 11 0,-1 3-11 0,3-4 11 16,1 3-11-16,-24-3 5 0,0 0-5 0,30 4 6 15,5 1-6-15,-35-5 0 0,0 0 0 0,38 2 0 16,4-1 0-16,-4 1-3 0,-3 1 3 0,-5-1-2 16,-6-2 2-16,2 0-7 0,-5 0 7 0,-5 0-7 15,-2 0 7-15,-2 0-4 0,2 2 4 0,2 1-3 16,-4-3 3-16,2 0 0 0,0 0 0 0,-2 2 1 15,0 0-1-15,-12-2 0 0,0 0 0 0,21 1 0 0,3 3 0 16,-24-4 0-16,0 0 0 0,28 3 0 0,5 1 0 16,-33-4 0-16,0 0 0 0,30 3 0 0,5 2 0 0,-7-5 0 15,-7 2 0-15,-4-2 0 0,-3 0 0 0,-2 0-10 16,-3 2 10-16,-2-2-10 0,-2 0 10 0,-1 0-191 16,-4-2 191-16,-4-8-191 0,-5-9 191 15,9 19-102-15,0 0 102 0,-29-31-102 0,-10-12 102 0,-28-31-710 16</inkml:trace>
  <inkml:trace contextRef="#ctx0" brushRef="#br0" timeOffset="2645.98">4381 11178 91 0,'0'0'0'0,"0"0"0"16,-5 0 0-16,-2-3-9 0</inkml:trace>
  <inkml:trace contextRef="#ctx0" brushRef="#br0" timeOffset="2864.004">4373 11180 91 0,'0'0'0'0,"0"0"0"0,0 0 0 0,0 0 4 0,0 0-4 0,0 0 5 15,0 0-5-15,0 0 33 0,0 0-33 0,0 0 34 16,0 0-34-16,0 0 46 0,0 0-46 0,0 0 46 16,0 0-46-16,0 0 68 0,0 0-68 0,0 0 68 15,0 0-68-15,0 0 75 0,0 0-75 0,0 0 76 16,0 0-76-16,0 0 78 0,0 0-78 0,0 0 79 0,0 0-79 16,0 0 58-16,0 0-58 0,0 0 58 0,0 0-58 0,0 0 52 15,0 0-52-15,0 0 53 0,0 0-53 0,0 0 33 16,0 0-33-16,0 0 33 0,3 3-33 0,-3-3 33 15,0 0-33-15,2 16 33 0,5 6-33 0,-7-22 0 16,0 0 0-16,9 36 0 0,-1 7 0 0,-8-43-56 16,0 0 56-16,13 48-55 0,-5 7 55 0,-8-55-141 15,0 0 141-15,12 56-140 0,2 8 140 0,11 57-403 0</inkml:trace>
  <inkml:trace contextRef="#ctx0" brushRef="#br0" timeOffset="3380.133">5272 11281 460 0,'0'0'0'16,"-4"-3"0"-16,1 1 0 0,3 2-3 0,0 0 3 0,0 0-3 15,3-4 3-15,-3 4-91 0,0 0 91 0,4-1-91 16,-3 1 91-16,6-2-122 0</inkml:trace>
  <inkml:trace contextRef="#ctx0" brushRef="#br0" timeOffset="3546.687">5301 11269 135 0,'0'0'0'15,"0"0"0"-15,0 0 0 0,0 0 79 0,0 0-79 0,0 0 79 16,0 0-79-16,0 0 87 0,0 0-87 0,0 0 87 16,0 0-87-16,0 0 60 0,0 0-60 0,0 0 60 15,0 0-60-15,0 0 44 0,0 0-44 0,0 0 45 0,0 0-45 16,0 0 6-16,0 0-6 0,0 3 7 16,2 9-7-16,-2-12 11 0,0 0-11 0,7 30 11 0,-2 16-11 0,2-3-4 15,2 1 4-15,0-4-4 0,-4-6 4 16,-5-34-124-16,0 0 124 0,15 34-123 0,6-1 123 0,18 33-252 15</inkml:trace>
  <inkml:trace contextRef="#ctx0" brushRef="#br0" timeOffset="4906.253">2810 8836 606 0,'0'0'0'0,"0"-3"0"16,5-6 0-16,-5 9-168 0,0 0 168 0,4-3-167 15,-1 3 167-15,2-7-102 0</inkml:trace>
  <inkml:trace contextRef="#ctx0" brushRef="#br0" timeOffset="7475.582">2824 8841 147 0,'0'0'0'0,"0"0"0"16,0-3 0-16,0 3 52 0,0 0-52 0,0 0 52 15,3-2-52-15,-3 2 53 0,0 0-53 0,0 0 54 16,4 0-54-16,-4 0 50 0,0 0-50 0,5 0 51 16,-1 0-51-16,-4 0 44 0,0 0-44 0,5 2 44 0,4 1-44 15,-9-3 36-15,0 0-36 0,8 7 36 16,-1-3-36-16,-7-4 34 0,0 0-34 0,11 8 34 0,1 4-34 15,-12-12 38-15,0 0-38 0,9 16 38 0,3-1-38 0,-12-15 33 16,0 0-33-16,12 16 33 0,0 4-33 0,-12-20 38 16,0 0-38-16,11 19 39 0,1 5-39 0,-12-24 33 15,0 0-33-15,16 24 34 0,1 0-34 0,-17-24 14 16,0 0-14-16,14 27 15 0,2 1-15 0,-16-28 31 16,0 0-31-16,12 27 31 0,2 2-31 15,1-3 10-15,-4-2-10 0,-4-12 11 0,-2-4-11 0,-1 3 29 16,-1-3-29-16,2 4 29 0,-1-5-29 0,4 5 11 15,-2 4-11-15,2-4 11 0,-1-2-11 0,-1 4 19 16,2-1-19-16,1-1 20 0,0 2-20 0,3 0 8 16,-3 1-8-16,-1 1 8 0,1-3-8 0,-9-13 25 0,0 0-25 0,16 22 26 15,1 6-26-15,-17-28 12 0,0 0-12 16,14 31 12-16,5 5-12 0,-19-36 18 0,0 0-18 0,18 37 18 16,-1-1-18-16,-17-36 33 0,0 0-33 0,12 30 34 15,0-1-34-15,-12-29 5 0,0 0-5 0,14 27 5 16,-5 0-5-16,-9-27 18 0,0 0-18 0,12 24 18 15,-3-3-18-15,-9-21 23 0,0 0-23 0,9 27 24 16,-1 1-24-16,-8-28 22 0,0 0-22 0,13 27 22 16,1 4-22-16,-14-31 24 0,0 0-24 0,15 33 25 15,-1 3-25-15,-14-36 15 0,0 0-15 0,16 36 15 16,1 1-15-16,-8-6 5 0,0-2-5 0,-2-5 5 16,-2-5-5-16,0-2 15 0,2 2-15 0,-2-5 15 0,2-2-15 15,-2 5 8-15,-1 0-8 0,1-3 8 0,-1-2-8 16,-4-12 3-16,0 0-3 0,8 19 4 0,5 4-4 15,-13-23 20-15,0 0-20 0,10 24 20 0,2 0-20 0,-12-24 7 16,0 0-7-16,16 30 7 0,1 0-7 0,-17-30 9 16,0 0-9-16,21 31 10 0,-3 2-10 0,-18-33 15 15,0 0-15-15,21 34 16 0,-4-3-16 0,-17-31 8 16,0 0-8-16,21 31 8 0,-4-4-8 0,-17-27 9 16,0 0-9-16,18 24 9 0,-3-2-9 0,-15-22 23 15,0 0-23-15,18 26 24 0,3-2-24 0,-7-2 12 16,1-1-12-16,-2-7 13 0,-5-4-13 0,-8-10 5 15,0 0-5-15,11 15 5 0,4 4-5 0,-15-19 33 16,0 0-33-16,13 21 33 0,1-1-33 0,-14-20 1 0,0 0-1 16,15 26 1-16,6 3-1 0,-21-29 11 0,0 0-11 0,14 28 11 15,3-1-11-15,-4-5 25 0,-5 2-25 0,1-7 26 16,0-5-26-16,-2 2 6 0,-2-2-6 0,-2-2 6 16,3-3-6-16,-3 2 10 0,2 1-10 0,-1-1 10 15,-1-4-10-15,3 2 3 0,-1 1-3 16,2-1 4-16,-5 0-4 0,5 1 2 0,-4-1-2 15,2 2 3-15,0-1-3 0,2 1 5 0,2 1-5 0,-4-1 5 16,-1-2-5-16,-4-7 6 0,0 0-6 0,9 12 6 16,-1 1-6-16,-8-13 7 0,0 0-7 0,9 14 8 15,3-2-8-15,-12-12 8 0,0 0-8 0,9 12 8 16,0-2-8-16,-9-10 15 0,0 0-15 0,8 11 15 16,1-1-15-16,-9-10 8 0,0 0-8 0,9 8 8 15,-1 1-8-15,-8-9 3 0,0 0-3 0,11 7 4 16,-6 1-4-16,-5-8 3 0,0 0-3 0,9 6 3 0,-4 2-3 15,-5-8 5-15,0 0-5 0,10 10 5 0,-1-1-5 16,-9-9 2-16,0 0-2 0,9 10 2 0,5 0-2 0,-14-10 5 16,0 0-5-16,9 11 5 0,3-1-5 0,-12-10 0 15,0 0 0-15,8 9 0 0,1-1 0 0,0-1 0 16,-2-2 0-16,-2 0 0 0,2-1 0 0,-7-4-1 16,0 0 1-16,5 7 0 0,-1-6 0 0,-2 4-1 15,4 1 1-15,-4-3 0 0,5-3 0 0,-5 2 0 16,5-1 0-16,-4 1 0 0,-1-2 0 0,2 2 5 15,-1-2-5-15,-3 0 6 0,2 5-6 0,-2-5 4 16,3 2-4-16,-3-2 4 0,4 3-4 0,-4-3 3 16,5 4-3-16,-1-1 3 0,1-3-3 0,-2 2 1 0,-3-1-1 15,0-1 2-15,0 0-2 0,0 0 1 0,0 0-1 16,0 0 1-16,4 4-1 0,-3-2 8 16,3 1-8-16,-4-3 8 0,3 0-8 0,-3 0 8 0,0 0-8 15,0 0 8-15,0 0-8 0,0 0 3 0,2 3-3 0,-2-3 4 16,4 4-4-16,-4-4 2 0,3 2-2 0,-3-2 3 15,0 0-3-15,0 0 0 0,0 0 0 0,0 0 0 16,0 3 0-16,0-3 0 0,2 3 0 0,-2-3 0 16,0 0 0-16,0 0-2 0,3 4 2 0,-3-4-1 15,4 3 1-15,-4-3 0 0,3 5 0 0,-3-5 0 16,0 0 0-16,0 0 0 0,2 2 0 0,2 0 0 16,-1 1 0-16,2 2-1 0,-1-1 1 0,1-1-1 0,-2-1 1 15,1 0-1-15,-2-1 1 0,1 3-1 0,1-2 1 16,-3 1-1-16,6 4 1 0,-5-4-1 0,2 1 1 15,3-1-1-15,-2 2 1 0,-2-3 0 0,2 0 0 16,-1 1-1-16,1 2 1 0,0-3 0 0,-1 1 0 16,-4-3-1-16,0 0 1 0,9 7 0 0,3-2 0 15,-12-5 0-15,0 0 0 0,9 7 0 16,3 0 0-16,-12-7 0 0,0 0 0 0,12 9 1 0,2-1-1 16,-14-8 0-16,0 0 0 0,16 9 1 0,1 1-1 0,-17-10 0 15,0 0 0-15,14 5 0 0,2 2 0 0,-16-7 0 16,0 0 0-16,14 7 0 0,3 1 0 0,-17-8 6 15,0 0-6-15,16 7 6 0,-4 0-6 0,-12-7 3 0,0 0-3 16,14 7 4-16,1-2-4 0,-15-5 13 0,0 0-13 16,14 5 13-16,2 0-13 0,-16-5 8 0,0 0-8 15,10 6 9-15,1-3-9 0,-11-3 1 0,0 0-1 0,9 3 1 16,-1 1-1-16,-8-4 0 0,0 0 0 0,9 2 0 16,0-1 0-16,-9-1 0 0,0 0 0 0,5 2 1 15,4 0-1-15,-9-2 2 0,0 0-2 0,7 1 2 16,-2-1-2-16,-5 0 1 0,0 0-1 15,3 4 2-15,1-4-2 0,-4 0 1 0,0 0-1 0,2 0 2 16,1 0-2-16,-3 0 0 0,0 0 0 0,4 2 0 16,1-2 0-16,-5 0 1 0,0 0-1 0,5 0 1 15,2 0-1-15,-7 0 0 0,0 0 0 0,9 0 1 16,-1-2-1-16,-8 2 0 0,0 0 0 0,9 0 1 16,0-4-1-16,-9 4 0 0,0 0 0 0,9-3 1 15,3 0-1-15,-12 3 0 0,0 0 0 0,8-2 0 16,5-5 0-16,-13 7-1 0,0 0 1 0,8-5 0 0,5 0 0 15,-13 5 0-15,0 0 0 0,8-5 0 0,1-1 0 16,-9 6 0-16,0 0 0 0,9-5 0 0,3-2 0 0,-12 7 2 16,0 0-2-16,12-8 2 0,2-2-2 15,-14 10 6-15,0 0-6 0,12-9 6 0,2-3-6 0,-14 12 3 16,0 0-3-16,12-10 3 0,1 1-3 0,-13 9 2 16,0 0-2-16,12-8 3 0,0 1-3 0,-12 7 5 15,0 0-5-15,9-5 5 0,-1-6-5 0,-8 11 2 16,0 0-2-16,9-5 2 0,3-5-2 0,-12 10 1 15,0 0-1-15,14-9 2 0,4-1-2 0,-3 0 1 16,-1 0-1-16,-5 3 2 0,0 3-2 16,-1 1 3-16,3-4-3 0,-6 4 4 0,-1-1-4 0,1 2 0 0,0-3 0 15,2 2 0-15,-4-1 0 0,3 1-1 0,-3 0 1 16,2-1 0-16,1 2 0 0,-6 2 0 0,0 0 0 16,7-6 0-16,-2-1 0 0,-5 7 1 0,0 0-1 15,7-9 2-15,-2 1-2 0,-5 8 1 0,0 0-1 0,9-9 2 16,-4-1-2-16,-5 10 4 0,0 0-4 15,10-12 5-15,-1 0-5 0,-9 12 2 0,0 0-2 0,9-12 3 16,0-2-3 0,-9 14 5-16,0 0-5 0,8-10 5 0,1-6-5 0,-9 16 0 0,0 0 0 0,9-12 1 15,-1 0-1-15,-8 12 0 0,0 0 0 0,7-15 1 16,2 1-1-16,-9 14 2 0,0 0-2 0,10-15 2 16,3-1-2-16,-13 16 0 0,0 0 0 0,15-17 0 15,3-2 0-15,-18 19 0 0,0 0 0 0,17-18 0 0,4-3 0 16,-21 21-1-16,0 0 1 0,18-19-1 15,2 4 1-15,-20 15-1 0,0 0 1 0,21-19-1 16,0 2 1-16,-3 3 0 0,-1 0 0 0,-1 4 0 0,-8 2 0 16,6-3 0-16,-1 3 0 0,-1-1 0 15,-2 1 0-15,-10 8 0 0,0 0 0 0,11-16 0 0,3-6 0 0,-14 22-1 16,0 0 1-16,12-21 0 0,2 1 0 0,-14 20-1 16,0 0 1-16,15-24 0 15,3-2 0-15,-18 26-4 0,0 0 4 0,14-27-3 0,5-2 3 0,-5 1-2 16,2 4 2-16,-2 5-2 0,-2 0 2 0,-12 19-2 15,0 0 2-15,12-20-1 0,5-2 1 0,-17 22-1 16,0 0 1-16,18-23-1 0,3 1 1 0,-21 22-1 16,0 0 1-16,21-24-1 0,5-3 1 0,-26 27-3 0,0 0 3 15,24-28-3-15,2-4 3 0,-26 32-6 0,0 0 6 16,26-35-5-16,0-7 5 0,-26 42-15 0,0 0 15 0,28-45-14 16,-5-3 14-16,-2 9-15 0,0 4 15 0,-4 1-14 15,-1 7 14-15,-2 3-16 0,2 3 16 16,1 1-15-16,-3 1 15 0,3-2-17 0,2-1 17 15,2 0-16-15,2-2 16 0,-23 24-9 0,0 0 9 16,26-29-9-16,7-11 9 0,-3 8-10 16,-4-1 10-16,-2 6-9 0,-1 1 9 0,-2 4-24 0,0 1 24 0,0 1-23 15,-6 1 23-15,3 0-7 0,-4 2 7 0,-2 1-6 16,-3 1 6-16,3-7-10 0,0-1 10 0,-3 6-9 16,0 4 9-16,-9 13-4 0,0 0 4 0,12-16-3 15,5-6 3-15,-17 22-1 0,0 0 1 0,18-21 0 16,-1-6 0-16,-17 27 0 0,0 0 0 0,12-24 0 15,2 0 0-15,-14 24 0 0,0 0 0 0,12-24 1 16,-3 5-1-16,-9 19 3 0,0 0-3 0,7-12 4 0,-2 0-4 16,-5 12 3-16,0 0-3 0,4-8 3 15,1 1-3-15,-5 7-3 0,0 0 3 0,0-7-2 0,3 2 2 0,-3 5-38 16,0 0 38-16,0-5-37 0,0-2 37 16,0 7-42-16,0 0 42 0,0-9-42 0,0 2 42 0,0 7-46 15,0 0 46-15,0-10-46 0,0 3 46 16,0 7-42-16,0 0 42 0,0-7-42 0,0 4 42 0,0 3-42 15,0 0 42-15,2-7-41 0,2 5 41 0,-4 2-40 16,0 0 40-16,3-3-40 0,1-2 40 0,-4 5-91 16,0 0 91-16,0 0-90 0,1-4 90 15,-1 4-158-15,0 0 158 0,-1-6-157 0,-6-6 157 0,-2-11-783 16</inkml:trace>
  <inkml:trace contextRef="#ctx1" brushRef="#br0">6650 9260 0</inkml:trace>
  <inkml:trace contextRef="#ctx0" brushRef="#br0" timeOffset="8393.692">4355 11266 449 0,'0'0'0'0,"0"-7"0"16,0-4 0-16,0 11 4 0,0 0-4 0,0-5 4 15,4 4-4-15,-4 1 3 0,0 0-3 0,0 0 4 16,0 0-4-16,0 0 2 0,0 0-2 0,0 0 2 16,0 3-2-16,0-3 15 0,0 0-15 0,0 0 16 15,0 3-16-15,0-3 43 0,0 0-43 0,0 0 44 16,0 4-44-16,0-4 13 0,0 0-13 0,0 0 14 15,0 0-14-15,0 0 39 0,0 0-39 0,0 0 39 16,0 0-39-16,0 0 20 0,0 0-20 0,0 0 20 16,0 0-20-16,0 0 18 0,0 0-18 0,0 0 18 0,0 0-18 15,0 0 40-15,0 0-40 0,0 0 41 0,0 0-41 16,0 0 59-16,0 0-59 0,0 0 60 0,-4 2-60 16,4-2 60-16,0 0-60 0,-3 0 60 0,-2 0-60 0,5 0 47 15,0 0-47-15,-4 0 47 0,-1 0-47 16,5 0 38-16,0 0-38 0,-9 0 39 0,0 3-39 0,9-3 34 15,0 0-34-15,-7 0 35 0,-5 0-35 0,12 0 22 16,0 0-22-16,-8 2 22 0,2-2-22 0,6 0 35 16,0 0-35-16,-8 5 36 0,-1 3-36 0,9-8 12 15,0 0-12-15,-9 21 13 0,0 10-13 0,9-31 30 0,0 0-30 16,-3 25 30-16,3 3-30 0,0-28 5 0,0 0-5 16,5 22 6-16,7-1-6 0,-12-21 17 0,0 0-17 15,13 13 17-15,8-2-17 0,-8-6 33 0,0-3-33 16,-5-2 34-16,1-2-34 0,-9 2 34 0,0 0-34 0,9-5 35 15,0-6-35-15,-9 11 38 0,0 0-38 0,8-6 38 16,-1-6-38-16,-7 12 34 0,0 0-34 0,5-9 34 16,-5 0-34-16,0 9 15 0,0 0-15 0,0-6 15 15,4-1-15-15,-4 7 6 0,0 0-6 0,3-5 7 16,-3 1-7-16,0 4-62 0,0 0 62 0,0-10-61 16,-3-4 61-16,3 14-116 0,0 0 116 0,-9-24-115 15,-3-7 115-15,-5-27-1067 0</inkml:trace>
  <inkml:trace contextRef="#ctx0" brushRef="#br0" timeOffset="9322.386">7284 9294 124 0,'0'0'0'0,"0"0"0"16,0 0 0-16,0 0 33 0,-5-5-33 0,5 5 33 15,-4-4-33-15,4 4 31 0,-5-3-31 0,5 3 31 16,-4-4-31-16,4 4 33 0,-3-3-33 0,3 3 34 16,-4-2-34-16,4 2 13 0,-5 0-13 0,2 0 14 15,1 0-14-15,-2 0 21 0,1 0-21 0,1 0 21 16,-1 0-21-16,-1 0 8 0,4 2-8 0,-5 0 8 15,5-2-8-15,-3 1 25 0,-3-1-25 0,3 4 26 16,3-4-26-16,-5 0 19 0,5 0-19 0,-4 3 20 16,1-3-20-16,-1 5 16 0,2 2-16 0,-6 10 17 0,-1 11-17 15,9-28 35-15,0 0-35 0,-9 39 35 16,6 11-35-16,3-50 35 0,0 0-35 0,-7 51 36 0,5 6-36 16,-1-8 32-16,6-6-32 0,-6-12 33 15,3-9-33-15,0 1 14 0,0-6-14 16,3 5 15-16,-3 2-15 0,0-24-2 0,0 0 2 0,2 19-1 0,1-2 1 0,-3-17-92 15,0 0 92-15,0 14-91 0,0-6 91 0,0-8-127 16,0 0 127-16,4 0-127 0,1-8 127 0,4 1-150 16</inkml:trace>
  <inkml:trace contextRef="#ctx0" brushRef="#br0" timeOffset="9540.805">7050 9667 550 0,'0'0'0'0,"4"2"0"16,6 3 0-16,-3-3 123 0,-2 1-123 0,4-3 123 16,0-5-123-16,1 5 88 0,4 2-88 0,-2-2 89 15,2-2-89-15,2 2 35 0,-4-2-35 0,6-1 36 16,-4 1-36-16,-14 2-56 0,0 0 56 0,17-7-56 16,2-1 56-16,-19 8-130 0,0 0 130 0,23-12-129 15,1-7 129-15,23-12-413 0</inkml:trace>
  <inkml:trace contextRef="#ctx0" brushRef="#br0" timeOffset="9806.1">7463 9499 292 0,'0'0'0'0,"-5"-1"0"0,-7 1 0 0,12 0 90 16,0 0-90-16,-5 0 90 0,1 0-90 0,4 0 97 15,0 0-97-15,0 0 97 0,-3 3-97 0,3-3 70 16,0 0-70-16,0 0 71 0,0 5-71 0,0-5 51 16,0 0-51-16,0 4 51 0,-2-3-51 0,2-1 15 15,0 0-15-15,-4 7 15 0,1 2-15 0,3-9 32 16,0 0-32-16,-5 15 32 0,-4 7-32 0,9-22 9 0,0 0-9 16,-9 26 10-16,1 7-10 0,8-33 5 15,0 0-5-15,-4 36 5 0,8 1-5 0,-4-37-16 0,0 0 16 16,5 38-15-16,7-4 15 0,-12-34-126 0,0 0 126 15,17 26-125-15,8-5 125 0,18 25-472 16</inkml:trace>
  <inkml:trace contextRef="#ctx0" brushRef="#br0" timeOffset="10059.417">7521 9501 1188 0,'0'0'0'0,"0"9"0"16,-4 3 0-16,4-12 124 0,0 0-124 0,0 5 125 16,4-2-125-16,-4-3 91 0,0 0-91 0,10 10 92 0,9 6-92 15,-19-16 43-15,0 0-43 0,21 22 43 16,2 6-43-16,-2-4 1 0,-6-2-1 0,-4-5 2 16,-4-3-2-16,-7-14 5 0,0 0-5 0,10 17 6 15,6 5-6-15,-7-1-74 0,3 1 74 0,-9-8-74 0,3-4 74 16,-3-5-157-16,-3-2 157 0,0-3-156 0,0 0 156 15,0 0-176-15,0 0 176 0,0-8-176 0,2-11 176 0,1-8-577 16</inkml:trace>
  <inkml:trace contextRef="#ctx0" brushRef="#br0" timeOffset="10270.367">7589 9576 1076 0,'0'0'0'16,"8"0"0"-16,1 4 0 0,-9-4 79 0,0 0-79 0,5 3 79 16,-1-1-79-16,-4-2 6 0,0 0-6 0,0 15 7 15,-9 6-7-15,4 3-55 0,-2 5 55 0,2-14-55 16,1-6 55-16,1 0-151 0,1-3 151 0,-5 15-150 16,-2 10 150-16,9-31-160 0,0 0 160 0,-5 24-159 15,-4-5 159-15,-3 25-288 0</inkml:trace>
  <inkml:trace contextRef="#ctx0" brushRef="#br0" timeOffset="10470.827">7813 9364 830 0,'0'0'0'0,"6"24"0"0,8 15 0 0,-14-39 192 16,0 0-192-16,12 55 193 0,0 9-193 0,-12-64 94 15,0 0-94-15,7 78 94 0,-5 13-94 16,-2-91-161-16,0 0 161 0,-13 86-160 0,-7-4 160 0,20-82-185 16,0 0 185-16,-41 45-185 0,-13-27 185 15,-40 46-428-15</inkml:trace>
  <inkml:trace contextRef="#ctx0" brushRef="#br0" timeOffset="11920.12">4435 11254 158 0,'0'0'0'0,"-3"-6"0"0,-2 0 0 0,5 6 75 0,0 0-75 16,-4-6 76-16,4 6-76 0,0 0 98 0,0 0-98 16,0 0 99-16,0 6-99 0,0-6 90 0,0 0-90 15,0 0 91-15,0 0-91 0,0 0 91 0,0 0-91 0,-3 0 91 16,1-4-91-16,2 4 78 0,0 0-78 0,-7-2 78 16,-2 1-78-16,9 1 63 0,0 0-63 0,-8-2 63 15,-1 0-63-15,-3 1 54 0,3 1-54 0,0 0 54 16,6 0-54-16,3 0 33 0,0 0-33 0,-5 0 33 15,-2-4-33-15,7 4 39 0,0 0-39 0,-6 0 39 16,1-2-39-16,5 2 15 0,0 0-15 0,-9 0 15 16,-3 0-15-16,12 0 37 0,0 0-37 0,-17 6 37 15,-4 0-37-15,21-6 20 0,0 0-20 0,-18 11 20 16,-1 1-20-16,19-12 35 0,0 0-35 0,-21 19 36 16,-1 3-36-16,22-22 36 0,0 0-36 0,-18 20 37 15,6-4-37-15,12-16 1 0,0 0-1 0,-12 12 1 0,7-4-1 16,5-8-53-16,0 0 53 0,0-7-53 0,5-11 53 15,-2-8-1117-15</inkml:trace>
  <inkml:trace contextRef="#ctx0" brushRef="#br0" timeOffset="23513.441">7423 7868 617 0,'0'0'0'0,"2"-3"0"0,1-2 0 0,3-2-403 15</inkml:trace>
  <inkml:trace contextRef="#ctx0" brushRef="#br0" timeOffset="24095.291">7151 8451 113 0,'0'0'0'0,"-3"8"0"15,-6 8 0-15,9-16 13 0,0 0-13 0,-12 31 13 16,-5 8-13-16,17-39 11 0,0 0-11 0,-21 41 11 16,3 5-11-16,18-46 18 0,0 0-18 0,-21 43 18 15,0-3-18-15,21-40 14 0,0 0-14 0,-26 46 15 16,0 4-15-16,26-50 15 0,0 0-15 0,-29 54 16 16,1 5-16-16,28-59 34 0,0 0-34 0,-32 72 35 15,-6 8-35-15,10-27 5 0,9-15-5 0,7-14 5 16,8-12-5-16,-1 0 18 0,2-5-18 15,-10 17 18-15,-1 5-18 0,14-29 15 0,0 0-15 0,-12 29 15 0,0 0-15 0,12-29 9 16,0 0-9-16,-14 38 9 0,-2 3-9 16,16-41 0-16,0 0 0 0,-17 43 0 0,5 0 0 0,-2-4 0 15,2 0 0-15,6-20 0 0,5-10 0 0,1-9 0 16,0 0 0-16,-11 26 0 0,-4 11 0 16,15-37 0-16,0 0 0 0,-18 40 1 0,-3-1-1 0,21-39 3 15,0 0-3-15,-17 39 3 16,-1-3-3-16,18-36 6 0,0 0-6 0,-20 40 6 0,2 3-6 0,18-43 23 15,0 0-23-15,-17 34 24 0,1-2-24 0,16-32 12 16,0 0-12-16,-14 33 13 0,-2 5-13 0,16-38 27 0,0 0-27 16,-8 27 27-16,-1-3-27 0,9-24 20 15,0 0-20-15,-12 27 20 0,3 1-20 0,0-1 17 0,-3-1-17 16,7-12 17-16,5-9-17 0,0-5 10 0,0 0-10 16,-9 19 10-16,0 5-10 0,9-24 1 0,0 0-1 15,-8 18 2-15,-3-2-2 0,11-16 1 0,0 0-1 0,-5 12 1 16,0-4-1-16,5-8-2 0,0 0 2 0,-4 7-1 15,1-2 1-15,3-5-20 0,0 0 20 0,-2 4-19 16,2-1 19-16,0-3-78 0,0 0 78 16,0 5-78-16,0-5 78 0,0 0-119 0,0 0 119 0,0 0-118 15,-3 4 118-15,3-1-83 0</inkml:trace>
  <inkml:trace contextRef="#ctx0" brushRef="#br0" timeOffset="25261.425">7292 8444 169 0,'0'0'0'0,"-5"19"0"16,-3 8 0-16,8-27 43 0,0 0-43 0,-11 36 43 16,1 7-43-16,10-43 42 0,0 0-42 0,-16 45 42 15,2 4-42-15,2-6 29 0,-4-2-29 0,7-13 29 16,8-10-29-16,-6 3 25 0,2-2-25 0,-1 10 26 16,-1 5-26-16,7-34 33 0,0 0-33 0,-12 36 34 15,-2 4-34-15,14-40 19 0,0 0-19 0,-16 42 20 16,-3 5-20-16,19-47 18 0,0 0-18 0,-21 41 19 15,1 2-19-15,20-43 27 0,0 0-27 0,-25 43 27 16,2-1-27-16,23-42 12 0,0 0-12 0,-24 35 13 0,1-3-13 16,23-32 41-16,0 0-41 0,-20 41 41 15,-1 4-41-15,21-45 20 0,0 0-20 0,-18 37 20 0,3 1-20 16,15-38 42-16,0 0-42 0,-18 40 42 0,1 1-42 16,1-4 33-16,2-6-33 0,5-10 33 0,6-13-33 0,-1 1 32 15,3-6-32-15,-10 11 33 0,-3 7-33 16,0-3 32-16,-1 6-32 0,6-12 32 0,4-3-32 0,-2 0 32 15,-2 1-32-15,0-2 32 0,4-1-32 0,5-7 32 16,0 0-32-16,-12 21 32 0,-6 3-32 0,18-24 22 16,0 0-22-16,-19 27 22 0,-3 2-22 0,22-29 18 0,0 0-18 15,-25 35 18-15,-1 2-18 0,26-37 18 0,0 0-18 16,-29 35 18-16,2-1-18 0,27-34-16 16,0 0 16-16,-26 34-15 0,-2 2 15 0,28-36-40 0,0 0 40 15,-26 33-40-15,2 3 40 0,1-6-38 0,2 1 38 16,7-14-38-16,7-5 38 0,7-12-40 0,0 0 40 0,-17 26-40 15,0 8 40-15,17-34-26 0,0 0 26 0,-16 29-26 16,2-1 26-16,14-28-27 0,0 0 27 0,-12 24-27 16,-2 0 27-16,14-24-50 0,0 0 50 0,-7 19-49 15,-2-4 49-15,9-15-124 0,0 0 124 0,-5 12-124 16,1-5 124-16,4-7-126 0,0 0 126 0,4-3-126 16,1-11 126-16,0-3-166 0</inkml:trace>
  <inkml:trace contextRef="#ctx0" brushRef="#br0" timeOffset="25545.946">7068 8855 707 0,'0'0'0'0,"-9"-7"0"0,-8-5 0 0,17 12 33 15,0 0-33-15,-9 5 34 0,5 9-34 0,4-14-36 0,0 0 36 16,-8 24-35-16,-6 12 35 0,14-36-43 16,0 0 43-16,-16 43-42 0,-1 12 42 0,17-55-79 0,0 0 79 15,-21 60-78-15,-5 3 78 0,-25 59-267 0</inkml:trace>
  <inkml:trace contextRef="#ctx0" brushRef="#br0" timeOffset="28107.016">2310 11829 953 0,'0'0'0'0,"0"0"-142"0,0 0 142 0,0-3-141 16,5-2 141-16,-5 5-15 0,0 0 15 0,4-4-14 15,3-1 14-15,-7 5-25 0,0 0 25 0,5-3-24 0,-2-3 24 16,-3 6-39-16,0 0 39 0,9-6-38 0,0-1 38 0,-9 7-2 16,0 0 2-16,14-9-1 0,1 1 1 15,-15 8-2-15,0 0 2 0,14-12-1 0,2-2 1 16,-16 14 3-16,0 0-3 0,18-14 3 15,2-1-3-15,-20 15 44 0,0 0-44 0,18-16 44 0,3 1-44 0,-4 1 49 16,-3 2-49-16,-2 2 49 0,-5 3-49 0,2 2 37 16,3-4-37-16,-7 6 37 0,1-4-37 0,2 2 10 15,1-2-10-15,-2 2 10 0,-4 2-10 0,6-4 32 16,-4 2-32-16,4-1 32 0,-5 3-32 0,4-2 16 16,-2-2-16-16,1 0 17 0,-2 0-17 0,2 2 18 15,-2-3-18-15,4 3 18 0,-4-1-18 0,2 1 17 0,2-2-17 16,-1 2 17-16,-4-2-17 0,4 2 9 15,-2-2-9-15,2 2 9 0,-4 2-9 0,-4 3 4 0,0 0-4 16,9-4 4-16,-4-2-4 0,-5 6 3 0,0 0-3 0,9-6 3 16,1-2-3-16,-10 8 5 0,0 0-5 0,10-7 5 15,3-2-5-15,-13 9 6 0,0 0-6 0,12-10 6 16,0 2-6-16,-12 8 7 0,0 0-7 0,17-12 8 16,1-4-8-16,-18 16 15 0,0 0-15 0,21-17 15 15,3-2-15-15,-24 19 3 0,0 0-3 0,19-19 4 16,0 0-4-16,-19 19 6 0,0 0-6 0,18-17 7 15,-1-3-7-15,-17 20 22 0,0 0-22 0,18-17 23 16,-6 0-23-16,-12 17 12 0,0 0-12 0,14-12 13 16,2-4-13-16,-4 8 5 0,-7-3-5 0,0 6 5 15,2-2-5-15,-2 4 8 0,-1 1-8 0,-1-3 8 16,-3 2-8-16,6-1 3 0,-3 1-3 0,-1-1 3 0,5-1-3 16,-2 2 2-16,2-6-2 0,-2 1 2 15,4 1-2-15,0-4 9 0,-1 6-9 0,-1-3 10 0,4 1-10 16,-3 2 8-16,-1 0-8 0,2 0 8 0,0-1-8 0,-9 6 8 15,0 0-8-15,12-8 9 0,2-2-9 0,-14 10 8 16,0 0-8-16,21-12 8 0,3-6-8 0,-24 18 8 16,0 0-8-16,26-18 8 0,1-3-8 0,-27 21 23 15,0 0-23-15,33-22 24 0,0-2-24 0,-33 24 12 16,0 0-12-16,29-23 13 0,6-1-13 0,-35 24 18 16,0 0-18-16,26-23 18 0,0-1-18 0,-26 24 15 15,0 0-15-15,28-24 15 0,-2-2-15 0,-1 4 16 16,-2-1-16-16,1 4 17 0,-3 1-17 0,-21 18 9 0,0 0-9 15,29-21 9-15,1 1-9 0,-30 20 9 0,0 0-9 16,31-23 10-16,8-2-10 0,-39 25 23 0,0 0-23 16,42-26 24-16,-1-3-24 0,-41 29 12 0,0 0-12 15,44-28 13-15,-2-3-13 0,-42 31 10 0,0 0-10 0,43-32 10 16,3-2-10-16,-46 34 17 16,0 0-17-16,50-35 17 0,-1 1-17 0,-49 34-10 0,0 0 10 15,63-41-9-15,8-7 9 0,-20 17-46 0,-13 11 46 0,-7 4-45 16,-10 4 45-16,4-7-33 0,-5 2 33 0,1 2-33 15,2-1 33-15,-2 4-9 0,3-3 9 0,-1 3-9 16,-2 0 9-16,-21 12-13 0,0 0 13 0,29-15-13 16,5-4 13-16,-34 19-4 0,0 0 4 0,38-21-3 15,2-6 3-15,-40 27-3 0,0 0 3 0,42-24-2 16,0-7 2-16,-4 4-10 0,-9 1 10 0,1 4-10 0,0 3 10 16,-30 19-1-16,0 0 1 0,33-24 0 0,5 0 0 15,-38 24 0-15,0 0 0 0,44-31 0 16,3 0 0-16,-5 5-1 0,-4 2 1 0,0 2 0 15,-5 0 0-15,-33 22 0 0,0 0 0 0,35-24 0 0,0-3 0 0,-35 27 0 16,0 0 0-16,38-30 0 0,4-6 0 0,-42 36 0 16,0 0 0-16,47-36 0 0,7-3 0 0,-54 39 2 15,0 0-2-15,65-45 3 0,15-6-3 0,-21 12 2 16,-7 6-2-16,-15 9 2 0,-11 9-2 0,-26 15 5 16,0 0-5-16,33-24 5 0,5-2-5 0,-38 26 7 15,0 0-7-15,51-29 7 0,5-4-7 0,-56 33 7 16,0 0-7-16,71-42 8 0,7-12-8 0,-11 13 8 15,-12 4-8-15,-16 8 8 0,-13 6-8 0,-26 23 3 0,0 0-3 16,42-25 4-16,5 2-4 0,-2 11 12 0,-1 12-12 16,-3-22 12-16,1-7-12 0,-42 29 8 0,0 0-8 15,56-48 8-15,8-10-8 0,-64 58 3 16,0 0-3-16,72-55 4 0,1-3-4 0,-73 58 12 0,0 0-12 0,75-53 13 16,-2 3-13-16,-14 14 3 0,-12 5-3 0,-14 10 4 15,-10 6-4-15,2-2 6 0,-5 1-6 0,3-1 6 16,1 0-6-16,-24 17 13 0,0 0-13 0,30-24 14 15,8-7-14-15,-38 31 3 0,0 0-3 0,39-29 4 16,3-2-4-16,-42 31 13 0,0 0-13 0,38-30 13 16,0-1-13-16,-8 7 8 0,-4 3-8 0,-5 6 9 15,-7 3-9-15,-2 0 3 0,-3 5-3 0,-2 0 4 16,-2 2-4-16,-2 2 6 0,1-1-6 0,-4 4 7 16,5-2-7-16,-5 2 3 0,0 0-3 0,0 0 3 0,0 0-3 15,0 0 1-15,0 0-1 0,0 0 2 16,0 0-2-16,0 0-4 0,0 0 4 0,0 0-3 0,0 0 3 15,0 0-56-15,0 0 56 0,0 0-55 0,0 0 55 16,0 0-96-16,4 0 96 0,-4 0-96 0,1 0 96 0,-1 0-177 16,0 0 177-16,0 0-176 0,0 0 176 0,0 0-171 15,0 0 171-15,4-8-171 0,-1-4 171 0,2-7-358 16</inkml:trace>
  <inkml:trace contextRef="#ctx0" brushRef="#br0" timeOffset="28904.404">7181 8127 225 0,'0'0'0'0,"5"-2"0"0,0-3 0 0,-5 5-17 15,0 0 17-15,4 0-17 0,-1-3 17 0,6-1-79 16</inkml:trace>
  <inkml:trace contextRef="#ctx0" brushRef="#br0" timeOffset="29206.595">7305 8053 729 0,'0'0'0'0,"12"4"0"0,9 8 0 0,10 2-487 0</inkml:trace>
  <inkml:trace contextRef="#ctx0" brushRef="#br0" timeOffset="31404.974">8017 7464 751 0,'0'0'0'0,"-9"0"0"0,-6 0 0 0,11 0 89 15,8 0-89-15,-4 0 89 0,0 0-89 16,0 0 51-16,0 0-51 0,0 0 52 0,0 4-52 0,0-4 32 16,0 0-32-16,0 0 32 0,0 0-32 0,0 0 12 15,0 0-12-15,-5 3 12 0,-4 0-12 0,9-3-56 16,0 0 56-16,-9 2-55 0,0 0 55 0,9-2-26 15,0 0 26-15,-10 5-25 0,0-2 25 0,10-3-31 16,0 0 31-16,-13 2-31 0,-4 5 31 0,17-7-34 16,0 0 34-16,-21 5-34 0,0 2 34 0,21-7-36 15,0 0 36-15,-26 15-36 0,-4 8 36 0,30-23-44 0,0 0 44 16,-27 29-44-16,0 3 44 0,27-32-18 16,0 0 18-16,-22 38-18 0,3 3 18 0,19-41-22 0,0 0 22 0,-14 38-22 15,1-6 22-15,13-32-4 0,0 0 4 0,-5 31-3 16,2-3 3-16,3-10-1 0,0 0 1 0,3-6 0 15,6-4 0-15,-9-8 5 16,0 0-5-16,17 2 6 0,8-6-6 0,-25 4 26 0,0 0-26 0,31-15 26 16,7-9-26-16,-38 24 37 0,0 0-37 0,37-31 38 15,3-8-38-15,-7 6 37 0,-3 6-37 0,-9 3 38 16,-7 5-38-16,-2 4 39 0,-3 3-39 16,-3 3 39-16,-4 6-39 0,2-1 40 0,-1-1-40 0,-3 5 40 15,0-3-40-15,0 3 26 0,2-4-26 0,-2 4 26 16,0 0-26-16,0 0 40 0,0 0-40 0,0 0 41 15,0 0-41-15,0 0 23 0,0 0-23 0,0 0 24 16,0 0-24-16,0 0 18 0,0 0-18 0,0 0 18 16,0 0-18-16,0 0 10 0,0 0-10 0,0 0 10 15,0 0-10-15,0 0 1 0,0 4-1 0,0-4 2 0,-2 3-2 16,2-3-1-16,0 0 1 0,2 12-1 0,1 2 1 16,-3-14-18-16,0 0 18 0,6 34-18 0,4 14 18 0,-1 2-17 15,1 3 17-15,-3 0-16 0,2 2 16 16,-9-55-26-16,0 0 26 0,3 65-26 0,3 8 26 0,-6-73-13 15,0 0 13-15,0 83-13 0,3 7 13 0,-1-33-5 16,1-18 5-16,-3-13-5 0,0-14 5 0,0-3 4 16,0-4-4-16,-5 14 4 0,-4 5-4 0,1-2 24 15,1-3-24-15,2-6 25 0,-4-6-25 0,2 0 8 16,-2-2-8-16,0-1 8 0,-5-1-8 0,14-3 18 0,0 0-18 16,-20-2 19-16,-10-3-19 0,30 5 8 0,0 0-8 15,-33-15 8-15,-2-6-8 0,35 21-4 0,0 0 4 16,-26-31-3-16,5-8 3 0,21 39-15 15,0 0 15-15,-9-44-15 0,15-6 15 0,-6 50-17 0,0 0 17 0,12-52-17 16,9-2 17-16,1 6-17 0,8 8 17 0,-6 4-16 16,-3 7 16-16,2 3-9 0,1 4 9 0,-6 2-9 15,-6 4 9-15,5-3-26 0,-5 4 26 16,2 1-25-16,-1 2 25 0,-13 12-53 0,0 0 53 0,12-15-53 16,-4-1 53-16,-8 16-147 0,0 0 147 0,14-27-147 15,2-9 147-15,10-26-342 0</inkml:trace>
  <inkml:trace contextRef="#ctx0" brushRef="#br0" timeOffset="31721.127">8434 7404 886 0,'0'0'0'0,"-7"-3"0"0,-4-2 0 0,11 5 18 16,0 0-18-16,-9-2 19 0,2 0-19 0,7 2 0 15,0 0 0-15,-5 4 0 0,-2 4 0 0,7-8-5 16,0 0 5-16,-10 12-5 0,-2 5 5 0,12-17-28 16,0 0 28-16,-18 23-28 0,-1 4 28 0,19-27-1 0,0 0 1 15,-19 32 0-15,0 11 0 0,19-43 0 0,0 0 0 16,-14 48 0-16,5 5 0 0,9-53-1 0,0 0 1 0,-3 54 0 15,6 0 0-15,-3-54-2 0,0 0 2 0,9 50-2 16,3-2 2-16,-12-48-87 0,0 0 87 0,17 36-86 16,1-5 86-16,-18-31-164 0,0 0 164 0,21 20-163 15,0-8 163-15,22 23-163 0</inkml:trace>
  <inkml:trace contextRef="#ctx0" brushRef="#br0" timeOffset="32023.32">8387 7617 471 0,'0'0'0'0,"0"15"0"15,1 12 0-15,-1-27 165 0,0 0-165 0,0 0 166 0,-5-10-166 16,5 10 116-16,0 0-116 0,-3-5 116 0,1-7-116 16,2 12 78-16,0 0-78 0,0-7 79 0,-4 2-79 0,4 5 41 15,0 0-41-15,0-3 42 0,4-1-42 0,-4 4 1 16,0 0-1-16,5 0 2 0,0 4-2 0,-5-4 0 15,0 0 0-15,12 8 1 0,6 8-1 0,-18-16-3 16,0 0 3-16,19 24-2 0,2 6 2 0,-21-30-1 16,0 0 1-16,23 33 0 0,-2 1 0 15,-21-34-1-15,0 0 1 0,20 31 0 0,1-4 0 0,-3-3-14 16,-4-6 14-16,-2-5-13 16,-3-2 13-16,3-1-84 0,-4-7 84 0,-2 2-83 0,-6-5 83 0,0 0-136 15,0 0 136-15,7-12-135 0,-4-10 135 0,8-12-511 16</inkml:trace>
  <inkml:trace contextRef="#ctx0" brushRef="#br0" timeOffset="32266.59">8596 7432 550 0,'0'0'0'0,"3"5"0"15,1 7 0-15,-4-12 117 0,0 0-117 0,0 3 118 16,1-5-118-16,-1 2 87 0,-1-1-87 0,1 1 87 15,0 0-87-15,0 3 52 0,-4 1-52 0,-3 20 52 16,-3 15-52-16,10-39 19 0,0 0-19 0,-13 46 20 0,1 9-20 16,12-55 10-16,0 0-10 0,-14 45 11 0,2-3-11 15,12-42 1-15,0 0-1 0,-9 35 2 0,2-6-2 16,7-29-25-16,0 0 25 0,-5 22-24 0,2-7 24 0,3-15-95 16,0 0 95-16,0-6-95 0,3-22 95 15,1-8-582-15</inkml:trace>
  <inkml:trace contextRef="#ctx0" brushRef="#br0" timeOffset="32487.001">8573 7265 886 0,'0'0'0'0,"9"9"0"0,3 5 0 0,-12-14 97 0,0 0-97 15,22 25 98-15,3 4-98 0,-25-29 60 0,0 0-60 16,29 42 60-16,1 9-60 0,-30-51 41 0,0 0-41 15,26 63 42-15,0 6-42 0,-26-69 0 0,0 0 0 0,16 92 0 16,-2 15 0-16,-14-107-103 0,0 0 103 0,-3 99-102 16,-8 0 102-16,11-99-140 0,0 0 140 0,-19 65-139 15,-7-29 139-15,-18 65-506 0</inkml:trace>
  <inkml:trace contextRef="#ctx0" brushRef="#br0" timeOffset="33284.168">7538 7898 236 0,'0'0'0'0,"-3"-6"0"15,1-6 0-15,2 12-34 0,0 0 34 0,0-6-33 16,0 0 33-16,0-6-59 0</inkml:trace>
  <inkml:trace contextRef="#ctx0" brushRef="#br0" timeOffset="33686.094">7533 7884 91 0,'0'0'0'0,"0"0"0"15,-2-9 0-15,2 9 51 0,-2-3-51 0,2 3 52 16,0 0-52-16,0 0 39 0,0 0-39 0,0 0 40 16,0 0-40-16,0 0 29 0,0 0-29 0,0 0 29 0,0 0-29 15,0 0 35-15,0 0-35 0,0 0 35 0,0 0-35 16,0 0 37-16,0 0-37 0,0 0 37 0,0 0-37 15,0 0 44-15,0 0-44 0,0 0 44 0,0 0-44 0,0 0 41 16,0 0-41-16,0 0 41 0,0 3-41 0,0-3 41 16,-3 2-41-16,3-2 41 0,0 0-41 0,0 0 17 15,0 0-17-15,0 0 17 0,0 0-17 0,0 0 13 16,0 0-13-16,-5 3 13 0,1 1-13 0,4-4 4 16,0 0-4-16,-8 8 5 0,-5 4-5 0,13-12 3 15,0 0-3-15,-14 21 3 0,-5 6-3 0,19-27 5 16,0 0-5-16,-22 35 5 0,-3 4-5 0,25-39 2 15,0 0-2-15,-22 48 2 0,-6 5-2 0,5-2 10 0,2 3-10 16,4-8 11-16,1-10-11 0,16-36 33 0,0 0-33 16,-23 82 33-16,-3 28-33 0,2-14 26 15,3 1-26-15,4-14 26 0,-1-8-26 0,18-75 34 0,0 0-34 0,-16 98 34 16,2 4-34-16,-1-16 22 0,3-11-22 0,-2-6 22 16,0-7-22-16,14-62 10 0,0 0-10 0,-25 73 11 15,-4 11-11-15,29-84-37 0,0 0 37 0,-39 84-37 16,-11 5 37-16,50-89-93 0,0 0 93 0,-89 177-599 15,178-354 599-15</inkml:trace>
  <inkml:trace contextRef="#ctx0" brushRef="#br0" timeOffset="72182.898">3989 10466 91 0,'0'0'0'0,"0"0"0"0,0 0 0 0,0 0 26 0,0 0-26 16,0 0 26-16,0 0-26 0,0 0 32 0,0 0-32 0,0 0 32 16,0 0-32-16,0 0 32 0,0 0-32 0,0 0 32 15,0 0-32-15,0 0 22 0,0 0-22 0,0 0 22 16,0 0-22-16,0 0 35 0,0 0-35 0,0 0 36 16,0 0-36-16,0 0 20 0,0 0-20 0,0 0 20 15,0 0-20-15,0 0 29 0,0 0-29 0,0 0 29 16,0 0-29-16,0 0 31 0,0 0-31 0,0 0 31 15,0 0-31-15,0 0 30 0,0 0-30 0,0 0 30 0,0 0-30 16,0 0 22-16,0 0-22 0,0 0 23 16,0 0-23-16,0 0 28 0,0 0-28 0,0 0 28 0,0 0-28 15,0 0 32-15,0 0-32 0,0 0 32 0,0 0-32 16,0 0 19-16,0 0-19 0,0 0 20 0,0 0-20 16,0 0 29-16,0 0-29 0,0 0 29 0,0 0-29 15,0 0 20-15,0 0-20 0,0 0 20 0,0 0-20 16,0 0 27-16,0 0-27 0,0 0 27 0,0 0-27 0,0 0 22 15,0 0-22-15,0 0 22 0,0 0-22 0,0 0 16 16,0 0-16-16,0 0 17 0,0 0-17 0,0 0 10 16,0 0-10-16,0 0 10 0,0 0-10 0,0 0 17 15,0 0-17-15,0 0 17 0,0 0-17 0,0 0 14 16,0 0-14-16,0 0 15 0,0 0-15 0,0 0 25 0,0 0-25 16,0 0 26-16,0 0-26 0,0 0 20 0,0 0-20 15,0 0 20-15,0 0-20 0,0 0 26 0,0 0-26 0,0 0 26 16,0 0-26-16,0 0 22 0,0 0-22 15,0 0 23-15,0 0-23 0,0 0 16 0,0 0-16 0,0 0 17 16,0 0-17-16,0 0 10 0,0 0-10 0,0 0 10 16,0 0-10-16,0 0 26 0,0 0-26 0,0 0 26 15,0 0-26-15,0 0 12 0,0 0-12 0,0 0 12 16,0 0-12-16,0 0 18 0,0 0-18 0,0 0 18 16,0 0-18-16,0 0 24 0,0 0-24 0,0 0 25 15,0 0-25-15,0 0 13 0,0 0-13 0,0 0 13 16,0 0-13-16,0 0 18 0,0 0-18 0,0 0 19 15,0 0-19-15,0 0 15 0,0 0-15 0,0 0 15 16,0 0-15-16,0 0 16 0,0 0-16 0,0 0 17 16,0 0-17-16,0 0 9 0,0 0-9 0,0 0 9 15,0 0-9-15,0 0 1 0,0 0-1 0,0 0 1 0,0 0-1 16,0 0-135-16,0 0 135 0,0 0-134 0,0 0 134 16,0 0-148-16,0 0 148 0,0 0-148 0,0 0 148 0,0 0-135 15,0 0 135-15,0 0-135 0,0 0 135 0,0 0-119 16,0 0 119-16,0 0-119 0,0 0 119 0,0 0-132 15,0 0 132-15,0 0-132 0,0 0 132 0,0 0-157 16</inkml:trace>
  <inkml:trace contextRef="#ctx0" brushRef="#br0" timeOffset="72939.4">3885 10536 628 0,'0'0'0'0,"3"-4"0"0,1 1 0 0,-4 3 64 16,0 0-64-16,5-4 65 0,-1 1-65 0,-4 3-212 15,0 0 212-15,0 0-211 0,0 0 211 0,0 0-138 16</inkml:trace>
  <inkml:trace contextRef="#ctx0" brushRef="#br0" timeOffset="73172.839">3897 10556 113 0,'0'0'0'0,"0"0"0"0,0-7 0 0,0 7 21 0,0 0-21 16,0 0 21-16,0-3-21 0,0 3 10 0,0 0-10 0,0 0 10 15,0 0-10-15,0 0-1 0,0 0 1 0,0 0 0 16,0 0 0-16,0 0-7 0,0 0 7 0,0 0-7 16,0 0 7-16,0 0-10 0,0 0 10 0,0 0-10 15,0 0 10-15,0 0-2 0,0 0 2 0,0 0-1 16,0 0 1-16,0 0-4 0,0 0 4 0,0 0-3 15,0 0 3-15,0 0-37 0</inkml:trace>
  <inkml:trace contextRef="#ctx0" brushRef="#br0" timeOffset="74220.1">3979 10513 158 0,'0'0'0'0,"-2"0"0"0,-1 0 0 0,3 0 58 0,0 0-58 0,0 0 59 15,0 0-59-15,0 0 61 0,0 0-61 16,0 0 62-16,0 0-62 0,0 0 53 0,0 0-53 0,0 0 53 16,0 0-53-16,0 0 34 0,0 0-34 0,0 0 34 15,0 0-34-15,0 0 51 0,0 0-51 0,0 0 51 16,0 0-51-16,0 0 46 0,0 0-46 0,0 0 47 15,0 0-47-15,0 0 36 0,0 0-36 0,0 0 37 16,0 0-37-16,0 0 40 0,0 0-40 0,0 0 41 16,0 0-41-16,0 0 25 0,0 0-25 0,0 0 26 15,0 0-26-15,0 0 34 0,0 0-34 0,0 0 35 16,0 0-35-16,0 0 13 0,0 0-13 0,0 0 13 16,0 0-13-16,0 0 12 0,0 0-12 0,0 0 13 0,0 0-13 15,0 0 4-15,0 0-4 0,0 0 4 0,0 0-4 0,0 0 0 16,0 0 0-16,0 0 1 0,0 0-1 15,0 0 0-15,0 0 0 0,0 0 0 0,0 0 0 0,0 0 1 16,0 0-1-16,0 0 2 0,0 0-2 0,0 0 4 16,0 0-4-16,0 0 5 0,0 0-5 0,0 0 32 15,0 0-32-15,0 0 32 0,0 0-32 0,0 0 0 16,0 0 0-16,0 0 0 0,0 0 0 0,0 0 2 16,0 0-2-16,0 0 2 0,-4 4-2 0,4-4 2 15,0 0-2-15,0 0 2 0,-1 5-2 16,1-2 0-16,0 3 0 0,0-1 0 0,0 0 0 0,0-2 1 0,0 2-1 15,0 2 1-15,-4-3-1 0,4 4 1 16,0-3-1-16,0 2 1 0,0-2-1 0,-3 2 1 0,3 2-1 16,0 1 1-16,3 0-1 0,-3 4 7 15,0 3-7-15,0-5 8 0,0-1-8 0,0-11 3 0,0 0-3 0,0 18 4 16,0 8-4-16,0-26 12 0,0 0-12 0,4 24 12 16,-4 2-12-16,0-26 8 0,0 0-8 0,1 29 9 15,3 5-9-15,-4-34 3 0,0 0-3 0,0 28 4 16,3-1-4-16,-3-1 12 0,5-1-12 0,-5-9 13 15,4-3-13-15,-4 3 8 0,0-1-8 0,0-3 8 16,3-1-8-16,-3 2 3 0,0 4-3 0,0-5 4 16,0-1-4-16,0 4 20 0,-3 2-20 0,3-3 20 15,0 1-20-15,0-15 7 0,0 0-7 0,0 17 7 16,0 9-7-16,0-26 16 0,0 0-16 0,-4 19 17 16,4 2-17-16,0-21 15 0,0 0-15 0,-5 15 15 0,2 2-15 15,3-17 4-15,0 0-4 0,-4 16 4 16,3-1-4-16,1-15 7 0,0 0-7 0,0 15 8 15,0-3-8-15,0-12 3 0,0 0-3 0,0 9 3 0,0 1-3 16,0-10 2-16,0 0-2 0,0 9 2 0,1-2-2 16,-1-7 9-16,0 0-9 0,0 5 10 0,0 0-10 15,0-5 3-15,0 0-3 0,-1 7 4 0,1-4-4 0,0-3 12 16,0 0-12-16,-4 2 12 0,4 1-12 0,0-3 15 16,0 0-15-16,0 4 15 0,0-1-15 0,0-3 3 15,0 0-3-15,0 2 4 0,0 0-4 0,0-2 3 16,0 0-3-16,0 0 3 0,0 3-3 0,0-3-7 15,0 0 7-15,0 0-6 0,0 0 6 0,0 0-69 0,0 0 69 16,0 0-69-16,0 0 69 0,0 0-155 0,0 0 155 16,-5-7-155-16,-7-8 155 0,-6-8-720 0</inkml:trace>
  <inkml:trace contextRef="#ctx0" brushRef="#br0" timeOffset="74645.237">3960 10513 483 0,'0'0'0'0,"0"-3"0"0,0-4 0 0,-4-3-303 0</inkml:trace>
  <inkml:trace contextRef="#ctx0" brushRef="#br0" timeOffset="76426.894">3918 11684 427 0,'0'0'0'0,"-9"0"0"0,-6 0 0 0,15 0 48 16,0 0-48-16,0 0 48 0,12 1-48 0,-12-1 44 15,0 0-44-15,9 2 44 16,-1-2-44-16,-8 0 34 0,0 0-34 0,7 2 35 0,-2-1-35 0,-5-1 17 15,0 0-17-15,4 4 17 0,1-4-17 0,-5 0 64 16,0 0-64-16,0 0 65 0,0 0-65 0,0 0 48 16,0 0-48-16,0 0 48 0,0 0-48 0,0 0 54 15,0 0-54-15,0 0 55 0,0 0-55 0,0 0 50 0,0 0-50 16,0 0 51-16,0 0-51 0,0 0 43 0,0 0-43 16,0 0 43-16,0 0-43 0,0 0 29 0,0 0-29 15,0 0 29-15,0 0-29 0,0 0 25 0,0 0-25 16,0 0 26-16,0 0-26 0,0 0 39 0,0 0-39 15,0 0 39-15,0 0-39 0,0 0 32 0,0 0-32 0,0 0 32 16,0 0-32-16,0 0 38 0,0 0-38 0,0 0 38 16,0 0-38-16,0 0 33 0,0 0-33 0,0 0 34 15,0 0-34-15,0 0-40 0,0 0 40 0,0 0-40 16,0 0 40-16,0 0-16 0,0 0 16 0,0 0-15 16,0 0 15-16,0 0-15 0,0 0 15 0,0 0-14 15,0 0 14-15,0 0-2 0,0 0 2 0,0 0-2 16,-5 2 2-16,5-2-2 0,0 0 2 0,0 0-1 15,-4 3 1-15,4-3-4 0,0 0 4 0,0 0-3 0,-3 3 3 16,3-3-6-16,0 0 6 0,-2 4-6 0,2-1 6 16,0-3-15-16,0 0 15 0,0 14-14 0,2 8 14 15,-2-22-4-15,0 0 4 0,3 28-3 0,1 2 3 16,-2 0-1-16,5 0 1 0,-7-12 0 16,3-8 0-16,-1 2 0 0,1-5 0 0,1 10 0 0,1 3 0 0,-1-1-35 15,-3 0 35-15,3-5-35 0,-4-4 35 0,0-10-97 16,0 0 97-16,3 21-852 0,-6-42 852 0</inkml:trace>
  <inkml:trace contextRef="#ctx0" brushRef="#br0" timeOffset="80019.73">5354 11320 651 0,'0'0'0'16,"6"0"0"-16,5-3 0 0,-11 3 50 0,0 0-50 0,7-2 50 16,-4 1-50-16,8-3-516 0</inkml:trace>
  <inkml:trace contextRef="#ctx0" brushRef="#br0" timeOffset="80863.465">5348 11315 751 0,'0'0'0'0,"4"0"0"15,1 2 0-15,-5-2 122 0,0 0-122 0,3 0 123 16,3 0-123-16,-6 0 87 0,0 0-87 0,0 0 87 16,3 0-87-16,-3 0 65 0,0 0-65 0,0 0 65 15,0 0-65-15,0 0-160 0,0 0 160 0,0 0-160 16,0 0 160-16,0 0-115 0,0 0 115 0,0 0-115 16,0 0 115-16,0 0-69 0,0 0 69 0,0 0-69 15,0 0 69-15,0 0-28 0,0 0 28 0,0 0-28 16,0 0 28-16,0 0 0 0,0 0 0 0,0 0 1 0,0 0-1 15,0 0 15-15,0 0-15 0,0 0 16 16,0 0-16-16,0 0 27 0,0 0-27 0,0 0 27 0,0 3-27 16,0-3 22-16,0 0-22 0,0 0 22 0,0 4-22 0,0-4 25 15,0 0-25-15,0 0 26 0,0 3-26 0,0-3 14 16,0 0-14-16,0 0 15 0,0 0-15 16,0 0 28-16,0 0-28 0,0 0 28 0,0 0-28 0,0 0 6 15,0 0-6-15,0 0 6 0,0 0-6 0,0 0 5 16,0 0-5-16,0 0 5 0,0 4-5 0,0-4 3 15,0 0-3-15,0 0 3 0,0 5-3 0,0-5 5 16,0 0-5-16,0 5 5 0,0 2-5 0,0-7 2 0,0 0-2 16,0 8 2-16,-3 1-2 0,3-9 5 0,0 0-5 15,0 10 5-15,0-1-5 0,0-9 13 0,0 0-13 16,0 10 13-16,0-1-13 0,0-9 15 0,0 0-15 16,0 8 15-16,0 1-15 0,0-2 15 0,0-2-15 15,0-2 16-15,0 1-16 0,0-1 16 16,0-1-16-16,0 1 17 0,0-1-17 0,0-2 9 0,0 0-9 0,0 0 9 15,0 5-9-15,0-5-1 0,0 0 1 0,0 0-1 16,0 0 1-16,0 0-17 0,0 0 17 0,0 0-16 16,0 0 16-16,0 0-26 0,0 0 26 0,0 0-25 15,0 0 25-15,0 0-4 0,0 0 4 0,0 0-3 16,0 0 3-16,0 0-8 0,0 0 8 0,0 0-8 16,0 0 8-16,0 0-1 0,0 0 1 0,0 0-1 0,0 0 1 15,0 0-1-15,0 0 1 0,0 0 0 0,0 0 0 16,0 0-6-16,0 0 6 0,0 0-6 0,0 0 6 15,0 0-8-15,0 0 8 0,0 0-7 0,0 0 7 16,0 0 0-16,0 0 0 0,0 0 0 0,0 0 0 0,0 0 5 16,0 0-5-16,0 0 5 0,0 0-5 0,0 0 24 15,0 0-24-15,0 0 25 0,0-5-25 0,0 5 13 16,0 0-13-16,0 0 13 0,0-4-13 0,0 4 1 16,0 0-1-16,0 0 2 0,0-3-2 0,0 3 5 15,0 0-5-15,0 0 6 0,0 0-6 0,0 0 0 16,0 0 0-16,0 0 1 0,0 0-1 0,0 0 0 15,0 0 0-15,0 0 0 0,0 0 0 0,0 0 5 16,0 0-5-16,0 0 5 0,0 0-5 0,0 0 32 16,0 0-32-16,0 0 32 0,0 0-32 0,0 0 17 0,0 0-17 15,0 0 17-15,0 0-17 0,0 0 30 0,0 0-30 16,0 0 30-16,0 0-30 0,0 0 19 0,0 0-19 16,0 0 20-16,0 0-20 0,0 0 18 0,0 0-18 0,0 0 18 15,0 0-18-15,0 0 4 0,0 0-4 0,0 0 5 16,0 0-5-16,0 0 3 0,0 0-3 0,0 0 4 15,0 0-4-15,0 0 0 0,0 0 0 16,0 0 0-16,0 0 0 0,0 0-8 0,0 0 8 0,0 0-8 16,0 0 8-16,0 0-46 0,0 0 46 0,0 0-46 15,0 0 46-15,0 0-150 0,0 0 150 0,3-7-150 16,-3-1 150-16,5-11-521 0</inkml:trace>
  <inkml:trace contextRef="#ctx0" brushRef="#br0" timeOffset="86522.938">5526 9381 91 0,'0'0'0'0,"2"4"0"0,1-1 0 0,-3-3 57 0,0 0-57 0,0 0 57 16,4 3-57-16,-4-3 46 0,0 0-46 16,0 0 47-16,5 0-47 0,-5 0-35 15,0 0 35-15,0 0-35 0,0 0 35 0,0 0-103 0</inkml:trace>
  <inkml:trace contextRef="#ctx0" brushRef="#br0" timeOffset="87625.181">5535 9427 91 0,'0'0'0'0,"0"0"0"16,1-7 0-16,-1 7 40 0,0 0-40 0,0 0 40 15,4-1-40-15,-4 1 48 0,0 0-48 0,0 0 49 16,0 0-49-16,0 0 48 0,0 0-48 0,0 0 48 16,0 5-48-16,0-5 55 0,0 0-55 0,0 3 55 15,0 1-55-15,0-4 38 0,0 0-38 0,0 5 39 0,0 2-39 16,0-7 27-16,0 0-27 0,0 12 27 0,-4 3-27 15,4-15 16-15,0 0-16 0,-1 17 17 16,-3 2-17-16,4-19 18 0,0 0-18 0,0 16 19 0,-3 2-19 16,3-18 8-16,0 0-8 0,-2 21 9 15,2-2-9-15,0-19 4 0,0 0-4 0,-4 20 4 0,4-1-4 16,0-19 13-16,0 0-13 0,-3 21 13 0,3 1-13 0,0-22 14 16,0 0-14-16,0 26 15 0,0 1-15 0,0-27 15 15,0 0-15-15,0 26 15 0,-2-2-15 0,2-24 9 16,0 0-9-16,0 24 10 0,-3-4-10 0,3-20 9 15,0 0-9-15,0 24 10 0,0 2-10 0,0-26 23 16,0 0-23-16,0 33 24 0,0 1-24 0,0-34 6 16,0 0-6-16,0 32 7 0,3-4-7 0,-3-28 9 0,0 0-9 15,0 29 10-15,0 0-10 0,0-29 3 0,0 0-3 0,0 27 4 16,-3-3-4-16,3-24 6 0,0 0-6 16,0 24 7-16,0 0-7 0,0-24 7 0,0 0-7 0,-4 21 7 15,4-2-7-15,0-19 7 0,0 0-7 0,0 19 8 16,0-2-8-16,0-17 23 0,0 0-23 15,-3 19 24-15,1-2-24 0,2-17 30 0,0 0-30 0,-3 22 30 16,3 5-30-16,0-27 12 0,0 0-12 0,-4 21 13 16,4 1-13-16,0-22 6 0,0 0-6 15,-2 24 6-15,2 0-6 0,0-24 4 0,0 0-4 0,0 24 4 16,-3-1-4-16,3-23 2 0,0 0-2 0,-5 22 2 16,1 0-2-16,1-1 9 0,-3-3-9 0,6-6 10 15,-3-3-10-15,3 1 8 0,0-3-8 0,-4-2 8 16,4-1-8-16,-1 4 3 0,-3-3-3 0,1 2 4 0,1-2-4 15,-1 6 6-15,-3 1-6 0,6-5 7 16,-3-2-7-16,3 5 3 0,-4 2-3 0,4 2 3 0,-3-1-3 16,3-13 1-16,0 0-1 0,-2 21 2 0,-1-2-2 15,3-19 0-15,0 0 0 0,-6 22 0 0,3 0 0 0,3-22 0 16,0 0 0-16,0 21 0 0,-4-2 0 0,4-19 3 16,0 0-3-16,0 19 3 0,0-2-3 0,0-17 2 15,0 0-2-15,-1 19 3 0,1-6-3 0,0-13 2 16,0 0-2-16,-4 17 2 0,4 4-2 0,0-21 5 15,0 0-5-15,-3 15 5 0,3 2-5 0,0 1 2 16,-4-1-2-16,3-10 2 0,1-2-2 0,0 2 5 16,0 1-5-16,0-1 5 0,0 2-5 0,0 3 3 0,-4 1-3 15,4-2 3-15,0-6-3 0,-3 5 5 16,1-3-5-16,2 1 5 0,-4 3-5 0,4 2 7 0,0-1-7 16,0-3 7-16,0-2-7 0,0-7 7 0,0 0-7 15,-5 13 8-15,2 10-8 0,3-23 3 0,0 0-3 0,-4 20 4 16,2 3-4-16,2-23 12 0,0 0-12 0,-3 17 12 15,-1 0-12-15,4-17 3 16,0 0-3-16,-3 17 4 0,1-2-4 0,2-15 2 0,0 0-2 0,0 16 2 16,0-2-2-16,0-14 5 0,0 0-5 0,0 13 5 15,0 1-5-15,0-14 6 0,0 0-6 0,0 12 7 16,-3 0-7-16,3-12 14 0,0 0-14 0,0 14 15 16,-4 1-15-16,2 2 8 0,2 2-8 0,-3-10 8 15,3-4-8-15,-3 0 9 0,1 0-9 0,2-5 9 0,0 0-9 16,0 0 15-16,0 3-15 0,0-3 15 15,0 4-15-15,0-4 8 0,-4 5-8 0,4-2 8 0,0 1-8 16,-3 1 9-16,3 0-9 0,0 0 9 0,0 0-9 16,-4-1 15-16,4-1-15 0,0 2 15 15,0-5-15-15,0 0 1 0,0 4-1 0,0-4 1 0,0 0-1 0,0 0 14 16,0 0-14-16,0 0 15 0,-1 3-15 0,1 1 3 16,0 1-3-16,0-3 4 0,0-1-4 0,0 3 6 15,0-3-6-15,0 3 7 0,-4-2-7 16,4 1 14-16,0-1-14 0,0-2 15 0,-3 3-15 0,3-3 1 15,0 0-1-15,0 0 1 0,0 0-1 0,0 0 0 16,-2 5 0-16,2-1 1 0,0-3-1 0,0 3-18 16,0-1 18-16,0-3-18 0,-4 2 18 0,4-2-141 15,0 0 141-15,0 0-141 0,0 0 141 0,0 0-116 0,0 0 116 16,-8-12-115-16,-8-5 115 0,-7-16-670 0</inkml:trace>
  <inkml:trace contextRef="#ctx0" brushRef="#br0" timeOffset="87840.65">5360 11430 975 0,'0'0'0'0,"-8"-3"0"15,-3-9 0-15,11 12-184 0,0 0 184 0,0-4-184 16,7 2 184-16,-7 2-91 0,0 0 91 0,4-5-259 0,-8 10 259 16</inkml:trace>
  <inkml:trace contextRef="#ctx0" brushRef="#br0" timeOffset="88835.084">4585 10388 987 0,'-82'-3'0'0</inkml:trace>
  <inkml:trace contextRef="#ctx0" brushRef="#br0" timeOffset="89211.841">4246 10371 113 0,'0'0'0'0,"0"0"0"16,0 0 0-16,0 0 21 0,0 0-21 0,0 0 21 0,0 0-21 16,0 0 26-16,0 0-26 0,0 0 26 0,0 0-26 0,0 0 44 15,0 0-44-15,0 0 45 0,0 0-45 16,0 0 39-16,0 0-39 0,0 0 40 0,0 2-40 16,0-2 40-16,0 0-40 0,-6 10 40 0,3 4-40 15,3-14 51-15,0 0-51 0,-9 19 52 0,0 3-52 16,9-22 48-16,0 0-48 0,-8 29 48 0,-8 5-48 0,16-34 42 15,0 0-42-15,-14 35 43 0,-3 2-43 0,1-1 47 16,4-1-47-16,3-15 48 0,4-9-48 0,5-11 47 16,0 0-47-16,-12 29 47 0,-9 10-47 0,21-39 42 15,0 0-42-15,-18 38 42 0,1 3-42 0,17-41 28 16,0 0-28-16,-21 38 28 0,4 1-28 0,-1-8 34 16,2-4-34-16,8-10 35 0,3-6-35 0,-2-1 21 0,5 0-21 15,2-6 21-15,0-3-21 0,0-1 18 0,-4 4-18 16,4-4 18-16,0 0-18 0,0 0 0 0,0 0 0 0,0 0 0 15,0 0 0-15,0 0-38 0,0 0 38 0,0 0-37 16,4-4 37-16,-4 4-149 0,0 0 149 0,9-10-149 16,-1-7 149-16,6-11-535 15</inkml:trace>
  <inkml:trace contextRef="#ctx0" brushRef="#br0" timeOffset="89780.344">4559 10226 785 0,'0'0'0'0,"0"0"-143"0,0 0 143 16,5 0-143-16,2 1 143 0,-7-1 0 15,0 0 0-15,6 2 0 0,-3 0 0 0,-3-2 11 0,0 0-11 0,0 0 11 16,3 3-11-16,-3-3 12 0,-3 5-12 0,-4 6 13 16,2 1-13-16,5-12 14 0,0 0-14 0,-14 24 15 15,-2 10-15-15,16-34 11 0,0 0-11 0,-17 39 11 16,-1 6-11-16,1-2 16 0,1-4-16 0,4-12 17 16,3-4-17-16,1 1 7 0,-6 0-7 0,-2 8 8 15,-1 6-8-15,17-38 9 0,0 0-9 0,-27 44 9 16,0 4-9-16,27-48 8 0,0 0-8 0,-32 50 8 15,-1 2-8-15,33-52 15 0,0 0-15 0,-26 39 15 16,0-3-15-16,26-36 8 0,0 0-8 0,-25 34 8 16,5-5-8-16,-1-3 9 0,7-5-9 0,2-8 9 15,8-8-9-15,-1 1 15 0,1-3-15 0,4-3 15 16,0 0-15-16,0 0-2 0,-5 2 2 0,5-2-1 16,0 0 1-16,0 0-68 0,0 0 68 0,0 0-68 15,0 3 68-15,0-3-121 0,0 0 121 0,0 0-121 0,0 0 121 16,0 0-204-16</inkml:trace>
  <inkml:trace contextRef="#ctx0" brushRef="#br0" timeOffset="90363.76">5247 9897 135 0,'0'0'0'0,"-3"-2"0"0,-2-5 0 16,5 7 56-16,0 0-56 0,-6 7 57 0,-2 5-57 16,8-12 37-16,0 0-37 0,-13 17 38 0,5 5-38 0,8-22 42 15,0 0-42-15,-18 28 42 0,-3 8-42 16,21-36 46-16,0 0-46 0,-21 36 46 0,1 1-46 0,20-37 63 15,0 0-63-15,-27 48 64 0,0 4-64 0,27-52 73 16,0 0-73-16,-30 60 74 0,0 8-74 16,30-68 49-16,0 0-49 0,-40 84 50 0,-5 10-50 15,45-94 45-15,0 0-45 0,-44 86 46 0,-3-2-46 0,47-84 36 16,0 0-36-16,-41 75 37 0,-3-4-37 0,44-71 33 16,0 0-33-16,-42 55 34 0,0-13-34 0,42-42-41 15,0 0 41-15,-26 29-40 0,14-10 40 0,-4-3-40 16,6-4 40-16,6-5-39 0,1-7 39 0,3 0-18 15,-2 5 18-15,-1-2-18 0,-1 1 18 0,-1 4-40 0,-4-3 40 16,6-1-39-16,3-1 39 0,0-3-54 16,0 2 54-16,0-2-53 0,0 0 53 0,0 0-87 0,0 0 87 0,0 0-86 15,0 0 86-15,0 0-130 0,0 0 130 0,0 0-130 16,0 0 130-16,0 0-124 0</inkml:trace>
  <inkml:trace contextRef="#ctx0" brushRef="#br0" timeOffset="90873.468">5009 10911 113 0,'0'0'0'16,"-13"20"0"-16,-8 15 0 0,8-3 21 0,-7 9-21 15,10-15 21-15,1-7-21 0,9-19 26 0,0 0-26 0,-15 39 26 16,-8 9-26-16,23-48 15 0,0 0-15 0,-21 52 15 15,-3 3-15-15,24-55 11 0,0 0-11 0,-27 49 11 16,7-1-11-16,20-48 10 0,0 0-10 0,-21 36 10 16,0-3-10-16,21-33 1 0,0 0-1 0,-14 25 1 15,-2-4-1-15,16-21 0 0,0 0 0 0,-9 15 1 16,1-3-1-16,8-12-36 0,0 0 36 0,-6 9-36 16,3-2 36-16,-9 8-89 0</inkml:trace>
  <inkml:trace contextRef="#ctx0" brushRef="#br0" timeOffset="91145.739">5333 10781 203 0,'0'0'0'16,"-9"-4"0"-16,-5-1 0 0,14 5-38 0,0 0 38 0,-4 2-37 16,4 1 37-16,0 2-27 0</inkml:trace>
  <inkml:trace contextRef="#ctx0" brushRef="#br0" timeOffset="91394.073">5313 10815 124 0,'0'0'0'0,"0"0"0"15,2-7 0-15,-2 7 66 0,0 0-66 0,-2 2 67 16,-5 5-67-16,7-7 72 0,0 0-72 0,-8 12 73 16,-4 3-73-16,12-15 56 0,0 0-56 0,-14 24 56 15,-7 7-56-15,21-31 47 0,0 0-47 0,-21 32 48 16,-5 10-48-16,26-42 31 0,0 0-31 0,-25 44 31 16,-1-1-31-16,26-43 38 0,0 0-38 0,-24 48 39 15,1 3-39-15,23-51 38 0,0 0-38 0,-24 55 39 16,1 0-39-16,2-9 24 0,4-1-24 0,5-21 25 0,5-11-25 15,1 1 18-15,1-5-18 0,-4 4 19 16,2 1-19-16,-1 2 27 0,-1 2-27 0,4-11 27 0,1-2-27 16,1 2-2-16,-2-2 2 0,5-1-2 0,-4-4 2 0,4 0-124 15,0 0 124-15,0 0-124 0,0 0 124 0,0 0-144 16,0 0 144-16,9-26-144 0,7-15 144 0,10-29-223 16</inkml:trace>
  <inkml:trace contextRef="#ctx0" brushRef="#br0" timeOffset="91598.561">5360 11089 124 0,'0'0'0'0,"-3"-5"0"15,-9-10 0-15,-2-6-33 0</inkml:trace>
  <inkml:trace contextRef="#ctx0" brushRef="#br0" timeOffset="91716.216">5153 11528 113 0,'0'0'0'0,"9"-19"0"0,8-15 0 0,-17 34 31 16,0 0-31-16,-5-4 31 0,-16 14-31 16,21-10-28-16,0 0 28 0,-17-12-28 0,-4-10 28 0,-17-10-23 15</inkml:trace>
  <inkml:trace contextRef="#ctx0" brushRef="#br0" timeOffset="92061.087">5366 10347 494 0,'0'0'0'0,"-9"2"0"16,-7 1 0-16,16-3 38 0,0 0-38 0,-1 4 39 15,1 1-39-15,0-5 0 0,0 0 0 0,1 7 0 16,3-4 0-16,-4-3-12 0,0 0 12 0,0 9-12 16,0 6 12-16,0-15-26 0,0 0 26 0,-5 17-26 15,1 6 26-15,4-23 0 0,0 0 0 0,-14 27 0 16,-2 7 0-16,16-34 3 0,0 0-3 0,-22 40 3 16,-8 4-3-16,30-44 7 0,0 0-7 0,-33 52 8 15,-5 3-8-15,38-55 4 0,0 0-4 0,-47 73 4 16,-12 16-4-16,11-19-28 0,7-8 28 0,23-33-28 15,18-25 28-15,-3 1-100 0,6-10 100 0,-15 20-99 0,-9 4 99 16,-8 17-117-16</inkml:trace>
  <inkml:trace contextRef="#ctx0" brushRef="#br0" timeOffset="92628.059">4937 9974 303 0,'0'0'0'0,"0"0"0"15,5 0 0-15,-5 0 0 0,0 0 0 0,4 3 0 0,-1 6 0 16,-3-9 1-16,0 0-1 0,0 12 2 0,0-4-2 0,0-8 13 16,0 0-13-16,-7 23 14 0,-1 7-14 0,-1 0 35 15,0-3-35-15,1 0 35 0,-1-6-35 16,0 5 46-16,0-1-46 0,-3 3 47 0,-2 1-47 16,14-29 41-16,0 0-41 0,-21 44 42 15,-3 8-42-15,24-52 28 0,0 0-28 0,-26 51 28 0,0 8-28 0,26-59 18 16,0 0-18-16,-28 59 18 0,2 3-18 0,26-62 10 15,0 0-10-15,-35 79 10 0,-2 10-10 0,37-89 0 16,0 0 0-16,-29 72 0 0,3-10 0 0,8-20-4 16,9-16 4-16,1-10-3 0,4-11 3 0,1-2-62 15,3-1 62-15,-2 5-61 0,-5 1 61 16,7-8-120-16,0 0 120 0,-2 7-119 0,-1-3 119 0,-6 8-152 0</inkml:trace>
  <inkml:trace contextRef="#ctx0" brushRef="#br0" timeOffset="107722.015">3921 10794 819 0,'0'0'0'0,"-10"-1"0"15,-4-6 0-15,14 7 51 0,0 0-51 0,0 0 51 16,9-2-51-16,-9 2 18 0,0 0-18 0,3 0 19 16,6 2-19-16,-9-2-1 0,0 0 1 0,3 2 0 15,6-1 0-15,2 3-658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16:47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3794 10651 91 0,'0'0'0'0,"0"0"0"0,-3-4 0 0,3 4 46 16,0 0-46-16,0 0 46 0,0 0-46 0,0 0 44 15,0 0-44-15,0 0 44 0,0 0-44 0,0 0 47 16,0 0-47-16,0 0 48 0,0 0-48 0,0 0 43 16,0 0-43-16,0 0 43 0,0 0-43 0,0 0 1 15,0 0-1-15,0 0 2 0,0 0-2 0,0 0 1 16,0 0-1-16,0 0 1 0,0 0-1 0,0 0 0 15,0 0 0-15,0 0 0 0,0 0 0 0,0 0 0 0,0 0 0 16,0 0 0-16,0 0 0 0,0 0 2 0,0 0-2 16,0 0 2-16,0 0-2 0,0 0 18 0,0 0-18 15,0 0 19-15,0 0-19 0,0 0 15 0,0 0-15 0,0 0 15 16,-4 4-15-16,4-4 26 0,0 0-26 0,0 0 26 16,0 3-26-16,0-3 7 0,0 0-7 0,-1 5 7 15,1-1-7-15,0-4 34 0,0 0-34 16,0 3 35-16,0 2-35 0,0-5 5 0,0 0-5 0,0 7 5 15,0 2-5-15,0-9 10 0,0 0-10 0,0 11 10 16,-4-2-10-16,4-9 9 0,0 0-9 0,0 12 9 16,0 0-9-16,0-12 15 0,0 0-15 0,0 12 15 15,0 0-15-15,0-12 14 0,0 0-14 0,0 14 15 16,0 1-15-16,0-15 9 0,0 0-9 0,0 17 9 16,0 2-9-16,0-19 4 0,0 0-4 0,0 21 4 15,0-1-4-15,0-20 7 0,0 0-7 0,0 19 7 0,4-3-7 16,-4-16 3-16,0 0-3 0,1 17 3 0,-1 0-3 15,0-17 10-15,0 0-10 0,0 17 11 0,0-2-11 0,0-15 15 16,0 0-15-16,-1 17 15 0,-6-1-15 0,7-16 8 16,0 0-8-16,-4 17 9 0,2 0-9 0,2-17 25 15,0 0-25-15,-3 16 26 0,-2 1-26 0,5-17 12 16,0 0-12-16,-4 19 12 0,4 1-12 0,0-20 10 16,0 0-10-16,-3 19 10 0,1 0-10 0,2-19 26 15,0 0-26-15,0 19 26 16,0 1-26-16,0-20 12 0,0 0-12 0,-3 19 12 0,-1 2-12 0,4-21 10 15,0 0-10-15,-3 24 10 0,1 3-10 0,2-27 4 0,0 0-4 16,-4 29 5-16,-1 0-5 0,5-29 7 16,0 0-7-16,-3 33 7 0,-3-1-7 0,6-32 7 15,0 0-7-15,-3 38 7 0,3-2-7 0,0-36 3 0,0 0-3 16,-4 43 3-16,4 0-3 0,0-43 2 0,0 0-2 0,0 42 2 16,0 3-2-16,0-45 10 0,0 0-10 0,0 41 10 15,0 4-10-15,0-45 0 0,0 0 0 0,0 37 1 16,-3-2-1-16,3-35 0 0,0 0 0 0,0 32 1 15,0-1-1-15,0-31 3 0,0 0-3 0,3 31 3 16,-3-2-3-16,0-29 5 0,0 0-5 0,4 29 5 16,-1 0-5-16,-3-29 3 0,0 0-3 0,2 28 3 15,2-1-3-15,-4-27 2 0,0 0-2 0,3 31 2 16,2-2-2-16,-5-29 1 0,0 0-1 0,4 29 2 16,-4-1-2-16,0-28 1 0,0 0-1 0,5 29 1 0,4 1-1 15,-9-30 0-15,0 0 0 0,8 28 1 0,1-4-1 16,-9-24 0-16,0 0 0 0,12 24 1 0,-3 0-1 0,-9-24 0 15,0 0 0-15,12 26 0 16,0-2 0-16,-12-24 0 0,0 0 0 0,9 27 0 16,3 2 0-16,-12-29-1 0,0 0 1 0,9 27 0 0,0 1 0 0,-9-28-3 15,0 0 3-15,8 32-2 0,1 3 2 0,-9-35 0 16,0 0 0-16,9 31 0 0,-2-6 0 16,-7-25 0-16,0 0 0 0,5 26 0 0,4 1 0 0,-9-27 0 15,0 0 0-15,9 21 0 0,-3-2 0 0,-6-19-2 16,0 0 2-16,9 20-1 0,2 1 1 0,1-4-2 15,4-2 2-15,-11-6-1 0,-2-4 1 0,2 2-5 16,-1-2 5-16,-1 2-4 0,-3-2 4 0,6 4-3 0,-3 3 3 16,-1-6-2-16,1-2 2 0,1 1-2 0,-2 0 2 15,1 0-1-15,-3-3 1 0,4 1-5 0,-1 3 5 16,-1-1-4-16,1 0 4 0,1 2-1 0,1-2 1 0,-2-2 0 16,3 1 0-16,-3-1-19 0,2-1 19 15,2 0-18-15,-1-2 18 0,2 1-33 0,-2-1 33 0,1 2-32 16,-2-2 32-16,-5 0-70 0,0 0 70 0,7 0-69 15,-2 0 69-15,-5 0-113 0,0 0 113 0,3 0-113 16,-3-2 113-16,0 2-126 0,0 0 126 0,0-3-126 16,-7-2 126-16,2-7-223 0</inkml:trace>
  <inkml:trace contextRef="#ctx0" brushRef="#br0" timeOffset="536.564">3744 12693 169 0,'0'0'0'0,"12"0"0"0,7 1 0 0,-19-1 65 15,0 0-65-15,4 0 66 0,-8 0-66 0,4 0 52 16,0 0-52-16,-2-1 52 0,-6-3-52 0,8 4 46 15,0 0-46-15,-4-2 47 0,-1 1-47 0,5 1 37 0,0 0-37 16,-3 0 37-16,-1 0-37 0,4 0 34 0,0 0-34 16,-5 0 34-16,1-4-34 0,4 4 13 0,0 0-13 15,0 0 14-15,-3 0-14 0,3 0 13 0,0 0-13 0,0 0 13 16,0 0-13-16,0 0 4 0,0 0-4 0,0 0 4 16,0 0-4-16,0 0 3 0,0 0-3 0,0 0 3 15,0 0-3-15,0 0 1 16,0 0-1-16,0 0 2 0,0 4-2 0,0-4 0 0,0 0 0 15,0 0 0-15,3 5 0 0,-3-5 0 0,0 0 0 0,6 7 0 16,4 1 0-16,-10-8-2 0,0 0 2 0,17 14-2 16,4 3 2-16,-21-17-5 0,0 0 5 0,26 16-5 15,9 2 5-15,-10 0-15 0,1-3 15 16,-2-1-14-16,-1-4 14 0,-6 0-8 0,-1-3 8 0,-2 2-8 16,-2-1 8-16,0 1-1 0,0 3 1 0,-1-7-1 0,-1 0 1 15,1 0-1-15,1 0 1 0,-5-1-1 16,-2-1 1-16,-5-3 0 0,0 0 0 0,5 0 0 0,2 2 0 15,-7-2 0-15,0 0 0 0,6 2 1 0,-1-2-1 16,-5 0-75-16,0 0 75 0,3 0-74 0,1 0 74 16,-4 0-106-16,0 0 106 0,0-9-106 0,0-6 106 0,3-9-128 15</inkml:trace>
  <inkml:trace contextRef="#ctx0" brushRef="#br0" timeOffset="969.74">4097 12727 539 0,'0'0'0'16,"0"0"0"-16,7 0 0 0,-7 0 99 0,0 0-99 0,0 0 100 16,2-2-100-16,-2 2 88 0,0 0-88 0,0 0 89 15,0-5-89-15,0 5 55 0,0 0-55 0,0 0 56 16,0 0-56-16,0 0 42 0,0 0-42 0,0 0 43 15,0 0-43-15,0 0 46 0,0 0-46 0,0 0 46 16,-2 0-46-16,2 0 41 0,0 0-41 0,0 0 41 16,-3 0-41-16,3 0 35 0,0 0-35 0,0 0 35 15,-5 0-35-15,5 0 15 0,0 0-15 0,0 0 16 16,-4 0-16-16,4 0 21 0,0 0-21 0,0 0 21 16,0 0-21-16,0 0 3 0,0 0-3 0,0 0 4 15,4 5-4-15,-4-5 7 0,0 0-7 0,0 2 7 16,5 1-7-16,-5-3 7 0,0 0-7 0,3 7 8 0,-1-3-8 15,-2-4 14-15,0 0-14 0,4 6 15 0,1 1-15 16,-5-7-10-16,0 0 10 0,3 7-9 0,1 0 9 16,-1 2-26-16,-3-6 26 0,0 0-26 0,-3 1 26 0,3 1-7 15,0-2 7-15,-4 3-7 0,1-1 7 0,1 5-20 16,-5-2 20-16,2 3-19 0,0-3 19 0,-2 4-22 16,2 4 22-16,1-11-22 0,1-3 22 0,3-2-117 15,0 0 117-15,-6 6-116 0,1 1 116 0,5-7-138 16,0 0 138-16,-16 4-138 0,-4-4 138 15,-15 3-518-15</inkml:trace>
  <inkml:trace contextRef="#ctx0" brushRef="#br0" timeOffset="1603.125">4275 13249 695 0,'0'0'0'0,"5"-13"0"0,6-10 0 0,-11 23 94 16,0 0-94-16,0-6 94 0,-4 7-94 0,4-1 24 15,0 0-24-15,-7 0 25 0,2 5-25 0,5-5 0 16,0 0 0-16,-5-5 0 0,5 0 0 0,0 5-38 16,0 0 38-16,2-7-37 0,5-3 37 0,-7 10-10 0,0 0 10 15,5-9-9-15,-2 1 9 0,-3 8-23 0,0 0 23 0,6-7-22 16,1 0 22-16,-7 7-1 0,0 0 1 16,8-5 0-16,4 0 0 0,-12 5-1 0,0 0 1 0,9-5 0 15,5 1 0-15,-14 4-1 0,0 0 1 0,9-1 0 16,3 1 0-16,-12 0 2 0,0 0-2 15,12 0 2-15,0 1-2 0,-12-1 42 16,0 0-42-16,9 5 42 0,2 4-42 0,-11-9 48 0,0 0-48 0,10 12 48 16,-1 2-48-16,-4 1 47 0,4 2-47 0,-6-6 48 15,-3-5-48-15,2 3 49 0,1-1-49 0,-3 6 49 16,0 3-49-16,0 4 48 0,0 5-48 0,0-14 48 16,0-4-48-16,0 2 31 0,0 1-31 0,0-3 31 15,0-3-31-15,0-5-45 0,0 0 45 0,-3 9-45 16,3 0 45-16,0-9-158 0,0 0 158 0,-2 12-158 15,2 3 158-15,-3 12-590 0</inkml:trace>
  <inkml:trace contextRef="#ctx0" brushRef="#br0" timeOffset="1774.668">4517 13775 763 0,'0'0'0'0,"0"-15"0"0,-1-11 0 0,2 23 1 16,6 10-1-16,-5-6 1 0,1 4-1 0,-3-5-107 16,0 0 107-16,9-13-106 0,0-8 106 0,7-11-328 15</inkml:trace>
  <inkml:trace contextRef="#ctx0" brushRef="#br0" timeOffset="15225.204">12183 7377 180 0,'0'0'0'0,"7"0"0"16,-2-4 0-16,-5 4 83 0,0 0-83 0,7-1 84 15,-6-1-84-15,-1 2 96 0,0 0-96 0,0 0 96 16,0 0-96-16,0 0 102 0,0 0-102 0,0 0 102 16,0 0-102-16,0 0 98 0,0 0-98 0,0 0 99 15,0 0-99-15,0 0 69 0,0 0-69 0,0 0 70 16,0 0-70-16,0 0 62 0,0 0-62 0,0 0 62 15,0 0-62-15,0 0 41 0,0 0-41 0,0 0 42 16,-1 0-42-16,1 0 28 0,0 0-28 0,0 0 28 16,0 0-28-16,0 0 25 0,0 0-25 0,0 0 26 15,0 0-26-15,0 0 8 0,0 0-8 0,0 0 8 16,0 0-8-16,0 0 18 0,0 0-18 0,3 3 18 0,4 4-18 16,-7-7 14-16,0 0-14 0,16 12 15 0,8 7-15 15,-24-19-9-15,0 0 9 0,28 24-8 0,4 3 8 16,-32-27-45-16,0 0 45 0,31 33-45 0,4 3 45 15,-35-36-44-15,0 0 44 0,33 38-44 0,0 1 44 0,-33-39-42 16,0 0 42-16,30 38-42 0,-1-1 42 0,-29-37-19 16,0 0 19-16,21 31-18 0,-2-7 18 0,-19-24-21 15,0 0 21-15,19 21-21 0,-6-2 21 0,-13-19-4 16,0 0 4-16,14 12-3 0,-6 0 3 0,-8-12-3 0,0 0 3 16,9 8-3-16,0-1 3 15,-9-7-28-15,0 0 28 0,7 5-28 0,-2 2 28 0,-5-7-86 0,0 0 86 16,0 2-85-16,3-2 85 0,-3 0-149 0,0 0 149 15,0 0-148-15,0-5 148 0,0-4-338 16</inkml:trace>
  <inkml:trace contextRef="#ctx0" brushRef="#br0" timeOffset="15614.194">12742 7334 796 0,'0'0'0'0,"-4"3"0"0,3 2 0 16,1-5 65-16,0 0-65 0,0 0 66 16,0 0-66-16,0 0 22 0,0 0-22 0,0 0 22 0,0 0-22 15,0 0 1-15,0 0-1 0,-7 4 2 0,-2 3-2 0,9-7 0 16,0 0 0-16,-14 15 1 0,-7 2-1 15,-2 6 15-15,3 1-15 0,4-9 16 0,4-6-16 0,-2 3 39 16,-2-2-39-16,-7 7 40 0,-6 5-40 0,29-22 22 16,0 0-22-16,-37 26 22 0,-1 5-22 0,38-31 19 15,0 0-19-15,-40 31 20 16,-2 8-20-16,42-39 40 0,0 0-40 0,-44 36 40 0,3 7-40 0,41-43 37 16,0 0-37-16,-33 29 37 0,6-3-37 0,27-26 3 15,0 0-3-15,-21 24 4 0,4-7-4 0,0 0 0 0,4-3 0 16,5-6 0-16,4-4 0 0,1-1-55 0,1 0 55 15,2-3-54-15,0 0 54 0,0 0-159 0,0 0 159 16,-3-3-159-16,-6-6 159 0,-3-1-577 16</inkml:trace>
  <inkml:trace contextRef="#ctx0" brushRef="#br0" timeOffset="16159.243">12592 7003 897 0,'0'0'0'0,"-3"-5"0"0,-3-2 0 0,6 7 43 16,0 0-43-16,-3-5 43 0,3 2-43 0,0 3-75 15,0 0 75-15,0-4-74 0,2-1 74 0,-2 5-127 16,0 0 127-16,3-7-127 0,4-5 127 0,-7 12-64 16,0 0 64-16,9-12-64 0,-4-3 64 0,-5 15 0 15,0 0 0-15,7-16 1 0,2 4-1 0,-9 12 33 16,0 0-33-16,8-12 33 0,1 4-33 0,-9 8 15 16,0 0-15-16,12-7 15 0,6 2-15 0,-18 5 3 15,0 0-3-15,21 0 4 0,1 2-4 0,-22-2 0 16,0 0 0-16,25 3 1 0,-5 4-1 0,-20-7 0 15,0 0 0-15,21 8 0 0,-1 4 0 0,-20-12-1 16,0 0 1-16,15 12-1 0,-3 0 1 0,-12-12 1 0,0 0-1 16,6 19 1-16,-1-2-1 0,-5-17 26 0,0 0-26 0,0 24 26 15,-5 2-26-15,5-26 32 0,0 0-32 0,-6 28 32 16,3-4-32-16,3-24 12 0,0 0-12 0,-5 24 13 16,-2-4-13-16,7-20 31 0,0 0-31 0,-4 19 31 15,3 0-31-15,1-19 27 0,0 0-27 0,1 13 27 16,3 1-27-16,-4-14 23 0,0 0-23 0,12 12 24 15,0 0-24-15,-12-12 26 0,0 0-26 0,18 12 26 16,-1-7-26-16,-17-5-10 0,0 0 10 0,21 4-9 16,0-4 9-16,-21 0-100 0,0 0 100 0,17 3-100 15,4-3 100-15,-21 0-179 0,0 0 179 0,21 4-179 16,2-1 179-16,22 6-148 0</inkml:trace>
  <inkml:trace contextRef="#ctx0" brushRef="#br0" timeOffset="16757.931">12933 7814 449 0,'0'0'0'0,"-1"-7"0"15,-3-7 0-15,4 14 45 0,0 0-45 0,0-7 45 16,0 2-45-16,0 5 44 0,0 0-44 0,0-3 45 16,0 3-45-16,0 0 40 0,0 0-40 0,0 0 40 15,0 0-40-15,0 0 52 0,0 0-52 0,0 0 53 16,-3 5-53-16,3-5 70 0,0 0-70 0,-2 3 70 16,2 1-70-16,0-4 59 0,0 0-59 0,0 3 59 0,0-1-59 15,0-2 59-15,0 0-59 0,0 0 59 0,0 0-59 16,0 0 46-16,0 0-46 0,0 0 46 0,0 0-46 15,0 0 37-15,0 0-37 0,2 3 37 0,5-3-37 0,-7 0 39 16,0 0-39-16,10 4 40 0,6-4-40 0,-16 0 24 16,0 0-24-16,17 0 25 0,4 0-25 0,-21 0 27 15,0 0-27-15,25 3 27 16,1-1-27-16,-26-2 14 0,0 0-14 0,29 3 15 0,1 1-15 0,-30-4 10 16,0 0-10-16,30 3 11 0,1 0-11 15,-31-3 10-15,0 0-10 0,33 2 10 0,2 2-10 16,-35-4-17-16,0 0 17 0,36 0-16 0,-1 0 16 0,-35 0-91 15,0 0 91-15,33 0-91 0,-7 0 91 0,-26 0-206 0,0 0 206 16,25 0-206-16,-8 0 206 0,-17 0-160 16,0 0 160-16,6-7-159 0,-8-5 159 0,7-5-396 0</inkml:trace>
  <inkml:trace contextRef="#ctx0" brushRef="#br0" timeOffset="17541.433">13641 7519 460 0,'0'0'0'0,"1"-4"0"16,1-1 0-16,-2 5 80 0,0 0-80 0,2-3 80 15,-2-2-80-15,0 5 35 0,0 0-35 0,0 0 36 16,0 0-36-16,0 0 6 0,0 0-6 0,0 0 6 16,0 0-6-16,0 0 0 0,0 0 0 0,0 0 0 15,0 0 0-15,0 0-8 0,0 0 8 0,0 0-8 16,0 5 8-16,0-5 0 0,0 0 0 0,0 0 1 16,0 0-1-16,0 0 33 0,-4 3-33 0,-1 1 33 15,0 4-33-15,-4 4 28 0,-3 0-28 0,3-3 28 0,6-6-28 16,3-3 16-16,0 0-16 0,-9 16 17 0,1 3-17 15,8-19 12-15,0 0-12 0,-9 17 13 16,0 2-13-16,9-19 9 0,0 0-9 0,-5 18 10 0,3 3-10 16,2-21 8-16,0 0-8 0,7 21 8 0,4 3-8 15,-11-24 15-15,0 0-15 0,15 22 15 0,6-3-15 16,-21-19 14-16,0 0-14 0,21 17 15 0,3-2-15 0,-24-15 34 16,0 0-34-16,28 16 34 15,2-1-34-15,-30-15 10 0,0 0-10 0,26 12 11 0,-3 0-11 16,-23-12 12-16,0 0-12 0,19 9 13 0,-3 1-13 0,-16-10 9 15,0 0-9-15,8 8 10 0,1-1-10 0,-9-7 3 16,0 0-3-16,3 9 4 0,-6-1-4 0,3-8-2 0,0 0 2 16,-17 12-2-16,-10 4 2 0,27-16-71 15,0 0 71-15,-24 12-71 0,-6-7 71 0,1-3-184 0,-1-4 184 0,6-8-184 16,5-6 184-16,-23-9-335 0</inkml:trace>
  <inkml:trace contextRef="#ctx0" brushRef="#br0" timeOffset="17975.271">13625 7478 707 0,'0'0'0'0,"7"5"0"16,-2 0 0-16,-5-5 112 0,0 0-112 0,12 2 112 16,6-2-112-16,-18 0 76 0,0 0-76 0,21 0 77 15,3-2-77-15,-24 2 67 0,0 0-67 0,26 0 68 16,-3-2-68-16,-23 2 41 0,0 0-41 0,21 0 42 0,-4 0-42 15,-17 0 17-15,0 0-17 0,16 0 17 16,-7 0-17-16,-2 0 32 0,-2 0-32 0,-3 0 32 16,1-3-32-16,-3 3 41 0,4 0-41 0,-4 0 41 0,0 0-41 15,0 0 8-15,0 0-8 0,0 0 8 0,0 0-8 0,0 0 22 16,0 0-22-16,0 0 22 0,3 0-22 16,2 0 0-16,-1 0 0 0,1 3 1 0,0-3-1 0,2 0 0 15,2-3 0-15,-4 3 1 0,2 0-1 0,2 0 0 16,-4 3 0-16,2-3 1 0,2 2-1 0,1 2-2 15,6 2 2-15,0 0-2 0,6 0 2 0,-22-6 0 16,0 0 0-16,30 16 0 0,5-1 0 0,-35-15-1 16,0 0 1-16,38 24 0 0,7 7 0 0,-45-31-2 0,0 0 2 15,44 36-2-15,3 3 2 0,-47-39-10 0,0 0 10 16,45 36-10-16,-7 4 10 0,-38-40-34 0,0 0 34 0,34 32-34 16,-5-4 34-16,-3-6-46 15,-5-3 46-15,-7-5-46 0,-2-4 46 0,-12-10-136 0,0 0 136 0,7 8-135 16,0-4 135-16,-7-4-140 0,0 0 140 0,11-7-140 15,1-10 140-15,11-7-509 16</inkml:trace>
  <inkml:trace contextRef="#ctx0" brushRef="#br0" timeOffset="18246.091">14350 7396 1076 0,'0'0'0'0,"3"8"0"0,-3 1 0 0,0-9 118 16,0 0-118-16,-12 10 118 0,-14 2-118 15,26-12 62-15,0 0-62 0,-30 21 63 0,-8 1-63 16,38-22 40-16,0 0-40 0,-40 36 41 0,-5 7-41 0,45-43 1 16,0 0-1-16,-42 53 1 0,0 10-1 0,-5 6 4 15,-4 6-4-15,25-39 4 0,18-19-4 0,8-17 14 16,0 0-14-16,-18 28 15 0,-1-1-15 0,19-27-17 15,0 0 17-15,-12 22-16 0,5-6 16 0,7-16-102 16,0 0 102-16,10-12-101 0,16-23 101 0,11-9-906 16</inkml:trace>
  <inkml:trace contextRef="#ctx0" brushRef="#br0" timeOffset="18557.041">14386 7704 1043 0,'0'0'0'0,"14"3"0"16,7 1 0-16,-21-4 92 0,0 0-92 0,30 0 92 15,10-4-92-15,-40 4 22 0,0 0-22 0,50-3 23 16,10-2-23-16,-60 5-33 0,0 0 33 0,57-9-32 0,2 2 32 15,-59 7-37-15,0 0 37 0,58-8-36 16,-1 1 36-16,-57 7-7 0,0 0 7 0,51-7-7 16,-4 2 7-16,-47 5-7 0,0 0 7 0,40-3-7 15,-7-3 7-15,-33 6-7 0,0 0 7 0,26-3-7 0,-7 0 7 16,-19 3-48-16,0 0 48 0,14-7-48 0,-2 2 48 0,-12 5-127 16,0 0 127-16,-3-9-127 0,-6-3 127 0,-5-7-465 15</inkml:trace>
  <inkml:trace contextRef="#ctx0" brushRef="#br0" timeOffset="18873.198">14803 7534 931 0,'0'0'0'0,"5"0"0"16,-2 0 0-16,1-3 96 0,-2 1-96 15,-2 2 97-15,0 0-97 0,0 0 62 0,0 0-62 0,0 0 62 16,0 0-62-16,0 0 6 0,0 0-6 0,0 0 7 16,0 0-7-16,0 0 8 0,0 0-8 15,0 0 8-15,0 0-8 0,0 0 5 0,0 0-5 16,0 0 6-16,0 0-6 0,0 0 0 0,-4 5 0 0,2 14 1 16,-5 9-1-16,7-28-11 0,0 0 11 0,-5 41-10 15,-2 14 10-15,2-4-28 0,0 0 28 0,1-13-28 16,1-14 28-16,3-24-37 0,0 0 37 0,-2 33-37 15,2 1 37-15,0-34-122 0,0 0 122 0,5 20-122 0,2-4 122 16,-7-16-136-16,0 0 136 0,16-12-135 0,8-24 135 16,18-10-374-16</inkml:trace>
  <inkml:trace contextRef="#ctx0" brushRef="#br0" timeOffset="19308.945">15186 7231 1043 0,'0'0'0'0,"-3"7"0"0,-3 8 0 15,6-15 136-15,0 0-136 0,0 21 137 0,6 6-137 0,-6-27 98 16,0 0-98-16,3 24 99 0,0-3-99 0,1 1 38 16,1-5-38-16,-5-6 39 0,0-6-39 0,0-5 0 0,0 0 0 0,-3 20 0 15,-3 8 0-15,6-28 0 0,0 0 0 16,-8 31 1-16,-1 4-1 0,9-35 0 0,0 0 0 0,-9 47 1 15,2 8-1-15,7-55 2 0,0 0-2 0,-5 54 3 16,2 1-3-16,3-55 5 0,0 0-5 16,3 52 6-16,8-8-6 0,4-6-35 0,1-9 35 0,1-7-34 15,1-6 34-15,-1-3-82 16,1-2 82-16,-1-3-81 0,2-8 81 0,-1 0-55 0,-1-3 55 0,-3-1-55 16,-2 3 55-16,0-6-14 0,1 2 14 0,-5 1-13 15,-4 4 13-15,1-3 1 0,4-1-1 0,-6 1 1 16,1 1-1-16,1-1 40 0,-5-4-40 0,2 2 40 15,-1-4-40-15,-1 2 77 0,-1 1-77 0,-1 0 78 16,2 0-78-16,0 6 49 0,0 0-49 0,-9-9 49 16,1 0-49-16,8 9 10 0,0 0-10 0,-16-8 10 0,-2-2-10 15,18 10-67-15,0 0 67 0,-26-9-67 16,-3-3 67-16,29 12-162 0,0 0 162 0,-28-15-162 16,2-4 162-16,-27-14-752 0</inkml:trace>
  <inkml:trace contextRef="#ctx0" brushRef="#br0" timeOffset="19521.413">15890 7474 135 0,'0'0'0'0,"-5"-6"0"15,1-6 0-15,-5-6-42 0</inkml:trace>
  <inkml:trace contextRef="#ctx0" brushRef="#br0" timeOffset="19744.828">15874 7498 147 0,'0'0'0'0,"2"-3"0"0,0-6 0 0,1 6 113 16,-3 0-113-16,0 3 114 0,0 0-114 0,0 0 122 0,0 0-122 0,0 0 123 15,0 0-123-15,0 0 105 0,0 0-105 0,0 0 106 16,4 3-106-16,-4-3 86 0,0 0-86 0,7 0 86 16,1 0-86-16,-8 0 60 0,0 0-60 0,19 0 61 0,8 0-61 15,-27 0 53-15,0 0-53 0,33 0 53 0,8-3-53 16,-6 1 38-16,-5 0-38 0,0 2 38 0,-4 0-38 16,-5 2 34-16,-6 0-34 0,3 1 35 0,1 0-35 15,-3 1 8-15,-1 1-8 0,1-2 8 0,-2-3-8 0,-14 0 2 16,0 0-2-16,17 2 2 15,4 0-2-15,-21-2-31 0,0 0 31 0,18 0-31 0,-1 0 31 16,-17 0-110-16,0 0 110 0,9 0-110 0,-1 0 110 16,8 0-747-16</inkml:trace>
  <inkml:trace contextRef="#ctx0" brushRef="#br0" timeOffset="20009.118">15912 7802 1278 0,'0'0'0'0,"7"-12"0"16,6-7 0-16,-13 19 117 0,0 0-117 0,8-7 117 16,-2 7-117-16,-6 0 66 0,0 0-66 0,13 0 67 15,7 0-67-15,-20 0-75 0,0 0 75 0,26 0-74 16,3-2 74-16,-29 2-100 0,0 0 100 0,30 0-100 15,1-3 100-15,-31 3-111 0,0 0 111 0,30-4-111 16,0 1 111-16,-30 3-237 0,0 0 237 0,33-5-237 16,2-2 237-16,32-5-331 0</inkml:trace>
  <inkml:trace contextRef="#ctx0" brushRef="#br0" timeOffset="20241.009">16569 7341 852 0,'0'0'0'15,"0"0"0"-15,-7-4 0 0,7 4-102 0,0 0 102 0,2-3-102 16,3-2 102-16,2-2-401 0</inkml:trace>
  <inkml:trace contextRef="#ctx0" brushRef="#br0" timeOffset="20538.217">16705 7252 247 0,'0'0'0'0,"4"3"0"0,-1 4 0 0,-3-7 80 0,0 0-80 0,11 5 80 15,6 2-80-15,-17-7 58 0,0 0-58 0,16 12 59 16,5 0-59-16,-21-12 33 0,0 0-33 0,13 12 34 15,3 3-34-15,-16-15 15 0,0 0-15 0,9 17 16 16,0 2-16-16,-9-19 18 0,0 0-18 0,5 16 19 16,-2 3-19-16,-3-19 33 0,0 0-33 0,-7 24 34 0,-3 5-34 15,-2 0 5-15,-4 0-5 0,9-14 5 0,7-11-5 16,0-4 46-16,0 0-46 0,-16 24 47 16,-8 8-47-16,24-32 37 0,0 0-37 0,-21 31 38 0,2-3-38 15,19-28 45-15,0 0-45 0,-18 30 45 0,3 1-45 0,15-31 41 16,0 0-41-16,-12 26 42 15,6-4-42-15,6-22 35 0,0 0-35 0,-5 19 35 0,5-2-35 0,0-17 15 16,0 0-15-16,5 19 16 0,4-5-16 0,-9-14-2 16,0 0 2-16,14 12-1 0,5-2 1 0,-19-10-75 15,0 0 75-15,21 5-75 0,5-3 75 0,-26-2-118 16,0 0 118-16,32-4-117 0,4-6 117 0,29-4-504 16</inkml:trace>
  <inkml:trace contextRef="#ctx0" brushRef="#br0" timeOffset="20860.361">17116 7409 1065 0,'0'0'0'0,"-8"2"0"16,-8 3 0-16,16-5 145 0,0 0-145 0,0 0 145 15,0 0-145-15,0 0 56 0,0 0-56 0,0 0 56 16,5 0-56-16,-5 0 2 0,0 0-2 0,5 0 2 16,1 0-2-16,-6 0-4 0,0 0 4 0,8 0-4 0,4 4 4 15,6-4-22-15,-1 3 22 0,-5 2-22 16,2-1 22-16,-14-4-8 0,0 0 8 0,25 12-8 16,1 6 8-16,-26-18-17 0,0 0 17 0,28 21-16 0,3 3 16 15,-31-24-15-15,0 0 15 0,33 24-14 0,-3 3 14 16,-30-27-79-16,0 0 79 0,28 28-78 0,0-1 78 15,-28-27-208-15,0 0 208 0,24 24-207 0,2-2 207 0,23 26-465 16</inkml:trace>
  <inkml:trace contextRef="#ctx0" brushRef="#br0" timeOffset="21155.566">17494 7188 1121 0,'0'0'0'0,"-12"16"0"16,-7 6 0-16,19-22 95 0,0 0-95 0,-24 36 95 16,-13 8-95-16,37-44 82 0,0 0-82 0,-38 50 82 15,-4 7-82-15,7-8 2 0,4-1-2 16,6-13 3-16,3-6-3 0,22-29-3 0,0 0 3 0,-25 36-3 15,-1 7 3-15,26-43-5 0,0 0 5 0,-19 32-5 16,5-4 5-16,14-28-16 0,0 0 16 0,-14 22-15 16,5-10 15-16,9-12-111 0,0 0 111 0,-5 0-111 15,5-9 111-15,0 9-175 0,0 0 175 0,14-24-174 16,12-15 174-16,14-23-543 0</inkml:trace>
  <inkml:trace contextRef="#ctx0" brushRef="#br0" timeOffset="21437.378">17609 7553 987 0,'0'0'0'0,"14"0"0"0,11 0 0 0,-25 0 114 15,0 0-114-15,29 0 114 0,10 0-114 0,-39 0 57 16,0 0-57-16,43 0 57 0,9 0-57 0,-8 0 14 0,-2-3-14 15,-11 3 15-15,-1 3-15 0,-6-3 13 0,-8 0-13 16,-2 0 14-16,-4 0-14 0,1 0 0 0,-1 0 0 16,-6 0 1-16,-4 0-1 0,0 0-1 0,3-3 1 0,-3 3 0 15,0-5 0-15,0 5-54 0,5-4 54 0,-5 4-53 16,4-3 53-16,-4 3-113 0,0 0 113 0,-12-12-113 16,-6-10 113-16,-8-11-701 0</inkml:trace>
  <inkml:trace contextRef="#ctx0" brushRef="#br0" timeOffset="21719.642">17850 7382 1031 0,'0'0'0'0,"5"0"0"16,2 2 0-16,-7-2 158 0,0 0-158 0,5 0 158 15,-5 0-158-15,0 0 108 0,0 0-108 0,0 0 108 16,0 0-108-16,0 0 6 0,0 0-6 0,0 0 7 0,-3-2-7 15,3 2 2-15,0 0-2 0,0 0 3 0,-4-2-3 0,4 2 7 16,0 0-7-16,0 0 7 0,-3-3-7 0,3 3 0 16,0 0 0-16,-7 15 0 0,-2 6 0 0,9-21 0 15,0 0 0-15,-10 37 0 0,-1 13 0 0,11-50 0 16,0 0 0-16,-9 57 0 0,1 6 0 0,8-63-1 16,0 0 1-16,-4 55 0 0,4-5 0 0,0-50-49 15,0 0 49-15,0 39-49 0,9-5 49 0,-9-34-195 16,0 0 195-16,17 12-195 0,6-15 195 0,19 13-721 0</inkml:trace>
  <inkml:trace contextRef="#ctx0" brushRef="#br0" timeOffset="22002.395">18229 7116 1244 0,'0'0'0'0,"0"4"0"15,0 4 0-15,0-8 164 0,0 0-164 0,11 5 164 16,6-1-164-16,-17-4 125 0,0 0-125 0,18 3 126 16,-1 1-126-16,-17-4 82 0,0 0-82 0,16 3 82 15,0-1-82-15,-16-2 12 0,0 0-12 0,10 3 12 16,-1 1-12-16,-9-4 7 0,0 0-7 0,8 1 7 0,-6 1-7 16,-2-2 1-16,0 0-1 0,0 21 1 15,-5 10-1-15,5-31 2 0,0 0-2 0,-5 44 3 0,-4 11-3 16,9-55-8-16,0 0 8 0,-9 67-7 15,2 12 7-15,7-79-85 0,0 0 85 0,-3 90-85 0,3 20 85 16,0-110-215-16,0 0 215 0,9 75-214 0,10-15 214 0,5 77-950 16</inkml:trace>
  <inkml:trace contextRef="#ctx0" brushRef="#br0" timeOffset="23738.392">12310 8848 651 0,'0'0'0'0,"0"-10"0"0,2-5 0 16,-2 15 83-16,0 0-83 0,1-7 84 0,3 5-84 15,-4 2 68-15,0 0-68 0,0 0 68 0,0 0-68 16,0 0 50-16,0 0-50 0,0 0 51 16,0 7-51-16,0-7 38 0,0 0-38 0,0 2 38 0,0-1-38 0,0-1 55 15,0 0-55-15,0 0 56 0,3 4-56 16,-3-4 48-16,0 0-48 0,0 0 49 0,5 1-49 0,-5-1 55 16,0 0-55-16,0 0 55 0,0 0-55 15,0 0 8-15,0 0-8 0,0 0 9 0,4 4-9 0,-4-4 22 16,0 0-22-16,10 5 23 0,6 7-23 0,-16-12 0 15,0 0 0-15,26 22 1 0,7 6-1 0,-33-28-18 16,0 0 18-16,35 43-18 0,7 8 18 0,-9 0-26 16,-2 1 26-16,-3-8-25 0,-2-3 25 0,-3 2-25 15,1-2 25-15,-3-8-24 0,-3-6 24 0,-18-27-9 0,0 0 9 16,21 31-9-16,1 0 9 16,-22-31-11-16,0 0 11 0,25 31-10 15,1-4 10-15,-26-27-34 0,0 0 34 0,21 21-33 0,-4-6 33 0,-17-15-124 0,0 0 124 0,16 12-123 16,-7-5 123-16,-9-7-119 0,0 0 119 0,-6-10-118 15,-6-11 118-15,-4-13-500 0</inkml:trace>
  <inkml:trace contextRef="#ctx0" brushRef="#br0" timeOffset="24069.502">12683 8862 1076 0,'0'0'0'0,"0"3"0"0,0 4 0 15,0-7 62-15,3 4-62 0,-3-4 62 0,4-4-62 16,-4-1 15-16,0 2-15 0,0 3 16 0,0-4-16 0,0 4 0 16,-4 0 0-16,4 0 0 0,0 0 0 0,0 0 0 15,0 0 0-15,-9 9 0 0,-5 6 0 0,14-15 0 16,0 0 0-16,-15 28 1 0,-10 11-1 0,25-39 3 15,0 0-3-15,-22 43 4 0,-6 8-4 0,28-51 15 16,0 0-15-16,-28 52 15 0,0-4-15 16,28-48 3-16,0 0-3 0,-23 43 4 0,3-8-4 15,20-35 2-15,0 0-2 0,-25 38 3 0,2 0-3 0,23-38-3 16,0 0 3-16,-20 27-3 0,4-4 3 0,16-23-78 0,0 0 78 16,-12 17-77-16,1-4 77 0,11-13-151 0,0 0 151 15,-8-3-151-15,-5-12 151 0,-8-3-516 16</inkml:trace>
  <inkml:trace contextRef="#ctx0" brushRef="#br0" timeOffset="24300.883">12670 8417 158 0,'0'0'0'0,"0"0"0"0,4-6 0 16,-1-2-59-16</inkml:trace>
  <inkml:trace contextRef="#ctx0" brushRef="#br0" timeOffset="24568.17">12906 8369 225 0,'0'0'0'0,"-4"3"0"0,-5-1 0 0,9-2 105 16,0 0-105-16,2 3 105 0,10 4-105 0,1-4 97 15,-5 6-97-15,1-6 97 0,-2-1-97 0,-7-2 60 0,0 0-60 16,5 12 61-16,-5 5-61 0,0 4 50 0,-3-1-50 16,1-4 50-16,0-11-50 0,2-5 31 0,0 0-31 0,-7 22 31 15,0 6-31-15,7-28 22 0,0 0-22 0,-8 22 23 16,-1 2-23-16,9-24 17 0,0 0-17 0,-7 24 17 15,5-4-17-15,2-20 35 0,0 0-35 0,2 19 35 16,5-5-35-16,-7-14 11 0,0 0-11 0,14 12 11 16,7-2-11-16,-21-10-6 0,0 0 6 0,24 4-6 15,7-4 6-15,-31 0-56 0,0 0 56 0,30 0-55 16,1-7 55-16,-31 7-119 0,0 0 119 0,35-4-119 16,-3-1 119-16,-32 5-99 0,0 0 99 0,27 0-98 15,0 0 98-15,23 0-310 0</inkml:trace>
  <inkml:trace contextRef="#ctx0" brushRef="#br0" timeOffset="24901.177">12979 9239 1166 0,'0'0'0'0,"3"-9"0"0,2-11 0 0,-1 16 43 0,-4 4-43 16,5 2 44-16,4 5-44 0,0-4 9 15,3-1-9-15,-5 1 9 0,3-1-9 0,6 0 8 0,1 1-8 0,1-3 8 16,-3 0-8-16,-15 0 0 0,0 0 0 15,27 0 0-15,6 0 0 0,-33 0-49 0,0 0 49 0,34-5-49 16,5 0 49-16,-39 5-150 0,0 0 150 0,38-5-149 16,4-2 149-16,-42 7-199 0,0 0 199 0,35-12-198 15,0-5 198-15,36-10-261 16</inkml:trace>
  <inkml:trace contextRef="#ctx0" brushRef="#br0" timeOffset="25104.168">13454 8855 180 0,'0'0'0'0,"6"-5"0"0,6-4 0 0,7-4-75 16</inkml:trace>
  <inkml:trace contextRef="#ctx0" brushRef="#br0" timeOffset="25349.512">13822 8826 225 0,'0'0'0'0,"5"14"0"0,6 8 0 0,-1 0 122 0,-1-1-122 0,-4 8 122 16,0 4-122-16,-5-33 106 0,0 0-106 15,4 47 106-15,-1 12-106 0,-8-3 81 0,1 6-81 0,-2-7 81 16,4-4-81-16,2-51 66 0,0 0-66 16,-9 76 67-16,-3 14-67 0,12-90 53 15,0 0-53-15,-14 77 54 0,0-1-54 0,14-76 23 0,0 0-23 0,-9 44 24 16,4-18-24-16,5-26 2 0,0 0-2 0,-5 26 2 16,5-9-2-16,0-17-28 0,0 0 28 0,-4 14-28 15,4-4 28-15,0-10-89 0,0 0 89 0,0 8-89 16,0-2 89-16,0-6-124 0,0 0 124 0,-3-18-123 15,1-18 123-15,-5-17-399 0</inkml:trace>
  <inkml:trace contextRef="#ctx0" brushRef="#br0" timeOffset="25584.882">13543 9309 1143 0,'0'0'0'0,"5"-3"0"0,8 1 0 0,-1-1 114 16,0-1-114-16,5-1 114 0,1 3-114 0,-18 2 70 15,0 0-70-15,29-1 71 0,6-3-71 0,-35 4 12 16,0 0-12-16,37-3 13 0,1-1-13 0,-8-1-42 16,-1 2 42-16,-11-2-41 0,-6 3 41 0,-1 0-102 0,-3 0 102 15,-1 1-102-15,2 1 102 0,-4 0-229 16,2-5 229-16,-2-1-228 0,2 1 228 0,7-3-478 0</inkml:trace>
  <inkml:trace contextRef="#ctx0" brushRef="#br0" timeOffset="26065.617">14087 9109 1323 0,'0'0'0'0,"0"0"0"0,-4 0 0 15,4 0 110-15,0 0-110 0,0 0 111 16,0 0-111-16,0 0 24 0,0 0-24 0,0 0 25 0,4-4-25 16,-4 4 14-16,0 0-14 0,0 0 15 0,5-1-15 15,-5 1-1-15,0 0 1 0,0 0-1 0,7-2 1 0,-7 2 0 16,0 0 0-16,0 0 0 0,2-2 0 0,-2 2 12 15,0 0-12-15,0 0 13 16,3 0-13-16,-3 0 41 0,0 0-41 0,0 0 41 0,0 0-41 0,0 0 6 16,0 0-6-16,0 0 7 0,0 0-7 0,0 0 31 15,0 0-31-15,0 0 31 0,4 0-31 0,-4 0 0 16,0 0 0-16,3 0 0 0,6 2 0 0,-9-2 0 16,0 0 0-16,14 5 1 0,7 2-1 0,-21-7-12 0,0 0 12 15,33 17-12-15,7 5 12 0,-4 1-27 0,3 4 27 0,-10-5-27 16,-3 0 27-16,2 4-7 0,-2-5 7 15,1 1-7-15,-3 0 7 0,-24-22-11 0,0 0 11 0,26 23-11 16,-3-5 11-16,-23-18-4 0,0 0 4 0,19 18-3 16,-2-3 3-16,-17-15-13 0,0 0 13 0,14 12-12 15,-1-4 12-15,-13-8-72 0,0 0 72 0,8 7-72 16,-4-3 72-16,-4-4-144 0,0 0 144 0,0-9-143 16,-4-10 143-16,4 19-161 0,0 0 161 15,-5-27-160-15,-4-12 160 0,-3-32-579 0</inkml:trace>
  <inkml:trace contextRef="#ctx0" brushRef="#br0" timeOffset="26341.878">14587 8929 841 0,'0'0'0'0,"0"15"0"0,-4 9 0 0,4-24 154 15,0 0-154-15,0 0 155 0,0-8-155 0,0 8 86 16,0 0-86-16,0-5 87 0,0-2-87 0,0 7 80 15,0 0-80-15,0-4 81 0,-3 3-81 0,3 1 61 16,0 0-61-16,-12 12 61 0,-8 15-61 0,20-27 38 16,0 0-38-16,-21 36 39 0,1 8-39 0,-7 1 20 15,1 3-20-15,11-15 20 0,6-10-20 0,-9 8 12 16,-2-3-12-16,-5 11 13 0,3 6-13 0,22-45 1 16,0 0-1-16,-27 41 1 0,3-2-1 0,24-39-73 15,0 0 73-15,-21 29-73 0,0-8 73 0,21-21-84 16,0 0 84-16,-12-17-84 0,7-31 84 0,-16-17-996 15</inkml:trace>
  <inkml:trace contextRef="#ctx0" brushRef="#br0" timeOffset="27534.502">14824 9287 639 0,'0'0'0'0,"0"-10"0"15,-2-8 0-15,2 10 71 0,2 4-71 0,-2 3 72 16,1 1-72-16,-1 0-2 0,4 3 2 0,-4-3-2 16,0 4 2-16,0-4-26 0,0 5 26 0,0-5-26 15,0 0 26-15,0 0 9 0,-4 1-9 0,4-1 9 16,-1 4-9-16,1-4 46 0,0 7-46 0,0-4 46 0,0-3-46 0,0 0 61 15,-2 4-61-15,2-4 62 0,0 0-62 0,0 0 58 16,0 0-58-16,0 0 58 0,0 5-58 16,0-5 63-16,0 0-63 0,0 0 63 0,0 0-63 15,0 0 41-15,0 0-41 0,0 0 41 0,0 0-41 0,0 0 20 16,3 3-20-16,-3-3 20 0,4 0-20 0,-1 0 12 16,3 0-12-16,-1-3 13 0,4 3-13 0,3-4 16 15,5 1-16-15,-1 1 17 0,1 2-17 0,-17 0 8 0,0 0-8 16,30-3 8-16,3 3-8 0,-33 0 3 15,0 0-3-15,38 0 4 0,2 0-4 0,-3 3 3 0,-4-3-3 16,-7 0 3-16,-8 0-3 0,2 0-14 0,-2 0 14 16,-9 0-13-16,-4-3 13 0,2 3-92 0,2 0 92 0,-9 0-92 15,0 3 92-15,3-1-172 0,2 0 172 16,-5-2-172-16,0 0 172 0,0 0-539 0</inkml:trace>
  <inkml:trace contextRef="#ctx0" brushRef="#br0" timeOffset="28180.935">14970 9033 1076 0,'0'0'0'0,"0"0"0"15,7 0 0-15,-7 0 79 0,0 0-79 0,3 2 79 16,-1-2-79-16,-2 0 42 0,0 0-42 0,0 0 43 0,4 2-43 16,-4-2 8-16,0 0-8 0,0 0 8 0,3 3-8 15,-3-3 0-15,0 0 0 0,2 5 0 0,1-1 0 0,-3-4 19 16,0 0-19-16,0 13 20 15,4 10-20-15,-4-23 33 0,0 0-33 0,2 27 33 0,-2 13-33 0,0-40 20 16,0 0-20-16,-4 39 20 0,-3 4-20 16,7-43 37-16,0 0-37 0,-9 39 37 15,2 4-37-15,7-43 2 0,0 0-2 0,-8 33 2 0,-1-6-2 0,9-27-16 16,0 0 16-16,-5 24-15 0,3-5 15 0,2-19-41 16,0 0 41-16,9 8-40 0,10-13 40 0,7 10-1015 15</inkml:trace>
  <inkml:trace contextRef="#ctx0" brushRef="#br0" timeOffset="28633.72">15484 8979 1132 0,'0'0'0'0,"-5"0"0"16,-4-6 0-16,5 6 51 0,3 0-51 0,1 0 52 16,0 0-52-16,0 0 15 0,0 0-15 0,-4 6 16 15,-1-1-16-15,5-5-4 0,0 0 4 0,-7 7-4 16,2 1 4-16,5-8-21 0,0 0 21 0,-9 9-21 16,2 1 21-16,7-10-2 0,0 0 2 0,-9 12-2 15,1 0 2-15,8-12 7 0,0 0-7 0,-12 19 7 0,3 1-7 16,9-20 18-16,0 0-18 0,-4 26 19 0,4 3-19 15,7-7 4-15,2 1-4 0,0-4 5 0,3-4-5 16,-12-15 3-16,0 0-3 0,17 19 4 0,4-6-4 16,-21-13 6-16,0 0-6 0,21 16 6 0,5-1-6 0,-26-15 6 15,0 0-6-15,25 16 7 0,-3 3-7 16,-22-19 3-16,0 0-3 0,18 15 3 0,-3 6-3 0,-15-21 2 16,0 0-2-16,9 17 2 0,0 0-2 0,-9-17 1 15,0 0-1-15,3 17 2 0,-3 2-2 16,0-19 0-16,0 0 0 0,-8 15 0 0,-5 1 0 15,13-16-41-15,0 0 41 0,-20 12-40 0,-7-4 40 0,27-8-166 0,0 0 166 16,-29-10-166-16,-1-11 166 0,30 21-152 16,0 0 152-16,-24-34-152 0,6-16 152 0,-27-32-352 15</inkml:trace>
  <inkml:trace contextRef="#ctx0" brushRef="#br0" timeOffset="28865.102">15372 8912 919 0,'0'0'0'0,"4"5"0"16,-1 7 0-16,3-7 157 0,-5-3-157 0,3 1 158 16,-1-3-158-16,3 4 91 0,1-3-91 0,3 6 91 15,6-3-91-15,-16-4 54 0,0 0-54 0,21 6 55 16,5 3-55-16,-26-9 13 0,0 0-13 0,29 9 14 16,4 3-14-16,-33-12 5 0,0 0-5 0,28 3 5 15,0-1-5-15,-28-2-17 0,0 0 17 0,21 1-17 0,-4 1 17 16,-17-2-142-16,0 0 142 0,14 0-142 0,-3 0 142 15,-11 0-200-15,0 0 200 0,14 0-200 16,-6-2 200-16,17 1-523 0</inkml:trace>
  <inkml:trace contextRef="#ctx0" brushRef="#br0" timeOffset="29397.167">15987 9088 1054 0,'0'0'0'0,"-7"-3"0"16,0-9 0-16,7 12 65 0,0 0-65 0,0 0 65 15,6 7-65-15,-6-7 0 0,0 0 0 0,1 5 0 16,6-2 0-16,-7-3 14 0,0 0-14 0,4 4 15 0,1 1-15 15,-5-5 35-15,0 0-35 0,5 3 36 0,-1-3-36 16,-4 0 49-16,0 0-49 0,3 2 50 0,2 0-50 0,-5-2 44 16,0 0-44-16,9 1 44 0,7-1-44 15,-16 0 48-15,0 0-48 0,17 0 49 0,9 0-49 0,-26 0 53 16,0 0-53-16,30-1 54 0,5-3-54 0,-35 4 13 16,0 0-13-16,36-3 14 0,-2-2-14 15,-34 5 15-15,0 0-15 0,34-2 16 0,-2 2-16 0,-32 0 1 16,0 0-1-16,24 0 1 0,-3-2-1 0,-21 2-1 15,0 0 1-15,14 0-1 0,2 0 1 0,-16 0-59 16,0 0 59-16,8 0-58 0,-4 2 58 0,-4-2-114 16,0 0 114-16,3 2-113 0,-1 3 113 0,-2-5-198 15,0 0 198-15,-3 3-197 0,-3-3 197 0,-6 5-637 16</inkml:trace>
  <inkml:trace contextRef="#ctx0" brushRef="#br0" timeOffset="29947.067">15932 9309 1065 0,'0'0'0'0,"5"-8"0"0,4-6 0 0,-9 14-51 16,0 0 51-16,5-5-51 0,-2 0 51 0,-3 5-70 16,0 0 70-16,0 0-69 0,4 1 69 0,-4-1-66 0,0 0 66 15,1 7-66-15,3-2 66 0,-4-5-44 0,0 0 44 16,7 7-44-16,2 2 44 0,-9-9 15 0,0 0-15 16,10 7 15-16,6-2-15 0,-16-5 78 0,0 0-78 15,14 3 78-15,5 1-78 0,-19-4 81 0,0 0-81 0,21 1 81 16,5 1-81-16,-9-2 76 0,1-2-76 0,-1 1 76 15,1-3-76-15,-3 1 58 0,-1 3-58 0,-2 0 58 16,-1-2-58-16,-2 0 28 0,-4 1-28 0,4-3 28 16,3 1-28-16,-2 1 5 0,-1 2-5 0,1 2 5 15,3 1-5-15,-3-3-8 0,-1 0 8 0,-1 0-8 16,1 0 8-16,-9 0-75 0,0 0 75 0,9 0-75 16,1 0 75-16,-10 0-124 0,0 0 124 0,14 0-123 15,5 4 123-15,16-3-564 0</inkml:trace>
  <inkml:trace contextRef="#ctx0" brushRef="#br0" timeOffset="30695.583">16864 8876 1076 0,'0'0'0'0,"-2"1"0"15,-5 3 0-15,7-4 56 0,0 0-56 0,0 0 57 16,3 3-57-16,-3-3 7 0,0 0-7 0,4 0 8 16,-1-3-8-16,-3 3 0 0,0 0 0 0,4 0 1 15,-2-2-1-15,-2 2-9 0,0 0 9 0,0 0-8 16,0 0 8-16,0 0 1 0,0 0-1 0,0 0 2 15,0 0-2-15,0 0 11 0,0 0-11 0,0 0 11 16,-4 2-11-16,4-2 18 0,0 0-18 0,0 0 19 0,-5 3-19 16,0 1 4-16,1-1-4 0,-1 1 4 15,1-3-4-15,1 3 3 0,0-1-3 0,-3 1 3 16,-2 4-3-16,8-8 2 0,0 0-2 0,-16 12 2 0,2 4-2 0,14-16 1 16,0 0-1-16,-17 13 1 0,4 4-1 15,13-17 1-15,0 0-1 0,-14 18 1 0,2 0-1 16,12-18 3-16,0 0-3 0,-10 28 3 0,-1 4-3 15,11-32 5-15,0 0-5 0,-8 31 5 0,2-2-5 0,1-1 22 16,3-1-22-16,2-5 23 0,0-8-23 0,0 5 7 16,6 0-7-16,1-4 7 0,-2 1-7 0,4 1 1 0,-1 2-1 15,3-4 1-15,3 0-1 0,-14-15-24 0,0 0 24 16,24 9-23-16,11-9 23 0,-35 0-45 0,0 0 45 16,38-10-45-16,6-6 45 0,-2 3-46 0,-1-6 46 0,-9 3-46 15,-10 3 46-15,1-1 0 0,-2 2 0 16,-4 0 0-16,-4 0 0 0,-13 12 13 0,0 0-13 0,10-12 14 15,0-5-14-15,-10 17 40 0,0 0-40 0,9-12 40 16,0 2-40-16,-9 10 50 16,0 0-50-16,3-12 50 0,3 3-50 0,-6 9 36 0,0 0-36 0,0-14 36 15,-4-3-36-15,4 17 0 0,0 0 0 0,-5-24 0 16,-9-10 0-16,0 5-51 0,-2-2 51 0,-6 4-51 16,-4-1 51-16,26 28-63 0,0 0 63 0,-35-24-62 15,-9 4 62-15,-34-25-804 0</inkml:trace>
  <inkml:trace contextRef="#ctx0" brushRef="#br0" timeOffset="31979.756">17686 9179 225 0,'0'0'0'0,"3"-3"0"16,3-6 0-16,-6 9 88 0,0 0-88 0,3-3 89 15,1 3-89-15,-4 0 87 0,0 0-87 0,0 0 88 16,0 0-88-16,0 0 73 0,0 0-73 0,0 0 74 16,0 0-74-16,0 0 57 0,0 0-57 0,0 0 58 15,0 0-58-15,0 0 34 0,0 0-34 0,0 0 35 16,3 0-35-16,-3 0 16 0,0 0-16 0,7 3 17 15,5-3-17-15,-12 0 19 0,0 0-19 0,21 0 20 16,9 0-20-16,-30 0 38 0,0 0-38 0,36 0 39 16,10 0-39-16,-46 0 19 0,0 0-19 0,43 0 20 15,1-3-20-15,-44 3 30 0,0 0-30 0,40 0 30 0,-4 0-30 16,-36 0 2-16,0 0-2 0,32 0 3 0,-4 3-3 16,-28-3 3-16,0 0-3 0,21 0 3 0,-4 0-3 15,-17 0-6-15,0 0 6 0,12 2-6 0,-3-2 6 0,-9 0-80 16,0 0 80-16,5 1-80 15,-1-1 80-15,-4 0-147 0,0 0 147 0,0-3-146 0,0-7 146 0,-4-4-430 16</inkml:trace>
  <inkml:trace contextRef="#ctx0" brushRef="#br0" timeOffset="32360.731">17911 9038 964 0,'0'0'0'0,"7"-1"0"15,5-3 0-15,-12 4 106 0,0 0-106 16,7-3 106-16,-4 3-106 0,-3 0 60 0,0 0-60 0,0 0 60 16,0 0-60-16,0 0 7 0,0 0-7 0,0 0 8 15,-3 0-8-15,3 0 0 0,0 0 0 0,0 0 0 16,-2 0 0-16,2 0-1 0,0 0 1 0,0 0-1 15,0 3 1-15,0-3-5 0,0 0 5 0,2 4-4 16,5-1 4-16,-7-3-13 0,0 0 13 0,8 5-12 16,5 2 12-16,-13-7-9 0,0 0 9 0,8 9-8 15,3 3 8-15,-11-12-9 0,0 0 9 0,12 12-9 0,4 0 9 16,-16-12-8-16,0 0 8 0,8 12-8 0,5-2 8 16,-13-10-24-16,0 0 24 0,5 10-23 0,2 1 23 15,-7-11-65-15,0 0 65 0,5 12-64 0,-3 0 64 0,-2-12-116 16,0 0 116-16,0 12-116 0,-2 0 116 0,-1 3-137 15,-3-3 137-15,1-5-137 0,2-2 137 16,-6 10-313-16</inkml:trace>
  <inkml:trace contextRef="#ctx0" brushRef="#br0" timeOffset="33761.564">18822 8554 326 0,'0'0'0'0,"-4"0"0"15,1-7 0-15,3 7 37 0,0 0-37 0,0 0 38 16,0-2-38-16,0 2 12 0,0 0-12 0,0 0 13 16,0 0-13-16,0 0 26 0,0 0-26 0,0 0 26 15,0 0-26-15,0 0 45 0,0 0-45 0,0 0 46 16,0 0-46-16,0 0 43 0,0 0-43 0,0 0 44 16,0 0-44-16,0 0 58 0,0 0-58 0,0 0 59 15,0 0-59-15,0 0 39 0,0 0-39 0,0 0 40 16,0 0-40-16,0 0 36 0,0 0-36 0,0 0 36 0,-4-3-36 15,4 3 33-15,0 0-33 0,0 0 34 0,-5-5-34 16,5 5 13-16,0 0-13 0,-3-2 14 0,1-2-14 0,2 4 31 16,0 0-31-16,-5-1 31 0,1 1-31 0,4 0 5 15,0 0-5-15,-3-4 5 0,-1 4-5 0,4 0 10 16,0 0-10-16,-3 4 10 0,1-4-10 0,2 0 8 16,0 0-8-16,-9 7 9 0,1 3-9 0,8-10 8 15,0 0-8-15,-13 15 8 0,-4 4-8 0,17-19 3 16,0 0-3-16,-17 24 4 0,-3 3-4 0,3 1 6 15,3-4-6-15,2-5 6 0,7-11-6 0,-2 4 7 0,1-1-7 16,-6 13 7-16,-2 6-7 0,2 3 14 16,-4-1-14-16,6 3 15 0,1 1-15 0,9-36 38 0,0 0-38 0,-5 48 39 15,3 10-39-15,-1-8 18 16,6 1-18-16,-1-10 19 0,5-7-19 0,-7-34 21 0,0 0-21 16,14 40 21-16,7-4-21 0,-21-36 16 0,0 0-16 15,24 36 17-15,6-2-17 0,-30-34 1 0,0 0-1 0,24 31 1 16,4-4-1-16,-28-27-33 0,0 0 33 0,21 24-33 15,-2-3 33-15,-19-21-115 0,0 0 115 0,14 15-115 16,-2-6 115-16,-12-9-158 0,0 0 158 0,5 3-157 16,1-11 157-16,6 4-490 0</inkml:trace>
  <inkml:trace contextRef="#ctx0" brushRef="#br0" timeOffset="34242.325">18869 8884 729 0,'0'0'0'0,"0"0"0"0,-4 4 0 0,4-4 53 16,0-4-53-16,0 4 53 0,0 0-53 0,0 0 12 15,4-3-12-15,-4 3 13 0,0-4-13 0,0 4 57 16,0 0-57-16,0 0 58 0,0 0-58 0,0 0 47 0,0 0-47 16,0 0 48-16,0 0-48 0,0 0 57 0,0 0-57 15,0 0 58-15,0 0-58 0,0 0 63 0,0 0-63 0,0 0 63 16,0 0-63-16,0 0 70 0,0 0-70 0,0 0 70 16,0 0-70-16,0 0 48 0,0 0-48 0,0 0 48 15,0 0-48-15,0 0 24 0,0 0-24 0,0 0 25 16,3-1-25-16,3 1 5 0,-3 0-5 0,2 0 6 15,0 0-6-15,2 0 4 0,-3 0-4 0,1 1 4 16,0 3-4-16,2 3 0 0,4-2 0 0,1 7 0 16,4 2 0-16,-16-14-1 0,0 0 1 0,26 25 0 15,3 10 0-15,-29-35-1 0,0 0 1 0,35 35-1 16,5 8 1-16,-40-43-4 0,0 0 4 0,44 40-4 16,3 3 4-16,-9-13-7 0,1-4 7 0,-13-4-6 15,-7-5 6-15,0-1-23 0,-2-6 23 0,-3-1-22 16,0-4 22-16,-5-2-60 0,0 1 60 0,-4-4-59 15,-2 0 59-15,1 3-176 0,1-3 176 0,-1 0-176 0,-3-3 176 16,6 3-703-16</inkml:trace>
  <inkml:trace contextRef="#ctx0" brushRef="#br0" timeOffset="34642.772">19285 8758 639 0,'0'0'0'0,"-3"0"0"15,-3-4 0-15,6 4 0 0,0 0 0 0,-5 0 1 16,4 0-1-16,1 0 0 0,0 0 0 0,0 0 0 15,-2 5 0-15,2-5 2 0,0 0-2 0,0 4 2 16,-5 3-2-16,5-7 32 0,0 0-32 0,-11 12 33 16,-3 3-33-16,14-15 61 0,0 0-61 0,-21 27 62 15,-8 9-62-15,29-36 84 0,0 0-84 0,-27 43 85 16,-2 5-85-16,29-48 64 0,0 0-64 0,-30 46 64 16,1 6-64-16,29-52 50 0,0 0-50 0,-21 39 50 0,3-3-50 15,4-8 23-15,2-11-23 0,5-4 24 16,4-4-24-16,1-2 5 0,-1-2-5 0,1-2 6 0,0-3-6 15,2 0-34-15,-3 4 34 0,3-4-33 0,0 0 33 0,0 0-98 16,0 0 98-16,0 0-98 0,-2 5 98 0,-5-2-160 16,2-1 160-16,1 0-160 0,4-1 160 15,-2 3-428-15</inkml:trace>
  <inkml:trace contextRef="#ctx0" brushRef="#br0" timeOffset="35158.396">19477 9026 785 0,'0'0'0'0,"0"-3"0"0,3-2 0 0,-3 5 87 0,0 0-87 0,0-4 87 16,2 3-87-16,-2 1 80 0,0 0-80 0,0 0 81 16,4 0-81-16,-4 0 61 0,0 0-61 0,0 0 61 15,0 0-61-15,0 0 61 0,0 0-61 0,0 0 61 16,0 0-61-16,0 0 50 0,0 0-50 0,0 0 51 15,0 0-51-15,0 0 50 0,0 0-50 0,0 0 50 0,0 0-50 16,0 0 38-16,0 0-38 0,0 0 38 0,0 0-38 16,0 0 26-16,0 0-26 0,0 0 26 0,3 0-26 0,-3 0 16 15,0 0-16-15,5 0 17 0,4 0-17 0,-9 0-13 16,0 0 13-16,12-2-13 0,4 0 13 0,-16 2-40 16,0 0 40-16,24-3-40 0,6-2 40 0,-1 0-22 15,3 0 22-15,-3 1-22 0,1 2 22 0,-30 2-21 16,0 0 21-16,30-1-21 0,1-1 21 0,-31 2-26 15,0 0 26-15,33-3-25 0,0 3 25 0,-33 0-31 16,0 0 31-16,33 3-31 0,-1-1 31 0,-8-1-71 16,-3-1 71-16,-4 2-70 0,-4-2 70 0,-13 0-135 15,0 0 135-15,17-2-135 0,2 1 135 0,18-1-664 0</inkml:trace>
  <inkml:trace contextRef="#ctx0" brushRef="#br0" timeOffset="35676.14">20243 8411 852 0,'0'0'0'0,"-3"0"0"0,-1 0 0 16,4 0 66-16,0 0-66 0,0 0 66 0,4-3-66 0,-4 3-1 15,2 0 1-15,-2 0 0 0,0 0 0 0,0 0-92 16,0 0 92-16,0 0-91 0,0 0 91 16,0 0-81-16,5-3 81 0,-2 1-81 0,3 0 81 0,-1 0-10 15,3-1 10-15,-2 0-10 0,2-1 10 16,3 1 11-16,3 1-11 0,-5-3 11 0,-1 3-11 0,4 0 42 15,1 1-42-15,-3-1 43 0,1 2-43 0,-11 0 10 16,0 0-10-16,12-3 10 0,3 3-10 0,-15 0 14 16,0 0-14-16,16 3 15 0,0-1-15 0,-16-2 15 15,0 0-15-15,14 7 16 0,0 3-16 0,-14-10 8 0,0 0-8 16,12 22 8-16,0 9-8 0,-12-31 50 0,0 0-50 16,9 39 51-16,-2 9-51 0,-7-48 43 0,0 0-43 15,5 50 44-15,-5 5-44 0,0-55 35 0,0 0-35 0,-4 43 36 16,3-4-36-16,1-39 40 0,0 0-40 0,-4 33 41 15,1-6-41-15,3-27 25 16,0 0-25-16,-4 22 26 0,1-6-26 0,3-16 1 0,0 0-1 0,-4 12 2 16,3-4-2-16,1-8-37 0,0 0 37 0,-2 9-36 15,0-6 36-15,2-3-149 0,0 0 149 0,-2 2-149 16,2-2 149-16,0 0-144 0,0 0 144 0,-7-10-143 16,0-7 143-16,-5-9-322 0</inkml:trace>
  <inkml:trace contextRef="#ctx0" brushRef="#br0" timeOffset="36042.234">20266 8727 897 0,'0'0'0'0,"5"0"0"0,2 0 0 0,-7 0 54 15,0 0-54-15,5 0 54 0,-1 0-54 0,-4 0 40 16,0 0-40-16,0 0 40 0,3 0-40 0,-3 0 33 0,0 0-33 16,0 0 34-16,0 0-34 0,0 0 37 15,0 0-37-15,0 0 38 0,4 0-38 0,-4 0 48 0,0 0-48 16,5 0 48-16,4 0-48 0,-9 0 54 0,0 0-54 0,12 3 54 16,5-3-54-16,-17 0 50 0,0 0-50 15,27 0 51-15,6 0-51 0,-33 0 22 0,0 0-22 16,38-3 23-16,4-1-23 0,-42 4 37 0,0 0-37 15,38-3 37-15,0-1-37 0,-38 4-6 0,0 0 6 0,30-1-6 16,-4-3 6-16,-26 4-76 0,0 0 76 0,23-1-75 16,-6 1 75-16,-17 0-145 0,0 0 145 0,12 0-145 15,-5 0 145-15,-7 0-185 0,0 0 185 0,6 0-184 16,-5 0 184-16,6 0-516 0</inkml:trace>
  <inkml:trace contextRef="#ctx0" brushRef="#br0" timeOffset="36443.151">20254 9040 393 0,'0'0'0'0,"9"-5"0"0,4-5 0 0,-13 10 15 16,0 0-15-16,7-2 16 0,0 5-16 0,-7-3 66 0,0 0-66 16,4 4 66-16,1 3-66 0,-5-7 63 0,0 0-63 15,9 8 63-15,3 4-63 0,-12-12 76 0,0 0-76 0,14 4 76 16,3-1-76-16,-17-3 78 0,0 0-78 0,25 0 79 15,4-2-79-15,-29 2 46 0,0 0-46 0,30-1 46 16,8-8-46-16,-38 9 45 0,0 0-45 0,32-3 46 16,4-1-46-16,-36 4 28 15,0 0-28-15,30-5 28 0,-1 3-28 0,-29 2-1 0,0 0 1 0,23-1-1 16,0 1 1-16,-23 0-99 0,0 0 99 0,15 0-99 16,-6 0 99-16,-9 0-134 0,0 0 134 0,9 3-133 15,-4 2 133-15,9 0-479 0</inkml:trace>
  <inkml:trace contextRef="#ctx0" brushRef="#br0" timeOffset="37127.874">20376 9309 561 0,'0'0'0'0,"8"-3"0"0,6-2 0 0,-14 5 46 0,0 0-46 0,14-4 46 16,4 4-46-16,-18 0 8 0,0 0-8 0,17-3 9 15,2-1-9-15,-19 4 3 0,0 0-3 0,18-1 3 16,1-1-3-16,-19 2 10 0,0 0-10 0,17-2 10 16,1 2-10-16,-18 0 6 0,0 0-6 0,15-3 7 15,-4 3-7-15,-11 0 15 0,0 0-15 0,10 0 15 16,-1 3-15-16,-9-3 15 0,0 0-15 0,9 2 16 15,-1 1-16-15,-8-3 15 0,0 0-15 0,4 7 16 16,1 5-16-16,-5-12 9 0,0 0-9 0,2 12 10 16,-4 5-10-16,2-17 16 0,0 0-16 0,-9 26 17 0,-8 1-17 15,17-27 8-15,0 0-8 0,-17 28 8 16,-3-4-8-16,20-24 39 0,0 0-39 0,-20 24 39 0,-3-2-39 0,23-22 28 16,0 0-28-16,-23 21 28 15,2-4-28-15,21-17 9 0,0 0-9 0,-19 13 9 0,2-2-9 16,17-11 12-16,0 0-12 0,-16 10 13 0,2-5-13 0,14-5 15 15,0 0-15-15,-12 7 16 0,2-4-16 0,10-3 33 16,0 0-33-16,-9 0 33 0,5 2-33 0,4-2 26 16,0 0-26-16,-7 0 26 0,4 0-26 0,3 0 0 15,0 0 0-15,0 0 0 0,-4-5 0 0,4 5-12 16,0 0 12-16,4-7-12 0,6-1 12 0,-10 8-35 16,0 0 35-16,11-9-34 0,8 0 34 0,-19 9-20 15,0 0 20-15,21-3-20 0,5 0 20 0,-26 3-20 0,0 0 20 0,31-4-19 16,6 4 19-16,-37 0-35 0,0 0 35 15,38 4-34-15,-3-1 34 0,-35-3-97 0,0 0 97 0,35 2-97 16,-2-4 97-16,-33 2-175 0,0 0 175 0,33-3-174 16,2-9 174-16,33-4-205 0</inkml:trace>
  <inkml:trace contextRef="#ctx0" brushRef="#br0" timeOffset="37690.982">20689 8569 494 0,'0'0'0'0,"6"-3"0"0,1 1 0 0,-7 2 111 16,0 0-111-16,5-2 112 0,-4 1-112 0,-1 1 105 0,0 0-105 15,0 0 106-15,0 0-106 0,0 0 77 0,0 0-77 16,0 0 77-16,0 0-77 0,0 0 38 0,0 0-38 15,0 0 39-15,2-4-39 0,-2 4 12 0,0 0-12 0,4 0 12 16,3 0-12-16,-7 0 12 0,0 0-12 16,7 0 12-16,1 2-12 0,-8-2 8 0,0 0-8 0,14 13 8 15,5 8-8-15,-19-21 1 0,0 0-1 0,23 27 1 16,3 6-1-16,-26-33 0 0,0 0 0 0,26 39 1 16,2 8-1-16,-28-47-2 0,0 0 2 15,30 58-2-15,-4 7 2 0,-26-65-3 0,0 0 3 0,26 93-2 16,0 14 2-16,-26-107-2 0,0 0 2 0,12 98-2 15,-8-4 2-15,-4-94 0 0,0 0 0 0,-4 86 0 16,-6-7 0-16,10-79 15 0,0 0-15 0,-10 65 16 16,-1-10-16-16,11-55 10 0,0 0-10 0,-9 34 10 0,4-15-10 15,5-19-7-15,0 0 7 0,-3 15-7 0,-1-6 7 16,4-9-129-16,0 0 129 0,-3 5-129 0,1-3 129 0,2-2-158 16,0 0 158-16,-10-11-158 0,-6-13 158 0,-9-13-408 15</inkml:trace>
  <inkml:trace contextRef="#ctx0" brushRef="#br0" timeOffset="38395.616">20761 8117 819 0,'0'0'0'0,"5"-5"0"15,-2 1 0-15,1-4 51 0,1 1-51 0,-1 0 51 16,-3-2-51-16,3 1 18 0,1-2-18 0,2-2 19 16,4 0-19-16,-3-2 26 0,3-2-26 0,-1 4 26 15,2 2-26-15,-12 10 14 0,0 0-14 0,16-8 15 0,1-4-15 16,-17 12 33-16,0 0-33 0,20-12 34 0,2 5-34 16,-22 7 19-16,0 0-19 0,26-9 20 0,-1-1-20 15,-25 10 36-15,0 0-36 0,28-5 37 0,0 1-37 0,-6 4 20 16,-3 4-20-16,-1-1 20 15,-4-1-20-15,-2 1 29 0,-3 4-29 0,-4-5 29 0,-2 0-29 0,1 3 31 16,-2-5-31-16,-1 7 31 0,1 1-31 0,0 1 12 16,0 4-12-16,-1-1 13 0,1-1-13 0,-2-11 42 15,0 0-42-15,-3 22 42 0,-3 5-42 0,6-27 32 16,0 0-32-16,-7 24 32 0,-1 4-32 0,8-28 13 16,0 0-13-16,-16 27 13 0,-3 6-13 0,19-33 32 15,0 0-32-15,-16 25 32 0,2-1-32 0,14-24 5 0,0 0-5 16,-12 21 5-16,1-9-5 0,11-12 16 0,0 0-16 15,-8 12 17-15,-1-3-17 0,9-9 3 0,0 0-3 16,-7 10 4-16,4-5-4 0,3-5 3 0,0 0-3 16,0 10 3-16,1-5-3 0,-1-5 10 0,0 0-10 0,4 7 11 15,3-2-11-15,-7-5 14 0,0 0-14 0,10 4 15 16,6-1-15-16,-4 1 3 0,0-4-3 0,-1 0 4 16,1 0-4-16,-3 0 3 0,3-4-3 0,-2 4 3 15,-1 0-3-15,-9 0-1 0,0 0 1 0,12 0 0 16,4 0 0-16,-16 0-1 0,0 0 1 0,16 0-1 15,1 0 1-15,-1 4-16 0,-1-3 16 0,-2 1-15 16,-1-2 15-16,-4 2-73 0,1-2 73 0,0 3-73 16,-2-3 73-16,-7 0-150 0,0 0 150 0,10 4-150 15,3-3 150-15,9 6-863 0</inkml:trace>
  <inkml:trace contextRef="#ctx0" brushRef="#br0" timeOffset="42145.123">21407 9033 135 0,'0'0'0'0,"0"0"0"0,4 0 0 0,-4 0 9 16,0 0-9-16,0 0 10 0,0 0-10 0,0 0 0 15,0 0 0-15,0 0 1 0,0 0-1 0,0 0-11 16,0 0 11-16,0 0-10 0,-4 0 10 15,4 0-2-15,0 0 2 0,0 0-2 0,-3 0 2 0,3 0 2 16,0 0-2-16,0 0 2 0,-4 0-2 0,4 0 36 16,0 0-36-16,0 0 37 0,-5 2-37 0,5-2 21 15,0 0-21-15,-4 0 21 0,3 0-21 0,1 0 36 0,0 0-36 16,-6 0 36-16,3 0-36 0,3 0 31 0,0 0-31 16,-4 0 31-16,1 2-31 0,3-2 38 0,0 0-38 0,-4 1 38 15,3-1-38-15,1 0 15 0,0 0-15 16,-5 2 15-16,3-2-15 0,2 0 37 0,0 0-37 0,0 0 37 15,-2 2-37-15,2-2 20 0,0 0-20 0,0 0 20 16,-5 3-20-16,5-3 46 0,0 0-46 0,0 0 47 16,0 0-47-16,0 0 50 0,0 0-50 0,0 0 51 15,0 0-51-15,0 0 42 0,0 0-42 16,0 0 43-16,0 0-43 0,0 0 36 0,0 0-36 0,0 0 37 16,0 0-37-16,0 0 15 0,0 0-15 0,0 0 16 15,0 0-16-15,0 0 6 0,0 0-6 0,0 0 7 16,0 0-7-16,0 0 15 0,0 0-15 0,0 0 16 15,0 0-16-15,0 0 22 0,0 0-22 0,0 0 23 16,0 0-23-16,0 0 32 0,0 0-32 0,0 0 32 16,0 0-32-16,0 0 19 0,0 0-19 0,0 0 20 0,0 0-20 15,0 0 36-15,0 0-36 0,0 0 36 0,0 0-36 16,0 0 20-16,0 0-20 0,0 0 20 0,0 0-20 0,0 0 29 16,0 0-29-16,0 0 29 0,5 0-29 0,-5 0 6 15,0 0-6-15,4 0 7 0,4 0-7 0,-8 0 10 16,0 0-10-16,18 0 11 0,1 0-11 0,-19 0 33 15,0 0-33-15,28 0 34 0,7-3-34 0,-35 3 1 16,0 0-1-16,33-4 1 0,3-1-1 0,-36 5 6 0,0 0-6 16,30-3 6-16,-4-1-6 0,-26 4 33 15,0 0-33-15,23-1 34 0,-6-1-34 0,-17 2 1 16,0 0-1-16,16 0 1 0,-8 2-1 0,-8-2 5 0,0 0-5 16,9 1 6-16,-2-1-6 0,-7 0 8 0,0 0-8 15,7 4 9-15,0-4-9 0,-7 0 0 0,0 0 0 16,4 3 1-16,1-3-1 0,-5 0 0 15,0 0 0-15,1 2 1 0,3 0-1 0,-4-2 0 0,0 0 0 0,3 1 0 16,1-1 0-16,-4 0-55 0,0 0 55 0,3 0-54 16,3 0 54-16,-6 0-169 0,0 0 169 0,0 0-168 15,0 0 168-15,0 0-735 0</inkml:trace>
  <inkml:trace contextRef="#ctx0" brushRef="#br0" timeOffset="67448.993">22055 8430 214 0,'0'0'0'0,"9"5"0"0,5 2 0 0,-9-2 76 15,-5-5-76-15,0 0 76 0,0 0-76 0,-2 0 84 16,-3 0-84-16,2-5 85 0,1 2-85 0,-2-1 71 16,3-2-71-16,-1 4 72 0,2-5-72 0,0 4 62 15,0-3-62-15,0 3 62 0,2-4-62 0,1 2 47 0,1 0-47 16,1-2 47-16,0 0-47 0,2 2 21 0,3-4-21 15,-3 6 21-15,-1-4-21 0,1 4 20 0,-2-1-20 16,4 3 20-16,-1 1-20 0,1-4 9 0,1 4-9 0,3 0 9 16,1 0-9-16,-14 0 4 0,0 0-4 0,12 0 4 15,2 0-4-15,-14 0 3 0,0 0-3 0,12 4 3 16,0-3-3-16,-12-1 0 0,0 0 0 0,11 6 0 16,-1-1 0-16,-10-5 1 0,0 0-1 0,7 8 1 15,0 1-1-15,-7-9 1 0,0 0-1 0,2 22 1 16,-6 9-1-16,4-31 7 0,0 0-7 0,-7 36 8 15,-10 3-8-15,17-39 33 0,0 0-33 0,-16 43 33 16,-1-4-33-16,17-39 10 0,0 0-10 0,-18 40 10 16,-3-1-10-16,-1-6 30 0,-3-7-30 0,11-6 30 15,9-8-30-15,-5 0 11 0,1-3-11 0,0-1 11 16,1-1-11-16,8-7 29 0,0 0-29 0,-13 9 29 0,-2 1-29 16,15-10 18-16,0 0-18 0,-13 8 19 0,3-1-19 15,10-7 18-15,0 0-18 0,-12 5 18 0,3-1-18 16,9-4 34-16,0 0-34 0,-9 3 35 0,2-3-35 15,7 0 1-15,0 0-1 0,-5-3 2 0,2 3-2 0,3 0-2 16,0 0 2-16,-2-5-1 0,4 0 1 0,-2 5-18 16,0 0 18-16,3-7-18 0,2 0 18 0,2 0-35 15,-3 2 35-15,1 1-34 0,-1 1 34 0,-4 3-6 16,0 0 6-16,5-3-6 0,0-1 6 0,-5 4-11 16,0 0 11-16,7-1-11 0,-2-3 11 0,-5 4-9 15,0 0 9-15,7-3-9 0,2 1 9 0,-9 2-24 16,0 0 24-16,12 0-23 0,6 0 23 0,-18 0-7 0,0 0 7 15,20 2-6-15,7 1 6 0,-5 1-17 0,3-3 17 16,-3 3-16-16,3 2 16 0,-25-6-9 0,0 0 9 16,24 4-8-16,2-2 8 0,-26-2-9 0,0 0 9 0,23 1-9 15,1-1 9-15,-24 0-24 0,0 0 24 16,19-1-23-16,-1-5 23 0,-18 6-93 0,0 0 93 0,14-5-92 16,-6 0 92-16,-8 5-133 0,0 0 133 0,9-12-133 15,0-1 133-15,8-15-368 0</inkml:trace>
  <inkml:trace contextRef="#ctx0" brushRef="#br0" timeOffset="68286.781">22679 8384 707 0,'0'0'0'0,"-7"3"0"0,-4 9 0 0,11-12 44 0,0 0-44 0,0 0 45 16,0-6-45-16,0 6 26 0,0 0-26 0,2-4 26 0,0 1-26 0,0 1 0 15,-2-1 0-15,0 3 1 0,-2-4-1 0,2 4-1 16,-5-2 1-16,5 2 0 0,-4-1 0 0,4 1 0 16,-5-2 0-16,1 2 1 0,3 0-1 0,-5 0 3 15,0 0-3-15,0 0 4 0,3 0-4 0,-6 0 7 16,2 0-7-16,0 0 8 0,2-3-8 0,-4 3 8 0,1 0-8 15,-1 0 8-15,2 0-8 0,7 0 0 16,0 0 0-16,-19 3 0 0,-7 0 0 0,26-3-2 0,0 0 2 16,-25 9-1-16,-1-2 1 0,26-7-2 15,0 0 2-15,-30 17-2 0,-3 2 2 0,33-19 0 0,0 0 0 16,-28 26 0-16,4 3 0 0,24-29 0 0,0 0 0 16,-21 36 1-16,4 5-1 0,17-41 24 0,0 0-24 0,-12 37 25 15,5-4-25-15,7-33 7 0,0 0-7 0,-2 31 7 16,2-4-7-16,0-27 18 0,0 0-18 0,9 21 18 15,6-2-18-15,-15-19 8 0,0 0-8 0,23 8 9 16,5-8-9-16,-28 0 1 0,0 0-1 0,28-8 1 16,5-9-1-16,-33 17 0 0,0 0 0 0,29-23 0 15,1-11 0-15,-30 34 0 0,0 0 0 0,23-29 1 16,-3-7-1-16,-4 9 6 0,-4 3-6 0,-3 5 6 16,0 7-6-16,-7 0 23 0,-1 8-23 0,1-4 24 0,1 4-24 15,-3 1 38-15,0-2-38 0,0 5 38 0,0 0-38 16,0 0 21-16,0 0-21 0,0 0 21 0,0 0-21 15,0 0 19-15,0 0-19 0,0 0 20 0,0 0-20 0,0 0 4 16,0 0-4-16,0 0 5 0,0 0-5 0,0 0 3 16,0 0-3-16,0 0 4 0,0 0-4 0,0 0 11 15,0 0-11-15,0 0 11 0,0 0-11 0,0 0 8 16,0 0-8-16,0 0 8 0,0 0-8 0,0 0 3 16,0 0-3-16,0 0 4 0,0 0-4 0,0 0 0 15,0 0 0-15,0 0 1 0,0 0-1 0,0 0-3 0,0 0 3 16,0 0-2-16,0 0 2 0,0 0-8 15,0 0 8-15,0 0-7 0,0 0 7 0,0 0-25 0,0 0 25 16,0 0-24-16,0 0 24 0,0 0-13 0,0 5 13 16,0-2-12-16,0 1 12 0,0-4-10 0,0 0 10 15,2 13-10-15,0 10 10 0,-2-23-10 0,0 0 10 0,5 31-10 16,-1 10 10-16,-4-41-8 0,0 0 8 0,3 36-8 16,1 1 8-16,-1-8-8 0,-1 1 8 0,-2-8-8 15,0-3 8-15,-2 0-1 0,0-1 1 0,1-2-1 16,1-3 1-16,-2 3-1 0,-2 1 1 0,3-7 0 15,-1-6 0-15,2-4-1 0,0 0 1 0,-5 17 0 16,-1 7 0-16,6-24-36 0,0 0 36 0,-8 19-36 16,-1-4 36-16,9-15-86 0,0 0 86 0,-16 16-85 15,-5-4 85-15,21-12-106 0,0 0 106 0,-26 3-105 0,-7-1 105 16,-26 5-405-16</inkml:trace>
  <inkml:trace contextRef="#ctx0" brushRef="#br0" timeOffset="68632.37">22093 9143 225 0,'0'0'0'0,"14"-10"0"0,11-7 0 0,-25 17 71 16,0 0-71-16,5-4 72 0,-7 1-72 0,2 3 112 15,0 0-112-15,-3 0 112 0,-4 0-112 0,7 0 116 16,0 0-116-16,-5 0 117 0,-1 0-117 0,6 0 79 0,0 0-79 15,-3-4 80-15,1-1-80 0,2 5 61 0,0 0-61 16,2-7 62-16,1 2-62 0,-3 5 20 0,0 0-20 16,9-7 20-16,5 4-20 0,-14 3 6 0,0 0-6 0,21 0 7 15,5 2-7-15,-26-2 9 16,0 0-9-16,33 5 9 0,5 2-9 0,-38-7 0 0,0 0 0 0,39 5 1 16,3 0-1-16,-42-5 0 0,0 0 0 15,41 2 1-15,3-2-1 0,-44 0-1 0,0 0 1 0,35-4 0 16,0-3 0-16,-35 7-33 15,0 0 33-15,29-5-32 0,-4 2 32 0,-25 3-108 0,0 0 108 0,21-5-107 16,-4 1 107-16,-17 4-161 0,0 0 161 0,9 4-160 16,-6 4 160-16,9 1-334 0</inkml:trace>
  <inkml:trace contextRef="#ctx0" brushRef="#br0" timeOffset="69115.082">22433 9309 539 0,'0'0'0'0,"0"-8"0"0,-2-6 0 0,2 14 32 15,0 0-32-15,7-5 32 0,6 0-32 0,-13 5 18 16,0 0-18-16,8-2 18 0,1 2-18 0,-4 0 10 15,-1 0-10-15,-1 0 11 0,-1 0-11 0,-2 0 62 16,0 0-62-16,0 0 62 0,3 0-62 0,-3 0 67 0,0 0-67 16,0 0 68-16,0 0-68 0,0 0 70 0,0 0-70 15,-12 10 71-15,-9 6-71 0,21-16 34 16,0 0-34-16,-29 24 34 0,-8 6-34 0,37-30 12 0,0 0-12 16,-38 33 12-16,-6 3-12 0,44-36 41 15,0 0-41-15,-36 34 42 0,3-3-42 0,33-31 18 0,0 0-18 0,-27 24 19 16,8-7-19-16,19-17 36 0,0 0-36 0,-15 14 37 15,4-4-37-15,11-10 21 0,0 0-21 0,-9 10 21 16,6-6-21-16,3-4 18 0,0 0-18 0,0 8 18 16,7-2-18-16,-7-6 5 0,0 0-5 0,12 6 5 15,11 0-5-15,-23-6 3 0,0 0-3 0,24 3 4 16,-1-3-4-16,-23 0 0 0,0 0 0 0,26 0 0 16,2 0 0-16,-28 0-1 0,0 0 1 0,24 0 0 15,1-2 0-15,-25 2-46 0,0 0 46 0,24-3-45 0,0-1 45 16,-24 4-116-16,0 0 116 0,21-8-116 15,4 1 116-15,-25 7-214 0,0 0 214 0,22-15-213 16,-4-4 213-16,24-14-404 0</inkml:trace>
  <inkml:trace contextRef="#ctx0" brushRef="#br0" timeOffset="69567.466">22447 9525 214 0,'0'0'0'0,"7"0"0"0,4-7 0 0,-11 7 0 0,0 0 0 16,5-5 1-16,0 2-1 0,-5 3 13 0,0 0-13 16,5-9 14-16,0-1-14 0,-5 10 52 0,0 0-52 15,6-9 53-15,-3 1-53 0,-3 8 65 0,0 0-65 0,4-7 65 16,-3 2-65-16,-1 5 85 0,0 0-85 16,2-4 86-16,0-3-86 0,-2 7 81 0,0 0-81 0,2-3 82 15,-2-1-82-15,0 4 53 0,0 0-53 0,0 0 54 16,1-1-54-16,-1 1 28 0,0 0-28 0,0 0 28 15,0 0-28-15,0 0 1 0,0 0-1 0,0 0 2 16,0 0-2-16,0 0 0 0,0 0 0 16,0 0 0-16,0 0 0 0,0 0 1 0,0 0-1 0,0 0 2 15,0 0-2-15,0 0 3 0,0 0-3 0,0 0 4 16,0 0-4-16,0 0 0 0,0 0 0 0,0 7 1 16,2 5-1-16,-2-12 2 0,0 0-2 0,2 32 2 15,1 11-2-15,3-4 5 0,-5 6-5 0,6-4 5 16,0-3-5-16,-7-38 21 0,0 0-21 0,14 46 21 0,-2 5-21 15,-12-51 7-15,0 0-7 0,14 55 8 0,2 0-8 16,-16-55 16-16,0 0-16 0,14 48 17 16,-2-5-17-16,-3-11 3 0,-4-8-3 0,-1-7 4 0,-1-6-4 0,-1-1-5 15,-1-7 5-15,1 3-5 0,-2-3 5 0,0-3-141 16,0 0 141-16,-2-12-140 0,-3-9 140 0,5 21-115 16,0 0 115-16,-3-34-115 0,-2-12 115 0,-4-35-345 15</inkml:trace>
  <inkml:trace contextRef="#ctx0" brushRef="#br0" timeOffset="69940.184">23020 8805 785 0,'0'0'0'0,"-3"4"0"15,1-4 0-15,2 0 81 0,0 0-81 0,0 0 81 16,0 0-81-16,0 0 63 0,0-4-63 0,4 4 63 16,1-3-63-16,-3 3 45 0,-1 0-45 0,-1 0 45 15,5 0-45-15,-1 0 34 0,-1 3-34 0,3-3 34 16,-6 0-34-16,3 4 37 0,2-4-37 0,-3 0 37 15,2 0-37-15,3 0 45 0,3 0-45 0,6 0 45 0,-1 2-45 16,-15-2 10-16,0 0-10 0,25-2 11 16,4-5-11-16,-29 7 23 0,0 0-23 0,28-5 24 0,2-5-24 15,-30 10-18-15,0 0 18 0,24-5-18 0,-3-2 18 0,-21 7-129 16,0 0 129-16,16-2-129 0,-4 2 129 0,-12 0-158 16,0 0 158-16,7 2-158 0,-5 1 158 0,6 1-541 15</inkml:trace>
  <inkml:trace contextRef="#ctx0" brushRef="#br0" timeOffset="70163.617">22985 9013 998 0,'0'0'0'15,"7"8"0"-15,9 4 0 0,-16-12 137 0,0 0-137 0,26 12 138 16,9 0-138-16,-35-12 57 0,0 0-57 15,40 7 57-15,9-2-57 0,-49-5-3 0,0 0 3 0,47 4-3 16,5-8 3-16,-52 4-145 0,0 0 145 0,44-7-144 16,1-5 144-16,-45 12-232 0,0 0 232 0,40-17-231 15,-3-10 231-15,39-18-354 0</inkml:trace>
  <inkml:trace contextRef="#ctx0" brushRef="#br0" timeOffset="70531.632">23897 8704 1166 0,'0'0'0'0,"-14"-1"0"0,-11-3 0 16,25 4 122-16,0 0-122 0,-3 0 122 0,11 0-122 0,-8 0 56 15,0 0-56-15,0 0 57 0,6 5-57 0,-6-5 17 16,0 0-17-16,0 4 17 0,-4-1-17 0,4-3-1 15,0 0 1-15,-22 7 0 0,-15 2 0 0,37-9-6 16,0 0 6-16,-31 5-6 0,-4 5 6 0,2-3 0 16,0 2 0-16,12-1 0 0,8-3 0 0,-4 6 1 15,-2 0-1-15,-6 13 2 0,-1 12-2 0,26-36 12 16,0 0-12-16,-17 47 12 0,3 8-12 0,14-55 34 0,0 0-34 16,-7 53 34-16,7 0-34 0,10-12 0 15,10-10 0-15,-3-6 0 0,2-4 0 0,-19-21 0 0,0 0 0 16,42 3 1-16,16-6-1 0,-58 3 7 0,0 0-7 0,54-21 8 15,1-9-8-15,-2-1 7 0,-6-4-7 0,-9 6 8 16,-8 2-8-16,-30 27 23 0,0 0-23 16,26-36 24-16,-2 0-24 0,-24 36 0 0,0 0 0 0,12-41 0 15,-5-4 0-15,-7 45-91 0,0 0 91 0,-17-55-91 16,-18-3 91-16,-17-53-1069 0</inkml:trace>
  <inkml:trace contextRef="#ctx0" brushRef="#br0" timeOffset="86045.247">18977 10974 583 0,'0'0'0'0,"0"0"0"0,0 0 0 0,0 0 76 16,0 0-76-16,0 0 77 0,2-5-77 0,-2 5 97 15,0 0-97-15,0 0 97 0,1-3-97 0,-1 3 83 16,0 0-83-16,0 0 84 0,4-5-84 0,-4 5 59 0,0 0-59 15,0 0 60-15,0-4-60 0,0 4 53 0,0 0-53 16,0 0 54-16,0 0-54 0,0 0 50 0,0 0-50 16,0 0 50-16,0 0-50 0,0 0 42 0,0 0-42 15,0 0 43-15,0 0-43 0,0 0 41 0,0 0-41 0,0 0 42 16,0 0-42-16,0 0 34 0,0 0-34 0,0 0 35 16,0 0-35-16,0 0 23 0,0 0-23 0,0 0 24 15,0 0-24-15,0 0 28 0,0 0-28 0,0 0 28 16,0 0-28-16,0 0-47 0,0 0 47 15,0 0-46-15,0 0 46 0,0 0-48 0,0 0 48 0,0 0-47 16,2 2 47-16,1 1-49 0,4 1 49 0,2 3-49 16,-4-1 49-16,-5-6-34 0,0 0 34 0,17 18-33 15,8 7 33-15,-25-25-25 0,0 0 25 0,26 35-24 16,9 4 24-16,-35-39-26 0,0 0 26 0,36 44-25 16,1 6 25-16,-37-50-15 0,0 0 15 0,35 45-14 15,0 1 14-15,-35-46-11 0,0 0 11 0,29 36-10 16,1-5 10-16,-30-31-17 0,0 0 17 0,21 27-17 0,0-6 17 15,-4-2-4-15,-8-4 4 0,3-6-3 16,-3-3 3-16,-6 3-37 0,2-7 37 0,-5-2-37 0,2 1 37 0,-2-1-69 16,0 0 69-16,0 0-68 0,0 0 68 15,0 0-107-15,0 0 107 0,0 0-106 0,4 2 106 16,-4-2-154-16,0 0 154 0,0 0-153 0,3-2 153 0,1 1-268 16</inkml:trace>
  <inkml:trace contextRef="#ctx0" brushRef="#br0" timeOffset="86468.116">19386 10829 438 0,'0'0'0'0,"-2"8"0"16,1 6 0-16,1-14 8 0,0 0-8 0,0 3 8 16,0-6-8-16,0 3 9 0,0 0-9 0,0 0 10 15,0-3-10-15,0 3 37 0,0 0-37 0,0 0 38 16,0 0-38-16,0 0 52 0,0 0-52 0,0 0 52 16,0 0-52-16,0 0 52 0,0 0-52 0,-5 6 53 15,-2 6-53-15,7-12 51 0,0 0-51 0,-14 21 51 16,-6 8-51-16,20-29 38 0,0 0-38 0,-22 34 39 0,-6 2-39 15,28-36 17-15,0 0-17 0,-31 43 17 16,-3 3-17-16,34-46 31 0,0 0-31 0,-31 52 31 16,-5 3-31-16,36-55 18 0,0 0-18 0,-30 48 18 0,2-6-18 15,28-42 35-15,0 0-35 0,-24 40 36 0,3-4-36 0,3-9 12 16,1-3-12-16,6-8 12 0,6-8-12 0,0-1 12 16,2-2-12-16,-1-1 13 0,2-1-13 15,2-3-72-15,-3 0 72 0,3 0-72 0,0 0 72 0,0 0-118 16,0 0 118-16,15-19-117 0,12-12 117 0,11-18-518 15</inkml:trace>
  <inkml:trace contextRef="#ctx0" brushRef="#br0" timeOffset="86866.063">19641 11132 483 0,'0'0'0'0,"-9"-5"0"16,-7-6 0-16,16 11 0 0,0 0 0 0,-3-1 0 16,6 2 0-16,-3-1 1 0,0 0-1 0,5 2 1 15,2 3-1-15,-7-5 50 0,0 0-50 0,9 2 50 0,2 0-50 16,-11-2 71-16,0 0-71 0,12 3 71 0,3-1-71 15,-1 1 80-15,2 1-80 0,-4-4 81 0,0 0-81 16,-1 1 81-16,-2-1-81 0,1 2 82 0,0 0-82 16,3-2 54-16,-1 0-54 0,-2 0 54 0,-1 0-54 0,1-2 46 15,-1 0-46-15,0 1 46 0,0 1-46 16,-1 0 20-16,-1 0-20 0,7 0 20 0,-2-4-20 16,1 4 6-16,-3-3-6 0,1 1 6 0,-1 0-6 15,-10 2 0-15,0 0 0 0,10 0 0 0,-1 0 0 16,-9 0-41-16,0 0 41 0,9 0-40 0,1 0 40 0,-10 0-111 15,0 0 111-15,7 0-111 0,2 0 111 0,-9 0-140 16,0 0 140-16,2 0-140 0,1 0 140 0,4 0-445 16</inkml:trace>
  <inkml:trace contextRef="#ctx0" brushRef="#br0" timeOffset="87108.417">19688 11370 639 0,'0'0'0'0,"8"-10"0"16,5-11 0-16,-13 21 43 0,0 0-43 0,6-10 44 15,0 5-44-15,-6 5-1 0,0 0 1 0,15-9 0 16,8 4 0-16,-23 5-8 0,0 0 8 0,24-8-7 16,6-1 7-16,-30 9-12 0,0 0 12 0,31-9-12 15,4-1 12-15,-35 10-11 0,0 0 11 0,33-5-11 16,-1-4 11-16,-32 9-39 0,0 0 39 0,29-3-39 15,1 3 39-15,-30 0-57 0,0 0 57 0,33 2-57 0,5 3 57 16,30 2-280-16</inkml:trace>
  <inkml:trace contextRef="#ctx0" brushRef="#br0" timeOffset="88299.485">20456 10596 404 0,'0'0'0'0,"3"0"0"0,4 0 0 0,-7 0 96 16,0 0-96-16,7 0 97 0,-5 0-97 0,-2 0 103 16,0 0-103-16,0 0 104 0,4 0-104 15,-4 0 79-15,0 0-79 0,0 0 80 0,0 0-80 0,0 0 68 16,0 0-68-16,0 0 69 0,0 0-69 0,0 0 37 15,0 0-37-15,0 0 38 0,1-4-38 0,-1 4 11 16,0 0-11-16,6-7 11 0,4 2-11 0,-10 5 21 16,0 0-21-16,16-12 21 0,5 0-21 0,-21 12 13 15,0 0-13-15,22-13 13 0,10-1-13 16,-32 14 26-16,0 0-26 0,29-16 26 0,3 4-26 0,-32 12 12 16,0 0-12-16,24-12 13 0,-1 6-13 15,-23 6 28-15,0 0-28 0,17-5 28 0,-1 1-28 0,-16 4 12 0,0 0-12 16,10 0 12-16,-1 0-12 0,-9 0 10 0,0 0-10 0,7 0 11 15,-4 4-11-15,-3-4 17 0,0 0-17 16,4 5 17-16,-3 1-17 0,-1-6 22 0,0 0-22 0,0 12 23 16,-1 7-23-16,-1 4-35 0,0 2 35 0,-3-8-34 15,2-5 34-15,3-12-35 0,0 0 35 0,-7 38-34 16,1 17 34-16,6-55-34 0,0 0 34 0,-8 60-33 16,-5 10 33-16,5-10-10 0,1 0 10 0,2-22-9 15,1-16 9-15,2 0-13 0,-3-5 13 0,0 9-12 16,0 5 12-16,1-7-16 0,2-2 16 0,-1-6-15 15,-1-8 15-15,3 1-4 0,1-4 4 0,0 0-3 16,0-3 3-16,0-2-37 0,0 3 37 0,0-3-37 16,0 0 37-16,0 0-63 0,0 0 63 0,0 0-62 0,0 0 62 15,0 0-117-15,0 0 117 0,-4-8-117 0,-3-8 117 0,7 16-116 16,0 0 116-16,-10-26-115 16,-2-8 115-16,-11-26-340 0</inkml:trace>
  <inkml:trace contextRef="#ctx0" brushRef="#br0" timeOffset="88607.867">20452 10829 382 0,'0'0'0'16,"7"7"0"-16,7 5 0 0,-14-12 77 16,0 0-77-16,6 5 77 0,-5-5-77 0,-1 0 65 0,0 0-65 15,0 0 65-15,0 0-65 0,0 0 41 0,0 0-41 0,6-2 41 16,4-1-41-16,-10 3 45 0,0 0-45 0,23-4 46 15,8-3-46-15,-31 7 56 0,0 0-56 0,35-3 57 16,3 1-57-16,-38 2 49 0,0 0-49 0,38 0 50 16,3 0-50-16,-41 0 38 0,0 0-38 0,36 2 38 15,-3 1-38-15,-33-3 10 0,0 0-10 0,26 4 11 16,-3-1-11-16,-23-3 13 0,0 0-13 0,17 4 13 16,-3-1-13-16,-14-3 3 0,0 0-3 0,13 3 4 15,-3-1-4-15,-10-2-11 0,0 0 11 0,10 4-11 16,-6-4 11-16,-4 0-120 0,0 0 120 0,5 0-120 15,-1 0 120-15,-4 0-134 0,0 0 134 0,5 0-133 16,-5 0 133-16,5 1-396 0</inkml:trace>
  <inkml:trace contextRef="#ctx0" brushRef="#br0" timeOffset="88999.815">20379 11190 774 0,'0'0'0'16,"18"-12"0"-16,4-14 0 0,-22 26 113 15,0 0-113-15,4 4 114 0,-13 15-114 0,9-19 86 0,0 0-86 16,-5 12 86-16,-2 3-86 0,7-15 53 0,0 0-53 0,-2 12 53 16,4-3-53-16,-2-9 33 0,0 0-33 0,10 8 33 15,8-1-33-15,-18-7-11 0,0 0 11 0,26 4-11 16,5-4 11-16,-31 0-21 0,0 0 21 0,39 0-21 16,6-6 21-16,-45 6-39 0,0 0 39 0,40-3-39 15,3 0 39-15,-43 3-44 0,0 0 44 0,41-7-44 16,-5 2 44-16,-36 5-63 0,0 0 63 0,31-4-63 15,-3-1 63-15,-28 5-124 0,0 0 124 0,23-3-124 16,-2 1 124-16,-21 2-128 0,0 0 128 0,16 2-127 16,-2 1 127-16,17 2-273 0</inkml:trace>
  <inkml:trace contextRef="#ctx0" brushRef="#br0" timeOffset="89197.291">20651 11481 315 0,'0'0'0'0,"5"-8"0"0,7-2 0 0,2-8-177 0</inkml:trace>
  <inkml:trace contextRef="#ctx0" brushRef="#br0" timeOffset="89570.815">20888 11445 91 0,'0'0'0'0,"-9"0"0"16,-6 2 0-16,15-2 17 0,0 0-17 16,0 10 17-16,8 8-17 0,-8-18 51 0,0 0-51 0,4 13 51 15,4 4-51-15,-6-5 46 16,-2 0-46-16,-2 2 46 0,-5 3-46 0,7-17 53 0,0 0-53 0,-13 28 54 15,-8 8-54-15,21-36 44 0,0 0-44 0,-21 34 44 16,0 2-44-16,21-36 53 0,0 0-53 0,-21 32 53 16,-2 3-53-16,2-10 32 0,-1 1-32 0,8-12 32 15,3-4-32-15,11-10 15 0,0 0-15 0,-24 17 16 0,-7 2-16 16,31-19 21-16,0 0-21 0,-25 15 21 16,3 1-21-16,22-16 22 0,0 0-22 0,-20 8 23 0,3-1-23 15,17-7 38-15,0 0-38 0,-14 4 39 0,4-3-39 0,10-1 31 16,0 0-31-16,-9 0 31 0,4-3-31 0,5 3 3 15,0 0-3-15,3-5 4 0,8-4-4 0,-11 9-1 16,0 0 1-16,19-7 0 0,7-1 0 0,-26 8-4 16,0 0 4-16,29-5-4 0,5 0 4 0,-34 5-16 15,0 0 16-15,34-2-15 0,0 4 15 0,-3-1-40 16,-2 1 40-16,-1 0-39 0,-3-1 39 0,-25-1-75 16,0 0 75-16,31 0-75 0,2-1 75 0,-33 1-104 0,0 0 104 15,40-7-103-15,6-7 103 0,39-6-269 16</inkml:trace>
  <inkml:trace contextRef="#ctx0" brushRef="#br0" timeOffset="99120.567">21527 11144 102 0,'0'0'0'0,"0"-5"0"0,0-7 0 0,0-4-17 16</inkml:trace>
  <inkml:trace contextRef="#ctx0" brushRef="#br0" timeOffset="99957.33">21526 11139 91 0,'0'0'0'0,"0"0"0"15,0-9 0-15,0 9 1 0,0 0-1 16,0-3 2-16,0 1-2 0,0 2 18 0,0 0-18 0,0 0 18 16,0 0-18-16,0 0 8 0,0 0-8 0,0 0 9 15,0 0-9-15,0 0 25 0,0 0-25 16,0 0 26-16,0 0-26 0,0 0 6 0,0 0-6 0,0 0 7 16,0 0-7-16,0 0 34 0,0 0-34 0,0 0 34 15,0 0-34-15,0 0 5 0,0 0-5 0,0 0 5 16,-4 3-5-16,4-3 17 0,0 0-17 0,0 0 17 15,0 0-17-15,0 0 9 0,0 0-9 0,0 0 9 16,0 0-9-16,0 0 9 0,0 0-9 0,0 0 9 16,0 0-9-16,0 0 8 0,0 0-8 0,0 0 8 0,-3 2-8 15,3-2 3-15,0 0-3 0,0 0 4 0,-2 2-4 16,2-2 12-16,0 0-12 0,0 0 12 0,-5 3-12 16,5-3 14-16,0 0-14 0,0 0 15 0,-6 0-15 0,6 0 15 15,0 0-15-15,-3 4 15 0,-2-4-15 16,5 0 4-16,0 0-4 0,-7 0 5 0,-2 1-5 0,9-1 3 15,0 0-3-15,-9 2 3 0,-1 0-3 0,10-2 11 16,0 0-11-16,-11 2 11 0,3-1-11 0,8-1 14 16,0 0-14-16,-7 4 15 0,-2-3-15 0,9-1 15 15,0 0-15-15,-9 4 15 0,2-2-15 0,7-2 26 16,0 0-26-16,-5 1 26 0,0 3-26 16,5-4 6-16,0 0-6 0,-4 0 7 0,-1 0-7 0,5 0 17 0,0 0-17 15,-3 1 17-15,-1-1-17 0,4 0 8 0,0 0-8 16,-3 2 9-16,1-2-9 0,2 0 24 0,0 0-24 0,-4 2 25 15,3-2-25-15,1 0 30 0,0 0-30 16,-4 2 30-16,1-2-30 0,3 0 20 0,0 0-20 0,-4 1 20 16,3-1-20-16,1 0 18 0,0 0-18 0,0 0 19 15,-4 4-19-15,4-4 18 0,0 0-18 0,0 0 18 16,0 0-18-16,0 0 15 0,0 0-15 0,0 0 15 16,0 0-15-16,0 0 26 0,0 0-26 0,0 0 26 15,0 0-26-15,0 0 6 0,0 0-6 0,0 0 7 16,0 0-7-16,0 0 5 0,0 0-5 0,0 0 5 15,0 0-5-15,0 0 3 0,0 0-3 0,0 0 3 16,5 0-3-16,-5 0 0 0,0 0 0 0,5 0 0 16,2 0 0-16,-7 0 0 0,0 0 0 0,13 0 0 0,-3 0 0 15,-10 0 0-15,0 0 0 0,16 0 0 16,5 0 0-16,-21 0-2 0,0 0 2 0,24 0-1 16,4 0 1-16,0 0-2 0,-6 0 2 0,-1-4-1 0,-1 3 1 15,-3-3-1-15,-3 1 1 0,-2-2-1 0,-3 1 1 16,-2 2 0-16,3 2 0 0,-1-1 0 0,0-3 0 0,-1 1 1 15,1-2-1-15,-2 1 2 0,-3 1-2 0,1 1 1 16,-2 0-1-16,1 1 2 0,-1 1-2 0,1 0 0 16,-1 0 0-16,1 0 0 0,-3 0 0 0,-1 0-3 15,7 0 3-15,-7 0-3 0,4 0 3 0,-4 0-15 16,3 0 15-16,-3 0-14 0,0 0 14 0,0 0-26 16,0 0 26-16,0 0-25 0,0 0 25 0,0 0-54 0,0 0 54 15,0 0-53-15,0 0 53 0,0 0-86 0,0 0 86 16,0 0-85-16,0 0 85 0,0 0-402 0</inkml:trace>
  <inkml:trace contextRef="#ctx0" brushRef="#br0" timeOffset="100508.281">21595 11007 1121 0,'0'0'0'0,"0"0"-129"16,-2-5 129-16,2 5-129 0,0-5 129 0,0 5-67 15,0 0 67-15,0 0-67 0,0 0 67 0,0 0-67 16,0 0 67-16,0 0-66 0,0 0 66 0,0 0-47 16,0 0 47-16,0 0-46 0,0 0 46 0,0 0-1 0,0 0 1 15,0 0 0-15,0 0 0 0,0 0 9 0,0 0-9 16,0 0 9-16,0 0-9 0,0 0 30 0,0 0-30 15,0 0 30-15,0 0-30 0,0 0 20 0,0 0-20 16,0 0 20-16,0 0-20 0,0 0 5 0,0 0-5 0,0 0 5 16,0 0-5-16,0 3 15 0,0 2-15 0,0-1 16 15,0 4-16-15,4 4 33 0,1 5-33 0,-3-1 33 16,0 1-33-16,-2-17 10 0,0 0-10 0,3 32 10 16,2 8-10-16,-5-40 12 0,0 0-12 0,4 39 13 15,1 1-13-15,-5-40 9 0,0 0-9 0,0 36 10 16,2-2-10-16,-2-34 0 0,0 0 0 0,2 31 0 15,-1-2 0-15,-1-29-103 0,0 0 103 0,4 22-102 16,-1 0 102-16,-3-22-96 0,0 0 96 0,11 5-95 16,4-10 95-16,12 5-213 0</inkml:trace>
  <inkml:trace contextRef="#ctx0" brushRef="#br0" timeOffset="106649.639">21520 11019 1020 0,'0'0'0'15,"0"0"-291"-15,0 0 291 0,-3-5-291 16,-1-2 291-16,4 7-67 0,0 0 67 0,-1-5-67 0,-1 1 67 0,2 4 15 16,0 0-15-16,0-3 16 0,0 1-16 15,0 2 56-15,0 0-56 0,0 0 57 0,0-3-57 0,0 3 48 16,0 0-48-16,0 0 48 0,0 0-48 0,0 0 31 15,0 0-31-15,0 0 31 0,-4 3-31 0,4-3 1 16,0 0-1-16,-3 0 2 0,-2 2-2 0,5-2 0 16,0 0 0-16,-6 2 0 0,1-1 0 0,5-1 1 15,0 0-1-15,-10 2 2 0,-1 0-2 0,11-2 3 0,0 0-3 16,-8 3 4-16,-6-3-4 0,14 0 12 0,0 0-12 16,-7 0 13-16,-2 0-13 0,9 0 1 0,0 0-1 15,-9 2 1-15,4-2-1 0,5 0 1 0,0 0-1 0,-5 2 1 16,1-2-1-16,4 0 3 0,0 0-3 0,-3 1 3 15,1-1-3-15,2 0 5 0,0 0-5 0,0 0 5 16,-2 2-5-16,2-2 14 0,0 0-14 0,0 0 15 16,0 0-15-16,0 0 22 0,0 0-22 0,0 0 23 15,0 0-23-15,0 0 14 0,0 0-14 0,0 0 15 16,0 0-15-16,0 0 18 0,0 0-18 16,4 5 18-16,5-3-18 0,-9-2 15 0,0 0-15 0,12 3 15 15,2 1-15-15,-14-4 16 0,0 0-16 0,24 3 17 16,7 1-17-16,-3-3 25 0,2 1-25 0,-6 0 26 15,-3-2-26-15,-2 1 12 0,-1 1-12 0,-8 2 13 16,1-4-13-16,-3 0 35 0,5 0-35 0,-3 1 36 0,-1 1-36 16,1 0 18-16,1-2-18 0,-4 0 19 0,-2 0-19 15,2 0 29-15,0 0-29 0,-4 0 29 0,1 0-29 16,-1 0 6-16,3 0-6 0,-3 0 7 0,0 0-7 16,3 0 27-16,-6 0-27 0,0 0 27 0,0 0-27 0,0 0 19 15,0 0-19-15,0 0 20 0,0 0-20 0,0 0 16 16,0 0-16-16,0 0 17 0,0 0-17 0,0 0 27 15,0 0-27-15,0 0 27 0,0 0-27 0,0 0 20 16,0 0-20-16,0 0 20 0,0 0-20 0,-4 0 17 16,-1 1-17-16,0-1 17 0,1 0-17 0,-4 2 18 15,-3 2-18-15,4-4 18 0,4 0-18 0,-8 1 8 16,1-1-8-16,1 2 9 0,2 1-9 0,7-3 9 0,0 0-9 16,-26 9 10-16,-12-2-10 15,38-7 0-15,0 0 0 0,-33 8 0 0,-2 1 0 0,35-9-11 16,0 0 11-16,-35 3-10 0,-7 3 10 0,42-6-27 0,0 0 27 0,-31 3-27 15,3-3 27-15,28 0-13 0,0 0 13 16,-23 3-13-16,7-3 13 0,3-3-6 0,0-2 6 0,6 5-5 16,6 2 5-16,1-2-4 0,-4 3 4 0,4-3-3 15,0 3 3-15,0-3-2 0,-2 4 2 0,2-4-2 16,0 0 2-16,0 0-5 0,0 0 5 0,0 0-4 16,-3 1 4-16,3-1-12 0,0 0 12 0,0 0-12 15,0 0 12-15,0 0-15 0,0 0 15 0,3 0-15 16,4 2 15-16,-7-2-16 0,0 0 16 0,16 0-15 15,1 0 15-15,-17 0-26 0,0 0 26 0,27 0-26 16,6 0 26-16,-2 0-20 0,4 0 20 0,-4 0-20 16,-1 0 20-16,-6 2-17 0,1 1 17 0,-6-3-17 15,-2-3 17-15,-1-1-27 0,1-1 27 0,-4 2-27 16,-1 3 27-16,2 0-7 0,-2-2 7 0,-2 2-6 0,-3 2 6 16,-7-2-17-16,0 0 17 0,9 0-17 15,0-2 17-15,-9 2-9 0,0 0 9 0,7 0-8 0,0-1 8 0,-7 1-9 16,0 0 9-16,7 0-9 0,-6 0 9 15,-1 0-8-15,0 0 8 0,4 0-8 0,-1 0 8 16,-3 0-4-16,0 0 4 0,0 0-3 0,0 0 3 0,0 0 2 16,0 0-2-16,0 0 2 0,-7 0-2 0,2 0 3 15,-2 0-3-15,0 0 3 0,0 0-3 0,-3 0 6 16,-4 0-6-16,3 1 7 0,-4 1-7 0,-3 1 1 0,-1-3-1 16,3 0 1-16,1 0-1 0,15 0 2 0,0 0-2 15,-26 0 3-15,-6 0-3 0,32 0 1 0,0 0-1 0,-24 0 2 16,-1 0-2-16,25 0 9 0,0 0-9 15,-19 0 10-15,2 0-10 0,17 0 15 0,0 0-15 0,-14 2 15 16,4-2-15-16,10 0 15 0,0 0-15 0,-9 0 15 16,5-2-15-16,4 2 16 0,0 0-16 0,-7 0 17 15,6 0-17-15,1 0 4 0,0 0-4 0,0 0 4 16,-4-3-4-16,4 3 0 0,0 0 0 0,0 0 1 16,0 0-1-16,0 0-2 0,0 0 2 0,7-2-1 15,7 1 1-15,2-3-32 0,5-1 32 0,-2 0-32 16,0 1 32-16,2 3-35 0,1 1 35 0,-1-2-34 15,0-3 34-15,0 3-15 0,-2 2 15 0,-1-2-14 16,-4-1 14-16,1 0-21 0,-1-1 21 0,0 2-21 16,-5 2 21-16,-9 0-9 0,0 0 9 0,12 0-8 15,0 0 8-15,-12 0-4 0,0 0 4 0,14 0-4 0,-5 0 4 16,-9 0-1-16,0 0 1 0,9 0 0 16,-2 0 0-16,-7 0 0 0,0 0 0 0,5 0 0 0,-2 0 0 15,-3 0 3-15,0 0-3 0,0 0 3 0,4 0-3 0,-4 0 37 16,0 0-37-16,0 0 38 0,0 0-38 0,-4 0 28 15,1-1-28-15,-4-1 28 0,0 0-28 0,-3 1 1 16,-4 1-1-16,1-4 1 0,-1 2-1 0,-3 1 0 16,-2 1 0-16,3 0 0 0,6-2 0 0,-8 2-1 15,-3 0 1-15,-3 2 0 0,-6-1 0 0,30-1-4 16,0 0 4-16,-34 2-3 0,-5 2 3 0,39-4-3 16,0 0 3-16,-35 1-3 0,2 1 3 0,33-2-5 15,0 0 5-15,-26 2-5 0,5-2 5 0,21 0-3 0,0 0 3 16,-21 1-3-16,7-1 3 0,14 0 3 0,0 0-3 15,-12 2 3-15,4-2-3 0,8 0 32 16,0 0-32-16,-7 4 32 0,1-4-32 0,6 0 1 0,0 0-1 0,-3 0 2 16,1 0-2-16,2 0-2 0,0 0 2 0,7-4-1 15,5 2 1-15,-12 2-18 0,0 0 18 0,19-1-18 16,9-3 18-16,-28 4-40 0,0 0 40 0,32-1-40 16,6 1 40-16,-3 0-38 0,-6 0 38 0,-2 0-37 15,-3-4 37-15,-3 4-34 0,-4 4 34 0,1-8-33 16,-8 2 33-16,4 2-4 0,2 0 4 15,-6 0-3-15,-1-1 3 0,0 1-10 0,-1-2 10 0,1 2-10 16,-2 0 10-16,-7 0-15 0,0 0 15 0,7 0-15 16,2 2 15-16,-9-2-8 0,0 0 8 0,7 0-8 15,0 0 8-15,-7 0-4 0,0 0 4 0,5 0-3 0,-2 0 3 16,-3 0-1-16,0 0 1 0,6 0 0 0,-6 0 0 16,0 0 30-16,0 0-30 0,0 0 30 0,0 0-30 15,-4 0 31-15,-3 0-31 0,2 0 31 0,1 0-31 0,-3 0 14 16,-3 0-14-16,-2 0 15 0,-4 0-15 15,-3 1 13-15,-4 1-13 0,8-2 14 0,2 0-14 0,13 0 4 16,0 0-4-16,-27 4 4 0,-10-4-4 0,37 0 7 16,0 0-7-16,-31 1 7 0,-1 1-7 0,32-2 7 15,0 0-7-15,-29 0 7 0,3 0-7 0,26 0 14 16,0 0-14-16,-23 0 15 0,2 0-15 0,21 0 8 0,0 0-8 16,-19 0 8-16,8 0-8 0,11 0 9 15,0 0-9-15,-12 0 9 0,3 0-9 0,9 0 15 0,0 0-15 16,-7 0 15-16,6 0-15 0,1 0 14 15,0 0-14-15,-5 0 15 0,1 2-15 0,4-2 25 0,0 0-25 0,0 0 26 16,-3 0-26-16,3 0 0 0,0 0 0 0,0 0 1 16,0 0-1-16,0 0 0 0,0 0 0 0,3 0 0 15,6 1 0-15,-9-1 0 0,0 0 0 0,8 2 0 16,8-2 0-16,-16 0-1 0,0 0 1 16,21 4 0-16,5-4 0 0,-26 0-6 0,0 0 6 0,28 3-6 15,5-3 6-15,-7 0-8 0,-1 0 8 0,-6 2-8 16,-3-1 8-16,-1 1-24 0,1 2 24 0,-6-1-23 15,-3-3 23-15,2 0-65 0,1 0 65 0,3 0-65 16,-1 2 65-16,-12-2-122 0,0 0 122 0,24 0-121 16,8 0 121-16,-32 0-105 0,0 0 105 0,41-9-104 15,10-5 104-15,41-8-241 0</inkml:trace>
  <inkml:trace contextRef="#ctx0" brushRef="#br0" timeOffset="129481.912">22141 10632 337 0,'0'0'0'0,"12"-4"0"0,7 3 0 0,-12-1-1 15,-5 0 1-15,1 0-1 0,1 2 1 0,-4 0 0 16,-7-1 0-16,7 1 0 0,-4 0 0 0,4 0 13 15,-3 0-13-15,3 0 13 0,0 0-13 0,0 0 41 16,-4 0-41-16,4 0 42 0,-3 0-42 0,3 0 48 16,-4 0-48-16,4 0 49 0,0 0-49 0,0 0 53 15,-3 0-53-15,3 0 54 0,0 0-54 0,0 0 39 16,0 0-39-16,0 0 39 0,-2 0-39 0,2 0 18 0,0 0-18 16,0 0 19-16,0 0-19 0,0 0 36 15,-5 0-36-15,5 0 37 0,0 0-37 0,0 0 19 0,0 0-19 16,0 0 20-16,0 0-20 0,0 0 18 0,0 0-18 15,0 0 18-15,0 0-18 0,0 0 18 0,-4-4-18 0,4 4 18 16,0-3-18-16,0 3 1 0,0 0-1 0,0 0 1 16,0 0-1-16,0 0 1 0,0 0-1 0,0 0 1 15,0 0-1-15,0 0 0 0,0 0 0 0,0 0 1 16,0 0-1-16,0 0 0 0,0 0 0 0,0 0 1 16,2 3-1-16,1 1 0 0,1-3 0 0,-1 5 1 15,1 2-1-15,-4-8 0 0,0 0 0 0,7 29 1 16,2 14-1-16,-9-43 0 0,0 0 0 0,7 55 0 15,1 10 0-15,-4-3 0 0,1 3 0 0,-2-14 0 16,-1-3 0-16,-2-48 0 0,0 0 0 0,2 62 0 16,3 6 0-16,-3 6 5 0,1 0-5 0,1-30 6 15,-1-25-6-15,-3-19 22 0,0 0-22 0,6 29 23 0,1-1-23 16,-7-28 38-16,0 0-38 0,5 20 38 0,3-3-38 16,-8-17 31-16,0 0-31 0,4 14 31 0,3-5-31 15,-7-9 44-15,0 0-44 0,3 6 44 0,1-2-44 0,-4-4 35 16,0 0-35-16,3 2 35 0,1-4-35 0,-4 2 33 15,0 0-33-15,5-7 34 0,-1-5-34 0,-4 12 8 16,0 0-8-16,5-27 8 0,-3-11-8 0,-2 38 0 16,0 0 0-16,5-53 0 0,0-16 0 0,-5 69-2 15,0 0 2-15,9-70-2 0,-1-9 2 0,-8 79-33 16,0 0 33-16,14-101-32 0,2-19 32 0,-16 120-35 0,0 0 35 16,17-97-35-16,1 7 35 0,-18 90-33 15,0 0 33-15,12-71-32 0,0 12 32 0,-12 59-8 16,0 0 8-16,9-44-8 15,-6 16 8-15,-3 28 29 0,0 0-29 0,6-27 29 0,-5 8-29 0,-1 19 47 0,0 0-47 16,4-17 48-16,-2 5-48 0,-2 12 48 0,0 0-48 0,0-10 48 16,-2 3-48-16,2 7 33 0,0 0-33 0,-2-5 33 15,2 1-33-15,0 4 9 0,0 0-9 16,0 0 9-16,-2-3-9 0,2 3 29 0,0 0-29 0,0 0 29 16,0 0-29-16,0 0 10 0,0 0-10 0,0 0 11 15,2-2-11-15,-2 2 18 0,0 0-18 0,0 0 19 16,0 0-19-16,0 0 24 0,0 0-24 0,0 0 25 15,0 0-25-15,0 0 3 0,0 0-3 0,0 0 3 16,0 0-3-16,0 0 7 0,0 0-7 0,0 0 7 16,0 0-7-16,0 0 3 0,0 0-3 0,0 0 4 0,0 0-4 15,0 0 5-15,0 0-5 0,0 0 6 0,7-7-6 16,-7 7 13-16,0 0-13 0,11-5 13 16,3-2-13-16,-14 7 1 0,0 0-1 0,24-8 1 0,9-3-1 15,-33 11 15-15,0 0-15 0,37-10 15 16,3 0-15-16,-40 10 1 0,0 0-1 0,47-9 1 0,7 1-1 15,-54 8 3-15,0 0-3 0,49-4 4 0,-1 1-4 16,-48 3 12-16,0 0-12 0,49-5 12 0,2 3-12 0,-51 2 14 16,0 0-14-16,36-2 15 0,-6 2-15 0,-30 0 34 15,0 0-34-15,22 0 34 0,-11 0-34 0,-11 0 1 16,0 0-1-16,7 0 2 0,-5 0-2 0,-2 0 7 16,0 0-7-16,3-1 7 0,1-1-7 0,-4 2 0 15,0 0 0-15,0 0 0 0,3-4 0 0,-3 4-27 0,0 0 27 16,0 0-27-16,4 0 27 0,-4 0-83 0,0 0 83 0,0 0-82 15,5 4 82-15,0-4-1189 0</inkml:trace>
  <inkml:trace contextRef="#ctx0" brushRef="#br0" timeOffset="130397.006">22571 10692 147 0,'0'0'0'0,"7"-12"0"0,1-9 0 0,-4 13-1 16,-2 8 1-16,1-4 0 0,-3 4 0 0,0 0 13 0,0 0-13 15,0 0 14-15,0 0-14 0,0 0 69 0,0 2-69 16,0-2 69-16,0 0-69 0,0 0 65 15,0 0-65-15,0 0 65 0,-3 3-65 0,3-3 71 0,0 0-71 16,0 0 71-16,0 0-71 0,0 0 55 0,0 0-55 16,0 0 56-16,0 0-56 0,0 0 40 15,0 0-40-15,0 0 41 0,3-1-41 0,-3 1 35 0,4-4-35 0,-4 4 36 16,3-3-36-16,-3 3 38 0,4-4-38 0,-4 4 39 16,5-1-39-16,0 1 38 0,-3-2-38 0,-2 2 39 15,3-2-39-15,-3 2 25 0,4-3-25 0,-4 3 26 16,2-4-26-16,-2 4 27 0,0 0-27 0,0 0 27 15,0 0-27-15,0 0 1 0,0 0-1 0,0 0 1 16,5-1-1-16,0-1 1 0,4-2-1 0,-6 3 2 16,4-3-2-16,-7 4 0 0,0 0 0 0,7-1 0 15,0 1 0-15,-7 0-2 0,0 0 2 0,9 1-1 16,0 3 1-16,-9-4-2 0,0 0 2 0,8 3-2 0,1 6 2 16,-9-9 0-16,0 0 0 0,9 10 0 0,-4 7 0 15,-5-17 3-15,0 0-3 0,3 19 3 0,-3 7-3 0,0-26 22 16,0 0-22-16,-3 27 23 0,-2 4-23 15,5-31 22-15,0 0-22 0,-9 31 23 0,-2-4-23 16,11-27 24-16,0 0-24 0,-10 28 25 0,-6-4-25 16,16-24 23-16,0 0-23 0,-14 18 24 0,0-2-24 15,14-16 34-15,0 0-34 0,-10 13 34 0,1-4-34 0,9-9 19 16,0 0-19-16,-5 7 20 0,0-4-20 0,5-3 47 16,0 0-47-16,-4 4 47 0,3-4-47 0,1 0 45 15,0 0-45-15,0 0 45 0,0 0-45 0,0 0 10 16,0 0-10-16,0 0 11 0,0 0-11 0,0 0 15 0,0 0-15 15,0 0 15-15,-6 1-15 0,6-1 16 16,0 0-16-16,-3 0 17 0,1 0-17 0,2 0 7 0,0 0-7 0,0 0 8 16,0-3-8-16,0 3-1 0,0 0 1 0,0 0-1 15,0-2 1-15,0 2-17 0,0 0 17 0,0 0-17 16,4-3 17-16,-4 3-40 0,0 0 40 0,5 0-40 16,2-2 40-16,-7 2-32 0,0 0 32 0,10 0-32 15,6 2 32-15,-16-2-22 0,0 0 22 0,17 3-22 16,1-3 22-16,-18 0-36 0,0 0 36 0,21 2-36 15,0 0 36-15,-21-2-48 0,0 0 48 0,17 1-48 16,1 1 48-16,-18-2-69 0,0 0 69 0,15 0-68 16,-1 0 68-16,-14 0-120 0,0 0 120 0,12-2-120 15,-3 1 120-15,12-3-597 0</inkml:trace>
  <inkml:trace contextRef="#ctx0" brushRef="#br0" timeOffset="131413.177">22965 10651 393 0,'0'0'0'15,"-9"8"0"-15,-3 8 0 16,8-13 1-16,6-3-1 0,3-2 1 0,-1 1-1 0,1-3 13 0,0-1-13 16,-1 3 14-16,-1 1-14 0,-3 1 21 0,0-4-21 15,0 4 21-15,3-7-21 0,-3 7 39 16,0 0-39-16,0 0 39 0,0 0-39 0,0 0 42 0,0 0-42 0,0 0 43 16,0 0-43-16,0 0 40 0,0 0-40 0,0 0 41 15,0 0-41-15,0 0 41 0,-3 0-41 0,3 0 42 16,0 0-42-16,0 0 34 0,0 0-34 0,0 0 35 15,-3 0-35-15,3 0 23 0,-6-1-23 0,6 1 24 16,-3-2-24-16,3 2 35 0,0 0-35 0,0 0 36 16,0 0-36-16,0 0 20 0,0 0-20 0,0 0 20 15,0 0-20-15,0 0 18 0,0 0-18 0,0 0 19 16,-4 3-19-16,4-3 10 0,0 0-10 0,-3 4 10 16,-2-1-10-16,5-3 34 0,0 0-34 0,-7 9 35 0,-4 3-35 15,11-12 26-15,0 0-26 0,-9 18 26 0,-4 1-26 16,13-19 24-16,0 0-24 0,-13 24 25 0,1 0-25 15,12-24 40-15,0 0-40 0,-10 24 40 0,-1-1-40 0,11-23 32 16,0 0-32-16,-5 20 33 0,2 1-33 0,3-21 3 16,0 0-3-16,0 15 3 0,1-3-3 0,-1-12-1 15,0 0 1-15,11 7 0 0,8-7 0 0,-19 0-10 16,0 0 10-16,17-7-9 0,2-5 9 16,-19 12-10-16,0 0 10 0,16-14-10 0,0-4 10 0,-16 18-2 15,0 0 2-15,12-16-1 0,-3 1 1 0,-9 15 3 16,0 0-3-16,7-12 4 0,-4 0-4 0,-3 12 34 15,0 0-34-15,2-12 34 0,1 5-34 0,-3 2 35 0,4 1-35 16,-2 1 36-16,1-2-36 0,-1 1 15 0,-2 1-15 16,3-1 15-16,4 3-15 0,-3-1 7 0,1-1-7 0,-5 3 7 15,0-2-7-15,0 2 1 0,-3-5-1 0,3 5 1 16,-4-4-1-16,4 4 14 0,-2-3-14 0,1-2 15 16,1 1-15-16,0 1 22 0,0-1-22 0,0 4 22 15,0-3-22-15,0 3 22 0,0 0-22 0,0 0 22 16,0 0-22-16,0 0 16 0,0 0-16 0,0 0 17 15,0 0-17-15,0 0 10 0,0 0-10 0,0 0 10 16,0 0-10-16,0 0 4 0,0 0-4 0,0 0 5 16,0 0-5-16,0 0 3 0,0 0-3 0,0 0 3 15,0 0-3-15,0 0-61 0,0 0 61 0,0 0-60 16,0 0 60-16,0 0-54 0,0 0 54 0,0 0-53 16,0 0 53-16,0 0-41 0,0 0 41 0,0 0-40 15,0 0 40-15,0 0-32 0,0 0 32 0,0 0-32 16,0 0 32-16,0 0-22 0,0 0 22 0,0 0-22 0,0 0 22 15,0 0-35-15,0 0 35 0,0 3-34 0,1 3 34 16,-1-6-29-16,0 0 29 0,2 18-29 0,0 13 29 16,-2-31-24-16,0 0 24 0,0 36-23 0,-2 9 23 15,4-6-10-15,0 1 10 0,-4-15-10 0,0-13 10 0,0 0-2 16,1-5 2-16,4 14-1 0,4 6 1 16,-7-8 3-16,0 2-3 0,0-6 3 0,2-8-3 0,-2 1 8 15,0 1-8-15,0-4 9 0,0-1-9 16,0 2 16-16,-2-4-16 0,2 1 17 0,-3 1-17 15,1-1 33-15,-2 1-33 0,1-1 34 0,-2 2-34 0,-2-1 26 0,-2-1-26 16,0 1 26-16,2 1-26 0,7-5 4 0,0 0-4 16,-17 0 5-16,-6 0-5 0,23 0-33 0,0 0 33 15,-26-11-32-15,0-2 32 0,26 13-92 16,0 0 92-16,-21-24-92 0,5-7 92 0,-20-27-706 16</inkml:trace>
  <inkml:trace contextRef="#ctx0" brushRef="#br0" timeOffset="131963.708">22578 11219 91 0,'0'0'0'0,"10"-1"0"0,6-6 0 0,-16 7 146 16,0 0-146-16,9-4 147 0,-4 1-147 0,-5 3 105 16,0 0-105-16,3-2 105 0,1 2-105 0,-4 0 81 15,0 0-81-15,0 0 82 0,0 0-82 0,0 0 64 16,0 0-64-16,0 0 64 0,0 0-64 0,0 0 58 15,0 0-58-15,0 0 58 0,0 0-58 0,0 0 67 16,0 0-67-16,0 0 67 0,-5 4-67 0,5-4 52 0,0 0-52 16,0 0 52-16,-4 1-52 0,4-1 25 0,0 0-25 15,0 0 26-15,-3 2-26 0,3-2 19 0,0 0-19 0,0 0 20 16,0 5-20-16,0-5 1 0,0 0-1 0,0 0 2 16,7 0-2-16,-7 0 4 0,0 0-4 0,8 0 5 15,6 0-5-15,-14 0 2 0,0 0-2 0,21-3 2 16,5 1-2-16,-26 2 1 0,0 0-1 0,33-3 2 15,6-1-2-15,-3 1 4 0,1 1-4 0,-11 0 4 16,-7 1-4-16,2-1 0 0,-2 2 0 16,-3 0 1-16,-2-2-1 0,0 2 5 0,0-3-5 0,-4 1 6 15,4 2-6-15,-3 0 0 0,-4-2 0 0,0 2 0 16,-2-1 0-16,-2 1-48 0,1 1 48 0,-4-1-47 16,0 0 47-16,0 0-156 0,0 0 156 0,0 0-156 15,0 0 156-15,0 0-156 0,0 0 156 0,1 7-156 16,5-2 156-16,2 7-388 0</inkml:trace>
  <inkml:trace contextRef="#ctx0" brushRef="#br0" timeOffset="132161.211">22926 11391 191 0,'0'0'0'16,"2"-7"0"-16,1-2 0 0,3-10-84 0</inkml:trace>
  <inkml:trace contextRef="#ctx0" brushRef="#br0" timeOffset="132514.835">22951 11397 270 0,'0'0'0'0,"-4"-3"0"0,-5-4 0 0,9 7 115 0,0 0-115 0,-5-3 116 16,2-1-116-16,3 4 79 0,0 0-79 0,-13 7 79 15,-9 5-79-15,22-12 63 0,0 0-63 0,-28 16 64 16,-9 1-64-16,37-17 48 0,0 0-48 0,-27 13 49 16,2 1-49-16,4-2 47 0,2-2-47 0,-2 4 48 15,0 0-48-15,2 0 41 0,2-1-41 0,6-4 42 16,4-2-42-16,2-2 41 0,2-2-41 0,3 1 41 0,1-3-41 15,1 3 26-15,0-1-26 0,-2-3 26 0,3 2-26 16,-3-2 1-16,0 0-1 0,0 0 2 16,0 0-2-16,0 0 0 0,7 2 0 0,-2-2 1 0,2 0-1 15,-7 0 1-15,0 0-1 0,11 0 2 16,1-2-2-16,-12 2 0 0,0 0 0 0,19 0 0 0,7-2 0 16,-26 2 1-16,0 0-1 0,32 0 1 0,-1 0-1 15,0 2-5-15,4 1 5 0,-5-1-4 0,-6-2 4 0,4 0-33 16,-2-2 33-16,-7-1-33 0,-6 1 33 0,4-3-46 15,2 0 46-15,-8 3-46 0,-11 2 46 0,0 0-69 0,0 0 69 16,12-3-68-16,7-2 68 0,-19 5-115 16,0 0 115-16,16-9-114 0,-6-1 114 0,16-12-415 0</inkml:trace>
  <inkml:trace contextRef="#ctx0" brushRef="#br0" timeOffset="132868.457">23066 11442 942 0,'0'0'0'0,"3"-3"0"16,2 1 0-16,1 0 75 0,-1 2-75 0,2 0 76 15,1 0-76-15,-8 0 0 0,0 0 0 0,6 0 0 16,-3 0 0-16,-3 0 18 0,0 0-18 0,0 0 18 15,4 2-18-15,-4-2 37 0,0 0-37 0,0 0 38 0,0 0-38 16,0 0 38-16,0 0-38 0,0 0 39 0,-4 0-39 16,4 0 52-16,0 0-52 0,0 0 53 0,0 0-53 15,0 0 44-15,0 0-44 0,0 0 44 0,0 0-44 0,0 0-87 16,0 0 87-16,0 0-87 0,0 0 87 16,0 0-88-16,0 0 88 0,0 0-87 0,-5-2 87 0,5 2-107 15,0 0 107-15,-5-2-106 0,-1 1 106 0,6 1-130 16,0 0 130-16,-7-2-129 0,1-1 129 0,6 3-149 15,0 0 149-15,-7-6-148 0,-2 1 148 0,-7-3-170 16</inkml:trace>
  <inkml:trace contextRef="#ctx0" brushRef="#br0" timeOffset="133320.758">22985 11415 135 0,'0'0'0'0,"4"0"0"0,3 0 0 0,-7 0 84 0,0 0-84 16,3 0 85-16,1 0-85 0,-4 0 105 0,0 0-105 0,0 0 105 16,0 0-105-16,0 0 115 0,0 0-115 0,0 0 115 15,0 0-115-15,0 0 91 0,0 0-91 0,0 0 92 16,0 0-92-16,0 0 75 0,0 0-75 0,0 0 75 16,0 0-75-16,0 0 79 0,0 0-79 0,0 0 80 15,0 3-80-15,0-3 45 0,0 0-45 0,0 0 45 16,0 0-45-16,0 0 44 0,-2 3-44 0,2-3 44 0,-2 6-44 15,2-6 41-15,0 0-41 0,0 0 41 0,0 0-41 16,0 0 34-16,-3 0-34 0,3 0 34 0,-4 3-34 16,4-3 23-16,0 0-23 0,0 0 24 0,0 0-24 15,0 0 35-15,-1 2-35 0,1-2 36 0,0 0-36 16,0 0 2-16,0 0-2 0,0 0 2 0,-2 3-2 0,2-3 15 16,0 7-15-16,0-5 16 0,0-1-16 0,0 3 8 15,2 1-8-15,-2 0 9 0,0-1-9 0,0 2 8 16,0 1-8-16,1 10 9 0,5 11-9 0,-6-28 15 15,0 0-15-15,1 34 15 0,1 12-15 0,-2-46 38 16,0 0-38-16,-2 50 39 0,1 5-39 0,-1-11 2 16,2 3-2-16,-2-18 2 0,0-10-2 0,4-1 23 0,2-2-23 15,1-1 24-15,2 2-24 0,-2-1 0 16,4-4 0-16,-7-4 0 0,-1-4 0 0,-1-1-91 0,-1 1 91 16,1-4-91-16,0 0 91 0,0 0-121 0,0 0 121 0,6-26-120 15,7-19 120-15,2-25-1025 16</inkml:trace>
  <inkml:trace contextRef="#ctx0" brushRef="#br0" timeOffset="134210.794">23093 10404 91 0,'0'0'0'0,"7"0"0"0,6 0 0 16,-13 0 46-16,0 0-46 0,3 0 46 0,2 0-46 0,-5 0 44 16,0 0-44-16,0 0 44 0,0 0-44 15,0 0 29-15,0 0-29 0,-5 0 29 0,2-2-29 0,3 2 35 16,0 0-35-16,-4-3 36 15,1-1-36-15,3 4 37 0,0 0-37 0,-4-3 38 0,1-1-38 0,3 4 44 16,0 0-44-16,-6-3 44 0,1 1-44 0,5 2 58 16,0 0-58-16,-5-3 58 0,-4-1-58 0,9 4 61 15,0 0-61-15,-5-1 61 0,0-1-61 0,5 2 63 16,0 0-63-16,0 0 63 0,0 0-63 0,0 0 75 0,0 0-75 16,0 0 76-16,0 0-76 0,0 0 72 0,0 0-72 15,0 0 72-15,0 0-72 0,0 0 83 0,0 0-83 0,0 0 84 16,0 0-84-16,0 0 75 15,0 0-75-15,0 0 75 0,0 0-75 0,0 0 68 0,0 0-68 0,0 0 68 16,3 3-68-16,-3-3 43 0,0 0-43 0,9 14 44 16,7 7-44-16,-16-21 31 0,0 0-31 0,17 36 31 15,8 8-31-15,-25-44 8 0,0 0-8 0,31 52 8 16,5 8-8-16,-36-60 1 0,0 0-1 16,37 60 2-16,3 3-2 0,-40-63-150 0,0 0 150 0,30 46-149 15,-1-8 149-15,-29-38-96 0,0 0 96 0,61 86-965 16,-122-172 965-16</inkml:trace>
  <inkml:trace contextRef="#ctx0" brushRef="#br0" timeOffset="139106.423">7338 8389 516 0,'0'0'0'0,"0"-5"0"0,0-7 0 0,0 12 63 16,0 0-63-16,0-9 64 0,0 6-64 0,0 3 74 15,0 0-74-15,0 0 74 0,0 0-74 0,0 0 71 0,0 0-71 16,0 0 72-16,0 0-72 0,0 0 66 0,0 0-66 16,0 0 67-16,0 2-67 0,0-2 42 0,0 0-42 15,0 0 43-15,5 3-43 0,-5-3 3 0,0 0-3 0,9 7 3 16,3-4-3-16,-12-3-161 0,0 0 161 0,21 6-161 15,0 0 161-15,22 6-527 0</inkml:trace>
  <inkml:trace contextRef="#ctx0" brushRef="#br0" timeOffset="151732.687">23613 10986 158 0,'0'0'0'0,"0"0"0"16,0 0 0-16,0 0 70 0,0 0-70 0,0 0 70 15,0 0-70-15,0 0 86 0,0 0-86 0,0 0 86 16,0 0-86-16,0 0 70 0,0 0-70 0,0 0 71 16,0 0-71-16,0 0 68 0,0 0-68 0,0 0 69 0,0 0-69 15,0 0 60-15,0 0-60 0,0 0 60 0,0 0-60 16,0 0 57-16,0 0-57 0,5-1 58 0,-2-1-58 0,-3 2 34 16,0 0-34-16,14-4 34 0,9 3-34 15,-23 1 34-15,0 0-34 0,28-5 34 0,7-1-34 0,-35 6 44 16,0 0-44-16,38-1 44 15,5-4-44-15,-43 5 15 0,0 0-15 0,42-4 16 0,0 2-16 0,-42 2 22 16,0 0-22-16,42-1 23 0,0 1-23 0,-42 0 15 16,0 0-15-16,42-4 15 0,-2 4-15 15,-40 0 9-15,0 0-9 0,40 0 10 0,-2 0-10 16,-38 0 16-16,0 0-16 0,31 0 17 0,-6 0-17 16,-25 0 1-16,0 0-1 0,19 0 1 0,-5 0-1 0,-14 0-26 0,0 0 26 15,10 0-26-15,-4 0 26 0,-6 0-94 0,0 0 94 16,3 0-94-16,0 4 94 0,-3-4-124 0,0 0 124 15,-17 0-124-15,-11 0 124 0,-15 1-569 0</inkml:trace>
  <inkml:trace contextRef="#ctx0" brushRef="#br0" timeOffset="152229.979">23644 11075 382 0,'0'0'0'0,"7"-6"0"0,3-12 0 0,-10 18 49 16,0 0-49-16,6-6 49 0,-3 2-49 0,-3 4 42 16,0 0-42-16,0 0 42 0,0 0-42 0,0 0 24 15,0 0-24-15,0 0 25 0,0 4-25 0,0-4 65 16,0 0-65-16,0 0 66 0,-2 3-66 0,2-3 65 0,0 0-65 16,0 0 66-16,-1 5-66 0,1-5 58 0,0 0-58 15,3 5 59-15,6 2-59 0,-9-7 42 16,0 0-42-16,10 7 42 0,4-4-42 0,-14-3 70 0,0 0-70 15,21 4 70-15,5-2-70 0,-1 1 51 0,-3-3-51 16,-1 0 52-16,-2-3-52 0,-1 3 34 0,-1 0-34 16,1 0 34-16,-3 0-34 0,1 0 40 0,-2 3-40 15,5-3 40-15,5 0-40 0,-24 0 15 0,0 0-15 0,30-3 15 16,8 1-15-16,-38 2 7 0,0 0-7 0,40-4 7 16,7 1-7-16,-5 0-9 0,-3 3 9 0,-3-4-8 15,-6 2 8-15,-8 1-165 0,-4 1 165 0,-4 0-164 16,-4-2 164-16,-10 2-143 0,0 0 143 0,7-3-142 15,-3-3 142-15,6 0-565 0</inkml:trace>
  <inkml:trace contextRef="#ctx0" brushRef="#br0" timeOffset="153828.092">24675 10582 1132 0,'0'0'0'0,"0"0"-106"16,0 0 106-16,4-5-105 0,-4-4 105 0,0 9 1 15,0 0-1-15,2-5 1 0,-2 2-1 0,0 3 1 16,0 0-1-16,0-4 2 0,1 4-2 0,-1 0 0 15,0 0 0-15,0 0 0 0,2-3 0 0,-2 3 3 0,0 0-3 16,0 0 3-16,0 0-3 0,0 0 33 0,0 0-33 16,0 0 33-16,0 0-33 0,0 0 35 0,0 0-35 0,0 0 35 15,0 0-35-15,0 0 38 0,0 0-38 0,0 0 38 16,0 0-38-16,0 0 16 0,0 0-16 0,3 0 17 16,4-4-17-16,-7 4 31 0,0 0-31 0,11-3 31 15,1-2-31-15,-12 5 2 0,0 0-2 0,16-5 2 16,1-2-2-16,-17 7 6 0,0 0-6 0,19-4 7 15,4-2-7-15,-23 6 1 0,0 0-1 0,17-2 1 16,1 4-1-16,-18-2 0 0,0 0 0 0,17 3 0 16,-5 4 0-16,1-4 0 0,-3 1 0 0,-3 1 0 15,-3-2 0-15,-1 2-3 0,1-1 3 0,-3 1-2 16,-1-2 2-16,0 4-2 0,2 0 2 0,-2-2-2 16,0-3 2-16,0 1-2 0,-2-1 2 0,-1 7-2 15,-2-2 2-15,-2 5 0 0,0 5 0 0,1-7 1 0,1-1-1 16,5-9 9-16,0 0-9 0,-16 24 10 0,-4 3-10 15,20-27 26-15,0 0-26 0,-20 24 26 0,1-2-26 0,19-22 6 16,0 0-6-16,-14 19 7 0,-1-5-7 0,15-14 17 16,0 0-17-16,-11 12 17 0,2-5-17 0,9-7 33 15,0 0-33-15,-6 8 34 0,2-6-34 0,4-2 4 16,0 0-4-16,-3 3 5 0,1-1-5 0,2-2 18 16,0 0-18-16,0 0 18 0,5-3-18 0,-5 3 0 15,0 0 0-15,7-4 0 0,-4-3 0 0,-3 7-5 16,0 0 5-16,7-5-4 0,0 2 4 0,-7 3-33 15,0 0 33-15,9-5-33 0,0 3 33 0,-9 2-18 0,0 0 18 16,10-2-18-16,1 2 18 0,-11 0-29 16,0 0 29-16,12 2-29 0,-3 0 29 0,-9-2-7 0,0 0 7 15,8 5-6-15,-1-2 6 0,-7-3-5 0,0 0 5 16,9 9-5-16,0-1 5 0,-9-8-8 0,0 0 8 16,7 12-7-16,-2 0 7 0,-5-12 1 0,0 0-1 0,3 17 2 15,-3 6-2-15,0-23 42 0,0 0-42 0,-3 25 42 16,-6 4-42-16,-5-1 21 0,-5-2-21 0,10-9 21 15,6-7-21-15,3-10 31 0,0 0-31 0,-17 21 31 16,-10 3-31-16,27-24 6 0,0 0-6 0,-21 17 7 16,1 0-7-16,20-17 5 0,0 0-5 0,-16 14 5 15,2-3-5-15,14-11 0 0,0 0 0 0,-10 9 1 16,3-4-1-16,7-5-29 0,0 0 29 0,-9 5-29 16,2-5 29-16,7 0-111 0,0 0 111 0,-11-15-110 15,-3-9 110-15,14 24-133 0,0 0 133 0,-10-31-133 0,3-8 133 16,-10-32-611-16</inkml:trace>
  <inkml:trace contextRef="#ctx0" brushRef="#br0" timeOffset="154354.437">25095 10452 561 0,'0'0'0'0,"-3"2"0"0,-4-1 0 0,7-1 5 0,0 0-5 0,0 0 5 15,-2-3-5-15,2 3 33 0,0 0-33 0,0 0 34 16,3-5-34-16,-3 5 25 0,0 0-25 0,0 0 26 16,2-4-26-16,-2 4 54 0,0 0-54 0,0 0 54 15,0 0-54-15,0 0 69 0,0 0-69 0,0 0 69 16,0 0-69-16,0 0 71 0,0 0-71 0,0 0 71 15,0 0-71-15,0 0 45 0,0 0-45 0,0 0 45 16,0 0-45-16,0 0 38 0,0 0-38 0,0 0 38 16,0 0-38-16,0 0 40 0,0 0-40 0,0 0 40 15,0 0-40-15,0 0 3 0,0 0-3 0,0 0 4 16,0 0-4-16,0 0 18 0,0 0-18 0,0 0 18 16,0 0-18-16,0 0 3 0,0 0-3 0,0 0 4 15,0 0-4-15,0 0 2 0,0 0-2 0,0 0 2 16,0 0-2-16,0 0 5 0,0 0-5 0,2 4 5 15,0 3-5-15,-2-7 2 0,0 0-2 0,3 15 3 0,1 7-3 16,-4-22 5-16,0 0-5 0,3 26 5 0,2 5-5 0,-5-31 22 16,0 0-22-16,2 29 22 15,0 2-22-15,-2-31 2 0,0 0-2 0,3 27 2 0,3 1-2 16,-6-28 13-16,0 0-13 0,3 24 13 0,2-7-13 0,-5-17 9 16,0 0-9-16,4 15 9 0,-3-5-9 0,-1-10 0 15,0 0 0-15,4 9 0 0,-4-2 0 0,0-7-85 16,0 0 85-16,2 5-85 0,-2 0 85 15,0-5-176-15,0 0 176 0,0 3-176 0,1-1 176 0,1 3-625 0</inkml:trace>
  <inkml:trace contextRef="#ctx0" brushRef="#br0" timeOffset="154711.468">24912 10931 785 0,'0'0'0'0,"11"-12"0"16,8-8 0-16,-19 20 75 0,0 0-75 0,2-5 76 15,-4 7-76-15,2-2 50 0,0 0-50 0,0 0 51 16,-5 3-51-16,5-3 53 0,0 0-53 0,-4 2 53 16,2 1-53-16,2-3 45 0,0 0-45 0,0 3 46 0,2 1-46 15,-2-4 57-15,0 0-57 0,9 0 57 16,5 2-57-16,-14-2 39 0,0 0-39 0,19 0 40 0,5 0-40 15,-24 0 36-15,0 0-36 0,28 0 37 16,4 0-37-16,-32 0 50 0,0 0-50 0,31 0 51 0,2 0-51 16,-33 0 41-16,0 0-41 0,31 0 41 0,2 0-41 15,-33 0 11-15,0 0-11 0,30 0 11 0,-2 0-11 16,-28 0 1-16,0 0-1 0,28 0 1 0,-4-2-1 16,-24 2-46-16,0 0 46 0,21 0-46 0,-5-5 46 0,-16 5-130 15,0 0 130-15,15-2-129 0,-2 0 129 0,-13 2-146 16,0 0 146-16,8-1-145 0,-1-1 145 0,9-1-703 15</inkml:trace>
  <inkml:trace contextRef="#ctx0" brushRef="#br0" timeOffset="155327.819">25170 11130 774 0,'0'0'0'0,"5"-14"0"16,2-9 0-16,-7 23 27 0,0 0-27 0,5-12 27 16,-1 5-27-16,-1 2-59 0,-1 1 59 0,-2 4-58 15,0 0 58-15,4 0-48 0,1-2 48 0,-2-1-47 16,3 0 47-16,1-1 9 0,0-1-9 0,-1 2 10 16,-4 3-10-16,5-4 21 0,0 2-21 0,-2 1 21 15,-1 1-21-15,3 0 47 0,0-2-47 0,0 2 47 16,-2-2-47-16,4 4 36 0,1 0-36 0,-1-1 36 15,-2 1-36-15,2 2 8 0,3-1-8 0,-5 0 9 0,3 3-9 16,-10-6 21-16,0 0-21 0,9 6 21 0,0 3-21 16,-9-9 38-16,0 0-38 0,8 12 38 0,-1-3-38 15,-7-9 36-15,0 0-36 0,6 10 36 0,-3 2-36 0,-3-12 38 16,0 0-38-16,-5 24 39 0,-2 7-39 0,7-31 40 16,0 0-40-16,-11 29 40 0,-3 2-40 0,14-31 26 15,0 0-26-15,-20 34 26 0,-8 2-26 0,28-36 18 16,0 0-18-16,-25 31 18 0,1-2-18 0,24-29 35 15,0 0-35-15,-28 27 35 0,-3-5-35 0,31-22 18 16,0 0-18-16,-27 21 19 0,5-9-19 0,22-12 29 0,0 0-29 16,-18 12 29-16,6-3-29 15,12-9 37-15,0 0-37 0,-10 6 37 0,1-2-37 0,9-4 54 0,0 0-54 0,-7 3 55 16,2-3-55-16,5 0 37 0,0 0-37 16,-5 0 37-16,-1-1-37 0,6 1 41 0,0 0-41 15,-3-4 41-15,1-1-41 0,2 5 46 0,0 0-46 16,0-3 46-16,0-3-46 0,0 6 28 0,0 0-28 0,2-3 28 15,3-6-28-15,-5 9 26 0,0 0-26 0,9-6 26 16,1-1-26-16,-10 7 0 0,0 0 0 0,16-5 0 16,5-2 0-16,-21 7-8 0,0 0 8 0,26-4-7 15,9 3 7-15,-35 1-40 0,0 0 40 0,29 0-40 16,1-4 40-16,-30 4-37 0,0 0 37 0,28-2-37 16,0 2 37-16,-28 0-62 0,0 0 62 0,26 0-61 15,0-1 61-15,-26 1-90 0,0 0 90 0,33-5-89 16,7-6 89-16,33-4-1064 0</inkml:trace>
  <inkml:trace contextRef="#ctx0" brushRef="#br0" timeOffset="155797.642">25778 10945 113 0,'0'0'0'15,"0"0"0"-15,0-3 0 0,0 3 71 0,0 0-71 0,0 0 71 16,0 0-71-16,0 0 106 0,0 0-106 0,0 0 106 15,0 0-106-15,0 0 131 0,0 0-131 0,0 0 131 16,0 0-131-16,0 0 140 0,0 0-140 0,0 0 140 16,0 0-140-16,0 0 121 0,0 0-121 0,0 0 121 15,0 0-121-15,0 0 83 0,0 0-83 0,0 0 83 16,0 0-83-16,0 0 56 0,0 0-56 0,0 0 56 16,0 0-56-16,0 0 51 0,0 0-51 0,4 0 52 15,1-2-52-15,-5 2 12 0,0 0-12 0,12-2 13 16,4 2-13-16,-16 0 22 0,0 0-22 0,26 0 23 15,7 0-23-15,-33 0 3 0,0 0-3 0,36 2 3 16,8 1-3-16,-44-3 6 0,0 0-6 0,42 4 7 0,1-1-7 16,-43-3-46-16,0 0 46 0,37 4-46 0,-6-3 46 15,-31-1-163-15,0 0 163 0,26 4-162 0,-5-2 162 0,-21-2-158 16,0 0 158-16,26-4-157 0,2-3 157 0,26-5-643 16</inkml:trace>
  <inkml:trace contextRef="#ctx0" brushRef="#br0" timeOffset="156542.649">26480 10376 718 0,'0'0'0'0,"2"4"0"0,0 1 0 0,-2-5 62 16,0 0-62-16,0 0 63 0,0 0-63 0,0 0 56 15,0 0-56-15,0 0 56 0,0 0-56 0,0 0 41 0,0 0-41 16,0 0 41-16,1-2-41 0,-1 2 8 0,0 0-8 16,0 0 8-16,6-3-8 0,-6 3 19 0,0 0-19 15,0 0 20-15,5-5-20 0,-5 5 33 0,0 0-33 0,0 0 33 16,3-4-33-16,-3 4 18 0,0 0-18 0,0 0 18 15,0 0-18-15,0 0 29 0,0 0-29 0,0 0 29 16,0 0-29-16,0 0 20 0,0 0-20 0,0 0 20 16,0 0-20-16,0 0 0 0,0 0 0 0,0 0 0 15,0 0 0-15,0 0 0 0,0 0 0 0,0 0 1 16,0 0-1-16,0 0-1 0,0 0 1 0,0 4 0 16,2 1 0-16,-2-5-1 0,0 0 1 0,3 17-1 15,1 10 1-15,-4-27-4 0,0 0 4 0,3 31-3 16,-1 3 3-16,-2-34-1 0,0 0 1 15,4 40 0-15,1-1 0 0,-2-3 2 0,1-1-2 0,-2-11 3 16,-1-9-3-16,-1-15 3 0,0 0-3 0,7 24 3 0,4-4-3 16,-11-20 0-16,0 0 0 0,9 19 1 15,-1-3-1-15,-8-16-77 0,0 0 77 0,5 12-76 0,1-4 76 16,-6-8-163-16,0 0 163 0,3 7-163 0,1-2 163 16,3 7-511-16</inkml:trace>
  <inkml:trace contextRef="#ctx0" brushRef="#br0" timeOffset="156843.362">26315 10872 785 0,'0'0'0'0,"19"-9"0"0,12-1 0 0,-31 10 131 0,0 0-131 0,4 1 132 16,-17 10-132-16,13-11 107 0,0 0-107 0,-7 7 108 15,-3-1-108-15,10-6 54 0,0 0-54 16,-5 6 54-16,0-3-54 0,5-3 35 0,0 0-35 15,5 2 35-15,3-2-35 0,-8 0 13 16,0 0-13-16,18-2 14 0,6 2-14 0,-24 0 29 0,0 0-29 0,26-3 29 16,6-1-29-16,-32 4 47 0,0 0-47 0,33 0 48 15,3 0-48-15,-36 0 9 0,0 0-9 0,35 4 9 16,-2-1-9-16,-33-3 15 0,0 0-15 0,32 2 15 16,-4 3-15-16,-28-5 0 0,0 0 0 0,26 5 0 15,-7-2 0-15,-19-3-51 0,0 0 51 0,17 4-51 16,-4-3 51-16,-13-1-158 0,0 0 158 0,8 4-157 15,-3-4 157-15,9 0-840 0</inkml:trace>
  <inkml:trace contextRef="#ctx0" brushRef="#br0" timeOffset="157411.166">26572 11163 1177 0,'0'0'0'0,"6"-12"0"0,2-11 0 0,-6 18 140 16,-4 10-140-16,2-5 140 0,4 0-140 0,-1 0 61 15,4-1-61-15,-1-1 61 0,-3 0-61 0,4-3 22 16,0 0-22-16,-2 0 22 0,-1 0-22 0,3 0 15 16,0 0-15-16,-2 1 16 0,0 2-16 0,0 1 2 0,2-1-2 15,-2 2 2-15,1 0-2 0,-6 0 13 0,0 0-13 0,8 0 13 16,3 0-13-16,-1 2-34 0,3 1 34 0,-5-1-33 15,-1 0 33-15,-7-2-47 0,0 0 47 0,7 3-47 16,-2 2 47-16,-5-5-48 0,0 0 48 0,6 10-47 16,2 2 47-16,-8-12-24 0,0 0 24 0,2 16-23 15,0 1 23-15,-2-17-42 0,0 0 42 0,-4 26-42 16,-8 6 42-16,12-32-14 0,0 0 14 0,-12 29-13 16,-2 0 13-16,14-29-1 0,0 0 1 0,-14 28 0 15,-2-4 0-15,16-24 10 0,0 0-10 0,-17 24 10 16,-4-7-10-16,2 2 19 0,-2-4-19 0,9-5 20 15,5-4-20-15,0-1 16 0,0-2-16 0,7-3 17 16,0 0-17-16,0 0 26 0,0 0-26 0,0 0 26 16,-4 4-26-16,1-1 12 0,-1-3-12 0,4 0 13 15,-3 0-13-15,3 0 18 0,0 0-18 0,0 0 19 0,-2 2-19 16,2-2 24-16,-5 1-24 0,5-1 25 0,-3 0-25 16,3 0 0-16,0 0 0 0,0 0 1 0,0 0-1 0,0 0-4 15,0 0 4-15,5-1-4 0,3-1 4 0,-8 2-39 16,0 0 39-16,14-3-38 0,6-4 38 0,-20 7-7 15,0 0 7-15,29-4-6 0,8 3 6 0,-37 1-20 16,0 0 20-16,36-4-20 0,3 2 20 0,-39 2-50 16,0 0 50-16,40-1-50 0,3-3 50 0,-43 4-156 15,0 0 156-15,40-5-156 0,2-3 156 16,42-6-633-16</inkml:trace>
  <inkml:trace contextRef="#ctx0" brushRef="#br0" timeOffset="158324.79">27053 10568 1087 0,'0'0'0'0,"0"-5"0"0,-1 0 0 0,1 5 58 16,1-2-58-16,-1 2 58 15,0 0-58-15,0 0 38 0,0 0-38 0,0 0 39 0,0 0-39 16,0 0 18-16,0 0-18 0,0 0 18 0,0 0-18 0,0 0 15 16,0 0-15-16,0 0 15 0,0 0-15 0,0 0 43 15,0 0-43-15,0 0 44 0,0 0-44 0,0 0 1 16,2 2-1-16,1 1 1 0,3 4-1 0,-3 5 0 0,4 4 0 16,2 8 0-16,3 10 0 0,-12-34-12 0,0 0 12 15,11 48-12-15,-3 7 12 0,-1-2-19 16,0 0 19-16,-3-14-18 0,-1-8 18 0,1 2-9 0,-3-4 9 15,-1 2-9-15,0 0 9 0,2-4-5 0,0 0 5 16,1-3-4-16,3-7 4 0,-6-17 1 0,0 0-1 0,8 19 2 16,-1-3-2-16,-7-16 21 15,0 0-21-15,11 15 21 0,-1-3-21 0,-10-12 1 0,0 0-1 16,11 9 1-16,-1-6-1 0,-1 1 1 0,-2-8-1 16,-2 2 2-16,-2-3-2 0,-3 5 1 15,0 0-1-15,7-15 1 0,4-7-1 0,-11 22 7 0,0 0-7 16,3-30 8-16,-1-7-8 0,-2 37 22 0,0 0-22 0,0-43 23 15,-3-7-23-15,3 50 13 0,0 0-13 0,-4-55 14 16,1-6-14-16,3 61 10 0,0 0-10 0,-7-57 11 16,0 1-11-16,3 9 26 0,4 8-26 0,-5 7 26 15,3 6-26-15,-1 2 6 0,-1 2-6 16,3 4 6-16,-1 6-6 0,2 12 16 0,0 0-16 0,-2-17 17 0,0-2-17 16,2 19 8-16,0 0-8 0,-3-17 9 0,-1 2-9 15,4 15 15-15,0 0-15 0,-3-12 16 0,-1 5-16 16,4 7 33-16,0 0-33 0,-1-8 34 0,-1 4-34 0,2 4 40 15,0 0-40-15,0-7 40 0,0 2-40 0,0 5 24 16,0 0-24-16,0-3 25 0,0-1-25 0,0 4 41 16,0 0-41-16,0-3 42 0,2 1-42 0,-2 2 33 15,0 0-33-15,1-3 34 0,1-6-34 0,-2 9 13 16,0 0-13-16,7-8 14 0,4-3-14 0,-11 11 7 16,0 0-7-16,19-8 7 0,9-6-7 15,-28 14 1-15,0 0-1 0,38-9 1 0,9 1-1 0,-47 8 0 16,0 0 0-16,49-9 1 0,1 2-1 0,-3-1 0 15,0-2 0-15,-3 4 0 0,-2 0 0 0,-42 6 0 0,0 0 0 16,43-6 0-16,3 0 0 0,-8 0 0 16,-3-4 0-16,-7 8 0 0,-6-1 0 0,-3 3-13 0,-3-5 13 15,-4 5-12-15,-5 0 12 0,0 0-63 0,0 0 63 0,-3 0-62 16,-4 0 62-16,0 0-143 0,0 0 143 0,0 0-142 16,-4 5 142-16,4-5-149 0,0 0 149 0,-24 12-148 15,-16 9 148-15,-25 13-886 0</inkml:trace>
  <inkml:trace contextRef="#ctx0" brushRef="#br0" timeOffset="159158.709">27414 10786 1087 0,'0'0'0'0,"0"0"-32"0,0 0 32 0,0-5-32 15,0-2 32-15,0 7 59 0,0 0-59 0,0-4 59 16,2 1-59-16,-2 3 75 0,0 0-75 0,0 0 76 16,0 0-76-16,0 0 55 0,0 0-55 0,0 0 55 15,0 0-55-15,0 0 81 0,3 0-81 0,-3 0 82 16,4 0-82-16,-4 0 41 0,3-2-41 0,-3 2 41 16,4-5-41-16,-3 2 38 0,3-1-38 0,-2 1 39 15,1 1-39-15,2-1-1 0,0-1 1 0,1 1-1 0,-3-1 1 0,4 1-7 16,0 0 7-16,0 1-6 0,0-3 6 0,0 1-39 15,2 1 39-15,-1-4-39 0,1 2 39 0,0 1-13 16,-2 1 13-16,0 3-12 0,0 0 12 0,-4 0-37 16,1 3 37-16,-1-3-37 0,-1 0 37 0,1 4-30 15,1-2 30-15,1 3-30 0,0 2 30 0,-5-7-32 16,0 0 32-16,6 10-32 0,1 2 32 0,-7-12-32 16,0 0 32-16,7 17-32 0,0 5 32 0,-7-22-14 15,0 0 14-15,5 19-13 0,0 2 13 0,-5-21-21 0,0 0 21 16,2 19-21-16,-2-1 21 0,0-18-4 0,0 0 4 15,-2 18-3-15,0-3 3 0,2-15-1 0,0 0 1 16,-10 17 0-16,-4 2 0 0,14-19 2 0,0 0-2 16,-11 15 2-16,1-3-2 0,3-3 13 0,2-2-13 0,1-2 13 15,1-2-13-15,-1 2 9 16,3-1-9-16,-1-1 10 0,2 1-10 0,0-4 25 0,-4 0-25 0,4 0 26 16,-1 5-26-16,-1-2 36 0,0 4-36 0,0-5 36 15,2 0-36-15,0-2 12 0,-1 3-12 0,1-3 13 16,0 5-13-16,0-3 43 0,1 1-43 0,-1 1 44 15,0-1-44-15,0-3 0 0,0 4 0 0,0-4 1 16,0 1-1-16,0-1-49 0,0 0 49 0,0 0-49 16,4 0 49-16,-1 0-129 0,3 0 129 0,-3-1-128 15,1-3 128-15,-4 4-151 0,0 0 151 0,8-15-151 0,3-6 151 16,8-17-574-16</inkml:trace>
  <inkml:trace contextRef="#ctx0" brushRef="#br0" timeOffset="160027.384">27903 10719 1009 0,'0'0'0'0,"-8"3"0"0,-8 3 0 0,13-3 71 0,6-1-71 15,-3-2 72-15,7 1-72 0,-7-1 3 0,0 0-3 16,5 0 3-16,-1-1-3 0,-4 1 12 0,0 0-12 0,3-2 13 16,-1 0-13-16,-2 2 29 0,0 0-29 0,0 0 29 15,3-1-29-15,-3 1 38 0,0 0-38 0,0 0 38 16,0 0-38-16,0 0 45 0,0 0-45 0,0 0 45 16,-3 0-45-16,3 0 37 0,0 0-37 0,-4 0 37 15,1 0-37-15,3 0 16 0,0 0-16 0,-12 1 17 16,-4 3-17-16,16-4-6 0,0 0 6 0,-21 8-5 15,-5 4 5-15,26-12-39 0,0 0 39 0,-28 16-38 16,-1 8 38-16,29-24-3 0,0 0 3 0,-28 24-2 16,2 7 2-16,26-31-18 0,0 0 18 0,-21 25-18 15,5 1 18-15,4-2-8 0,3 0 8 0,2-9-8 16,4-6 8-16,3 1-4 0,1-1 4 0,6 3-3 16,4 7 3-16,-11-19-43 0,0 0 43 0,15 13-42 0,8-2 42 15,-23-11-36-15,0 0 36 0,30 5-35 0,1-5 35 16,-31 0-45-16,0 0 45 0,30-5-44 0,-1-4 44 15,-4 2-11-15,-4-1 11 0,-7-1-11 0,-4 2 11 16,-10 7-1-16,0 0 1 0,9-10-1 0,-2 5 1 16,-7 5 40-16,0 0-40 0,5-9 40 0,0 1-40 0,-5 8 61 15,0 0-61-15,4-7 61 0,-3 2-61 0,-1 5 57 16,0 0-57-16,0-4 58 0,0 1-58 0,0 3 35 16,0 0-35-16,0 0 36 0,0-4-36 0,0 4 10 15,0 0-10-15,0 0 11 0,-1-3-11 0,1 3 12 16,0 0-12-16,0 0 13 0,-2-5-13 0,2 5 8 0,0 0-8 15,-2-4 8-15,2 1-8 0,0 3 3 16,0 0-3-16,0 0 4 0,-2-4-4 0,2 4 12 16,0 0-12-16,0 0 12 0,0-3-12 0,0 3 8 0,0 0-8 15,0 0 8-15,0 0-8 0,0 0 8 16,0 0-8-16,0 0 9 0,0 0-9 0,0 0 15 0,0 0-15 16,0 0 15-16,0 0-15 0,0 0 1 0,0 0-1 0,0 0 1 15,0 0-1-15,0 0 3 0,0 0-3 0,0 0 4 16,0 0-4-16,0 0-7 0,0 0 7 0,0 0-6 15,0 0 6-15,0 0-26 0,0 0 26 0,0 0-26 16,0 5 26-16,2 0-22 0,0 0 22 0,0 2-22 16,1 0 22-16,1 3-17 0,1 4 17 0,-2-2-16 15,1-5 16-15,-1 5-18 0,2 0 18 0,-1 0-18 16,-2 0 18-16,-1 3-9 0,1 6 9 0,0-9-8 16,-2-2 8-16,0-10-1 0,0 0 1 0,-4 26-1 0,-1 8 1 15,5-34 0-15,0 0 0 0,-8 33 0 0,-3-1 0 16,11-32 0-16,0 0 0 0,-19 38 0 15,-5-2 0-15,24-36 6 0,0 0-6 0,-25 31 6 0,-1-4-6 16,26-27 3-16,0 0-3 0,-26 19 4 0,-2-5-4 16,28-14-19-16,0 0 19 0,-30 7-18 0,-1-13 18 15,31 6-203-15,0 0 203 0,-19-34-203 0,8-24 203 0,-18-33-658 16</inkml:trace>
  <inkml:trace contextRef="#ctx0" brushRef="#br0" timeOffset="160539.879">27846 10279 707 0,'0'0'0'0,"5"3"0"15,6 4 0-15,-11-7 78 0,0 0-78 0,3 0 78 0,-1 2-78 16,-2-2 81-16,0 0-81 0,0 0 81 0,0 0-81 15,0 0 42-15,0 0-42 0,0 0 43 0,-5-2-43 16,5 2 29-16,0 0-29 0,0 0 29 0,-4-3-29 0,4 3 38 16,0 0-38-16,0 0 38 0,0 0-38 15,0 0 55-15,0 0-55 0,0 0 55 0,0 0-55 0,0 0 71 16,0 0-71-16,0 0 71 0,0 0-71 0,0 0 43 16,0 0-43-16,0 0 43 0,0 0-43 0,0 0 38 15,0 0-38-15,0 0 39 0,0 0-39 0,0 0 56 16,4 3-56-16,-1-3 57 0,1 2-57 15,-4-2 20-15,0 0-20 0,10 10 20 0,4 7-20 0,-14-17 14 0,0 0-14 16,19 33 15-16,6 11-15 16,-6-3-7-16,0 4 7 0,-5-9-6 0,-4-9 6 0,2 6-80 15,2-2 80-15,-1 1-80 0,0 3 80 0,-13-35-164 16,0 0 164-16,20 27-163 0,4 0 163 0,20 30-905 0</inkml:trace>
  <inkml:trace contextRef="#ctx0" brushRef="#br0" timeOffset="171330.64">24491 8915 147 0,'0'0'0'0,"0"-3"0"0,0-2 0 0,0 1 108 0,-2-3-108 0,4 2 108 16,1 2-108-16,-3 3 82 0,0 0-82 0,4-9 82 16,-1 2-82-16,1-5 79 0,-4 2-79 0,0 1 80 15,0 4-80-15,-6-5 87 0,3 0-87 0,-1-4 88 16,3-3-88-16,1 17 108 0,0 0-108 0,-4-27 109 15,2-13-109-15,-1 1 92 0,-2-4-92 0,-1 3 92 16,1-2-92-16,-3-3 85 0,-1 2-85 0,-2-3 86 16,1-2-86-16,10 48 55 0,0 0-55 0,-11-67 55 15,1-12-55-15,-9-6 35 0,-4-11-35 0,8 22 35 16,4 11-35-16,11 63 16 0,0 0-16 0,-19-77 17 16,-2-4-17-16,21 81 18 0,0 0-18 0,-19-77 19 0,1 2-19 15,18 75 24-15,0 0-24 0,-12-72 25 0,-2 2-25 16,14 70 13-16,0 0-13 0,-5-72 13 0,7 3-13 15,-2 69 10-15,0 0-10 0,0-60 11 0,3 5-11 16,4 19 1-16,4 16-1 0,-3-3 2 16,1 10-2-16,5-1-1 0,2 0 1 0,1 4-1 0,4-2 1 0,-5 4-5 15,1-1 5-15,1-1-5 0,-1 1 5 16,0-1-25-16,1 5 25 0,1-2-24 0,2 5 24 0,-21 2-1 16,0 0 1-16,28 0 0 0,5 2 0 0,-33-2-8 15,0 0 8-15,35 7-7 0,3-2 7 0,-38-5-4 16,0 0 4-16,35 10-3 0,0-1 3 0,-7-1-2 0,-4 3 2 15,-5-8-2-15,-5 2 2 0,0-1-5 0,-2 4 5 16,-3-4-5-16,-2-1 5 0,2-1-13 0,-1-1 13 16,-1-1-12-16,0 0 12 0,-3 0-50 0,-1 2 50 0,-3-2-50 15,0 0 50-15,0 0-61 0,4-5 61 0,-4 5-61 16,1-3 61-16,-1-1-68 0,2-1 68 16,-2 2-67-16,-2-6 67 0,2 9-71 0,0 0 71 0,-8-7-71 15,-4-5 71-15,12 12-56 16,0 0 56-16,-18-12-55 0,-3-3 55 0,-17-9-713 0</inkml:trace>
  <inkml:trace contextRef="#ctx0" brushRef="#br0" timeOffset="171596.925">24649 6943 785 0,'0'0'0'0,"0"0"0"16,0-8 0-16,0 8 115 0,0 0-115 0,-3-4 115 15,-3-6-115-15,6 10 36 0,0 0-36 0,-7-5 36 16,4-4-36-16,3 9 43 0,0 0-43 0,-3-3 43 16,1-1-43-16,2 4 48 0,0 0-48 0,-2-5 48 15,2 2-48-15,0 3 33 0,0 0-33 0,2-4 33 16,1-2-33-16,-3 6 34 0,0 0-34 0,5-5 35 0,4-4-35 15,-9 9 4-15,0 0-4 0,12-7 4 0,4 2-4 16,-16 5-3-16,0 0 3 0,21 2-3 0,5 5 3 0,-26-7-15 16,0 0 15-16,24 12-14 0,3-1 14 0,-27-11-27 15,0 0 27-15,21 18-27 0,-2 0 27 0,-7 3-31 16,-3 1 31-16,-2-10-31 0,-4-3 31 0,-1 3-48 16,-2-2 48-16,0 7-48 0,-2 6 48 0,2-23-142 15,0 0 142-15,-3 29-141 0,-6 5 141 0,9-34-130 16,0 0 130-16,-7 27-130 0,0-3 130 0,-7 28-374 15</inkml:trace>
  <inkml:trace contextRef="#ctx0" brushRef="#br0" timeOffset="172612.04">25834 6073 147 0,'0'0'0'0,"0"0"0"0,3-3 0 16,-3 3 52-16,0 0-52 0,0 0 52 0,5-4-52 15,-5 4 53-15,0 0-53 0,0 0 54 0,6-3-54 16,-6 3 62-16,0 0-62 0,0 0 62 0,3-2-62 16,-3 2 52-16,0 0-52 0,0 0 52 0,0 0-52 0,0 0 44 15,0 0-44-15,0 0 45 0,0 0-45 0,0 0 36 16,0 0-36-16,0 0 36 0,0 0-36 0,0 0 24 16,0 0-24-16,0 0 25 0,0 0-25 0,0 0 17 15,0 0-17-15,0 0 17 0,0 0-17 0,0 0 18 16,0 0-18-16,0 0 19 0,0 0-19 0,0 0 8 15,0 0-8-15,0 0 9 0,0 0-9 0,0 0 34 0,0 0-34 16,0 0 34-16,0 0-34 0,0 0 9 16,0 0-9-16,0 0 10 0,-3 2-10 0,-1 1 30 15,1 1-30-15,-1-3 30 0,1 1-30 0,-2 3 11 16,-1-1-11-16,1 1 11 0,0-2-11 0,-4 4 11 0,0 2-11 16,1-1 11-16,-1 2-11 0,0 2 17 0,-5 0-17 0,6-3 17 15,1-2-17-15,-5 5 8 0,1 3-8 0,-5 9 8 16,-5 7-8-16,21-31 15 0,0 0-15 0,-20 39 16 15,-3 9-16-15,23-48 15 0,0 0-15 0,-28 55 15 16,-5 9-15-16,33-64 15 0,0 0-15 0,-30 82 16 16,1 17-16-16,29-99 34 0,0 0-34 0,-23 98 35 15,7 5-35-15,16-103 18 0,0 0-18 0,-8 90 18 16,6-4-18-16,2-86 18 0,0 0-18 0,7 76 19 16,10-10-19-16,-17-66 27 0,0 0-27 0,21 59 27 15,4-8-27-15,-25-51-36 0,0 0 36 0,22 36-36 16,1-12 36-16,-23-24-169 0,0 0 169 0,21 19-168 15,-5-11 168-15,-16-8-186 0,0 0 186 0,20-7-186 0,5-10 186 16,20-10-368-16</inkml:trace>
  <inkml:trace contextRef="#ctx0" brushRef="#br0" timeOffset="173000.338">25740 6554 1379 0,'0'0'0'15,"0"0"0"-15,0 0 0 0,0 0 150 0,0 0-150 16,0 0 150-16,0 0-150 0,0 0 95 0,0 0-95 16,0 0 96-16,0-3-96 0,0 3 20 0,0 0-20 0,0 0 20 15,-4-5-20-15,4 5 0 0,0 0 0 0,4-4 0 16,-3-1 0-16,-1 5 0 0,0 0 0 0,6-3 1 15,-1-4-1-15,-5 7 2 0,0 0-2 0,5-5 2 16,-1 1-2-16,-4 4 6 0,0 0-6 0,8 0 6 16,5 0-6-16,-13 0 0 0,0 0 0 0,22 12 0 15,11 6 0-15,-33-18-11 0,0 0 11 0,35 27-10 16,5 7 10-16,-40-34-41 0,0 0 41 0,40 43-41 16,2 5 41-16,-42-48-60 0,0 0 60 0,40 50-59 15,-2 1 59-15,-38-51-67 0,0 0 67 0,32 48-66 16,-6-3 66-16,-3-6-138 0,-4-5 138 0,-7-10-137 15,-7-8 137-15,4-4-171 0,-2-4 171 0,0-4-170 16,-2-4 170-16,7 3-615 0</inkml:trace>
  <inkml:trace contextRef="#ctx0" brushRef="#br0" timeOffset="173298.528">26161 6479 1099 0,'0'0'0'0,"2"3"0"0,3 6 0 0,-5-9 103 0,0 0-103 16,2 3 104-16,0-1-104 0,-2 2 66 16,-2-1-66-16,-5 4 66 0,-3 7-66 0,10-14 26 0,0 0-26 15,-21 25 26-15,-7 11-26 0,28-36-1 0,0 0 1 0,-32 43-1 16,-4 8 1-16,36-51 0 0,0 0 0 0,-37 54 0 15,-1 0 0-15,5-4 0 0,3-5 0 0,9-15 1 16,11-11-1-16,-4-3 1 0,7-4-1 0,2-4 1 16,5-8-1-16,-2 4 1 0,2-3-1 0,0-1 1 15,0 0-1-15,0 0-90 0,0 0 90 0,0 0-90 16,0 0 90-16,0 0-121 0,0 0 121 0,14-17-121 16,10-10 121-16,15-16-713 0</inkml:trace>
  <inkml:trace contextRef="#ctx0" brushRef="#br0" timeOffset="173539.892">26173 6736 1043 0,'0'0'0'0,"11"0"0"0,5 3 0 0,-16-3 148 16,0 0-148-16,26 4 148 0,9 3-148 0,-35-7 72 15,0 0-72-15,38 8 73 0,7 1-73 0,-45-9 4 16,0 0-4-16,44 7 5 0,1 1-5 0,-45-8-86 16,0 0 86-16,38 4-86 0,-3-4 86 0,-35 0-242 0,0 0 242 15,30 0-242-15,-6-7 242 0,-24 7-179 16,0 0 179-16,23-19-179 0,-2-10 179 0,22-19-255 0</inkml:trace>
  <inkml:trace contextRef="#ctx0" brushRef="#br0" timeOffset="174012.612">26815 6294 1054 0,'0'0'0'0,"0"0"0"16,-6 3 0-16,6-3-28 0,0 0 28 0,6 2-28 15,2 2 28-15,-8-4-68 0,0 0 68 0,18 0-67 0,4 0 67 16,-22 0-92-16,0 0 92 0,30 0-91 0,7 0 91 16,-37 0-3-16,0 0 3 0,38-6-2 0,2 3 2 0,-7 0 70 15,-3-4-70-15,-8 5 71 0,-3-1-71 0,-1 3 79 16,-1 0-79-16,-3 0 80 0,-3 3-80 0,-11-3 45 15,0 0-45-15,14 9 46 0,3 3-46 16,-17-12 28-16,0 0-28 0,12 24 28 0,2 12-28 0,-14-36 8 16,0 0-8-16,2 46 9 0,-4 12-9 15,-1 0 10-15,-4 2-10 0,-4-3 10 0,-1-4-10 0,12-53 8 16,0 0-8-16,-17 75 8 0,-6 16-8 0,7-21 15 16,6-6-15-16,5-32 15 0,3-21-15 0,2 2 14 0,3-2-14 15,-3-6 15-15,-1-5-15 0,1 7 15 0,0-2-15 16,0 2 16-16,0-4-16 0,0 0-8 0,0 2 8 15,0-1-8-15,1-1 8 0,-1-3-124 0,6-3 124 0,-1-12-123 16,0-6 123-16,-5 21-134 0,0 0 134 0,5-34-133 16,-1-14 133-16,6-35-458 0</inkml:trace>
  <inkml:trace contextRef="#ctx0" brushRef="#br0" timeOffset="174246.038">26846 6621 639 0,'0'0'0'0,"12"4"0"0,11-3 0 16,-23-1 138-16,0 0-138 0,10 2 139 0,-3 0-139 16,-7-2 118-16,0 0-118 0,5 3 119 15,1 1-119-15,-6-4 111 0,0 0-111 0,12 7 112 0,7 1-112 16,2 1 73-16,3 1-73 0,-3-5 74 16,-2-2-74-16,1-1 68 0,-1 0-68 0,-7-2 69 0,0-2-69 0,2 2 22 15,0 0-22-15,-4 0 22 0,-3-2-22 0,4-1-11 16,-1-2 11-16,-3 2-10 0,-1-1 10 0,-6 4-90 15,0 0 90-15,8-3-89 0,1-6 89 0,-9 9-167 16,0 0 167-16,14-12-166 0,2-7 166 0,13-12-777 16</inkml:trace>
  <inkml:trace contextRef="#ctx0" brushRef="#br0" timeOffset="174744.763">26815 7026 1233 0,'0'0'0'0,"5"-4"0"0,5-3 0 0,-10 7-129 15,0 0 129-15,12-5-128 16,8-2 128-16,-20 7-123 0,0 0 123 0,28-5-122 0,6-2 122 0,-34 7-44 16,0 0 44-16,37-5-44 0,5 2 44 0,-42 3 18 15,0 0-18-15,45 0 18 0,6 3-18 0,-51-3 52 16,0 0-52-16,48 5 52 0,1-1-52 0,-49-4 57 0,0 0-57 16,49 5 57-16,1 2-57 0,-8-4 59 15,-3 1-59-15,-12-3 59 0,-6-1-59 0,-2 0 9 0,-3 0-9 16,-5 0 9-16,-6 0-9 0,0 0-73 15,-1 4 73-15,-1-4-73 0,2-4 73 0,-5 4-162 0,0 0 162 0,-3-3-162 16,-1-2 162-16,-1-4-322 0</inkml:trace>
  <inkml:trace contextRef="#ctx0" brushRef="#br0" timeOffset="175260.383">27090 7301 1188 0,'0'0'0'0,"5"-6"0"0,6-3 0 16,-11 9 74-16,0 0-74 0,5-3 74 0,0-3-74 15,-5 6-48-15,0 0 48 0,7-3-48 0,3 0 48 16,-10 3-104-16,0 0 104 0,14-7-104 0,4 2 104 15,-18 5-89-15,0 0 89 0,21-9-88 0,1 2 88 0,-22 7-40 16,0 0 40-16,21-5-39 0,-2 2 39 0,-19 3 4 16,0 0-4-16,16-4 5 0,-2 4-5 0,-14 0 32 15,0 0-32-15,10 0 32 0,-1 4-32 0,-9-4 6 16,0 0-6-16,7 3 6 0,-3 2-6 0,-4-5 6 16,0 0-6-16,-2 19 7 0,-3 5-7 0,5-24-5 0,0 0 5 15,-14 24-4-15,-5 7 4 0,-4-4-26 16,-1 1 26-16,10-11-25 0,5-9 25 0,0 3-1 0,2-6 1 15,-10 8 0-15,-8 5 0 0,6-3 7 0,0-3-7 0,7-5 8 16,5-2-8-16,0 2 35 0,2-6-35 16,1 3 35-16,2-1-35 0,2-3 36 0,0 0-36 0,0 0 37 15,0 0-37-15,0 0 44 0,0 0-44 0,0 0 44 16,0 0-44-16,0 0 28 0,6 0-28 16,1 0 28-16,1 0-28 0,3 0 26 0,3 0-26 0,1 0 26 15,3-3-26-15,-18 3 9 0,0 0-9 0,23 0 9 16,3 0-9-16,-26 0-1 0,0 0 1 0,33-2 0 15,7 0 0-15,-40 2-106 0,0 0 106 0,47-8-106 16,5-4 106-16,-52 12-180 0,0 0 180 0,58-31-180 16,6-12 180-16,58-29-354 0</inkml:trace>
  <inkml:trace contextRef="#ctx0" brushRef="#br0" timeOffset="175629.403">27442 6313 1166 0,'0'0'0'0,"7"5"0"0,5-2 0 0,-12-3 32 16,0 0-32-16,3 2 33 0,-1 0-33 0,-2-2-11 0,0 0 11 15,5 2-11-15,1 1 11 0,-6-3-31 0,0 0 31 0,8 3-31 16,5 3 31-16,-13-6-48 16,0 0 48-16,13 18-47 0,5 10 47 0,-18-28-7 0,0 0 7 0,19 36-7 15,4 10 7-15,-2 2-2 0,-2 7 2 0,-4-4-2 16,-1 4 2-16,-14-55 3 0,0 0-3 0,7 91 4 16,-3 24-4-16,-4-115 15 0,0 0-15 0,-5 120 16 15,-9 8-16-15,-2-23 9 0,-5-18-9 0,7-29 10 16,5-27-10-16,1-2 10 0,4-10-10 0,-1-4 10 15,3-9-10-15,-1 6-26 0,-2 3 26 0,3-8-25 16,0-6 25-16,2-1-117 0,0 0 117 0,-5-8-116 16,-4-13 116-16,-5-9-532 0</inkml:trace>
  <inkml:trace contextRef="#ctx0" brushRef="#br0" timeOffset="176093.132">27876 6679 1031 0,'0'0'0'0,"0"-11"0"0,-2-12 0 0,2 23 40 0,0 0-40 0,-4-3 41 16,1 10-41-16,3-7 14 0,0 0-14 16,-2 5 15-16,2 2-15 0,0-7 29 0,0 0-29 0,0 7 29 15,0-4-29-15,0-3 38 0,0 0-38 0,0 0 38 16,0 0-38-16,0 0 70 0,0 0-70 0,0 0 70 16,5 0-70-16,1 0 64 0,-1 0-64 0,5 0 65 15,-1-2-65-15,1 1 66 0,1-3-66 0,1 4 67 16,4-3-67-16,-2-1 48 0,1 3-48 0,3 1 49 15,1 0-49-15,-19 0 13 0,0 0-13 0,31 5 14 16,9-2-14-16,-40-3 22 0,0 0-22 0,44 4 23 16,6-4-23-16,-8 3 7 0,-2 2-7 0,-12-2 8 15,-7-3-8-15,0 2 3 0,0-2-3 0,-7 0 4 16,-5 0-4-16,-1 2-5 0,-1 0 5 0,-2-2-5 0,-1-2 5 16,-1 0-41-16,3 0 41 0,-6 2-40 0,3 0 40 15,-3 0-88-15,4 0 88 0,-4 0-87 0,0 0 87 0,0 0-118 16,0 0 118-16,-13 0-117 0,-6 0 117 0,-12 0-936 15</inkml:trace>
  <inkml:trace contextRef="#ctx0" brushRef="#br0" timeOffset="176494.061">27827 6916 259 0,'0'0'0'0,"10"-4"0"15,8-2 0-15,-18 6 148 0,0 0-148 0,8-2 148 16,-2-2-148-16,-6 4 135 0,0 0-135 0,3 0 136 16,-3 0-136-16,0 0 129 0,0 0-129 0,4 4 129 15,3 1-129-15,-7-5 102 0,0 0-102 0,12 7 103 16,5-2-103-16,-17-5 65 0,0 0-65 0,19 7 66 16,4-4-66-16,-23-3 55 0,0 0-55 0,26 5 56 15,4-1-56-15,-30-4 3 0,0 0-3 0,29 3 4 16,1-3-4-16,-30 0-37 0,0 0 37 0,30 0-37 0,-3 0 37 15,-27 0-110-15,0 0 110 0,23-3-110 0,-2-4 110 16,-21 7-141-16,0 0 141 0,26-14-141 0,2-5 141 16,26-13-627-16</inkml:trace>
  <inkml:trace contextRef="#ctx0" brushRef="#br0" timeOffset="176982.466">28726 6587 236 0,'0'0'0'0,"-6"-10"0"15,-1-6 0-15,7 16 9 0,0 0-9 0,-10 5 9 16,-2 14-9-16,12-19 5 0,0 0-5 0,-9 12 6 16,0 4-6-16,9-16 40 0,0 0-40 0,-5 8 41 15,2-3-41-15,3-5 89 0,0 0-89 0,-4 7 89 16,1-3-89-16,3-4 139 0,0 0-139 0,-2 3 140 0,4-3-140 16,-2 0 117-16,0 0-117 0,0 0 118 15,3 0-118-15,-3 0 106 0,0 0-106 0,7-3 107 0,2-1-107 16,-9 4 62-16,0 0-62 0,17-5 62 0,6 2-62 15,1-6 38-15,4 2-38 0,0 2 38 0,0 3-38 0,0 1 1 16,-2 1-1-16,0 1 2 0,-1 1-2 16,-25-2 20-16,0 0-20 0,33 2 20 0,7 1-20 0,-40-3 7 15,0 0-7-15,41 4 7 0,7-4-7 0,-48 0 9 16,0 0-9-16,41 1 9 0,1-1-9 0,-10 2 3 16,-6-2-3-16,-9 2 4 15,-6-2-4-15,-3 3-11 0,-3-3 11 0,-5 0-11 0,2-3 11 0,-2 3-137 0,0 0 137 16,0 0-137-16,-5-5 137 0,5 5-131 15,0 0 131-15,-17-12-131 0,-11-7 131 0,-18-12-639 16</inkml:trace>
  <inkml:trace contextRef="#ctx0" brushRef="#br0" timeOffset="177369.791">28842 6345 1076 0,'0'0'0'0,"4"0"0"15,1-3 0-15,-5 3 157 0,0 0-157 0,0 0 158 16,4-5-158-16,-4 5 48 0,0 0-48 0,0-4 48 16,-2 1-48-16,2 3 2 0,0 0-2 0,-2-5 2 0,2 1-2 15,0 4-17-15,0 0 17 0,-2-3-17 0,2-2 17 16,0 5-5-16,0 0 5 0,0 0-5 0,-1-4 5 15,1 4 1-15,0 0-1 0,0 0 1 0,0 0-1 16,0 0-1-16,0 0 1 0,0 0 0 0,1 4 0 16,-1-4-1-16,0 0 1 0,4 17 0 0,-1 10 0 15,-3-27-20-15,0 0 20 0,4 36-20 0,-2 14 20 0,-1 1-9 16,3 1 9-16,-2-16-8 0,-1-5 8 0,-1-31-5 16,0 0 5-16,2 44-5 0,2 8 5 0,-4-52-14 15,0 0 14-15,5 49-13 0,0-4 13 0,-5-45-61 16,0 0 61-16,5 39-60 0,2-4 60 0,-7-35-158 15,0 0 158-15,5 23-158 0,2-4 158 0,-7-19-140 0,0 0 140 16,9 12-140-16,0-12 140 16,8 12-382-16</inkml:trace>
  <inkml:trace contextRef="#ctx0" brushRef="#br0" timeOffset="177729.83">28752 7003 897 0,'0'0'0'0,"5"-5"0"16,6-5 0-16,-11 10 93 0,0 0-93 0,5-5 93 15,0 1-93-15,-5 4 7 0,0 0-7 0,0 0 7 0,3-5-7 16,-3 5-9-16,0 0 9 0,0 0-8 0,0 0 8 15,0 0-5-15,0 0 5 0,0 0-4 0,6 5 4 16,-3-1 18-16,1 1-18 0,3-2 18 0,1 1-18 0,5-1 86 16,4-3-86-16,-5 0 86 0,-1 0-86 0,1 0 94 15,2 0-94-15,0 0 95 0,0-3-95 0,3 3 45 16,4 3-45-16,-7-3 46 16,-4-3-46-16,-10 3 19 0,0 0-19 0,23 0 20 0,5-4-20 0,-28 4-6 15,0 0 6-15,29-3-5 0,6-1 5 0,-35 4-108 16,0 0 108-16,32-5-107 0,1-3 107 15,31-8-943-15</inkml:trace>
  <inkml:trace contextRef="#ctx0" brushRef="#br0" timeOffset="178807.004">29569 6109 975 0,'0'0'0'0,"0"0"0"16,-4 0 0-16,4 0 0 0,0 0 0 0,0 0 0 15,0 0 0-15,0 0 0 0,0 0 0 0,0 0 0 16,4 0 0-16,-4 0 0 0,0 0 0 0,0 0 0 0,0 0 0 16,0 0 7-16,0 0-7 0,0 0 8 15,0 0-8-15,0 0 94 0,0 0-94 0,0 0 95 0,0 0-95 0,0 0 106 16,0 0-106-16,0 0 106 0,0 0-106 0,0 0 60 16,0 0-60-16,0 0 60 0,0 0-60 0,0 0 52 15,0 0-52-15,0 0 52 0,0 0-52 0,0 0-1 16,0 0 1-16,0 0-1 0,0 0 1 0,0 0-32 15,0 0 32-15,3 9-32 0,4 9 32 0,-7-18-47 16,0 0 47-16,11 43-46 0,3 21 46 0,-14-64-48 0,0 0 48 16,14 75-47-16,0 12 47 0,-14-87-13 0,0 0 13 15,17 110-13-15,4 20 13 0,-21-130-8 0,0 0 8 16,17 110-8-16,1-12 8 0,-6-27-1 0,-5-19 1 16,0-21-1-16,-4-23 1 0,3 4 5 15,-3-5-5-15,1-3 5 0,-3-4-5 0,-1 0 40 0,6 5-40 0,-5-2 40 16,1 1-40-16,-2-4 37 0,0 0-37 15,0 0 37-15,5-7-37 0,0 2 9 0,1-6-9 0,-1-4 9 16,2-6-9-16,-7 21 7 0,0 0-7 0,5-39 7 16,2-13-7-16,-3-2 8 0,-1-3-8 0,1 1 9 15,-3-1-9-15,-1 57 0 0,0 0 0 0,4-70 1 16,1-9-1-16,-2-7 0 0,1-6 0 0,-1 22 0 16,1 10 0-16,-4 60-3 0,0 0 3 0,3-53-3 15,-1 8 3-15,-2 45-1 0,0 0 1 0,0-46 0 16,0 1 0-16,0 45 2 0,0 0-2 0,0-37 2 15,-2 4-2-15,2 33 12 0,0 0-12 0,-1-33 13 0,-1 6-13 16,2 27 4-16,0 0-4 0,-2-22 5 16,0 3-5-16,2 19 13 0,0 0-13 0,-1-17 14 0,-1 5-14 15,2 0 0-15,0 0 0 0,0 5 0 0,0 2 0 16,-4 1 0-16,1 1 0 0,1-2 1 0,2 1-1 16,-1 1 0-16,1 0 0 0,0-1 0 0,0 2 0 15,0-4-2-15,-2 0 2 0,2 3-2 0,0 0 2 0,0 3-5 16,0 0 5-16,0 0-5 0,0 0 5 0,0 0-15 15,-4-6 15-15,4 6-15 0,0-3 15 0,0 3-4 16,0 0 4-16,0 0-3 0,0 0 3 0,0 0-13 16,0 0 13-16,0 0-12 0,0 0 12 15,0 0-1-15,0 0 1 0,0 0-1 0,0 0 1 0,0 0-3 16,0 0 3-16,0 0-3 0,0 0 3 0,0 0-2 0,-3 0 2 16,3 0-2-16,0-3 2 0,0 3 3 0,0 0-3 15,0 0 3-15,0 0-3 0,0 0 7 0,0 0-7 0,0 0 8 16,0 0-8-16,0 0 4 0,0 0-4 0,0 0 5 15,0 0-5-15,0 0 21 0,0 0-21 0,0 0 21 16,0 0-21-16,0 0 6 0,3 0-6 0,-3 0 7 16,6 0-7-16,-3 0 4 0,0 0-4 0,1 0 5 15,1 0-5-15,0-4 13 0,2 1-13 0,2 1 13 16,2-1-13-16,-11 3 8 0,0 0-8 0,17-4 8 16,4 1-8-16,-21 3 3 0,0 0-3 15,31-5 4-15,11-2-4 0,-42 7 6 0,0 0-6 0,44-5 7 16,6-6-7-16,-50 11 3 0,0 0-3 0,52-8 3 15,4-1-3-15,-56 9 10 0,0 0-10 0,54-3 11 16,2-4-11-16,-56 7 3 0,0 0-3 0,52-2 4 16,-1 2-4-16,-51 0 2 0,0 0-2 0,43 2 3 0,-4 0-3 15,-39-2-43-15,0 0 43 0,31 1-43 0,-7-1 43 0,-24 0-162 16,0 0 162-16,19 0-162 0,-6 0 162 0,-13 0-163 16,0 0 163-16,1-8-163 0,-8-8 163 15,2-11-620-15</inkml:trace>
  <inkml:trace contextRef="#ctx0" brushRef="#br0" timeOffset="180412.972">29940 6046 964 0,'0'0'0'15,"5"0"0"-15,6-7 0 0,-11 7 117 0,0 0-117 16,5-4 118-16,0 3-118 0,-5 1 51 0,0 0-51 0,5-2 51 15,1 0-51-15,-6 2 20 0,0 0-20 0,8-3 20 16,3-1-20-16,-11 4-11 0,0 0 11 0,15-1-10 16,6 1 10-16,-21 0-1 0,0 0 1 0,21 0 0 15,4 0 0-15,-25 0 34 0,0 0-34 0,22 0 35 16,1 0-35-16,-23 0 30 0,0 0-30 0,19 1 30 16,0 3-30-16,-19-4 40 0,0 0-40 0,16 3 40 15,0-3-40-15,-16 0 17 0,0 0-17 0,12 2 17 16,-2-2-17-16,-10 0 12 0,0 0-12 0,7 2 13 15,-2-1-13-15,-5-1 4 0,0 0-4 0,4 4 5 16,-2-4-5-16,-2 0 0 0,0 0 0 0,-7 12 1 16,-7 7-1-16,14-19-48 0,0 0 48 0,-11 17-48 15,-1 2 48-15,12-19-45 0,0 0 45 0,-12 18-45 0,-2 6 45 16,14-24-43-16,0 0 43 0,-11 24-43 0,1-3 43 0,10-21-30 16,0 0 30-16,-7 22-30 15,2-1 30-15,5-21-16 0,0 0 16 0,-4 19-15 0,3-4 15 0,1-15-6 16,0 0 6-16,0 14-5 0,1-4 5 0,-1-10-1 15,0 0 1-15,4 9-1 0,-1-6 1 0,3-3-7 16,1 0 7-16,1-3-7 0,4-6 7 0,1 0-32 16,-1-3 32-16,0 2-32 0,-2-2 32 0,1 0-17 15,-2 4 17-15,1-6-16 0,1 2 16 0,-3 0-12 16,1 3 12-16,0 1-12 0,-1-1 12 0,1 6-2 0,-2-1 2 16,0-4-1-16,0 1 1 0,0 4 0 0,0-1 0 15,-4 2 0-15,1-1 0 0,-4 3 0 16,3-5 0-16,-3 5 0 0,2-4 0 0,-2 4 5 0,4 0-5 15,-4 0 5-15,0 0-5 0,0 0 8 0,0 0-8 0,0 0 9 16,0 0-9-16,0 0 23 0,3-3-23 0,-3 3 24 16,5-3-24-16,-5 3 31 0,6-7-31 0,-6 7 31 15,3-2-31-15,-3 2 29 0,0 0-29 0,0 0 29 16,0 0-29-16,0 0 23 0,0 0-23 0,0 0 24 16,0 0-24-16,0 0 10 0,0 0-10 0,0 0 10 15,0 0-10-15,0 0 11 0,0 0-11 0,0 0 11 16,0 0-11-16,0 0 1 0,0 0-1 0,0 0 1 15,0 0-1-15,0 0 0 0,0 0 0 0,0 0 0 16,0 0 0-16,0 0-12 0,-3 0 12 0,3 0-12 0,0 0 12 16,0 0-26-16,-4 2 26 0,4-2-26 0,0 0 26 15,0 0-13-15,0 0 13 0,-3 7-13 0,-3 5 13 16,-1 6-11-16,0 3 11 0,2-9-11 0,2-5 11 16,-1-2-5-16,2 2 5 0,2 1-4 0,0 8 4 0,2-4-7 15,2 3 7-15,1-3-7 0,0-5 7 0,-5-7-7 16,0 0 7-16,14 5-7 0,5-5 7 0,-19 0-3 15,0 0 3-15,21-3-3 0,4-6 3 16,-25 9 0-16,0 0 0 0,19-8 0 0,-2-3 0 0,-17 11 7 16,0 0-7-16,16-10 7 0,-4 0-7 0,-12 10 34 15,0 0-34-15,9-12 35 0,-2 3-35 0,-7 9 11 16,0 0-11-16,5-7 11 0,-2 2-11 0,-3 5 21 16,0 0-21-16,2-3 21 0,-2-1-21 0,0 4 3 0,0 0-3 15,-2-5 4-15,1 4-4 0,1 1 7 0,0 0-7 16,0 0 7-16,-6-6-7 0,6 6 13 0,0 0-13 0,-3 0 14 15,-1-5-14-15,4 5 15 0,0 0-15 0,-3-3 15 16,1-1-15-16,2 4 25 0,0 0-25 0,-2-3 26 16,1-4-26-16,1 7 6 0,0 0-6 0,0-5 7 15,0 2-7-15,0 3 10 0,0 0-10 0,0-4 10 16,0 2-10-16,0 2 0 0,0 0 0 0,0-3 0 16,-2 0 0-16,2 3-10 0,0 0 10 0,0 0-10 15,0 0 10-15,0 0-35 0,0 0 35 0,0 0-35 16,0 3 35-16,0-3-36 0,0 0 36 0,-2 12-36 15,1 3 36-15,1-15-39 0,0 0 39 0,-2 24-38 16,-2 0 38-16,4-24-26 0,0 0 26 0,-3 31-25 16,-1 5 25-16,4-36-35 0,0 0 35 0,-3 34-35 15,-2 2 35-15,5-36-3 0,0 0 3 0,-6 31-2 0,1-3 2 16,5-28-1-16,0 0 1 0,-9 27-1 0,-3-3 1 16,-2 0-4-16,0 0 4 0,7-12-3 0,4-5 3 0,-2-2 0 15,1-2 0-15,-4 4 0 0,-5 2 0 16,-2-4 0-16,-3 5 0 0,9-6 0 0,4-3 0 0,0 3-10 15,0-4 10-15,1 0-9 0,1 0 9 0,-2 0-39 16,-2 0 39-16,3 0-39 0,2 0 39 0,-1 3-59 16,-1-3 59-16,4 0-59 0,-3 0 59 0,3 0-106 15,0 0 106-15,-7 0-105 0,-2 0 105 0,9 0-113 16,0 0 113-16,-17 0-112 0,-8-3 112 0,-16-1-276 16</inkml:trace>
  <inkml:trace contextRef="#ctx0" brushRef="#br0" timeOffset="180757.699">29919 6743 662 0,'0'0'0'0,"9"-4"0"15,5-4 0-15,-11 4 84 0,-3 4-84 0,0 0 85 16,4 0-85-16,-4 0 52 0,0 0-52 0,0 0 52 15,0 0-52-15,0 0 20 0,0 0-20 0,3 0 20 16,2-3-20-16,-5 3 36 0,0 0-36 0,14-3 36 16,9-3-36-16,-23 6 40 0,0 0-40 0,28-5 40 0,8 2-40 15,-4-4 61-15,1 4-61 0,-7 1 62 16,-2 4-62-16,-1-2 68 0,-4 3-68 0,-3-3 68 16,-4 3-68-16,4-3 37 0,-1 4-37 0,1-2 37 0,-2-1-37 15,2-1 0-15,-1-1 0 0,-2 1 0 0,-5-2 0 16,-8 2-56-16,0 0 56 0,11 0-56 0,-1 0 56 15,-10 0-108-15,0 0 108 0,9 0-108 0,-2-4 108 0,-7 4-153 16,0 0 153-16,3 0-153 0,-1 0 153 0,3-3-522 16</inkml:trace>
  <inkml:trace contextRef="#ctx0" brushRef="#br0" timeOffset="181255.907">30313 6912 908 0,'0'0'0'0,"1"-12"0"16,3-6 0-16,-4 18 33 0,0 0-33 0,2-5 33 15,1 5-33-15,-3 0-31 0,0 0 31 0,0 0-31 16,0 0 31-16,0 0-5 0,0 0 5 0,-5 3-4 16,-4 5 4-16,9-8 0 0,0 0 0 0,-12 9 0 15,-4 3 0-15,16-12 38 0,0 0-38 0,-24 15 39 16,-7 4-39-16,31-19 39 0,0 0-39 0,-33 17 40 16,-6 2-40-16,39-19 5 0,0 0-5 0,-36 19 6 15,-3-2-6-15,39-17 6 0,0 0-6 0,-29 16 7 0,6-6-7 16,23-10 8-16,0 0-8 0,-17 9 8 0,4-4-8 15,13-5 31-15,0 0-31 0,-8 7 31 0,2-7-31 0,6 0 16 16,0 0-16-16,7 3 17 0,9 2-17 0,-16-5 18 16,0 0-18-16,26 7 19 0,9-5-19 0,-2 1 18 15,4 1-18-15,-9-1 18 0,-4-1-18 0,-1-1 8 16,-4 1-8-16,0 1 9 0,-2 1-9 0,-1-4 1 16,0 0-1-16,-6 2 1 0,-1-1-1 0,0-1-4 15,-1 0 4-15,-1 0-3 0,0 0 3 0,-7 0-51 0,0 0 51 16,6 0-51-16,-3 0 51 0,-3 0-84 0,0 0 84 15,4 0-84-15,-3 0 84 0,-1 0-118 0,0 0 118 16,0-3-117-16,-1-4 117 0,1 7-157 0,0 0 157 16,-7-17-157-16,-2-10 157 0,-7-16-246 0</inkml:trace>
  <inkml:trace contextRef="#ctx0" brushRef="#br0" timeOffset="181572.062">30267 6964 505 0,'0'0'0'0,"4"-2"0"16,1 0 0-16,-5 2 135 0,0 0-135 0,4-1 135 16,-3-1-135-16,-1 2 111 0,0 0-111 0,0 0 112 15,0 0-112-15,0 0 108 0,0 0-108 0,0 0 109 0,0 0-109 16,0 0 74-16,0 0-74 0,0 0 74 0,0 0-74 16,0 0 52-16,0 0-52 0,0 0 52 0,0 0-52 15,0 0 45-15,0 0-45 0,0 0 45 0,0 0-45 0,0 0 11 16,0 0-11-16,0 0 11 0,0 0-11 0,0 0-2 15,0 0 2-15,0 5-1 16,0 4 1-16,0 8-11 0,2 5 11 0,-2 6-11 0,2 1 11 16,-2-29-36-16,0 0 36 0,0 42-35 0,2 13 35 15,-2-55-6-15,0 0 6 0,3 52-5 0,1-3 5 0,-4-49-42 16,0 0 42-16,3 41-41 0,2-6 41 0,-5-35-143 16,0 0 143-16,11 20-142 0,4-11 142 0,-15-9-95 15,0 0 95-15,23-17-95 0,5-23 95 0,22-20-602 16</inkml:trace>
  <inkml:trace contextRef="#ctx0" brushRef="#br0" timeOffset="182087.685">30593 5587 1188 0,'0'0'0'0,"-2"3"0"0,-1 0 0 0,3-3 63 16,0 0-63-16,0 4 63 0,2-2-63 0,-2-2 39 16,0 0-39-16,3 3 39 0,2 0-39 0,-5-3 0 15,0 0 0-15,6 4 1 0,-1 1-1 0,-5-5-3 0,0 0 3 16,3 7-3-16,1-6 3 0,-4-1 0 0,0 0 0 15,3 4 1-15,-1-1-1 0,-2-3 39 0,0 0-39 16,4 4 40-16,-1-3-40 0,-3-1 32 16,0 0-32-16,5 7 32 0,1-3-32 0,1 4 8 0,-1 3-8 0,1 6 9 15,2 2-9-15,-9-19 3 0,0 0-3 16,12 36 3-16,4 15-3 0,-16-51-1 0,0 0 1 0,23 55 0 16,5 12 0-16,-28-67-26 0,0 0 26 15,26 63-25-15,2 4 25 0,-28-67-122 0,0 0 122 0,22 58-121 16,-3-7 121-16,23 56-854 0</inkml:trace>
  <inkml:trace contextRef="#ctx0" brushRef="#br0" timeOffset="188683.105">7603 8417 191 0,'0'0'0'0,"0"0"0"16,0 0 0-16,0 0 51 0,0 0-51 0,0 0 52 15,0 0-52-15,0 0 44 0,0 0-44 0,0 0 45 0,0 0-45 16,0 0 32-16,0 0-32 0,0 0 32 15,0 0-32-15,0 0 8 0,0 0-8 0,0 0 8 16,0 0-8-16,0 0 19 0,0 0-19 0,0 0 20 0,0 0-20 16,0 0 7-16,0 0-7 0,0 0 8 15,0 0-8-15,0 0 3 0,0 0-3 0,0 0 4 0,0 0-4 0,0 0 7 16,0 0-7-16,0 0 7 0,0 0-7 0,0 0 7 16,0 0-7-16,0 0 7 0,38 30-7 0,-38-30 7 15,0 0-7-15,30 23 8 0,8 6-8 0,-38-29 8 16,0 0-8-16,50 43 8 0,6 8-8 0,-56-51 3 15,0 0-3-15,80 77 4 0,14 23-4 0,-94-100 2 16,0 0-2-16,105 106 2 0,10 15-2 16,-115-121 0-16,0 0 0 0,115 127 0 0,0 7 0 0,-115-134 0 0,0 0 0 15,122 127 0-15,5-1 0 0,-127-126 1 0,0 0-1 0,108 125 1 16,-11-3-1-16,-97-122 7 0,0 0-7 16,88 116 8-16,-15-4-8 0,-73-112 9 0,0 0-9 0,68 106 9 15,-6-12-9-15,-62-94 24 0,0 0-24 0,51 91 25 16,-8-12-25-16,-43-79 6 0,0 0-6 0,34 62 7 15,-8-18-7-15,-26-44 16 0,0 0-16 16,21 33 17-16,-9-15-17 0,-12-18 0 0,0 0 0 0,5 16 0 16,-1-13 0-16,-4-3-34 0,0 0 34 0,1 4-34 15,-1-4 34-15,0 0-64 0,0 0 64 0,-5-11-64 16,-9-11 64-16,14 22-85 0,0 0 85 0,-30-41-85 16,-11-22 85-16,-31-42-188 0</inkml:trace>
  <inkml:trace contextRef="#ctx0" brushRef="#br0" timeOffset="189331.664">7759 8545 393 0,'0'0'0'0,"6"4"0"0,4 4 0 0,-10-8 1 0,0 0-1 16,-9 0 1-16,-10-3-1 0,19 3 3 0,0 0-3 0,-14 0 3 16,2-5-3-16,12 5 4 0,0 0-4 15,-14-4 4-15,-2 1-4 0,16 3 32 0,0 0-32 0,-14-4 32 16,-1-1-32-16,1-2 39 0,-2 0-39 0,7 2 39 15,1 2-39-15,3-1 39 0,-4 3-39 0,2-3 39 16,2-1-39-16,-2 2 35 0,1-1-35 0,1 4 35 16,2-3-35-16,-4 3 24 0,5 0-24 0,-1 0 25 15,-1 0-25-15,2 0 5 0,-1 0-5 0,3 0 5 16,-4 0-5-16,4 0 0 0,0 0 0 0,0 10 0 16,0 7 0-16,0-17-2 0,0 0 2 0,4 28-1 15,1 8 1-15,-5-36-2 0,0 0 2 0,7 34-1 16,2 2 1-16,-9-36 0 0,0 0 0 0,8 27 1 15,1 1-1-15,-5-8 14 0,1-1-14 0,-2-7 15 0,-3-7-15 16,2 2 17-16,0-2-17 0,0-1 17 16,-2-1-17-16,0-3 17 0,3 0-17 0,-3 0 17 15,0 0-17-15,0 0 34 0,0 0-34 0,0 0 34 0,0 0-34 0,0 0 35 16,0 0-35-16,0-7 35 0,0-1-35 0,0 8 43 16,0 0-43-16,0-12 44 0,-3 0-44 0,3 12 28 15,0 0-28-15,-4-21 28 0,2-1-28 0,2 22 26 16,0 0-26-16,-3-17 26 0,-2 1-26 0,5 16 9 15,0 0-9-15,-4-15 9 0,-1 5-9 0,5 10 10 16,0 0-10-16,0-9 11 0,0 4-11 0,0 5 8 0,0 0-8 16,0-9 9-16,5 2-9 0,-5 7 3 0,0 0-3 15,5-6 4-15,6 0-4 0,-11 6 6 0,0 0-6 16,17-6 6-16,1 2-6 16,-18 4 3-16,0 0-3 0,29 2 3 0,10 3-3 0,-39-5-54 0,0 0 54 0,47 15-54 15,15 9 54-15,-62-24-75 0,0 0 75 16,108 36-719-16,-216-72 719 0</inkml:trace>
  <inkml:trace contextRef="#ctx0" brushRef="#br0" timeOffset="191715.088">4399 8499 135 0,'0'0'0'0,"-21"39"0"0,-10 28 0 0,31-67 16 0,0 0-16 15,-39 82 17-15,-6 14-17 0,45-96 42 0,0 0-42 16,-40 117 42-16,-5 13-42 0,6-20 38 0,4-4-38 15,8-12 39-15,7-7-39 0,20-87 45 0,0 0-45 16,-33 88 45-16,-2-3-45 0,35-85 52 0,0 0-52 0,-36 83 52 16,-2-8-52-16,38-75 49 0,0 0-49 0,-30 55 49 15,7-16-49-15,23-39 43 0,0 0-43 0,-19 28 43 16,10-13-43-16,9-15 6 0,0 0-6 16,-5 9 6-16,2-9-6 0,3 0-70 0,0 0 70 0,0 0-69 15,-2 3 69-15,2-3-106 0,0 0 106 0,-4-10-106 16,1-4 106-16,-2-8-190 0</inkml:trace>
  <inkml:trace contextRef="#ctx0" brushRef="#br0" timeOffset="192014.318">3786 9498 135 0,'0'0'0'0,"1"8"0"0,3 8 0 16,-4-16 4-16,0 0-4 0,3 12 5 0,3-6-5 0,-6-6 40 15,0 0-40-15,5 9 41 0,2 0-41 0,-7-9 59 16,0 0-59-16,1 12 59 0,3 1-59 0,-4-13 77 16,0 0-77-16,0 21 77 0,-5 3-77 0,5-24 56 15,0 0-56-15,-4 31 56 0,1 6-56 0,3-37 47 16,0 0-47-16,-5 43 48 0,-4 7-48 0,9-50 60 16,0 0-60-16,-9 51 60 0,6 6-60 0,3-57 44 15,0 0-44-15,-6 46 44 0,3-12-44 0,3-34 31 0,0 0-31 16,3 33 31-16,3-6-31 0,-6-27 15 0,0 0-15 15,12 17 16-15,9-6-16 0,-21-11-99 0,0 0 99 16,35-9-98-16,6-17 98 0,-41 26-122 0,0 0 122 0,51-75-122 16,13-38 122-16,55-74-333 0</inkml:trace>
  <inkml:trace contextRef="#ctx0" brushRef="#br0" timeOffset="198567.283">2807 9746 102 0,'0'0'0'0,"0"0"0"0,-6 5 0 0,6-5 69 16,0 0-69-16,-12 22 70 0,0 11-70 0,12-33 89 0,0 0-89 15,-14 26 89-15,4-2-89 0,10-24 82 16,0 0-82-16,-9 20 82 0,0-1-82 0,9-19 66 0,0 0-66 16,-5 14 66-16,0-4-66 0,5-10 38 0,0 0-38 0,-4 7 39 15,1-2-39-15,3-5-3 0,0 0 3 0,-6 3-2 16,6-1 2-16,0-2-79 0,0 0 79 0,0 0-79 16,0 0 79-16,0 0-119 0,0 0 119 0,2-5-118 15,5-7 118-15,5-3-205 0</inkml:trace>
  <inkml:trace contextRef="#ctx0" brushRef="#br0" timeOffset="199042.659">3200 9534 91 0,'0'0'0'0,"-7"5"0"0,-1 2 0 0,8-7 4 0,0 0-4 15,-9 6 5-15,4 0-5 0,5-6 55 0,0 0-55 16,-13 18 56-16,-4 10-56 0,5-4 51 0,0 0-51 0,3-9 51 16,4-3-51-16,-2-2 71 0,2 1-71 0,-8 8 72 15,-4 8-72-15,5 0 71 0,-6 1-71 16,10-8 72-16,-1-1-72 0,9-19 66 0,0 0-66 0,-18 34 66 16,-6 13-66-16,24-47 54 0,0 0-54 0,-26 49 55 15,-2 1-55-15,28-50 45 0,0 0-45 0,-23 45 46 16,2-4-46-16,21-41 36 0,0 0-36 0,-17 37 36 15,0-6-36-15,17-31 39 0,0 0-39 0,-13 26 40 16,5-7-40-16,8-19 8 0,0 0-8 0,-9 15 9 16,6-3-9-16,3-12-36 0,0 0 36 0,-6 11-35 15,3-3 35-15,3-8-142 0,0 0 142 0,0 3-142 16,3 1 142-16,-3 4-463 0</inkml:trace>
  <inkml:trace contextRef="#ctx0" brushRef="#br0" timeOffset="199457.068">3439 9779 561 0,'0'0'0'0,"-9"-2"0"0,-6 0 0 0,15 2 10 15,0 0-10-15,-2 0 10 0,4 0-10 0,-2 0 0 0,0 0 0 16,0 0 0-16,7 4 0 0,-7-4-8 16,0 0 8-16,0 0-7 0,3 1 7 0,-3-1-7 0,0 0 7 0,-7 9-6 15,-5 6 6-15,12-15-5 0,0 0 5 0,-18 17-5 16,-4 4 5-16,22-21 12 0,0 0-12 0,-25 26 13 16,-8 4-13-16,33-30 41 0,0 0-41 0,-31 38 42 15,-2 7-42-15,3-4 14 16,4-2-14-16,5-8 15 0,4-4-15 0,17-27 22 0,0 0-22 0,-25 47 22 15,-1 14-22-15,26-61 14 0,0 0-14 0,-35 77 15 16,-10 14-15-16,45-91 9 0,0 0-9 0,-38 72 10 16,3-10-10-16,35-62 16 0,0 0-16 0,-30 46 17 15,9-13-17-15,21-33 22 0,0 0-22 0,-21 27 23 16,4-10-23-16,17-17 14 0,0 0-14 0,-12 16 15 0,3-6-15 16,9-10-44-16,0 0 44 0,-9 9-43 15,6-6 43-15,3-3-93 0,0 0 93 0,7-2-93 16,10-6 93-16,6-1-372 0</inkml:trace>
  <inkml:trace contextRef="#ctx0" brushRef="#br0" timeOffset="199827.078">3540 10123 886 0,'0'0'0'0,"-16"0"0"0,-15 2 0 0,20-1 92 0,11-1-92 16,0 5 92-16,4 2-92 0,-4 2 58 0,0 3-58 0,0-7 59 15,0 2-59-15,0-7 28 0,0 0-28 16,-14 27 28-16,-10 9-28 0,24-36-48 0,0 0 48 0,-30 45-48 16,-8 8 48-16,38-53-45 0,0 0 45 15,-39 53-44-15,-2 2 44 0,2-6-20 0,4-2 20 0,11-15-20 16,10-13 20-16,14-19-4 0,0 0 4 15,-30 45-3-15,-3 6 3 0,33-51 0 0,0 0 0 16,-41 65 0-16,-8 11 0 0,49-76 6 0,0 0-6 0,-39 60 7 16,1-13-7-16,38-47 5 0,0 0-5 0,-28 35 5 15,11-15-5-15,17-20 0 0,0 0 0 0,-18 19 1 16,6-10-1-16,12-9-64 0,0 0 64 0,-12 8-63 16,7-1 63-16,5-7-116 0,0 0 116 0,3 0-116 15,15-3 116-15,3 1-418 0</inkml:trace>
  <inkml:trace contextRef="#ctx0" brushRef="#br0" timeOffset="200059.457">3444 10513 628 0,'0'0'0'0,"-14"4"0"0,-10-2 0 0,24-2 75 15,0 0-75-15,-11 10 76 0,4 5-76 0,7-15 48 16,0 0-48-16,-14 26 49 0,-1 12-49 0,15-38 26 16,0 0-26-16,-23 48 26 0,-6 13-26 0,29-61-1 0,0 0 1 15,-30 64-1-15,0 4 1 0,1-10-151 0,4-3 151 0,11-10-151 16,2-7 151-16,12-38-139 0,0 0 139 0,-9 29-138 16,6-5 138-16,-9 30-166 0</inkml:trace>
  <inkml:trace contextRef="#ctx0" brushRef="#br0" timeOffset="203154.676">9096 12980 214 0,'0'0'0'0,"5"6"0"0,2 0 0 0,-7-9 48 0,-4-6-48 16,-1 3 48-16,2-1-48 0,-3-2 95 0,-1 1-95 15,2-1 95-15,2 2-95 0,-3 0 93 0,3 2-93 16,3 2 94-16,-4-1-94 0,4 4 78 15,-3-3-78-15,3 3 79 0,0 0-79 0,0 0 87 0,-2-2-87 0,2 2 88 16,-3-3-88-16,3 3 64 0,0 0-64 0,0 0 65 16,0 0-65-16,0 0 37 0,0 0-37 0,0 0 38 15,0 0-38-15,0 0 2 0,0 3-2 0,0-3 2 16,0 5-2-16,0-5 0 0,0 0 0 0,0 23 1 16,3 6-1-16,-3-29 0 0,0 0 0 0,9 46 1 15,0 14-1-15,-9-60 1 0,0 0-1 0,8 72 2 16,1 12-2-16,-9-84 9 0,0 0-9 0,12 111 10 15,-3 24-10-15,-9-135 15 0,0 0-15 0,5 124 16 16,-5-6-16-16,0-118 34 0,0 0-34 0,0 103 34 0,-2-11-34 16,2-92 18-16,0 0-18 0,0 79 18 0,0-14-18 15,0-65 29-15,0 0-29 0,0 45 29 16,0-21-29-16,0-24 12 0,0 0-12 0,-3 17 13 0,3-10-13 0,0-7 19 16,0 0-19-16,0 7 20 0,0-4-20 15,0-3 14-15,0 0-14 0,0 3 15 0,0-1-15 16,0-2 16-16,0 0-16 0,0 4 17 0,3-3-17 0,-3-1 9 15,0 0-9-15,0 4 9 0,0-3-9 16,0-1 4-16,0 0-4 0,0 0 4 0,0 0-4 16,0 0 0-16,0 0 0 0,0 0 0 0,0 0 0 0,0 0-1 15,0 0 1-15,4 2 0 0,3 0 0 0,-7-2-8 16,0 0 8-16,12 3-8 0,7-3 8 0,-19 0-4 16,0 0 4-16,23 0-4 0,1 2 4 0,-24-2-13 15,0 0 13-15,30 3-12 0,1 4 12 0,-3-2-9 0,-2 2 9 16,-8-2-8-16,-3-1 8 0,3 3-9 0,-4-4 9 15,-2 1-8-15,0 1 8 0,-3-2-24 0,0 2 24 0,-1 0-23 16,1-1 23-16,0 1-76 0,3 0 76 0,0-3-76 16,-3 0 76-16,-9-2-124 0,0 0 124 0,22 0-123 15,8-4 123-15,24 1-709 0</inkml:trace>
  <inkml:trace contextRef="#ctx0" brushRef="#br0" timeOffset="203588.533">10174 13700 695 0,'0'0'0'0,"-5"-2"0"0,-4 0 0 0,9 2 66 15,0 0-66-15,-3-1 66 0,3-3-66 0,0 4 83 16,0 0-83-16,-4-3 84 0,4-1-84 0,0 4 97 16,0 0-97-16,0 0 98 0,-2-3-98 0,2 3 70 0,0 0-70 15,0 0 71-15,0 0-71 0,0 0 56 16,0 0-56-16,0 0 57 0,0 0-57 0,0 0 19 0,0 0-19 15,0 0 20-15,0 0-20 0,0 0 13 16,0 0-13-16,6 0 13 0,2 0-13 0,1 0 0 0,5 0 0 16,2 0 0-16,-3 0 0 0,3 0 0 0,0 2 0 15,1-2 0-15,-3 0 0 0,2 0-5 0,-6-2 5 0,1 2-5 16,-4 0 5-16,3 0-39 0,-5 2 39 0,4-1-39 16,3 1 39-16,-3 0-103 0,3 0 103 0,-7-2-102 15,2 0 102-15,-7 0-160 0,0 0 160 0,11 0-159 16,1 0 159-16,12 0-573 0</inkml:trace>
  <inkml:trace contextRef="#ctx0" brushRef="#br0" timeOffset="203805.49">10101 13988 964 0,'0'0'0'0,"8"-5"0"0,1-6 0 16,-9 11 123-16,0 0-123 0,9-3 123 0,-6-2-123 0,-3 5 52 16,0 0-52-16,14-2 53 0,2 4-53 0,-16-2 32 15,0 0-32-15,21 5 32 0,10-2-32 0,-31-3-51 16,0 0 51-16,30 7-51 0,3 2 51 0,-33-9-219 16,0 0 219-16,38 13-219 0,2 3 219 0,41 15-515 15</inkml:trace>
  <inkml:trace contextRef="#ctx0" brushRef="#br0" timeOffset="204885.688">11451 12693 1076 0,'0'0'0'0,"-7"1"0"0,0 3 0 0,7-4 101 15,0 0-101-15,0 0 102 0,0 0-102 0,0 0 36 16,0 0-36-16,0 0 36 0,5 0-36 0,-5 0 0 15,0 0 0-15,0 0 0 0,2 1 0 0,-2-1-25 0,0 0 25 16,-9 14-24-16,-5 5 24 0,-3 3-2 0,-1 4 2 16,6-9-2-16,5-7 2 0,-3 2 10 0,1 0-10 0,-3 11 11 15,-5 11-11-15,17-34 19 0,0 0-19 0,-16 44 20 16,2 13-20-16,14-57 10 0,0 0-10 0,-16 56 10 16,4 6-10-16,3-5 10 0,4-2-10 0,-2-6 11 15,5-4-11-15,2-45 8 0,0 0-8 0,0 73 8 16,0 16-8-16,0-13 15 0,0-6-15 0,2-24 15 15,5-18-15-15,-3 4 1 0,1-1-1 0,0-3 1 16,2-6-1-16,-7-22 3 0,0 0-3 0,10 38 4 16,3 8-4-16,-13-46 11 0,0 0-11 0,12 43 11 15,2-2-11-15,-2-7 15 0,0-3-15 0,-3-9 15 16,-2-7-15-16,-7-15 25 0,0 0-25 0,9 24 26 16,-1 2-26-16,-8-26 20 0,0 0-20 0,5 22 20 0,2 1-20 15,-7-23 17-15,0 0-17 0,6 27 17 16,-6 6-17-16,0-33 18 0,0 0-18 0,-6 29 18 0,3-2-18 15,3-27-25-15,0 0 25 0,-17 38-24 0,-8 1 24 0,25-39-139 16,0 0 139-16,-22 33-138 0,1-2 138 0,21-31-94 16,0 0 94-16,-39 22-94 0,-3-8 94 0,-38 22-782 15</inkml:trace>
  <inkml:trace contextRef="#ctx0" brushRef="#br0" timeOffset="205718.238">11256 14666 1020 0,'0'0'0'0,"-7"0"0"0,-2-2 0 0,9 2 106 16,0 0-106-16,0 0 107 0,7 0-107 0,-5 0 51 15,1 0-51-15,-3 0 52 0,4 0-52 0,-4 0 12 16,0 0-12-16,0 0 13 0,0 0-13 0,0 0 12 15,0 6-12-15,0-6 12 0,0 0-12 0,0 0 42 0,0 1-42 16,0-1 42-16,0 0-42 0,0 0 20 16,0 0-20-16,-7 7 20 0,-2 5-20 0,9-12 37 0,0 0-37 15,-14 21 38-15,-3 4-38 0,17-25 3 0,0 0-3 0,-21 29 3 16,0 2-3-16,21-31 8 0,0 0-8 0,-17 31 9 16,-4 0-9-16,21-31 1 0,0 0-1 0,-18 33 1 15,1-1-1-15,17-32 0 0,0 0 0 0,-16 29 1 16,4-1-1-16,12-28 6 0,0 0-6 0,-12 25 7 15,3-2-7-15,9-23 13 0,0 0-13 0,-9 22 14 16,1-3-14-16,8-19 9 16,0 0-9-16,-6 17 9 0,1-2-9 0,5-15 25 0,0 0-25 0,0 19 26 15,5 0-26-15,-5-19 2 0,0 0-2 0,9 20 2 16,5 1-2-16,-14-21 2 0,0 0-2 0,19 21 3 16,7 1-3-16,-26-22-48 0,0 0 48 0,30 17-48 0,3-2 48 15,-33-15-63-15,0 0 63 0,38 4-62 0,6-9 62 16,-44 5-42-16,0 0 42 0,43-14-41 15,6-10 41-15,-49 24-23 0,0 0 23 0,40-26-22 0,0-5 22 16,-40 31-6-16,0 0 6 0,35-25-5 0,-9-3 5 16,-26 28 1-16,0 0-1 0,25-25 1 0,-11 1-1 0,-14 24 46 15,0 0-46-15,15-19 47 0,-6 5-47 16,-9 14 61-16,0 0-61 0,5-12 61 0,-5 2-61 0,0 10 57 16,0 0-57-16,-5-14 57 0,-7 0-57 0,12 14-3 15,0 0 3-15,-25-25-3 0,-4-15 3 0,29 40-172 16,0 0 172-16,-35-51-171 0,-7-14 171 0,-34-52-910 15</inkml:trace>
  <inkml:trace contextRef="#ctx0" brushRef="#br0" timeOffset="210781.568">11082 11802 169 0,'0'0'0'0,"5"-2"0"0,4-1 0 0,-9 3 110 16,0 0-110-16,3-6 111 0,-3 5-111 0,0 1 84 15,0 0-84-15,0 0 84 0,-3-4-84 0,3 4 91 16,0 0-91-16,0 0 91 0,-6-1-91 0,6 1 84 16,0 0-84-16,-3 0 85 0,1 0-85 0,2 0 75 0,0 0-75 15,-3-4 75-15,3 1-75 0,0 3 46 16,0 0-46-16,0-5 46 0,3-7-46 0,-3 12 32 15,0 0-32-15,9-16 33 0,5-4-33 0,-14 20 14 0,0 0-14 16,17-19 15-16,4 0-15 0,-4 4 5 0,-1 3-5 16,-4 3 6-16,-3 4-6 0,-9 5 3 15,0 0-3-15,10-4 4 0,-1 3-4 0,-9 1 2 0,0 0-2 0,7 0 2 16,2 0-2-16,-9 0 4 0,0 0-4 0,5 3 5 16,2 4-5-16,-7-7 12 0,0 0-12 0,4 7 12 15,1 3-12-15,-5-10 15 0,0 0-15 0,0 22 15 16,-5 9-15-16,5-31 25 0,0 0-25 0,-9 33 26 15,-3 1-26-15,-4-3 12 0,-1 1-12 0,8-14 13 16,5-8-13-16,4-10 18 0,0 0-18 0,-12 14 19 16,-5 1-19-16,17-15-4 0,0 0 4 0,-14 14-4 15,2-4 4-15,12-10-14 0,0 0 14 0,-9 10-13 16,4-6 13-16,5-4-35 0,0 0 35 0,-4 3-34 16,1-1 34-16,3-2-48 0,0 0 48 0,0 0-47 0,0 0 47 15,0 0-74-15,0 0 74 0,0 0-74 16,0 0 74-16,0 0-71 0,0 0 71 0,0 0-70 0,5 0 70 15,2 0-68-15,-4 0 68 0,3 0-67 0,-1 0 67 16,2 0-66-16,-4 0 66 0,3 0-66 0,-1 2 66 0,2-1-53 16,-2 3 53-16,-2-4-53 0,-1 1 53 0,2 3-34 15,-1-1 34-15,-3 1-33 0,2-1 33 16,-2 2 3-16,0 2-3 0,0 0 4 0,-2 0-4 0,2-7 35 16,0 0-35-16,-7 19 35 0,-3 8-35 0,10-27 36 15,0 0-36-15,-12 24 36 0,-6 0-36 0,18-24 39 16,0 0-39-16,-19 24 40 0,-4-2-40 0,23-22 10 0,0 0-10 15,-17 17 10-15,-4-3-10 0,21-14-2 0,0 0 2 16,-16 12-1-16,2-7 1 0,14-5-86 0,0 0 86 16,-17-2-86-16,0-8 86 0,17 10-104 0,0 0 104 0,-11-20-104 15,6-13 104-15,-13-20-199 16</inkml:trace>
  <inkml:trace contextRef="#ctx0" brushRef="#br0" timeOffset="211130.879">11289 11529 1076 0,'0'0'0'0,"-4"0"0"15,-4-1 0-15,8 1 79 0,1-4-79 0,-1 4 79 16,0 0-79-16,0 0 0 0,0 0 0 0,0 0 1 0,0 0-1 0,0 0-17 15,0 0 17-15,0 0-17 0,0 0 17 16,0 0-14-16,0 0 14 0,0 0-13 0,0 0 13 0,0 0-1 16,0 0 1-16,0 0-1 0,0 0 1 15,0 0-4-15,0 0 4 0,0 0-3 0,0 0 3 0,0 0-5 16,0 5 5-16,-1 7-4 0,1 7 4 0,0-19-20 16,0 0 20-16,-6 29-20 0,3 11 20 0,3-40-3 15,0 0 3-15,-4 43-3 0,-4 5 3 0,8-48-23 16,0 0 23-16,-7 41-22 0,2-5 22 0,-1-6-43 15,3-2 43-15,3-9-42 0,-4-9 42 0,4 2-122 16,0-2 122-16,-1-6-122 0,1-1 122 0,0-3-142 16,-4 5 142-16,4-5-142 0,0 0 142 0,0 0-244 0</inkml:trace>
  <inkml:trace contextRef="#ctx0" brushRef="#br0" timeOffset="211552.558">11184 11934 460 0,'0'0'0'0,"4"0"0"16,1-2 0-16,2 2 74 0,-2 0-74 0,0 0 75 16,2 2-75-16,-3-2 34 0,1 0-34 0,4-2 35 15,0 0-35-15,-1-3 18 0,4 0-18 0,-3 3 18 16,3-5-18-16,-3 4 13 0,3 1-13 0,-6 2 13 16,-1-3-13-16,2-1 8 0,-2 4-8 0,-2 0 9 15,1 0-9-15,-4 0 24 0,3 0-24 0,-3 0 25 0,0 0-25 16,0 0 6-16,0 0-6 0,0 0 7 0,0 0-7 15,0 0 9-15,0 0-9 0,2 4 10 0,2-1-10 16,-4-3 8-16,0 0-8 0,0 7 9 0,3 3-9 0,-1 4 15 16,1 2-15-16,1-8 15 0,-4-3-15 0,0 2 8 15,-4-2-8-15,-3 14 8 0,-3 3-8 16,10-22 45-16,0 0-45 0,-9 21 45 0,-1 3-45 0,10-24 48 16,0 0-48-16,-9 17 48 0,0 0-48 15,9-17 47-15,0 0-47 0,-5 14 47 0,0-6-47 0,5-8 32 16,0 0-32-16,-4 11 32 0,-1-8-32 0,5-3 3 15,0 0-3-15,-2 5 4 0,1 0-4 0,1-5 5 0,0 0-5 16,0 6 5-16,1-1-5 16,-1-5-2-16,0 0 2 0,7 3-2 0,2 2 2 0,-9-5-49 0,0 0 49 0,12 2-49 15,9-2 49-15,-21 0-61 0,0 0 61 16,21-7-61-16,7-5 61 0,-28 12-91 0,0 0 91 16,33-19-90-16,4-8 90 0,32-19-561 0</inkml:trace>
  <inkml:trace contextRef="#ctx0" brushRef="#br0" timeOffset="211863.251">11648 11927 863 0,'0'0'0'0,"-5"-5"0"0,-4-2 0 16,5 3 78-16,8 1-78 0,-4 3 79 0,0-2-79 16,0 2 0-16,3-3 0 0,-3 3 1 0,0 0-1 15,0 0-5-15,2 0 5 0,2 0-5 0,-1 0 5 16,1 0-40-16,1 0 40 0,0 0-39 0,2 0 39 0,-4-4-26 16,3 3 26-16,-1-1-26 0,-2 0 26 0,3 1-16 15,1 1 16-15,-2 0-15 0,2-2 15 0,-7 2-81 16,0 0 81-16,8 0-80 0,3-4 80 0,-11 4-112 15,0 0 112-15,19-8-112 0,7-4 112 0,21-9-260 16</inkml:trace>
  <inkml:trace contextRef="#ctx0" brushRef="#br0" timeOffset="212399.818">11994 11391 1233 0,'0'0'0'0,"0"0"-95"15,0 0 95-15,0 0-95 0,0 0 95 0,0 0-43 16,0 0 43-16,0 0-42 0,0 0 42 0,0 0-52 0,0 0 52 16,0 0-51-16,0 0 51 0,0 0-20 0,0 0 20 15,0 0-20-15,0 0 20 0,0 0 18 0,0 0-18 16,0 0 18-16,0 0-18 0,0 0 63 0,0 0-63 16,0 0 64-16,0 0-64 0,0 0 25 0,0 0-25 0,-5 12 26 15,2 1-26-15,3-13 32 0,0 0-32 0,-5 23 32 16,1 4-32-16,4-27 2 0,0 0-2 0,-7 34 3 15,5 6-3-15,2-40 0 0,0 0 0 0,-3 34 0 16,3 0 0-16,0-34-81 16,0 0 81-16,0 31-81 0,3-4 81 0,-3-27-170 0,0 0 170 0,2 21-170 15,2-2 170-15,3 20-345 0</inkml:trace>
  <inkml:trace contextRef="#ctx0" brushRef="#br0" timeOffset="212516.187">11974 11706 191 0,'0'0'0'0,"3"2"0"0,-3 1 0 16,0-3-8-16,0 0 8 0,4 2-8 0,1-1 8 16,0 3-70-16</inkml:trace>
  <inkml:trace contextRef="#ctx0" brushRef="#br0" timeOffset="212763.534">12095 11713 102 0,'0'0'0'0,"-3"0"0"0,-2 0 0 0,5 0 36 16,0 0-36-16,2-2 36 0,8 0-36 0,-10 2 48 15,0 0-48-15,7-1 48 0,0 1-48 0,-7 0 53 16,0 0-53-16,5 0 53 0,2-2-53 0,-7 2 55 15,0 0-55-15,2 0 56 0,1 0-56 0,-3 0 78 16,0 0-78-16,0 8 79 0,0 4-79 0,0-12 77 16,0 0-77-16,-5 24 78 0,-7 11-78 0,-2-6 57 15,2 0-57-15,1-9 58 0,10-4-58 0,1-16 47 16,0 0-47-16,-13 20 48 0,-2 4-48 0,15-24 37 0,0 0-37 0,-11 23 37 16,3-8-37-16,8-15 24 15,0 0-24-15,-9 14 25 0,5-2-25 0,4-12 17 0,0 0-17 16,-5 10 17-16,3-3-17 0,2-7-3 0,0 0 3 0,2 7-3 15,3 0 3-15,4-4-64 0,3-3 64 0,0-3-64 16,8-6 64-16,-20 9-132 0,0 0 132 16,27-21-132-16,5-9 132 0,27-22-483 0</inkml:trace>
  <inkml:trace contextRef="#ctx0" brushRef="#br0" timeOffset="213356.381">12291 11481 1155 0,'0'0'0'0,"-4"0"0"0,-5 4 0 15,9-4 160-15,0 0-160 0,0 0 160 0,0 0-160 0,0 0 75 16,0 0-75-16,0 0 75 0,6-4-75 0,-6 4-53 16,0 0 53-16,0 0-52 0,7-5 52 0,-7 5-64 15,0 0 64-15,0 0-64 0,1-3 64 0,-1 3-27 16,0 0 27-16,0 0-27 0,0 0 27 0,0 0-45 15,0 0 45-15,0 3-45 0,4 2 45 0,-4-5-22 16,0 0 22-16,3 21-22 0,1 15 22 0,-4-36-27 16,0 0 27-16,5 43-27 0,4 10 27 0,-9-53-15 0,0 0 15 15,5 46-14-15,2-3 14 0,-7-43-19 0,0 0 19 16,9 38-18-16,-1-8 18 0,-8-30-9 0,0 0 9 16,9 26-8-16,0-4 8 0,-9-22-17 0,0 0 17 15,8 12-16-15,-1-3 16 0,-7-9-23 0,0 0 23 0,6 3-22 16,-6-3 22-16,0 0-8 0,0 0 8 0,0-12-8 15,-7-8 8-15,7 20-2 0,0 0 2 0,-7-28-1 16,0-9 1-16,7 37 0 0,0 0 0 16,-14-40 0-16,2-2 0 0,12 42 1 0,0 0-1 0,-18-43 2 15,3-2-2-15,1 6 0 0,1 3 0 0,5 5 0 16,1 4 0-16,7 27-31 0,0 0 31 0,-2-30-31 16,-1 1 31-16,3 29-20 15,0 0 20-15,3-27-19 0,0-1 19 0,-3 28-6 0,0 0 6 0,6-24-6 16,2 4 6-16,-8 20-5 0,0 0 5 0,9-15-5 15,3 3 5-15,-12 12-1 0,0 0 1 0,11-9 0 0,4 0 0 16,-15 9 0-16,0 0 0 0,18-3 0 16,3 0 0-16,-21 3 13 0,0 0-13 0,26 0 14 15,7 3-14-15,-33-3 27 0,0 0-27 0,35 0 27 0,1 0-27 16,-36 0 22-16,0 0-22 0,39 0 22 0,-4 0-22 16,-35 0 4-16,0 0-4 0,33 0 5 0,-4 0-5 0,-29 0 1 15,0 0-1-15,21 0 1 0,-3 0-1 0,-18 0-113 16,0 0 113-16,14 2-113 0,-6-1 113 0,-8-1-150 15,0 0 150-15,7 6-149 0,-7 0 149 0,4 6-248 16</inkml:trace>
  <inkml:trace contextRef="#ctx0" brushRef="#br0" timeOffset="214313.355">12475 11535 483 0,'0'0'0'0,"7"-11"0"16,5-4 0-16,-12 15 48 0,0 0-48 0,6-10 49 15,-3 4-49-15,-3 6-21 0,0 0 21 0,0-3-21 16,0 1 21-16,0 2-69 0,0 0 69 0,0 0-69 15,2 2 69-15,1 1-44 0,4-1 44 0,-1 0-44 0,2-2 44 16,-3 0 3-16,4 0-3 0,-2 0 3 16,2 0-3-16,-4 0 13 0,2 0-13 0,-5 0 14 15,1 2-14-15,1-1 36 0,-2-1-36 0,-2 0 36 0,3 0-36 16,-3 0 31-16,4 0-31 0,-4 0 31 0,0 0-31 16,0 0 38-16,0 0-38 0,0 0 38 15,0 0-38-15,0 0 44 0,3 5-44 0,-3-1 44 0,2 1-44 0,-1 4 58 16,-1 1-58-16,0 0 58 0,0-1-58 0,0-9 33 15,0 0-33-15,-3 20 33 0,0 4-33 16,3-24 35-16,0 0-35 0,-4 22 35 0,-1-1-35 0,5-21 22 16,0 0-22-16,0 17 23 0,-4-3-23 0,4-14 1 15,0 0-1-15,4 12 2 0,-2 0-2 0,-2-12-37 0,0 0 37 16,7 2-36-16,5-4 36 16,-12 2-43-16,0 0 43 0,17-14-43 0,4-8 43 0,-21 22-53 0,0 0 53 0,21-24-53 15,-2-5 53-15,-19 29-56 0,0 0 56 0,19-26-55 16,-1 2 55-16,-18 24-45 0,0 0 45 15,12-17-44-15,-3 3 44 16,-9 14-20-16,0 0 20 0,5-8-20 0,-2 3 20 0,-3 5-7 0,0 0 7 0,4-2-7 16,-2-2 7-16,-2 4 1 0,0 0-1 0,0 0 1 15,0 0-1-15,0 0 5 0,0 0-5 0,0 0 5 16,0 0-5-16,0 0 24 0,0 0-24 0,0 0 25 16,0 0-25-16,0 0 37 0,0 0-37 0,0 0 37 15,0 0-37-15,0 0 70 0,0 0-70 0,0 0 71 16,0 0-71-16,0 0 74 0,0 0-74 0,0 0 75 15,0 0-75-15,0 0 62 0,0 0-62 0,0 0 62 16,0 0-62-16,0 0 32 0,0 0-32 0,0 0 32 0,0 0-32 16,-4 4 9-16,2-2-9 0,-6 8 10 15,-5 5-10-15,13-15 12 0,0 0-12 0,-17 26 12 0,-4 6-12 16,21-32 3-16,0 0-3 0,-14 28 3 0,2-2-3 0,12-26 12 16,0 0-12-16,-9 20 12 0,6-4-12 0,3-16-10 15,0 0 10-15,-4 13-9 0,4-1 9 0,0-12-41 16,0 0 41-16,7 4-40 0,2-6 40 0,-9 2-3 15,0 0 3-15,10-5-2 0,3-11 2 0,-5 4-2 16,1 0 2-16,-2 4-1 0,-5 1 1 0,1 0 0 16,1 2 0-16,-1 2 1 0,-3-1-1 15,0 1 18-15,0 1-18 0,0 2 18 0,0-3-18 0,0 3 34 0,0 0-34 16,0 0 34-16,0 0-34 0,0 0 12 16,0 0-12-16,0 0 12 0,0 0-12 0,0 0 0 0,0 0 0 15,0 0 1-15,0 0-1 0,0 0-6 0,0 0 6 16,0 0-5-16,0 0 5 0,0 0-26 0,0 0 26 0,0 0-26 15,9 0 26-15,-9 0-22 0,0 0 22 0,5 8-22 16,7 4 22-16,-12-12-17 0,0 0 17 0,9 22-16 16,0 9 16-16,-9-31-2 0,0 0 2 0,7 31-1 15,-2 2 1-15,-5-33 0 0,0 0 0 0,3 27 0 16,-1-1 0-16,-2-26-45 0,0 0 45 0,0 20-45 16,0-3 45-16,0-17-110 0,0 0 110 0,-3 7-109 15,1-7 109-15,-7 9-423 0</inkml:trace>
  <inkml:trace contextRef="#ctx0" brushRef="#br0" timeOffset="214495.865">12737 11192 1099 0,'0'0'0'0,"12"10"0"0,10 7 0 15,-22-17 6-15,0 0-6 0,27 19 6 0,2 2-6 0,-29-21-74 16,0 0 74-16,25 12-74 0,-1-5 74 16,25 11-644-16</inkml:trace>
  <inkml:trace contextRef="#ctx0" brushRef="#br0" timeOffset="-208423.933">11813 13207 774 0,'0'0'0'0,"0"0"0"15,7 6 0-15,-7-6 68 0,4 0-68 0,-4 0 69 16,0 0-69-16,0 0 54 0,-4 0-54 16,4 0 54-16,0-5-54 0,0 5 30 0,0-3-30 0,0 3 30 15,0 0-30-15,0 0 6 0,0 0-6 0,0 0 6 16,0 0-6-16,0 0 34 0,0 0-34 0,0 0 34 15,0 0-34-15,0 0 26 0,-5 2-26 0,5-2 26 16,-3 1-26-16,3-1 25 0,-4 5-25 0,4-5 26 16,0 0-26-16,0 0 9 0,0 0-9 0,-2 2 9 0,-1 2-9 15,-1 1 11-15,-4 1-11 0,1 1 11 0,1 0-11 16,1 3 15-16,-4 4-15 0,3 3 16 16,-3 2-16-16,9-19 8 0,0 0-8 0,-9 36 8 0,0 12-8 15,9-48 24-15,0 0-24 0,-12 53 25 0,3 5-25 0,1-4 12 16,-1-1-12-16,6-9 13 0,1-10-13 15,2-34 35-15,0 0-35 0,0 52 35 0,2 8-35 0,-2-60 18 16,0 0-18-16,7 56 19 0,-2 6-19 16,0-11 29-16,2-4-29 0,-5-15 29 0,1-9-29 0,4-3 6 15,2-3-6-15,-4-3 7 0,2-6-7 0,2 1-55 16,-4 0 55-16,2-3-54 0,-2 0 54 0,-5-6-119 16,0 0 119-16,12 0-118 0,6-6 118 0,-18 6-122 15,0 0 122-15,21-25-121 0,5-13 121 0,21-29-669 0</inkml:trace>
  <inkml:trace contextRef="#ctx0" brushRef="#br0" timeOffset="-207824.703">11906 13453 561 0,'0'0'0'0,"0"0"0"16,0 0 0-16,0 0-1 0,0 0 1 0,0 0 0 15,0 0 0-15,0 0-22 0,0 0 22 0,0 0-22 16,0 0 22-16,0 0-3 0,0 0 3 0,0 0-3 0,0 0 3 16,0 0 37-16,0 0-37 0,0 0 37 15,0 0-37-15,0 0 97 0,0 0-97 0,0 0 98 0,0 0-98 0,0 0 100 16,0 0-100-16,0 0 100 0,0 0-100 0,0 0 71 15,0 0-71-15,0 0 72 0,0 0-72 0,0 0 53 16,0 0-53-16,0 0 53 0,0 0-53 0,0 0 50 16,0 0-50-16,0 0 51 0,0 0-51 0,0 0 19 15,0 0-19-15,0 0 20 0,0 0-20 0,0 0 31 16,0 0-31-16,0 0 31 0,0 0-31 0,0 0 19 16,0 0-19-16,0 0 20 0,0 0-20 0,0 0 5 0,0 0-5 15,0 0 5 1,0 0-5-16,0 0 8 0,0 0-8 0,0 0 9 0,0 0-9 0,0 0 1 0,0 0-1 15,0 0 1-15,0 0-1 0,0 0 2 0,0 0-2 16,0 0 3-16,0 0-3 0,0 0 1 0,0 0-1 16,0 0 2-16,0 0-2 0,0 0 0 15,0 0 0-15,0 0 0 0,0 0 0 0,0 0-9 0,0 0 9 0,0 0-9 16,0 0 9-16,0 0-26 0,0 0 26 0,5 5-26 16,2 7 26-16,-7-12-38 0,0 0 38 0,15 23-37 15,8 9 37-15,-5-1-22 0,2 2 22 0,-2-6-22 16,-1-3 22-16,1-2-36 0,-3-3 36 0,-2-5-35 15,-8-4 35-15,2 2-21 0,1-3 21 0,-4-1-21 16,1 2 21-16,-1-3-11 0,1 4 11 0,0-5-10 16,-1-2 10-16,1-1-28 0,2 1 28 0,-5-3-28 15,-1 3 28-15,-1-4-98 0,2 2 98 0,-2-2-97 16,4 3 97-16,-4-3-156 0,0 3 156 0,0-3-156 16,3 4 156-16,2-1-366 0</inkml:trace>
  <inkml:trace contextRef="#ctx0" brushRef="#br0" timeOffset="-207516.374">12092 13410 964 0,'0'0'0'0,"0"6"0"0,-5 4 0 0,5-10 100 16,0 0-100-16,-4 7 101 0,1 0-101 0,3-7 53 0,0 0-53 0,-12 25 53 16,-8 15-53-16,20-40 5 0,0 0-5 0,-19 42 6 15,-3 10-6-15,22-52 0 0,0 0 0 16,-25 51 1-16,-1 1-1 0,26-52 1 0,0 0-1 0,-23 48 1 16,1-6-1-16,22-42 3 0,0 0-3 0,-14 35 3 15,0-10-3-15,14-25-53 0,0 0 53 0,-9 21-53 16,2-9 53-16,7-12-119 0,0 0 119 0,4-16-118 15,1-19 118-15,4-15-622 0</inkml:trace>
  <inkml:trace contextRef="#ctx0" brushRef="#br0" timeOffset="-207075.505">12101 13049 1199 0,'0'0'0'0,"-9"-2"0"0,-8 0 0 0,17 2 81 16,0 0-81-16,0 0 81 0,3 0-81 0,-3 0-69 15,0 0 69-15,5-1-68 0,1-6 68 0,-6 7-180 16,0 0 180-16,10-17-180 0,4-9 180 0,0 2-175 16,2 0 175-16,-8 5-174 0,1 6 174 0,-2 2-78 15,0 3 78-15,0 1-77 0,-5 2 77 0,1 1-38 16,1 3 38-16,-4 1-38 0,3-4 38 0,-3 4-5 15,5 2 5-15,-5-2-4 0,4 0 4 0,-4 0 10 16,3 2-10-16,-3-2 11 0,0 5-11 16,0-4 64-16,0 5-64 0,0 4 64 0,0 4-64 0,0-14 59 0,0 0-59 0,-2 29 60 15,1 10-60-15,1-39 58 0,0 0-58 0,-4 38 58 16,1-1-58-16,3-37 41 0,0 0-41 0,-2 35 41 16,-5-3-41-16,2-4 41 0,0-4-41 15,1-7 42-15,4-7-42 0,-3 0 40 0,3-1-40 0,0-2 40 16,3-7-40-16,-3 3 9 0,-3 1-9 0,3-4 10 15,0 5-10-15,0-5 21 0,3 1-21 0,-1 1 21 16,1 2-21-16,3-1 14 0,1 0-14 0,-2-1 15 16,2 0-15-16,1 0 1 0,5-2-1 0,-5 1 1 15,1-1-1-15,-9 0-8 0,0 0 8 0,9 2-8 16,3 0 8-16,-12-2-80 0,0 0 80 0,17 3-80 16,1 2 80-16,17 4-535 0</inkml:trace>
  <inkml:trace contextRef="#ctx0" brushRef="#br0" timeOffset="-206744.388">12245 13707 1244 0,'0'0'0'15,"4"-12"0"-15,1-11 0 0,-1 17-22 0,-1 6 22 0,-3 0-22 16,3 0 22-16,-3 0 0 0,0 0 0 16,7 3 0-16,2 6 0 0,-9-9-3 0,0 0 3 0,16 3-3 15,1 4 3-15,-17-7-41 16,0 0 41-16,21 5-40 0,4 0 40 0,-25-5-30 0,0 0 30 0,22 7-30 15,4-4 30-15,-3 1-37 0,0-4 37 0,-9 2-37 16,-4 1 37-16,4-3-173 0,-5 2 173 0,3-4-172 16,0-1 172-16,9-3-373 0</inkml:trace>
  <inkml:trace contextRef="#ctx0" brushRef="#br0" timeOffset="-206338.418">12630 13487 953 0,'0'0'0'0,"-7"6"0"0,-1 0 0 0,8-6 60 16,0 0-60-16,3-3 60 0,6-6-60 0,3-3 0 15,5-5 0-15,-4 5 0 0,-5 4 0 0,-8 8-13 16,0 0 13-16,14-10-12 0,2 1 12 0,-16 9-53 15,0 0 53-15,12-5-53 0,6-2 53 0,-18 7-21 16,0 0 21-16,10-2-21 0,2 4 21 0,-12-2-20 0,0 0 20 16,16 12-19-16,1 9 19 0,-17-21-4 15,0 0 4-15,16 27-4 0,1 7 4 0,-17-34 5 16,0 0-5-16,14 41 5 0,-1 6-5 0,-13-47 34 0,0 0-34 16,5 53 34-16,2 7-34 0,-7-60 28 0,0 0-28 0,-4 70 28 15,-1 9-28-15,5-79 25 0,0 0-25 0,-12 92 26 16,-9 13-26-16,21-105 45 0,0 0-45 15,-17 80 45-15,-1-10-45 0,18-70 33 0,0 0-33 16,-10 43 34-16,4-22-34 0,6-21-51 0,0 0 51 0,-5 17-50 16,5-8 50-16,0-9-159 0,0 0 159 0,0-4-159 15,4-10 159-15,1-3-483 0</inkml:trace>
  <inkml:trace contextRef="#ctx0" brushRef="#br0" timeOffset="-206112.214">12698 13686 1076 0,'0'0'0'0,"2"9"0"0,5 4 0 15,-7-9 135-15,0-8-135 0,0 4 135 0,0-6-135 0,0 0 66 16,0 1-66-16,0 2 66 0,5-1-66 0,-5 4 7 16,0 0-7-16,12-1 7 0,6 1-7 0,-18 0 0 15,0 0 0-15,24 0 0 0,6-2 0 0,-30 2-11 16,0 0 11-16,26-2-10 0,7 1 10 0,-7-3-11 15,-5 1 11-15,-3 1-10 0,-6 2 10 0,-4 0-79 16,1-2 79-16,0 2-78 0,-6 0 78 0,-3 0-207 16,0 0 207-16,9-1-206 0,0-5 206 0,12 0-549 0</inkml:trace>
  <inkml:trace contextRef="#ctx0" brushRef="#br0" timeOffset="-205755.146">13017 13522 1155 0,'0'0'0'0,"-3"0"0"16,-3 1 0-16,6-1 109 0,0 0-109 0,0 0 110 16,0 0-110-16,0 0 47 0,0 0-47 0,0 0 48 15,2 0-48-15,-2 0 7 0,0 0-7 0,0 0 7 16,0 0-7-16,0 0 0 0,0 0 0 0,0 0 0 15,0 0 0-15,0 0 10 0,0 0-10 0,0 0 10 0,0 0-10 16,0 0 15-16,0 0-15 0,0 0 16 0,0 0-16 16,0 0 10-16,0 0-10 0,7 6 11 0,-2 0-11 0,-5-6 4 15,0 0-4-15,16 16 5 0,5 4-5 0,-4 3 0 16,4 2 0-16,0-1 0 0,-3-1 0 0,-18-23-1 16,0 0 1-16,20 27 0 0,3 4 0 0,-23-31-33 15,0 0 33-15,24 29-33 0,-3 2 33 0,-21-31-69 16,0 0 69-16,18 24-68 0,-1-4 68 0,-17-20-129 15,0 0 129-15,18 11-129 0,3-10 129 0,20 11-735 16</inkml:trace>
  <inkml:trace contextRef="#ctx0" brushRef="#br0" timeOffset="-205459.412">13216 13350 987 0,'0'0'0'15,"1"9"0"-15,6 1 0 0,-7-10 97 0,0 0-97 0,2 5 97 16,0-5-97-16,-2 0 42 0,0 0-42 0,0 0 43 16,0 0-43-16,0 0 1 0,0 0-1 0,-7 16 1 15,-9 8-1-15,16-24 1 0,0 0-1 0,-17 36 2 0,-2 8-2 16,3-1 12-16,-1 0-12 0,4-16 13 15,8-8-13-15,-7 2 33 0,3-2-33 0,0 8 34 16,-1 9-34-16,1-7 6 0,2-1-6 0,4-10 6 16,-1-4-6-16,4-14-7 0,0 0 7 0,0 10-6 0,-3-3 6 15,3-7-157-15,0 0 157 0,-2 7-157 0,2-3 157 16,0 6-687-16</inkml:trace>
  <inkml:trace contextRef="#ctx0" brushRef="#br0" timeOffset="-205075.437">13365 13693 1289 0,'0'0'0'0,"-5"-5"0"15,-7-2 0-15,12 7 4 0,0 0-4 0,0 0 5 16,4-2-5-16,4 4 10 0,1 1-10 0,0 1 11 16,-1-2-11-16,5-1 0 0,4-1 0 0,-3 0 0 15,2-1 0-15,-1 1-12 0,3-2 12 0,-1 2-12 16,-3 0 12-16,2-2-12 0,1 0 12 0,1 1-12 15,-1-1 12-15,-17 2 0 0,0 0 0 0,24-2 0 0,-1 2 0 16,-23 0 0-16,0 0 0 0,24 0 0 0,-3-1 0 16,-21 1-36-16,0 0 36 0,14 0-35 0,-2 1 35 15,-12-1-114-15,0 0 114 0,9 2-114 0,-2-2 114 0,-7 0-146 16,0 0 146-16,5-2-146 0,-1 1 146 0,5-6-414 16</inkml:trace>
  <inkml:trace contextRef="#ctx0" brushRef="#br0" timeOffset="-204790.198">13496 13453 987 0,'0'0'0'0,"4"0"0"0,6 0 0 0,-10 0 5 0,0 0-5 15,7-3 5-15,-2 1-5 0,-5 2-5 0,0 0 5 16,0 0-5-16,0 0 5 0,0 0-10 0,0 0 10 0,0 17-10 16,0 11 10-16,0-28-1 0,0 0 1 0,4 39-1 15,-1 6 1-15,2-1 3 0,-5 1-3 0,2-6 4 16,2-6-4-16,-4-33 17 0,0 0-17 0,3 39 17 16,1 0-17-16,-4-39-37 0,0 0 37 0,0 31-37 15,1-5 37-15,-1-26-109 0,0 0 109 0,11-2-109 16,5-22 109-16,11 0-449 0</inkml:trace>
  <inkml:trace contextRef="#ctx0" brushRef="#br0" timeOffset="-204428.289">13865 13386 1334 0,'0'0'0'0,"-12"-6"0"0,-3-3 0 0,8 7 145 15,3 7-145-15,4 7 146 0,0 7-146 0,0-19 53 16,0 0-53-16,0 17 53 0,0 2-53 0,0-19 7 16,0 0-7-16,0 17 8 0,0-1-8 0,0-16-27 15,0 0 27-15,-3 15-27 0,1 1 27 0,2-16-21 0,0 0 21 16,-2 12-21-16,0 0 21 0,2-12-2 0,0 0 2 16,2 15-1-16,5 4 1 0,-7-19-29 0,0 0 29 15,9 19-29-15,3 0 29 0,0-2-35 0,2-2 35 16,-5-3-34-16,0-5 34 0,-1 1-20 0,-1 1 20 15,-1 0-20-15,-1-8 20 0,2 4-7 16,-6 2 7-16,3 0-6 0,-1 0 6 0,-3 2-2 0,4 1 2 0,-2 0-1 16,1 0 1-16,-3-1-4 0,0 3 4 0,0-5-3 15,0-2 3-15,-3 2-47 0,-1-4 47 0,2 2-47 16,2-1 47-16,-7 1-82 0,2 0 82 16,-3 0-81-16,-5-1 81 0,13-4-106 0,0 0 106 0,-21-9-106 15,-8-6 106-15,-22-9-655 0</inkml:trace>
  <inkml:trace contextRef="#ctx0" brushRef="#br0" timeOffset="-204237.796">13693 13328 819 0,'0'0'0'0,"2"14"0"0,3 10 0 0,-5-24 112 16,0 0-112-16,10 5 113 0,4-10-113 15,-14 5 82-15,0 0-82 0,20 0 83 0,4 0-83 0,-7 2 47 16,4 1-47-16,-7 0 47 0,2-3-47 0,-4 0-6 15,5 0 6-15,-6 0-6 0,1 0 6 0,0 0-139 16,1 0 139-16,-1 0-138 0,0 0 138 0,2-3-204 16,-2 1 204-16,0 1-203 0,6-1 203 0,13-2-345 15</inkml:trace>
  <inkml:trace contextRef="#ctx0" brushRef="#br0" timeOffset="-203794.496">13906 13028 919 0,'0'0'0'0,"10"0"0"0,2 2 0 15,-12-2 112-15,0 0-112 0,5 0 113 0,-10 0-113 16,5 0 65-16,0 0-65 0,-3 0 65 0,-1 0-65 16,4 0 8-16,0 0-8 0,0 0 9 0,-3 2-9 0,3-2 0 15,0 0 0-15,7 12 0 0,1 3 0 0,-8-15-1 16,0 0 1-16,18 29 0 0,4 11 0 0,-22-40 1 15,0 0-1-15,28 49 2 0,2 15-2 0,-30-64 10 16,0 0-10-16,35 96 10 0,7 29-10 0,-42-125 9 16,0 0-9-16,29 116 10 0,-3 4-10 0,-26-120 34 15,0 0-34-15,16 108 34 0,-7-5-34 0,-9-103 9 0,0 0-9 16,0 87 10-16,-9-15-10 0,9-72-76 0,0 0 76 16,-12 62-75-16,-13-11 75 0,25-51-100 0,0 0 100 15,-22 5-100-15,-8-32 100 0,-20 5-716 0</inkml:trace>
  <inkml:trace contextRef="#ctx0" brushRef="#br0" timeOffset="-203076.838">14482 13542 1222 0,'0'0'0'0,"-2"-3"0"0,-6-4 0 0,8 7 72 16,0 0-72-16,0 0 72 0,0-3-72 0,0 3 13 15,0 0-13-15,0 0 13 0,5 3-13 16,-5-3 28-16,0 0-28 0,0 0 28 0,0 0-28 0,0 0 2 16,0 0-2-16,0 0 2 0,0 0-2 0,0 0 34 15,0 0-34-15,0 0 34 0,0 2-34 0,0-2 6 16,0 0-6-16,-4 5 6 0,1 2-6 0,3-7 12 0,0 0-12 16,-9 22 13-16,-5 11-13 0,6-3 1 0,-1 5-1 15,0-10 1-15,6-6-1 0,-1 2 1 0,2-4-1 16,-1 0 1-16,3-3-1 0,0-1-36 0,0 1 36 15,3-5-35-15,-1-1 35 0,2-4-54 0,1-3 54 0,2-2-53 16,3-6 53-16,1-2-55 0,-1-6 55 16,2-2-54-16,1-2 54 0,-5-3-40 0,-1-4 40 0,-1 0-40 15,-1 0 40-15,-5 26-6 0,0 0 6 0,3-34-5 16,1-7 5-16,-4 3 29 0,-4 2-29 0,4 9 29 16,-3 5-29-16,1-2 54 0,-1 0-54 0,-3 3 55 15,3 8-55-15,-4-3 77 0,5-1-77 0,-5 7 78 16,5 5-78-16,-1-2 90 0,-2-2-90 0,3 4 90 15,0 2-90-15,2-3 65 0,-5 1-65 0,2 2 66 16,3 1-66-16,-6 0 33 0,5-1-33 0,1 3 34 16,-2-2-34-16,2 2 5 0,0 0-5 0,0 0 5 15,0 0-5-15,0 0 0 0,0 0 0 0,0 0 0 0,0 0 0 16,0 0 0-16,0 0 0 0,0 0 0 16,0 0 0-16,0 0-19 0,-4 4 19 0,4-1-18 0,0 1 18 15,4 4-45-15,1 8 45 0,9 6-45 16,7 10 45-16,-21-32-39 0,0 0 39 0,33 42-38 0,9 9 38 0,0-3-35 15,5-2 35-15,-7-3-34 0,0-2 34 0,0-7-40 16,2-5 40-16,-9 1-39 0,-4-3 39 0,-29-27-34 16,0 0 34-16,39 31-33 0,-1 0 33 0,-38-31-55 15,0 0 55-15,35 27-55 0,0-1 55 0,-35-26-138 16,0 0 138-16,29 17-138 0,-1-5 138 0,28 17-722 16</inkml:trace>
  <inkml:trace contextRef="#ctx0" brushRef="#br0" timeOffset="-202794.724">14838 13501 1479 0,'0'0'0'0,"5"4"0"15,4 1 0-15,-9-5 184 0,0 0-184 0,3 1 184 16,-3 1-184-16,0-2 90 0,0 0-90 0,0 0 90 15,-3-2-90-15,3 2 17 0,0 0-17 0,0 0 17 16,-2-3-17-16,2 3-9 0,0 0 9 0,-12 12-8 16,-6 10 8-16,18-22-25 0,0 0 25 0,-24 35-24 15,-8 11 24-15,32-46-23 0,0 0 23 0,-33 55-22 16,-2 8 22-16,35-63-56 0,0 0 56 0,-33 67-55 0,0 3 55 16,33-70-136-16,0 0 136 0,-26 53-136 0,9-8 136 15,17-45-191-15,0 0 191 0,-12 32-191 0,6-15 191 0,-9 33-781 16</inkml:trace>
  <inkml:trace contextRef="#ctx0" brushRef="#br0" timeOffset="-202392.268">15416 13659 404 0,'0'0'0'0,"-5"-7"0"16,-4-3 0-16,6 6 74 0,6 1-74 0,-3 3 74 15,0 0-74-15,0 0 138 0,2 3-138 0,-2-3 138 16,3 2-138-16,-3-2 157 0,0 0-157 0,0 0 158 15,0 0-158-15,0 0 105 0,0 0-105 0,0 0 105 16,4 2-105-16,-1-1 65 0,1 1-65 0,1 0 66 16,-2-2-66-16,-3 0 34 0,0 0-34 0,14 0 35 15,2 0-35-15,-16 0 8 0,0 0-8 0,28 0 9 0,8-2-9 16,-36 2 35-16,0 0-35 0,42-2 35 16,5 1-35-16,-47 1 4 0,0 0-4 0,44 0 5 15,-1 0-5-15,-6 1 5 0,-7 1-5 0,-1 0 5 0,-4 1-5 16,-3 1-41-16,-4-3 41 0,1 1-40 0,-2-2 40 0,-17 0-111 15,0 0 111-15,21-5-111 0,2-4 111 16,19-4-930-16</inkml:trace>
  <inkml:trace contextRef="#ctx0" brushRef="#br0" timeOffset="-200560.401">15665 13417 326 0,'0'0'0'15,"-5"0"0"-15,-2 0 0 0,7 0 13 0,0 0-13 0,0 0 13 16,0 0-13-16,0 0 18 0,0 0-18 0,0 0 18 15,5 2-18-15,-5-2 42 0,0 0-42 0,0 0 42 16,4 0-42-16,-4 0 56 0,0 0-56 0,0 0 56 16,0 0-56-16,0 0 59 0,0 0-59 0,0 0 60 15,0 0-60-15,0 0 52 0,0 0-52 0,0 0 53 16,0 0-53-16,0 0 56 0,0 0-56 0,0 0 57 16,0 0-57-16,0 0 39 0,0 0-39 0,0 0 39 15,0 0-39-15,0 0 10 0,0 0-10 0,0 0 10 16,0 0-10-16,0 0 0 0,0 0 0 0,0 0 1 15,0 0-1-15,0 0-18 0,0 0 18 0,0 0-18 16,0 0 18-16,0 0-70 0,0 0 70 0,0 0-69 0,-6-2 69 0,6 2-95 16,0 0 95-16,-3 0-95 0,-2-1 95 15,5 1-111-15,0 0 111 0,-6 0-111 0,-1 0 111 0,7 0-95 16,0 0 95-16,-7 0-94 0,1 1 94 0,6-1-37 16,0 0 37-16,-4 2-36 0,-3 0 36 0,7-2-4 15,0 0 4-15,-2 1-3 0,-1-1 3 0,3 0 9 16,0 0-9-16,0 0 9 0,-5 4-9 0,5-4 59 15,0 0-59-15,0 0 59 0,0 0-59 0,0 0 59 0,0 0-59 16,0 0 59-16,-4 0-59 0,4 0 68 0,0 0-68 16,0 0 69-16,0 0-69 0,0 0 82 0,0 0-82 0,0 0 82 15,0 0-82-15,0 0 79 0,0 0-79 0,0 0 80 16,-3 3-80-16,3-3 74 0,0 0-74 0,0 0 75 16,-4 4-75-16,4-4 74 0,0 0-74 0,0 0 74 15,-2 3-74-15,2-3 66 0,0 0-66 0,0 0 67 16,-5 5-67-16,5-5 59 0,0 0-59 15,-2 4 60-15,2-1-60 0,0-3 58 0,0 0-58 0,0 5 58 16,0-1-58-16,0-4 34 0,0 0-34 0,0 20 34 16,0 13-34-16,0-33 4 0,0 0-4 0,0 43 5 15,2 8-5-15,-2-51 1 0,0 0-1 0,0 62 2 16,2 8-2-16,-2-70-73 0,0 0 73 0,3 72-73 16,-3 5 73-16,0-77-169 0,0 0 169 0,9 58-168 15,0-10 168-15,5 58-753 0</inkml:trace>
  <inkml:trace contextRef="#ctx0" brushRef="#br0" timeOffset="-199746.927">16658 12542 1267 0,'0'0'0'0,"-12"0"0"0,-6 2 0 0,18-2 88 15,0 0-88-15,-8 8 88 0,1 1-88 0,7-9 21 16,0 0-21-16,-11 20 21 0,-1 8-21 0,12-28 0 15,0 0 0-15,-12 24 1 0,0-2-1 0,12-22-6 16,0 0 6-16,-19 27-5 0,-4 4 5 16,23-31-8-16,0 0 8 0,-23 33-7 0,1-1 7 0,22-32-15 0,0 0 15 15,-23 40-14-15,4 2 14 0,19-42 1 0,0 0-1 16,-19 52 2-16,5 4-2 0,14-56-1 0,0 0 1 0,-14 60 0 16,3 2 0-16,11-62-1 0,0 0 1 0,-7 79 0 15,6 10 0-15,1-89-3 16,0 0 3-16,7 98-2 0,1 11 2 0,-8-109-2 0,0 0 2 0,18 96-2 15,-1 0 2-15,-17-96-11 0,0 0 11 0,21 89-10 16,2-3 10-16,-23-86-9 0,0 0 9 0,22 80-8 16,1-3 8-16,-23-77-1 0,0 0 1 0,21 67-1 15,0-7 1-15,-4-12-1 0,-8-10 1 0,-2-14 0 16,-2-14 0-16,-5-10 1 0,0 0-1 0,4 28 2 16,1 7-2-16,-5-35 12 0,0 0-12 0,0 40 13 15,0-1-13-15,0-39 4 0,0 0-4 0,-5 33 4 16,1-4-4-16,4-29-10 0,0 0 10 0,-14 27-10 15,-1-1 10-15,15-26-75 0,0 0 75 0,-30 22-75 16,-8-5 75-16,38-17-163 0,0 0 163 0,-37 6-162 16,-1-12 162-16,-37 6-592 0</inkml:trace>
  <inkml:trace contextRef="#ctx0" brushRef="#br0" timeOffset="-198378.033">15899 15281 953 0,'0'0'0'0,"5"-2"0"0,5-3 0 0,-10 5 105 16,0 0-105-16,5-1 105 0,1-1-105 0,-6 2-36 15,0 0 36-15,0 0-36 0,3 0 36 0,-3 0 0 16,0 0 0-16,0 0 0 0,0 0 0 0,0 0 16 16,0 0-16-16,0 0 17 0,0 0-17 0,0 0 56 15,0 0-56-15,0 0 57 0,0 0-57 0,0 0 22 0,0 0-22 0,0 0 23 16,0 0-23-16,0 0 3 0,0 0-3 0,0-4 4 15,0-1-4-15,0 5-9 0,0 0 9 0,2-10-8 16,1-7 8-16,-3 17-53 0,0 0 53 16,7-19-53-16,2-3 53 0,-9 22-52 0,0 0 52 0,12-21-52 15,2 2 52-15,-14 19-61 0,0 0 61 0,12-13-61 16,2 1 61-16,-14 12-68 0,0 0 68 0,12-7-68 16,1 5 68-16,-13 2-60 0,0 0 60 0,12 5-59 15,2 5 59-15,-14-10-19 0,0 0 19 0,9 19-18 16,-2 9 18-16,-7-28 1 0,0 0-1 0,0 31 1 15,-4 5-1-15,4-36 40 0,0 0-40 0,-5 30 40 16,-2 0-40-16,7-30 32 0,0 0-32 0,-5 22 33 16,-2-3-33-16,7-19 44 0,0 0-44 0,-6 13 45 0,3-4-45 15,3-9 27-15,0 0-27 0,-4 7 27 0,3-4-27 16,1-3-14-16,0 0 14 0,0 4-13 0,0-4 13 16,0 0-49-16,0 0 49 0,0 0-49 0,0 0 49 0,0 0-63 15,0 0 63-15,3 0-62 0,6-2 62 0,-9 2-58 16,0 0 58-16,5 0-58 0,4-2 58 0,-9 2-35 15,0 0 35-15,7 2-35 0,2 0 35 0,-9-2-18 16,0 0 18-16,8 1-18 0,-4 3 18 0,1-1 20 16,-3 2-20-16,-1 0 20 0,1-1-20 0,-2-4 61 15,0 0-61-15,0 7 62 0,-2 3-62 0,2-10 66 0,0 0-66 16,-10 15 66-16,-4 9-66 0,14-24 77 16,0 0-77-16,-21 21 77 0,-2-2-77 0,23-19 78 0,0 0-78 15,-15 15 79-15,-3-4-79 0,18-11 17 0,0 0-17 16,-15 8 17-16,1-4-17 0,14-4-77 0,0 0 77 15,-14-16-76-15,2-15 76 0,12 31-134 0,0 0 134 16,5-49-134-16,9-20 134 0,5-49-421 0</inkml:trace>
  <inkml:trace contextRef="#ctx0" brushRef="#br0" timeOffset="-198126.706">16252 14706 763 0,'0'0'0'0,"-10"18"0"16,-6 11 0-16,16-29 134 0,0 0-134 0,-3 14 135 15,10-5-135-15,-7-9 90 0,0 0-90 0,1 10 90 16,3-1-90-16,-4-9 45 0,0 0-45 0,3 20 45 0,-3 8-45 16,0-28 32-16,0 0-32 0,0 24 32 15,-3 1-32-15,-1 4 1 0,3-1-1 0,-3-3 2 0,2 3-2 16,1 3 3-16,-1 3-3 0,2 0 3 0,0 4-3 16,0-38 2-16,0 0-2 0,0 46 2 0,0 9-2 0,0-55 1 15,0 0-1-15,0 46 2 16,2 2-2-16,-4-8-2 0,2-8 2 0,-4-8-1 15,4-8 1-15,0-4-80 0,0-4 80 0,0-1-80 0,-1-4 80 16,1-3-146-16,0 0 146 0,1-6-146 0,5-10 146 0,1-6-599 16</inkml:trace>
  <inkml:trace contextRef="#ctx0" brushRef="#br0" timeOffset="-197690.348">16127 15267 886 0,'0'0'0'0,"5"4"0"16,7 4 0-16,-12-8 52 0,0 0-52 0,4 2 53 16,1 2-53-16,-5-4-34 0,0 0 34 0,0 0-33 15,0 0 33-15,0 0-61 0,0 0 61 0,0 0-61 16,-4 5 61-16,4-5-35 0,0 0 35 0,4 3-34 16,5 1 34-16,-9-4-1 0,0 0 1 0,8 3-1 15,4 2 1-15,-12-5 0 0,0 0 0 0,11 7 0 16,3 0 0-16,-14-7 4 0,0 0-4 0,14 8 4 15,0 1-4-15,-14-9 15 0,0 0-15 0,15 10 16 16,3 2-16-16,-18-12 15 0,0 0-15 0,14 9 16 16,1 1-16-16,-8 2 26 0,0 0-26 0,0-2 26 15,-3-3-26-15,1 2 37 0,-5 1-37 0,2 0 37 16,0-1-37-16,-2 3 42 0,-2 0-42 0,2 0 43 0,0 2-43 16,-2 3 57-16,-5 2-57 0,5-1 58 0,-1 3-58 15,3-21 89-15,0 0-89 0,-5 31 89 0,-4 6-89 16,9-37 58-16,0 0-58 0,-7 28 58 0,2-2-58 0,5-26 43 15,0 0-43-15,-4 24 43 0,1-4-43 0,3-20 3 16,0 0-3-16,-2 17 3 0,4-1-3 0,-2-16-34 16,0 0 34-16,3 12-34 0,4-2 34 0,-7-10-65 15,0 0 65-15,12 3-64 0,4-3 64 0,-16 0-120 16,0 0 120-16,19-10-120 0,2-7 120 0,-21 17-94 16,0 0 94-16,23-22-94 0,3-11 94 0,23-22-583 15</inkml:trace>
  <inkml:trace contextRef="#ctx0" brushRef="#br0" timeOffset="-197370.3">16439 15415 987 0,'0'0'0'0,"0"0"0"0,1-5 0 15,-1 5 91-15,0 0-91 0,0 0 92 0,2-6-92 16,-2 6 28-16,0 0-28 0,4-1 28 0,4-1-28 0,-8 2 3 16,0 0-3-16,11 0 3 15,4 2-3-15,-15-2 2 0,0 0-2 0,21 1 3 0,4 1-3 0,-25-2 3 16,0 0-3-16,26 2 3 0,3 0-3 15,-29-2-6-15,0 0 6 0,25 1-6 0,-1-1 6 0,-24 0-152 16,0 0 152-16,19-1-151 0,-1-1 151 0,18-2-599 16</inkml:trace>
  <inkml:trace contextRef="#ctx0" brushRef="#br0" timeOffset="-196116.625">16787 15084 113 0,'0'0'0'0,"0"-5"0"16,2-4 0-16,-2 9 43 0,0 0-43 0,1-3 43 15,3-2-43-15,-4 5 78 0,0 0-78 0,0 0 78 16,0 0-78-16,0 0 88 0,0 0-88 0,0 0 88 16,0 5-88-16,0-5 83 0,0 0-83 0,0 0 83 15,0 0-83-15,0 0 65 0,0 0-65 0,0 0 66 16,0 0-66-16,0 0 43 0,0 0-43 0,0 0 44 16,0 2-44-16,0-2 6 0,0 0-6 0,0 0 7 0,0 0-7 15,0 0 6-15,0 0-6 0,0 0 6 0,0 0-6 16,0 0 13-16,0 0-13 0,0 0 14 15,0 0-14-15,0 0 49 0,0 0-49 0,0 0 49 0,0 0-49 0,0 0 49 16,0 0-49-16,0 0 49 0,0 0-49 0,0 0 43 16,0 0-43-16,0 0 43 0,-4 3-43 0,4-3 20 15,0 0-20-15,0 5 20 0,4 4-20 0,-4-9 13 16,0 0-13-16,0 20 13 0,3 4-13 0,-3-24 17 16,0 0-17-16,2 33 17 0,2 8-17 0,-4-41 0 15,0 0 0-15,3 36 0 0,-3-2 0 0,0-34-5 0,0 0 5 16,0 28-5-16,0-6 5 0,0-22-67 0,0 0 67 15,0 17-66-15,-3-5 66 0,3-12-143 0,0 0 143 16,-2 10-143-16,2-3 143 0,0-7-177 0,0 0 177 16,-2 4-176-16,-1-3 176 0,-3 4-322 0</inkml:trace>
  <inkml:trace contextRef="#ctx0" brushRef="#br0" timeOffset="-195666.124">16696 15406 449 0,'0'0'0'0,"7"-2"0"15,4-3 0-15,-11 5 39 0,0 0-39 0,7-1 40 16,-2-6-40-16,-5 7-2 0,0 0 2 0,12-7-1 16,0 0 1-16,-12 7 4 0,0 0-4 15,18-7 4-15,-1-1-4 0,-17 8 15 0,0 0-15 0,21-7 15 16,-3 2-15-16,-18 5 13 0,0 0-13 0,20-4 14 0,-2 1-14 16,-18 3 35-16,0 0-35 0,14 0 36 0,2 3-36 15,-16-3 35-15,0 0-35 0,13 7 36 0,5 2-36 16,-18-9 43-16,0 0-43 0,19 13 44 0,-2 3-44 0,-17-16 18 15,0 0-18-15,13 17 18 0,1 0-18 16,-14-17 22-16,0 0-22 0,8 21 22 0,-1-1-22 16,-7-20 8-16,0 0-8 0,2 22 9 0,-2 1-9 15,0-23 25-15,0 0-25 0,-2 27 26 0,-5 2-26 0,7-29 29 16,0 0-29-16,-5 26 29 0,-4-2-29 0,9-24 43 16,0 0-43-16,-7 22 43 0,0-3-43 0,7-19 45 15,0 0-45-15,-5 15 45 0,0-4-45 0,5-11 29 16,0 0-29-16,-4 10 29 0,3-3-29 0,1-7 40 0,0 0-40 15,-4 7 40-15,3-4-40 0,1-3 24 0,0 0-24 16,-2 5 25-16,2-1-25 0,0-4 9 0,0 0-9 16,0 5 10-16,0 0-10 0,0-5 2 0,0 0-2 15,7 7 2-15,1 0-2 0,-8-7-3 0,0 0 3 16,13 3-3-16,6-3 3 0,-19 0-61 0,0 0 61 0,24-5-61 16,4-5 61-16,-28 10-104 0,0 0 104 0,26-16-103 15,2-9 103-15,26-17-722 0</inkml:trace>
  <inkml:trace contextRef="#ctx0" brushRef="#br0" timeOffset="-195033.814">17090 15077 1356 0,'0'0'0'0,"0"-3"53"0,0-4-53 0,-2 4 53 0,1-1-53 0,1 4-9 16,0-3 9-16,0 3-8 0,0 0 8 0,0 0-50 15,0 0 50-15,0 0-49 0,0 0 49 0,0 0-12 16,0 0 12-16,0 0-12 0,0 0 12 0,0 0 2 16,0 0-2-16,0 0 2 0,0 0-2 0,0 0 22 15,0 0-22-15,0 3 22 0,1 1-22 0,3 8 0 16,1 6 0-16,0 15 0 0,2 10 0 0,-7-43 0 15,0 0 0-15,7 51 0 0,2 11 0 16,-6-9 0-16,3-3 0 0,-3-14 0 0,1-11 0 0,1-1 18 0,-2-3-18 16,-1-6 19-16,-2-4-19 0,0-1 39 15,0-2-39-15,-2-2 39 0,1-3-39 0,1-3-5 0,1 3 5 0,-1-3-5 16,6 4 5-16,-3-4-58 0,2-2 58 0,-1-1-57 16,1-4 57-16,0-3-40 0,-1-4 40 0,-1-3-40 15,-6-2 40-15,3 19-1 0,0 0 1 0,-2-29 0 16,-2-7 0-16,4 36 6 0,0 0-6 0,-3-38 6 15,-2-5-6-15,1 6 27 0,1 2-27 0,-1 10 27 16,3 6-27-16,1 2 38 0,0 3-38 0,0 5 38 16,-6 6-38-16,5 1 43 0,1-3-43 0,0 5 44 15,0-3-44-15,0 3 46 0,0-6-46 0,0 6 46 16,0-3-46-16,0 3 42 0,0-3-42 0,0 3 42 16,0 0-42-16,0 0 11 0,0 0-11 0,0 0 11 15,7-4-11-15,-4 1 3 0,2-4-3 0,1 2 3 0,-3-5-3 16,4 1 2-16,3 0-2 0,-1 1 2 15,-2-1-2-15,-7 9 0 0,0 0 0 0,12-10 0 0,6 0 0 0,-18 10 0 16,0 0 0-16,14-9 0 0,5 2 0 0,-19 7-2 16,0 0 2-16,17-5-1 0,1 2 1 0,-18 3-5 15,0 0 5-15,17-2-5 0,-3 4 5 16,-14-2-33-16,0 0 33 0,12 3-32 0,0 4 32 16,-12-7-45-16,0 0 45 0,13 12-45 0,-1-2 45 0,-12-10-113 15,0 0 113-15,9 11-113 0,-1-1 113 0,-8-10-135 16,0 0 135-16,5 8-135 0,-1-2 135 0,5 7-696 15</inkml:trace>
  <inkml:trace contextRef="#ctx0" brushRef="#br0" timeOffset="-194560.786">17167 15358 729 0,'0'0'0'0,"3"-7"0"16,6-3 0-16,-9 10 36 0,0 0-36 0,14-10 36 15,3-2-36-15,-17 12 1 0,0 0-1 0,21-10 1 16,2-2-1-16,-23 12 0 0,0 0 0 0,21-9 1 15,-2 4-1-15,-19 5 9 0,0 0-9 0,19-2 9 0,0 2-9 16,-19 0 20-16,0 0-20 0,14 4 20 0,-2 1-20 0,-12-5 25 16,0 0-25-16,13 10 26 0,-5 2-26 0,-8-12 14 15,0 0-14-15,9 12 15 0,-4 0-15 0,-5-12 18 16,0 0-18-16,7 17 19 0,-3 2-19 0,-4-19 33 16,0 0-33-16,1 17 34 0,3-2-34 0,-4-15 5 15,0 0-5-15,-5 21 5 0,1 1-5 0,4-22 10 16,0 0-10-16,-7 23 11 0,2 1-11 0,5-24 25 15,0 0-25-15,-5 22 26 0,1-2-26 0,4-20 5 16,0 0-5-16,-3 19 6 0,1-2-6 0,2-17 4 16,0 0-4-16,0 16 5 0,0-3-5 0,0-13-18 15,0 0 18-15,5 11-18 0,4-4 18 0,-9-7-114 16,0 0 114-16,14-4-114 0,10-6 114 0,-3-2-183 0,2-5 183 16,-2 0-183-16,0-2 183 0,21-17-283 0</inkml:trace>
  <inkml:trace contextRef="#ctx0" brushRef="#br0" timeOffset="-194034.015">17630 15379 236 0,'0'0'0'16,"-5"7"0"-16,-2 5 0 0,7-12 112 0,0 0-112 0,0 0 112 15,0 0-112-15,0 0 82 0,0 0-82 0,0 0 82 16,5-7-82-16,-5 7 97 0,0 0-97 0,2-4 98 16,1 1-98-16,-3 3 67 0,0 0-67 0,2-4 68 15,2 3-68-15,-4 1 60 0,0 0-60 0,0 0 61 0,0-5-61 16,0 5 75-16,0 0-75 0,0 0 75 15,0-4-75-15,0 4 59 0,0 0-59 0,0 0 60 0,0 0-60 16,0 0 64-16,0 0-64 0,0 0 64 0,0 0-64 0,0 0 36 16,0 0-36-16,0 0 36 0,-7 4-36 15,1 1 35-15,1 0-35 0,2 3 36 0,-6 4-36 16,2 2 8-16,2 3-8 0,0-5 8 0,1-1-8 16,4-1 11-16,-3 0-11 0,1-1 11 0,2-4-11 0,0 2-4 15,0 1 4-15,0-1-3 0,0-2 3 0,0 0-50 16,2 1 50-16,1-1-50 0,6-2 50 0,-6-1-45 15,6-2 45-15,-5 2-45 0,1-2 45 0,-4 0-20 16,6 0 20-16,-5 0-20 0,2 0 20 0,-4 0-14 0,3-4 14 16,-3 4-13-16,4-3 13 0,-4 3-2 0,1-5 2 15,-1 5-1-15,2-6 1 0,-2 6 1 16,2-3-1-16,-2 3 1 0,0 0-1 0,0 0 1 0,0 0-1 0,0 0 2 16,0 0-2-16,0 0-7 0,0 0 7 0,0 0-7 15,0 0 7-15,0 0-5 0,0 0 5 0,0 0-4 16,0 0 4-16,0 0-8 0,0 0 8 0,0 0-8 15,0 0 8-15,0 0-34 0,3 3 34 0,1 4-33 16,3 4 33-16,-7-11-9 0,0 0 9 0,9 29-8 16,1 10 8-16,-10-39-2 0,0 0 2 0,9 45-2 15,1 9 2-15,-3-4 12 0,-3 0-12 0,-1-18 12 16,-1-13-12-16,-2 0 18 0,0-7-18 0,-5 14 19 16,-8 5-19-16,1-2-3 0,0 1 3 0,0-11-3 15,1-8 3-15,11-11-126 0,0 0 126 0,-33-6-125 16,-10-11 125-16,-37-5-710 0</inkml:trace>
  <inkml:trace contextRef="#ctx0" brushRef="#br0" timeOffset="-193668.991">17444 15009 1401 0,'0'0'0'0,"-4"-4"0"15,3-3 0-15,1 7 147 0,0 0-147 0,-4-3 147 16,8 1-147-16,-4 2 51 0,3 0-51 0,-3 0 51 16,5 2-51-16,-5-2 3 0,4 0-3 0,-4 0 4 15,0 0-4-15,0 0-44 0,5 2 44 0,-2-1-44 16,3 3 44-16,1-1-122 0,0 1 122 0,0-1-122 16,-6 2 122-16,-1-5-165 0,0 0 165 0,0 0-165 15,2 4 165-15,0-1-756 0</inkml:trace>
  <inkml:trace contextRef="#ctx0" brushRef="#br0" timeOffset="-192135.03">16740 11925 135 0,'0'0'0'0,"2"-3"0"16,-1-4 0-16,3 3 45 0,-4 3-45 0,0 1 46 16,0-4-46-16,0 4 51 0,0 0-51 0,0 0 52 15,0 0-52-15,0 0 49 0,0 0-49 0,0 0 50 16,0 0-50-16,0 0 55 0,0 0-55 0,0 0 55 15,0 0-55-15,0 0 38 0,0 0-38 0,0 0 39 16,0 0-39-16,0 0 35 0,0 0-35 0,0 0 35 16,0 0-35-16,0 0 33 0,0 0-33 0,0 0 33 0,0 0-33 15,0 0 38-15,0 0-38 0,0 0 38 0,0 0-38 16,0 0 15-16,0 0-15 0,0 0 15 0,0 0-15 16,0 0 21-16,0 0-21 0,0 0 21 15,0 0-21-15,0 0 0 0,0 0 0 0,0 0 0 16,0 0 0-16,0 0 1 0,0 0-1 0,0 0 1 0,0 0-1 15,0 0 1-15,0 0-1 0,0 0 1 0,0 0-1 0,0 0 13 16,0 0-13-16,0 0 13 0,0 0-13 0,0 0 39 16,0 0-39-16,0 0 40 0,0 0-40 0,0 0 47 15,0 0-47-15,0 0 48 0,0 0-48 0,0 0 36 16,0 0-36-16,0 0 36 0,0 0-36 0,0 0 5 0,0 0-5 16,0 0 5-16,0 0-5 0,0 0-20 0,0 0 20 15,0-3-20-15,2-4 20 0,-2 7-41 0,0 0 41 0,3-10-40 16,2-2 40-16,-5 12-1 0,0 0 1 0,7-11-1 15,2-4 1-15,-9 15-1 0,0 0 1 16,7-9-1-16,2-3 1 0,-9 12-1 0,0 0 1 0,7-6 0 16,3 0 0-16,-10 6 0 0,0 0 0 0,5-3 0 15,2 3 0-15,-7 0-5 0,0 0 5 0,7 2-5 16,0 3 5-16,-7-5-8 0,0 0 8 0,6 10-8 16,2 6 8-16,-8-16-1 15,0 0 1-15,7 18-1 0,-2 0 1 0,-5-18 4 0,0 0-4 0,0 25 5 16,-1 3-5-16,1-28 25 0,0 0-25 0,-7 29 26 15,-2 5-26-15,9-34 48 0,0 0-48 0,-9 27 49 16,-3-1-49-16,12-26 45 0,0 0-45 0,-9 22 46 16,1-3-46-16,8-19 20 0,0 0-20 0,-7 12 20 15,1-3-20-15,6-9 3 0,0 0-3 0,-5 7 3 0,2-2-3 16,3-5 0-16,0 0 0 0,-2 3 0 0,0 1 0 16,2-4-22-16,0 0 22 0,0 0-22 0,0 3 22 0,0-3-34 15,0 0 34-15,0 0-33 0,7-7 33 0,-5 2-20 16,5 0 20-16,-4 0-20 0,3 1 20 0,-6 4-30 15,0 0 30-15,7-5-30 0,0-2 30 0,-7 7-42 16,0 0 42-16,8-8-42 0,3-2 42 0,-11 10-33 16,0 0 33-16,14-9-33 0,3-1 33 0,-17 10-39 15,0 0 39-15,16-7-39 0,1 3 39 0,-17 4-51 16,0 0 51-16,16-3-51 0,1 6 51 0,-17-3-48 16,0 0 48-16,18 4-47 0,-4 3 47 0,-14-7-43 0,0 0 43 15,15 12-42-15,-2 5 42 0,-13-17-12 16,0 0 12-16,14 20-12 0,1 6 12 0,-15-26 5 15,0 0-5-15,12 26 5 0,2 1-5 0,-14-27 33 0,0 0-33 16,9 26 34-16,0-2-34 0,-6 0 47 0,-1-7-47 0,0-3 48 16,-1-4-48-16,3 0 92 0,-4-1-92 0,0-2 92 15,0-7-92-15,0 3 108 0,0-1-108 0,0-2 108 16,-4 3-108-16,4-3 105 0,0 0-105 0,-17 4 105 16,-13 1-105-16,30-5 83 0,0 0-83 0,-38 2 84 15,-12-4-84-15,6-2 77 0,2-2-77 0,4-1 78 16,1-2-78-16,37 9-83 0,0 0 83 0,-55-15-83 15,-13-6 83-15,68 21-79 0,0 0 79 0,-124-34-979 16,248 68 979-16</inkml:trace>
  <inkml:trace contextRef="#ctx0" brushRef="#br0" timeOffset="-179081.376">16888 13756 158 0,'0'0'0'0,"0"0"0"16,4-8 0-16,-4 8 6 0,0 0-6 0,3-4 6 15,6 4-6-15,-9 0 13 0,0 0-13 0,3-3 13 16,2 3-13-16,-5 0 68 0,0 0-68 0,2 0 68 16,2 0-68-16,-4 0 0 0,0 0 0 0,0 0 0 15,3 0 0-15,-3 0 12 0,0 0-12 0,0 0 12 16,0 0-12-16,0 0 51 0,0 0-51 0,0 0 52 0,0 0-52 16,0 0 42-16,0 0-42 0,0 0 43 0,0 0-43 15,0 0 53-15,0 0-53 0,0 0 53 0,0 0-53 16,0 0 49-16,0 0-49 0,0 0 50 0,0 0-50 0,0 0 43 15,0 0-43-15,0 0 43 16,0 0-43-16,0 0 47 0,0 0-47 0,0 0 48 0,-3 0-48 0,3 0 36 16,0 0-36-16,0 0 36 0,-4 0-36 0,4 0 45 15,0 0-45-15,0 0 45 0,0 0-45 0,0 0 35 16,0 0-35-16,0 0 36 0,0 0-36 0,0 0 33 16,0 0-33-16,0 0 34 0,0 0-34 0,0 0 22 15,0 0-22-15,0 0 23 0,0 0-23 0,0 0 41 0,0 0-41 16,0 0 41-16,0 0-41 0,0 0 32 0,0 0-32 15,0 0 33-15,0 0-33 0,0 0 13 0,0 0-13 0,0 0 14 16,0 0-14-16,0 0 0 0,0 0 0 0,7 0 0 16,-2 0 0-16,-5 0-2 0,0 0 2 15,16 0-1-15,5 0 1 0,2 0-7 0,3-2 7 0,-7 2-6 16,-2-1 6-16,1 1-25 0,-1-2 25 16,-1 2-24-16,-2 0 24 0,0 2 0 0,0-1 0 0,0 1 0 15,-6-2 0-15,4 3-3 0,1-3 3 0,-5 2-3 16,-2 0 3-16,-1 0 0 0,2-2 0 0,-4 1 1 15,4 4-1-15,-7-5-2 0,0 0 2 16,11 2-1-16,-3 2 1 0,-8-4-2 0,0 0 2 0,9 3-1 16,-4-1 1-16,-5-2-73 0,0 0 73 0,7 1-73 15,-1-1 73-15,-6 0-133 0,0 0 133 0,7 2-133 16,1-2 133-16,10 2-628 0</inkml:trace>
  <inkml:trace contextRef="#ctx0" brushRef="#br0" timeOffset="-178448.069">17637 13268 135 0,'0'0'0'0,"-3"-10"0"0,-10-4 0 0,8 6 56 15,2 2-56-15,-2 22 57 0,1 15-57 0,4-31 54 16,0 0-54-16,-9 34 54 0,1 5-54 0,8-39 45 16,0 0-45-16,-11 48 46 0,-3 7-46 0,6-3 22 15,-5 2-22-15,5-18 22 0,2-6-22 0,3 4 19 16,-1 0-19-16,1 11 20 0,1 4-20 0,2-49 25 0,0 0-25 15,0 57 26-15,0 6-26 0,9-8 12 0,0-4-12 16,-6-16 13-16,-1-13-13 0,5 0 5 0,-2-5-5 16,4 4 5-16,-1-1-5 0,1-4-4 0,2-1 4 15,-3-6-4-15,1-2 4 0,0-6-90 0,3-2 90 16,2-3-90-16,0-8 90 0,-14 12-87 16,0 0 87-16,19-25-87 0,5-15 87 0,20-25-109 0</inkml:trace>
  <inkml:trace contextRef="#ctx0" brushRef="#br0" timeOffset="-178095.476">17876 13440 483 0,'0'0'0'0,"-4"5"0"15,1 5 0-15,3-10 82 0,0 0-82 0,-2 3 82 0,2-1-82 16,0-2 43-16,0 0-43 0,0 0 43 0,2-3-43 15,-2 3 22-15,0 0-22 0,0 0 23 0,3-4-23 0,-3 4 21 16,0 0-21-16,0 0 21 0,0 0-21 0,0 0 37 16,0 0-37-16,0 0 38 0,0 0-38 0,0 0 37 15,0 0-37-15,0 0 37 0,0 0-37 0,0 0 15 16,0 0-15-16,7 4 16 0,4 4-16 0,-11-8 22 16,0 0-22-16,21 14 22 0,12 12-22 0,-33-26 1 15,0 0-1-15,31 29 1 0,6 8-1 16,-6-6 1-16,0 2-1 0,-8-8 1 0,-2-2-1 0,-21-23 0 15,0 0 0-15,21 29 0 0,5 5 0 16,-26-34-30-16,0 0 30 0,21 29-30 0,0 0 30 0,-21-29-58 16,0 0 58-16,12 23-58 0,0-4 58 0,-12-19-116 0,0 0 116 15,9 12-116-15,-2-7 116 0,9 12-391 0</inkml:trace>
  <inkml:trace contextRef="#ctx0" brushRef="#br0" timeOffset="-177846.097">18139 13386 774 0,'0'0'0'0,"5"12"0"16,2 11 0-16,-5-13 80 0,-4-7-80 0,2 3 80 16,0-5-80-16,0-1 62 0,0 0-62 0,-3 5 62 0,-4 2-62 15,7-7 39-15,0 0-39 0,-14 22 39 16,-4 11-39-16,18-33 22 0,0 0-22 0,-21 36 23 0,0 7-23 15,1-4 9-15,-1 2-9 0,10-18 9 0,8-11-9 16,3-12 11-16,0 0-11 0,-14 30 11 0,-5 8-11 16,19-38-24-16,0 0 24 0,-14 29-23 15,-2-5 23-15,16-24-67 0,0 0 67 0,-10 17-67 0,6-6 67 0,-13 16-704 16</inkml:trace>
  <inkml:trace contextRef="#ctx0" brushRef="#br0" timeOffset="-177398.671">18090 13090 1233 0,'0'0'0'0,"0"0"-61"0,0 0 61 0,4-2-61 16,3 1 61-16,-7 1-86 0,0 0 86 0,10-9-86 15,6-1 86-15,-16 10-75 0,0 0 75 16,15-12-74-16,3 0 74 0,-18 12-67 0,0 0 67 0,17-12-67 16,4 1 67-16,-21 11-26 0,0 0 26 0,14-5-25 15,0 5 25-15,-14 0 3 0,0 0-3 0,10 0 4 16,-1 4-4-16,-9-4 48 0,0 0-48 0,9 10 49 16,0 5-49-16,-9-15 39 0,0 0-39 0,5 19 39 15,-2 2-39-15,-3-21 47 0,0 0-47 0,-1 29 47 16,-6 5-47-16,7-34 42 0,0 0-42 0,-6 29 42 0,-1-1-42 15,7-28 35-15,0 0-35 0,-8 25 35 0,-1 1-35 16,9-26 24-16,0 0-24 0,-7 21 25 0,2-4-25 16,5-17 17-16,0 0-17 0,-4 15 17 0,4-3-17 0,0-12-1 15,0 0 1-15,4 14 0 0,4-7 0 0,-8-7-32 16,0 0 32-16,20 7-32 0,9-4 32 0,-29-3-36 16,0 0 36-16,30 4-35 0,1-4 35 0,-3 3-79 15,0-3 79-15,-9 0-78 0,-5 3 78 0,-14-3-138 16,0 0 138-16,16 7-138 0,1 2 138 0,16 6-318 15</inkml:trace>
  <inkml:trace contextRef="#ctx0" brushRef="#br0" timeOffset="-176914.969">18402 13762 539 0,'0'0'0'0,"9"-16"0"0,5-8 0 0,-14 24 133 16,0 0-133-16,0-3 133 0,-6 10-133 15,6-7 107-15,0 0-107 0,-7 5 107 0,2 0-107 16,5-5 85-16,0 0-85 0,-3 3 85 0,3 2-85 16,0-5 51-16,0 0-51 0,0 0 52 0,7 0-52 0,-4 0 50 15,4 0-50-15,-2 0 50 0,2-3-50 0,2 1 37 16,0 1-37-16,1-1 37 0,2 2-37 0,2 0 39 15,-2 0-39-15,-3 0 40 0,0 2-40 0,0-1 25 16,3-1-25-16,-2 2 26 0,2-2-26 0,-12 0 17 0,0 0-17 16,25 0 17-16,4 0-17 0,-29 0-7 15,0 0 7-15,32 0-7 0,8-2 7 16,-40 2-45-16,0 0 45 0,36 0-44 0,1-1 44 0,-7 1-78 0,-6-2 78 16,-7 2-77-16,-8 0 77 0,-9 0-145 15,0 0 145-15,9 0-144 0,-4 2 144 0,-5-2-179 0,0 0 179 16,0 0-178-16,0 6 178 0,0-2-440 0</inkml:trace>
  <inkml:trace contextRef="#ctx0" brushRef="#br0" timeOffset="-176229.72">18860 13611 281 0,'0'0'0'0,"-9"0"0"15,-6-4 0-15,15 4 38 0,0 0-38 0,0 0 39 16,3-3-39-16,-3 3 34 0,0 0-34 0,2-2 35 16,1 2-35-16,-3 0 28 0,0 0-28 0,4 0 28 15,1-1-28-15,-5 1 32 0,0 0-32 0,9-2 32 16,7-7-32-16,-16 9 29 0,0 0-29 0,15-12 29 16,8-3-29-16,-23 15 23 0,0 0-23 0,26-16 24 15,4-2-24-15,-30 18 5 0,0 0-5 0,29-14 5 16,1 4-5-16,-30 10 4 0,0 0-4 0,26-4 4 15,-2 4-4-15,-24 0 6 0,0 0-6 0,21 14 7 16,-2 12-7-16,-19-26 2 0,0 0-2 0,20 37 3 0,-8 11-3 16,-12-48 10-16,0 0-10 0,5 60 11 15,-5 12-11-15,0-72 8 0,0 0-8 0,-9 96 9 0,-5 21-9 0,14-117 44 16,0 0-44-16,-17 106 45 0,-4 0-45 16,21-106 48-16,0 0-48 0,-19 91 48 0,0-9-48 15,19-82 36-15,0 0-36 0,-14 55 36 0,5-21-36 0,9-34 10 16,0 0-10-16,-5 22 10 0,3-15-10 0,2-7-63 15,0 0 63-15,-2 7-63 0,1-7 63 0,1 0-93 16,0 0 93-16,0-17-92 0,0-16 92 0,0 33-118 16,0 0 118-16,0-49-117 0,0-16 117 0,1-50-254 0</inkml:trace>
  <inkml:trace contextRef="#ctx0" brushRef="#br0" timeOffset="-175727.357">18961 13734 483 0,'0'0'0'0,"5"19"0"0,-1 12 0 0,-2-24 116 0,1-7-116 0,-3-5 116 16,0-7-116-16,0 5 78 0,0 2-78 0,4 1 78 16,1 2-78-16,0-1 32 0,4 1-32 0,3 1 32 15,4 1-32-15,-16 0 7 0,0 0-7 0,21-4 8 16,10-3-8-16,-31 7 15 0,0 0-15 0,35-7 16 16,3-3-16-16,-38 10 33 0,0 0-33 0,37-8 33 15,1-1-33-15,-5 2 26 0,-9 2-26 0,-6 2 26 16,-4 3-26-16,-7 0 40 0,0 0-40 0,0 0 40 15,-2-2-40-15,0 2 33 0,-1-2-33 0,-1 2 33 16,-1-2-33-16,-2 2 38 0,0 0-38 16,0 0 39-16,0 0-39 0,0 0 8 0,0 0-8 0,0 0 9 0,0 0-9 15,0 0 13-15,0 0-13 0,0 0 13 0,0 0-13 16,0 0 1-16,0 0-1 0,0 0 1 0,3 2-1 0,-3-2 0 16,7 0 0-16,-7 0 0 0,2-2 0 0,-2 2 6 15,0 0-6-15,0 0 7 0,0 0-7 16,0 0 14-16,0 0-14 0,0 0 15 0,0 0-15 0,0 0 4 15,0 0-4-15,0 0 4 0,0 0-4 0,0 0 14 16,0 0-14-16,0 0 15 0,0 0-15 0,0 0 3 16,0 0-3-16,0 0 4 0,0 0-4 0,0 0 6 15,0 0-6-15,0 0 6 0,4 2-6 0,-1 0 3 0,6 0-3 16,-6 1 3-16,6 0-3 0,0 3 2 16,1 0-2-16,9 6 2 0,2 2-2 0,-21-14 1 15,0 0-1-15,28 22 2 0,5 1-2 0,-33-23 1 0,0 0-1 0,35 29 1 16,5 5-1-16,-40-34-2 0,0 0 2 15,38 34-1-15,1 4 1 0,-39-38-76 0,0 0 76 0,33 31-75 16,-4-4 75-16,-29-27-117 0,0 0 117 16,27 19-117-16,-8-5 117 0,-19-14-172 0,0 0 172 0,12-7-172 15,-5-14 172-15,10-6-458 0</inkml:trace>
  <inkml:trace contextRef="#ctx0" brushRef="#br0" timeOffset="-175454.07">19702 13515 830 0,'0'0'0'0,"0"12"0"0,3 8 0 16,-3-20 108-16,0 0-108 0,0 12 109 0,0-3-109 0,0-9 65 16,0 0-65-16,-14 15 65 0,-7 6-65 0,21-21 22 15,0 0-22-15,-19 22 22 0,-4 2-22 0,23-24 16 16,0 0-16-16,-27 34 17 0,-5 8-17 0,32-42 32 15,0 0-32-15,-29 44 32 0,4 4-32 0,25-48 26 16,0 0-26-16,-21 40 26 0,4-6-26 0,17-34 5 16,0 0-5-16,-12 29 5 0,3-7-5 0,9-22-72 15,0 0 72-15,-7 17-72 0,3-5 72 0,4-12-84 0,0 0 84 16,-8 0-83-16,-1-12 83 0,-7 0-721 16</inkml:trace>
  <inkml:trace contextRef="#ctx0" brushRef="#br0" timeOffset="-175035.116">19766 13756 203 0,'0'0'0'0,"-5"-3"0"16,-4-2 0-16,6 3 35 0,3 2-35 0,0 0 36 16,0 0-36-16,0 0 80 0,3 0-80 0,1 0 81 15,-1 2-81-15,2-2 72 0,-5 0-72 0,0 0 73 0,4 0-73 16,-4 0 72-16,0 0-72 0,0 0 73 16,0 0-73-16,0 0 56 0,0 0-56 0,0 0 57 15,5 0-57-15,-3 0 46 0,3-2-46 0,0 2 46 0,4-2-46 0,-4 2 48 16,2 0-48-16,2 0 48 0,-1-3-48 15,1 3 52-15,0-2-52 0,0 2 53 0,3-1-53 0,-2 1 43 16,2-2-43-16,-1 2 44 0,-1 0-44 16,1 0 42-16,-1 0-42 0,2 2 42 15,1-1-42-15,-13-1 10 0,0 0-10 0,14 2 11 0,0 1-11 0,-14-3 21 16,0 0-21-16,13 0 21 0,1 0-21 0,-14 0-10 16,0 0 10-16,9 2-9 0,-2-2 9 0,-7 0-96 0,0 0 96 15,7-2-96-15,0-6 96 0,-7 8-139 0,0 0 139 16,0-16-139-16,-3-8 139 0,1-15-563 0</inkml:trace>
  <inkml:trace contextRef="#ctx0" brushRef="#br0" timeOffset="-174699.299">19925 13645 494 0,'0'0'0'0,"5"-3"0"16,0-4 0-16,-5 7 55 0,0 0-55 0,3-4 56 16,1 1-56-16,-4 3 77 0,0 0-77 0,0 0 77 15,0 0-77-15,0 0 70 0,0 0-70 0,0 0 71 16,0 0-71-16,0 0 33 0,0 0-33 0,0 0 34 0,0 0-34 0,0 0 18 16,0 0-18-16,0 0 19 0,-2 3-19 15,2-3 20-15,0 0-20 0,0 0 20 0,-2 7-20 0,2-3 14 16,0 4-14-16,0 8 15 0,0-1-15 15,0 9 9-15,2 0-9 0,-2-3 10 0,2-4-10 0,-2-17 1 16,0 0-1-16,0 31 1 0,-2 8-1 0,2-39-16 16,0 0 16-16,0 34-15 0,0-1 15 0,0-33-148 15,0 0 148-15,0 25-147 0,2-4 147 0,-2-21-112 16,0 0 112-16,9 3-112 0,8-11 112 0,6 4-320 16</inkml:trace>
  <inkml:trace contextRef="#ctx0" brushRef="#br0" timeOffset="-174268.358">20348 13604 651 0,'0'0'0'0,"-9"-2"0"16,-7 1 0-16,16 1 72 0,0 0-72 0,0 0 72 15,6-2-72-15,-6 2 3 0,0 0-3 0,1 0 3 16,6 0-3-16,-7 0 0 0,0 0 0 0,2 0 0 16,0 0 0-16,-2 0 0 0,0 0 0 0,0 0 0 0,0 0 0 15,0 0 32-15,0 0-32 0,-2 3 32 0,0 1-32 16,2-4 18-16,0 0-18 0,-5 5 18 0,2 0-18 16,-1 2 13-16,-1 0-13 0,5 1 14 0,-3-1-14 0,3 2 0 15,3 3 0-15,-1-4 0 0,5 1 0 16,-2 1-3-16,2 2 3 0,0-5-3 15,3 0 3-15,-1 0-3 0,1-2 3 0,-3 0-3 0,-1-2 3 16,-6-3-1-16,0 0 1 0,8 11 0 0,3 1 0 0,-11-12 2 16,0 0-2-16,10 17 2 0,1 2-2 15,-11-19 13-15,0 0-13 0,7 22 13 0,0 2-13 16,-7-24 34-16,0 0-34 0,3 22 35 0,-3 2-35 0,0-24 1 16,0 0-1-16,-2 21 2 0,-1-1-2 0,3-20 0 15,0 0 0-15,-5 17 0 0,-2-5 0 0,7-12-75 16,0 0 75-16,-11 9-75 0,-3-6 75 0,14-3-163 0,0 0 163 15,-17-7-163-15,-4-8 163 0,-17-6-305 0</inkml:trace>
  <inkml:trace contextRef="#ctx0" brushRef="#br0" timeOffset="-173919.241">20243 13474 651 0,'0'0'0'0,"0"13"0"0,2 10 0 16,-2-23 111-16,0 0-111 0,-2 3 112 0,-1-8-112 15,3 5 74-15,0 0-74 0,0-3 74 0,0-4-74 16,0 7 66-16,0 0-66 0,5-2 66 0,6 0-66 15,-11 2 53-15,0 0-53 0,10 2 53 0,0 0-53 0,-10-2 54 16,0 0-54-16,16 7 54 0,2-2-54 0,-18-5 50 16,0 0-50-16,19 7 50 0,3 1-50 0,-22-8 38 15,0 0-38-15,25 7 38 0,-4-2-38 0,-21-5 5 16,0 0-5-16,21 4 5 0,-2-4-5 0,-19 0-31 16,0 0 31-16,19-2-31 0,-2-2 31 0,-17 4-87 15,0 0 87-15,13-6-87 0,0-6 87 0,15-7-907 0</inkml:trace>
  <inkml:trace contextRef="#ctx0" brushRef="#br0" timeOffset="-173419.587">20494 13275 628 0,'0'0'0'0,"2"-3"0"0,5-4 0 16,-7 7 59-16,0 0-59 0,2-4 59 0,-1 1-59 0,-1 3 56 15,0 0-56-15,0 0 56 0,4-2-56 0,-4 2 62 16,0 0-62-16,0 0 63 0,0 0-63 0,0 0 50 16,0 0-50-16,0 0 50 0,0 0-50 0,0 0 21 15,0 0-21-15,3 2 21 0,4 0-21 0,-7-2 38 16,0 0-38-16,13 5 39 0,0 0-39 0,-13-5 0 16,0 0 0-16,25 14 1 0,4 6-1 0,1 2 4 15,-4 2-4-15,-5 0 4 0,-3-3-4 0,-18-21 7 16,0 0-7-16,19 38 7 0,3 10-7 0,-6-4 3 0,0 2-3 15,-6-13 3-15,-5-7-3 0,1 3 28 16,-5 0-28-16,1 9 28 0,2 6-28 0,-4-44 18 0,0 0-18 0,-6 50 18 16,3 5-18-16,3-55 10 0,0 0-10 15,-9 48 11-15,2-2-11 0,7-46 1 0,0 0-1 0,-9 34 2 16,-1-5-2-16,0-5-44 0,-1-5 44 16,2-7-43-16,2-7 43 0,7-5-123 0,0 0 123 0,-20-3-123 15,-10-8 123-15,-21-2-670 0</inkml:trace>
  <inkml:trace contextRef="#ctx0" brushRef="#br0" timeOffset="-172601.689">21564 13440 550 0,'0'0'0'16,"-9"-4"0"-16,-7-1 0 0,16 5 1 0,0 0-1 0,0 0 1 16,4 0-1-16,-4 0 16 0,0 0-16 15,3 2 17-15,3-1-17 0,-3 1 43 0,1-2-43 0,-4 0 44 16,0 0-44-16,0 0 35 16,0 0-35-16,-4 2 36 0,-8 0-36 0,12-2 24 0,0 0-24 0,-17 5 25 15,-6 3-25-15,23-8 41 0,0 0-41 0,-23 7 42 16,-3 5-42-16,26-12 33 0,0 0-33 0,-26 21 34 15,-7 3-34-15,33-24 22 0,0 0-22 0,-26 27 22 16,-2 4-22-16,5 0 5 0,2 1-5 0,7-11 6 16,6-2-6-16,-1-1 9 0,5 3-9 0,-1-4 10 15,5 0-10-15,-1 2 8 0,1 2-8 16,0-9 8-16,0-7-8 0,1 2-2 0,4-2 2 0,1 0-1 16,6 0 1-16,-12-5-11 0,0 0 11 0,21-7-10 0,5-12 10 15,-26 19-18-15,0 0 18 0,33-27-18 0,2-9 18 16,-35 36-15-16,0 0 15 0,33-45-15 0,-3-6 15 0,-8 5 14 15,-3 0-14-15,-1 4 15 0,-9 5-15 16,-9 37 68-16,0 0-68 0,8-38 68 0,-4 0-68 16,-4 38 60-16,0 0-60 0,0-34 61 0,-4 0-61 0,4 34 93 15,0 0-93-15,-5-28 93 0,2 6-93 16,3 22 65-16,0 0-65 0,-7-19 65 0,1 4-65 0,6 15 55 16,0 0-55-16,-5-12 56 0,2 7-56 0,3 5 10 15,0 0-10-15,-4-9 10 0,2 6-10 0,2 3 32 16,0 0-32-16,0 0 33 0,-3-4-33 0,3 4 1 15,0 0-1-15,0 0 1 0,-4 0-1 0,4 0 0 16,0 0 0-16,0 0 0 0,0 0 0 0,0 0-31 16,0 0 31-16,9 7-31 0,7 9 31 0,1 1-30 0,6 2 30 15,0 5-30-15,-1 3 30 0,-22-27-39 0,0 0 39 16,30 41-39-16,5 11 39 0,-35-52-17 0,0 0 17 0,45 54-16 16,11 8 16-16,6 1-7 0,10 2 7 0,-9-8-6 15,-2-9 6-15,-61-48-9 0,0 0 9 0,55 48-9 16,-1-3 9-16,-54-45-3 0,0 0 3 0,39 32-3 15,-12-8 3-15,-27-24-53 0,0 0 53 0,25 19-52 16,-11-7 52-16,-14-12-134 0,0 0 134 0,10 5-133 16,-3-5 133-16,-7 0-167 0,0 0 167 0,-7-17-167 15,-8-12 167-15,-8-17-473 0</inkml:trace>
  <inkml:trace contextRef="#ctx0" brushRef="#br0" timeOffset="-172379.257">21958 13405 908 0,'0'0'0'0,"7"11"0"0,3 7 0 0,-10-18 178 15,0 0-178-15,0 6 179 0,-7-10-179 0,7 4 140 16,0 0-140-16,-3-2 140 0,-3 1-140 0,6 1 72 16,0 0-72-16,-12 12 73 0,-7 8-73 0,19-20 46 15,0 0-46-15,-23 31 47 0,-3 14-47 0,4-4 1 16,-3 2-1-16,6-6 2 0,3-3-2 0,16-34-57 15,0 0 57-15,-22 48-57 0,-1 4 57 0,23-52-249 16,0 0 249-16,-19 39-248 0,3-5 248 0,-19 40-760 0</inkml:trace>
  <inkml:trace contextRef="#ctx0" brushRef="#br0" timeOffset="-172170.238">22440 13734 1636 0,'0'0'0'0,"-7"-10"0"16,-3-7 0-16,10 17-17 0,0 0 17 0,-19-26-17 16,-9-10 17-16,28 36-82 0,0 0 82 0,-47-62-1056 0,94 124 1056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1:21:54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17716 12533 449 0,'0'0'0'0,"0"-8"0"16,3-4 0-16,-3-12-277 0</inkml:trace>
  <inkml:trace contextRef="#ctx0" brushRef="#br0" timeOffset="2263.971">8841 13344 113 0,'0'0'0'0,"-3"3"0"0,1 2 0 0,2-5 59 15,0 0-59-15,0 0 60 0,0 0-60 0,0 0 70 16,0 0-70-16,0 0 71 0,2-2-71 0,-2 2 55 15,0 0-55-15,0 0 55 0,3-3-55 16,-3 3 52-16,0 0-52 0,0 0 53 0,0 0-53 0,0 0 38 16,0 0-38-16,0 0 39 0,0 3-39 0,0-3 40 0,0 0-40 15,0 4 40-15,0 1-40 0,0-5 34 0,0 0-34 16,-3 10 34-16,1 7-34 0,2-17 38 0,0 0-38 0,-3 19 39 16,-1 9-39-16,4-28 33 0,0 0-33 0,-3 32 34 15,-3 8-34-15,6-40 22 0,0 0-22 0,-5 32 23 16,2 2-23-16,3-34 36 0,0 0-36 0,-6 40 36 15,-2 3-36-15,8-43-12 0,0 0 12 0,-4 46-12 16,-3 4 12-16,7-50-20 0,0 0 20 0,-5 56-20 16,2 4 20-16,3-60-9 0,0 0 9 0,-2 60-9 15,-2 0 9-15,4-60-6 0,0 0 6 16,-5 75-6-16,-4 11 6 0,9-86-1 0,0 0 1 0,-3 93 0 16,-1 6 0-16,4-99 0 0,0 0 0 0,-5 94 0 15,5 0 0-15,0-94 14 0,0 0-14 0,0 105 15 16,0 4-15-16,0-109 16 0,0 0-16 0,5 107 17 15,-1-1-17-15,-4-106 34 0,0 0-34 0,3 113 34 0,-1 5-34 16,-2-118 35-16,0 0-35 0,4 112 36 16,-4-3-36-16,0-109 49 0,0 0-49 0,0 117 50 0,0 3-50 15,0-120 42-15,0 0-42 0,-6 113 42 0,3-2-42 0,3-111 41 16,0 0-41-16,-4 120 42 0,-1 5-42 0,5-125 46 16,0 0-46-16,0 110 47 0,-3-11-47 0,3-99 28 15,0 0-28-15,3 104 28 0,2 1-28 0,-5-105 17 16,0 0-17-16,7 101 17 0,4-3-17 0,-11-98 41 15,0 0-41-15,9 96 42 0,-1-2-42 0,-8-94 42 16,0 0-42-16,7 101 43 0,2 2-43 0,-9-103 16 0,0 0-16 16,3 92 17-16,-1-6-17 0,-2-86 44 0,0 0-44 15,4 74 44-15,-4-9-44 0,0-65 32 0,0 0-32 16,0 48 33-16,0-14-33 0,0-34 7 0,0 0-7 16,0 24 7-16,0-12-7 0,0-12-6 0,0 0 6 15,0 10-5-15,-4-5 5 0,4-5-129 0,0 0 129 16,-2 5-129-16,2-3 129 0,0-2-186 15,0 0 186-15,-3-19-186 0,-2-15 186 0,-4-19-911 0</inkml:trace>
  <inkml:trace contextRef="#ctx0" brushRef="#br0" timeOffset="3874.663">7143 16508 135 0,'0'0'0'0,"0"0"51"16,0 0-51-16,10 1 51 0,6 3-51 0,-16-4 47 0,0 0-47 0,17 3 47 0,1 1-47 15,-3-1 38-15,-1-3-38 0,2 2 38 16,-6-2-38-16,-10 0 18 0,0 0-18 0,20 2 18 0,-3-2-18 0,-17 0 20 15,0 0-20-15,26 3 20 0,7 4-20 0,-33-7 33 16,0 0-33-16,35 5 34 0,3 2-34 0,-38-7 35 16,0 0-35-16,39 7 35 0,3 0-35 0,-42-7 49 15,0 0-49-15,34 6 50 0,3 1-50 0,-37-7 36 16,0 0-36-16,38 5 36 0,1 1-36 0,-39-6 27 0,0 0-27 16,40 3 27-16,1 0-27 0,-41-3 26 0,0 0-26 0,46 2 26 15,4 0-26-15,-50-2 44 0,0 0-44 0,47 2 44 16,2-1-44-16,-49-1 44 0,0 0-44 0,42 2 45 15,0 0-45-15,-42-2 28 16,0 0-28-16,35 1 28 0,1 3-28 0,-36-4 18 0,0 0-18 0,35 3 18 16,3 1-18-16,-38-4 18 0,0 0-18 15,39 3 19-15,2-1-19 0,-41-2 24 0,0 0-24 0,47 1 25 16,-1 1-25-16,-46-2 37 0,0 0-37 16,47 2 38-16,2 0-38 0,-49-2 6 0,0 0-6 0,45 1 7 15,-3 1-7-15,-42-2 31 0,0 0-31 0,40 3 31 16,2 1-31-16,-42-4 5 0,0 0-5 0,41 3 5 15,-2 2-5-15,-39-5 15 0,0 0-15 0,43 4 16 16,3-1-16-16,-46-3 34 0,0 0-34 0,47 4 34 16,-2 1-34-16,-45-5 17 0,0 0-17 0,43 7 17 0,-4-4-17 15,-39-3 30-15,0 0-30 0,38 5 30 0,0 0-30 0,-38-5 6 16,0 0-6-16,39 4 6 0,6-2-6 0,-45-2 18 16,0 0-18-16,44 1 18 15,-3 1-18-15,-41-2 3 0,0 0-3 0,47 0 4 0,0 0-4 16,-47 0 12-16,0 0-12 0,44 2 13 0,-2 1-13 0,-42-3 23 15,0 0-23-15,42 2 24 0,-4 0-24 0,-38-2 7 16,0 0-7-16,42 1 7 0,5 1-7 0,-47-2-3 16,0 0 3-16,43 0-3 0,6 0 3 0,-49 0-38 15,0 0 38-15,49 0-38 0,0 0 38 16,-49 0-30-16,0 0 30 0,47 0-30 0,-4 0 30 0,-43 0-25 16,0 0 25-16,44 0-24 0,-2 0 24 0,-42 0-5 15,0 0 5-15,41 0-5 0,3-2 5 0,-44 2-9 16,0 0 9-16,49 0-9 0,-2 0 9 0,-47 0-8 0,0 0 8 15,47 0-8-15,0 2 8 0,-47-2-8 0,0 0 8 16,42 2-7-16,-7-1 7 0,-35-1-4 0,0 0 4 0,33 2-3 16,-4 0 3-16,-29-2 0 0,0 0 0 0,26 2 1 15,-5-1-1-15,-21-1-2 0,0 0 2 0,23 5-1 16,1 1 1-16,-24-6-26 0,0 0 26 0,25 6-25 16,1 3 25-16,-26-9-54 0,0 0 54 0,23 9-53 15,1 1 53-15,-24-10-109 0,0 0 109 0,24 8-108 16,2 1 108-16,25 8-747 0</inkml:trace>
  <inkml:trace contextRef="#ctx0" brushRef="#br0" timeOffset="6922.874">6899 13948 191 0,'0'0'0'0,"3"4"0"16,1-1 0-16,-4-3 57 0,0 0-57 0,3 2 57 15,-1-2-57-15,-2 0 45 0,0 0-45 0,0 0 46 16,3 0-46-16,-3 0 55 0,0 0-55 0,0 0 56 16,0 0-56-16,0 0 49 0,0 0-49 0,0 0 50 15,0 0-50-15,0 0 59 0,0 0-59 0,0 0 60 16,4 3-60-16,-4-3 56 0,0 0-56 0,0 0 57 15,2 5-57-15,-2-5 50 0,0 0-50 0,3 6 51 16,-3-1-51-16,0-5 44 0,0 0-44 0,4 7 44 16,-4 1-44-16,0-8 36 0,0 0-36 0,1 10 36 15,3 1-36-15,-4-11 45 0,0 0-45 0,3 13 45 0,3 1-45 16,-6-14 40-16,0 0-40 0,7 16 41 16,-2-1-41-16,-5-15 17 0,0 0-17 0,8 17 17 15,5 2-17-15,-13-19 0 0,0 0 0 0,8 19 0 0,1-2 0 0,-9-17-5 16,0 0 5-16,9 20-5 0,3 1 5 0,-12-21-9 15,0 0 9-15,9 21-9 0,3-3 9 0,-12-18-5 16,0 0 5-16,14 21-4 0,2 0 4 0,-16-21-3 16,0 0 3-16,12 20-3 0,2-1 3 0,-14-19 3 15,0 0-3-15,14 24 3 0,1 0-3 0,-15-24 3 16,0 0-3-16,14 24 4 0,-2 2-4 0,-12-26 7 16,0 0-7-16,16 25 7 0,-4 1-7 0,-12-26 14 0,0 0-14 15,14 26 15-15,0-1-15 0,-3-2 3 0,-1-3-3 16,-3-4 4-16,2-4-4 0,-4 0 6 15,2 0-6-15,2 0 7 0,-1 0-7 0,-8-12 3 0,0 0-3 16,13 15 3-16,-5 6-3 0,-8-21 2 0,0 0-2 16,12 18 2-16,2 6-2 0,-14-24 9 15,0 0-9-15,13 26 10 0,-1 0-10 0,-12-26 14 0,0 0-14 0,14 29 15 16,0 0-15-16,-14-29 8 0,0 0-8 0,15 29 9 16,3-1-9-16,-18-28 9 0,0 0-9 0,15 27 10 15,3 0-10-15,-18-27 33 0,0 0-33 0,17 28 33 16,1-3-33-16,-18-25 9 0,0 0-9 0,17 24 9 15,1-1-9-15,-3-3 12 0,-3-3-12 0,-3-3 13 16,0-2-13-16,0 2 34 0,-4 1-34 0,2-1 34 16,1-2-34-16,-8-12 1 0,0 0-1 0,9 19 2 15,3 3-2-15,-12-22 20 0,0 0-20 0,9 22 20 16,3 1-20-16,-12-23 23 0,0 0-23 0,9 27 24 16,3 0-24-16,-12-27 0 0,0 0 0 0,11 28 1 0,1 1-1 15,-12-29 9-15,0 0-9 0,15 29 10 16,-1-2-10-16,2-3 15 0,-2-1-15 0,-9-8 15 15,-1-5-15-15,-4-10 3 0,0 0-3 0,8 18 4 0,5 4-4 0,-13-22 7 16,0 0-7-16,8 22 7 0,5 0-7 0,-13-22 13 16,0 0-13-16,12 23 14 0,0-1-14 0,-12-22 8 15,0 0-8-15,17 26 9 0,1 4-9 0,-18-30 9 16,0 0-9-16,17 24 9 0,-3 2-9 0,-14-26 8 16,0 0-8-16,16 26 8 0,1 1-8 0,-17-27 3 15,0 0-3-15,16 26 4 0,1-2-4 0,1-4 19 0,-6-2-19 16,0-5 20-16,-7-2-20 0,4 1 7 0,0-2-7 15,-4-2 7-15,2-1-7 0,-2-2 4 0,2 4-4 16,-2-2 5-16,-1-2-5 0,1 2 7 0,2 1-7 16,-2-1 7-16,-1-2-7 0,1 2 7 0,-1 0-7 0,1-2 7 15,-2-1-7-15,1 1 14 0,1 2-14 0,0-1 15 16,2 1-15-16,-7-7 14 0,0 0-14 0,5 11 15 16,4 1-15-16,-9-12 9 0,0 0-9 0,9 12 9 15,0 1-9-15,-9-13 9 0,0 0-9 0,10 16 10 16,4 1-10-16,-14-17 8 0,0 0-8 0,12 17 8 15,0-2-8-15,-12-15 3 0,0 0-3 0,14 18 4 16,0-3-4-16,-14-15 2 0,0 0-2 0,16 15 2 16,-4 1-2-16,-12-16 5 0,0 0-5 0,10 15 5 15,6 1-5-15,-16-16 2 0,0 0-2 0,14 15 2 16,5 0-2-16,-19-15 5 0,0 0-5 0,14 14 5 16,4 0-5-16,-18-14 3 0,0 0-3 0,19 14 3 0,0 1-3 15,0-1 10-15,-1-1-10 0,-8-4 11 0,0-2-11 16,-1 0 8-16,0 0-8 0,0-2 9 0,-1 0-9 0,1 2 8 15,3 0-8-15,-3-2 9 0,-4 0-9 0,2 0 15 16,2 0-15-16,-4 0 15 0,2 0-15 16,-2 2 3-16,4 0-3 0,-4-2 4 0,2 0-4 0,-3 0 6 15,1-1-6-15,4 1 7 0,-4 0-7 0,3 4 7 16,3 1-7-16,-2-3 8 0,-4-2-8 0,2 0 7 16,2 0-7-16,-4-1 8 0,-2-1-8 0,2 1 3 15,1 1-3-15,1 0 4 0,-4-2-4 0,-3-3 6 0,0 0-6 16,9 7 6-16,1 0-6 0,-10-7 13 15,0 0-13-15,13 7 13 0,2 0-13 0,-15-7 3 16,0 0-3-16,12 7 4 0,6 1-4 0,-18-8 7 0,0 0-7 16,17 9 7-16,4-1-7 0,-21-8 13 0,0 0-13 15,21 7 14-15,-2 0-14 0,-19-7 8 16,0 0-8-16,19 5 9 0,-1-1-9 0,-18-4 15 0,0 0-15 0,17 3 16 16,-3 0-16-16,-14-3 3 0,0 0-3 0,16 4 4 15,-4-2-4-15,-12-2 13 0,0 0-13 0,17 1 13 16,-3-1-13-16,-14 0 0 0,0 0 0 0,16 0 0 15,1-1 0-15,-17 1 0 0,0 0 0 0,13-2 1 16,-1 0-1-16,-12 2 0 0,0 0 0 0,10-2 1 16,1-1-1-16,-11 3 0 0,0 0 0 0,8-3 1 15,1-1-1-15,-9 4 0 0,0 0 0 0,9-3 1 16,3-1-1-16,-12 4 0 0,0 0 0 0,14-3 0 16,-2-1 0-16,-12 4-1 0,0 0 1 0,12-3 0 15,2-2 0-15,-14 5-3 0,0 0 3 0,16-5-3 16,-2 0 3-16,-14 5-2 0,0 0 2 0,17-7-2 15,4 0 2-15,-21 7-2 0,0 0 2 0,18-7-1 0,1-2 1 0,-19 9-1 16,0 0 1-16,19-8-1 0,2-1 1 16,-21 9-1-16,0 0 1 0,21-8 0 15,0-3 0-15,-6 5-8 0,-1-1 8 0,-1 2-7 0,-5 1 7 0,4 1-1 16,-1-1 1-16,-1-1 0 0,1 0 0 0,1 0-3 16,-3-2 3-16,-1 0-3 0,5-1 3 0,-1-3-2 15,-3 1 2-15,-1 2-2 0,-2-1 2 0,0 2-5 16,3 0 5-16,0 0-5 0,3-1 5 0,-12 8-7 15,0 0 7-15,11-10-6 0,4-4 6 0,-15 14-8 0,0 0 8 16,16-16-7-16,7-1 7 0,-23 17-4 16,0 0 4-16,20-15-3 0,3-2 3 0,-23 17-6 0,0 0 6 15,28-19-6-15,2-3 6 0,-30 22-3 16,0 0 3-16,29-24-3 0,3-2 3 0,-32 26-5 0,0 0 5 0,33-27-5 16,5-1 5-16,-12 4-3 0,-1 5 3 0,-5-1-3 15,1 3 3-15,-3-1-5 0,-1 0 5 0,-1 2-5 16,1 4 5-16,-17 12-3 0,0 0 3 0,19-17-3 15,9-2 3-15,-28 19-2 0,0 0 2 0,30-20-1 16,1-4 1-16,-31 24-1 0,0 0 1 0,37-24-1 16,1-4 1-16,-38 28-1 0,0 0 1 0,39-31-1 15,-1-1 1-15,-38 32-1 0,0 0 1 0,38-34 0 16,-3-2 0-16,-7 3-1 0,-5 1 1 0,-3 8 0 16,-2 5 0-16,3 2-1 0,-6 1 1 0,3-1 0 0,3 0 0 15,-21 17-2-15,0 0 2 0,21-21-2 0,5 1 2 16,-26 20-2-16,0 0 2 0,29-28-1 0,6-1 1 0,-35 29-2 15,0 0 2-15,37-34-1 0,6-7 1 16,-4 2-1-16,-6-1 1 0,-4 4-1 0,-6 2 1 0,1 0-1 16,-3 1 1-16,-1 4 0 0,-1 2 0 15,-19 27-3-15,0 0 3 0,26-33-3 0,3-6 3 16,-29 39-2-16,0 0 2 0,32-47-2 0,4-4 2 0,-36 51-5 16,0 0 5-16,51-65-5 0,10-14 5 0,-12 16-3 15,-6 3 3-15,-10 15-2 0,-14 13 2 0,-19 32-2 16,0 0 2-16,32-62-1 0,3-15 1 0,-35 77-1 15,0 0 1-15,38-79-1 0,9-7 1 0,-47 86-4 16,0 0 4-16,44-73-3 0,3 6 3 0,-47 67-2 0,0 0 2 16,45-62-2-16,-2 7 2 15,-43 55-2-15,0 0 2 0,37-49-1 0,-4 6 1 0,-33 43-1 0,0 0 1 0,26-31-1 16,-5 9 1-16,-9 5 0 0,-3 0 0 16,0 8 0-16,-4 4 0 0,-1 1 5 0,-4 1-5 0,1 1 5 15,3-1-5-15,-4 3 8 16,0-5-8-16,0 5 9 0,3-4-9 0,-3 4 9 0,4 0-9 0,-4 0 9 15,0 0-9-15,0 0-51 0,0 0 51 0,0 0-51 16,0 0 51-16,0 0-119 0,0 0 119 0,-16-15-118 16,-10-7 118-16,26 22-76 0,0 0 76 15,-45-36-1266-15,90 72 1266 0</inkml:trace>
  <inkml:trace contextRef="#ctx0" brushRef="#br0" timeOffset="9237.464">8923 16693 124 0,'4'0'0'0,"-4"0"33"16,0 0-33-16,3-2 33 0,6 0-33 0,-9 2 21 15,0 0-21-15,3-1 21 0,-3-1-21 0,0 2 42 16,0 0-42-16,0 0 42 0,0 0-42 0,0 0 14 0,0 0-14 16,0 0 15-16,-3 0-15 0,3 0 37 0,0 0-37 15,0 0 37-15,0 0-37 0,0 0 20 16,0 0-20-16,0 0 20 0,0 0-20 0,0 0 28 0,0 0-28 0,0 0 28 15,0 0-28-15,0 0 13 0,0 0-13 0,0 0 13 16,0 0-13-16,0 0 19 0,0 0-19 0,0 0 20 16,0 0-20-16,0 0 23 0,0 0-23 0,0 0 24 15,0 0-24-15,0 0 13 0,0 0-13 0,0 0 14 16,0 0-14-16,0 0 35 0,0 0-35 0,0 0 36 16,3 0-36-16,-3 0 11 0,0 0-11 0,5 0 11 15,1 2-11-15,-6-2 30 0,0 0-30 0,7 1 30 16,5-1-30-16,-12 0 18 0,0 0-18 0,9 2 19 15,3-2-19-15,-12 0 18 0,0 0-18 0,14 2 18 16,3 1-18-16,-17-3 17 0,0 0-17 0,18 4 17 16,2-3-17-16,-20-1 15 0,0 0-15 0,25 4 16 15,-2-3-16-15,-23-1 9 0,0 0-9 0,27 4 10 16,3-2-10-16,-30-2 16 0,0 0-16 0,30 1 17 0,4-1-17 16,-34 0 22-16,0 0-22 0,34-1 23 15,0-1-23-15,-34 2 22 0,0 0-22 0,35-2 23 0,2-1-23 0,-37 3 24 16,0 0-24-16,38-2 25 0,0 2-25 0,-38 0 15 15,0 0-15-15,39 0 15 0,-1 2-15 0,-38-2 10 16,0 0-10-16,38 1 11 0,-3 3-11 0,-35-4 10 16,0 0-10-16,37 2 10 0,-2-1-10 0,-35-1 15 15,0 0-15-15,33 2 15 0,2-2-15 0,-35 0 22 0,0 0-22 16,35 0 23-16,-2-2-23 0,-33 2 22 0,0 0-22 16,33-1 23-16,-2-1-23 0,-31 2 9 0,0 0-9 0,33-2 9 15,-3-1-9-15,-30 3 18 0,0 0-18 0,33-2 18 16,-4 0-18-16,-29 2 8 0,0 0-8 15,30 0 8-15,5 2-8 0,-35-2 3 0,0 0-3 0,30 2 4 16,-1-1-4-16,-29-1 21 0,0 0-21 0,26 2 21 16,4 2-21-16,-30-4 2 0,0 0-2 0,24 3 3 15,2 0-3-15,-26-3 12 0,0 0-12 16,23 4 13-16,1-2-13 0,-24-2 1 0,0 0-1 0,25 0 1 16,-4-2-1-16,-21 2 1 0,0 0-1 0,22-2 1 15,3-1-1-15,-25 3 3 0,0 0-3 0,22-2 3 16,5 0-3-16,-27 2 1 0,0 0-1 0,27 0 2 15,0 0-2-15,-27 0 1 0,0 0-1 0,29 0 2 16,1 2-2-16,-30-2 4 0,0 0-4 0,29 2 4 0,1-2-4 16,-30 0 2-16,0 0-2 0,30 0 2 0,-1 0-2 15,-29 0 5-15,0 0-5 0,30 0 5 0,-4-2-5 0,-26 2 7 16,0 0-7-16,26 0 7 0,0-2-7 0,-26 2 7 16,0 0-7-16,28 0 8 0,-2 0-8 0,-26 0 3 15,0 0-3-15,26 0 4 0,2 0-4 0,-28 0 2 16,0 0-2-16,30 0 2 0,1 2-2 15,-31-2 5-15,0 0-5 0,33 3 5 0,1 1-5 0,-34-4 6 16,0 0-6-16,34 5 6 0,1 0-6 0,-35-5 7 16,0 0-7-16,33 5 8 0,0 0-8 0,-33-5 1 15,0 0-1-15,30 4 1 0,0-2-1 0,-30-2 3 16,0 0-3-16,29 1 3 0,-1-1-3 0,-28 0 5 16,0 0-5-16,30-1 5 0,-1-1-5 0,-29 2 0 0,0 0 0 15,30-2 1-15,0-1-1 0,-30 3 2 0,0 0-2 16,29-4 3-16,-1 1-3 0,-28 3 1 0,0 0-1 0,26-4 2 15,-5 3-2-15,-21 1 1 0,0 0-1 0,18-2 2 16,2 2-2-16,-20 0 3 0,0 0-3 0,13 0 4 16,-3 0-4-16,-10 0 2 0,0 0-2 15,9 0 2-15,-2 0-2 0,-7 0 5 0,0 0-5 0,5 0 5 16,-2 0-5-16,-3 0-2 0,0 0 2 0,0 0-1 16,4 0 1-16,-4 0-98 0,0 0 98 0,-2-3-98 15,0-3 98-15,2 6-122 0,0 0 122 0,-15-20-122 16,-11-9 122-16,-16-24-809 0</inkml:trace>
  <inkml:trace contextRef="#ctx0" brushRef="#br0" timeOffset="10256.624">11031 16585 841 0,'0'0'0'0,"0"0"-148"0,0 0 148 0,0 0-148 15,0 0 148-15,0 0-79 0,0 0 79 0,0 0-78 16,0 0 78-16,0 0-46 0,0 0 46 0,0 0-46 16,0 0 46-16,0 0-25 0,0 0 25 0,0 0-24 0,0 0 24 15,0 0 33-15,0 0-33 0,0 0 34 16,0 0-34-16,0 0 48 0,0 0-48 0,0 0 48 0,0 0-48 16,0 0 65-16,0 0-65 0,0 0 66 0,0 0-66 0,0 0 70 15,0 0-70-15,0 0 70 0,0 0-70 16,0 0 65-16,0 0-65 0,0 0 66 0,0 0-66 15,0 0 54-15,0 0-54 0,0 0 54 0,0 0-54 0,0 0 79 16,0 0-79-16,0 0 79 0,0 0-79 0,0 0 60 16,0 0-60-16,0 0 61 0,0 0-61 0,0 0 47 15,0 0-47-15,0 10 48 0,-3 7-48 0,3-17 38 0,0 0-38 16,0 29 39-16,0 9-39 0,0-38 24 16,0 0-24-16,0 33 25 0,3-3-25 0,-3-30-1 0,0 0 1 15,4 28 0-15,-3-6 0 0,-1-22-172 0,0 0 172 16,11 21-171-16,6-6 171 0,13 21-705 0</inkml:trace>
  <inkml:trace contextRef="#ctx0" brushRef="#br0" timeOffset="11570.211">8874 16939 102 0,'0'0'0'0,"0"0"47"0,0 0-47 0,0 4 47 15,-3 1-47-15,3-5 45 0,0 0-45 0,0 0 45 0,-5 3-45 16,5-3 48-16,0 0-48 0,0 0 48 0,0 0-48 16,0 0 48-16,0 0-48 0,0 0 49 0,0 0-49 15,0 0 54-15,0 0-54 0,0 0 54 0,0 0-54 0,0 0 43 16,0 0-43-16,0 0 44 0,-4-1-44 0,4 1 42 15,0 0-42-15,0 0 42 0,-3-4-42 0,3 4 46 16,0 0-46-16,0 0 47 0,-4-3-47 0,4 3 46 16,0 0-46-16,0 0 47 0,-2 0-47 0,2 0 30 15,0 0-30-15,0 0 30 0,0 0-30 0,0 0 25 16,0 0-25-16,0 0 26 16,-3 5-26-16,3-5 24 0,0 0-24 0,-4 7 25 0,3 1-25 0,1-8 23 0,0 0-23 15,-9 19 24-15,-1 9-24 0,10-28 15 16,0 0-15-16,-6 27 16 0,-2 4-16 0,8-31 10 0,0 0-10 15,0 27 11-15,3-3-11 0,-3-24-15 16,0 0 15-16,9 21-14 0,5-6 14 0,-14-15-52 0,0 0 52 0,19 11-51 16,4-8 51-16,-23-3-47 0,0 0 47 15,24-3-46-15,-1-6 46 0,-23 9-7 0,0 0 7 0,20-10-7 16,-4-6 7-16,-16 16 4 0,0 0-4 0,14-12 5 16,-9-1-5-16,-5 13 45 0,0 0-45 0,7-11 45 15,-7 3-45-15,0 8 61 0,0 0-61 0,2-7 62 16,-2 0-62-16,0 7 56 0,0 0-56 0,-2-7 57 15,2 2-57-15,0 5 52 0,0 0-52 0,-3-5 52 16,-2-2-52-16,5 7 33 0,0 0-33 0,-7-5 33 16,1 0-33-16,6 5-4 0,0 0 4 0,-3-5-3 15,-1 0 3-15,4 5-81 0,0 0 81 0,-1-4-80 16,-5 2 80-16,-1-3-896 0</inkml:trace>
  <inkml:trace contextRef="#ctx0" brushRef="#br0" timeOffset="12284.302">10798 17049 135 0,'0'0'0'0,"0"0"51"0,0 0-51 0,-6-3 51 16,3-3-51-16,3 6 36 0,0 0-36 0,0-3 36 16,0 1-36-16,0 2 18 0,0 0-18 0,0 0 19 15,0 0-19-15,0 0 21 0,0 0-21 0,0 0 21 16,0 0-21-16,0 0 8 0,0 0-8 0,0 0 8 15,0 0-8-15,0 0-4 0,0 0 4 0,0 0-3 16,0 0 3-16,0 0-39 0,0 0 39 0,0 0-38 16,0 0 38-16,0 0-171 0</inkml:trace>
  <inkml:trace contextRef="#ctx0" brushRef="#br0" timeOffset="13124.404">10886 17037 169 0,'0'0'0'0,"0"0"88"0,0 0-88 0,0 0 88 16,0-5-88-16,0 5 107 0,0 0-107 0,0 0 107 15,0-3-107-15,0 3 72 0,0 0-72 0,0 0 72 16,0 0-72-16,0 0 31 0,0 0-31 0,0 0 31 16,0 0-31-16,0 0 0 0,0 0 0 0,0 0 0 15,0 0 0-15,0 0 0 0,0 0 0 0,0 0 1 0,2 1-1 16,-2-1 0-16,0 0 0 0,4 2 0 0,-1-2 0 15,-3 0 4-15,0 0-4 0,4 2 5 0,1-2-5 0,-5 0 7 16,0 0-7-16,5 1 8 0,2 1-8 0,-7-2 8 16,0 0-8-16,5 5 9 0,2 2-9 0,-7-7 8 15,0 0-8-15,9 14 8 0,0 5-8 16,-9-19 23-16,0 0-23 0,8 20 24 0,1 2-24 0,-9-22 20 16,0 0-20-16,4 24 20 0,1 2-20 0,-5-26 25 15,0 0-25-15,0 24 26 0,-5 0-26 0,5-24 33 16,0 0-33-16,-4 22 33 0,-5-1-33 0,1-2 19 15,-1-4-19-15,2-5 20 0,5-4-20 0,-1-1 36 0,-2-2-36 16,5-3 36-16,0 0-36 0,0 0 30 16,0 0-30-16,0 0 30 0,0 0-30 0,0 0 72 0,0 0-72 15,0 0 72-15,0 4-72 0,0-4 34 0,-4 1-34 16,4-1 35-16,0 0-35 0,0 0 30 0,0 0-30 16,0 0 30-16,0 0-30 0,0 0 4 0,-3 4-4 0,3-4 4 15,0 0-4-15,0 0 8 0,0 0-8 0,0 0 9 16,-4 1-9-16,4-1 3 0,-2 2-3 0,2-2 4 15,0 0-4-15,0 0 0 0,0 0 0 0,0 0 0 16,6-2 0-16,-6 2 1 0,0 0-1 0,7-1 2 16,1-1-2-16,-8 2 0 0,0 0 0 0,12 2 0 15,2-1 0-15,-14-1 1 0,0 0-1 0,21 4 1 16,0 1-1-16,-21-5-5 0,0 0 5 0,23 5-4 16,1 0 4-16,-24-5-84 0,0 0 84 0,18 4-83 15,3-3 83-15,-21-1-141 0,0 0 141 0,12-5-140 16,0-7 140-16,14-5-694 0</inkml:trace>
  <inkml:trace contextRef="#ctx0" brushRef="#br0" timeOffset="14786.893">10984 14865 124 0,'0'0'0'0,"0"0"0"15,5-7 0-15,-5 7 61 0,0 0-61 0,4 0 61 16,-1 0-61-16,-3 0 65 0,0 0-65 0,0 3 66 16,2 1-66-16,-2-4 59 0,0 0-59 0,3 3 60 15,-3 2-60-15,0-5 59 0,0 0-59 0,0 6 59 16,0-1-59-16,0-5 56 0,0 0-56 0,0 5 57 16,4 0-57-16,-4-5 56 0,0 0-56 0,0 5 56 15,0 0-56-15,0-5 50 0,0 0-50 0,0 5 51 16,2 1-51-16,-2-6 49 0,0 0-49 0,0 6 50 15,0 3-50-15,0-9 21 0,0 0-21 0,0 10 21 16,0 4-21-16,0-14 12 0,0 0-12 0,-2 15 13 16,2 1-13-16,0-16 10 0,0 0-10 0,-4 17 11 15,4 0-11-15,0-17 8 0,0 0-8 0,0 17 8 0,0 2-8 16,0-19 1-16,0 0-1 0,0 17 1 0,0 0-1 16,0-17 0-16,0 0 0 0,0 17 0 0,-3-3 0 0,3-14-7 15,0 0 7-15,0 15-6 0,0 1 6 16,0-16-56-16,0 0 56 0,0 14-56 0,3-4 56 0,-3-10-68 15,0 0 68-15,0 10-68 0,4-3 68 0,-4-7-70 16,0 0 70-16,0 7-69 0,2-4 69 0,1 8-482 16</inkml:trace>
  <inkml:trace contextRef="#ctx0" brushRef="#br0" timeOffset="15032.235">10989 15420 1188 0,'0'-4'0'0,"0"4"-94"0,0 0 94 0,4 14-94 16,4 12 94-16,-8-26-50 0,0 0 50 0,4 17-50 15,-2-3 50-15,-2-14-127 0,0 0 127 0,0 17-126 16,0-2 126-16,0-15-165 0,0 0 165 0,-2 17-164 0,-2 1 164 16,-4 16-138-16</inkml:trace>
  <inkml:trace contextRef="#ctx0" brushRef="#br0" timeOffset="15292.542">11055 16021 326 0,'0'0'0'16,"0"17"0"-16,-1 11 0 0,1-28 76 0,0 0-76 16,-2 27 77-16,2 4-77 0,0-31 51 0,0 0-51 15,0 33 51-15,2-1-51 0,-2-32 13 0,0 0-13 0,1 27 14 16,1-3-14-16,-2-24 2 0,0 0-2 0,4 21 2 15,-4-6-2-15,0-15-8 0,0 0 8 0,-4 14-7 16,2-4 7-16,2-10-103 0,0 0 103 0,-1 9-103 16,1-2 103-16,-2 8-208 0</inkml:trace>
  <inkml:trace contextRef="#ctx0" brushRef="#br0" timeOffset="15531.282">11087 16407 191 0,'0'0'0'0,"-5"-5"0"0,-4-4 0 15,9 9 79-15,0 0-79 0,-4 20 80 16,-1 18-80-16,5-38 106 0,0 0-106 0,-3 34 107 16,-4 4-107-16,7-38 76 0,0 0-76 0,-6 36 76 0,1-2-76 0,5-34 54 15,0 0-54-15,-7 28 55 0,6-8-55 0,1-20-3 16,0 0 3-16,-7 16-3 0,5-4 3 0,2-12-84 15,0 0 84-15,-11 3-83 0,1-3 83 0,-9 5-408 16</inkml:trace>
  <inkml:trace contextRef="#ctx0" brushRef="#br0" timeOffset="18067.581">8667 14592 91 0,'0'0'0'0,"5"0"0"15,7 2 0-15,-12-2 57 0,0 0-57 0,4 0 57 16,-1 0-57-16,-3 0 63 0,0 0-63 0,0 0 63 0,0 0-63 16,0 0 70-16,0 0-70 0,0 0 70 0,-3-2-70 15,3 2 61-15,0 0-61 0,0 0 61 0,-4-1-61 16,4 1 53-16,0 0-53 0,0 0 53 0,-3 0-53 0,3 0 50 15,0 0-50-15,0 0 50 0,0 0-50 16,0 0 48-16,0 0-48 0,0 0 48 0,0 0-48 0,0 0 37 16,0 0-37-16,0 0 37 0,0 0-37 0,0 0 45 15,0 0-45-15,0 0 46 0,0 0-46 0,0 0 46 16,0 0-46-16,0 0 47 0,0 0-47 0,0 0 53 16,0 0-53-16,0 0 53 0,0 0-53 0,0 0 32 15,0 0-32-15,0 0 32 0,0 0-32 0,0 0 40 0,0 0-40 16,0 0 40-16,0 0-40 0,0 0 33 0,0 0-33 15,0 0 34-15,0 0-34 0,0 0 22 0,0 0-22 16,0 0 22-16,7 0-22 0,-7 0 18 0,0 0-18 0,3 1 19 16,6 1-19-16,-9-2-1 0,0 0 1 0,11 2 0 15,1 1 0-15,-12-3-3 0,0 0 3 0,15 4-3 16,-1-3 3-16,-14-1-8 0,0 0 8 0,16 4-7 16,1-1 7-16,-17-3-9 15,0 0 9-15,18 4-8 0,3 1 8 0,-4 0-1 0,4 0 1 0,-7-3-1 16,-2-2 1-16,0 0 1 0,1 0-1 0,-5 0 2 15,1-2-2-15,3 2 2 0,-3 0-2 0,1 2 2 16,1 0-2-16,-1-1 12 0,1 1-12 0,-3 0 12 16,1-1-12-16,0 1 8 0,0 0-8 0,-1 0 9 15,5-1-9-15,-13-1 3 0,0 0-3 0,13 2 4 16,5 1-4-16,-18-3 6 0,0 0-6 0,21 6 7 0,3-5-7 16,-24-1 13-16,0 0-13 0,26 4 13 15,4-3-13-15,-30-1 8 0,0 0-8 0,30 2 9 0,3-2-9 16,-4 0 15-16,1-2-15 0,-4 2 16 0,-9 2-16 0,4-4 8 15,-3-1-8-15,-3 3 9 16,-1 2-9-16,2 1 3 0,-5 1-3 0,4-3 4 16,-1 1-4-16,2 0 13 0,1 1-13 0,-3-1 13 0,2-2-13 0,-16 0 3 15,0 0-3-15,17 0 4 0,1 0-4 16,-18 0 2-16,0 0-2 0,24 0 2 0,0 2-2 0,-24-2 5 16,0 0-5-16,27 1 5 0,2 1-5 0,-29-2 6 15,0 0-6-15,26 0 7 0,4 0-7 0,-7 2 7 16,-2 1-7-16,-4-1 8 0,-1-2-8 0,-4 2 3 0,2-2-3 15,-2 3 4-15,0-3-4 0,-3 0 2 0,0 3-2 16,-1-3 2-16,4 0-2 0,-3 0 17 0,0 2-17 16,0-2 17-16,-1 0-17 0,1 0 0 0,0 2 0 0,-1 0 1 15,3-2-1-15,-2 1 1 0,-1 1-1 0,1 0 1 16,0-2-1-16,-9 0 8 0,0 0-8 0,14 0 8 16,1 0-8-16,-15 0 3 0,0 0-3 0,21 0 3 15,0 1-3-15,-21-1 6 0,0 0-6 0,21 4 6 16,5-1-6-16,-26-3 3 0,0 0-3 0,23 4 3 15,5-1-3-15,-9 2 2 0,0 0-2 0,-2-1 2 16,-4-4-2-16,-1 1-1 0,2 3 1 0,-6-2-1 16,-1-2 1-16,2 0-2 0,0-2 2 15,0 2-1-15,1 0 1 0,-10 0 1 0,0 0-1 0,12 0 1 16,4 2-1-16,-16-2 0 0,0 0 0 0,12 1 0 16,2 1 0-16,0 0 0 0,2 1 0 0,-8-1 0 15,5-2 0-15,-5 2 0 0,1-1 0 0,0 3 0 16,-1-4 0-16,-8 0 0 0,0 0 0 0,13 1 0 0,-1 3 0 0,-12-4 1 15,0 0-1-15,14 2 1 0,1-1-1 16,-15-1 1-16,0 0-1 0,18 4 1 0,3-4-1 0,-21 0 1 16,0 0-1-16,21 1 1 0,5 1-1 15,-26-2 8-15,0 0-8 0,21 2 8 0,0 0-8 0,-21-2 8 16,0 0-8-16,17 1 8 0,0 1-8 0,-17-2 1 16,0 0-1-16,16 2 1 0,2-2-1 0,-18 0 0 15,0 0 0-15,12 1 1 0,2 1-1 16,-14-2 0-16,0 0 0 0,12 2 1 0,-3 1-1 0,-9-3 2 15,0 0-2-15,12 4 2 0,-4-1-2 0,-8-3 0 16,0 0 0-16,11 0 0 0,-1 2 0 0,-10-2 5 16,0 0-5-16,11 0 5 0,-2 0-5 0,-9 0 3 15,0 0-3-15,8 0 3 0,3 2-3 0,-11-2 5 0,0 0-5 16,8 1 6-16,-2 3-6 0,-6-4 3 0,0 0-3 0,7 3 3 16,1-1-3-16,-8-2 0 0,0 0 0 0,9 3 0 15,0-1 0-15,-9-2-1 0,0 0 1 0,10 3 0 16,1 1 0-16,-11-4-4 0,0 0 4 0,8 3-3 15,1-1 3-15,-9-2-3 0,0 0 3 0,9 3-3 16,-4-1 3-16,-5-2-6 0,0 0 6 0,7 4-6 16,-4-3 6-16,-3-1-60 0,0 0 60 0,6 2-60 15,-5 0 60-15,-1-2-163 0,0 0 163 0,0 0-162 16,2-5 162-16,0-4-986 0</inkml:trace>
  <inkml:trace contextRef="#ctx0" brushRef="#br0" timeOffset="19017.797">9237 14767 191 0,'0'0'0'16,"0"-3"0"-16,0-8 0 0,0 11 96 0,0 0-96 16,0-5 96-16,0 2-96 0,0 3 93 0,0 0-93 0,0 0 94 15,-2-4-94-15,2 4 75 0,0 0-75 0,-4 2 75 16,-3 0-75-16,7-2 75 0,0 0-75 0,-5 3 76 15,-3 1-76-15,8-4 67 0,0 0-67 0,-13 7 67 16,1-1-67-16,12-6 59 0,0 0-59 0,-14 12 59 16,-3 2-59-16,17-14 74 0,0 0-74 0,-25 21 75 15,-1 4-75-15,26-25 49 0,0 0-49 0,-21 24 49 16,-1 0-49-16,22-24 44 0,0 0-44 0,-19 26 45 16,5 0-45-16,-4-2 36 0,-3 0-36 0,13-9 37 15,4-5-37-15,-5 1 23 0,1-3-23 0,4-3 24 16,4-1-24-16,0-4 28 0,0 0-28 0,-9 12 28 15,-4 5-28-15,13-17 0 0,0 0 0 0,-13 14 0 0,1-1 0 16,12-13-10-16,0 0 10 0,-16 18-9 16,3-1 9-16,13-17-10 0,0 0 10 0,-14 15-9 0,3-3 9 15,11-12-10-15,0 0 10 0,-9 10-10 0,4-1 10 0,5-9-9 16,0 0 9-16,-5 7-8 0,2-4 8 16,3-3-33-16,0 0 33 0,-4 4-33 0,2-4 33 15,2 0-79-15,0 0 79 0,0 0-79 0,0 0 79 0,0 0-148 16,0 0 148-16,0 0-148 0,0 3 148 0,0-3-196 15,0 0 196-15,14 2-196 0,4-1 196 0,15 3-377 16</inkml:trace>
  <inkml:trace contextRef="#ctx0" brushRef="#br0" timeOffset="19224.752">9751 14788 180 0,'0'0'0'0,"-11"-2"0"16,-8-3 0-16,19 5-4 0,0 0 4 0,-5 0-4 15,1 0 4-15,-4 0-68 0</inkml:trace>
  <inkml:trace contextRef="#ctx0" brushRef="#br0" timeOffset="19550.88">9672 14805 124 0,'0'0'0'0,"5"-2"0"16,2-1 0-16,-7 3 122 0,0 0-122 0,-7 5 123 0,-13 5-123 16,20-10 118-16,0 0-118 0,-14 5 118 0,-2 4-118 15,16-9 99-15,0 0-99 0,-23 19 99 0,-5 6-99 0,28-25 62 16,0 0-62-16,-22 23 63 0,1-1-63 0,0 0 38 16,-2 0-38-16,4 1 38 0,0 1-38 15,-2 5 26-15,-3 3-26 0,8-13 26 0,6-7-26 0,10-12 8 16,0 0-8-16,-30 33 9 0,-12 6-9 15,42-39 35-15,0 0-35 0,-38 41 35 0,-1 4-35 0,39-45 18 16,0 0-18-16,-36 41 18 0,5-3-18 16,1-6 35-16,9-4-35 0,4-13 36 0,10-6-36 0,1-1 12 0,1-4-12 15,-4 8 13-15,-1 3-13 0,0-1 20 16,1-2-20-16,5-4 20 0,-1-4-20 0,2 1 3 0,-1-2-3 16,4-3 4-16,0 4-4 0,0-4 0 0,0 0 0 15,0 0 1-15,0 0-1 0,0 0 0 16,-5 5 0-16,5-2 1 0,-4 1-1 0,4-1-3 0,0 1 3 0,0-4-2 15,-3 3 2-15,3-3-21 0,-2 3 21 0,2-3-21 16,0 0 21-16,0 0-83 0,0 4 83 0,0-4-83 16,-3 5 83-16,3-5-154 0,0 0 154 0,0 3-153 15,3 3 153-15,-3 2-505 0</inkml:trace>
  <inkml:trace contextRef="#ctx0" brushRef="#br0" timeOffset="20128.92">10162 14803 203 0,'0'0'0'0,"-9"2"0"0,-3 1 0 0,12-3-21 16,0 0 21-16,-5 2-21 0,1-2 21 0,4 0-15 16,0 0 15-16,0 0-14 0,-2 0 14 0,2 0 15 0,0 0-15 15,0 0 15-15,0 0-15 0,0 0 76 0,0 0-76 16,-7 5 76-16,-1-3-76 0,8-2 74 0,0 0-74 0,-9 5 74 16,-7 2-74-16,16-7 85 0,0 0-85 15,-19 14 86-15,-5 3-86 0,24-17 65 0,0 0-65 0,-23 17 65 16,2 0-65-16,21-17 44 0,0 0-44 0,-24 24 44 15,-6 7-44-15,1-7 31 0,-1 1-31 16,13-6 31-16,4-5-31 0,13-14 22 0,0 0-22 0,-31 38 23 16,-11 11-23-16,42-49 25 0,0 0-25 0,-56 72 26 15,-12 17-26-15,9-17 14 0,2-7-14 0,13-11 15 16,11-10-15-16,33-44 28 0,0 0-28 0,-49 63 28 16,-5 11-28-16,54-74 12 0,0 0-12 0,-55 72 12 15,-8 0-12-15,63-72 35 0,0 0-35 0,-56 62 36 16,6-9-36-16,8-9 28 0,10-9-28 0,20-22 28 15,12-14-28-15,0 1 15 0,0 0-15 0,-17 18 15 16,-4 12-15-16,21-30 20 0,0 0-20 0,-16 22 20 16,2-2-20-16,14-20 3 0,0 0-3 0,-15 18 4 0,4-3-4 15,11-15 0-15,0 0 0 0,-10 12 1 0,1-2-1 0,9-10-19 16,0 0 19-16,-5 7-18 0,0-2 18 0,5-5-69 16,0 0 69-16,-4 5-69 0,4-1 69 0,0-4-123 15,0 0 123-15,0 3-122 0,0-1 122 0,0-2-173 16,0 0 173-16,9-2-173 0,6-3 173 0,12-2-315 15</inkml:trace>
  <inkml:trace contextRef="#ctx0" brushRef="#br0" timeOffset="20662.595">10432 14974 247 0,'0'0'0'0,"-4"0"0"16,-4-1 0-16,8 1 1 0,0 0-1 0,0 0 2 16,8-4-2-16,-8 4 3 0,0 0-3 0,4-1 3 15,1-1-3-15,-5 2 7 0,0 0-7 0,3-2 8 16,1 2-8-16,-4 0 28 0,0 0-28 0,0 0 28 0,0 0-28 15,0 0 46-15,0 0-46 0,-4 2 46 0,1 1-46 16,3-3 51-16,0 0-51 0,-9 4 52 16,2 1-52-16,-3 2 60 0,-2 1-60 0,6-3 61 15,-1-1-61-15,-1-1 40 0,-1 1-40 0,-8 8 40 0,-11 7-40 0,28-19 48 16,0 0-48-16,-28 17 48 0,-5 2-48 16,33-19 41-16,0 0-41 0,-39 25 42 0,-2 8-42 0,41-33 62 15,0 0-62-15,-44 39 63 0,-5 9-63 16,49-48 68-16,0 0-68 0,-47 52 68 0,4 4-68 0,43-56 36 15,0 0-36-15,-68 75 37 0,-14 15-37 0,82-90 0 16,0 0 0-16,-75 89 1 0,-2 3-1 0,77-92-4 16,0 0 4-16,-64 81-3 0,5-11 3 0,12-15-9 15,8-12 9-15,24-23-8 0,15-18 8 0,-6 5-5 16,3-4 5-16,-6 6-5 0,-3 1 5 0,3 4-3 0,-3 3 3 16,7-10-3-16,-2-6 3 0,2 4-2 0,1-1 2 15,4-4-1-15,0 0 1 0,0 0-15 0,0 0 15 0,-2 3-15 16,-1 4 15-16,-2 0-67 0,1 2 67 0,1-4-66 15,-2-4 66-15,5-1-144 0,0 0 144 16,0 0-143-16,0 0 143 0,0 0-160 0,0 0 160 0,8-8-160 16,10-6 160-16,6-8-218 0</inkml:trace>
  <inkml:trace contextRef="#ctx0" brushRef="#br0" timeOffset="21160.847">10641 15052 102 0,'0'0'0'0,"-4"-4"0"0,-1-1 0 0,5 5 47 15,0 0-47-15,-5-2 47 0,1 4-47 0,4-2 45 0,0 0-45 16,-7 5 45-16,-1 4-45 16,8-9 48-16,0 0-48 0,-11 10 48 0,-4-1-48 0,15-9 60 0,0 0-60 15,-14 13 60-15,-7 4-60 0,3 1 56 0,-3-1-56 16,6-5 56-16,6-2-56 0,9-10 62 0,0 0-62 0,-17 27 62 15,-10 11-62-15,27-38 40 0,0 0-40 0,-29 43 41 16,-8 7-41-16,37-50 36 0,0 0-36 0,-40 53 37 16,-10 5-37-16,50-58 24 0,0 0-24 0,-56 74 25 15,-12 13-25-15,68-87 51 0,0 0-51 0,-51 74 51 16,4-4-51-16,47-70 57 0,0 0-57 0,-33 49 58 16,12-13-58-16,4-10 38 0,8-14-38 0,2-2 39 15,6-4-39-15,-6 2 30 0,1-1-30 0,1-2 30 16,2 0-30-16,-1 0 3 0,-1 2-3 0,5-3 4 15,0-3-4-15,0-1-56 0,0 0 56 0,0 0-55 16,-4 6 55-16,4-6-154 0,0 0 154 0,-5 1-153 16,2-1 153-16,-4 2-565 0</inkml:trace>
  <inkml:trace contextRef="#ctx0" brushRef="#br0" timeOffset="27042.993">5866 14647 964 0,'0'0'0'0,"5"-3"-253"16,2-2 253-16,-2 1-252 0,-1 3 252 0,4-3-222 15</inkml:trace>
  <inkml:trace contextRef="#ctx0" brushRef="#br0" timeOffset="27742.857">5897 14646 147 0,'0'0'0'0,"0"0"0"0,4-4 0 0,-4 4 63 0,3-2-63 16,-3 2 63-16,0 0-63 0,0 0 67 15,0 0-67-15,0 0 67 0,0 0-67 0,0 0 66 0,5 6-66 0,-5-3 66 16,4 0-66-16,-4-3 49 0,0 0-49 0,3 18 49 16,6 4-49-16,-9-22 38 0,0 0-38 0,9 29 39 15,3 7-39-15,-12-36 16 0,0 0-16 0,10 29 17 16,2 0-17-16,-12-29 12 0,0 0-12 16,16 19 13-16,-2-2-13 0,-14-17 1 0,0 0-1 0,21 4 1 15,3-10-1-15,-24 6 0 0,0 0 0 0,27-18 0 16,2-15 0-16,-29 33-2 0,0 0 2 0,26-33-1 15,-1-6 1-15,-6 10-2 0,-4-2 2 0,-6 9-2 16,-5 5 2-16,1 1 7 0,2 3-7 0,-7 6 7 16,0 2-7-16,0 5 46 0,0 0-46 0,0-6 46 0,0 1-46 15,0 5 38-15,0 0-38 0,0-3 39 16,2-1-39-16,-2 4 57 0,0 0-57 0,0 0 57 16,7-3-57-16,-7 3 33 0,0 0-33 0,0 0 33 0,0 0-33 15,0 0 25-15,-4 2-25 0,4-2 26 0,0 0-26 16,0 0 10-16,0 0-10 0,0 0 10 0,0 3-10 15,0-3 10-15,0 5-10 0,0-1 11 0,0-1-11 0,0 6 3 16,0 1-3-16,4 9 4 0,1 7-4 0,-5-26 2 16,0 0-2-16,9 34 3 0,-1 9-3 0,-8-43 1 15,0 0-1-15,12 46 2 0,2 4-2 0,-14-50 1 16,0 0-1-16,13 49 1 0,-1 1-1 0,-4-7 3 16,1-9-3-16,-2-8 3 0,-5-7-3 0,1-1 19 0,-3 0-19 15,0-3 20-15,0 0-20 0,-3-1 7 0,3 1-7 16,-2-4 8-16,2-6-8 0,0-5 40 15,0 0-40-15,-7 15 40 0,-2 8-40 0,9-23 28 16,0 0-28-16,-5 17 28 0,-2-4-28 0,7-13 34 16,0 0-34-16,-5 11 34 0,0-1-34 0,5-10 38 0,0 0-38 15,-12 2 38-15,-6-4-38 0,3-3 23 0,1-4-23 0,1 1 24 16,5-1-24-16,8 9 28 0,0 0-28 0,-9-14 28 16,2-4-28-16,7 18 22 0,0 0-22 0,-5-16 22 15,5-1-22-15,0 17 4 0,0 0-4 0,-4-14 5 16,8 2-5-16,-4 12 15 0,0 0-15 0,0-10 15 15,3 2-15-15,-3 8 1 0,0 0-1 0,5-6 1 16,-1-2-1-16,-4 8 3 0,0 0-3 0,2-7 4 16,1 0-4-16,-3 2 2 0,4-4-2 0,1 6 2 0,-2 1-2 15,1 1 1-15,-2-3-1 0,-2 4 2 0,3-3-2 16,-3 3-9-16,0 0 9 0,4-7-9 0,1-2 9 16,-5 9-86-16,0 0 86 0,9-17-85 0,-4-7 85 0,-5 24-64 15,0 0 64-15,7-27-64 0,-2-8 64 0,7-26-1022 16</inkml:trace>
  <inkml:trace contextRef="#ctx0" brushRef="#br0" timeOffset="28049.335">6401 14666 942 0,'0'0'0'0,"-4"-2"0"0,-1 1 0 0,5 1 86 0,0 0-86 15,0 0 87-15,0 0-87 0,0 0 55 0,0 0-55 16,0 0 55-16,2 0-55 0,-2 0 9 0,0 0-9 0,3 0 10 16,1 0-10-16,-4 0-2 0,0 0 2 0,5 0-1 15,-2 0 1-15,-3 0-3 0,0 0 3 0,4-2-3 16,-3 0 3-16,-1 2-3 0,0 0 3 0,4-1-2 16,-1 1 2-16,-3 0-2 0,0 0 2 0,2-4-1 15,2 4 1-15,-4 0 0 0,0 0 0 0,3-2 0 16,2 1 0-16,-5 1-3 0,0 0 3 15,4-2-3-15,-1 0 3 0,-3 2-54 0,0 0 54 0,6-3-53 16,-3-1 53-16,-3 4-112 0,0 0 112 0,5-6-111 16,4-5 111-16,-9 11-141 0,0 0 141 0,3-13-141 0,3-5 141 15,6-12-362-15</inkml:trace>
  <inkml:trace contextRef="#ctx0" brushRef="#br0" timeOffset="28321.609">6448 14760 404 0,'0'0'0'0,"0"-15"0"0,5-9 0 0,-5 24 5 15,0 0-5-15,0 3 5 0,-2 14-5 0,2-17 0 16,0 0 0-16,0 14 1 0,-3 0-1 0,3-14-8 16,0 0 8-16,0 10-7 0,0-3 7 0,0-7-5 15,0 0 5-15,-4 5-4 0,4-1 4 0,0-4 15 0,0 0-15 16,0 0 15-16,4 3-15 0,-4-3 53 0,0 0-53 15,3 0 53-15,6-2-53 0,-9 2 28 16,0 0-28-16,8-1 28 0,5-3-28 0,-13 4 19 0,0 0-19 16,10-3 20-16,6-2-20 0,-16 5-37 0,0 0 37 0,14-6-37 15,3 1 37-15,-17 5-143 16,0 0 143-16,16-5-142 0,-4 2 142 0,14-9-102 0</inkml:trace>
  <inkml:trace contextRef="#ctx0" brushRef="#br0" timeOffset="28740.492">6634 14563 740 0,'0'0'0'0,"-4"0"0"0,1 0 0 0,3 0 93 15,0 0-93-15,0 0 94 0,3-1-94 0,-3 1 63 16,4-6-63-16,-4 6 63 0,2-3-63 0,-2 3 35 16,0 0-35-16,0 0 35 0,0 0-35 0,0 0 0 15,0 0 0-15,0 0 0 0,0 0 0 0,0 0 0 16,0 0 0-16,0 0 0 0,0 0 0 0,0 0 13 16,0 0-13-16,0 0 14 0,0 0-14 0,0 0 25 15,3 2-25-15,-3-2 26 0,4 1-26 0,-1 1 13 16,2 2-13-16,4-1 14 0,0 2-14 0,3 4 20 0,2 3-20 15,-2-5 20-15,0-1-20 0,1 5 8 0,0 1-8 16,5 3 8-16,3 2-8 0,-21-17 4 0,0 0-4 16,19 17 4-16,-2-1-4 0,-17-16 3 0,0 0-3 0,18 14 3 15,-6-1-3-15,-12-13 1 0,0 0-1 16,9 10 2-16,1-3-2 0,-10-7-1 0,0 0 1 16,7 5-1-16,-2-1 1 0,-5-4-75 0,0 0 75 0,4 2-74 15,-1-2 74-15,-3 0-134 16,0 0 134-16,0-9-133 0,-7-8 133 0,2-7-569 0</inkml:trace>
  <inkml:trace contextRef="#ctx0" brushRef="#br0" timeOffset="29088.56">6766 14371 483 0,'0'0'0'0,"4"9"0"0,5 3 0 0,-9-12 82 15,0 0-82-15,0 3 82 0,3-3-82 0,-3 0 65 16,0 0-65-16,0 0 66 0,0-5-66 0,0 5 59 16,0 0-59-16,0 0 60 0,0-3-60 0,0 3 47 15,0 0-47-15,0 0 48 0,0 0-48 0,0 0 59 16,0 0-59-16,0 0 59 0,-3 3-59 0,3-3 50 16,0 0-50-16,-6 16 51 0,-1 4-51 0,7-20 38 15,0 0-38-15,-8 31 38 0,-5 10-38 0,1-1 35 16,2 2-35-16,1-12 36 0,6-8-36 0,3-22 14 0,0 0-14 15,-9 38 15-15,-3 8-15 0,12-46 30 0,0 0-30 16,-9 39 30-16,0 1-30 0,9-40 5 0,0 0-5 16,-8 32 6-16,-1-4-6 0,9-28-8 0,0 0 8 15,-9 22-7-15,6-7 7 0,3-15-102 16,0 0 102-16,-6 9-101 0,-1-7 101 0,7-2-102 0,0 0 102 0,-8-24-101 16,-6-21 101-16,-7-24-693 0</inkml:trace>
  <inkml:trace contextRef="#ctx0" brushRef="#br0" timeOffset="29722.776">6601 14200 639 0,'0'0'0'0,"0"-14"0"0,0-8 0 0,0 22 43 15,0 0-43-15,-4-8 44 0,3 6-44 0,1 2 12 16,0 0-12-16,-4-4 12 0,-1 8-12 0,5-4 33 16,0 0-33-16,-4 0 33 0,4 3-33 0,0-3 3 15,0 0-3-15,0 0 3 0,-5 4-3 0,5-4 37 16,0 0-37-16,0 0 38 0,0 0-38 0,0 0 36 0,0 0-36 15,0 0 37-15,0-4-37 0,0 4 33 16,0 0-33-16,0 0 33 0,0-3-33 0,0 3 8 0,0 0-8 16,0 0 9-16,0 0-9 0,0 0 12 0,0 0-12 15,0 0 13-15,5 2-13 0,1-1 3 0,1-1-3 0,1 2 4 16,1 0-4-16,0-1 0 0,-1-1 0 0,1 2 0 16,-2 0 0-16,2 0-3 0,-4-1 3 0,0 1-3 15,-1-2 3-15,-1 0-1 16,1 0 1-16,-4 0 0 0,0 0 0 0,0 0 0 0,0 0 0 0,0 0 0 15,0 0 0-15,0 0 2 0,2 5-2 0,-2-5 2 16,3 5-2-16,-3-5 6 0,0 0-6 0,0 0 7 16,0 2-7-16,0-2 8 0,0 5-8 0,0 0 8 15,0-5-8-15,0 5 3 0,0 1-3 0,0-1 4 16,0-2-4-16,0 2 12 0,0 2-12 0,0-2 12 16,-3 0-12-16,3 1 0 0,0-1 0 0,0 0 1 15,0-2-1-15,0 4 0 0,0-3 0 0,0 1 1 0,0-2-1 16,3 2 13-16,-3-1-13 0,3-1 14 0,-3 1-14 15,0-4 38-15,6 3-38 0,-3-1 39 0,2-2-39 16,-1 0 30-16,-2 0-30 0,1 0 30 0,1 0-30 16,-1 0 8-16,-1 0-8 0,1 0 9 0,1 1-9 0,1-1-6 15,-5-1 6-15,4-1-5 0,1 0 5 0,-5 2-141 16,0 0 141-16,7 0-140 0,7 2 140 0,-14-2-99 16,0 0 99-16,8 2-98 0,1-1 98 0,12 4-543 15</inkml:trace>
  <inkml:trace contextRef="#ctx0" brushRef="#br0" timeOffset="31171.128">8711 12965 315 0,'0'0'0'15,"0"0"0"-15,0 0 0 0,0 0-2 0,0 0 2 16,0 0-2-16,0-3 2 0,0 3-12 0,0 0 12 0,0-4-12 16,3 1 12-16,-3 3-12 15,0 0 12-15,0-4-12 0,4-1 12 0,-4 5-1 0,0 0 1 0,0-3 0 16,0-1 0-16,0 4 9 0,0 0-9 0,0 0 10 15,1-1-10-15,-1 1 47 0,0 0-47 0,0 0 47 16,4-4-47-16,-4 4 45 0,0 0-45 0,0 0 45 16,3 0-45-16,-3 0 19 0,0 0-19 0,0 0 20 15,0 0-20-15,0 0 31 0,0 0-31 0,0 0 31 16,0 0-31-16,0 0 29 0,0 0-29 0,0 4 29 16,2-1-29-16,-2-3 43 0,0 0-43 0,3 10 44 15,4 6-44-15,-7-16 39 0,0 0-39 0,9 22 40 16,2 5-40-16,-11-27 46 0,0 0-46 0,12 28 46 0,0-3-46 15,-12-25 41-15,0 0-41 0,12 26 42 16,0-5-42-16,-12-21 35 0,0 0-35 0,14 15 35 0,-5-3-35 16,-9-12 1-16,0 0-1 0,12 7 1 15,0-7-1-15,-12 0 20 0,0 0-20 0,14-7 20 0,2-7-20 0,-16 14 32 16,0 0-32-16,14-17 33 0,-2-3-33 16,-12 20 40-16,0 0-40 0,9-17 41 0,-2-1-41 0,-7 18 45 15,0 0-45-15,5-13 45 0,-1 1-45 16,-4 12 53-16,0 0-53 0,5-9 53 0,-5 4-53 0,0 5 54 15,0 0-54-15,3-2 55 0,-3-3-55 0,0 5 39 16,0 0-39-16,0 0 39 0,-3-3-39 0,3 3 28 16,0 0-28-16,0 0 28 0,-5-2-28 0,5 2 9 0,0 0-9 15,0 0 9-15,0 0-9 0,0 0 18 0,0 0-18 16,0 0 19-16,0 0-19 0,0 0 8 0,0 0-8 0,0 0 8 16,0 0-8-16,0 0 3 0,0 0-3 15,0 0 4-15,0 0-4 0,0 0-36 0,0 0 36 0,0 0-35 16,0 0 35-16,0 0-49 0,0 0 49 15,0 0-48-15,0 0 48 0,0 0-54 0,0 0 54 0,1 4-54 16,3-1 54-16,-4-3-45 0,0 0 45 0,3 12-45 16,6 7 45-16,-9-19-13 0,0 0 13 0,9 20-12 15,-1 8 12-15,-8-28 0 0,0 0 0 16,9 31 0-16,0 1 0 0,-4-3 28 0,2 0-28 16,-4-12 28-16,-3-6-28 0,0-1 32 0,0-1-32 0,-3 11 33 15,-4 4-33-15,2-2 49 0,0 2-49 0,1-10 49 16,4-4-49-16,0-10 53 0,0 0-53 0,-14 16 53 15,-5 3-53-15,19-19 32 0,0 0-32 0,-19 17 33 16,0-2-33-16,19-15-15 0,0 0 15 0,-32 12-15 16,-6 0 15-16,38-12-110 0,0 0 110 0,-49-15-109 0,-3-14 109 15,-51-14-1031-15</inkml:trace>
  <inkml:trace contextRef="#ctx0" brushRef="#br0" timeOffset="38649.704">8942 15413 628 0,'0'0'0'0,"0"0"0"0,5-7 0 0,-5 7 64 0,0 0-64 0,0 0 65 15,4-3-65-15,-4 3 46 0,0 0-46 0,0 0 46 16,0 0-46-16,0 0 44 0,0 0-44 0,0 0 44 16,0 0-44-16,0 0 9 0,0 0-9 15,0 0 9-15,0 0-9 0,0 0 42 0,0 0-42 0,0 0 42 16,-4 0-42-16,4 0-80 0,0 0 80 0,0 0-80 16,-5 0 80-16,5 0-48 0,0 0 48 0,-3 0-48 15,-2 0 48-15,5 0-27 0,0 0 27 0,-4 0-27 16,1 0 27-16,3 0-8 0,0 0 8 0,-4 0-8 15,2 0 8-15,2 0-5 0,0 0 5 0,-3 0-4 16,3 0 4-16,0 0 0 0,0 0 0 0,-5 0 0 16,5 0 0-16,0 0 7 0,0 0-7 0,-4 0 8 0,1 0-8 15,3 0 26-15,0 0-26 0,0 0 26 0,-2 0-26 16,2 0 21-16,0 0-21 0,0 0 21 0,0 0-21 0,0 0 26 16,0 0-26-16,0 0 26 0,0 0-26 0,0 0 14 15,0 0-14-15,0 0 15 0,0 0-15 0,0 0 18 16,0 0-18-16,0 0 19 0,0 0-19 0,0 0 24 15,0 0-24-15,0 0 25 0,0 0-25 0,0 0 13 16,0 0-13-16,0 0 13 0,0 0-13 16,0 0 5-16,0 0-5 0,0 0 5 0,0 0-5 0,0 0 15 15,0 0-15-15,0 0 15 0,0 0-15 0,0 0 8 16,0 0-8-16,0 0 8 0,0 0-8 0,0 0 15 16,0 0-15-16,0 0 15 0,0 0-15 0,0 0 3 0,0 0-3 15,0 0 4-15,0 0-4 0,0 0 3 16,0 0-3-16,0 0 3 0,2 1-3 0,-2-1 1 0,0 0-1 0,3 2 2 15,6-2-2-15,-9 0 4 0,0 0-4 0,5 2 4 16,6-2-4-16,-11 0 0 0,0 0 0 0,10 2 1 16,6 1-1-16,-16-3 1 0,0 0-1 0,12 3 2 15,5 1-2-15,-17-4 5 0,0 0-5 0,18 5 5 16,3-3-5-16,-21-2 6 0,0 0-6 0,21 3 7 16,1 2-7-16,-22-5 8 0,0 0-8 0,25 4 8 15,1-1-8-15,-26-3 8 0,0 0-8 0,29 4 8 16,1-3-8-16,-30-1 15 0,0 0-15 0,30 2 15 15,3-2-15-15,-4 0 22 0,-3-2-22 0,-5 2 23 16,-3 0-23-16,-18 0 22 0,0 0-22 0,21 0 23 16,5 0-23-16,-26 0 39 0,0 0-39 0,21 0 40 15,3 0-40-15,-24 0 13 0,0 0-13 0,26 0 13 16,-3 0-13-16,-4 0 13 0,-2 2-13 0,1 0 14 16,-6-2-14-16,-12 0 17 0,0 0-17 0,17 1 17 0,1 1-17 15,-18-2 3-15,0 0-3 0,17 2 4 0,1-2-4 0,-18 0 12 16,0 0-12-16,15 0 13 0,3 0-13 0,-18 0 8 15,0 0-8-15,12 0 9 0,0 2-9 0,-12-2 3 16,0 0-3-16,9 1 4 0,0 1-4 16,-9-2 6-16,0 0-6 0,8 3 7 0,-4-3-7 0,-4 0 7 15,0 0-7-15,5 0 7 0,-1 0-7 0,-4 0 3 16,0 0-3-16,0 0 3 0,1 0-3 0,-1 0 2 16,0 0-2-16,0 0 2 0,0 0-2 0,0 0-8 0,0 0 8 15,0 0-7-15,0 0 7 0,0 0-64 0,0 0 64 0,0 0-63 16,0 0 63-16,0 0-120 0,0 0 120 0,0 0-120 15,0 0 120-15,0 0-166 0,0 0 166 16,-1-3-166-16,-3 1 166 0,-5-1-529 0</inkml:trace>
  <inkml:trace contextRef="#ctx0" brushRef="#br0" timeOffset="39464.032">9672 15319 415 0,'0'0'0'0,"0"5"0"0,0 7 0 15,0-12 58-15,0 0-58 0,0 0 59 0,-7 0-59 16,7 0 45-16,0 0-45 0,-2-2 46 0,-1-3-46 16,3 5 69-16,0 0-69 0,-3-3 70 0,1-1-70 0,2 4 65 15,0 0-65-15,-4-3 65 0,1 3-65 0,3 0 69 16,0 0-69-16,-4-4 70 0,3 1-70 0,1 3 66 15,0 0-66-15,-4-2 67 0,4 1-67 0,0 1 65 16,0 0-65-16,-5-2 66 0,5 2-66 0,0 0 58 16,0 0-58-16,-4 0 59 0,1-2-59 0,3 2 68 15,0 0-68-15,-4 0 69 0,3-2-69 0,1 2 36 0,0 0-36 16,-4 0 37-16,2-1-37 0,2 1 36 16,0 0-36-16,0 0 36 0,-3-2-36 0,3 2 33 0,0 0-33 15,0 0 33-15,0 0-33 0,0 0 7 16,0 0-7-16,0 0 7 0,0 0-7 0,0 0 12 0,0 0-12 15,0 0 12-15,0 0-12 0,0 0 0 0,0 0 0 16,0 0 0-16,0 0 0 0,0 0-2 0,0 0 2 0,0 0-1 16,0 0 1-16,0 0-36 0,0 0 36 0,0 0-35 15,3 3 35-15,-3-3-19 0,0 0 19 0,9 4-18 16,5 1 18-16,-14-5-42 0,0 0 42 0,16 7-42 16,6 1 42-16,-22-8-15 0,0 0 15 0,25 9-14 15,4 1 14-15,-29-10-31 0,0 0 31 0,27 9-31 16,-5-2 31-16,-22-7-11 0,0 0 11 0,21 6-11 15,-2 1 11-15,-19-7-2 0,0 0 2 0,18 7-2 16,-6 0 2-16,-12-7-2 0,0 0 2 0,14 9-1 16,-2-3 1-16,-12-6-1 0,0 0 1 0,9 9-1 15,-1-2 1-15,-8-7-1 0,0 0 1 0,6 7 0 16,1 0 0-16,-7-7-1 0,0 0 1 0,1 5 0 16,3-2 0-16,-4-3 1 0,0 0-1 0,3 4 2 0,-1-3-2 15,-2-1 6-15,0 0-6 0,0 0 6 0,4 4-6 0,-4-4 8 16,0 0-8-16,0 0 9 15,0 0-9-15,0 0 15 0,0 0-15 0,0 0 15 0,3 3-15 0,-3-3 8 16,0 0-8-16,0 0 8 0,0 0-8 0,0 0 15 16,-5 4-15-16,5-4 16 0,0 0-16 0,0 0 15 15,0 0-15-15,0 0 15 0,0 0-15 0,0 0 15 16,0 0-15-16,0 0 16 0,0 0-16 0,0 0 40 0,0 0-40 16,0 0 40-16,0 3-40 0,0-3 36 15,0 0-36-15,0 0 37 0,0 0-37 0,0 0 44 0,-4 3-44 16,4-3 45-16,0 4-45 0,0-4 28 0,-3 3-28 15,3-3 28-15,0 0-28 0,-5 2 34 0,1 0-34 16,-5 3 35-16,-3 2-35 0,12-7 13 0,0 0-13 16,-14 8 14-16,-5 4-14 0,19-12 2 0,0 0-2 0,-26 14 2 15,-5 3-2-15,31-17-12 16,0 0 12-16,-28 14-12 0,2-1 12 0,26-13-109 0,0 0 109 0,-26 28-108 16,-2 10 108-16,-25 27-1268 0</inkml:trace>
  <inkml:trace contextRef="#ctx0" brushRef="#br0" timeOffset="44325.76">11592 14248 595 0,'0'0'0'0,"0"0"0"0,4-3 0 0,-4 3-108 16,0 0 108-16,0 0-107 0,0 0 107 0,0 0-3 15,0 0 3-15,0 0-2 0,0 0 2 0,0 0 36 16,0 0-36-16,0 0 37 0,0 0-37 0,0 0 37 16,0 0-37-16,0 0 37 0,0 0-37 0,0 0 59 15,0 0-59-15,0 0 60 0,0 0-60 0,0 0 52 16,0 0-52-16,0 0 53 0,0 0-53 0,0 0 38 16,0 0-38-16,0 0 39 0,0 0-39 0,0 0 35 0,0 0-35 15,0 0 36-15,0 0-36 0,0 0 8 0,0 0-8 16,0 0 8-16,0 0-8 0,0 0 6 0,0 0-6 15,0 0 6-15,0 0-6 0,0 0 22 16,0 0-22-16,0 0 23 0,0 0-23 0,0 0 12 0,0 0-12 0,0 0 13 16,0 0-13-16,0 0 9 0,0 0-9 15,0 0 10-15,0 0-10 0,0 0 10 0,0 0-10 0,0 0 10 16,0 0-10-16,0 0 3 0,0 0-3 0,0 0 4 16,0 0-4-16,0 0 0 0,0 0 0 0,0 0 1 15,3 1-1-15,0 1 0 0,4 2 0 0,0-1 0 16,2 2 0-16,-9-5 0 0,0 0 0 0,12 7 0 15,6 3 0-15,-18-10 1 0,0 0-1 0,17 12 1 16,1 2-1-16,-18-14 9 0,0 0-9 0,17 14 9 16,2-2-9-16,-19-12 4 0,0 0-4 0,18 13 4 15,-1 1-4-15,-17-14 7 0,0 0-7 0,16 14 7 0,1-1-7 16,-17-13 7-16,0 0-7 0,12 14 8 0,2 2-8 16,-14-16 7-16,0 0-7 0,12 15 8 0,-3-1-8 0,-9-14 15 15,0 0-15-15,9 13 15 0,0 1-15 0,-9-14 3 16,0 0-3-16,8 12 4 0,-3-3-4 0,-5-9 2 15,0 0-2-15,7 8 3 0,-3-3-3 0,-4-5-3 16,0 0 3-16,5 5-3 0,-1-1 3 0,-4-4-61 16,0 0 61-16,0 3-60 0,1 1 60 0,-1-4-92 15,0 0 92-15,0 0-91 0,4 5 91 0,-4-5-143 16,0 0 143-16,0 0-143 0,3 0 143 0,-1 0-322 16</inkml:trace>
  <inkml:trace contextRef="#ctx0" brushRef="#br0" timeOffset="45007.568">11836 14178 203 0,'0'0'0'0,"0"0"0"0,0 0 0 16,0 0-13-16,0 0 13 0,0 0-13 0,0 0 13 16,0 0-16-16,0 0 16 0,0 0-15 0,0 0 15 15,0 0 1-15,0 0-1 0,0 0 1 0,0 0-1 0,0 0 53 16,0 0-53-16,0 0 54 0,0 0-54 0,0 0 74 15,0 0-74-15,0 0 74 0,0 0-74 0,0 0 66 16,0 0-66-16,0 0 66 0,0 0-66 0,0 0 44 16,0 0-44-16,0 0 45 0,0 0-45 0,0 0 32 15,0 0-32-15,0 0 33 0,0 0-33 0,0 0 38 16,0 0-38-16,0 0 38 0,0 0-38 0,0 0 32 16,0 0-32-16,0 0 33 0,0 0-33 0,0 0 38 0,0 0-38 15,0 0 38-15,0 0-38 0,0 0 39 0,0 0-39 16,0 0 39-16,0 0-39 0,0 0 25 0,0 0-25 15,0 0 26-15,0 0-26 0,0 0 10 0,0 0-10 0,0 0 10 16,0 3-10-16,-2 2 19 0,0 2-19 16,-1 0 20-16,-2 5-20 0,5-12 13 0,0 0-13 0,-7 24 14 15,-4 7-14-15,11-31 16 0,0 0-16 0,-7 27 17 16,-5 1-17-16,12-28 25 0,0 0-25 0,-10 27 26 16,1-1-26-16,9-26 30 0,0 0-30 0,-7 22 30 15,2-3-30-15,5-19 31 0,0 0-31 0,-7 15 31 16,2-1-31-16,5-14 22 0,0 0-22 0,-4 9 22 15,2-2-22-15,2-7 18 0,0 0-18 0,-1 6 18 16,-1 0-18-16,2-6 10 0,0 0-10 0,0 3 10 16,0 0-10-16,0-3 0 0,0 0 0 0,0 0 0 15,-4 6 0-15,4-6-34 0,0 0 34 0,0 0-33 0,-3 3 33 16,3-3-70-16,0 0 70 0,-2 5-70 0,-1 0 70 16,3-5-103-16,0 0 103 0,-4 5-102 0,2 0 102 15,2-5-136-15,0 0 136 0,-1 6-135 16,-1-3 135-16,2-3-146 0,0 0 146 0,0 7-146 0,3-4 146 15,3 8-243-15</inkml:trace>
  <inkml:trace contextRef="#ctx0" brushRef="#br0" timeOffset="45630.354">11998 14260 494 0,'0'0'0'0,"-7"0"0"16,2-3 0-16,5 3 44 0,0 0-44 0,0 0 45 16,0 0-45-16,0 0 46 0,0 0-46 0,0 0 46 15,5 0-46-15,-5 0 52 0,0 0-52 0,3 0 52 16,1 0-52-16,-4 0 60 0,0 0-60 0,0 0 60 16,2 0-60-16,-2 0 50 0,0 0-50 0,0 0 51 0,0 0-51 15,0 0 56-15,0 0-56 0,0 0 56 0,0 0-56 0,0 0 61 16,0 0-61-16,0 0 62 0,0 0-62 0,0 0 34 15,0 0-34-15,0 0 35 0,0 0-35 0,0 0 41 16,0 0-41-16,0 0 41 0,0 0-41 0,0 0 34 16,0 0-34-16,0 0 34 0,0 0-34 0,0 0 7 15,0 0-7-15,0 0 8 0,0 0-8 0,0 0 20 16,0 0-20-16,0 0 20 0,0 0-20 0,0 0-10 16,0 0 10-16,3 0-9 0,2 0 9 0,4 3-10 15,7-3 10-15,-4 0-9 0,2 0 9 16,2 0-2-16,1 2 2 0,-5-4-1 0,2 2 1 0,-2-3-5 0,1 3 5 15,-1 0-5-15,-4-2 5 0,3 0-2 0,-2 1 2 16,-2-1-2-16,-2 2 2 0,2 0 0 0,-4 0 0 0,2 0 0 16,-5 2 0-16,4-2 0 0,1 0 0 15,-5 0 0-15,4 0 0 0,-4 0 4 0,0 0-4 0,0 0 4 16,1 0-4-16,-1 0-5 0,7-4 5 0,-7 4-4 16,4-2 4-16,-4 2-84 0,5 0 84 0,-5 0-83 15,0 0 83-15,0 0-164 0,0 0 164 0,0 0-163 16,0 0 163-16,0 0-167 0,0 0 167 0,0 0-166 15,0 0 166-15,0 0-368 0</inkml:trace>
  <inkml:trace contextRef="#ctx0" brushRef="#br0" timeOffset="45990.437">11977 14524 628 0,'0'0'0'0,"5"-12"0"0,11-3 0 0,-16 15 81 16,0 0-81-16,5-9 82 0,-1 6-82 0,-4 3 44 16,0 0-44-16,1-6 44 0,-1 5-44 0,0 1 15 15,0 0-15-15,0 0 16 0,0 0-16 0,0 0 6 16,0 0-6-16,4 1 7 0,1 5-7 0,-5-6 6 0,0 0-6 15,11 1 7-15,2 1-7 0,-13-2 14 0,0 0-14 16,16 3 15-16,2 1-15 0,-18-4 1 0,0 0-1 0,17 3 1 16,6 2-1-16,-23-5 0 0,0 0 0 0,22 4 0 15,4 1 0-15,-26-5 0 0,0 0 0 0,27 0 1 16,-1-4-1-16,-26 4-2 0,0 0 2 16,26-3-2-16,2-4 2 0,-28 7-81 15,0 0 81-15,26-10-81 0,-5-2 81 0,-21 12-84 0,0 0 84 0,12-14-84 16,-12-3 84-16,12-14-395 0</inkml:trace>
  <inkml:trace contextRef="#ctx0" brushRef="#br0" timeOffset="47313.592">12494 13953 662 0,'0'0'0'0,"-7"0"0"0,-3 2 0 0,10-2 51 15,0 0-51-15,0 0 51 0,0 0-51 0,0 0 4 16,0 0-4-16,0 0 4 0,5 0-4 16,-5 0 21-16,0 0-21 0,4 0 21 0,1 0-21 0,-5 0 18 0,0 0-18 15,3 0 18-15,3 0-18 0,-6 0 22 0,0 0-22 16,3 0 22-16,-1 2-22 0,-2-2 34 0,0 0-34 0,0 0 34 16,3 2-34-16,-3-2 12 0,0 0-12 0,4 3 13 15,-2 4-13-15,-2-7 12 0,0 0-12 16,7 15 13-16,5 6-13 0,-12-21 4 0,0 0-4 0,12 31 4 15,5 3-4 1,-4-3 3-16,1 0-3 0,-8-9 3 0,1-5-3 0,0 2 5 0,2-2-5 0,-5-3 5 16,-3-9-5-16,3 3 12 0,-4-1-12 0,3 0 12 15,-1 0-12-15,-2-7 15 0,0 0-15 0,7 9 15 16,-2 1-15-16,-5-10 15 0,0 0-15 0,7 8 16 16,-5-1-16-16,-2-7 16 0,0 0-16 0,3 5 17 0,1 0-17 15,-4-5 4-15,0 0-4 0,2 4 4 0,-1-1-4 16,-1-3 3-16,0 0-3 0,0 0 3 15,6 2-3-15,-6-2 2 0,0 0-2 0,0 0 2 0,0 0-2 16,0 0 15-16,0 0-15 0,0 0 16 0,0 0-16 0,0 0 23 16,0 0-23-16,0 0 24 0,0 0-24 0,0 0 7 15,0 0-7-15,0 0 8 16,0 0-8-16,0 0 0 0,0 0 0 0,0 0 0 0,0 0 0 0,0 0-14 16,0 0 14-16,0 0-13 0,0 0 13 0,0 0-36 15,0 0 36-15,0 0-36 0,0 0 36 0,0 0-20 16,0 0 20-16,0 0-20 0,0 0 20 0,0 0-12 15,0 0 12-15,0 0-12 0,-4-3 12 0,4-1-5 0,0 2 5 16,0-3-5-16,-2 4 5 0,2 1-3 0,2-4 3 16,-2 4-3-16,4-1 3 0,-4 1-5 0,0-6 5 15,0 6-5-15,0-3 5 0,0 3-3 0,0-5 3 0,0 1-2 16,0 1 2-16,-4 0-2 0,4-1 2 0,-2-1-1 16,2 0 1-16,-1 1 1 0,-1-1-1 0,2 0 1 15,0 2-1-15,0-6 16 0,0 2-16 16,0 2 17-16,-4 0-17 0,4-2 16 0,0 0-16 0,-3-1 17 15,1-1-17-15,2 9 4 0,0 0-4 0,0-15 5 16,0-8-5-16,0 23-2 0,0 0 2 0,0-29-1 16,2-8 1-16,-2 37-11 0,0 0 11 0,7-40-11 15,-2-3 11-15,2 9-18 0,2 3 18 0,-4 9-18 16,0 1 18-16,2 4-9 0,-5 4 9 0,0 1-8 16,-2 3 8-16,0 2 0 0,1 0 0 0,-1 4 0 15,4 1 0-15,-4 2 15 0,0-3-15 0,0 3 16 0,0 0-16 16,0 0 18-16,0 0-18 0,0 0 19 0,0 0-19 15,0 0 4-15,2-4-4 0,-2 4 5 0,3-1-5 16,-3 1 8-16,4 0-8 0,-4 0 9 0,0 0-9 0,0 0 3 16,0 0-3-16,0 0 3 0,0 0-3 0,0 0 11 15,0 0-11-15,0 0 11 0,0 0-11 0,0 0 15 16,0 0-15-16,0 0 15 0,0 0-15 0,0 0 15 16,0 0-15-16,0 0 15 0,0 0-15 0,0 0 16 15,0 0-16-15,0 0 17 0,0 0-17 0,0 0 9 16,0 0-9-16,0 0 9 0,0 0-9 0,0 0 9 15,0 0-9-15,0 0 10 0,0 0-10 0,0 0 8 0,0 0-8 16,0 0 8-16,0 0-8 0,0 0 23 0,0 0-23 16,0 0 24-16,0 0-24 0,0 0 20 0,0 0-20 15,0 0 20-15,0 0-20 0,0 0 16 16,0 0-16-16,0 0 17 0,0 0-17 0,0 0 35 0,0 0-35 0,0 0 35 16,0 0-35-16,0 0 5 0,0 0-5 0,0 0 5 15,0 0-5-15,0 0 18 0,0 0-18 0,0 0 19 16,5 0-19-16,-5 0-4 0,0 0 4 0,7 0-4 15,2-2 4-15,-9 2-15 0,0 0 15 0,10-2-14 16,6-1 14-16,-16 3-17 0,0 0 17 0,21 0-16 16,3-5 16-16,-24 5-10 0,0 0 10 0,31-4-9 15,6 1 9-15,-6-2-17 0,-1 3 17 0,-6 2-16 16,-3 2 16-16,-3-1-1 0,3 3 1 0,-9-1-1 16,-2 1 1-16,2 1-3 0,-3-3 3 0,0 1-3 15,-2 2 3-15,1 0-6 0,1-5 6 0,0 2-6 16,-6 0 6-16,3-2 0 0,-1 0 0 0,2 0 0 15,-5 0 0-15,5 0-1 0,-4 0 1 0,2 0 0 0,0 1 0 16,2-1-36-16,-5 0 36 0,2 0-36 0,-1 0 36 16,-3 0-108-16,0 0 108 0,0 0-108 0,2 0 108 15,-2 0-133-15,0 0 133 0,0 0-133 0,0 0 133 0,0 0-563 16</inkml:trace>
  <inkml:trace contextRef="#ctx0" brushRef="#br0" timeOffset="47569.234">12796 14077 91 0,'0'0'0'0,"0"-5"0"16,5-2 0-16,2-5-9 0</inkml:trace>
  <inkml:trace contextRef="#ctx0" brushRef="#br0" timeOffset="48760.015">12813 14056 113 0,'0'0'0'0,"0"0"0"15,0 0 0-15,0 0 54 0,0 0-54 0,0 0 54 0,0 0-54 16,0 0 63-16,0 0-63 0,0 0 64 0,0 0-64 16,0 0 58-16,0 0-58 0,0 0 59 0,0 0-59 0,0 0 47 15,0 0-47-15,0 0 47 0,0-3-47 16,0 3 32-16,0 0-32 0,0 0 32 0,4-4-32 0,-4 4 38 16,0 0-38-16,0 0 39 0,5-1-39 0,-5 1 23 15,0 0-23-15,0 0 24 0,0-5-24 0,0 5 40 16,0 0-40-16,0 0 41 0,3-4-41 0,-3 4 44 15,0 0-44-15,0 0 44 0,0-3-44 0,0 3 35 0,0 0-35 16,0 0 35-16,2-4-35 0,-2 4 34 16,0 0-34-16,0 0 34 0,0 0-34 0,0 0 32 0,0 0-32 15,0 0 33-15,0 0-33 0,0 0 13 0,0 0-13 16,0 0 14-16,0 0-14 0,0 0 21 0,0 0-21 0,0 0 21 16,0 0-21-16,0 0 23 0,0 0-23 0,0 0 24 15,0 0-24-15,0 0 7 0,0 0-7 0,0 0 8 16,0 0-8-16,0 0 10 0,0 0-10 0,0 0 10 15,0 0-10-15,0 0 8 0,0 0-8 0,0 0 9 16,0 0-9-16,0 0 8 0,0 0-8 0,0 0 8 16,0 0-8-16,0 0 8 0,0 0-8 0,0 0 8 15,4 4-8-15,-4-4 3 0,0 0-3 0,3 5 4 16,6 3-4-16,-9-8 2 0,0 0-2 0,5 12 2 16,4 2-2-16,-9-14 10 0,0 0-10 0,9 15 10 15,-1 3-10-15,-8-18 3 0,0 0-3 0,11 17 4 16,-3 0-4-16,-8-17 6 0,0 0-6 0,13 15 6 15,1-3-6-15,-14-12-2 0,0 0 2 0,13 9-1 0,7-2 1 0,-3-6-6 16,0-2 6-16,-3-3-5 0,-3-1 5 16,-11 5-9-16,0 0 9 0,14-12-9 0,-2-5 9 15,-12 17-9-15,0 0 9 0,9-19-8 0,3-1 8 16,-12 20 4-16,0 0-4 0,9-19 5 0,-1 0-5 16,-8 19 23-16,0 0-23 0,4-14 24 0,1 2-24 0,-5 12 8 15,0 0-8-15,3-7 8 0,-1 2-8 0,-2 5 28 16,0 0-28-16,0-3 28 0,0 1-28 0,0 2 1 15,0 0-1-15,0 0 2 0,0 0-2 0,0 0 0 16,0 0 0-16,0 0 1 0,0 0-1 0,0 0 0 0,0 0 0 16,0 0 1-16,0 0-1 0,0 0 0 0,0 0 0 15,0 0 0-15,0 0 0 0,0 0 5 0,0 0-5 0,0 0 5 16,0 0-5-16,0 0 13 0,0 0-13 16,0 0 14-16,0 0-14 0,0 0 4 0,0 0-4 0,0 0 4 15,0 0-4-15,0 0 22 0,0 0-22 0,0 0 22 16,0 0-22-16,0 0 0 0,0 0 0 0,0 0 1 15,0 0-1-15,0 0 0 0,0 0 0 0,0 0 1 16,0 0-1-16,0 0 0 0,0 0 0 0,0 0 0 16,0 0 0-16,0 0-6 0,0 0 6 0,0 0-6 15,0 0 6-15,0 0-9 0,0 0 9 0,0 0-9 16,0 0 9-16,0 0-9 0,0 0 9 0,0 0-9 16,0 0 9-16,0 0-1 0,0 0 1 0,0 0-1 15,0 0 1-15,0 0-7 0,0 0 7 0,0 0-7 16,0 4 7-16,0-4-15 0,0 0 15 0,0 6-14 15,0 5 14-15,4 1-15 0,-1 5 15 0,-3-4-14 0,4-2 14 16,1 2-17-16,-3 1 17 0,1 2-16 0,1-1 16 16,-4 7-9-16,3-1 9 0,-3-6-9 0,0-4 9 0,0-11-10 15,0 0 10-15,2 17-9 0,1 3 9 0,-3-20-8 16,0 0 8-16,0 19-8 0,0 2 8 16,0-21-1-16,0 0 1 0,0 17-1 0,0 0 1 0,0-17 0 15,0 0 0-15,-3 12 0 0,1-2 0 16,2-10 12-16,0 0-12 0,0 10 13 0,-3-1-13 0,3-9 26 15,0 0-26-15,-6 9 26 0,3-3-26 0,3-6 13 16,0 0-13-16,-4 7 13 0,1-2-13 0,3-5 41 16,0 0-41-16,-2 6 42 0,-1-3-42 0,3-3 31 0,0 0-31 15,-4 3 31-15,2 1-31 0,2-4 22 16,0 0-22-16,0 0 22 0,-3 3-22 0,3-3 36 0,0 0-36 0,0 0 36 16,0 0-36-16,0 0 20 15,0 0-20-15,0 0 20 0,-3 2-20 0,3-2 52 0,0 0-52 0,-4 0 53 16,-1-2-53-16,5 2 40 0,0 0-40 0,-5-3 41 15,-4-1-41-15,9 4 27 0,0 0-27 0,-4-3 27 16,-1-2-27-16,5 5 18 0,0 0-18 0,-7-4 19 16,4-1-19-16,3 5 5 0,0 0-5 0,-2-3 5 15,-3-1-5-15,5 4 3 0,0 0-3 0,-4-1 4 16,4-1-4-16,0 2-7 0,0 0 7 0,-3-2-6 16,-1 2 6-16,4 0-36 0,0 0 36 0,0 0-35 15,-1-3 35-15,1 3-64 0,0 0 64 0,0 0-64 16,0 0 64-16,0 0-73 0,0 0 73 0,-11-2-72 15,-5-3 72-15,-8-2-1179 0</inkml:trace>
  <inkml:trace contextRef="#ctx0" brushRef="#br0" timeOffset="69571.06">8930 16859 225 0,'0'0'0'0,"0"0"99"16,0 0-99-16,-5 0 100 0,-2 0-100 0,7 0 84 15,0 0-84-15,-4 0 85 0,3 0-85 0,1 0 74 16,0 0-74-16,0 0 74 0,-4 2-74 16,4-2-49-16,0 0 49 0,0 0-49 0,-3-2 49 0,3 2-39 15,0 0 39-15,0 0-39 0,-6-5 39 0,6 5-20 16,0 0 20-16,-3-2-20 0,-1-1 20 0,4 3-5 15,0 0 5-15,-1-2-5 0,-3 2 5 0,4 0 0 0,0 0 0 16,-5 0 0-16,5-2 0 0,0 2 12 0,0 0-12 16,-3 0 13-16,-1 0-13 0,4 0 18 0,0 0-18 15,-2 0 19-15,-1 0-19 0,3 0 4 0,0 0-4 0,-5 0 4 16,5 0-4-16,0 0 3 0,0 0-3 0,0 0 4 16,-4 0-4-16,4 0 2 0,0 0-2 0,0 0 2 15,-5 0-2-15,5 0 0 0,0 0 0 0,0 0 0 16,-4 0 0-16,4 0 0 0,0 0 0 0,0 0 0 15,-3 0 0-15,3 0-2 0,0 0 2 0,0 0-1 16,-4 0 1-16,4 0-11 0,0 0 11 0,0 0-10 16,-1 2 10-16,1-2-4 0,0 0 4 0,0 0-4 15,-4 2 4-15,4-2-3 0,0 0 3 0,0 0-3 16,-5 1 3-16,5-1-5 0,0 0 5 0,0 0-5 16,-3 2 5-16,3-2-13 0,0 0 13 0,0 0-12 0,-6 2 12 15,6-2-9-15,0 0 9 0,-3 1-8 0,-1 1 8 16,4-2-9-16,0 0 9 0,-3 4-9 15,1-1 9-15,2-3-4 0,0 0 4 0,-3 5-3 0,-3 2 3 0,6-7-6 16,0 0 6-16,-3 9-6 0,-1 1 6 0,4-10-7 16,0 0 7-16,-3 12-7 0,1 0 7 0,2-12-8 15,0 0 8-15,0 14-7 0,-3-1 7 0,3-13-4 16,0 0 4-16,-2 14-3 0,2 1 3 0,0-15-2 16,0 0 2-16,0 16-2 0,0-1 2 0,0-15 0 15,0 0 0-15,0 16 0 0,-2-3 0 0,2-13 3 16,0 0-3-16,0 12 4 0,0 0-4 0,0-12 8 0,0 0-8 15,0 12 9-15,2-1-9 0,-2-11 3 0,0 0-3 16,2 10 4-16,1 0-4 16,-3-10 3-16,0 0-3 0,2 10 3 0,5-1-3 0,-7-9 1 0,0 0-1 15,3 9 2-15,6-3-2 0,-9-6 1 0,0 0-1 16,5 7 1-16,2-2-1 0,-7-5 0 0,0 0 0 16,9 7 1-16,0-2-1 0,-9-5 0 0,0 0 0 0,10 6 1 15,1-1-1-15,-11-5 2 0,0 0-2 0,14 3 3 16,1 1-3-16,-15-4 1 0,0 0-1 0,14 1 2 15,0 1-2-15,-14-2 5 0,0 0-5 0,16 0 5 16,-2-3-5-16,-14 3 21 0,0 0-21 0,15-4 21 16,-1-3-21-16,-14 7 21 0,0 0-21 0,13-7 21 15,-5 1-21-15,-8 6 15 0,0 0-15 0,9-9 16 16,-2-1-16-16,-7 10 46 0,0 0-46 0,5-9 47 16,2 1-47-16,-7 8 60 0,0 0-60 0,2-7 61 0,1 0-61 15,-3 7 67-15,0 0-67 0,0-7 67 0,0 0-67 16,0 7 48-16,0 0-48 0,0-8 49 0,0-1-49 15,0 9 33-15,0 0-33 0,-3-10 34 0,1-2-34 16,2 12-1-16,0 0 1 0,0-11-1 0,-3 0 1 0,3 11-66 16,0 0 66-16,0-9-65 0,-4 0 65 0,4 9-87 15,0 0 87-15,-14-6-87 0,-10-1 87 0,-15-7-527 16</inkml:trace>
  <inkml:trace contextRef="#ctx0" brushRef="#br0" timeOffset="70636.192">8866 16480 102 0,'0'0'0'0,"0"0"52"0,0 0-52 0,0 0 53 16,-4-3-53-16,4 3 57 0,0 0-57 15,0 0 58-15,0 0-58 0,0 0 40 0,0 0-40 0,0 0 40 0,0 0-40 16,0 0 48-16,0 0-48 0,0 0 49 0,0 0-49 15,0 0 58-15,0 0-58 0,0 0 58 0,0 0-58 0,0 0 50 16,0 0-50-16,0 0 50 0,0 0-50 16,0 0 44-16,0 0-44 0,0 0 44 0,-5 3-44 0,5-3 42 15,0 0-42-15,-4 2 42 0,-3 0-42 0,7-2 34 16,0 0-34-16,-5 1 35 0,-3 3-35 0,8-4 23 16,0 0-23-16,-7 3 24 0,1 1-24 0,6-4 28 15,0 0-28-15,-8 3 28 0,2 1-28 0,6-4 21 16,0 0-21-16,-3 3 21 0,-4-1-21 0,7-2 35 15,0 0-35-15,-2 1 35 0,-3 1-35 0,5-2 12 16,0 0-12-16,-4 2 12 0,4 0-12 0,0-2 30 0,0 0-30 16,-3 1 30-16,0 3-30 0,3-4 11 15,0 0-11-15,-2 3 11 0,-5 1-11 0,7-4-7 0,0 0 7 16,-5 5-6-16,-1 2 6 0,6-7-34 0,0 0 34 0,-3 6-33 16,-1 3 33-16,4-9-29 0,0 0 29 0,-5 9-29 15,5-3 29-15,0-6-25 0,0 0 25 0,0 7-24 16,0 0 24-16,0-7-17 0,0 0 17 0,0 7-16 15,0-2 16-15,0-5 0 0,0 0 0 0,5 4 0 16,2-3 0-16,-7-1 12 0,0 0-12 0,9 0 13 16,-4-1-13-16,-5 1 35 0,0 0-35 0,9-2 36 15,-6-2-36-15,-3 4 53 0,0 0-53 0,6-1 54 16,-1-3-54-16,-5 4 70 0,0 0-70 0,3-1 71 16,1-1-71-16,-4 2 42 0,0 0-42 0,0 0 43 15,0 0-43-15,0 0-5 0,0 0 5 0,0 0-4 16,-4-4 4-16,4 4-130 0,0 0 130 0,-5-5-129 15,-4-3 129-15,-3-6-822 0</inkml:trace>
  <inkml:trace contextRef="#ctx0" brushRef="#br0" timeOffset="72113.639">10958 17222 415 0,'0'0'0'0,"0"0"42"0,0 0-42 0,0 0 42 16,0-7-42-16,0 7 19 0,0 0-19 15,0 0 20-15,0 0-20 0,0 0 5 0,0 0-5 0,0 0 5 16,0 0-5-16,0 0 0 0,0 0 0 16,0 0 0-16,0 4 0 0,0-4-17 0,0 0 17 0,0 0-16 15,0 0 16-15,0 0-114 0,0 0 114 0,0 0-113 16,0 3 113-16,0 1-128 0</inkml:trace>
  <inkml:trace contextRef="#ctx0" brushRef="#br0" timeOffset="78990.704">8339 14335 1020 0,'0'0'0'0,"0"0"-107"15,0 0 107-15,2 0-106 0,5 0 106 16,-7 0-1-16,0 0 1 0,2 0-1 0,1 0 1 0,-3 0-26 15,0 0 26-15,0 0-25 0,0 0 25 0,0 0-1 16,0 0 1-16,0 0 0 0,-5-1 0 0,5 1 10 16,0 0-10-16,0 0 11 0,-3-5-11 0,3 5 42 15,0 0-42-15,-6-2 43 0,6-2-43 0,0 4 23 16,0 0-23-16,-3-1 24 0,0-3-24 0,3 4 28 0,0 0-28 16,-4-1 28-16,2-1-28 0,2 2 3 15,0 0-3-15,-3-2 3 0,3 2-3 0,0 0 1 0,0 0-1 0,0 0 1 16,-5-2-1-16,5 2 3 0,0 0-3 0,0 0 3 15,0 0-3-15,0 0 1 0,0 0-1 0,0 0 2 16,0 0-2-16,0 0 15 0,0 0-15 0,0 0 16 16,0 0-16-16,0 0 8 0,0 0-8 0,0 0 9 15,0 0-9-15,0 0 0 0,0 0 0 0,0 0 0 16,0 4 0-16,0-4-9 0,0 0 9 0,-4 14-8 16,4 8 8-16,0-22-18 0,0 0 18 0,0 31-18 15,0 6 18-15,0-37-4 0,0 0 4 0,-3 35-4 16,3-1 4-16,0-34-4 0,0 0 4 0,-2 29-3 15,-2-3 3-15,4-26-2 0,0 0 2 0,-3 22-1 16,1-5 1-16,2-17 1 0,0 0-1 0,0 14 1 16,-3-4-1-16,3-10 4 0,0 0-4 0,0 9 5 15,0-4-5-15,0-5 3 0,0 0-3 0,0 5 3 0,0-3-3 16,0-2 0-16,0 0 0 0,0 0 1 16,3 3-1-16,-3-3-1 0,0 0 1 0,0 0 0 15,5 2 0-15,-5-2 0 0,0 0 0 0,0 0 0 0,4 0 0 0,-4 0 4 16,0 0-4-16,5 0 4 0,-1 0-4 0,-4 0 8 15,0 0-8-15,5 0 8 0,-2 0-8 0,-3 0 3 16,0 0-3-16,9-2 4 0,3 2-4 0,-12 0 3 16,0 0-3-16,12-3 3 0,6-1-3 0,-1 1 5 15,4 1-5-15,-9-1 5 0,2 1-5 0,-2 0 0 16,-3 2 0-16,3 0 1 0,-1-1-1 0,-1 1-1 0,1-2 1 16,-4 2 0-16,-2-2 0 15,4 2 1-15,-1 0-1 0,5-2 2 0,-1-1-2 0,0 1 9 0,2 2-9 16,-2-3 10-16,2-1-10 0,-14 4 9 0,0 0-9 15,16-5 9-15,1 0-9 0,-17 5 4 0,0 0-4 0,16-5 4 16,1 0-4-16,-17 5 7 16,0 0-7-16,14-4 7 0,-2 1-7 0,-12 3 13 0,0 0-13 0,9-2 13 15,-4 1-13-15,-5 1 15 0,0 0-15 0,7-2 15 16,-5 2-15-16,-2 0 0 0,0 0 0 0,0 0 0 16,3 0 0-16,-3 0-56 0,0 0 56 0,0 0-55 15,0 0 55-15,0 0-58 0,0 0 58 0,0 0-57 16,0 0 57-16,0 0-610 0</inkml:trace>
  <inkml:trace contextRef="#ctx0" brushRef="#br0" timeOffset="79516.637">8536 14288 471 0,'0'0'0'0,"-1"8"0"0,-6 4 0 0,7-12 20 16,0 0-20-16,-2 3 20 0,4-6-20 0,-2 3-7 0,0 0 7 15,0 0-7-15,7-3 7 0,-7 3-40 0,0 0 40 16,1-2-39-16,3 0 39 0,-4 2-13 0,0 0 13 15,0 0-13-15,3-2 13 0,-3 2-4 0,0 0 4 16,0 0-3-16,0 0 3 0,0 0 10 0,0 0-10 0,0 0 11 16,0 0-11-16,0 0 53 0,0 0-53 0,0 0 54 15,0 0-54-15,0 0 63 0,0 0-63 0,0 0 63 16,0 0-63-16,0 0 46 0,0 0-46 0,0 0 47 16,0 0-47-16,0 0 38 0,0 0-38 0,0 0 39 15,0 0-39-15,0 0 35 0,0 0-35 0,0 0 35 16,0 0-35-16,0 0 22 0,0 0-22 0,0 0 22 15,0 4-22-15,0-4 28 0,0 0-28 0,0 8 28 16,0 4-28-16,0-12 32 0,0 0-32 0,2 28 32 16,2 11-32-16,-4-39 19 0,0 0-19 0,3 45 20 15,2 5-20-15,2-3 29 0,2 0-29 0,-4-15 29 16,-1-8-29-16,-4-24 31 0,0 0-31 0,1 40 31 16,3 8-31-16,-4-48 20 0,0 0-20 0,3 42 20 0,-1 0-20 15,-2-42 18-15,0 0-18 0,2 37 19 0,3-2-19 16,-5-35-49-16,0 0 49 0,5 36-49 0,4-1 49 15,-9-35-78-15,0 0 78 0,0 0-77 0,0-27 77 0,0 0-691 16</inkml:trace>
  <inkml:trace contextRef="#ctx0" brushRef="#br0" timeOffset="81844.714">15919 13842 841 0,'0'0'0'0,"4"9"0"0,3 6 0 0,-7-15 115 16,0 0-115-16,3 2 115 0,1-7-115 0,-4 5 73 0,0 0-73 15,0-4 73-15,0-1-73 0,0 5 62 16,0 0-62-16,0-3 63 0,-4-1-63 0,4 4 7 0,0 0-7 16,0 0 8-16,-1-3-8 15,1 3 19-15,0 0-19 0,0 0 20 0,0 0-20 0,0 0 8 0,0 0-8 0,0 0 9 16,0 0-9-16,0 0 9 0,0 0-9 0,0 0 9 16,0 0-9-16,0 0 15 0,0 0-15 0,0 0 15 15,0 0-15-15,0 0 3 0,0 0-3 0,0 0 4 16,-4 0-4-16,4 0 12 0,0 0-12 0,0 0 13 15,0 3-13-15,0-3 8 0,0 0-8 0,0 7 9 16,0 2-9-16,0-9 8 0,0 0-8 0,0 27 9 16,2 12-9-16,-2-39 23 0,0 0-23 0,2 45 24 15,3 12-24-15,-5-57-29 0,0 0 29 0,0 66-29 16,3 10 29-16,-3-76-41 0,0 0 41 0,-3 96-40 16,-1 15 40-16,4-111-26 0,0 0 26 0,-3 94-25 0,1-6 25 15,2-88-13-15,0 0 13 0,-5 75-12 16,1-12 12-16,4-63-6 0,0 0 6 0,0 60-5 0,0-5 5 15,0-55-8-15,0 0 8 0,0 40-7 16,2-11 7-16,-2-29-3 0,0 0 3 0,2 29-3 16,0-4 3-16,-2-25-2 0,0 0 2 0,3 24-1 0,-3-3 1 0,0-21 0 15,0 0 0-15,0 17 0 0,0-1 0 0,0-16 0 16,0 0 0-16,0 13 0 0,-3 1 0 16,3-14 5-16,0 0-5 0,-2 12 5 0,2 0-5 15,0-12 3-15,0 0-3 0,0 10 4 0,0-1-4 0,0-9 6 16,0 0-6-16,-2 8 6 0,0 1-6 15,-1 0 7-15,-1-1-7 0,3-1 8 0,1-4-8 0,0 2 3 16,0-1-3-16,0-4 3 0,0 3-3 0,0-3 6 0,0 4-6 16,0-4 6-16,0 3-6 0,0-3 7 0,-4 5-7 15,4-1 7-15,0-1-7 0,-3 1 3 0,1-1-3 16,2 2 3-16,0-5-3 0,0 4 12 0,0-3-12 0,0-1 12 16,0 4-12-16,0-4 8 0,0 0-8 0,0 0 8 15,0 0-8-15,0 0 3 0,-2 3-3 0,2-3 4 16,-1 4-4-16,1-4 2 0,-4 1-2 0,4-1 3 15,0 0-3-15,0 0 1 0,0 0-1 0,0 0 2 16,0 0-2-16,0 0 0 0,0 0 0 0,0 0 0 16,0 0 0-16,0 0-2 0,0 0 2 0,0 0-1 15,0 0 1-15,0 0-2 0,0 0 2 0,0 0-1 16,7 0 1-16,-7 0-2 0,0 0 2 0,5 0-1 16,2 2 1-16,-7-2-1 0,0 0 1 0,11 2-1 15,1-2 1-15,-12 0-4 0,0 0 4 0,17 1-3 16,8-1 3-16,-25 0-6 0,0 0 6 0,29 2-6 0,4 2 6 15,-5-3-15-15,-2-1 15 0,2 0-14 0,-3 0 14 16,-3 0-15-16,-8-1 15 0,5 1-14 0,-5 0 14 16,0 0-16-16,-3-2 16 0,-1 0-15 0,1 0 15 15,-3 1-57-15,1-1 57 0,-5 0-57 0,1 2 57 0,-5 0-141 16,0 0 141-16,1 0-140 0,3-1 140 0,-4 1-114 16,0 0 114-16,-14-11-113 0,-14-4 113 0,-12-11-452 15</inkml:trace>
  <inkml:trace contextRef="#ctx0" brushRef="#br0" timeOffset="82836.822">16621 14687 527 0,'0'0'0'0,"4"1"0"0,3 3 0 0,-7-4 59 15,3 2-59-15,-3-2 60 0,0 0-60 0,0 0 40 16,0 0-40-16,0 0 40 0,0 0-40 0,0 0 35 15,0 0-35-15,0 0 36 0,0 0-36 0,0 0 33 16,0 0-33-16,0 0 33 0,0 0-33 0,0 0 21 0,0 0-21 16,0 0 21-16,6 0-21 0,-5 0 29 0,3 0-29 15,1 0 29-15,2 0-29 0,2 0 21 0,-2 0-21 16,3 0 21-16,2-2-21 0,1 2 17 16,-3 0-17-16,6 0 17 0,-4-2-17 0,-12 2 18 0,0 0-18 0,21-2 18 15,0 1-18-15,-21 1 15 16,0 0-15-16,28-2 15 0,5 2-15 0,-33 0 9 0,0 0-9 0,33 2 10 15,5 1-10-15,-38-3 25 0,0 0-25 16,33 7 26-16,4-2-26 0,-9 0 6 0,-6-1-6 0,-6-3 6 16,-7 1-6-16,3-2 4 0,2 0-4 0,-9 0 5 15,-5 0-5-15,0 0-41 0,4 0 41 16,-4 0-41-16,0 0 41 0,0 0-61 0,0 0 61 0,-11 0-61 16,-8 0 61-16,-11 0-669 0</inkml:trace>
  <inkml:trace contextRef="#ctx0" brushRef="#br0" timeOffset="83128.62">16573 14949 113 0,'0'0'0'0,"8"-7"0"0,10-2 0 0,-18 9 87 16,0 0-87-16,7-5 88 0,0 2-88 0,-7 3 121 15,0 0-121-15,12-4 122 0,4 4-122 0,-16 0 130 16,0 0-130-16,21-3 130 0,5 0-130 0,-26 3 91 16,0 0-91-16,26-4 91 0,3-1-91 0,-29 5 59 15,0 0-59-15,34-3 60 0,-1 1-60 0,-33 2 31 0,0 0-31 16,36 0 31-16,3 2-31 0,-39-2-5 0,0 0 5 16,36 5-4-16,2 2 4 0,-38-7-149 0,0 0 149 15,39 11-148 1,-4 5 148-16,-35-16-162 0,0 0 162 0,33 15-161 0,0 1 161 0,35 15-294 15</inkml:trace>
  <inkml:trace contextRef="#ctx0" brushRef="#br0" timeOffset="83859.198">18059 13681 785 0,'0'0'0'15,"-9"-2"0"-15,0 1 0 0,9 1 59 0,0 0-59 16,0 0 59-16,0 0-59 0,0 0 5 0,0 0-5 16,0 0 5-16,4 0-5 0,-4 0-8 0,2 3 8 15,-2-3-7-15,-2 5 7 0,-2 0-16 0,-3 4 16 16,2-1-15-16,-2 1 15 0,7-9 5 15,0 0-5-15,-19 22 5 0,-9 9-5 0,28-31 33 0,0 0-33 0,-26 33 34 16,0 4-34-16,26-37 31 0,0 0-31 0,-26 43 31 16,-2 5-31-16,28-48 32 0,0 0-32 0,-23 46 33 15,4 2-33-15,19-48 13 0,0 0-13 0,-16 47 14 16,4-1-14-16,12-46 31 0,0 0-31 0,-12 48 31 16,7 2-31-16,5-50 10 0,0 0-10 0,-4 53 11 15,4 5-11-15,0-58 5 0,0 0-5 0,2 53 6 16,5 4-6-16,-7-57 8 0,0 0-8 0,9 53 9 15,5-2-9-15,-14-51 0 0,0 0 0 0,15 46 1 0,-3-3-1 16,-12-43 7-16,0 0-7 0,18 45 7 16,3-3-7-16,-21-42 3 0,0 0-3 0,21 47 3 0,1-3-3 15,-22-44 0-15,0 0 0 0,25 45 0 0,-4-2 0 16,-2-7 1-16,0-4-1 0,-7-8 2 0,-5-5-2 0,4 2 4 16,-6-6-4-16,0 2 5 15,2 0-5-15,-2 2 6 0,2 2-6 0,-3-4 7 0,-3-7-7 0,-1-10 33 16,0 0-33-16,4 24 33 0,-4 7-33 0,0-31 39 15,0 0-39-15,0 31 40 0,-4 0-40 0,4-31 72 16,0 0-72-16,-3 29 73 0,-2 0-73 0,5-29 42 16,0 0-42-16,-16 29 42 0,-1 0-42 0,-3-3 33 15,1-4-33-15,7-8 33 0,5-6-33 0,7-8 1 0,0 0-1 16,-24 12 1-16,-9 2-1 0,33-14-32 16,0 0 32-16,-33 9-32 0,-2-3 32 0,35-6-165 0,0 0 165 0,-40-1-164 15,-2-6 164-15,-38-2-877 0</inkml:trace>
  <inkml:trace contextRef="#ctx0" brushRef="#br0" timeOffset="86362.373">18064 15845 1211 0,'0'0'0'15,"0"0"-366"-15,0 0 366 0,0 0-366 0,-5-4 366 16,0 1-208-16</inkml:trace>
  <inkml:trace contextRef="#ctx0" brushRef="#br0" timeOffset="87274.466">18059 15845 113 0,'0'0'0'0,"0"0"0"0,0-4 0 0,0 4 13 15,0 0-13-15,0 0 13 0,0 0-13 0,0 0 11 16,0 0-11-16,0 0 11 0,0 0-11 0,0 0 18 15,0 0-18-15,0 0 18 0,0 0-18 0,0 0 8 16,0 0-8-16,0 0 8 0,0 0-8 0,0 0 9 0,0 0-9 16,0 0 9-16,0 0-9 0,0 0 3 15,0 0-3-15,0 0 4 0,0 0-4 0,0 0 12 0,0 0-12 16,0 0 12-16,0 0-12 0,0 0 8 0,0 0-8 0,0 0 8 16,0 0-8-16,0 0 23 0,0 0-23 0,0 0 24 15,0 0-24-15,0 0 13 0,0 0-13 0,0 0 13 16,0 0-13-16,0 0 18 0,0 0-18 0,0 0 18 15,0 0-18-15,0 0 3 0,0 0-3 0,0 0 4 16,0 0-4-16,0 0 0 0,0 0 0 0,0 0 1 16,0 0-1-16,0 0 0 0,0 0 0 0,0 0 1 15,0 0-1-15,0 0-3 0,0 0 3 0,0 0-2 16,0 0 2-16,0 0-1 0,0 0 1 0,0 0 0 16,0 0 0-16,0 0 0 0,0 0 0 0,0 0 0 0,0 0 0 15,0 0 6-15,0 0-6 0,0 0 7 0,0 0-7 16,0 0 34-16,0 0-34 0,0 0 34 0,0 0-34 0,0 0 17 15,0 0-17-15,0 0 17 16,0 0-17-16,0 0 6 0,0 0-6 0,0 0 6 0,0 0-6 16,0 0 26-16,0 0-26 0,0 0 26 0,0 0-26 0,0 0 11 15,0 0-11-15,0 0 11 0,0 0-11 0,0 0 40 16,0 0-40-16,0 0 41 0,0 0-41 0,0 0 31 16,0 0-31-16,0 0 31 0,0 0-31 0,0 0 22 15,0 0-22-15,0 0 22 0,0 0-22 0,0 0 18 16,0 0-18-16,0 0 19 0,0 0-19 0,0 0 35 15,0 0-35-15,0 0 35 0,0 0-35 0,0 0 11 16,0 0-11-16,0 0 11 0,0 0-11 0,0 0 30 0,0 0-30 16,0 0 30-16,0 0-30 0,0 0 18 0,0 0-18 15,0 0 19-15,0 0-19 0,0 0 35 16,0 0-35-16,0 0 36 0,0 0-36 0,0 0 19 0,0 0-19 0,0 0 20 16,0 0-20-16,0 0 36 0,0 0-36 0,0 0 36 15,0 0-36-15,0 0 20 0,0 0-20 0,0 0 20 16,0 0-20-16,0 0 29 0,0 0-29 0,0 0 29 15,0 0-29-15,0 0 20 0,0 0-20 16,0 0 20-16,0 0-20 0,0 0-99 0,0 0 99 0,0 0-99 16,0 0 99-16,0 0-93 0,0 0 93 0,0 0-93 15,0 0 93-15,0 0-81 0,0 0 81 0,0 0-81 16,0 0 81-16,0 0-63 0,0 0 63 0,0 0-63 16,0 0 63-16,0 0-36 0,0 0 36 0,0 0-36 15,0 0 36-15,0 0-40 0,0 0 40 0,0 0-40 16,0 0 40-16,0 0-34 0,0 0 34 0,0 0-33 0,0 0 33 15,0 0-33-15,0 0 33 0,0 0-32 0,0 0 32 0,0 0-22 16,0 0 22-16,0 0-22 0,0 0 22 0,0 0-41 16,0 0 41-16,0 0-41 0,0 0 41 0,0 0-8 15,0 0 8-15,0 0-7 0,0 0 7 0,0 0-7 16,0 0 7-16,0 0-6 0,0 0 6 16,0 0-4-16,0 0 4 0,0 0-3 0,0 0 3 0,0 0-6 15,0 0 6-15,0 0-5 0,0 0 5 0,0 0-3 16,0 0 3-16,0 0-2 0,-5-1 2 0,5 1-5 15,0 0 5-15,0 0-5 0,-2-6 5 0,2 6-13 16,0 0 13-16,0 0-13 0,0-3 13 0,0 0-53 0</inkml:trace>
  <inkml:trace contextRef="#ctx0" brushRef="#br0" timeOffset="87832.542">18043 15838 102 0,'0'0'0'0,"0"0"0"0,0 0 0 16,0 0 11-16,0 0-11 0,0 0 11 15,0 0-11-15,0 0 35 0,0 0-35 0,0 0 36 0,0 0-36 0,0 0 29 16,0 0-29-16,0 0 29 16,0 0-29-16,0 0 33 0,0 0-33 0,0 0 33 0,0 0-33 0,0 0 22 15,0 0-22-15,0 0 22 0,0 0-22 0,0 0 35 16,0 0-35-16,0 0 36 0,0 0-36 16,0 0 12-16,0 0-12 0,0 0 13 0,0 0-13 0,0 0 20 15,0 0-20-15,0 0 20 0,0 0-20 0,0 0 15 16,0 0-15-16,0 0 15 0,0 0-15 0,0 0 26 15,0 0-26-15,0 0 26 0,0 0-26 0,0 0 12 16,0 0-12-16,0 0 13 0,0 0-13 0,0 0 18 0,0 0-18 16,0 0 19-16,0 0-19 0,0 0 24 15,0 0-24-15,0 0 25 0,0 0-25 0,0 0 21 0,0 0-21 0,0 0 21 16,0 0-21-16,0 0 25 0,0 0-25 0,0 0 26 16,0 0-26-16,0 0 22 0,0 0-22 15,0 0 23-15,0 0-23 0,0 0 40 0,0 0-40 0,0 0 40 16,0 0-40-16,0 0 32 0,0 0-32 0,0 0 32 15,0 0-32-15,0 0 22 0,0 0-22 0,0 0 22 16,0 0-22-16,0 0 36 0,0 0-36 0,0 0 36 16,0 0-36-16,0 0-159 0,0 0 159 0,0 0-159 15,0 0 159-15,0 0-150 0,0 0 150 0,0 0-149 16,0 0 149-16,0 0-121 0,0 0 121 0,0 0-120 16,0 0 120-16,0 0-84 0</inkml:trace>
  <inkml:trace contextRef="#ctx0" brushRef="#br0" timeOffset="89125.648">18043 15845 113 0,'0'0'0'0,"0"0"0"0,-2-7 0 15,2 7 71-15,0 0-71 0,0 0 71 0,0-4-71 16,0 4 84-16,0 0-84 0,0 0 84 0,0 0-84 16,0 0 92-16,0 0-92 0,0 0 92 15,0 0-92-15,0 0 74 0,0 0-74 0,0 0 74 0,0 0-74 16,0 0 57-16,0 0-57 0,0 0 58 0,-5-1-58 16,5 1 46-16,0 0-46 0,-3-2 47 0,-3 0-47 15,6 2 29-15,0 0-29 0,-5-1 29 0,-2-1-29 0,7 2 16 16,0 0-16-16,-7 0 17 0,-1 0-17 0,8 0 18 15,0 0-18-15,-9 0 19 0,2 0-19 0,7 0 8 16,0 0-8-16,-7 0 9 0,0 2-9 0,7-2 16 16,0 0-16-16,-5 1 17 0,1-1-17 0,4 0 1 15,0 0-1-15,-7 4 1 0,0 3-1 0,7-7 3 0,0 0-3 16,-8 8 4-16,-3 1-4 0,11-9 0 0,0 0 0 16,-10 8 0-16,1 3 0 0,9-11 1 0,0 0-1 0,-9 10 2 15,2 0-2-15,7-10 4 0,0 0-4 16,-8 10 5-16,1-1-5 0,7-9 6 0,0 0-6 0,-6 10 7 15,1 1-7-15,5-11 8 0,0 0-8 16,-5 10 8-16,1-2-8 0,4-8 3 0,0 0-3 0,-3 7 4 16,-1 0-4-16,4-7 6 0,0 0-6 0,-3 7 6 15,1-2-6-15,2-5 7 0,0 0-7 16,-3 7 7-16,1-2-7 0,2-5 7 0,0 0-7 0,-2 9 8 16,0-1-8-16,2-8 3 0,0 0-3 0,0 9 4 15,0 1-4-15,0-10 6 0,0 0-6 0,0 10 6 16,0-1-6-16,0-9 3 0,0 0-3 0,0 10 3 15,2 0-3-15,-2-10 1 0,0 0-1 0,0 11 2 0,2 1-2 16,-2-12 0-16,0 0 0 0,5 13 0 16,0 3 0-16,-5-16-4 0,0 0 4 0,7 15-4 0,4 1 4 15,-11-16-15-15,0 0 15 0,10 15-15 0,4 2 15 16,-14-17-9-16,0 0 9 0,12 14-9 0,1 0 9 0,-13-14-10 16,0 0 10-16,12 10-9 0,-2-2 9 0,-10-8-4 15,0 0 4-15,12 7-3 0,1-2 3 0,-13-5-12 16,0 0 12-16,17 4-12 0,-1-4 12 0,-16 0-8 15,0 0 8-15,15-4-8 0,1-2 8 16,-16 6-1-16,0 0 1 0,16-7-1 0,-2-2 1 0,-14 9 0 16,0 0 0-16,12-8 0 0,0-1 0 0,-12 9 2 15,0 0-2-15,11-9 2 0,-1 1-2 0,-10 8 6 0,0 0-6 16,10-9 6-16,-1 1-6 0,-9 8 15 0,0 0-15 16,9-10 15-16,0-2-15 0,-2 1 8 0,-2 3-8 15,0-1 8-15,0 2-8 0,0-1 9 0,-5-1-9 16,4 2 9-16,1-5-9 0,-5 12 8 0,0 0-8 0,4-12 8 15,1 0-8-15,-5 12 8 0,0 0-8 0,3-13 8 16,1-3-8-16,-4 16 8 0,0 0-8 0,5-14 8 16,-3 1-8-16,-2 13 15 0,0 0-15 0,2-11 15 15,-1 3-15-15,-1 8 22 0,0 0-22 0,4-7 23 16,-4 0-23-16,0 7 49 0,0 0-49 0,0-5 50 16,0 2-50-16,0 3 62 0,0 0-62 0,0-4 62 15,-4-1-62-15,4 5 40 0,0 0-40 0,-1-3 40 16,1-2-40-16,0 5 37 0,0 0-37 0,-2-6 37 15,0 0-37-15,2 6 16 0,0 0-16 0,0-9 17 0,-5-1-17 16,5 10 19-16,0 0-19 0,-4-11 20 16,1 1-20-16,3 10 15 0,0 0-15 0,-7-10 15 15,2 1-15-15,5 9 26 0,0 0-26 0,-6-8 26 0,1-3-26 16,5 11 6-16,0 0-6 0,-7-8 7 0,-1-2-7 0,8 10-14 16,0 0 14-16,-14-11-13 0,-2 1 13 0,16 10-142 15,0 0 142-15,-38-21-141 16,-16-6 141-16,54 27-88 0,0 0 88 0,-53-43-88 0,-6-15 88 0,-52-43-971 15</inkml:trace>
  <inkml:trace contextRef="#ctx0" brushRef="#br0" timeOffset="90050.668">18080 12907 561 0,'0'0'0'0,"-6"3"0"15,-1 4 0-15,7-7 26 0,4 2-26 0,-4-2 26 16,5-2-26-16,-1 2 8 0,-1-2-8 0,2 2 8 16,-5-1-8-16,0 1 10 0,4 0-10 0,-4 0 11 15,0 0-11-15,0 0 43 0,0 0-43 0,0 0 43 16,0 0-43-16,0 0 52 0,0 0-52 0,0 0 52 16,0 0-52-16,0 0 49 0,0 0-49 0,-4 5 49 15,-1 5-49-15,5-10 38 0,0 0-38 0,-12 22 39 16,-7 11-39-16,19-33 18 0,0 0-18 0,-19 37 18 15,-6 6-18-15,25-43 6 0,0 0-6 0,-26 45 6 16,-2 3-6-16,28-48 9 0,0 0-9 0,-24 39 9 16,1-3-9-16,23-36 7 0,0 0-7 0,-22 33 8 15,1-2-8-15,21-31 3 0,0 0-3 0,-18 24 3 0,6-6-3 16,12-18 12-16,0 0-12 0,-9 14 12 16,1-4-12-16,8-10 8 0,0 0-8 0,-6 9 8 0,3-4-8 0,3-5 23 15,0 0-23-15,-4 5 24 0,3 0-24 16,1-5 21-16,0 0-21 0,1 2 21 0,5 0-21 0,-6-2 34 15,0 0-34-15,7 2 34 0,1-2-34 0,-8 0 12 16,0 0-12-16,12 0 12 0,6 0-12 0,-18 0 12 16,0 0-12-16,17 0 13 0,8 0-13 15,-6 0 4-15,0-2-4 0,0 2 4 0,0 0-4 0,-1 0 3 0,-3 0-3 16,-1 0 3-16,-1 0-3 0,-5 0-1 16,3-2 1-16,-1 0 0 0,2 2 0 0,2-3 0 0,-1 1 0 15,-5 2 0-15,-4 0 0 0,1 0-2 0,0 0 2 0,2 0-1 16,-5 2 1-16,1-2-2 0,3 0 2 15,-3 0-1-15,1 0 1 0,-4 0-24 0,1 3 24 0,-1-3-23 16,0 0 23-16,0 0-82 0,0 0 82 0,0 0-82 16,0 0 82-16,0 0-159 0,0 0 159 0,0 0-159 15,2 2 159-15,0 2-520 0</inkml:trace>
  <inkml:trace contextRef="#ctx0" brushRef="#br0" timeOffset="90476.526">18027 13090 606 0,'0'0'0'0,"2"10"0"0,2 6 0 16,-4-16 45-16,0 0-45 0,1 3 45 0,-2-6-45 15,1 3 10-15,0 0-10 0,0 0 11 0,0-5-11 0,0 5 3 16,0 0-3-16,0 0 4 0,0-6-4 0,0 6 0 15,0 0 0-15,0 0 0 0,0-3 0 0,0 3 7 16,0 0-7-16,0 0 8 16,0 0-8-16,0 0 38 0,0 0-38 0,0 0 39 0,0 0-39 0,0 0 36 15,0 0-36-15,0 0 37 0,0 0-37 0,0 0 24 16,0 0-24-16,0 0 25 0,0 0-25 0,0 0 28 16,0 0-28-16,0 0 28 0,0 0-28 0,0 0 7 0,0 0-7 15,0 0 8-15,0 3-8 0,0-3 10 0,0 0-10 16,0 6 11-16,1-1-11 0,-1-5 3 0,0 0-3 15,4 19 4-15,-1 8-4 0,3 0 6 0,-1 6-6 16,-2-9 7-16,1-2-7 0,-4-1 7 0,3 3-7 16,-3 5 7-16,4 5-7 0,-4-34 3 0,0 0-3 0,1 40 3 15,3 2-3-15,-4-42-48 0,0 0 48 0,0 41-47 16,0-1 47-16,0-40-135 0,0 0 135 0,-4 41-135 16,3 0 135-16,-3 43-435 0</inkml:trace>
  <inkml:trace contextRef="#ctx0" brushRef="#br0" timeOffset="91538.349">18364 14161 987 0,'0'0'0'0,"0"3"0"16,0 1 0-16,0-4 102 0,0 0-102 0,0 0 103 15,0-6-103-15,0 6-26 0,0 0 26 0,0-3-26 16,0 0 26-16,0 3-41 0,0 0 41 0,0 0-40 16,3 0 40-16,-3 0-47 0,0 0 47 0,5 6-46 0,-3 5 46 15,5 4-11-15,-2 6 11 0,2-1-11 0,2 4 11 0,-9-24-7 16,0 0 7-16,12 43-6 0,2 14 6 0,-2-3-3 15,-3 5 3-15,3-8-3 0,-3-3 3 0,-9-48 3 16,0 0-3-16,9 55 3 0,-1 1-3 16,-8-56 44-16,0 0-44 0,6 57 44 0,0-2-44 0,-6-55 32 15,0 0-32-15,4 46 32 0,1-7-32 0,-5-39 15 16,0 0-15-16,9 33 15 0,-4-7-15 0,-5-26 13 16,0 0-13-16,7 22 14 0,2-7-14 0,-9-15 1 15,0 0-1-15,5 12 1 0,2-5-1 0,-7-7 3 16,0 0-3-16,9-3 4 0,1-8-4 0,-10 11 2 15,0 0-2-15,7-25 2 0,-3-15-2 0,-3 1 5 0,3-4-5 16,-8-1 5-16,-1-3-5 0,5 47 2 0,0 0-2 0,-7-61 3 16,-2-11-3-16,9 72 0 0,0 0 0 0,-8-89 0 15,-3-16 0-15,3 26-1 0,1 14 1 0,3 22 0 16,2 19 0-16,1 4-1 0,1 6 1 0,0 6-1 16,0 2 1-16,0 6 8 0,0 0-8 0,0-6 8 15,0 0-8-15,0 6 26 0,0 0-26 0,0-3 26 16,0 0-26-16,0 3 13 0,0 0-13 0,1-4 14 15,1 1-14-15,-2 3 30 0,0 0-30 0,4-5 30 16,-1-1-30-16,-3 6 1 0,0 0-1 0,4-8 2 16,1 1-2-16,-5 7 6 0,0 0-6 0,3-7 7 15,3 2-7-15,-6 5 14 0,0 0-14 0,3-7 15 16,-1 2-15-16,-2 5 8 0,0 0-8 0,3-3 8 16,-3 1-8-16,0 2 15 0,0 0-15 0,0 0 16 15,4-3-16-15,-4 3 8 0,0 0-8 0,5 0 9 0,4 0-9 16,-9 0 9-16,0 0-9 0,17-2 9 0,7 0-9 15,-24 2 15-15,0 0-15 0,39-5 15 0,11-2-15 0,-50 7 49 16,0 0-49-16,49-8 50 0,9 1-50 16,-58 7 8-16,0 0-8 0,50-12 8 0,1 1-8 0,-51 11 14 15,0 0-14-15,47-5 15 0,-4-2-15 16,-43 7 25-16,0 0-25 0,37-1 26 0,-2 1-26 0,-35 0 18 16,0 0-18-16,26 1 19 0,-4 3-19 0,-22-4 10 15,0 0-10-15,20 3 10 0,-3 1-10 0,-17-4 1 0,0 0-1 16,12 3 2-16,-3-1-2 0,-9-2-33 0,0 0 33 15,7 2-32-15,-2-2 32 0,-5 0-104 16,0 0 104-16,0 0-104 0,0 0 104 0,0 0-195 0,0 0 195 0,-17-2-194 16,-8-3 194-16,-13-2-694 0</inkml:trace>
  <inkml:trace contextRef="#ctx0" brushRef="#br0" timeOffset="92519.604">18804 14406 438 0,'0'0'0'0,"-3"-4"0"0,-4 3 0 0,7 1 55 16,0 0-55-16,0 0 55 0,0 0-55 0,0 0 68 0,0 0-68 15,0 0 69-15,3 1-69 0,-3-1 68 0,0 0-68 16,0 0 69-16,4 4-69 0,-4-4 55 0,0 0-55 16,0 0 56-16,0 0-56 0,0 0 45 0,0 0-45 0,0 0 46 15,0 0-46-15,0 0 43 0,0 0-43 0,0 0 43 16,0 0-43-16,0 0 40 0,0 0-40 0,0 0 41 16,2 3-41-16,-2-3 34 0,0 0-34 0,7 9 35 15,-2 1-35-15,-5-10 39 0,0 0-39 0,9 19 39 16,3 7-39-16,0 3 8 15,-3 3-8-15,-1-8 9 0,-1-3-9 0,0 1 32 0,0 0-32 0,-2-5 32 16,2 1-32-16,-1-3 9 0,6 4-9 0,-7-5 10 16,2-3-10-16,-7-11 5 0,0 0-5 0,11 14 5 15,2 0-5-15,-13-14-4 0,0 0 4 0,23 5-4 16,1-5 4-16,-24 0-34 0,0 0 34 0,28-14-34 16,5-15 34-16,-33 29-19 0,0 0 19 0,34-37-18 15,4-13 18-15,-38 50-48 0,0 0 48 0,29-52-48 0,-4-4 48 16,-25 56-16-16,0 0 16 0,23-51-15 0,-6 1 15 15,-17 50-14-15,0 0 14 0,14-38-13 0,-2 9 13 0,-12 29 0 16,0 0 0-16,9-22 1 0,-2 8-1 16,-7 14 3-16,0 0-3 0,3-9 4 0,-1 3-4 0,-2 6 3 15,0 0-3-15,0 0 4 0,0 0-4 16,0 0 3-16,0 0-3 0,-3 8 3 0,-3 4-3 0,6-12 1 16,0 0-1-16,-5 14 2 0,2-2-2 0,3-12 1 15,0 0-1-15,-4 8 1 0,1-1-1 0,3-7 7 16,0 0-7-16,-2 7 8 0,2-2-8 0,0-5 22 15,0 0-22-15,0 2 23 0,0 0-23 0,0-2 13 0,0 0-13 16,0 0 14-16,0 3-14 0,0-3 28 16,0 0-28-16,0 0 28 0,-4 5-28 0,4-5 6 0,0 0-6 0,-1 5 6 15,1 6-6-15,0-11 1 0,0 0-1 0,0 27 2 16,1 11-2-16,-1-38 0 0,0 0 0 0,6 43 0 16,4 6 0-16,-10-49-2 0,0 0 2 0,9 55-1 15,-6 5 1-15,-3-60-2 0,0 0 2 0,5 62-1 16,1 1 1-16,-6-63 0 0,0 0 0 0,5 57 0 15,-2-4 0-15,-3-53 14 0,0 0-14 0,0 48 15 16,-3-9-15-16,3-39 35 0,0 0-35 0,-7 33 35 16,-3-4-35-16,10-29 29 0,0 0-29 0,-14 26 29 15,-4-4-29-15,18-22 45 0,0 0-45 0,-21 20 45 16,-5-1-45-16,2-3 56 0,-2-4-56 0,12-4 57 16,7-4-57-16,-2-1 33 0,-5 0-33 0,0 1 33 0,-3-1-33 15,-4-1-1-15,-2-4 1 0,2-1 0 0,0-4 0 16,21 7-120-16,0 0 120 0,-33-29-119 0,-7-16 119 15,40 45-99-15,0 0 99 0,-36-54-99 0,-1-15 99 16,-34-54-926-16</inkml:trace>
  <inkml:trace contextRef="#ctx0" brushRef="#br0" timeOffset="92968.439">19067 13979 348 0,'0'0'0'0,"0"-3"0"16,2-4 0-16,-2 7 4 0,0 0-4 0,4-4 5 15,-4 3-5-15,0 1 51 0,0 0-51 0,0 0 51 16,0 0-51-16,0 0 69 0,0 0-69 0,0 0 70 16,0 0-70-16,0 0 93 0,0 0-93 0,0 0 93 15,3 5-93-15,-3-5 88 0,0 0-88 0,5 0 89 0,-3 2-89 16,-2-2 73-16,0 0-73 0,5 5 73 15,4 0-73-15,-9-5 41 0,0 0-41 0,14 7 41 0,7 1-41 16,-21-8 30-16,0 0-30 0,29 14 30 0,3 1-30 16,-32-15 22-16,0 0-22 15,33 18 23-15,4 2-23 0,-8-3 9 0,-1 0-9 0,-7-3 10 0,-7-2-10 0,0 2-32 16,0-2 32-16,-6 0-32 0,-1 0 32 0,-7-12-176 16,0 0 176-16,11 22-175 0,-1 9 175 0,13 22-570 15</inkml:trace>
  <inkml:trace contextRef="#ctx0" brushRef="#br0" timeOffset="93835.122">20355 14563 651 0,'0'0'0'0,"-14"-3"0"0,-7-4 0 0,21 7 83 16,0 0-83-16,-5-2 84 0,13 4-84 16,-8-2 16-16,0 0-16 0,6 0 17 0,-3 0-17 0,-3 0 36 15,0 0-36-15,0 0 37 0,-2-5-37 0,2 5 26 16,0 0-26-16,-7-5 26 0,-3 0-26 0,10 5 12 16,0 0-12-16,-23-4 13 0,-10 1-13 0,33 3 7 15,0 0-7-15,-31-4 7 0,0 3-7 16,31 1 9-16,0 0-9 0,-32-2 9 0,3 2-9 0,29 0 13 15,0 0-13-15,-30 0 14 0,4 0-14 0,26 0 15 16,0 0-15-16,-21 0 15 0,2 2-15 0,19-2 9 16,0 0-9-16,-18 1 9 0,1 1-9 0,17-2 25 15,0 0-25-15,-14 5 26 0,-3 4-26 0,1 3 12 0,0 1-12 16,6 1 12-16,-1 2-12 0,1 4 5 0,1 6-5 16,0 1 5-16,-1 2-5 0,10-29 14 0,0 0-14 0,-5 36 15 15,3 7-15-15,2-43 8 0,0 0-8 0,0 36 8 16,5-5-8-16,-5-31 8 0,0 0-8 0,9 26 9 15,8-4-9-15,-17-22-1 0,0 0 1 0,25 2-1 16,4-14 1-16,-29 12-11 0,0 0 11 0,35-29-10 16,7-16 10-16,-42 45-41 0,0 0 41 0,33-51-40 15,2-9 40-15,-35 60-37 0,0 0 37 16,30-60-37-16,-10-5 37 0,-20 65-15 0,0 0 15 0,18-76-15 16,-4-8 15-16,-14 84 0 0,0 0 0 0,7-56 0 15,-5 13 0-15,-2 43 27 0,0 0-27 0,-2-36 27 0,-7 10-27 16,9 26 43-16,0 0-43 0,-7-20 44 15,-2 4-44-15,9 16 46 0,0 0-46 0,-5-12 46 0,0 4-46 16,5 8 12-16,0 0-12 0,-4-7 12 0,4 2-12 16,0 5 14-16,0 0-14 0,-5-4 15 0,4 4-15 15,1 0 25-15,0 0-25 0,-4-3 26 0,2 3-26 0,2 0 5 16,0 0-5-16,-5 0 6 0,3-2-6 0,2 2 16 16,0 0-16-16,0 0 17 0,-1 0-17 0,1 0 1 15,0 0-1-15,0 0 1 0,0 0-1 0,0 0 0 16,0 0 0-16,0 5 0 0,3 0 0 0,-3-5-27 15,0 0 27-15,11 26-27 0,4 15 27 0,-15-41-14 16,0 0 14-16,16 52-13 0,3 9 13 0,-7-2-20 16,0 1 20-16,-3-14-20 0,-4-9 20 0,-5-37-26 0,0 0 26 15,9 50-25-15,0 7 25 0,-9-57-71 16,0 0 71-16,7 44-70 0,1-4 70 0,-8-40-185 0,0 0 185 16,6 29-184-16,-1-10 184 0,7 29-455 0</inkml:trace>
  <inkml:trace contextRef="#ctx0" brushRef="#br0" timeOffset="94590.161">20411 14529 942 0,'0'0'0'0,"-6"-5"0"0,-2-4 0 16,8 9 53-16,0 0-53 0,-6-3 53 0,8 3-53 15,-2 0 36-15,0 0-36 0,0 0 37 0,5-4-37 16,-5 4 23-16,0 0-23 0,4 0 24 0,1-1-24 16,-5 1 55-16,0 0-55 0,4 0 56 15,-3-2-56-15,-1 2 79 0,0 0-79 0,0 0 79 0,4 0-79 16,-4 0 62-16,0 0-62 0,0 0 62 0,2 3-62 0,-2 1 33 16,1-1-33-16,1 6 33 0,0 1-33 0,-2-10 18 15,0 0-18-15,3 26 18 0,6 8-18 0,-9-34 1 16,0 0-1-16,3 29 2 0,3 0-2 0,-6-29 10 15,0 0-10-15,8 26 11 0,5-2-11 0,-13-24 0 16,0 0 0-16,19 12 0 0,9-7 0 0,-28-5-2 16,0 0 2-16,31-8-1 0,6-13 1 0,-4 1-6 15,-2-11 6-15,-7 3-6 0,-3 1 6 0,-21 27-1 16,0 0 1-16,18-29-1 0,-4 0 1 16,-14 29 27-16,0 0-27 0,8-23 27 0,-1 5-27 0,-7 18 43 0,0 0-43 0,2-12 44 15,0 0-44-15,-2 12 27 0,0 0-27 0,3-7 27 16,3 2-27-16,-6 5 28 0,0 0-28 0,3-2 28 15,-1 2-28-15,-2 0 8 0,0 0-8 0,0 0 8 16,3 3-8-16,-3-3 10 0,0 0-10 0,0 0 11 16,0 4-11-16,0-4 3 0,0 0-3 0,0 0 4 15,0 0-4-15,0 0 6 0,0 0-6 0,0 0 7 16,0 0-7-16,0 0 13 0,0 0-13 0,0 0 13 16,-7 5-13-16,7-5-25 0,0 0 25 0,-3 14-24 15,1 4 24-15,2 6-61 0,0 5 61 0,0-6-60 16,2-3 60-16,-2-20-49 0,0 0 49 0,3 43-49 15,4 9 49-15,-7-52-51 0,0 0 51 0,9 61-51 16,1 11 51-16,1-12-23 0,-1 0 23 0,-3-14-22 16,-3-8 22-16,-2 1-20 0,-1-1 20 0,1-5-19 0,0-6 19 15,-2-27-26-15,0 0 26 0,-2 36-26 0,-3 2 26 16,5-38 2-16,0 0-2 0,-4 29 2 0,1-7-2 0,3-22 16 16,0 0-16-16,-9 22 17 0,-3-1-17 0,12-21 39 15,0 0-39-15,-23 17 40 0,-6 0-40 16,29-17 37-16,0 0-37 0,-30 7 38 0,0-2-38 0,30-5 33 15,0 0-33-15,-27 2 34 0,-1-2-34 16,28 0 33-16,0 0-33 0,-21-2 34 0,5-1-34 16,16 3 22-16,0 0-22 0,-12-9 22 0,5-4-22 0,7 13 5 15,0 0-5-15,5-16 5 0,4-1-5 0,-9 17-33 16,0 0 33-16,17-19-32 0,9-3 32 0,-26 22-216 16,0 0 216-16,25-24-216 0,-3-2 216 0,25-22-921 0</inkml:trace>
  <inkml:trace contextRef="#ctx0" brushRef="#br0" timeOffset="96508.69">21546 14508 191 0,'0'0'0'0,"9"0"0"16,0 0 0-16,-9 0 74 0,0 0-74 0,3 0 74 15,-6 0-74-15,3 0 71 0,0 0-71 0,-4 0 72 16,1 4-72-16,3-4 57 0,0 0-57 0,-2 0 57 15,-5 0-57-15,7 0 58 0,0 0-58 0,-5 0 58 16,1 0-58-16,4 0 50 0,0 0-50 0,-5 0 51 16,2 0-51-16,3 0 54 0,0 0-54 0,-4 0 55 15,3 0-55-15,1 0 55 0,0 0-55 0,0 0 55 0,-6 0-55 16,6 0 55-16,0 0-55 0,0 0 56 0,0 0-56 16,0 0 56-16,0 0-56 0,6 0 56 0,2 0-56 15,-8 0 39-15,0 0-39 0,12 0 40 0,6 0-40 16,-18 0 41-16,0 0-41 0,24 2 41 0,6-1-41 0,-30-1 9 15,0 0-9-15,29 4 10 0,6 1-10 16,-35-5 13-16,0 0-13 0,32 3 13 0,1 2-13 0,-33-5 16 16,0 0-16-16,31 4 17 0,-1-1-17 0,-30-3 7 15,0 0-7-15,29 2 8 0,3 0-8 0,-32-2 3 16,0 0-3-16,22 1 4 0,-4 1-4 0,-18-2 7 16,0 0-7-16,15 2 7 0,-6 1-7 0,-9-3-35 0,0 0 35 15,5 0-35-15,-1 0 35 0,-4 0-104 0,0 0 104 16,0 0-104-16,0 0 104 0,0 0-144 0,0 0 144 15,-5 2-144-15,-2 0 144 0,-5 1-627 0</inkml:trace>
  <inkml:trace contextRef="#ctx0" brushRef="#br0" timeOffset="96793.923">21348 14769 908 0,'0'0'0'0,"9"-4"0"16,4-1 0-16,-13 5 77 0,0 0-77 0,9-1 78 16,2-1-78-16,-11 2 51 0,0 0-51 0,21 0 52 0,10 2-52 15,0-1 3-15,4-1-3 0,-2 4 3 0,-1-4-3 16,-32 0 1-16,0 0-1 0,38 5 2 0,4 2-2 0,-42-7 0 15,0 0 0-15,47 10 1 0,-2 2-1 0,-45-12-19 16,0 0 19-16,47 17-18 0,2-1 18 0,-49-16-174 16,0 0 174-16,42 18-174 0,-1 1 174 0,40 19-490 15</inkml:trace>
  <inkml:trace contextRef="#ctx0" brushRef="#br0" timeOffset="100508.661">22527 14288 225 0,'0'0'0'0,"-3"-6"0"0,-1-4 0 0,3 7 38 16,1 3-38-16,0 0 38 0,3 0-38 15,-3 0 22-15,5 1-22 0,-5-1 22 0,4 2-22 0,-4-2 7 16,0 0-7-16,0 0 7 0,0 0-7 0,0 0 34 15,0 0-34-15,0 0 34 0,0 0-34 0,0 0 15 16,0 4-15-16,0-4 15 0,0 0-15 0,0 0 30 16,0 0-30-16,0 0 30 0,0 0-30 0,0 0 12 15,0 0-12-15,0 0 12 0,0 0-12 0,0 0 19 0,0 0-19 16,0 0 20-16,0 0-20 0,0 0 14 0,0 0-14 16,0 0 15-16,0 0-15 0,0 0 26 0,0 0-26 0,0 0 26 15,0 0-26-15,0 0 2 0,0 0-2 0,0 0 3 16,0 0-3-16,0 0 3 0,0 0-3 0,0 0 3 15,0 0-3-15,0 0 2 0,0 0-2 0,0 0 2 16,0 0-2-16,0 0 1 0,0 0-1 0,0 0 1 16,0 0-1-16,0 0 0 0,0 0 0 0,0 0 0 15,0 0 0-15,0 0-2 0,0 0 2 0,0 0-1 16,0 0 1-16,0 0-20 0,0 0 20 0,0 0-19 16,0 0 19-16,0 0-50 0,0 0 50 0,0 0-49 15,0 0 49-15,0 0-56 0,0 0 56 0,0 0-56 16,0 0 56-16,0 0-95 0,0 0 95 0,0 0-94 15,0 0 94-15,0 0-94 0</inkml:trace>
  <inkml:trace contextRef="#ctx0" brushRef="#br0" timeOffset="102633.656">22675 14248 203 0,'0'0'0'0,"0"-5"0"16,2-4 0-16,0 8 102 0,0-3-102 0,-2 4 103 15,0 0-103-15,0 0 106 0,0 0-106 0,0 0 107 16,0 0-107-16,0 0 84 0,0 0-84 0,0 0 85 15,0 0-85-15,0 0 56 0,0 0-56 0,0 0 57 16,0 0-57-16,0 0 46 0,0 0-46 0,3-1 47 16,2-5-47-16,-5 6 29 0,0 0-29 0,7-5 29 15,0-2-29-15,-7 7 8 0,0 0-8 0,11-8 9 0,-3-1-9 16,-8 9 29-16,0 0-29 0,7-8 29 0,4-3-29 16,-11 11 10-16,0 0-10 0,15-6 11 0,5-1-11 15,-20 7 28-15,0 0-28 0,15-4 28 0,-1 4-28 0,-14 0 0 16,0 0 0-16,19 2 0 15,2 3 0-15,-21-5-26 0,0 0 26 0,19 7-26 0,1 3 26 0,1-3-38 16,1 2 38-16,-10-2-37 0,-1-1 37 0,1 1-56 16,-2-2 56-16,-3 2-56 0,0-2 56 0,-3 4-50 15,1 1 50-15,-3-3-49 0,0-5 49 0,-2-2-38 16,0 0 38-16,-2 10-38 0,0 6 38 0,2-16-18 16,0 0 18-16,-12 23-18 0,-9 7 18 0,21-30-6 15,0 0 6-15,-23 34-6 0,-4 4 6 0,27-38-9 16,0 0 9-16,-32 36-9 0,-6 1 9 0,38-37-3 15,0 0 3-15,-30 31-3 0,1-4 3 0,-1-3 0 0,2-1 0 0,14-13 0 16,9-3 0-16,-2 0 0 0,2-2 0 16,-4 2 1-16,-1 0-1 0,-1-1 24 0,-1 1-24 0,7-2 25 15,1-3-25-15,1 2 32 0,-1-4-32 0,4 0 32 16,0 0-32-16,-3 0 47 0,-1 1-47 0,4-1 48 16,-3 2-48-16,3-2 69 0,-5 0-69 0,5 0 69 15,0 0-69-15,0 0 58 0,-4-2-58 0,4 2 59 16,0 0-59-16,0 0 47 0,0 0-47 0,0 0 48 15,0 0-48-15,0 0 38 0,-3 0-38 0,3 0 38 16,0 0-38-16,0 0 9 0,0 0-9 0,0 0 9 16,0 0-9-16,0 0 37 0,0 0-37 0,0 0 37 15,0 0-37-15,0 0 1 0,3-1-1 0,1 1 2 16,1-4-2-16,-2 2 13 0,6 2-13 0,0-1 13 0,1-1-13 16,-10 2 24-16,0 0-24 0,14-2 25 0,4 2-25 15,-18 0 2-15,0 0-2 0,19 0 3 16,3-1-3-16,-22 1 3 0,0 0-3 0,25 0 3 0,3-2-3 0,-28 2 5 15,0 0-5-15,26 0 6 0,2 2-6 0,-28-2 0 16,0 0 0-16,26 3 0 0,0 2 0 0,-5 0 0 16,-2 0 0-16,-7 1 0 0,-5-5 0 0,2 3-3 15,-4-3 3-15,0 1-3 0,0-2 3 0,-5 0-37 16,0 0 37-16,0 0-36 0,0 0 36 0,2 4-47 16,2-1 47-16,-4-3-46 0,1 3 46 0,-1-3-92 15,0 0 92-15,0 0-91 0,0 0 91 0,0 0-165 0,0 0 165 16,0 0-164-16,0 0 164 0,0 0-168 0,0 0 168 15,0 0-167-15,0 0 167 0,0 0-295 0</inkml:trace>
  <inkml:trace contextRef="#ctx0" brushRef="#br0" timeOffset="103228.08">22599 14844 225 0,'0'0'0'0,"12"-7"0"0,7-3 0 16,-19 10 13-16,0 0-13 0,7-5 14 0,-4 3-14 0,-3 2 19 15,0 0-19-15,0 0 20 0,0 0-20 0,0 0 40 16,0 0-40-16,0 0 41 0,-3 2-41 16,3-2 63-16,0 0-63 0,0 0 64 0,-3 2-64 0,3-2 44 15,0 0-44-15,0 0 44 0,-4 3-44 0,4-3 61 16,0 0-61-16,0 0 61 0,0 0-61 0,0 0 57 16,0 0-57-16,0 0 57 0,0 0-57 0,0 0 56 15,0 0-56-15,0 0 56 0,0 0-56 0,0 0 45 16,0 0-45-16,0 0 45 0,0 0-45 0,0 0 30 15,0 0-30-15,0 0 30 0,0 0-30 0,0 0 39 0,0 0-39 16,0 0 40-16,-2 4-40 0,2-4 23 0,0 0-23 16,0 0 24-16,0 0-24 0,0 0 10 0,0 0-10 0,4 0 10 15,3 1-10-15,-7-1 29 0,0 0-29 0,12 2 29 16,5 0-29-16,-17-2 18 0,0 0-18 0,25 1 18 16,8-1-18-16,-33 0 26 0,0 0-26 0,36 0 26 15,8-1-26-15,-44 1 33 0,0 0-33 0,44 0 33 16,-4 0-33-16,-40 0 42 0,0 0-42 0,38 1 42 15,-3 5-42-15,-35-6 24 0,0 0-24 0,28 1 25 16,-7 3-25-16,-21-4 12 0,0 0-12 0,19 5 12 16,-5 0-12-16,-14-5 11 0,0 0-11 0,12 5 11 15,-2 2-11-15,-10-7 1 0,0 0-1 0,9 7 1 16,-2 0-1-16,-7-7-63 0,0 0 63 0,5 5-62 16,-1 0 62-16,-4-5-166 0,0 0 166 0,3 3-166 0,-1 1 166 15,3 3-774-15</inkml:trace>
  <inkml:trace contextRef="#ctx0" brushRef="#br0" timeOffset="104841.588">22773 15146 102 0,'0'0'0'0,"10"0"0"0,10-2 0 16,-20 2 75-16,0 0-75 0,8 0 75 16,1-2-75-16,-9 2 90 0,0 0-90 0,2 0 90 0,-1 0-90 15,-1 0 77-15,0 0-77 0,0 0 78 0,0 0-78 0,0 0 60 16,0 0-60-16,0 0 60 0,-3 2-60 0,3-2 36 16,0 0-36-16,-4 2 36 0,1-2-36 0,3 0 46 15,0 0-46-15,-2 0 46 0,-3 0-46 0,5 0 0 16,0 0 0-16,-3 0 0 0,1 0 0 0,2 0 3 15,0 0-3-15,0 0 3 0,-4 0-3 0,4 0 20 0,0 0-20 16,0 0 20-16,0 0-20 0,0 0 37 0,0 0-37 16,0 0 37-16,0 0-37 0,0 0 37 0,0 0-37 15,0 0 37-15,0 0-37 0,0 0 39 0,0 0-39 16,0 0 39-16,4-2-39 0,-4 2 34 0,0 0-34 0,3-3 35 16,1-1-35-16,-4 4 15 0,0 0-15 0,5-3 15 15,2-4-15-15,-7 7 6 0,0 0-6 0,5-5 7 16,2 0-7-16,-7 5 4 0,0 0-4 15,7-5 4-15,4-1-4 0,-11 6 29 0,0 0-29 0,8-3 29 16,3 1-29-16,-11 2 0 0,0 0 0 0,10 0 0 16,2 0 0-16,-1 2 2 0,1 1-2 0,-3-1 2 15,-4 0-2-15,2 0 6 0,0-2-6 0,0 1 6 16,0-1-6-16,-2 2-11 0,2-2 11 0,-4 2-10 16,3-1 10-16,-6 3-41 0,1-1 41 0,1 1-40 15,-2 1 40-15,2 2-32 0,1 1 32 0,-3 2-32 0,0 1 32 16,0-11-15-16,0 0 15 0,-7 24-15 0,-5 10 15 15,12-34-13-15,0 0 13 0,-10 29-13 0,1-1 13 16,9-28-4-16,0 0 4 0,-12 24-4 0,3-6 4 16,9-18-3-16,0 0 3 0,-9 16-3 0,1-4 3 15,8-12-2-15,0 0 2 0,-5 8-1 0,1-1 1 0,4-7-4 16,0 0 4-16,-2 5-3 0,1-3 3 0,1-2 19 16,0 0-19-16,0 0 20 0,0 0-20 0,0 0 25 15,0 0-25-15,0 0 26 0,0-3-26 0,0 3 9 16,0 0-9-16,0 0 9 0,3-6-9 15,-3 6 29-15,0 0-29 0,4-3 29 0,1 0-29 0,-5 3 5 16,0 0-5-16,3-4 5 0,2 1-5 0,-5 3 9 0,0 0-9 16,9-2 10-16,-2 0-10 0,-7 2 8 0,0 0-8 15,9-1 9-15,0 1-9 0,-9 0 8 16,0 0-8-16,8 0 8 0,3 0-8 0,-11 0 8 0,0 0-8 0,10 1 8 16,1 1-8-16,-11-2-1 0,0 0 1 0,10 5-1 15,-1-3 1-15,-9-2-2 0,0 0 2 0,14 5-1 16,-4 2 1-16,-10-7-6 0,0 0 6 0,12 8-5 15,2 1 5-15,-14-9-15 0,0 0 15 0,13 10-14 16,0 1 14-16,0 1-8 0,-3 0 8 0,-3-4-8 16,-2-3 8-16,-5-5-9 0,0 0 9 0,6 14-9 15,1 3 9-15,-7-17-15 0,0 0 15 0,5 16-15 16,-2 1 15-16,-3-17-15 0,0 0 15 0,4 17-14 16,1 0 14-16,-5 0-9 0,0 2 9 0,0-9-9 15,0-5 9-15,0-5-4 0,0 0 4 0,-5 16-4 16,-6 6 4-16,11-22 1 0,0 0-1 0,-8 17 2 0,2 0-2 15,6-17 65-15,0 0-65 0,-12 16 65 0,0-1-65 16,12-15 76-16,0 0-76 0,-14 14 76 16,-3-2-76-16,17-12 50 0,0 0-50 0,-25 8 51 0,-6-1-51 15,31-7 1-15,0 0-1 0,-37 0 2 0,-5-3-2 0,42 3-50 16,0 0 50-16,-43-10-49 0,-9-6 49 0,52 16-164 16,0 0 164-16,-51-14-164 0,-1-1 164 15,-51-14-749-15</inkml:trace>
  <inkml:trace contextRef="#ctx0" brushRef="#br0" timeOffset="109039.515">23647 14495 214 0,'0'0'0'0,"0"0"0"0,-5-2 0 0,5 2-6 16,0 0 6-16,0 0-5 0,5-3 5 0,-5 3-15 15,0 0 15-15,6-2-14 0,1 0 14 0,-7 2-1 16,0 0 1-16,5-1 0 0,0 1 0 0,-5 0 32 16,0 0-32-16,4 0 33 0,-1 0-33 0,-3 0 75 15,0 0-75-15,0 0 75 0,4-4-75 0,-4 4 71 0,0 0-71 16,0 0 71-16,0 0-71 0,0 0 56 0,0 0-56 15,0 0 57-15,0 0-57 0,0 0 42 0,0 0-42 16,0 0 42-16,0 0-42 0,0 0 41 0,0 0-41 0,0 0 41 16,0 0-41-16,0 0 39 0,0 0-39 15,0 0 40-15,0 0-40 0,0 0 34 0,0 0-34 0,0 0 34 16,0 0-34-16,0 0 23 0,0 0-23 0,0 0 24 16,0 0-24-16,0 0 35 0,0 0-35 0,0 0 36 15,0 0-36-15,0 0 30 0,0 0-30 0,0 5 30 16,1 6-30-16,-1-11 14 0,0 0-14 0,9 17 15 15,3 7-15-15,-12-24 36 0,0 0-36 0,14 27 37 16,2 6-37-16,-16-33 29 16,0 0-29-16,14 32 29 0,1 1-29 0,-15-33 32 0,0 0-32 0,14 27 33 15,0-1-33-15,-14-26 38 0,0 0-38 0,19 20 38 16,6-9-38-16,-3-5 8 0,3-4-8 0,-4-5 8 16,-4-8-8-16,4-2 37 0,-5-6-37 0,-1 0 38 0,1-1-38 15,-16 20 5-15,0 0-5 0,16-30 5 0,1 0-5 16,-17 30 18-16,0 0-18 0,18-30 18 0,1 1-18 15,-19 29 39-15,0 0-39 0,12-25 39 0,-3 6-39 0,-9 19 18 16,0 0-18-16,7-14 19 0,-7 6-19 16,0 8-6-16,0 0 6 0,0-9-5 0,0 6 5 0,0 3-38 15,0 0 38-15,0-6-37 0,-4 5 37 0,4 1-30 16,0 0 30-16,0 0-30 0,0 0 30 0,0 0-46 16,0 0 46-16,0 0-45 0,-3 1 45 0,3-1-26 15,0 0 26-15,0 0-26 0,0 0 26 0,0 0-28 0,0 0 28 16,0 0-28-16,-2 2 28 0,2-2-8 0,0 0 8 15,0 0-8-15,-5 4 8 0,5-4-5 16,0 0 5-16,0 0-5 0,0 0 5 0,0 0-14 0,0 0 14 16,-4 1-13-16,1 6 13 15,-2 3-4-15,-2 4 4 0,1-2-3 0,3 0 3 0,1 3-12 0,0 4 12 0,1 5-12 16,1 4 12-16,0-28-24 0,0 0 24 16,-2 39-23-16,0 11 23 0,2-50-7 0,0 0 7 0,0 56-7 15,4 8 7-15,-1-6-17 0,2-3 17 0,-5-18-17 16,0-11 17-16,0 2 0 0,0-4 0 15,0 8 0-15,0 6 0 0,0-38 0 0,0 0 0 0,-5 32 0 16,0 1 0-16,5-33 18 0,0 0-18 0,-5 29 18 16,-2-2-18-16,7-27 34 0,0 0-34 0,-7 24 34 15,0-5-34-15,7-19 36 0,0 0-36 0,-12 19 36 16,-2-3-36-16,14-16 44 0,0 0-44 0,-21 13 44 16,-2-1-44-16,23-12 35 0,0 0-35 0,-36 5 36 0,-6-6-36 15,42 1 4-15,0 0-4 0,-44-9 4 0,-3-8-4 0,47 17-7 16,0 0 7-16,-43-22-7 0,1-6 7 15,7 6-130-15,7-5 130 0,4 3-130 0,6-2 130 0,18 26-164 16,0 0 164-16,-10-38-163 0,6-5 163 16,-10-41-578-16</inkml:trace>
  <inkml:trace contextRef="#ctx0" brushRef="#br0" timeOffset="109722.271">23996 13741 483 0,'0'0'0'0,"0"0"0"16,5 0 0-16,-5 0 82 0,2-5-82 0,-2 5 82 15,0-5-82-15,0 0 7 0,0-1-7 0,2 0 7 16,1-1-7-16,-3 7 4 0,0 0-4 0,11-9 5 16,2-3-5-16,-13 12 8 0,0 0-8 0,20-12 8 15,4-2-8-15,-24 14 35 0,0 0-35 0,30-8 35 0,1 1-35 16,-31 7 27-16,0 0-27 0,31-2 27 0,1 6-27 15,-8-1 40-15,-5 4-40 0,-5-2 40 0,-5 0-40 16,-2 2 50-16,-4 2-50 0,1-1 51 0,-2 3-51 0,-2-11 36 16,0 0-36-16,-6 22 36 0,-6 10-36 15,12-32 46-15,0 0-46 0,-14 31 46 0,-3 5-46 0,17-36 28 16,0 0-28-16,-18 31 28 0,-1 2-28 0,19-33 17 16,0 0-17-16,-14 27 17 0,0-5-17 0,14-22 11 15,0 0-11-15,-10 17 11 0,3-5-11 0,7-12-1 16,0 0 1-16,-5 11 0 0,3-6 0 0,2-5-34 0,0 0 34 15,-4 3-34-15,8-1 34 0,-4-2-11 16,0 0 11-16,5-5-11 0,6-5 11 0,-11 10-8 0,0 0 8 16,8-11-8-16,3-1 8 0,-11 12-9 15,0 0 9-15,8-7-9 0,1-3 9 0,-9 10-8 0,0 0 8 16,7-5-7-16,-2 2 7 0,-5 3-8 0,0 0 8 0,7 0-7 16,0 1 7-16,-7-1-8 0,0 0 8 0,7 5-8 15,0-1 8-15,-7-4-24 0,0 0 24 0,5 5-23 16,-1 2 23-16,-4-7 5 0,0 0-5 0,2 8 6 15,1 1-6-15,-3-9 32 0,0 0-32 0,-5 15 33 16,1 4-33-16,4-19 17 0,0 0-17 0,-13 21 17 16,-3 3-17-16,16-24 32 0,0 0-32 0,-18 22 32 15,-2-1-32-15,20-21 5 0,0 0-5 0,-21 18 5 16,-2 1-5-16,23-19-77 0,0 0 77 0,-16 14-76 16,1-4 76-16,15-10-169 0,0 0 169 0,-14 9-168 0,-4-9 168 15,-13 8-456-15</inkml:trace>
  <inkml:trace contextRef="#ctx0" brushRef="#br0" timeOffset="110157.109">24585 13496 919 0,'0'0'0'0,"-4"10"0"16,-5 9 0-16,9-19 16 0,0 0-16 0,-6 22 17 15,-1 6-17-15,7-28-60 0,0 0 60 0,-9 26-60 16,-2-1 60-16,-1-1-60 0,-2 0 60 0,6-8-59 15,4-8 59-15,-5 4 9 0,1 2-9 0,-1 6 10 16,-5 1-10-16,14-21 70 0,0 0-70 0,-16 34 70 16,-1 7-70-16,17-41 62 0,0 0-62 0,-18 50 63 15,-1 7-63-15,0-6 51 0,0 0-51 0,0-10 51 16,1-8-51-16,18-33 34 0,0 0-34 0,-24 46 34 16,-6 7-34-16,30-53 33 0,0 0-33 0,-26 50 33 15,2 0-33-15,24-50 13 0,0 0-13 0,-19 39 13 0,3-8-13 16,16-31 20-16,0 0-20 0,-12 24 20 0,5-7-20 15,7-17-34-15,0 0 34 0,-5 14-33 0,1-6 33 16,4-8-75-16,0 0 75 0,4-10-74 0,3-19 74 16,3-9-734-16</inkml:trace>
  <inkml:trace contextRef="#ctx0" brushRef="#br0" timeOffset="110756.034">24339 14253 975 0,'0'0'0'0,"0"-8"0"0,2-4 0 0,-2 12 34 16,0 0-34-16,9-28 35 0,4-6-35 0,-13 34-89 0,0 0 89 0,20-36-89 15,4-5 89-15,-24 41-26 0,0 0 26 0,24-34-26 16,3 1 26-16,-27 33-33 0,0 0 33 0,24-22-32 15,0 5 32-15,-24 17 7 0,0 0-7 0,21-9 7 16,0 6-7-16,-21 3 34 0,0 0-34 0,21 5 35 16,2 10-35-16,-23-15 37 0,0 0-37 0,19 14 37 15,-7 7-37-15,-12-21 44 0,0 0-44 0,10 22 45 16,-3 3-45-16,-7-25 35 0,0 0-35 0,0 30 36 16,-3 4-36-16,3-34 34 0,0 0-34 0,-9 32 34 15,-6 3-34-15,15-35 49 0,0 0-49 0,-16 31 50 16,0-1-50-16,16-30 18 0,0 0-18 0,-19 29 19 0,0-5-19 15,19-24 32-15,0 0-32 0,-18 21 33 16,1-4-33-16,17-17 5 0,0 0-5 0,-14 14 6 0,2-4-6 16,12-10 5-16,0 0-5 0,-11 9 5 0,3-4-5 0,8-5 21 15,0 0-21-15,-7 7 21 0,2-7-21 16,5 0 21-16,0 0-21 0,-6 1 21 0,1-1-21 0,5 0 50 16,0 0-50-16,-3 0 50 0,1 0-50 15,2 0 4-15,0 0-4 0,0 0 5 0,0-5-5 16,0 5 20-16,0 0-20 0,2-3 20 0,1-2-20 0,-3 5 3 15,0 0-3-15,5-4 4 0,2 1-4 0,-7 3 6 16,0 0-6-16,11 0 7 0,3 0-7 0,-14 0 0 16,0 0 0-16,19 3 1 0,3 4-1 0,-22-7 0 0,0 0 0 15,27 9 1-15,0-4-1 0,-27-5-6 0,0 0 6 16,27 7-6-16,-3 1 6 0,-24-8-46 0,0 0 46 0,19 7-45 16,-3 0 45-16,-16-7-94 0,0 0 94 0,12 2-94 15,-1-2 94-15,-11 0-147 0,0 0 147 0,5-9-147 16,-5-5 147-16,5-8-673 0</inkml:trace>
  <inkml:trace contextRef="#ctx0" brushRef="#br0" timeOffset="111237.745">24942 13542 919 0,'0'0'0'0,"0"0"0"0,0 0 0 0,0 0 51 15,0 0-51-15,0 0 51 0,0 4-51 0,0-4 0 16,0 0 0-16,0 5 0 0,0 0 0 0,0-5-5 15,0 0 5-15,0 5-5 0,0 2 5 0,0-7-5 16,0 0 5-16,0 7-5 0,0 1 5 0,0-8 2 16,0 0-2-16,-4 12 3 0,1 4-3 0,1 3 24 0,2 1-24 15,0-3 25-15,2 0-25 0,0 6 15 16,3 2-15-16,-5 8 15 0,2 3-15 16,-2-36 29-16,0 0-29 0,1 51 29 0,3 13-29 0,-4-64 5 15,0 0-5-15,7 75 6 0,1 14-6 0,-8-89 17 0,0 0-17 16,9 127 17-16,2 27-17 0,-11-154 8 0,0 0-8 0,7 163 9 15,0 15-9-15,-7-178 3 0,0 0-3 0,3 165 4 16,-1-4-4-16,-2-161 31 0,0 0-31 0,7 142 31 16,3-12-31-16,-10-130 25 0,0 0-25 0,11 104 26 15,-1-20-26-15,-10-84 39 0,0 0-39 0,14 69 39 16,2-16-39-16,-16-53 1 0,0 0-1 0,10 34 1 16,-3-15-1-16,-7-19-87 0,0 0 87 0,4 10-86 15,-3-10 86-15,-1 0-137 0,0 0 137 0,-5-17-137 16,-5-14 137-16,-6-17-625 0</inkml:trace>
  <inkml:trace contextRef="#ctx0" brushRef="#br0" timeOffset="111869.719">25200 15694 763 0,'0'0'0'15,"-9"-7"0"-15,-5-7 0 0,14 14 15 0,0 0-15 0,0 0 16 16,9 9-16-16,-9-9-56 0,0 0 56 0,5 7-55 15,2 1 55-15,-7-8-33 0,0 0 33 0,3 7-32 16,1-2 32-16,-4-5 3 0,0 0-3 0,2 4 3 16,-2-1-3-16,0-3 29 0,0 0-29 0,-2 4 29 15,-2 1-29-15,4-5 49 0,0 0-49 0,-7 7 50 16,-1 0-50-16,8-7 43 0,0 0-43 0,-11 8 43 16,1 2-43-16,10-10 47 0,0 0-47 0,-11 9 47 15,3-1-47-15,8-8 47 0,0 0-47 0,-9 9 48 16,-5 3-48-16,14-12 42 0,0 0-42 0,-12 10 42 15,1 2-42-15,11-12 47 0,0 0-47 0,-12 14 47 16,2 1-47-16,10-15 47 0,0 0-47 0,-9 16 47 0,0 1-47 16,9-17 47-16,0 0-47 0,-5 19 48 0,2 0-48 0,3-19 37 15,0 0-37-15,0 20 37 0,3 3-37 16,-3-23 9-16,0 0-9 0,9 25 10 0,5 3-10 0,-14-28 13 16,0 0-13-16,19 24 13 0,7-4-13 0,-26-20-1 15,0 0 1-15,28 16-1 0,3-3 1 16,-31-13-18-16,0 0 18 0,32 2-18 0,1-7 18 0,-4-5 1 15,1-6-1-15,-6 1 1 0,-3-2-1 0,-21 17 7 16,0 0-7-16,19-21 8 0,-3-1-8 0,-16 22 39 16,0 0-39-16,14-24 40 0,-4 0-40 0,-10 24 37 0,0 0-37 15,9-21 37-15,0 1-37 0,-9 20 55 0,0 0-55 16,2-17 56-16,-4 1-56 0,2 16 43 0,0 0-43 16,-11-20 44-16,-6-4-44 0,17 24-19 15,0 0 19-15,-24-31-18 0,-8-7 18 0,32 38-58 0,0 0 58 16,-42-48-57-16,-8-8 57 0,-42-49-1216 0</inkml:trace>
  <inkml:trace contextRef="#ctx0" brushRef="#br0" timeOffset="112721.771">25121 12898 695 0,'0'0'0'0,"-5"-5"0"16,-4-4 0-16,9 9 22 0,0 0-22 0,0 0 23 15,4 0-23-15,-4 0-23 0,0 0 23 0,3 2-22 16,3 2 22-16,-6-4-109 0,0 0 109 0,3 3-109 15,0-1 109-15,-3-2-69 0,0 0 69 0,2 3-68 16,0-1 68-16,-2-2 9 0,0 0-9 0,0 0 10 0,0 3-10 16,0-3 55-16,0 0-55 0,-10 11 56 0,-10 6-56 15,20-17 82-15,0 0-82 0,-19 22 82 0,-2 7-82 16,21-29 75-16,0 0-75 0,-21 31 75 0,-1 5-75 16,22-36 52-16,0 0-52 0,-19 29 52 0,3-2-52 0,16-27 35 15,0 0-35-15,-11 24 35 0,-1-5-35 0,4 0 33 16,-1-2-33-16,4-6 34 0,3-5-34 0,0 0 13 15,0 0-13-15,2-4 13 0,0-2-13 0,0 0 12 16,0 0-12-16,0 0 13 0,0 0-13 0,-1 4 16 16,-1-1-16-16,0 0 17 0,2 1-17 0,0-3 8 15,0 1-8-15,0-2 8 0,0 4-8 0,0-4 3 16,0 0-3-16,0 0 4 0,0 0-4 0,0 0 7 16,5 1-7-16,1-1 7 0,1 0-7 0,-7 0 3 0,0 0-3 15,10 0 3-15,2-1-3 0,-12 1 1 16,0 0-1-16,16-2 2 0,1 0-2 0,-17 2 0 0,0 0 0 0,19-2 0 15,4 2 0-15,-23 0 0 0,0 0 0 0,23 2 0 16,1 2 0-16,-24-4-5 0,0 0 5 0,21 5-5 16,-2-4 5-16,-19-1-15 0,0 0 15 0,16 4-14 15,-2-1 14-15,-2 1-62 0,0 1 62 0,-5-3-61 16,-2-1 61-16,-5-1-137 0,0 0 137 0,4 0-136 16,-2 0 136-16,-2 0-146 0,0 0 146 0,-2-3-146 15,-2-2 146-15,-1-4-225 0</inkml:trace>
  <inkml:trace contextRef="#ctx0" brushRef="#br0" timeOffset="113073.8">25100 13097 270 0,'0'0'0'0,"4"7"0"0,1 5 0 0,-5-12 42 16,0 0-42-16,0 0 43 15,4 0-43-15,-4 0 69 0,0 0-69 0,0-4 69 0,0-1-69 0,0 5 88 16,0 0-88-16,0-3 88 0,0-2-88 0,0 5 85 16,0 0-85-16,0-4 85 0,1 1-85 0,-1 3 76 15,0 0-76-15,0 0 77 0,2-4-77 0,-2 4 58 16,0 0-58-16,0 0 58 0,2-3-58 0,-2 3 35 0,0 0-35 16,0 0 36-16,0 0-36 0,0 0 10 0,0 0-10 15,0 0 10-15,0 0-10 0,0 0 19 0,0 0-19 16,2 5 20-16,1 2-20 0,-3-7 13 0,0 0-13 0,7 19 14 15,5 10-14-15,-12-29 4 0,0 0-4 0,12 39 5 16,4 9-5-16,-16-48-2 0,0 0 2 0,14 53-1 16,0 9 1-16,-14-62-115 0,0 0 115 0,10 58-114 15,1 4 114-15,-11-62-137 0,0 0 137 0,5 48-137 16,-1-9 137-16,4 49-482 0</inkml:trace>
  <inkml:trace contextRef="#ctx0" brushRef="#br0" timeOffset="113572.979">25689 14673 707 0,'0'0'0'16</inkml:trace>
  <inkml:trace contextRef="#ctx0" brushRef="#br0" timeOffset="113901.104">25715 14678 135 0,'0'0'0'0,"0"0"0"16,4-3 0-16,-4 3 68 0,3-4-68 0,-3 4 68 0,0 0-68 15,0 0 118-15,0 0-118 0,0 0 118 0,0 0-118 0,0 0 105 16,0 0-105-16,0 0 105 0,0 0-105 0,0 0 79 16,0 0-79-16,0 0 79 0,0 0-79 15,0 0 66-15,0 0-66 0,0 0 67 0,0 0-67 0,0 0 53 16,0 0-53-16,0 0 54 0,0 0-54 0,0 0 50 16,0 0-50-16,0 0 50 0,0 0-50 0,0 0 42 15,6 0-42-15,-3 0 43 0,2 2-43 0,2-2 58 0,0 0-58 16,2 0 58-16,3-2-58 0,4 2 49 0,5 0-49 15,0 0 50-15,1 0-50 0,-22 0 22 16,0 0-22-16,30 0 23 0,6 2-23 0,-36-2 43 0,0 0-43 0,37 0 43 16,1-2-43-16,-5 4 13 0,-1 1-13 15,-8-1 14-15,-3-2-14 0,-4 2 31 0,-1-2-31 16,-4 2 31-16,-1-2-31 0,-1 1 5 16,-1 3-5-16,-2-4 6 0,-4 0-6 0,3 0-1 0,-1 1 1 0,-5-1 0 15,3 0 0-15,-3 0-73 0,0 0 73 0,0 0-72 16,0 0 72-16,0 0-157 0,0 4 157 0,0-4-156 15,0 0 156-15,0 0-159 0,0 0 159 0,-8 5-158 16,-8-3 158-16,-8 5-628 0</inkml:trace>
  <inkml:trace contextRef="#ctx0" brushRef="#br0" timeOffset="114203.294">25630 14933 942 0,'0'0'0'0,"7"-3"0"0,3-4 0 0,-10 7 103 16,0 0-103-16,11-2 104 0,3-3-104 0,-14 5 92 15,0 0-92-15,15-1 92 0,3-1-92 0,-18 2 72 16,0 0-72-16,19 0 72 0,0 2-72 0,-19-2 16 15,0 0-16-15,26 6 17 0,4 3-17 0,-30-9 22 0,0 0-22 16,38 10 23-16,8 4-23 0,-3-2 8 0,2 0-8 0,-3-2 9 16,0-3-9-16,-42-7-24 0,0 0 24 0,45 3-23 15,-3-3 23-15,-42 0-106 0,0 0 106 0,42-10-106 16,0-7 106-16,41-10-899 0</inkml:trace>
  <inkml:trace contextRef="#ctx0" brushRef="#br0" timeOffset="126906.711">26626 14036 124 0,'0'0'0'0,"-3"1"0"15,-1 3 0-15,4-4 8 0,0 0-8 0,0 0 8 16,0 0-8-16,0 0 41 0,0 0-41 0,0 0 42 16,4-4-42-16,-4 4 60 0,0 0-60 0,0 0 60 15,3-5-60-15,-3 5 54 0,0 0-54 0,0 0 55 16,2-3-55-16,-2 3 51 0,0 0-51 0,0 0 52 16,0 0-52-16,0 0 38 0,0 0-38 0,0 0 39 0,0 0-39 15,0 0 17-15,0 0-17 0,0 0 17 16,0 0-17-16,0 0 31 0,0 0-31 0,0 0 31 0,0 0-31 0,0 0 18 15,0 0-18-15,0 0 18 0,0 0-18 16,0 0 18-16,0 0-18 0,0 0 18 0,0 0-18 0,0 0 17 16,0 0-17-16,0 0 17 0,0 0-17 0,0 0 15 15,0 0-15-15,0 0 16 0,0 0-16 0,0 0 4 16,0 0-4-16,0 0 5 0,2 7-5 0,-2-7 38 16,0 0-38-16,3 13 38 0,1 13-38 0,-1 3 17 15,3 9-17-15,-3-11 17 0,-1-1-17 0,-2-26 42 16,0 0-42-16,3 41 42 0,3 7-42 15,-6-48 49-15,0 0-49 0,5 48 50 0,-3 2-50 0,-2-50 42 0,0 0-42 16,1 43 42-16,1-6-42 0,1-4 28 16,4-4-28-16,-5-14 28 0,-4-6-28 0,2-1 35 0,0-4-35 0,2 4 35 15,2 3-35 1,-1 1 21-16,2-4-21 0,-3-1 21 0,0-3-21 0,-2-1 10 0,-2-1-10 16,2-2 11-16,0 0-11 0,0 0 1 0,2 3-1 0,-2-3 2 15,0 0-2-15,0 0-22 0,0 0 22 0,0 0-22 16,0 0 22-16,0 0-57 0,0 0 57 0,-2-7-57 15,0-5 57-15,2 12-65 0,0 0 65 0,-3-27-65 16,-2-13 65-16,-4-26-790 0</inkml:trace>
  <inkml:trace contextRef="#ctx0" brushRef="#br0" timeOffset="127062.309">27067 13947 359 0,'0'0'0'0,"-12"-2"0"0,-9-2 0 16,-12-1-210-16</inkml:trace>
  <inkml:trace contextRef="#ctx0" brushRef="#br0" timeOffset="127661.247">27060 13953 169 0,'0'0'0'0,"-3"-1"0"0,-4-1 0 0,7 2 43 16,0 0-43-16,0 0 43 0,0 0-43 0,0 0 42 0,0 0-42 16,0 0 42-16,3 3-42 0,-3-3 29 0,0 0-29 15,0 0 29-15,4 4-29 0,-4-4 39 0,0 0-39 0,0 0 40 16,1 3-40-16,-1-3 44 0,0 0-44 0,0 0 44 16,0 5-44-16,0-5 35 0,0 0-35 0,-1 6 35 15,-1 2-35-15,2-8 25 0,0 0-25 0,-2 9 26 16,-1-1-26-16,3-8 34 0,0 0-34 0,-5 12 35 15,-1-1-35-15,6-11 12 0,0 0-12 0,-7 13 13 16,0 3-13-16,7-16 30 0,0 0-30 0,-10 17 30 16,-1 5-30-16,11-22 18 0,0 0-18 0,-8 21 19 15,-4 1-19-15,12-22 27 0,0 0-27 0,-13 26 27 16,-1 1-27-16,14-27 13 0,0 0-13 0,-10 27 14 16,0 1-14-16,10-28 36 0,0 0-36 0,-7 32 36 15,1 6-36-15,6-38 18 0,0 0-18 0,0 39 19 16,4 3-19-16,-4-42 47 0,0 0-47 0,7 37 47 0,3 1-47 15,2-7 39-15,2-7-39 0,-1-4 40 16,-1-3-40-16,0-1 4 0,2-2-4 0,-2-4 5 0,-1-3-5 16,-1 0 2-16,2 1-2 0,-3-4 2 15,-4-1-2-15,2-1 0 0,0-2 0 0,0 0 0 0,0 0 0 0,0 0 15 16,2 0-15-16,-2-2 15 0,0 0-15 0,0-3 44 16,1-2-44-16,-1-1 44 0,2-3-44 0,-9 11 32 15,0 0-32-15,10-17 33 0,3-5-33 16,-13 22 39-16,0 0-39 0,14-27 39 0,0-4-39 0,-14 31 25 15,0 0-25-15,10-28 26 0,0 3-26 0,-10 25 34 0,0 0-34 16,7-19 35-16,-3 3-35 0,-4 16 37 16,0 0-37-16,3-10 37 0,-1 3-37 0,-2 7 33 15,0 0-33-15,0-5 33 0,-2 2-33 0,2 3 14 16,0 0-14-16,-3-4 15 0,-2 4-15 0,5 0 31 0,0 0-31 16,-7 0 31-16,-4 0-31 0,11 0 0 0,0 0 0 0,-12 0 0 15,-4 4 0-15,16-4-11 0,0 0 11 0,-15 3-10 16,-3 1 10-16,18-4-80 0,0 0 80 15,-24 1-79-15,-4 1 79 0,28-2-153 0,0 0 153 0,-37-3-152 16,-6-6 152-16,43 9-102 0,0 0 102 16,-40-10-101-16,0-6 101 0,-40-9-797 0</inkml:trace>
  <inkml:trace contextRef="#ctx0" brushRef="#br0" timeOffset="128139.56">26607 14817 415 0,'0'0'0'0,"7"-10"0"0,7-8 0 0,-14 18 19 15,0 0-19-15,5-6 20 0,-3 4-20 0,-2 2-2 16,0 0 2-16,0 0-1 0,0 0 1 0,0 0 60 0,0 0-60 16,0 0 60-16,-2 3-60 0,2-3 52 0,0 0-52 15,0 0 52-15,0 0-52 0,0 0 106 0,0 0-106 0,0 0 106 16,-1 4-106-16,1-4 80 0,0 0-80 0,0 0 80 16,0 5-80-16,0-5 83 0,0 0-83 15,0 3 83-15,1-1-83 0,-1-2 81 16,0 0-81-16,7 2 82 0,4-2-82 0,-11 0 63 0,0 0-63 0,22-4 63 15,12-3-63-15,-34 7 37 0,0 0-37 0,45-8 37 16,12-2-37-16,-3 3 58 0,0-4-58 0,-5 6 58 16,-4 0-58-16,-4 2 21 0,-7 1-21 15,-4 0 21-15,-6 2-21 0,-3 0 22 0,-2 2-22 0,-5-2 22 16,-1 0-22-16,-13 0 15 0,0 0-15 0,14 0 16 16,-1 2-16-16,-13-2 4 0,0 0-4 0,13 1 5 15,-3 3-5-15,-10-4 0 0,0 0 0 0,9 2 1 16,-4-1-1-16,-5-1-64 0,0 0 64 0,5 2-63 0,0 0 63 15,-5-2-167-15,0 0 167 0,0 0-166 0,4 3 166 16,-1 1-918-16</inkml:trace>
  <inkml:trace contextRef="#ctx0" brushRef="#br0" timeOffset="128839.035">26717 15112 919 0,'0'0'0'16,"4"-14"0"-16,1-8 0 0,-2 15 112 0,1 8-112 16,-4-4 113-16,1 0-113 0,-1 3 98 0,-1 0-98 15,1 0 99-15,0 0-99 0,0 0 40 0,1 5-40 16,-1-5 41-16,0 0-41 0,0 0 9 0,4 0-9 0,-1 0 10 15,3 1-10-15,-6-1 41 0,0 0-41 0,8-1 41 16,6-1-41-16,-14 2 10 0,0 0-10 0,16 0 11 16,3-5-11-16,-19 5 22 0,0 0-22 0,21-4 22 15,3-1-22-15,-24 5 14 0,0 0-14 0,20-3 15 16,-1-1-15-16,-19 4 34 0,0 0-34 0,15 0 35 16,-2 2-35-16,-13-2 10 0,0 0-10 0,12 4 11 15,-5 1-11-15,-7-5 12 0,0 0-12 0,5 7 13 16,-1 3-13-16,-4-10 4 0,0 0-4 0,-4 22 4 0,-6 7-4 15,10-29-2-15,0 0 2 0,-9 26-1 16,-2 0 1-16,11-26-3 0,0 0 3 0,-10 20-2 0,1-1 2 16,9-19-7-16,0 0 7 0,-7 15-6 15,0-3 6-15,7-12-8 0,0 0 8 0,-5 9-8 0,2-4 8 16,3-5-33-16,0 0 33 0,-2 5-32 0,0-3 32 0,2-2-4 16,0 0 4-16,4 0-4 0,3-2 4 15,-7 2-17-15,0 0 17 0,7-3-17 0,3-2 17 0,-10 5-9 16,0 0 9-16,10-5-9 0,1-1 9 0,-11 6-9 15,0 0 9-15,10-3-9 0,3 0 9 0,-3 1-24 16,0 0 24-16,1 2-23 0,-2 0 23 0,-9 0-20 16,0 0 20-16,14 4-20 0,3-1 20 0,-17-3-17 15,0 0 17-15,17 3-16 0,1 1 16 0,-18-4-5 16,0 0 5-16,15 5-5 0,1 0 5 0,-16-5-15 16,0 0 15-16,12 5-14 0,-3 0 14 0,-9-5-8 15,0 0 8-15,7 7-8 0,-3 2 8 0,-4-9 4 16,0 0-4-16,1 14 4 0,-2 3-4 0,1-17 33 0,0 0-33 0,-11 25 33 15,-5 6-33-15,1-3 11 0,-6-1-11 16,7-12 11-16,5-3-11 0,9-12 22 0,0 0-22 0,-24 21 22 16,-11 3-22-16,35-24 0 0,0 0 0 0,-26 19 1 15,1-2-1-15,25-17-68 0,0 0 68 16,-22 14-67-16,3-2 67 0,19-12-173 0,0 0 173 0,-27 5-172 16,-4-5 172-16,-26 7-682 0</inkml:trace>
  <inkml:trace contextRef="#ctx0" brushRef="#br0" timeOffset="129207.051">26396 16023 953 0,'0'0'0'0,"2"-16"0"0,3-11 0 0,-5 27 121 16,0 0-121-16,2-7 122 0,-2 9-122 15,0-2 85-15,0 0-85 0,5 2 86 0,6 3-86 0,-11-5 83 16,0 0-83-16,19-2 84 0,9-1-84 0,-2-2 86 16,2-2-86-16,0 0 87 0,0 0-87 0,-28 7 79 15,0 0-79-15,33-7 80 0,3-1-80 0,-36 8 36 16,0 0-36-16,46-11 37 0,4 1-37 0,-50 10 22 0,0 0-22 16,56-12 23-16,7-2-23 0,-63 14 10 15,0 0-10-15,59-12 10 0,0-1-10 0,-59 13 1 0,0 0-1 0,54-12 1 16,-3-2-1-16,-51 14-1 0,0 0 1 0,41-12-1 15,-6-2 1-15,-35 14-11 0,0 0 11 0,25-10-10 16,-6 3 10-16,-19 7-46 0,0 0 46 0,14-9-46 16,-4 4 46-16,-10 5-105 0,0 0 105 0,4-3-105 15,-3 1 105-15,-1 2-183 0,0 0 183 0,-17 9-182 16,-13 8 182-16,30-17-190 0,0 0 190 0,-38 26-190 16,-11 10 190-16,-38 25-595 0</inkml:trace>
  <inkml:trace contextRef="#ctx0" brushRef="#br0" timeOffset="129285.841">26614 16290 91 0,'0'0'0'0,"19"-15"0"16,13-9 0-16,18-16-9 0</inkml:trace>
  <inkml:trace contextRef="#ctx0" brushRef="#br0" timeOffset="129492.288">26539 16352 315 0,'0'0'0'0,"16"-12"0"0,10-10 0 16,-19 13 126-16,-9 7-126 0,8-3 126 0,-1 0-126 0,-5 5 122 16,0 0-122-16,0 0 122 15,-5 2-122-15,5-2 114 0,0 0-114 0,-6 1 114 0,1 3-114 0,0-1 135 16,0 2-135-16,3-1 136 0,4-1-136 0,-2-3 116 15,0 0-116-15,12-1 117 0,7-3-117 0,-19 4 81 16,0 0-81-16,31-10 81 0,9-6-81 0,-40 16 50 16,0 0-50-16,51-20 51 0,12-6-51 0,-63 26 39 15,0 0-39-15,62-26 39 0,6 2-39 0,-68 24 24 16,0 0-24-16,63-23 25 0,-4 2-25 0,-10 7 26 0,-9 6-26 16,-7-1 26-16,-10 1-26 0,-23 8-2 0,0 0 2 15,28-7-1-15,1 0 1 0,-29 7-89 16,0 0 89-16,16-7-89 0,-7-2 89 0,15-6-1271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2:03:2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2692 4841 135 0,'0'0'0'0,"5"-13"0"0,2-8 0 0,-5 16 25 0,1 1-25 0,-3 16 26 16,-5 7-26-16,5-19 51 0,0 0-51 0,-4 24 51 15,1 4-51-15,3-28 47 0,0 0-47 0,0 27 48 16,0 6-48-16,0-33 36 0,0 0-36 0,0 34 37 15,0 5-37-15,0-39 46 0,0 0-46 0,3 38 46 16,-3 3-46-16,4-8 35 0,-4-1-35 0,2-6 36 16,1-6-36-16,-3-1 15 0,0 2-15 0,0 3 15 15,3 7-15-15,-3-31 32 0,0 0-32 0,0 36 32 16,6 10-32-16,-6-46 17 0,0 0-17 0,3 51 17 16,6 1-17-16,-9-52 36 0,0 0-36 0,3 55 36 15,6-4-36-15,-9-51 19 0,0 0-19 0,5 58 20 0,-1 6-20 16,-4-64 29-16,0 0-29 0,2 78 29 15,5 18-29-15,-7-96 20 0,0 0-20 0,3 89 20 0,-3-1-20 16,0-88 35-16,0 0-35 0,2 94 36 16,1 0-36-16,-3-94 29 0,0 0-29 0,4 98 29 0,-4 1-29 0,0-99 39 15,0 0-39-15,0 98 39 0,5-2-39 0,-5-96 38 16,0 0-38-16,3 97 39 0,-1-2-39 0,-2-95 25 16,0 0-25-16,4 87 26 0,-1-6-26 0,-3-81 40 15,0 0-40-15,0 84 41 0,0-1-41 0,0-83 33 16,0 0-33-16,-3 84 33 0,3 0-33 0,0-84 13 15,0 0-13-15,-4 83 14 0,2 1-14 0,2-84 49 16,0 0-49-16,0 85 49 0,-3-3-49 0,3-82 22 0,0 0-22 16,-4 79 23-16,3-10-23 0,1-69 19 15,0 0-19-15,-4 65 20 0,-1-10-20 0,2-7 35 0,3-9-35 16,-4-18 35-16,4-18-35 0,0-3 11 0,0 0-11 0,-5 33 11 16,1 11-11-16,4-44 30 0,0 0-30 0,0 48 30 15,0 0-30-15,0-3 11 0,0-4-11 16,0-14 11-16,-3-11-11 0,1 4 19 0,2-3-19 0,0 14 20 15,0 7-20-15,0-38 14 0,0 0-14 0,0 44 15 16,0 3-15-16,0-47 4 0,0 0-4 0,0 47 5 16,2-4-5-16,1-3 7 0,-3-4-7 0,4-16 8 15,-4-6-8-15,0 3 22 0,0-5-22 0,0 7 23 16,2-2-23-16,-2 2 2 0,-2-2-2 0,2-3 2 16,0-2-2-16,-4 0 7 0,4-4-7 0,0 1 7 15,0-2-7-15,0-7 3 0,0 0-3 0,0 8 4 16,0 6-4-16,0-14 0 0,0 0 0 0,-3 17 0 15,1-1 0-15,2-16-14 0,0 0 14 0,0 15-13 0,-3 4 13 16,3-19-64-16,0 0 64 0,0 20-63 0,0 1 63 16,0-21-104-16,0 0 104 0,0 20-104 0,0-1 104 15,0-19-179-15,0 0 179 0,0 16-179 0,3-4 179 0,-3-12-184 16,0 0 184-16,0 10-183 16,0-1 183-16,0 6-567 0</inkml:trace>
  <inkml:trace contextRef="#ctx0" brushRef="#br0" timeOffset="683.176">1279 7916 953 0,'0'0'0'0,"0"0"-299"0,0 0 299 0,8 0-298 15,5 4 298-15,4-4-133 0</inkml:trace>
  <inkml:trace contextRef="#ctx0" brushRef="#br0" timeOffset="1398.966">1563 7971 147 0,'5'0'0'0,"19"4"52"16,15-1-52-16,-5-1 52 0,0-1-52 15,-1 5 53-15,-7-3-53 0,3-1 54 0,1-4-54 0,-30 2 39 16,0 0-39-16,40 2 40 0,5-1-40 15,-45-1 47-15,0 0-47 0,53 6 47 0,4-1-47 0,-6 2 36 16,-8-4-36-16,-1 0 36 0,-4 1-36 0,-38-4 24 16,0 0-24-16,47 2 25 0,0-2-25 0,-47 0 35 0,0 0-35 15,60 0 35-15,8-2-35 0,-9 2 36 0,0-2-36 16,-8 2 37-16,-8 0-37 0,-43 0 38 0,0 0-38 16,51 0 39-16,-1 0-39 0,-50 0 25 0,0 0-25 0,73 0 26 15,16 2-26-15,-30-4 27 0,-12 0-27 0,-5 1 27 16,-9 1-27-16,2-2 14 0,-5-1-14 0,-1-1 15 15,1 1-15-15,-30 3 18 0,0 0-18 0,38-2 19 16,4-1-19-16,-42 3 24 0,0 0-24 0,52-4 25 16,8 2-25-16,-13 1 21 0,-2 1-21 0,-5 0 21 15,-3-2-21-15,-37 2 16 0,0 0-16 0,41 0 17 16,7 2-17-16,-48-2 10 0,0 0-10 0,52 3 10 16,7 1-10-16,-5-1 10 0,-3 2-10 0,-8 2 10 15,-1-4-10-15,-4 1 15 0,-6 1-15 0,1-5 15 16,-7 3-15-16,-26-3 8 0,0 0-8 0,36 0 8 0,8 0-8 15,-44 0 15-15,0 0-15 0,47 0 16 16,7 0-16-16,-7 0 8 0,-3 4-8 0,-8 1 9 0,-4-2-9 16,-3 3 9-16,-1-3-9 0,-2 2 9 15,-1-1-9-15,-25-4 15 0,0 0-15 0,31 6 15 0,5-2-15 16,-36-4 3-16,0 0-3 0,44 5 4 0,7 2-4 0,-51-7 6 16,0 0-6-16,52 8 7 0,5 1-7 0,-57-9 22 15,0 0-22-15,53 10 23 0,1-1-23 0,-54-9 12 16,0 0-12-16,55 7 13 0,1 1-13 0,-56-8 27 15,0 0-27-15,59 7 27 0,1 2-27 0,-60-9 6 16,0 0-6-16,52 8 7 0,2-3-7 0,-54-5 34 16,0 0-34-16,47 7 35 0,-5 0-35 0,-42-7 5 15,0 0-5-15,43 5 5 0,-1 2-5 0,-42-7 10 0,0 0-10 16,42 5 10-16,0 4-10 0,-42-9 16 0,0 0-16 0,43 10 17 16,4-5-17-16,-47-5 7 0,0 0-7 15,46 7 8-15,-3-2-8 0,-43-5 33 0,0 0-33 0,42 7 34 16,-7-2-34-16,-35-5 1 0,0 0-1 0,33 5 2 15,-2 0-2-15,-31-5 12 0,0 0-12 0,33 6 13 16,-3-3-13-16,-30-3 9 0,0 0-9 0,30 7 9 16,-4-5-9-16,-26-2-9 0,0 0 9 0,28 5-9 15,-8 0 9-15,-20-5-27 0,0 0 27 0,23 3-27 16,-5-3 27-16,-18 0-111 0,0 0 111 0,15 2-110 16,-3-2 110-16,-12 0-155 0,0 0 155 0,9-9-154 15,-9-8 154-15,9-8-775 0</inkml:trace>
  <inkml:trace contextRef="#ctx0" brushRef="#br0" timeOffset="3372.132">2422 6342 124 0,'0'0'0'0,"3"-9"0"16,4-1 0-16,-7 10 55 0,0 0-55 0,2-5 56 15,1 0-56-15,-3 5 70 0,0 0-70 0,0 0 70 16,4-4-70-16,-4 4 65 0,0 0-65 0,0 0 66 16,0 0-66-16,0 0 77 0,0 0-77 0,0 0 77 0,0 0-77 15,0 0 67-15,0 0-67 0,0 0 68 0,0 0-68 16,0 0 65-16,0 0-65 0,5-3 66 0,4 0-66 16,-9 3 59-16,0 0-59 0,15-12 59 0,8-6-59 0,1 3 57 15,2-4-57-15,-1 0 58 0,-2 2-58 16,1-2 50-16,-1 4-50 0,-3-2 51 0,1 1-51 15,-21 16 38-15,0 0-38 0,30-25 38 0,0-1-38 0,-30 26 27 16,0 0-27-16,41-34 27 0,6-2-27 16,-47 36 15-16,0 0-15 0,51-40 16 0,8-2-16 0,-7 6 11 15,-4 1-11-15,-3 3 11 0,-2 1-11 0,-43 31 10 16,0 0-10-16,67-45 10 0,11-4-10 0,-78 49 8 16,0 0-8-16,80-45 8 0,9-5-8 0,-89 50 15 15,0 0-15-15,84-47 15 0,1-1-15 0,-85 48 1 0,0 0-1 16,89-40 1-16,1 2-1 0,-18 9-2 0,-8 2 2 15,-10 12-1-15,-12 6 1 0,-42 9 0 0,0 0 0 0,44-12 1 16,-3 5-1-16,-41 7 0 0,0 0 0 0,68-15 1 16,18-2-1-16,-18 3 0 0,0 0 0 0,-27 7 0 15,-11 2 0-15,-30 5 0 0,0 0 0 0,40-3 1 16,5-6-1-16,-45 9 0 0,0 0 0 0,47-7 1 16,7 0-1-16,-7 2 6 0,1-3-6 0,-14 4 7 15,-4 4-7-15,-30 0 3 0,0 0-3 0,30-3 4 16,-6 3-4-16,-24 0 2 0,0 0-2 0,23 0 3 15,-2 0-3-15,-6 0 1 0,-6 0-1 0,0 0 2 16,-4 0-2-16,-2 0-1 0,1 0 1 0,-4 0-1 16,2 0 1-16,-2 0-41 0,3 3 41 0,-3-3-40 15,0 0 40-15,0 0-104 0,0 0 104 0,0 0-104 0,0 0 104 16,0 0-172-16,0 0 172 0,0 0-171 16,0 0 171-16,0 0-577 0</inkml:trace>
  <inkml:trace contextRef="#ctx0" brushRef="#br0" timeOffset="3850.846">5082 4237 550 0,'0'0'0'0,"0"0"0"0,7 3 0 0,-7-3 72 16,0 0-72-16,0 0 73 0,1-3-73 0,-1 3-135 15,0 0 135-15,0 0-135 0,0 0 135 16,0 0-225-16</inkml:trace>
  <inkml:trace contextRef="#ctx0" brushRef="#br0" timeOffset="4396.688">5082 4259 91 0,'0'0'0'0,"0"0"0"0,3-7 0 15,-3 7 17-15,0 0-17 0,0 0 17 0,0-5-17 0,0 5 16 0,0 0-16 16,0 0 17-16,0 0-17 0,0 0 27 0,0 0-27 0,0 5 27 16,0-2-27-16,0-3 13 0,0 0-13 0,-3 12 13 15,3 4-13-15,0-16 10 0,0 0-10 0,-2 20 11 16,-1 11-11-16,3-31 17 0,0 0-17 0,0 33 17 16,-4 6-17-16,4-39 3 0,0 0-3 0,0 43 4 15,-3 5-4-15,3-48 12 0,0 0-12 0,0 53 13 16,0 0-13-16,0-53 23 0,0 0-23 0,3 62 24 15,1 1-24-15,-4-63 37 0,0 0-37 0,5 91 38 16,3 19-38-16,-8-110 31 0,0 0-31 0,9 102 31 16,3 5-31-16,-12-107 22 0,0 0-22 0,9 113 23 15,3 5-23-15,-12-118 29 0,0 0-29 0,12 118 29 16,-3-3-29-16,-9-115 31 0,0 0-31 0,9 118 31 16,0 7-31-16,-9-125 12 0,0 0-12 0,8 120 13 0,-4 0-13 15,-4-120 48-15,0 0-48 0,5 130 48 0,2 4-48 16,-7-134 38-16,0 0-38 0,2 130 38 0,1 0-38 15,-3-130 51-15,0 0-51 0,4 127 51 0,1-2-51 0,-5-125 43 16,0 0-43-16,7 134 43 0,-2 1-43 0,-5-135 41 16,0 0-41-16,5 132 42 0,2 0-42 0,-7-132 40 15,0 0-40-15,2 125 41 0,2-3-41 0,-4-122 34 16,0 0-34-16,3 106 35 0,-3-9-35 0,0-97 15 16,0 0-15-16,0 91 15 0,0-10-15 0,0-81 37 15,0 0-37-15,-3 84 37 0,3 0-37 0,0-84 36 16,0 0-36-16,-4 72 36 0,-1-7-36 0,5-65 32 15,0 0-32-15,-4 53 33 0,3-12-33 0,1-41 8 0,0 0-8 16,0 32 8-16,-4-8-8 0,4-24 42 0,0 0-42 16,0 16 43-16,0-9-43 0,0-7 36 0,0 0-36 0,0 8 37 15,0-4-37-15,0-4 0 0,0 0 0 16,-5 0 1-16,1 0-1 0,4 0-19 0,0 0 19 0,-12-28-18 16,-9-20 18-16,21 48-147 0,0 0 147 15,-22-94-146-15,1-40 146 0,-21-93-937 0</inkml:trace>
  <inkml:trace contextRef="#ctx0" brushRef="#br0" timeOffset="5312.659">4716 5251 102 0,'0'0'0'16,"3"-4"0"-16,3 4 0 0,-6 0 18 0,0 0-18 15,5-3 19-15,7-1-19 0,-12 4 27 0,0 0-27 16,12-1 27-16,9-3-27 0,-3 4 32 0,-1-3-32 0,0 3 33 16,4 0-33-16,-21 0 20 0,0 0-20 0,26 0 20 15,11-4-20-15,-37 4 47 0,0 0-47 0,42-3 47 16,14-2-47-16,-56 5 50 0,0 0-50 0,61-7 51 15,13 2-51-15,-74 5 65 0,0 0-65 0,72-9 65 16,1 2-65-16,-73 7 46 0,0 0-46 0,85-5 47 16,16 2-47-16,-101 3 44 0,0 0-44 0,81-7 44 15,-5 2-44-15,-76 5 58 0,0 0-58 0,53-3 59 16,-17-1-59-16,-36 4 38 0,0 0-38 0,30 0 38 16,-11-3-38-16,-19 3 35 0,0 0-35 0,16-2 36 15,-4 2-36-15,-12 0 24 0,0 0-24 0,5 0 25 0,-2 0-25 16,-3 0-44-16,0 0 44 0,0 0-44 0,0 0 44 15,0 0-81-15,0 0 81 0,-20 2-80 0,-19 1 80 16,-23 4-571-16</inkml:trace>
  <inkml:trace contextRef="#ctx0" brushRef="#br0" timeOffset="5845.695">6184 4367 214 0,'0'0'0'0,"13"10"0"15,4 5 0-15,-17-15 53 0,0 0-53 0,-5 9 54 16,-16 0-54-16,21-9 51 0,0 0-51 0,-16 8 52 0,-1 6-52 15,17-14 40-15,0 0-40 0,-18 36 40 0,1 12-40 16,17-48 35-16,0 0-35 0,-9 61 35 0,2 15-35 0,7-76 44 16,0 0-44-16,-3 109 44 0,6 22-44 0,-3-131 51 15,0 0-51-15,4 123 51 0,5 2-51 0,-9-125 54 16,0 0-54-16,8 113 54 0,4-1-54 0,-12-112 55 16,0 0-55-16,13 87 56 0,1-13-56 0,-14-74 34 15,0 0-34-15,8 51 34 0,-1-20-34 0,-7-31-1 16,0 0 1-16,5 20-1 0,-5-16 1 0,0-4-70 15,0 0 70-15,0 0-69 0,-3-9 69 0,3 9-83 16,0 0 83-16,-5-31-83 0,-4-20 83 0,9 51-115 0,0 0 115 16,-9-58-114-16,-6-14 114 0,-8-57-298 15</inkml:trace>
  <inkml:trace contextRef="#ctx0" brushRef="#br0" timeOffset="6261.823">5955 4786 91 0,'0'0'0'0,"5"16"0"15,3 4 0-15,-8-20 0 0,0 0 0 0,4 4 0 16,-4-13 0-16,0 9 46 0,0 0-46 0,2-3 47 16,1-1-47-16,-3 4 83 0,0 0-83 0,16 0 83 15,1-3-83-15,-17 3 106 0,0 0-106 0,33-3 106 16,7-3-106-16,-40 6 132 0,0 0-132 0,46-12 133 16,4 0-133-16,-50 12 89 0,0 0-89 0,47-12 89 15,-3-1-89-15,-44 13 65 0,0 0-65 0,36-12 65 16,-1 3-65-16,-35 9 49 0,0 0-49 0,26-8 50 0,-8 4-50 15,-18 4 36-15,0 0-36 0,16-5 37 0,-4 3-37 16,-12 2 15-16,0 0-15 0,5 0 16 0,-2 0-16 16,-3 0 37-16,0 0-37 0,0 0 37 0,0 0-37 15,0 0 36-15,0 0-36 0,0 0 36 0,-3 4-36 0,3-4 14 16,0 0-14-16,-5 7 15 16,-2-2-15-16,-5 5 31 0,1-1-31 0,2-4 31 0,8-3-31 0,1-2-1 15,0 0 1-15,-9 11 0 0,-5 10 0 0,-3 3-2 16,1 0 2-16,4-2-1 0,3-5 1 0,9-17-11 15,0 0 11-15,-10 38-11 0,1 14 11 0,9-52-10 16,0 0 10-16,-11 56-9 0,6 9 9 0,0-8-16 0,5-3 16 16,0-11-15-16,0-3 15 0,0-40-34 0,0 0 34 15,9 43-33-15,3-4 33 0,-12-39-119 0,0 0 119 16,17 26-118-16,4-13 118 0,-21-13-129 0,0 0 129 0,26-3-129 16,0-21 129-16,28-3-611 0</inkml:trace>
  <inkml:trace contextRef="#ctx0" brushRef="#br0" timeOffset="6545.075">6392 4853 371 0,'0'0'0'0,"5"21"0"16,-1 10 0-16,-4-31 92 0,0 0-92 0,0 0 93 15,0-12-93-15,0 12 90 0,0 0-90 0,-4-11 90 16,4 3-90-16,0 8 81 0,0 0-81 0,9-4 82 15,3 8-82-15,-12-4 51 0,0 0-51 0,17 8 52 0,9 11-52 16,-26-19 45-16,0 0-45 0,30 24 45 0,7 7-45 16,-37-31 47-16,0 0-47 0,38 36 48 0,0 3-48 15,-38-39 18-15,0 0-18 0,33 40 18 0,2-2-18 0,-9-6 22 16,-8-4-22-16,-2-8 22 0,-4-5-22 0,-4-3 3 16,-2-5-3-16,-1-2 4 0,-2-1-4 0,-3-4-130 15,0 0 130-15,0 0-130 0,0-9 130 0,0 9-130 16,0 0 130-16,-8-19-130 0,-6-11 130 0,-7-18-473 15</inkml:trace>
  <inkml:trace contextRef="#ctx0" brushRef="#br0" timeOffset="6788.412">6536 4771 393 0,'0'0'0'0,"6"5"0"0,2 5 0 0,-8-10 33 0,0 0-33 0,7 6 34 16,-5-3-34-16,-2-3 45 0,0 0-45 15,4 7 45-15,-4-2-45 0,0-5 60 0,0 0-60 0,0 27 61 16,-6 16-61-16,6-43 52 0,0 0-52 0,-7 48 52 16,-1 7-52-16,8-55 50 0,0 0-50 0,-13 58 50 15,0 2-50-15,13-60 55 0,0 0-55 0,-13 48 56 16,5-8-56-16,8-40 32 0,0 0-32 0,-9 30 33 16,0-7-33-16,9-23-39 0,0 0 39 0,-5 15-38 15,1-5 38-15,4-10-129 0,0 0 129 0,4-20-129 16,6-26 129-16,6-19-445 0</inkml:trace>
  <inkml:trace contextRef="#ctx0" brushRef="#br0" timeOffset="7011.379">6678 4577 673 0,'0'0'0'0,"12"14"0"0,3 8 0 0,-15-22 86 16,0 0-86-16,20 28 86 0,4 8-86 0,-24-36 92 15,0 0-92-15,26 43 92 0,4 11-92 0,-30-54 67 16,0 0-67-16,26 60 68 0,-2 7-68 0,-24-67 43 16,0 0-43-16,18 86 44 0,-3 13-44 0,-15-99 19 0,0 0-19 15,-7 91 20-15,-14-5-20 0,21-86-148 0,0 0 148 16,-34 80-148-16,-17-3 148 0,51-77-76 0,0 0 76 16,-61 36-76-16,-14-24 76 0,-61 35-553 0</inkml:trace>
  <inkml:trace contextRef="#ctx0" brushRef="#br0" timeOffset="8344.766">3164 5772 169 0,'0'0'0'0,"8"0"0"0,8 3 0 0,-16-3 65 15,0 0-65-15,5 0 66 0,-1 3-66 0,-4-3 74 16,0 0-74-16,-4 6 75 0,-4 4-75 0,8-10 68 0,0 0-68 16,-9 17 68-16,-5 5-68 0,14-22 61 0,0 0-61 15,-19 33 61-15,0 10-61 0,19-43 46 0,0 0-46 16,-25 46 47-16,-1 7-47 0,26-53 37 0,0 0-37 0,-28 58 38 15,2 0-38-15,26-58 24 0,0 0-24 0,-26 55 25 16,0 2-25-16,26-57 27 0,0 0-27 16,-25 51 27-16,1-3-27 0,24-48 38 0,0 0-38 0,-19 41 38 15,3-12-38-15,16-29 32 0,0 0-32 0,-21 36 32 16,-1 2-32-16,22-38 22 0,0 0-22 0,-18 27 22 16,3-3-22-16,6-6 18 0,0-3-18 0,2-5 19 15,5-8-19-15,-1 1 10 0,3 1-10 0,0-4 10 16,-4 3-10-16,4-3 4 0,0 0-4 0,0 0 5 15,0 0-5-15,0 0-11 0,0 0 11 0,0 0-10 16,0 0 10-16,0 0-87 0,0 0 87 0,7-12-86 16,2-7 86-16,-9 19-126 0,0 0 126 0,12-29-126 15,6-12 126-15,11-27-495 0</inkml:trace>
  <inkml:trace contextRef="#ctx0" brushRef="#br0" timeOffset="8593.595">3566 5634 169 0,'0'0'0'0,"-9"4"0"16,-3 3 0-16,12-7-27 0,0 0 27 0,0 0-27 16,0 0 27-16,0 0-20 0</inkml:trace>
  <inkml:trace contextRef="#ctx0" brushRef="#br0" timeOffset="8910.951">3549 5662 158 0,'0'0'0'0,"0"0"0"16,5-5 0-16,-5 5 58 0,0 0-58 15,0 0 59-15,0 0-59 0,0 0 72 0,0 0-72 0,-4 3 73 16,3 9-73-16,1-12 67 0,0 0-67 0,-13 19 67 15,-4 10-67-15,17-29-10 0,0 0 10 0,-17 34-10 16,-8 8 10-16,25-42-17 0,0 0 17 0,-26 51-16 16,-3 11 16-16,29-62-10 0,0 0 10 0,-34 66-10 15,0 1 10-15,34-67-7 0,0 0 7 0,-42 94-6 0,-5 16 6 16,47-110 0-16,0 0 0 0,-44 103 0 0,2 0 0 16,6-19 2-16,4-11-2 0,12-26 3 0,7-24-3 15,13-23 31-15,0 0-31 0,-35 57 31 0,-12 13-31 0,47-70 27 16,0 0-27-16,-41 59 27 0,-5 0-27 15,46-59 50-15,0 0-50 0,-26 35 50 0,9-15-50 0,17-20 41 16,0 0-41-16,-16 19 41 0,6-7-41 0,10-12 41 16,0 0-41-16,-9 12 42 0,2-3-42 0,7-9 27 15,0 0-27-15,-5 7 27 0,1-2-27 0,4-5 17 16,0 0-17-16,0 3 17 0,-3 1-17 0,3-4-3 16,0 0 3-16,0 0-3 0,-2 0 3 0,2 0-59 15,0 0 59-15,-3-12-58 0,3-4 58 0,0 16-131 16,0 0 131-16,8-27-131 0,1-13 131 0,8-27-325 0</inkml:trace>
  <inkml:trace contextRef="#ctx0" brushRef="#br0" timeOffset="9475.973">3876 5689 102 0,'0'0'0'0,"-14"16"0"0,-5 9 0 0,19-25 11 16,0 0-11-16,-23 42 11 0,-10 12-11 0,33-54 28 15,0 0-28-15,-31 62 28 0,-2 10-28 0,33-72 12 0,0 0-12 16,-47 99 13-16,-4 21-13 0,51-120 29 0,0 0-29 15,-55 115 29-15,-3 0-29 0,58-115 11 0,0 0-11 16,-52 106 11 0,-4-8-11-16,56-98 36 0,0 0-36 0,-54 96 36 0,2 1-36 15,10-23 35-15,7-11-35 0,14-27 36 0,14-17-36 0,-7 2 60 0,6-1-60 0,-8 15 61 16,-7 4-61-16,23-39 55 0,0 0-55 0,-24 39 56 16,-6 1-56-16,30-40 40 0,0 0-40 15,-21 32 40-15,4-6-40 0,17-26 30 0,0 0-30 0,-17 24 30 16,4-7-30-16,13-17 8 0,0 0-8 0,-12 14 8 15,7-4-8-15,5-10-3 0,0 0 3 0,-9 10-2 16,6-6 2-16,3-4-77 0,0 0 77 0,-9-4-76 16,-3-11 76-16,12 15-107 0,0 0 107 0,-5-24-107 15,1-14 107-15,-1-23-247 0</inkml:trace>
  <inkml:trace contextRef="#ctx0" brushRef="#br0" timeOffset="10042.458">4467 5523 102 0,'0'0'0'0,"-9"12"0"15,-5 7 0-15,14-19 41 0,0 0-41 0,-26 27 42 16,-7 9-42-16,33-36 22 0,0 0-22 0,-42 47 23 15,-5 9-23-15,47-56 42 0,0 0-42 0,-64 88 43 16,-13 21-43-16,77-109 24 0,0 0-24 0,-80 122 25 16,-9 8-25-16,89-130 26 0,0 0-26 0,-89 137 26 15,-3 5-26-15,92-142 50 0,0 0-50 0,-94 153 50 16,-9 4-50-16,103-157 26 0,0 0-26 0,-101 160 26 16,-5 2-26-16,106-162 41 0,0 0-41 0,-94 151 42 0,13-14-42 15,81-137 44-15,0 0-44 0,-80 130 45 16,9-8-45-16,71-122 35 0,0 0-35 0,-61 103 35 0,7-21-35 15,54-82 34-15,0 0-34 0,-44 70 34 16,11-13-34-16,33-57 38 0,0 0-38 0,-26 39 39 0,10-11-39 16,16-28 33-16,0 0-33 0,-10 20 33 0,3-10-33 0,7-10 14 15,0 0-14-15,-2 9 15 0,-1-6-15 0,3-3 0 16,0 0 0-16,3-3 0 0,2-6 0 0,-5 9-42 16,0 0 42-16,9-22-41 0,9-10 41 0,-18 32-117 15,0 0 117-15,20-47-116 0,7-11 116 0,-27 58-159 16,0 0 159-16,41-84-158 0,13-19 158 0,41-85-214 0</inkml:trace>
  <inkml:trace contextRef="#ctx0" brushRef="#br0" timeOffset="10576.801">4991 5319 505 0,'0'0'0'0,"-12"7"0"0,-9 5 0 15,21-12 16-15,0 0-16 0,-3 4 17 0,6-8-17 16,1 4 38-16,4 0-38 0,-6 0 38 0,1-3-38 15,-3 3 28-15,0 0-28 0,0 12 28 0,-5 7-28 0,5-19 38 16,0 0-38-16,-8 20 39 0,-5 6-39 0,13-26 49 16,0 0-49-16,-17 32 49 0,-4 4-49 0,21-36 37 15,0 0-37-15,-30 40 37 0,-8 6-37 0,38-46-8 16,0 0 8-16,-38 51-7 0,-9 6 7 0,47-57-70 16,0 0 70-16,-60 89-69 0,-7 22 69 15,13-13-49-15,6-4 49 0,1-8-49 0,6-7 49 0,41-79-41 16,0 0 41-16,-60 96-40 0,-4 13 40 0,64-109-20 15,0 0 20-15,-68 118-19 0,-3 9 19 0,11-19 0 0,10-12 0 16,6-14 1-16,2-18-1 0,42-64 12 0,0 0-12 16,-52 85 12-16,-5 10-12 0,57-95 27 0,0 0-27 15,-53 90 27-15,-2 1-27 0,13-15 38 0,4-10-38 16,17-31 38-16,15-22-38 0,6-13 37 0,0 0-37 0,-19 41 38 16,0 11-38-16,19-52 24 0,0 0-24 0,-12 29 25 15,5-10-25-15,7-19 18 0,0 0-18 0,-5 12 19 16,1-5-19-16,4-7-3 0,0 0 3 0,0 0-3 15,4-4 3-15,-4 4-48 0,0 0 48 0,12-22-48 16,5-11 48-16,-17 33-89 0,0 0 89 0,26-49-89 16,4-11 89-16,24-46-355 0</inkml:trace>
  <inkml:trace contextRef="#ctx0" brushRef="#br0" timeOffset="10789.23">4949 5527 158 0,'0'0'0'0,"-7"3"0"0,2 9 0 0,-9 2-59 15</inkml:trace>
  <inkml:trace contextRef="#ctx0" brushRef="#br0" timeOffset="11041.556">4573 6284 158 0,'0'0'0'0,"-10"46"0"0,-11 24 0 0,3-3 47 0,-3 8-47 0,0-8 48 15,-3 0-48-15,24-67 47 0,0 0-47 0,-35 86 48 16,-7 13-48-16,42-99 32 0,0 0-32 0,-47 91 33 16,-3 3-33-16,50-94 45 0,0 0-45 0,-44 87 45 15,6-4-45-15,38-83 51 0,0 0-51 0,-30 61 51 16,6-13-51-16,24-48 42 0,0 0-42 0,-17 36 43 16,4-8-43-16,5-8 19 0,2-6-19 0,3-5 20 15,3-9-20-15,0 0-11 0,0 0 11 0,0 0-11 0,0 0 11 16,0 0-124-16,0 0 124 0,0 0-123 0,-4 0 123 15,3 0-255-15</inkml:trace>
  <inkml:trace contextRef="#ctx0" brushRef="#br0" timeOffset="11475.394">5038 6136 281 0,'0'0'0'16,"-9"0"0"-16,-3 0 0 0,12 0 3 0,0 0-3 0,-3 14 4 15,3 8-4-15,0-3-7 0,-5 5 7 0,5-8-6 16,0-4 6-16,0-12-32 0,0 0 32 0,-9 27-32 15,-9 6 32-15,18-33 1 0,0 0-1 0,-15 34 2 16,-10 2-2-16,25-36 36 0,0 0-36 0,-26 39 37 16,-5 4-37-16,31-43 41 0,0 0-41 0,-37 48 42 15,-1 3-42-15,38-51 41 0,0 0-41 0,-52 86 41 16,-11 20-41-16,16-15 69 0,2-4-69 0,10-4 70 16,5-4-70-16,30-79 63 0,0 0-63 0,-38 99 63 15,0 14-63-15,38-113 36 0,0 0-36 0,-42 110 37 16,-2-1-37-16,44-109 29 0,0 0-29 0,-36 93 29 15,4-13-29-15,32-80 23 0,0 0-23 0,-21 57 24 0,9-23-24 16,12-34-1-16,0 0 1 0,-9 24-1 16,6-21 1-16,3-3-111 0,0 0 111 0,3-13-110 0,10-20 110 15,-13 33-114-15,0 0 114 0,14-77-114 0,6-34 114 16,19-74-245-16</inkml:trace>
  <inkml:trace contextRef="#ctx0" brushRef="#br0" timeOffset="11843.3">5301 6400 819 0,'0'0'0'0,"-12"9"0"16,-4-1 0-16,16-8 84 0,0 0-84 0,-10 26 85 15,3 10-85-15,7-36 43 0,0 0-43 16,-14 45 43-16,-3 6-43 0,17-51 19 0,0 0-19 16,-21 62 20-16,-9 10-20 0,30-72 3 0,0 0-3 0,-38 94 3 15,-13 19-3-15,51-113 18 0,0 0-18 0,-50 118 18 16,-3 4-18-16,8-19 14 0,3-16-14 0,4-12 15 16,3-13-15-16,35-62 34 0,0 0-34 0,-38 67 35 15,0 0-35-15,38-67 18 0,0 0-18 0,-30 54 19 16,4-6-19-16,26-48 18 0,0 0-18 0,-16 31 19 0,7-19-19 15,9-12 0-15,0 0 0 0,-8 12 0 0,8-5 0 16,0-7-94-16,0 0 94 0,0 0-93 0,0-10 93 16,0 10-88-16,0 0 88 0,12-31-88 0,9-19 88 0,10-30-641 15</inkml:trace>
  <inkml:trace contextRef="#ctx0" brushRef="#br0" timeOffset="12106.594">5298 7053 404 0,'0'0'0'0,"-12"21"0"0,-2 9 0 0,14-30 57 0,0 0-57 16,-21 48 58-16,-9 12-58 0,30-60 56 0,0 0-56 0,-38 79 56 15,-8 19-56-15,46-98 76 0,0 0-76 0,-40 91 77 16,-1 3-77-16,41-94 73 0,0 0-73 0,-42 91 74 15,7-4-74-15,2-19 33 0,7-14-33 0,14-27 34 16,8-20-34-16,-1 5 0 0,-4-7 0 0,-3 9 1 16,-2 3-1-16,14-17-129 0,0 0 129 0,-12 15-128 15,0 1 128-15,12-16-108 0,0 0 108 0,-13-12-108 16,3-16 108-16,-11-11-308 0</inkml:trace>
  <inkml:trace contextRef="#ctx0" brushRef="#br0" timeOffset="14359.21">2591 8065 191 0,'0'0'0'0,"-6"0"0"0,3 0 0 0,3 0 62 0,0 0-62 16,0 0 63-16,9 4-63 0,-9-4 58 0,0 0-58 0,6 0 58 15,3 3-58-15,-9-3 53 16,0 0-53-16,14 5 54 0,2-1-54 0,-16-4 44 0,0 0-44 0,21 0 44 15,-2 0-44-15,-19 0 42 0,0 0-42 16,21 2 42-16,3-2-42 0,-24 0 26 0,0 0-26 0,23 0 26 16,5 0-26-16,-28 0 40 0,0 0-40 0,31-2 41 15,6 2-41-15,-37 0 44 0,0 0-44 0,34-4 44 16,5 4-44-16,-6-3 57 0,-3 3-57 16,-4-2 58-16,-2-1-58 0,-1 3 44 0,-6 0-44 0,1 0 44 15,-3-4-44-15,-1 4 54 0,2-3-54 0,-4 3 54 16,-2 0-54-16,6 0 32 0,2 3-32 0,-3-3 33 15,3 0-33-15,-18 0 15 0,0 0-15 0,21-3 16 16,8 1-16-16,-29 2 21 0,0 0-21 0,30-1 21 0,5-1-21 16,-35 2 13-16,0 0-13 0,33 0 14 0,5 2-14 15,-7-1 40-15,-1-1-40 0,-2-1 41 0,-5-1-41 16,-6 0 30-16,0 0-30 0,-1 2 30 0,-4 0-30 0,2 0 14 16,2-3-14-16,1 3 15 0,-3 3-15 15,-14-3 31-15,0 0-31 0,21 0 31 0,4 2-31 16,-25-2 1-16,0 0-1 0,29 2 2 0,1 0-2 0,-30-2 12 15,0 0-12-15,35 1 13 0,3 1-13 16,-5-2 24-16,2 0-24 0,-5 0 25 0,-6 3-25 0,2-3 12 16,-5 4-12-16,0-4 13 0,-4 0-13 0,4 0 28 15,0-4-28-15,-3 4 28 0,-1-3-28 0,-17 3 2 16,0 0-2-16,24-2 2 0,6 1-2 0,-30 1 13 16,0 0-13-16,38 0 13 0,2 0-13 0,-1 0 15 0,-3 0-15 15,-4 0 16-15,-5 0-16 0,0 0 8 0,-1-2-8 16,-5 0 9-16,-6 0-9 0,8-1 16 0,-2-4-16 0,-4 5 17 15,-1-1-17-15,-16 3 8 0,0 0-8 0,30 0 8 16,1-3-8-16,-31 3 3 0,0 0-3 0,38 0 4 16,8 0-4-16,-8 3 0 0,0 0 0 0,-5-3 1 15,-3 0-1-15,-30 0-1 0,0 0 1 0,31 2 0 16,-1-2 0-16,-30 0-3 0,0 0 3 0,30 2-3 16,3 3 3-16,-33-5-3 0,0 0 3 0,29 3-3 15,6-1 3-15,-35-2-6 0,0 0 6 0,33 4-5 16,2-1 5-16,-35-3-1 0,0 0 1 0,33 3 0 15,2 1 0-15,-35-4-1 0,0 0 1 0,33 5 0 16,-2 2 0-16,-31-7 0 0,0 0 0 0,34 5 0 16,-5-2 0-16,-29-3 13 0,0 0-13 0,30 7 13 15,-4-3-13-15,-26-4 0 0,0 0 0 0,28 5 0 0,-2-2 0 16,-26-3 1-16,0 0-1 0,26 0 2 0,0 0-2 16,-26 0 0-16,0 0 0 0,30 0 0 15,-1-3 0-15,-29 3 0 0,0 0 0 0,30 0 0 0,3-4 0 0,-33 4 4 16,0 0-4-16,30 0 4 0,-1 4-4 0,-29-4 7 15,0 0-7-15,26 0 7 0,1 0-7 0,-27 0 3 16,0 0-3-16,27 3 4 0,0-1-4 0,-27-2 2 16,0 0-2-16,22 2 3 0,3-2-3 0,-25 0 0 15,0 0 0-15,24 0 0 0,2 0 0 0,-26 0 3 16,0 0-3-16,26 0 4 0,4 1-4 0,-30-1 0 16,0 0 0-16,30 4 1 0,3-4-1 0,-33 0 0 0,0 0 0 15,38 3 1-15,0-3-1 0,-38 0 6 0,0 0-6 16,42 4 6-16,2-1-6 0,-44-3 3 0,0 0-3 15,41 5 3-15,3-5-3 0,-44 0 6 0,0 0-6 16,38 4 6-16,-1-4-6 0,-37 0 0 0,0 0 0 0,38 0 1 16,2 0-1-16,-40 0 2 0,0 0-2 0,46-4 3 15,1 4-3-15,-47 0 10 0,0 0-10 16,50-3 11-16,2 1-11 0,-52 2 3 0,0 0-3 0,49-2 4 16,0 2-4-16,-49 0 3 0,0 0-3 0,45 0 3 15,-1-1-3-15,-44 1 5 0,0 0-5 0,42 0 5 16,-1-2-5-16,-41 2 2 0,0 0-2 0,42-2 3 15,2-1-3-15,-44 3 10 0,0 0-10 0,43-5 11 16,3 1-11-16,-46 4 8 0,0 0-8 0,43-3 9 16,3 3-9-16,-46 0 8 0,0 0-8 0,38 0 9 15,-3 0-9-15,-35 0 8 0,0 0-8 0,36 0 8 0,-6 0-8 16,-30 0 3-16,0 0-3 0,31 3 4 0,-1-3-4 16,-30 0 6-16,0 0-6 0,26 0 6 0,2-3-6 0,-28 3 3 15,0 0-3-15,26 0 3 0,0 0-3 16,-26 0 1-16,0 0-1 0,26 3 2 0,2-3-2 0,-7 2 9 15,0 1-9-15,-4 1 10 0,-3-4-10 16,-14 0 0-16,0 0 0 0,18 3 1 0,-1-3-1 0,-17 0 3 16,0 0-3-16,16 0 4 0,-2 2-4 0,-14-2 0 15,0 0 0-15,15 2 0 0,-2 1 0 0,-13-3 0 16,0 0 0-16,10 2 0 0,1 1 0 0,-11-3 0 0,0 0 0 16,8 0 0-16,1 0 0 0,-9 0 0 15,0 0 0-15,5 0 0 0,2 0 0 0,-7 0-8 0,0 0 8 16,2 4-8-16,1-4 8 0,-3 0-73 0,0 0 73 15,0 0-73-15,0 0 73 0,0 0-111 0,0 0 111 0,0 0-111 16,0 0 111-16,0 0-148 0,0 0 148 0,0 0-148 16,-5 0 148-16,5 0-183 0,0 0 183 0,-7-4-183 15,-2 1 183-15,9 3-155 0,0 0 155 0,-13-7-154 16,-12-5 154-16,-13-5-528 0</inkml:trace>
  <inkml:trace contextRef="#ctx0" brushRef="#br0" timeOffset="14923.763">7092 7856 841 0,'0'0'0'0,"18"0"0"0,11 0 0 0,-29 0 76 15,0 0-76-15,0 0 76 0,-17 0-76 0,17 0 12 16,0 0-12-16,-12 0 12 0,-1 0-12 0,1 0 0 16,7 4 0-16,0 1 0 0,5-5 0 0,0 3-17 15,1 3 17-15,3 0-17 0,1-2 17 0,4-1-3 16,1 6 3-16,-1-4-3 0,1 2 3 0,3-2 0 0,-1 2 0 16,2 0 0-16,2 1 0 0,-3 4 3 15,3-3-3-15,5 1 3 0,5 0-3 0,-26-10 8 0,0 0-8 16,30 14 8-16,8-2-8 0,-38-12 8 15,0 0-8-15,44 14 8 0,4-1-8 0,-48-13 8 0,0 0-8 16,49 14 8-16,0 0-8 0,-49-14 8 0,0 0-8 16,44 14 8-16,-6-2-8 0,-38-12 8 0,0 0-8 0,35 10 8 15,-2-2-8-15,-33-8 8 0,0 0-8 0,24 7 8 16,-6-2-8-16,-18-5 3 0,0 0-3 0,17 7 4 16,-8-5-4-16,-9-2 6 0,0 0-6 0,8 3 6 15,-1-1-6-15,-7-2 13 0,0 0-13 0,6 2 13 16,-6 1-13-16,0-3 39 0,0 0-39 0,0 0 39 15,0 4-39-15,0-4 47 0,0 0-47 0,-14 15 47 16,-5 9-47-16,19-24 35 0,0 0-35 0,-20 21 36 16,-1 6-36-16,-3-5 18 0,-6 2-18 0,17-10 18 15,9-4-18-15,4-10 6 0,0 0-6 0,-21 17 6 0,-8 7-6 16,29-24 0-16,0 0 0 0,-27 19 0 0,7 0 0 16,20-19-35-16,0 0 35 0,-18 12-35 0,2 0 35 15,16-12-82-15,0 0 82 0,-10 7-81 0,3-2 81 16,7-5-133-16,0 0 133 0,-5 7-133 0,5-2 133 0,-7 7-594 15</inkml:trace>
  <inkml:trace contextRef="#ctx0" brushRef="#br0" timeOffset="15771.742">8329 7699 1043 0,'0'0'0'0,"-5"5"0"16,0 7 0-16,5-12 52 0,0 0-52 0,-16 9 53 16,-2-3-53-16,18-6 52 0,0 0-52 0,-20 11 53 15,-1 1-53-15,21-12 21 0,0 0-21 0,-21 15 21 16,-2 2-21-16,23-17 1 0,0 0-1 0,-17 16 2 15,1-1-2-15,2-3 8 0,2 0-8 0,3-5 9 16,6-2-9-16,-3 2 24 0,3-2-24 0,3 2 25 16,-3-2-25-16,1 5 13 0,-2 2-13 0,4 2 13 15,-3 1-13-15,6 8 28 0,1 1-28 0,-4-7 28 16,2 2-28-16,-2-19 19 0,0 0-19 0,6 27 20 16,0 6-20-16,-6-33 26 0,0 0-26 0,8 37 26 15,5 3-26-15,-13-40 8 0,0 0-8 0,5 36 8 0,2-6-8 0,-7-30 18 16,0 0-18-16,3 30 18 0,3-1-18 15,-6-5-35-15,0-4 35 0,0-8-34 0,0-5 34 16,0 2-36-16,-4-6 36 0,2 1-35 0,2-4 35 0,0 0-9 16,0 0 9-16,0 0-9 0,-3-6 9 0,3 6-24 15,0 0 24-15,-4-13-23 0,1-13 23 0,3 26-3 16,0 0 3-16,3-33-3 0,6-9 3 0,-9 42-2 16,0 0 2-16,16-42-2 0,5 0 2 0,-21 42-2 15,0 0 2-15,22-40-1 0,4 1 1 0,-26 39-1 0,0 0 1 16,28-31-1-16,-2 4 1 0,-26 27-1 0,0 0 1 15,21-21 0-15,-3 6 0 0,-18 15 0 16,0 0 0-16,14-11 0 0,-2 6 0 0,-12 5 5 0,0 0-5 0,7-7 6 16,-2 2-6-16,-5 5 15 0,0 0-15 15,4 0 16-15,-3-3-16 0,-1 3 9 16,0 0-9-16,0 0 9 0,0 0-9 0,0 0 9 0,0 0-9 0,0 0 10 16,0 0-10-16,0 0 23 0,0 0-23 0,0 0 24 15,0 0-24-15,0 0 2 0,0 0-2 16,-1 3 2-16,-3 2-2 0,4-5 13 0,0 0-13 0,-9 16 13 15,-3 6-13-15,12-22 4 0,0 0-4 0,-14 31 4 16,-7 7-4-16,21-38 2 0,0 0-2 0,-21 42 3 16,4 5-3-16,17-47 5 0,0 0-5 0,-12 48 5 15,3-2-5-15,9-46 0 0,0 0 0 0,-9 39 1 16,9-3-1-16,0-36 2 0,0 0-2 0,9 31 2 16,8-7-2-16,-17-24 1 0,0 0-1 0,25 14 2 0,10-11-2 15,-6-1 9-15,4-7-9 0,-6-2 9 0,-7 0-9 16,-20 7 39-16,0 0-39 0,18-12 39 0,3-3-39 15,-21 15 35-15,0 0-35 0,12-12 36 0,-3 1-36 0,-9 11 44 16,0 0-44-16,5-8 45 0,-2-1-45 16,-3 9 52-16,0 0-52 0,0-7 52 0,-3 2-52 0,3 5 7 15,0 0-7-15,-9-8 8 0,-6 4-8 0,15 4-26 16,0 0 26-16,-27-3-26 0,-4-2 26 16,31 5-88-16,0 0 88 0,-33-2-88 0,0 0 88 0,33 2-169 15,0 0 169-15,-26 0-169 0,0 0 169 0,-25 0-921 16</inkml:trace>
  <inkml:trace contextRef="#ctx0" brushRef="#br0" timeOffset="16065.955">8603 8245 1009 0,'0'0'0'0,"-4"-1"0"15,-1-1 0-15,5 2 71 0,0 0-71 0,9 2 72 16,4-1-72-16,-13-1 43 0,0 0-43 0,16 5 44 16,7-1-44-16,-23-4 0 0,0 0 0 0,29 3 1 0,1 2-1 15,-30-5-74-15,0 0 74 0,30 0-73 0,3-3 73 16,-33 3-142-16,0 0 142 0,29-3-142 0,-2-3 142 15,-27 6-211-15,0 0 211 0,26-12-211 0,-2-3 211 0,27-12-178 16</inkml:trace>
  <inkml:trace contextRef="#ctx0" brushRef="#br0" timeOffset="16370.142">9007 8108 1099 0,'0'0'0'16,"0"0"0"-16,-6 0 0 0,6 0 137 0,0 0-137 15,0 0 137-15,2-3-137 0,-2 3 84 0,0 0-84 16,4-4 85-16,4 1-85 0,-2 1 41 0,1-1-41 0,1 3 42 16,1-4-42-16,0 4 0 0,-1 0 0 0,5 0 0 15,-1 0 0-15,-12 0-1 0,0 0 1 0,21 9 0 16,5 6 0-16,-26-15-3 0,0 0 3 0,35 23-3 15,7 2 3-15,-42-25-6 0,0 0 6 0,41 31-5 16,3 3 5-16,-6-3-23 0,-5 2 23 16,0-11-22-16,-6-1 22 0,-7-2-60 0,-2-2 60 0,-4-9-59 15,-4-1 59-15,1-2-98 0,1-3 98 0,-5-2-97 16,2-2 97-16,-9 2-133 0,0 0 133 0,10-14-133 16,2-9 133-16,9-15-644 0</inkml:trace>
  <inkml:trace contextRef="#ctx0" brushRef="#br0" timeOffset="16610.522">9458 7971 1132 0,'0'0'0'0,"7"4"0"0,-2 1 0 0,-1-5 152 15,-4-2-152-15,0 2 152 0,0 0-152 0,0 0 78 16,-4 2-78-16,4-2 78 0,0 3-78 0,0 1 36 0,-2-1-36 15,-5 12 37-15,-3 9-37 0,10-24-15 0,0 0 15 16,-19 33-14-16,-7 13 14 0,26-46-36 0,0 0 36 16,-30 52-35-16,-5 2 35 0,35-54-65 0,0 0 65 0,-33 48-64 15,-2-5 64-15,35-43-134 0,0 0 134 0,-28 36-134 16,7-8 134-16,-26 32-783 0</inkml:trace>
  <inkml:trace contextRef="#ctx0" brushRef="#br0" timeOffset="18186.564">1855 7675 147 0,'0'0'0'0,"6"0"0"0,-3 0 0 0,-3 0 91 16,0 0-91-16,-7 8 91 0,-7 8-91 0,14-16 90 15,0 0-90-15,-12 12 90 0,-2 0-90 0,14-12 85 16,0 0-85-16,-16 15 85 0,2 6-85 0,14-21 55 0,0 0-55 16,-15 15 56-16,4 1-56 0,11-16 41 15,0 0-41-15,-12 18 41 0,3 3-41 0,-3-4 18 0,-4 2-18 16,8-4 18-16,6-8-18 0,2-7 19 0,0 0-19 16,-9 23 20-16,-3 6-20 0,12-29 24 15,0 0-24-15,-9 32 25 0,-3 1-25 0,12-33 21 0,0 0-21 0,-12 37 21 16,3 3-21-16,9-40 34 0,0 0-34 15,-5 41 35-15,5 3-35 0,0-2 36 0,2-5-36 0,1-4 36 16,6-9-36-16,0 7 23 0,-1-2-23 0,5 2 24 16,4 3-24-16,-17-34 35 0,0 0-35 0,16 36 36 15,5 7-36-15,-21-43 31 0,0 0-31 0,19 41 31 16,5 0-31-16,-24-41 3 0,0 0-3 0,26 36 3 16,4-4-3-16,-30-32 16 0,0 0-16 0,30 24 17 15,6-5-17-15,-36-19 14 0,0 0-14 0,35 9 15 16,3-6-15-16,-38-3 8 0,0 0-8 0,39-1 9 15,-1-6-9-15,-38 7 34 0,0 0-34 0,33-11 34 0,-3-2-34 16,-30 13 17-16,0 0-17 0,26-16 17 0,-5-6-17 16,-21 22 18-16,0 0-18 0,22-26 19 0,-1-5-19 15,-5 4 10-15,-2 0-10 0,-2 3 10 16,-3-4-10-16,3 4 10 0,-3 0-10 0,-4 2 10 0,2 1-10 16,-7 21 8-16,0 0-8 0,0-22 8 0,0-2-8 0,0 24 8 15,0 0-8-15,-4-20 8 0,-1-3-8 16,5 23 15-16,0 0-15 0,-7-17 15 0,2 2-15 0,5 15 3 15,0 0-3-15,-9-12 4 0,2 2-4 0,7 10 2 16,0 0-2-16,-5-6 3 0,-4 3-3 0,9 3-3 16,0 0 3-16,-5-5-3 0,-2 1 3 0,7 4-23 15,0 0 23-15,-5 0-22 0,-2-3 22 0,7 3-44 0,0 0 44 16,-2 0-44-16,-1 0 44 0,3 0-39 0,0 0 39 0,-4 0-39 16,4 0 39-16,0 0-40 0,0 0 40 0,-5 0-40 15,2 0 40-15,3 0-46 0,0 0 46 0,-4 0-46 16,2-3 46-16,2 3-75 0,0 0 75 0,-3-4-74 15,3 2 74-15,0 2-155 0,0 0 155 0,0-10-154 16,0-2 154-16,0-8-539 0</inkml:trace>
  <inkml:trace contextRef="#ctx0" brushRef="#br0" timeOffset="19302.838">2021 8362 662 0,'0'0'0'0,"14"-12"0"0,7-9 0 0,-21 21 101 15,0 0-101-15,0-5 102 0,-6 7-102 0,6-2 72 16,0 0-72-16,-7 3 73 0,2 1-73 0,5-4-48 15,0 0 48-15,-3-4-47 0,1-1 47 0,2 5-44 16,0 0 44-16,2-7-44 0,5-8 44 0,-7 15-1 16,0 0 1-16,5-12-1 0,7 0 1 0,-12 12 22 15,0 0-22-15,9-12 22 0,3-4-22 0,-12 16 40 0,0 0-40 16,12-12 40-16,-1-3-40 0,-11 15 40 0,0 0-40 16,12-12 41-16,-3 2-41 0,-9 10 10 0,0 0-10 15,8-9 11-15,-1 4-11 0,-7 5 7 0,0 0-7 16,9-7 7-16,-4 2-7 0,-5 5 8 0,0 0-8 15,7-3 9-15,-5 3-9 0,-2 0 3 0,0 0-3 0,3-4 3 16,1 4-3-16,-4 0 5 0,0 0-5 0,0 0 5 16,2 4-5-16,-2-4 22 0,0 0-22 0,0 6 22 15,0 3-22-15,0-9 20 0,0 0-20 0,0 17 20 16,-2 7-20-16,2 2 25 0,0 1-25 0,0-6 26 16,2-11-26-16,-2 4 22 0,3 1-22 0,-3-4 23 15,0 0-23-15,0 3 4 0,-5 0-4 0,5 0 5 16,0-2-5-16,0 0 8 0,2 0-8 0,-2-6 9 15,3 0-9-15,-3-1 23 0,0 0-23 0,0-2 24 16,0-3-24-16,0 4 6 0,0-3-6 0,0-1 6 0,0 4-6 16,0-4 4-16,0 0-4 0,0 0 5 0,0 0-5 15,0 0 7-15,0 3-7 0,0-3 7 16,0 0-7-16,0 0 0 0,4 0 0 0,-4 0 1 0,0-3-1 0,0-2-42 16,0 1 42-16,0 1-41 0,0-6 41 15,-4-1-72-15,4-2 72 0,-3-2-72 0,3 1 72 0,0 13-76 16,0 0 76-16,-2-21-76 0,2-3 76 15,0 24-80-15,0 0 80 0,-4-27-80 0,-1-1 80 0,5 28-75 16,0 0 75-16,-3-27-74 0,-1-1 74 0,4 28-57 16,0 0 57-16,-5-24-56 0,5 9 56 0,0 15-47 15,0 0 47-15,0-15-46 0,0 3 46 0,0 12-30 0,0 0 30 16,2-12-30-16,1 1 30 0,-3 11-16 0,0 0 16 16,0-8-15-16,0 3 15 0,0 5-11 0,0 0 11 15,0-9-11-15,0 2 11 0,0 7-17 0,0 0 17 0,0-5-17 16,0 0 17-16,0 5-1 0,0 0 1 0,0-5-1 15,0 1 1-15,0 4 9 0,0 0-9 0,0 0 10 16,0-3-10-16,0 3 41 0,0 0-41 0,0 0 41 16,0 0-41-16,0 0 32 0,0 0-32 0,0 10 32 15,0 6-32-15,0-16 33 0,0 0-33 0,0 17 33 16,0 5-33-16,0-22 22 0,0 0-22 0,0 24 22 16,4 3-22-16,-4-27 46 0,0 0-46 0,0 24 47 15,5-5-47-15,-5-2 33 0,0-1-33 0,0-4 34 16,3-5-34-16,-3 1 39 0,-3-1-39 0,3-2 39 15,0-1-39-15,0 1 39 0,3-2-39 0,-3-3 40 16,0 4-40-16,0-4 34 0,0 0-34 0,0 0 34 16,0-4-34-16,0 4 33 0,0 0-33 0,0-8 34 0,0-4-34 15,0 12 13-15,0 0-13 0,0-19 14 0,0-5-14 16,0 24 13-16,0 0-13 0,4-28 13 0,-4-2-13 16,0 30 16-16,0 0-16 0,2-26 17 0,-2 0-17 0,0 26 3 15,0 0-3-15,0-19 4 0,-2 6-4 0,2 13 2 16,0 0-2-16,0-11 3 0,0 3-3 0,0 8 1 15,0 0-1-15,0-7 2 0,0 5-2 0,0 2 1 16,0 0-1-16,0-3 1 0,0-1-1 0,0 4 3 16,0 0-3-16,0 0 4 0,0-5-4 0,0 5 0 15,0 0 0-15,0 0 0 0,2-3 0 16,-2 3 0-16,0 0 0 0,3 3 0 0,1-3 0 0,-4 0 10 16,0 0-10-16,10 12 11 0,6 9-11 0,-16-21 24 15,0 0-24-15,21 25 25 0,5 8-25 0,-26-33 7 0,0 0-7 16,33 29 7-16,5 2-7 0,-38-31-88 15,0 0 88-15,39 15-88 0,8-8 88 0,38 17-735 0</inkml:trace>
  <inkml:trace contextRef="#ctx0" brushRef="#br0" timeOffset="25515.121">3681 5593 158 0,'0'0'0'15,"0"0"0"-15,0 0 0 0,0 0 36 0,0 0-36 0,0 0 37 16,0 0-37-16,0 0 15 0,0 0-15 0,0 0 16 16,0 0-16-16,0 0 23 0,0 0-23 0,0 0 24 15,0 0-24-15,0 0 0 0,0 0 0 0,0 0 1 16,0 0-1-16,0 0-26 0,0 0 26 0,0 0-25 16,0-18 25-16,0 18-50 0,0 0 50 0,0-9-49 15,0-3 49-15,0-7-48 0</inkml:trace>
  <inkml:trace contextRef="#ctx0" brushRef="#br0" timeOffset="27044.696">3667 5499 91 0,'0'0'0'0,"0"0"0"16,2 4 0-16,-2-4 1 0,0 0-1 0,0 0 2 15,0 0-2-15,0 0 5 0,0 0-5 0,0 0 5 0,0 0-5 16,0 0 14-16,0 0-14 0,0 0 15 16,0 0-15-16,0 0 44 0,0 0-44 0,0 0 44 0,0 0-44 15,0 0 37-15,0 0-37 0,0 0 37 0,0 0-37 16,0 0 45-16,0 0-45 0,0 0 46 0,0 0-46 0,0 0 36 15,0 0-36-15,0 0 36 0,0 0-36 0,0 0 45 16,0 0-45-16,0 0 45 0,0 0-45 0,0 0 52 16,0 0-52-16,0 0 52 0,0 0-52 0,0 0 43 15,0 0-43-15,0 0 43 0,0 0-43 0,0 0 42 16,0 0-42-16,0 0 42 0,0 0-42 0,0 0 46 16,0 0-46-16,0 0 47 0,0 0-47 0,0 0 28 0,0 0-28 15,0 0 28-15,0 0-28 0,0 0 17 0,0 0-17 16,0 0 17-16,0 0-17 0,0 0 11 0,0 0-11 15,0 0 11-15,0 0-11 0,0 0 4 0,0 0-4 0,0 0 5 16,0 0-5-16,0 0 7 16,0 0-7-16,0 0 7 0,0 0-7 0,0 0 3 0,0 0-3 0,0 0 3 15,0 0-3-15,0 0 1 0,0 0-1 0,0 0 2 16,0 0-2-16,0 0 1 16,0 0-1-16,0 0 2 0,0 0-2 0,0 0 3 0,0 0-3 0,0 0 4 15,0 0-4-15,0 0 5 0,0 0-5 0,0 0 6 16,0 0-6-16,0 0 7 0,0 0-7 0,0 0 8 15,0 0-8-15,0 0 8 0,0 0-8 0,0 0 8 16,0 0-8-16,0 0 15 0,0 0-15 0,0 0 15 16,0 0-15-16,0 0 8 0,0 0-8 0,0 0 8 15,0 0-8-15,0 0 9 0,0 0-9 0,0 0 9 0,0 0-9 16,0 0 8-16,0 0-8 0,0 0 8 0,0 0-8 16,0 0 8-16,0 0-8 0,0 0 8 0,0 0-8 0,0 0 8 15,0 0-8-15,0 0 8 0,0 5-8 16,0-5 15-16,0 0-15 0,0 0 15 0,0 3-15 0,0-3 3 15,0 0-3-15,0 0 4 0,0 4-4 0,0-4 6 16,0 0-6-16,0 0 7 0,3 3-7 0,-3-3 0 16,0 0 0-16,0 5 1 0,4-1-1 0,-4-4 0 15,0 0 0-15,0 3 1 0,0 2-1 16,0-5 0-16,0 0 0 0,0 4 0 0,2-4 0 0,-2 0 0 16,0 0 0-16,0 3 0 0,3-1 0 0,-3-2 5 15,0 0-5-15,0 3 6 0,0 1-6 0,0-4 8 16,0 0-8-16,0 3 8 0,4-3-8 0,-4 0 8 15,0 0-8-15,0 3 9 0,0-1-9 0,0-2 8 0,0 0-8 0,0 0 8 16,3 4-8-16,-3-4 3 0,0 0-3 0,0 0 4 16,0 0-4-16,0 0 2 0,0 0-2 0,0 0 2 15,0 0-2-15,0 0 1 0,0 0-1 0,0 0 2 16,0 0-2-16,0 0 1 0,0 0-1 0,0 0 1 16,0 0-1-16,0 0 0 0,0 0 0 0,0 0 1 15,0 0-1-15,0 0 0 0,0 0 0 0,0 0 1 16,0 0-1-16,0 0 0 0,0 0 0 0,0 0 1 15,0 3-1-15,0-3-1 0,0 0 1 0,0 0 0 16,2 3 0-16,-2-3-3 0,0 0 3 0,0 0-2 16,3 6 2-16,-3-6-6 0,0 0 6 0,0 3-6 15,4 2 6-15,-4-5-4 0,0 0 4 0,0 10-3 16,5 2 3-16,-5-12-6 0,0 0 6 0,3 17-6 16,3 6 6-16,-6-23-13 0,0 0 13 0,8 29-13 15,-1 5 13-15,-7-34-15 0,0 0 15 0,11 40-15 0,5 6 15 16,-16-46-9-16,0 0 9 0,12 48-9 0,-2 7 9 0,-10-55-10 15,0 0 10-15,12 54-9 0,1 1 9 0,-13-55-4 16,0 0 4-16,8 60-3 0,1-2 3 0,-9-58-2 16,0 0 2-16,12 72-2 0,0 11 2 0,-12-83-2 15,0 0 2-15,6 75-1 0,-3 0 1 0,-3-75-4 16,0 0 4-16,5 55-3 0,-1-14 3 0,-4-41-1 16,0 0 1-16,0 40 0 0,0-8 0 0,0-32 0 15,0 0 0-15,0 33 1 0,3-2-1 0,-3-31 0 0,0 0 0 16,0 27 1-16,0 0-1 0,0-27 3 0,0 0-3 15,2 28 4-15,1 3-4 0,-3-31 21 0,0 0-21 16,0 32 21-16,4 1-21 0,-4-33 0 0,0 0 0 16,2 29 1-16,1-3-1 0,-3-26 1 0,0 0-1 0,4 30 1 15,-4 1-1-15,0-31 0 0,0 0 0 0,0 29 1 16,-4-3-1-16,4-26 2 0,0 0-2 0,0 29 3 16,0 2-3-16,0-31 5 0,0 0-5 15,0 27 5-15,0 1-5 0,0-28 7 0,0 0-7 0,0 27 8 16,0 4-8-16,0-31 3 0,0 0-3 0,-3 36 4 15,1 0-4-15,2-36 6 0,0 0-6 0,0 34 6 16,0-1-6-16,0-33 3 0,0 0-3 0,-4 31 3 16,4-7-3-16,0-24 5 0,0 0-5 0,0 24 5 15,-3-4-5-15,3-20 13 0,0 0-13 0,-2 23 13 16,-1-6-13-16,3-17 15 0,0 0-15 0,-4 17 15 0,4 0-15 16,0-17 25-16,0 0-25 0,-1 15 26 0,1 1-26 15,0-16 12-15,0 0-12 0,0 13 13 0,0 1-13 16,0-14 18-16,0 0-18 0,0 12 19 0,0-3-19 0,0-9 8 15,0 0-8-15,0 10 9 0,1 0-9 0,-1-10 1 16,0 0-1-16,0 11 1 0,4-3-1 0,-4-8 15 16,0 0-15-16,3 16 16 0,-1-1-16 0,-2-15 7 15,0 0-7-15,3 15 8 0,1 3-8 0,-4-18 9 16,0 0-9-16,2 15 9 0,1 0-9 16,-3-15 8-16,0 0-8 0,4 16 9 0,-3-1-9 0,-1-15 3 15,0 0-3-15,4 12 4 0,-1 2-4 0,-3-14 6 16,0 0-6-16,0 14 6 0,4-6-6 0,-4-8 13 15,0 0-13-15,0 9 13 0,2-2-13 0,-2-7 23 0,0 0-23 16,3 3 24-16,-3 0-24 0,0-3 22 0,0 0-22 0,0 6 22 16,0-3-22-16,0-3 1 0,0 0-1 15,0 0 1-15,0 0-1 0,0 0-13 0,0 0 13 0,0 0-13 16,0 0 13-16,0 0-58 0,0 0 58 0,0 0-58 16,0 0 58-16,0 0-65 0,0 0 65 0,0 0-64 15,0 0 64-15,0 0-75 0,0 0 75 0,0 0-75 16,-5-3 75-16,5 3-68 0,0 0 68 0,-4 0-67 15,1-6 67-15,-2 3-803 0</inkml:trace>
  <inkml:trace contextRef="#ctx0" brushRef="#br0" timeOffset="28594.77">4071 5366 191 0,'0'0'0'0,"0"3"0"0,0 0 0 0,0-3 74 16,0 0-74-16,0 0 74 0,0 0-74 15,0 0 71-15,0-3-71 0,0 3 72 0,4-3-72 0,-4 3 62 16,0 0-62-16,0 0 63 0,0 0-63 0,0 0 59 16,0 0-59-16,0 0 60 0,0 0-60 0,0 0 45 15,2-4-45-15,-2 4 46 0,3-3-46 0,-3 3 37 16,4-2-37-16,-4 2 37 0,0 0-37 0,0 0 34 15,0 0-34-15,0 0 34 0,0 0-34 0,0 0 13 16,0 0-13-16,0 0 14 0,0 0-14 0,0 0 13 0,0-3-13 16,0 3 13-16,0-4-13 0,0 4 4 0,0 0-4 15,0 0 4-15,0 0-4 0,0 0 0 0,0 0 0 16,0 0 1-16,0 0-1 0,0 0-1 0,0 0 1 0,0 0 0 16,0 0 0-16,0 0-8 0,0 0 8 0,0 0-8 15,0 0 8-15,0 0 0 0,0 0 0 0,0 0 0 16,0 0 0-16,0 0 4 0,0 0-4 0,0 0 4 15,0 0-4-15,0 0 23 0,0 0-23 0,0 0 24 16,0 0-24-16,0 0 22 0,0 4-22 0,0-4 22 16,0 0-22-16,0 0 4 0,0 0-4 0,0 0 4 15,0 0-4-15,0 0 15 0,0 0-15 0,0 0 15 16,0 0-15-16,0 0 23 0,0 3-23 0,0-3 24 16,0 5-24-16,0-5 31 0,0 4-31 0,0-4 31 15,0 3-31-15,0-3 20 0,0 0-20 0,0 3 20 16,0 3-20-16,0-6 29 0,0 0-29 0,0 3 29 0,0 2-29 15,0-5 2-15,0 0-2 0,0 10 3 0,0 2-3 16,0-12 3-16,0 0-3 0,0 16 3 0,0 1-3 0,0-17 2 16,0 0-2-16,3 24 2 0,-3 3-2 0,0-27 0 15,0 0 0-15,2 26 0 0,1 0 0 0,-3-26 3 16,0 0-3-16,4 25 4 0,-3-1-4 0,-1-24 0 16,0 0 0-16,7 28 1 0,-1 1-1 0,-6-29 0 15,0 0 0-15,5 31 0 0,2-4 0 0,-7-27-1 16,0 0 1-16,3 34 0 0,3 2 0 0,-6-36-1 15,0 0 1-15,3 40 0 0,2 1 0 0,-5-41-3 0,0 0 3 16,4 43-3-16,1 3 3 0,-5-46-2 0,0 0 2 16,3 43-2-16,1-2 2 0,-4-41-2 0,0 0 2 15,5 43-1-15,-5 0 1 0,0-43 1 0,0 0-1 16,4 39 1-16,-3-3-1 0,-1-36-1 0,0 0 1 16,4 41-1-16,-4 4 1 0,0-45-1 0,0 0 1 0,3 46 0 15,-3 2 0-15,0-48 0 0,0 0 0 16,2 44 0-16,-2 3 0 0,0-47 1 0,0 0-1 0,0 42 2 15,0-2-2-15,0-40 10 0,0 0-10 0,0 39 11 16,-2 2-11-16,2-41 4 0,0 0-4 0,0 42 4 16,0-3-4-16,0-39 3 0,0 0-3 0,2 41 3 15,2 5-3-15,-4-46 10 0,0 0-10 0,3 40 11 16,1 3-11-16,-4-43 3 0,0 0-3 0,1 39 4 16,3-3-4-16,-4-36 6 0,0 0-6 0,3 32 6 15,2-2-6-15,-5-30 7 0,0 0-7 0,4 32 8 0,-2 2-8 16,-2-34 3-16,0 0-3 0,3 36 3 0,-3-5-3 15,0-31 19-15,0 0-19 0,4 40 20 16,1 4-20-16,-5-44 3 0,0 0-3 0,7 40 3 0,-2-5-3 16,-5-35 2-16,0 0-2 0,4 36 3 0,1 2-3 0,-5-38 11 15,0 0-11-15,3 31 11 0,3 2-11 16,-6-33 14-16,0 0-14 0,3 27 15 0,0-3-15 0,-3-24 15 16,0 0-15-16,2 27 15 0,-2-4-15 0,0-23 9 15,0 0-9-15,4 24 10 0,-1 0-10 0,-3-24 9 16,0 0-9-16,5 17 10 0,-1 2-10 0,-4-19 33 15,0 0-33-15,2 17 33 0,1 0-33 0,-3-17 0 16,0 0 0-16,4 20 0 0,-3-2 0 0,-1-18 6 0,0 0-6 16,4 18 6-16,-1 3-6 0,-3-21 24 0,0 0-24 15,0 19 25-15,0-4-25 0,0-15 12 0,0 0-12 16,0 16 12-16,0-4-12 0,0-12 18 0,0 0-18 0,0 12 19 16,-3 0-19-16,3-12 8 0,0 0-8 0,-4 12 9 15,3 0-9-15,1-12 9 0,0 0-9 0,-4 10 10 16,-1-2-10-16,5-8 23 0,0 0-23 15,-7 9 24-15,5-2-24 0,2-7-2 0,0 0 2 0,-3 5-2 16,-1 2 2-16,4-7-74 0,0 0 74 0,-14-4-74 16,-3-4 74-16,17 8-173 0,0 0 173 0,-21-31-172 15,-3-20 172-15,-23-35-945 0</inkml:trace>
  <inkml:trace contextRef="#ctx0" brushRef="#br0" timeOffset="30559.024">3388 5484 1435 0,'75'-5'0'0,"-75"5"-219"0,0 0 219 0,68-4-219 16,9-3 219-16,-77 7-116 0,0 0 116 0,47 0-115 15,-17-3 115-15,-30 3-133 0,0 0 133 0,20 0-133 16,-9 0 133-16,-11 0-106 0,0 0 106 0,10 0-106 16,-4-2 106-16,-6 2-33 0,0 0 33 15,3 0-32-15,-3 0 32 0,0 0 0 0,0 0 0 0,5 0 1 16,-1 0-1-16,-4 0 13 0,0 0-13 0,9-7 14 0,3 0-14 15,-12 7 18-15,0 0-18 0,14-8 19 0,-2-4-19 16,-12 12 17-16,0 0-17 0,14-9 17 0,1-1-17 16,-15 10 9-16,0 0-9 0,13-5 9 0,-5-2-9 15,-8 7 25-15,0 0-25 0,9-5 26 16,-5 2-26-16,-4 3 12 0,0 0-12 0,1-4 12 0,-1 2-12 0,0 2 35 16,0 0-35-16,0 0 35 0,0 0-35 0,0 0 47 15,0 0-47-15,0 0 47 0,0 0-47 0,0 0 51 16,0 0-51-16,0 0 52 0,0 0-52 15,0 0 43-15,0 0-43 0,0 0 44 0,0 6-44 0,0-6 37 16,0 0-37-16,0 0 37 0,0 3-37 0,0-3 34 16,0 0-34-16,0 0 34 0,0 3-34 0,0-3 32 15,0 0-32-15,0 0 32 0,0 2-32 0,0-2 32 0,0 0-32 16,0 0 32-16,0 3-32 0,0-3 22 0,0 0-22 0,0 0 22 16,0 4-22-16,0-4 46 0,0 0-46 0,0 0 47 15,0 3-47-15,0-3 24 0,0 0-24 16,0 0 25-16,0 4-25 0,0-4 28 0,0 0-28 0,0 0 28 15,-1 5-28-15,1-5 22 0,0 0-22 0,0 0 23 16,0 0-23-16,0 0 16 0,0 0-16 0,0 0 17 16,0 0-17-16,0 0 18 0,0 0-18 0,0 0 18 15,-4 3-18-15,4-3 8 0,0 0-8 0,-3 4 9 16,3 1-9-16,0-5 16 0,0 0-16 0,-4 3 17 16,2 1-17-16,2-4 33 0,0 0-33 0,0 1 33 15,-3 3-33-15,3-4 10 0,0 0-10 0,0 3 10 16,-4 1-10-16,4-4 2 0,0 0-2 0,0 0 2 15,-1 1-2-15,1-1 6 0,0 0-6 0,0 0 7 16,-4 4-7-16,4-4 0 0,0 0 0 0,0 0 0 0,-5 3 0 16,5-3-14-16,0 0 14 0,0 0-13 0,-4 4 13 15,4-4-10-15,0 0 10 0,0 0-10 0,0 3 10 16,0-3-26-16,0 0 26 0,0 0-26 0,-3 5 26 0,3-5-7 16,0 0 7-16,0 0-6 0,0 4 6 0,0-4-5 15,0 0 5-15,0 0-4 0,0 0 4 0,0 0-1 16,0 0 1-16,0 0 0 0,0 0 0 0,0 0 0 15,0 0 0-15,0 0 1 0,0 0-1 0,0 0 3 16,0 0-3-16,0 0 3 0,0 0-3 0,0 0 7 16,0 0-7-16,0 0 7 0,0 0-7 0,0 0 3 15,0 0-3-15,0 0 4 0,-5 0-4 0,5 0 6 0,0 0-6 16,-4 0 6-16,-1-4-6 0,5 4 3 0,0 0-3 16,-3 0 3-16,-1-3-3 0,4 3-3 0,0 0 3 15,-5-2-3-15,1 2 3 0,4 0-14 0,0 0 14 16,-5 0-13-16,-2 0 13 0,7 0-26 0,0 0 26 0,-5 0-26 15,0 0 26-15,5 0-21 0,0 0 21 0,-4 0-21 16,1 0 21-16,3 0-5 0,0 0 5 0,-2 0-4 16,-1 0 4-16,3 0-9 0,0 0 9 0,-4 0-8 15,4 0 8-15,0 0-1 0,0 0 1 0,-5 0-1 16,5 0 1-16,0 0-3 0,0 0 3 0,0 0-2 16,-4 0 2-16,4 0-5 0,0 0 5 0,0 0-5 15,0 0 5-15,0 0-7 0,0 0 7 0,0 0-7 16,-5 0 7-16,5 0-8 0,0 0 8 0,0 0-8 15,0 0 8-15,0 0-1 0,0 0 1 0,0 0-1 16,0 0 1-16,0 0 0 0,0 0 0 0,0 0 0 0,0 0 0 16,0 0 0-16,0 0 0 0,0 0 0 0,0 5 0 15,0-5-2-15,0 0 2 0,0 0-2 0,0 4 2 16,0-4-5-16,0 0 5 0,0 0-5 0,0 3 5 0,0-3-4 16,0 0 4-16,0 0-3 0,2 2 3 15,-2-2 0-15,0 0 0 0,0 0 0 0,3 7 0 0,-3-7 0 16,0 0 0-16,4 3 1 0,-4-3-1 0,0 0 0 15,0 0 0-15,0 5 0 0,0 6 0 0,0-11-4 16,0 0 4-16,2 12-4 0,1 3 4 0,-3-15-15 16,0 0 15-16,4 24-14 0,4 7 14 0,-8-31-9 15,0 0 9-15,5 32-9 0,4-1 9 0,-9-31-10 0,0 0 10 16,7 33-9-16,2-2 9 0,-9-31-8 0,0 0 8 16,3 36-8-16,3 3 8 0,-6-39-8 0,0 0 8 0,5 46-8 15,2 2 8-15,-7-48-1 0,0 0 1 16,5 48-1-16,2 2 1 0,-7-50 0 0,0 0 0 0,5 51 0 15,-1 4 0-15,-4-55 0 0,0 0 0 0,1 53 1 16,3 5-1-16,-4-58 7 16,0 0-7-16,3 74 7 0,3 8-7 0,-6-82 3 0,0 0-3 0,3 76 4 15,2-1-4-15,-5-75 6 0,0 0-6 0,4 67 7 16,-4-4-7-16,0-63 3 0,0 0-3 16,3 48 3-16,-1-7-3 0,-2-41 2 0,0 0-2 0,3 48 2 15,1-1-2-15,-4-47 9 0,0 0-9 0,0 48 10 16,0-1-10-16,0-47 3 0,0 0-3 0,0 43 4 15,0-7-4-15,0-36 2 0,0 0-2 0,-4 40 2 16,4-8-2-16,0-32 5 0,0 0-5 0,-3 38 5 0,3-2-5 16,0-36 12-16,0 0-12 0,3 34 13 15,1 2-13-15,-4-36 15 0,0 0-15 0,2 36 15 0,5 0-15 16,-7-36 15-16,0 0-15 0,5 34 16 0,-2-6-16 16,3-4 26-16,1-7-26 0,-7-3 26 0,0-6-26 0,0 1 12 15,1-1-12-15,-1 3 13 0,4-6-13 0,-4 5 28 16,3 2-28-16,-1-7 28 0,-2-1-28 0,0 2 2 15,0-4-2-15,0 5 2 0,0-4-2 0,0 1 3 16,0 4-3-16,0-4 3 0,-2 1-3 0,2 2 18 16,0 1-18-16,0-3 19 0,0 2-19 0,0 2 3 15,0 1-3-15,0-1 3 0,0-1-3 0,0 1 6 16,0 1-6-16,0-1 7 0,0-2-7 0,0-7 3 0,0 0-3 16,0 15 4-16,0 0-4 0,0-15 11 0,0 0-11 15,0 18 11-15,0 0-11 0,0-18 15 16,0 0-15-16,0 16 15 0,0 1-15 0,0-17 3 0,0 0-3 0,0 19 4 15,0-4-4-15,0-15 3 0,0 0-3 0,0 21 3 16,0-2-3-16,2 1 2 0,2 1-2 16,-4-9 2-16,0-5-2 0,0 1 0 0,0-1 0 0,-4 2 0 15,2 1 0-15,2 2 0 0,0 2 0 0,-3-8 1 16,3-2-1-16,0-4 3 0,0 0-3 0,0 7 3 16,0 1-3-16,0-8 6 0,0 0-6 0,-4 5 6 15,4 2-6-15,0-7-10 0,0 0 10 0,0 9-9 16,0-6 9-16,0-3-97 0,0 0 97 0,0 0-96 15,-1 0 96-15,1 0-173 0,0 0 173 0,0-24-173 16,0-22 173-16,0-24-684 0</inkml:trace>
  <inkml:trace contextRef="#ctx0" brushRef="#br0" timeOffset="31840.605">4092 5518 135 0,'0'0'0'0,"5"9"0"16,4 6 0-16,-9-15 62 0,0 0-62 0,0 0 62 15,-2-7-62-15,2 7 61 0,0 0-61 0,0-3 61 16,-3-2-61-16,3 5 59 0,0 0-59 0,0-4 59 16,0 1-59-16,0 3 58 0,0 0-58 0,-4-4 58 15,4 3-58-15,0 1 50 0,0 0-50 0,0 0 51 0,0-4-51 16,0 4 38-16,0 0-38 0,0 0 38 0,0 0-38 16,0 0 35-16,0 0-35 0,0 0 35 0,0 0-35 15,0 0 22-15,0 0-22 0,0 0 23 0,0 0-23 0,0 0 28 16,0 0-28-16,0 0 28 0,0 0-28 0,0 0 37 15,0 0-37-15,0 0 38 0,0 4-38 0,0-4 32 16,0 0-32-16,0 0 32 0,0 5-32 0,0-5 22 16,0 0-22-16,4 7 22 0,-4-4-22 0,0-3 29 15,0 0-29-15,3 12 29 0,6 3-29 0,-9-15 6 16,0 0-6-16,5 21 7 0,-1-2-7 0,-4-19-32 0,0 0 32 16,3 29-32-16,-1 7 32 0,-2-36-41 15,0 0 41-15,4 38-41 0,-4 1 41 0,0-39-36 16,0 0 36-16,3 43-35 0,2 5 35 0,-5-48-28 0,0 0 28 15,9 51-28-15,-2 4 28 0,-7-55-4 0,0 0 4 16,9 55-3-16,1 0 3 0,-10-55-9 16,0 0 9-16,12 53-9 0,0 0 9 0,-12-53-8 0,0 0 8 0,13 55-8 15,-5 1 8-15,-8-56-8 0,0 0 8 0,9 67-7 16,0 8 7-16,-9-75-1 0,0 0 1 0,3 53-1 16,-1-11 1-16,-2-42-1 0,0 0 1 0,4 42 0 15,-4-7 0-15,0-35 0 0,0 0 0 0,3 36 0 16,0-4 0-16,-3-32 7 0,0 0-7 0,2 34 7 15,5-1-7-15,-7-33 15 0,0 0-15 0,5 31 16 16,-1-2-16-16,-4-29 4 0,0 0-4 0,5 31 4 16,0 0-4-16,-5-31 22 0,0 0-22 0,4 27 22 0,-1-3-22 15,-3-24 21-15,0 0-21 0,0 24 21 0,0-2-21 16,0-22 15-16,0 0-15 0,0 21 15 0,0-2-15 16,0-19 5-16,0 0-5 0,0 20 5 0,0-1-5 15,0-19 8-15,0 0-8 0,0 24 9 0,4-3-9 0,-4-21 13 16,0 0-13-16,2 25 14 0,1 4-14 0,-3-29 15 15,0 0-15-15,4 28 15 16,1 3-15-16,-5-31 9 0,0 0-9 0,3 27 9 0,2 2-9 0,-5-29 16 16,0 0-16-16,0 29 17 0,4 1-17 0,-4-30 8 15,0 0-8-15,0 23 8 0,0 3-8 0,3-2 9 16,-3-3-9-16,2-6 9 0,-2-8-9 0,0-7 15 16,0 0-15-16,0 17 15 0,4-1-15 0,-4-16 8 15,0 0-8-15,0 18 8 0,3 3-8 0,-3-21 9 0,0 0-9 16,0 21 9-16,2 1-9 0,1-5 8 0,-3 2-8 15,0-7 8-15,0-5-8 0,0 1 15 0,0-3-15 16,0 6 15-16,0-3-15 0,0-8 8 0,0 0-8 0,0 16 8 16,0 2-8-16,0-18 15 15,0 0-15-15,0 21 16 0,0-4-16 0,0-17 15 0,0 0-15 0,-3 22 15 16,1 6-15-16,2-28 4 0,0 0-4 0,0 20 4 16,0 3-4-16,-3-3 22 0,3-4-22 0,0-1 22 15,-4-6-22-15,4-9 0 0,0 0 0 0,-2 18 1 16,-1 3-1-16,3-21 3 0,0 0-3 15,-4 19 3-15,1-2-3 0,3-17 6 0,0 0-6 0,-2 19 6 16,-1-2-6-16,3-17 7 0,0 0-7 0,-5 14 7 16,5-2-7-16,0-12 15 0,0 0-15 0,-4 8 15 15,4-1-15-15,0-7 33 0,0 0-33 0,0 9 33 16,0-6-33-16,0-3 26 0,0 0-26 0,0 5 26 0,0 2-26 16,0-7 16-16,0 0-16 0,0 3 17 0,-3 3-17 15,3-6 29-15,0 0-29 0,-2 3 29 0,2-1-29 0,0-2 2 16,0 0-2-16,0 3 2 0,0 1-2 0,0-4-11 15,0 0 11-15,0 3-10 0,0 0 10 0,0-3-125 16,0 0 125-16,-12-15-124 0,-9-12 124 0,21 27-135 16,0 0 135-16,-25-40-134 0,-1-15 134 0,-26-42-806 15</inkml:trace>
  <inkml:trace contextRef="#ctx0" brushRef="#br0" timeOffset="33517.464">4157 8295 203 0,'0'0'0'16,"0"-5"0"-16,-2-2 0 0,2 7 5 0,0 0-5 16,0-2 5-16,0-1-5 0,0 3-25 0,0 0 25 0,0 0-24 15,0 0 24-15,0 0-57 0</inkml:trace>
  <inkml:trace contextRef="#ctx0" brushRef="#br0" timeOffset="34642.022">4143 8298 214 0,'0'0'0'0,"0"0"0"16,5-3 0-16,-5 3 76 0,0 0-76 0,0 0 76 15,3-2-76-15,-3 2 78 0,0 0-78 0,0 0 79 16,0 0-79-16,0 0 42 0,0 0-42 0,0 0 43 16,0 0-43-16,0 0 14 0,0 0-14 0,0 0 15 15,-3 0-15-15,-2 2 21 0,1 0-21 0,1-1 21 0,1-1-21 16,-1 4 13-16,-3-4-13 0,3 3 13 0,-1-3-13 15,-4 2 34-15,-1 1-34 0,4 1 35 0,1-1-35 16,-1 1 40-16,2-4-40 0,-1 1 41 0,4 1-41 0,-5 0 24 16,5 1-24-16,-7-3 25 0,2 4-25 0,-4 1 19 15,0 2-19-15,6-6 20 0,-1-1-20 0,4 0 27 16,0 0-27-16,-5 6 27 0,-4 4-27 0,1 0 12 16,-5 2-12-16,8-5 13 0,-2-2-13 0,5 0 10 15,-1 2-10-15,-1-4 11 0,4-1-11 0,-3 2 26 16,3-1-26-16,-2 0 26 0,2 1-26 0,0 4 29 15,-3-2-29-15,-1 0 29 0,3 0-29 0,1 4 31 16,0-3-31-16,0 1 31 0,0 1-31 0,0-9 22 0,0 0-22 16,1 15 22-16,3 8-22 0,-4-23 28 0,0 0-28 0,5 29 28 15,2 7-28-15,-7-36 13 0,0 0-13 0,9 34 13 16,3-3-13-16,-12-31 11 0,0 0-11 0,9 27 11 16,-1-3-11-16,4-3 1 0,-3-6-1 0,0-6 2 15,-6-2-2-15,-3-7-9 0,0 0 9 0,9 0-9 16,0-9 9-16,-9 9-28 0,0 0 28 0,12-14-28 15,2-6 28-15,-14 20-7 0,0 0 7 0,12-28-6 16,-3-6 6-16,-9 34-6 0,0 0 6 0,3-33-5 16,-3 1 5-16,0 32 0 0,0 0 0 0,0-31 0 15,0 0 0-15,0 31 6 0,0 0-6 0,-3-24 7 16,-1 5-7-16,-1 2 9 0,2 4-9 0,-1 4 10 16,2 4-10-16,-1 1 0 0,3-2 0 0,-4 0 0 15,3 1 0-15,1-2-9 0,0 1 9 0,0-3-9 0,0 0 9 16,0-1-35-16,1-4 35 0,3 1-35 0,-4-1 35 15,0 14-6-15,0 0 6 0,3-15-6 0,-1-1 6 16,-2 16-11-16,0 0 11 0,4-15-11 0,1-1 11 16,-5 16-4-16,0 0 4 0,3-12-4 0,4 4 4 0,-7 8 0 15,0 0 0-15,0-7 0 0,2 0 0 0,-2 7 3 16,0 0-3-16,0-2 3 0,0-1-3 0,0 3 13 16,0 0-13-16,0 0 14 0,0-5-14 0,0 5 15 15,0 0-15-15,0 0 16 0,0 0-16 0,0 0 9 16,0 0-9-16,0 0 9 0,0 0-9 0,0 0 25 0,0 0-25 15,0 0 26-15,0 0-26 0,0 0 2 16,0 0-2-16,0 0 2 0,0 0-2 0,0 0 2 16,0 0-2-16,0 0 3 0,0 0-3 0,0 0 5 0,0 0-5 15,0 0 6-15,-2-4-6 0,2 4 2 16,0 0-2-16,0-3 3 0,-3 0-3 0,3 3 1 0,0 0-1 0,0-4 2 16,-4-1-2-16,4 5 1 0,0 0-1 15,0-5 2-15,-3 0-2 0,3 5-2 0,0 0 2 0,-2-5-1 16,2-2 1-16,0 7-11 0,0 0 11 0,-3-5-10 15,3-4 10-15,0 9-10 0,0 0 10 0,-4-7-9 16,2 2 9-16,2 5-1 0,0 0 1 0,0-3-1 16,0-1 1-16,0 4 0 0,0 0 0 0,-3-5 0 15,3 3 0-15,0 2 5 0,0 0-5 0,0 0 5 16,0-5-5-16,0 5 34 0,0 0-34 0,0 0 34 16,0-3-34-16,0 3 34 0,0 0-34 0,0 0 35 15,0 0-35-15,0 0 38 0,0 0-38 0,0 0 38 0,0 0-38 16,0 0 25-16,0 0-25 0,0 0 26 15,0 0-26-15,0 0 18 0,0 0-18 0,0 0 18 0,0 0-18 16,0 0 35-16,0 0-35 0,0 0 35 0,-5 0-35 0,5 0 11 16,0 0-11-16,0 0 11 0,0 0-11 0,0 0 30 15,0 0-30-15,0 0 30 0,0 3-30 0,0-3 18 16,0 0-18-16,0 4 19 0,0-1-19 16,0-3-43-16,0 0 43 0,0 17-43 0,5 7 43 0,-5-24-42 15,0 0 42-15,9 34-42 0,-1 6 42 0,-8-40-37 16,0 0 37-16,13 44-36 0,4 6 36 0,-17-50-11 15,0 0 11-15,12 51-11 0,2 4 11 0,-14-55-21 16,0 0 21-16,12 45-21 0,-5-2 21 0,-7-43-14 16,0 0 14-16,5 32-13 0,-1-3 13 0,-4-29-35 15,0 0 35-15,5 23-34 0,-5-6 34 0,0-17-52 0,0 0 52 16,4 13-52-16,-4-4 52 0,0-9-109 0,0 0 109 16,1 7-108-16,-1 0 108 0,0-7-169 0,0 0 169 15,0 0-168-15,-1-9 168 0,1 2-444 0</inkml:trace>
  <inkml:trace contextRef="#ctx0" brushRef="#br0" timeOffset="35168.628">4338 8238 404 0,'0'0'0'0,"-4"0"0"0,-1 2 0 0,5-2-1 15,0 0 1-15,0 0 0 0,-3 5 0 0,3-5-9 16,0 0 9-16,0 5-9 0,3-5 9 0,-3 0-11 15,0 0 11-15,0 4-11 0,2-2 11 0,-2-2 0 16,0 0 0-16,3 3 0 0,-3 0 0 0,0-3 78 16,0 0-78-16,4 4 78 0,-4-2-78 0,0-2 80 15,0 0-80-15,0 0 80 0,0 3-80 0,0-3 70 0,0 0-70 16,0 0 70-16,0 0-70 0,0 0 52 16,0 0-52-16,0 0 52 0,0 3-52 0,0-3 34 0,0 0-34 15,0 0 34-15,0 0-34 0,0 0 8 0,0 0-8 16,0 0 8-16,0 0-8 0,0 0 6 0,0 0-6 0,0 0 6 15,0 0-6-15,0 0 3 0,0 0-3 0,0 0 3 16,0 0-3-16,0 0-3 0,0 0 3 0,0 0-3 16,0 0 3-16,0 0-33 0,0 0 33 0,0 0-32 15,0 4 32-15,0-4-18 0,0 0 18 0,0 0-18 16,0 0 18-16,0 0-30 0,0 0 30 0,0 0-30 16,0 0 30-16,0 0-30 0,0 0 30 0,0 0-30 15,0 3 30-15,0-3-65 0,0 0 65 0,0 0-65 16,0 4 65-16,0-4-129 0,0 0 129 0,0 0-128 0,0 0 128 15,0 0-217-15</inkml:trace>
  <inkml:trace contextRef="#ctx0" brushRef="#br0" timeOffset="35887.301">4331 8321 281 0,'0'0'0'0,"0"0"0"0,0-9 0 0,0 9 105 16,3-3-105-16,-3 3 106 0,4-2-106 0,-4 2 105 0,2 0-105 15,-2 0 106-15,0 0-106 0,0 0 74 0,0 0-74 16,0 0 74-16,0 0-74 0,0 0 58 0,0 0-58 16,0 0 58-16,0 0-58 0,0 0 46 0,0 0-46 0,0 0 46 15,0 0-46-15,0 0 47 0,0 0-47 0,0 0 48 16,0 0-48-16,0 0 29 0,0 0-29 0,0 0 29 15,0 0-29-15,0 0 16 0,0 0-16 0,0 0 17 16,0 0-17-16,0 0 5 0,0 0-5 0,0 0 6 16,3 3-6-16,1-1 0 0,-1 3 0 0,-1-1 0 15,1-4 0-15,1 5 0 0,-2 2 0 0,1 1 0 16,2-1 0-16,2 5 0 0,2 3 0 0,-4-1 0 16,2 0 0-16,2 3 0 0,0 4 0 0,-4 1 0 15,2-2 0-15,-7-20 6 0,0 0-6 0,8 26 7 16,1 2-7-16,-9-28 8 0,0 0-8 0,5 24 9 15,2-4-9-15,-7-20 15 0,0 0-15 0,6 21 15 16,2 1-15-16,-8-22 15 0,0 0-15 0,4 14 15 0,1-1-15 16,-5-13 25-16,0 0-25 0,3 9 26 0,-3-6-26 15,0-3 30-15,0 0-30 0,4 4 30 0,-4-3-30 0,0-1 2 16,0 0-2-16,0 0 3 0,0 0-3 0,0 0 3 16,0 0-3-16,0-3 4 0,2-2-4 0,-2 5 0 15,0 0 0-15,0-7 1 0,3-2-1 16,-3 9 0-16,0 0 0 0,0-8 0 0,0-8 0 0,0 16 0 15,0 0 0-15,0-15 0 0,-3-4 0 0,1 5-1 16,2-1 1-16,0 0-1 0,-4 3 1 16,8-4-1-16,-2-1 1 0,1 2-1 0,1-1 1 0,-4 1-1 15,1 3 1-15,3 0-1 0,-4 3 1 0,0 2-1 16,0 1 1-16,0 0 0 0,0-2 0 0,3 3 0 16,-3 0 0-16,2 1 0 0,-2 1 0 0,4 1 0 15,-4-1 0-15,0 3 1 0,3-6-1 0,-3 6 6 0,4-3-6 16,-4 3 7-16,0 0-7 0,0 0 15 0,0 0-15 0,0 0 15 15,0 0-15-15,0 0 8 0,0 0-8 0,0 0 9 16,0 0-9-16,0 0 4 0,0 0-4 0,0 0 4 16,0 0-4-16,0 0 0 0,0 0 0 0,0 0 1 15,0 0-1-15,0 0-2 0,0 0 2 0,0 0-2 16,0 0 2-16,0 0-44 0,0 0 44 0,0 0-43 16,0 0 43-16,0 0-110 0,0 0 110 0,0-7-110 15,1-1 110-15,-1-11-829 0</inkml:trace>
  <inkml:trace contextRef="#ctx0" brushRef="#br0" timeOffset="40084.138">4275 8286 113 0,'0'0'0'0,"0"0"0"16,5-5 0-16,-5 5 59 0,0 0-59 0,0 0 60 15,7-3-60-15,-7 3 65 0,0 0-65 0,0 0 65 16,0 0-65-16,0 0 59 0,0 0-59 0,0 0 59 16,0 0-59-16,0 0 59 0,0 0-59 0,0 0 59 15,0 0-59-15,0 0 51 0,0 0-51 0,0 0 51 16,-3 3-51-16,3-3 49 0,0 0-49 0,0 0 50 0,0 2-50 15,0-2 42-15,0 0-42 0,0 0 43 0,0 3-43 16,0-3 35-16,0 0-35 0,0 0 36 0,0 0-36 16,0 0 24-16,0 0-24 0,0 0 25 0,0 0-25 15,0 0 27-15,0 0-27 0,0 0 27 0,7 4-27 0,-7-4 7 16,0 0-7-16,5 0 8 0,0 0-8 0,-5 0 10 16,0 0-10-16,9 3 11 0,1 1-11 0,1 4 1 15,5-1-1-15,-2 2 1 0,-2-1-1 0,3 4-2 16,-1 4 2-16,-1-1-1 0,-1 0 1 0,2 6-11 15,1 0 11-15,-1 1-11 0,-2-3 11 0,-12-19-2 0,0 0 2 16,13 29-1-16,4 3 1 0,-17-32-2 16,0 0 2-16,12 31-1 0,6 3 1 0,-18-34 0 0,0 0 0 15,12 24 0-15,-3-1 0 0,-9-23 11 0,0 0-11 0,8 17 11 16,-2-5-11-16,-6-12 26 0,0 0-26 16,3 8 26-16,2-1-26 0,-5-7 7 0,0 0-7 0,4 4 7 15,-1-1-7-15,-3-3 5 16,0 0-5-16,0 0 5 0,5 2-5 0,-5-2-41 0,0 0 41 0,0 0-40 15,0 0 40-15,0 0-139 0,0 0 139 0,0 0-139 16,-3-4 139-16,3 4-153 0,0 0 153 0,-2-15-152 16,-5-11 152-16,-5-13-277 0</inkml:trace>
  <inkml:trace contextRef="#ctx0" brushRef="#br0" timeOffset="40795.99">4538 8226 583 0,'0'0'0'0,"0"0"0"0,0 0 0 0,0 0 3 16,0 0-3-16,0 0 3 0,4 2-3 0,-4-2-2 15,0 0 2-15,5 2-1 0,-2 0 1 0,-3-2 3 0,0 0-3 0,4 3 3 16,1-3-3-16,-5 0 61 0,0 0-61 0,4 3 62 16,-3-3-62-16,-1 0 90 0,0 0-90 0,0 0 91 15,4 6-91-15,-4-6 116 0,0 0-116 0,3 3 116 16,-3 0-116-16,0-3 85 0,0 0-85 0,0 0 86 15,0 4-86-15,0-4 68 0,0 0-68 0,0 0 68 16,0 0-68-16,0 0 50 0,0 0-50 0,0 0 50 16,0 0-50-16,0 0 32 0,0 0-32 0,0 0 32 15,-3 2-32-15,3-2 33 0,0 0-33 0,0 0 33 16,0 3-33-16,0-3 21 0,0 0-21 0,0 0 21 16,0 3-21-16,0-3-1 0,0 0 1 0,0 0 0 15,0 4 0-15,0-4-6 0,0 0 6 0,0 0-6 16,-4 3 6-16,4-3-4 0,-1 5 4 0,1-1-4 15,-4-1 4-15,-1 2-4 0,-2 2 4 0,2 2-3 16,-2-2 3-16,1 5-11 0,-2 1 11 0,-1 1-11 16,0 1 11-16,-3 6-1 0,3 6 1 0,1-11 0 0,4-8 0 15,4-8 4-15,0 0-4 0,-14 28 5 0,-5 8-5 0,19-36 9 16,0 0-9-16,-17 32 9 0,-1 3-9 16,18-35 9-16,0 0-9 0,-17 30 10 0,1 1-10 0,16-31 15 15,0 0-15-15,-10 24 16 0,-2-7-16 0,12-17 33 16,0 0-33-16,-9 16 33 0,5-6-33 0,4-10 10 15,0 0-10-15,-5 9 10 0,2-4-10 0,3-5 12 16,0 0-12-16,-6 7 13 0,6-6-13 0,0-1 4 16,0 0-4-16,-3 4 4 0,3-2-4 0,0-2 7 15,0 0-7-15,0 5 7 0,0-5-7 0,0 0-5 0,0 0 5 16,0 3-5-16,-4-1 5 0,4-2-34 0,0 0 34 16,0 3-34-16,0 1 34 0,0-4-58 0,0 0 58 15,-3 3-58-15,3 1 58 0,0-4-106 0,0 0 106 0,-2 3-105 16,2-1 105-16,0-2-174 0,0 0 174 15,0 0-173-15,0-4 173 0,-3 1-733 0</inkml:trace>
  <inkml:trace contextRef="#ctx0" brushRef="#br0" timeOffset="41632.303">4364 8302 281 0,'0'0'0'0,"0"3"0"0,-3 2 0 0,3-5 1 16,0 0-1-16,-2 4 1 0,-2-1-1 0,4-3 0 15,0 0 0-15,-3 4 1 0,1-4-1 16,2 0 24-16,0 0-24 0,-3 0 25 0,-1 0-25 0,4 0 72 16,0 0-72-16,-5 1 73 0,1-1-73 0,4 0 95 15,0 0-95-15,-5 2 95 0,2-2-95 0,3 0 101 16,0 0-101-16,-4 2 101 0,2-2-101 0,2 0 76 0,0 0-76 16,-3 3 77-16,3-3-77 0,0 0 48 0,0 0-48 15,-4 0 48-15,-1 0-48 0,5 0 3 0,0 0-3 0,-3 0 4 16,-1-3-4-16,4 3 10 0,0 0-10 0,-1 0 10 15,-3-2-10-15,4 2-2 0,0 0 2 0,0 0-1 16,-3-2 1-16,3 2-12 0,0 0 12 0,0 0-12 16,0 0 12-16,0 0-17 0,0 0 17 0,0 0-17 15,0 0 17-15,0 0-9 0,0 0 9 0,0 0-9 16,0 0 9-16,0 0-4 0,0 0 4 0,0 0-4 16,0 0 4-16,0 0-1 0,0 0 1 0,0 0 0 15,0 0 0-15,0 0 0 0,0 0 0 0,0 0 0 16,0 0 0-16,0 0 0 0,0 0 0 0,0 0 1 0,3 2-1 15,-3-2 1-15,0 0-1 0,0 0 1 16,5 0-1-16,-5 0 1 0,0 0-1 0,4 0 1 16,-1-2-1-16,2 2 3 0,-1-1-3 0,-1 1 3 15,3 0-3-15,-3 0 5 0,-3 0-5 0,0 0 6 0,5 0-6 16,-5 0 7-16,0 0-7 0,0 0 8 0,0 0-8 16,0 0 8-16,0 0-8 0,0 0 8 0,0 0-8 0,0 0 1 15,0 0-1-15,0 0 1 0,0 0-1 0,0 0 0 16,4 1 0-16,-4-1 1 0,2 2-1 0,-2-2 0 15,0 0 0-15,0 0 1 0,0 0-1 0,0 0 0 16,3 5 0-16,-3-5 0 0,4 0 0 0,-1 4-1 16,-1-4 1-16,1 0 0 0,1 1 0 0,-2 1-7 15,1 3 7-15,0-1-7 0,-1-4 7 0,2 5-16 0,1 2 16 16,2-2-15-16,2 5 15 0,-1-1-16 0,5 6 16 16,-5 0-15-16,1 1 15 0,-9-16-2 0,0 0 2 15,17 29-1-15,1 9 1 0,-18-38 1 0,0 0-1 0,21 39 1 16,3 6-1-16,-24-45 1 0,0 0-1 15,26 42 2-15,-1 1-2 0,-25-43 5 0,0 0-5 0,22 36 5 16,-1-1-5-16,-21-35 7 0,0 0-7 0,18 27 7 16,-3-6-7-16,-15-21 7 0,0 0-7 0,14 17 8 15,-2-5-8-15,-12-12 0 0,0 0 0 0,9 10 0 16,-5-7 0-16,-4-3-120 0,0 0 120 0,5-13-119 16,-5-15 119-16,7-13-541 0</inkml:trace>
  <inkml:trace contextRef="#ctx0" brushRef="#br0" timeOffset="42434.851">4190 7820 628 0,'0'0'0'0,"-4"-1"0"16,-1-4 0-16,5 5 0 0,0 0 0 0,0 0 1 15,4-4-1-15,-3 1-412 16</inkml:trace>
  <inkml:trace contextRef="#ctx0" brushRef="#br0" timeOffset="43464.892">3989 5566 203 0,'0'0'0'0,"0"0"0"0,0 0 0 0,0 0 58 0,0 0-58 16,0 0 58-16,0 0-58 0,0 0 52 16,0 0-52-16,0 0 52 0,0 0-52 0,0 0 10 0,0 0-10 0,0 0 10 15,0 0-10-15,0 0 14 0,0 0-14 0,0 0 15 16,2-3-15-16,-2 3 33 0,0 0-33 0,0 0 33 16,4-4-33-16,-4 4 24 0,0 0-24 0,0 0 25 15,0-3-25-15,0 3 34 0,0 0-34 0,0 0 34 16,0 0-34-16,0 0 38 0,0 0-38 0,0 0 38 15,0 0-38-15,0 0 33 0,0 0-33 0,0 0 33 16,0 0-33-16,0 0 14 0,0 0-14 0,0 0 15 16,0 0-15-16,0 0 21 0,0 0-21 0,0 0 21 15,0 0-21-15,0 0 33 0,0 0-33 0,0 0 33 16,0 0-33-16,0 0 35 0,0 0-35 0,0 0 35 0,0 0-35 16,0 0 22-16,0 0-22 0,0 0 23 0,-4 7-23 15,4-7 36-15,0 0-36 0,-2 6 36 0,-5 3-36 16,2 3 31-16,-7 0-31 0,3 0 31 0,4 0-31 15,5-12 32-15,0 0-32 0,-16 22 32 16,-4 2-32-16,20-24 13 0,0 0-13 0,-18 24 14 0,-3 0-14 16,21-24 21-16,0 0-21 0,-21 21 21 0,-1 1-21 0,22-22 33 15,0 0-33-15,-16 15 33 0,2-3-33 0,14-12 35 16,0 0-35-16,-12 9 35 0,0-2-35 0,12-7 14 16,0 0-14-16,-6 3 15 0,-1 2-15 0,7-5 7 15,0 0-7-15,-1 0 7 0,-3 0-7 0,4 0-9 0,0 0 9 16,4 0-8-16,1-5 8 0,-5 5-64 0,0 0 64 15,12-3-63-15,0-4 63 0,-12 7-110 0,0 0 110 16,14-9-110-16,2-3 110 0,-16 12-187 0,0 0 187 0,14-12-186 16,3-3 186-16,16-12-462 0</inkml:trace>
  <inkml:trace contextRef="#ctx0" brushRef="#br0" timeOffset="43923.109">4155 5593 449 0,'0'0'0'0,"-7"-3"0"0,-2-4 0 16,9 7 95-16,0 0-95 0,0 0 96 0,4-2-96 15,-4 2 94-15,0 0-94 0,0 0 95 0,5 0-95 16,-5 0 67-16,0 0-67 0,0 0 67 0,3 2-67 0,-3-2 28 15,0 0-28-15,0 0 28 0,0 0-28 0,0 0 18 16,0 0-18-16,0 0 19 0,0 0-19 0,0 0 10 16,0 0-10-16,0 0 10 0,-3 7-10 0,3-7 4 15,0 0-4-15,-5 3 4 0,1 3-4 0,4-6 3 16,0 0-3-16,-8 11 3 0,-5 5-3 0,-1 6 0 16,2 2 0-16,4-12 0 0,4-8 0 0,4-4 1 0,0 0-1 15,-14 24 1-15,-5 8-1 0,19-32 8 16,0 0-8-16,-14 31 8 0,-3 0-8 15,17-31 8-15,0 0-8 0,-13 27 9 0,-1-1-9 0,14-26 9 16,0 0-9-16,-10 22 9 0,1-3-9 0,9-19 33 0,0 0-33 16,-8 17 33-16,-1-1-33 0,9-16 9 0,0 0-9 15,-5 12 9-15,1-6-9 0,4-6 12 0,0 0-12 0,-5 9 13 16,1-6-13-16,4-3-1 0,0 0 1 0,0 4-1 16,-3 1 1-16,3-5-51 0,0 0 51 0,0 0-51 15,-2 3 51-15,2-3-84 0,0 0 84 0,0 0-84 16,0 4 84-16,0-4-147 0,0 0 147 0,0 0-146 15,-7 0 146-15,2 2-419 0</inkml:trace>
  <inkml:trace contextRef="#ctx0" brushRef="#br0" timeOffset="44364.414">4181 5859 281 0,'0'0'0'0,"-7"0"0"0,-3 0 0 0,10 0-35 16,0 0 35-16,-4 3-34 0,8 4 34 0,-4-7-6 16,0 0 6-16,0 4-6 0,0 1 6 0,0-5-27 15,0 0 27-15,0 7-27 0,1 1 27 0,-1-8 3 0,0 0-3 16,-1 9 3-16,-3 3-3 0,4-12 58 15,0 0-58-15,-5 19 59 0,-6 1-59 0,11-20 63 0,0 0-63 16,-10 22 63-16,-2 2-63 0,0 0 76 0,-2 0-76 0,5-5 76 16,6-10-76-16,-6 6 56 0,0 4-56 15,-3 5 56-15,0 9-56 0,12-33 47 0,0 0-47 0,-14 37 47 16,-2 4-47-16,16-41 48 0,0 0-48 0,-14 41 49 16,2 1-49-16,12-42 29 0,0 0-29 15,-12 34 29-15,3-5-29 0,9-29 16 0,0 0-16 0,-9 26 17 16,6-6-17-16,3-20 29 0,0 0-29 0,-5 16 29 15,1-8-29-15,4-8 11 0,0 0-11 0,0 9 11 16,0-2-11-16,0-7-20 0,0 0 20 0,-3 5-20 16,3-2 20-16,0-3-140 0,0 0 140 0,0 0-140 15,0-5 140-15,0 5-139 0,0 0 139 0,7-21-138 16,-2-13 138-16,7-21-224 0</inkml:trace>
  <inkml:trace contextRef="#ctx0" brushRef="#br0" timeOffset="44761.359">4284 6217 539 0,'0'0'0'0,"-9"-2"0"0,-8-6 0 0,17 8 66 16,0 0-66-16,-4 0 66 0,2 1-66 0,2-1 47 15,0 0-47-15,0 0 48 0,0 7-48 0,0-7 43 0,0 0-43 16,-3 4 44-16,3 4-44 0,0-8 18 0,0 0-18 16,-7 9 19-16,2-1-19 0,5-8 52 15,0 0-52-15,-12 14 53 0,-2 3-53 0,14-17 57 0,0 0-57 0,-18 21 58 16,-1 1-58-16,19-22 55 0,0 0-55 16,-19 31 56-16,0 1-56 0,19-32 51 0,0 0-51 0,-18 36 51 15,-4 4-51-15,6-3 15 0,2-6-15 0,2-8 15 16,8-10-15-16,-4 3 32 0,2-3-32 0,-6 13 33 15,0 7-33-15,12-33 17 0,0 0-17 0,-9 27 17 16,1 0-17-16,8-27 27 0,0 0-27 0,-6 21 27 16,-1-2-27-16,7-19 22 0,0 0-22 0,-5 12 22 15,2 0-22-15,3-12 9 0,0 0-9 0,-5 12 10 16,5-5-10-16,0-7-7 0,0 0 7 0,-4 8-7 16,4-4 7-16,0-4-74 0,0 0 74 0,4 0-73 0,4-4 73 15,4-3-978-15</inkml:trace>
  <inkml:trace contextRef="#ctx0" brushRef="#br0" timeOffset="45149.866">4559 6649 1255 0,'-89'20'0'0,"89"-20"-81"0,0 0 81 16,-73 19-81-16,-4 0 81 0,77-19-39 0,0 0 39 0,-50 14-38 15,13-1 38-15,37-13-23 0,0 0 23 0,-22 14-22 16,9-2 22-16,13-12-11 0,0 0 11 16,-12 14-10-16,4 1 10 0,8-15 21 0,0 0-21 0,-9 17 21 15,0 2-21-15,9-19 30 0,0 0-30 0,-12 24 30 16,3 0-30-16,9-24 9 0,0 0-9 0,-8 19 9 15,2-4-9-15,-1-1 30 0,2-2-30 0,2-5 30 16,3-4-30-16,0 2 5 0,-4-1-5 0,2-1 5 16,2 1-5-16,0 1 15 0,-3 2-15 0,-1-4 16 15,3-1-16-15,1 1 1 0,-4 1-1 0,4-1 1 16,-5 6-1-16,2-2-9 0,-6 3 9 0,5-3-8 16,4-4 8-16,0-3-86 0,-5 2 86 0,5-2-86 15,0 0 86-15,0 0-148 0,0 0 148 0,0 0-148 0,0 0 148 16,0 0-419-16</inkml:trace>
  <inkml:trace contextRef="#ctx0" brushRef="#br0" timeOffset="45481.687">4331 7089 539 0,'0'0'0'0,"-14"-10"0"0,-7-6 0 0,21 16 66 0,0 0-66 16,-17 19 66-16,-1 19-66 0,18-38 53 0,0 0-53 15,-21 39 53-15,0 9-53 0,21-48 39 0,0 0-39 16,-26 45 39-16,-3 1-39 0,4-3 41 16,4-7-41-16,7-16 41 0,6-8-41 0,-1-1 50 0,-1-3-50 0,-1 4 50 15,-1 7-50-15,-6-2 53 0,3 2-53 0,6-4 54 16,4-8-54-16,-4 3 39 0,2 1-39 0,5-8 39 15,2-1-39-15,0-2 28 0,0 3-28 0,0-3 28 16,0 0-28-16,0 0 0 0,0 0 0 0,0 0 0 16,0 4 0-16,0-4-65 0,-3 3 65 0,3-3-65 15,0 5 65-15,0-5-60 0,0 0 60 0,3-8-60 16,3-8 60-16,2-11-696 0</inkml:trace>
  <inkml:trace contextRef="#ctx0" brushRef="#br0" timeOffset="45782.883">4352 7354 1076 0,'-5'0'0'0,"5"0"-39"15,0 0 39-15,-13 18-38 0,-4 9 38 0,17-27 0 16,0 0 0-16,-17 21 0 0,1-3 0 0,16-18 5 15,0 0-5-15,-26 24 5 0,-4 2-5 0,30-26 0 0,0 0 0 16,-24 26 0-16,5-6 0 0,19-20 0 16,0 0 0-16,-25 31 1 0,-1-2-1 0,26-29 3 0,0 0-3 15,-21 26 4-15,4-9-4 0,17-17 13 0,0 0-13 0,-12 16 14 16,5-10-14-16,7-6 0 0,0 0 0 0,-6 9 0 16,3-6 0-16,3-3-85 0,0 0 85 0,-2 4-84 15,-1-2 84-15,3-2-154 0,0 0 154 0,0-12-153 16,5-9 153-16,2-10-328 0</inkml:trace>
  <inkml:trace contextRef="#ctx0" brushRef="#br0" timeOffset="46023.24">4181 7562 337 0,'0'0'0'0,"-3"0"0"0,-6 0 0 15,9 0 83-15,0 0-83 0,-5 17 84 16,1 12-84-16,4-29 81 0,0 0-81 0,-3 29 81 0,1 2-81 16,2-31 56-16,0 0-56 0,-7 31 56 0,2 0-56 0,5-31 34 15,0 0-34-15,-4 24 34 0,-4-4-34 0,8-20-25 16,0 0 25-16,-6 16-24 0,-1-4 24 0,7-12-75 16,0 0 75-16,-5 6-74 0,-2 0 74 0,7-6-131 15,0 0 131-15,-9-6-131 0,-1-7 131 0,-11-4-197 16</inkml:trace>
  <inkml:trace contextRef="#ctx0" brushRef="#br0" timeOffset="52041.379">3803 6506 236 0,'0'0'0'0,"-3"-8"0"0,3-6 0 0,0 14 95 16,0 0-95-16,-4-5 96 0,2 2-96 0,2 3 112 16,0 0-112-16,-8 0 112 0,-5 0-112 0,13 0 124 15,0 0-124-15,-17 0 124 0,-7 0-124 0,24 0 98 16,0 0-98-16,-27-12 99 0,-6-4-99 0,33 16 71 15,0 0-71-15,-29-27 72 0,-4-6-72 0,3-1 40 16,0-2-40-16,4 2 40 0,0 1-40 0,26 33 19 16,0 0-19-16,-35-39 20 0,-10-6-20 0,45 45 5 0,0 0-5 15,-59-70 5-15,-9-21-5 0,9 11 0 16,6-1 0-16,8 11 0 0,10 3 0 0,35 67-11 0,0 0 11 16,-47-91-10-16,-3-15 10 0,50 106-28 15,0 0 28-15,-54-106-28 0,1 0 28 0,53 106-31 0,0 0 31 16,-47-101-31-16,2 5 31 0,15 22-7 0,13 19 7 0,0 11-6 15,8 9 6-15,5 11-11 16,3 11 11-16,-3 2-11 0,4 3 11 0,0 1-17 0,4 4 17 0,1-8-16 16,0-4 16-16,-5 15-33 0,0 0 33 0,12-16-32 15,4 1 32-15,-16 15-35 0,0 0 35 0,14-12-34 16,3 0 34-16,-17 12-38 0,0 0 38 0,16-7-38 16,1 2 38-16,-17 5-57 0,0 0 57 0,14-3-56 15,-1 3 56-15,-13 0-72 0,0 0 72 0,8 3-71 16,-4 2 71-16,-4-5-122 0,0 0 122 0,3 4-121 0,-3 1 121 15,0 5-249-15</inkml:trace>
  <inkml:trace contextRef="#ctx0" brushRef="#br0" timeOffset="52476.939">3026 4046 774 0,'0'0'0'0,"-7"12"0"0,2 12 0 0,5-24 80 0,0 0-80 16,-9 6 80-16,0-12-80 0,9 6-1 0,0 0 1 0,-10 0-1 15,1 0 1-15,9 0-2 0,0 0 2 0,-14 7-1 16,-3 7 1-16,17-14-9 0,0 0 9 0,-18 12-9 15,6-2 9-15,12-10 0 0,0 0 0 0,-17 12 0 16,1 0 0-16,16-12 32 0,0 0-32 0,-14 12 33 16,2 0-33-16,12-12 30 0,0 0-30 0,-9 12 30 15,1 4-30-15,8-16 8 0,0 0-8 0,1 24 9 16,8 6-9-16,-9-30-19 0,0 0 19 0,16 36-18 16,8 11 18-16,-24-47-63 0,0 0 63 0,23 54-62 15,3 10 62-15,-26-64-33 0,0 0 33 0,24 63-33 16,2 4 33-16,-5 0-29 0,4 5 29 0,-11-33-29 15,-6-17 29-15,5-1-15 0,-5-9 15 0,1-2-15 16,-5-1 15-16,4-1-2 0,-3 1 2 0,-1-2-1 16,-1-7 1-16,3 5-41 0,-3 2 41 0,-3-4-41 15,4-3 41-15,-4 0-120 0,1 0 120 0,3-3-119 0,-4-6 119 16,0-1-220-16</inkml:trace>
  <inkml:trace contextRef="#ctx0" brushRef="#br0" timeOffset="52791.276">2700 4677 852 0,'0'0'0'0,"12"-4"0"16,11 3 0-16,-23 1 88 0,0 0-88 15,12-2 89-15,-3 0-89 0,-9 2 56 0,0 0-56 0,17 0 57 16,8-3-57-16,-25 3 45 0,0 0-45 0,38-7 45 16,6-2-45-16,-44 9 32 0,0 0-32 0,45-12 32 15,6-3-32-15,-51 15 12 0,0 0-12 0,47-17 12 16,-6-2-12-16,-41 19 22 0,0 0-22 0,39-15 22 16,-8-6-22-16,-31 21 8 0,0 0-8 0,28-15 8 15,-5-4-8-15,-23 19-33 0,0 0 33 0,17-19-33 16,-5 2 33-16,-12 17-137 0,0 0 137 0,7-21-137 15,-5-1 137-15,10-21-686 0</inkml:trace>
  <inkml:trace contextRef="#ctx0" brushRef="#br0" timeOffset="53108.948">3268 4259 572 0,'0'0'0'0,"0"0"0"0,-3 5 0 0,3-5 64 16,0 0-64-16,0 0 64 0,0 0-64 0,0 0 71 16,0 0-71-16,0 0 72 0,3-3-72 0,-3 3 32 0,0 0-32 15,0 0 32-15,2-2-32 0,-2 2 10 16,0 0-10-16,0 0 10 0,0 0-10 0,0 0 2 0,0 0-2 16,0 0 2-16,-2 5-2 0,2-5-1 0,0 0 1 15,-7 10 0-15,2 11 0 0,5-21-5 0,0 0 5 16,-9 36-4-16,1 10 4 0,8-46-24 0,0 0 24 0,-7 53-23 15,5 9 23-15,2-62-13 0,0 0 13 0,0 55-13 16,5-4 13-16,-5-51-86 0,0 0 86 0,9 43-85 16,6-12 85-16,-15-31-108 0,0 0 108 0,14 17-108 15,7-14 108-15,12 14-259 0</inkml:trace>
  <inkml:trace contextRef="#ctx0" brushRef="#br0" timeOffset="53342.327">3259 4401 135 0,'0'0'0'0,"6"5"0"15,-1 5 0-15,-5-10 62 0,0 0-62 0,7 0 62 16,-2 0-62-16,-5 0 89 0,0 0-89 0,12 0 89 0,2 0-89 16,-14 0 104-16,0 0-104 0,25 6 104 0,1 4-104 0,-2 2 87 15,2 0-87-15,-1 3 87 0,-3-1-87 16,-22-14 62-16,0 0-62 0,18 15 62 0,-3 4-62 0,-15-19-2 15,0 0 2-15,18 16-1 0,-1-1 1 0,-17-15-126 16,0 0 126-16,9 9-126 0,0-4 126 0,-9-5-157 16,0 0 157-16,3-5-156 0,-3-11 156 0,4-4-183 15</inkml:trace>
  <inkml:trace contextRef="#ctx0" brushRef="#br0" timeOffset="53545.544">3409 4339 214 0,'0'0'0'0,"9"7"0"16,3 5 0-16,-12-12 70 0,0 0-70 0,9 7 71 15,-6-2-71-15,-3-5 72 0,0 0-72 0,0 7 72 16,0-2-72-16,0-5 68 0,0 0-68 0,-8 22 68 16,-1 14-68-16,9-36 32 0,0 0-32 0,-10 28 32 15,4-1-32-15,6-27-8 0,0 0 8 0,-5 24-7 16,2-5 7-16,3-19-132 0,0 0 132 0,-6 14-132 15,6-7 132-15,-7 13-222 0</inkml:trace>
  <inkml:trace contextRef="#ctx0" brushRef="#br0" timeOffset="53739.72">3489 4286 315 0,'0'0'0'0,"6"17"0"0,9 14 0 0,-9-3 81 16,1 4-81-16,-6 2 81 0,3 2-81 0,-4-36 57 16,0 0-57-16,0 48 57 0,-4 14-57 0,4-62-84 15,0 0 84-15,-12 60-84 0,-2 7 84 0,14-67-71 16,0 0 71-16,-24 125-166 0,48-250 166 0</inkml:trace>
  <inkml:trace contextRef="#ctx0" brushRef="#br0" timeOffset="65246.341">17128 5362 180 0,'0'0'0'0,"-3"-5"0"15,-6 2 0-15,2-6 67 0,2 2-67 0,-4-1 67 16,1 1-67-16,8 7 41 0,0 0-41 0,-30-9 42 15,-14-3-42-15,44 12 50 0,0 0-50 0,-47-15 50 16,-7-4-50-16,54 19 53 0,0 0-53 0,-57-17 54 0,-2-2-54 16,59 19 43-16,0 0-43 0,-61-21 43 0,-2 2-43 15,63 19 29-15,0 0-29 0,-82-20 29 0,-15-6-29 16,97 26 62-16,0 0-62 0,-89-24 63 0,-2 0-63 0,91 24 32 16,0 0-32-16,-97-20 32 0,-8 1-32 0,105 19 40 15,0 0-40-15,-110-17 40 0,-5 3-40 16,115 14 9-16,0 0-9 0,-129-9 10 0,-8 1-10 0,137 8 20 15,0 0-20-15,-120-10 20 0,8 1-20 0,112 9 15 16,0 0-15-16,-108-12 15 0,9 4-15 16,15 1 25-16,20 2-25 0,10 5 26 0,14 0-26 0,-6-4 12 15,3 4-12-15,-6-3 13 0,0 3-13 0,49 0 5 16,0 0-5-16,-68 3 5 0,-12 2-5 0,80-5 3 16,0 0-3-16,-83 11 4 0,-6 0-4 0,89-11 2 0,0 0-2 0,-94 12 2 15,-7 6-2-15,101-18 0 0,0 0 0 0,-95 18 0 16,5-2 0-16,90-16 0 0,0 0 0 15,-85 19 0-15,6-2 0 0,79-17 0 0,0 0 0 0,-73 19 0 16,2 0 0-16,71-19-2 0,0 0 2 0,-65 17-1 16,6-2 1-16,59-15 0 0,0 0 0 0,-54 16 0 15,5-1 0-15,49-15-2 0,0 0 2 0,-59 24-1 16,0 0 1-16,59-24-1 0,0 0 1 0,-65 27-1 16,2-3 1-16,18-5-4 0,14-7 4 0,12-3-3 15,17-9 3-15,-10 3-7 0,3 1 7 0,-12 8-6 16,-9 5 6-16,30-17-3 0,0 0 3 0,-22 12-3 15,3 0 3-15,19-12-6 0,0 0 6 0,-23 15-6 16,-3 4 6-16,26-19-3 0,0 0 3 0,-21 19-3 16,-3 1 3-16,24-20-5 0,0 0 5 0,-21 28-5 15,0 3 5-15,21-31-13 0,0 0 13 0,-18 27-13 0,4-3 13 16,14-24-9-16,0 0 9 0,-12 24-8 0,0 3 8 16,12-27-9-16,0 0 9 0,-9 21-9 0,4 1 9 0,5-22-24 15,0 0 24-15,-7 21-23 0,5-1 23 0,2-20-13 16,0 0 13-16,-1 19-12 0,2 0 12 0,-1-19-10 15,0 0 10-15,6 24-10 0,2-3 10 0,-8-21-5 16,0 0 5-16,12 22-4 0,1-2 4 0,-13-20-3 16,0 0 3-16,12 19-3 0,5 5 3 0,-17-24-10 15,0 0 10-15,18 19-10 0,3 2 10 0,-21-21-15 16,0 0 15-16,17 20-14 0,4 2 14 0,-21-22-9 0,0 0 9 16,17 18-8-16,4 0 8 0,-21-18-10 0,0 0 10 15,21 18-9-15,0-3 9 0,-21-15-8 0,0 0 8 16,26 15-8-16,-3 1 8 15,-23-16-4-15,0 0 4 0,26 12-3 0,2 0 3 0,-28-12 0 0,0 0 0 0,29 12 0 16,5-2 0-16,-34-10 0 0,0 0 0 0,34 12 1 16,5 0-1-16,-8 0 1 0,2-3-1 0,-8-3 1 15,-5 0-1-15,3 4 1 0,-2-2-1 0,0-2 1 16,0-3-1-16,2 4 8 0,4-4-8 0,0-1 8 16,-3 1-8-16,-24-3 3 0,0 0-3 0,36 4 4 15,10-4-4-15,-4 5 12 0,-2 2-12 0,0-4 12 16,-2 1-12-16,-3 1 23 0,-5-2-23 0,-1 1 24 15,1-3-24-15,-30-1 3 0,0 0-3 0,42 4 3 16,1-1-3-16,-43-3 7 0,0 0-7 0,51 4 7 0,3 4-7 16,-7-3 8-16,0 6-8 0,-9-8 8 0,0 2-8 15,-5 2 32-15,-1-4-32 0,1 3 33 0,-2-6-33 0,-31 0 4 16,0 0-4-16,46 3 4 0,4-3-4 0,-3 2 17 16,-2 1-17-16,-1 1 17 0,-2-4-17 15,-42 0 24-15,0 0-24 0,43 0 25 0,3 0-25 0,-46 0 21 16,0 0-21-16,55 0 21 15,3 3-21-15,-58-3 25 0,0 0-25 0,63 0 26 0,5 0-26 0,-68 0 44 16,0 0-44-16,80 3 44 0,12-3-44 0,-22-3 23 16,-4 0-23-16,-19-1 24 0,-12 1-24 0,-35 3 29 15,0 0-29-15,54-5 29 0,3-4-29 0,-6 2 22 16,-2 2-22-16,-2-2 22 0,-6-1-22 0,-41 8 16 0,0 0-16 16,56-12 17-16,3-4-17 0,-59 16-1 0,0 0 1 15,79-19 0-15,17-1 0 0,-27 4-8 0,-8 8 8 16,-14-4-7-16,-12 5 7 0,-35 7-10 0,0 0 10 0,45-12-9 15,8 0 9-15,-6 2-17 0,-2 5 17 16,-1-4-17-16,-4-1 17 16,-40 10-4-16,0 0 4 0,43-9-3 0,1-3 3 0,-44 12-1 0,0 0 1 0,47-15 0 15,-2-1 0-15,-45 16 0 0,0 0 0 0,47-17 1 16,2-2-1-16,-49 19 14 0,0 0-14 0,45-17 15 16,2-2-15-16,-47 19 16 0,0 0-16 0,39-15 17 15,-5 3-17-15,-34 12 9 0,0 0-9 0,30-12 9 16,-6 0-9-16,-24 12 34 0,0 0-34 0,21-10 35 15,-10 1-35-15,-11 9 40 0,0 0-40 0,10-8 40 16,-6 1-40-16,-4 7 44 0,0 0-44 0,5-5 45 16,-3-2-45-16,-2 7 29 0,0 0-29 0,1-9 29 15,1-1-29-15,2 0 26 0,-4-1-26 0,1 5 26 16,-1 0-26-16,2 3 34 0,3 0-34 0,-5-3 34 16,0-2-34-16,0 1 36 0,0-2-36 0,0 3 36 0,0 0-36 15,0 0 23-15,0 0-23 0,-3 3 24 0,1-6-24 0,0 3 18 16,1-3-18-16,-5 2 19 0,3-1-19 0,-4-4 10 15,2 0-10-15,-2-2 10 0,0 4-10 16,7 10-1-16,0 0 1 0,-11-26 0 0,1-10 0 0,10 36-51 16,0 0 51-16,-12-46-51 0,-6-7 51 0,18 53-96 15,0 0 96-15,-21-62-95 0,-8-5 95 16,29 67-132-16,0 0 132 0,-35-63-132 0,-7-1 132 0,-35-66-1075 0</inkml:trace>
  <inkml:trace contextRef="#ctx0" brushRef="#br0" timeOffset="69494.353">12780 5806 147 0,'0'0'0'0,"4"2"0"16,-4 1 0-16,0-3 57 0,0 0-57 0,0 0 58 15,3-2-58-15,-3 2 54 0,0 0-54 0,0 0 55 16,2-3-55-16,-2 3 40 0,0 0-40 0,0 0 41 16,3-4-41-16,-3 4 12 0,0 0-12 0,0 0 12 15,0 0-12-15,0 0 21 0,0 0-21 0,0 0 21 0,0 0-21 16,0 0 3-16,0 0-3 0,0 0 3 0,0 0-3 16,0 0 6-16,0 0-6 0,0 0 7 15,0 0-7-15,0 0 7 0,0 0-7 0,0 0 8 0,0 0-8 0,0 0 14 16,0 0-14-16,0 0 15 0,0 4-15 0,0-4 8 15,0 0-8-15,4 8 8 0,-1 1-8 16,-3-9 24-16,0 0-24 0,6 19 25 0,-3 5-25 0,-3-24 6 16,0 0-6-16,5 27 7 0,-1 6-7 15,-4-33 16-15,0 0-16 0,1 31 17 0,3 3-17 0,-4-34 23 16,0 0-23-16,0 27 24 0,3 1-24 0,-3-28 22 16,0 0-22-16,4 25 22 0,1-2-22 0,-5-23 24 15,0 0-24-15,2 20 25 0,0-1-25 0,-2-19 15 16,0 0-15-16,1 17 15 0,3-1-15 0,-4-16 35 15,0 0-35-15,0 13 36 0,2 1-36 0,-2-14 28 0,0 0-28 0,1 14 28 16,-1-1-28-16,0-13 23 0,0 0-23 16,2 12 24-16,2 0-24 0,-4-12 40 0,0 0-40 0,0 11 41 15,3 1-41-15,-3-12 13 0,0 0-13 0,0 8 14 16,2 2-14-16,-2-10 37 0,0 0-37 0,3 11 38 16,1 2-38-16,-4-13 12 0,0 0-12 0,2 12 13 15,1 0-13-15,-3-12 29 0,0 0-29 0,3 12 29 16,1-3-29-16,-4-9 29 0,0 0-29 0,2 9 29 15,1-3-29-15,-3-6 22 0,0 0-22 0,0 7 22 16,4 2-22-16,-4-9 17 0,0 0-17 0,0 3 17 16,5 2-17-16,-5-5 10 0,0 0-10 0,3 7 11 15,3 2-11-15,-6-9 26 0,0 0-26 0,7 8 26 16,0-1-26-16,-7-7 19 0,0 0-19 0,10 9 20 16,-1-2-20-16,-9-7 9 0,0 0-9 0,10 8 10 15,2-1-10-15,-12-7 18 0,0 0-18 0,11 3 18 0,-2 3-18 16,-9-6 8-16,0 0-8 0,8 3 8 0,-3-1-8 15,-5-2 15-15,0 0-15 0,6 3 16 0,1 1-16 0,-7-4 15 16,0 0-15-16,3 3 15 0,2-1-15 0,-5-2 15 16,0 0-15-16,6 7 16 0,1-4-16 0,-7-3 16 15,0 0-16-15,8 5 17 0,1-1-17 0,-9-4 9 16,0 0-9-16,9 6 9 0,-1-2-9 0,-8-4 16 16,0 0-16-16,7 5 17 0,4 2-17 0,-11-7 14 15,0 0-14-15,12 3 15 0,4 6-15 0,-2-6-33 16,-2 2 33-16,-3 1-33 0,-4-3 33 0,2 0-36 0,-2 1 36 15,0-1-35-15,2-1 35 0,-7-2-26 0,0 0 26 16,9 7-25-16,3-4 25 0,-12-3-29 0,0 0 29 0,12 5-29 16,6 2 29-16,-18-7-13 0,0 0 13 0,17 4-13 15,6 1 13-15,-23-5-29 0,0 0 29 16,24 3-29-16,2 1 29 0,-26-4-6 0,0 0 6 0,28 0-5 16,2 0 5-16,-4 1-2 0,-5 1 2 0,-4 0-1 15,-5 1 1-15,2-3-4 0,-1 0 4 0,-5 0-4 16,4 0 4-16,-3 4-6 0,3-1 6 0,-1-1-6 15,-2-2 6-15,-1 0-7 0,3 0 7 0,-3 0-7 16,3 0 7-16,1 3-1 0,4 1 1 0,-4-4-1 16,5 1 1-16,-17-1-1 0,0 0 1 0,18 2 0 15,6-2 0-15,-24 0-1 0,0 0 1 0,30 2 0 16,5 1 0-16,-35-3 0 0,0 0 0 0,33 0 1 16,5 4-1-16,-3-4 7 0,-6-4-7 0,-4 4 7 0,-2 0-7 15,-3 7 4-15,-2-2-4 0,-1-1 4 0,4-4-4 16,9 3 3-16,3-3-3 0,-16 2 3 0,-15-2-3 0,-2 0 5 15,0 0-5-15,23 2 5 0,12 3-5 16,-35-5 2-16,0 0-2 0,34 3 3 16,10-3-3-16,-7 4 1 0,1 1-1 0,-5-2 2 0,-3-3-2 15,-4 3 1-15,0-1-1 0,-2 0 2 0,-1-2-2 0,-23 0 3 16,0 0-3-16,33 0 4 0,0-2-4 0,-33 2 2 16,0 0-2-16,40-2 2 0,7 2-2 0,-2 0 5 15,-1 0-5-15,-7 0 5 0,-6 0-5 0,0 0 2 16,-1 2-2-16,-7-2 3 0,-3 0-3 0,1 0 5 0,0-2-5 15,5 2 5-15,-1-3-5 0,-25 3 7 0,0 0-7 16,36 0 7-16,10-5-7 0,-3 2 22 0,3-4-22 16,-8 2 23-16,-3 3-23 0,0 0 2 0,-2-1-2 0,-12 3 3 15,-8 0-3-15,7 3 7 0,-3 1-7 16,0-3 7-16,8-1-7 0,-25 0 8 0,0 0-8 0,26 0 8 16,0 0-8-16,-26 0 3 0,0 0-3 0,33 0 3 15,2 0-3-15,-35 0 12 0,0 0-12 0,37 0 12 16,3 0-12-16,-7 0 3 0,0 0-3 0,-7 0 4 15,-5-1-4-15,0 1 0 0,-4-2 0 0,1 0 1 16,-3-1-1-16,3 3 5 0,-4-5-5 0,-2 3 5 16,-3 0-5-16,3 2 3 0,-3 0-3 0,3 0 3 15,2 0-3-15,-14 0 2 0,0 0-2 0,19 0 2 16,4-3-2-16,-23 3 5 0,0 0-5 0,22 0 5 16,1-4-5-16,-23 4 0 0,0 0 0 0,26-3 1 15,2-1-1-15,-28 4 5 0,0 0-5 0,31-1 6 0,4-3-6 16,-11-1 0-16,-1 2 0 0,-2 3 1 15,0-4-1-15,-4 4 3 0,-5-5-3 0,1 2 3 0,-1-1-3 0,-5 4 10 16,0 0-10-16,2-3 11 0,-1 3-11 0,-1 0 1 16,0 0-1-16,2 0 1 0,1-4-1 0,-1 3 8 15,-4-1-8-15,4 0 9 0,1-1-9 0,1-2 3 16,1 3-3-16,-3 0 3 0,-2 2-3 0,-7 0 2 16,0 0-2-16,10-3 2 0,6-2-2 0,-16 5 1 15,0 0-1-15,12-4 2 0,4-3-2 0,-16 7 1 16,0 0-1-16,19-5 1 0,-2-2-1 0,-17 7 3 0,0 0-3 15,16-6 4-15,3 0-4 0,-19 6 5 16,0 0-5-16,18-8 6 0,1 1-6 0,-19 7 3 0,0 0-3 16,19-7 3-16,2 2-3 0,-21 5 12 0,0 0-12 15,19-7 12-15,2-1-12 0,-21 8 8 0,0 0-8 0,17-7 8 16,-3-2-8-16,-14 9 8 0,0 0-8 16,14-5 9-16,0-5-9 0,-14 10 3 0,0 0-3 0,14-9 4 15,-5 1-4-15,-9 8 2 0,0 0-2 0,12-9 2 16,-2 2-2-16,-10 7 10 0,0 0-10 0,13-12 10 15,-1 2-10-15,-12 10 0 0,0 0 0 0,12-10 1 16,2-2-1-16,-14 12 3 0,0 0-3 0,16-11 4 16,-2-1-4-16,-14 12 2 0,0 0-2 0,15-12 2 15,3 0-2-15,-18 12 1 0,0 0-1 0,15-12 2 16,3 4-2-16,-18 8 3 0,0 0-3 0,12-7 4 16,2-3-4-16,-14 10 6 0,0 0-6 0,12-9 6 15,0 4-6-15,-12 5 3 0,0 0-3 0,14-9 3 0,-5 3-3 16,-9 6 2-16,0 0-2 0,12-7 2 15,-3-2-2-15,-9 9 1 0,0 0-1 0,12-7 2 0,-3-1-2 0,-9 8 15 16,0 0-15-16,10-5 15 0,1-2-15 0,-11 7 1 16,0 0-1-16,8-5 1 0,-2 1-1 0,-6 4 8 15,0 0-8-15,7-3 9 0,1-2-9 16,1 1 15-16,0 1-15 0,-6-1 15 0,2 1-15 0,-3 1 3 16,3-1-3-16,1-1 4 0,-1 1-4 0,0 0 3 15,2 1-3-15,-5-2 3 0,1-1-3 16,4 2 1-16,-2 3-1 0,1-4 2 0,1 1-2 0,-4-2 1 15,2 1-1-15,-1 1 1 0,-2 0-1 0,1-1 14 16,1 2-14-16,-1-1 15 0,-1-2-15 0,1 1 15 0,-3 4-15 16,2-3 15-16,-2 0-15 0,0-3 9 0,2 5-9 15,-2-1 9-15,1-1-9 0,-1 3 4 0,0 0-4 0,0-7 5 16,4 2-5-16,-4 5 3 0,0 0-3 0,0-7 3 16,3-2-3-16,-3 9 0 0,0 0 0 0,4-8 0 15,1-3 0-15,-5 11-4 0,0 0 4 0,2-8-3 16,0-1 3-16,-2 9 0 0,0 0 0 0,1-8 0 15,3-3 0-15,-4 11 9 0,0 0-9 0,0-12 10 16,0-3-10-16,0 15 10 0,0 0-10 0,0-17 10 16,2-2-10-16,-2 19 10 0,0 0-10 0,0-21 10 15,1 3-10-15,-1 18 1 0,0 0-1 0,0-19 1 16,0 2-1-16,2 1 0 0,2 4 0 0,-4 0 1 16,0 5-1-16,0 2 0 0,0-2 0 0,0 2 0 15,0 2 0-15,0-4-3 0,0 4 3 0,0 1-2 16,0-5 2-16,0 4-6 0,0-3 6 0,0 3-6 15,0 0 6-15,0-3-4 0,0 3 4 0,0-2-3 0,0 1 3 0,0 1-12 16,0 0 12-16,-4-3-12 0,2 0 12 0,2-1-8 16,0-2 8-16,-1 4-8 0,-1-5 8 0,2 10-4 15,0 0 4-15,-5-9-3 0,1-3 3 0,4 12-7 16,0 0 7-16,-3-15-6 0,1 3 6 0,2 12-3 16,0 0 3-16,-4-16-3 0,1 1 3 0,3 15-5 15,0 0 5-15,-5-14-5 0,1 0 5 0,4 14-7 16,0 0 7-16,0-8-7 0,-3-4 7 0,3 12-3 15,0 0 3-15,-4-9-3 0,3 3 3 0,1 6-2 16,0 0 2-16,-7-9-2 0,1-3 2 0,6 12 3 0,0 0-3 16,-3-10 3-16,-1-2-3 0,4 12 3 0,0 0-3 15,-1-9 4-15,-3 1-4 0,4 8 7 0,0 0-7 16,-2-7 7-16,1-2-7 0,1 9 8 0,0 0-8 16,-2-3 8-16,2-4-8 0,0 7 7 15,0 0-7-15,0-2 8 0,0-1-8 0,0 3 0 0,0 0 0 0,-4-5 0 16,3 1 0-16,1 4-5 0,0 0 5 0,0 0-5 15,-2-3 5-15,2 3-1 0,0 0 1 0,0 0-1 16,0 0 1-16,0 0-26 0,0 0 26 0,0 0-25 16,0 0 25-16,0 0-19 0,0 0 19 0,0 0-18 15,0 0 18-15,0 0-46 0,0 0 46 0,0 0-46 16,0 0 46-16,0 0-34 0,0 0 34 0,0 0-33 16,0 0 33-16,0 0-39 0,0 0 39 0,0 0-39 15,0 3 39-15,0-3-34 0,0 0 34 0,0 4-34 0,0 1 34 16,0-5-33-16,0 0 33 0,0 5-33 0,2 5 33 15,-2-10-8-15,0 0 8 0,1 16-7 0,3-3 7 16,-4-13-29-16,0 0 29 0,0 23-29 0,3-3 29 0,3 4-6 16,-1 2 6-16,-2-13-5 15,-3-6 5-15,0 0-10 0,0-5 10 0,0 12-9 0,0 6 9 0,0-3-9 16,2 6 9-16,-2-11-8 0,0-6 8 0,0 3-4 16,0 0 4-16,0-3-3 0,-2-2 3 0,2-4 0 15,0 0 0-15,0 10 0 0,0 4 0 0,0-14-2 16,0 0 2-16,0 15-1 0,0 2 1 0,0-17 0 15,0 0 0-15,0 19 0 0,0-5 0 0,0-14 0 16,0 0 0-16,0 17 0 0,0 0 0 0,0-17 1 16,0 0-1-16,0 19 1 0,0-5-1 0,0-14 9 0,0 0-9 15,2 13 10-15,0-1-10 0,-2-12 1 0,0 0-1 16,2 9 1-16,-2 3-1 0,0-12 9 0,0 0-9 0,0 9 9 16,0 1-9-16,0-10 0 0,0 0 0 0,0 8 1 15,0 4-1-15,0-12 3 0,0 0-3 0,-2 9 3 16,0 1-3-16,2-1 11 0,0-2-11 0,0 1 11 15,0-4-11-15,0-3 8 0,0 3-8 0,0-1 9 16,-2 1-9-16,2-3 15 0,0 6-15 0,0-3 16 16,0-4-16-16,0 3 3 0,0-1-3 0,-3 1 4 15,3 1-4-15,-2-1 7 0,0 6-7 0,1-6 7 16,1 0-7-16,0 3 22 0,0 0-22 0,-4-4 23 16,4-2-23-16,0 0 6 0,-3 4-6 0,3-4 7 15,0 3-7-15,0 0 16 0,-2 1-16 0,2-4 17 16,0 0-17-16,0 0 15 0,0 0-15 0,0 0 15 15,0 5-15-15,-4 0 4 0,4 2-4 0,-1-4 4 16,1 1-4-16,-2-2 13 0,2-1-13 0,0-1 14 0,0 0-14 0,0 0 3 16,0 0-3-16,0 5 4 0,-2-1-4 15,2-2 6-15,0 4-6 0,-3-2 7 0,3-1-7 0,0-3 13 16,0 2-13-16,0-2 14 0,0 0-14 0,0 0 3 16,0 0-3-16,0 0 4 0,-4 3-4 0,4-3 13 15,0 0-13-15,-3 7 13 0,-2-3-13 0,5-4 8 16,0 0-8-16,-6 8 9 0,-2 1-9 0,8-9 15 15,0 0-15-15,-13 10 15 0,5 2-15 0,8-12 3 16,0 0-3-16,-12 12 4 0,-1 0-4 0,13-12 7 0,0 0-7 16,-14 12 7-16,-1 0-7 0,15-12 22 15,0 0-22-15,-21 12 23 0,-2 3-23 0,23-15 0 16,0 0 0-16,-17 12 0 0,-4-3 0 0,21-9-5 16,0 0 5-16,-19 15-5 0,-1-3 5 0,20-12-9 15,0 0 9-15,-19 12-8 0,2 0 8 0,17-12-1 0,0 0 1 16,-14 12-1-16,-2-1 1 0,16-11 0 0,0 0 0 15,-10 12 0-15,-2-4 0 0,12-8 1 0,0 0-1 0,-14 5 2 16,3 2-2-16,11-7 19 0,0 0-19 0,-10 7 20 16,1-2-20-16,9-5 3 0,0 0-3 0,-10 7 3 15,1-4-3-15,9-3 13 0,0 0-13 0,-11 6 14 16,3-3-14-16,8-3 15 0,0 0-15 0,-11 2 16 16,-1 1-16-16,12-3 15 0,0 0-15 0,-10 4 15 15,-1-1-15-15,11-3 9 0,0 0-9 0,-9 3 10 16,4-3-10-16,5 0 9 0,0 0-9 0,-5 2 10 15,-4 0-10-15,9-2 8 0,0 0-8 0,-8 2 8 0,1-2-8 16,7 0 8-16,0 0-8 0,-9 3 8 0,0-3-8 16,9 0 3-16,0 0-3 0,-8 0 4 0,-5 3-4 15,13-3 2-15,0 0-2 0,-12 4 2 0,-2 1-2 16,14-5 0-16,0 0 0 0,-15 3 0 0,-3 1 0 16,18-4 0-16,0 0 0 0,-14 2 0 0,-2-1 0 0,16-1-2 15,0 0 2-15,-13 2-1 0,-5 1 1 16,-1-3-5-16,0 4 5 0,7-2-4 0,6-1 4 0,-1 1-1 15,0 1 1-15,-3-3 0 0,-2 4 0 0,-6-2-3 16,-3 1 3-16,8 0-2 0,2-3 2 0,-3 4-11 16,-3-1 11-16,-16-1-10 0,-6 1 10 0,39-3-78 15,0 0 78-15,-55 0-78 0,-13-1 78 0,68 1-179 0,0 0 179 16,-75-11-179-16,-7-7 179 0,-73-12-1114 0</inkml:trace>
  <inkml:trace contextRef="#ctx0" brushRef="#br0" timeOffset="71308.818">15017 5664 124 0,'0'0'0'0,"-2"-2"0"16,-6 0 0-16,8 2 100 0,0 0-100 0,0 0 100 15,1-3-100-15,-1 3 107 0,0 0-107 0,0 0 108 16,4-4-108-16,-4 4 78 0,0 0-78 0,0 0 78 15,3-5-78-15,-3 5 56 0,0 0-56 0,0 0 57 16,2-3-57-16,-2 3 27 0,0 0-27 0,0 0 27 16,0 0-27-16,0 0 10 0,0 0-10 0,0 0 10 0,0 0-10 15,0 0 10-15,0 0-10 0,0 0 11 0,0 0-11 16,0 0 15-16,0 0-15 0,0 0 15 0,0 0-15 16,0 0 38-16,0 0-38 0,0 0 39 0,0 0-39 0,0 0 5 15,0 0-5-15,0 0 6 0,0 0-6 0,0 0 19 16,0 0-19-16,0 0 20 0,-2 3-20 0,2-3 3 15,0 0-3-15,2 5 4 0,0-1-4 0,-2-4 0 16,0 0 0-16,7 8 1 0,3 1-1 0,-10-9 0 16,0 0 0-16,14 7 1 0,4 0-1 0,-18-7 1 15,0 0-1-15,15 5 2 0,3-2-2 0,-18-3 17 0,0 0-17 16,12 4 17-16,0-3-17 0,-12-1 33 0,0 0-33 16,9 0 33-16,-1 0-33 0,-8 0 41 0,0 0-41 15,4-1 42-15,1 1-42 0,-5 0 39 0,0 0-39 16,0 0 40-16,2-7-40 0,-2 7 34 0,0 0-34 15,0 0 35-15,0-5-35 0,0 5 34 0,0 0-34 0,0 0 34 16,-2-4-34-16,2 4 43 0,0 0-43 0,-5 0 44 16,1-3-44-16,4 3 16 0,0 0-16 0,-3 0 17 15,-4 0-17-15,7 0 22 0,0 0-22 16,-9 0 22-16,-1 0-22 0,10 0 24 0,0 0-24 0,-12 0 25 16,3 0-25-16,9 0 0 0,0 0 0 0,-12 0 1 15,3 3-1-15,9-3 3 0,0 0-3 0,-12 4 4 16,3-3-4-16,9-1 0 0,0 0 0 0,-5 4 1 15,-4-1-1-15,9-3 1 0,0 0-1 0,-3 4 2 16,-3-4-2-16,6 0 1 0,0 0-1 0,0 0 2 16,-3 3-2-16,3-3 1 0,0 0-1 0,0 0 1 15,0 5-1-15,0-5 15 0,0 0-15 0,0 4 15 0,0-1-15 16,0-3 15-16,0 0-15 0,0 0 15 0,0 2-15 16,0-2 16-16,0 0-16 0,0 0 17 0,0 0-17 15,0 0 15-15,0 0-15 0,0 0 16 0,-5-2-16 0,5 2-8 16,-4-3 8-16,-3 3-8 0,2-4 8 0,5 4-241 15,0 0 241-15,-17-3-241 0,-11 3 241 0,-16-2-875 16</inkml:trace>
  <inkml:trace contextRef="#ctx0" brushRef="#br0" timeOffset="73540.305">12388 6082 225 0,'0'0'0'0,"-3"0"0"0,-3-4 0 0,6 4 55 15,0 0-55-15,0 0 55 0,-3-5-55 0,3 5 86 16,0 0-86-16,0 0 86 0,0 0-86 0,0 0 92 16,0 0-92-16,0 0 92 0,0 0-92 0,0 0 100 15,0 0-100-15,0 0 100 0,-5-2-100 0,5 2 80 0,0 0-80 16,-4-1 80-16,1-3-80 0,3 4 54 15,0 0-54-15,-9 0 54 0,0-5-54 0,9 5 41 16,0 0-41-16,-12-3 41 0,-2-1-41 0,14 4 26 0,0 0-26 16,-12-3 26-16,-4-1-26 0,16 4 26 0,0 0-26 0,-14-1 26 15,-3 1-26-15,17 0 1 16,0 0-1-16,-16-4 1 0,2 4-1 0,14 0-1 0,0 0 1 0,-12 0-1 16,3 0 1-16,9 0-1 0,0 0 1 0,-8 4-1 15,-1-3 1-15,9-1-2 0,0 0 2 0,-16 7-1 16,2-3 1-16,-5 4-5 0,0-1 5 0,9-2-4 15,8-1 4-15,-5-1-2 0,5-3 2 0,-5 5-2 16,2 2 2-16,5-7-5 0,0 0 5 0,-9 14-5 16,1 8 5-16,8-22-7 0,0 0 7 0,-4 27-7 15,2 4 7-15,2-31-33 0,0 0 33 0,6 33-32 16,6-2 32-16,-12-31-17 0,0 0 17 0,12 27-16 0,5 0 16 16,-17-27-29-16,0 0 29 0,20 16-29 0,0-6 29 15,-20-10-13-15,0 0 13 0,20 4-12 16,-3-10 12-16,0 3-6 0,-3-6 6 0,-1-6-5 0,-1-4 5 15,-12 19-4-15,0 0 4 0,9-24-3 0,-1-5 3 0,-8 29 0 16,0 0 0-16,5-31 1 16,2-6-1-16,-7 37 0 0,0 0 0 0,0-38 0 0,-5-3 0 0,5 41 3 15,0 0-3-15,-3-41 4 0,-1-2-4 0,4 43 43 16,0 0-43-16,-5-40 44 0,2 1-44 0,-3 12 53 16,-1 3-53-16,4 5 53 0,1 0-53 0,-3 5 49 15,3 2-49-15,0 2 49 0,-1 1-49 0,-2 1 44 16,5 1-44-16,-4 0 44 0,4 5-44 0,0 2 19 15,-3-3-19-15,1 0 20 0,2-3-20 0,0 3 30 0,0 0-30 16,0-3 30-16,-2 5-30 0,2 1 0 0,-2-2 0 16,2 2 0-16,0 0 0 0,0 0 0 0,0 0 0 0,0 0 0 15,0 0 0-15,0 0 0 0,0 0 0 0,0 0 0 16,0 0 0-16,0 0-6 0,0 0 6 0,0 0-6 16,0 0 6-16,0 0-4 0,0 0 4 0,0 0-3 15,0 0 3-15,0 0-13 0,0 0 13 0,0 0-12 16,0 0 12-16,0 0-9 0,0 3 9 0,2 3-8 15,0-3 8-15,-2-3-9 0,0 0 9 0,5 24-8 16,4 12 8-16,-9-36-8 0,0 0 8 0,7 51-8 16,7 14 8-16,-14-65 0 0,0 0 0 0,9 72 0 15,-4 7 0-15,-5-79 1 0,0 0-1 0,7 94 2 16,-6 9-2-16,-1-103 12 0,0 0-12 0,2 76 12 16,0-15-12-16,-2-61 15 0,0 0-15 0,3 40 16 0,1-22-16 15,-4-18-112-15,0 0 112 0,5 18-111 16,-5-12 111-16,0-6-170 0,0 0 170 0,9-3-169 0,-2-9 169 15,10-7-642-15</inkml:trace>
  <inkml:trace contextRef="#ctx0" brushRef="#br0" timeOffset="74061.993">12393 6169 1076 0,'0'0'0'15,"-8"-2"0"-15,-5-1 0 0,13 3 90 0,0 0-90 16,-3-4 90-16,6 8-90 0,-3-4 34 0,0 0-34 16,0 0 34-16,4 0-34 0,-4 0 0 0,0 0 0 15,0 0 1-15,3 0-1 0,-3 0-11 0,0 0 11 0,0 0-10 16,0 0 10-16,0 0-1 0,0 0 1 0,0 0-1 15,0 0 1-15,0 0 4 0,0 0-4 0,0 0 5 16,0 0-5-16,0 0 34 0,0 0-34 0,0 0 34 16,6 0-34-16,-6 0 6 0,0 0-6 0,0 0 6 15,3 0-6-15,-3 0 5 0,0 0-5 0,5 0 6 16,-1 0-6-16,-4 0 14 0,0 0-14 0,2 0 15 16,1 0-15-16,-3 0 3 0,0 0-3 0,4 0 3 15,1 0-3-15,-5 0 6 0,0 0-6 0,9 3 6 16,6 2-6-16,-1 2 3 0,5 5-3 0,-1-3 3 15,-1-1-3-15,1 8 2 0,-1-1-2 0,-1-3 2 0,-8 0-2 16,-8-12-1-16,0 0 1 0,14 19-1 0,2 5 1 16,-16-24-5-16,0 0 5 0,14 19-4 0,2 1 4 15,-16-20-1-15,0 0 1 0,8 16 0 0,3-4 0 16,-11-12-15-16,0 0 15 0,7 12-14 0,-2-7 14 0,-5-5-94 16,0 0 94-16,3 7-94 0,1-7 94 0,-4 0-115 15,0 0 115-15,0 0-115 0,0 0 115 0,0 0-135 16,0 0 135-16,0-7-134 0,-4-3 134 0,4 10-154 15,0 0 154-15,-5-16-153 0,-5-6 153 0,-4-14-220 16</inkml:trace>
  <inkml:trace contextRef="#ctx0" brushRef="#br0" timeOffset="74338.8">12526 6085 247 0,'0'0'0'0,"3"5"0"15,2 4 0-15,-5-9 40 16,0 0-40-16,0 0 41 0,0 0-41 0,0 0 50 0,0 0-50 0,0 0 51 16,-1-2-51-16,1 2 67 0,0 0-67 0,0-3 67 15,0-3-67-15,0 6 90 0,0 0-90 0,0-3 90 16,0 3-90-16,0 0 98 0,0 0-98 0,0 0 98 16,0 0-98-16,0 0 80 0,0 0-80 0,0 0 80 15,0 0-80-15,0 0 54 0,-4 2-54 0,-1 8 54 16,-4 4-54-16,9-14 28 0,0 0-28 0,-12 34 28 0,-9 12-28 15,21-46 9-15,0 0-9 0,-17 48 10 0,-2 10-10 16,19-58-66-16,0 0 66 0,-16 45-65 0,4-6 65 0,12-39-111 16,0 0 111-16,-9 16-110 0,6-16 110 0,-13 12-610 15</inkml:trace>
  <inkml:trace contextRef="#ctx0" brushRef="#br0" timeOffset="80786.115">13322 5271 91 0,'0'0'0'0,"2"-3"0"0,5 1 0 16,-7 2 46-16,0 0-46 0,3-2 46 0,-1 1-46 0,-2 1 60 15,0 0-60-15,0 0 61 0,0 0-61 0,0 0 68 16,0 0-68-16,0 0 68 0,0 0-68 0,0 0 66 16,0 0-66-16,0 0 66 0,3 3-66 0,-3-3 65 15,0 0-65-15,2 2 66 0,5 1-66 0,-7-3 64 16,0 0-64-16,9 7 64 0,-1-2-64 0,5-1 64 15,-1-1-64-15,-3 2 64 0,-1-1-64 0,4-1 58 16,1 1-58-16,-3 1 59 0,-1-2-59 0,0 1 51 16,-1 1-51-16,1-2 52 0,1 2-52 0,-1 2 50 0,0-3-50 15,0 1 50-15,-6-2-50 0,2 1 21 0,2-1-21 16,2 6 21-16,5-4-21 0,-14-5 20 0,0 0-20 0,12 10 20 16,0 2-20-16,-12-12 26 15,0 0-26-15,19 12 26 0,6 3-26 0,-25-15 6 0,0 0-6 0,26 12 7 16,7 4-7-16,-33-16 26 0,0 0-26 0,31 15 26 15,6-1-26-15,-37-14 6 0,0 0-6 0,42 19 7 16,-2 0-7-16,-40-19 34 0,0 0-34 0,38 20 34 16,-1-1-34-16,-37-19 18 0,0 0-18 0,33 21 18 15,2-3-18-15,-9-1 10 0,-2-1-10 0,-5-4 11 16,1-2-11-16,-20-10 18 0,0 0-18 0,20 9 19 16,7-2-19-16,-27-7 0 0,0 0 0 0,29 8 0 15,3-4 0-15,-32-4-5 0,0 0 5 0,36 5-5 16,3-2 5-16,-8 2-4 0,-2 2 4 0,-4-3-3 0,-4-3 3 15,0 3-21-15,-4-1 21 0,1 1-21 0,-3 1 21 16,-1 2-3-16,2-2 3 0,1 2-3 0,-1-4 3 16,-16-3-13-16,0 0 13 0,19 5-12 0,5 2 12 15,-24-7-4-15,0 0 4 0,21 3-4 0,6 3 4 0,-27-6-3 16,0 0 3-16,26 3-2 0,3 0 2 0,-29-3 0 16,0 0 0-16,33 4 0 0,-1-2 0 15,-1 1 0-15,-1 0 0 0,-8-3 0 0,-1 2 0 16,-3-2 1-16,3 0-1 0,-9 0 1 0,-2 2-1 0,2-2 1 15,-1-2-1-15,-2 2 2 0,-1-2-2 0,3 2 9 16,1 2-9-16,-5-2 9 0,-2 0-9 0,-5 0 8 16,0 0-8-16,12 0 9 0,2 2-9 0,-14-2 8 0,0 0-8 15,16 0 9-15,1-2-9 0,-17 2 8 16,0 0-8-16,14-2 8 0,2 2-8 0,-16 0 15 0,0 0-15 0,12-3 15 16,2 3-15-16,-14 0 3 0,0 0-3 0,14-3 4 15,2 3-4-15,-16 0 12 0,0 0-12 0,12 0 13 16,0-2-13-16,-12 2 1 0,0 0-1 15,9 0 1-15,0-2-1 0,-9 2 0 0,0 0 0 0,5 0 1 16,0-2-1-16,-5 2 13 0,0 0-13 0,3 0 14 16,1 0-14-16,-4 0 3 0,0 0-3 0,0 0 4 15,3 0-4-15,-3 0-5 0,0 0 5 0,0 0-5 16,0 0 5-16,0 0-62 0,0 0 62 0,0 0-62 16,-3 0 62-16,3 0-109 0,0 0 109 0,-9-6-109 15,-6 0 109-15,15 6-175 0,0 0 175 0,-18-18-175 16,-3-6 175-16,-17-19-662 0</inkml:trace>
  <inkml:trace contextRef="#ctx0" brushRef="#br0" timeOffset="82865.874">13449 5223 102 0,'0'0'0'0,"11"2"0"0,4 1 0 0,-10 1 36 0,-5-4-36 15,0 0 36-15,4 0-36 0,-4 0 42 0,-4-4-42 0,4 4 43 16,-3-1-43-16,3 1 46 0,-5-2-46 0,5 2 46 15,-4-2-46-15,4 2 59 0,0 0-59 0,0 0 60 16,-1 0-60-16,1 0 67 0,-6 0-67 0,6 0 67 16,-3 0-67-16,3 0 59 0,0 0-59 0,0 0 59 15,0 0-59-15,0 0 41 0,0 0-41 0,0 0 41 16,0 0-41-16,0 0 20 0,0 0-20 0,0 0 20 16,0 0-20-16,0 0 19 0,0 0-19 0,0 0 20 15,0 0-20-15,0 0 15 0,0 0-15 0,0 0 15 16,0 0-15-16,0 0 9 0,2 4-9 0,-2-4 10 15,7 5-10-15,-4-5 16 0,2 0-16 0,0 3 17 16,2-3-17-16,-3 0 22 0,1 4-22 0,0-3 23 16,1 3-23-16,1-1 14 0,1 1-14 0,4 4 15 15,1-3-15-15,-3 2 10 0,2 2-10 0,4 1 10 0,1-5-10 16,-17-5 17-16,0 0-17 0,21 11 17 0,5 1-17 16,-26-12 14-16,0 0-14 0,30 12 15 0,3 0-15 0,-33-12 25 15,0 0-25-15,35 15 26 0,0-3-26 0,-35-12 42 16,0 0-42-16,36 15 43 0,3 1-43 0,-39-16 22 15,0 0-22-15,38 17 23 0,-3-5-23 0,-35-12 20 16,0 0-20-16,33 15 20 0,-7-3-20 16,-26-12 10-16,0 0-10 0,30 12 10 0,-1 4-10 0,-29-16 10 15,0 0-10-15,30 15 10 0,0 2-10 0,-30-17 15 0,0 0-15 16,33 19 15-16,5-3-15 0,-38-16 14 16,0 0-14-16,38 15 15 0,1 0-15 0,-39-15 34 15,0 0-34-15,40 12 34 0,0-3-34 0,-40-9 27 0,0 0-27 0,36 12 27 16,-2-2-27-16,-5-1 9 0,-3-1-9 15,-1-1 9-15,-4-2-9 0,-21-5 19 0,0 0-19 0,22 7 20 16,-1-2-20-16,-21-5 14 0,0 0-14 0,25 7 15 16,-3 2-15-16,-22-9 9 0,0 0-9 0,25 7 9 15,-1-4-9-15,-24-3 25 0,0 0-25 0,21 5 26 16,-2-1-26-16,-19-4 6 0,0 0-6 0,19 5 6 16,0 2-6-16,-3-4 16 0,0 2-16 0,-6-1 17 15,-1-4-17-15,0 3 23 0,-1 0-23 0,-1-1 24 16,-2-2-24-16,2 0 13 0,2 0-13 0,-4 0 14 15,1 4-14-15,1-4 10 0,1 0-10 0,-2 0 11 0,0 0-11 16,-2 3 10-16,3-3-10 0,-4 2 10 16,1-1-10-16,1 5 15 0,2-3-15 0,-3 0 15 0,3-1-15 15,3 2 8-15,-1 2-8 0,-4-4 8 0,-2 0-8 16,-1 0 15-16,2 1-15 0,-4-3 16 0,3 0-16 16,-3 0 8-16,0 0-8 0,0 0 9 0,5 3-9 0,-5-3 9 15,0 0-9-15,7 4 9 16,2 1-9-16,-9-5 3 0,0 0-3 0,12 3 4 0,6 1-4 0,-18-4 2 15,0 0-2-15,17 2 2 0,4 1-2 0,-21-3 0 16,0 0 0-16,21 7 0 0,2-4 0 16,-23-3-4-16,0 0 4 0,19 5-3 0,-2 1 3 0,-17-6-9 15,0 0 9-15,18 6-8 0,-8-2 8 0,-10-4-16 16,0 0 16-16,10 3-15 0,1 1 15 0,-11-4-4 0,0 0 4 16,9 5-3-16,-2-2 3 0,-7-3-7 0,0 0 7 15,8 0-7-15,-2 2 7 0,-6-2-8 0,0 0 8 16,6 2-7-16,-2-2 7 0,-4 0-23 0,0 0 23 15,5 0-22-15,-5 0 22 0,0 0-7 0,0 0 7 0,0 0-7 16,4 1 7-16,-4-1-17 0,0 0 17 0,0 0-16 16,0 0 16-16,0 0-9 0,0 0 9 0,0 0-8 15,0 0 8-15,0 0-9 0,0 0 9 0,0 0-9 16,0 0 9-16,0 0-8 0,0 0 8 0,0 0-8 16,0 0 8-16,0 0-1 0,0 0 1 0,0 0-1 15,0 0 1-15,0 0-3 0,0 0 3 0,0 0-3 16,0 0 3-16,0 0-2 0,0 0 2 0,0 0-1 15,-4-1 1-15,4 1 0 0,0 0 0 16,-3-2 0-16,-1 0 0 0,4 2 9 0,0 0-9 0,-8-3 9 16,-5-4-9-16,13 7 34 0,0 0-34 0,-17-5 35 15,-6 1-35-15,23 4 18 0,0 0-18 0,-26-8 19 16,-4 1-19-16,4 2 36 0,2 1-36 0,3 1 37 0,5 0-37 16,2 1 30-16,-1-2-30 0,1 1 30 0,2-4-30 0,-2 2 22 15,2-2-22-15,-4 5 23 0,5-1-23 0,11 3 18 16,0 0-18-16,-26-7 18 0,-7 2-18 0,33 5 10 15,0 0-10-15,-29-3 10 0,-1-6-10 0,30 9 17 16,0 0-17-16,-30-7 17 0,-3-1-17 0,33 8 33 16,0 0-33-16,-26-7 33 0,0 2-33 0,26 5 26 15,0 0-26-15,-28-11 26 0,2 1-26 0,26 10 16 16,0 0-16-16,-24-10 17 0,1-2-17 0,23 12 29 16,0 0-29-16,-26-12 29 0,-2 0-29 0,28 12 0 15,0 0 0-15,-26-12 0 0,1 0 0 0,25 12 1 0,0 0-1 16,-31-12 1-16,-4 2-1 0,35 10 0 15,0 0 0-15,-33-9 0 0,-2 2 0 0,35 7 0 0,0 0 0 16,-36-5 0-16,-3-4 0 0,39 9 2 0,0 0-2 0,-33-6 2 16,4-1-2-16,29 7 0 0,0 0 0 15,-32-5 0-15,-4-4 0 0,36 9 0 0,0 0 0 0,-32-7 0 16,-1-1 0-16,33 8-1 0,0 0 1 0,-35-7 0 16,-3-2 0-16,38 9-1 0,0 0 1 0,-38-7 0 15,-1 2 0-15,39 5-4 0,0 0 4 0,-36-3-3 16,4-2 3-16,32 5 0 0,0 0 0 0,-33-4 0 15,7 1 0-15,26 3 3 0,0 0-3 0,-26-5 3 16,7 1-3-16,19 4 7 0,0 0-7 0,-18-7 7 16,5 2-7-16,13 5 23 0,0 0-23 0,-16-3 24 0,2-6-24 15,14 9 12-15,0 0-12 0,-12-7 13 16,-2 0-13-16,14 7 5 0,0 0-5 0,-12-5 5 16,-1-3-5-16,1 4 8 0,4-3-8 0,-1 4 8 0,4 1-8 0,5 2 0 15,0 0 0-15,-7 0 0 0,-2-3 0 0,0-1-12 16,-3 3 12-16,7-1-12 15,-2 0 12-15,2 2-26 0,-4-3 26 0,4 0-26 0,1 3 26 0,-5-6-49 16,1 3 49-16,-3 0-49 0,1-3 49 0,10 6-68 16,0 0 68-16,-21-6-68 0,-5-3 68 0,26 9-109 15,0 0 109-15,-21-10-108 0,-4 1 108 0,25 9-142 16,0 0 142-16,-8-24-142 0,3-7 142 0,-8-25-1151 16</inkml:trace>
  <inkml:trace contextRef="#ctx0" brushRef="#br0" timeOffset="83797.462">14139 5585 505 0,'0'0'0'0,"0"-4"0"0,-2-2 0 16,2 6 163-16,0 0-163 0,0-6 163 0,0 3-163 16,0 3 123-16,0 0-123 0,0-3 123 0,0-4-123 15,0 7 63-15,0 0-63 0,0-5 63 0,0-4-63 0,0 9 15 16,0 0-15-16,-3-14 15 15,-1 1-15-15,4 13 19 0,0 0-19 0,-1-23 20 0,-5-4-20 0,6 27 31 16,0 0-31-16,-3-29 31 0,-4-11-31 0,7 40 27 16,0 0-27-16,-5-42 27 0,1-6-27 0,4 48 24 15,0 0-24-15,-2-59 25 0,4-7-25 0,-2 66 26 16,0 0-26-16,7-72 26 0,5-6-26 0,-12 78 1 16,0 0-1-16,26-94 1 0,9-12-1 0,-35 106 9 15,0 0-9-15,39-91 10 0,8 4-10 0,-9 23 1 16,-1 15-1-16,-6 8 1 0,-1 10-1 0,-6 7 3 15,-7 8-3-15,4 1 3 0,-3 3-3 0,-18 12 2 0,0 0-2 16,24-12 2-16,4 2-2 0,-28 10 4 0,0 0-4 16,28-9 5-16,-4 1-5 0,-24 8 2 0,0 0-2 0,23-7 3 15,-6 2-3-15,-17 5 1 0,0 0-1 0,16-4 2 16,-6 4-2-16,-10 0-4 0,0 0 4 0,7-3-3 16,-1 3 3-16,-6 0-84 0,0 0 84 0,3 0-83 15,1 0 83-15,-4 0-136 0,0 0 136 0,-11 3-135 16,-3-3 135-16,14 0-177 0,0 0 177 0,-22 0-177 15,-10-3 177-15,-20-2-451 0</inkml:trace>
  <inkml:trace contextRef="#ctx0" brushRef="#br0" timeOffset="84200.107">14824 3882 975 0,'0'0'0'0,"-7"3"0"0,-2 6 0 0,9-9-23 16,0 0 23-16,-7 3-22 0,5-3 22 16,2 0-40-16,0 0 40 0,0 0-39 0,0 0 39 0,0 0-52 15,0 0 52-15,0 0-51 0,0 0 51 0,0 0-47 0,0 0 47 16,0 0-47-16,-3 4 47 0,3-4 0 0,0 0 0 15,-4 2 0-15,3 1 0 0,1-3-2 0,0 0 2 16,-7 7-1-16,1 5 1 0,6-12 1 0,0 0-1 16,-8 27 1-16,-1 18-1 0,9-45 18 0,0 0-18 15,-7 58 18-15,5 9-18 0,2-67 3 0,0 0-3 16,0 75 4-16,4 11-4 0,-4-86 23 0,0 0-23 0,5 94 24 16,-2 12-24-16,-3-106 12 0,0 0-12 0,6 81 13 15,-6-16-13-15,0-65 0 0,0 0 0 0,1 41 0 16,1-19 0-16,-2-22-60 0,0 0 60 0,2 16-60 15,-2-8 60-15,0-8-104 0,0 0 104 0,-5 0-104 16,-2-7 104-16,7 7-96 0,0 0 96 0,-14-20-96 16,-9-11 96-16,-14-20-102 0</inkml:trace>
  <inkml:trace contextRef="#ctx0" brushRef="#br0" timeOffset="84630.964">14545 4271 191 0,'0'0'0'0,"21"0"0"16,10 0 0-16,-31 0 107 0,0 0-107 0,38-4 108 0,11 1-108 0,-49 3 45 15,0 0-45-15,47-5 45 0,0-2-45 0,-47 7 77 16,0 0-77-16,47-7 78 0,-1-3-78 0,-46 10 99 16,0 0-99-16,43-10 100 0,-6-6-100 0,-37 16 93 15,0 0-93-15,35-12 93 0,-6-5-93 0,-29 17 80 16,0 0-80-16,19-12 80 0,-3 5-80 0,-16 7 54 0,0 0-54 15,12-8 54-15,-6 4-54 0,-6 4 57 0,0 0-57 16,3 0 58-16,-3-3-58 0,0 3 44 0,0 0-44 16,0 0 44-16,-5 0-44 0,5 0 36 0,0 0-36 0,-4 0 36 15,-1 0-36-15,5 0 34 0,0 0-34 0,-3 0 34 16,-6 3-34-16,9-3 3 0,0 0-3 0,-7 0 3 16,2 4-3-16,5-4 0 0,0 0 0 0,-13 5 0 15,1 7 0-15,12-12-9 0,0 0 9 0,-14 22-9 16,-3 11 9-16,1-6-28 0,4 0 28 15,2-6-28-15,3-6 28 0,1 1-13 0,6-1 13 0,-3 4-12 16,6-2 12-16,-3 2-42 0,6 2 42 0,-3-6-41 16,2-8 41-16,-5-7-82 0,0 0 82 0,13 8-81 15,2 1 81-15,-15-9-105 0,0 0 105 0,18 3-104 16,-1-3 104-16,-17 0-132 0,0 0 132 0,14-5-131 16,2-5 131-16,10-9-535 0</inkml:trace>
  <inkml:trace contextRef="#ctx0" brushRef="#br0" timeOffset="84859.343">15020 4307 281 0,'0'0'0'0,"0"0"0"0,4 3 0 16,-4-3-51-16,0 0 51 0,0 0-51 0,2-7 51 0,-2 7-10 16,0 0 10-16,0-5-10 0,1 2 10 0,-1 3-3 15,0 0 3-15,0-4-3 0,2 4 3 0,-2 0 22 16,0 0-22-16,4-3 22 0,4 1-22 0,-8 2 79 16,0 0-79-16,13-3 80 0,4-1-80 0,-17 4 110 15,0 0-110-15,21-3 110 0,9 1-110 0,-30 2 104 16,0 0-104-16,31 2 105 0,5 5-105 0,-36-7 78 15,0 0-78-15,32 8 78 0,4 4-78 0,-9-1 43 16,-1 2-43-16,-7-1 43 0,-5-1-43 0,0 1 22 16,-2 0-22-16,-5-6 22 0,-5 0-22 0,1 0 0 0,2 0 0 0,-3-3 0 15,0 0 0-15,1 3-138 0,-1-6 138 16,-2 0-138-16,4 3 138 0,-1-3-502 0</inkml:trace>
  <inkml:trace contextRef="#ctx0" brushRef="#br0" timeOffset="85132.613">15271 4189 919 0,'0'0'0'0,"4"5"0"0,1 5 0 16,-5-10 73-16,0 0-73 0,-2 15 74 0,-1-1-74 15,-4 8 39-15,-2-1-39 0,-1 3 40 0,-2 3-40 16,12-27 18-16,0 0-18 0,-18 38 18 0,-3 7-18 0,21-45 0 16,0 0 0-16,-17 34 0 0,1-2 0 15,16-32 17-15,0 0-17 0,-12 24 17 0,3-5-17 16,9-19-9-16,0 0 9 0,-5 16-8 0,-2-8 8 0,7-8-101 16,0 0 101-16,0-15-100 0,7-18 100 0,-4-13-663 15</inkml:trace>
  <inkml:trace contextRef="#ctx0" brushRef="#br0" timeOffset="85379.976">15257 3928 561 0,'0'0'0'16,"6"5"0"-16,9 6 0 0,-4-3 141 0,4 1-141 0,-8-1 141 15,0-1-141-15,-7-7 138 0,0 0-138 0,16 28 138 16,5 8-138-16,-21-36 81 0,0 0-81 0,21 42 82 15,0 13-82-15,-21-55 48 0,0 0-48 0,17 52 48 16,1 2-48-16,-18-54-5 0,0 0 5 0,8 52-5 16,-8-1 5-16,0-51-70 0,0 0 70 0,-3 40-69 15,-8-8 69-15,11-32-201 0,0 0 201 0,-20 26-200 16,-10-9 200-16,30-17-168 0,0 0 168 0,-30-3-168 16,-6-15 168-16,-29-6-267 0</inkml:trace>
  <inkml:trace contextRef="#ctx0" brushRef="#br0" timeOffset="85494.308">15609 4259 460 0,'0'0'0'0,"11"8"0"0,4 8 0 0,12 11-285 16</inkml:trace>
  <inkml:trace contextRef="#ctx0" brushRef="#br0" timeOffset="88776.072">16590 6443 819 0,'0'0'0'0</inkml:trace>
  <inkml:trace contextRef="#ctx0" brushRef="#br0" timeOffset="89910.241">17125 5448 662 0,'0'0'0'0,"-5"8"0"0,-2 8 0 0,7-16 40 16,0 0-40-16,-2 3 40 0,7-3-40 0,-5 0 2 0,0 0-2 15,0 0 2-15,2-3-2 0,-2 3 10 0,0 0-10 16,0 0 11-16,0 0-11 0,0 0 29 16,0 0-29-16,0 0 29 0,0 0-29 0,0 0 55 0,0 0-55 0,0 0 56 15,0 0-56-15,0 0 59 0,0 0-59 0,0 0 60 16,0 0-60-16,0 0 52 0,0 0-52 0,0 0 53 16,-2 3-53-16,2-3 34 0,0 0-34 0,0 0 34 15,-3 4-34-15,3-4 25 0,0 0-25 0,0 0 26 16,0 0-26-16,0 0 24 0,0 0-24 0,0 0 25 15,0 0-25-15,0 0 15 0,0 0-15 0,0 0 15 16,0 0-15-16,0 0 18 0,0 0-18 0,0 0 19 16,0 0-19-16,0 0 15 0,0 0-15 0,0 0 15 15,0 5-15-15,0-5-123 0,0 0 123 0,0 0-122 16,0 3 122-16,0-3-116 0,0 0 116 0,0 0-116 0,0 4 116 16,0-4-105-16,0 0 105 0,0 5-104 15,-2-2 104-15,2-3-88 0,0 0 88 0,0 4-87 16,0 4 87-16,0-8-66 0,0 0 66 0,0 12-66 0,2 7 66 0,-2-19-48 15,0 0 48-15,3 29-48 0,2 9 48 16,-5-38-32-16,0 0 32 0,6 48-32 0,1 10 32 0,-7-58-24 16,0 0 24-16,5 63-23 0,2 6 23 0,-7-69-17 15,0 0 17-15,2 67-16 0,1 0 16 0,1-9-5 16,1-3 5-16,-2-25-5 0,-3-9 5 0,0-2 4 16,0-7-4-16,0 12 5 0,0 3-5 0,0-27 45 15,0 0-45-15,4 21 45 0,-4 1-45 0,0-22 44 0,0 0-44 16,2 15 44-16,-2-3-44 0,0-12 41 0,0 0-41 15,0 12 42-15,0-6-42 0,0-6 52 0,0 0-52 16,0 6 53-16,-2-2-53 0,2-4 54 0,0 0-54 0,0 5 54 16,0-5-54-16,0 0 38 15,0 0-38-15,0 0 39 0,0 3-39 0,0-3 1 0,0 0-1 0,0 0 2 16,0 0-2-16,0 0-26 0,0 0 26 16,0 0-25-16,0 0 25 0,0 0-111 0,0 0 111 0,0 0-111 15,0 0 111-15,0 0-106 0,0 0 106 0,0-6-106 16,-4-3 106-16,1-10-109 0</inkml:trace>
  <inkml:trace contextRef="#ctx0" brushRef="#br0" timeOffset="90242.971">17121 6224 651 0,'0'0'0'0,"0"0"0"0,0 0 0 0,0 0 38 15,6 3-38-15,-6-3 39 0,3-3-39 0,-3 3-20 16,0 0 20-16,0 0-20 0,0 0 20 0,0 0-27 16,0 0 27-16,0 0-27 0,-5 3 27 0,5-3-2 15,0 0 2-15,-17 4-1 0,-11 4 1 0,28-8 0 16,0 0 0-16,-39 7 1 0,-9 5-1 0,48-12 27 15,0 0-27-15,-51 15 27 0,-6 3-27 0,57-18 33 0,0 0-33 16,-49 15 33-16,2 0-33 0,47-15-19 0,0 0 19 16,-47 14-18-16,1 0 18 0,46-14-104 0,0 0 104 15,-38 12-103-15,1-4 103 0,37-8-96 0,0 0 96 0,-38 7-96 16,-2-7 96-16,-38 4-153 0</inkml:trace>
  <inkml:trace contextRef="#ctx0" brushRef="#br0" timeOffset="90593.185">16703 6239 281 0,'0'0'0'0,"7"-8"0"0,9-3 0 0,5-6-151 0</inkml:trace>
  <inkml:trace contextRef="#ctx0" brushRef="#br0" timeOffset="90792.434">16655 6191 135 0,'0'0'0'0,"12"0"0"0,5 5 0 15,-10-5 9-15,-7 4-9 0,0-4 10 16,0 0-10-16,-3 0-2 0,-3 0 2 0,3 0-2 0,3-4 2 15,-7 4-52-15</inkml:trace>
  <inkml:trace contextRef="#ctx0" brushRef="#br0" timeOffset="90979.525">16951 6164 113 0,'0'0'0'0,"26"-7"0"0,16 0 0 0,-4 5 43 15,4-1-43-15,-2-4 43 0,0 2-43 0,-40 5 23 16,0 0-23-16,47-5 24 0,9-2-24 0,-56 7 36 15,0 0-36-15,52-3 37 0,4-3-37 0,-56 6 32 16,0 0-32-16,49-1 33 0,-9-1-33 0,-40 2 3 0,0 0-3 16,31 0 3-16,-5 0-3 0,-26 0-16 15,0 0 16-15,18 0-15 0,-6-3 15 0,19 3-206 0</inkml:trace>
  <inkml:trace contextRef="#ctx0" brushRef="#br0" timeOffset="91359.072">17613 6087 1244 0,'0'0'0'0,"0"0"52"15,0 0-52-15,0-5 52 0,0 5-53 0,0 0 1 0,0-4-1 0,0 1 1 16,0 3-50-16,0 0 50 0,0 0-50 0,0 0 50 16,0 0-74-16,0 0 74 0,0 0-73 0,0 0 73 0,0 0-17 15,0 0 17-15,0 0-17 0,1 0 17 0,-1 0-10 16,0 0 10-16,4 0-9 0,1 0 9 0,-5 0-9 16,0 0 9-16,7 0-9 0,5 3 9 0,-3-3-3 15,2 4 3-15,-1-1-2 0,-1-3 2 0,-4 0-5 16,2 2 5-16,-2-1-5 0,0 1 5 0,-5-2-7 15,0 0 7-15,7 4-7 0,-3 1 7 0,-4-5-23 0,0 0 23 16,5 7-22-16,-5-1 22 0,0-6-37 0,0 0 37 16,0 16-37-16,-5 4 37 0,-2 4-88 0,-4 4 88 15,4-11-87-15,4-3 87 0,3-14-173 0,0 0 173 16,-14 29-173-16,-5 8 173 0,-13 30-166 0</inkml:trace>
  <inkml:trace contextRef="#ctx0" brushRef="#br0" timeOffset="92295.428">19341 5717 415 0,'0'0'0'0,"-5"-5"0"0,-4-4 0 16,6 6-54-16,1 3 54 0,2 0-53 0,-2-4 53 0,2 4-51 15,0 0 51-15,0 0-51 0,0 0 51 0,0 0 0 16,0 0 0-16,-5 0 0 0,-4 4 0 0,9-4 59 15,0 0-59-15,-19 0 59 0,-9 0-59 0,28 0 103 0,0 0-103 16,-33-4 103-16,-5 1-103 0,5-1 148 16,-1 3-148-16,10-3 148 0,8 4-148 0,16 0 116 0,0 0-116 15,-26-3 116-15,-2-2-116 0,28 5 78 0,0 0-78 16,-22-4 78-16,-4 4-78 0,3-3 55 0,4 3-55 16,3 0 55-16,11 0-55 0,5 0 24 0,0 0-24 15,-21 5 25-15,-5 5-25 0,26-10 27 0,0 0-27 0,-21 5 27 16,-2 2-27-16,23-7 0 0,0 0 0 0,-24 19 0 15,-1 7 0-15,25-26-10 0,0 0 10 0,-20 34-9 16,2 9 9-16,18-43-26 0,0 0 26 0,-12 48-25 16,7 0 25-16,5-48-8 0,0 0 8 15,0 46-7-15,7-3 7 0,-7-43-35 0,0 0 35 0,14 32-35 16,8-4 35-16,1-6-18 0,3-10 18 0,-5-7-18 16,0-1 18-16,-21-4-47 0,0 0 47 0,26-9-46 15,4-10 46-15,-30 19-45 0,0 0 45 0,31-27-45 16,4-9 45-16,-35 36-5 0,0 0 5 0,33-40-5 15,2-9 5-15,-35 49-1 0,0 0 1 0,28-45 0 0,-2-6 0 16,-26 51 5-16,0 0-5 0,19-52 5 16,-5-2-5-16,-14 54 11 0,0 0-11 0,9-59 11 0,-4-1-11 15,-5 60 40-15,0 0-40 0,0-70 41 0,-5-5-41 0,5 75 41 16,0 0-41-16,-6-52 42 0,-1 10-42 16,7 42 45-16,0 0-45 0,-7-36 45 0,0 5-45 0,7 31 47 15,0 0-47-15,-3-24 48 0,-4 1-48 0,7 23 65 16,0 0-65-16,-2-17 65 0,-1 2-65 0,3 15 40 15,0 0-40-15,-4-12 41 0,3 2-41 0,1 10 12 16,0 0-12-16,-4-9 13 0,2 4-13 0,2 5 3 16,0 0-3-16,-1-7 3 0,1 7-3 0,0 0-1 0,0 0 1 15,0 0 0-15,1-5 0 0,-1 5-4 16,0 0 4-16,0 0-3 0,0 0 3 0,0 0-33 0,0 0 33 16,0 0-33-16,0 0 33 0,0 0-35 0,0 0 35 0,2 5-34 15,2-1 34-15,-4-4-38 0,0 0 38 16,3 15-37-16,4 12 37 0,-7-27-34 0,0 0 34 15,9 48-34-15,1 14 34 0,-10-62-24 16,0 0 24-16,9 75-23 0,0 13 23 0,-9-88-11 0,0 0 11 0,12 109-10 16,5 16 10-16,-17-125-11 0,0 0 11 0,14 105-11 15,5-7 11-15,-19-98-4 0,0 0 4 0,19 70-3 16,2-19 3-16,-5-18-37 0,-4-18 37 0,-3-5-37 16,-2-8 37-16,-2 2-130 0,0-4 130 0,-5 0-129 15,4 0 129-15,-4 0-165 0,0 0 165 0,5-9-164 16,-1-6 164-16,-4 15-150 0,0 0 150 0,5-24-149 15,-3-7 149-15,5-26-144 0</inkml:trace>
  <inkml:trace contextRef="#ctx0" brushRef="#br0" timeOffset="93070.869">19390 5626 135 0,'0'0'0'0,"-4"7"0"0,1 5 0 0,3-12 124 15,0 0-124-15,0 0 124 0,7-9-124 0,-7 9 135 16,0 0-135-16,5-3 136 0,-3-4-136 0,-2 7 114 16,0 0-114-16,1-5 115 0,1 1-115 0,-2 4 100 15,0 0-100-15,4-7 101 0,-3 2-101 0,-1 5 81 16,0 0-81-16,2-6 82 0,0 0-82 0,-2 6 70 16,0 0-70-16,3-3 70 0,-3 0-70 0,0 3 38 0,0 0-38 0,2-4 38 15,-2 2-38-15,0 2 28 0,0 0-28 16,0 0 28-16,2-3-28 0,-2 3 1 0,0 0-1 0,0 0 1 15,0 0-1-15,0 0 1 0,0 0-1 0,0 0 2 16,5 3-2-16,-5-3-1 0,0 0 1 0,5 4-1 16,2 1 1-16,-7-5-2 0,0 0 2 0,9 12-1 15,3 3 1-15,0 4-5 0,2 5 5 0,-5 0-5 16,3 0 5-16,-12-24-7 0,0 0 7 0,12 40-7 16,6 14 7-16,-18-54-3 0,0 0 3 0,14 57-3 15,3 8 3-15,-17-65-2 0,0 0 2 0,21 58-2 16,3-1 2-16,-24-57 0 0,0 0 0 0,21 48 0 15,-1-7 0-15,-20-41 15 0,0 0-15 0,20 32 16 0,3-4-16 16,-4-11 27-16,-1-3-27 0,-6-2 27 16,-3-9-27-16,-2-1 32 0,-2-6-32 0,0 3 32 0,2-6-32 15,-4-2 30-15,3-1-30 0,-3 1 30 0,1-3-30 16,1 0 32-16,-2 0-32 0,3-8 33 0,-1-6-33 0,-5 26 22 16,0 0-22-16,5-32 22 0,-1-15-22 15,-4 47 18-15,0 0-18 0,3-44 18 0,0-11-18 0,-1 12 5 16,-2 4-5-16,0 5 5 0,0 8-5 0,0 0 8 15,-2 6-8-15,2 1 8 0,0 7-8 0,0 12 32 16,0 0-32-16,0-16 33 0,0 3-33 0,0 13 8 16,0 0-8-16,0-19 9 0,0 3-9 0,0 16 20 0,0 0-20 15,0-19 20-15,0 2-20 0,0 17 3 16,0 0-3-16,0-15 4 0,2-2-4 0,-2 17 0 0,0 0 0 16,2-14 1-16,0 0-1 0,-2 14-2 0,0 0 2 0,3-10-1 15,-3 2 1-15,0 8-32 0,0 0 32 16,2-7-32-16,-2 2 32 0,0 5-35 0,0 0 35 15,0-4-34-15,0-1 34 0,0 5-23 0,0 0 23 0,0 0-22 16,-2-3 22-16,2 3-36 0,0 0 36 16,0 0-36-16,4 1 36 0,-4-1-21 0,0 0 21 0,5 4-21 15,0-1 21-15,-5-3-5 0,0 0 5 0,11 4-5 16,3-1 5-16,-14-3-10 0,0 0 10 0,12 5-9 16,5-1 9-16,-17-4-4 0,0 0 4 0,18 3-3 15,2-1 3-15,-20-2-2 0,0 0 2 0,21 3-2 16,-3 1 2-16,-18-4-17 0,0 0 17 0,12 0-16 15,-2 3 16-15,-10-3-89 0,0 0 89 0,9 0-88 16,-4 0 88-16,-5 0-148 0,0 0 148 0,4 0-148 0,-2 0 148 16,3 0-769-16</inkml:trace>
  <inkml:trace contextRef="#ctx0" brushRef="#br0" timeOffset="93808.945">20355 5696 1099 0,'0'0'0'0,"-5"-5"0"16,-6-2 0-16,9 4 70 0,2-1-70 0,0 4 70 16,0 0-70-16,0 0 42 0,6 4-42 0,-6-4 42 15,3 0-42-15,-3 0 2 0,0 0-2 0,0 0 3 0,0 0-3 16,0 0 0-16,-3 3 0 0,3-3 0 0,0 5 0 0,0-1 15 16,0-1-15-16,0 1 15 0,0-3-15 0,0-1 39 15,-4 4-39-15,4-4 40 0,0 0-40 0,0 0 49 16,0 0-49-16,0 0 49 0,-2 3-49 0,2-3 42 15,0 4-42-15,0-4 42 0,0 0-42 0,0 0 41 16,0 0-41-16,0 0 42 0,0 0-42 0,0 0 40 16,0 3-40-16,0-3 41 0,0 0-41 0,0 0-8 15,0 0 8-15,0 0-8 0,0 0 8 0,0 0-36 16,0 0 36-16,0 0-35 0,0 0 35 0,0 0-12 16,0 0 12-16,0 0-12 0,2 0 12 0,3 0-8 15,2 0 8-15,2 0-8 0,3 0 8 0,-12 0 0 0,0 0 0 16,21 0 0-16,7 2 0 0,-28-2 1 15,0 0-1-15,37 3 2 0,8-3-2 0,-7 0 12 16,4 4-12-16,-11-1 12 0,-6-3-12 0,-3 0 24 0,-1 3-24 0,-5-3 25 16,-7 0-25-16,-2 2 3 0,0 2-3 15,0-4 3-15,-7 0-3 0,0 0 3 0,1 3-3 0,-1-3 3 16,0 0-3-16,0 0 11 0,4-3-11 0,-4 3 11 16,3-4-11-16,-3 4-17 0,0 0 17 0,0 0-16 15,0 0 16-15,0 0-91 0,0 0 91 0,0 0-90 16,0 0 90-16,0 0-144 0,-5-2 144 0,2-1-144 15,-6 0 144-15,9 3-130 0,0 0 130 0,-19-4-130 16,-7-4 130-16,-18-8-661 0</inkml:trace>
  <inkml:trace contextRef="#ctx0" brushRef="#br0" timeOffset="94176.974">20322 6018 796 0,'0'0'0'0,"8"-10"0"0,6-7 0 0,-14 17 82 16,0 0-82-16,6-7 83 0,-5 5-83 0,-1 2 47 0,0 0-47 15,0 0 47-15,0 0-47 0,0 0 12 0,0 0-12 16,0 0 12-16,-3 5-12 0,3-5 15 0,0 0-15 0,0 0 16 15,0 0-16-15,0 0 37 0,0 0-37 0,3 0 38 16,4 4-38-16,-7-4 47 0,0 0-47 0,11 0 47 16,4 2-47-16,-15-2 42 0,0 0-42 0,21 1 42 15,4 4-42-15,-25-5 36 0,0 0-36 0,29 4 36 16,8 1-36-16,-37-5 39 16,0 0-39-16,37 7 40 0,-3-4-40 0,-34-3 0 0,0 0 0 0,33 4 0 15,-3-4 0-15,-30 0-143 0,0 0 143 0,19 1-142 16,-3-1 142-16,-16 0-109 0,0 0 109 0,-5-17-109 15,-16-10 109-15,-9-16-671 0</inkml:trace>
  <inkml:trace contextRef="#ctx0" brushRef="#br0" timeOffset="115226.327">21519 5278 158 0,'0'0'0'0,"0"0"0"0,-6 0 0 0,6 0 42 16,0 0-42-16,0 0 42 0,-3 0-42 0,3 0 52 16,0 0-52-16,0 0 52 0,0 0-52 15,0 0 66-15,0 0-66 0,0 0 67 0,0 0-67 0,0 0 58 16,0 0-58-16,0 0 58 0,0 0-58 0,0 0 57 15,0 0-57-15,0 0 58 0,0 5-58 0,0-5 51 16,0 0-51-16,0 4 51 0,0 4-51 0,0-8 55 0,0 0-55 16,3 31 55-16,3 15-55 0,-6-46 49 15,0 0-49-15,7 57 50 0,-2 10-50 0,-5-67 49 0,0 0-49 16,7 73 49-16,0 11-49 0,-7-84 54 16,0 0-54-16,10 98 54 0,-1 13-54 0,-2-25 43 0,-2-16-43 0,0-30 44 15,1-27-44-15,-3 4 42 0,0-6-42 16,-1-4 42-16,5-4-42 0,-5 2 18 0,0 2-18 15,-1-4 18-15,-1-3-18 0,0 0 20 0,0 0-20 16,0 0 20-16,2-6-20 0,-2 6-33 0,0 0 33 0,2-19-33 16,1-10 33-16,-3 29-69 0,0 0 69 0,0-43-69 15,0-12 69-15,0-43-876 0</inkml:trace>
  <inkml:trace contextRef="#ctx0" brushRef="#br0" timeOffset="115673.133">21219 5366 1143 0,'0'0'0'0,"0"0"0"0,0-4 0 0,0 4 69 15,0 0-69-15,0 0 70 0,0 0-70 0,0 0-2 16,0 0 2-16,0 0-1 0,0 0 1 0,0 0-56 16,0 0 56-16,0 0-56 0,0 0 56 0,0 0-79 15,0 0 79-15,0 0-78 0,0 0 78 0,0 0-37 16,0 0 37-16,0 0-37 0,5 4 37 0,-3-4 6 16,5 0-6-16,5 3 6 0,5 0-6 0,-17-3 30 0,0 0-30 15,30 6 30-15,15-6-30 0,-45 0 48 0,0 0-48 0,53 0 48 16,8 0-48-16,-9-4 58 0,0-1-58 0,-12 2 59 15,-3 6-59-15,-4-6 45 0,-3-1-45 0,-3 1 45 16,1 1-45-16,-28 2 32 0,0 0-32 0,28 2 32 16,2 1-32-16,-30-3 8 0,0 0-8 0,28 4 8 15,1-1-8-15,-29-3 12 0,0 0-12 0,21 2 12 16,-5 5-12-16,-16-7 0 0,0 0 0 0,14 3 0 16,-6 0 0-16,-8-3-18 0,0 0 18 0,4 6-18 15,1-3 18-15,-5-3-96 0,0 0 96 0,0 0-96 16,-5 3 96-16,5-3-157 0,0 0 157 0,-12-3-156 15,-13-4 156-15,-9-1-557 0</inkml:trace>
  <inkml:trace contextRef="#ctx0" brushRef="#br0" timeOffset="116141.88">21724 5393 460 0,'0'0'0'0,"5"0"0"0,2-7 0 0,-3 4 91 15,-2 1-91-15,-2 2 92 0,3-3-92 0,-3 3 88 16,0 0-88-16,0 0 88 0,0 0-88 0,0 0 60 0,0 0-60 16,0 0 60-16,0 0-60 0,0 0 33 0,0 0-33 15,0 0 34-15,0 0-34 0,0 0 33 0,0 0-33 0,0 0 34 16,-3 3-34-16,3-3 13 0,-4 0-13 0,4 0 13 15,0 0-13-15,0 0 30 0,0 0-30 16,0 0 30-16,0 0-30 0,0 0 11 0,0 0-11 0,0 0 11 16,-2 3-11-16,2-3 19 0,0 0-19 0,0 0 20 15,-1 6-20-15,1-6 23 0,0 0-23 0,0 6 24 16,0-2-24-16,0-4 32 0,0 0-32 0,0 13 32 16,1 6-32-16,-1-19 19 0,0 0-19 0,4 31 20 15,-1 14-20-15,1-6 41 0,1 7-41 0,2-5 42 16,2 1-42-16,-9-42 43 0,0 0-43 0,7 51 44 15,1 6-44-15,-8-57 27 0,0 0-27 0,11 54 27 16,-1 5-27-16,-10-59 27 0,0 0-27 0,11 44 27 16,-3-6-27-16,-8-38 1 0,0 0-1 0,7 29 1 0,-3-7-1 15,-4-22-66-15,0 0 66 0,3 12-66 0,-1-3 66 16,-2-9-189-16,0 0 189 0,-5-17-189 0,-2-14 189 16,7 31-166-16,0 0 166 0,-9-43-165 0,-1-15 165 0,-8-42-506 15</inkml:trace>
  <inkml:trace contextRef="#ctx0" brushRef="#br0" timeOffset="116552.809">22512 5026 203 0,'0'0'0'0,"-16"9"0"0,-12 6 0 0,28-15-13 15,0 0 13-15,-31 21-13 0,-8 1 13 0,-30 18-70 16</inkml:trace>
  <inkml:trace contextRef="#ctx0" brushRef="#br0" timeOffset="116807.818">22201 5211 191 0,'0'0'0'0,"13"-10"0"0,9-4 0 0,-15 11 124 16,-3 0-124-16,-13 8 124 0,-7 7-124 0,2 1 116 0,-3 3-116 16,7-4 116-16,4-7-116 0,1 2 94 0,3-4-94 15,1 21 94-15,-1 9-94 0,2-33 71 0,0 0-71 0,2 46 72 16,3 14-72-16,0-5 50 0,2 1-50 15,2-1 51-15,3-4-51 0,-12-51 32 0,0 0-32 16,17 86 32-16,8 20-32 0,-25-106 23 0,0 0-23 0,17 98 24 16,4 1-24-16,-21-99 34 0,0 0-34 0,18 86 35 15,-1-11-35-15,-17-75 12 0,0 0-12 16,16 55 12-16,-2-12-12 0,-14-43 36 0,0 0-36 0,8 27 37 16,-4-15-37-16,-4-12 2 0,0 0-2 0,3 9 2 15,-3-6-2-15,0-3-5 0,0 0 5 0,-3-12-4 16,-9-15 4-16,12 27-73 0,0 0 73 0,-16-38-72 15,-3-13 72-15,19 51-106 0,0 0 106 0,-26-57-106 16,-2-9 106-16,-25-56-677 0</inkml:trace>
  <inkml:trace contextRef="#ctx0" brushRef="#br0" timeOffset="117056.703">21987 5626 819 0,'0'0'0'0,"7"8"0"0,4 8 0 0,-11-16-44 16,0 0 44-16,14 10-44 0,5-1 44 15,-2-2 76-15,2 1-76 0,2-1 77 0,0-2-77 0,2 2 75 16,3 2-75-16,0-6 76 0,2 2-76 16,-28-5 50-16,0 0-50 0,36 0 50 0,10 4-50 0,-6-4 81 15,2-4-81-15,-4 4 82 0,-3-3-82 0,-7 1 84 16,-4 2-84-16,-1 0 85 0,-4-3-85 0,-2-1 52 16,-1-1-52-16,-2 3 53 0,-4 1-53 0,-1 1 2 0,0-4-2 15,-6 1 2-15,1-1-2 0,-4 4-117 0,0 0 117 16,3-5-116-16,-1-5 116 0,-2 10-162 0,0 0 162 15,-2-26-161-15,-3-8 161 0,0-29-665 0</inkml:trace>
  <inkml:trace contextRef="#ctx0" brushRef="#br0" timeOffset="117423.725">22905 5278 1076 0,'0'0'0'0,"-8"-7"0"0,-6-5 0 16,14 12 79-16,0 0-79 0,-9-5 79 15,4 7-79-15,5-2 21 0,0 0-21 0,-6 3 21 0,5 1-21 16,1-4-1-16,0 0 1 0,-12 8-1 0,-6 1 1 0,18-9-42 15,0 0 42-15,-16 10-41 0,1 2 41 0,15-12-10 16,0 0 10-16,-23 17-10 0,-3 7 10 0,26-24-1 16,0 0 1-16,-28 35 0 0,0 0 0 0,28-35 52 15,0 0-52-15,-24 50 53 0,1 10-53 0,23-60 11 16,0 0-11-16,-19 91 11 0,5 22-11 0,14-113 35 16,0 0-35-16,0 103 35 0,9 0-35 0,1-25-6 15,9-19 6-15,-5-20-6 0,4-18 6 0,-18-21-94 0,0 0 94 16,29 12-94-16,10-9 94 0,29 9-792 0</inkml:trace>
  <inkml:trace contextRef="#ctx0" brushRef="#br0" timeOffset="117738.88">22761 5602 852 0,'0'0'0'0,"3"3"0"16,4 1 0-16,-7-4 99 0,0 0-99 0,4 1 100 15,-1-2-100-15,-3 1 70 0,0 0-70 0,4 0 70 0,1-4-70 16,-5 4 32-16,0 0-32 0,9-3 33 0,3 0-33 16,-12 3 12-16,0 0-12 0,17 0 12 0,8 3-12 15,-25-3 34-15,0 0-34 0,29 7 35 0,6 5-35 0,-2 0 5 16,-3 0-5-16,-6 0 5 0,-1 3-5 0,-2 1 11 15,1-3-11-15,-3 3 11 0,-1-1-11 0,-18-15 1 16,0 0-1-16,23 19 1 0,1 5-1 0,-24-24-57 16,0 0 57-16,21 15-56 15,0 1 56-15,-21-16-131 0,0 0 131 0,17 3-131 0,-6-6 131 0,16 3-664 16</inkml:trace>
  <inkml:trace contextRef="#ctx0" brushRef="#br0" timeOffset="117980.233">23080 5429 583 0,'0'0'0'0,"6"8"0"16,7 11 0-16,-13-19 88 0,0 0-88 0,-4 21 88 16,-6 1-88-16,10-22 76 0,0 0-76 0,-11 24 77 15,-3 0-77-15,14-24 47 0,0 0-47 0,-14 34 47 16,-1 2-47-16,1 4 15 0,2-4-15 0,3-14 15 15,5-8-15-15,4-14 12 0,0 0-12 0,-7 34 12 16,-5 12-12-16,12-46 4 0,0 0-4 0,-8 38 4 16,-1-4-4-16,9-34-69 0,0 0 69 0,-7 28-69 15,2-10 69-15,5-18-145 0,0 0 145 0,3 0-145 0,8-15 145 16,2 0-384-16</inkml:trace>
  <inkml:trace contextRef="#ctx0" brushRef="#br0" timeOffset="118336.899">23264 5306 718 0,'0'0'0'0,"-7"5"0"0,-5 7 0 0,12-12 90 0,0 0-90 16,3 3 91-16,10 1-91 0,-13-4 84 0,0 0-84 15,17 8 84-15,4 4-84 0,-2 0 24 0,0 4-24 0,-1-4 25 16,-6 3-25-16,-12-15 12 0,0 0-12 16,17 31 12-16,-3 8-12 0,-14-39 39 0,0 0-39 15,16 48 40-15,-6 7-40 0,-10-55 35 0,0 0-35 0,11 60 36 16,-2 10-36-16,-9-70 38 0,0 0-38 0,8 91 39 16,-6 10-39-16,2-20 34 0,-3-11-34 15,-1-36 35-15,0-29-35 0,-1 4 8 0,-3-8-8 0,-1 8 9 16,0-4-9-16,5-5-6 0,0 0 6 0,-25 7-5 15,-6 0 5-15,31-7-57 0,0 0 57 0,-37-10-56 16,-6-14 56-16,43 24-92 0,0 0 92 0,-35-43-91 16,5-15 91-16,-32-42-777 0</inkml:trace>
  <inkml:trace contextRef="#ctx0" brushRef="#br0" timeOffset="120654.878">22588 4786 1020 0,'0'0'0'0,"0"0"-123"0,0 0 123 0,0-3-123 16,-2-6 123-16,2 9-43 0,0 0 43 0,0-3-42 16,0 0 42-16,0 3-34 0,0 0 34 0,-3-6-34 15,1 6 34-15,2 0-18 0,0 0 18 0,0 0-18 16,-3-3 18-16,3 3 3 0,0 0-3 0,0 0 3 16,-4 0-3-16,4 0 15 0,0 0-15 0,4-7 15 15,-1 2-15-15,-3 5 18 0,0 0-18 0,9-12 19 16,3-2-19-16,-12 14 25 0,0 0-25 0,18-12 26 15,4-1-26-15,-22 13 6 0,0 0-6 0,25-11 7 16,2 6-7-16,-27 5 26 0,0 0-26 0,30-3 26 0,3 3-26 16,-33 0 12-16,0 0-12 0,30 5 13 0,-1 5-13 15,-29-10 18-15,0 0-18 0,25 12 18 0,-3 4-18 0,-22-16 33 16,0 0-33-16,16 15 34 0,-4-1-34 0,-12-14 27 16,0 0-27-16,7 15 27 0,-3 4-27 0,-4-19 33 15,0 0-33-15,-2 19 34 0,-3 1-34 0,5-20 22 16,0 0-22-16,-16 21 22 0,-5 5-22 0,21-26 41 15,0 0-41-15,-24 20 41 0,1-1-41 0,-5-2 60 16,2-6-60-16,11-3 61 0,4-4-61 0,11-4 22 0,0 0-22 16,-24 8 23-16,-6-3-23 0,30-5 33 0,0 0-33 15,-23 7 33-15,3-2-33 0,20-5 6 16,0 0-6-16,-18 7 7 0,6-4-7 0,12-3 10 16,0 0-10-16,-9 4 10 0,0-4-10 0,9 0 0 0,0 0 0 15,-5 2 0-15,2 1 0 0,3-3-10 0,0 0 10 0,0 0-10 16,-4 0 10-16,4 0-5 0,0 0 5 0,0 0-5 15,6 3 5-15,-6-3-1 0,0 0 1 0,10 4-1 16,7-4 1-16,-17 0 1 0,0 0-1 0,21 2 2 16,7-1-2-16,-28-1 12 0,0 0-12 0,30 5 12 15,6-1-12-15,-36-4 4 0,0 0-4 0,33 5 5 16,4 2-5-16,-37-7 13 0,0 0-13 0,35 8 14 16,-2-4-14-16,-33-4-16 0,0 0 16 0,28 3-15 15,-4 1 15-15,-24-4-153 0,0 0 153 0,18 5-153 16,-6-5 153-16,17 5-733 0</inkml:trace>
  <inkml:trace contextRef="#ctx0" brushRef="#br0" timeOffset="121120.631">23999 5778 1972 0,'0'0'0'0,"6"12"0"15,6 9 0-15,-12-21 35 0,0 0-35 0,7 15 35 0,1 1-35 16,-8-16-271-16,0 0 271 0,6 12-270 0,-3-5 270 0,6 13-999 16</inkml:trace>
  <inkml:trace contextRef="#ctx0" brushRef="#br0" timeOffset="124166.177">24971 5484 281 0,'0'0'0'0,"0"0"0"0,0-5 0 0,0 5 94 15,0 0-94-15,0 0 95 0,-3-4-95 0,3 4 86 0,0 0-86 16,-4 0 86-16,1-3-86 0,3 3 80 0,0 0-80 16,-7-4 80-16,-2-1-80 0,9 5 52 0,0 0-52 0,-14-7 52 15,-1 0-52-15,15 7 39 0,0 0-39 0,-21-5 40 16,-5-3-40-16,-2-3 26 0,-4 3-26 0,15 4 26 16,8 4-26-16,9 0 16 0,0 0-16 0,-24-1 17 15,-7-1-17-15,31 2 10 0,0 0-10 0,-27 0 11 16,5 0-11-16,22 0 26 0,0 0-26 0,-28 2 26 15,2 3-26-15,26-5 19 0,0 0-19 0,-23 3 20 16,2 1-20-16,21-4 34 0,0 0-34 0,-19 8 35 16,3-1-35-16,16-7 12 0,0 0-12 0,-17 21 12 15,1 6-12-15,16-27 12 0,0 0-12 0,-17 28 13 16,5 8-13-16,3-6 16 0,2 6-16 0,3-8 17 16,6-4-17-16,-2 0 8 0,2 3-8 0,5-3 8 0,2 4-8 15,-9-28 15-15,0 0-15 0,15 30 16 0,4-2-16 16,-19-28 23-16,0 0-23 0,27 24 24 0,4-5-24 15,-31-19 22-15,0 0-22 0,38 8 22 0,6-8-22 16,-44 0 39-16,0 0-39 0,43-15 40 0,3-13-40 0,-10 1 32 16,-3-4-32-16,-8 2 32 0,-6 2-32 0,-19 27 38 15,0 0-38-15,19-36 38 0,-3-2-38 0,-16 38 24 16,0 0-24-16,12-45 25 0,-3-9-25 0,-9 54 27 16,0 0-27-16,5-55 27 0,-2-9-27 0,-1 10-17 15,-2 2 17-15,0 9-16 0,0 7 16 0,0 36-50 16,0 0 50-16,-2-43-49 0,-1 4 49 0,3 39-40 0,0 0 40 15,-2-39-40-15,2 3 40 0,0 36-20 0,0 0 20 16,0-31-19-16,2 7 19 0,-2 24-21 0,0 0 21 16,0-21-21-16,2 6 21 0,-2 15-15 0,0 0 15 0,0-10-15 15,0 4 15-15,0 6-17 0,0 0 17 0,0-6-16 16,-2 4 16-16,2 2-34 0,0 0 34 0,0 0-34 16,0 0 34-16,0 0-27 0,0 0 27 0,2 8-27 15,-1 1 27-15,-1-9-25 0,0 0 25 0,7 27-24 16,4 8 24-16,-11-35-10 0,0 0 10 0,12 48-9 15,5 8 9-15,-17-56-2 0,0 0 2 0,21 77-1 16,2 11 1-16,-23-88 0 0,0 0 0 0,28 113 1 16,3 22-1-16,-31-135 34 0,0 0-34 0,28 122 35 15,-2-1-35-15,-26-121 29 0,0 0-29 0,25 86 29 16,-3-23-29-16,-22-63 23 0,0 0-23 0,23 33 24 16,1-26-24-16,-24-7-77 0,0 0 77 0,21-31-76 15,-3-29 76-15,-18 60-172 0,0 0 172 0,8-65-172 0,-8-16 172 16,0 81-185-16,0 0 185 0,-7-75-185 0,-5-2 185 15,-7-74-308-15</inkml:trace>
  <inkml:trace contextRef="#ctx0" brushRef="#br0" timeOffset="124531.775">25121 5420 460 0,'0'0'0'0,"7"0"0"0,4 4 0 0,-11-4 125 15,0 0-125-15,5 0 125 0,0 0-125 0,-5 0 146 16,0 0-146-16,5-4 146 0,-1 1-146 0,3-2 125 16,0-2-125-16,-2 3 126 0,0 1-126 0,0 1 93 0,2-1-93 15,-1 0 93-15,1 3-93 0,-2-6 58 0,0 3-58 0,0 0 59 16,-1-1-59-16,1 2 42 0,0-1-42 0,2 3 42 16,-2 0-42-16,-5 0 18 0,0 0-18 0,14 9 18 15,4 6-18-15,-18-15 5 0,0 0-5 0,24 24 6 16,8 10-6-16,-32-34 15 0,0 0-15 0,38 40 16 15,5 4-16-15,-43-44 8 0,0 0-8 16,51 46 8-16,3-1-8 0,-5-2 8 0,-4-4-8 0,-14-15 9 16,-10-8-9-16,-21-16 8 0,0 0-8 0,26 18 8 15,-1 0-8-15,-25-18 3 0,0 0-3 0,21 15 4 16,-7-6-4-16,-14-9-59 0,0 0 59 0,8 3-59 0,-1-6 59 16,-7 3-154-16,0 0 154 0,0-9-154 15,-5-12 154-15,5 21-191 0,0 0 191 0,-7-27-190 16,-3-9 190-16,-8-26-618 0</inkml:trace>
  <inkml:trace contextRef="#ctx0" brushRef="#br0" timeOffset="124817.011">25689 5299 348 0,'0'0'0'0,"2"19"0"0,0 10 0 0,1-19 107 15,2-8-107-15,-5-7 108 0,-3-7-108 0,6 0 131 16,1 0-131-16,-4 5 131 0,-2 2-131 0,0 1 108 15,2 4-108-15,0 0 109 0,-7-3-109 0,7 3 67 0,0 0-67 16,-14 3 67-16,-6 2-67 0,20-5 51 0,0 0-51 16,-32 12 52-16,-6 4-52 0,38-16 60 0,0 0-60 0,-42 27 61 15,-5 11-61-15,47-38 38 0,0 0-38 0,-45 48 39 16,1 7-39-16,8-2 35 0,3 0-35 0,8-17 36 16,9-12-36-16,-1 0 9 0,5 0-9 15,-4 7 9-15,2 5-9 0,14-36 12 0,0 0-12 0,-9 25 12 16,-1-1-12-16,10-24-79 0,0 0 79 0,-7 14-78 15,4-4 78-15,3-10-169 0,0 0 169 0,5-3-169 16,5-16 169-16,6-2-719 0</inkml:trace>
  <inkml:trace contextRef="#ctx0" brushRef="#br0" timeOffset="124963.62">26161 5593 942 0,'0'0'0'0,"9"9"0"0,7 6 0 0,-16-15-199 16,0 0 199-16,24 21-448 0,-48-42 448 0</inkml:trace>
  <inkml:trace contextRef="#ctx0" brushRef="#br0" timeOffset="134074.808">12075 8357 1188 0,'0'0'0'0,"-7"0"0"15,1 3 0-15,6-3 79 0,0 0-79 0,-5 0 80 16,5-3-80-16,0 3 82 0,0 0-82 0,0 0 82 16,0-4-82-16,0 4 36 0,0 0-36 0,-9-1 37 15,-3-3-37-15,12 4 0 0,0 0 0 0,-24-2 0 0,-7 1 0 16,31 1 3-16,0 0-3 0,-32-4 4 0,-3 4-4 16,35 0 22-16,0 0-22 0,-33 0 22 0,-2 0-22 15,35 0 38-15,0 0-38 0,-29 4 38 0,6-3-38 0,23-1 6 16,0 0-6-16,-21 4 7 0,4-1-7 0,17-3 0 15,0 0 0-15,-16 9 0 0,2 1 0 0,14-10-30 16,0 0 30-16,-12 15-30 0,3 6 30 0,9-21-37 16,0 0 37-16,0 27-37 0,9 9 37 0,-9-36-39 15,0 0 39-15,17 47-39 0,10 4 39 0,-27-51-26 16,0 0 26-16,27 57-26 0,8 8 26 0,-35-65-18 16,0 0 18-16,39 72-18 0,2 13 18 0,-41-85-18 0,0 0 18 15,30 72-18-15,-11-1 18 16,-19-71-9-16,0 0 9 0,12 44-8 0,-5-17 8 0,-7-27-1 0,0 0 1 15,2 26-1-15,-2-14 1 0,0-12 1 16,0 0-1-16,-2 14 1 0,-1-4-1 0,3-10 46 0,0 0-46 0,-5 7 47 16,-6 2-47-16,11-9 23 0,0 0-23 0,-19 3 24 15,-7 0-24-15,26-3 0 0,0 0 0 16,-28-6 0-16,-5-10 0 0,33 16-62 0,0 0 62 0,-30-27-61 16,2-13 61-16,28 40-116 0,0 0 116 0,-21-48-116 15,2-10 116-15,19 58-172 0,0 0 172 0,-7-62-172 16,13-6 172-16,-6 68-139 0,0 0 139 0,12-82-138 15,9-13 138-15,-21 95-103 0,0 0 103 0,26-75-102 16,3 1 102-16,-29 74-69 0,0 0 69 0,27-44-68 16,-5 13 68-16,27-44-68 0</inkml:trace>
  <inkml:trace contextRef="#ctx0" brushRef="#br0" timeOffset="134908.368">12057 8333 135 0,'0'0'0'0,"-7"1"0"0,-3 3 0 0,10-4 101 15,0 0-101-15,1 3 102 0,12 2-102 0,-5 6 114 16,1 1-114-16,0-2 114 0,3 0-114 0,-12-10 107 16,0 0-107-16,12 34 108 0,2 11-108 0,-14-45 80 15,0 0-80-15,12 58 80 0,-3 12-80 0,-4-6 65 16,-3-6-65-16,3-13 66 0,-5-11-66 0,4-3 53 16,-3-4-53-16,3-6 54 0,-4-8-54 0,0-13 44 0,0 0-44 15,3 16 44-15,-1-4-44 0,-2-12-2 16,0 0 2-16,7 10-2 0,2-6 2 0,0-6-44 0,-1-3 44 15,1-7-44-15,0 0 44 0,-9 12-22 0,0 0 22 16,12-23-22-16,0-4 22 0,-12 27-14 0,0 0 14 0,12-29-13 16,-3-5 13-16,-9 34 0 0,0 0 0 0,9-29 0 15,-4 1 0-15,-5 28 2 0,0 0-2 0,3-19 3 16,1 7-3-16,-4 12 3 0,0 0-3 0,5-8 3 16,-5 4-3-16,0 4 13 0,0 0-13 0,9 16 13 15,5 11-13-15,-14-27 15 0,0 0-15 0,19 31 15 16,2 10-15-16,-21-41 8 0,0 0-8 15,28 43 9-15,3 1-9 0,-31-44 0 0,0 0 0 0,35 38 0 16,-2-5 0-16,-33-33-1 0,0 0 1 0,35 19-1 16,3-16 1-16,-6-3 0 0,1-14 0 0,-5 1 0 15,-2-3 0-15,-26 16 6 0,0 0-6 0,29-24 7 16,1-3-7-16,-30 27 40 0,0 0-40 0,26-28 40 0,4-4-40 16,-30 32 54-16,0 0-54 0,21-28 54 0,-8 3-54 15,-13 25 65-15,0 0-65 0,11-21 65 0,-6 6-65 16,-5 15 58-16,0 0-58 0,2-16 59 0,-4 8-59 0,2 8 74 15,0 0-74-15,-7-9 75 0,2 6-75 0,5 3 66 16,0 0-66-16,-14-4 66 0,-2 1-66 0,16 3 54 16,0 0-54-16,-24 3 54 0,-6 2-54 0,30-5 1 15,0 0-1-15,-31 11 2 0,-4 1-2 0,4 3-1 16,-1 1 1-16,15-8-1 0,7-3 1 0,10-5-11 16,0 0 11-16,-20 22-11 0,-1 6 11 0,9-1-36 15,4 1 36-15,1-4-36 0,7 0 36 0,0-24-58 16,0 0 58-16,10 36-58 0,11 10 58 0,-21-46-60 15,0 0 60-15,26 44-59 0,7 8 59 0,-33-52-47 0,0 0 47 0,37 51-46 16,3 2 46-16,-40-53-33 0,0 0 33 16,47 71-33-16,9 13 33 0,-56-84-33 0,0 0 33 15,41 71-33-15,-6 3 33 0,-35-74-31 0,0 0 31 0,21 58-31 16,-9-10 31-16,-12-48-8 0,0 0 8 0,9 28-7 16,-9-13 7-16,0-15 12 0,0 0-12 0,-5 16 12 15,-2-4-12-15,7-12 51 0,0 0-51 0,-18 8 52 16,-2 2-52-16,20-10 91 0,0 0-91 0,-30 9 92 15,0-7-92-15,1-2 97 0,-4-5-97 0,10-1 98 16,2 0-98-16,21 6 57 0,0 0-57 0,-17-24 58 16,-4-7-58-16,21 31-4 0,0 0 4 0,-9-40-4 15,4-14 4-15,7 7-9 0,6-1 9 0,8 6-8 0,3 2 8 16,-19 40-28-16,0 0 28 0,37-43-28 0,10 2 28 16,-47 41-49-16,0 0 49 0,68-65-49 0,15-10 49 0,-83 75-141 15,0 0 141-15,82-88-140 0,7-9 140 16,80-88-1070-16</inkml:trace>
  <inkml:trace contextRef="#ctx0" brushRef="#br0" timeOffset="136355.428">15266 8848 1468 0,'0'0'0'0,"-3"5"0"15,1 2 0-15,2-7 104 0,5-3-104 0,-5-1 104 16,0 1-104-16,0-2 9 0,2 0-9 0,-2 1 9 0,0 4-9 16,0 0-1-16,0-3 1 0,0 3 0 15,0 0 0-15,0 0-29 0,0 0 29 0,0 0-29 0,0 0 29 16,0 0 0-16,0 0 0 0,0 0 1 0,0 0-1 15,0 0 19-15,0 0-19 0,0 0 20 0,0 0-20 0,0 0 17 16,0 0-17-16,0 0 17 0,0 0-17 16,0 0 18-16,0 0-18 0,0 0 19 0,0 0-19 0,0 0-1 15,2 3 1-15,-1 1-1 0,3-3 1 16,-4 6-4-16,3-3 4 0,-3 4-3 0,4-1 3 0,1 5-23 16,0 4 23-16,-1-3-22 0,-1 3 22 0,-3-16-3 15,0 0 3-15,9 24-3 0,0 10 3 0,-9-34-23 16,0 0 23-16,10 39-22 0,6 4 22 0,-4 0-7 15,-2-2 7-15,4 2-6 0,4 0 6 0,-18-43-10 0,0 0 10 16,22 65-9-16,5 15 9 0,-27-80 0 0,0 0 0 16,36 103 0-16,8 19 0 0,-44-122 17 0,0 0-17 15,42 111 17-15,-4 2-17 0,-38-113 35 0,0 0-35 0,33 93 35 16,2-16-35-16,-13-22 30 0,-2-19-30 0,-10-16 30 16,-3-13-30-16,-2-4 44 0,2-1-44 0,-3 0 45 15,3-4-45-15,-7 2 16 0,0 0-16 0,15-10 17 16,8-9-17-16,-23 19 22 0,0 0-22 0,28-38 22 15,3-13-22-15,-31 51 15 0,0 0-15 0,30-60 15 16,-2-14-15-16,-28 74 4 0,0 0-4 0,31-108 5 16,2-29-5-16,-33 137 0 0,0 0 0 0,25-121 0 15,-5 1 0-15,-20 120-2 0,0 0 2 0,18-113-2 16,-8 0 2-16,-10 113-21 0,0 0 21 0,13-105-21 16,-1 4 21-16,-12 101-61 0,0 0 61 0,12-98-60 15,2 6 60-15,-14 92-70 0,0 0 70 0,16-79-69 0,-4 9 69 16,-2 20-43-16,-3 18 43 0,-3 13-43 0,-3 15 43 15,-1-1-9-15,-1 5 9 0,1 0-8 0,0 0 8 0,0 0 0 16,0 0 0-16,0 0 0 0,5 0 0 0,-5 0 2 16,0 4-2-16,0-4 3 0,3 3-3 0,-3-3 3 15,0 0-3-15,2 5 4 0,2 4-4 0,-4-9 20 16,0 0-20-16,3 12 20 0,2 3-20 0,-5-15 37 16,0 0-37-16,4 16 38 0,1 2-38 0,-5-18 53 15,0 0-53-15,3 18 54 0,3 0-54 0,-6-18 37 16,0 0-37-16,7 18 37 0,1-1-37 0,-8-17 35 15,0 0-35-15,9 17 36 0,0-2-36 0,-9-15 39 0,0 0-39 16,12 16 40-16,5-1-40 0,-4-1 44 16,4-4-44-16,-7-1 44 0,3-2-44 0,-13-7 35 0,0 0-35 15,19 5 36-15,7-2-36 0,-26-3 25 0,0 0-25 16,26 4 26-16,7-4-26 0,-33 0 40 0,0 0-40 0,33 1 40 16,4-1-40-16,-9 2 49 0,-2-2-49 0,-5 2 49 15,-7-2-49-15,1 3 29 0,-6-3-29 0,0 0 29 16,0 4-29-16,-2-4 10 0,-1 0-10 0,-2 0 11 15,-1 0-11-15,-3 0 0 0,4 0 0 0,-4 0 1 16,0 0-1-16,0 0-60 0,0 0 60 0,0 0-59 16,0 0 59-16,0 0-143 0,0 0 143 0,-4-7-143 15,-1-2 143-15,5 9-155 0,0 0 155 0,-12-20-155 16,-7-8 155-16,-12-18-1237 0</inkml:trace>
  <inkml:trace contextRef="#ctx0" brushRef="#br0" timeOffset="136971.87">16975 9206 953 0,'0'0'0'0,"-2"-6"0"16,1-3 0-16,1 9 54 0,0 0-54 0,-4-5 55 15,4 5-55-15,0 0 65 0,0 0-65 0,5 2 65 16,4 3-65-16,3 0 56 0,4 0-56 0,-7 0 56 0,-1-2-56 15,5 1 66-15,1-1-66 0,-2 1 67 0,0-3-67 16,5 3 107-16,-1-1-107 0,-2 1 108 0,-5-3-108 0,5 1 103 16,1 0-103-16,3 1 103 0,1 1-103 15,-19-4 72-15,0 0-72 0,26 1 72 0,5 3-72 16,-31-4 58-16,0 0-58 0,35 2 59 0,5-1-59 0,-5-4 63 16,0-2-63-16,-7 1 63 0,-7 4-63 0,1-3 9 15,-1-1-9-15,-7 3 9 0,-5 1-9 0,-9 0-15 16,0 0 15-16,10-4-15 0,1-1 15 0,-11 5-102 15,0 0 102-15,7-3-102 0,-2 1 102 0,-5 2-143 16,0 0 143-16,4-2-142 0,-4 2 142 16,0 0-186-16,0 0 186 0,-9-3-186 0,-10-6 186 0,19 9-133 0,0 0 133 15,-28-6-133-15,-9-3 133 0,-27-6-737 0</inkml:trace>
  <inkml:trace contextRef="#ctx0" brushRef="#br0" timeOffset="137198.123">17116 9498 1211 0,'0'0'0'0,"5"5"0"16,6 3 0-16,-11-8 154 0,0 0-154 0,19 14 155 16,9 1-155-16,-28-15 105 0,0 0-105 0,31 12 105 15,8 0-105-15,-39-12 13 0,0 0-13 0,41 6 13 0,10-3-13 16,-51-3-15-16,0 0 15 0,47 0-14 0,0 0 14 15,-47 0-100-15,0 0 100 0,45-3-99 16,-1-3 99-16,-44 6-148 0,0 0 148 0,45-3-147 0,4-7 147 16,47-4-828-16</inkml:trace>
  <inkml:trace contextRef="#ctx0" brushRef="#br0" timeOffset="137754.713">19083 7959 1311 0,'0'0'0'0,"-10"0"0"16,-8 4 0-16,8-1 31 0,1 2-31 0,-1 5 31 16,-6 2-31-16,16-12 39 0,0 0-39 0,-23 23 39 15,-6 6-39-15,29-29 1 0,0 0-1 0,-33 36 2 16,-6 0-2-16,39-36 5 0,0 0-5 0,-43 39 5 16,-4 4-5-16,47-43 47 0,0 0-47 0,-44 39 48 15,4 1-48-15,2-6 22 0,8 0-22 0,6-8 23 16,10-5-23-16,14-21 32 0,0 0-32 0,-21 42 32 0,3 13-32 15,18-55 31-15,0 0-31 0,-15 71 31 0,3 19-31 16,10-21 0-16,4-4 0 0,5-14 1 0,-2-15-1 16,-5-36-1-16,0 0 1 0,19 64-1 0,7 18 1 15,-26-82-4-15,0 0 4 0,30 79-4 0,5 5 4 0,-35-84-15 16,0 0 15-16,36 92-15 0,4 2 15 0,-40-94-15 16,0 0 15-16,35 96-15 0,-2 2 15 0,-7-19-1 15,-7-12 1-15,-5-21-1 0,-1-17 1 0,-13-29 15 16,0 0-15-16,8 53 15 0,4 9-15 0,-12-62 46 15,0 0-46-15,6 49 47 0,-3-7-47 0,-1-5 15 16,0-6-15-16,-2-10 16 0,0-15-16 0,-2 5 15 16,0-1-15-16,-1-7 15 0,3-3-15 0,0 0-3 15,0 0 3-15,-23 9-3 0,-15 0 3 0,38-9-117 16,0 0 117-16,-47-2-116 0,-11-8 116 0,58 10-160 16,0 0 160-16,-54-21-160 0,0-6 160 0,-54-25-863 0</inkml:trace>
  <inkml:trace contextRef="#ctx0" brushRef="#br0" timeOffset="139486.585">2815 9033 919 0,'0'0'0'0,"0"0"0"0,-5 0 0 16,5 0 90-16,0 0-90 0,0 0 90 0,0 4-90 16,0-4 54-16,0 0-54 0,0 0 55 0,0 0-55 15,0 0 26-15,0 0-26 0,-9 3 26 0,-3 6-26 0,12-9 18 16,0 0-18-16,-17 5 19 0,-4 3-19 0,21-8 55 15,0 0-55-15,-33 11 55 0,-9 1-55 0,42-12 35 16,0 0-35-16,-44 12 36 0,-6-2-36 0,50-10 18 16,0 0-18-16,-51 17 18 0,-4-1-18 0,55-16 2 15,0 0-2-15,-54 24 3 0,5 3-3 16,49-27 6-16,0 0-6 0,-42 31 7 0,7 8-7 0,35-39-2 16,0 0 2-16,-30 40-2 0,10 2 2 0,20-42-21 15,0 0 21-15,-13 42-21 0,5-3 21 0,8-39-8 16,0 0 8-16,0 38-8 0,8-2 8 0,-8-36-5 0,0 0 5 15,13 27-5-15,4-3 5 0,-17-24-1 0,0 0 1 0,26 7 0 16,4-11 0-16,-30 4-1 0,0 0 1 0,33-15 0 16,2-16 0-16,-35 31 3 0,0 0-3 0,35-36 3 15,1-7-3-15,-36 43 21 16,0 0-21-16,33-42 21 0,-5-1-21 0,-28 43 22 0,0 0-22 0,24-33 23 16,-3 1-23-16,-21 32 39 0,0 0-39 0,13-23 40 15,-3 11-40-15,-10 12 0 0,0 0 0 0,10-8 1 16,-4 4-1-16,-6 4 5 0,0 0-5 0,8 7 5 15,1 14-5-15,-9-21 3 0,0 0-3 0,9 27 4 16,3 6-4-16,-12-33 5 0,0 0-5 0,12 39 5 16,0 7-5-16,-12-46-63 0,0 0 63 0,20 41-63 15,7 2 63-15,-27-43-94 0,0 0 94 0,32 28-93 16,10-13 93-16,29 28-926 0</inkml:trace>
  <inkml:trace contextRef="#ctx0" brushRef="#br0" timeOffset="140402.131">5481 8881 113 0,'0'0'0'0,"3"-4"0"0,-3-1 0 0,-3-2 132 15,-3 2-132-15,3-2 133 0,-2 4-133 0,1 1 119 16,1-1-119-16,-2-2 120 0,-1 1-120 0,-4 1 128 16,1-2-128-16,4 1 129 0,0 1-129 0,-2-1 91 15,2 3-91-15,1-1 92 0,1 0-92 0,3 2 63 16,-2-1-63-16,2 1 64 0,-4-2-64 0,4 2 32 0,0 0-32 15,0 0 32-15,0 3-32 0,0 1 3 16,-3 1-3-16,1 7 4 0,-1 3-4 0,3-15 34 0,0 0-34 16,-4 40 34-16,2 11-34 0,2-51 3 0,0 0-3 0,-3 58 4 15,-1 11-4-15,1-7 25 0,1-4-25 0,-1-14 26 16,3-15-26-16,0-29 21 0,0 0-21 0,-6 45 21 16,3 5-21-16,3-50 34 0,0 0-34 0,-3 37 34 15,1-6-34-15,2-31 42 0,0 0-42 0,0 24 42 16,-4-8-42-16,4-16 9 0,0 0-9 0,4 5 9 15,1-14-9-15,-2-6 13 0,6-9-13 0,0-2 14 16,-4-3-14-16,4-4 4 0,3 3-4 0,0-1 5 16,2-2-5-16,-14 33 0 0,0 0 0 0,19-39 1 15,-1-7-1-15,-18 46-1 0,0 0 1 0,21-43 0 16,1-2 0-16,-22 45-9 0,0 0 9 0,26-38-8 0,4 3 8 16,-30 35-16-16,0 0 16 0,33-24-15 0,0 8 15 15,-3 4-16-15,-1 5 16 0,-6 7-15 0,-5 7 15 16,-18-7-40-16,0 0 40 0,24 21-40 0,0 13 40 0,-24-34-2 15,0 0 2-15,26 46-2 0,1 11 2 0,-3-6 1 16,-7-1-1-16,-4-13 1 0,-5-9-1 0,-8-28 45 16,0 0-45-16,0 46 46 0,-3 11-46 0,3-57 66 15,0 0-66-15,-18 53 67 0,-11 2-67 0,29-55 18 16,0 0-18-16,-63 51 19 0,-28 0-19 0,91-51-14 16,0 0 14-16,-88 24-13 0,-13-17 13 0,101-7-123 15,0 0 123-15,-94-27-123 0,-4-28 123 0,-94-27-1002 0</inkml:trace>
  <inkml:trace contextRef="#ctx0" brushRef="#br0" timeOffset="141633.419">18961 10568 897 0,'0'0'0'16,"-19"0"0"-16,-14-7 0 0,33 7 143 0,0 0-143 16,0 0 144-16,12-3-144 0,-12 3 109 0,0 0-109 0,9 0 110 15,3 0-110-15,-12 0 68 0,0 0-68 0,7 0 68 16,0 2-68-16,-7-2 31 0,0 0-31 0,3 0 31 16,1 0-31-16,-4 0 38 0,0 0-38 15,0 0 38-15,3-4-38 0,-3 4 66 0,0 0-66 0,0 0 66 16,-5-3-66-16,5 3 51 0,0 0-51 0,-3-5 51 15,-1 1-51-15,4 4 34 0,0 0-34 0,-9-3 34 16,1-1-34-16,8 4 26 0,0 0-26 0,-28-1 26 16,-7 1-26-16,35 0 24 0,0 0-24 0,-35 1 25 15,-7 3-25-15,42-4 23 0,0 0-23 0,-41 8 24 16,-1 3-24-16,3 1 24 0,5 3-24 0,9-6 25 16,10-2-25-16,15-7 15 0,0 0-15 0,-23 29 15 0,0 15-15 15,23-44 5-15,0 0-5 0,-17 50 5 0,-2 5-5 16,19-55 1-16,0 0-1 0,-11 44 1 0,6-4-1 0,5-40-47 15,0 0 47-15,0 34-46 0,5-10 46 16,-5-24-62-16,0 0 62 0,11 19-62 0,8-7 62 0,-19-12-47 16,0 0 47-16,21 3-46 0,5-10 46 0,-26 7-34 15,0 0 34-15,24-8-33 0,2-8 33 0,-26 16-4 16,0 0 4-16,20-15-3 0,-1-4 3 0,-19 19-2 16,0 0 2-16,12-15-1 0,-3 1 1 0,-9 14 0 15,0 0 0-15,8-10 0 0,1 1 0 0,-9 9 2 16,0 0-2-16,4-5 2 0,1 2-2 0,-5 3 0 15,0 0 0-15,5 1 1 0,2 6-1 0,-7-7 0 0,0 0 0 16,14 17 0-16,7 11 0 0,-4 1-7 16,1 3 7-16,-3-4-6 0,-3-6 6 0,2 7-46 0,2-1 46 0,-7-6-45 15,0 0 45-15,-9-22-161 0,0 0 161 0,10 26-161 16,6 1 161-16,-16-27-167 0,0 0 167 0,19 4-167 16,3-16 167-16,20 5-706 0</inkml:trace>
  <inkml:trace contextRef="#ctx0" brushRef="#br0" timeOffset="142433.3">19135 6888 953 0,'0'0'0'0,"0"-8"0"16,0-6 0-16,0 14 49 0,0 0-49 0,0-8 49 15,-1 3-49-15,1 5 5 0,0 0-5 16,0-7 6-16,0 2-6 0,0 5 41 0,0 0-41 0,0-4 41 15,-2 1-41-15,2 3 51 0,0 0-51 16,0-5 51-16,0 3-51 0,0 2 62 0,0 0-62 0,0 0 62 16,-4-2-62-16,4 2 59 0,0 0-59 0,0 0 59 15,0 0-59-15,0 0 6 0,0 0-6 0,0 24 6 16,4 15-6-16,-4-39 14 0,0 0-14 0,0 55 15 16,-4 12-15-16,4-67 3 0,0 0-3 0,-1 81 4 0,-1 13-4 15,2-94 5-15,0 0-5 0,-2 106 5 16,0 12-5-16,2-118 32 0,0 0-32 0,0 89 32 0,0-20-32 15,0-69 3-15,0 0-3 0,4 50 4 0,3-21-4 16,-7-29 10-16,0 0-10 0,3 19 10 0,3-16-10 0,-6-3 1 16,0 0-1-16,10-7 1 0,6-10-1 0,-16 17 1 15,0 0-1-15,14-27 1 0,0-13-1 0,-14 40 21 16,0 0-21-16,14-39 21 0,1-4-21 0,-15 43 3 16,0 0-3-16,14-39 3 0,-2-1-3 0,-12 40 7 15,0 0-7-15,13-34 7 0,0 5-7 0,-13 29 15 16,0 0-15-16,13-24 15 0,-1 5-15 0,-12 19-2 15,0 0 2-15,14-12-1 0,1 7 1 0,-15 5-10 0,0 0 10 16,18 5-9-16,1 3 9 0,-19-8-35 0,0 0 35 16,21 23-34-16,3 2 34 0,-3 5 0 0,-5 2 0 15,-2-8 1-15,-5-5-1 0,-1 5 5 0,-1 3-5 0,-2-3 5 16,-5 4-5-16,0-28 13 0,0 0-13 0,-8 39 14 16,-3 16-14-16,11-55-1 0,0 0 1 0,-22 51 0 15,-8 4 0-15,30-55-61 0,0 0 61 0,-56 55-61 16,-24 2 61-16,80-57-131 0,0 0 131 0,-71 30-131 15,-2-19 131-15,-75 30-879 0</inkml:trace>
  <inkml:trace contextRef="#ctx0" brushRef="#br0" timeOffset="143232.166">18034 8788 897 0,'0'0'0'0,"7"2"0"0,-1 1 0 16,-6-3 149-16,0 0-149 0,-2-3 149 15,-2-5-149-15,4 8 116 0,0 0-116 0,-7-7 117 0,0 2-117 16,7 5 103-16,0 0-103 0,-5-7 104 0,3 2-104 0,2 5 40 16,0 0-40-16,-5-4 40 0,3 4-40 0,2 0 31 15,0 0-31-15,0 0 31 0,-1-5-31 16,1 5 14-16,0 0-14 0,0 0 15 0,0 0-15 0,0 0 10 16,0 5-10-16,0-5 11 0,0 0-11 0,0 0 17 15,-4 0-17-15,4 0 17 0,-2 4-17 0,1-1 3 16,-1 2-3-16,2-1 4 0,2-1-4 0,-2 2 12 15,-2 2-12-15,2-2 13 0,0-2-13 0,0-3 8 16,0 0-8-16,0 9 9 0,-3 1-9 0,3-10 8 0,0 0-8 16,-4 26 9-16,1 12-9 0,3-38 15 15,0 0-15-15,-7 48 15 0,-4 10-15 0,2-3-17 0,1 5 17 16,2-5-16-16,3-9 16 0,3-46-34 0,0 0 34 16,-2 84-34-16,1 15 34 0,1-99-3 0,0 0 3 0,0 89-2 15,1-1 2-15,1-22-17 0,1-14 17 16,-3-25-17-16,0-20 17 0,0 5 0 0,2-7 0 0,0 2 0 15,1-5 0-15,3 5 1 0,-5 3-1 0,3-5 2 16,-1-2-2-16,-3 1-48 0,2-1 48 0,-2-3-48 16,2-7 48-16,-2-1-168 0,-2-6 168 0,0-12-167 15,2-8 167-15,0 34-165 0,0 0 165 0,-7-51-164 16,-1-16 164-16,-6-55-694 0</inkml:trace>
  <inkml:trace contextRef="#ctx0" brushRef="#br0" timeOffset="143632.615">17609 8881 1323 0,'0'0'0'0,"5"-5"0"0,4-2 0 0,-5 2 127 16,-1 1-127-16,-3 4 128 0,4-3-128 0,-4 3 42 15,0 0-42-15,0 0 43 0,5 0-43 0,0 0-1 16,4 3 1-16,3-3-1 0,4 0 1 0,-16 0-42 16,0 0 42-16,26 0-41 0,9 0 41 0,-35 0-11 15,0 0 11-15,40-7-11 0,9 2 11 0,-4-5-1 0,-2 0 1 16,-4 3 0-16,-3 3 0 0,-1-1 1 0,-2-2-1 16,-5 4 2-16,0 3-2 15,-28 0 3-15,0 0-3 0,31 0 3 0,6 3-3 0,-37-3 20 0,0 0-20 0,33 4 20 16,2-2-20-16,-35-2 0 0,0 0 0 15,24 3 1-15,-1 0-1 0,-23-3-9 16,0 0 9-16,17 4-9 0,-4-1 9 0,-13-3-69 0,0 0 69 0,8 4-68 16,-3-3 68-16,-5-1-105 0,0 0 105 0,4 4-105 15,-1-4 105-15,-3 0-164 0,0 0 164 0,0 0-163 16,2 0 163-16,-2 0-175 0,0 0 175 0,0-7-174 16,0-2 174-16,0-3-320 0</inkml:trace>
  <inkml:trace contextRef="#ctx0" brushRef="#br0" timeOffset="144148.639">18186 8944 841 0,'0'0'0'0,"7"-5"0"0,7-5 0 0,-14 10 87 15,0 0-87-15,9-2 87 0,-6-1-87 0,-3 3 50 16,0 0-50-16,5 3 50 0,0-1-50 0,-5-2 14 15,0 0-14-15,7 3 15 0,-5 4-15 0,-2-7 1 16,0 0-1-16,7 4 1 0,2-3-1 0,-9-1 6 16,0 0-6-16,5 2 7 0,2-4-7 0,-7 2 38 0,0 0-38 15,5 0 38-15,1-1-38 0,-6 1 28 16,0 0-28-16,3 0 28 0,0 0-28 0,-3 0 15 0,0 0-15 16,0 0 16-16,4-4-16 0,-4 4 42 0,0 0-42 15,0 0 43-15,0 0-43 0,0 0 7 0,0 0-7 0,0 0 7 16,0 0-7-16,0 0 19 0,0 0-19 0,0 0 20 15,0 0-20-15,0 0 33 0,0 0-33 0,0 0 34 16,0 0-34-16,0 0 17 0,0 0-17 0,0 0 17 16,0 0-17-16,0 0 36 0,0 0-36 0,0 0 37 15,0 0-37-15,0 0 30 0,0 0-30 0,0 0 30 16,0 0-30-16,0 0 38 0,0 0-38 0,0 0 39 16,0 0-39-16,0 0 44 0,0 0-44 0,0 0 44 15,0 0-44-15,0 0 52 0,0 0-52 0,0 0 52 16,0 0-52-16,0 0 49 0,0 0-49 0,0 0 49 15,0 0-49-15,0 0 37 0,0 0-37 0,0 0 38 0,0 0-38 16,0 0 27-16,0 0-27 0,-2 5 27 16,0 6-27-16,2-11 25 0,0 0-25 0,-6 39 26 0,0 17-26 15,6-56 33-15,0 0-33 0,-3 78 33 0,1 12-33 16,2-90 6-16,0 0-6 0,-5 122 6 0,-2 24-6 16,7-146-127-16,0 0 127 0,-12 126-126 0,-4-2 126 0,16-124-162 15,0 0 162-15,-28 250-1296 0,56-500 1296 0</inkml:trace>
  <inkml:trace contextRef="#ctx0" brushRef="#br0" timeOffset="145930.62">20273 8518 987 0,'0'0'0'0,"-4"5"0"16,-4 5 0-16,8-10 102 0,0 0-102 0,-4 5 103 0,3-1-103 15,1-4 49-15,0 0-49 0,0 0 50 0,-2 3-50 0,2-3 18 16,0 0-18-16,-7 9 18 0,0 3-18 0,7-12 6 15,0 0-6-15,-16 20 6 0,-3 8-6 0,19-28 29 16,0 0-29-16,-21 30 29 0,0 5-29 0,21-35 18 16,0 0-18-16,-26 37 19 0,-2 5-19 0,28-42 47 15,0 0-47-15,-24 53 47 0,-1 12-47 0,25-65 45 16,0 0-45-16,-22 94 45 0,-1 28-45 0,23-122 35 16,0 0-35-16,-12 138 36 0,7 23-36 0,5-161 26 15,0 0-26-15,1 165 26 0,6 13-26 0,-7-178 16 0,0 0-16 16,11 170 17-16,3-4-17 0,-14-166 41 0,0 0-41 15,14 147 41-15,3-15-41 0,-17-132 37 0,0 0-37 16,18 103 37-16,-1-24-37 0,-17-79 33 16,0 0-33-16,14 58 33 0,0-24-33 0,-14-34 1 0,0 0-1 0,9 26 1 15,-6-12-1-15,-3-14-37 0,0 0 37 16,5 8-36-16,-5-8 36 0,0 0-82 0,0 0 82 0,-7-12-81 16,-3-15 81-16,10 27-123 0,0 0 123 0,-18-48-123 15,-2-19 123-15,20 67-192 0,0 0 192 0,-27-94-192 16,-6-25 192-16,33 119-233 0,0 0 233 0,-26-121-232 15,2-9 232-15,-27-126-383 0</inkml:trace>
  <inkml:trace contextRef="#ctx0" brushRef="#br0" timeOffset="146114.122">19794 9450 583 0,'0'0'0'0,"5"17"0"0,7 10 0 16,-12-27 177-16,0 0-177 0,-5 0 178 0,-5-10-178 0,10 10 152 15,0 0-152-15,-6-7 152 0,5-3-152 16,1 10 127-16,0 0-127 0,10-7 128 0,9 2-128 0,-19 5 82 15,0 0-82-15,32-7 82 0,11-2-82 0,-43 9 54 16,0 0-54-16,51-7 55 0,6-1-55 16,-6 3 40-16,-3-5-40 0,-4 4 40 0,-6 0-40 0,-6 0-4 15,-6 3 4-15,-3-2-3 0,-4-2 3 0,-19 7-147 16,0 0 147-16,26-7-146 0,3 2 146 0,24-10-1066 16</inkml:trace>
  <inkml:trace contextRef="#ctx0" brushRef="#br0" timeOffset="147015.714">20810 8889 1211 0,'0'0'0'0,"-6"4"0"0,-6 3 0 16,7-7 76-16,5-4-76 0,-4 1 76 0,4-1-76 15,-1 3 54-15,-1-3-54 0,2 4 55 0,-5-3-55 0,1 1 12 16,1 2-12-16,1 0 12 0,-5-2-12 16,0 2 0-16,-2 0 0 0,2 0 0 0,2 0 0 0,-2 0 5 15,2 2-5-15,-4 0 6 0,1 1-6 0,8-3 23 16,0 0-23-16,-16 7 24 0,-2 5-24 0,18-12 22 16,0 0-22-16,-26 14 22 0,-2 8-22 0,28-22 16 15,0 0-16-15,-29 31 17 0,-3 10-17 0,5-2 52 16,-1 1-52-16,9-9 52 0,5-7-52 0,-2 7 8 15,2-4-8-15,-2 17 9 0,2 11-9 0,14-55 32 0,0 0-32 16,-14 64 33-16,6 9-33 0,2 6 10 0,6 7-10 16,0-38 11-16,0-26-11 0,0-22 1 0,0 0-1 0,11 38 2 15,8-1-2-15,-19-37-7 0,0 0 7 0,24 31-6 16,10-5 6-16,-34-26-103 0,0 0 103 0,38 10-102 16,4-10 102-16,-4-7-230 0,0-5 230 15,-5-12-230-15,-1-3 230 0,32-24-755 0</inkml:trace>
  <inkml:trace contextRef="#ctx0" brushRef="#br0" timeOffset="147363.291">20801 9253 1255 0,'0'0'0'0,"-2"5"0"0,-1-2 0 15,3-3 137-15,0-3-137 0,0 3 138 0,0-4-138 16,1 1 92-16,3-1-92 0,-1 3 92 0,-1-3-92 0,0-1 67 16,-2 3-67-16,0 2 67 0,0-1-67 0,0 1 4 15,0-7-4-15,0 7 5 0,0-5-5 0,0 5 26 16,0-4-26-16,0 4 26 0,0 0-26 0,0 0 31 16,0 0-31-16,0 0 31 0,7 4-31 0,-7-4 0 15,0 0 0-15,14 12 0 0,7 1 0 0,-21-13 1 0,0 0-1 16,29 28 1-16,11 10-1 0,-40-38-4 0,0 0 4 15,42 42-3-15,2 10 3 0,-44-52-17 16,0 0 17-16,40 51-16 0,0-3 16 0,-11-5-79 0,-8-4 79 16,0-11-78-16,-9-11 78 0,1 2-157 0,-5-7 157 15,-2-4-157-15,-3-6 157 0,-3-2-214 0,0 0 214 0,7-7-214 16,3-13 214-16,8-8-662 0</inkml:trace>
  <inkml:trace contextRef="#ctx0" brushRef="#br0" timeOffset="147632.087">21181 9170 494 0,'0'0'0'0,"1"11"0"15,3 8 0-15,-4-19 134 0,0 0-134 0,-5 0 134 16,-2-9-134-16,7 9 160 0,0 0-160 0,-6-7 161 16,3 2-161-16,3 5 119 0,0 0-119 0,-5-7 119 0,3 4-119 15,2 3 70-15,-2-2-70 0,-10 11 71 0,-5 3-71 16,17-12 52-16,0 0-52 0,-25 22 53 0,-4 7-53 15,29-29 32-15,0 0-32 0,-34 36 33 0,0 5-33 0,34-41 32 16,0 0-32-16,-33 48 33 0,-1 7-33 0,34-55 37 16,0 0-37-16,-26 39 37 0,7-3-37 15,19-36-10-15,0 0 10 0,-14 31-9 0,7-12 9 0,7-19-160 16,0 0 160-16,0 7-159 0,4-14 159 16,-4 7-107-16,0 0 107 0,17-26-107 0,13-15 107 0,13-26-828 15</inkml:trace>
  <inkml:trace contextRef="#ctx0" brushRef="#br0" timeOffset="148002.097">21172 8982 1155 0,'0'0'0'0,"0"0"0"16,0-7 0-16,0 7 137 0,0 0-137 0,0 0 138 16,0-3-138-16,0 3 59 0,0 0-59 0,0 0 59 15,0 0-59-15,0 0-6 0,0 0 6 0,0 0-5 16,5 3 5-16,-5-3-65 0,0 0 65 0,11 9-65 16,4 4 65-16,-15-13-5 0,0 0 5 0,25 29-5 15,9 11 5-15,-34-40-1 0,0 0 1 0,32 43-1 16,4 6 1-16,-36-49 10 0,0 0-10 0,34 57 10 0,-3 1-10 15,-31-58 37-15,0 0-37 0,24 64 37 0,-6 2-37 16,-18-66 30-16,0 0-30 0,5 74 30 0,-9 7-30 16,4-81 3-16,0 0-3 0,-15 63 4 0,-13-8-4 0,5-16-61 15,2-15 61-15,4-8-60 0,6-10 60 0,11-6-233 16,0 0 233-16,-29 12-232 0,-9 6 232 0,-30 12-610 16</inkml:trace>
  <inkml:trace contextRef="#ctx0" brushRef="#br0" timeOffset="148661.335">19764 8542 1020 0,'0'0'0'0,"5"0"0"0,6 0 0 15,-8 0 129-15,-1 0-129 0,-2 0 129 0,0 0-129 16,0 0 73-16,-3 0-73 0,3 0 73 16,-4 0-73-16,1 0 37 0,1 0-37 0,-3 0 38 0,1 0-38 0,4 0-3 15,0 0 3-15,-8 0-2 0,-5 0 2 16,13 0-13-16,0 0 13 0,-17 0-12 0,-4 0 12 0,21 0 0 16,0 0 0-16,-21 0 0 0,-2 0 0 0,23 0 0 15,0 0 0-15,-19 0 0 0,0 0 0 0,19 0 0 16,0 0 0-16,-14 0 0 0,4 3 0 0,10-3-8 15,0 0 8-15,-16 16-7 0,4 11 7 0,12-27-17 16,0 0 17-16,-9 36-16 0,4 3 16 0,5-39-9 16,0 0 9-16,-2 47-8 0,7 2 8 0,-5-49-17 0,0 0 17 15,0 62-17-15,4 5 17 0,-4-67-8 16,0 0 8-16,0 85-8 0,-2 18 8 0,2-103-4 0,0 0 4 0,-7 103-3 16,0 0 3-16,7-103 0 0,0 0 0 0,-15 109 0 15,-1 6 0-15,2-21 37 0,3-11-37 0,1-23 38 16,3-14-38-16,7-46 30 0,0 0-30 0,-7 67 30 15,2 11-30-15,0-18 15 0,5-5-15 16,0-24 16-16,0-17-16 0,1 5 32 0,3-4-32 0,-1 2 32 16,3 0-32-16,2 4 5 0,-2 1-5 0,2-1 5 15,1-8-5-15,-9-13 4 0,0 0-4 0,16 19 5 16,6 0-5-16,-22-19-5 0,0 0 5 0,25 17-5 16,3-3 5-16,-28-14-97 0,0 0 97 0,31 8-96 15,4-6 96-15,-35-2-229 0,0 0 229 0,38-7-228 16,7-10 228-16,35-7-585 0</inkml:trace>
  <inkml:trace contextRef="#ctx0" brushRef="#br0" timeOffset="149312.64">21567 8615 751 0,'0'0'0'0,"0"0"0"16,-3-3 0-16,3 3 55 0,0 0-55 0,2 2 56 16,6 1-56-16,-8-3 89 15,0 0-89-15,13 7 89 0,4 1-89 0,-17-8 65 0,0 0-65 0,19 6 65 16,4-1-65-16,-23-5 51 0,0 0-51 0,26 1 52 16,5-1-52-16,-31 0 39 0,0 0-39 0,32-1 39 15,2-4-39-15,-34 5 40 0,0 0-40 0,35-6 41 16,2 0-41-16,-37 6 26 0,0 0-26 0,29-6 26 0,-1 3-26 15,-28 3 26-15,0 0-26 0,21-2 26 0,-7 2-26 16,-14 0 1-16,0 0-1 0,11 5 1 0,-6 2-1 16,-5-7 5-16,0 0-5 0,0 21 5 0,-5 10-5 15,5-31 2-15,0 0-2 0,-9 27 3 0,-2 2-3 16,11-29 1-16,0 0-1 0,-15 35 2 0,-3 0-2 16,18-35 4-16,0 0-4 0,-15 40 4 0,-1 6-4 15,16-46 2-15,0 0-2 0,-12 55 2 0,1 7-2 0,11-62 1 16,0 0-1-16,-5 66 2 0,5 5-2 0,0-71 16 15,0 0-16-15,0 108 17 0,4 27-17 0,-4-135 0 16,0 0 0-16,3 128 1 0,6 8-1 0,-9-136 3 16,0 0-3-16,9 127 4 0,-1-6-4 0,-8-121 12 0,0 0-12 15,14 101 13-15,4-13-13 0,-18-88 22 0,0 0-22 16,19 77 23-16,-2-14-23 0,-17-63 32 0,0 0-32 0,11 50 33 16,-1-16-33-16,-10-34 6 0,0 0-6 15,4 22 6-15,-3-11-6 0,-1-11-3 0,0 0 3 0,-1 10-2 16,-3-10 2-16,4 0-93 0,0 0 93 0,-21-16-93 15,-15-16 93-15,36 32-116 0,0 0 116 0,-40-70-116 16,-9-33 116-16,-38-70-913 0</inkml:trace>
  <inkml:trace contextRef="#ctx0" brushRef="#br0" timeOffset="149843.313">21963 8041 1278 0,'0'0'0'0,"0"-6"0"0,0 0 0 0,0 6-17 15,0 0 17-15,0 0-16 0,2 0 16 0,1 2-99 16,4 5 99-16,3-2-98 0,3-1 98 0,-13-4-61 16,0 0 61-16,19 6-60 0,3-4 60 0,-22-2-1 15,0 0 1-15,28 5 0 0,7 4 0 0,-35-9 22 0,0 0-22 16,37 8 23-16,1 4-23 0,-38-12 48 0,0 0-48 16,40 12 49-16,2 4-49 0,-42-16 55 0,0 0-55 15,38 19 55-15,1-2-55 0,-39-17 38 0,0 0-38 16,29 19 39-16,-3-2-39 0,-26-17 40 0,0 0-40 0,14 19 41 15,-3-1-41-15,-11-18 9 0,0 0-9 0,-4 28 10 16,-10 4-10-16,14-32 13 0,0 0-13 0,-22 35 13 16,-10-3-13-16,4-1 34 0,-1-2-34 0,11-12 34 15,10-8-34-15,8-9 25 0,0 0-25 0,-14 19 26 16,-7 10-26-16,21-29 15 0,0 0-15 0,-14 19 16 16,3-2-16-16,11-17 20 0,0 0-20 0,-5 14 20 15,2-6-20-15,3-8 39 0,0 0-39 0,8 4 39 16,10-8-39-16,-18 4 30 0,0 0-30 0,24-3 30 15,8-9-30-15,-32 12-2 0,0 0 2 0,33-12-1 16,5 0 1-16,-7-2-115 0,-1 4 115 0,-4 3-115 0,-3-2 115 16,-23 9-210-16,0 0 210 0,29-7-210 0,6 2 210 15,31-7-680-15</inkml:trace>
  <inkml:trace contextRef="#ctx0" brushRef="#br0" timeOffset="150595.082">23674 8881 236 0,'0'0'0'0,"-11"-5"0"15,-5-7 0-15,16 12-1 0,0 0 1 0,-5 5-1 16,7 7 1-16,-2-12 63 0,0 0-63 0,-2 8 64 16,-1 3-64-16,-6-8 144 0,-1-6-144 0,-6 6 145 15,-5 2-145-15,-2 2 113 0,-1-5-113 0,5 1 113 16,1 1-113-16,-4-1 90 0,-3-6-90 0,-4 3 90 15,-10 0-90-15,39 0 48 0,0 0-48 0,-41 0 48 16,-6 3-48-16,8 1 44 0,4-1-44 0,11 2 45 0,7-1-45 16,17-4 16-16,0 0-16 0,-27 12 17 0,0 8-17 15,27-20 6-15,0 0-6 0,-23 33 7 0,2 9-7 16,5 0 4-16,6 2-4 0,-1-4 4 0,4 2-4 16,7-42 6-16,0 0-6 0,-1 52 6 0,8 8-6 0,-7-60 6 15,0 0-6-15,8 58 7 0,8-2-7 0,-16-56 14 16,0 0-14-16,23 47 15 0,1-8-15 0,-24-39 3 15,0 0-3-15,37 19 4 0,6-19-4 0,-43 0-19 16,0 0 19-16,61-34-18 0,16-26 18 0,-21 2-41 16,-8-6 41-16,-11 9-40 0,-9 2 40 0,-28 53-4 15,0 0 4-15,29-77-3 0,1-14 3 0,-30 91-2 16,0 0 2-16,30-96-2 0,1-10 2 0,-31 106-2 0,0 0 2 16,28-108-1-16,-2-7 1 0,-26 115-8 0,0 0 8 15,17-95-8-15,-3 9 8 0,-14 86-3 0,0 0 3 16,11-67-3-16,-4 12 3 0,-7 55 36 0,0 0-36 15,3-32 37-15,-1 20-37 0,-2 12 30 0,0 0-30 0,0-11 30 16,-3 8-30-16,3 3 34 0,0 0-34 0,-4-2 35 16,1 4-35-16,3-2 33 0,0 0-33 0,-13 12 34 15,-6 10-34-15,19-22 32 0,0 0-32 0,-17 31 32 16,-2 10-32-16,19-41 13 0,0 0-13 0,-14 64 14 16,5 14-14-16,9-78 21 0,0 0-21 0,-7 113 21 15,4 30-21-15,3-143 38 0,0 0-38 0,-6 133 39 16,3 4-39-16,1-27 0 0,-1-16 0 0,1-37 1 15,0-33-1-15,2-24-1 0,0 0 1 0,7 46-1 16,2 0 1-16,-9-46-78 0,0 0 78 0,7 26-78 16,1-14 78-16,-8-12-141 0,0 0 141 0,21-5-141 0,11-19 141 15,17-9-837-15</inkml:trace>
  <inkml:trace contextRef="#ctx0" brushRef="#br0" timeOffset="150909.236">23897 8821 942 0,'0'0'0'0,"0"8"0"0,1 8 0 0,5-16 131 15,0-4-131-15,0 1 132 0,1 1-132 0,-2-5 109 16,0 2-109-16,2 2 109 0,-5 3-109 0,5-4 95 0,-4 4-95 16,3 4 96-16,0-4-96 0,3 2 80 0,0-1-80 15,0 1 81-15,-2 0-81 0,-7-2 62 0,0 0-62 16,12 5 63-16,5-2-63 0,-17-3 43 0,0 0-43 0,26 12 44 15,7 0-44-15,-33-12 37 0,0 0-37 16,39 19 37-16,6 7-37 0,-45-26 39 0,0 0-39 16,45 38 39-16,2 3-39 0,-47-41 15 15,0 0-15-15,47 46 15 0,2 2-15 0,-49-48 2 0,0 0-2 0,49 50 3 16,-2-6-3-16,-47-44-5 0,0 0 5 0,54 46-5 16,4-5 5-16,-58-41-120 0,0 0 120 0,38 26-119 15,-12-14 119-15,-26-12-161 0,0 0 161 0,26-7-160 16,-3-13 160-16,22-11-1103 0</inkml:trace>
  <inkml:trace contextRef="#ctx0" brushRef="#br0" timeOffset="151194.487">24543 8643 1222 0,'0'0'0'0,"7"12"0"0,3 8 0 0,-10-20 161 15,0 0-161-15,-1 12 162 0,-6-8-162 0,7-4 107 16,0 0-107-16,-13 12 107 0,-2-4-107 0,-4 8 61 16,-2-1-61-16,5 1 61 0,4-4-61 0,-7 5 5 15,-2 5-5-15,-7 14 5 0,0 7-5 0,28-43 10 16,0 0-10-16,-38 55 10 0,-4 10-10 0,42-65 3 0,0 0-3 16,-56 77 4-16,-5 7-4 0,14-14-6 15,7-8 6-15,17-32-6 0,18-23 6 0,5-7-26 16,0 0 26-16,-14 28-26 0,-1 6 26 0,15-34-94 15,0 0 94-15,-11 27-94 0,1-4 94 0,10-23-196 0,0 0 196 16,-4 17-195-16,6-10 195 0,-4 17-848 0</inkml:trace>
  <inkml:trace contextRef="#ctx0" brushRef="#br0" timeOffset="151372.519">25153 9282 1759 0,'0'0'0'0,"-2"3"0"15,-2 9 0-15,4-12 1 0,0 0-1 0,-3 7 2 0,-1 2-2 16,4-9-75-16,0 0 75 0,-22-24-74 0,-11-18 74 16,-23-21-1132-16</inkml:trace>
  <inkml:trace contextRef="#ctx0" brushRef="#br0" timeOffset="156239.857">14372 7498 169 0,'0'0'0'0,"0"0"0"16,0 0 0-16,0 0 65 0,0 0-65 0,0 0 66 15,0 0-66-15,0 0 69 0,0 0-69 0,0 0 69 16,0 0-69-16,0 0 50 0,0 0-50 0,0 0 50 16,-22-20-50-16,22 20 39 0,0 0-39 0,-14-10 40 15,2-8-40-15,12 18 26 0,0 0-26 0,-13-13 26 16,1 1-26-16,12 12 26 0,0 0-26 0,-8-9 26 15,2-3-26-15,6 12 22 0,0 0-22 0,-8-7 23 16,4 2-23-16,4 5 9 0,0 0-9 0,-7-7 10 16,2 2-10-16,5 5 5 0,0 0-5 0,-5-3 5 15,1 3-5-15,4 0 7 0,0 0-7 0,-3-4 8 0,1 3-8 16,2 1 7-16,0 0-7 0,-3 0 7 0,-1 0-7 16,4 0 14-16,0 0-14 0,0 0 15 0,-3 1-15 0,3-1 14 15,0 0-14-15,-2 9 15 0,-5 5-15 16,7-14 34-16,0 0-34 0,-7 20 34 0,-4 2-34 0,11-22 10 15,0 0-10-15,-8 36 11 0,-3 5-11 0,11-41 42 16,0 0-42-16,-10 54 42 0,1 9-42 0,9-63 32 16,0 0-32-16,-5 69 32 0,-2 11-32 0,7-80 21 15,0 0-21-15,-2 115 21 0,2 22-21 0,0-137 30 0,0 0-30 16,2 139 30-16,5 3-30 0,-7-142 6 0,0 0-6 16,9 154 6-16,-1 7-6 0,-8-161 27 15,0 0-27-15,9 192 27 0,0 22-27 0,-9-214 12 0,0 0-12 0,7 254 12 16,-2 33-12-16,-5-287 18 0,0 0-18 15,5 281 18-15,-1 5-18 0,-4-286 33 16,0 0-33-16,5 240 34 0,2-27-34 0,-7-213 5 0,0 0-5 0,9 188 5 16,3-22-5-16,-12-166 35 0,0 0-35 0,8 155 36 15,5-15-36-15,-13-140 5 0,0 0-5 0,10 115 5 16,1-30-5-16,-3-18 10 0,1-24-10 0,-4-2 10 16,0-8-10-16,-5-33 34 0,0 0-34 0,9 49 34 15,2 6-34-15,-11-55 34 0,0 0-34 0,8 40 34 16,-4-11-34-16,-4-29 0 0,0 0 0 0,5 22 1 15,-2-7-1-15,-3-15 11 0,0 0-11 0,6 14 11 16,-3-2-11-16,2-2 1 0,-1 1-1 0,-4-4 1 0,2-4-1 16,-1 4 1-16,-1-4-1 0,0-1 1 0,0 1-1 15,0 1 0-15,0-1 0 0,0-3 0 0,2 4 0 16,-2-4-2-16,4 3 2 0,-4-3-2 0,1 5 2 0,-1-5-13 16,2 2 13-16,-2-2-12 0,5 3 12 0,-3-1-9 15,2 0 9-15,2 1-8 0,0 2 8 0,2 2-4 16,1 0 4-16,3 2-3 0,4-6 3 0,-16-3-7 15,0 0 7-15,23 7-7 0,6-2 7 0,-29-5-7 16,0 0 7-16,33 9-7 0,11-1 7 16,-2 2-15-16,-4 2 15 0,0-5-14 0,1 2 14 0,-4-1-4 15,-2-1 4-15,0-2-3 0,2-1 3 0,-35-4-3 16,0 0 3-16,52 2-2 0,14-1 2 0,-3-1 3 0,1 0-3 16,-5 0 3-16,1 2-3 0,-60-2 7 0,0 0-7 15,94 3 8-15,24 3-8 0,-118-6 9 0,0 0-9 0,119 3 10 16,10-1-10-16,-129-2 3 0,0 0-3 0,134 5 4 15,10-2-4-15,-29-3 6 0,-14 2-6 0,-3 0 7 16,-4-1-7-16,-94-1 7 0,0 0-7 0,106 2 7 16,6 3-7-16,-112-5 7 0,0 0-7 0,125 2 8 15,13 1-8-15,-21-1 23 0,-9 0-23 0,-9 1 24 16,-7-3-24-16,-92 0 2 0,0 0-2 0,108 0 2 16,11 0-2-16,-119 0 3 0,0 0-3 0,132 0 3 15,9 2-3-15,-24-4 2 0,-13-3-2 0,-4 2 2 16,-6-1-2-16,-94 4 1 0,0 0-1 0,120 0 1 15,16-3-1-15,-136 3 1 0,0 0-1 0,139 3 1 16,9-3-1-16,-148 0 0 0,0 0 0 0,157 7 0 16,10 2 0-16,-167-9 2 0,0 0-2 0,173 12 2 15,5-4-2-15,-178-8-3 0,0 0 3 0,169 9-2 0,1-2 2 16,-170-7-3-16,0 0 3 0,166 0-2 16,-1 0 2-16,-165 0 0 0,0 0 0 0,176 0 0 0,5 0 0 15,-181 0 0-15,0 0 0 0,187 1 0 0,8 1 0 0,-195-2 0 16,0 0 0-16,195 7 1 0,9 3-1 0,-204-10 0 15,0 0 0-15,195 14 0 0,-5 6 0 0,-190-20 0 16,0 0 0-16,186 12 0 0,-5 0 0 0,-181-12 0 16,0 0 0-16,178 6 1 0,-4-5-1 0,-174-1 0 15,0 0 0-15,168-3 1 0,-5-9-1 0,-163 12 8 0,0 0-8 16,157-12 8-16,-5-2-8 0,-152 14 3 0,0 0-3 16,153-8 4-16,4 1-4 0,-157 7 2 0,0 0-2 15,144-2 3-15,-2 4-3 0,-142-2 10 0,0 0-10 16,125 1 11-16,-10 1-11 0,-115-2-2 0,0 0 2 15,97 2-1-15,-15-2 1 0,-82 0-35 0,0 0 35 0,75-4-35 16,-12 1 35-16,-63 3-103 0,0 0 103 0,49-19-102 16,-13-8 102-16,-36 27-121 0,0 0 121 15,-1-52-121-15,-29-18 121 0,30 70-148 0,0 0 148 0,-57-84-148 16,-31-20 148-16,-56-83-616 0</inkml:trace>
  <inkml:trace contextRef="#ctx0" brushRef="#br0" timeOffset="158737.966">14014 7128 527 0,'0'0'0'0,"0"-3"0"16,0-6 0-16,-4 6 31 0,4-2-31 0,0 5 31 15,0 0-31-15,0 0 16 0,0 5-16 0,0-5 17 16,4 3-17-16,-4-3 0 0,0 0 0 0,0 0 0 16,0-3 0-16,0 3 19 0,-7-5-19 0,7 0 20 0,0-4-20 15,0 4 36-15,0-5-36 0,0 5 37 16,-2-6-37-16,0 6 36 0,2-2-36 0,0 2 37 16,0 2-37-16,0-1 40 0,0 3-40 0,0 1 40 0,2-4-40 0,-2 4 4 15,2-3-4-15,-2 3 5 0,3-5-5 16,-3 5 0-16,4-4 0 0,1 4 0 0,-2-3 0 0,-1-2-1 15,5 1 1-15,-2-3 0 0,4 2 0 0,-9 5-4 16,0 0 4-16,12-7-4 0,4-1 4 0,-16 8-3 16,0 0 3-16,21-12-3 0,7 1 3 15,-28 11 0-15,0 0 0 0,31-8 0 0,6-4 0 0,-37 12-2 16,0 0 2-16,38-12-1 0,2 2 1 0,-40 10-26 16,0 0 26-16,43-6-26 0,-1-2 26 0,-42 8-2 15,0 0 2-15,47-4-2 0,4-2 2 0,-51 6-3 16,0 0 3-16,56-6-3 0,-1-4 3 0,-55 10-2 0,0 0 2 15,63-5-2-15,-2-3 2 0,-61 8 3 0,0 0-3 0,78-7 4 16,13 2-4-16,-91 5 3 0,0 0-3 16,92-4 4-16,6 4-4 0,-98 0 7 0,0 0-7 0,94 0 7 15,4 4-7-15,-98-4 1 0,0 0-1 0,92 0 1 16,2-4-1-16,-94 4 2 0,0 0-2 0,94-3 3 16,2-4-3-16,-96 7 28 0,0 0-28 0,94-5 28 15,-5-7-28-15,-89 12 10 0,0 0-10 0,97-11 10 16,6 1-10-16,-103 10 36 0,0 0-36 0,101-10 37 15,5 1-37-15,-106 9 2 0,0 0-2 0,107-7 2 16,1 2-2-16,-108 5 0 0,0 0 0 0,104-3 1 16,-1-1-1-16,-103 4 0 0,0 0 0 0,106-5 0 15,2 2 0-15,-108 3 0 0,0 0 0 0,103-7 0 0,-5 2 0 16,-98 5 2-16,0 0-2 0,102-9 2 16,3 2-2-16,-16 2 11 0,-7 4-11 0,-14-1 11 0,-14 2-11 15,0-4 15-15,-4 4-15 0,4 0 16 0,2-3-16 16,-6 3 15-16,-3 0-15 0,0 3 16 0,1 1-16 0,-48-4 9 15,0 0-9-15,81 3 10 0,26-1-10 0,-107-2 16 16,0 0-16-16,111 3 17 0,8 3-17 0,-119-6 8 16,0 0-8-16,116 3 8 0,6 0-8 0,-122-3 9 15,0 0-9-15,119 0 9 0,-6-3-9 0,-113 3 15 16,0 0-15-16,118-5 15 0,4-2-15 0,-21 4 22 16,-13 1-22-16,-14-2 23 0,-7-4-23 0,-67 8 8 15,0 0-8-15,90-7 8 0,18 0-8 0,-21 5 5 0,-7-1-5 16,-6-4 5-16,-8-1-5 0,-66 8 13 0,0 0-13 15,92-9 13-15,18-3-13 0,-19 9 14 0,-13 3-14 16,0-5 15-16,-6-2-15 0,6 3 15 16,6 4-15-16,-16-7 15 0,-6 2-15 0,-62 5 9 0,0 0-9 15,93-7 10-15,17 2-10 0,-15 0 9 0,-1 3-9 0,-5 1 10 16,-9 1-10-16,6-4 15 0,3 1-15 0,-11-4 15 16,-3 2-15-16,-75 5 3 0,0 0-3 0,101-7 4 15,16 2-4-15,-22 0 6 0,-9 1-6 0,-1 1 7 16,-3-1-7-16,-82 4-17 0,0 0 17 0,105-5-17 15,13 2 17-15,-118 3-41 0,0 0 41 0,124-4-41 16,8-2 41-16,-132 6-44 0,0 0 44 0,129-2-44 16,3 2 44-16,-132 0-11 0,0 0 11 0,131 0-11 15,3 0 11-15,-134 0-24 0,0 0 24 0,122 2-23 16,-7 1 23-16,-115-3-3 0,0 0 3 0,113 3-3 0,-1 1 3 16,-112-4-6-16,0 0 6 0,101 2-6 0,-3-1 6 15,-25 4-3-15,-16-1 3 0,-8-1-3 0,-12-3 3 16,-37 0-2-16,0 0 2 0,50 0-2 0,4 2 2 15,-14 0 0-15,-7-1 0 0,-1 3 0 0,-3-1 0 0,-4-1 0 16,-3 5 0-16,1-4 0 16,-2-1 0-16,-2 1 1 0,0 1-1 0,0-1 2 0,2-3-2 0,-21 0 5 15,0 0-5-15,23 4 5 0,1-1-5 0,-24-3 3 16,0 0-3-16,23 5 3 0,3-5-3 0,-26 0 5 16,0 0-5-16,23 4 6 0,-1-1-6 0,-22-3 3 15,0 0-3-15,20 5 3 0,-3-1-3 0,-17-4 1 0,0 0-1 16,16 1 2-16,-4 1-2 15,-12-2 16-15,0 0-16 0,12 5 17 0,-2-1-17 0,-10-4 14 0,0 0-14 16,11 3 15-16,-2-1-15 0,-1 1 9 0,1 1-9 16,-2-1 9-16,2-1-9 0,-4 1 17 0,2 4-17 15,0-3 17-15,-2-3-17 0,2 3 38 0,0 2-38 0,0-2 39 16,2 1-39-16,-2 0 11 0,1 2-11 0,-1 0 11 16,2-2-11-16,-9-5 22 0,0 0-22 0,9 9 22 15,1 1-22-15,-10-10 14 0,0 0-14 0,12 12 15 16,1 3-15-16,-13-15 9 0,0 0-9 0,14 16 10 15,3 4-10-15,-17-20 9 0,0 0-9 0,17 23 10 16,1 2-10-16,-18-25 8 0,0 0-8 0,19 26 8 16,0 1-8-16,-19-27 3 0,0 0-3 0,21 29 4 15,0-1-4-15,-21-28 12 0,0 0-12 0,21 27 12 16,0 1-12-16,-21-28 3 0,0 0-3 0,21 31 4 16,-2 1-4-16,0-1 2 0,0-2-2 0,-7-3 2 15,-5-6-2-15,-7-20 5 0,0 0-5 0,14 35 5 16,0 7-5-16,2 0 0 0,-4 0 0 0,-3-11 1 0,-4-7-1 15,2 4 6-15,-2 1-6 0,2 8 6 0,0 4-6 0,-7-41 3 16,0 0-3-16,9 55 3 0,0 12-3 0,-1-5 2 16,3 1-2-16,-3 11 2 0,-6 10-2 15,-2-84 17-15,0 0-17 0,2 118 17 0,-4 21-17 0,2-139 0 16,0 0 0-16,-2 164 0 0,2 28 0 0,0-192 0 16,0 0 0-16,0 214 1 0,0 26-1 0,4-29 14 15,-1-12-14-15,-3-35 15 0,-3-27-15 0,3-3 23 16,3-13-23-16,-4-6 24 0,-3-16-24 0,4-99 22 15,0 0-22-15,0 125 23 0,0 14-23 0,0-139 25 0,0 0-25 16,0 149 26-16,0 5-26 0,4-32 14 0,3-21-14 16,-4-10 15-16,-1-16-15 0,-2-75 10 0,0 0-10 15,0 95 11-15,0 0-11 0,-2-16 26 0,-1-12-26 0,-1-5 26 16,-1-14-26-16,5-48 6 0,0 0-6 16,-7 61 6-16,0 5-6 0,7-66 9 0,0 0-9 0,-7 49 10 15,2-9-10-15,5-40 33 0,0 0-33 0,-4 24 34 16,3-12-34-16,-1 0 1 0,-2-4-1 0,3-3 1 15,-1-3-1-15,2 1 6 0,0 1-6 0,0-4 6 16,0 0-6-16,0 0 1 0,0 0-1 0,0 0 1 16,0 3-1-16,0-3 0 0,0 4 0 0,0-4 1 15,0 0-1-15,0 0 0 0,0 0 0 0,0 0 1 16,-2 5-1-16,2-5 0 0,0 0 0 0,0 0 0 16,0 0 0-16,0 0 2 0,-2 2-2 0,2-2 2 0,-3 3-2 15,3-3 0-15,-4 3 0 0,4-3 0 0,-3 4 0 16,3-4-1-16,0 0 1 0,-14 5 0 0,-9 5 0 15,23-10 0-15,0 0 0 0,-36 14 0 0,-11 1 0 0,0 3-1 16,-4 0 1-16,1-2-1 0,-3-1 1 16,53-15-1-16,0 0 1 0,-101 14-1 15,-33-4 1-15,134-10-106 0,0 0 106 0,-157-5-105 0,-27-14 105 0,184 19-101 16,0 0 101-16,-342-24-1174 0,684 48 1174 0</inkml:trace>
  <inkml:trace contextRef="#ctx0" brushRef="#br0" timeOffset="166880.525">2340 11175 180 0,'0'0'0'0,"17"8"0"0,13 8 0 16,-30-16 72-16,0 0-72 0,-6 5 73 0,-18-7-73 0,24 2 76 16,0 0-76-16,-17 0 77 0,-4 0-77 0,21 0 74 15,0 0-74-15,-26 4 75 0,-1-1-75 0,27-3 57 16,0 0-57-16,-33 9 57 0,-1 3-57 0,34-12 46 16,0 0-46-16,-37 15 47 0,2 2-47 15,35-17 36-15,0 0-36 0,-42 22 37 0,0 2-37 0,42-24 34 16,0 0-34-16,-31 24 34 0,2 0-34 0,29-24 32 15,0 0-32-15,-30 35 32 0,4 6-32 0,1-4 32 16,4 3-32-16,4-1 32 0,8 2-32 0,9-41 22 16,0 0-22-16,-8 62 22 0,1 7-22 0,1 11 28 0,-2 6-28 15,4-6 28-15,4 2-28 0,0-82 21 0,0 0-21 0,9 90 21 16,3 9-21-16,-12-99 26 0,0 0-26 16,26 87 26-16,13-5-26 0,-39-82 14 0,0 0-14 0,50 71 15 15,15-11-15-15,-65-60 28 0,0 0-28 0,59 46 28 16,4-14-28-16,-63-32 12 0,0 0-12 0,67 19 12 15,10-15-12-15,-77-4 5 0,0 0-5 0,77-5 5 16,-1-13-5-16,-76 18 3 0,0 0-3 0,68-20 4 16,-5-6-4-16,-21 6 2 0,-16 3-2 0,-5-2 2 15,-4 2-2-15,-17 17 4 0,0 0-4 0,18-21 5 16,3-1-5-16,-21 22 2 0,0 0-2 0,17-19 2 16,1-2-2-16,-18 21 10 0,0 0-10 0,12-13 11 15,-4 2-11-15,-8 11 1 0,0 0-1 0,7-7 1 16,-5 4-1-16,-2 3 0 0,0 0 0 0,0 0 1 0,4-3-1 15,-4 3 7-15,0 0-7 0,0 0 8 0,0 0-8 16,0 0 22-16,0 0-22 0,0 0 22 0,-6 0-22 16,6 0 22-16,0 0-22 0,0 0 22 15,-3 0-22-15,3 0 34 0,-5 3-34 0,5-3 34 0,-4 0-34 0,1 3 42 16,1-3-42-16,-1 0 42 0,-1 0-42 16,-1 2 15-16,-2 2-15 0,2-1 16 0,-4 2-16 0,0 2 8 15,-3 3-8-15,3-5 8 0,6-1-8 0,3-4-1 16,0 0 1-16,-14 20-1 0,-7 16 1 0,21-36-17 15,0 0 17-15,-12 47-17 0,-2 11 17 0,7-3-10 16,7 5 10-16,-2-19-10 0,-1-9 10 0,3-32-27 0,0 0 27 16,5 47-27-16,2 6 27 0,-7-53-6 0,0 0 6 15,9 39-6-15,4 1 6 0,-13-40-40 0,0 0 40 0,21 18-40 16,4-9 40-16,-25-9-28 0,0 0 28 16,35-14-28-16,6-17 28 0,-41 31-40 0,0 0 40 0,39-44-39 15,3-18 39-15,-42 62-34 0,0 0 34 0,34-79-33 16,5-17 33-16,-15 25-4 0,-6 4 4 15,-10 24-3-15,-8 19 3 0,0-4 0 0,-3 8 0 0,3 4 0 16,-4 8 0-16,3-2 8 0,1 1-8 0,-4 4 9 16,4 2-9-16,0 3 28 0,0-4-28 0,0 4 28 15,0-3-28-15,0 3 2 16,0 0-2-16,0 0 3 0,0 0-3 0,0 0 13 0,0 0-13 0,0 0 14 16,0 3-14-16,4 2 15 0,1 4-15 0,3 10 16 15,-1 6-16-15,-7-25 24 0,0 0-24 0,11 41 25 16,5 13-25-16,-16-54 43 0,0 0-43 0,12 60 43 0,-2 10-43 15,2-10 3-15,4-4-3 0,-11-15 4 0,-1-8-4 16,1-6 10-16,2-3-10 0,-2-5 11 0,-1-7-11 16,4 0-1-16,1-7 1 0,3-5-1 0,2-5 1 0,-14 5-18 15,0 0 18-15,25-20-18 0,4-11 18 0,-29 31-16 16,0 0 16-16,32-43-15 0,4-17 15 0,-36 60-11 16,0 0 11-16,32-62-10 0,-5-5 10 0,-27 67-10 15,0 0 10-15,30-71-10 0,-4-8 10 16,-12 29-8-16,-2 19 8 0,-6 9-8 0,1 12 8 0,-4 1-15 15,-3 9 15-15,0 0-15 0,5-5 15 0,-5 5-4 16,0 5 4-16,4-1-3 0,-3 1 3 16,3 5-1-16,1 5 1 0,2 11 0 0,2 7 0 0,-9-33 12 15,0 0-12-15,9 53 13 0,-1 14-13 0,1-4 10 16,-2 0-10-16,2-13 11 0,-4-11-11 0,-5-39 1 0,0 0-1 16,9 48 2-16,6 4-2 0,-15-52-8 0,0 0 8 15,18 39-7-15,-1-8 7 0,1-14-52 0,-1-10 52 0,2-12-52 16,-1-11 52-16,-18 16-35 0,0 0 35 0,22-32-34 15,8-14 34-15,-30 46-26 0,0 0 26 0,24-60-26 16,-1-14 26-16,-23 74-27 0,0 0 27 0,19-94-27 16,-5-16 27-16,-14 110-14 0,0 0 14 0,9-111-13 15,-9-2 13-15,0 113-6 0,0 0 6 0,-6-100-5 16,-2 15 5-16,8 85-4 0,0 0 4 0,-9-64-3 16,-3 21 3-16,12 43 2 0,0 0-2 0,-4-27 2 15,-1 17-2-15,5 10 38 0,0 0-38 0,0-11 38 16,-3 8-38-16,3 3 42 0,0 0-42 0,0 0 42 15,0 0-42-15,0 0 40 0,0 0-40 0,0 0 41 16,0 0-41-16,0 0 27 0,0 0-27 0,3 12 27 0,-3 9-27 16,0-21 5-16,0 0-5 0,9 46 5 15,0 21-5-15,-9-67 9 0,0 0-9 0,13 108 10 0,8 32-10 16,-21-140 3-16,0 0-3 0,16 135 4 0,-2 9-4 0,-14-144 5 16,0 0-5-16,12 124 6 0,0-11-6 0,-12-113 13 15,0 0-13-15,9 87 13 0,-4-18-13 0,-5-69 15 16,0 0-15-16,7 46 15 0,-7-20-15 0,0-26 4 15,0 0-4-15,2 17 4 0,-2-10-4 0,0-7-2 16,0 0 2-16,0 1-1 0,0-2 1 0,0 1-59 16,0 0 59-16,-9-12-58 0,-5-12 58 0,14 24-41 15,0 0 41-15,-12-24-41 0,0-4 41 0,12 28-21 0,0 0 21 16,-9-26-21-16,4-1 21 0,5 27 0 0,0 0 0 16,0-26 0-16,5 2 0 0,-5 24 1 0,0 0-1 15,12-22 2-15,2-2-2 0,2 5 0 0,1 4 0 0,-4 3 1 16,-1 3-1-16,-3-1 0 0,-1 3 0 0,1 2 0 15,-4 2 0-15,2 1-1 0,-2-3 1 0,1 3 0 16,1 0 0-16,1 1-1 0,-2-1 1 0,1-1 0 16,1 1 0-16,-3 0-3 0,2 2 3 15,2-3-3-15,2 1 3 0,-11 2-2 0,0 0 2 0,15-14-2 16,6-5 2-16,-21 19-5 0,0 0 5 0,23-30-5 16,6-12 5-16,-29 42-7 0,0 0 7 0,30-46-6 15,0-9 6-15,-30 55-8 0,0 0 8 0,24-49-7 16,-3-3 7-16,-21 52 0 0,0 0 0 0,14-48 0 15,-7 2 0-15,-7 46 10 0,0 0-10 0,0-44 11 16,-11 2-11-16,11 42 46 0,0 0-46 0,-14-37 47 0,-3 6-47 16,17 31 77-16,0 0-77 0,-21-28 78 0,0 10-78 15,21 18 82-15,0 0-82 0,-26-12 82 0,0 6-82 16,26 6 36-16,0 0-36 0,-24 0 37 0,3 6-37 0,21-6 14 16,0 0-14-16,-23 17 15 0,2 10-15 0,2 4-2 15,5 3 2-15,9 2-2 0,1 4 2 0,4-40-31 16,0 0 31-16,4 58-31 0,5 10 31 15,1 11-12-15,6 12 12 0,-4-17-12 0,2-7 12 0,-2-14-7 16,0-9 7-16,-3-11-6 0,-4-8 6 0,-5-25-4 16,0 0 4-16,12 42-4 0,4 5 4 0,-16-47-12 15,0 0 12-15,17 42-12 0,-3-5 12 0,-14-37-49 16,0 0 49-16,13 29-49 0,-1-5 49 0,-12-24-133 0,0 0 133 16,5 18-133-16,-2-8 133 0,6 17-924 0</inkml:trace>
  <inkml:trace contextRef="#ctx0" brushRef="#br0" timeOffset="167452.997">2183 13828 1020 0,'0'0'0'0,"16"-5"0"0,6-10 0 16,-27 8 84-16,-16 4-84 0,18 1 84 0,6 2-84 0,-3 0 58 15,0 0-58-15,-17-4 58 0,-13 3-58 0,30 1 18 16,0 0-18-16,-24-4 19 0,-2 1-19 0,26 3-20 15,0 0 20-15,-21-4-19 0,3 1 19 0,18 3-18 16,0 0 18-16,-16-2-18 0,8 1 18 0,8 1 0 16,0 0 0-16,-5-2 0 0,1 0 0 0,4 2 6 15,0 0-6-15,-5 0 6 0,5 0-6 0,0 0 17 0,0 0-17 16,5 2 17-16,7 0-17 0,0-1 34 0,2-1-34 16,4 0 35-16,6-1-35 0,1-3 47 15,1-1-47-15,3 2 47 0,6 1-47 0,-35 2 10 0,0 0-10 16,51-4 10-16,17 1-10 0,0 0 23 0,5-3-23 0,-2 6 24 15,-3 0-24-15,-68 0 7 0,0 0-7 16,113 4 8-16,25-1-8 0,-138-3 15 0,0 0-15 16,148 5 16-16,14-5-16 0,-28 2 3 0,-14 0-3 0,-6 1 4 15,-15 2-4-15,-3 1 3 0,-6-1-3 0,-6 3 3 16,-7 3-3-16,-77-11 1 0,0 0-1 0,97 17 2 16,15 5-2-16,-112-22-1 0,0 0 1 0,101 27-1 15,-7 4 1-15,-94-31-17 0,0 0 17 0,83 34-17 16,-6 1 17-16,-77-35-46 0,0 0 46 0,65 32-45 15,-10-4 45-15,-55-28-173 0,0 0 173 0,49 20-172 16,-5-8 172-16,-44-12-136 0,0 0 136 0,15 2-136 0,-22-11 136 16,14 3-551-16</inkml:trace>
  <inkml:trace contextRef="#ctx0" brushRef="#br0" timeOffset="167764.166">4700 13405 1300 0,'0'0'0'0,"0"-3"0"15,0-2 0-15,0 5 80 0,0 0-80 0,0-4 81 16,0 3-81-16,0 1-103 0,0 0 103 0,0 0-103 16,0 0 103-16,0 0-248 0,0 0 248 0,4-2-248 15,4-2 248-15,1-1-448 0</inkml:trace>
  <inkml:trace contextRef="#ctx0" brushRef="#br0" timeOffset="168012.508">4894 13207 1681 0,'0'0'0'0,"-4"-4"0"0,-5-3 0 0,9 7-181 16,0 0 181-16,-8-19-181 0,-1-8 181 0,9 27-57 0,0 0 57 16,-16-46-827-16,32 92 827 0</inkml:trace>
  <inkml:trace contextRef="#ctx0" brushRef="#br0" timeOffset="169244.61">4746 13654 1300 0,'0'0'0'0,"0"17"0"16,0 12 0-16,0-29 103 0,0 0-103 0,0 0 103 16,0-10-103-16,0 10 70 0,0 0-70 0,0-9 70 15,0-1-70-15,0 10 21 0,0 0-21 0,3-5 21 16,-1-4-21-16,-2 9 0 0,0 0 0 0,3-3 0 15,-3 1 0-15,0 2 0 0,0 0 0 0,0 0 0 16,0 0 0-16,0 0 5 0,0 0-5 0,0 0 6 16,0 0-6-16,0 0-4 0,0 0 4 0,-3 3-3 15,1 4 3-15,2-7-15 0,0 0 15 0,-7 19-14 16,-2 7 14-16,9-26-26 0,0 0 26 0,-8 37-25 16,-5 5 25-16,13-42-8 0,0 0 8 0,-8 53-7 0,-4 10 7 15,12-63-17-15,0 0 17 0,-9 67-17 16,0 7 17-16,9-74-9 0,0 0 9 0,-5 106-8 0,1 24 8 0,4-130-4 15,0 0 4-15,-3 128-3 0,6 9 3 0,-3-137-7 16,0 0 7-16,6 144-7 0,9 11 7 16,-15-155-1-16,0 0 1 0,18 169 0 0,3 16 0 0,-21-185 5 15,0 0-5-15,26 213 6 16,-2 21-6-16,-24-234 46 0,0 0-46 0,23 230 46 0,-2 1-46 0,-21-231 60 16,0 0-60-16,21 226 60 0,-6-3-60 0,-15-223 67 15,0 0-67-15,14 199 68 0,-2-19-68 0,-3-50 42 16,-4-39-42-16,-1-26 43 0,-4-31-43 0,0-34 32 0,0 0-32 15,3 58 33-15,-1 6-33 0,-2-64-2 0,0 0 2 16,4 42-1-16,-1-9 1 0,-3-33-72 0,0 0 72 0,0 22-71 16,0-10 71-16,0-12-189 0,0 0 189 0,0 5-189 15,0-6 189-15,0 1-177 0,0 0 177 0,-7-35-177 16,-3-23 177-16,-6-34-762 0</inkml:trace>
  <inkml:trace contextRef="#ctx0" brushRef="#br0" timeOffset="170227.347">2747 16345 583 0,'0'0'0'0,"13"0"0"16,9 2 0-16,-11-1 76 16,-10-1-76-16,-1 0 77 0,-1 2-77 0,-6 0 46 0,-2-2-46 0,4 0 47 15,-2 0-47-15,2 0 24 0,1-2-24 0,1 2 25 16,1-2-25-16,2 2 5 0,-4 2-5 0,4-2 5 15,0 0-5-15,0 0 14 0,0 0-14 0,0 0 15 16,0 0-15-16,0 0 14 0,0 0-14 0,4 0 15 16,1 0-15-16,-5 0 25 0,0 0-25 0,7 2 26 15,2 0-26-15,-9-2 12 0,0 0-12 0,14 3 13 16,3 2-13-16,-17-5 28 0,0 0-28 0,24 7 28 0,6 2-28 16,-4-4 42-16,4 3-42 0,-1-1 42 0,-4 0-42 15,1-2 49-15,0-2-49 0,-2 1 50 0,3-2-50 16,-1 3 6-16,7 0-6 0,-4-2 7 0,6-1-7 15,-35-2 14-15,0 0-14 0,51 3 15 0,5 3-15 0,1 2 8 16,-1 2-8-16,-6 1 9 16,3-1-9-16,-53-10 14 0,0 0-14 0,83 14 15 0,20 3-15 0,-103-17 38 15,0 0-38-15,101 15 39 0,5 1-39 0,-106-16 11 16,0 0-11-16,112 10 11 0,10-5-11 16,-122-5 43-16,0 0-43 0,115 2 44 0,3-4-44 0,-118 2 13 15,0 0-13-15,127-2 13 0,9-1-13 0,-29 1 43 16,-17 1-43-16,-3-1 43 0,-5 2-43 0,-82 0 7 15,0 0-7-15,101 3 7 0,14 2-7 0,-115-5 12 16,0 0-12-16,131 7 12 0,10 2-12 0,-141-9 9 0,0 0-9 16,136 14 9-16,0 1-9 0,-136-15 3 0,0 0-3 0,141 19 4 15,5 3-4-15,-146-22 6 0,0 0-6 16,141 19 6-16,-1 0-6 0,-140-19 0 0,0 0 0 0,135 13 1 16,1-1-1-16,-136-12 2 0,0 0-2 0,140 9 2 15,4-6-2-15,-144-3 1 0,0 0-1 0,136 4 2 16,-7-2-2-16,-129-2 4 0,0 0-4 0,131 1 5 15,-1-1-5-15,-130 0 12 0,0 0-12 0,129 0 13 16,2 0-13-16,-131 0 8 0,0 0-8 0,127 2 9 16,0 0-9-16,-127-2 9 0,0 0-9 0,136 5 9 15,5 0-9-15,-141-5 15 0,0 0-15 0,134 9 15 16,-5 1-15-16,-129-10 3 0,0 0-3 0,131 10 4 16,-4 0-4-16,-33 1 20 0,-17-3-20 0,-6 3 20 15,-11 1-20-15,-60-12 3 0,0 0-3 0,71 11 3 16,6 3-3-16,-16-2 3 0,-6 0-3 0,-9-3 3 0,-13-2-3 0,-4-2-3 15,-11-4 3-15,-1 3-2 0,-5-1 2 16,1-1-55-16,1 0 55 0,-2-1-55 0,-7 3 55 0,2-4-124 16,2 0 124-16,-4 0-124 0,2 2 124 0,-7-2-177 15,0 0 177-15,2-18-177 0,-2-12 177 0,3-18-774 16</inkml:trace>
  <inkml:trace contextRef="#ctx0" brushRef="#br0" timeOffset="172228.898">4475 14193 203 0,'0'0'0'16,"-1"0"0"-16,-6 2 0 0,7-2 91 0,0 0-91 0,0 0 92 15,0 0-92-15,0 0 87 0,3-2-87 16,-3 2 87-16,4 0-87 0,-4 0 73 0,1-5-73 15,-1 5 74-15,4-3-74 0,-4 3 74 0,0 0-74 0,0 0 75 16,0 0-75-16,0 0 66 0,0 0-66 0,0 0 67 16,0 0-67-16,0 0 59 0,0 0-59 0,0 0 59 15,0 0-59-15,0 0 58 0,0 0-58 0,0 0 58 16,0 0-58-16,0 0 62 0,0 0-62 0,0 0 62 16,0 0-62-16,0 0 57 0,0 0-57 0,0 0 57 15,0 0-57-15,0 0 51 0,0 0-51 0,0 0 51 16,3 1-51-16,1 1 50 0,-2-2-50 0,1 2 50 0,1-2-50 15,1 3 31-15,-2-3-31 0,3 2 31 0,-3 1-31 16,1 1 9-16,-3-1-9 0,3 1 9 0,-1-1-9 16,2 1 29-16,1 1-29 0,1-4 29 0,-2 3-29 15,-5-4 10-15,0 0-10 0,7 7 11 0,3 3-11 16,-10-10 18-16,0 0-18 0,16 14 19 0,-2 1-19 16,-14-15 15-16,0 0-15 0,21 19 15 0,3 3-15 0,-24-22 26 15,0 0-26-15,23 26 26 0,1-4-26 0,-24-22 20 16,0 0-20-16,30 26 20 0,0 1-20 0,-30-27 35 15,0 0-35-15,29 24 35 0,-3 0-35 0,-26-24 36 16,0 0-36-16,26 23 36 0,2-1-36 0,-5-3 15 16,1-2-15-16,-10-4 15 0,-5-4-15 0,7 1 21 15,-2 1-21-15,3 2 21 0,2 1-21 0,-19-14 15 16,0 0-15-16,23 17 15 0,3 2-15 0,-26-19 9 0,0 0-9 16,30 21 10-16,3-1-10 0,-33-20 16 0,0 0-16 0,33 22 17 15,5 2-17-15,-38-24 14 0,0 0-14 0,35 23 15 16,0 2-15-16,-35-25 9 0,0 0-9 0,33 28 9 15,0 3-9-15,-33-31 9 0,0 0-9 0,35 29 10 16,1-2-10-16,-36-27 8 0,0 0-8 0,39 29 8 16,-1-1-8-16,-38-28 8 0,0 0-8 0,40 25 8 15,2 1-8-15,-42-26 15 0,0 0-15 0,42 24 15 16,0 0-15-16,-8-2 8 0,-4 1-8 0,-6-6 8 16,-4-4-8-16,-20-13 33 0,0 0-33 0,27 21 34 15,0 5-34-15,-27-26 4 0,0 0-4 0,33 25 5 16,5 4-5-16,-38-29 5 0,0 0-5 0,35 30 5 15,3-1-5-15,-38-29 7 0,0 0-7 0,42 29 8 16,5 2-8-16,-47-31 0 0,0 0 0 0,47 29 1 16,0-2-1-16,-9-1 12 0,-1-4-12 0,-11-3 13 0,0-5-13 15,-1-1 3-15,-4-1-3 0,1 2 4 0,3 0-4 0,-25-14 6 16,0 0-6-16,29 20 7 0,6 4-7 16,-35-24 14-16,0 0-14 0,42 29 15 0,5 7-15 0,-47-36 1 15,0 0-1-15,43 33 1 0,3 5-1 0,-46-38 22 16,0 0-22-16,47 36 23 0,-5 0-23 0,-2-6 0 15,-4-4 0-15,-1-4 1 0,-2-3-1 0,-33-19 3 16,0 0-3-16,39 23 4 0,-1-1-4 0,-38-22 2 16,0 0-2-16,43 22 3 0,3 2-3 0,-8 0 1 15,-5 2-1-15,-3-7 2 0,-8-4-2 0,-22-15 4 0,0 0-4 16,30 22 4-16,3 2-4 0,-33-24 0 0,0 0 0 16,40 29 0-16,5 6 0 0,-45-35 0 0,0 0 0 0,47 32 0 15,4 1 0-15,-9-6-1 0,-7-1 1 16,-2-6 0-16,-4-4 0 0,-6 1-1 0,1-2 1 15,-3-4-1-15,-3-4 1 0,-1 5 0 0,-3 0 0 16,-2-4 0-16,-3-3 0 0,3 4-1 0,4 1 1 0,1 0 0 16,1 1 0-16,-18-11 2 0,0 0-2 0,21 12 2 15,5 1-2-15,-26-13 0 0,0 0 0 0,29 16 0 16,4 3 0-16,-33-19 2 0,0 0-2 0,35 20 2 16,2 1-2-16,-37-21 1 0,0 0-1 0,35 20 2 15,0 1-2-15,-35-21 4 0,0 0-4 0,27 19 4 16,-4-4-4-16,-23-15 12 0,0 0-12 0,18 15 13 15,-3-3-13-15,-15-12-1 0,0 0 1 0,12 12-1 0,2 0 1 16,-14-12 1-16,0 0-1 0,13 11 1 0,-1-3-1 16,-12-8-2-16,0 0 2 0,10 9-1 0,2-2 1 15,-12-7-2-15,0 0 2 0,9 8-1 16,3 1 1-16,-12-9-10 0,0 0 10 0,9 8-9 0,3 3 9 0,0-3-9 16,-3 1 9-16,0-4-9 0,-7-2 9 0,-2-3-1 15,0 0 1-15,7 6-1 0,-2-1 1 0,-5-5-3 16,0 0 3-16,8 7-3 0,3-1 3 0,-11-6 2 15,0 0-2-15,9 6 3 0,-1-3-3 0,-8-3 0 16,0 0 0-16,6 3 1 0,-3-1-1 0,-3-2-63 16,0 0 63-16,5 2-63 0,-5 0 63 0,0-2-199 15,0 0 199-15,4-4-198 0,-1-4 198 0,6-4-1496 0</inkml:trace>
  <inkml:trace contextRef="#ctx0" brushRef="#br0" timeOffset="179955.136">5653 13811 1031 0,'0'0'0'0,"0"2"0"16,0 3 0-16,0-5 91 0,0 0-91 0,0 0 91 15,-3 5-91-15,3-5 49 0,0 0-49 0,0 0 49 0,-6 0-49 16,6 0 1-16,0 0-1 0,-3 0 2 16,3 0-2-16,0 0-7 0,0 0 7 0,0 0-6 0,-4 0 6 0,4 0-3 15,0 0 3-15,-3 4-2 0,1-1 2 16,2-3 0-16,0 0 0 0,-8 14 0 0,-5 5 0 0,13-19 3 15,0 0-3-15,-7 34 4 0,2 10-4 0,5-44 22 16,0 0-22-16,4 55 23 0,1 7-23 16,-5-62 13-16,0 0-13 0,7 72 14 0,3 8-14 0,-10-80 10 15,0 0-10-15,12 100 10 0,4 13-10 0,-16-113 26 16,0 0-26-16,11 92 26 0,4-8-26 0,-6-17 6 16,-4-16-6-16,2-21 6 0,-7-20-6 0,0-10 9 0,0 0-9 15,5 15 10-15,-1-1-10 0,-4-14-16 0,0 0 16 16,3 10-15-16,3-1 15 0,-6-9-148 0,0 0 148 15,0 0-147-15,3 0 147 0,-3 0-179 0,0 0 179 0,-3-17-178 16,3-14 178-16,-6-17-492 16</inkml:trace>
  <inkml:trace contextRef="#ctx0" brushRef="#br0" timeOffset="180202.474">5540 14267 595 0,'0'0'0'0,"9"21"0"16,6 6 0-16,-15-27 156 0,0 0-156 0,-3 3 156 15,-9-11-156-15,12 8 131 0,0 0-131 0,-6-5 131 16,-2-4-131-16,8 9 115 0,0 0-115 0,-7-5 116 16,1 2-116-16,6 3 88 0,0 0-88 0,0-6 88 15,0 5-88-15,0 1 43 0,0 0-43 0,0 0 44 0,4-4-44 16,-4 4 8-16,0 0-8 0,10-1 9 0,6 1-9 16,-16 0 12-16,0 0-12 0,21-2 13 0,5 0-13 15,0 0-2-15,2 2 2 0,-2-1-1 0,-3-3 1 16,1 1-47-16,-3 1 47 0,0-6-47 0,-3-3 47 0,2 3-84 15,-2-4 84-15,-1 1-83 0,-1 3 83 16,-16 8-174-16,0 0 174 0,23-16-173 0,1-2 173 0,23-17-718 16</inkml:trace>
  <inkml:trace contextRef="#ctx0" brushRef="#br0" timeOffset="180553.536">6266 13686 998 0,'0'0'0'0,"-10"5"0"15,-6 6 0-15,13-8 143 0,6-6-143 0,-3 3 143 16,0 0-143-16,0 0 69 0,4-4-69 0,-4 4 70 16,3-2-70-16,-3 2 32 0,0 0-32 0,0 0 33 15,0 0-33-15,0 0-1 0,-3 4 1 0,-4 1 0 16,-4 4 0-16,11-9-4 0,0 0 4 0,-24 17-4 15,-11 5 4-15,35-22-1 0,0 0 1 0,-37 27 0 16,-3 4 0-16,40-31 5 0,0 0-5 0,-38 40 5 16,-4 1-5-16,42-41 9 0,0 0-9 0,-38 44 10 15,1 4-10-15,8-3 4 0,6-4-4 0,6-14 5 0,4-10-5 16,1 4-5-16,7-2 5 0,2 12-5 0,3 12 5 16,0-43-46-16,0 0 46 0,3 46-46 15,6 7 46-15,-9-53-72 0,0 0 72 0,17 48-72 0,8 0 72 0,-25-48-98 16,0 0 98-16,31 36-98 0,11-7 98 0,-42-29-146 15,0 0 146-15,43 9-145 0,8-18 145 0,45 9-491 16</inkml:trace>
  <inkml:trace contextRef="#ctx0" brushRef="#br0" timeOffset="180835.3">6214 14147 785 0,'0'0'0'15,"-3"9"0"-15,1 3 0 0,-2-9 143 0,4-3-143 16,0 0 143-16,4-7-143 0,-2 4 126 0,1-2-126 0,-3 3 126 16,0-3-126-16,0 5 65 0,0-4-65 0,0 4 65 15,0 0-65-15,0 0 34 0,0 0-34 0,0 0 34 16,0 0-34-16,0 0 3 0,0 0-3 0,0 0 4 16,4 2-4-16,-3 0 1 0,3 3-1 0,1-2 1 15,2 4-1-15,5 3 0 0,-1 2 0 0,1 0 0 16,0 2 0-16,0 2-13 0,-1 2 13 0,-1-4-13 15,-5-5 13-15,-5-9-52 0,0 0 52 0,9 13-51 16,3 4 51-16,-12-17-135 0,0 0 135 0,9 9-134 16,3-4 134-16,11 9-756 0</inkml:trace>
  <inkml:trace contextRef="#ctx0" brushRef="#br0" timeOffset="181082.695">6315 13952 1043 0,'0'0'0'0,"0"13"0"0,5 10 0 0,-5-23 170 16,0 0-170-16,0 3 170 0,0-6-170 0,0 3 111 15,0 0-111-15,-3-4 112 0,1-1-112 0,2 5 50 16,0 0-50-16,-3 12 50 0,-1 9-50 0,1 6 12 16,1 9-12-16,-2-15 13 0,-1-3-13 0,5-18 1 15,0 0-1-15,-8 36 1 0,1 14-1 0,7-50 1 16,0 0-1-16,-6 43 1 0,-2 2-1 0,8-45-5 0,0 0 5 15,-4 30-4-15,-1-4 4 0,5-26-79 0,0 0 79 16,0 17-79-16,-4-8 79 0,4-9-73 0,0 0 73 16,6-23-72-16,6-23 72 0,5-22-990 0</inkml:trace>
  <inkml:trace contextRef="#ctx0" brushRef="#br0" timeOffset="181337.523">6334 13707 863 0,'0'0'0'0,"0"10"0"16,4 9 0-16,-4-19 84 0,0 0-84 0,12 17 84 15,12 2-84-15,-24-19 50 0,0 0-50 0,27 34 51 16,2 12-51-16,-29-46 38 0,0 0-38 0,30 57 38 16,-4 8-38-16,-26-65 10 0,0 0-10 0,24 69 11 15,-5 4-11-15,-19-73 46 0,0 0-46 0,16 84 47 0,-2 7-47 16,-14-91 14-16,0 0-14 0,7 67 15 15,-2-14-15-15,-5-53-41 0,0 0 41 0,0 31-40 0,0-19 40 16,0-12-137-16,0 0 137 0,-8 0-137 0,-10-16 137 0,18 16-113 16,0 0 113-16,-16-31-113 0,3-17 113 0,-17-30-490 15</inkml:trace>
  <inkml:trace contextRef="#ctx0" brushRef="#br0" timeOffset="181637.732">6817 13959 1143 0,'0'0'0'0,"-9"-4"0"0,-3-3 0 0,12 7 159 0,0 0-159 0,0 0 159 16,3 5-159-16,-3-5 63 0,0 0-63 0,13 4 63 15,4-1-63-15,-17-3 16 0,0 0-16 0,26 0 17 16,13-1-17-16,-39 1-2 0,0 0 2 0,41-6-2 15,6-2 2-15,-47 8-2 0,0 0 2 0,42-9-1 16,2-1 1-16,-44 10-2 0,0 0 2 0,35-9-1 16,-6 1 1-16,-29 8-4 0,0 0 4 0,25-5-3 15,-10 3 3-15,-15 2-42 0,0 0 42 0,14-5-42 16,-2 1 42-16,-12 4-132 0,0 0 132 0,6-3-131 0,-3 3 131 16,-3 0-177-16,0 0 177 0,4-3-177 15,-3 3 177-15,6-2-573 0</inkml:trace>
  <inkml:trace contextRef="#ctx0" brushRef="#br0" timeOffset="181863.119">7068 14186 886 0,'0'0'0'0,"3"-15"0"0,1-9 0 0,-3 15 92 15,3 9-92-15,-1-1 92 0,-1-1-92 0,5 4 47 0,-2 3-47 16,4 2 48-16,7 1-48 0,-6-3 3 0,2 1-3 16,4-3 4-16,-2-3-4 0,3 2-54 0,3-2 54 15,-1 1-54-15,2 1 54 0,-21-2-122 0,0 0 122 16,29 0-121-16,10-2 121 0,29 1-526 16</inkml:trace>
  <inkml:trace contextRef="#ctx0" brushRef="#br0" timeOffset="182470.25">7582 13414 1110 0,'0'0'0'0,"0"3"0"0,3 1 0 0,-3-4 76 0,4 0-76 0,-4 0 77 16,5-2-77-16,-5 2 33 0,0 0-33 0,0 0 33 15,3-2-33-15,-3 2-2 0,0 0 2 0,0 0-2 16,0 0 2-16,0 0-22 0,0 0 22 0,2 4-22 15,0 1 22-15,-2-5 3 0,0 0-3 0,2 2 3 16,1 3-3-16,-3-5 36 0,0 0-36 0,4 5 36 16,-3 0-36-16,-1-5 36 0,0 0-36 0,4 7 37 15,-4 0-37-15,0-7 34 0,0 0-34 0,3 17 34 16,-1 5-34-16,-2-22 8 0,0 0-8 0,7 36 9 16,2 9-9-16,-4-1 20 0,4 2-20 0,-2-5 20 15,-6-5-20-15,-1-36 14 0,0 0-14 0,7 54 15 0,-1 7-15 16,-6-61 4-16,0 0-4 0,6 55 4 0,-4 0-4 15,2-12 3-15,-1-6-3 0,-3-11 3 0,0-11-3 0,2-1-7 16,1-4 7-16,1-3-6 0,-1 2 6 0,-3-9-125 16,0 0 125-16,9 2-125 0,5-8 125 15,7 3-912-15</inkml:trace>
  <inkml:trace contextRef="#ctx0" brushRef="#br0" timeOffset="182900.185">8017 13851 1121 0,'0'0'0'0,"0"-7"1"0,-3 0-1 0,-3 2 1 16,3 0-1-16,3 5 15 0,0-4-15 0,0 4 15 16,0 0-15-16,0 0 15 0,0 0-15 0,0 0 15 15,0 0-15-15,0 0 4 0,0 0-4 0,0 0 4 0,0 0-4 16,0 0 42-16,3 2-42 0,-3-2 42 15,6 2-42-15,-6-2 49 0,3 1-49 0,2-1 49 0,-1 0-49 16,1 0 48-16,2-1-48 0,-2-1 48 0,1 0-48 16,1 2 32-16,1-3-32 0,4 1 32 0,-1 2-32 0,5-3 9 15,-4-1-9-15,5 1 9 0,1 1-9 0,-18 2 6 16,0 0-6-16,24-2 6 0,6 1-6 0,-30 1-35 16,0 0 35-16,31-2-35 0,6 0 35 0,-37 2-155 15,0 0 155-15,34-8-154 0,1-8 154 0,37-8-790 16</inkml:trace>
  <inkml:trace contextRef="#ctx0" brushRef="#br0" timeOffset="183882.909">8667 13410 1289 0,'0'0'0'0,"0"-3"62"0,-3-2-62 0,3 1 63 15,3 1-63-15,-3 3 72 0,0-3-72 0,0 3 72 0,0 0-72 16,0 0 1-16,-5-2-1 0,5 2 1 0,-2-4-1 16,2 4-17-16,0 0 17 0,0-6-16 0,0 0 16 15,0 6-30-15,0 0 30 0,2-6-30 0,3-1 30 0,-5 7-13 16,0 0 13-16,5-9-12 0,4 1 12 16,-9 8-29-16,0 0 29 0,9-9-29 0,3 2 29 0,-12 7-6 15,0 0 6-15,12-5-5 0,4 3 5 0,-16 2-17 16,0 0 17-16,14 0-17 0,-2 0 17 0,-12 0-24 15,0 0 24-15,12 4-23 0,-3-1 23 0,-9-3-8 16,0 0 8-16,5 7-7 0,2 0 7 0,-7-7-10 16,0 0 10-16,2 22-10 0,-4 9 10 0,2-31 1 0,0 0-1 15,-7 38 1-15,-7 6-1 0,14-44 5 16,0 0-5-16,-16 48 5 0,-6 4-5 0,22-52 15 0,0 0-15 16,-19 48 15-16,-2-2-15 0,1-5 39 0,5-5-39 15,3-14 40-15,6-8-40 0,6-14 29 16,0 0-29-16,-8 22 29 0,1 6-29 0,7-28 23 0,0 0-23 15,-6 20 24-15,3-1-24 0,3-19 5 0,0 0-5 0,3 17 5 16,4-8-5-16,-7-9 1 0,0 0-1 0,18 5 2 16,3-7-2-16,-21 2 0 0,0 0 0 0,28-7 0 15,5-7 0-15,-33 14-42 0,0 0 42 0,33-17-42 16,0-5 42-16,-33 22-178 0,0 0 178 0,35-26-177 16,3-4 177-16,35-27-689 0</inkml:trace>
  <inkml:trace contextRef="#ctx0" brushRef="#br0" timeOffset="184248.936">9024 13392 1401 0,'0'0'0'0,"-3"0"0"0,1 0 0 16,2 0 158-16,0-6-158 0,0 6 159 0,0-3-159 0,0 3 75 16,3 3-75-16,-3-3 76 0,0 0-76 0,0 0 39 15,0 0-39-15,0 0 40 0,0 0-40 0,0 0-1 16,6 0 1-16,-3 0 0 0,-1 0 0 0,5 2-1 0,-2-2 1 16,-1 2-1-16,4 0 1 0,-8-2 1 0,0 0-1 15,14 10 2-15,11 4-2 0,-25-14 0 0,0 0 0 16,33 24 0-16,10 8 0 0,-43-32 5 0,0 0-5 0,44 34 6 15,5 4-6-15,-11-4 14 0,0-1-14 0,-12-6 15 16,-3-6-15-16,-2-2 0 0,-2-7 0 0,-8-2 0 16,-5-2 0-16,0 1-10 0,2-6 10 0,-4 1-9 15,-4-1 9-15,0 1-80 0,0-1 80 0,0-3-79 16,3 2 79-16,-3-2-85 0,0 0 85 0,6-16-85 16,-3-11 85-16,6-16-1149 0</inkml:trace>
  <inkml:trace contextRef="#ctx0" brushRef="#br0" timeOffset="184516.296">9385 13083 1267 0,'0'0'0'0,"0"4"0"0,0 4 0 0,0-8 177 16,0 0-177-16,0 4 178 0,0-3-178 0,0-1 134 15,0 0-134-15,0 0 135 0,0 0-135 0,0 0 80 16,0 0-80-16,-5 7 81 0,1 5-81 0,-5 7 12 15,-3 7-12-15,3-1 12 0,-5 3-12 0,14-28 13 16,0 0-13-16,-19 53 13 0,-3 19-13 0,22-72 1 16,0 0-1-16,-26 75 1 0,-4 9-1 0,30-84-10 15,0 0 10-15,-30 91-10 0,-6 8 10 0,36-99-103 0,0 0 103 16,-23 69-102-16,7-18 102 0,16-51-141 0,0 0 141 16,0 0-140-16,9-41 140 0,0 2-1104 0</inkml:trace>
  <inkml:trace contextRef="#ctx0" brushRef="#br0" timeOffset="184671.895">9911 13174 1166 0,'0'0'0'0,"-5"-7"0"16,-8-1 0-16,13 8-170 0,0 0 170 0,-8-18-169 15,1-6 169-15,-7-17-518 0</inkml:trace>
  <inkml:trace contextRef="#ctx0" brushRef="#br0" timeOffset="188398.07">3566 16359 695 0,'0'0'0'0,"9"-4"0"0,12-3 0 0,-21 7 100 16,0 0-100-16,0 0 100 0,-16 4-100 15,16-4-89-15,0 0 89 0,-9 2-89 0,1 1 89 0,2 0-43 16,-2 1 43-16,4-2-42 0,-1-1 42 0,1 1-21 16,1-2 21-16,3 0-21 0,0 0 21 0,0 0-3 15,0 0 3-15,0 0-2 0,-2 0 2 0,2 0 0 16,-7 3 0-16,7-3 1 0,-1 0-1 0,1 0 1 15,0 0-1-15,0 0 2 0,0 0-2 0,0 0 12 16,-4 6-12-16,4-6 12 0,0 0-12 0,0 0 23 16,-3 1-23-16,3-1 24 0,-4 2-24 0,4-2 31 0,-5 3-31 15,5-3 31-15,-4 4-31 0,4-1 6 0,0 1-6 16,0-1 7-16,0-1-7 0,-1 1 11 0,1-1-11 0,0 1 11 16,0-1-11-16,0 3 9 0,0 2-9 0,0 0 9 15,-4 0-9-15,4-7 3 0,0 0-3 0,0 17 4 16,0 9-4-16,0-26 2 0,0 0-2 0,4 29 2 15,-3 3-2-15,-1-32 1 0,0 0-1 0,7 36 2 16,-1 2-2-16,-6-38 8 0,0 0-8 16,8 39 9-16,1 1-9 0,0-6 8 0,3-3-8 0,-5-5 8 15,2-8-8-15,-1 3 8 0,4-2-8 0,-3 0 9 16,5-1-9-16,-14-18 8 0,0 0-8 0,16 21 8 16,6 1-8-16,-22-22 15 0,0 0-15 0,21 23 15 15,4-1-15-15,-25-22 8 0,0 0-8 0,26 22 8 16,7-1-8-16,-33-21 24 0,0 0-24 0,31 20 25 15,2-1-25-15,-33-19 6 0,0 0-6 0,30 15 7 0,1-1-7 16,-31-14 9-16,0 0-9 0,28 14 10 0,2-2-10 0,-30-12 33 16,0 0-33-16,26 3 34 0,-2-4-34 0,-24 1 9 15,0 0-9-15,27-9 9 0,-5-8-9 0,-1-4 30 16,0-3-30-16,-5 6 30 0,-2-1-30 0,-14 19 11 16,0 0-11-16,12-24 11 0,2-5-11 0,-14 29 11 15,0 0-11-15,15-28 11 0,-2-1-11 0,-13 29 10 16,0 0-10-16,10-26 10 0,2 1-10 0,-12 25 8 15,0 0-8-15,7-21 8 0,-2 6-8 0,-5 15 15 16,0 0-15-16,4-12 15 0,1 3-15 0,-5 9 22 16,0 0-22-16,0-7 23 0,4 2-23 0,-4 5 8 15,0 0-8-15,0-3 8 0,0-1-8 0,0 4-33 0,0 0 33 16,-4-5-32-16,1-3 32 0,3 8-137 16,0 0 137-16,-6-16-136 0,1-6 136 0,5 22-179 0,0 0 179 15,-3-26-179-15,-2-6 179 0,-8-27-347 0</inkml:trace>
  <inkml:trace contextRef="#ctx0" brushRef="#br0" timeOffset="189428.699">4019 16718 203 0,'5'-6'0'16,"-5"6"114"-16,0 0-114 0,-3 3 114 0,-6 6-114 16,9-9 92-16,0 0-92 0,-3 5 92 0,1-2-92 15,2-3 71-15,0 0-71 0,-4 4 71 0,1-3-71 0,3-1 63 16,0 0-63-16,0 0 64 0,-2 4-64 0,2-4 18 16,0 0-18-16,0 0 18 0,0 0-18 0,0 0 14 15,0 0-14-15,0-5 15 0,5-4-15 0,-5 9 4 16,0 0-4-16,4-15 4 0,5-6-4 0,-9 21 2 15,0 0-2-15,8-22 3 0,1-6-3 0,-9 28 1 16,0 0-1-16,9-24 2 0,-4-1-2 0,2 8 0 16,-2 3 0-16,-1 4 0 0,-1 3 0 0,-1 2 0 0,1 3 0 15,1-2 0-15,-4 3 0 0,0 1 0 0,2-4 0 16,-2 4 1-16,0 0-1 0,0 0 2 0,0 0-2 16,0 0 3-16,0 0-3 0,0 0 2 0,3-3-2 15,1 1 2-15,-4-3-2 0,0 5 2 0,0 0-2 0,3-7 2 16,2-3-2-16,-5 10 1 0,0 0-1 0,4-12 2 15,4-4-2-15,-8 16 1 0,0 0-1 0,6-12 1 16,-3 2-1-16,-3 10 0 0,0 0 0 0,5-8 0 16,-5 1 0-16,0 7-1 0,0 0 1 0,4-5 0 15,-4 1 0-15,0 4-1 0,0 0 1 0,3-3 0 16,-3 1 0-16,0 2-1 0,0 0 1 0,0 0 0 16,0-3 0-16,0 3-2 0,0 0 2 0,0 0-2 15,0 0 2-15,0 0-2 0,0 0 2 0,0 0-1 16,0 0 1-16,0 0-5 0,0 0 5 0,0 0-5 0,6 1 5 15,-6-1-3-15,0 0 3 0,3 2-2 0,-1 0 2 16,-2-2-11-16,0 0 11 0,7 3-10 0,-2 1 10 16,-5-4-1-16,0 0 1 0,7 6-1 0,2 5 1 0,-9-11-1 15,0 0 1-15,10 19 0 0,9 5 0 0,-19-24-1 16,0 0 1-16,18 29 0 0,3 3 0 0,-21-32-1 16,0 0 1-16,22 35 0 0,-1 0 0 0,-21-35 0 15,0 0 0-15,21 33 1 0,-4-4-1 0,-17-29 13 16,0 0-13-16,16 26 13 0,-2-6-13 0,-5-2 25 15,3-5-25-15,-9-2 26 0,3-6-26 0,-3 0 13 16,2 0-13-16,-1-2 13 0,-4-1-13 0,0-2 5 16,5 4-5-16,-5-4 6 0,0 0-6 0,0 0 3 0,0 0-3 15,0 0 4-15,0 0-4 0,0 0-2 16,0 0 2-16,0 0-2 0,0 0 2 0,0 0-1 0,4 1 1 16,-4-1 0-16,0 0 0 0,0 0-1 15,0 0 1-15,0-5-1 0,-6-2 1 16,6 7-44-16,0 0 44 0,-10-19-44 0,-4-8 44 0,14 27-64 0,0 0 64 0,-17-33-64 15,-4-4 64-15,21 37-79 0,0 0 79 0,-21-38-79 16,0 2 79-16,21 36-75 0,0 0 75 0,-18-31-74 16,4 4 74-16,14 27-69 0,0 0 69 0,-15-22-68 15,3 4 68-15,12 18-60 0,0 0 60 0,-9-13-60 16,0 2 60-16,9 11-18 0,0 0 18 0,-9-8-18 16,1-1 18-16,8 9-1 0,0 0 1 0,-9-7-1 15,0 2 1-15,9 5 1 0,0 0-1 0,-8-3 1 0,-1-1-1 16,9 4 12-16,0 0-12 0,-11-3 12 15,3 1-12-15,8 2 27 0,0 0-27 0,-9-1 27 0,4-1-27 16,-4 0 47-16,0-1-47 0,2 1 48 0,6 2-48 16,-6 0 56-16,5-2-56 0,2 2 57 0,-3 0-57 15,3 0 89-15,-7 4-89 0,7-4 89 0,-2 0-89 0,2 0 81 16,-4 3-81-16,1 1 81 16,1 1-81-16,2-5 81 0,0 0-81 0,-3 29 82 0,-3 17-82 0,6-46 70 15,0 0-70-15,0 48 70 0,6 7-70 0,-6-55 33 16,0 0-33-16,14 50 33 0,13-4-33 15,-27-46-66-15,0 0 66 0,27 2-65 0,6-32 65 0,26 3-746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2:07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4993 14611 169 0,'0'0'0'0,"0"0"0"16,0 0 0-16,0 0 37 0,0 0-37 0,0 0 38 16,0 0-38-16,0 0 17 0,0 0-17 0,0 0 17 15,0 0-17-15,0 0 8 0,0 0-8 0,0 0 9 16,0 0-9-16,0 0 1 0,0 0-1 0,0 0 1 15,0 0-1-15,0 0 3 0,-2 0-3 0,2 0 3 16,0 0-3-16,0 0 46 0,-3 2-46 0,3-2 47 16,-6 0-47-16,6 0 53 0,-3 0-53 0,3 0 54 15,-4 2-54-15,4-2 60 0,-3 3-60 0,3-3 61 0,0 0-61 16,0 0 58-16,0 0-58 0,0 0 58 0,-2 0-58 0,2 0 46 16,-7 2-46-16,7-2 46 0,-1 2-46 0,1-2 43 15,-4 5-43-15,1-2 43 0,1 2-43 0,-2 2 40 16,-4 2-40-16,-1 10 41 0,0 1-41 0,9-20 46 15,0 0-46-15,-15 31 46 0,-3 7-46 0,18-38 41 16,0 0-41-16,-17 34 41 0,-1 2-41 0,18-36 41 16,0 0-41-16,-12 31 41 0,-4-6-41 0,6-2 40 15,-2-5-40-15,3-6 40 0,9-6-40 0,0-6 17 16,0 0-17-16,-3 6 17 0,-1 0-17 0,4-6 13 0,0 0-13 16,-2 5 13-16,2-2-13 0,0-3-3 0,0 0 3 15,-3 5-3-15,-1-1 3 0,4-4-55 0,0 0 55 16,-3 8-55-16,-2 3 55 0,5-11-80 0,0 0 80 15,-6 18-79-15,-6 8 79 0,12-26-96 0,0 0 96 0,-5 19-95 16,-2-2 95-16,-7 19-613 0</inkml:trace>
  <inkml:trace contextRef="#ctx0" brushRef="#br0" timeOffset="691.632">5209 14865 113 0,'0'0'0'0,"0"-16"0"15,3-8 0-15,-3 24 21 0,0 0-21 0,-7 6 21 16,-1 14-21-16,8-20 34 0,0 0-34 0,-6 16 35 15,-2-1-35-15,8-15 21 0,0 0-21 0,-12 19 21 16,-2 1-21-16,14-20 18 0,0 0-18 0,-16 21 19 16,-5 5-19-16,21-26 18 0,0 0-18 0,-17 27 18 15,-4 0-18-15,0 3 15 0,3-1-15 0,4-4 15 16,2-7-15-16,12-18 51 0,0 0-51 0,-17 30 51 16,-1 6-51-16,18-36 56 0,0 0-56 0,-15 31 56 0,1 0-56 15,14-31 60-15,0 0-60 0,-12 24 61 0,3-2-61 16,9-22 41-16,0 0-41 0,-7 17 42 0,2-3-42 0,5-14 20 15,0 0-20-15,-4 12 20 0,-1-3-20 0,5-9 2 16,0 0-2-16,-3 8 2 0,3-3-2 0,0-5-2 16,0 0 2-16,-4 7-2 0,2-2 2 0,2-5-38 15,0 0 38-15,0 5-37 0,0 1 37 0,0-6-116 16,0 0 116-16,0 5-115 0,0-2 115 0,0-3-123 16,0 0 123-16,6 4-123 0,0-8 123 0,3 4-116 0</inkml:trace>
  <inkml:trace contextRef="#ctx0" brushRef="#br0" timeOffset="1246.732">5225 15283 102 0,'0'0'0'0,"-9"19"0"0,-3 13 0 0,12-32-1 0,0 0 1 0,-18 36 0 16,-3 7 0-16,21-43 2 0,0 0-2 0,-24 45 3 15,1 3-3-15,23-48 36 0,0 0-36 0,-24 49 37 16,-2 6-37-16,26-55 52 0,0 0-52 0,-21 48 52 16,-3 0-52-16,24-48 48 0,0 0-48 0,-18 38 48 15,6-9-48-15,12-29 44 0,0 0-44 0,-11 24 44 16,4-9-44-16,7-15 12 0,0 0-12 0,-5 12 12 15,2-3-12-15,3-9-69 0,0 0 69 0,-5 7-69 16,5-4 69-16,-7 7-188 0</inkml:trace>
  <inkml:trace contextRef="#ctx0" brushRef="#br0" timeOffset="1527.656">5697 15052 315 0,'0'0'0'16,"-14"-4"0"-16,-11-1 0 0,25 5 6 0,0 0-6 0,-5 0 6 16,10 3-6-16,-5-3-40 0,0 0 40 0,0 0-39 15,6 6 39-15,1-1-117 0</inkml:trace>
  <inkml:trace contextRef="#ctx0" brushRef="#br0" timeOffset="1783.828">5632 15094 91 0,'0'0'0'15,"5"-6"0"-15,8-1 0 0,-13 7 62 0,0 0-62 0,-9 3 63 16,-8 7-63-16,17-10 81 0,0 0-81 0,-16 9 82 15,2 0-82-15,14-9 79 0,0 0-79 0,-21 18 80 16,-5 10-80-16,26-28 65 0,0 0-65 0,-28 31 65 16,2 5-65-16,26-36 38 0,0 0-38 0,-30 41 38 15,4 3-38-15,2-3 28 0,1-1-28 0,7-11 28 16,8-9-28-16,-10 6 23 0,1-2-23 0,-4 14 24 0,0 6-24 16,21-44 15-16,0 0-15 0,-26 52 16 0,-4 4-16 15,30-56 18-15,0 0-18 0,-29 53 19 0,-1-1-19 16,30-52-25-16,0 0 25 0,-26 44-24 15,2-6 24-15,24-38-43 0,0 0 43 0,-21 34-43 0,3-6 43 16,18-28-52-16,0 0 52 0,-15 24-51 0,4-7 51 16,-1 0-39-16,3-3 39 0,6-6-38 0,-1-6 38 0,2 1-86 15,2 1 86-15,0-4-85 0,0 0 85 16,0 0-241-16</inkml:trace>
  <inkml:trace contextRef="#ctx0" brushRef="#br0" timeOffset="2302.147">5718 15550 113 0,'0'0'0'0,"-6"4"0"0,-6 1 0 0,12-5 7 16,0 0-7-16,-15 24 7 0,-6 13-7 0,21-37 5 15,0 0-5-15,-23 36 5 0,-1 5-5 0,24-41 22 16,0 0-22-16,-27 42 23 0,-6 2-23 0,7-3 2 15,2-1-2-15,6-15 3 0,8-11-3 0,10-14 12 0,0 0-12 16,-21 38 13-16,-9 11-13 0,30-49 9 0,0 0-9 16,-27 50 9-16,-3 5-9 0,30-55 8 0,0 0-8 15,-23 43 9-15,6-6-9 0,17-37-4 0,0 0 4 16,-18 29-4-16,8-6 4 0,-16 28-119 0</inkml:trace>
  <inkml:trace contextRef="#ctx0" brushRef="#br0" timeOffset="2834.457">6120 15420 91 0,'0'0'0'0,"-3"-4"0"0,-6-2 0 0,9 6 68 0,0 0-68 0,-12 6 68 15,3 10-68-15,9-16 54 0,0 0-54 0,-12 14 55 16,-2 4-55-16,14-18 41 0,0 0-41 0,-21 24 41 16,0 7-41-16,0 0 22 0,-2 0-22 0,8-7 22 15,6-7-22-15,9-17 10 0,0 0-10 0,-21 36 11 16,0 12-11-16,21-48 26 0,0 0-26 0,-26 50 26 15,2 3-26-15,1-5 6 0,6-2-6 16,1-17 6-16,11-13-6 0,5-16 4 0,0 0-4 0,-18 34 5 16,-3 9-5-16,21-43 7 0,0 0-7 0,-19 34 7 15,2-3-7-15,17-31 0 0,0 0 0 0,-18 31 1 16,1-1-1-16,17-30-6 0,0 0 6 0,-16 24-5 16,6-5 5-16,10-19-46 0,0 0 46 0,-9 16-46 15,2-6 46-15,7-10-60 0,0 0 60 0,-5 8-60 16,1-1 60-16,-4 9-186 0</inkml:trace>
  <inkml:trace contextRef="#ctx0" brushRef="#br0" timeOffset="3078.81">6294 15488 225 0,'0'0'0'0,"-3"0"0"0,-1 0 0 0,4 0-17 0,9 2 17 0,-9-2-17 15,3 0 17-15,1 0-79 0</inkml:trace>
  <inkml:trace contextRef="#ctx0" brushRef="#br0" timeOffset="3264.309">6226 15735 158 0,'0'0'0'0,"-12"21"0"15,-5 9 0-15,17-30 47 0,0 0-47 0,-18 36 48 16,-6 7-48-16,24-43 36 0,0 0-36 0,-30 50 37 16,-3 5-37-16,33-55 58 0,0 0-58 0,-40 77 58 15,-10 12-58-15,11-17 43 0,6-9-43 0,19-34 44 16,11-27-44-16,-1 3 12 0,4-8-12 0,-12 18 12 15,-2 9-12-15,5-7-10 0,1 1 10 0,-1-6-9 0,5-6 9 16,1 0-69-16,1-5 69 0,7-13-68 16,8-8 68-16,1-13-221 0</inkml:trace>
  <inkml:trace contextRef="#ctx0" brushRef="#br0" timeOffset="3681.828">6380 15941 1177 0,'0'-7'0'0,"0"-7"-79"0,-4-5 79 0,-1 26-78 16,-7 19 78-16,3-4 2 0,-3 4-2 0,3-9 2 15,9-5-2-15,0-12 1 0,0 0-1 0,-9 29 1 16,1 9-1-16,8-38-37 0,0 0 37 0,-9 43-36 0,-7 6 36 15,6-6-11-15,-2-2 11 0,3-15-10 0,2-11 10 16,2 1-54-16,1-6 54 0,-4 12-53 0,-5 6 53 16,5-1-51-16,2 0 51 0,-1-9-50 0,6-8 50 15,1-10-94-15,0 0 94 0,-4 19-93 0,-1 3 93 0,5-22-137 16,0 0 137-16,2 21-137 0,5 1 137 0,-2 21-103 16</inkml:trace>
  <inkml:trace contextRef="#ctx0" brushRef="#br0" timeOffset="4085.498">6684 15989 102 0,'0'0'0'0,"-8"-7"0"0,-8-7 0 15,7 11 103-15,4 3-103 0,-2 13 103 0,5 13-103 16,2-26 73-16,0 0-73 0,-7 29 74 0,-1 5-74 16,8-34 48-16,0 0-48 0,-12 42 49 0,-2 4-49 15,14-46 29-15,0 0-29 0,-18 44 29 16,-6 3-29-16,24-47 8 0,0 0-8 0,-25 42 9 0,6 1-9 0,19-43-8 16,0 0 8-16,-21 38-7 0,4-2 7 0,17-36-41 15,0 0 41-15,-11 27-40 0,6-4 40 0,-12 26-329 16</inkml:trace>
  <inkml:trace contextRef="#ctx0" brushRef="#br0" timeOffset="4498.977">7045 16004 113 0,'0'0'0'0,"0"-15"0"0,0-11 0 15,0 26 21-15,0 0-21 0,-7 3 21 0,2 18-21 16,5-21 46-16,0 0-46 0,-9 17 46 0,0 2-46 0,9-19 45 16,0 0-45-16,-12 29 45 0,0 7-45 0,12-36 19 15,0 0-19-15,-17 39 20 0,-1 6-20 0,18-45 0 16,0 0 0-16,-19 43 0 0,2 0 0 0,17-43-58 15,0 0 58-15,-14 36-57 0,2-4 57 0,-15 37-122 16</inkml:trace>
  <inkml:trace contextRef="#ctx0" brushRef="#br0" timeOffset="4728.566">7266 16139 102 0,'0'0'0'0,"-8"-1"0"16,-1-1 0-16,-10-1-17 0</inkml:trace>
  <inkml:trace contextRef="#ctx0" brushRef="#br0" timeOffset="4847.425">7139 16276 135 0,'0'0'0'0,"0"0"0"16,-3 6 0-16,3-6 40 0,0 0-40 0,-13 20 40 0,-7 14-40 0,20-34 44 16,0 0-44-16,-20 38 45 0,-4 5-45 15,24-43 6-15,0 0-6 0,-21 41 6 0,0 0-6 0,21-41-5 16,0 0 5-16,-14 33-5 0,-1-6 5 0,-15 33-169 15</inkml:trace>
  <inkml:trace contextRef="#ctx0" brushRef="#br0" timeOffset="5057.859">7399 16386 852 0,'0'0'0'0,"-12"-15"0"16,-6-11 0-16,18 26-197 0,0 0 197 16,0 5-197-16,12 16 197 0,-3 4-235 0</inkml:trace>
  <inkml:trace contextRef="#ctx0" brushRef="#br0" timeOffset="7614.742">8998 16556 1043 0,'0'0'0'0,"0"0"-256"0,0 0 256 0,0 3-255 0,-3 1 255 15,3-4-70-15,0 0 70 0,-4 1-69 16,2-1 69-16,2 0-19 0,0 0 19 0,-3 0-18 0,-2 0 18 15,5 0-1-15,0 0 1 0,-4 0-1 0,1-1 1 0,3 1 49 16,0 0-49-16,-2 0 50 16,-5-2-50-16,7 2 61 0,0 0-61 0,-5 0 61 0,1 0-61 0,4 0 47 15,0 0-47-15,-3 0 47 0,1 2-47 0,2-2 44 16,0 0-44-16,-4 1 44 0,1-1-44 0,3 0 47 16,0 0-47-16,-2 0 47 0,-1 0-47 0,3 0 52 15,0 0-52-15,-4 0 52 0,3 0-52 0,1 0 38 16,0 0-38-16,0 0 38 0,-4 0-38 0,4 0 35 0,0 0-35 15,0 0 35-15,0 0-35 0,0 0 23 0,0 0-23 16,0 0 24-16,0 0-24 0,0 0 17 0,0 0-17 16,0 0 17-16,5 5-17 0,-5-5 18 0,0 0-18 0,7 7 19 15,4 4-19-15,-11-11 3 0,0 0-3 16,15 13 4-16,6 6-4 0,-21-19 7 0,0 0-7 0,21 19 8 16,2 0-8-16,-23-19 3 0,0 0-3 0,24 19 3 15,-3-2-3-15,-21-17 5 0,0 0-5 0,21 15 6 16,0-1-6-16,-21-14 3 0,0 0-3 0,19 12 3 15,-3-2-3-15,-16-10 1 0,0 0-1 0,17 9 2 16,-5-2-2-16,-12-7 4 0,0 0-4 0,13 6 5 16,-5 0-5-16,-8-6 6 0,0 0-6 0,11 5 6 15,-3 0-6-15,-8-5 3 0,0 0-3 0,13 5 3 16,-1-2-3-16,-12-3 0 0,0 0 0 0,12 4 1 16,0-1-1-16,-12-3 0 0,0 0 0 0,9 4 0 15,-4-3 0-15,-5-1 1 0,0 0-1 0,5 2 2 0,2 0-2 16,-7-2 15-16,0 0-15 0,4 2 16 0,-4-2-16 15,0 0 24-15,0 0-24 0,0 0 25 0,0 0-25 0,0 0 38 16,0 0-38-16,0 0 38 0,0 3-38 0,0-3 37 16,0 0-37-16,0 0 38 0,0 0-38 0,0 0 45 15,0 0-45-15,0 0 45 0,0 0-45 0,0 0 46 16,0 0-46-16,0 0 47 0,-4 3-47 0,4-3 42 16,0 0-42-16,-7 6 42 0,-3 0-42 0,10-6 1 15,0 0-1-15,-16 9 2 0,-1-1-2 0,17-8-39 16,0 0 39-16,-14 9-39 0,-2 0 39 0,16-9-200 15,0 0 200-15,-21 5-200 0,0-2 200 0,-19 6-881 0</inkml:trace>
  <inkml:trace contextRef="#ctx0" brushRef="#br0" timeOffset="32592.021">8164 16715 315 0,'0'0'0'0,"0"0"-54"0,0 0 54 0,0 0-53 16,0-3 53-16,0-1-83 0</inkml:trace>
  <inkml:trace contextRef="#ctx0" brushRef="#br0" timeOffset="33140.619">8167 16770 225 0,'0'0'0'0,"0"0"88"15,0 0-88-15,0 0 89 0,0-7-89 0,0 7 110 16,0 0-110-16,0-3 110 0,0 1-110 0,0 2 84 16,0 0-84-16,0 0 84 0,0 0-84 0,0 0 61 15,0 0-61-15,0 0 62 0,0 0-62 0,0 0 71 0,0 0-71 16,0 0 71-16,0 0-71 0,0 0 58 16,0 0-58-16,0 0 58 0,0 0-58 0,0 0 57 0,0 3-57 0,0-3 58 15,0 0-58-15,0 0 51 0,0 0-51 0,0 0 51 16,0 4-51-16,0-4 49 0,0 0-49 15,0 0 50-15,0 0-50 0,0 0 48 16,0 3-48-16,0-3 48 0,0 0-48 0,0 0 37 0,0 0-37 0,0 0 37 16,0 0-37-16,0 0 34 0,0 4-34 0,0-4 35 15,-2 5-35-15,1 0 32 0,-1 2-32 0,2 0 33 16,-4 1-33-16,4-8 22 0,0 0-22 0,0 16 22 16,-5 2-22-16,5 3 28 0,0 1-28 0,-3-8 28 15,3-6-28-15,0 3-5 0,0-3 5 0,0 1-5 16,3-1 5-16,-3-8-31 0,0 0 31 0,0 11-31 15,2 1 31-15,-2-12-58 0,0 0 58 0,3 12-57 16,1 0 57-16,-4-12-178 0,0 0 178 0,3 10-178 0,6 0 178 16,5 11-907-16</inkml:trace>
  <inkml:trace contextRef="#ctx0" brushRef="#br0" timeOffset="36029.666">4641 17282 292 0,'0'0'0'0,"0"0"-15"0,0 0 15 15,0-3-15-15,-2-4 15 0,2-4-133 0</inkml:trace>
  <inkml:trace contextRef="#ctx0" brushRef="#br0" timeOffset="36520.636">4603 17270 135 0,'0'0'0'0,"0"0"101"0,0 0-101 0,0 0 102 16,7 0-102-16,-7 0 102 0,0 0-102 0,0 0 103 16,5 2-103-16,-5-2 94 0,0 0-94 0,0 0 94 15,-4 3-94-15,4-3 82 0,0 0-82 0,0 0 82 16,-5 4-82-16,5-4 53 0,0 0-53 0,-3 1 53 0,1 3-53 16,-2-1 40-16,1-1-40 0,1 1 40 15,-1 1-40-15,-1 1 35 0,-1 0-35 0,2 0 35 0,-3 0-35 16,3 2 13-16,-1 0-13 0,-1 3 14 0,0 4-14 15,5-14 42-15,0 0-42 0,-7 19 43 0,-2 3-43 16,9-22 37-16,0 0-37 0,-9 22 38 0,4 1-38 0,5-23 15 16,0 0-15-16,-7 25 15 0,2 1-15 0,5-26 32 15,0 0-32-15,-3 24 32 0,-3 0-32 0,6-24 1 16,0 0-1-16,6 26 2 0,1-1-2 0,1 3 2 16,6-1-2-16,-5-8 3 0,3-7-3 0,-12-12-1 15,0 0 1-15,26 14 0 0,4-2 0 0,-30-12-24 16,0 0 24-16,38 5-23 0,7-3 23 0,-45-2-39 0,0 0 39 15,41-9-38-15,4-10 38 0,-45 19-15 0,0 0 15 16,35-22-14-16,-2-5 14 0,-33 27-13 0,0 0 13 16,26-28-13-16,-9 1 13 0,-17 27 0 0,0 0 0 15,13-28 1-15,-5 3-1 0,-8 25 51 0,0 0-51 16,4-26 51-16,-8 2-51 0,2 5 56 0,-4 4-56 16,0 3 56-16,3 3-56 0,-2-1 62 0,-4 1-62 15,5 4 62-15,1 3-62 0,-6-1 58 0,0 0-58 0,-3 1 59 16,0 0-59-16,12 2 5 0,0 0-5 0,-23-2 5 15,-10 2-5-15,33 0-41 0,0 0 41 0,-31-1-41 16,-2-3 41-16,33 4-139 0,0 0 139 0,-33-15-138 16,-2-7 138-16,-33-16-931 0</inkml:trace>
  <inkml:trace contextRef="#ctx0" brushRef="#br0" timeOffset="37113.026">8434 17112 1558 0,'-4'-1'0'0,"4"1"57"16,0 0-57-16,0 3 58 0,4 2-58 0,-4-5-118 15,0 0 118-15,0-8-117 0,-4-8 117 0,2-8-990 16</inkml:trace>
  <inkml:trace contextRef="#ctx0" brushRef="#br0" timeOffset="49106.582">8392 16893 259 0,'0'0'0'0,"0"0"2"0,0 0-2 0,0 0 2 15,0 0-2-15,0 0 3 0,0 0-3 16,0 0 4-16,-18 7-4 0,18-7-9 0,0 0 9 15,-8 3-9-15,-5-1 9 0,-7 3-127 0</inkml:trace>
  <inkml:trace contextRef="#ctx0" brushRef="#br0" timeOffset="49608.162">8265 16922 158 0,'0'0'0'0,"0"0"64"0,0 0-64 0,0 0 65 0,7 2-65 16,-7-2 73-16,0 0-73 0,0 0 74 0,5 0-74 0,-5 0 67 15,0 0-67-15,0 0 68 0,0 0-68 0,0 0 55 16,0 0-55-16,0 0 55 0,0 0-55 0,0 0 46 16,0 0-46-16,0 0 46 0,0 0-46 0,0 0 19 15,0 0-19-15,0 0 20 0,0 0-20 0,0 0 6 16,0 0-6-16,0 0 7 0,0 0-7 0,0 0 1 15,0 0-1-15,0 0 1 0,0 0-1 0,0 0 0 16,0 0 0-16,0 0 1 0,0 0-1 0,0 0 0 16,0 0 0-16,0 0 1 0,0 3-1 0,0-3 5 0,0 0-5 15,0 0 6-15,5 6-6 0,-5-6 32 0,0 0-32 16,3 5 33-16,1 0-33 0,-4-5 40 0,0 0-40 16,0 7 40-16,2 0-40 0,-2-7 56 0,0 0-56 0,0 10 56 15,0 0-56-15,0-10 55 0,0 0-55 0,0 21 56 16,0 6-56-16,0-27 56 0,0 0-56 0,0 29 57 15,0 5-57-15,0-34 39 0,0 0-39 0,0 36 40 16,0 2-40-16,0-38 35 0,0 0-35 0,1 36 36 16,5 0-36-16,-6-36 15 0,0 0-15 0,3 31 15 15,2-5-15-15,-5-26 12 0,0 0-12 0,6 25 13 16,1-2-13-16,-7-23 1 0,0 0-1 0,1 18 1 16,3-4-1-16,-4-14-51 0,0 0 51 0,3 12-50 15,-1-5 50-15,-2-7-147 0,0 0 147 0,4 5-146 16,-1-1 146-16,-3-4-183 0,0 0 183 0,3-6-183 15,-1-6 183-15,5-5-469 0</inkml:trace>
  <inkml:trace contextRef="#ctx0" brushRef="#br0" timeOffset="50075.762">8150 17578 561 0,'3'-5'0'0,"-3"5"26"0,0 0-26 0,2-5 26 16,1-3-26-16,-3 8 8 15,0 0-8-15,4-4 8 0,-4 1-8 0,0 3 10 0,0 0-10 0,0 0 11 16,0 0-11-16,0 0 32 0,0 0-32 0,0 0 32 16,0 3-32-16,0-3 49 0,0 0-49 0,0 0 50 15,0 4-50-15,0-4 58 0,0 0-58 0,0 0 59 16,5 3-59-16,-5-3 57 0,0 0-57 0,7 2 57 16,3-1-57-16,-10-1 57 0,0 0-57 0,16 0 58 15,7 0-58-15,-23 0 39 0,0 0-39 0,29 0 40 16,8 0-40-16,-37 0 41 0,0 0-41 0,38 0 41 15,1 0-41-15,-39 0 40 0,0 0-40 0,33 2 40 0,-2 0-40 16,-31-2 16-16,0 0-16 0,28 2 17 0,-5-2-17 16,-23 0 21-16,0 0-21 0,21 1 21 0,-8 1-21 15,-13-2-16-15,0 0 16 0,16 2-15 0,-2-1 15 0,-14-1-152 16,0 0 152-16,12 2-152 0,0-2 152 0,-12 0-135 16,0 0 135-16,13-3-134 0,-3-4 134 0,14-3-560 15</inkml:trace>
  <inkml:trace contextRef="#ctx0" brushRef="#br0" timeOffset="50757.592">8421 17811 483 0,'0'-6'0'0,"0"6"54"0,0 0-54 0,0-7 54 16,0-2-54-16,0 9 21 0,0 0-21 0,4-5 21 16,-4 2-21-16,3 1 0 0,3 0 0 0,-3 0 1 15,2 1-1-15,1-1 0 0,0 2 0 0,0 0 1 16,-3-2-1-16,1 2 11 0,-3-1-11 0,-1 1 11 15,7-6-11-15,-7 6 45 0,6-5-45 0,-6 5 45 16,3-3-45-16,-3 3 49 0,5 0-49 0,-5 0 49 16,4 0-49-16,-1 0 48 0,3 0-48 0,-3 0 48 0,-3 0-48 15,0 0 43-15,5 3-43 0,-5-3 43 0,5 2-43 16,-1 0 47-16,1-1-47 0,2 3 48 0,-3-1-48 0,4 4 36 16,1 2-36-16,-4-1 36 0,-1 3-36 0,-4-11 34 15,0 0-34-15,5 18 34 0,2 8-34 0,-7-26 32 16,0 0-32-16,5 24 33 0,-1 2-33 0,-4-26 13 15,0 0-13-15,0 25 14 0,0 3-14 0,0-28 6 16,0 0-6-16,-4 24 7 0,-1-4-7 0,5-20 9 16,0 0-9-16,-4 19 9 0,-4-3-9 0,-1 1 3 15,0-2-3-15,6-8 3 0,3-5-3 0,0-2 11 0,0 0-11 16,-12 8 11-16,-6 4-11 0,1 4 3 16,-1 3-3-16,6-9 4 0,0-5-4 0,12-5 2 0,0 0-2 15,-9 3 3-15,4-1-3 0,5-2 10 0,0 0-10 16,-3 0 11-16,-1 0-11 0,4 0 3 0,0 0-3 0,0 0 4 15,-3 0-4-15,3 0 6 0,0 0-6 0,0 0 6 16,-6 2-6-16,6-2 7 0,0 0-7 16,-3 0 8-16,-2 0-8 0,5 0 7 0,0 0-7 0,-4 0 8 15,2 2-8-15,2-2 38 0,0 0-38 0,0 0 39 16,-3 0-39-16,6 0 41 0,3 0-41 0,2 1 41 16,8 1-41-16,1 1 34 0,10 1-34 0,2-1 34 15,4 1-34-15,-33-4 25 0,0 0-25 0,44 3 26 16,6 1-26-16,-50-4 4 0,0 0-4 0,60 1 5 15,4-1-5-15,-5-1-123 0,1-5 123 0,-1-9-123 16,-5-7 123-16,-54 22-95 0,0 0 95 0,115-38-967 0,-230 76 967 0</inkml:trace>
  <inkml:trace contextRef="#ctx0" brushRef="#br0" timeOffset="59869.606">14014 14562 158 0,'0'0'0'0,"0"0"0"15,0 0 0-15,0 0 70 0,0 0-70 0,0 0 70 0,0 0-70 16,0 0 74-16,0 0-74 0,0 0 75 0,0 0-75 15,0 0 74-15,0 0-74 0,0 0 74 0,0 0-74 16,0 0 74-16,0 0-74 0,0 0 74 16,0 0-74-16,0 0 66 0,0 0-66 0,0 0 67 0,0 0-67 0,0 0 54 15,0 0-54-15,0 0 54 0,0 0-54 0,0 0 45 16,0 0-45-16,0 0 46 0,0 0-46 0,0 0 47 16,0 0-47-16,0 0 48 0,0 0-48 0,0 0 36 15,10 17-36-15,0 3 36 0,4 8-36 0,-14-28 15 16,0 0-15-16,21 49 16 0,4 18-16 0,-25-67 32 0,0 0-32 15,38 100 32-15,14 28-32 0,-52-128 17 0,0 0-17 16,47 125 17-16,4 7-17 0,-16-31 47 0,-7-17-47 16,-6-12 47-16,3-15-47 0,-25-57 50 15,0 0-50-15,17 56 50 0,-1-5-50 0,-16-51 48 0,0 0-48 0,14 30 48 16,-6-13-48-16,-8-17 49 16,0 0-49-16,9 13 49 0,3-6-49 0,-12-7 12 0,0 0-12 0,14 0 13 15,2-7-13-15,-16 7 33 0,0 0-33 0,14-18 33 16,-2-12-33-16,-12 30 17 0,0 0-17 0,12-34 17 15,0-7-17-15,-12 41 27 0,0 0-27 0,9-48 27 16,0-7-27-16,-9 55 22 0,0 0-22 0,9-61 22 16,-1-10-22-16,-8 71 9 0,0 0-9 0,9-78 10 15,-2-10-10-15,-7 88 5 0,0 0-5 0,5-72 5 16,0 7-5-16,-5 65 13 0,0 0-13 0,4-44 14 16,-1 13-14-16,-3 31 14 0,0 0-14 0,2-29 15 15,0 3-15-15,-2 26 24 0,0 0-24 0,2-22 25 0,-2 5-25 16,0 17 3-16,0 0-3 0,0-16 3 0,-2 4-3 15,2 12 7-15,0 0-7 0,-2-12 7 0,0 0-7 0,2 12 1 16,0 0-1-16,-3-12 1 0,3 2-1 0,0 10 2 16,0 0-2-16,0-9 3 0,0 2-3 0,0 7 1 15,0 0-1-15,0-5 2 0,3 2-2 0,-3 3 1 16,0 0-1-16,0-4 2 0,0 3-2 0,0 1 0 16,0 0 0-16,0 0 0 0,0-4 0 0,0 4 0 15,0 0 0-15,0 0 0 0,0 0 0 0,0 0 0 16,0 0 0-16,0 0 0 0,0 0 0 0,0 0-6 15,0 0 6-15,0 0-6 0,4-1 6 0,-4 1-4 16,0 0 4-16,7-2-3 0,1-2 3 0,-8 4-2 16,0 0 2-16,11-1-2 0,3-4 2 0,-14 5-5 0,0 0 5 15,16-4-5-15,1 1 5 0,-17 3-7 0,0 0 7 16,17 0-6-16,4 0 6 0,-21 0-3 0,0 0 3 0,21 1-3 16,0 3 3-16,-21-4-6 0,0 0 6 0,21 2-6 15,2-1 6-15,-23-1-49 0,0 0 49 0,21 0-48 16,-4-1 48-16,-17 1-110 0,0 0 110 0,16-2-110 15,-2 0 110-15,-14 2-202 0,0 0 202 0,14-5-201 16,1-4 201-16,11-4-914 0</inkml:trace>
  <inkml:trace contextRef="#ctx0" brushRef="#br0" timeOffset="60304.309">15407 15022 953 0,'0'0'0'0,"-10"-8"0"0,-9-8 0 0,13 11 93 15,6 5-93-15,0 0 94 0,4 4-94 0,-1-1 73 16,3 1-73-16,-3-3 74 0,2 1-74 0,-5-2 24 0,2 2-24 16,-2-2 25-16,0 0-25 0,0 0 0 0,2 3 0 15,-2-3 0-15,5 2 0 0,-5-2 2 0,4 0-2 16,1 0 2-16,-2 0-2 0,1 0 35 0,3 2-35 0,1-2 36 16,3 0-36-16,-11 0 18 15,0 0-18-15,17 0 18 0,8 0-18 0,-25 0 42 0,0 0-42 0,31 0 43 16,11 1-43-16,-9 1 33 0,2 0-33 0,-6-2 33 15,1 0-33-15,5 0 22 0,7-2-22 0,-27 2 22 16,-9 0-22-16,-1 0 2 0,-2 2-2 0,1-2 2 16,1 0-2-16,-2 0-29 0,3-2 29 0,-3 2-29 15,1 0 29-15,-4 0-105 0,0 0 105 0,0 0-104 16,0 0 104-16,0 0-195 0,0 0 195 0,0 0-194 16,-2 3 194-16,0 3-634 0</inkml:trace>
  <inkml:trace contextRef="#ctx0" brushRef="#br0" timeOffset="60550.155">15254 15370 763 0,'0'0'0'0,"12"-5"0"0,9-2 0 0,-21 7 90 15,0 0-90-15,12-5 90 0,-3 3-90 0,-9 2 69 16,0 0-69-16,17 2 69 0,1 3-69 0,-18-5 58 15,0 0-58-15,24 4 59 0,8 1-59 0,-32-5 13 16,0 0-13-16,36 8 13 0,6 1-13 0,-42-9 22 0,0 0-22 16,45 10 22-16,4 2-22 0,-5 0-74 15,-3-2 74-15,-6 2-73 0,-2 2 73 0,-33-14-133 0,0 0 133 16,39 14-133-16,-1 1 133 0,35 14-548 0</inkml:trace>
  <inkml:trace contextRef="#ctx0" brushRef="#br0" timeOffset="61350.373">16712 14726 897 0,'0'0'0'0,"0"3"0"15,-2 1 0-15,2-4 82 0,0 0-82 0,0 0 82 16,0 0-82-16,0 0 35 0,0 0-35 0,0 0 35 16,0 0-35-16,0 0 10 0,0 0-10 0,0 0 10 15,0 0-10-15,0 0 30 0,0 0-30 0,0 0 30 16,0 0-30-16,0 0 55 0,0 0-55 0,0 0 55 0,0 0-55 15,0 0 65-15,0 0-65 0,0 0 65 0,0 0-65 16,0 0 53-16,0 0-53 0,0 0 54 0,0 0-54 16,0 0 40-16,0 0-40 0,0 0 41 0,0 0-41 15,0 0 35-15,0 0-35 0,0 0 36 0,0 0-36 16,0 0 22-16,0 0-22 0,0 8 23 0,-1 6-23 0,1-14 18 16,0 0-18-16,0 33 18 0,-4 15-18 0,4-2 18 15,0 2-18-15,0-9 18 0,4-6-18 0,-3 3 24 16,6 0-24-16,-5 3 25 0,2 1-25 0,-4-40 31 15,0 0-31-15,3 44 31 0,-3 6-31 0,0-50 20 16,0 0-20-16,4 44 20 0,1-1-20 0,-2-7 18 16,-3-5-18-16,2-10 19 0,0-9-19 0,-1 0 5 15,-1-6-5-15,0 0 5 0,0-3-5 0,0 0-2 16,4 1 2-16,-4-4-1 0,0 0 1 0,0 0-53 0,0 0 53 16,0 0-52-16,0 0 52 0,0 0-96 0,0 0 96 15,-9-17-96-15,-1-12 96 0,10 29-87 0,0 0 87 0,-11-42-87 16,-3-11 87-16,-10-41-1082 0</inkml:trace>
  <inkml:trace contextRef="#ctx0" brushRef="#br0" timeOffset="61700.364">16252 14824 897 0,'0'0'0'0,"16"0"0"0,5 1 0 16,-21-1 59-16,0 0-59 0,8 2 60 15,-8-2-60-15,0 0 35 0,0 0-35 0,7-2 36 0,4-3-36 16,-11 5 3-16,0 0-3 0,29-8 4 0,15-1-4 0,1-1 1 16,1 0-1-16,1 3 1 0,1-2-1 0,-2 6 6 15,-3-2-6-15,-3-1 7 0,-1 0-7 0,-39 6 14 16,0 0-14-16,47-4 15 0,3 1-15 15,-1 3 50-15,-2 1-50 0,-14 1 51 0,-8 0-51 0,-25-2 56 16,0 0-56-16,29 3 56 0,3 2-56 0,-32-5 38 16,0 0-38-16,26 6 38 0,-2 0-38 0,-24-6 6 15,0 0-6-15,21 7 6 0,-9-2-6 0,-12-5-70 16,0 0 70-16,11 7-69 0,-3-2 69 0,-8-5-168 0,0 0 168 16,7 6-167-16,-3-1 167 0,-4-5-185 0,0 0 185 15,-9 19-184-15,-3 6 184 0,-9 20-341 0</inkml:trace>
  <inkml:trace contextRef="#ctx0" brushRef="#br0" timeOffset="62098.469">16871 14753 438 0,'0'0'0'0,"12"11"0"15,5 1 0-15,-17-12 111 0,0 0-111 0,4 1 111 16,-8-2-111-16,4 1 86 0,0 0-86 0,-3-4 86 0,-1 1-86 16,4 3 61-16,0 0-61 0,-1-2 61 0,-3-1-61 15,4 3 45-15,0 0-45 0,0 0 46 0,-3-4-46 16,3 4 47-16,0 0-47 0,0 0 47 0,0 0-47 16,0 0 35-16,0 0-35 0,0 0 36 0,0 0-36 0,0 0 39 15,0 0-39-15,0 0 40 0,0 5-40 0,0-5 45 16,0 0-45-16,1 14 45 0,5 7-45 0,-6-21 46 15,0 0-46-15,5 32 47 0,5 11-47 16,-10-43 53-16,0 0-53 0,9 48 54 0,1 7-54 0,-10-55 60 16,0 0-60-16,7 60 60 0,-3 5-60 0,-4-65 57 15,0 0-57-15,5 63 57 0,-3 2-57 0,-2-65 45 16,0 0-45-16,3 52 46 0,1-8-46 0,-4-44 7 16,0 0-7-16,0 36 7 0,3-8-7 0,-3-28-86 0,0 0 86 15,2 22-86-15,1-8 86 0,-3-14-210 0,0 0 210 16,0-5-210-16,2-18 210 0,2-4-882 0</inkml:trace>
  <inkml:trace contextRef="#ctx0" brushRef="#br0" timeOffset="62664.644">18003 14022 987 0,'0'0'0'0,"-12"5"0"0,-6 4 0 0,18-9 102 16,0 0-102-16,-12 7 103 0,7-2-103 0,5-5 71 16,0 0-71-16,-7 8 72 0,2 1-72 0,5-9 34 15,0 0-34-15,-14 19 35 0,-7 6-35 0,21-25 5 0,0 0-5 16,-21 24 5-16,0 0-5 0,21-24 38 16,0 0-38-16,-21 33 39 0,-5 5-39 0,26-38 28 0,0 0-28 15,-21 41 28-15,2 3-28 0,19-44 24 0,0 0-24 16,-17 50 25-16,-1 3-25 0,6-3 27 15,3-4-27-15,4-14 27 0,0-11-27 0,1 6 13 0,4 1-13 16,0 10 14-16,0 6-14 0,0-44 19 0,0 0-19 0,6 51 20 16,1 6-20-16,-7-57 14 0,0 0-14 15,10 58 15-15,2 2-15 0,-12-60 16 0,0 0-16 0,21 72 17 16,7 9-17-16,-28-81 34 0,0 0-34 0,28 75 34 16,1-1-34-16,-29-74 18 0,0 0-18 0,34 65 18 15,-5-5-18-15,-6-21 41 0,-8-13-41 0,-2-9 42 16,-12-8-42-16,6 1 38 0,-3-2-38 0,3 11 38 15,2 5-38-15,-6-3 1 0,-1-2-1 0,0-4 1 16,1-1-1-16,-3-14-18 0,0 0 18 0,-12 25-18 16,-11 8 18-16,23-33-63 0,0 0 63 0,-29 31-62 0,-10 0 62 15,39-31-179-15,0 0 179 0,-36 25-178 16,-3-1 178-16,-36 26-1040 0</inkml:trace>
  <inkml:trace contextRef="#ctx0" brushRef="#br0" timeOffset="66661.729">18097 16146 225 0,'0'0'0'0,"-3"-3"0"0,-3-4 0 0,6 7 43 15,0 0-43-15,0 0 44 0,0-3-44 0,0 3 39 16,0 0-39-16,0 0 39 0,0 0-39 0,0 0 53 15,0 0-53-15,0 0 53 0,0 0-53 0,0 0 81 0,0 0-81 16,0 0 81-16,0 0-81 0,0 0 100 16,0 0-100-16,0 0 100 0,-5 3-100 0,5-3 102 0,0 0-102 15,-3 2 102-15,3-1-102 0,0-1 87 0,0 0-87 0,-7 2 88 16,-2 2-88-16,9-4 73 0,0 0-73 0,-9 3 73 16,1 2-73-16,8-5 62 15,0 0-62-15,-13 5 62 0,-1 2-62 0,14-7 41 0,0 0-41 0,-14 7 41 16,1 0-41-16,13-7 41 0,0 0-41 0,-16 10 42 15,0 2-42-15,16-12 17 0,0 0-17 0,-15 10 17 16,1 1-17-16,14-11 20 0,0 0-20 0,-14 12 20 16,1 1-20-16,13-13 15 0,0 0-15 0,-12 14 16 15,-2-2-16-15,14-12 16 0,0 0-16 0,-12 14 17 16,2 1-17-16,10-15 15 0,0 0-15 0,-11 16 16 16,-1-3-16-16,12-13 9 0,0 0-9 0,-9 16 10 15,1 1-10-15,8-17 25 0,0 0-25 0,-9 19 26 16,0 1-26-16,9-20 29 0,0 0-29 0,-9 21 29 15,2 1-29-15,7-22 13 0,0 0-13 0,-5 21 13 0,-2-3-13 16,7-18 12-16,0 0-12 0,-1 21 13 0,1 0-13 16,0-21 16-16,0 0-16 0,0 20 17 0,0-1-17 15,0-19 3-15,0 0-3 0,3 21 4 0,2-1-4 0,-5-20 12 16,0 0-12-16,4 21 13 0,1 1-13 0,-5-22 8 16,0 0-8-16,7 22 9 0,2-1-9 0,-9-21 8 15,0 0-8-15,14 22 9 0,-2-1-9 0,-12-21 3 16,0 0-3-16,14 18 4 0,0 0-4 0,-14-18-6 15,0 0 6-15,14 15-6 0,1 0 6 0,1-1-17 16,1-2 17-16,-4-2-17 0,-5-3 17 0,4 0-35 16,1-4 35-16,-1 3-34 0,-2-3 34 0,3 2-6 0,-1 0 6 15,0-1-5-15,-2-3 5 0,1-1-36 16,-1 0 36-16,1 0-36 0,3-1 36 0,-4-3-5 0,2-1 5 16,-1 3-5-16,-1 1 5 0,-10 1-10 15,0 0 10-15,12-2-10 0,4 0 10 0,-16 2-4 0,0 0 4 16,17-5-4-16,1-2 4 0,-18 7 0 0,0 0 0 15,14-8 0-15,2-1 0 0,-16 9 7 0,0 0-7 0,12-10 8 16,2-2-8-16,-14 12 34 0,0 0-34 0,12-12 35 16,0-2-35-16,-12 14 5 0,0 0-5 0,11-17 5 15,-1-2-5-15,-10 19 18 0,0 0-18 0,10-27 18 16,-1-7-18-16,-9 34 3 0,0 0-3 0,9-36 4 16,0-5-4-16,-9 41 3 0,0 0-3 0,5-38 3 15,0 0-3-15,-5 38 1 0,0 0-1 0,3-31 2 16,-1 4-2-16,-2 27 9 0,0 0-9 0,4-22 9 0,-4 4-9 15,0 18 22-15,0 0-22 0,0-13 23 0,-4 1-23 16,4 12 38-16,0 0-38 0,-2-9 38 0,1 4-38 16,1 5 37-16,0 0-37 0,-2-5 37 0,2 2-37 15,0 3 24-15,0 0-24 0,-3-7 25 0,-1 2-25 0,4 5 10 16,0 0-10-16,-5-9 11 0,0 0-11 0,5 9 6 16,0 0-6-16,-7-10 6 0,-2 0-6 0,9 10 0 15,0 0 0-15,-9-10 0 0,0-2 0 0,9 12-7 16,0 0 7-16,-12-11-6 0,0 1 6 0,12 10-35 15,0 0 35-15,-14-12-34 0,-5-2 34 0,19 14-75 16,0 0 75-16,-24-17-74 0,-4-2 74 0,28 19-203 16,0 0 203-16,-40-22-203 0,-6-4 203 0,46 26-124 15,0 0 124-15,-55-25-123 0,-5-4 123 0,-56-26-995 0</inkml:trace>
  <inkml:trace contextRef="#ctx0" brushRef="#br0" timeOffset="67461.136">18104 12898 639 0,'0'0'0'16,"-3"-3"0"-16,-3 1 0 0,6 2 38 0,6-3-38 0,-3 1 38 16,2 2-38-16,-1 0 5 0,1 0-5 0,-2 0 5 15,-1 0-5-15,-2 0 0 0,4 2 0 0,-4-2 1 16,0 0-1-16,0 0 33 0,0-4-33 0,0 4 33 16,0-3-33-16,0 3 55 0,0 0-55 0,0 0 55 15,0 0-55-15,0 0 60 0,0 0-60 0,0 0 60 16,0 0-60-16,0 0 58 0,0 0-58 0,0 0 59 15,0 0-59-15,0 0 63 0,0 0-63 0,0 0 64 16,0 0-64-16,0 0 46 0,0 0-46 0,0 0 47 0,0 0-47 16,0 0 32-16,0 0-32 0,0 0 32 0,0 0-32 15,0 0 8-15,0 3-8 0,0-3 8 0,0 4-8 16,0-4 6-16,0 0-6 0,3 12 6 0,-3 8-6 16,0-20 22-16,0 0-22 0,4 34 22 0,1 11-22 0,-5-45 6 15,0 0-6-15,5 48 6 0,2 5-6 16,-7-53 16-16,0 0-16 0,5 53 17 0,1 0-17 15,-6-53 23-15,0 0-23 0,6 48 24 0,-4-2-24 0,-2-46 7 16,0 0-7-16,4 38 8 0,1-9-8 0,-5-29 17 16,0 0-17-16,3 24 17 0,1-7-17 0,-4-17-4 15,0 0 4-15,0 16-4 0,0-8 4 0,0-8-61 0,0 0 61 16,0 7-60-16,0-2 60 0,0-5-92 0,0 0 92 16,0 0-91-16,-4-5 91 0,4 5-188 0,0 0 188 0,-5-12-188 15,-2-3 188-15,-5-16-604 0</inkml:trace>
  <inkml:trace contextRef="#ctx0" brushRef="#br0" timeOffset="67795.987">17890 13474 774 0,'0'0'0'0,"12"-7"0"16,9-3 0-16,-21 10 96 0,0 0-96 0,5-4 97 15,-5 6-97-15,0-2 77 0,0 0-77 0,0 0 77 16,0 0-77-16,0 0 49 0,0 0-49 0,7 0 50 16,-2 2-50-16,-5-2 20 0,0 0-20 0,14 0 20 0,5-2-20 15,-19 2 52-15,0 0-52 0,18-2 52 0,4 2-52 0,-22 0 26 16,0 0-26-16,25-3 26 0,1 3-26 16,-26 0 47-16,0 0-47 0,28 0 47 0,0 0-47 0,-28 0 40 15,0 0-40-15,28 0 41 0,1 0-41 0,-29 0 16 16,0 0-16-16,30 0 17 0,-1-2-17 0,-29 2 37 15,0 0-37-15,25-2 38 0,-3 1-38 0,-22 1 12 16,0 0-12-16,21-2 13 0,-8 2-13 16,-13 0 5-16,0 0-5 0,10 0 6 0,-3 0-6 0,-7 0-34 15,0 0 34-15,5 0-33 0,-1 0 33 0,-4 0-110 16,0 0 110-16,0 0-109 0,1 3 109 0,1 1-1000 16</inkml:trace>
  <inkml:trace contextRef="#ctx0" brushRef="#br0" timeOffset="68428.105">18090 13722 1311 0,'0'0'0'0,"4"-2"0"0,3-1 0 0,-2-2 0 16,0 0 0-16,2 0-15 0,-5 1 15 0,5-1-14 0,1-2 14 16,-8 7-44-16,0 0 44 0,13-8-43 0,1-4 43 15,-14 12-42-15,0 0 42 0,15-11-41 0,-1 1 41 16,-14 10-1-16,0 0 1 0,16-7 0 16,1-3 0-16,-17 10 15 0,0 0-15 0,14-5 16 0,4 1-16 15,-18 4 53-15,0 0-53 0,15-1 53 0,-1 1-53 0,-14 0 47 16,0 0-47-16,19 3 47 0,-1 2-47 0,-3 2 37 15,-1 2-37-15,-5-4 37 0,-2-2-37 0,0 2 35 16,0 0-35-16,-3 1 35 0,-3-5-35 0,3 3 0 16,-3 3 0-16,1-4 1 0,-2 0-1 0,0-3 11 15,0 0-11-15,-3 18 11 0,-4 7-11 0,7-25 1 16,0 0-1-16,-14 29 1 0,-4 4-1 0,18-33 0 0,0 0 0 16,-22 34 1-16,-6 1-1 0,28-35 3 0,0 0-3 15,-23 27 3-15,2-3-3 0,21-24 10 0,0 0-10 0,-19 20 11 16,2-2-11-16,17-18 24 0,0 0-24 0,-14 13 25 15,0-1-25-15,14-12 7 0,0 0-7 16,-11 11 7-16,3-5-7 0,8-6 5 0,0 0-5 0,-6 7 5 16,0-2-5-16,6-5 31 0,0 0-31 0,-6 4 31 15,1-1-31-15,5-3 4 0,0 0-4 0,-3 2 4 16,-3-2-4-16,6 0 25 0,0 0-25 0,-3 0 26 16,-1 0-26-16,4 0 31 0,0 0-31 0,-3 0 31 15,1 0-31-15,2 0 2 0,0 0-2 0,0 0 2 16,2-7-2-16,-2 7 8 0,0 0-8 0,9-7 8 15,6-3-8-15,-15 10 3 0,0 0-3 0,21-10 4 16,4-2-4-16,-25 12 0 0,0 0 0 0,31-9 1 16,7 2-1-16,-38 7-1 0,0 0 1 0,39-5 0 15,2 3 0-15,-41 2-62 0,0 0 62 0,39 0-61 0,-3 2 61 16,-36-2-176-16,0 0 176 0,35 5-175 0,0 4 175 0,36 5-908 16</inkml:trace>
  <inkml:trace contextRef="#ctx0" brushRef="#br0" timeOffset="69695.646">19107 14125 359 0,'0'0'0'0,"0"0"0"16,0 0 0-16,0 0 11 0,0 0-11 0,0 0 11 15,-5-5-11-15,5 5 42 0,0 0-42 0,-3-4 43 16,1-1-43-16,2 5 73 0,0 0-73 0,-3-3 74 0,-1-3-74 16,4 6 104-16,0 0-104 0,-5-3 105 0,1 0-105 15,4 3 85-15,0 0-85 0,-8-4 85 0,1 2-85 0,7 2 57 16,0 0-57-16,-11-1 58 0,1-1-58 15,10 2 31-15,0 0-31 0,-14 0 31 0,-2 2-31 0,-1 1 8 16,-1 2-8-16,6-3 9 0,5 0-9 0,0-1 10 16,0 3-10-16,-12 6 11 0,-9 4-11 0,28-14 3 15,0 0-3-15,-26 14 4 0,0-1-4 0,26-13 6 16,0 0-6-16,-35 17 6 0,-3 4-6 0,38-21 22 16,0 0-22-16,-32 17 22 0,6-3-22 0,4 0 12 15,1-1-12-15,5-2 13 0,6-3-13 0,10-8 18 0,0 0-18 16,-16 17 18-16,-2 5-18 0,18-22 24 0,0 0-24 15,-17 21 25-15,5-2-25 0,12-19 7 0,0 0-7 16,-12 24 7-16,3 3-7 0,9-27 17 0,0 0-17 0,-9 24 17 16,2 0-17-16,2-1 8 0,0-1-8 0,1-5 9 15,1-5-9-15,1 0 3 0,-1 0-3 0,1 0 4 16,0 0-4-16,2 3 13 0,0 4-13 0,0-2 13 16,2-1-13-16,-2-16 32 0,0 0-32 0,5 25 33 15,-3 8-33-15,-2-33 1 0,0 0-1 0,7 32 2 16,-2 3-2-16,-5-35 21 0,0 0-21 0,7 34 21 15,2 2-21-15,-9-36 14 0,0 0-14 0,8 33 15 16,-2-1-15-16,1-5 9 0,0-1-9 0,-2-7 9 16,0-2-9-16,-5-17 17 0,0 0-17 0,5 21 17 15,2 6-17-15,-7-27 22 0,0 0-22 0,7 28 23 0,4-1-23 16,-11-27 14-16,0 0-14 0,8 33 15 16,3 1-15-16,-11-34 18 0,0 0-18 0,12 36 18 15,4 1-18-15,-16-37 15 0,0 0-15 0,15 36 15 0,5-1-15 16,-20-35 9-16,0 0-9 0,19 32 10 15,0-1-10-15,-19-31 25 0,0 0-25 0,19 27 26 0,-2-4-26 16,1-3-2-16,-4-4 2 0,-4-3-2 0,-3-7 2 0,4 0-58 16,3 0 58-16,-2-1-57 0,-2-2 57 0,4 1-102 15,4-3 102-15,-1-1-102 0,2 0 102 0,2-1-173 16,0-5 173-16,0 0-173 0,3-3 173 0,-24 9-132 16,0 0 132-16,25-15-131 0,3-8 131 0,26-14-618 0</inkml:trace>
  <inkml:trace contextRef="#ctx0" brushRef="#br0" timeOffset="70804.171">19114 14666 113 0,'0'0'0'0,"0"0"0"0,-1 5 0 0,-1 0-25 16</inkml:trace>
  <inkml:trace contextRef="#ctx0" brushRef="#br0" timeOffset="71175.866">19128 14678 169 0,'0'0'0'0,"0"0"0"0,0 0 0 0,0 0 54 0,0 0-54 16,0 0 55-16,4 0-55 0,-4 0 66 0,0 0-66 15,0 0 67-15,5 0-67 0,-5 0 59 0,0 0-59 16,0 0 60-16,5-2-60 0,-5 2 52 0,0 0-52 0,0 0 53 16,4-1-53-16,-4 1 50 0,0 0-50 0,0 0 50 15,0 0-50-15,0 0 48 0,0 0-48 0,0 0 48 16,0 0-48-16,0 0 59 0,0 0-59 0,0 0 60 15,0 0-60-15,0 0 61 0,0 0-61 0,0 0 62 16,0 0-62-16,0 0 46 0,0 0-46 0,0 0 47 16,0 0-47-16,0 0 43 0,0 0-43 0,0 3 44 15,3 2-44-15,-3-5 41 0,0 0-41 0,2 23 41 16,2 9-41-16,-4-32 40 0,0 0-40 0,6 46 40 16,3 13-40-16,-9-59 46 0,0 0-46 0,5 60 46 0,4 6-46 15,-9-66 52-15,0 0-52 0,7 65 52 0,2 2-52 16,-9-67 60-16,0 0-60 0,9 62 60 0,-1-4-60 15,-8-58 74-15,0 0-74 0,9 46 74 0,-2-8-74 16,-7-38 38-16,0 0-38 0,5 31 38 0,-1-7-38 16,-4-24-19-16,0 0 19 0,5 19-18 0,-3-6 18 15,-2-13-131-15,0 0 131 0,1 7-131 0,-1-8 131 0,0 1-177 16,0 0 177-16,-3-21-176 0,-6-17 176 0,-3-20-874 16</inkml:trace>
  <inkml:trace contextRef="#ctx0" brushRef="#br0" timeOffset="71690.578">19569 14949 684 0,'0'0'0'0,"0"0"0"15,-7-9 0-15,7 9 81 0,0 0-81 0,0 0 82 0,0-3-82 16,0 3 69-16,0 0-69 0,0 0 70 0,4-2-70 15,-4 2 34-15,0 0-34 0,0 0 35 0,3 0-35 16,-3 0 33-16,0 0-33 0,0 0 34 0,4 2-34 0,-4-2 42 16,0 0-42-16,0 0 42 0,1 3-42 0,-1-3 50 15,0 0-50-15,0 0 51 0,6 2-51 0,-6-2 38 16,0 0-38-16,5 2 38 0,0-2-38 0,-5 0 40 16,0 0-40-16,11 1 41 0,4 3-41 0,-15-4 51 15,0 0-51-15,21 3 52 0,0-1-52 0,-21-2 42 16,0 0-42-16,28 3 42 15,3 1-42-15,-31-4 41 0,0 0-41 0,32 0 42 0,1 1-42 0,-33-1 5 16,0 0-5-16,29 0 5 0,1 0-5 0,-30 0 5 16,0 0-5-16,30 0 6 0,-4 2-6 0,-26-2-17 15,0 0 17-15,22 2-17 0,-1 0 17 0,-21-2-81 0,0 0 81 16,19 1-80-16,-6-1 80 0,-13 0-126 0,0 0 126 16,17 0-126-16,-5-1 126 0,18-1-890 0</inkml:trace>
  <inkml:trace contextRef="#ctx0" brushRef="#br0" timeOffset="72392.544">20163 14736 1289 0,'0'0'0'0,"-5"-5"0"0,1-2 0 0,4 7 85 16,0 0-85-16,0-3 85 0,2-1-85 0,-2 4 65 16,0 0-65-16,7-5 66 0,4 0-66 0,-11 5 34 15,0 0-34-15,12-7 35 0,4 1-35 0,-3 0 4 16,3 3-4-16,-5 0 5 0,-1 1-5 0,1-2 14 15,-3 1-14-15,3 1 15 0,1 2-15 0,-2 0 9 16,-1 2-9-16,-2 0 9 0,-2-1-9 0,2 3 26 0,0-1-26 16,-2 1 26-16,-1-1-26 0,1 4 2 0,0 0-2 15,-1 0 2-15,1-2-2 0,-5-5 12 0,0 0-12 16,5 15 13-16,4 7-13 0,-9-22 4 0,0 0-4 0,9 26 4 16,1 5-4-16,-10-31-42 0,0 0 42 15,7 33-41-15,-2-3 41 0,-3 1-38 0,-2 0 38 0,0-12-38 16,0-9 38-16,-3 2-28 15,-1 0 28-15,-6 9-28 0,-8 8 28 0,3 0-28 0,-3-2 28 0,6-8-28 16,7-5 28-16,5-14-3 0,0 0 3 0,-21 24-3 16,-5 7 3-16,26-31-4 0,0 0 4 0,-21 25-3 15,-5-1 3-15,26-24 0 0,0 0 0 0,-21 21 0 16,2-6 0-16,19-15 0 0,0 0 0 0,-16 14 1 16,4-5-1-16,12-9 1 0,0 0-1 0,-9 7 1 15,2-2-1-15,7-5 9 0,0 0-9 0,-5 3 9 16,1-1-9-16,4-2 15 0,0 0-15 0,-3 0 15 15,-1 0-15-15,4 0 39 0,0 0-39 0,-1-2 39 0,-3-1-39 16,4 3 6-16,0 0-6 0,0-5 6 0,0-1-6 16,0 6 30-16,0 0-30 0,4-6 30 0,1-3-30 0,-5 9 5 15,0 0-5-15,12-9 5 0,4-1-5 0,-16 10 4 16,0 0-4-16,19-5 5 0,5-2-5 0,-24 7-11 16,0 0 11-16,23-3-10 0,5 3 10 0,-28 0-59 15,0 0 59-15,26 3-58 0,2 4 58 0,-28-7-53 16,0 0 53-16,28 7-53 0,0 1 53 0,-28-8-67 15,0 0 67-15,27 7-67 0,3 0 67 0,-30-7-104 16,0 0 104-16,31 2-103 0,1-4 103 0,-32 2-152 16,0 0 152-16,33-7-151 0,0-5 151 0,33-7-542 15</inkml:trace>
  <inkml:trace contextRef="#ctx0" brushRef="#br0" timeOffset="72823.764">20512 14726 897 0,'0'0'0'0,"7"7"0"15,7 5 0-15,-14-12 143 0,0 0-143 0,1 3 144 16,-1-4-144-16,0 1 81 0,0 0-81 0,0 0 82 15,-1-7-82-15,1 7 40 0,0 0-40 0,0-4 40 0,1-1-40 16,-1 5 24-16,0 0-24 0,4-3 25 16,-1 1-25-16,-3 2 48 0,0 0-48 0,7 0 48 0,2 0-48 15,-9 0 73-15,0 0-73 0,14 5 74 0,7 2-74 16,-21-7 48-16,0 0-48 0,21 12 48 0,7 5-48 0,-28-17 40 16,0 0-40-16,27 19 40 0,5 2-40 15,-32-21 36-15,0 0-36 0,33 25 36 0,3 3-36 0,-36-28 3 16,0 0-3-16,39 34 3 0,3 4-3 0,-42-38 9 15,0 0-9-15,45 37 9 0,2 3-9 0,-47-40 1 16,0 0-1-16,42 39 1 0,-2-1-1 0,-11-9-35 16,-4-9 35-16,-6-2-35 0,-9-6 35 0,1-2-88 15,-2-5 88-15,-8 0-87 0,1-3 87 0,-2-2-140 0,0 0 140 16,-2-10-140-16,1-6 140 0,1 16-157 0,0 0 157 16,-9-27-157-16,-5-11 157 0,-9-27-767 0</inkml:trace>
  <inkml:trace contextRef="#ctx0" brushRef="#br0" timeOffset="73106.026">20909 14625 897 0,'0'0'0'0,"5"14"0"16,4 8 0-16,-9-22 99 0,0 0-99 0,0 3 99 15,-9-9-99-15,4 6 60 0,-2 0-60 0,2-4 61 16,1 1-61-16,-1 3 20 0,1 1-20 0,4-1 20 15,0 0-20-15,0 0 8 0,0 0-8 0,-10 18 8 0,-6 9-8 16,16-27 49-16,0 0-49 0,-17 39 49 16,-6 9-49-16,2 0 37 0,2 4-37 0,3-15 38 15,6-13-38-15,0 4 10 0,-1-4-10 0,-1 10 10 0,-4 4-10 0,4-6 33 16,3 1-33-16,2-16 33 0,2-7-33 0,5-10-1 16,0 0 1-16,-5 14-1 0,1 0 1 0,4-14-105 15,0 0 105-15,-1 10-104 0,-3-2 104 0,4-8-168 16,0 0 168-16,4-8-167 0,-3-14 167 0,6-9-637 15</inkml:trace>
  <inkml:trace contextRef="#ctx0" brushRef="#br0" timeOffset="73542.247">20872 14269 1043 0,'0'0'0'0,"5"-4"0"16,2-1 0-16,-7 5 41 0,0 0-41 0,6-3 42 16,-1 1-42-16,-5 2 15 0,0 0-15 0,9 0 15 15,1 0-15-15,-10 0 12 0,0 0-12 0,17 0 13 16,4 2-13-16,-21-2 12 0,0 0-12 0,23 7 12 15,7 3-12-15,-30-10 37 0,0 0-37 0,33 19 37 0,-2 6-37 16,-31-25 59-16,0 0-59 0,33 35 59 0,0 7-59 16,-3 0 67-16,-4 0-67 0,-9-9 67 15,-6-9-67-15,3 7 36 0,-2 3-36 0,0 9 37 0,2 5-37 16,-14-48 37-16,0 0-37 0,12 61 37 0,-3 10-37 16,0 4 38-16,1 6-38 0,-6-23 39 0,-4-12-39 0,0-46 33 15,0 0-33-15,-5 69 33 0,-4 9-33 0,9-78 38 16,0 0-38-16,-12 66 39 0,-2-5-39 0,5-21 3 15,5-20-3-15,-1-4 4 0,5-13-4 0,-1 2-13 16,-1-1 13-16,2-4-13 0,0 0 13 0,0 0-119 16,0 0 119-16,-7-12-119 0,-4-11 119 0,11 23-89 15,0 0 89-15,-3-44-89 0,-1-18 89 0,-1-44-1015 16</inkml:trace>
  <inkml:trace contextRef="#ctx0" brushRef="#br0" timeOffset="74073.4">21142 13931 875 0,'0'0'0'0,"7"-5"0"16,5-5 0-16,-12 10 34 0,0 0-34 0,18-14 35 16,6-3-35-16,-3 1-1 0,4 1 1 0,-8 7 0 0,0 2 0 15,-17 6-15-15,0 0 15 0,21-1-14 0,5 4 14 16,-26-3-26-16,0 0 26 0,30 9-26 0,1 4 26 16,-31-13 22-16,0 0-22 0,32 17 23 0,3 6-23 0,-35-23 77 15,0 0-77-15,29 25 78 0,-4 3-78 0,-25-28 70 16,0 0-70-16,22 27 70 0,-8 1-70 0,-2-3 40 15,-3-2-40-15,-4-8 40 0,-1-3-40 16,-4-12 3-16,0 0-3 0,-4 21 3 0,-4 6-3 0,8-27 1 16,0 0-1-16,-11 27 1 0,-5 4-1 0,16-31 0 15,0 0 0-15,-20 33 1 0,-8 1-1 0,28-34 19 16,0 0-19-16,-21 28 20 0,3-10-20 0,18-18 43 16,0 0-43-16,-14 16 44 0,4-4-44 0,10-12 22 15,0 0-22-15,-9 8 23 0,4-3-23 0,5-5 13 0,0 0-13 16,-3 7 13-16,1 0-13 0,2-7 18 0,0 0-18 15,10 9 19-15,8 1-19 0,-18-10 14 0,0 0-14 0,26 7 15 16,10-2-15-16,-36-5 25 0,0 0-25 0,35 3 26 16,4-3-26-16,-39 0-2 0,0 0 2 0,34 2-2 15,0-2 2-15,-34 0-74 0,0 0 74 0,26 2-73 16,-2 1 73-16,-24-3-156 0,0 0 156 0,17 5-155 16,-1 1 155-16,-16-6-164 0,0 0 164 0,16 10-164 15,0 4 164-15,17 10-511 0</inkml:trace>
  <inkml:trace contextRef="#ctx0" brushRef="#br0" timeOffset="74315.063">21695 15016 897 0,'0'0'0'0,"1"-7"0"0,3-7 0 0,-4 14-209 16,0 0 209-16,5-21-209 0,7-4 209 0,-12 25-101 0,0 0 101 16,9-34-100-16,1-4 100 0,10-32-124 0</inkml:trace>
  <inkml:trace contextRef="#ctx0" brushRef="#br0" timeOffset="75023.84">22398 14666 1188 0,'0'0'0'0,"-10"-3"0"16,-6-2 0-16,16 5 102 0,0 0-102 0,-14-6 102 15,0 3-102-15,14 3 59 0,0 0-59 0,-14-3 59 0,2 1-59 16,12 2-1-16,0 0 1 0,-19-4-1 0,-2-1 1 16,-2 2-39-16,-3 1 39 0,14 2-39 0,2 0 39 15,-1 0-4-15,-3 0 4 0,6 2-4 0,2 1 4 0,-4 2 0 16,-9 4 0-16,3 1 0 0,-1 2 0 0,17-12 7 15,0 0-7-15,-25 23 7 0,-3 4-7 0,28-27 18 16,0 0-18-16,-26 38 19 0,0 10-19 16,26-48 4-16,0 0-4 0,-21 49 4 0,4 4-4 0,17-53 14 15,0 0-14-15,-12 52 15 0,8-4-15 0,4-48 0 16,0 0 0-16,7 41 1 0,5-5-1 0,2-9-35 16,5-6 35-16,4-11-34 0,-2-5 34 0,2-8-53 15,1-8 53-15,2-2-53 0,2-8 53 0,-28 21-38 16,0 0 38-16,33-37-38 0,7-13 38 0,-40 50-20 0,0 0 20 15,47-76-20-15,7-19 20 0,-54 95-6 0,0 0 6 0,40-93-6 16,-5-6 6-16,-35 99 8 0,0 0-8 0,21-98 9 16,-9-1-9-16,-12 99 35 0,0 0-35 0,5-83 36 15,-6 13-36-15,1 70 48 0,0 0-48 0,-4-51 48 16,-4 17-48-16,8 34 53 0,0 0-53 0,-6-23 53 16,-2 15-53-16,8 8 54 0,0 0-54 0,-7-9 55 15,1 6-55-15,6 3 34 0,0 0-34 0,-8-4 34 16,1 3-34-16,7 1 25 0,0 0-25 0,-7 0 26 15,1 0-26-15,6 0 0 0,0 0 0 0,-1 0 0 16,-3-2 0-16,4 2 5 0,0 0-5 0,-3-2 5 16,1 0-5-16,2 2-2 0,0 0 2 0,0 0-1 15,0 0 1-15,0 0-11 0,0 0 11 0,2 19-11 16,5 9 11-16,-7-28-35 0,0 0 35 0,7 51-34 16,3 16 34-16,-10-67-5 0,0 0 5 0,9 75-5 15,1 14 5-15,-10-89-6 0,0 0 6 0,14 113-5 0,-2 19 5 16,1-32-8-16,1-15 8 0,0-26-8 0,1-20 8 15,-6-8-43-15,0-12 43 0,-1-7-43 0,-1-7 43 0,0-2-176 16,0-1 176-16,2-4-176 0,3-3 176 0,-12 5-159 16,0 0 159-16,11-22-159 0,1-12 159 0,12-26-537 15</inkml:trace>
  <inkml:trace contextRef="#ctx0" brushRef="#br0" timeOffset="75339.231">22491 14646 1110 0,'0'0'0'16,"7"-2"0"-16,3 0 0 0,-6 0 160 0,-3 2-160 15,-1 0 161-15,6 0-161 0,-6 0 107 0,0 0-107 0,0 0 107 16,3-1-107-16,-3 1 65 0,5-5-65 0,-5 5 66 16,4-4-66-16,-1 4 33 0,2 2-33 0,1-2 33 15,-1 0-33-15,2 0 30 0,-4 2-30 0,4 1 30 16,0 0-30-16,5 6 8 0,1 5-8 0,4 5 8 15,1 3-8-15,-18-22 19 0,0 0-19 0,24 36 20 16,4 10-20-16,-28-46 14 0,0 0-14 0,31 51 15 16,4 9-15-16,-35-60-9 0,0 0 9 0,33 53-8 15,-2-1 8-15,-31-52-45 0,0 0 45 0,30 41-45 16,-2-7 45-16,-7-8-95 0,-4-9 95 0,-3-3-94 0,-7-4 94 16,-7-10-187-16,0 0 187 0,9-7-187 15,-2-12 187-15,-7 19-162 0,0 0 162 0,0-32-161 0,-2-16 161 16,-3-33-645-16</inkml:trace>
  <inkml:trace contextRef="#ctx0" brushRef="#br0" timeOffset="75605.992">22846 14625 919 0,'0'0'0'0,"5"2"0"0,4 1 0 0,-9-3 157 16,0 0-157-16,0 0 158 0,-2 2-158 0,2-2 91 15,0 0-91-15,-5 0 91 0,2-2-91 0,3 2 49 0,0 0-49 16,-9 0 49-16,2 0-49 0,7 0 36 0,0 0-36 16,-9 0 37-16,0 0-37 0,9 0 47 0,0 0-47 0,-12 4 47 15,0-1-47-15,12-3 52 0,0 0-52 0,-21 17 52 16,-3 7-52-16,24-24 33 0,0 0-33 0,-23 38 33 16,-1 11-33-16,24-49-1 0,0 0 1 0,-21 54-1 15,0 4 1-15,3-7-131 0,3-5 131 16,3-8-131-16,5-9 131 0,7-29-130 0,0 0 130 0,-11 16-129 15,2-11 129-15,-13 15-904 0</inkml:trace>
  <inkml:trace contextRef="#ctx0" brushRef="#br0" timeOffset="80436.683">23226 14776 169 0,'0'0'0'0,"10"1"0"0,6 3 0 0,-16-4 13 15,0 0-13-15,5 2 14 0,-5-4-14 0,0 2 33 16,0 0-33-16,0 0 33 0,-5-4-33 0,5 4 36 16,0 0-36-16,0 0 37 0,-4-1-37 0,4 1 31 0,0 0-31 15,0 0 31-15,-3 0-31 0,3 0 38 0,0 0-38 16,0 0 39-16,-3 0-39 0,3 0 39 0,0 0-39 15,-4 0 39-15,1 0-39 0,3 0 67 0,0 0-67 0,-6 1 68 16,1 1-68-16,5-2 63 0,0 0-63 0,-5 2 63 16,0 0-63-16,5-2 75 0,0 0-75 15,-4 1 76-15,-5 1-76 0,9-2 61 0,0 0-61 0,-5 2 62 32,0-2-62-32,5 0 59 0,0 0-59 0,-2 1 59 0,-1-1-59 0,3 0 35 0,0 0-35 0,0 0 35 15,-4 4-35-15,4-4 40 0,0 0-40 0,0 0 40 16,-1 2-40-16,1-2 24 0,0 0-24 0,0 0 25 15,-7 1-25-15,7-1 45 0,0 0-45 0,-4 2 46 16,2-2-46-16,2 0 34 0,0 0-34 0,-3 2 34 16,1-2-34-16,2 0 24 0,0 0-24 0,0 0 25 0,0 5-25 15,0-5 27-15,0 0-27 0,7 3 27 16,7 1-27-16,-14-4 13 0,0 0-13 0,26 3 14 0,12 2-14 16,-38-5-7-16,0 0 7 0,39 4-6 0,1-1 6 0,-40-3-9 15,0 0 9-15,40 4-8 16,0-1 8-16,-40-3-10 0,0 0 10 0,38 3-10 0,-1 3 10 0,-37-6-10 15,0 0 10-15,30 5-9 0,-6 0 9 0,-24-5-4 16,0 0 4-16,23 5-3 0,-3 0 3 0,-20-5-6 16,0 0 6-16,16 4-6 0,-5-1 6 0,-11-3-71 15,0 0 71-15,7 2-71 0,-2-1 71 0,-5-1-143 16,0 0 143-16,3 0-143 0,-1 0 143 0,-2 0-183 16,0 0 183-16,0 0-182 0,-5 0 182 0,0 0-504 15</inkml:trace>
  <inkml:trace contextRef="#ctx0" brushRef="#br0" timeOffset="80769.355">23144 15070 527 0,'0'0'0'0,"7"-8"0"16,5-6 0-16,-12 14 59 0,0 0-59 0,7-7 60 0,-2 2-60 15,-5 5 51-15,0 0-51 0,6-3 51 16,-6 3-51-16,0 0 38 0,0 0-38 0,0 0 38 0,0 5-38 16,0-5 35-16,0 0-35 0,5 3 35 0,2 1-35 0,-7-4 37 15,0 0-37-15,17 3 38 0,9-1-38 16,-26-2 45-16,0 0-45 0,30 3 45 15,6 1-45-15,-1-3 28 0,4-1-28 0,-17 2 28 0,-6 0-28 16,3 0-15-16,0 1 15 0,2-3-14 0,0-3 14 0,-21 3-161 16,0 0 161-16,26-4-160 0,4-3 160 0,22-3-474 15</inkml:trace>
  <inkml:trace contextRef="#ctx0" brushRef="#br0" timeOffset="90459.056">24384 14248 113 0,'0'0'0'0,"0"5"0"15,-1 4 0-15,-1-6 54 0,-2-1-54 0,4-2 54 16,0 0-54-16,0 0 63 0,0-3-63 0,0 3 64 16,0 0-64-16,0 0 53 0,0-4-53 0,0 4 53 15,0-3-53-15,0 3 57 0,0 0-57 0,0 0 57 16,0 0-57-16,0 0 45 0,0 0-45 0,0 0 45 16,0 0-45-16,0 0 36 0,0 0-36 0,0 0 37 15,0 0-37-15,0 0 24 0,0 3-24 0,0-3 25 16,0 0-25-16,0 0 35 0,0 0-35 0,0 4 35 15,0-1-35-15,0-3 30 0,0 0-30 0,0 17 30 0,-3 7-30 16,3-24 22-16,0 0-22 0,0 33 23 0,0 6-23 16,0-39 28-16,0 0-28 0,0 39 28 0,0 4-28 15,-2-5 32-15,-1-4-32 0,3-8 32 0,0-6-32 0,0 3 36 16,-2-3-36-16,2-8 36 0,2-5-36 0,-2 3 33 16,0 2-33-16,1 0 33 0,1 2-33 0,-2-14 44 15,0 0-44-15,2 14 44 0,1-1-44 16,-3-13 26-16,0 0-26 0,4 14 26 0,-1 2-26 0,-3-16 28 15,0 0-28-15,4 12 28 0,-2 0-28 0,-2-12 3 16,0 0-3-16,1 10 4 0,1-3-4 16,-2-7 0-16,0 0 0 0,0 7 0 0,0 1 0 0,0-8-11 15,0 0 11-15,0 4-10 0,0 1 10 0,0-5-64 16,0 0 64-16,0 3-63 0,0 1 63 0,0-4-82 0,0 0 82 16,-3 0-81-16,-1-4 81 0,4 4-85 0,0 0 85 0,-5-12-84 15,-2-10 84-15,-5-12-621 0</inkml:trace>
  <inkml:trace contextRef="#ctx0" brushRef="#br0" timeOffset="91126.865">23989 14301 113 0,'0'0'0'16,"5"0"0"-16,2-2 0 0,-7 2 7 0,0 0-7 15,4 0 7-15,-1 0-7 0,-3 0 46 0,0 0-46 16,0 0 46-16,0 0-46 0,0 0 66 0,0 0-66 0,0 0 66 15,0 0-66-15,0 0 68 16,0 0-68-16,0 0 68 0,0 0-68 0,0 0 77 0,0 0-77 0,0 0 78 16,0 0-78-16,0 0 73 0,0 0-73 0,0 0 74 15,0 2-74-15,0-2 56 0,0 0-56 0,0 0 56 16,0 0-56-16,0 0 57 0,9 4-57 0,-6-3 58 16,4 3-58-16,-7-4 45 0,0 0-45 0,11 3 45 15,3-1-45-15,-14-2 12 0,0 0-12 0,24 5 12 16,9 4-12-16,-33-9 54 0,0 0-54 0,40 6 55 15,7 3-55-15,-47-9 34 0,0 0-34 0,51 5 34 16,3-3-34-16,-54-2 15 0,0 0-15 0,54-2 15 16,1-1-15-16,-55 3 22 0,0 0-22 0,54-5 22 15,-1-2-22-15,-53 7 3 0,0 0-3 0,43-5 3 0,-4-2-3 16,-39 7 13-16,0 0-13 0,29-4 13 0,-8 1-13 16,-21 3-9-16,0 0 9 0,18-2-9 0,-6 0 9 15,-12 2-58-15,0 0 58 0,3-1-57 0,-1 1 57 0,-2 0-80 16,0 0 80-16,-14 0-80 15,-16-2 80-15,30 2-157 0,0 0 157 0,-26 2-157 0,-3 1 157 0,-27 2-506 16</inkml:trace>
  <inkml:trace contextRef="#ctx0" brushRef="#br0" timeOffset="91609.38">24419 14270 415 0,'0'0'0'16,"7"4"0"-16,4 3 0 0,-11-7 29 0,0 0-29 0,3 3 29 16,-1-3-29-16,-2 0 18 0,0 0-18 0,0 0 19 15,0 0-19-15,0 0 34 0,-4-5-34 0,4 5 34 16,2-5-34-16,-2 5 36 0,0 0-36 0,0 0 37 16,5-2-37-16,-5 2 49 0,2-3-49 0,-2 3 49 15,0 0-49-15,0 0 48 0,0 0-48 0,0 0 48 16,0 0-48-16,0 0 60 0,0 0-60 0,0 0 60 15,0 0-60-15,0 0 56 0,0 3-56 0,0-3 57 16,0 4-57-16,0-4 56 0,0 0-56 0,0 0 57 16,0 3-57-16,0-3 56 0,0 0-56 0,0 0 56 15,0 5-56-15,0-5 56 0,0 0-56 0,2 5 56 0,0 2-56 16,-2-7 62-16,0 0-62 0,1 7 62 0,1 0-62 16,-2-7 51-16,0 0-51 0,2 7 52 0,-2 3-52 0,0-10 44 15,0 0-44-15,0 8 45 0,0 4-45 0,0-12 36 16,0 0-36-16,0 19 36 0,2 2-36 0,-2-21 0 15,0 0 0-15,3 31 0 0,2 6 0 0,-1-2 0 16,-3 1 0-16,3-6 1 0,1-2-1 0,-3 6 12 16,-4-3-12-16,4-2 12 0,0-1-12 0,-2-28 14 15,0 0-14-15,5 34 15 0,2 5-15 0,-7-39 9 16,0 0-9-16,5 36 9 0,2-7-9 16,-7-29 10-16,0 0-10 0,5 26 10 0,2-5-10 0,-7-21-46 15,0 0 46-15,5 15-45 0,-1-3 45 0,-4-12-123 0,0 0 123 16,0-5-122-16,-2-14 122 0,2 19-150 15,0 0 150-15,-5-31-149 0,-2-12 149 0,-3-30-848 0</inkml:trace>
  <inkml:trace contextRef="#ctx0" brushRef="#br0" timeOffset="92425.022">23952 14536 483 0,'0'0'0'0,"11"-4"0"0,6-2 0 15,-17 6 7-15,0 0-7 0,0 0 7 0,-2-2-7 0,2 2 12 16,0 0-12-16,-7 0 12 0,2 2-12 0,5-2 3 16,0 0-3-16,-5 1 3 0,0 1-3 0,5-2 18 0,0 0-18 15,-4 2 19-15,3-2-19 0,1 0 54 0,0 0-54 16,-2 1 54-16,-2-1-54 0,4 0 46 0,0 0-46 15,-3 2 46-15,-2-2-46 0,5 0 65 0,0 0-65 0,-6 2 66 16,-1 0-66-16,-3-1 52 0,-2 1-52 0,5 0 53 16,2-2-53-16,5 0 56 0,0 0-56 0,-9 1 56 15,-2-1-56-15,11 0 56 0,0 0-56 0,-12 2 56 16,0 0-56-16,12-2 44 0,0 0-44 0,-10 3 45 16,1-3-45-16,9 0 42 15,0 0-42-15,-11 2 43 0,1 0-43 0,10-2 1 0,0 0-1 0,-10 1 2 16,1-1-2-16,9 0 1 0,0 0-1 0,-9 2 1 15,0-2-1-15,9 0 0 0,0 0 0 0,-8 2 0 16,1 0 0-16,7-2-3 0,0 0 3 0,-7 1-3 16,2 1 3-16,5-2-3 0,0 0 3 0,-6 2-2 15,3-2 2-15,3 0-6 0,0 0 6 0,-4 1-5 16,1-1 5-16,3 0-1 0,0 0 1 0,-4 2 0 0,3-2 0 16,1 0-6-16,0 0 6 0,0 0-6 0,0 4 6 15,0-4-23-15,0 0 23 0,0 0-22 0,1 3 22 16,-1-3-7-16,0 0 7 0,6 2-7 0,4-1 7 15,-10-1-5-15,0 0 5 0,16 2-5 0,6 0 5 0,1 0 1 16,3-2-1-16,-5 0 2 0,0-2-2 0,-4 0 0 16,-3-1 0-16,0-1 1 0,0 1-1 0,0 1 3 15,-5 2-3-15,1 0 3 0,-1 0-3 0,1 0 6 16,1 2-6-16,-2-2 6 0,1 0-6 0,-1 0 3 16,-2 0-3-16,-2 0 3 0,-2 0-3 0,1 0 5 15,1 0-5-15,0 0 6 0,-3 2-6 0,2-1 7 0,-3 1-7 16,-1-2 7-16,4 0-7 0,-4 0 3 0,0 0-3 15,0 0 3-15,0 0-3 0,0 0 0 16,0 0 0-16,0 0 1 0,0 0-1 0,0 0-8 0,0 0 8 16,0 0-7-16,0 0 7 0,-4 0-124 0,-1 0 124 15,-2 0-124-15,-3-2 124 0,10 2-184 0,0 0 184 0,-23-5-184 16,-7-2 184-16,-22-5-440 0</inkml:trace>
  <inkml:trace contextRef="#ctx0" brushRef="#br0" timeOffset="93844.035">23949 15173 628 0,'0'0'0'0,"9"0"0"0,11 2 0 0,-16-2 70 15,-4-2-70-15,0 2 70 0,3 0-70 0,-3 0 47 0,-7 0-47 16,4 0 48-16,-1 0-48 0,1-3 39 0,-1 1-39 16,1 0 39-16,1 2-39 0,2 0 15 0,-3-1-15 0,3 1 15 15,0 0-15-15,0 0 41 0,0 0-41 0,0 0 42 16,0 0-42-16,0 0 37 0,-4 1-37 0,4-1 38 16,0 0-38-16,0 0 33 0,0 0-33 0,0 0 34 15,0 0-34-15,0 0 15 0,0 0-15 0,0 0 15 16,0 0-15-16,0 0 37 0,0 0-37 0,0 0 37 15,0 0-37-15,0 0 29 0,0 0-29 0,0 0 29 16,0 0-29-16,0 0 38 0,0 0-38 0,0 0 39 16,0 0-39-16,0 0 44 0,0 0-44 0,0 0 44 15,0 0-44-15,0 0 35 0,7 2-35 0,2 0 36 16,3-2-36-16,-12 0 25 0,0 0-25 0,23 0 26 16,6 0-26-16,-29 0 26 0,0 0-26 0,41-2 26 15,7-1-26-15,-4-1 0 0,-1-1 0 16,-1 2 0-16,-7 1 0 0,-4 2 4 0,-3 2-4 0,0-1 4 0,0-1-4 15,-5 2 3-15,-6-2-3 0,6 2 3 0,-1-2-3 16,-22 0 1-16,0 0-1 0,28 0 2 0,-2 0-2 16,-26 0 1-16,0 0-1 0,27 1 2 0,0 1-2 0,-27-2 0 15,0 0 0-15,23 4 0 0,-2-1 0 0,-21-3-5 16,0 0 5-16,16 5-5 0,-4-5 5 0,-12 0-50 16,0 0 50-16,10 2-50 0,-3-2 50 0,-7 0-95 15,0 0 95-15,5 0-94 0,-3 0 94 0,-2 0-165 16,0 0 165-16,0 0-164 0,0 0 164 0,0 0-716 15</inkml:trace>
  <inkml:trace contextRef="#ctx0" brushRef="#br0" timeOffset="94688.808">24398 15399 191 0,'0'0'0'0,"2"-7"0"0,5-3 0 0,-7 10 51 15,0 0-51-15,0-5 52 0,2 0-52 0,-2 5 44 16,0 0-44-16,0 0 45 0,0 0-45 16,0 0 77-16,0 0-77 0,0 0 77 0,0 0-77 0,0 0 93 15,0 0-93-15,0 0 93 0,0 0-93 0,0 0 76 16,0 0-76-16,0 0 77 0,0 0-77 0,0 0 65 15,0 0-65-15,0 0 65 0,-2 3-65 0,2-3 48 0,0 0-48 16,0 4 49-16,-3-1-49 0,-1 2 43 0,1 0-43 16,-1 1 44-16,2-5-44 0,-1 3 27 0,1-1-27 15,-1 2 27-15,-3 2-27 0,-1 2 26 0,-1 1-26 0,2-3 26 16,5-4-26-16,-1 1 23 0,2-4-23 0,-5 7 24 16,-2 1-24-16,-2 4 34 15,-1 2-34-15,3-6 34 0,1-1-34 0,1 0 19 0,2-2-19 0,-2 6 20 16,-1 1-20-16,6-12 36 0,0 0-36 0,-5 15 36 15,0 4-36-15,5-19 30 0,0 0-30 0,-7 20 30 16,2 1-30-16,5-21 38 0,0 0-38 0,-6 22 39 16,1 2-39-16,5-24 33 0,0 0-33 0,-5 28 33 15,3 2-33-15,2-30 22 0,0 0-22 0,0 35 23 16,2-5-23-16,1 0 11 0,4-3-11 0,-1-6 11 16,1-8-11-16,1 1-7 0,5-4 7 0,-3 1-6 15,2-3 6-15,2-1-68 0,2 0 68 0,3-4-68 16,5 1 68-16,1-8-55 0,1 1 55 0,0-2-55 0,2 0 55 15,-28 5-41-15,0 0 41 0,33-11-40 0,4-1 40 16,-37 12-43-16,0 0 43 0,38-15-42 0,4-4 42 16,-42 19-17-16,0 0 17 0,35-17-17 0,-4-2 17 0,-31 19 2 15,0 0-2-15,23-17 2 0,-6 1-2 0,-17 16 41 16,0 0-41-16,12-12 41 0,-5 2-41 16,-7 10 21-16,0 0-21 0,5-8 21 0,-1 3-21 0,-4 5 22 15,0 0-22-15,2-6 22 0,-4 5-22 0,2 1 34 16,0 0-34-16,-4-7 34 0,-8 0-34 0,12 7 0 15,0 0 0-15,-21-9 0 0,-10 1 0 0,31 8 0 16,0 0 0-16,-37-5 0 0,-8 1 0 0,45 4-26 0,0 0 26 16,-49 0-26-16,-7 4 26 0,56-4-61 15,0 0 61-15,-54 10-60 0,-1 5 60 0,55-15-83 0,0 0 83 16,-53 14-82-16,1 0 82 0,52-14-97 0,0 0 97 16,-40 3-96-16,2-5 96 0,-41 4-698 0</inkml:trace>
  <inkml:trace contextRef="#ctx0" brushRef="#br0" timeOffset="95670.921">25701 14296 169 0,'0'0'0'0,"0"7"0"16,-5 3 0-16,5-10 82 0,0 0-82 0,0 0 83 15,9-3-83-15,-9 3 117 0,0 0-117 0,5-2 117 16,0-1-117-16,-1-1 118 0,-1 2-118 0,-3-3 118 16,0 4-118-16,-3-1 93 0,-1 0-93 0,-1 1 93 15,-2-3-93-15,7 4 58 0,0 0-58 0,-14-5 59 16,-3-2-59-16,17 7 42 0,0 0-42 0,-23-7 43 16,-5-1-43-16,28 8 18 0,0 0-18 0,-26-7 18 15,-2 2-18-15,28 5 29 0,0 0-29 0,-26-4 29 16,0 3-29-16,26 1 36 0,0 0-36 0,-23-2 37 15,4 2-37-15,0 2 42 0,3-1-42 0,6 1 43 0,6-2-43 16,-1 2 17-16,0-2-17 0,1 1 17 0,3-1-17 16,-6 2 32-16,2 2-32 0,1-3 33 0,2-1-33 15,-1 0 2-15,1 0-2 0,-1 2 2 0,1 0-2 0,2-2 12 16,0 0-12-16,-4 7 13 0,-1 1-13 0,5-8 9 16,0 0-9-16,-5 17 9 0,-2 5-9 0,7-22 8 15,0 0-8-15,-4 31 9 0,4 9-9 0,0-40 23 16,0 0-23-16,0 41 24 0,2 2-24 0,-2-43 0 15,0 0 0-15,5 49 1 0,6 4-1 0,-11-53 7 0,0 0-7 16,10 62 8-16,1 5-8 0,-11-67 8 16,0 0-8-16,15 84 9 0,3 17-9 0,-18-101-10 15,0 0 10-15,14 94-9 0,-2 0 9 0,-12-94-18 0,0 0 18 16,7 96-18-16,-4 0 18 0,-3-96-17 16,0 0 17-16,4 84-16 0,-4-8 16 0,0-76-5 0,0 0 5 15,2 68-5-15,1-6 5 0,-3-62-8 0,0 0 8 0,4 58-7 16,1-10 7-16,-5-48 0 0,0 0 0 0,3 39 0 15,1-9 0-15,-4-30 6 0,0 0-6 0,2 25 6 16,-1-6-6-16,-1-19 4 0,0 0-4 0,2 19 4 16,2-4-4-16,-4-15 3 0,0 0-3 0,5 16 3 15,2-4-3-15,-7-12 2 0,0 0-2 0,3 10 2 16,1-3-2-16,-4-7 4 0,0 0-4 0,1 7 4 16,1-4-4-16,-2-3-2 0,0 0 2 0,2 4-2 15,0-3 2-15,-2-1-37 0,0 0 37 0,3 2-37 16,2 0 37-16,-5-2-47 0,0 0 47 0,11 0-47 15,3 0 47-15,-14 0-59 0,0 0 59 0,14 0-58 16,3-2 58-16,-17 2-68 0,0 0 68 0,19-2-67 0,2 1 67 16,-21 1-110-16,0 0 110 0,23 0-110 0,0 0 110 15,-23 0-198-15,0 0 198 0,22 0-197 0,1 0 197 16,22 0-321-16</inkml:trace>
  <inkml:trace contextRef="#ctx0" brushRef="#br0" timeOffset="97719.223">26029 14700 550 0,'0'0'0'0,"0"0"0"0,0 0 0 0,0 0 44 0,0 0-44 0,0 0 45 16,0 0-45-16,0 0 44 0,0 0-44 0,0 0 44 16,0 0-44-16,0 0 57 0,0 0-57 0,0 0 58 15,0 0-58-15,0 0 65 0,0 0-65 0,0 0 66 16,0-3-66-16,0 3 63 0,0 0-63 0,0 0 63 16,0-3-63-16,0 3 43 0,0 0-43 0,0 0 43 15,-2-4-43-15,2 4 37 0,0 0-37 0,0 0 38 16,0 0-38-16,0 0 15 0,0 0-15 0,0 0 16 15,0 0-16-15,0 0 20 0,0 0-20 0,0 0 20 16,0 0-20-16,0 0 1 0,0 0-1 0,0 0 1 16,0 0-1-16,0 0 0 0,0 0 0 0,0 0 0 15,0 0 0-15,0 0 3 0,0 0-3 0,0 0 3 16,0 0-3-16,0 0 6 0,0 0-6 0,0 10 6 0,2 6-6 16,-2-16 14-16,0 0-14 0,0 32 15 0,3 15-15 15,-3-47 33-15,0 0-33 0,-3 48 34 0,1 5-34 16,2-53 34-16,0 0-34 0,-2 48 35 0,-1-4-35 0,3-44 14 15,0 0-14-15,-2 41 15 0,0-3-15 0,2-38 31 16,0 0-31-16,0 29 31 0,0-3-31 0,0-26-1 16,0 0 1-16,0 20 0 0,0-3 0 0,0-17-28 15,0 0 28-15,0 14-28 0,-1-7 28 16,1-7-87-16,0 0 87 0,0 7-87 0,0-2 87 0,0-5-122 16,0 0 122-16,0 3-122 0,0 1 122 0,0-4-158 15,0 0 158-15,0 0-158 0,0 0 158 0,0 0-159 0,0 0 159 16,-4-2-158-16,-1-3 158 0,-4-2-275 0</inkml:trace>
  <inkml:trace contextRef="#ctx0" brushRef="#br0" timeOffset="98135.509">26203 14926 561 0,'0'0'0'0,"-3"-1"0"0,1-1 0 15,2 2 85-15,0 0-85 0,0 0 85 0,0 0-85 16,0 0 42-16,0 0-42 0,0 0 42 0,3 0-42 0,-3 0 23 15,0 0-23-15,6 0 24 0,-1 0-24 0,-5 0 28 16,0 0-28-16,7 2 28 0,0-1-28 0,-7-1 46 16,0 0-46-16,10 4 47 0,4-1-47 0,-14-3 40 15,0 0-40-15,19 5 40 0,4 1-40 0,-23-6 18 16,0 0-18-16,30 5 19 0,4 2-19 0,-34-7 37 16,0 0-37-16,35 5 38 0,5-5-38 0,-40 0 6 0,0 0-6 15,35 0 6-15,2 0-6 0,-37 0-20 0,0 0 20 16,29 0-20-16,-4 0 20 0,-25 0-113 0,0 0 113 0,19 0-112 15,-5 1 112-15,-14-1-156 16,0 0 156-16,9 2-155 0,-4-2 155 0,9 2-381 0</inkml:trace>
  <inkml:trace contextRef="#ctx0" brushRef="#br0" timeOffset="98939.194">26768 14736 819 0,'0'0'0'0,"-2"-5"0"0,-2 0 0 0,4 5 118 15,0 0-118-15,0 0 118 0,0-3-118 0,0 3 67 0,0 0-67 16,0 0 67-16,2 0-67 0,-2 0 44 0,0 0-44 16,0 0 45-16,5 0-45 0,-5 0 15 0,0 0-15 0,6-2 16 15,-1 0-16-15,-5 2 27 0,0 0-27 0,7-3 27 16,3-2-27-16,-10 5 21 0,0 0-21 0,11-5 21 16,-1-2-21-16,-10 7 0 0,0 0 0 0,12-5 0 15,4 1 0-15,-16 4-1 0,0 0 1 0,14-3 0 16,-2 1 0-16,-12 2-8 0,0 0 8 0,12 0-7 15,-1 0 7-15,-11 0-26 0,0 0 26 0,10 3-25 16,1 1 25-16,-11-4-20 0,0 0 20 0,12 10-20 16,-2 5 20-16,-10-15-17 0,0 0 17 0,9 16-17 15,-2-1 17-15,-7-15-5 0,0 0 5 0,3 23-5 16,-1 2 5-16,-2-25-4 0,0 0 4 0,-5 29-3 0,-4 6 3 16,9-35 0-16,0 0 0 0,-17 32 0 0,-6 1 0 15,23-33 0-15,0 0 0 0,-26 31 1 16,-2-4-1-16,2-1 1 0,0-4-1 0,10-8 1 0,9-9-1 15,0 0 9-15,6-3-9 0,-10 8 10 0,-3 2-10 16,0 0 15-16,0 0-15 0,6-5 15 0,1-2-15 0,1-2 15 16,3-1-15-16,3-2 15 0,0 0-15 0,0 0 4 15,0 0-4-15,0 0 5 0,0 0-5 0,0 0 7 16,-4 2-7-16,4-2 8 0,0 0-8 0,0 0 0 16,0 0 0-16,0 0 1 0,0 0-1 0,0 0 0 15,0 0 0-15,0 0 0 0,4 0 0 0,-1 0-3 16,3 2 3-16,1-2-2 0,3 0 2 0,-10 0-1 0,0 0 1 15,16 0 0-15,6-2 0 0,-22 2-1 0,0 0 1 16,30 0 0-16,5 2 0 0,-35-2-6 0,0 0 6 16,33 1-5-16,2-1 5 0,-35 0-77 0,0 0 77 0,28 2-77 15,-2 1 77-15,-26-3-156 16,0 0 156-16,21 4-156 0,-6 1 156 0,-15-5-169 0,0 0 169 0,18-2-169 16,-8-1 169-16,18-6-297 0</inkml:trace>
  <inkml:trace contextRef="#ctx0" brushRef="#br0" timeOffset="99317.173">27041 14700 785 0,'0'0'0'0,"0"9"0"0,0 6 0 15,2-10 109-15,0-5-109 0,-2 0 109 0,0-8-109 0,0 4 46 16,1-1-46-16,1 2 47 0,0 0-47 0,-2 3 8 16,5-4-8-16,-2 2 9 0,3 2-9 0,1 0 4 15,1 2-4-15,1 0 5 0,2-2-5 0,1 3 25 16,3 2-25-16,1 2 26 0,3 2-26 0,-19-9 19 16,0 0-19-16,28 17 20 0,9 5-20 0,-37-22 27 15,0 0-27-15,40 29 27 0,7 7-27 0,-47-36 32 16,0 0-32-16,47 36 33 0,3 4-33 0,-8-8 6 15,-5-1-6-15,-8-7 6 0,-6-5-6 0,-2-2 2 16,-5-3-2-16,-6-4 2 0,-3-3-2 0,2 0-14 16,-1 0 14-16,-1-2-13 0,-1-4 13 0,-1 3-104 0,-2-2 104 0,1-1-103 15,-1 1 103-15,-3-2-153 0,0 0 153 0,0-5-152 16,0-5 152-16,0 10-143 0,0 0 143 0,-3-19-143 16,-4-9 143-16,-4-18-296 0</inkml:trace>
  <inkml:trace contextRef="#ctx0" brushRef="#br0" timeOffset="99604.265">27348 14556 651 0,'0'0'0'0,"10"7"0"15,9 5 0-15,-19-12 111 0,0 0-111 0,-3 5 112 0,-11-3-112 16,14-2 85-16,0 0-85 0,-11 2 85 15,1-2-85-15,10 0 63 0,0 0-63 0,-9 3 63 0,6 4-63 16,3-7 53-16,0 0-53 0,-9 24 54 0,2 7-54 16,7-31 65-16,0 0-65 0,-12 45 65 0,-2 11-65 0,0-3 58 15,-2 2-58-15,6-19 58 0,3-9-58 0,-2-3 18 16,1 0-18-16,-6 12 18 0,-2 5-18 16,4-6 33-16,3-4-33 0,0-9 33 0,4-12-33 0,0 0-94 15,3-5 94-15,0 1-93 0,4-5 93 0,-2-1-159 16,0 0 159-16,16-19-159 0,12-13 159 0,15-19-741 0</inkml:trace>
  <inkml:trace contextRef="#ctx0" brushRef="#br0" timeOffset="100301.118">27268 14145 651 0,'0'0'0'0,"7"2"0"15,6 1 0-15,-13-3 78 0,0 0-78 0,21 9 78 0,5 1-78 16,2 2 83-16,4-3-83 0,-6 1 84 0,3 2-84 15,-2 0 53-15,-1 2-53 0,-5-2 54 0,-2-2-54 16,-19-10 9-16,0 0-9 0,24 14 9 0,6 1-9 0,-30-15 22 16,0 0-22-16,28 14 22 0,1 0-22 0,-29-14 32 15,0 0-32-15,23 12 32 16,-2-2-32-16,-21-10 17 0,0 0-17 0,16 7 17 0,-3-2-17 0,-13-5 36 16,0 0-36-16,11 5 37 0,-2-3-37 0,-9-2 12 15,0 0-12-15,7 1 13 0,-2 1-13 0,-5-2 30 16,0 0-30-16,3 2 30 0,-1 1-30 0,-2-3 5 15,0 0-5-15,0 5 6 0,0 2-6 0,0-7 26 16,0 0-26-16,-2 11 26 0,-1 6-26 0,3-17 36 16,0 0-36-16,-4 12 37 0,1 3-37 0,3-15 12 15,0 0-12-15,-4 14 13 0,-1 0-13 0,5-14 32 0,0 0-32 16,-5 13 32-16,1 3-32 0,4-16 18 0,0 0-18 0,-5 17 18 16,2 3-18-16,3-20 10 0,0 0-10 0,-6 29 11 15,3 6-11-15,3-35 18 0,0 0-18 0,-3 44 18 16,1 11-18-16,2-55 1 0,0 0-1 0,0 60 1 15,3 9-1-15,-3-69 3 0,0 0-3 0,7 68 4 16,5 2-4-16,-12-70 11 0,0 0-11 0,18 91 11 16,3 15-11-16,-21-106 3 0,0 0-3 0,21 93 4 15,0-6-4-15,-21-87 21 0,0 0-21 0,15 72 21 16,-1-12-21-16,-14-60 7 0,0 0-7 0,7 38 7 16,-3-21-7-16,-4-17 25 0,0 0-25 0,-4 21 26 0,-3-4-26 15,7-17 30-15,0 0-30 0,-15 17 30 16,-8-4-30-16,23-13 6 0,0 0-6 0,-23 14 7 15,1-2-7-15,22-12 41 0,0 0-41 0,-28 9 42 16,-4-2-42-16,32-7-30 0,0 0 30 0,-29 1-30 16,-1-4 30-16,6-6-100 0,1-6 100 0,6 1-100 0,3-3 100 0,14 17-209 15,0 0 209-15,-11-32-209 0,6-13 209 16,5 45-157-16,0 0 157 0,2-53-156 0,8-9 156 0,-1-53-672 16</inkml:trace>
  <inkml:trace contextRef="#ctx0" brushRef="#br0" timeOffset="101034.612">27755 13784 1009 0,'0'0'0'0,"0"0"0"15,-1 3 0-15,1-3 122 0,0 0-122 0,0 0 122 0,-4-3-122 16,4 3 60-16,0 0-60 0,-2-7 60 0,2-2-60 15,0 9 39-15,0 0-39 0,2-8 40 0,0-1-40 16,-2 9 5-16,0 0-5 0,5-7 5 0,2-5-5 16,-7 12 32-16,0 0-32 0,9-8 33 0,-1 1-33 0,-8 7 17 15,0 0-17-15,11-9 17 0,1 6-17 0,-12 3 19 16,0 0-19-16,11-5 20 16,-1 3-20-16,-10 2-1 0,0 0 1 0,9 0 0 0,-1 0 0 0,-8 0 0 15,0 0 0-15,6 2 0 0,-1 3 0 0,-5-5 1 16,0 0-1-16,2 3 1 0,-4 6-1 0,2-9 1 15,0 0-1-15,-14 17 1 0,-7 7-1 0,21-24 4 16,0 0-4-16,-21 22 4 0,-2 1-4 0,23-23 12 0,0 0-12 16,-19 20 13-16,4-4-13 0,15-16 3 15,0 0-3-15,-13 13 4 0,3-2-4 0,10-11-2 0,0 0 2 16,-7 8-1-16,2-3 1 0,5-5-48 0,0 0 48 16,-4 4-48-16,3-3 48 0,1-1-72 0,0 0 72 15,0 4-72-15,1 1 72 0,-1-5-65 0,0 0 65 0,7 2-65 16,5-1 65-16,-12-1-49 0,0 0 49 0,14 2-49 15,2 0 49-15,-16-2-45 0,0 0 45 0,16 2-45 16,-1 1 45-16,-15-3-41 0,0 0 41 0,18 5-41 16,-1 4 41-16,-17-9-46 0,0 0 46 0,19 13-46 15,2 1 46-15,-21-14-41 0,0 0 41 0,20 16-41 16,-3 1 41-16,-17-17-11 0,0 0 11 0,14 15-10 16,-4-1 10-16,-10-14 0 0,0 0 0 0,9 12 0 15,-4-4 0-15,-5-8 63 0,0 0-63 0,2 11 64 16,-4-3-64-16,2-8 54 0,0 0-54 0,-15 16 55 15,-13 2-55-15,28-18 41 0,0 0-41 0,-35 18 41 16,-7 0-41-16,5-2 31 0,3-2-31 0,11-4 31 0,7-5-31 16,2 0-108-16,2-1 108 0,2-1-107 0,-1-1 107 15,11-2-139-15,0 0 139 0,-8-7-139 0,2-5 139 16,-8-7-425-16</inkml:trace>
  <inkml:trace contextRef="#ctx0" brushRef="#br0" timeOffset="101400.005">28119 15002 1535 0,'0'0'0'0,"2"-7"0"0,0-3 0 16,-2 10-10-16,0 0 10 0,0-21-9 0,0-8 9 16,0 29-148-16,0 0 148 0,0-50-927 0,0 100 927 15</inkml:trace>
  <inkml:trace contextRef="#ctx0" brushRef="#br0" timeOffset="111666.54">25651 14308 102 0,'0'0'0'16,"0"7"0"-16,2 5 0 0,-2-12 75 0,0 0-75 0,0 0 75 15,3 0-75-15,-3 0 73 0,0 0-73 0,0 0 74 16,4-5-74-16,-4 5 84 0,0 0-84 0,0 0 85 16,0-5-85-16,0 5 65 0,0 0-65 0,0 0 66 15,0-4-66-15,0 4 72 0,0 0-72 0,0 0 72 16,0 0-72-16,0 0 54 0,0 0-54 0,0 0 54 16,0 0-54-16,0 0 51 0,0 0-51 0,0 0 51 15,-4-2-51-15,4 2 49 0,0 0-49 0,0 0 49 0,-5-5-49 16,5 5 31-16,0 0-31 0,-4-1 31 15,-1-3-31-15,5 4 39 0,0 0-39 0,-5-2 39 0,-2 2-39 16,7 0 24-16,0 0-24 0,-7 0 25 0,0 0-25 16,7 0 26-16,0 0-26 0,-9 2 26 0,1-2-26 15,8 0-1-15,0 0 1 0,-11 2-1 0,1 1 1 0,10-3-4 16,0 0 4-16,-11 4-3 0,1-1 3 0,10-3-3 16,0 0 3-16,-11 4-3 0,1-1 3 0,10-3-6 15,0 0 6-15,-11 3-6 0,3 1 6 0,8-4-1 16,0 0 1-16,-7 3 0 0,0 1 0 0,7-4 0 15,0 0 0-15,-5 5 0 0,1-5 0 0,4 0 7 16,0 0-7-16,-3 3 8 0,-1-1-8 0,4-2 1 0,0 0-1 16,-3 3 1-16,-1-1-1 0,4-2 9 0,0 0-9 15,-3 4 9-15,1-3-9 0,2-1 3 0,0 0-3 16,0 0 3-16,-4 4-3 0,4-4 2 0,0 0-2 0,0 0 2 16,0 0-2-16,0 0 10 0,0 0-10 15,0 0 11-15,0 0-11 0,0 0 8 0,0 0-8 0,0 0 8 16,-3 1-8-16,3-1 8 0,0 0-8 0,0 0 9 15,-4 2-9-15,4-2 1 0,0 0-1 0,0 0 1 16,-3 5-1-16,3-5-5 0,0 0 5 0,0 0-5 16,0 0 5-16,0 0-107 0,0 0 107 0,0 0-107 15,0 0 107-15,0 0-147 0,0 0 147 0,0 0-146 16,3 2 146-16,1 1-615 0</inkml:trace>
  <inkml:trace contextRef="#ctx0" brushRef="#br0" timeOffset="112541.525">28572 13905 359 0,'0'0'0'0,"6"11"0"0,4 8 0 16,-10-19 103-16,0 0-103 0,2 3 103 0,-4-6-103 16,2 3 75-16,0 0-75 0,-3-4 75 0,-1-1-75 0,4 5 40 15,0 0-40-15,-3-3 40 0,1-3-40 0,2 6 1 16,0 0-1-16,-2-3 2 0,0 1-2 0,2 2 7 16,0 0-7-16,0 0 7 0,-1-3-7 0,1 3 2 15,0 0-2-15,0 0 3 0,0 0-3 0,0 0 10 16,0 0-10-16,0 0 10 0,0 0-10 0,0 0 39 15,0 0-39-15,0 0 39 0,-6-2-39 0,6 2 35 0,0 0-35 16,-3 0 36-16,1-2-36 0,2 2 33 0,0 0-33 16,0 0 33-16,-3 0-33 0,3 0 15 15,0 0-15-15,0 0 15 0,0 0-15 0,0 0 31 0,0 0-31 16,0 4 31-16,0 3-31 0,0-7 18 0,0 0-18 0,0 13 18 16,-2 3-18-16,2-16 18 0,0 0-18 15,0 20 18-15,2 4-18 0,-4 2 34 16,0 3-34-16,4-3 35 0,1 0-35 0,-1 3 18 0,-2 3-18 0,2 8 19 15,1 3-19-15,-3-43 18 0,0 0-18 0,6 61 19 16,-1 16-19-16,-3 9 35 0,-1 12-35 16,1-13 35-16,2-4-35 0,-4-81 47 0,0 0-47 0,5 91 47 15,2 6-47-15,-7-97 62 0,0 0-62 0,5 89 63 16,2 0-63-16,-7-89 51 0,0 0-51 0,5 79 52 16,-1-9-52-16,-4-70 51 0,0 0-51 0,3 57 51 15,-1-12-51-15,-2-45 43 0,0 0-43 0,2 30 44 16,-2-14-44-16,0-16 11 0,0 0-11 0,0 15 11 15,0-3-11-15,0-12 3 0,0 0-3 0,0 9 3 0,-2-2-3 16,2-7-29-16,0 0 29 0,-2 6-29 0,2 0 29 16,0-6-106-16,0 0 106 0,2 6-105 0,0 3 105 0,-2-9-161 15,0 0 161-15,7 19-161 0,1 5 161 0,8 19-933 16</inkml:trace>
  <inkml:trace contextRef="#ctx0" brushRef="#br0" timeOffset="113222.811">28609 15797 875 0,'0'0'0'0,"2"-9"0"16,1-6 0-16,-3 15 90 0,0 0-90 0,2-7 91 15,-2 2-91-15,0 5 69 0,0 0-69 0,0 0 70 16,0 0-70-16,0 0 42 0,0 0-42 0,0 0 43 0,-4 2-43 16,4-2 3-16,0 0-3 0,-1 3 3 0,-3 2-3 15,4-5 44-15,0 0-44 0,-3 5 45 16,-1-1-45-16,4-4 48 0,0 0-48 0,-5 6 48 0,0 3-48 0,5-9 18 16,0 0-18-16,-7 9 19 0,-2 3-19 0,9-12 44 15,0 0-44-15,-9 12 45 0,2 1-45 0,-1 1 22 16,-1 0-22-16,4-6 23 0,3-3-23 0,-1 2 18 15,-1-2-18-15,1 4 19 0,1 0-19 0,-5 4 27 16,-2 3-27-16,4-4 27 0,3 0-27 0,-1 3 30 16,1 4-30-16,2-4 30 0,0-3-30 0,0-12 37 0,0 0-37 15,2 24 37-15,3 5-37 0,-5-29 8 16,0 0-8-16,10 28 8 0,4 1-8 0,-14-29 13 0,0 0-13 16,21 24 13-16,7-3-13 0,-28-21 1 0,0 0-1 0,37 11 1 15,6-7-1-15,-43-4-26 0,0 0 26 0,42 0-25 16,3-7 25-16,-45 7-24 0,0 0 24 0,35-7-23 15,-3-3 23-15,-32 10 0 0,0 0 0 0,22-9 0 16,-4 1 0-16,-18 8 27 0,0 0-27 0,12-9 27 16,-5-1-27-16,-4 1 38 0,-3-1-38 0,-1-2 38 15,-1-3-38-15,-3-4 16 0,-1-3-16 0,1 1 17 16,-2 0-17-16,7 21-11 0,0 0 11 0,-9-27-10 16,-1-5 10-16,10 32-96 0,0 0 96 0,-7-38-95 15,0-7 95-15,7 45-162 0,0 0 162 0,-5-41-162 16,1 0 162-16,-4-41-980 0</inkml:trace>
  <inkml:trace contextRef="#ctx0" brushRef="#br0" timeOffset="113909.34">28626 12992 91 0,'0'0'0'0,"0"4"0"0,0-1 0 15,0-3 51-15,0 0-51 0,0 0 52 16,4-1-52-16,-4 1 101 0,0 0-101 0,0 0 101 0,2-4-101 16,-2 4 116-16,0 0-116 0,0 0 117 0,0 0-117 15,0 0 97-15,0 0-97 0,0 0 97 0,0 0-97 0,0 0 72 16,0 0-72-16,0 0 72 0,0 0-72 0,0 0 46 15,0 0-46-15,0 0 46 0,0 0-46 0,0 0 37 16,0 0-37-16,0 0 37 0,0 0-37 0,0 0 3 16,0 0-3-16,0 5 4 0,-2 2-4 0,2-7 9 15,0 0-9-15,-2 22 10 0,-1 7-10 0,3-29 8 16,0 0-8-16,-4 35 9 0,2 2-9 0,2-37 14 0,0 0-14 16,-1 42 15-16,-1 0-15 0,2-42 3 0,0 0-3 15,-2 38 4-15,2-5-4 0,0-33 2 0,0 0-2 0,-2 36 3 16,2-2-3-16,0-34 1 0,0 0-1 15,-1 27 2-15,-3-4-2 0,4-23-15 0,0 0 15 0,-3 17-15 16,1-4 15-16,2-13-125 0,0 0 125 0,-2 11-125 16,1-3 125-16,1-8-163 0,0 0 163 0,0 5-162 15,0-1 162-15,0 6-361 0</inkml:trace>
  <inkml:trace contextRef="#ctx0" brushRef="#br0" timeOffset="114263.723">28377 13604 315 0,'0'0'0'0,"11"-5"0"0,6-11 0 0,-17 16 86 16,0 0-86-16,7-5 87 0,-5 2-87 0,-2 3 91 15,0 0-91-15,0 0 92 0,0-4-92 0,0 4 70 16,0 0-70-16,0 0 70 0,-5 2-70 0,5-2 60 15,0 0-60-15,0 0 61 0,-4 2-61 0,4-2 52 16,0 0-52-16,5 2 52 0,6-1-52 0,-11-1 38 16,0 0-38-16,14 2 38 0,5 0-38 0,-19-2 40 15,0 0-40-15,26 1 41 0,7-1-41 0,-33 0 25 16,0 0-25-16,37 0 26 0,3-1-26 0,-40 1 26 16,0 0-26-16,40 0 26 0,2-2-26 0,-42 2 15 15,0 0-15-15,36-2 15 0,-3 1-15 0,-33 1 28 16,0 0-28-16,27-2 28 0,-8 0-28 0,-19 2-6 0,0 0 6 15,15-2-6-15,-4 2 6 0,-11 0-133 0,0 0 133 0,7 0-133 16,-4 0 133-16,-3 0-135 0,0 0 135 0,0 0-134 16,-7 0 134-16,0 0-533 0</inkml:trace>
  <inkml:trace contextRef="#ctx0" brushRef="#br0" timeOffset="114823.094">28586 13777 852 0,'0'0'0'0,"7"-12"0"0,7-9 0 16,-14 21 105-16,0 0-105 0,7-10 106 0,-2 3-106 15,-5 7 60-15,0 0-60 0,9-5 60 0,3 2-60 0,-12 3 42 16,0 0-42-16,16-2 42 0,3-1-42 0,-19 3 3 15,0 0-3-15,19-4 3 0,0 1-3 0,-19 3 13 16,0 0-13-16,16-2 13 0,0 2-13 0,-16 0 39 16,0 0-39-16,12 0 40 0,0 0-40 0,-12 0 5 15,0 0-5-15,11 3 6 0,-1 1-6 0,-10-4 30 16,0 0-30-16,9 5 30 0,-2 0-30 0,-7-5 18 0,0 0-18 16,5 5 18-16,-1-1-18 0,-4-4 10 0,0 0-10 15,1 5 10-15,-1-2-10 0,0-3 10 16,0 0-10-16,-8 12 11 0,-6 4-11 0,14-16 15 0,0 0-15 0,-14 13 16 15,0 3-16-15,14-16 8 16,0 0-8-16,-18 15 8 0,-3-3-8 0,21-12-4 0,0 0 4 16,-15 11-3-16,1-3 3 0,14-8-9 0,0 0 9 15,-11 9-8-15,6-6 8 0,5-3-10 0,0 0 10 0,-5 5-9 16,3-1 9-16,2-4-1 0,0 0 1 16,-2 3-1-16,2 0 1 0,0-3 4 0,0 0-4 0,0 0 4 15,0 4-4-15,0-4 25 0,0 0-25 0,0 0 26 16,0 0-26-16,0 0 13 0,0 0-13 0,0 0 13 15,0 0-13-15,0 0 19 0,0 0-19 0,0 0 20 16,7 2-20-16,-7-2 0 0,0 0 0 0,11 1 0 16,3-1 0-16,-14 0-1 0,0 0 1 0,19 2-1 15,5 0 1-15,-24-2-58 0,0 0 58 0,25 1-57 16,3 3 57-16,-28-4-158 0,0 0 158 0,21 5-158 0,-2-5 158 16,-19 0-185-16,0 0 185 0,14 3-184 0,-4 1 184 0,14 3-532 15</inkml:trace>
  <inkml:trace contextRef="#ctx0" brushRef="#br0" timeOffset="115672.884">29086 14740 124 0,'0'0'0'0,"6"-2"0"0,2 0 0 0,-8 2 49 0,0 0-49 0,5-3 50 16,-1-1-50-16,-4 4 80 0,0 0-80 16,0 0 80-16,3-1-80 0,-3 1 95 0,0 0-95 15,0 0 96-15,0 0-96 0,0 0 84 0,0 0-84 0,0 0 85 16,-3 1-85-16,3-1 88 0,0 0-88 0,0 0 89 16,-4 2-89-16,4-2 77 0,0 0-77 0,0 0 77 15,-3 2-77-15,3-2 62 0,0 0-62 0,0 0 63 16,-3 3-63-16,3-3 31 0,0 0-31 0,0 0 31 15,-4 0-31-15,4 0 51 0,0 0-51 0,0 0 51 16,-3 0-51-16,3 0 28 0,0 0-28 0,0 0 28 16,0 0-28-16,0 0 16 0,0 0-16 0,5 0 17 15,5 2-17-15,-10-2 36 0,0 0-36 0,21 0 37 16,10 0-37-16,1 0 28 0,4-2-28 0,-6 2 28 16,-4-3-28-16,-1 1 23 0,-1 0-23 0,-8 1 24 0,-8 1-24 15,3 0 10-15,-1-2-10 0,-3 2 10 0,-2-2-10 16,4 2 5-16,2 2-5 0,-4-2 6 0,-2 0-6 0,0 0 7 15,0 0-7-15,-1 0 8 0,-1 0-8 16,-3 0-5-16,4 2 5 0,-4-2-5 0,0 0 5 0,0 0-68 16,0 0 68-16,0 0-68 0,3 0 68 0,-3 0-160 15,0 0 160-15,0 0-160 16,4 0 160-16,-4 0-192 0,0 0 192 0,0 0-192 0,0 0 192 0,0 0-510 16</inkml:trace>
  <inkml:trace contextRef="#ctx0" brushRef="#br0" timeOffset="115988.691">29032 15024 371 0,'0'0'0'0,"9"-7"0"16,5-5 0-16,-14 12 59 0,0 0-59 0,9-7 59 15,-4 2-59-15,-5 5 60 0,0 0-60 0,7-1 61 16,-2 1-61-16,-5 0 77 0,0 0-77 0,11 1 78 16,2 1-78-16,-13-2 91 0,0 0-91 0,20 3 92 15,2 1-92-15,-22-4 121 0,0 0-121 0,28 3 122 16,4-1-122-16,-3 1 74 0,-1-1-74 0,-7 2 74 16,-4-1-74-16,1 0 44 0,-1-1-44 0,-3 2 44 15,-2-4-44-15,2 0 8 0,0 0-8 0,-3 1 8 0,-4-1-8 16,1 2-71-16,-1 0 71 0,-1-2-71 0,-1 0 71 15,-5 0-112-15,0 0 112 0,10 0-786 0,-20 0 786 16</inkml:trace>
  <inkml:trace contextRef="#ctx0" brushRef="#br0" timeOffset="143731.728">30156 14104 113 0,'0'0'0'0,"-4"0"0"0,1 2 0 0,3-2 0 0,0 0 0 0,0 0 0 16,0 0 0-16,0 0 14 0,0 0-14 0,0 0 15 15,0 0-15-15,0 0 51 0,0 0-51 0,0 0 52 16,0 0-52-16,0 0 56 0,0 0-56 0,0 0 56 16,0 0-56-16,0 0 50 0,0 0-50 0,0 0 51 15,0 0-51-15,0 0 50 0,0 0-50 0,0 0 50 16,0 0-50-16,0 0 54 0,0 0-54 0,0 0 55 15,0 0-55-15,0 0 49 0,0 0-49 0,0 0 49 16,0 0-49-16,0 0 43 0,0 0-43 0,0 0 43 16,0 0-43-16,0 0 36 0,0 0-36 0,0 0 36 15,0 0-36-15,0 0 15 0,0 0-15 0,0 0 16 16,0 0-16-16,0 0 13 0,0 0-13 0,0 0 13 0,0 0-13 16,0 0 16-16,0 0-16 0,0 5 17 0,-2 2-17 15,2-7 8-15,0 0-8 0,0 27 8 0,0 16-8 16,0-43 15-16,0 0-15 0,0 52 16 0,-1 9-16 15,1-61 39-15,0 0-39 0,0 60 39 0,0 0-39 0,0-60 36 16,0 0-36-16,0 52 36 0,0-6-36 0,0-46 23 16,0 0-23-16,0 41 24 0,0-3-24 0,0-38 36 15,0 0-36-15,0 32 36 0,0-8-36 0,0-24 21 16,0 0-21-16,0 21 21 0,1-4-21 0,-1-17-1 16,0 0 1-16,0 14 0 0,2-6 0 0,-2-8-76 0,0 0 76 15,0 7-75-15,0-2 75 0,0-5-146 0,0 0 146 16,-3-2-145-16,-3-6 145 0,6 8-124 0,0 0 124 15,-10-19-123-15,-2-14 123 0,-11-18-420 0</inkml:trace>
  <inkml:trace contextRef="#ctx0" brushRef="#br0" timeOffset="144198.12">29820 14200 505 0,'0'0'0'0,"8"-3"0"0,6-4 0 16,-10 5 101-16,-8 0-101 0,4 2 102 0,0 0-102 15,0 0 93-15,-3 2-93 0,3-2 93 0,0 0-93 0,0 0 67 16,0 0-67-16,0 0 68 0,0 0-68 0,0 0 41 15,0 0-41-15,0 0 41 0,0 0-41 0,0 0 28 16,-4 0-28-16,4 0 28 0,0 0-28 0,0 0 8 16,0 0-8-16,0 0 9 0,0 0-9 0,4 0 5 15,1 0-5-15,4 0 6 0,3 2-6 0,-12-2 7 16,0 0-7-16,24 3 8 0,10 1-8 0,-34-4 3 16,0 0-3-16,43 3 3 15,11 1-3-15,-5-3 10 0,-2-2-10 0,-5-1 11 0,-4-2-11 0,-7 3 23 16,-3-3-23-16,-9 4 24 0,-5-5-24 0,0 2 13 0,-3-1-13 15,-3 4 13-15,-1-3-13 0,0 3 18 0,0 0-18 16,-3 0 19-16,-2 0-19 0,-2 0 8 0,3 0-8 0,-3 0 9 16,0 0-9-16,0 0-1 0,0 0 1 0,0 0-1 15,0 0 1-15,0 0-73 0,0 0 73 0,0 0-73 16,0 0 73-16,0 0-129 0,0 0 129 0,0 0-128 16,4-4 128-16,-4 4-114 0,0 0 114 0,3-3-113 15,4-4 113-15,3-3-461 0</inkml:trace>
  <inkml:trace contextRef="#ctx0" brushRef="#br0" timeOffset="144648.428">30281 14145 751 0,'0'0'0'0,"6"-1"0"0,1-1 0 0,-7 2 134 16,0 0-134-16,5 0 134 0,-2-4-134 0,-3 4 78 15,0 0-78-15,0 0 78 0,0 0-78 0,0 0 53 16,0 0-53-16,0 0 53 0,0 0-53 0,0 0 33 16,0 0-33-16,0 0 33 0,0 0-33 0,0 0 29 0,0 0-29 15,0 0 29-15,-1 4-29 0,1-4 44 16,0 3-44-16,0-3 45 0,0 5-45 0,0-5 40 15,0 0-40-15,1 7 40 0,1 2-40 0,2 3-3 0,-1 3 3 16,0-4-3-16,1-3 3 0,-4-8-4 0,0 0 4 16,3 26-3-16,-1 8 3 0,-2-34-1 15,0 0 1-15,2 39 0 0,1 8 0 0,-3-47 1 0,0 0-1 0,2 48 1 16,2 3-1-16,-3-6 2 0,3-4-2 16,-2-14 2-16,-2-10-2 0,0 2 18 0,1-2-18 0,1 2 19 15,0-2-19-15,0 2 3 0,1 2-3 0,-1-9 4 16,1-4-4-16,-1 1-11 0,2-1 11 0,-3-4-10 15,3-3 10-15,-4-1-91 0,0 0 91 0,5 2-91 16,0 0 91-16,-5-2-139 0,0 0 139 0,9-5-138 16,1-4 138-16,-10 9-128 0,0 0 128 0,7-19-128 15,-1-6 128-15,6-20-564 0</inkml:trace>
  <inkml:trace contextRef="#ctx0" brushRef="#br0" timeOffset="145087.259">30078 14815 516 0,'0'0'0'0,"5"-5"0"0,2-5 0 0,-7 10 63 15,0 0-63-15,5-5 64 0,-2-1-64 0,-3 6 40 0,0 0-40 16,0 0 41-16,4-3-41 0,-4 3 29 0,0 0-29 16,0 0 29-16,-2 3-29 0,2-3 25 0,0 0-25 0,0 0 26 15,0 6-26-15,0-6 43 0,0 0-43 0,4 5 43 16,3 0-43-16,-7-5 56 0,0 0-56 0,10 5 56 16,6 2-56-16,-16-7 66 0,0 0-66 0,19 5 67 15,4 0-67-15,-23-5 36 0,0 0-36 0,26 5 37 16,5 2-37-16,-31-7 30 0,0 0-30 0,35 5 30 15,3 0-30-15,-38-5 8 0,0 0-8 0,44 4 8 16,3-1-8-16,-47-3 27 0,0 0-27 0,49 2 27 16,3-2-27-16,-52 0 12 0,0 0-12 0,47 0 12 15,-4 0-12-15,-43 0 18 0,0 0-18 0,37 0 18 16,-6-2-18-16,-31 2-34 0,0 0 34 0,23 0-33 16,-5-1 33-16,-18 1-120 0,0 0 120 0,10-2-119 15,-5 0 119-15,-5 2-114 0,0 0 114 0,-15-3-113 16,-17-1 113-16,-15-3-583 0</inkml:trace>
  <inkml:trace contextRef="#ctx0" brushRef="#br0" timeOffset="145699.573">30424 15007 572 0,'0'0'0'16,"0"-5"0"-16,2-4 0 0,-2 9 114 0,0 0-114 16,2-5 115-16,-1 2-115 0,-1 3 87 0,0 0-87 0,0 0 88 15,2-4-88-15,-2 4 63 0,0 0-63 0,0 0 63 16,0 0-63-16,0 0 44 0,-3 4-44 0,3-4 44 15,0 0-44-15,-4 0 40 0,1 3-40 0,-1-3 41 16,-1 4-41-16,-4-1 40 0,-1 2-40 0,1 0 40 16,0-1-40-16,-3 3 10 0,0-1-10 0,5 0 10 15,4-5-10-15,-3 1 32 0,3 0-32 0,-6 5 32 16,-3 5-32-16,-4 3 4 0,-3 4-4 0,9-7 5 16,3-4-5-16,-2 1 9 0,2 0-9 0,2 1 9 15,1-2-9-15,4-8 33 0,0 0-33 0,-5 23 34 0,0 9-34 16,5-32 1-16,0 0-1 0,-4 36 1 0,4 7-1 15,0-43 2-15,0 0-2 0,6 39 2 0,6 1-2 16,0-8-20-16,2-4 20 0,0-6-20 0,0-5 20 16,-14-17-46-16,0 0 46 0,26 14-46 0,11-6 46 0,-37-8-10 15,0 0 10-15,38 4-9 0,7-8 9 16,-45 4-4-16,0 0 4 0,40-6-3 0,-1-5 3 0,-39 11 18 16,0 0-18-16,34-15 18 0,0-4-18 0,-34 19 69 15,0 0-69-15,26-27 70 0,-5-3-70 0,-21 30 39 16,0 0-39-16,15-32 40 0,-4-6-40 0,-4 6 22 15,-2 3-22-15,-3 6 22 0,-4 6-22 0,0 2 30 16,-1 3-30-16,-3 3 30 0,1 4-30 0,5 5 2 0,0 0-2 16,-17-5 2-16,-9 0-2 0,26 5 0 0,0 0 0 15,-39 3 1-15,-9 4-1 0,48-7-48 0,0 0 48 16,-54 22-47-16,-6 13 47 0,60-35-96 16,0 0 96-16,-69 51-95 0,-12 16 95 0,81-67-115 0,0 0 115 0,-69 67-115 15,4 3 115-15,-69 67-830 0</inkml:trace>
  <inkml:trace contextRef="#ctx0" brushRef="#br0" timeOffset="146183.272">30273 15954 718 0,'0'0'0'0,"5"-13"0"0,4-11 0 0,-11 15 130 15,-3 6-130-15,5-1 130 0,1 1-130 0,-1 3 103 16,-3 3-103-16,3-3 104 0,0 0-104 0,0 0 91 0,0 0-91 16,5-3 92-16,2-2-92 0,-7 5 49 0,0 0-49 0,21-11 50 15,12-4-50-15,-33 15 33 0,0 0-33 16,45-19 34-16,13-5-34 0,-58 24 67 0,0 0-67 0,56-22 67 16,1-2-67-16,-57 24 39 0,0 0-39 0,54-19 39 15,0 2-39-15,-54 17 36 0,0 0-36 0,44-14 37 16,-6 4-37-16,-38 10 25 0,0 0-25 0,31-7 26 15,-6 4-26-15,-25 3-1 0,0 0 1 0,19-4-1 16,-7 3 1-16,-12 1-82 0,0 0 82 0,9-2-82 16,-4 0 82-16,-5 2-192 0,0 0 192 0,0 0-192 15,-3 4 192-15,3-4-212 0,0 0 212 0,-23 6-212 16,-12 6 212-16,-22 7-559 0</inkml:trace>
  <inkml:trace contextRef="#ctx0" brushRef="#br0" timeOffset="146446.166">30184 16055 561 0,'0'0'0'0,"19"-13"0"0,12-10 0 16,-17 15 96-16,-8 6-96 0,-5 6 97 0,-6 2-97 16,0 5 66-16,-2 2-66 0,3-6 67 0,1-2-67 0,3-5 90 15,0 0-90-15,3 7 90 0,4-2-90 0,-7-5 98 16,0 0-98-16,14 4 98 0,7-2-98 0,0-2 88 15,3-2-88-15,1 0 89 0,1-1-89 0,-26 3 57 16,0 0-57-16,37-4 57 0,8-1-57 0,-2 2 82 16,4-1-82-16,-5 3 82 0,-2 1-82 0,-3-2 38 0,-4 2-38 15,-3-5 39-15,-2-2-39 0,-28 7-48 0,0 0 48 16,33-14-47-16,1-6 47 0,-34 20-85 0,0 0 85 0,27-29-84 16,-7-7 84-16,28-30-1068 0</inkml:trace>
  <inkml:trace contextRef="#ctx0" brushRef="#br0" timeOffset="152924.52">4233 15002 158 0,'0'0'0'0,"-5"2"0"0,0-1 0 15,5-1 92-15,0 0-92 0,0 0 93 0,0 0-93 16,0 0 90-16,0 0-90 0,0 0 91 0,0 0-91 0,0 0 79 16,0 0-79-16,0 0 80 0,0 0-80 0,0 0 82 15,0 0-82-15,0 0 83 0,2 0-83 0,-2 0 74 16,0 0-74-16,3 5 75 0,2 4-75 0,-5-9 73 15,0 0-73-15,7 24 73 0,2 10-73 0,-9-34 72 16,0 0-72-16,5 45 72 0,2 10-72 16,-7-55 50-16,0 0-50 0,5 53 50 0,-1 2-50 0,-4-55-96 15,0 0 96-15,5 46-95 0,4-3 95 0,-9-43-106 0,0 0 106 16,16 90-708-16,-32-180 708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00:05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16740 5424 292 0,'0'0'0'0,"7"-7"0"16,2-5 0-16,-9 12-9 0,0 0 9 0,1-5-8 15,3 1 8-15,-4 4 0 0,0 0 0 0,0 0 1 16,3-3-1-16,-3 3 74 0,0 0-74 0,0 0 75 15,0 0-75-15,0 0 79 0,0 0-79 0,0 0 80 16,0 0-80-16,0 0 52 0,0 0-52 0,0 0 53 0,0 0-53 16,0 0 59-16,0 0-59 0,0 0 60 0,0 0-60 15,0 0 25-15,0 0-25 0,4-3 26 0,6-3-26 16,-10 6 18-16,0 0-18 0,19-6 18 0,9-3-18 16,-28 9-54-16,0 0 54 0,32-15-54 0,4-1 54 0,-36 16-96 15,0 0 96-15,37-15-96 0,1-2 96 0,-3 3-117 16,-4 5 117-16,-6 1-116 15,-6-3 116-15,21-6-183 0</inkml:trace>
  <inkml:trace contextRef="#ctx0" brushRef="#br0" timeOffset="3443.652">26783 5484 102 0,'0'0'0'0,"0"0"0"0,4 0 0 0,-4 0 18 16,0 0-18-16,0 0 19 0,0 0-19 0,0 0 27 16,0 0-27-16,0 0 27 0,0 0-27 0,0 0 22 15,0 0-22-15,0 0 23 0,0 0-23 0,0 0 40 16,0 0-40-16,0 0 40 0,0 0-40 0,0 0 22 15,0 0-22-15,0 0 22 0,0 0-22 0,0 0 18 16,0 0-18-16,0 0 19 0,0 0-19 0,0 0 40 0,0 0-40 16,0 0 41-16,0 0-41 0,0 0 12 0,0 0-12 15,0 0 13-15,0 0-13 0,0 0 37 0,0 0-37 0,0 0 37 16,0 0-37-16,0 0 2 0,0 0-2 0,0 0 2 16,0 0-2-16,0 0 1 0,0 0-1 0,0 0 1 15,5-5-1-15,-5 5 0 0,0 0 0 0,7-4 0 16,5-3 0-16,-12 7-1 0,0 0 1 15,19-5 0-15,9-5 0 0,0 1 0 16,5 1 0-16,-3 1 0 0,-2-2 0 0,-28 9 0 0,0 0 0 0,33-7 0 16,2 2 0-16,-2-2 2 0,0-1-2 0,-5 5 3 15,-2-3-3-15,-26 6 2 0,0 0-2 0,28-3 2 16,1 0-2-16,-29 3 1 0,0 0-1 0,28 0 2 16,0-4-2-16,-28 4 4 0,0 0-4 0,23-3 4 15,-4 1-4-15,-19 2 12 0,0 0-12 0,15-3 12 0,-4 3-12 16,-11 0 8-16,0 0-8 0,7-4 9 0,-2 4-9 15,-5 0 1-15,0 0-1 0,4 0 1 16,-3 0-1-16,-1 0-4 0,0 0 4 0,0 0-4 0,0 0 4 0,0 0-40 16,0 0 40-16,-3 0-39 0,-4 0 39 15,7 0-110-15,0 0 110 0,-14-3-110 0,-3 1 110 0,-15-1-168 16</inkml:trace>
  <inkml:trace contextRef="#ctx0" brushRef="#br0" timeOffset="3756.337">27058 5306 214 0,'0'0'0'0,"11"0"0"0,6 1 0 0,-10-2 70 0,-7-1-70 0,0 2 71 15,4-2-71-15,-4 2 49 0,-4 0-49 16,4 0 50-16,0 0-50 0,0 0 41 0,0 0-41 0,0 0 41 15,0 0-41-15,0 0 18 0,4-3-18 0,-4 3 18 16,5 0-18-16,0 0 5 0,2 0-5 0,0 3 6 16,2-1-6-16,1 5 1 0,3-4-1 0,-3 2 1 15,0-1-1-15,-10-4 0 0,0 0 0 0,14 7 1 16,4-2-1-16,-18-5 0 0,0 0 0 0,16 7 1 16,-1 1-1-16,-15-8-1 0,0 0 1 0,12 9 0 15,1-2 0-15,-13-7-71 0,0 0 71 0,7 8-71 16,-2 2 71-16,-5-10-116 0,0 0 116 15,-9 21-116-15,-10 3 116 0,-9 22-70 0</inkml:trace>
  <inkml:trace contextRef="#ctx0" brushRef="#br0" timeOffset="24541.656">26231 8908 158 0,'0'0'0'0,"0"0"0"0,0 0 0 0,0 0-59 16</inkml:trace>
  <inkml:trace contextRef="#ctx0" brushRef="#br0" timeOffset="24950.067">26168 8869 113 0,'0'0'0'0,"0"0"0"16,0 0 0-16,0 0 93 0,0 0-93 0,0 0 93 0,0 0-93 0,0 0 94 15,0 0-94-15,0 0 95 0,0 0-95 0,0 0 85 16,0 0-85-16,0 0 86 0,0 0-86 0,0 0 62 15,0 0-62-15,0 0 63 0,0 0-63 0,0 0 43 0,0 0-43 16,0 0 43-16,0 0-43 0,0 0 36 0,0 0-36 16,0 0 36-16,0 0-36 0,0 0 55 0,0 0-55 0,0 0 55 15,0 0-55-15,0 0 42 0,0 0-42 0,0 0 43 16,0 0-43-16,0 0 47 0,0 0-47 0,0 0 48 16,0 0-48-16,0 0 42 0,0 0-42 0,0 0 43 15,0 0-43-15,0 0 18 0,0 0-18 0,0 0 18 16,0 0-18-16,0 0 31 0,0 0-31 0,0 0 31 15,0 0-31-15,0 0 5 0,0 0-5 0,0 0 6 16,0 0-6-16,0 0 5 0,0 0-5 0,0 0 5 16,0 19-5-16,0-19 21 0,0 0-21 15,2 15 21-15,1 6-21 0,-3-21 6 0,0 0-6 0,4 15 7 16,1 4-7-16,-5-19 16 0,0 0-16 0,7 17 17 16,2 2-17-16,-9-19 15 0,0 0-15 0,5 12 15 0,0 0-15 15,-5-12 34-15,0 0-34 0,13 5 34 0,4-3-34 0,2-6 18 16,2-8-18-16,2-1 18 0,3-4-18 15,-26 17 5-15,0 0-5 0,42-33 6 0,10-10-6 16,-52 43 0-16,0 0 0 0,70-82 0 0,15-35 0 16,-85 117-96-16,0 0 96 0,92-135-95 0,9-26 95 0,-101 161-101 15,0 0 101-15,80-173-100 0,-10-17 100 0,80-172-873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3T02:24:07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2712 709 505 0,'0'0'0'0,"0"0"57"0,0 0-57 0,0 0 57 16,0 0-57-16,0 0 49 0,0 0-49 0,0 0 50 15,0 0-50-15,0 0 48 0,0 0-48 0,0 0 49 16,-20-7-49-16,20 7 21 0,0 0-21 0,-30-5 21 16,-12-2-21-16,42 7 11 0,0 0-11 0,-50-5 11 15,-11 5-11-15,61 0 12 0,0 0-12 0,-68 2 12 16,-7 8-12-16,75-10 3 0,0 0-3 0,-103 21 4 15,-19 10-4-15,23-4 6 0,10 0-6 0,17 1 6 16,17-4-6-16,55-24 7 0,0 0-7 0,-72 43 7 0,-4 13-7 16,76-56 3-16,0 0-3 0,-74 64 3 0,3 13-3 15,71-77 0-15,0 0 0 0,-56 87 1 0,9 14-1 16,47-101 1-16,0 0-1 0,-36 105 2 0,15 11-2 0,21-116 4 16,0 0-4-16,-9 127 4 0,13 13-4 0,-4-140 2 15,0 0-2-15,13 131 3 0,12-1-3 0,-25-130 5 16,0 0-5-16,38 115 6 0,13-14-6 0,-51-101 13 15,0 0-13-15,68 75 13 0,12-20-13 0,-80-55 3 16,0 0-3-16,97 15 4 0,18-27-4 0,-15-7 7 16,-5-8-7-16,-9-9 7 0,-13-7-7 0,-73 43 7 0,0 0-7 15,96-63 8-15,10-16-8 0,-106 79 7 0,0 0-7 16,94-82 8-16,0-12-8 0,-94 94 15 16,0 0-15-16,77-88 15 0,-11 3-15 0,-66 85 14 0,0 0-14 0,52-86 15 15,-10 2-15-15,-42 84 15 0,0 0-15 0,30-70 16 16,-18 6-16-16,-12 64 26 0,0 0-26 15,9-51 26-15,-13 12-26 0,4 39 30 0,0 0-30 0,-9-24 30 16,-8 8-30-16,17 16 13 0,0 0-13 0,-26-8 13 16,-4 8-13-16,1 1 12 0,-1 6-12 0,6-3 13 15,3 1-13-15,21-5 16 0,0 0-16 0,-40 19 17 16,-14 10-17-16,54-29 0 0,0 0 0 0,-65 58 0 16,-10 16 0-16,75-74-5 0,0 0 5 0,-59 90-5 15,12 18 5-15,47-108-15 0,0 0 15 0,-26 101-14 16,14-1 14-16,12-100-10 0,0 0 10 0,3 85-9 15,18-9 9-15,-21-76-4 0,0 0 4 0,35 55-4 0,12-19 4 16,-2-12-13-16,8-14 13 0,-17-10-13 16,-10-10 13-16,-26 10-1 0,0 0 1 0,39-21 0 0,-1-12 0 0,-38 33-1 15,0 0 1-15,50-51 0 16,6-16 0-16,-56 67 0 0,0 0 0 0,47-70 0 0,-5-9 0 0,-42 79 2 16,0 0-2-16,42-85 2 0,1-6-2 0,-43 91 6 15,0 0-6-15,39-84 6 16,-4 2-6-16,-8 20 3 0,-4 14-3 0,-7 20 4 0,-7 16-4 15,3 4-1-15,-4 1 1 0,-2 7 0 0,1 0 0 0,-7 0-3 16,0 0 3-16,8 12-3 0,6 10 3 0,-14-22 0 16,0 0 0-16,5 36 0 0,2 16 0 0,-7 3 5 0,0 4-5 15,-3 3 6-15,-2-2-6 0,5-60 4 0,0 0-4 16,-12 86 4-16,-1 17-4 0,5-21 7 0,2-7-7 16,3-42 8-16,3-26-8 0,-4 1 0 0,4-1 0 15,0 8 1-15,4 3-1 0,-1 0 7 0,3-2-7 0,-3-8 7 16,-3-1-7-16,5-2 0 0,-1-5 0 0,-1-5 0 15,6-10 0-15,-9 15-6 0,0 0 6 0,14-34-6 16,7-14 6-16,-21 48-25 0,0 0 25 0,21-59-24 16,5-13 24-16,-26 72-13 0,0 0 13 0,24-90-13 15,2-20 13-15,-26 110-19 0,0 0 19 0,30-94-18 16,0 3 18-16,-30 91-25 0,0 0 25 0,33-67-24 16,-4 19 24-16,-29 48-21 0,0 0 21 0,27-31-21 15,-7 19 21-15,-20 12-35 0,0 0 35 0,21-7-34 16,2 7 34-16,-23 0-12 0,0 0 12 0,21 16-12 15,0 6 12-15,-21-22-20 0,0 0 20 0,21 40-20 16,0 13 20-16,-4 1-4 0,-5 5 4 0,2-4-3 0,-5-1 3 16,-9-54-3-16,0 0 3 0,9 81-3 0,-1 17 3 15,-8-98 0-15,0 0 0 0,7 82 0 0,-2-7 0 16,-5-75 8-16,0 0-8 0,0 46 8 0,4-22-8 0,-4-24 26 16,0 0-26-16,0 19 26 0,0-10-26 0,0-1 37 15,0-8-37-15,-4-5 38 0,-4-5-38 0,8 10 22 16,0 0-22-16,-5-29 22 0,-2-17-22 0,7 46 0 15,0 0 0-15,0-55 0 0,3-12 0 0,-3 67-5 16,0 0 5-16,12-63-5 0,9-4 5 0,-21 67-17 16,0 0 17-16,38-76-16 0,18-6 16 0,-56 82-26 15,0 0 26-15,65-67-26 0,10 9 26 0,-75 58-7 0,0 0 7 16,76-53-7-16,10 7 7 0,-86 46-5 16,0 0 5-16,80-33-5 0,0 7 5 0,-80 26-1 0,0 0 1 0,73-12 0 15,-10 7 0-15,-63 5 2 0,0 0-2 0,43-3 2 16,-22 6-2-16,-21-3 32 0,0 0-32 15,21 9 33-15,-9 6-33 0,-12-15 40 0,0 0-40 16,0 31 40-16,-7 10-40 0,-1 6 45 0,-6 0-45 0,2 0 45 16,-4-8-45-16,16-39 19 0,0 0-19 0,-35 76 20 15,-12 14-20-15,47-90 3 0,0 0-3 0,-47 89 3 16,0-1-3-16,47-88 0 0,0 0 0 0,-33 63 1 16,7-20-1-16,26-43-3 0,0 0 3 0,-16 27-3 15,11-15 3-15,5-12-8 0,0 0 8 0,-4 9-7 16,1-6 7-16,3-3-1 0,0 0 1 0,7-12-1 15,5-12 1-15,-12 24-1 0,0 0 1 0,17-36-1 16,6-13 1-16,-23 49 0 0,0 0 0 0,24-52 0 0,-1-6 0 16,-23 58 2-16,0 0-2 0,21-51 3 0,0-1-3 15,-21 52 2-15,0 0-2 0,16-36 2 16,-6 4-2-16,-10 32 0 0,0 0 0 0,10-22 0 0,-4 6 0 0,-6 16-1 16,0 0 1-16,5-8 0 0,-2 8 0 0,-3 0 0 15,0 0 0-15,9 15 0 0,3 12 0 16,-12-27 3-16,0 0-3 0,12 36 4 0,6 11-4 0,-18-47 8 15,0 0-8-15,21 44 8 0,0 8-8 16,1-10 1-16,-1 1-1 0,0-12 1 0,0-7-1 0,-21-24-10 16,0 0 10-16,23 24-9 0,5-3 9 0,-28-21-58 15,0 0 58-15,31 15-58 0,6-6 58 0,-37-9-120 0,0 0 120 16,34-9-119-16,-1-15 119 0,32-7-607 0</inkml:trace>
  <inkml:trace contextRef="#ctx0" brushRef="#br0" timeOffset="429.689">6045 266 460 0,'0'0'0'0,"0"0"-7"15,0 0 7-15,4 10-7 0,-4 10 7 0,0-20-1 16,0 0 1-16,8 28 0 0,1 8 0 0,-9-36 3 15,0 0-3-15,9 46 4 0,3 14-4 0,-12-60 43 16,0 0-43-16,12 110 44 0,2 35-44 0,-14-145 65 16,0 0-65-16,12 170 65 0,-7 30-65 0,-5-200 52 15,0 0-52-15,4 204 52 0,-9 14-52 0,5-218 51 16,0 0-51-16,0 181 52 0,0-20-52 0,0-161 23 16,0 0-23-16,5 122 24 0,2-36-24 0,3-14 2 0,3-26-2 15,-1-17 2-15,-4-19-2 0,5-1-154 16,1-13 154-16,-2-4-153 0,0-8 153 0,-12 16-119 0,0 0 119 15,12-42-119-15,2-22 119 0,11-42-197 0</inkml:trace>
  <inkml:trace contextRef="#ctx0" brushRef="#br0" timeOffset="914.703">6871 1480 651 0,'0'0'0'0,"0"0"94"0,0 0-94 0,-4 5 95 16,-4 4-95-16,8-9 87 0,0 0-87 0,-9 7 88 0,2-7-88 15,7 0 67-15,0 0-67 0,-17 0 67 0,-8-4-67 16,25 4 37-16,0 0-37 0,-31-5 38 0,-7-5-38 16,38 10 17-16,0 0-17 0,-37-5 17 0,-1-4-17 0,38 9 2 15,0 0-2-15,-40 0 3 16,-6 2-3-16,46-2 2 0,0 0-2 0,-43 19 2 0,-4 8-2 0,8 9-1 15,-1 10 1-15,9-1 0 0,1 5 0 0,30-50-10 16,0 0 10-16,-36 75-10 0,1 16 10 0,35-91-10 16,0 0 10-16,-26 75-9 0,5-8 9 0,12-21-10 15,4-17 10-15,1-6-9 0,4-18 9 0,0-5-15 16,0 0 15-16,9 3-15 0,9-3 15 0,-18 0-4 16,0 0 4-16,24-15-3 0,11-9 3 15,-35 24-1-15,0 0 1 0,35-40 0 0,6-8 0 0,-41 48 6 0,0 0-6 16,39-46 7-16,3-5-7 0,-42 51 34 0,0 0-34 15,33-45 35-15,-4 2-35 0,-29 43 11 0,0 0-11 0,23-27 11 16,-7 5-11-16,-16 22 6 0,0 0-6 16,10-14 7-16,-1 7-7 0,-9 7 4 0,0 0-4 0,3 9 4 15,-6 16-4-15,3-25 19 16,0 0-19-16,-5 36 20 0,-4 16-20 0,9-52 2 16,0 0-2-16,-9 55 3 0,0 5-3 0,9-60-36 0,0 0 36 0,-3 54-35 15,6 1 35-15,-3-55-160 0,0 0 160 0,9 43-160 16,12-10 160-16,9 40-611 0</inkml:trace>
  <inkml:trace contextRef="#ctx0" brushRef="#br0" timeOffset="1481.192">6920 1482 292 0,'0'0'0'0,"0"0"-15"0,0 0 15 0,15 3-15 0,6 4 15 0,-21-7 13 16,0 0-13-16,18 9 14 0,3 3-14 0,-21-12 64 15,0 0-64-15,17 24 64 0,-3 7-64 0,-14-31 72 16,0 0-72-16,16 39 73 0,-4 9-73 0,-12-48 72 16,0 0-72-16,5 58 73 0,-1 6-73 0,-4-64 68 15,0 0-68-15,0 66 68 0,-4 1-68 0,4-67 43 16,0 0-43-16,-5 76 44 0,-4 6-44 0,9-82 13 16,0 0-13-16,-3 51 13 15,-4-20-13-15,7-31 7 0,0 0-7 0,0 24 7 0,7-12-7 0,1-9 0 0,5-6 0 16,-1-14 0-16,5-5 0 0,-17 22-53 15,0 0 53-15,21-43-53 0,0-12 53 0,-4 7-10 0,1 3 10 16,-6-1-10-16,2 7 10 0,-14 39-1 0,0 0 1 0,12-48-1 16,6-7 1-16,-18 55 7 0,0 0-7 0,12-43 7 15,5 7-7-15,-17 36 30 0,0 0-30 0,12-31 30 16,2 11-30-16,-14 20 20 0,0 0-20 0,16-12 20 16,1 12-20-16,-17 0 27 0,0 0-27 0,13 0 27 15,-1 8-27-15,-12-8 38 0,0 0-38 0,14 19 38 16,-2 7-38-16,-12-26 3 0,0 0-3 0,9 38 3 15,-6 10-3-15,-3-48 25 0,0 0-25 0,5 47 26 16,-5 12-26-16,0-59 12 0,0 0-12 0,0 48 13 16,0-2-13-16,0-46 9 0,0 0-9 0,0 36 10 15,-3-5-10-15,3-31 1 0,0 0-1 0,9 15 2 16,10-10-2-16,-19-5 0 0,0 0 0 0,26-12 0 0,12-12 0 16,-38 24-2-16,0 0 2 0,39-27-1 15,2-6 1-15,-41 33-6 0,0 0 6 0,39-22-5 0,-1 5 5 0,-38 17-8 16,0 0 8-16,35 5-8 0,0 11 8 15,-35-16 1-15,0 0-1 0,29 30 1 0,-4 12-1 0,-25-42 5 16,0 0-5-16,15 42 5 0,-4 8-5 16,-11-50-84-16,0 0 84 0,3 39-84 0,-8 1 84 0,5-40-142 15,0 0 142-15,-24 17-141 0,-15-22 141 0,-20 17-446 16</inkml:trace>
  <inkml:trace contextRef="#ctx0" brushRef="#br0" timeOffset="1613.836">7254 1079 707 0,'4'4'0'0,"-4"-4"-180"0,0 0 180 0,1 20-179 16,3 11 179-16,3 20-157 0</inkml:trace>
  <inkml:trace contextRef="#ctx0" brushRef="#br0" timeOffset="4794.204">2773 4334 270 0,'0'0'0'0,"4"9"0"15,-1 6 0-15,-3-15 21 0,0 0-21 0,0 19 21 16,0-2-21-16,0-17 30 0,0 0-30 0,0 22 30 15,-3 6-30-15,3-28 15 0,0 0-15 0,-5 24 15 0,1 0-15 16,4-24 34-16,0 0-34 0,-3 24 34 0,1 3-34 16,2-27 18-16,0 0-18 0,-7 33 18 0,2 1-18 15,5-34 47-15,0 0-47 0,-4 34 47 0,1 2-47 16,3-36 33-16,0 0-33 0,-2 41 34 0,4 6-34 0,-2-47 24 16,0 0-24-16,0 48 25 0,3 1-25 15,-3-49 51-15,0 0-51 0,4 60 52 0,1 2-52 0,-5-62 27 16,0 0-27-16,4 84 27 0,1 10-27 0,-5-94-60 15,0 0 60-15,3 98-60 0,1 8 60 0,-4-106-50 16,0 0 50-16,1 111-49 0,-1 11 49 0,0-122-35 0,0 0 35 16,-1 137-34-16,-3 10 34 0,4-147-13 15,0 0 13-15,-5 172-12 0,5 13 12 0,0-185-2 0,0 0 2 16,-3 209-2-16,-1 18 2 0,4-227 3 0,0 0-3 0,-5 233 3 16,1 4-3-16,4-237 55 0,0 0-55 15,-8 228 56-15,2-11-56 0,3-52 57 0,6-44-57 16,-3-23 57-16,-3-29-57 0,3-69 79 0,0 0-79 0,3 92 79 15,-1 7-79-15,2-15 56 0,-1-10-56 16,-1-12 57-16,1-11-57 0,-3-51 47 0,0 0-47 0,4 67 47 16,1 8-47-16,-5-75 37 0,0 0-37 0,7 69 38 15,-2-1-38-15,-5-68 4 0,0 0-4 0,9 64 4 16,0-4-4-16,-9-60-3 0,0 0 3 0,3 63-3 16,2 2 3-16,-5-65-66 0,0 0 66 0,-1 57-66 15,-3-6 66-15,4-51-144 0,0 0 144 0,-7 33-144 16,2-14 144-16,-4 32-511 0</inkml:trace>
  <inkml:trace contextRef="#ctx0" brushRef="#br0" timeOffset="5236.039">1338 8439 147 0,'5'-4'0'15,"2"-1"-8"-15,2-2 8 0,-4 1-7 0,4 0 7 0,6-9-38 16</inkml:trace>
  <inkml:trace contextRef="#ctx0" brushRef="#br0" timeOffset="5642.964">1653 8387 113 0,'11'0'0'0,"-11"0"31"0,0 0-31 16,52-1 31-16,33-1-31 0,-85 2 48 0,0 0-48 16,93 0 48-16,22-3-48 0,-26 3 64 0,-9 3-64 15,-4-3 64-15,-8 0-64 0,9 0 58 0,3-3-58 16,-10 1 58-16,1-2-58 0,-71 4 35 0,0 0-35 15,105-6 35-15,24-3-35 0,-129 9 46 0,0 0-46 0,142-7 47 16,24 0-47-16,-25 6 46 0,-14-3-46 0,-8 4 46 16,-10-5-46-16,-109 5 46 0,0 0-46 0,142 0 47 15,11 0-47-15,-153 0 59 0,0 0-59 16,178 0 60-16,20 2-60 0,-198-2 44 0,0 0-44 0,214-2 45 16,18 0-45-16,-232 2 32 0,0 0-32 0,230-1 32 15,-2-3-32-15,-228 4 33 0,0 0-33 0,225 0 33 16,0 0-33-16,-49 5 13 0,-28 6-13 0,-30-6 13 15,-25 2-13-15,-93-7 12 0,0 0-12 0,123 15 13 16,17 0-13-16,-34 1 16 0,-15-1-16 0,-8 2 17 16,-10-1-17-16,2-1 1 0,-7-3-1 0,-7 2 1 0,-2 0-1 15,-8-6-17-15,-8-4 17 0,3 3-17 0,-8-2 17 0,-38-5-57 16,0 0 57-16,51 3-57 0,8-1 57 16,-59-2-149-16,0 0 149 0,43-2-148 0,-8-5 148 0,45-1-535 15</inkml:trace>
  <inkml:trace contextRef="#ctx0" brushRef="#br0" timeOffset="15420.311">2556 4751 158 0,'0'0'0'0,"0"-4"0"0,0 1 0 0,0 3 64 15,0 0-64-15,0-4 65 0,0 1-65 0,0 3 62 16,0 0-62-16,0 0 62 0,0 0-62 16,0 0 65-16,0 0-65 0,0 0 66 0,0 0-66 0,0 0 64 15,0 0-64-15,0 0 65 0,5 3-65 0,-5-3 53 16,0 0-53-16,3 0 53 0,3 0-53 0,-6 0 56 15,0 0-56-15,12 0 56 0,0 0-56 0,-12 0 61 0,0 0-61 16,21 0 61-16,9 0-61 0,-30 0 46 0,0 0-46 16,34 0 46-16,12-5-46 0,-46 5 43 15,0 0-43-15,48-7 43 0,12 0-43 0,-60 7 58 0,0 0-58 0,62-5 58 16,3-3-58-16,-65 8 32 0,0 0-32 0,68-4 33 16,0 1-33-16,-68 3 40 15,0 0-40-15,97 0 40 0,17 3-40 0,-114-3 39 0,0 0-39 0,99 9 40 16,2 3-40-16,-101-12 15 0,0 0-15 0,101 15 16 15,2 4-16-15,-14-4 43 0,-9 3-43 0,-12-3 44 16,-9 0-44-16,-59-15 13 0,0 0-13 0,82 16 13 16,10 4-13-16,-10-1-5 0,-5 2 5 0,-9-2-5 15,-9-2 5-15,-59-17-8 0,0 0 8 0,83 26-8 16,8 6 8-16,-91-32-35 0,0 0 35 0,96 43-35 16,3 5 35-16,-99-48 0 0,0 0 0 0,105 51 0 15,-3 4 0-15,-13-9-3 0,-9-6 3 0,-12-1-3 16,-12-3 3-16,-56-36-1 0,0 0 1 0,77 48 0 0,12 5 0 15,-89-53 2-15,0 0-2 0,97 64 3 0,4 11-3 16,-101-75 13-16,0 0-13 0,106 70 13 0,1-1-13 16,-107-69 9-16,0 0-9 0,103 77 10 0,-2 5-10 0,-101-82 9 15,0 0-9-15,92 79 10 0,-5 0-10 0,-87-79 15 16,0 0-15-16,87 75 15 0,0-3-15 0,-87-72 14 16,0 0-14-16,80 74 15 0,-3-2-15 0,-77-72 25 15,0 0-25-15,71 73 26 0,-3-1-26 0,-68-72 6 16,0 0-6-16,68 67 7 0,0-4-7 0,-68-63 34 15,0 0-34-15,56 62 35 0,-5-7-35 0,-51-55 18 16,0 0-18-16,41 55 18 0,-6-4-18 0,-35-51 35 16,0 0-35-16,28 43 36 0,-5-5-36 0,-23-38 30 0,0 0-30 15,15 25 30-15,-6-9-30 0,0-1 3 0,-4-1-3 16,-1-4 4-16,-1-8-4 0,-3 1-9 0,0 1 9 16,0-4-8-16,0 0 8 0,0 0-108 0,-3 3 108 15,3-3-107-15,3 2 107 0,-3-2-153 0,0 0 153 16,-12-21-153-16,-13-15 153 0,-9-19-1002 0</inkml:trace>
  <inkml:trace contextRef="#ctx0" brushRef="#br0" timeOffset="19613.21">7153 7024 102 0,'0'0'0'0,"0"14"0"0,4 6 0 0,-4 2 18 15,3 4-18-15,-3-4 19 0,2-3-19 0,-2-19 27 16,0 0-27-16,3 41 27 0,1 18-27 0,1-5 32 16,2 10-32-16,-2 3 33 0,0 3-33 0,-5-70 53 15,0 0-53-15,7 106 54 0,2 24-54 0,-4-24 47 16,2-6-47-16,-1-23 48 0,-3-12-48 0,-3-65 54 15,0 0-54-15,2 74 55 0,1-4-55 0,1-15 39 0,-4-11-39 16,3-20 39-16,-3-17-39 0,0 2 18 0,5-1-18 16,-5-4 18-16,4-4-18 0,-4 3-59 0,0 0 59 0,0-3-58 15,0 0 58-15,0 0-80 0,0 0 80 0,-4-18-79 16,1-15 79-16,-2-18-226 0</inkml:trace>
  <inkml:trace contextRef="#ctx0" brushRef="#br0" timeOffset="21473.858">2700 5756 751 0,'0'0'0'0,"9"0"0"0,7 0 0 0,-16 0 72 16,0 0-72-16,5 0 72 0,-2 0-72 0,-3 0-114 15,0 0 114-15,0 0-114 0,6-2 114 0,-6 2-67 16,0 0 67-16,0 0-67 0,0 0 67 0,0 0-35 16,0 0 35-16,0 0-35 0,0 0 35 15,0 0 0-15,0 0 0 0,0 0 0 0,0 0 0 0,0 0 21 0,-4 6-21 16,4-6 21-16,0 0-21 0,0 0 35 0,0 0-35 16,0 0 35-16,-2 0-35 0,2 0 43 0,0 0-43 15,0 0 44-15,0 0-44 0,0 0 40 0,0 0-40 16,0 0 40-16,0 0-40 0,0 0 34 0,0 0-34 0,0 0 35 15,-3 0-35-15,3 0 24 0,0 0-24 0,0 0 25 16,0 0-25-16,0 0 27 0,0 0-27 0,0 0 27 16,0 0-27-16,0 0 13 0,0 0-13 15,0 0 14-15,0 0-14 0,0 0 19 0,0 0-19 0,0 0 20 16,0 0-20-16,0 0 14 0,0 0-14 0,0 0 15 16,0 0-15-16,0 0 16 0,0 0-16 0,0 0 17 15,0 0-17-15,0 0 9 0,0 0-9 0,0 0 9 16,0 0-9-16,0 0 9 0,0 0-9 0,0 0 10 0,0 0-10 15,0 0 3-15,0 0-3 0,0 0 4 0,0 0-4 16,0 0 2-16,0 0-2 0,0 0 2 0,0 0-2 16,0 0 5-16,0 0-5 0,0 0 5 0,0 0-5 0,0 0 6 15,0 0-6-15,0 0 6 0,0 0-6 16,0 0 14-16,0 0-14 0,0 0 15 0,0 0-15 0,0 0 8 16,0 3-8-16,0-3 8 0,0 0-8 0,0 0 9 15,0 0-9-15,0 0 9 0,0 0-9 0,0 0 3 16,0 0-3-16,0 0 4 0,0 0-4 15,0 0 6-15,0 0-6 0,0 0 6 0,0 0-6 0,0 0 0 16,0 0 0-16,0 0 1 0,0 0-1 0,0 0-42 16,0 0 42-16,0 0-41 0,0 0 41 0,0 0-111 15,0 0 111-15,0 0-111 0,-4-3 111 0,-1-3-580 0</inkml:trace>
  <inkml:trace contextRef="#ctx0" brushRef="#br0" timeOffset="23659.993">7139 7031 91 0,'0'0'0'0,"0"0"0"16,0 0 0-16,0 0 62 0,0 0-62 0,0 0 63 15,0 0-63-15,0 0 53 0,0 0-53 0,0 0 54 16,0 0-54-16,0 0 51 0,0-4-51 0,0 4 51 16,4-3-51-16,-4 3 39 15,0 0-39-15,0 0 40 0,0-2-40 0,0 2 10 0,0 0-10 0,0 0 10 16,5-7-10-16,-5 7 13 0,0 0-13 0,0-3 13 15,3 1-13-15,-3 2 8 0,0 0-8 0,0 0 9 16,0-3-9-16,0 3-1 0,0 0 1 0,0 0-1 16,2-5 1-16,-2 5-53 0,0 0 53 0,0-4-52 15,4 1 52-15,-4 3-45 0,0 0 45 0,0-4-45 0,0-4 45 16,0 8-43-16,0 0 43 0,0-7-43 0,3 2 43 16,-3 5-12-16,0 0 12 0,0-9-12 0,0 4 12 0,0 5-1 15,0 0 1-15,0-5 0 0,2 0 0 0,-2 5 0 16,0 0 0-16,0-4 0 0,3 1 0 0,-3 3 3 15,0 0-3-15,0 0 3 0,0-4-3 0,0 4 7 16,0 0-7-16,0 0 7 0,0 0-7 0,0 0 8 16,0 0-8-16,0 0 8 0,0 0-8 0,0 0 15 15,0 0-15-15,0 0 15 0,0 0-15 0,0 0 38 16,0 0-38-16,0 0 39 0,0 0-39 0,0 0 64 16,0 0-64-16,0 0 64 0,0 7-64 0,0-7 78 0,0 0-78 15,0 4 79-15,0 1-79 0,0 3 62 0,0 3-62 16,0-6 62-16,-3 2-62 0,1 1 60 0,2-1-60 15,0 5 61-15,-3 2-61 0,-3 5 46 16,3 5-46-16,3-9 47 0,-4-5-47 0,4-10 37 0,0 0-37 0,-1 33 37 16,1 13-37-16,0-46 15 0,0 0-15 0,0 60 16 15,0 7-16-15,1 3 31 0,3-1-31 0,-1 11 31 16,-1 8-31-16,-2-88 18 0,0 0-18 0,4 90 18 16,-1 8-18-16,-3-16 35 0,0-6-35 0,0-28 36 15,-3-18-36-15,3-30 47 0,0 0-47 0,0 60 48 16,0 11-48-16,0-71 35 0,0 0-35 0,3 54 35 15,2-9-35-15,-1-2 34 0,5-7-34 0,-6-14 35 16,-3-10-35-16,5 2 33 0,-1-1-33 0,-3-4 33 16,3 0-33-16,-1 1 7 0,3 2-7 0,-3-7 8 0,-3 2-8 15,0-4 2-15,0 2-2 0,4-1 2 0,-4-1-2 16,0-3-37-16,5 2 37 0,-5-2-37 0,0 0 37 16,0 0-150-16,0 0 150 0,0 0-150 0,-5 2 150 15,5-2-121-15,0 0 121 0,-21-7-121 0,-12-9 121 0,-23-8-662 16</inkml:trace>
  <inkml:trace contextRef="#ctx0" brushRef="#br0" timeOffset="24387.593">2597 8341 1132 0,'0'0'0'16,"0"0"-375"-16,0 0 375 0,6 0-374 0,6 4 374 15,5-4-134-15</inkml:trace>
  <inkml:trace contextRef="#ctx0" brushRef="#br0" timeOffset="25320.208">2890 8423 135 0,'0'0'0'0,"18"0"0"0,16 0 0 0,-4 0 68 15,0 4-68-15,-1-4 68 0,4 0-68 0,-3 2 62 0,0 1-62 16,1-3 62-16,2 0-62 0,-33 0 48 0,0 0-48 15,47 3 48-15,12 1-48 0,-6-2 73 0,4-1-73 0,-5 1 73 16,-6 1-73-16,-46-3 41 0,0 0-41 0,59 0 42 16,5-3-42-16,-64 3 43 0,0 0-43 0,91 0 43 15,22 0-43-15,-27 0 41 0,-6 3-41 0,-12-3 41 16,-9-3-41-16,-59 3 25 0,0 0-25 0,73-2 26 16,11 1-26-16,-13 2 40 0,-6 4-40 0,-15-1 41 15,-15-4-41-15,-35 0 14 0,0 0-14 0,68 2 15 16,21-1-15-16,-18 4 43 0,-3 2-43 0,-19-7 43 15,-9 0-43-15,-40 0 21 0,0 0-21 0,52 0 21 16,11 0-21-16,-63 0 36 0,0 0-36 0,85 0 36 16,16 0-36-16,-22 0 21 0,-8 4-21 0,-12-6 21 15,-8 0-21-15,-51 2 18 0,0 0-18 0,68-3 18 16,8-2-18-16,-22 1 35 0,-10 3-35 0,-2-1 35 16,-7 2-35-16,-2 0 18 0,2 0-18 0,-1 0 19 0,3 0-19 15,-37 0 29-15,0 0-29 0,51 0 29 0,8-4-29 16,-7 4 12-16,2-3-12 0,-5 1 13 0,0-1-13 0,-49 3 29 15,0 0-29-15,52-4 29 0,7 1-29 0,-59 3 5 16,0 0-5-16,77-5 6 0,12 1-6 0,-18 1 34 16,-7 1-34-16,-22 1 35 0,-12 1-35 0,0 0 27 15,-4 1-27-15,-2-1 27 0,6-1-27 0,-30 1 3 16,0 0-3-16,35 0 4 0,6-2-4 0,-41 2 17 16,0 0-17-16,49 0 17 0,5-2-17 0,-9 2 8 0,-1-2-8 15,-9 2 8-15,-2 0-8 0,-33 0 15 16,0 0-15-16,42 2 15 0,1 0-15 0,-43-2 0 0,0 0 0 15,47 0 0-15,11-2 0 0,-58 2-5 16,0 0 5-16,52 0-4 0,7 2 4 0,-12 0-4 0,-5 1 4 16,-9 0-3-16,-7 1 3 0,0-1-13 0,1-1 13 15,0 1-13-15,-4-3 13 0,-23 0 0 0,0 0 0 16,33 4 0-16,6-4 0 0,-39 0 0 0,0 0 0 0,38 3 0 16,9 2 0-16,-5 1-3 0,-4 0 3 0,-3-2-2 15,-2-4 2-15,-7 3 0 0,-1-3 0 0,-3 2 1 16,-1 0-1-16,-21-2 0 0,0 0 0 0,30 0 1 15,3 0-1-15,-33 0 0 0,0 0 0 0,38 0 1 16,9-2-1-16,-47 2 13 0,0 0-13 0,42 0 13 16,5 2-13-16,-5-1 3 0,-7 3-3 0,-6-4 4 15,-8 0-4-15,2 3 7 0,1-1-7 0,-6 1 8 16,-3 1-8-16,4-4 23 0,2 3-23 0,4-3 24 0,-3-3-24 16,-22 3 2-16,0 0-2 0,34-4 2 0,7-1-2 15,-2 5 6-15,2-3-6 0,-2 3 7 16,-4 0-7-16,-2-4 33 0,-4 1-33 0,-3 1 33 0,-8 2-33 15,3-3 1-15,-4-2-1 0,-1 5 1 0,1 0-1 0,-3 0 5 16,2 0-5-16,-7 0 6 0,-4 0-6 16,-5 0 1-16,0 0-1 0,7-2 1 0,2-1-1 15,-9 3 0-15,0 0 0 0,5-2 1 0,2-2-1 0,-7 4-11 16,0 0 11-16,2 0-11 0,1 0 11 0,-3 0-47 16,0 0 47-16,0 0-47 0,3 0 47 0,-3 0-61 15,0 0 61-15,0 0-61 0,0 0 61 0,0 0-90 16,0 0 90-16,0 0-90 0,0 0 90 0,0 0-120 15,0 0 120-15,0 0-120 0,0 0 120 0,0 0-175 0,0 0 175 16,0 0-174-16,0 0 174 0,0 0-601 0</inkml:trace>
  <inkml:trace contextRef="#ctx0" brushRef="#br0" timeOffset="25725.687">8667 8259 707 0,'0'0'0'0,"9"0"0"15,3 0 0-15,-12 0 39 0,0 0-39 0,9 0 39 0,-6 0-39 16,-3 0 8-16,0 0-8 0,0 0 9 15,2 3-9-15,-2-3 1 0,0 0-1 0,7 4 1 0,-2 3-1 0,-5-7-8 16,0 0 8-16,17 8-8 0,10 4 8 0,0 0-21 16,8 4 21-16,-9-8-21 0,2 1 21 0,-2 1 1 15,1 2-1-15,-7-3 2 0,-4-6-2 0,2 4 34 16,-1 0-34-16,-3 0 35 0,-2-1-35 0,4 3 46 16,-2 1-46-16,1-1 47 0,-4-4-47 0,-11-5 47 15,0 0-47-15,19 9 48 0,0 1-48 0,-19-10 31 16,0 0-31-16,16 8 31 0,-2 3-31 0,-14-11 34 15,0 0-34-15,9 10 34 0,-2 0-34 0,-7-10 0 16,0 0 0-16,0 16 0 0,-7 1 0 0,7-17-134 16,0 0 134-16,-23 22-134 0,-10-3 134 0,33-19-130 0,0 0 130 15,-56 10-129-15,-17-3 129 0,-54 8-365 0</inkml:trace>
  <inkml:trace contextRef="#ctx0" brushRef="#br0" timeOffset="27224.643">1563 8129 561 0,'0'0'0'0,"0"0"68"16,0 0-68-16,-13 7 69 0,-7 1-69 0,20-8 38 16,0 0-38-16,-14 5 38 0,1 2-38 15,13-7 19-15,0 0-19 0,-20 10 20 0,-1 8-20 0,21-18 11 16,0 0-11-16,-23 15 11 0,-1 0-11 0,24-15 9 15,0 0-9-15,-27 24 9 0,-2 4-9 0,4-1 33 16,-1 1-33-16,14-15 34 0,3-6-34 0,9-7 9 0,0 0-9 16,-17 28 10-16,-9 4-10 0,26-32 20 15,0 0-20-15,-21 41 20 0,-3 9-20 0,24-50 8 0,0 0-8 16,-23 58 9-16,2 9-9 0,21-67 9 0,0 0-9 0,-16 94 10 16,2 23-10-16,14-117 8 0,0 0-8 0,6 118 8 15,6 10-8-15,5-20 15 16,8-12-15-16,-3-17 15 0,-4-16-15 0,-18-63 44 0,0 0-44 0,29 66 44 15,10-3-44-15,-39-63 7 0,0 0-7 0,50 43 7 16,13-12-7-16,-63-31 21 0,0 0-21 0,71 12 21 16,6-16-21-16,-77 4 33 0,0 0-33 0,68-15 33 15,-9-19-33-15,-59 34 40 0,0 0-40 0,47-42 40 16,-12-9-40-16,-11 13 45 0,-15 7-45 0,3 2 45 16,-6 2-45-16,-3 0 36 0,-3-1-36 0,-3 1 36 15,3 3-36-15,0 24 34 0,0 0-34 0,-9-33 35 16,-3-4-35-16,12 37 8 0,0 0-8 0,-18-36 8 15,-3-4-8-15,21 40 2 0,0 0-2 0,-26-34 2 0,-7 5-2 16,33 29-3-16,0 0 3 0,-42-14-2 0,-1 12 2 16,43 2-45-16,0 0 45 0,-47 12-44 0,0 12 44 0,47-24-38 15,0 0 38-15,-39 24-38 0,6 7 38 16,7-2-46-16,5-1 46 0,9-11-45 0,3-7 45 0,6 2-47 16,3-2 47-16,3-1-47 0,1 3 47 0,-4-12-37 15,0 0 37-15,17 15-36 0,4 4 36 0,-21-19-10 16,0 0 10-16,30 19-9 0,5 2 9 0,-35-21-3 15,0 0 3-15,34 24-3 0,5 3 3 0,-39-27 0 16,0 0 0-16,36 31 1 0,-4 5-1 0,-32-36-45 0,0 0 45 16,28 34-44-16,-11 2 44 0,-17-36-110 15,0 0 110-15,3 24-109 0,-10-10 109 0,6 23-545 0</inkml:trace>
  <inkml:trace contextRef="#ctx0" brushRef="#br0" timeOffset="30871.643">2756 5390 147 0,'0'0'0'0,"4"-6"0"0,-1 3 0 0,-3 3 46 16,0 0-46-16,5-3 46 0,-5-1-46 0,0 4 58 15,0 0-58-15,0 0 58 0,4-3-58 0,-4 3 57 16,0 0-57-16,0 0 57 0,0 0-57 0,0 0 45 16,0 0-45-16,0 0 46 0,0 0-46 0,0 0 43 0,0 0-43 15,0 0 43-15,0 0-43 0,0 0 27 0,0 0-27 16,0 0 27-16,0 0-27 0,0 0 17 0,0 0-17 15,0 0 17-15,-4 3-17 0,4-3 41 0,0 0-41 16,0 0 41-16,0 0-41 0,0 0 37 0,0 0-37 0,0 0 37 16,0 0-37-16,0 0 33 0,0 0-33 15,0 0 33-15,-3 4-33 0,3-4 33 0,0 0-33 0,0 0 34 16,-2 3-34-16,2-3 22 0,0 0-22 0,0 0 22 16,0 0-22-16,0 0 35 0,0 0-35 0,0 0 36 15,0 0-36-15,0 0 12 0,0 0-12 0,0 0 13 16,0 0-13-16,0 0 30 0,0 0-30 0,0 0 30 15,0 3-30-15,0-3 18 0,0 0-18 0,0 0 19 16,0 0-19-16,0 0 27 0,0 0-27 0,0 0 27 16,0 0-27-16,0 0 22 0,0 0-22 0,0 0 22 15,5 2-22-15,-5-2 9 0,0 0-9 0,4 4 10 16,-3-4-10-16,-1 0 27 0,0 0-27 0,7 0 27 0,-1 3-27 16,-6-3 12-16,0 0-12 0,7 0 12 0,-2 3-12 15,-5-3-3-15,0 0 3 0,9 0-3 0,-4 2 3 0,-5-2-20 16,0 0 20-16,7 2-20 0,1-2 20 0,-8 0-16 15,0 0 16-15,9 1-15 0,0 3 15 0,-9-4-20 16,0 0 20-16,16 0-19 0,-3 3 19 0,-13-3-8 16,0 0 8-16,21 4-8 0,0 1 8 0,-21-5-1 15,0 0 1-15,23 3-1 0,5 1 1 0,-28-4-1 16,0 0 1-16,26 1-1 0,4 6 1 0,-30-7-1 16,0 0 1-16,26 4 0 0,3 1 0 15,-29-5 0-15,0 0 0 0,30 3 0 0,0-3 0 0,-30 0 0 0,0 0 0 16,29 4 1-16,6-4-1 0,-35 0 3 15,0 0-3-15,37 0 3 0,3 3-3 0,-40-3 11 0,0 0-11 16,45 5 11-16,-1-1-11 0,-44-4 15 0,0 0-15 0,47 5 16 16,1 2-16-16,-48-7 9 0,0 0-9 0,47 3 9 15,0-1-9-15,-47-2 9 0,0 0-9 0,47 2 10 16,0-2-10-16,-47 0 8 0,0 0-8 0,48 0 8 16,2-2-8-16,-50 2 15 0,0 0-15 0,51-2 15 15,-1-1-15-15,-50 3 14 0,0 0-14 0,44 0 15 16,1-4-15-16,-45 4 1 0,0 0-1 0,40-3 1 15,2 1-1-15,-42 2 1 0,0 0-1 0,42-3 1 16,-4-1-1-16,-38 4 0 0,0 0 0 0,42 0 0 16,1-3 0-16,-43 3 0 0,0 0 0 0,42 0 0 15,0 0 0-15,-42 0 0 0,0 0 0 0,40 0 1 16,-3 3-1-16,-37-3 0 0,0 0 0 0,34 0 1 16,0 0-1-16,-34 0 0 0,0 0 0 0,29-3 1 15,1 1-1-15,-30 2 2 0,0 0-2 0,29-3 3 0,-3-4-3 0,-26 7 1 16,0 0-1-16,30-5 2 0,0-2-2 15,-30 7 1-15,0 0-1 0,33-9 2 0,2 1-2 16,-35 8 9-16,0 0-9 0,33-7 9 0,5 0-9 0,-8 2 3 16,-4 2-3-16,-4-1 4 0,3 2-4 0,-4 1 6 15,-4-1-6-15,-1 2 6 0,-7 0-6 0,5-3 0 16,-6 3 0-16,4-4 1 0,1 2-1 0,-1 1 0 16,2-1 0-16,-2 2 1 0,2 0-1 0,-14 0 2 15,0 0-2-15,17-3 2 0,4-1-2 0,-21 4 1 0,0 0-1 16,25 0 2-16,1-3-2 0,-26 3 1 0,0 0-1 15,29 0 2-15,1 0-2 0,-30 0 0 0,0 0 0 16,30 0 0-16,-1 3 0 0,1-8 3 16,-6 2-3-16,-6-1 3 0,-6 8-3 0,-2-4 2 0,2 0-2 0,1 0 2 15,-1 3-2-15,-3-3 0 0,-4 0 0 16,2 0 0-16,1 2 0 0,1-2 1 0,-4-2-1 0,-1 2 2 16,-1 2-2-16,3 1 1 0,-3-3-1 0,-1 0 1 15,1 0-1-15,1 0 3 0,1 0-3 16,-5 0 4-16,4-3-4 0,-4 3 12 0,0 0-12 0,0 0 13 15,0 0-13-15,0 0 15 0,0 0-15 0,0 0 15 16,0 0-15-16,0 0 9 0,0 0-9 0,0 0 9 16,0 0-9-16,0 0 4 0,0 0-4 0,0 0 4 15,0 0-4-15,0 0-92 0,0 0 92 0,0 0-91 16,0 0 91-16,0 0-111 0,0 0 111 0,-25-14-110 16,-10-8 110-16,-24-18-855 0</inkml:trace>
  <inkml:trace contextRef="#ctx0" brushRef="#br0" timeOffset="32486.516">2683 5859 102 0,'0'0'0'0,"9"-2"0"15,8-1 0-15,-17 3 69 0,0 0-69 0,9-4 70 16,-6 3-70-16,-3 1 72 0,0 0-72 0,0 0 72 16,0 0-72-16,0 0 67 0,0 0-67 0,0 0 67 15,-3 1-67-15,3-1 67 0,0 0-67 0,-6 0 68 16,3 0-68-16,3 0 53 0,0 0-53 0,-3 0 54 16,1 0-54-16,2 0 50 0,0 0-50 0,0 0 51 0,0 0-51 15,0 0 43-15,0 0-43 0,0 0 43 0,0 0-43 16,0 0 35-16,0 0-35 0,0 0 36 0,0 0-36 15,0 0 45-15,0 0-45 0,0 0 45 0,0 0-45 0,0 0 40 16,0 0-40-16,0 0 41 0,5-1-41 0,-2 1 26 16,6-2-26-16,-4 2 26 0,2-2-26 0,-7 2 35 15,0 0-35-15,6 0 36 0,2-3-36 0,-8 3 21 16,0 0-21-16,13 0 21 0,-1-4-21 0,-12 4 18 16,0 0-18-16,17-1 18 0,1 1-18 15,-18 0 0-15,0 0 0 0,24 0 0 0,2-2 0 0,-26 2 1 16,0 0-1-16,30 0 2 15,-1-2-2-15,1 2 4 0,0-3-4 0,-10 3 5 0,-2 0-5 0,-18 0 6 16,0 0-6-16,21 0 6 0,5 0-6 0,-5 0 8 0,1-4-8 16,-2 4 8-16,-6-3-8 0,-14 3 8 15,0 0-8-15,20-2 8 0,3-1-8 0,-23 3 15 0,0 0-15 0,28 0 15 16,2-4-15-16,-30 4 3 0,0 0-3 0,31-3 4 16,7 3-4-16,-38 0 2 0,0 0-2 0,39 0 3 15,1 0-3-15,-9 3 5 0,-1-3-5 0,-4 4 5 16,-2-4-5-16,-3 0 0 0,0 3 0 0,-4-1 0 15,-3-2 0-15,2 0 1 0,1 0-1 0,4 0 2 16,-3 0-2-16,-18 0 0 0,0 0 0 0,26 0 0 16,7 3 0-16,-33-3 0 0,0 0 0 0,38 0 0 15,1 0 0-15,-1 4 0 0,0-1 0 0,-8-1 0 16,0 0 0-16,-30-2 0 0,0 0 0 0,33 1 0 16,1-1 0-16,3 4 1 0,-6-1-1 0,-1-3 2 15,-4-3-2-15,-26 3 4 0,0 0-4 0,37 0 4 16,1-5-4-16,-38 5 3 0,0 0-3 0,44 0 3 0,3 0-3 15,-47 0 5-15,0 0-5 0,45 0 6 16,2 0-6-16,-9 1 7 0,-3 3-7 0,-2-4 7 0,-7-5-7 16,-26 5 3-16,0 0-3 0,33-4 3 0,2-3-3 0,-35 7 12 15,0 0-12-15,39-6 12 0,2 0-12 0,-41 6 8 16,0 0-8-16,46-5 8 0,1 2-8 0,-7 3 3 16,0-4-3-16,-9 4 4 0,-1 0-4 0,-4-3 20 15,-5 0-20-15,0 1 20 0,0 2-20 0,-21 0 3 16,0 0-3-16,26 0 3 0,4-4-3 0,-30 4 2 15,0 0-2-15,36-3 3 0,2 0-3 0,-38 3 2 16,0 0-2-16,39-2 2 0,4 0-2 0,-10 2 1 0,-1 2-1 16,-4 0 1-16,-7-2-1 0,-1 0 14 0,-2 0-14 15,-4 0 15-15,1-2-15 0,3 0 3 0,-4 0-3 16,2 2 4-16,-4 0-4 0,-12 0 3 0,0 0-3 16,17 0 3-16,4-3-3 0,-21 3 2 0,0 0-2 15,21 0 2-15,-2 0-2 0,-19 0 0 0,0 0 0 16,24 0 0-16,-3 0 0 0,-21 0 0 0,0 0 0 15,23 0 1-15,1 3-1 0,-24-3 0 0,0 0 0 0,25 0 1 16,1 2-1-16,-5 0 0 0,-4 0 0 0,-3 1 1 16,-2-3-1-16,-3 3 3 0,3-3-3 0,-3 0 3 15,3 0-3-15,0 4 2 0,-1-4-2 0,-1 0 2 16,1 0-2-16,1-4 5 0,-3 1-5 0,-1 3 5 16,-1-5-5-16,2 3 12 0,-4 0-12 0,2 2 13 15,-2 0-13-15,-1 0 8 0,1 0-8 0,-1 0 9 16,1 0-9-16,-2 0 15 0,1 0-15 0,-4 0 16 0,0 0-16 15,0 0 3-15,0 0-3 0,0 0 4 0,0 0-4 16,0 0-75-16,0 0 75 0,-4 0-74 0,1 0 74 16,3 0-180-16,0 0 180 0,-23-3-179 0,-13-4 179 0,36 7-114 15,0 0 114-15,-42-14-114 0,-10-8 114 0,-42-14-712 16</inkml:trace>
  <inkml:trace contextRef="#ctx0" brushRef="#br0" timeOffset="34202.653">2777 5420 147 0,'0'0'0'0,"9"4"0"16,6-3 0-16,-15-1 46 0,0 0-46 0,6 0 46 15,-6 0-46-15,0 0 64 0,0 0-64 0,0 0 64 0,0 0-64 16,0 0 58-16,0 0-58 0,0 0 58 0,-4-1-58 16,4 1 63-16,0 0-63 0,0 0 63 0,-2-4-63 15,2 4 63-15,0 0-63 0,0 0 64 0,-3 0-64 16,3 0 52-16,0 0-52 0,0 0 53 0,0 0-53 0,0 0 50 16,0 0-50-16,0 0 51 0,0 0-51 0,0 0 43 15,0 0-43-15,0 0 43 0,0 0-43 0,0 0 41 16,0 0-41-16,0 0 42 0,0 0-42 0,0 0 34 15,0 0-34-15,0 0 35 0,0 0-35 0,0 0 39 16,0 0-39-16,0 0 39 0,0 0-39 0,0 0 33 16,0 0-33-16,0 0 34 0,0 0-34 0,0 0 33 0,0 0-33 15,0 0 33-15,3 4-33 0,-3-4 32 16,0 0-32-16,6 0 32 0,2 5-32 0,-8-5 13 0,0 0-13 16,12 3 14-16,6 1-14 0,-18-4 37 0,0 0-37 0,17 5 37 15,1 2-37-15,-18-7 29 0,0 0-29 0,24 3 29 16,0 2-29-16,-24-5 32 0,0 0-32 0,20 7 33 15,1-5-33-15,-21-2 38 0,0 0-38 0,24 3 38 16,2-3-38-16,-26 0 23 0,0 0-23 0,24 4 24 16,-1-1-24-16,-23-3 28 0,0 0-28 0,25 4 28 15,1 1-28-15,-26-5 3 0,0 0-3 0,29 5 3 16,4 2-3-16,-33-7 0 0,0 0 0 0,32 3 0 16,4 1 0-16,-36-4-5 0,0 0 5 0,39 5-5 15,-1-2 5-15,-38-3-10 0,0 0 10 0,38 4-9 16,4-3 9-16,-42-1-4 0,0 0 4 0,40 2-4 15,2-2 4-15,-42 0 0 0,0 0 0 0,42 0 0 16,-4-2 0-16,-38 2 0 0,0 0 0 0,38 0 1 16,4-1-1-16,-42 1 3 0,0 0-3 0,47 0 4 0,0 0-4 15,-47 0 12-15,0 0-12 0,51 0 13 0,-4-4-13 16,-47 4 0-16,0 0 0 0,43 0 0 0,-1 0 0 16,-42 0 3-16,0 0-3 0,42-3 4 0,-7-1-4 0,-35 4 6 15,0 0-6-15,36-1 6 0,-1-3-6 0,-35 4 8 16,0 0-8-16,33 0 8 0,-3-3-8 0,-30 3 3 15,0 0-3-15,35-4 4 0,0 3-4 0,-35 1 0 16,0 0 0-16,36-2 1 0,3 2-1 0,-39 0 0 16,0 0 0-16,34 0 0 0,0 0 0 0,-34 0 0 0,0 0 0 15,31 0 0-15,2 0 0 0,-33 0 0 16,0 0 0-16,30 0 0 0,-4-2 0 0,-26 2 1 16,0 0-1-16,28 0 1 0,-2-3-1 0,-26 3 1 0,0 0-1 15,26 0 1-15,0-5-1 0,-26 5 1 0,0 0-1 16,28-4 1-16,2 1-1 0,-30 3 1 0,0 0-1 0,31 0 1 15,2 0-1-15,-33 0-2 0,0 0 2 16,30 0-1-16,3 0 1 0,-33 0 0 0,0 0 0 0,31 0 0 16,2 0 0-16,-33 0-2 0,0 0 2 0,26 0-2 15,0 0 2-15,-26 0 0 0,0 0 0 0,28 0 0 16,-5 3 0-16,-23-3-2 0,0 0 2 0,24 0-1 16,2-3 1-16,-26 3-1 0,0 0 1 0,27 0-1 15,0-4 1-15,-27 4 0 0,0 0 0 0,30-5 0 16,1 2 0-16,-31 3 0 0,0 0 0 0,30-4 0 15,3 4 0-15,-33 0 0 0,0 0 0 0,30-3 0 16,-1 1 0-16,-29 2 11 0,0 0-11 0,30-2 11 0,-4 2-11 16,-26 0 0-16,0 0 0 0,25 0 0 0,-5-1 0 15,-20 1 4-15,0 0-4 0,18 0 4 0,-4 0-4 16,-14 0 3-16,0 0-3 0,15 0 3 0,-1 0-3 0,-14 0 0 16,0 0 0-16,13 0 0 0,-1-4 0 0,-12 4 0 15,0 0 0-15,10 0 0 0,1-3 0 0,-11 3-1 16,0 0 1-16,8 0-1 0,-2 0 1 0,-6 0 1 15,0 0-1-15,3 0 1 0,2 3-1 16,-5-3 0-16,0 0 0 0,7 0 0 0,-1 0 0 0,-6 0 0 16,0 0 0-16,3 0 0 0,-1 0 0 0,-2 0 1 15,0 0-1-15,3 0 2 0,1 0-2 0,-4 0 1 16,0 0-1-16,0 0 1 0,5 0-1 0,-5 0 8 0,0 0-8 16,0 0 9-16,3-3-9 0,-3 3 0 15,0 0 0-15,0 0 0 0,0 0 0 0,0 0-46 0,0 0 46 16,0 0-46-16,0 0 46 0,0 0-156 0,0 0 156 0,0 0-156 15,-3 0 156-15,3 0-167 0,0 0 167 0,-14-5-167 16,-7-2 167-16,-12-9-813 0</inkml:trace>
  <inkml:trace contextRef="#ctx0" brushRef="#br0" timeOffset="35501.297">2815 5504 124 0,'0'0'0'0,"9"4"0"0,0 3 0 16,-9-7 33-16,0 0-33 0,3 0 33 0,1 0-33 0,-4 0 37 16,0 0-37-16,0 0 37 0,0 0-37 0,0 0 25 15,0 0-25-15,0 0 26 0,-4-4-26 0,4 4 40 16,0 0-40-16,0 0 41 0,0 0-41 15,0 0 38-15,0 0-38 0,0 0 39 0,0 0-39 0,0 0 45 16,0 0-45-16,0 0 45 0,0 0-45 0,0 0 41 16,0 0-41-16,4 0 41 0,1 4-41 0,-5-4 46 15,0 0-46-15,9 0 47 0,3 0-47 0,-12 0 52 16,0 0-52-16,17 0 53 0,4 0-53 0,-21 0 54 16,0 0-54-16,24 0 55 0,6 0-55 0,-30 0 44 0,0 0-44 15,28 0 45-15,5 3-45 0,-33-3 37 0,0 0-37 16,33 5 37-16,-3-5-37 0,-30 0 24 0,0 0-24 0,31 4 25 15,2-4-25-15,-33 0 10 0,0 0-10 0,35 0 10 16,5 0-10-16,-40 0 35 0,0 0-35 0,44 0 36 16,6 1-36-16,-50-1 46 0,0 0-46 0,51 2 46 15,1 0-46-15,-52-2 40 0,0 0-40 0,51 3 40 16,-1-3-40-16,-50 0 18 0,0 0-18 0,51 0 19 16,1 0-19-16,-52 0 32 0,0 0-32 0,50 0 32 15,4 0-32-15,-54 0 18 0,0 0-18 0,56 0 18 16,0 0-18-16,-56 0 27 0,0 0-27 0,50-3 27 15,1 1-27-15,-51 2 32 0,0 0-32 0,47-3 33 16,3-1-33-16,-50 4 6 0,0 0-6 0,48-7 6 16,2 2-6-16,-50 5 18 0,0 0-18 0,52-7 19 15,2 6-19-15,-54 1 15 0,0 0-15 0,51-4 15 0,1-3-15 16,-52 7 15-16,0 0-15 0,45-3 16 16,-1-2-16-16,-44 5 16 0,0 0-16 0,43-4 17 0,3-1-17 15,-46 5-4-15,0 0 4 0,42-3-3 0,1-6 3 0,-43 9-32 16,0 0 32-16,42-3-32 0,-4-4 32 15,-38 7-36-15,0 0 36 0,39-4-35 0,-1 3 35 0,-38 1-33 16,0 0 33-16,35-4-33 0,-2 4 33 0,-33 0-23 16,0 0 23-16,29-3-22 0,-2 1 22 0,-27 2-2 15,0 0 2-15,27-2-2 0,-4 1 2 0,2-3-2 16,-8-4 2-16,0 4-2 0,-4 4 2 0,-13 0-5 0,0 0 5 16,17-3-5-16,0 3 5 0,-17 0-1 15,0 0 1-15,18-4 0 0,3 1 0 0,-21 3 0 16,0 0 0-16,15-2 0 0,6-1 0 0,-21 3 0 0,0 0 0 15,18-5 1-15,-4 3-1 0,-14 2 3 16,0 0-3-16,15-2 4 0,3-1-4 0,-18 3 0 0,0 0 0 16,14 0 1-16,1-3-1 0,-1-1 12 0,2 1-12 15,-7 1 13-15,-6 2-13 0,2 0 0 0,1 0 0 0,1 0 0 16,-6 0 0-16,6 0 0 0,-3 0 0 0,1 2 0 16,-1-2 0-16,1 0 3 0,-2 0-3 0,2 0 3 15,-1-2-3-15,-1 2 2 0,-1 0-2 0,-2 0 2 16,4 0-2-16,-4 0 5 0,3 0-5 0,-3 0 6 15,5 0-6-15,-5 0 3 0,4 0-3 0,-4 0 3 16,0 0-3-16,0 0 5 0,2 2-5 0,-2-2 6 16,3 1-6-16,-3-1 13 0,0 0-13 0,0 0 13 15,0 0-13-15,0 0-40 0,0 0 40 0,0 0-39 0,0 0 39 16,0 0-160-16,0 0 160 0,-5-1-160 0,-4-1 160 16,-7-1-840-16</inkml:trace>
  <inkml:trace contextRef="#ctx0" brushRef="#br0" timeOffset="36487.494">3070 5530 91 0,'0'0'0'0,"0"5"0"16,5 2 0-16,-5-7 17 0,0 0-17 0,0 0 17 15,3-3-17-15,-3 3 40 0,0 0-40 0,0 0 40 16,-3-7-40-16,3 7 43 0,0 0-43 0,-2-4 43 16,2 3-43-16,0 1 52 0,0 0-52 0,-3-4 52 15,3 1-52-15,0 3 43 0,0 0-43 0,0 0 44 16,-6-4-44-16,6 4 42 0,0 0-42 0,0 0 42 0,-3-1-42 16,3 1 18-16,0 0-18 0,0 0 18 15,-4 0-18-15,4 0 30 0,0 0-30 0,-5 0 30 0,5 0-30 16,0 0 29-16,0 0-29 0,-3 0 29 0,-1 0-29 0,4 0 22 15,0 0-22-15,-5 1 22 0,0 1-22 0,5-2 35 16,0 0-35-16,-9 9 35 0,-7-1-35 16,16-8 30-16,0 0-30 0,-26 19 30 0,-7 8-30 0,33-27 38 15,0 0-38-15,-29 24 39 16,2 0-39-16,27-24 33 0,0 0-33 0,-29 28 33 0,-1 3-33 0,6-7 44 16,1-4-44-16,11-4 44 0,3-10-44 0,4 3 26 15,-2-6-26-15,7 3 26 0,0-3-26 0,-3 0 18 16,3 1-18-16,0-4 19 0,0 5-19 0,0-5 1 15,3 3-1-15,-3-3 2 0,0 0-2 0,0 0 0 0,0 0 0 16,0 0 0-16,0 0 0 0,0 0-33 16,0 0 33-16,0 0-32 0,4 4 32 0,-4-4-110 15,0 0 110-15,0 0-109 0,3 2 109 0,-3-2-111 0,0 0 111 0,0 0-110 16,-3 6 110-16,3-2-447 0</inkml:trace>
  <inkml:trace contextRef="#ctx0" brushRef="#br0" timeOffset="36984.794">3277 5581 292 0,'0'0'0'0,"-7"0"0"0,-2 0 0 0,9 0-9 15,0 0 9-15,0 0-8 0,0 0 8 0,0 0-10 16,0 0 10-16,0 0-9 0,7 0 9 0,-7 0-3 16,0 0 3-16,2 0-3 0,5 0 3 0,-7 0 22 15,0 0-22-15,2 0 23 0,1 0-23 0,-3 0 84 16,0 0-84-16,0 0 85 0,0 0-85 0,0 0 77 0,0 0-77 15,0 0 78-15,0 0-78 0,0 0 70 16,0 0-70-16,0 0 70 0,-5 0-70 0,5 0 56 0,0 0-56 16,0 0 56-16,-4 2-56 0,4-2 40 0,0 0-40 15,-5 7 40-15,-4 0-40 0,-1 6 28 0,0 6-28 16,1-10 28-16,2-2-28 0,2-2 24 0,1 2-24 16,-8 13 25-16,-5 11-25 0,17-31 8 15,0 0-8-15,-18 28 9 0,6-1-9 0,12-27 10 0,0 0-10 0,-14 24 11 16,5-5-11-16,9-19 3 0,0 0-3 0,-8 17 4 15,1-5-4-15,7-12 0 0,0 0 0 0,-6 10 0 16,6-1 0-16,0-9-38 0,0 0 38 0,-3 7-38 16,3-2 38-16,0-5-76 0,0 0 76 0,3 3-76 15,3-3 76-15,-6 0-121 0,0 0 121 0,12-3-120 16,2-6 120-16,14-3-384 0</inkml:trace>
  <inkml:trace contextRef="#ctx0" brushRef="#br0" timeOffset="37406.72">3660 5587 595 0,'0'0'0'0,"-5"-2"0"0,-4 0 0 0,9 2 49 16,0 0-49-16,0 0 50 0,0-2-50 0,0 2 1 0,0 0-1 16,0 0 2-16,5 0-2 0,-5 0 0 0,0 0 0 15,0 0 0-15,0 0 0 0,0 0-2 0,0 0 2 0,0 0-1 16,0 0 1-16,0 0 34 0,0 0-34 0,0 0 35 16,0 0-35-16,0 0 53 0,0 0-53 0,0 0 54 15,0 0-54-15,0 0 49 0,0 0-49 0,-5 4 50 16,-3 4-50-16,8-8 39 0,0 0-39 0,-13 17 39 15,-8 9-39-15,4 0 28 0,0 3-28 16,4-12 28-16,5-8-28 0,1 1 15 0,1-1-15 0,-6 9 15 16,-2 8-15-16,14-26 11 0,0 0-11 15,-12 22 11-15,0-3-11 0,12-19 4 0,0 0-4 0,-9 16 5 16,4-3-5-16,5-13-11 0,0 0 11 0,-7 11-10 16,5-3 10-16,2-8-109 0,0 0 109 0,0 7-109 15,2 2 109-15,-2-9-148 0,0 0 148 0,7 0-147 16,3-9 147-16,10 2-376 0</inkml:trace>
  <inkml:trace contextRef="#ctx0" brushRef="#br0" timeOffset="37772.74">4024 5614 595 0,'0'0'0'15,"-12"0"0"-15,-2-5 0 0,14 5 55 16,0 0-55-16,-7 0 55 0,11 5-55 0,-4-5 30 0,0 0-30 0,0 3 30 16,0 1-30-16,0-4 10 0,0 0-10 15,0 1 11-15,3 3-11 0,-3-4 35 0,0 0-35 16,-3 7 35-16,-1 1-35 0,-1-1 33 0,-4 5-33 0,2-7 34 15,6 2-34-15,1-7 22 0,0 0-22 0,-13 12 23 16,-4 7-23-16,17-19 12 0,0 0-12 0,-18 17 12 16,3-5-12-16,15-12 5 0,0 0-5 0,-14 10 6 15,3-1-6-15,11-9-10 0,0 0 10 0,-5 9-10 16,0-6 10-16,5-3-64 0,0 0 64 0,-4 3-64 16,-1-3 64-16,5 0-127 0,0 0 127 0,0 0-127 0,-3 2 127 15,-1 0-359-15</inkml:trace>
  <inkml:trace contextRef="#ctx0" brushRef="#br0" timeOffset="38126.316">4322 5593 326 0,'0'0'0'0,"-9"0"0"0,-4 0 0 0,13 0 32 16,0 0-32-16,-4 0 32 0,8 0-32 0,-4 0 18 0,0 0-18 15,0 0 19-15,5 0-19 0,-5 0 39 0,0 0-39 16,0 0 39-16,3 0-39 0,-3 0 39 0,0 0-39 0,0 0 40 16,-3 6-40-16,3-6 39 0,0 0-39 0,-14 10 39 15,-7 2-39-15,21-12 46 0,0 0-46 0,-16 12 46 16,-5 3-46-16,21-15 41 0,0 0-41 0,-22 24 42 15,-3 4-42-15,3-1 35 0,1 0-35 0,9-11 35 16,3-6-35-16,9-10 15 0,0 0-15 0,-12 19 16 16,-1 0-16-16,13-19 6 0,0 0-6 0,-10 17 7 15,3-3-7-15,7-14-56 0,0 0 56 16,-5 12-55-16,1-4 55 0,4-8-120 0,0 0 120 0,0 5-120 16,4-5 120-16,1 7-360 0</inkml:trace>
  <inkml:trace contextRef="#ctx0" brushRef="#br0" timeOffset="38441.539">4860 5518 830 0,'0'0'0'0,"-17"2"0"0,-13 1 0 0,30-3 125 0,0 0-125 16,-8 12 125-16,8 0-125 0,0-12 91 0,0 0-91 16,-4 16 92-16,4-4-92 0,0-12 50 0,0 0-50 15,-12 24 50-15,-5 6-50 0,17-30-27 0,0 0 27 16,-18 28-27-16,1-1 27 0,17-27-47 0,0 0 47 16,-21 24-46-16,-3 0 46 0,24-24-47 0,0 0 47 15,-18 19-46-15,4-4 46 0,14-15-55 0,0 0 55 0,-12 12-55 16,3-3 55-16,9-9-72 0,0 0 72 0,-7 3-72 15,6 1 72-15,1-4-138 0,0 0 138 0,0-10-137 16,8-8 137-16,4-12-352 0</inkml:trace>
  <inkml:trace contextRef="#ctx0" brushRef="#br0" timeOffset="38729.768">5103 5566 404 0,'0'0'0'0,"-6"0"0"0,-6 0 0 15,12 0 63-15,0 0-63 0,-3 3 63 0,1 6-63 16,2-9 46-16,0 0-46 0,-3 9 46 0,-4 3-46 0,7-12 18 16,0 0-18-16,-11 18 19 0,-5 1-19 0,-1 2 9 15,0-2-9-15,4-7 10 0,10-7-10 0,1 2 1 16,-1-6-1-16,-10 13 1 0,-9 3-1 0,6-1 3 15,-1-1-3-15,5-3 3 0,-1-7-3 0,8 2 0 16,2-4 0-16,1-3 0 0,-2 0 0 0,4 0-49 16,-3 0 49-16,3 0-49 0,0 0 49 0,0 0-123 15,0 0 123-15,7-8-123 0,2-6 123 0,8-6-166 0</inkml:trace>
  <inkml:trace contextRef="#ctx0" brushRef="#br0" timeOffset="38969.128">5319 5581 225 0,'0'0'0'0,"-16"-3"0"16,-10 3 0-16,26 0 105 0,0 0-105 0,-9 17 105 16,4 17-105-16,5-34 74 0,0 0-74 0,-9 33 75 15,-3 5-75-15,12-38 61 0,0 0-61 0,-12 30 62 16,-2 0-62-16,14-30 30 0,0 0-30 0,-16 24 30 15,2-2-30-15,14-22-1 0,0 0 1 0,-10 14-1 16,1-4 1-16,9-10-38 0,0 0 38 0,-5 0-37 0,0-10 37 16,5 10-127-16,0 0 127 0,5-24-126 0,7-12 126 0,5-24-237 15</inkml:trace>
  <inkml:trace contextRef="#ctx0" brushRef="#br0" timeOffset="39168.608">5472 5527 147 0,'0'0'0'0,"3"8"0"0,-3 11 0 0,0-19 91 15,0 0-91-15,4 24 91 0,5 3-91 0,-9-27 84 0,0 0-84 16,5 31 85-16,0 5-85 0,-5-36 61 0,0 0-61 16,4 29 61-16,-4 2-61 0,0-31-4 0,0 0 4 15,0 24-4-15,0-5 4 0,0-19-146 0,0 0 146 0,-4 19-145 16,2-7 145-16,-1 15-145 15</inkml:trace>
  <inkml:trace contextRef="#ctx0" brushRef="#br0" timeOffset="40863.419">2195 5648 404 0,'0'0'0'0,"-3"0"0"0,-6-3 0 16,9 3 51-16,0 0-51 0,0 0 52 0,0 0-52 0,0 0 14 16,0 0-14-16,0 0 15 0,0 0-15 0,0 0 12 15,0 0-12-15,-5 3 13 0,1-3-13 0,4 0 1 16,0 0-1-16,-12 5 2 0,-2-1-2 0,14-4 24 15,0 0-24-15,-28 3 25 0,-3 1-25 0,31-4 36 16,0 0-36-16,-33 5 37 0,-6-2-37 16,39-3 54-16,0 0-54 0,-33 4 54 0,2-3-54 0,31-1 60 15,0 0-60-15,-33 4 60 0,3-4-60 16,30 0 46-16,0 0-46 0,-26 3 46 0,9-3-46 0,17 0 38 16,0 0-38-16,-16 0 38 0,7 4-38 0,9-4 25 15,0 0-25-15,-12 3 26 0,3 6-26 0,-3-1 26 0,3 4-26 16,4-3 26-16,5 1-26 0,0-10 33 0,0 0-33 0,-5 21 33 15,5 6-33-15,0-27 19 0,0 0-19 0,0 33 20 16,2 4-20-16,-2-37 36 0,0 0-36 0,3 36 36 16,2-3-36-16,-5-33 20 0,0 0-20 0,13 31 20 15,2-1-20-15,-15-30 29 0,0 0-29 0,18 19 29 16,8-5-29-16,-26-14-11 0,0 0 11 0,26 3-11 16,7-8 11-16,-33 5-39 0,0 0 39 0,33-19-38 15,2-5 38-15,-35 24-37 0,0 0 37 0,33-30-36 16,-2-10 36-16,-6 1-17 0,-8 3 17 0,-1 0-17 15,-6 2 17-15,-10 34-21 0,0 0 21 0,13-45-21 16,-5-5 21-16,-8 50-15 0,0 0 15 0,7-51-15 16,-5-7 15-16,-2 10-10 0,-2 3 10 0,2 14-9 15,0 7 9-15,-3-1-10 0,3 4 10 0,0 9-9 0,0 5 9 16,0 2-4-16,-4-2 4 0,4 6-3 16,0-3 3-16,0 4 0 0,0 0 0 0,0 0 0 0,-5-3 0 15,5 3 0-15,0 0 0 0,-3-4 1 16,-3 3-1-16,6 1 0 0,0 0 0 0,-3-4 0 0,-2 4 0 0,5 0 1 15,0 0-1-15,-4 0 1 0,4 0-1 0,0 0 1 16,0 0-1-16,-5 4 1 0,2-3-1 0,3-1-2 16,0 0 2-16,-6 19-1 0,-4 9 1 0,10-28-11 15,0 0 11-15,-5 42-10 0,-1 13 10 0,6-55-10 16,0 0 10-16,-3 60-9 0,-1 10 9 0,4-70-4 0,0 0 4 16,0 67-4-16,0-3 4 0,0-64-3 15,0 0 3-15,7 54-3 0,4-2 3 0,-11-52-2 0,0 0 2 16,16 39-1-16,1-8 1 0,-17-31-4 0,0 0 4 0,21 21-3 15,3-18 3-15,-24-3-2 0,0 0 2 0,26-7-2 16,6-10 2-16,-32 17-2 0,0 0 2 0,29-24-1 16,-1-7 1-16,-28 31 1 0,0 0-1 0,26-31 1 15,-5-5-1-15,-21 36 25 0,0 0-25 0,18-30 26 16,-6-3-26-16,-12 33 22 0,0 0-22 0,12-26 22 16,-7 6-22-16,-5 20 34 0,0 0-34 0,4-16 35 15,-4 4-35-15,0 12 6 0,0 0-6 0,0-8 7 16,0 1-7-16,0 7 11 0,0 0-11 0,0-4 11 15,0 3-11-15,0 1 4 0,0 0-4 0,0 0 4 16,0-4-4-16,0 4 6 0,0 0-6 0,0 0 7 16,0 0-7-16,0 0 3 0,0 0-3 0,0 0 3 0,0 5-3 15,0-5 1-15,0 0-1 0,0 7 2 0,0 0-2 16,0-7 4-16,0 0-4 0,0 21 5 0,5 3-5 16,-5-24 6-16,0 0-6 0,3 27 6 0,3 1-6 15,-6-28 3-15,0 0-3 0,7 27 3 0,1-3-3 0,-8-24 6 16,0 0-6-16,11 19 6 0,5-7-6 0,-16-12 0 15,0 0 0-15,17 3 0 0,7-10 0 0,2-1-7 16,1-8 7-16,-7 1-6 0,1 0 6 0,-21 15-9 16,0 0 9-16,18-24-9 0,-6-4 9 0,-12 28 3 15,0 0-3-15,12-27 4 0,-3-4-4 0,-9 31 44 16,0 0-44-16,5-26 44 0,-5 1-44 0,0 25 38 16,0 0-38-16,0-21 38 0,0 6-38 0,0 15 17 15,0 0-17-15,0-12 17 0,-3 3-17 0,3 9 13 0,0 0-13 16,-2-7 14-16,2 2-14 0,0 5 10 15,0 0-10-15,-4 0 10 0,-1 5-10 0,5-5 1 0,0 0-1 16,-3 4 1-16,-6 1-1 0,9-5 0 0,0 0 0 16,-7 10 0-16,2 2 0 0,5-12-7 0,0 0 7 0,-5 17-6 15,-2 5 6-15,5 2-16 0,-2 0 16 0,4-3-15 16,4-4 15-16,-2 7-16 0,5 0 16 0,-6 3-15 16,6 3 15-16,-7-30-10 0,0 0 10 0,6 41-9 15,0 8 9-15,-6-49-10 0,0 0 10 0,9 53-9 16,0 2 9-16,-4-3 0 0,2-8 0 0,-5-13 0 15,-2-14 0-15,0 2 10 0,0-7-10 0,-5 12 11 16,-4 7-11-16,-3-4 35 0,0-3-35 0,-2-5 35 16,1-7-35-16,13-12-48 0,0 0 48 0,-34 15-48 15,-20 6 48-15,54-21-75 0,0 0 75 0,-93 34-936 16,186-68 936-16</inkml:trace>
  <inkml:trace contextRef="#ctx0" brushRef="#br0" timeOffset="45481.534">2922 5381 1199 0,'0'0'0'0,"0"0"-278"0,0 0 278 0,0 0-277 16,0 0 277-16,0 0-106 0,0 0 106 0,-6 2-106 0,-1 1 106 15,7-3-89-15,0 0 89 0,-10 7-88 0,-6-4 88 16,-13 9-110-16</inkml:trace>
  <inkml:trace contextRef="#ctx0" brushRef="#br0" timeOffset="46458.93">2763 5436 147 0,'0'0'0'0,"5"0"0"0,7-4 0 0,-12 4 35 15,0 0-35-15,2-3 35 0,2 3-35 0,-4 0 39 16,0 0-39-16,0 0 39 0,-6 0-39 0,6 0 17 16,0 0-17-16,0 0 17 0,-3 3-17 0,3-3 13 0,0 0-13 15,-5 0 13-15,1 0-13 0,4 0 17 16,0 0-17-16,-5 4 17 0,-2-4-17 0,7 0 22 0,0 0-22 16,-5 0 23-16,-4 1-23 0,9-1 32 0,0 0-32 0,-3 2 33 15,-3-2-33-15,6 0 42 0,0 0-42 16,-3 2 42-16,-1-2-42 0,4 0 34 0,0 0-34 15,-5 3 34-15,5-3-34 0,0 0 33 0,0 0-33 16,-3 4 34-16,-1-4-34 0,4 0 32 0,0 0-32 0,-2 0 33 16,-1 0-33-16,3 0 32 15,0 0-32-15,0 0 32 0,-3 1-32 0,3-1 32 0,0 0-32 0,0 0 32 16,0 0-32-16,0 0 54 0,0 0-54 0,0 0 55 16,0 0-55-16,0 0 53 0,0 0-53 0,0 0 54 15,3 2-54-15,-3-2 50 0,0 0-50 16,9 2 50-16,-1-2-50 0,-8 0 33 0,0 0-33 0,9 3 33 15,3-3-33-15,-12 0 24 0,0 0-24 0,18 0 25 16,6 0-25-16,-24 0 16 0,0 0-16 0,23 4 17 0,5-4-17 16,-28 0 27-16,0 0-27 0,26 3 27 15,0-3-27-15,-26 0 20 0,0 0-20 0,26 0 20 0,4 0-20 16,-30 0 26-16,0 0-26 0,29 2 26 0,1 1-26 16,-30-3 38-16,0 0-38 0,30 0 39 0,-3 0-39 15,-27 0 3-15,0 0-3 0,30 0 3 0,-4-3-3 0,-26 3 16 16,0 0-16-16,30-2 17 0,5 2-17 0,-35 0 15 15,0 0-15-15,33-3 15 0,2 3-15 16,-35 0 15-16,0 0-15 0,36 0 15 0,-1 0-15 0,-35 0 26 16,0 0-26-16,38 0 26 0,4 0-26 0,-42 0 12 15,0 0-12-15,38 0 13 0,-3 0-13 0,-35 0 28 16,0 0-28-16,33 0 28 0,-3 3-28 0,-30-3 6 16,0 0-6-16,26 0 6 0,4-3-6 0,-30 3 10 0,0 0-10 15,26 0 10-15,3 0-10 0,-29 0 0 0,0 0 0 16,34 0 0-16,-3 0 0 0,-31 0-10 0,0 0 10 15,33 0-10-15,0 0 10 0,-33 0-11 0,0 0 11 0,30 0-10 16,1 0 10-16,-31 0-17 0,0 0 17 0,30 3-17 16,-2-3 17-16,-28 0-15 0,0 0 15 0,29 2-15 15,-3-2 15-15,-26 0-4 0,0 0 4 0,23 0-4 16,1 0 4-16,-24 0-8 0,0 0 8 0,25 0-7 16,1-2 7-16,-26 2-1 0,0 0 1 0,26 0 0 15,4 0 0-15,-30 0-3 0,0 0 3 0,26 2-2 16,3 1 2-16,-29-3-11 0,0 0 11 0,30 0-10 15,3 4 10-15,-33-4 0 0,0 0 0 0,30 0 0 16,-1 0 0-16,-29 0-1 0,0 0 1 0,30 0-1 16,0 0 1-16,-30 0 0 0,0 0 0 0,26 0 0 15,-2 0 0-15,-24 0 2 0,0 0-2 0,26 0 2 16,-3-4-2-16,-23 4 1 0,0 0-1 0,24 0 2 16,1-3-2-16,-25 3 5 0,0 0-5 0,26-2 5 15,0 2-5-15,-26 0 3 0,0 0-3 0,24-3 3 0,6 3-3 0,-30 0 5 16,0 0-5-16,26-4 5 0,4 4-5 0,-30 0 3 15,0 0-3-15,29 0 3 0,1 0-3 0,-30 0 0 16,0 0 0-16,26 0 0 0,0-3 0 0,-26 3 1 16,0 0-1-16,25 0 2 0,-1 0-2 0,-24 0-1 15,0 0 1-15,23 0-1 0,-3 3 1 0,-20-3-2 16,0 0 2-16,18 0-1 0,-1 0 1 0,-17 0-5 16,0 0 5-16,21 4-4 0,0-1 4 0,-21-3-7 0,0 0 7 15,21 2-7-15,0 1 7 0,-21-3-1 0,0 0 1 16,21 4 0-16,5-1 0 0,-26-3-1 0,0 0 1 0,24 0 0 15,-1 2 0-15,-23-2-37 0,0 0 37 0,26 0-36 16,4-2 36-16,-30 2-86 16,0 0 86-16,8-12-85 0,-9-7 85 0,9-12-1024 0</inkml:trace>
  <inkml:trace contextRef="#ctx0" brushRef="#br0" timeOffset="48057.458">7054 7183 651 0,'0'0'0'0,"0"0"0"15,0 0 0-15,0 0-158 0,0 0 158 16,5 5-157-16,0 4 157 0,7 5-153 0</inkml:trace>
  <inkml:trace contextRef="#ctx0" brushRef="#br0" timeOffset="53786.003">8616 8259 471 0,'0'0'0'0,"0"0"0"15,6-5 0-15,-6 5 53 0,0 0-53 0,1-4 54 16,-1-2-54-16,0 6 36 0,0 0-36 0,0-4 36 16,-1 2-36-16,1 2 24 0,0 0-24 0,0 0 25 15,-2-3-25-15,2 3 35 0,0 0-35 0,-4-3 36 16,-1 1-36-16,5 2 41 0,0 0-41 0,-3-2 42 16,-1 0-42-16,4 2 45 0,0 0-45 0,-1 0 46 0,-3 0-46 15,4 0 36-15,0 0-36 0,-3 0 37 0,1-3-37 16,2 3 1-16,0 0-1 0,0 0 2 0,5 5-2 15,-5-5 0-15,0 0 0 0,14 7 1 0,10 3-1 0,-24-10 0 16,0 0 0-16,33 12 0 16,11 4 0-16,0 1-9 0,4-2 9 0,-8 1-8 0,-1-4 8 0,-6 1-4 15,-4 1 4-15,1-2-4 0,-6 0 4 0,3 0-7 16,-6 0 7-16,-4-3-7 0,-5 1 7 0,-12-10-3 16,0 0 3-16,14 12-3 0,4 2 3 0,-18-14 0 15,0 0 0-15,15 15 0 0,3 0 0 0,-18-15 0 16,0 0 0-16,12 19 1 0,-3-2-1 0,-9-17 15 0,0 0-15 15,5 23 16-15,2 1-16 0,-7-24 45 0,0 0-45 16,5 30 46-16,-5 1-46 0,0-31 71 0,0 0-71 0,-5 33 72 16,-7 1-72-16,-1-1 64 0,-1-2-64 15,6-14 64-15,4-7-64 0,-5 2 43 0,1-4-43 0,-4 8 43 16,-4 4-43-16,2-1-5 0,-3-3 5 16,4-4-5-16,8-7 5 0,2-2-136 0,-3 1 136 0,6-4-135 15,0 3 135-15,0-3-126 0,0 0 126 0,-15 0-125 16,-15 4 125-16,-13 1-602 0</inkml:trace>
  <inkml:trace contextRef="#ctx0" brushRef="#br0" timeOffset="54155.911">8977 9049 1009 0,'0'0'0'0,"-3"-7"0"0,-3 0 0 0,6 7 99 16,0 0-99-16,-3-2 100 0,6 2-100 0,-3 0 44 16,0 0-44-16,0 0 44 0,4 0-44 0,-4 0-4 15,0 0 4-15,5 2-3 0,4 1 3 0,-9-3-36 16,0 0 36-16,15 16-35 0,6 6 35 0,-21-22-4 15,0 0 4-15,28 33-3 0,9 10 3 0,-37-43 0 16,0 0 0-16,38 46 0 0,6 3 0 0,-44-49 24 0,0 0-24 16,45 52 25-16,2 1-25 0,-47-53 15 0,0 0-15 15,51 63 15-15,4 4-15 0,-55-67-64 16,0 0 64-16,39 45-64 0,-15-11 64 0,-24-34-92 0,0 0 92 16,19 21-91-16,-3-9 91 0,-16-12-140 0,0 0 140 0,12-6-139 15,-3-18 139-15,13-3-431 0</inkml:trace>
  <inkml:trace contextRef="#ctx0" brushRef="#br0" timeOffset="54368.338">9270 9013 1076 0,'0'0'0'0,"-14"24"0"0,-5 17 0 15,19-41 146-15,0 0-146 0,-18 50 146 16,-6 8-146-16,5-7-1 0,-2 1 1 0,9-20 0 0,6-16 0 0,6-16-272 16,0 0 272-16,-17 34-271 0,-4 7 271 15,21-41-195-15,0 0 195 0,-19 24-195 0,-2-9 195 0,-19 25-217 16</inkml:trace>
  <inkml:trace contextRef="#ctx0" brushRef="#br0" timeOffset="59980.959">16085 4689 169 0,'0'0'0'0,"-9"0"0"15,-3-4 0-15,12 4 37 0,0 0-37 0,0 0 38 16,0-3-38-16,0 3 40 0,0 0-40 0,0 0 41 16,5-2-41-16,-5 2 41 0,0 0-41 0,0 0 41 0,7 0-41 15,-7 0 26-15,0 0-26 0,0 0 26 16,0 0-26-16,0 0 27 0,0 0-27 0,0 0 27 16,-3-3-27-16,3 3 14 0,0 0-14 0,-7-5 15 15,2-2-15-15,5 7 18 0,0 0-18 0,-11-7 19 0,-1-2-19 16,12 9 3-16,0 0-3 0,-12-8 4 0,-1-4-4 0,13 12 0 15,0 0 0-15,-15-7 0 0,-1-5 0 0,16 12 12 16,0 0-12-16,-16-7 12 0,-4 2-12 0,20 5 15 16,0 0-15-16,-21-7 15 0,0 2-15 0,21 5 16 15,0 0-16-15,-23-7 17 0,2 2-17 0,21 5 9 16,0 0-9-16,-24-9 10 0,1 3-10 0,23 6 25 16,0 0-25-16,-24-9 26 0,-2 2-26 0,26 7 12 15,0 0-12-15,-26-8 12 0,-2-4-12 0,28 12 18 0,0 0-18 16,-32-11 18-16,-6 3-18 0,38 8 15 0,0 0-15 15,-33-12 15-15,-5 0-15 16,4 3 34-16,3 2-34 0,5 1 35 0,5 0-35 0,-2 3 27 0,4-2-27 0,-2 1 27 16,4 4-27-16,-8-3 15 0,1 3-15 15,-7-5 16-15,-8 1-16 0,39 4 12 16,0 0-12-16,-45-3 13 0,-5 3-13 0,50 0 9 0,0 0-9 0,-49-3 10 16,-7 1-10-16,11 0 15 0,1 2-15 0,15 0 15 15,8 0-15-15,21 0 14 0,0 0-14 0,-42-2 15 16,-9-1-15-16,51 3 15 0,0 0-15 0,-54-3 16 15,-3-3-16-15,6 6 16 0,6 2-16 0,10-2 17 16,9 0-17-16,-4 0 9 0,-4 4-9 0,6-4 9 16,5 0-9-16,23 0 9 0,0 0-9 0,-42 3 10 15,-12 2-10-15,54-5 8 0,0 0-8 0,-55 7 8 16,-8 0-8-16,7 5 8 0,4-4-8 0,19-2 8 0,15-5-8 16,-6 4 15-16,1-1-15 0,-10 1 15 0,-5 5-15 15,38-10 22-15,0 0-22 0,-38 5 23 0,-1 2-23 0,39-7 3 16,0 0-3-16,-36 9 4 0,-1-1-4 15,37-8 13-15,0 0-13 0,-33 11 14 0,3 1-14 0,30-12 15 16,0 0-15-16,-29 12 16 0,-1 0-16 0,30-12 15 16,0 0-15-16,-26 12 15 0,5 0-15 0,21-12 16 15,0 0-16-15,-21 12 17 0,0-2-17 0,21-10 9 16,0 0-9-16,-21 14 9 0,0 4-9 0,21-18 16 16,0 0-16-16,-19 12 17 0,0 4-17 15,19-16 8-15,0 0-8 0,-21 12 8 0,0 0-8 0,21-12-39 16,0 0 39-16,-17 12-39 0,3-4 39 0,14-8-43 0,0 0 43 15,-16 12-43-15,4 2 43 0,12-14-29 0,0 0 29 0,-10 12-29 16,1 0 29-16,9-12-36 0,0 0 36 16,-12 12-36-16,3 0 36 0,9-12-22 0,0 0 22 15,-9 15-22-15,2-3 22 0,7-12-27 0,0 0 27 0,-5 12-27 16,-2 0 27-16,7-12-14 0,0 0 14 0,-5 9-13 16,1 1 13-16,4-10-29 0,0 0 29 0,-1 12-29 15,-3-3 29-15,4-9-11 0,0 0 11 0,-2 8-11 16,2 3 11-16,0-11-2 0,0 0 2 0,0 8-2 15,0-1 2-15,0-7-5 0,0 0 5 0,0 9-5 16,0-1 5-16,0-8-3 0,0 0 3 0,0 7-3 16,2 5 3-16,-2-12 0 0,0 0 0 0,4 9 0 15,-3 3 0-15,-1-12 3 0,0 0-3 0,7 10 4 16,-3 2-4-16,-4-12 14 0,0 0-14 0,5 8 15 0,4 4-15 16,-9-12 15-16,0 0-15 0,5 12 16 15,4 0-16-15,-9-12 16 0,0 0-16 0,10 9 17 0,-1 1-17 16,-9-10 9-16,0 0-9 0,9 9 9 0,-1-1-9 0,-8-8 16 15,0 0-16-15,12 11 17 0,-3-3-17 0,-9-8 8 16,0 0-8-16,11 7 8 0,1-2-8 0,-12-5 15 16,0 0-15-16,10 7 16 0,-1 2-16 0,-9-9 15 15,0 0-15-15,10 5 15 0,1 2-15 0,-11-7 4 16,0 0-4-16,10 7 4 0,3 1-4 0,-13-8 7 16,0 0-7-16,12 5 8 0,-4 2-8 0,-8-7 13 15,0 0-13-15,13 7 14 0,-3-2-14 0,-10-5 8 0,0 0-8 16,12 7 9-16,1-2-9 0,-13-5 15 0,0 0-15 15,15 7 16-15,3-2-16 0,-18-5 8 16,0 0-8-16,19 7 9 0,2-5-9 0,-21-2 3 0,0 0-3 0,24 3 4 16,-1 0-4-16,-23-3 7 0,0 0-7 15,22 4 7-15,4-1-7 0,-26-3 3 0,0 0-3 0,23 2 3 16,2 5-3-16,-5-4 5 0,1-3-5 0,-7 4 5 16,-2-3-5-16,-1 3 7 15,1-4-7-15,4 3 7 0,1-3-7 0,-3 0 3 0,2 0-3 0,0 4 3 16,1-3-3-16,-3 3 6 0,2-1-6 0,1 1 6 15,0-1-6-15,-17-3 3 0,0 0-3 0,23 2 3 16,5 1-3-16,-28-3 1 0,0 0-1 0,31 0 2 16,6 4-2-16,-37-4 1 0,0 0-1 0,38 1 2 15,6 1-2-15,-8-2-2 0,-6-2 2 0,-4 4-1 16,-5 0 1-16,0 1 0 0,-2-3 0 0,0 4 0 0,-1-4 0 16,-1 0 0-16,0 3 0 0,1-3 0 15,1 2 0-15,-19-2 0 0,0 0 0 0,26 3 1 0,0-3-1 16,-26 0 0-16,0 0 0 0,33 4 1 0,6-4-1 15,-39 0 1-15,0 0-1 0,38 0 1 0,0 0-1 16,1-4 3-16,-4 4-3 0,-8 0 3 0,-9 0-3 0,3-3 5 16,-4-2-5-16,4 5 6 0,-3-4-6 15,-18 4 7-15,0 0-7 0,24 0 8 0,4-3-8 0,-28 3 8 16,0 0-8-16,29-2 8 0,3-1-8 0,-32 3 3 16,0 0-3-16,35-4 4 0,3-3-4 0,-7 2 2 15,-1-2-2-15,-6 6 2 0,-10-3-2 0,5 4 10 16,-5-3-10-16,2 3 10 0,-6-5-10 0,-10 5 3 15,0 0-3-15,16-4 4 0,5 1-4 0,-21 3 2 0,0 0-2 16,21-7 2-16,0 2-2 0,-21 5 1 0,0 0-1 16,26-4 2-16,-3-2-2 0,-23 6 1 0,0 0-1 0,26-6 1 15,2-2-1-15,-28 8 1 0,0 0-1 0,26-7 1 16,7-5-1-16,-33 12 3 0,0 0-3 0,29-8 3 16,1-1-3-16,-30 9 5 0,0 0-5 0,26-7 5 15,4-1-5-15,-30 8 7 0,0 0-7 0,22-7 8 16,3 0-8-16,-25 7 1 0,0 0-1 0,24-5 1 15,-1-4-1-15,-23 9 3 0,0 0-3 0,24-7 3 16,-3 2-3-16,-21 5 0 0,0 0 0 0,21-7 0 16,-2 0 0-16,-19 7 0 0,0 0 0 0,19-5 0 15,-6-2 0-15,-13 7 4 0,0 0-4 0,15-5 5 16,-1-2-5-16,-14 7 3 0,0 0-3 0,14-5 3 16,-2 2-3-16,-12 3 11 0,0 0-11 0,9-7 11 0,0 5-11 15,-9 2 9-15,0 0-9 0,9-3 9 16,-1-4-9-16,-8 7 3 0,0 0-3 0,7-5 4 15,0 1-4-15,-7 4 12 0,0 0-12 0,9-8 13 0,1 1-13 16,-10 7 8-16,0 0-8 0,9-5 8 0,0-2-8 0,-9 7 8 16,0 0-8-16,8-9 9 0,-2 3-9 0,-6 6 15 15,0 0-15-15,7-5 15 0,1-4-15 0,-8 9 22 16,0 0-22-16,6-7 23 0,-1-1-23 0,-5 8 14 16,0 0-14-16,7-7 15 0,-4-2-15 0,-3 9 35 15,0 0-35-15,2-7 35 0,1 2-35 0,-3 5 5 16,0 0-5-16,4-7 5 0,-2-1-5 0,-2 8 11 0,0 0-11 15,3-9 11-15,1 2-11 0,-4 7 1 0,0 0-1 16,3-8 1-16,2-4-1 0,-5 12 15 0,0 0-15 16,0-7 15-16,4-5-15 0,-4 12 3 0,0 0-3 0,0-9 3 15,0 2-3-15,0 7 12 16,0 0-12-16,0-6 13 0,2 0-13 0,-2 6 24 0,0 0-24 0,0-5 25 16,1 2-25-16,-1 3 6 0,0 0-6 15,0-7 7-15,2 2-7 0,-2 5 10 0,0 0-10 0,0-4 10 16,0-4-10-16,0 8 0 0,0 0 0 0,0-7 0 15,0-5 0-15,0 12-52 0,0 0 52 0,-2-12-51 16,-1 0 51-16,3 12-214 0,0 0 214 0,-21-24-213 16,-16-3 213-16,37 27-180 0,0 0 180 0,-57-53-814 15,114 106 814-15</inkml:trace>
  <inkml:trace contextRef="#ctx0" brushRef="#br0" timeOffset="62879.49">13519 4516 471 0,'0'0'0'0,"-5"0"0"16,-8 3 0-16,13-3 70 0,0 0-70 0,0 0 70 16,4-3-70-16,-4 3 79 0,0 0-79 0,2-4 79 15,5 3-79-15,-7 1 72 0,0 0-72 0,3 0 73 0,2 0-73 16,-5 0 68-16,0 0-68 0,0 0 69 15,4-4-69-15,-4 4 48 0,0 0-48 0,0 0 48 0,0 0-48 16,0 0 39-16,0 0-39 0,0 0 39 0,0 0-39 16,0 0 26-16,0 0-26 0,0 0 26 0,0 0-26 0,0 0 26 15,0 0-26-15,0 0 26 0,0 0-26 16,0 0 3-16,0 0-3 0,0 0 4 0,0 0-4 0,0 0-79 16,0 0 79-16,0 0-79 0,-4 0 79 0,4 0-80 15,0 0 80-15,0 0-79 0,-5 0 79 0,5 0-66 16,0 0 66-16,0 0-65 15,-3 0 65-15,3 0-63 0,0 0 63 0,-6 0-62 0,3 4 62 0,3-4-41 16,0 0 41-16,-4 0-41 0,1 0 41 0,3 0-28 16,0 0 28-16,-5 0-28 0,-1 0 28 0,6 0-9 0,0 0 9 15,-7 0-9-15,-1 1 9 0,8-1-11 0,0 0 11 16,-12 4-11-16,-2-1 11 0,14-3-16 0,0 0 16 0,-16 4-15 16,2 1 15-16,14-5-8 0,0 0 8 0,-12 7-8 31,1-6 8-31,11-1-9 0,0 0 9 0,-7 7-9 0,-1-3 9 0,8-4-4 0,0 0 4 0,-9 3-3 15,0 2 3-15,9-5-6 0,0 0 6 0,-12 4-6 16,3-1 6-16,9-3-1 0,0 0 1 0,-12 5 0 16,3 2 0-16,9-7 0 0,0 0 0 0,-12 3 0 15,0 3 0-15,12-6 0 0,0 0 0 0,-9 6 1 16,1-4-1-16,8-2 3 0,0 0-3 0,-6 4 4 16,-2-1-4-16,8-3 12 0,0 0-12 0,-7 3 12 15,-2 3-12-15,9-6 0 0,0 0 0 0,-9 6 0 16,-1 3 0-16,10-9 1 0,0 0-1 0,-7 9 1 15,-2 1-1-15,9-10 0 0,0 0 0 0,-9 8 1 0,1 1-1 16,8-9 0-16,0 0 0 0,-9 10 1 16,2-5-1-16,7-5 0 0,0 0 0 0,-9 9 0 0,-1 1 0 15,10-10 2-15,0 0-2 0,-11 12 2 0,3-3-2 0,8-9 1 16,0 0-1-16,-9 10 2 0,0-1-2 0,9-9 5 16,0 0-5-16,-8 12 5 0,-1-4-5 0,0 4 3 15,0 0-3-15,3-5 3 0,2-4-3 0,4-3 2 16,0 0-2-16,-2 2 2 0,-5 5-2 0,0 2 4 15,0 3-4-15,2-6 5 0,5-2-5 0,-3-1 2 16,3 2-2-16,0-5 2 0,0 0-2 0,0 0 5 16,-4 4-5-16,2-1 5 0,-1 2-5 0,-2 2 7 0,-2-2-7 15,3 2 7-15,3-7-7 0,1 0 3 0,0 4-3 16,-4 1 3-16,4 2-3 0,-5 1 2 0,1-1-2 16,-1 2 2-16,3-6-2 0,1 2-1 0,1-1 1 0,0-1 0 15,0-1 0-15,0-2-5 0,0 0 5 0,0 3-4 16,-4 1 4-16,4-4-1 0,0 0 1 0,-2 7 0 15,-1 1 0-15,3-8-1 0,0 0 1 0,-4 5 0 16,4 6 0-16,0-11-1 0,0 0 1 0,-5 8 0 16,5 1 0-16,0-9 0 0,0 0 0 0,-3 10 0 15,3-2 0-15,0-8 0 0,0 0 0 0,0 12 0 16,0-5 0-16,0-7 0 0,0 0 0 0,0 12 1 16,0-3-1-16,0-9 6 0,0 0-6 0,0 8 7 15,0 1-7-15,0-9 15 0,0 0-15 0,0 10 16 0,0 2-16 16,0-12 15-16,0 0-15 0,0 12 16 15,0-5-16-15,0-7 16 0,0 0-16 0,3 12 17 0,-1-3-17 16,-2-9 25-16,0 0-25 0,3 8 26 0,1 3-26 0,-4-11 20 16,0 0-20-16,3 8 20 0,3-1-20 15,-6-7 40-15,0 0-40 0,5 9 41 16,0-1-41-16,-5-8 22 0,0 0-22 0,7 7 22 0,-3 2-22 0,-4-9 28 16,0 0-28-16,5 8 28 0,0 2-28 0,2-1 7 15,2-1-7-15,-4-1 8 16,2-5-8-16,-4 1 18 0,3 1-18 0,-5-1 18 0,1 1-18 0,3 1 8 15,-1-2-8-15,1 1 8 0,-2-3-8 0,-1 3 24 16,5-1-24-16,-3 1 25 0,1 1-25 0,0 2 6 16,2-4-6-16,-5-1 7 0,1 1-7 0,1 1 9 0,-1-1-9 15,3-1 10-15,-5 0-10 0,-1-2 15 0,0 0-15 16,7 5 16-16,-2-2-16 0,-5-3 3 0,0 0-3 16,9 5 4-16,2 2-4 0,-11-7 6 0,0 0-6 0,14 4 7 15,-2-3-7-15,-12-1 7 0,0 0-7 16,12 4 8-16,2-1-8 0,-14-3 3 0,0 0-3 0,16 4 3 15,1 1-3-15,-17-5 6 0,0 0-6 0,17 7 6 16,1-2-6-16,-18-5 7 0,0 0-7 0,16 7 7 16,1 1-7-16,-17-8 7 0,0 0-7 15,19 4 8-15,2 1-8 0,-2-2 8 0,-1-3-8 0,-8 4 8 16,-3-4-8-16,5 3 3 0,-3-1-3 0,3-1 4 16,-1 1-4-16,4-2 6 0,-1-2-6 0,-5 2 6 15,-2 2-6-15,2 2 3 0,-1-4-3 0,1 3 3 16,-2 0-3-16,2-3 0 0,1 0 0 0,-1 2 0 15,0-2 0-15,1 2 0 0,-1-2 0 0,-1 1 0 16,-2-1 0-16,-6 0 0 0,0 0 0 0,8 4 0 16,5-4 0-16,-13 0 0 0,0 0 0 0,13 3 0 0,3-3 0 15,-16 0 0-15,0 0 0 0,16 0 0 0,1 0 0 16,-17 0-1-16,0 0 1 0,18 2-1 0,4 1 1 0,-22-3 0 16,0 0 0-16,21 4 0 0,-2-1 0 0,-19-3-1 15,0 0 1-15,21 4-1 0,2-4 1 0,-23 0 0 16,0 0 0-16,16 1 0 0,1 3 0 0,-17-4 0 15,0 0 0-15,17 0 0 0,1 3 0 0,-18-3-1 16,0 0 1-16,17 0 0 0,1 4 0 0,-18-4 0 16,0 0 0-16,17 0 0 0,2 1 0 0,-19-1 0 0,0 0 0 15,18 2 0-15,-1 0 0 0,-17-2 1 0,0 0-1 16,18 3 2-16,-1-3-2 0,-17 0 1 0,0 0-1 16,19 4 2-16,2-4-2 0,-21 0 5 0,0 0-5 15,23 0 5-15,3 0-5 0,-26 0 6 0,0 0-6 16,28 1 7-16,3-1-7 0,-31 0 0 0,0 0 0 15,33 0 1-15,6 0-1 0,-39 0 3 0,0 0-3 0,34-1 3 16,5 1-3-16,-39 0 18 0,0 0-18 0,36-4 18 16,3 4-18-16,-39 0 3 0,0 0-3 0,31 0 3 15,0 0-3-15,-31 0 13 0,0 0-13 0,30 0 14 16,1-3-14-16,-31 3 4 0,0 0-4 0,30 0 4 16,3-2-4-16,-33 2 6 0,0 0-6 0,35 0 7 15,1 0-7-15,-36 0 3 0,0 0-3 0,40 0 3 16,2 2-3-16,-42-2 28 0,0 0-28 0,39 0 28 15,-5-2-28-15,-34 2 5 0,0 0-5 0,34-3 5 16,-1-1-5-16,-33 4 17 0,0 0-17 0,35-3 17 0,-4-2-17 16,-31 5 9-16,0 0-9 0,33-7 9 0,0 0-9 15,-33 7 15-15,0 0-15 0,35-5 16 0,1 1-16 0,-36 4 8 16,0 0-8-16,35-5 9 0,0-1-9 16,-2 2 24-16,-7 1-24 0,-1 1 25 0,-4-1-25 15,-4-1 12-15,-5 1-12 0,1 1 13 0,-3 2-13 16,0 0 10-16,4 2-10 0,-8-2 10 0,-1-2-10 0,5 2 17 15,-1-3-17-15,-6 3 17 0,3-4-17 0,2 4 3 16,-1-5-3-16,0 5 4 0,2 0-4 16,0 0-11-16,1 0 11 0,-5 0-11 0,2 0 11 0,-7 0-41 15,0 0 41-15,11 0-41 0,1-3 41 0,-12 3-15 16,0 0 15-16,14 0-14 0,5-4 14 0,-19 4-22 0,0 0 22 16,18-5-22-16,4 2 22 0,-22 3-15 0,0 0 15 15,23-4-14-15,0-1 14 0,-23 5-10 0,0 0 10 0,22-3-9 16,1 3 9-16,-4-7-17 0,-2 2 17 0,-4 1-16 15,-5 4 16-15,3-3-4 0,-3 3 4 0,-1-4-3 16,0 4 3-16,-3-1-7 0,5-3 7 0,-6 4-6 16,4-3 6-16,0 3-8 0,-2-4 8 0,2 4-7 15,-2 0 7-15,1-1-1 0,1-1 1 0,-2 0 0 16,2-1 0-16,-4-1-3 0,3-1 3 0,-3 2-3 16,2-1 3-16,-3 4-5 0,1-3 5 0,4 1-5 15,-3 2 5-15,1-2 1 0,4 1-1 0,-6 1 2 16,4-4-2-16,0 4 2 0,-3-3-2 0,1 1 2 15,0-1-2-15,2-1 5 0,-3 1-5 0,1-1 6 16,2 3-6-16,-7 1 3 0,0 0-3 0,10-4 4 16,3 1-4-16,-13 3 0 0,0 0 0 0,13-5 0 15,3 1 0-15,-16 4 0 0,0 0 0 0,18-3 0 0,2-1 0 16,-20 4 0-16,0 0 0 0,21-5 0 0,-3 2 0 16,-18 3 1-16,0 0-1 0,21-7 1 0,-6 2-1 0,-15 5 9 15,0 0-9-15,18-10 9 0,-1 1-9 0,-17 9 4 16,0 0-4-16,19-8 4 0,1-1-4 0,-20 9 13 15,0 0-13-15,19-7 13 0,0-5-13 0,-19 12-1 16,0 0 1-16,14-12-1 0,1 0 1 0,-15 12-46 16,0 0 46-16,13-15-46 0,-1-6 46 0,-12 21-83 15,0 0 83-15,9-22-83 0,-1-2 83 0,-8 24-118 16,0 0 118-16,-1-43-117 0,-10-15 117 0,-1-42-648 16</inkml:trace>
  <inkml:trace contextRef="#ctx0" brushRef="#br0" timeOffset="64729.003">13390 4468 135 0,'0'0'0'0,"5"0"0"0,2 0 0 0,-7 0 25 0,0 0-25 16,5 0 26-16,-1 0-26 0,-4 0 45 16,0 0-45-16,0 0 46 0,0 0-46 0,0 0 17 0,0 0-17 15,0 0 17-15,5-4-17 0,-2 1 54 0,3 0-54 16,-3 1 55-16,1-2-55 0,3 4 17 0,3-3-17 15,-5 0 17-15,2 1-17 0,2 2 22 0,0 0-22 0,1-4 22 16,2 1-22-16,4 3 15 0,-4-5-15 16,2 1 16-16,-5 1-16 0,3-4 16 0,-3 2-16 0,3 2 17 15,-3-1-17-15,-9 4 9 0,0 0-9 0,10-2 9 16,6-1-9-16,-16 3 9 0,0 0-9 0,16-3 10 16,3-4-10-16,-19 7 8 0,0 0-8 0,21-5 8 15,3-1-8-15,-24 6 8 0,0 0-8 0,26-3 8 16,4-4-8-16,-30 7 15 0,0 0-15 0,29-8 15 15,1-1-15-15,-30 9 33 0,0 0-33 0,33-7 33 16,-3 0-33-16,-30 7 26 0,0 0-26 0,29-5 26 16,-1-3-26-16,-28 8 34 0,0 0-34 0,28-7 34 0,-2 2-34 15,-26 5 22-15,0 0-22 0,26-4 22 0,-1-3-22 16,-25 7 28-16,0 0-28 0,24-5 28 0,2 2-28 16,-26 3 7-16,0 0-7 0,30-4 7 0,-1-1-7 15,-29 5 18-15,0 0-18 0,32-3 18 16,1-1-18-16,-33 4 33 0,0 0-33 0,35-3 33 0,1 1-33 0,-36 2 26 15,0 0-26-15,33-1 26 0,-1-1-26 16,-32 2 34-16,0 0-34 0,29-4 34 0,1 1-34 0,-30 3 22 16,0 0-22-16,26-5 22 0,0 5-22 0,-26 0 28 15,0 0-28-15,28 0 28 0,2 0-28 0,-30 0 7 16,0 0-7-16,29 0 7 0,1 0-7 0,-30 0 18 16,0 0-18-16,35-4 18 0,0 4-18 0,-35 0 8 15,0 0-8-15,36-3 8 0,4 3-8 0,-40 0 24 0,0 0-24 16,39-3 25-16,-3 3-25 0,-36 0 30 0,0 0-30 15,33 0 30-15,-3 0-30 0,-30 0 12 0,0 0-12 0,31 3 13 16,-1 0-13-16,-30-3 12 0,0 0-12 0,30 4 13 16,3-2-13-16,-33-2-15 0,0 0 15 0,31 3-15 15,6 4 15-15,-37-7-41 0,0 0 41 0,38 3-40 16,0 2 40-16,-38-5-39 0,0 0 39 0,39 4-38 16,-6-4 38-16,-33 0-35 0,0 0 35 15,35 3-34-15,-6-3 34 0,-29 0-24 0,0 0 24 0,25 2-23 16,-3 1 23-16,-22-3-18 0,0 0 18 0,25 7-18 15,-3-2 18-15,-22-5-10 0,0 0 10 0,25 7-10 16,1-2 10-16,-26-5-5 0,0 0 5 0,24 7-4 16,2 2 4-16,-26-9-1 0,0 0 1 0,30 7 0 15,-1-2 0-15,-29-5 0 0,0 0 0 0,27 3 1 16,-1 1-1-16,-26-4 3 0,0 0-3 0,26 5 3 16,-2-2-3-16,-5 1 0 0,-1-1 0 0,-4-1 1 0,-2 1-1 15,-3-3 0-15,-1 4 0 0,-2-1 1 0,1-1-1 16,1 1 0-16,-2 1 0 0,-1-1 0 0,2-3 0 0,-4 2 2 15,2-2-2-15,1 1 2 0,-3 1-2 0,1 2 5 16,1-4-5-16,-2 3 5 0,3-3-5 0,1 3 3 16,-4 3-3-16,2-3 3 0,0 0-3 0,2-1 2 15,-5 0-2-15,2 0 2 0,-1-2-2 0,1 3 0 16,-3 0 0-16,3-1 0 0,-1 0 0 0,3 3 1 16,-5-2-1-16,3 1 1 0,-1-4-1 0,-3 0 3 0,4 5-3 15,-4-5 3-15,5 0-3 0,-2 3 2 0,1 1-2 16,1-4 2-16,-5 2-2 0,0-2 5 15,5 0-5-15,-5 0 6 0,4 1-6 0,-4-1 7 0,3 5-7 16,-3-5 7-16,2 4-7 0,-2-4 3 0,4 3-3 0,-4-3 3 16,5 2-3-16,-5-2 2 0,0 0-2 0,3 3 2 15,3 1-2-15,-6-4 1 0,0 0-1 0,7 3 2 16,-2-1-2-16,-5-2 0 0,0 0 0 0,7 3 0 16,1 4 0-16,-8-7 0 0,0 0 0 0,6 4 0 15,1 1 0-15,-7-5 0 0,0 0 0 0,8 7 0 16,-4-6 0-16,-4-1 0 0,0 0 0 0,5 7 0 15,0-3 0-15,-5-4 0 0,0 0 0 0,5 3 0 16,-1 2 0-16,-4-5 0 0,0 0 0 0,3 4 0 16,3 4 0-16,-6-8 0 0,0 0 0 0,7 7 0 15,1 2 0-15,-8-9 0 0,0 0 0 0,11 6 0 16,-1 3 0-16,-10-9 0 0,0 0 0 0,11 9 1 16,-1-1-1-16,-10-8 0 0,0 0 0 0,9 10 1 0,0-1-1 15,-9-9-5-15,0 0 5 0,8 12-5 0,-2 3 5 16,-6-15-4-16,0 0 4 0,5 16-3 0,2-1 3 0,-7-15-3 15,0 0 3-15,3 24-3 0,1 4 3 0,-4-28-2 16,0 0 2-16,5 27-2 0,-3 0 2 16,-2-27-46-16,0 0 46 0,1 28-45 0,1-4 45 15,-2-24-160-15,0 0 160 0,-5 36-159 0,-4 3 159 0,-3 33-490 16</inkml:trace>
  <inkml:trace contextRef="#ctx0" brushRef="#br0" timeOffset="66076.046">16139 4908 191 0,'0'0'0'0,"-7"5"0"0,-7-1 0 0,14-4 51 16,0 0-51-16,-2 3 52 0,6-1-52 0,-4-2 61 15,0 0-61-15,3 0 61 0,1 0-61 16,1 0 58-16,-5 0-58 0,3 0 59 0,1 3-59 0,1-3 51 16,-5 0-51-16,0 0 51 0,5 4-51 0,-5-4 38 15,4 3-38-15,-4-3 39 0,2 0-39 0,-2 0 40 16,1 4-40-16,-1-4 41 0,6 5-41 0,-6-5 39 15,0 3-39-15,0 1 40 0,0-3-40 0,0-1 45 0,0 0-45 16,0 4 46-16,0-1-46 0,0-3 41 0,0 0-41 16,0 5 41-16,-4 2-41 0,4-7 27 0,0 0-27 0,-2 12 27 15,2 7-27-15,0-19 27 0,0 0-27 0,-1 24 27 16,-1 3-27-16,2-27 14 16,0 0-14-16,0 29 15 0,-4 6-15 0,4-35 18 0,0 0-18 0,-5 36 19 15,0 3-19-15,5-39-9 0,0 0 9 16,-5 46-9-16,-1-1 9 0,6-45-34 0,0 0 34 0,-5 51-34 15,2 2 34-15,3-53-19 0,0 0 19 0,-4 55-18 16,3 2 18-16,1-57-21 0,0 0 21 0,-6 58-21 16,3-2 21-16,3-56-17 0,0 0 17 0,0 59-16 15,-4-1 16-15,4-58-9 0,0 0 9 0,0 72-9 16,-5 7 9-16,5-79-4 0,0 0 4 0,-3 73-4 16,3-1 4-16,0-72-1 0,0 0 1 0,-6 65 0 15,3-5 0-15,3-60-2 0,0 0 2 0,-4 48-2 16,3-8 2-16,1-40-2 0,0 0 2 0,0 43-1 0,0-7 1 15,0-36-1-15,0 0 1 0,0 42-1 0,-2-2 1 16,2-40 0-16,0 0 0 0,-2 43 0 0,2-2 0 0,0-41 5 16,0 0-5-16,-3 41 5 0,3-5-5 0,0-36 9 15,0 0-9-15,-4 43 9 0,1-4-9 0,3-39 9 16,0 0-9-16,-2 39 9 0,-1 1-9 0,3-40 3 16,0 0-3-16,-2 39 4 0,0 2-4 0,2-41 19 15,0 0-19-15,0 38 20 0,0-9-20 0,0-29 7 16,0 0-7-16,0 34 7 0,0-1-7 0,0-33 16 15,0 0-16-15,0 31 17 0,-2-4-17 0,2-27 15 0,0 0-15 16,0 28 15-16,0-6-15 0,0-22 9 16,0 0-9-16,0 29 9 0,0-2-9 0,0-27 16 0,0 0-16 15,2 28 17-15,2-4-17 0,-4-24 8 0,0 0-8 16,3 27 8-16,-3-3-8 0,0-24 15 0,0 0-15 0,0 23 16 16,0-3-16-16,0-20 23 0,0 0-23 0,0 16 24 15,0-4-24-15,0-12-2 0,0 0 2 0,0 8-1 16,0-1 1-16,0-7-124 0,0 0 124 0,-12-3-123 15,-9-15 123-15,21 18-127 0,0 0 127 0,-21-29-127 16,-2-12 127-16,-24-29-505 0</inkml:trace>
  <inkml:trace contextRef="#ctx0" brushRef="#br0" timeOffset="67559.226">12970 5189 102 0,'0'0'0'0,"0"0"0"0,4 0 0 16,-4 0 29-16,0 0-29 0,0 0 29 0,5 3-29 16,-5-3 42-16,0 0-42 0,0 0 43 0,3 6-43 0,-1-3 34 15,1 4-34-15,-3-4 35 0,0-1-35 0,0 1 34 16,4 4-34-16,-4-3 34 0,0 1-34 0,3 2 22 15,3-2-22-15,-5 2 23 0,1 1-23 0,0-3 28 16,1 6-28-16,-3-6 28 0,0 2-28 0,2 0 21 16,2 1-21-16,-1 1 21 0,-3-2-21 0,4 5 35 0,-3-4-35 15,3 4 35-15,-1 0-35 0,-3-12 19 0,0 0-19 16,0 19 20-16,4 5-20 0,-4-24 18 0,0 0-18 16,5 20 19-16,-3 3-19 0,-2-23 27 0,0 0-27 0,7 27 27 15,1 6-27-15,-8-33 30 0,0 0-30 0,7 24 30 16,-1 0-30-16,-6-24 21 0,0 0-21 0,3 25 21 15,-1 3-21-15,-2-28 28 0,0 0-28 0,3 27 28 16,-3 2-28-16,2 2 32 0,0-3-32 0,-2-10 32 16,-2-4-32-16,2-14 29 0,0 0-29 0,0 31 29 15,0 5-29-15,0-36 23 0,0 0-23 0,2 43 24 16,3 3-24-16,-5-46 27 0,0 0-27 0,0 48 27 16,3 0-27-16,-3-2 22 0,0-1-22 0,0-14 22 15,2-11-22-15,-2 6 16 0,0 1-16 0,-2 1 17 16,2-3-17-16,0-25 35 0,0 0-35 0,-6 38 35 0,0 10-35 15,6-48 11-15,0 0-11 0,0 46 11 16,0 2-11-16,0-2 36 0,2-3-36 0,-2-7 37 0,2-8-37 16,-2-28 19-16,0 0-19 0,2 44 20 0,1 4-20 15,-3-48 28-15,0 0-28 0,3 53 28 0,3 7-28 0,-6-60 21 16,0 0-21-16,3 55 21 0,-1 3-21 0,-2-58 17 16,0 0-17-16,3 69 17 0,1 6-17 0,-4-75 27 15,0 0-27-15,2 53 27 0,-1-13-27 0,-1-40 20 16,0 0-20-16,2 43 20 0,-2-4-20 0,0-39 26 15,0 0-26-15,4 39 26 0,-4-3-26 16,0-36-51-16,0 0 51 0,3 31-51 0,-3-2 51 0,2-6-49 16,1 1 49-16,-3-4-49 0,4-4 49 0,-1 2-39 15,3 3 39-15,-6-9-38 0,0-7 38 0,0 5-37 16,1-3 37-16,-1 7-37 0,2 1 37 0,0 4-24 0,1-2 24 16,-3-3-23-16,2-5 23 0,-2-9-27 0,0 0 27 15,3 17-27-15,1 2 27 0,-4-19-55 0,0 0 55 16,3 15-54-16,1-3 54 0,-4-12-142 0,0 0 142 0,2 9-142 15,1-3 142-15,-1 10-520 0</inkml:trace>
  <inkml:trace contextRef="#ctx0" brushRef="#br0" timeOffset="69126.23">13068 7396 135 0,'0'0'0'0,"1"-4"0"0,6 1 0 15,-7 3 62-15,0 0-62 0,2-5 62 0,0 3-62 0,-2 2 66 16,0 0-66-16,0 0 67 0,2-2-67 0,-2 2 60 16,0 0-60-16,0 0 60 0,0 0-60 0,0 0 47 15,0 0-47-15,0 0 48 0,0 0-48 0,0 0 32 16,0 0-32-16,0 0 32 0,0 0-32 0,0 0 15 15,0 0-15-15,0 0 15 0,0 0-15 0,0 0 2 16,0 0-2-16,0 0 2 0,0 0-2 0,0 0 0 16,0 0 0-16,0 0 0 0,-2 2 0 15,2-2 0-15,0 0 0 0,0 0 0 0,0 3 0 0,0-3 1 16,0 0-1-16,0 0 1 0,2 7-1 0,-2-7 3 0,0 0-3 16,3 2 4-16,0 0-4 0,-3-2 13 15,0 0-13-15,2 5 13 0,2 2-13 0,1-2 15 0,2 3-15 16,-5-1 15-16,-1-2-15 0,5 2 4 0,-3 0-4 0,-1 2 4 15,1-3-4-15,3 6 7 0,1-3-7 16,-4 3 8-16,4-5-8 0,-7-7 7 0,0 0-7 0,10 15 8 16,8 2-8-16,-18-17 14 0,0 0-14 0,14 19 15 15,3 2-15-15,-17-21 14 0,0 0-14 0,19 19 15 16,2-4-15-16,-21-15 25 0,0 0-25 0,23 17 26 16,1-1-26-16,-24-16 20 0,0 0-20 0,26 15 20 15,4 0-20-15,-30-15 35 0,0 0-35 0,33 12 35 16,-1 0-35-16,-32-12 19 0,0 0-19 0,33 12 20 15,-2 0-20-15,-31-12 18 0,0 0-18 0,37 12 19 0,-3-1-19 16,-34-11 10-16,0 0-10 0,39 10 10 16,3 0-10-16,-42-10 10 0,0 0-10 0,43 5 10 15,6 2-10-15,-49-7 8 0,0 0-8 0,47 5 8 0,3-3-8 16,-50-2 8-16,0 0-8 0,51 2 8 16,1-2-8-16,-52 0 8 0,0 0-8 0,51 3 8 0,-4-3-8 0,-47 0 3 15,0 0-3-15,52 0 4 0,0 4-4 16,-52-4 6-16,0 0-6 0,56 1 6 0,0-1-6 15,-56 0 7-15,0 0-7 0,54-1 7 0,2 1-7 0,-56 0 3 16,0 0-3-16,52-7 3 0,2-2-3 0,-54 9 2 16,0 0-2-16,70-10 2 0,8-2-2 0,-78 12 5 15,0 0-5-15,70-10 5 0,-4-2-5 0,-66 12 6 16,0 0-6-16,49-7 6 0,-13 0-6 0,-36 7 14 0,0 0-14 16,38-5 15-16,-4-5-15 0,-34 10 3 0,0 0-3 15,36-9 4-15,1 0-4 0,-37 9 6 0,0 0-6 0,40-12 7 16,2 2-7-16,-42 10 7 0,0 0-7 0,41-8 8 15,1-4-8-15,-3 0 7 0,-1 3-7 16,-14 2 8-16,-6 0-8 0,3 2 8 0,-2-3-8 0,0 1 8 16,-2-2-8-16,-3 6 23 0,-2-2-23 0,1-2 24 15,-5 0-24-15,1-2 6 0,3 1-6 0,-6 4 7 16,-1-1-7-16,5 2 25 0,-1-1-25 16,-4 4 26-16,2-3-26 0,-7 3 12 0,0 0-12 0,9-4 13 15,3-1-13-15,-12 5 10 0,0 0-10 0,10-8 10 16,3 1-10-16,-13 7 17 0,0 0-17 0,12-7 17 15,-2-1-17-15,-10 8 8 0,0 0-8 0,11-9 8 16,-3 0-8-16,-8 9 15 0,0 0-15 0,9-6 16 16,0-3-16-16,-9 9 23 0,0 0-23 0,5-3 24 0,2-4-24 15,-7 7 13-15,0 0-13 0,9-5 14 0,0 1-14 16,-9 4 18-16,0 0-18 0,8-7 19 0,-1 2-19 16,-7 5 1-16,0 0-1 0,14-7 1 0,-2-1-1 0,-12 8 15 15,0 0-15-15,13-9 16 0,0-3-16 0,-13 12 8 16,0 0-8-16,16-15 8 0,0 3-8 0,-16 12 1 15,0 0-1-15,19-16 1 0,2 1-1 0,-21 15 9 16,0 0-9-16,17-12 9 0,1 3-9 0,-18 9 3 16,0 0-3-16,8-10 3 0,1 5-3 0,-9 5 11 15,0 0-11-15,7-3 11 0,-2-3-11 0,-5 6 15 16,0 0-15-16,6-3 16 0,-3 3-16 0,-3 0 15 0,0 0-15 16,4-3 15-16,-3-1-15 0,-1 4 16 15,0 0-16-15,0 0 17 0,7-5-17 0,-7 5 9 16,0 0-9-16,0-3 9 0,2-1-9 0,-2 4 16 0,0 0-16 0,2-5 17 15,-1-2-17-15,-1 7-17 0,0 0 17 16,4-8-16-16,-1-1 16 0,-3 2-26 0,2 0 26 0,0 4-25 16,-2 1 25-16,0-1-50 0,0-1 50 0,0 4-50 15,0-3 50-15,0 3-114 0,0 0 114 0,0 0-114 16,0 0 114-16,0 0-191 0,0 0 191 0,0 0-190 16,-4 0 190-16,1 0-754 0</inkml:trace>
  <inkml:trace contextRef="#ctx0" brushRef="#br0" timeOffset="69398.872">15874 7140 1031 0,'0'0'0'0,"0"0"0"0,0 0 0 0,0 0 46 16,0 0-46-16,0 0 46 0,7 4-46 0,-7-4-140 16,0 0 140-16,2 0-140 0,5 0 140 0,-7 0-167 0,0 0 167 15,-4-7-167-15,-1-12 167 0,-4-7-280 0</inkml:trace>
  <inkml:trace contextRef="#ctx0" brushRef="#br0" timeOffset="70508.961">13557 7168 158 0,'0'0'0'15,"-2"0"0"-15,-6 1 0 0,4-2 42 0,4 1-42 0,0 0 42 16,0 0-42-16,0 0 57 0,0 0-57 0,0 0 58 16,0 0-58-16,0 0 62 0,0 0-62 0,0 0 62 15,0 0-62-15,0 0 46 0,-5 0-46 0,5 0 47 16,-4 1-47-16,4-1 38 0,-5 2-38 0,5-2 38 15,-3 2-38-15,3-2 34 0,-4 3-34 0,-1-3 35 16,5 0-35-16,-3 0 13 0,-4 0-13 0,5 4 14 16,-2-4-14-16,1 0 31 0,1 0-31 0,2 0 31 15,-3 3-31-15,3-3 10 0,-4 0-10 0,4 0 11 16,0 0-11-16,0 0 19 0,0 0-19 0,0 0 20 0,0 0-20 16,0 0 23-16,0 0-23 0,-2 2 24 0,-1 1-24 15,3-3 13-15,0 0-13 0,-5 4 14 0,1 1-14 0,4-5 18 16,0 0-18-16,-8 10 19 0,-1-1-19 0,9-9 24 15,0 0-24-15,-9 10 25 0,0 2-25 0,9-12 21 16,0 0-21-16,-8 10 21 0,1 1-21 0,7-11 16 16,0 0-16-16,-6 6 17 0,3 3-17 0,3-9 5 15,0 0-5-15,-5 9 5 0,1-6-5 0,4-3-40 16,0 0 40-16,-3 5-40 0,1-1 40 0,2-4-44 16,0 0 44-16,-9 3-43 0,-1 0 43 0,-9 1-639 15</inkml:trace>
  <inkml:trace contextRef="#ctx0" brushRef="#br0" timeOffset="70718.401">13390 7468 572 0,'0'0'0'0,"-4"-7"0"15,1-4 0-15,3 11 5 0,0 0-5 0,3 2 6 16,6 7-6-16,-9-9-32 0,0 0 32 0,7 7-32 16,0-1 32-16,-7-6-137 0,0 0 137 0,7 6-137 15,-2-3 137-15,7 2-90 0</inkml:trace>
  <inkml:trace contextRef="#ctx0" brushRef="#br0" timeOffset="71154.577">14045 7565 135 0,'0'0'0'0,"-4"2"0"16,-1 0 0-16,5-2 4 0,0 0-4 0,7 1 5 16,11 3-5-16,-18-4 10 0,0 0-10 0,12 0 10 0,5 0-10 15,-17 0-3-15,0 0 3 0,14-5-3 0,4 1 3 16,15-6-58-16</inkml:trace>
  <inkml:trace contextRef="#ctx0" brushRef="#br0" timeOffset="71659.62">14906 7389 158 0,'0'0'0'0,"0"0"0"15,0 5 0-15,0-5 58 0,0 0-58 0,8 5 59 0,8 0-59 16,-16-5 44-16,0 0-44 0,17 4 45 15,1-3-45-15,-18-1 14 0,0 0-14 0,15-1 15 0,5-3-15 16,-20 4 3-16,0 0-3 0,17-8 4 0,0-3-4 16,-17 11 0-16,0 0 0 0,20-13 0 0,-3-5 0 0,-17 18-15 15,0 0 15-15,21-13-15 0,0-6 15 0,-21 19-41 16,0 0 41-16,21-16-41 0,1 3 41 0,-22 13-37 16,0 0 37-16,25-10-37 0,1 1 37 0,-26 9-34 15,0 0 34-15,24-10-33 0,2 5 33 0,21-11-42 16</inkml:trace>
  <inkml:trace contextRef="#ctx0" brushRef="#br0" timeOffset="71967.796">15437 7271 113 0,'0'0'0'0,"0"0"0"16,0 0 0-16,0 0 13 0,0 0-13 0,7 0 13 16,5 0-13-16,-12 0 41 0,0 0-41 0,14-6 42 15,-2 3-42-15,-12 3 48 16,0 0-48-16,11-9 49 0,1-1-49 0,-12 10 53 0,0 0-53 0,9-8 53 15,-1-4-53-15,-8 12 55 0,0 0-55 0,9-11 55 16,1 3-55-16,-10 8 50 0,0 0-50 0,9-7 51 16,0 2-51-16,-9 5 38 0,0 0-38 0,9-5 38 15,-4 1-38-15,-5 4 27 0,0 0-27 0,7 0 27 16,-4-3-27-16,-3 3 9 0,0 0-9 0,5 0 9 16,-3-4-9-16,-2 4 11 0,0 0-11 0,0 0 11 15,4 0-11-15,-4 0 15 0,0 0-15 0,0 0 16 16,3-5-16-16,-3 5 22 0,0 0-22 0,0 0 23 0,4-3-23 15,-4 3 0-15,0 0 0 0,1-4 0 0,-1-3 0 0,0 7-79 16,0 0 79-16,0-1-78 0,4-3 78 0,-4 4-90 16,0 0 90-16,-9-12-90 0,-7 0 90 15,-6-13-327-15</inkml:trace>
  <inkml:trace contextRef="#ctx0" brushRef="#br0" timeOffset="72551.235">13602 7101 124 0,'0'0'0'16,"6"-4"0"-16,6-2 0 0,-12 6 23 0,0 0-23 15,5-5 24-15,2-1-24 0,-7 6 4 0,0 0-4 0,9-6 5 16,-1-6-5-16,-8 12-23 0,0 0 23 0,13-12-22 15,-1-7 22-15,14-14-36 0</inkml:trace>
  <inkml:trace contextRef="#ctx0" brushRef="#br0" timeOffset="72899.415">14447 6806 147 0,'0'0'0'0,"7"5"0"0,7 6 0 0,-14-11 40 0,0 0-40 16,12 12 41-16,2-4-41 0,-14-8-4 0,0 0 4 0,18 11-3 16,1-6 3-16,-19-5-44 0,0 0 44 0,17 0-43 15,3-4 43-15,16 3-30 0</inkml:trace>
  <inkml:trace contextRef="#ctx0" brushRef="#br0" timeOffset="73449.941">15703 6834 91 0,'0'0'0'0,"-3"5"0"16,-1 5 0-16,4-10 34 0,0 0-34 0,7 16 35 16,7 1-35-16,-14-17 58 0,0 0-58 0,11 15 59 15,3 0-59-15,-14-15 49 0,0 0-49 0,8 16 50 16,1-4-50-16,-9-12 15 0,0 0-15 0,7 12 16 15,2-4-16-15,-9-8-16 0,0 0 16 0,5 11-15 0,2-8 15 16,-7-3-96-16,0 0 96 0,14-3-96 0,0-6 96 16,14-1-54-16</inkml:trace>
  <inkml:trace contextRef="#ctx0" brushRef="#br0" timeOffset="73807.995">15801 6916 460 0,'0'0'0'0,"9"-4"0"16,6-2 0-16,-15 6 35 0,0 0-35 0,7-9 36 15,-5-3-36-15,7-8-348 0</inkml:trace>
  <inkml:trace contextRef="#ctx0" brushRef="#br0" timeOffset="75299.442">14116 6957 505 0,'0'0'0'0,"0"0"0"15,-5-5 0-15,5 5 1 0,0 0-1 0,-3-5 2 16,3 3-2-16,0 2-52 0,0 0 52 0,0 0-51 15,3-2 51-15,-3-1-231 0</inkml:trace>
  <inkml:trace contextRef="#ctx0" brushRef="#br0" timeOffset="75511.289">14440 6854 751 0,'0'0'0'0,"0"0"-214"16,0 0 214-16,4 0-213 0,3 2 213 0,2 0-130 0</inkml:trace>
  <inkml:trace contextRef="#ctx0" brushRef="#br0" timeOffset="75721.737">14412 6849 147 0,'0'0'0'0,"6"0"0"0,1 0 0 0,-7 0 80 0,0 0-80 15,0 0 80-15,0 0-80 0,0 0 76 0,0 0-76 0,-4 0 76 16,-3 0-76-16,7 0 64 0,0 0-64 0,-8 0 64 16,-5 0-64-16,13 0 44 0,0 0-44 0,-14 0 44 15,-7 0-44-15,21 0 12 0,0 0-12 0,-22 0 13 16,-3 0-13-16,25 0 7 0,0 0-7 0,-29 4 7 15,-1-4-7-15,30 0-2 0,0 0 2 0,-29 1-1 16,4 1 1-16,25-2-36 0,0 0 36 0,-22 0-36 16,1 0 36-16,21 0-132 0,0 0 132 0,-18 0-131 15,-3-2 131-15,-17 1-190 0</inkml:trace>
  <inkml:trace contextRef="#ctx0" brushRef="#br0" timeOffset="75960.415">13752 7046 639 0,'0'0'0'0,"18"-15"0"0,11-9 0 0,-29 24 54 15,0 0-54-15,-1 7 55 0,-17 17-55 0,18-24 0 0,0 0 0 16,-12 13 0-16,-4 6 0 0,16-19-40 0,0 0 40 15,-12 12-40-15,3-2 40 0,9-10-62 0,0 0 62 16,-8 9-61-16,-1-6 61 0,9-3-126 0,0 0 126 0,-12 4-126 16,-2-3 126-16,-16 6-129 0</inkml:trace>
  <inkml:trace contextRef="#ctx0" brushRef="#br0" timeOffset="76151.911">13508 7298 1132 0,'0'0'0'0,"6"7"0"16,2 3 0-16,-8-10 51 0,0 0-51 0,6 10 52 16,-3-3-52-16,-3-7-67 0,0 0 67 0,3 9-67 0,3-6 67 15,2 9-749-15</inkml:trace>
  <inkml:trace contextRef="#ctx0" brushRef="#br0" timeOffset="76279.574">13564 7459 1132 0,'2'5'0'0,"-2"-5"-207"15,0 0 207-15,10 19-206 0,8 8 206 0,11 16-428 0</inkml:trace>
  <inkml:trace contextRef="#ctx0" brushRef="#br0" timeOffset="82962.639">17158 5861 135 0,'0'0'0'0,"17"1"0"15,8 3 0-15,-25-4 51 0,0 0-51 0,5 3 51 16,-8-3-51-16,3 0 41 0,0 0-41 0,-4 0 42 16,-1 0-42-16,5 0 42 0,0 0-42 0,-5 0 43 15,1 0-43-15,4 0 11 0,0 0-11 0,-5 0 11 16,1 0-11-16,4 0 13 0,0 0-13 0,-3 0 13 0,1 0-13 16,2 0 16-16,0 0-16 0,0 0 17 15,0 0-17-15,0 0 13 0,0 0-13 0,0 0 14 16,0 0-14-16,0 0 4 0,0 0-4 0,0 0 5 0,0 0-5 15,0 0 3-15,0 0-3 0,0 0 3 0,0 0-3 16,0 0 5-16,0 0-5 0,0 0 6 0,5 5-6 16,-5-5 21-16,0 0-21 0,4 4 21 0,3-1-21 15,-7-3 37-15,0 0-37 0,12 5 37 0,6 2-37 0,-18-7 21 16,0 0-21-16,22 4 21 0,8-1-21 0,-30-3 53 16,0 0-53-16,36 5 53 0,10-1-53 0,-46-4 80 15,0 0-80-15,47 5 80 0,5-2-80 0,-52-3 60 16,0 0-60-16,52 4 60 0,4-1-60 0,-56-3 54 15,0 0-54-15,59 2 55 0,6-1-55 0,-65-1 45 0,0 0-45 16,69 2 46-16,8-2-46 0,-77 0 47 0,0 0-47 16,87-2 48-16,7-1-48 0,-94 3 18 0,0 0-18 15,93-3 19-15,-1-6-19 0,-92 9 49 0,0 0-49 0,82-3 49 16,-11-1-49-16,-71 4 33 0,0 0-33 16,56-3 34-16,-14 1-34 0,-42 2 14 0,0 0-14 0,28 0 15 15,-16 0-15-15,-12 0 0 0,0 0 0 0,10 0 1 16,-5-3-1-16,-5 3-69 0,0 0 69 0,0 0-68 15,0 0 68-15,0 0-168 0,0 0 168 0,-5 0-167 16,-5 0 167-16,10 0-145 0,0 0 145 0,-30 0-144 16,-13 5 144-16,-31 2-541 0</inkml:trace>
  <inkml:trace contextRef="#ctx0" brushRef="#br0" timeOffset="83313.701">17130 6191 718 0,'0'0'0'0,"16"-12"0"0,7-3 0 0,-15 11 46 16,-6 4-46-16,3-3 46 0,4-4-46 0,-7 5 57 15,1-1-57-15,-3 3 58 0,0 0-58 0,0 0 34 16,-2 3-34-16,2-3 35 0,0 0-35 15,6 0 0-15,2 0 0 0,5 0 1 0,4-3-1 0,-17 3 1 16,0 0-1-16,33-5 1 0,7 1-1 0,5 1 0 0,1 6 0 16,-3-3 0-16,-1 0 0 0,0 4 3 0,-2 1-3 15,2-2 3-15,0 1-3 0,-42-4 6 0,0 0-6 16,59 5 6-16,10-5-6 0,-6 3 22 0,-4 3-22 16,-3-5 23-16,-2-2-23 0,-54 1 7 0,0 0-7 15,73-2 8-15,9-2-8 0,-82 4-24 0,0 0 24 0,61-6-23 16,-9-3 23-16,-52 9-162 0,0 0 162 0,41-12-161 15,-14-3 161-15,41-16-429 0</inkml:trace>
  <inkml:trace contextRef="#ctx0" brushRef="#br0" timeOffset="83579.004">17881 5794 550 0,'0'0'0'0,"9"2"0"16,6 4 0-16,-15-6 44 0,0 0-44 0,14 4 45 0,7 1-45 0,-21-5 60 15,0 0-60-15,21 10 61 0,4 6-61 0,-25-16 50 16,0 0-50-16,22 17 50 0,3 2-50 0,-25-19 22 16,0 0-22-16,17 17 22 0,0 2-22 0,-17-19 20 15,0 0-20-15,13 18 20 0,-3 3-20 0,-10-21-33 16,0 0 33-16,7 21-32 0,-3 1 32 0,-4-22-86 15,0 0 86-15,1 27-85 0,-2 6 85 0,1-33-129 0,0 0 129 16,0 31-128-16,-6 5 128 0,1 30-247 16</inkml:trace>
  <inkml:trace contextRef="#ctx0" brushRef="#br0" timeOffset="83859.243">19263 5331 516 0,'0'0'0'0,"0"11"0"0,-2 9 0 0,2-20-161 15,0 0 161-15,-2 0-160 0,-7-5 160 16,-1-2-47-16</inkml:trace>
  <inkml:trace contextRef="#ctx0" brushRef="#br0" timeOffset="84612.945">19243 5342 191 0,'0'0'0'0,"0"0"0"0,-1-4 0 0,1 4 62 16,0 0-62-16,0 0 63 0,0 0-63 0,0 0 52 15,0 0-52-15,0 0 53 0,5-3-53 0,-5 3 52 16,0 0-52-16,0 0 52 0,0 0-52 0,0 0 49 16,0 0-49-16,0 0 49 0,0 0-49 0,0 0 37 15,0 0-37-15,0 0 37 0,0 0-37 0,0 0 16 0,0 0-16 16,0 0 17-16,0 0-17 0,0 0 6 0,0 0-6 16,0 0 7-16,0 0-7 0,0 0 1 0,0 0-1 15,0 0 1-15,0-4-1 0,0 4-2 0,0 0 2 0,0-1-1 16,-4-3 1-16,4 4-20 0,0 0 20 0,-1-7-19 15,-1-1 19-15,2 8-4 0,0 0 4 0,-2-9-4 16,2-1 4-16,0 10 0 0,0 0 0 0,-3-12 0 16,1 0 0-16,2 12 10 0,0 0-10 0,-2-12 11 15,2 0-11-15,0 12 41 0,0 0-41 0,-2-12 42 16,2-4-42-16,0 16 37 0,0 0-37 0,0-8 37 16,0-4-37-16,0 12 33 0,0 0-33 0,-3-9 34 15,3 3-34-15,0 6 23 0,0 0-23 0,-2-7 24 16,2 2-24-16,0 5 5 0,0 0-5 0,-2-4 5 15,2-3-5-15,0 7 16 0,0 0-16 0,-1-5 17 16,-1 0-17-16,2 5 22 0,0 0-22 0,-2-3 23 0,2-4-23 16,0 7 7-16,0 0-7 0,0-5 8 15,0-2-8-15,0 7 10 0,0 0-10 0,0-7 10 0,0 2-10 16,0 5 8-16,0 0-8 0,-3-4 9 0,3 1-9 0,0 3 1 16,0 0-1-16,0 0 1 0,0-2-1 0,0 2 0 15,0 0 0-15,0 0 1 0,0 0-1 0,0 0-6 16,0 0 6-16,0 0-5 0,0 0 5 0,0 0-17 15,0 0 17-15,0 0-17 0,0 0 17 0,0 0-34 16,0 0 34-16,0 0-33 0,-2 2 33 0,2-2-11 16,0 0 11-16,-2 7-11 0,2 5 11 0,0-12-20 0,0 0 20 15,0 24-20-15,0 13 20 0,0-37-15 0,0 0 15 0,0 45-15 16,-1 10 15-16,1-55-17 0,0 0 17 16,-4 67-16-16,1 4 16 0,3-71-9 0,0 0 9 0,-7 103-9 15,-2 22 9-15,9-125-4 0,0 0 4 0,-7 125-4 16,-2 9 4-16,9-134-3 0,0 0 3 15,-9 120-3-15,3-4 3 0,6-116-2 0,0 0 2 0,-2 98-1 16,2-9 1-16,0-89-4 0,0 0 4 16,5 74-3-16,4-13 3 0,-9-61-1 0,0 0 1 0,7 48 0 15,1-17 0-15,-8-31 6 0,0 0-6 0,6 24 7 16,-3-12-7-16,-3-12 26 0,0 0-26 0,2 12 26 16,0-7-26-16,-2-5 13 0,0 0-13 0,0 7 13 15,0-7-13-15,0 0 29 0,0 0-29 0,-2 4 29 16,0 1-29-16,2-5 5 0,0 0-5 0,-7 7 6 15,2-2-6-15,5-5 1 0,0 0-1 0,-5 7 2 0,1-2-2 16,4-5-9-16,0 0 9 0,-7 10-8 0,2-1 8 16,5-9-80-16,0 0 80 0,-5 7-80 0,1 4 80 0,4-11-136 15,0 0 136-15,-5 9-136 0,2 3 136 0,-6 10-329 16</inkml:trace>
  <inkml:trace contextRef="#ctx0" brushRef="#br0" timeOffset="85695.625">19069 4896 124 0,'0'0'0'0,"-3"5"0"0,1-1 0 0,2-4 49 15,0 0-49-15,0 3 50 0,0-1-50 0,0-2 46 16,0 0-46-16,3 3 47 0,3-3-47 0,-6 0 60 15,0 0-60-15,5 4 60 0,0-4-60 0,-5 0 57 16,0 0-57-16,5 3 57 0,1 2-57 0,-6-5-1 16,0 0 1-16,5 7-1 0,-2-2 1 0,-3-5-9 15,0 0 9-15,4 12-9 0,1 7 9 0,-5-19-10 16,0 0 10-16,2 27-9 0,3 9 9 0,-5-36-11 0,0 0 11 16,7 47-11-16,0 9 11 0,-7-56-9 0,0 0 9 15,9 70-8-15,-1 13 8 0,-8-83-8 0,0 0 8 16,4 118-8-16,-1 28 8 0,-3-146-1 0,0 0 1 15,2 149-1-15,-4 12 1 0,2-161 0 0,0 0 0 0,-5 144 0 16,-2-7 0-16,7-137 6 0,0 0-6 16,-3 121 7-16,3-15-7 0,0-106 34 0,0 0-34 0,1 89 34 15,3-17-34-15,-4-72 17 0,0 0-17 0,5 55 17 16,2-19-17-16,-7-36 19 16,0 0-19-16,7 31 20 0,0-15-20 0,-7-16 9 0,0 0-9 0,7 11 10 15,-2-7-10-15,-5-4-1 0,0 0 1 0,4 2 0 16,-1-4 0-16,-3 2-40 0,0 0 40 0,2-14-39 15,0-6 39-15,-2 20-127 0,0 0 127 0,0-40-127 16,0-11 127-16,0-38-128 0</inkml:trace>
  <inkml:trace contextRef="#ctx0" brushRef="#br0" timeOffset="87258.466">18956 4723 124 0,'0'0'0'0,"2"5"0"0,3 4 0 15,-5-9 44-15,0 0-44 0,0 0 44 0,3-2-44 0,-3 2 51 16,0 0-51-16,0-3 51 0,0-1-51 0,0 4 54 15,0 0-54-15,2-3 55 0,0-1-55 0,-2 4 45 16,0 0-45-16,5-1 45 0,4 1-45 0,-9 0 42 16,0 0-42-16,9-4 43 0,6 4-43 15,-15 0 35-15,0 0-35 0,21 0 35 0,3 0-35 0,-24 0 15 16,0 0-15-16,34 0 15 0,6 4-15 0,-40-4 37 16,0 0-37-16,43 0 37 0,6 3-37 0,-49-3 29 0,0 0-29 15,52 5 29-15,4-1-29 0,-56-4 32 0,0 0-32 16,59 3 33-16,6-1-33 0,-65-2 32 0,0 0-32 15,89 3 32-15,12 4-32 0,-101-7 43 0,0 0-43 0,95 2 44 16,1 0-44-16,-96-2 16 0,0 0-16 0,98 5 17 16,-4-5-17-16,-94 0 32 0,0 0-32 0,96 3 32 15,-2-3-32-15,-94 0 18 0,0 0-18 0,94 0 19 16,-5 0-19-16,-89 0 18 0,0 0-18 0,92-3 18 16,4-1-18-16,-96 4 17 0,0 0-17 0,87-1 17 15,-2 1-17-15,-85 0 9 0,0 0-9 0,87-2 9 16,6 0-9-16,-93 2 25 0,0 0-25 0,92-7 26 15,-3 2-26-15,-89 5 6 0,0 0-6 0,89-7 6 16,-2-5-6-16,-87 12 9 0,0 0-9 0,96-8 10 16,1-4-10-16,-97 12 8 0,0 0-8 0,89-12 9 0,-4 0-9 15,-85 12 3-15,0 0-3 0,89-7 4 16,-5 3-4-16,-84 4 0 0,0 0 0 0,87-5 1 0,2 5-1 16,-89 0 1-16,0 0-1 0,85 0 2 0,-1 0-2 15,-84 0 1-15,0 0-1 0,85-3 1 0,1-1-1 0,-86 4 0 16,0 0 0-16,85-5 0 0,0 2 0 15,-85 3 0-15,0 0 0 0,80-7 1 0,-3-2-1 0,-77 9 0 16,0 0 0-16,78-6 0 0,-1 0 0 0,-77 6 0 16,0 0 0-16,75-6 0 0,-2 0 0 0,-73 6 0 15,0 0 0-15,68-3 0 0,-2-6 0 0,-66 9-2 16,0 0 2-16,72-6-2 0,1-1 2 0,-73 7-2 16,0 0 2-16,77-5-1 0,1 1 1 0,-78 4-5 15,0 0 5-15,75-5-5 0,-2-2 5 16,-73 7-3-16,0 0 3 0,75-8-2 0,0 4 2 0,-75 4-2 0,0 0 2 15,75-5-1-15,1 5 1 0,-76 0 0 16,0 0 0-16,65 0 0 0,-6 2 0 0,-59-2-1 0,0 0 1 16,49 0-1-16,-7-2 1 0,-42 2-1 15,0 0 1-15,45 0 0 0,2-2 0 0,-47 2 0 0,0 0 0 0,49 0 0 16,0 2 0-16,-49-2-1 0,0 0 1 0,47 0 0 16,-2-2 0-16,-10 1-3 0,-6-3 3 0,-2 4-2 15,-7-5 2-15,-20 5 0 0,0 0 0 0,21-2 0 16,0 1 0-16,-21 1 0 0,0 0 0 0,16 0 0 15,-2 0 0-15,-14 0 0 0,0 0 0 0,9 0 1 16,-2 1-1-16,-7-1 0 0,0 0 0 0,5 2 1 16,-2-2-1-16,-3 0 1 0,0 0-1 0,5 0 1 15,-1 0-1-15,-4 0 3 0,0 0-3 0,5 0 3 0,-3 2-3 16,-2-2 0-16,0 0 0 0,0 0 0 0,3 0 0 16,-3 0 1-16,0 0-1 0,0 0 2 0,0 0-2 15,0 0 17-15,0 0-17 0,0 0 17 0,0 0-17 0,0 0 15 16,0 0-15-16,0 0 15 0,0 0-15 0,0 0 34 15,0 0-34-15,0 0 35 0,0 0-35 16,0 0-1-16,0 0 1 0,0 0 0 0,0 0 0 0,0 0 0 16,0 0 0-16,0 0 1 15,4 3-1-15,-4-3 1 0,0 0-1 0,3 0 1 0,4 4-1 0,-7-4 3 16,0 0-3-16,11 8 3 0,-1-1-3 0,-10-7 5 16,0 0-5-16,14 21 6 0,4 3-6 0,-18-24 3 15,0 0-3-15,17 30 3 0,2 10-3 0,-19-40 29 16,0 0-29-16,19 43 29 0,-1 8-29 0,-6-3 0 0,-2-2 0 0,1 2 0 15,1-1 0-15,-12-47 2 0,0 0-2 16,9 63 3-16,-2 7-3 0,-7-70 2 0,0 0-2 0,10 103 2 16,4 24-2-16,-14-127 0 0,0 0 0 0,14 118 0 15,5 7 0-15,-19-125 4 0,0 0-4 0,14 115 4 16,2-6-4-16,-16-109 7 0,0 0-7 0,12 103 7 16,5-2-7-16,-17-101 14 0,0 0-14 0,18 96 15 15,3-8-15-15,-21-88 8 0,0 0-8 0,22 89 9 16,1-2-9-16,-23-87-9 0,0 0 9 0,19 75-8 15,0-4 8-15,-19-71-27 0,0 0 27 0,16 58-27 16,-2-10 27-16,-14-48-32 0,0 0 32 0,11 34-32 16,-5-10 32-16,-6-24-37 0,0 0 37 15,6 16-37-15,-6-8 37 0,0-8-72 0,0 0 72 0,0 5-72 16,0-1 72-16,0-4-165 0,0 0 165 0,-14-2-164 16,-9-2 164-16,-13-4-628 0</inkml:trace>
  <inkml:trace contextRef="#ctx0" brushRef="#br0" timeOffset="89157.735">19209 6239 135 0,'0'0'0'0,"-6"5"0"0,-2 7 0 0,8-12 40 0,0 0-40 0,-2 35 40 16,4 9-40-16,-2-44 33 15,0 0-33-15,0 53 34 0,1 7-34 0,-1-60 45 0,0 0-45 0,0 62 45 16,4 10-45-16,-4-72 41 0,0 0-41 0,0 86 41 16,2 16-41-16,-2-102 51 0,0 0-51 0,3 88 52 15,2-6-52-15,-5-82 37 0,0 0-37 0,7 62 37 16,0-11-37-16,-7-51 46 0,0 0-46 0,11 38 46 15,3-13-46-15,-14-25 47 0,0 0-47 16,14 28 47-16,-1-4-47 0,-13-24 47 0,0 0-47 0,13 24 47 16,-1-5-47-16,-12-19 37 0,0 0-37 0,9 17 37 15,-1-2-37-15,-8-15 40 0,0 0-40 0,9 12 40 16,0-2-40-16,-9-10 25 0,0 0-25 0,5 9 26 16,-2-4-26-16,-3-5 17 0,0 0-17 0,2 7 17 0,0-7-17 15,-2 0 35-15,0 0-35 0,0 0 36 0,0 0-36 16,0 0 5-16,0 0-5 0,0 0 5 0,0 0-5 15,0 0 5-15,0 0-5 0,0 0 6 0,0-3-6 16,0 3 1-16,0 0-1 0,0 0 1 0,-2-6-1 0,2 6 0 16,0 0 0-16,0 0 0 15,-2-3 0-15,2 3-3 0,0 0 3 0,0 0-3 0,0-3 3 0,0 3-7 16,0 0 7-16,0 0-7 0,0 0 7 0,0 0-4 16,0 0 4-16,0 0-3 0,0 0 3 15,0 0 0-15,0 0 0 0,0 0 1 0,0 0-1 0,0 0 13 16,0 0-13-16,0 0 14 0,6-4-14 0,-6 4 27 15,0 0-27-15,5-3 27 0,2-2-27 0,-7 5 7 16,0 0-7-16,12-7 7 0,4 2-7 0,-16 5 10 0,0 0-10 0,22-11 11 16,3 3-11-16,-25 8 8 0,0 0-8 15,31-9 9-15,7 1-9 0,-38 8 8 0,0 0-8 0,44-7 8 16,7 0-8-16,-4 2 15 0,-2 1-15 0,-2 1 15 16,-3 1-15-16,-1-1 8 0,-3-4-8 0,4 2 8 15,2 1-8-15,-42 4 9 0,0 0-9 0,59-7 9 16,11 2-9-16,-7 5 15 0,-6 0-15 0,3-5 15 15,-1 2-15-15,-59 3 3 0,0 0-3 0,97-7 4 16,29-5-4-16,-29 3 20 0,-10 2-20 0,-5-1 20 16,-5-4-20-16,-2 3-5 0,-4 3 5 0,-3-3-5 15,-1 2 5-15,-67 7-32 0,0 0 32 0,88-8-32 16,15-4 32-16,-103 12-26 0,0 0 26 0,110-12-26 16,5 1 26-16,-115 11-11 0,0 0 11 0,118-5-10 15,6-2 10-15,-124 7-20 0,0 0 20 0,124-3-19 16,-1 1 19-16,-123 2-8 0,0 0 8 0,131-3-8 15,5-1 8-15,-136 4-4 0,0 0 4 0,131-7-3 0,-4 2 3 0,-127 5-7 16,0 0 7-16,127-8-7 0,4-3 7 0,-131 11-7 16,0 0 7-16,127-8-7 0,2 1 7 0,-129 7-3 15,0 0 3-15,120-5-3 0,-2-4 3 0,-118 9-6 16,0 0 6-16,122-3-6 0,-1-1 6 0,-121 4-1 16,0 0 1-16,115 0 0 0,-4-3 0 0,-111 3 0 15,0 0 0-15,103-3 0 0,-7 1 0 0,-96 2 0 16,0 0 0-16,94-7 1 0,-4 2-1 0,-90 5 3 15,0 0-3-15,73-7 4 0,-8 2-4 0,-65 5 2 16,0 0-2-16,59-7 2 0,-5-5-2 0,-54 12 1 0,0 0-1 16,51-8 2-16,-3 1-2 0,-48 7 1 0,0 0-1 0,51-5 2 15,-1 1-2-15,-50 4 1 16,0 0-1-16,42-7 1 0,-7 4-1 0,-35 3 3 0,0 0-3 0,33-2 3 16,-3-1-3-16,-30 3 1 15,0 0-1-15,28-5 2 0,-4 3-2 0,-24 2 0 0,0 0 0 0,23-2 0 16,-4 2 0-16,-19 0 4 0,0 0-4 0,17 0 4 15,-3 0-4-15,-14 0 0 0,0 0 0 0,14 0 1 16,-3 0-1-16,-11 0 6 0,0 0-6 0,10 0 7 16,1 0-7-16,-11 0 3 0,0 0-3 0,12 0 3 15,3 0-3-15,-15 0 2 0,0 0-2 0,13 0 2 16,2 0-2-16,-15 0 1 0,0 0-1 0,14 0 2 16,0-3-2-16,-14 3-25 0,0 0 25 0,12-5-24 15,1-2 24-15,-13 7-134 0,0 0 134 0,-7-16-133 0,-14-6 133 16,-7-16-657-16</inkml:trace>
  <inkml:trace contextRef="#ctx0" brushRef="#br0" timeOffset="92188.321">24550 4565 135 0,'0'0'0'0,"0"0"0"0,0 0 0 0,0 0 9 16,0 0-9-16,0 0 10 0,0 0-10 0,0 0 20 15,0 0-20-15,0 0 20 0,0 0-20 0,0 0 34 16,0 0-34-16,0 0 34 0,0 0-34 0,0 0 40 15,0 0-40-15,0 0 41 0,0 0-41 0,0 0 39 16,0 0-39-16,0 0 40 0,0 0-40 0,0 0 34 16,0 0-34-16,0 0 35 0,0 0-35 0,0 0 34 0,0 0-34 15,0 0 34-15,3 0-34 0,-3 0 3 0,0 0-3 16,4 0 3-16,-1 0-3 0,-3 0 34 0,0 0-34 0,4 0 34 16,-1 0-34-16,-3 0 34 0,0 0-34 0,5 0 35 15,-3 0-35-15,-2 0 48 0,0 0-48 0,4 0 49 16,-1 0-49-16,-3 0 53 0,0 0-53 0,2 2 53 15,3 2-53-15,-5-4 38 0,0 0-38 0,7 3 39 16,4-1-39-16,-11-2 41 0,0 0-41 0,14 7 41 16,3 1-41-16,-17-8 40 0,0 0-40 0,23 14 40 15,3 3-40-15,-26-17 39 0,0 0-39 0,26 15 40 16,3 1-40-16,-29-16 17 0,0 0-17 0,25 15 17 16,-1-1-17-16,-24-14 31 0,0 0-31 0,23 10 31 15,0-1-31-15,-23-9 36 0,0 0-36 0,15 7 36 16,1-4-36-16,-16-3 21 0,0 0-21 0,10 5 21 15,-3-5-21-15,-7 0 29 0,0 0-29 0,6 4 29 16,-3-4-29-16,-3 0 21 0,0 0-21 0,0 0 21 16,4 0-21-16,-4 0 17 0,0 0-17 0,0 0 17 0,0 0-17 15,0 0 18-15,0 0-18 0,0 0 18 0,0 0-18 0,0 0 8 16,0 0-8-16,0 0 9 0,0 0-9 0,0 0 16 16,0 0-16-16,0 0 17 0,0 0-17 0,0 0 3 15,0 0-3-15,0 0 4 0,0 0-4 0,0 0 6 16,0 0-6-16,0 0 7 0,0 0-7 0,0 0 7 15,0 0-7-15,0 0 8 0,0 0-8 0,0 0 3 16,0 0-3-16,0 0 3 0,0 0-3 0,0 0 6 16,0 0-6-16,0 0 6 0,0 0-6 0,0 0 7 15,0 0-7-15,0 0 7 0,0 0-7 0,0 0 14 0,0 0-14 16,0 0 15-16,3 0-15 0,-3 0-57 16,0 0 57-16,0 0-56 0,3 0 56 0,-3 0-52 0,0 0 52 15,0 0-52-15,0 0 52 0,0 0-45 0,0 0 45 0,0 0-45 16,0 0 45-16,0 0-33 0,0 0 33 0,0 0-33 15,4 0 33-15,-4 0-33 0,0 0 33 0,5 0-33 16,-3 0 33-16,-2 0-21 0,0 0 21 0,3 0-21 16,3 0 21-16,-6 0-11 0,0 0 11 0,3 0-10 15,1 0 10-15,-4 0-11 0,0 0 11 0,0 0-11 16,3 0 11-16,-3 0-16 0,0 0 16 0,0 0-15 16,0 0 15-16,0 0-8 0,0 0 8 0,0 0-8 15,0 0 8-15,0 0-9 0,0 0 9 0,0 0-9 16,0 0 9-16,0 0-8 0,0 0 8 0,0 0-8 15,4 0 8-15,-4 0-8 0,0 0 8 0,5 0-8 0,-3 0 8 16,-2 0-8-16,0 0 8 0,3 1-8 16,-1-1 8-16,-2 0-8 0,0 0 8 0,0 0-8 0,5 2 8 15,-5-2-8-15,0 0 8 0,0 0-8 0,5 5 8 16,-5-5-8-16,0 0 8 0,0 0-8 0,5 4 8 0,-5-4-4 16,0 0 4-16,4 5-3 0,-1 2 3 15,-3-7-6-15,0 0 6 0,6 12-6 16,-1 0 6-16,-5-12-7 0,0 0 7 0,5 15-7 0,2 0 7 0,-7-15-8 15,0 0 8-15,7 24-7 0,2 7 7 0,-9-31-4 16,0 0 4-16,5 29-3 0,2 6 3 0,-7-35 0 16,0 0 0-16,7 36 0 0,-2-2 0 0,-5-34 0 15,0 0 0-15,9 39 1 0,0 1-1 0,-9-40 1 16,0 0-1-16,7 41 1 0,0 0-1 0,-7-41 8 0,0 0-8 16,3 44 9-16,0 3-9 0,-3-47 8 0,0 0-8 0,2 48 9 15,2-5-9-15,-4-43 33 0,0 0-33 16,0 48 33-16,0-2-33 0,0-46 9 0,0 0-9 0,0 48 10 15,-4-2-10-15,4-46 12 0,0 0-12 0,0 45 13 16,4-3-13-16,-4-42 16 0,0 0-16 0,0 40 17 16,0-4-17-16,0-36 14 0,0 0-14 0,1 39 15 15,1-3-15-15,-2-36 25 0,0 0-25 0,2 40 26 16,0 1-26-16,-2-41 30 0,0 0-30 0,1 39 30 16,-1 0-30-16,0-39 13 0,0 0-13 15,2 40 13-15,2 1-13 0,-4-41 30 0,0 0-30 0,3 38 30 16,2-2-30-16,-5-36 5 0,0 0-5 0,7 36 6 15,4 0-6-15,-11-36 1 0,0 0-1 0,12 34 2 16,4 2-2-16,-2-9 16 0,-2-3-16 0,-5-8 17 16,-2-8-17-16,-5-8 32 0,0 0-32 0,9 16 32 0,-1 2-32 15,-8-18 0-15,0 0 0 0,9 16 0 0,2-1 0 16,-11-15 13-16,0 0-13 0,7 14 14 0,-1 0-14 0,-6-14 1 16,0 0-1-16,6 17 2 0,-3 2-2 15,-3-19 0-15,0 0 0 0,4 15 0 0,1 2 0 0,-5-17 3 16,0 0-3-16,3 16 4 0,1-8-4 0,-4-8 2 15,0 0-2-15,3 10 2 0,-1 2-2 16,-2-12 1-16,0 0-1 0,4 9 2 0,1 3-2 0,-5-12 1 16,0 0-1-16,3 9 2 0,3 1-2 0,-3-2 0 15,2 1 0-15,-3-2 0 0,0-2 0 0,-1 2 3 0,-1-2-3 16,0-2 3-16,0 1-3 0,0-1 0 0,0-3 0 16,0 4 0-16,0-3 0 0,0 3 0 15,2 3 0-15,0-6 0 0,1 1 0 0,-3-2 6 16,0 5-6-16,0-5 6 0,0 0-6 0,0 0 0 0,0 4 0 15,0-4 1-15,0 3-1 0,0 2 7 0,0-1-7 0,0-3 8 16,0 1-8-16,0-2 0 0,0 0 0 0,0 0 1 16,0 0-1-16,0 0 3 0,0 5-3 0,0-5 3 15,-3 4-3-15,3-4-3 0,-2 3 3 0,2-3-2 16,-2 4 2-16,2-4-3 0,-1 5 3 0,1-5-3 16,-2 3 3-16,2-3-2 0,-2 2 2 0,2-2-2 15,-1 3 2-15,1-3-6 0,-2 4 6 0,2-4-5 16,0 0 5-16,0 0-7 0,0 0 7 0,0 0-6 15,-2 3 6-15,2 1-8 0,0-1 8 0,0 2-7 16,0-5 7-16,0 3-8 0,-2-1 8 0,1 2-8 0,1-1 8 16,0 0-4-16,1 1 4 0,-1 1-3 0,2-2 3 15,-2 1-2-15,0-2 2 0,0 1-2 16,0 0 2-16,0 1-2 0,2-1 2 0,0 2-1 16,-1-5 1-16,1 4 0 0,0-2 0 0,-2-2 0 0,0 3 0 0,0-3 1 15,0 0-1-15,0 0 2 0,0 0-2 16,0 0 0-16,0 0 0 0,0 0 0 0,0 0 0 15,0 0 0-15,0 0 0 0,0 0 0 0,-2 7 0 0,2-7 0 16,0 0 0-16,-2 3 0 0,2-1 0 0,0-2 0 16,0 0 0-16,0 3 0 0,0 4 0 0,0-7 5 15,0 0-5-15,0 4 5 0,2 1-5 0,-2-5 0 0,0 0 0 16,2 5 1-16,-1-2-1 0,-1-3 0 16,0 0 0-16,2 4 0 0,-2-1 0 0,0-3 0 0,0 0 0 15,0 4 0-15,2-3 0 0,-2-1-1 0,0 0 1 0,0 4 0 16,3-1 0-16,-3-3 0 0,0 0 0 0,0 4 0 15,0 1 0-15,0-5 0 0,0 0 0 0,0 7 0 16,-3-2 0-16,3-5 0 0,0 0 0 0,0 10 0 16,0-1 0-16,0-9 6 0,0 0-6 0,0 8 7 15,3 3-7-15,-3-11 8 0,0 0-8 16,0 8 9-16,2 1-9 0,-2-9 9 0,0 0-9 0,2 7 9 16,1 1-9-16,-3-8 8 0,0 0-8 0,2 3 8 15,2 3-8-15,-4-6 3 0,0 0-3 0,1 6 4 16,1-2-4-16,-2-4 12 0,0 0-12 0,2 5 12 15,-2 2-12-15,0-7 0 0,0 0 0 0,0 3 1 16,2 2-1-16,-2-5 8 0,0 0-8 0,0 4 8 16,1-1-8-16,-1-3 22 0,0 0-22 0,0 0 23 15,2 4-23-15,-2-4 3 0,0 0-3 0,0 0 3 0,2 5-3 16,-2-5 13-16,0 0-13 0,0 0 13 0,0 0-13 16,0 0 4-16,0 0-4 0,0 0 4 0,0 0-4 0,0 0 12 15,0 0-12-15,0 0 13 0,-4 3-13 16,4-3 8-16,0 0-8 0,0 0 9 0,0 2-9 0,0-2 15 15,0 0-15-15,0 0 15 0,0 0-15 0,0 0 15 16,0 0-15-16,0 0 15 0,0 0-15 0,0 0 4 16,0 0-4-16,0 0 4 0,0 0-4 0,0 0 13 15,0 0-13-15,0 0 14 0,-3 2-14 0,3-2 8 0,0 0-8 16,0 0 9-16,-5 1-9 0,5-1 3 16,0 0-3-16,-6 0 4 0,-1 0-4 0,7 0 12 0,0 0-12 15,-10-1 13-15,-2-3-13 0,12 4 0 16,0 0 0-16,-14-3 1 0,-4-6-1 0,18 9 0 0,0 0 0 15,-22-12 1-15,-4-1-1 0,26 13-2 0,0 0 2 0,-25-12-1 16,1-2 1-16,24 14-12 0,0 0 12 16,-28-12-12-16,0-2 12 0,28 14-9 0,0 0 9 0,-26-12-9 15,3 4 9-15,23 8-26 0,0 0 26 0,-22-12-25 16,1 1 25-16,21 11-6 0,0 0 6 0,-19-10-6 16,3 3 6-16,16 7-34 0,0 0 34 0,-14-8-34 15,4-3 34-15,1 6-58 0,4-2 58 0,1 2-57 16,2 2 57-16,1-4-115 0,1 2 115 0,0 1-115 15,1-1 115-15,-1 5-188 0,0 0 188 0,-1-3-187 16,-3-1 187-16,-1-2-668 0</inkml:trace>
  <inkml:trace contextRef="#ctx0" brushRef="#br0" timeOffset="94819.699">19247 7204 91 0,'0'0'0'0,"7"3"0"15,7 1 0-15,-14-4 57 0,0 0-57 0,3 1 57 16,2 3-57-16,-5-4 57 0,0 0-57 0,0 0 58 16,0 0-58-16,0 0 74 0,0 0-74 0,0 0 74 0,-6-4-74 15,6 4 78-15,0 0-78 0,0 0 79 0,-2-1-79 16,2 1 79-16,0 0-79 0,2 1 79 0,4 3-79 0,-6-4 69 15,0 0-69-15,7 7 69 0,2 1-69 0,-9-8 55 16,0 0-55-16,14 17 55 0,0 11-55 0,-14-28 51 16,0 0-51-16,16 34 52 0,-1 2-52 0,-1-2 37 15,-5-1-37-15,0-8 38 0,-4-4-38 0,2-2 40 16,-5 1-40-16,5-3 40 0,-2 2-40 0,0-3 45 16,2-1-45-16,-3-6 45 0,-1-2-45 0,-1-2 41 15,-2-2-41-15,3 1 41 0,-3-1-41 0,2 2 41 16,0-5-41-16,-2 0 41 0,1 4-41 0,-1-4 40 0,0 0-40 15,0 0 40-15,0 0-40 0,0 0 17 0,0 0-17 16,0 0 17-16,0 0-17 0,0 0 21 16,0 0-21-16,0 0 21 0,0 0-21 0,0 0 1 0,-3 0-1 0,1-4 1 15,2-1-1-15,-5 2-1 0,2-6 1 16,-1 4-1-16,2 3 1 0,-1-5-10 0,1 2 10 0,0 2-10 16,-1-4 10-16,-2 2-17 0,-1-4 17 0,3 6-17 15,3-4 17-15,-5 2-16 0,3-2 16 0,-2 2-15 16,3 1 15-16,-4 1-102 0,1-2 102 0,1 1-101 15,1 4 101-15,-2-3-84 0,4-4 84 0,0 7-83 16,-5-2 83-16,5 2-77 0,0-3 77 0,0 3-77 16,0 0 77-16,0 0-65 0,0 0 65 0,0 0-65 15,0 0 65-15,0 0-43 0,0 0 43 0,0 0-42 16,0 0 42-16,0 0-30 0,0 0 30 0,0 0-30 16,0 0 30-16,0 0-1 0,0 0 1 0,0 0-1 15,0 0 1-15,0 0 0 0,0 0 0 0,0 0 1 0,0 0-1 16,0 0 34-16,2 3-34 0,-2-3 34 15,5 0-34-15,2 2 41 0,-3-2-41 0,1 2 42 0,-4 0-42 0,3-2 45 16,3 0-45-16,-4 0 46 0,4 3-46 0,0-3 42 16,2 0-42-16,0 3 42 0,-1-1-42 0,3 2 35 15,-1-1-35-15,3-3 36 0,-1 3-36 0,-12-3 24 16,0 0-24-16,19 0 25 0,9 0-25 0,-28 0 17 16,0 0-17-16,31 0 17 0,8 0-17 0,-3 0 28 15,-1-3-28-15,-2 3 28 0,-3 0-28 0,-1-5 6 16,-3 1-6-16,1 4 6 0,-3 0-6 0,0 0 17 15,2 0-17-15,1 0 17 0,-1 0-17 0,-26 0 15 0,0 0-15 16,36 0 15-16,8-3-15 0,-2 0 4 0,-2-3-4 16,0 3 4-16,0 0-4 0,-4-1 22 15,-4-1-22-15,-1 5 22 0,-1-3-22 0,-30 3 2 0,0 0-2 0,38 0 3 16,7 0-3-16,-45 0 2 0,0 0-2 0,54-4 3 16,9 2-3-16,-63 2 11 0,0 0-11 0,61-3 11 15,2 0-11-15,-63 3 3 0,0 0-3 0,59-6 4 16,0 3-4-16,-59 3 6 0,0 0-6 0,77-3 6 15,12-8-6-15,-89 11 3 0,0 0-3 0,80-8 3 16,2-1-3-16,-82 9 2 0,0 0-2 0,71-7 2 16,-6 2-2-16,-65 5 4 0,0 0-4 0,52-3 5 15,-9-1-5-15,-43 4 2 0,0 0-2 0,53-3 2 16,-3 1-2-16,-50 2 10 0,0 0-10 0,51 0 11 16,1-3-11-16,-52 3 1 0,0 0-1 0,51-4 1 15,-1 1-1-15,-50 3 8 0,0 0-8 0,47-5 8 16,4 0-8-16,-51 5 0 0,0 0 0 0,52-4 1 0,2-3-1 15,-54 7 0-15,0 0 0 0,68-8 1 0,7-3-1 16,-75 11 3-16,0 0-3 0,56-8 3 0,-11 3-3 0,-45 5 1 16,0 0-1-16,49-7 2 0,-6-2-2 0,-43 9 4 15,0 0-4-15,49-7 5 0,3-1-5 0,-52 8 2 16,0 0-2-16,51-9 3 0,4 3-3 0,-55 6 0 16,0 0 0-16,53-9 0 0,-1 2 0 15,-52 7 4-15,0 0-4 0,52-5 5 0,2-4-5 0,-54 9 2 16,0 0-2-16,66-6 3 0,9-6-3 0,-75 12 2 15,0 0-2-15,70-7 2 0,-2 3-2 0,-68 4-1 0,0 0 1 16,51-1 0-16,-13 1 0 0,-2-4-2 16,-4 1 2-16,-4 3-1 0,-9 0 1 0,-19 0 0 0,0 0 0 15,31-4 0-15,8 1 0 0,-39 3 1 16,0 0-1-16,41-2 1 0,8-5-1 0,-4 4 1 0,2 1-1 16,-8-1 1-16,-10 3-1 0,1-4 4 0,-4 1-4 15,0 1 5-15,-1-1-5 0,1-1 0 0,0-3 0 0,0 6 0 16,0-6 0-16,-26 7 1 0,0 0-1 0,37-4 2 15,5-1-2-15,-1 2 1 0,1-2-1 0,-3 1 2 16,-5 1-2-16,-1 3 4 0,1 0-4 0,-3-5 5 16,-1 1-5-16,-30 4 3 0,0 0-3 15,36-3 3-15,6-4-3 0,-42 7 5 0,0 0-5 0,49-5 5 16,10 0-5-16,-9-2 7 0,1 0-7 0,-7 4 7 16,-6 1-7-16,-5-1 0 0,-3-1 0 0,-1 1 0 15,1-2 0-15,-30 5 0 0,0 0 0 0,38-4 1 0,6-1-1 16,-44 5 0-16,0 0 0 0,50-3 1 15,1-4-1-15,-9 2-3 0,-4-2 3 0,-3 5-2 16,-9 2 2-16,0-2 2 0,-3 1-2 0,-6-3 2 0,-5 4-2 16,0 0 0-16,1 0 0 0,1-3 1 0,1-1-1 0,-15 4 0 15,0 0 0-15,19-3 1 0,2 1-1 0,-21 2 2 16,0 0-2-16,23-3 2 0,0 3-2 0,-23 0 1 16,0 0-1-16,22-4 2 0,4 4-2 0,-26 0 4 15,0 0-4-15,20 0 5 0,-1-1-5 0,-19 1 2 16,0 0-2-16,17-2 3 0,1 0-3 0,-18 2 0 15,0 0 0-15,13 0 0 0,0-3 0 0,-3 3 10 0,1 0-10 16,-4 0 10-16,-4-4-10 0,2 3 3 16,0-1-3-16,1 0 4 0,-3 2-4 0,1 0 6 0,1 0-6 15,-2-3 7-15,1 3-7 0,-4 0 38 0,2-4-38 16,-2 4 39-16,0 0-39 0,0 0 1 0,0 0-1 16,0 0 2-16,0 0-2 0,0 0 3 0,0 0-3 0,0 0 3 15,0 0-3-15,0 0-6 16,0 0 6-16,0 0-5 0,0 0 5 0,0 0-86 0,0 0 86 0,0 0-85 15,0 0 85-15,0 0-182 0,0 0 182 0,-7-3-181 16,-4-2 181 0,-6-2-865-16</inkml:trace>
  <inkml:trace contextRef="#ctx0" brushRef="#br0" timeOffset="95951.881">24991 6854 91 0,'0'0'0'0,"0"-5"0"15,0-7 0-15,0 12 0 0,0 0 0 0,0 0 0 16,3 4 0-16,-3-4 0 0,0 0 0 0,2 5 0 16,0-2 0-16,-2-3 2 0,0 0-2 0,1 7 2 15,1 2-2-15,-2-9 35 0,0 0-35 0,2 5 35 16,-2 2-35-16,0-7 46 0,0 0-46 0,2 3 46 15,-1 2-46-15,-1-5 41 0,0 0-41 0,4 3 41 0,-2 1-41 16,-2-4 41-16,0 0-41 0,3 2 42 0,2-1-42 0,-5-1 40 16,0 0-40-16,4 5 41 0,-1-5-41 15,-3 0 40-15,0 0-40 0,4 4 40 0,-3-2-40 0,-1-2 40 16,0 0-40-16,2 3 40 0,3 0-40 0,-5-3 34 16,0 0-34-16,4 4 35 0,1-4-35 0,-5 0 44 15,0 0-44-15,7 2 45 0,2-1-45 0,-9-1 40 16,0 0-40-16,10 0 41 0,1 0-41 0,-11 0 57 15,0 0-57-15,14 0 57 0,1-1-57 0,-15 1 55 16,0 0-55-16,23-6 56 0,0 0-56 16,-23 6 44-16,0 0-44 0,26-11 45 0,3-4-45 0,-29 15 7 0,0 0-7 15,33-15 7-15,2-9-7 0,-35 24 2 16,0 0-2-16,40-24 3 0,7-2-3 0,-47 26-1 0,0 0 1 16,51-24 0-16,10 0 0 0,-7 5-26 0,-5 4 26 15,-11 1-26-15,-8 4 26 0,-3-2-49 0,0 3 49 0,-6-3-49 16,-2 2 49-16,-2 1-91 0,-3-3 91 0,-4 5-90 15,1 6 90-15,-11 1-136 0,0 0 136 0,9-11-136 16,1-1 136-16,11-8-380 0</inkml:trace>
  <inkml:trace contextRef="#ctx0" brushRef="#br0" timeOffset="97316.455">26334 6333 102 0,'0'0'0'15,"-4"0"0"-15,1-3 0 0,3 3 36 0,0 0-36 0,0 0 36 16,0-7-36-16,0 7 36 0,0 0-36 0,0 0 37 15,2-2-37-15,-2 2 45 0,0 0-45 0,0 0 46 16,0 0-46-16,0 0 47 0,-6-3-47 16,3 0 47-16,1 1-47 0,-1 0 36 0,-3 0-36 0,3 2 37 15,-1-3-37-15,-1 3 16 0,0-3-16 0,1 3 17 16,1 0-17-16,-2 0 31 0,0-4-31 0,-1 4 31 16,3 0-31-16,3 0 10 0,0 0-10 0,-9 4 11 15,-1-1-11-15,10-3 19 0,0 0-19 0,-21 15 20 16,-5 9-20-16,26-24 14 0,0 0-14 0,-27 28 15 15,1 8-15-15,26-36 16 0,0 0-16 0,-22 39 17 0,3 1-17 16,19-40 9-16,0 0-9 0,-14 34 9 0,3-2-9 16,11-32 34-16,0 0-34 0,-5 31 34 15,3-7-34-15,6-7 34 0,3-3-34 0,0-2 35 0,1-8-35 0,3-3 49 16,3-4-49-16,1-2 49 0,1-2-49 0,-2-2 58 16,-2-8-58-16,0 3 59 0,-1-1-59 0,-11 15 67 15,0 0-67-15,10-21 68 0,-1-3-68 0,-9 24 31 16,0 0-31-16,12-32 31 0,-1-2-31 0,-11 34 28 15,0 0-28-15,10-40 28 0,-1-6-28 0,-4 7 15 16,-3 3-15-16,-2 3 15 0,0 2-15 0,-4 4 18 16,1 3-18-16,-2 5 18 0,3 4-18 0,2 15 8 15,0 0-8-15,-2-18 9 0,0 0-9 0,2 18 4 16,0 0-4-16,-1-16 4 0,1 4-4 0,0 12-2 0,0 0 2 16,0-12-1-16,1 0 1 0,-1 12-7 0,0 0 7 15,0-8-6-15,2-1 6 0,-2 9-5 0,0 0 5 16,0-7-4-16,2 4 4 0,-2 3-3 0,0 0 3 0,2-5-3 15,-1 1 3-15,-1 4-5 0,0 0 5 0,0 0-5 16,6 0 5-16,-6 0-2 0,0 0 2 0,1 4-2 16,3 8 2-16,-4 5-5 0,-2 7 5 0,0-2-5 15,2-5 5-15,0-17-7 0,0 0 7 0,-3 38-7 16,-6 13 7-16,9-51-8 0,0 0 8 0,-5 52-7 16,0 2 7-16,5-54 0 15,0 0 0-15,-2 48 0 0,2-1 0 0,0-47-1 0,0 0 1 0,5 36 0 16,4-6 0-16,-9-30 2 0,0 0-2 0,16 24 2 15,6-8-2-15,-22-16 29 0,0 0-29 0,28 8 29 16,5-11-29-16,-33 3 28 0,0 0-28 0,32-5 28 16,1-7-28-16,-33 12 44 0,0 0-44 0,26-19 45 15,-2-3-45-15,-24 22 51 0,0 0-51 0,26-26 51 0,-5-5-51 16,-7 7 21-16,-5 0-21 0,0 5 21 0,-2 1-21 16,-2 4 32-16,-2 2-32 0,-3 5 33 0,0 4-33 0,0 3 5 15,0 0-5-15,0-4 6 0,0 2-6 0,0 2 10 16,0 0-10-16,0 0 10 0,0-3-10 0,0 3 8 15,0 0-8-15,0 0 9 0,0 0-9 0,0 0 3 16,0 0-3-16,2 5 4 0,1 2-4 0,-3-7-42 16,0 0 42-16,6 24-42 0,-1 7 42 0,-5-31-44 15,0 0 44-15,2 39-44 0,-1 2 44 0,-2-3-37 16,-1-2 37-16,2-14-37 0,2-5 37 0,-1-1-11 0,3-1 11 16,-1-6-10-16,3-2 10 0,-1 1-31 0,2-4 31 0,-4-3-31 15,1 1 31-15,3-2-10 0,1-2 10 16,3-3-10-16,3-2 10 0,0-1-5 0,3-4 5 0,-3 3-5 15,-2-3 5-15,-12 12 0 0,0 0 0 16,12-15 0-16,2-1 0 0,-14 16 35 0,0 0-35 0,13-20 36 16,-1-2-36-16,-12 22 20 0,0 0-20 15,9-24 20-15,-1-4-20 0,-8 28 13 0,0 0-13 0,4-27 13 16,-4-1-13-16,0 28 18 0,0 0-18 0,-2-20 19 16,-2-2-19-16,1 6 14 0,-2 4-14 0,1 4 15 15,1 2-15-15,-1 3 4 0,1 0-4 0,3 3 4 16,-2-4-4-16,2 4-2 0,0 0 2 0,0 0-1 15,0 0 1-15,0 0-36 0,0 0 36 0,0 0-36 16,0 0 36-16,0 0-42 0,0 0 42 0,2 16-42 0,3 8 42 16,-5-24-27-16,0 0 27 0,9 39-27 0,1 14 27 15,-10-53-27-15,0 0 27 0,11 57-27 0,-1 4 27 16,-10-61-4-16,0 0 4 0,7 64-3 0,-3-1 3 0,-4-63-1 16,0 0 1-16,-4 60-1 0,-5 2 1 15,9-62 0-15,0 0 0 0,-26 67 0 0,-14-4 0 0,9-22-81 16,1-15 81-16,-5-7-81 0,-1-11 81 0,36-8-118 15,0 0 118-15,-68-12-117 0,-23-15 117 0,-67-11-662 16</inkml:trace>
  <inkml:trace contextRef="#ctx0" brushRef="#br0" timeOffset="100399.443">19107 4798 707 0,'0'0'0'0,"4"-3"0"0,3-4 0 0,-7 7-152 15,0 0 152-15,3-2-151 0,1-1 151 0,-4 3-41 16,0 0 41-16,2-3-41 0,-1-1 41 0,-1 4 8 15,0 0-8-15,0 0 9 0,4-2-9 0,-4 2 33 0,0 0-33 16,0 0 33-16,0 0-33 0,0 0 44 0,0 0-44 16,0 0 44-16,0 0-44 15,0 0 49-15,0 0-49 0,0 0 49 0,0 0-49 0,0 0 42 0,0 0-42 0,0 0 43 16,-4-3-43-16,4 3 35 0,0 0-35 16,0 0 36-16,-3-7-36 0,3 7 15 0,0 0-15 0,0 0 16 15,-2-5-16-15,2 5 6 0,0 0-6 0,0 0 7 16,-2-3-7-16,2 3 9 0,0 0-9 0,0 0 9 15,0 0-9-15,0 0 3 0,0 0-3 0,0 0 3 16,0 0-3-16,0 0 0 0,0 0 0 0,0 0 0 16,-5 0 0-16,5 0-3 0,0 0 3 0,-3 0-3 15,1 3 3-15,2-3-1 0,0 0 1 0,-5 0 0 16,3 0 0-16,2 0-1 0,0 0 1 0,-2 0 0 16,-1 0 0-16,3 0-3 0,0 0 3 0,-4 3-3 15,3 3 3-15,1-6-11 0,0 0 11 0,-7 22-10 0,1 16 10 16,6-38-9-16,0 0 9 0,-5 49-9 15,2 10 9-15,3-59-9 0,0 0 9 0,-6 63-9 0,3 5 9 16,3-68-8-16,0 0 8 0,0 66-8 0,2-3 8 0,-2-63-4 16,0 0 4-16,1 51-3 0,5-8 3 15,-6-43-2-15,0 0 2 0,3 36-2 0,6-8 2 16,-9-28-102-16,0 0 102 0,12 15-102 0,4-15 102 16,-16 0-82-16,0 0 82 0,10-22-82 0,-1-21 82 0,10-22-182 15</inkml:trace>
  <inkml:trace contextRef="#ctx0" brushRef="#br0" timeOffset="101919.272">21721 4716 606 0,'0'0'0'0,"-11"0"0"0,-6 0 0 0,17 0 67 0,0 0-67 15,-2 0 68-15,4 0-68 0,-2 0 68 0,0 0-68 0,0 0 68 16,7-3-68-16,-7 3 60 0,0 0-60 16,3-4 60-16,2 3-60 0,-5 1 40 0,0 0-40 0,4-4 40 15,-1 1-40-15,-3 3 46 0,0 0-46 0,6-4 47 16,-6 3-47-16,0 1 41 0,0 0-41 0,1-4 42 15,1 1-42-15,-2 3 46 0,0 0-46 0,2-5 47 16,-2 3-47-16,0 2 47 0,0 0-47 0,0 0 47 16,0-5-47-16,0 5 30 0,0 0-30 0,0 0 30 15,0-4-30-15,0 4 34 0,0 0-34 0,0 0 34 16,0-3-34-16,0 3-74 0,0 0 74 0,0 0-74 16,0 0 74-16,0 0-76 0,0 0 76 0,0 0-75 15,0 0 75-15,0 0-57 0,0 0 57 0,0 0-57 16,0 0 57-16,0 0-50 0,0 0 50 0,0 0-50 15,0 0 50-15,0 0-44 0,0 0 44 0,0 0-43 0,0 0 43 16,0 0-40-16,0 0 40 0,0 0-40 0,0 0 40 16,0 0-10-16,0 0 10 0,0 0-10 0,0 0 10 15,0 0-1-15,0 0 1 0,0 0 0 0,0 0 0 0,0 0 5 16,0 0-5-16,0 0 5 0,0 0-5 0,0 0 27 16,0 0-27-16,0 0 27 0,0 0-27 0,0 0-11 15,0 0 11-15,0 0-10 16,0 3 10-16,0-3-139 0,0 0 139 0,0 0-139 0,-4-1 139 0,3-1-380 15</inkml:trace>
  <inkml:trace contextRef="#ctx0" brushRef="#br0" timeOffset="104010.789">14703 4894 427 0,'0'0'0'0,"0"0"0"0,0 0 0 0,0 0 104 0,0 0-104 16,0 0 104-16,0 0-104 0,0 0 62 0,0 0-62 0,0 0 62 15,0 0-62-15,0 0 0 0,0 0 0 16,0 0 1-16,0 0-1 0,0 0-156 0,0 0 156 0,0 0-155 16,0 0 155-16,0 0-238 0</inkml:trace>
  <inkml:trace contextRef="#ctx0" brushRef="#br0" timeOffset="108160.411">3939 6128 147 0,'0'0'0'0,"0"0"0"0,-4 5 0 16,4-5 46-16,0 3-46 0,0-3 46 0,0 0-46 15,0 0 52-15,0 0-52 0,0 0 53 0,0 0-53 16,0 0 50-16,0 0-50 0,0 0 50 0,0 0-50 0,0 0 49 16,0 0-49-16,0 0 50 0,0 0-50 0,0 0 48 15,0 0-48-15,0 0 48 0,0 0-48 0,0 0 48 16,0 0-48-16,0 0 48 0,0 0-48 0,0 0 37 15,0 0-37-15,0 0 37 0,0 0-37 0,0 0 40 16,0 0-40-16,0 0 40 0,0 0-40 0,0 0 34 16,0 0-34-16,0 0 34 0,0 0-34 0,0 0 14 15,0 0-14-15,0 0 15 0,0 0-15 16,0 0 31-16,0 0-31 0,0 0 31 0,0 0-31 0,0 0 10 16,0 0-10-16,0 0 11 0,0 0-11 0,0 0 19 15,0 0-19-15,0 0 20 0,0 0-20 0,0 0 14 0,0 0-14 16,0 0 15-16,0 0-15 0,0 0 26 0,0 0-26 15,0 0 26-15,0 0-26 0,0 0 12 0,0 0-12 16,0 0 13-16,0 0-13 0,0 0 18 0,0 0-18 0,0 0 19 16,0 0-19-16,0 0 15 0,0 0-15 0,0 0 15 15,0 0-15-15,0 0 1 0,0 0-1 0,0 0 2 16,0 0-2-16,0 0 1 0,0 0-1 0,0 0 1 16,0 0-1-16,0 0 1 0,0 0-1 0,0 0 1 15,0 0-1-15,0 0 3 0,0 0-3 0,0 0 3 16,0 0-3-16,0 0 18 0,0 0-18 0,0 0 19 15,4 0-19-15,-2 0 8 0,1 0-8 0,1 0 8 16,1 0-8-16,-2 0 9 0,-3-3-9 0,0 3 10 16,4 0-10-16,-4 0 8 0,5 3-8 0,-5-3 9 0,4 0-9 15,-4 0 3-15,5 4-3 0,-2-2 4 0,2-2-4 16,2 3 12-16,-1-3-12 0,-1 3 12 0,-2-3-12 16,3 4 14-16,1 1-14 0,5 2 15 0,2 5-15 15,-14-12 8-15,0 0-8 0,17 15 9 0,8 2-9 16,-25-17 16-16,0 0-16 0,20 19 17 0,1-2-17 0,-21-17 8 15,0 0-8-15,19 19 8 0,6 0-8 16,-25-19 3-16,0 0-3 0,21 17 4 0,0 2-4 0,-21-19 7 16,0 0-7-16,22 15 7 0,3-3-7 0,-25-12 3 15,0 0-3-15,21 12 3 0,-4-3-3 0,-17-9 0 16,0 0 0-16,12 10 0 0,0-5 0 0,-12-5-50 0,0 0 50 16,9 7-49-16,-4-3 49 0,-5-4-157 15,0 0 157-15,4 5-157 0,-2-2 157 0,-2-3-162 0,0 0 162 0,-6 5-162 16,-8 6 162-16,-6 2-499 0</inkml:trace>
  <inkml:trace contextRef="#ctx0" brushRef="#br0" timeOffset="108624.913">4249 6136 494 0,'0'0'0'0,"0"12"0"0,0 4 0 15,0-16 38-15,0 0-38 0,0 0 39 0,-3-4-39 16,3 4 25-16,0 0-25 0,-4-3 26 0,4-2-26 0,0 5 39 16,0 0-39-16,0-4 40 0,0 1-40 0,0 3 32 15,0 0-32-15,0 0 33 0,0-3-33 0,0 3 48 16,0 0-48-16,0 0 49 0,0 0-49 0,0 0 36 15,0 0-36-15,0 0 36 0,0 0-36 0,0 0 40 16,0 0-40-16,0 0 41 0,-5 0-41 0,5 0 45 16,0 0-45-16,-4 0 46 0,3 0-46 0,1 0 28 15,0 0-28-15,-4 0 28 0,4 0-28 0,0 0 51 0,0 0-51 16,-5 0 52-16,5 0-52 0,0 0 28 16,0 0-28-16,-12 10 28 0,-6 7-28 0,3 5 26 15,-8 2-26-15,11-8 26 0,3-8-26 0,9-8 45 0,0 0-45 16,-16 24 46-16,-1 7-46 0,17-31 3 0,0 0-3 0,-17 24 4 15,1 0-4-15,16-24 0 0,0 0 0 0,-14 21 0 16,5 1 0-16,9-22-60 0,0 0 60 0,-12 19-59 16,3-2 59-16,9-17-116 0,0 0 116 0,-8 15-115 15,-5 1 115-15,13-16-155 0,0 0 155 0,-8 15-154 16,-5 2 154-16,-7 17-512 0</inkml:trace>
  <inkml:trace contextRef="#ctx0" brushRef="#br0" timeOffset="109957.353">4462 6251 158 0,'0'0'0'0,"8"-5"0"0,4-5 0 0,-8 6-1 0,-4 4 1 15,0 0 0-15,5-1 0 0,-5 1-1 16,0 0 1-16,0 0 0 0,0 0 0 0,0 0 0 0,0 0 0 15,0 0 0-15,0 0 0 0,0 0 26 0,0 0-26 0,0 0 26 16,0 0-26-16,0 0 37 0,-5 1-37 0,5-1 38 16,0 4-38-16,0-4 60 0,0 0-60 0,0 0 61 15,0 0-61-15,0 0 56 0,0 0-56 0,0 0 56 16,-4 3-56-16,4-3 51 0,-3 4-51 0,3-4 52 16,0 0-52-16,0 0 50 0,0 0-50 0,0 0 50 15,0 0-50-15,0 0 31 0,0 0-31 0,0 0 31 16,0 0-31-16,0 0 24 0,0 0-24 0,0 0 25 15,3 0-25-15,1 1 40 0,5 1-40 0,-4 0 40 16,4-2-40-16,-1 0 32 0,4 0-32 0,-3 0 32 16,0 0-32-16,-9 0 13 0,0 0-13 0,12 3 14 15,6-3-14-15,-18 0 22 0,0 0-22 0,20 4 22 16,1-4-22-16,-21 0 7 0,0 0-7 0,21 1 8 0,2 1-8 16,-23-2 16-16,0 0-16 0,21 0 17 0,-4 0-17 15,-17 0 14-15,0 0-14 0,16-2 15 0,-2 1-15 0,-14 1-1 16,0 0 1-16,9 0-1 0,-2 0 1 0,-7 0-62 15,0 0 62-15,5 0-61 0,-2-4 61 0,-3 4-143 16,0 0 143-16,0 0-142 0,0 4 142 0,-3-1-439 16</inkml:trace>
  <inkml:trace contextRef="#ctx0" brushRef="#br0" timeOffset="110239.54">4573 6409 281 0,'0'0'0'16,"10"-9"0"-16,4-3 0 0,-14 12 49 0,0 0-49 0,6-7 50 15,1 2-50-15,-7 5 59 0,0 0-59 0,1-3 60 16,3 3-60-16,-4 0 70 0,0 0-70 0,0 0 70 16,0 0-70-16,0 0 58 0,0 0-58 0,0 0 58 15,0 3-58-15,0-3 46 0,0 0-46 0,7 2 46 16,-2 1-46-16,-5-3 22 0,0 0-22 0,12 4 22 15,0 1-22-15,-12-5 29 0,0 0-29 0,14 7 29 16,4-4-29-16,-18-3-2 0,0 0 2 0,21 4-2 16,0 1 2-16,-21-5-79 0,0 0 79 0,21 3-79 15,-4 1 79-15,-17-4-163 0,0 0 163 0,14 0-162 16,2 0 162-16,13 1-246 0</inkml:trace>
  <inkml:trace contextRef="#ctx0" brushRef="#br0" timeOffset="110673.591">5082 5936 852 0,'0'0'0'15,"-5"3"0"-15,-2-1 0 0,7-2 94 0,0 0-94 0,-2 4 94 16,2-4-94-16,0 0 74 0,0 0-74 16,0 0 75-16,0 0-75 0,0 0 14 0,0 0-14 15,0 0 15-15,0 0-15 0,0 0-1 0,0 0 1 0,0 0 0 16,-4 0 0-16,4 0 0 0,0 0 0 0,0 0 0 16,-5 0 0-16,5 0 3 0,0 0-3 0,-3 0 3 15,-1 0-3-15,4 0 7 0,0 0-7 0,-2 0 7 16,-1 3-7-16,3-3 9 0,0 0-9 0,-4 0 9 15,4 3-9-15,0-3 8 0,0 0-8 0,-3 12 8 16,3 12-8-16,0-24-79 0,0 0 79 0,3 33-79 16,6 10 79-16,-9-43-80 0,0 0 80 0,9 49-79 15,3 8 79-15,-12-57-76 0,0 0 76 0,12 62-76 16,0 1 76-16,-12-63-65 0,0 0 65 0,11 60-65 16,5 3 65-16,-16-63-48 0,0 0 48 0,8 53-48 0,4-8 48 15,-12-45-38-15,0 0 38 0,6 36-38 0,-3-9 38 16,-3-27-45-16,0 0 45 0,5 23-45 0,-1-10 45 15,5 25-237-15</inkml:trace>
  <inkml:trace contextRef="#ctx0" brushRef="#br0" timeOffset="110953.844">4805 6294 595 0,'0'0'0'16,"5"5"0"-16,4 5 0 0,-9-10 122 0,0 0-122 0,15 4 122 15,3 1-122-15,-18-5 90 0,0 0-90 0,21 5 91 16,1 2-91-16,-22-7 59 0,0 0-59 0,25 5 59 16,1 2-59-16,-26-7 32 0,0 0-32 0,26 3 32 15,2-3-32-15,-28 0 0 0,0 0 0 0,23 0 0 16,1-3 0-16,-24 3-25 0,0 0 25 0,17 0-24 15,-1-5 24-15,-16 5-77 0,0 0 77 0,10-4-77 16,-1-2 77-16,-9 6-126 0,0 0 126 0,7-6-125 16,-2 0 125-16,4-6-470 0</inkml:trace>
  <inkml:trace contextRef="#ctx0" brushRef="#br0" timeOffset="111938.711">5319 6054 583 0,'0'0'0'0,"-9"0"0"0,-3 4 0 0,12-4 54 15,0 0-54-15,0 0 54 0,0 0-54 0,0 0 29 16,0 0-29-16,0 0 29 0,3-4-29 0,-3 4 0 0,0 0 0 15,0 0 0-15,5 0 0 0,-5 0-6 0,0 0 6 16,0 0-6-16,4-3 6 0,-4 3-11 0,0 0 11 16,0 0-10-16,0 0 10 0,0 0-10 0,0 0 10 0,0 0-10 15,0 0 10 1,0 0-15-16,0 0 15 0,0 0-15 0,0 0 15 0,0 0-8 0,0 0 8 16,0 3-8-16,-4 1 8 0,4 4-4 0,0 1 4 0,-3 10-3 15,3 8 3-15,-2 4-1 0,2 8 1 16,0-11 0-16,0-3 0 0,0-25 0 0,0 0 0 0,2 38 0 15,5 1 0-15,-7-39-2 0,0 0 2 0,9 40-1 16,3-4 1-16,-12-36-26 0,0 0 26 0,10 27-26 16,3-6 26-16,-13-21-65 0,0 0 65 0,15 13-64 15,6-4 64-15,-21-9-44 0,0 0 44 0,14 0-43 16,2-9 43-16,-16 9 1 0,0 0-1 0,14-10 2 16,-2-5-2-16,-12 15 52 0,0 0-52 0,5-12 53 15,-1 0-53-15,-4 12 73 0,0 0-73 0,0-12 74 0,0 0-74 16,0 12 83-16,0 0-83 0,-4-12 84 0,2 0-84 15,2 12 65-15,0 0-65 0,-3-9 65 0,-1 2-65 0,4 7 55 16,0 0-55-16,-5-6 55 0,2 0-55 0,3 6 39 16,0 0-39-16,0-3 40 0,-4-4-40 0,4 7 35 15,0 0-35-15,-2-2 35 0,2-1-35 0,0 3 22 16,0 0-22-16,0 0 23 0,0 0-23 0,0 0 28 16,0 0-28-16,0 0 28 0,0 0-28 0,0 0 21 15,0 0-21-15,0 0 21 0,0 0-21 16,0 0 10-16,0 0-10 0,0 0 10 15,0 0-10-15,0 0 5 0,0 0-5 0,0 0 5 0,0 3-5 0,0-3 0 16,0 0 0-16,-3 6 1 0,3 0-1 0,0-6-2 16,0 0 2-16,3 4-2 0,-3 4 2 0,0-8-49 15,0 0 49-15,9 4-48 0,0-2 48 0,-9-2-33 0,0 0 33 0,12-2-33 16,2-8 33-16,-14 10-16 0,0 0 16 0,12-9-15 16,6-6 15-16,-18 15-7 0,0 0 7 0,8-12-7 15,-1 3 7-15,-7 9 3 0,0 0-3 0,5-10 4 16,-1 5-4-16,-4 5 45 0,0 0-45 0,2-9 45 15,-2 6-45-15,0 3 22 0,0 0-22 0,0-4 23 16,0-1-23-16,0 5 21 0,0 0-21 0,0 0 21 16,0-3-21-16,0 3 17 0,0 0-17 0,0 0 17 15,0 0-17-15,0 0 4 0,0 0-4 0,0 0 4 16,0 0-4-16,0 0 7 0,0 0-7 0,0 0 8 16,0 0-8-16,0 0 0 0,0 0 0 0,0 0 1 15,0 0-1-15,0 0-2 0,0 0 2 0,0 0-1 16,0 0 1-16,0 0-13 0,0 0 13 0,0 0-12 0,0 0 12 15,0 0-40-15,0 0 40 0,0 3-40 0,3 6 40 16,-3-9-12-16,0 0 12 0,4 12-12 0,1 5 12 16,-5-17-7-16,0 0 7 0,7 25-7 0,2 11 7 0,-9-36-9 15,0 0 9-15,8 31-9 0,-2-2 9 0,-6-29 0 16,0 0 0-16,3 31 0 0,2 2 0 0,-5-33 6 16,0 0-6-16,0 27 6 0,0-1-6 0,0-26 4 15,0 0-4-15,0 20 4 0,-5-1-4 0,5-19-69 16,0 0 69-16,-7 16-68 0,-2-3 68 0,9-13-156 15,0 0 156-15,-14 12-156 0,-7-1 156 0,-17 8-496 0</inkml:trace>
  <inkml:trace contextRef="#ctx0" brushRef="#br0" timeOffset="112208.192">5535 6136 1087 0,'0'0'0'0,"0"9"0"15,-4 3 0-15,4-12 69 0,0 0-69 0,0 0 69 16,4 0-69-16,-4 0 52 0,0 0-52 0,5 0 53 16,2 0-53-16,-7 0 39 0,0 0-39 0,14 9 39 15,7 9-39-15,-21-18 31 0,0 0-31 0,22 31 31 0,3 10-31 16,-25-41 0-16,0 0 0 0,21 53 0 0,-7 7 0 15,-14-60-78-15,0 0 78 0,3 71-77 16,-12 7 77-16,9-78-145 0,0 0 145 0,-34 86-145 0,-24 10 145 16,-33 89-673-16</inkml:trace>
  <inkml:trace contextRef="#ctx0" brushRef="#br0" timeOffset="114103.253">14583 4751 751 0,'0'0'0'0,"0"0"0"16,-5 1 0-16,5-1 106 0,0 0-106 0,0 0 106 15,0 0-106-15,0 0 60 0,0 0-60 0,0 0 61 16,2-3-61-16,-2 3-99 0,0 0 99 0,0 0-98 16,7-2 98-16,-7 2-126 0,0 0 126 0,3-24-125 15,2-10 125-15,6-26-386 0</inkml:trace>
  <inkml:trace contextRef="#ctx0" brushRef="#br0" timeOffset="122745.363">12275 6231 102 0,'0'0'0'0,"0"0"0"0,0 0 0 15,0 0 41-15,0 0-41 0,3 0 42 0,3 0-42 16,-6 0 60-16,0 0-60 0,7 1 61 0,1 1-61 0,-8-2 67 16,0 0-67-16,9 2 68 0,3 1-68 0,-12-3 54 15,0 0-54-15,12 5 55 0,6 2-55 0,-18-7 68 16,0 0-68-16,26 16 69 0,4 1-69 0,-30-17 64 16,0 0-64-16,33 22 64 0,5 5-64 0,-38-27 64 15,0 0-64-15,38 33 64 0,1 3-64 0,-39-36 53 16,0 0-53-16,38 38 53 0,0 3-53 15,-38-41 15-15,0 0-15 0,35 37 16 0,2-1-16 0,-37-36 14 16,0 0-14-16,35 31 15 0,-4-7-15 0,-31-24 9 0,0 0-9 16,28 24 9-16,-2-5-9 0,-26-19-1 0,0 0 1 15,17 16-1-15,-1-8 1 0,-16-8-137 0,0 0 137 0,9 7-136 16,-4-2 136-16,11 7-545 0</inkml:trace>
  <inkml:trace contextRef="#ctx0" brushRef="#br0" timeOffset="122994.703">12766 6285 203 0,'0'0'0'0,"-3"2"0"0,-1 2 0 16,4-4-43-16,0 0 43 0,0 0-43 0,0 0 43 0,0 0-17 16</inkml:trace>
  <inkml:trace contextRef="#ctx0" brushRef="#br0" timeOffset="123262.979">12728 6284 135 0,'0'0'0'0,"2"0"0"0,5 0 0 0,-7 0 45 16,0 0-45-16,0 0 46 0,-6-2-46 0,3-1 46 0,-1-1-46 16,-1 1 46-16,2 1-46 0,-4-1 31 0,1-1-31 15,1 1 31-15,2-1-31 0,-2 3 25 0,1-6-25 0,1 3 26 16,-1 3-26-16,2-3 9 0,2 1-9 0,0 3 9 16,-5-4-9-16,5 4 5 0,-3-1-5 0,-3 1 5 15,5-4-5-15,-1 4 13 0,-2 0-13 0,4 0 14 16,-3-3-14-16,3 3 32 0,0 0-32 0,0 0 33 15,0 0-33-15,0 0 57 0,-2 0-57 0,2 0 57 16,0 0-57-16,0 0 76 0,0 3-76 16,0-3 77-16,0 0-77 0,0 0 83 0,0 0-83 0,-7 19 84 15,2 14-84-15,5-33 87 0,0 0-87 0,-12 42 87 16,-6 17-87-16,18-59 38 0,0 0-38 0,-24 65 38 16,-7 12-38-16,31-77-74 0,0 0 74 0,-51 94-74 15,-17 21 74-15,-50 94-737 0</inkml:trace>
  <inkml:trace contextRef="#ctx0" brushRef="#br0" timeOffset="127176.395">24592 5602 147 0,'0'0'0'0,"0"0"0"16,0-9 0-16,0 9 46 0,0 0-46 16,1-3 46-16,1 3-46 0,-2 0 52 0,0 0-52 0,5-5 53 15,2 1-53-15,-7 4 39 0,0 0-39 0,13-6 39 16,4-6-39-16,-17 12 35 0,0 0-35 0,28-16 36 16,10-3-36-16,-38 19 15 0,0 0-15 15,44-17 15-15,1-5-15 0,-45 22 12 0,0 0-12 0,52-17 13 16,1-6-13-16,-53 23 16 0,0 0-16 0,59-13 17 15,3-3-17-15,-62 16 8 0,0 0-8 0,63-8 8 16,2 4-8-16,-65 4 45 0,0 0-45 0,76 0 45 16,10 2-45-16,-86-2 12 0,0 0-12 0,76 7 13 15,-3 1-13-15,-73-8 37 0,0 0-37 0,56 11 38 0,-14-3-38 16,-42-8 6-16,0 0-6 0,38 9 6 0,-8-2-6 16,-30-7-13-16,0 0 13 0,24 5-12 0,-6 2 12 15,-18-7-136-15,0 0 136 0,14 3-135 0,-4-3 135 16,-10 0-132-16,0 0 132 0,4 0-131 0,-6-3 131 0,4-1-88 15</inkml:trace>
  <inkml:trace contextRef="#ctx0" brushRef="#br0" timeOffset="127492.626">25646 5278 561 0,'0'0'0'0,"0"0"0"0,3 2 0 0,-3-2 63 0,0 0-63 0,4 0 63 15,1-2-63-15,2 2 59 0,2-3-59 0,-1-1 59 16,1 1-59-16,1 1 40 0,4 0-40 0,-3 2 41 16,-1 0-41-16,2 0 18 0,1 0-18 0,1 2 19 15,-1 0-19-15,-13-2 18 0,0 0-18 0,23 7 19 16,7 5-19-16,-30-12 17 0,0 0-17 0,35 19 17 15,5 8-17-15,-40-27 4 0,0 0-4 0,40 36 4 16,3 3-4-16,-43-39 0 0,0 0 0 0,40 43 0 16,-1 5 0-16,-39-48-42 0,0 0 42 0,33 40-42 15,-4-8 42-15,-29-32-161 0,0 0 161 0,28 28-161 16,-9-6 161-16,30 26-347 0</inkml:trace>
  <inkml:trace contextRef="#ctx0" brushRef="#br0" timeOffset="127693.625">26149 5107 583 0,'0'0'0'0,"0"14"0"0,2 10 0 0,-2-24 104 16,0 0-104-16,-14 24 105 0,-10 8-105 0,24-32 69 0,0 0-69 15,-30 39 70-15,-7 11-70 0,37-50 35 16,0 0-35-16,-33 48 36 0,-2 4-36 0,35-52-87 0,0 0 87 15,-27 42-87-15,2-6 87 0,25-36-198 0,0 0 198 16,-21 28-197-16,-1-6 197 0,-22 29-216 0</inkml:trace>
  <inkml:trace contextRef="#ctx0" brushRef="#br0" timeOffset="128444.626">14871 4723 236 0,'0'0'0'0,"12"-2"0"0,11-3 0 0,-23 5 15 16,0 0-15-16,5 0 16 0,-2-3-16 0,-3 3 53 15,0 0-53-15,0 0 53 0,-5 0-53 0,5 0 53 0,0 0-53 16,-3 0 53-16,-1 0-53 0,4 0-7 0,0 0 7 15,0 0-6-15,-3 3 6 0,3-3-73 0,0 0 73 16,0 0-73-16,7 4 73 0,-4 1-162 0</inkml:trace>
  <inkml:trace contextRef="#ctx0" brushRef="#br0" timeOffset="131423.435">5841 5696 158 0,'0'0'0'0,"-5"4"0"15,2 1 0-15,3-5 47 0,0 0-47 0,0 0 48 16,0 0-48-16,0 0 47 0,0 0-47 0,0 0 48 16,0-4-48-16,0 4 38 0,0 0-38 0,0 0 38 15,3-1-38-15,-3 1 27 0,0 0-27 0,0 0 27 16,0 0-27-16,0 0 15 0,0 0-15 0,0 0 16 15,0 0-16-15,0 0 5 0,0 0-5 0,0 0 6 16,0 0-6-16,0 0 15 0,0 0-15 0,0 0 15 0,0 0-15 16,0 0 8-16,0 0-8 0,0 0 8 0,2 0-8 15,-2 0 8-15,0 0-8 0,0 0 9 0,7 1-9 0,-7-1 15 16,0 0-15-16,0 0 15 0,3 4-15 16,-3-4 14-16,0 0-14 0,2 3 15 0,1 1-15 0,-3-4 9 15,0 0-9-15,0 8 9 0,4 8-9 0,-4-16 16 16,0 0-16-16,2 15 17 0,1 9-17 0,-3-24 8 15,0 0-8-15,4 27 8 0,1 4-8 0,-5-31 9 16,0 0-9-16,7 33 9 0,-2 6-9 0,-5-39 8 16,0 0-8-16,9 40 8 0,0-1-8 0,-9-39 3 15,0 0-3-15,8 46 4 0,4-1-4 0,-12-45 12 16,0 0-12-16,9 55 12 0,0 6-12 0,-9-61 3 16,0 0-3-16,9 67 4 0,3 5-4 0,-12-72 2 0,0 0-2 15,12 87 2-15,5 18-2 0,-17-105 5 0,0 0-5 0,18 106 5 16,-3 5-5-16,-15-111 12 0,0 0-12 0,14 107 13 15,-5-1-13-15,-9-106 15 0,0 0-15 0,7 110 15 16,-7 4-15-16,0-114 25 0,0 0-25 0,2 101 26 16,-2-1-26-16,0-100 12 0,0 0-12 0,-2 85 13 15,2-4-13-15,0-81 35 0,0 0-35 0,-3 74 36 16,3-11-36-16,0-63 18 0,0 0-18 0,0 55 19 16,0-9-19-16,0-46 29 0,0 0-29 0,3 36 29 15,-3-9-29-15,0-27 12 0,0 0-12 0,5 24 13 16,-1 0-13-16,-4-24 19 0,0 0-19 0,5 19 20 15,-5-2-20-15,0-17 14 0,0 0-14 0,4 23 15 16,-4 1-15-16,0-24 26 0,0 0-26 0,0 17 26 16,0-2-26-16,0-15 12 0,0 0-12 0,-4 16 13 0,4-4-13 15,0-12 18-15,0 0-18 0,-3 10 19 0,3-2-19 16,0-8 3-16,0 0-3 0,-2 9 4 0,2 0-4 16,0-9-2-16,0 0 2 0,-4 10-1 0,4 2 1 0,0-12-42 15,0 0 42-15,0 15-41 0,0 4 41 0,0-19-161 16,0 0 161-16,0 22-161 0,0 4 161 0,-3 22-574 15</inkml:trace>
  <inkml:trace contextRef="#ctx0" brushRef="#br0" timeOffset="132772.5">6179 7149 147 0,'0'0'0'0,"2"-2"0"15,5 0 0-15,2 1 27 0,3 1-27 0,-7 0 27 0,0 1-27 16,2 1 34-16,2-2-34 0,3-2 35 0,-1-3-35 16,4-3 60-16,-2-4-60 0,0 1 61 0,-4 3-61 15,3-4 60-15,1-3-60 0,-1-4 61 0,2-2-61 16,-14 21 63-16,0 0-63 0,17-34 64 0,4-6-64 0,-21 40 53 15,0 0-53-15,24-48 53 16,-1-8-53-16,-23 56 45 0,0 0-45 0,26-58 45 0,2-9-45 16,-28 67 47-16,0 0-47 0,35-87 48 0,7-11-48 0,-9 12 29 15,-5 11-29-15,0 8 29 0,-8 12-29 0,-20 55 16 16,0 0-16-16,27-75 17 0,2-4-17 0,-29 79 19 16,0 0-19-16,33-94 20 0,2-7-20 0,-35 101 3 0,0 0-3 15,42-91 4-15,2 4-4 0,-44 87 7 0,0 0-7 16,50-76 7-16,1 11-7 15,-51 65 3-15,0 0-3 0,47-51 3 0,-6 11-3 0,-41 40 2 0,0 0-2 0,35-27 2 16,-5 10-2-16,-30 17-15 0,0 0 15 0,21-9-14 16,-7 9 14-16,-14 0-53 0,0 0 53 15,12 2-52-15,-7 5 52 0,-5-7-74 0,0 0 74 0,7 8-74 16,-2 3 74-16,-5-11-88 0,0 0 88 0,4 13-88 16,-1 3 88-16,-3-16-133 0,0 0 133 0,2 12-132 15,-2-2 132-15,4 14-183 0</inkml:trace>
  <inkml:trace contextRef="#ctx0" brushRef="#br0" timeOffset="133037.79">7035 5393 572 0,'0'0'0'0,"10"0"0"0,8-3 0 0,-1 3 58 16,-3 0-58-16,5 0 59 0,2-4-59 0,-21 4 53 16,0 0-53-16,26-2 53 0,4-1-53 0,-30 3 24 15,0 0-24-15,29 0 25 0,6 0-25 0,-35 0 18 16,0 0-18-16,30 5 18 0,-1 2-18 0,-29-7 9 16,0 0-9-16,25 15 10 0,1 1-10 0,-26-16-1 15,0 0 1-15,14 25-1 0,-2 10 1 0,-12-35-140 0,0 0 140 16,4 34-140-16,-8 2 140 0,4 34-368 15</inkml:trace>
  <inkml:trace contextRef="#ctx0" brushRef="#br0" timeOffset="133556.4">7954 4716 471 0,'0'0'0'0,"-8"4"0"0,-1 1 0 15,9-5 30-15,0 0-30 0,-9 3 30 16,6 1-30-16,3-4 13 0,0 0-13 0,-5 0 14 0,-2 3-14 15,7-3 11-15,0 0-11 0,-11 5 11 0,-4-1-11 0,15-4 0 16,0 0 0-16,-13 5 0 0,1 2 0 0,12-7 3 16,0 0-3-16,-10 3 3 0,3 0-3 0,7-3 6 15,0 0-6-15,-5 6 7 0,-2-6-7 0,7 0 14 16,0 0-14-16,-6 3 15 0,1 0-15 0,5-3 8 16,0 0-8-16,-3 0 9 0,-1 2-9 0,4-2 3 15,0 0-3-15,-2 4 4 0,-1-1-4 0,3-3 0 16,0 0 0-16,0 15 0 0,0 13 0 0,0-28-7 0,0 0 7 15,5 39-7-15,2 13 7 0,-7-52-5 0,0 0 5 16,12 63-4-16,6 7 4 0,-18-70 0 0,0 0 0 0,21 95 0 16,5 12 0-16,-26-107 6 0,0 0-6 15,26 98 6-15,-2 0-6 0,-24-98 40 0,0 0-40 0,21 75 40 16,-3-17-40-16,-18-58 19 0,0 0-19 16,12 40 20-16,-4-20-20 0,-2-1 6 0,-3-10-6 0,-3-2 6 15,2-2-6-15,-2-5-94 0,0 0 94 0,0 3-94 16,0-3 94-16,0 0-100 0,0 0 100 0,-14 0-100 15,-12-8 100-15,-16 1-203 0</inkml:trace>
  <inkml:trace contextRef="#ctx0" brushRef="#br0" timeOffset="133820.231">7704 5287 404 0,'0'0'0'0,"8"8"0"0,1 11 0 0,-5-14 57 15,-3-6-57-15,-1 1 58 0,4-7-58 0,-4 7 33 16,0 0-33-16,3-7 34 0,9-2-34 0,-12 9 44 16,0 0-44-16,21-8 44 0,14-4-44 0,-35 12 64 15,0 0-64-15,39-16 65 16,8 1-65-16,-47 15 78 0,0 0-78 0,41-17 78 0,6 1-78 0,-47 16 56 16,0 0-56-16,35-15 57 0,-2 5-57 0,-33 10 31 15,0 0-31-15,21-9 31 0,-3 1-31 0,-18 8-61 16,0 0 61-16,12-7-61 0,-3 2 61 0,-9 5-140 15,0 0 140-15,3-16-140 0,2-3 140 0,-5 19-144 16,0 0 144-16,0-20-144 0,0-4 144 0,4-19-237 16</inkml:trace>
  <inkml:trace contextRef="#ctx0" brushRef="#br0" timeOffset="134088.515">8090 5023 113 0,'0'0'0'0,"0"0"0"15,6 0 0-15,-6 0 71 0,0 0-71 0,0 0 71 16,3 0-71-16,-3 0 72 0,0 0-72 0,0 0 73 16,0 0-73-16,0 0 79 0,0 0-79 0,0 0 79 15,0 0-79-15,0 0 75 0,0 0-75 0,0 3 75 16,-2 2-75-16,2-5 51 0,0 0-51 0,-1 23 51 16,-1 9-51-16,2 4 39 0,-4 4-39 0,8-4 40 0,-1-2-40 15,-3-34 26-15,0 0-26 0,9 43 26 0,5 1-26 16,-14-44 1-16,0 0-1 0,21 43 2 15,2-4-2-15,-23-39-60 0,0 0 60 0,31 31-59 0,5-14 59 16,-36-17-104-16,0 0 104 0,37 7-103 0,1-15 103 16,34 4-378-16</inkml:trace>
  <inkml:trace contextRef="#ctx0" brushRef="#br0" timeOffset="134320.889">8320 5121 483 0,'0'0'0'0,"4"8"0"0,1 4 0 0,-5-12 71 0,0 0-71 15,0 0 71-15,-5-7-71 0,5 7 46 0,0 0-46 16,-4-5 46-16,3 2-46 0,1 3 43 0,0 0-43 16,5 0 43-16,7 3-43 0,-12-3 59 0,0 0-59 0,21 16 59 15,10 8-59-15,-1-1 43 0,3 5-43 0,-9-8 43 16,-6 3-43-16,4-3 21 0,3-1-21 0,-8-2 21 16,-1-1-21-16,1-4 21 0,1-2-21 0,-6-1 21 15,-3-3-21-15,-9-6-45 0,0 0 45 0,8 6-45 16,5-1 45-16,-13-5-94 0,0 0 94 0,8-5-93 15,-4-11 93-15,-4 16-115 0,0 0 115 0,2-27-115 16,-4-9 115-16,2-31-350 0</inkml:trace>
  <inkml:trace contextRef="#ctx0" brushRef="#br0" timeOffset="134523.351">8543 4917 404 0,'0'0'0'0,"6"15"0"0,2 13 0 16,-8-28 74-16,0 0-74 0,4 15 74 0,-8-3-74 15,4-12 82-15,0 0-82 0,-8 27 82 0,-6 9-82 16,1 4 39-16,1-1-39 0,0-11 40 0,3-4-40 16,9-24 26-16,0 0-26 0,-14 35 26 0,-3 8-26 0,17-43 1 15,0 0-1-15,-12 35 1 0,0-3-1 0,12-32-71 16,0 0 71-16,-9 21-71 0,5-2 71 0,4-19-106 16,0 0 106-16,-5 0-106 0,-2-12 106 0,7 12-121 15,0 0 121-15,7-35-120 0,2-16 120 0,8-33-101 16</inkml:trace>
  <inkml:trace contextRef="#ctx0" brushRef="#br0" timeOffset="134685.916">8599 4786 214 0,'0'0'0'0,"9"12"0"0,5 7 0 0,-14-19 98 0,0 0-98 16,15 29 99-16,-2 7-99 0,-13-36 134 0,0 0-134 0,17 52 134 16,-3 9-134-16,-14-61 101 0,0 0-101 0,16 71 101 15,-4 9-101-15,-12-80 57 0,0 0-57 0,5 105 57 16,-1 15-57-16,-4-120-147 0,0 0 147 15,-4 101-147-15,-1-10 147 0,-4 100-429 0</inkml:trace>
  <inkml:trace contextRef="#ctx0" brushRef="#br0" timeOffset="135901.103">14489 4771 169 0,'0'0'0'0,"9"-3"0"16,12-3 0-16,-21 6 60 0,0 0-60 0,8-3 60 15,-4 3-60-15,-4 0 67 0,0 0-67 0,0 0 68 0,0 0-68 16,0 0 66-16,-4 3-66 0,4-3 66 16,-5 6-66-16,5-6 71 0,0 0-71 0,0 0 71 0,-3 0-71 0,3 0 71 15,-4 3-71-15,4-3 71 0,0 0-71 0,0 0 77 16,0 3-77-16,0-3 78 0,0 6-78 0,0-6 56 16,0 3-56-16,0-3 56 0,4 3-56 0,-4-3 41 15,0 0-41-15,3 2 42 0,6 0-42 0,-9-2 36 16,0 0-36-16,14 5 36 0,3-2-36 0,-17-3 22 15,0 0-22-15,26 4 23 0,11 4-23 0,-37-8 35 16,0 0-35-16,38 4 36 0,9 1-36 0,-1 2 36 16,-1-2-36-16,-5-2 37 0,-2 1-37 0,-38-4 23 15,0 0-23-15,47 3 24 0,6-3-24 0,-53 0 41 0,0 0-41 16,62 0 41-16,10-3-41 0,-11 6 44 0,2-3-44 0,-11 0 44 16,-2 0-44-16,-50 0 35 0,0 0-35 15,79-3 35-15,18-1-35 0,-15-2 45 0,-9 0-45 0,-19 1 45 16,-19 2-45-16,0-4 35 0,-5 4-35 15,-1 1 36-15,-1 2-36 0,-28 0 15 0,0 0-15 0,33-4 15 16,6 4-15-16,-39 0 22 0,0 0-22 0,34 0 22 16,-2 0-22-16,-32 0 13 0,0 0-13 0,24 0 14 15,-3 4-14-15,-21-4-8 0,0 0 8 0,12 0-7 16,-7 0 7-16,-5 0-90 0,0 0 90 0,0 0-90 16,-12-4 90-16,12 4-199 0,0 0 199 0,-31 0-199 15,-16-3 199-15,-32-4-946 0</inkml:trace>
  <inkml:trace contextRef="#ctx0" brushRef="#br0" timeOffset="136468.587">15181 4819 191 0,'0'0'0'0,"0"-9"0"15,5-6 0-15,-5 15 96 0,0 0-96 0,3-7 96 16,-1 2-96-16,-2 5 132 0,0 0-132 0,2-3 133 16,-2 3-133-16,0 0 128 0,0 0-128 0,0 0 129 15,-4-6-129-15,4 6 135 0,0 0-135 0,-5-12 136 16,2-1-136-16,3 13 108 0,0 0-108 0,-7-21 108 15,2-6-108-15,5 27 79 0,0 0-79 0,-4-36 80 0,2-7-80 16,2 43 59-16,0 0-59 0,0-51 60 16,0-13-60-16,0 64 40 0,0 0-40 0,2-67 41 15,2-8-41-15,-4 75 28 0,0 0-28 0,8-94 28 0,4-16-28 16,2 23 15-16,7 8-15 0,-3 21 15 0,1 12-15 16,-19 46 11-16,0 0-11 0,17-42 11 0,1 8-11 15,-18 34 4-15,0 0-4 0,17-32 5 0,4-3-5 0,-21 35-2 16,0 0 2-16,24-27-1 0,6 0 1 0,-30 27-43 15,0 0 43-15,26-21-42 0,4 2 42 0,-30 19-60 16,0 0 60-16,17-12-60 0,-3 0 60 0,-14 12-96 16,0 0 96-1,11-8-95-15,-6 4 95 0,12-4-1018 0</inkml:trace>
  <inkml:trace contextRef="#ctx0" brushRef="#br0" timeOffset="137001.285">15627 3067 281 0,'0'0'0'0,"-4"15"0"16,-1 9 0-16,5-24 1 0,0 0-1 0,-3 0 1 15,1-12-1-15,2 12 6 0,0 0-6 0,-2-10 7 0,0 1-7 16,2 9 28-16,0 0-28 0,0-3 28 16,0-2-28-16,0 5 22 0,0 0-22 0,-3-4 22 0,3 1-22 15,0 3 16-15,0 0-16 0,0 0 17 0,-4-4-17 16,4 4 18-16,0 0-18 0,0 0 19 0,0 0-19 0,0 0 4 16,0 0-4-16,0 0 4 0,-3 4-4 0,3-4 13 15,0 0-13-15,0 0 14 0,-2 0-14 0,2 0 33 16,0 0-33-16,0 0 33 0,0 0-33 15,0 0 17-15,0 0-17 0,0 0 17 0,0 0-17 0,0 0 36 16,0 0-36-16,0 0 37 0,-5 3-37 0,5-3 20 16,0 0-20-16,0 0 20 0,-4 0-20 0,4 0 11 15,0 0-11-15,0 0 11 0,-3 4-11 0,3-4 11 16,0 0-11-16,-2 5 11 0,2 1-11 0,0-6 1 16,0 0-1-16,2 24 1 0,1 7-1 0,-3-31 8 0,0 0-8 15,9 48 8-15,3 11-8 0,-12-59 22 0,0 0-22 16,11 63 22-16,1 7-22 0,-12-70 43 0,0 0-43 0,16 88 43 15,-4 11-43-15,-12-99 38 0,0 0-38 0,10 86 39 16,1-4-39-16,-11-82 25 0,0 0-25 0,7 51 26 16,-4-23-26-16,-3-28 1 0,0 0-1 0,5 27 2 15,-1-15-2-15,-4-12-69 0,0 0 69 0,3 12-69 16,1-7 69-16,-4-5-134 0,0 0 134 0,-11-8-134 16,-6-16 134-16,-9-9-380 0</inkml:trace>
  <inkml:trace contextRef="#ctx0" brushRef="#br0" timeOffset="137450.802">15397 3378 292 0,'0'0'0'0,"7"7"0"0,5 5 0 0,-12-12 51 16,0 0-51-16,7 2 51 0,-4 0-51 16,-3-2 54-16,0 0-54 0,7 5 55 0,0-5-55 0,-7 0 52 15,0 0-52-15,14 7 53 0,5-2-53 0,-19-5 53 16,0 0-53-16,28 0 54 0,12 0-54 0,-40 0 82 15,0 0-82-15,44-9 83 0,6-3-83 0,-50 12 78 16,0 0-78-16,51-19 79 0,0-1-79 0,-51 20 58 16,0 0-58-16,47-24 58 0,-4 1-58 0,-43 23 42 15,0 0-42-15,42-20 43 0,-9-2-43 0,-33 22 47 0,0 0-47 16,28-16 47-16,-7 4-47 0,-21 12 18 0,0 0-18 16,15-8 18-16,-2 3-18 0,-13 5 31 0,0 0-31 15,5-4 31-15,-2 4-31 0,-3 0 19 0,0 0-19 16,0 0 20-16,0 0-20 0,0 0 5 0,0 0-5 15,0 0 5-15,0 0-5 0,0 0 33 0,0 0-33 0,-3 4 34 16,-2 1-34-16,5-5 4 0,0 0-4 0,-7 7 4 16,-2 1-4-16,9-8 9 0,0 0-9 0,-10 16 10 15,-3 1-10-15,13-17 4 0,0 0-4 0,-15 30 4 16,1 6-4-16,2 2 0 0,-2-2 0 0,5-3 0 16,2-2 0-16,7-31-3 0,0 0 3 0,-5 46-3 15,3 5 3-15,2-51-22 0,0 0 22 0,2 45-22 16,3 1 22-16,-5-46-105 0,0 0 105 0,5 36-105 15,6-9 105-15,-11-27-141 0,0 0 141 0,19 7-140 16,5-21 140-16,20 9-685 0</inkml:trace>
  <inkml:trace contextRef="#ctx0" brushRef="#br0" timeOffset="137683.423">16078 3485 583 0,'0'0'0'0,"-2"-9"0"0,-1-6 0 0,3 15 7 16,0 0-7-16,-7-12 7 0,0 0-7 15,7 12 41-15,0 0-41 0,-4-12 41 0,-3 5-41 0,7 7 47 16,0 0-47-16,-5-9 48 0,2 6-48 0,3 3 44 15,0 0-44-15,-2-5 45 0,2 5-45 0,0 0 64 16,0 0-64-16,3 5 64 0,8 2-64 0,-11-7 63 16,0 0-63-16,24 17 64 0,6 2-64 0,-2 1 53 15,0-1-53-15,1 1 53 0,-3-1-53 0,-1-2 25 16,-3 2-25-16,-4-7 26 0,-6-3-26 0,0 1 5 0,0-1-5 16,-3-6 6-16,-4 1-6 0,-5-4-33 15,0 0 33-15,7 5-33 0,2-2 33 0,-9-3-121 0,0 0 121 16,5 4-120-16,0-4 120 0,-5 0-148 0,0 0 148 0,2-16-148 15,-4-8 148-15,2-14-416 0</inkml:trace>
  <inkml:trace contextRef="#ctx0" brushRef="#br0" timeOffset="137901.838">16306 3228 270 0,'0'0'0'0,"4"20"0"16,-1 8 0-16,-3-28 48 0,0 0-48 0,-2 8 49 15,-3-13-49-15,5 5 86 0,0 0-86 0,-7 5 87 16,-2-2-87-16,9-3 98 0,0 0-98 0,-15 21 98 15,-4 13-98-15,19-34 55 0,0 0-55 0,-25 40 56 16,-3 4-56-16,28-44 43 0,0 0-43 0,-29 47 44 16,1-1-44-16,28-46 36 0,0 0-36 0,-23 39 37 15,-1-3-37-15,24-36 3 0,0 0-3 0,-18 29 3 0,6-6-3 16,12-23-45-16,0 0 45 0,-10 15-44 0,6-3 44 16,4-12-122-16,0 0 122 0,9-12-122 0,12-15 122 15,-21 27-133-15,0 0 133 0,30-40-133 0,8-18 133 0,30-41-218 16</inkml:trace>
  <inkml:trace contextRef="#ctx0" brushRef="#br0" timeOffset="138073.38">16383 3051 404 0,'0'0'0'0,"3"12"0"0,6 9 0 0,-9-21 113 16,0 0-113-16,9 30 114 0,3 5-114 0,-12-35 118 0,0 0-118 16,10 48 118-16,4 10-118 0,-14-58 96 0,0 0-96 15,9 63 96-15,-2 9-96 0,-7-72 73 0,0 0-73 16,0 64 74-16,-2 1-74 0,2-65-89 0,0 0 89 0,-17 75-89 15,-13 1 89-15,30-76-81 0,0 0 81 16,-49 152-608-16,98-304 608 0</inkml:trace>
  <inkml:trace contextRef="#ctx0" brushRef="#br0" timeOffset="139365.775">19074 4807 180 0,'0'0'0'0,"0"-5"0"15,-1-5 0-15,1 10-4 0,0 0 4 0,1-4-4 16,1 2 4-16,-2 2-1 0,0 0 1 0,0 0-1 15,5-3 1-15,-5 3 35 0,0 0-35 0,0 0 36 16,0 0-36-16,0 0 35 0,0 0-35 0,-7-3 35 16,0-3-35-16,7 6 56 0,0 0-56 0,-10-6 56 15,-4-3-56-15,14 9 72 0,0 0-72 0,-14-12 73 0,-2 2-73 16,16 10 76-16,0 0-76 0,-12-9 77 0,0 1-77 16,12 8 79-16,0 0-79 0,-9-4 79 0,4-3-79 15,5 7 86-15,0 0-86 0,-7-5 86 0,2 2-86 16,5 3 70-16,0 0-70 0,-4-4 70 0,3 3-70 0,1 1 50 15,0 0-50-15,0 0 50 0,-4-4-50 16,4 4 50-16,0 0-50 0,0 0 51 0,0 0-51 0,0 0 20 16,0 0-20-16,0 0 20 0,0 0-20 0,0 0 13 15,0 0-13-15,0 0 13 0,0 0-13 0,0 0 5 16,0 0-5-16,-2 5 5 0,1 2-5 0,-3 5 3 16,2 4-3-16,-3-1 3 0,4 0-3 0,-1 6 5 15,2 3-5-15,0-9 5 0,0 1-5 0,3 1 6 16,2 2-6-16,1-7 6 0,-1 0-6 0,2-2 7 0,5-1-7 15,0-4 8-15,6-5-8 0,-18 0 0 0,0 0 0 16,26-5 0-16,9-11 0 0,-35 16 0 0,0 0 0 0,38-20 0 16,7-8 0-16,-45 28 0 0,0 0 0 15,42-27 0-15,-4-4 0 0,-38 31 42 0,0 0-42 0,27-27 42 16,-7 6-42-16,-20 21 65 0,0 0-65 0,16-19 66 16,-7 0-66-16,-9 19 51 0,0 0-51 0,5-12 52 15,-5 4-52-15,0 8 40 0,0 0-40 0,-9-9 41 16,-5 2-41-16,14 7 11 0,0 0-11 0,-24-3 11 15,-9 1-11-15,33 2 13 0,0 0-13 0,-38 0 13 16,-6 0-13-16,44 0 3 0,0 0-3 0,-47 0 4 16,-2 4-4-16,49-4-29 0,0 0 29 15,-50 5-29-15,-3 0 29 0,53-5-133 0,0 0 133 0,-43 7-132 16,3 0 132-16,-42 6-1139 0</inkml:trace>
  <inkml:trace contextRef="#ctx0" brushRef="#br0" timeOffset="140731.432">24776 4516 191 0,'0'0'0'0,"0"0"0"0,0 0 0 0,0 0 51 15,0 0-51-15,-3-4 52 0,-4-1-52 0,7 5 44 0,0 0-44 16,-7-7 45-16,0 2-45 0,7 5 38 0,0 0-38 16,-9-10 38-16,-1 1-38 0,10 9 34 15,0 0-34-15,-11-8 34 0,1-1-34 0,10 9 13 0,0 0-13 0,-12-7 14 16,-2-1-14-16,14 8 21 0,0 0-21 16,-16-10 21-16,-3 1-21 0,19 9 8 0,0 0-8 15,-18-7 8-15,-1 2-8 0,19 5 9 0,0 0-9 16,-14-3 10-16,2-3-10 0,12 6 8 0,0 0-8 0,-10 0 8 15,1-3-8-15,9 3 1 0,0 0-1 0,-9 0 1 16,2 0-1-16,7 0 7 0,0 0-7 0,-8 3 8 16,1-3-8-16,7 0 13 0,0 0-13 0,-9 2 14 15,2 2-14-15,7-4 24 0,0 0-24 0,-9 6 25 16,2-2-25-16,7-4 13 0,0 0-13 0,-8 8 13 16,-3 1-13-16,11-9 35 0,0 0-35 0,-12 15 36 15,-2 4-36-15,14-19 35 0,0 0-35 0,-12 17 36 0,0 6-36 16,12-23 43-16,0 0-43 0,-9 20 44 15,2-1-44-15,7-19 52 0,0 0-52 0,-4 21 52 0,6-3-52 16,-2-18 49-16,0 0-49 0,9 18 49 0,5 0-49 16,-14-18 49-16,0 0-49 0,19 9 49 0,7-2-49 0,-26-7 37 15,0 0-37-15,28 2 37 0,2-8-37 16,-30 6 34-16,0 0-34 0,27-3 35 0,3-2-35 16,-30 5 44-16,0 0-44 0,23-7 44 0,-2-2-44 0,-21 9 51 15,0 0-51-15,15-6 51 0,-4 0-51 0,-11 6 65 16,0 0-65-16,7-12 66 0,-4 0-66 0,-3 12 46 15,0 0-46-15,0-15 47 0,-1-7-47 0,1 22 3 16,0 0-3-16,-7-24 4 0,-2-4-4 0,9 28-48 16,0 0 48-16,-18-27-48 0,-4-2 48 0,22 29-220 0,0 0 220 15,-26-22-219-15,-6 1 219 0,-25-22-879 0</inkml:trace>
  <inkml:trace contextRef="#ctx0" brushRef="#br0" timeOffset="143829.07">19803 4374 102 0,'0'0'0'0,"0"0"0"0,5 0 0 15,-5 0 36-15,0 0-36 0,0 0 36 0,0 0-36 0,0 0 42 16,0 0-42-16,0 0 43 0,0 0-43 0,0 0 40 15,0 0-40-15,0 0 41 0,0 0-41 0,0 0 58 16,0 0-58-16,0 0 58 0,0 0-58 0,0 0 55 16,0 0-55-16,0 0 56 0,7-7-56 0,-7 7 39 15,0 0-39-15,8-5 39 0,3-4-39 0,-11 9 47 16,0 0-47-16,16-7 47 0,5 0-47 0,-21 7 18 16,0 0-18-16,20-1 19 0,3 2-19 0,-23-1 13 0,0 0-13 15,26 7 13-15,2 5-13 0,-28-12 5 16,0 0-5-16,30 12 5 0,-1 4-5 0,-29-16 0 0,0 0 0 0,30 15 1 15,-6 0-1-15,-24-15 2 0,0 0-2 16,23 14 2-16,-6 0-2 0,-17-14 4 0,0 0-4 0,14 12 5 16,-3-4-5-16,-11-8 13 0,0 0-13 15,8 12 13-15,-6-3-13 0,-2-9 33 0,0 0-33 0,-7 22 34 16,-7 2-34-16,14-24 46 0,0 0-46 0,-21 31 46 16,-6-2-46-16,27-29 57 0,0 0-57 0,-27 28 57 15,3-3-57-15,24-25 50 0,0 0-50 0,-26 24 51 16,5-3-51-16,21-21 44 0,0 0-44 0,-21 15 45 15,7-3-45-15,14-12 29 0,0 0-29 0,-14 9 29 16,0 1-29-16,14-10 16 0,0 0-16 0,-12 5 17 16,3-1-17-16,9-4 28 0,0 0-28 0,-10 3 28 15,-1-3-28-15,11 0 19 0,0 0-19 0,-10 0 20 16,0 0-20-16,10 0 5 0,0 0-5 0,-9-3 5 0,2-4-5 16,7 7 24-16,0 0-24 0,-5-2 25 0,-1-5-25 15,6 7 2-15,0 0-2 0,-1-3 2 0,1-2-2 0,0 5 0 16,0 0 0-16,0-4 1 0,0 1-1 15,0 3-13-15,0 0 13 0,1-4-12 0,5 3 12 0,-6 1-28 16,0 0 28-16,8 0-28 0,6 0 28 0,-14 0-7 16,0 0 7-16,19 0-6 0,8 0 6 0,-27 0-11 15,0 0 11-15,29 0-11 0,8 0 11 0,-37 0-4 16,0 0 4-16,36 0-3 0,3 1 3 0,-39-1-13 16,0 0 13-16,36 2-12 0,1 0 12 0,-37-2-15 0,0 0 15 15,29 3-14-15,-4-3 14 0,-25 0-56 0,0 0 56 16,24 0-56-16,-1 0 56 0,-23 0-135 0,0 0 135 15,17 0-135-15,1-3 135 0,-18 3-174 0,0 0 174 0,10-4-173 16,-1-1 173-16,12-3-391 0</inkml:trace>
  <inkml:trace contextRef="#ctx0" brushRef="#br0" timeOffset="144278.873">20449 4389 449 0,'0'0'0'0,"0"2"0"15,0 5 0-15,0-7 45 0,0 0-45 0,3 0 45 16,3-6-45-16,-6 6 61 0,0 0-61 0,7-3 62 0,-2 0-62 16,-5 3 54-16,0 0-54 0,5-9 55 0,0 2-55 0,-5 7 46 15,0 0-46-15,4-5 46 0,-2-5-46 0,-2 10 48 16,0 0-48-16,0-9 48 0,0-3-48 0,0 12 48 15,0 0-48-15,0-8 48 0,-2-4-48 0,2 12 54 16,0 0-54-16,-2-7 54 0,2-2-54 0,0 9 43 16,0 0-43-16,-2-7 44 0,2 2-44 0,0 5 36 15,0 0-36-15,-1-3 37 0,1-1-37 0,0 4 24 16,0 0-24-16,0 0 25 0,0 0-25 0,0 0 5 16,0 0-5-16,1 7 5 0,5-2-5 0,-6-5-24 15,0 0 24-15,5 24-23 0,2 11 23 0,-7-35-45 0,0 0 45 16,7 48-45-16,0 10 45 0,-7-58-41 15,0 0 41-15,7 60-40 0,1 7 40 0,-8-67-36 0,0 0 36 16,9 60-36-16,1-2 36 0,-10-58-34 16,0 0 34-16,11 48-34 0,3-9 34 0,-14-39-3 0,0 0 3 0,10 31-3 15,4-7 3-15,-14-24-79 0,0 0 79 0,11 19-79 16,-3-7 79-16,-8-12-89 0,0 0 89 0,7 0-88 16,-5-9 88-16,-2 9-143 0,0 0 143 0,-2-19-143 15,-5-13 143-15,-1-20-202 0</inkml:trace>
  <inkml:trace contextRef="#ctx0" brushRef="#br0" timeOffset="144912.183">20261 4389 124 0,'0'0'0'0,"5"3"0"0,7 6 0 0,-7-9 111 15,-3-3-111-15,3 3 112 0,-5 0-112 16,4-6 104-16,1 3-104 0,4 0 104 0,5-3-104 0,3 3 84 16,4 3-84-16,3-3 84 0,4-4-84 0,-28 7 52 15,0 0-52-15,37-5 52 0,8-4-52 0,-6 6 62 16,-1-4-62-16,-5 3 63 0,-3 3-63 0,-30 1 44 16,0 0-44-16,26-4 45 0,-4 4-45 0,-22 0 30 15,0 0-30-15,20 0 30 0,-3 0-30 0,-17 0 4 0,0 0-4 16,14 4 4-16,-2-4-4 0,-12 0 1 15,0 0-1-15,7 0 2 0,-2 0-2 0,-5 0-5 0,0 0 5 0,4 0-4 16,-3 0 4-16,-1 0-51 0,0 0 51 0,0 0-51 16,0 0 51-16,0 0-79 0,0 0 79 0,0 0-78 15,-5 1 78-15,5-1-88 0,0 0 88 0,-8 4-88 16,-5-1 88-16,13-3-72 0,0 0 72 0,-12 0-72 16,-2 4 72-16,14-4-58 0,0 0 58 0,-12 0-57 15,3 0 57-15,9 0-41 0,0 0 41 0,-10 0-40 16,5 0 40-16,5 0-18 0,0 0 18 0,-6 0-18 15,3 0 18-15,3 0-6 0,0 0 6 0,-4 0-6 16,3 0 6-16,1 0 3 0,0 0-3 0,0 0 4 16,-6 0-4-16,6 0 50 0,0 0-50 0,0 0 51 15,-3 1-51-15,3-1 45 0,0 0-45 0,0 0 46 16,-3 2-46-16,3-2 36 0,0 0-36 0,0 0 37 16,-4 0-37-16,4 0 35 0,0 0-35 0,0 0 35 0,-5 0-35 15,5 0 32-15,0 0-32 0,-4 0 33 0,3 2-33 16,1-2 22-16,0 0-22 0,-4 3 22 0,4-3-22 0,0 0 41 15,0 0-41-15,-3 19 41 0,3 14-41 0,0-33 49 16,0 0-49-16,3 39 49 0,2 16-49 0,-5-55 47 16,0 0-47-16,7 51 48 0,0 7-48 0,4-10 42 15,-1-1-42-15,-5-15 43 0,-3-13-43 0,0-2 19 16,0-3-19-16,-1 6 20 0,3-1-20 0,-1 2-6 16,3-4 6-16,-3-7-5 0,-3-5 5 0,0-5-156 15,0 0 156-15,0 7-156 0,0-2 156 16,0 7-507-16</inkml:trace>
  <inkml:trace contextRef="#ctx0" brushRef="#br0" timeOffset="145511.149">21111 4113 124 0,'0'0'0'0,"3"9"0"0,4 6 0 0,-7-15 77 16,0 0-77-16,0 0 78 0,-3 0-78 0,3 0 75 0,0 0-75 15,-5-3 75-15,3-6-75 0,2 9 46 0,0 0-46 16,-4-3 47-16,3-1-47 0,1 4 40 0,0 0-40 16,0 0 41-16,-4 9-41 0,4-9 34 0,0 0-34 0,4 19 34 15,3 12-34-15,0-2 43 0,3 8-43 0,-3-6 44 16,0 2-44-16,0 3 45 0,0 3-45 0,0 4 46 16,0 3-46-16,-7-46 86 0,0 0-86 0,10 60 87 15,4 12-87-15,-2-7 67 0,4-5-67 16,-5 10 68-16,3-1-68 0,-14-69 45 0,0 0-45 0,10 55 45 15,2-12-45-15,-12-43 50 0,0 0-50 0,5 37 50 16,2-8-50-16,-7-29 11 0,0 0-11 0,6 24 11 16,-3-5-11-16,-3-19-46 0,0 0 46 0,2 16-46 15,0-8 46-15,-2-8-161 0,0 0 161 0,-7 0-161 16,-6-12 161-16,13 12-142 0,0 0 142 0,-26-19-141 16,-9-6 141-16,-24-18-409 0</inkml:trace>
  <inkml:trace contextRef="#ctx0" brushRef="#br0" timeOffset="145764.009">20850 4516 516 0,'0'0'0'0,"10"15"0"0,6 6 0 0,-13-11 103 15,-5-10-103-15,-1-7 103 0,-4-5-103 0,4 4 104 16,3-3-104-16,0 6 105 0,1-3-105 0,-1 8 70 16,0 0-70-16,19-4 71 0,11 1-71 0,-30 3 53 15,0 0-53-15,40-5 54 0,12 1-54 0,-5-3 50 16,2 2-50-16,-5 2 50 0,-4-6-50 0,-40 9 42 15,0 0-42-15,42-7 43 0,1-1-43 0,-43 8 28 0,0 0-28 16,37-7 28-16,-2-2-28 0,-35 9 1 0,0 0-1 16,27-3 2-16,-6-4-2 0,-21 7-30 15,0 0 30-15,16-2-30 0,-4-1 30 0,-12 3-149 0,0 0 149 16,4-5-149-16,-4 1 149 0,0 4-204 0,0 0 204 16,-12-3-204-16,-9-4 204 0,-16-1-382 0</inkml:trace>
  <inkml:trace contextRef="#ctx0" brushRef="#br0" timeOffset="146094.127">21452 4298 539 0,'0'0'0'0,"-8"2"0"0,-5 1 0 15,13-3 66-15,0 0-66 0,-3 0 66 0,6 0-66 16,-3 0 53-16,0 0-53 0,0 0 53 15,6-3-53-15,-6 3 61 0,0 0-61 0,0 0 62 16,0-2-62-16,0 2 40 0,0 0-40 0,0 0 40 0,0 0-40 16,0 0 18-16,0 0-18 0,0 0 18 0,0 0-18 15,0 0 22-15,0 0-22 0,0 0 22 0,-4 2-22 0,4-2 3 16,0 0-3-16,-9 19 4 0,-4 8-4 0,13-27 21 16,0 0-21-16,-16 36 21 0,-2 10-21 0,18-46 13 15,0 0-13-15,-13 48 14 0,2 7-14 0,11-55 9 16,0 0-9-16,-5 45 10 0,3-2-10 0,2-43-15 15,0 0 15-15,7 37-14 0,9-8 14 0,-16-29-113 16,0 0 113-16,22 19-113 0,10-10 113 0,-32-9-183 0,0 0 183 16,35-4-183-16,5-9 183 0,35-3-295 0</inkml:trace>
  <inkml:trace contextRef="#ctx0" brushRef="#br0" timeOffset="146393.322">21593 4410 281 0,'0'0'0'0,"0"12"0"16,4 10 0-16,-2-14 150 0,-2-8-150 0,0-3 151 16,0-6-151-16,0 1 154 0,0 1-154 0,0-2 154 15,3 6-154-15,-1 0 116 0,5 3-116 0,-2 0 117 0,2 0-117 16,2 0 84-16,0 0-84 0,-1 3 85 0,-1 0-85 15,2 6 38-15,1-2-38 0,3 5 39 0,0 0-39 16,-13-12 11-16,0 0-11 0,20 20 11 0,2 4-11 0,-22-24 2 16,0 0-2-16,25 26 2 0,-4 3-2 15,-21-29-8-15,0 0 8 0,19 28-7 0,0-8 7 0,-19-20-103 16,0 0 103-16,14 19-102 16,-2-7 102-16,-12-12-124 0,0 0 124 0,12 7-123 0,-7-7 123 0,13 8-606 15</inkml:trace>
  <inkml:trace contextRef="#ctx0" brushRef="#br0" timeOffset="146693.52">21686 4410 527 0,'0'0'0'15,"10"6"0"-15,8 8 0 0,-11-10 54 0,-7-8-54 0,0 4 54 16,0 0-54-16,-4-2 66 0,1-1-66 0,1 0 67 15,2-3-67-15,-2 3 10 0,0-4-10 0,1 5 11 16,1-1-11-16,0 3 16 0,0 0-16 0,0 0 17 16,0 0-17-16,0 0 1 0,0 0-1 0,0 0 1 15,0 0-1-15,-2 3 7 0,-2 3-7 0,-6 9 8 16,-4 12-8-16,14-27 22 0,0 0-22 0,-19 40 23 16,-4 6-23-16,23-46 13 0,0 0-13 0,-19 39 13 15,5 1-13-15,14-40 5 0,0 0-5 0,-14 29 5 16,4-2-5-16,10-27-118 0,0 0 118 0,-2 23-118 15,7-8 118-15,-5-15-133 0,0 0 133 0,23-3-133 16,12-21 133-16,22-4-221 0</inkml:trace>
  <inkml:trace contextRef="#ctx0" brushRef="#br0" timeOffset="152288.41">16846 8773 886 0,'0'0'0'0,"0"0"0"0,7 0 0 0,-7 0 97 16,0 0-97-16,2 0 98 0,1 0-98 0,-3 0 88 16,0 0-88-16,4 0 88 0,-1 0-88 15,-3 0 59-15,0 0-59 0,0 0 59 16,4-2-59-16,-4 2 43 0,0 0-43 0,-7-5 43 0,-2-2-43 0,9 7 35 16,0 0-35-16,-24-10 35 0,-6-5-35 0,30 15 33 15,0 0-33-15,-35-14 34 0,-10 0-34 0,45 14 38 16,0 0-38-16,-49-7 39 0,-10-1-39 0,59 8 33 15,0 0-33-15,-59 0 33 0,-7 0-33 0,66 0 33 16,0 0-33-16,-65 5 33 0,1 5-33 0,64-10 38 0,0 0-38 16,-60 14 38-16,5 1-38 0,55-15 23 0,0 0-23 15,-46 16 24-15,12 3-24 0,34-19 18 0,0 0-18 0,-34 15 19 16,8 5-19-16,26-20 10 0,0 0-10 0,-17 35 10 16,8 13-10-16,9-48 4 0,0 0-4 0,5 80 5 15,16 25-5-15,-3-14 3 0,6-8-3 0,-3-9 3 16,5-7-3-16,-26-67 1 0,0 0-1 0,32 67 2 15,6 3-2-15,-38-70 1 0,0 0-1 0,45 55 1 16,7-5-1-16,-52-50-5 0,0 0 5 0,63 27-5 16,9-17 5-16,-72-10-4 0,0 0 4 0,69-19-3 15,1-25 3-15,-70 44-49 0,0 0 49 0,64-67-49 16,-1-24 49-16,-63 91-38 0,0 0 38 0,49-101-38 16,-9-14 38-16,-40 115-25 0,0 0 25 0,28-116-24 15,-12-4 24-15,-16 120-42 0,0 0 42 0,8-129-42 16,-11-4 42-16,3 133-39 0,0 0 39 0,-4-117-38 15,-3 8 38-15,7 109-39 0,0 0 39 0,-10-95-39 16,-4 8 39-16,14 87 3 0,0 0-3 0,-9-58 3 0,0 18-3 16,9 40 50-16,0 0-50 0,-6-30 51 0,4 14-51 15,2 16 61-15,0 0-61 0,-4-8 62 0,-1 8-62 0,5 0 58 16,0 0-58-16,0 0 58 0,-3 0-58 0,3 0 35 16,0 0-35-16,0 0 36 0,0 3-36 0,0-3 1 15,0 0-1-15,0 5 2 0,0 7-2 0,0-12 3 16,0 0-3-16,5 34 3 0,4 13-3 0,-9-47 18 15,0 0-18-15,12 68 18 0,5 14-18 0,-17-82 2 0,0 0-2 16,26 126 3-16,7 29-3 0,-33-155 21 0,0 0-21 16,33 144 21-16,1 2-21 0,-5-35 32 0,1-22-32 15,-16-32 32-15,-9-30-32 0,4 8 5 0,-2-11-5 16,1 0 5-16,-1-9-5 0,-7-15-37 0,0 0 37 0,6 12-37 16,-1-3 37-16,-5-9-165 0,0 0 165 15,3 6-165-15,-3-2 165 0,0-4-158 0,0 0 158 0,-8-22-158 16,-10-20 158-16,-6-19-944 0</inkml:trace>
  <inkml:trace contextRef="#ctx0" brushRef="#br0" timeOffset="152871.379">17116 8788 1054 0,'0'0'0'0,"-7"9"0"16,0 3 0-16,7-12 132 0,0 0-132 0,0 0 133 0,0 0-133 15,0 0 98-15,0 0-98 0,0 0 98 0,7-7-98 16,-7 7 60-16,0 0-60 0,7-3 60 0,-3 1-60 16,1-2 48-16,2 1-48 0,-2 1 48 0,-3 2-48 15,-2 0 27-15,3-1-27 0,-3 1 27 0,0 0-27 0,4 3 35 16,1 0-35-16,0 6 35 0,2 1-35 16,5 7 22-16,2 4-22 0,2 5 23 0,-4 5-23 0,-12-31 10 15,0 0-10-15,21 48 10 0,7 15-10 0,-28-63 18 16,0 0-18-16,31 67 19 0,8 8-19 0,-39-75 14 15,0 0-14-15,49 87 15 0,8 11-15 0,-57-98 25 16,0 0-25-16,47 77 26 0,-3-12-26 0,-44-65 30 16,0 0-30-16,34 47 30 0,-4-20-30 0,-30-27 21 0,0 0-21 15,24 9 21-15,-6-18-21 0,-18 9 35 0,0 0-35 16,16-17 36-16,-2-14-36 0,-14 31 20 0,0 0-20 0,12-36 20 16,0-9-20-16,-12 45 18 0,0 0-18 0,5-51 19 15,-1-9-19-15,-4 60 5 0,0 0-5 0,-4-75 5 16,-3-16-5-16,2 29 14 0,1 18-14 0,3 8 15 15,-5 14-15-15,3-2 3 0,0 1-3 0,-1 3 4 16,2 1-4-16,2 2 2 0,2-2-2 0,-2 7 2 16,-2 3-2-16,1-3 18 0,-1 4-18 0,-2 1 18 15,4 2-18-15,4 1 0 0,-2 1 0 0,-1-1 1 16,3 4-1-16,-4 0 0 0,0 0 0 0,5-3 0 16,4 1 0-16,-9 2-2 0,0 0 2 0,12 5-1 15,9 2 1-15,-21-7-6 0,0 0 6 0,26 11-5 16,4 2 5-16,-30-13-8 0,0 0 8 0,29 12-8 15,3 0 8-15,-32-12-33 0,0 0 33 0,29 9-33 16,1 1 33-16,-6-5-45 0,-3-1 45 0,-4-4-45 0,-8 1 45 16,3-1-130-16,-3-1 130 0,2-3-130 0,1-4 130 15,-12 8-245-15,0 0 245 0,17-19-245 0,6-9 245 16,-23 28-177-16,0 0 177 0,19-24-177 0,-2-6 177 0,20-25-709 16</inkml:trace>
  <inkml:trace contextRef="#ctx0" brushRef="#br0" timeOffset="153254.945">18550 9054 1087 0,'0'0'0'0,"-10"-4"0"16,-10-1 0-16,20 5 142 0,0 0-142 0,0 0 142 16,4 0-142-16,-4 0 107 0,0 0-107 0,5 4 107 15,-1-4-107-15,-4 0 91 0,0 0-91 0,5 0 92 16,-2 0-92-16,-3 0 55 0,0 0-55 0,9 0 56 16,1 0-56-16,-10 0 33 0,0 0-33 0,20 0 34 15,6 0-34-15,-26 0 17 0,0 0-17 0,29 1 17 16,10 3-17-16,-39-4 36 0,0 0-36 0,40 3 37 15,2 1-37-15,-42-4 5 0,0 0-5 0,40 1 5 0,3-2-5 16,-43 1-20-16,0 0 20 0,33-4-20 0,2-1 20 16,-35 5-79-16,0 0 79 0,25-7-79 0,-5-5 79 0,-20 12-143 15,0 0 143-15,16-12-142 0,-5-1 142 0,-11 13-168 16,0 0 168-16,-4-14-168 0,-8-1 168 0,-4-18-831 16</inkml:trace>
  <inkml:trace contextRef="#ctx0" brushRef="#br0" timeOffset="153446.265">18587 9259 785 0,'0'0'0'0,"12"-10"0"0,10-9 0 0,-22 19 126 15,0 0-126-15,11 7 126 0,-6 14-126 0,-5-21 100 16,0 0-100-16,12 19 101 0,6 1-101 0,-18-20 74 0,0 0-74 16,28 16 75-16,3-4-75 0,2-4 44 0,4-3-44 0,-6-3 44 15,-1-5-44-15,-1-4-42 0,-4-5 42 0,1 0-42 16,-5 0 42-16,-21 12-168 0,0 0 168 0,31-21-168 15,6-10 168-15,-37 31-114 0,0 0 114 0,40-36-113 16,5-3 113-16,37-38-533 0</inkml:trace>
  <inkml:trace contextRef="#ctx0" brushRef="#br0" timeOffset="154636.536">19715 4917 102 0,'0'0'0'0,"-1"3"0"0,1 2 0 0,0-5 11 16,0 0-11-16,0 0 11 0,0 0-11 0,0 0 11 15,0 0-11-15,0 0 11 0,0 0-11 0,0 0 5 16,0 0-5-16,0 0 5 0,-7 0-5 0,7 0 7 16,0 0-7-16,-19 16 7 0,-9 3-7 0,28-19 43 15,0 0-43-15,-35 32 43 0,-7 7-43 0,42-39 12 0,0 0-12 16,-43 50 12-16,-8 7-12 0,51-57 7 15,0 0-7-15,-64 78 7 0,-15 13-7 0,79-91 4 0,0 0-4 0,-70 89 5 16,4-1-5-16,66-88 6 0,0 0-6 0,-49 75 6 16,8-5-6-16,41-70 6 0,0 0-6 15,-30 55 7-15,13-15-7 0,17-40 3 0,0 0-3 0,-20 44 3 16,7-1-3-16,13-43-59 0,0 0 59 0,-9 27-59 16,4-8 59-16,-8 24-88 0</inkml:trace>
  <inkml:trace contextRef="#ctx0" brushRef="#br0" timeOffset="157554.601">26243 6554 438 0,'0'0'0'0,"-12"-3"0"0,-9-2 0 0,-12-2-269 0</inkml:trace>
  <inkml:trace contextRef="#ctx0" brushRef="#br0" timeOffset="161831.596">19324 8951 527 0,'0'0'0'0,"-2"-7"0"0,-2-3 0 16,4 5 59-16,0 3-59 0,0 2 60 0,4 0-60 15,-4 0 51-15,5 0-51 0,-5 0 51 0,5 2-51 0,-1-2 60 16,-1 0-60-16,2 0 61 0,-5 0-61 15,0 0 56-15,4 0-56 0,-4 0 57 0,5-2-57 16,0-1 66-16,2-2-66 0,-3 1 67 0,1 1-67 0,0-4 59 16,0 2-59-16,1 0 60 0,-1-1-60 0,4 1 41 15,-4-3-41-15,4-1 41 0,-1 2-41 0,1 0 47 16,-2-1-47-16,0 1 48 0,0 2-48 0,2 0 36 16,-1 0-36-16,1 3 36 0,-2-3-36 0,-7 5 15 15,0 0-15-15,12-5 15 0,6-1-15 0,-18 6 13 16,0 0-13-16,21-6 14 0,5 0-14 0,-26 6 4 15,0 0-4-15,28-8 4 0,1 5-4 0,-29 3 13 0,0 0-13 16,28-4 13-16,0-1-13 0,-5 5 3 0,-3 2-3 16,-6 1 4-16,-3-3-4 0,-1 4 0 0,1-1 0 0,-3 2 1 15,1 2-1-15,0 5-1 0,-4 0 1 0,2 0 0 16,-2 0 0-16,1 3-1 0,0 4 1 0,-6 2-1 16,2 3 1-16,-2-24 4 0,0 0-4 0,-5 34 4 15,-4 14-4-15,9-48 3 0,0 0-3 0,-21 46 4 16,-3 7-4-16,24-53 3 0,0 0-3 0,-31 48 3 15,-8 2-3-15,39-50 18 0,0 0-18 0,-38 43 19 16,-2-7-19-16,5-2 7 0,2-1-7 0,9-15 7 16,8-6-7-16,16-12 25 0,0 0-25 0,-26 12 26 15,-2 0-26-15,28-12 6 0,0 0-6 0,-23 4 7 16,2-2-7-16,0-2 4 0,6-4-4 0,1-1 5 0,3-2-5 16,4 2 3-16,-1-4-3 0,1-3 3 15,2 0-3-15,-1 0 1 0,3 0-1 0,3 6 2 0,0-3-2 16,0 2 1-16,0-3-1 0,3 1 1 0,3 1-1 15,-3-4-2-15,0 1 2 0,-1 5-1 0,2 0 1 16,-4 6-11-16,0 0 11 0,1-5-11 0,6-2 11 0,-7 7-10 16,0 0 10-16,7-5-9 0,7 0 9 0,-14 5-17 15,0 0 17-15,21-2-16 0,9 4 16 0,-30-2-4 16,0 0 4-16,35 5-3 0,8 4 3 0,-43-9-3 16,0 0 3-16,47 10-2 0,7 0 2 0,-7 1-2 15,0 1 2-15,-8-4-1 0,-8 1 1 0,-3-2-4 16,-4 0 4-16,-6-2-4 0,-3 2 4 0,-1-6-20 15,-1 3 20-15,0-1-20 0,3 1 20 0,-4-3-60 0,-3-1 60 16,0 0-60-16,-1 0 60 0,-8 0-148 16,0 0 148-16,9-10-148 0,0-9 148 0,8-8-788 0</inkml:trace>
  <inkml:trace contextRef="#ctx0" brushRef="#br0" timeOffset="162197.519">20048 8677 1065 0,'0'0'0'0,"9"0"0"16,5 2 0-16,-14-2 133 0,0 0-133 0,9 0 134 0,-4 0-134 16,-5 0 110-16,0 0-110 0,5 0 110 0,0 1-110 15,-5-1 52-15,0 0-52 0,4 2 52 0,-3-2-52 16,-1 0 19-16,0 0-19 0,0 0 20 0,4 5-20 0,-4-5 17 15,0 0-17-15,0 0 17 0,2 4-17 0,-2-4 39 16,0 0-39-16,3 8 40 0,1 9-40 0,-4-17-2 16,0 0 2-16,5 33-2 0,2 11 2 0,-7-44-3 15,0 0 3-15,9 52-3 16,-1 8 3-16,-8-60-43 0,0 0 43 0,12 65-42 0,-1 5 42 0,-1-8-7 16,-1-6 7-16,0-14-6 0,-4-12 6 15,2-2-21-15,0-9 21 0,0 1-21 0,2-4 21 0,-1-4-50 16,1-4 50-16,-4-1-49 0,-3-4 49 0,-2-3-134 15,4-1 134-15,1-8-133 0,-3-3 133 0,-2 12-162 0,0 0 162 16,-6-29-162-16,-2-10 162 0,-6-28-626 0</inkml:trace>
  <inkml:trace contextRef="#ctx0" brushRef="#br0" timeOffset="162531.088">19843 8718 628 0,'0'0'0'0,"15"4"0"16,11 1 0-16,-26-5 64 0,0 0-64 0,11 3 65 15,-9-3-65-15,-2 0 79 0,0 0-79 0,5 0 80 16,2 0-80-16,-7 0 68 0,0 0-68 0,23-7 68 16,10-1-68-16,-33 8 53 0,0 0-53 0,43-11 54 15,9-2-54-15,-52 13 78 0,0 0-78 0,54-12 79 0,4 0-79 16,-58 12 77-16,0 0-77 0,56-11 78 0,-2 3-78 15,-54 8 40-15,0 0-40 0,50-7 41 16,-3 2-41-16,-47 5 23 0,0 0-23 0,44-4 24 0,-2 4-24 16,-42 0 10-16,0 0-10 0,34 0 10 0,-6 0-10 0,-28 0 1 15,0 0-1-15,23 4 2 0,-2-4-2 0,-21 0-51 16,0 0 51-16,12 2-50 0,-3-2 50 0,-9 0-97 16,0 0 97-16,0 0-96 0,-11 3 96 0,11-3-155 15,0 0 155-15,-19 7-155 0,-16-2 155 0,-19 7-665 16</inkml:trace>
  <inkml:trace contextRef="#ctx0" brushRef="#br0" timeOffset="162880.204">20301 8704 326 0,'0'0'0'0,"10"-1"0"0,8-3 0 0,-18 4 22 0,0 0-22 0,5-3 22 16,-2 1-22-16,-3 2 55 0,0 0-55 0,0 0 56 16,0 0-56-16,0 0 66 0,0 0-66 0,0 0 67 15,-7 0-67-15,7 0 88 0,0 0-88 0,-1 0 89 16,-5 0-89-16,6 0 81 0,0 0-81 0,-3 0 81 15,3 2-81-15,0-2 71 0,0 0-71 0,0 0 71 16,-5 3-71-16,5-3 73 0,0 0-73 0,0 0 73 16,0 4-73-16,0-4 60 0,0 0-60 0,0 0 61 15,0 3-61-15,0-3 46 0,0 0-46 0,0 5 47 16,2 2-47-16,1 5 38 0,0 0-38 0,3 4 38 0,-3-1-38 16,4 11 34-16,2 4-34 0,1 5 34 15,-1 4-34-15,-9-39 7 0,0 0-7 0,9 45 8 0,-2 9-8 16,1-4 36-16,3 0-36 0,-4-12 37 0,-4-11-37 0,-3-27 1 15,0 0-1-15,7 36 2 0,4 3-2 16,-11-39 6-16,0 0-6 0,8 33 7 0,3-2-7 16,-11-31-1-16,0 0 1 0,9 22-1 0,-1-5 1 0,-8-17-64 15,0 0 64-15,9 12-63 0,2-5 63 16,-11-7-137-16,0 0 137 0,13-15-137 0,5-18 137 0,13-13-881 16</inkml:trace>
  <inkml:trace contextRef="#ctx0" brushRef="#br0" timeOffset="163066.704">20789 9200 1233 0,'0'0'0'0,"0"0"0"16,0-4 0-16,0 4 45 0,7 7-45 0,-4-7 45 15,-1 3-45-15,-2-3-186 0,0 0 186 0,5-13-186 16,2-10 186-16,5-11-607 0</inkml:trace>
  <inkml:trace contextRef="#ctx0" brushRef="#br0" timeOffset="164013.827">21153 8787 135 0,'0'0'0'0,"7"-2"0"16,3 0 0-16,-10 2 96 0,0 0-96 0,5-1 96 15,1 1-96-15,-6 0 73 0,0 0-73 0,0 0 74 0,0 0-74 16,0 0 70-16,0 0-70 0,0 0 71 0,-4 0-71 15,4 0 51-15,0 0-51 0,0 0 51 0,-5-4-51 16,5 4 49-16,0 0-49 0,-4-5 50 0,1 2-50 0,3 3 31 16,0 0-31-16,-7-4 31 0,0-3-31 0,7 7 33 15,0 0-33-15,-7-5 33 0,0-2-33 0,7 7 37 16,0 0-37-16,-9-5 38 0,-1-5-38 0,10 10 38 16,0 0-38-16,-11-5 39 0,1-6-39 0,10 11 45 15,0 0-45-15,-12-6 46 0,3 0-46 16,9 6 46-16,0 0-46 0,-7-1 47 0,0-3-47 0,7 4 42 15,0 0-42-15,-3-5 42 0,-3 3-42 0,6 2 41 16,0 0-41-16,-3-1 42 0,1 1-42 0,2 0 34 16,0 0-34-16,0 0 35 0,-3-4-35 0,3 4 33 15,0 0-33-15,0 0 34 0,0 0-34 0,0 0 22 0,0 0-22 16,0 0 22-16,0 0-22 0,0 0 35 0,0 0-35 16,0 0 36-16,0 0-36 0,0 0 6 0,0 0-6 15,0 0 7-15,0 0-7 0,0 0 2 0,0 0-2 0,0 0 2 16,0 0-2-16,0 0 10 0,0 0-10 0,0 0 11 15,0 0-11-15,0 0 22 0,0 0-22 0,0 0 22 16,5 4-22-16,-5-4 3 0,0 0-3 0,9 3 3 16,-1 2-3-16,-8-5 7 0,0 0-7 0,11 7 7 15,8 3-7-15,-5 4 0 0,2 0 0 0,-2 1 0 16,-2 1 0-16,0 2 0 0,0 3 0 0,6 1 0 16,-1 4 0-16,4 0-3 0,0-2 3 0,-2-2-2 15,4 0 2-15,-23-22-6 0,0 0 6 0,26 29-6 16,5 4 6-16,-31-33-3 0,0 0 3 0,33 31-3 15,2 0 3-15,-35-31-6 0,0 0 6 0,31 29-6 0,1-2 6 16,-32-27-32-16,0 0 32 0,24 21-32 16,-5-2 32-16,-19-19-62 0,0 0 62 0,16 12-61 0,-4-2 61 15,-12-10-111-15,0 0 111 0,5 8-111 0,-1-4 111 0,-4-4-170 16,0 0 170-16,2 5-170 0,-4-5 170 16,2 0-137-16,0 0 137 0,-14 0-137 0,-9-9 137 0,-13 1-463 15</inkml:trace>
  <inkml:trace contextRef="#ctx0" brushRef="#br0" timeOffset="164762.865">21341 8636 91 0,'0'0'0'0,"2"2"0"0,3 1 0 15,-5-3 40-15,0 0-40 0,0 0 40 0,3 2-40 0,-3-2 60 16,0 0-60-16,0 0 60 0,0 0-60 0,0 0 67 16,0 0-67-16,0 0 67 0,0 0-67 0,0 0 65 15,0 0-65-15,0 0 66 0,0 0-66 0,0 0 54 16,0 0-54-16,0 0 54 0,-3 0-54 0,3 0 34 15,0 0-34-15,0 0 34 0,0 0-34 0,0 0 25 16,0 0-25-16,0 0 26 0,0 0-26 0,0 0 24 16,0 0-24-16,0 0 25 0,-4 0-25 0,4 0 8 0,0 0-8 15,0 0 9-15,-3 0-9 0,3 0 10 16,0 0-10-16,0 0 11 0,-4 1-11 0,4-1 33 0,0 0-33 16,0 0 34-16,-3 4-34 0,3-4 4 0,0 0-4 15,0 0 4-15,-4 3-4 0,4-3 17 0,0 0-17 0,-3 2 17 16,-2 1-17-16,5-3 34 0,0 0-34 0,-7 7 34 15,-4-2-34-15,11-5 4 0,0 0-4 0,-12 9 5 16,0 1-5-16,12-10 18 0,0 0-18 0,-14 12 18 16,2 4-18-16,-4-1 23 0,4-1-23 0,0 5 24 15,1 3-24-15,-3 2 13 0,4 3-13 0,1-8 14 16,4-2-14-16,5-17 28 0,0 0-28 0,-16 31 28 16,2 9-28-16,14-40 19 0,0 0-19 0,-21 41 20 15,0 5-20-15,21-46 26 0,0 0-26 0,-17 34 26 16,3-5-26-16,14-29 14 0,0 0-14 0,-12 26 15 15,3-5-15-15,9-21 28 0,0 0-28 0,-8 15 28 16,4-3-28-16,4-12 19 0,0 0-19 0,-7 9 20 16,5-6-20-16,2-3 1 0,0 0-1 0,0 5 2 0,0-1-2 15,0-4-37-15,0 0 37 0,0 0-37 0,-3 3 37 0,3-3-138 16,0 0 138-16,-9-3-138 0,-7-6 138 0,16 9-158 16,0 0 158-16,-13-9-157 0,-1-1 157 0,-14-9-482 15</inkml:trace>
  <inkml:trace contextRef="#ctx0" brushRef="#br0" timeOffset="165514.944">21778 9157 1468 0,'0'0'0'0,"0"0"53"0,0 0-53 0,5 0 54 0,2 0-54 15,-7 0-4-15,0 0 4 0,7-2-3 0,-1 0 3 16,-6 2-164-16,0 0 164 0,3-8-164 0,1-6 164 16,-4 14-202-16,0 0 202 0,-2-19-202 0,-2-5 202 0,-1-19-517 15</inkml:trace>
  <inkml:trace contextRef="#ctx0" brushRef="#br0" timeOffset="167059.388">22320 8254 729 0,'0'0'0'0,"0"0"0"0,-5 0 0 16,5 0 36-16,0 0-36 0,-4 0 36 0,2 0-36 0,2 0 39 15,0 0-39-15,-5 2 39 0,-3-1-39 0,8-1 1 16,0 0-1-16,-14 5 2 0,-4 1-2 0,18-6-1 16,0 0 1-16,-17 6 0 0,-8 1 0 0,25-7 0 15,0 0 0-15,-21 9 0 0,-1-4 0 0,22-5 0 0,0 0 0 16,-21 7 0-16,0 1 0 0,21-8 0 0,0 0 0 15,-17 11 1-15,-1 1-1 0,18-12 3 0,0 0-3 0,-15 12 4 16,2-4-4-16,13-8 7 0,0 0-7 0,-12 10 7 16,2 2-7-16,10-12 23 0,0 0-23 0,-11 18 24 15,1 4-24-15,10-22 6 0,0 0-6 0,-7 29 7 16,2 5-7-16,5-34 16 0,0 0-16 0,0 40 17 16,3 6-17-16,-3-46 23 0,0 0-23 0,5 50 24 15,4 3-24-15,-9-53 22 0,0 0-22 0,10 60 22 16,4 1-22-16,-14-61 15 0,0 0-15 0,13 88 16 15,4 15-16-15,-17-103 10 0,0 0-10 0,12 99 11 16,0 5-11-16,-12-104 26 0,0 0-26 0,11 103 26 16,-2-7-26-16,-9-96 19 0,0 0-19 0,10 86 20 15,0-13-20-15,-10-73 34 0,0 0-34 0,13 64 35 16,1-16-35-16,-14-48 12 0,0 0-12 0,10 32 12 16,0-13-12-16,-10-19 20 0,0 0-20 0,7 19 20 0,2-10-20 15,-9-9 1-15,0 0-1 0,2 8 1 0,1-1-1 16,-3-7-56-16,0 0 56 0,0 0-56 0,0 0 56 0,0 0-170 15,0 0 170-15,-15-12-170 0,-10-12 170 0,-15-12-583 16</inkml:trace>
  <inkml:trace contextRef="#ctx0" brushRef="#br0" timeOffset="167327.443">21811 8908 931 0,'0'0'0'0,"7"4"0"0,-2 1 0 0,-5-5 102 0,0 0-102 15,14 0 102-15,6-2-102 0,-20 2 80 0,0 0-80 0,20-3 80 16,10 3-80-16,-2 3 64 0,0 1-64 0,1 1 64 16,-2-2-64-16,-27-3 42 0,0 0-42 0,29 0 43 15,4 0-43-15,-5 0 27 0,0-3-27 0,-5 3 27 16,-6-5-27-16,-17 5-1 0,0 0 1 0,23-4 0 15,3 1 0-15,-26 3-53 0,0 0 53 0,23-5-52 16,1-2 52-16,-24 7-130 0,0 0 130 0,24-19-130 16,-1-2 130-16,24-18-805 0</inkml:trace>
  <inkml:trace contextRef="#ctx0" brushRef="#br0" timeOffset="167861.053">22761 8430 505 0,'0'0'0'16,"-6"5"0"-16,3-1 0 0,3-4-33 0,0 0 33 0,0 0-33 16,-5 3 33-16,5-3-2 0,0 0 2 0,0 0-2 15,0 0 2-15,0 0-5 0,0 0 5 0,0 0-5 16,0 0 5-16,0 0 0 0,0 0 0 0,0 0 1 16,-5 0-1-16,5 0 9 0,0 0-9 0,-4 0 10 15,1 0-10-15,3 0 41 0,0 0-41 0,-7 0 41 16,1 2-41-16,-6 1 37 0,0-3-37 0,3 0 38 15,4 0-38-15,-5 4 33 0,3-2-33 0,-2-1 33 16,0 1-33-16,0 1 23 0,1 1-23 16,3-1 24-16,3-3-24 0,2 0 28 0,0 0-28 0,-9 12 28 15,-8 5-28-15,17-17 32 0,0 0-32 0,-13 26 32 16,0 7-32-16,13-33 29 0,0 0-29 0,-9 42 29 16,2 6-29-16,2 2 15 0,3 2-15 0,0 2 15 15,4 6-15-15,-2-60 42 0,0 0-42 0,2 64 42 0,3 6-42 16,-3 2 21-16,3 3-21 0,-2-28 21 0,3-17-21 15,-1-1 11-15,0-1-11 0,7-6 11 0,-1-5-11 0,1 0-1 16,2 1 1-16,0-10 0 0,1-1 0 16,-15-7-83-16,0 0 83 0,23-9-82 0,7-6 82 15,-30 15-69-15,0 0 69 0,22-27-69 0,3-16 69 0,25-31-498 16</inkml:trace>
  <inkml:trace contextRef="#ctx0" brushRef="#br0" timeOffset="168159.77">22719 8746 807 0,'0'0'0'0,"3"1"0"16,3 1 0-16,-6-2 128 0,0 0-128 0,3 0 129 15,-1-3-129-15,-2 3 102 0,0 0-102 0,0 0 102 16,2-4-102-16,-2 4 81 0,0 0-81 0,0 0 81 15,0 0-81-15,0 0 51 0,0 0-51 0,5 2 51 16,7 0-51-16,-12-2 22 0,0 0-22 0,19 12 23 16,9 1-23-16,2 4 42 0,1 4-42 0,-3 3 43 15,1-2-43-15,-6 0-5 0,-2 1 5 0,-2 1-5 16,-3-5 5-16,-16-19-2 0,0 0 2 0,23 24-1 16,3 3 1-16,-26-27-80 0,0 0 80 0,24 20-80 0,0-1 80 15,-24-19-157-15,0 0 157 0,21 12-157 0,-3-12 157 16,20 12-782-16</inkml:trace>
  <inkml:trace contextRef="#ctx0" brushRef="#br0" timeOffset="168474.927">23026 8677 427 0,'0'0'0'0,"0"0"0"0,6 0 0 0,-6 0 98 0,0 0-98 15,2-5 99-15,-2-4-99 0,0 9 105 0,0 0-105 16,0-7 106-16,0-1-106 0,0 8 80 0,0 0-80 16,-2-7 80-16,1 2-80 0,1 5 57 0,0 0-57 0,-2-4 58 15,0-1-58-15,2 5 35 0,0 0-35 0,-12 9 35 16,-5 6-35-16,17-15 34 0,0 0-34 0,-21 29 34 16,-9 13-34-16,30-42 22 0,0 0-22 0,-33 48 22 15,-2 6-22-15,35-54 10 0,0 0-10 0,-35 60 10 16,4 0-10-16,31-60 11 0,0 0-11 0,-23 52 11 15,1-8-11-15,22-44-4 0,0 0 4 0,-16 36-3 16,7-7 3-16,9-29-90 0,0 0 90 0,9 12-89 16,8-15 89-16,-17 3-121 0,0 0 121 0,23-21-120 15,7-15 120-15,22-24-591 0</inkml:trace>
  <inkml:trace contextRef="#ctx0" brushRef="#br0" timeOffset="168791.603">23006 8290 942 0,'0'0'0'0,"-3"3"0"0,-1 6 0 0,4-9 70 16,0 0-70-16,6 7 70 0,4 1-70 0,6 4 79 16,3 0-79-16,2-3 79 0,3 1-79 0,-24-10 43 15,0 0-43-15,33 15 44 0,6 3-44 0,-39-18 49 16,0 0-49-16,45 27 49 0,9 6-49 0,-54-33 63 0,0 0-63 15,47 39 63-15,-3 7-63 0,-44-46 40 0,0 0-40 16,36 48 41-16,-5 5-41 0,-8-5 49 0,-5-5-49 16,-8-14 49-16,-3-10-49 0,-7 5 6 15,0 0-6-15,-12 14 6 0,-6 6-6 0,18-44 12 0,0 0-12 16,-26 50 13-16,-9 3-13 0,35-53-4 16,0 0 4-16,-36 50-4 0,-6-6 4 0,42-44-107 0,0 0 107 0,-35 35-106 15,2-11 106-15,33-24-130 0,0 0 130 0,-68 58-943 16,136-116 943-16</inkml:trace>
  <inkml:trace contextRef="#ctx0" brushRef="#br0" timeOffset="168949.182">23862 8627 1468 0,'0'0'0'0,"0"0"0"0,0 0 0 15,0 0 31-15,0 0-31 0,0 0 31 0,0 0-31 16,0 0-38-16,0 0 38 0,0 0-37 0,0 0 37 0,0 0-1022 16</inkml:trace>
  <inkml:trace contextRef="#ctx0" brushRef="#br0" timeOffset="169757.023">24280 8889 1412 0,'0'0'0'0,"0"0"0"15,3-5 0-15,-3 5-29 0,0 0 29 0,7 16-29 0,2 8 29 16,-9-24-252-16,0 0 252 0,7 20-251 0,-2-1 251 16,7 20-516-16</inkml:trace>
  <inkml:trace contextRef="#ctx0" brushRef="#br0" timeOffset="175619.063">24956 8754 729 0,'0'0'0'0,"-4"-7"0"0,-3-1 0 0,7 8 75 16,0 0-75-16,-7-5 75 0,0 1-75 0,7 4 64 0,0 0-64 16,-12-7 65-16,-2 4-65 0,14 3 23 15,0 0-23-15,-22-9 24 0,-6 1-24 0,28 8 5 0,0 0-5 16,-30-12 5-16,-3-4-5 0,33 16 0 0,0 0 0 16,-37-12 0-16,-1 0 0 0,38 12-2 0,0 0 2 0,-38-8-2 15,-1 3 2-15,39 5-2 0,0 0 2 0,-43-2-2 16,1 2 2-16,42 0 0 0,0 0 0 0,-35 0 0 15,4 2 0-15,31-2 0 0,0 0 0 0,-30 5 1 16,4 3-1-16,26-8 3 0,0 0-3 0,-23 5 4 16,3 4-4-16,20-9 3 0,0 0-3 0,-23 15 3 15,4 4-3-15,-2 2 2 0,3 3-2 0,5-7 2 16,6-3-2-16,7-14 1 0,0 0-1 0,-9 36 2 16,-5 13-2-16,14-49 1 0,0 0-1 0,-9 52 1 15,2 4-1-15,7-56 3 0,0 0-3 0,0 53 3 16,7-1-3-16,-7-52 28 0,0 0-28 0,14 39 28 0,5-8-28 15,-19-31 46-15,0 0-46 0,25 24 47 16,4-12-47-16,-29-12 46 0,0 0-46 0,33 0 46 16,6-15-46-16,-39 15 30 0,0 0-30 0,35-24 30 0,1-16-30 15,-36 40 40-15,0 0-40 0,30-43 40 0,-4-6-40 16,-26 49 39-16,0 0-39 0,23-53 39 0,-4-7-39 0,-19 60 24 16,0 0-24-16,10-78 25 0,-5-12-25 0,-5 90 10 15,0 0-10-15,-5-84 11 0,-7 3-11 0,12 81 2 16,0 0-2-16,-14-72 2 0,-5 5-2 0,19 67 1 15,0 0-1-15,-18-61 2 0,1 6-2 0,17 55-4 16,0 0 4-16,-10-41-4 0,-3 10 4 0,13 31-9 0,0 0 9 16,-10-31-9-16,3 7 9 0,7 24-26 0,0 0 26 15,-9-19-25-15,2 6 25 0,7 13 0 0,0 0 0 16,-5-16 0-16,3 6 0 0,2 10 5 0,0 0-5 16,-3-9 5-16,1 4-5 0,2 5 8 0,0 0-8 0,-2-7 9 15,-1 6-9-15,3 1 25 0,0 0-25 0,0 0 26 16,-2-4-26-16,2 4 29 0,0 0-29 0,0 0 29 15,0 0-29-15,0 0 2 0,-5 0-2 0,5 0 3 16,2-7-3-16,-2 7 15 0,0 0-15 0,0 0 16 16,1-3-16-16,-1 3 1 0,0 0-1 0,0 0 1 15,4 0-1-15,-4 0 0 0,3-2 0 0,-3 2 1 16,4-3-1-16,-4 3 0 0,0-4 0 0,0 4 1 16,0 0-1-16,0 0-2 0,0 0 2 0,0 0-2 15,3 0 2-15,-3 0 0 0,4-5 0 0,-4 5 0 16,2-3 0-16,-2 3-2 0,0 0 2 0,0 0-2 0,0 0 2 15,0 0-2-15,0 0 2 0,0 0-2 0,0 0 2 16,0 0-26-16,0 0 26 0,0 0-25 0,0 0 25 16,0 0-20-16,0 0 20 0,0 3-19 0,1 6 19 0,-1-9-27 15,0 0 27-15,4 19-27 0,3 13 27 0,0 8-22 16,0 2 22-16,1 1-22 0,5 5 22 0,-13-48-10 16,0 0 10-16,12 58-9 0,5 14 9 0,-17-72-5 15,0 0 5-15,26 95-5 0,9 14 5 16,-35-109-1-16,0 0 1 0,40 100 0 0,6-6 0 0,-46-94 19 15,0 0-19-15,40 75 20 0,-4-11-20 0,-36-64 17 16,0 0-17-16,28 49 17 0,-7-13-17 0,-21-36 35 16,0 0-35-16,14 23 36 0,-9-13-36 0,-5-10-53 15,0 0 53-15,11 3-53 0,-3-8 53 0,-8 5-155 0,0 0 155 16,0-15-154-16,0-13 154 0,0-15-817 0</inkml:trace>
  <inkml:trace contextRef="#ctx0" brushRef="#br0" timeOffset="177517.019">24921 8545 1009 0,'0'0'0'0,"-2"9"0"0,0-1 0 16,2-8 99-16,0 0-99 0,0 0 100 0,0 0-100 0,0 0 77 16,0 0-77-16,0 0 78 0,0-3-78 15,0 3 41-15,0 0-41 0,0 0 42 0,0-2-42 0,0 2 12 16,0 0-12-16,0 0 12 0,0 0-12 0,0 0 27 15,0 0-27-15,0 0 27 0,-3-3-27 0,3 3-70 16,0 0 70-16,-2-5-69 0,2 1 69 0,0 4-41 16,0 0 41-16,0-3-41 0,0-1 41 0,-3 1-8 0,1 1 8 15,2 2-8-15,-2-3 8 0,2 3-5 0,0-4 5 16,0 4-4-16,0 0 4 0,0 0 2 0,0 0-2 16,0 0 2-16,0 0-2 0,0 0 23 0,-2-1-23 15,2 1 24-15,-3-4-24 0,3 4 8 0,0 0-8 0,0 0 8 16,0 0-8-16,0 0 18 0,0 0-18 0,0 0 18 15,0 0-18-15,0 0 1 0,0 0-1 0,0 0 1 16,0 0-1-16,0 0 3 0,0 0-3 0,0 0 4 16,0 0-4-16,0 0 11 0,0 0-11 0,0 0 11 15,0 0-11-15,0 0 8 0,0 0-8 0,0 0 9 16,0 0-9-16,0 0 15 0,0 0-15 0,0 0 16 16,0 0-16-16,0 0 23 0,0 0-23 0,0 0 24 15,0 0-24-15,0 0 32 0,0 0-32 0,0 0 32 16,0 0-32-16,0 0 6 0,0 0-6 0,0 0 6 15,0 0-6-15,0 0 28 0,0 0-28 0,0 0 28 16,0 0-28-16,0 0 2 0,0 0-2 0,0 0 2 0,0 0-2 16,0 0 6-16,0 0-6 0,0 0 7 0,0 0-7 15,0 0 14-15,0 0-14 0,0 0 15 0,0 0-15 0,0 0 8 16,0 0-8-16,0 0 8 0,0 0-8 0,0 0 3 16,0 0-3-16,0 0 4 0,3 0-4 15,1 0 21-15,1 0-21 0,-3 0 21 0,3 0-21 0,-5 0 13 16,0 0-13-16,7 0 13 0,4 2-13 0,-11-2 9 15,0 0-9-15,10 2 10 0,4-2-10 0,-14 0 17 16,0 0-17-16,14 1 17 0,2 3-17 0,-16-4 14 16,0 0-14-16,15 0 15 0,3 3-15 15,-18-3 15-15,0 0-15 0,15 4 16 0,-2 1-16 0,-13-5 34 16,0 0-34-16,10 3 35 0,0-3-35 0,-10 0 5 16,0 0-5-16,7 2 5 0,0-2-5 0,-7 0 10 0,0 0-10 15,6 2 11-15,-1-2-11 0,-5 0 25 0,0 0-25 16,3 1 26-16,1-1-26 0,-4 0 5 0,0 0-5 15,0 0 6-15,3 4-6 0,-3-4 25 0,0 0-25 0,0 0 26 16,0 0-26-16,0 0 12 0,0 0-12 0,0 0 13 16,0 0-13-16,0 0 10 0,0 0-10 0,0 0 10 15,0 0-10-15,0 0 10 0,0 0-10 0,0 0 10 16,0 0-10-16,0 0 1 0,0 0-1 0,0 0 1 16,0 0-1-16,0 0 3 0,0 0-3 0,0 0 3 15,0 0-3-15,0 0 0 0,0 0 0 0,0 0 0 16,0 0 0-16,0 0 0 0,0 0 0 0,0 0 0 15,0 0 0-15,0 0 1 0,0 0-1 0,0 0 2 16,4 0-2-16,-4 0 0 0,0 0 0 0,0 0 0 16,3 0 0-16,-3 0 1 0,0 0-1 0,0 0 1 15,4 0-1-15,-4 0 3 0,0 0-3 0,0 0 4 0,3 0-4 0,-3 0 2 16,0 0-2-16,0 0 2 0,4 0-2 0,-4 0 5 16,0 0-5-16,0 0 6 0,0 0-6 0,0 0 7 15,0 0-7-15,0 0 7 0,0 0-7 0,0 0 7 16,0 0-7-16,0 0 8 0,0 0-8 0,0 0 3 15,0 0-3-15,0 0 4 0,0 0-4 0,0 0 2 16,0 0-2-16,0 0 2 0,0 0-2 0,0 0 1 16,0 0-1-16,0 0 2 0,0 0-2 0,0 0 0 15,0 0 0-15,0 0 0 0,0 0 0 0,0 0 0 0,0 0 0 16,0 0 1-16,0 0-1 0,0 0 3 0,0 0-3 16,0 0 3-16,0 0-3 0,0 0 2 0,0 0-2 15,0 0 2-15,0 0-2 0,0 0 1 0,0 0-1 16,0 0 2-16,0 0-2 0,0 0 4 0,0 0-4 0,0 0 5 15,0 0-5-15,0 0 2 0,0 0-2 0,0 0 2 16,0 0-2-16,0 0 1 0,0 0-1 0,0 0 2 16,0 0-2-16,0 0 4 0,0 0-4 0,0 0 5 15,0 0-5-15,0 0 0 0,0 0 0 0,0 0 1 16,0 0-1-16,0 0 0 0,0 0 0 0,0 0 0 16,0 0 0-16,0 0-3 0,0 0 3 0,0 0-3 15,0 0 3-15,0 0-21 0,0 0 21 0,0 0-21 16,0 0 21-16,0 0-23 0,0 0 23 0,0 0-22 15,0 0 22-15,0 0-16 0,0 0 16 0,1 5-15 16,3 8 15-16,-4-13-11 0,0 0 11 0,7 24-10 0,0 7 10 16,2 2-17-16,1-1 17 0,-5-9-17 0,-1-8 17 15,-1 2-1-15,2-3 1 0,4 7-1 16,2-4 1-16,1 0 4 0,0-4-4 0,-2-2 5 0,-1-3-5 0,2-6 24 16,1-2-24-16,4-2 25 0,4-8-25 15,3 0 7-15,3-4-7 0,-1 0 8 0,1-1-8 0,-26 15 1 16,0 0-1-16,29-22 2 0,3-7-2 15,-32 29 1-15,0 0-1 0,29-31 2 0,-1-9-2 0,-3 4 3 16,-4 5-3-16,-8 4 4 0,-4 7-4 16,-9 20 10-16,0 0-10 0,5-23 11 0,-1 3-11 0,-4 20 15 15,0 0-15-15,2-19 16 0,-1 7-16 0,-1 12 4 16,0 0-4-16,0-12 4 0,-1 5-4 0,1 7 0 16,0 0 0-16,-4-5 1 0,1 1-1 0,3 4-6 0,0 0 6 15,-2-3-5-15,0 1 5 0,2 2-26 0,0 0 26 16,0 0-26-16,0 0 26 0,0 0-21 0,0 0 21 0,-2 5-21 15,-1 1 21-15,3-6-26 0,0 0 26 0,-4 10-26 16,-1 5 26-16,5-15-4 0,0 0 4 0,0 28-3 16,2 8 3-16,-2-36-33 0,0 0 33 0,3 42-33 15,4 6 33-15,4 0-4 0,1 2 4 16,-1-10-4-16,-1-5 4 0,-10-35-26 0,0 0 26 0,12 47-25 16,4 8 25-16,-16-55-3 0,0 0 3 0,10 60-2 15,1 6 2-15,-3-11-3 0,-1-7 3 0,-3-15-3 16,-4-11 3-16,-2-5-11 0,0-3 11 0,-3 17-11 15,0 8 11-15,5-39 0 0,0 0 0 0,-9 33 0 16,-1-1 0-16,10-32 1 0,0 0-1 0,-12 28 2 16,-2-3-2-16,14-25 5 0,0 0-5 0,-19 21 6 15,-6-4-6-15,25-17 33 0,0 0-33 0,-29 10 33 0,-6-6-33 16,35-4 34-16,0 0-34 0,-35-4 34 16,-4-11-34-16,10-1 37 0,3-4-37 0,3 1 38 0,2-2-38 15,7 3 34-15,6-6-34 0,-1 1 34 0,0 3-34 0,9 20 23 16,0 0-23-16,0-31 24 0,5-2-24 0,-5 33 18 15,0 0-18-15,13-36 18 0,7-3-18 0,-20 39 5 16,0 0-5-16,30-34 5 0,10-1-5 0,-40 35 3 16,0 0-3-16,45-29 4 0,6 2-4 0,-4 0-3 15,0 3 3-15,-10 1-2 0,-10 3 2 0,0-1-55 16,-5-1 55-16,-1-2-55 0,0-4 55 0,-21 28-191 16,0 0 191-16,16-42-191 0,-4-11 191 0,12-43-1260 0</inkml:trace>
  <inkml:trace contextRef="#ctx0" brushRef="#br0" timeOffset="177674.6">26132 8627 460 0,'0'0'0'0,"-6"-7"0"16,-1-8 0-16,7 15-77 0,0 0 77 0,-13-48-76 15,-5-22 76-15,-13-52-152 0</inkml:trace>
  <inkml:trace contextRef="#ctx0" brushRef="#br0" timeOffset="192672.242">16825 3001 348 0,'0'0'0'0,"2"-5"0"16,0-7 0-16,-2 12 26 0,0 0-26 0,3-7 26 16,-3 6-26-16,0 1 55 0,0 0-55 0,0 0 56 15,0 0-56-15,0 0 15 0,0 0-15 0,0 0 16 16,0 5-16-16,0-5 35 0,0 0-35 0,-3 3 36 15,-1 2-36-15,4-5 41 0,0 0-41 0,-8 11 42 16,-3 1-42-16,-6 0 23 0,-4 0-23 0,9-5 24 16,6 1-24-16,6-8 36 0,0 0-36 0,-12 9 37 0,-3 3-37 0,15-12 13 15,0 0-13-15,-14 10 14 0,1 2-14 0,13-12 36 16,0 0-36-16,-14 8 37 0,2 1-37 0,12-9 19 16,0 0-19-16,-15 10 20 0,-3 2-20 0,18-12-66 15,0 0 66-15,-14 9-65 0,4-1 65 0,10-8-58 16,0 0 58-16,-7 7-57 0,3 2 57 0,4-9-12 15,0 0 12-15,-3 7-12 0,3-2 12 0,0-5 6 0,0 0-6 16,0 7 6-16,3 1-6 0,-3-8 57 16,0 0-57-16,9 4 57 0,0-1-57 0,-9-3 70 0,0 0-70 15,8 2 70-15,5 1-70 0,-13-3 71 0,0 0-71 16,10-3 72-16,6 1-72 0,-16 2 61 0,0 0-61 16,15-3 61-16,3-1-61 0,-1 1 59 0,-4 1-59 0,0 2 59 15,0-3-59-15,-13 3 40 0,0 0-40 16,17-4 40-16,4-3-40 0,-21 7 28 0,0 0-28 0,30-5 28 15,1 2-28-15,-31 3 34 0,0 0-34 16,37-5 34-16,-3 1-34 0,-1 4 42 0,1-3-42 0,-14 3 43 16,-6 0-43-16,-1-4 9 0,1 3-9 0,-2 1 9 15,-5 0-9-15,1 0 32 0,1 0-32 0,-4 1 33 16,-5 3-33-16,0-4-8 0,6 0 8 0,-6 0-7 16,3 0 7-16,-3 0-72 0,0 0 72 0,0 0-71 15,0 0 71-15,0 0-139 0,-3-5 139 0,-3 3-138 16,1 0 138-16,5 2-121 0,0 0 121 0,-21-3-121 0,-14 3 121 15,-19 0-682-15</inkml:trace>
  <inkml:trace contextRef="#ctx0" brushRef="#br0" timeOffset="192921.576">16719 3469 583 0,'0'0'0'0,"9"-8"0"0,5-11 0 0,-7 15 88 15,0 11-88-15,-4-3 88 0,6 1-88 0,-9-5 65 16,0 0-65-16,10 10 66 0,8 4-66 0,-18-14 55 0,0 0-55 16,24 10 56-16,9-7-56 0,-33-3 73 0,0 0-73 15,39 0 73-15,6-6-73 0,-45 6 86 0,0 0-86 16,45-12 86-16,4-4-86 0,-49 16 12 0,0 0-12 0,43-20 13 16,1 1-13-16,-44 19-58 0,0 0 58 0,38-24-58 15,-5 0 58-15,-33 24-148 0,0 0 148 0,30-31-147 16,-6-2 147-16,30-32-603 0</inkml:trace>
  <inkml:trace contextRef="#ctx0" brushRef="#br0" timeOffset="193505.32">17567 3043 987 0,'0'0'0'0,"-13"5"0"15,-10 2 0-15,18-7 119 0,6 0-119 0,3-4 120 16,1 4-120-16,4 0 75 0,-4 0-75 0,2-3 75 0,2-1-75 16,-4 3 59-16,0-3-59 0,-1 4 60 0,-1-3-60 15,-3 3 40-15,2 0-40 0,-2 0 41 0,0 0-41 0,0 0 23 16,0 0-23-16,0 0 24 0,0 0-24 16,0 0 12-16,0 0-12 0,0 0 13 0,0 0-13 0,0 0 1 15,0 0-1-15,0 0 2 0,0 3-2 0,0 6-1 16,0-1 1-16,0 14 0 0,0 6 0 0,0-28-17 15,0 0 17-15,2 36-16 0,3 3 16 0,-5-39-17 16,0 0 17-16,7 33-17 0,2 1 17 0,-9-34 0 16,0 0 0-16,15 24 0 0,6-5 0 0,-21-19-2 0,0 0 2 15,28 0-1-15,2-15 1 0,-30 15 0 16,0 0 0-16,29-24 0 0,4-14 0 0,-33 38 9 16,0 0-9-16,28-36 10 0,-2-9-10 0,-26 45 40 15,0 0-40-15,19-46 40 0,-8 2-40 0,-11 44 31 0,0 0-31 16,7-50 31-16,-7-2-31 0,0 52 22 0,0 0-22 0,-5-44 23 15,-4 1-23-15,9 43 29 0,0 0-29 0,-9-31 29 16,2 11-29-16,7 20 2 0,0 0-2 0,-8-19 3 16,-1 10-3-16,9 9-2 0,0 0 2 0,-5-7-1 15,1 4 1-15,4 3-28 0,0 0 28 0,-7 19-28 16,2 8 28-16,5-27-43 0,0 0 43 0,2 43-43 16,8 8 43-16,-10-51-40 0,0 0 40 0,14 60-39 15,10 11 39-15,-24-71-41 0,0 0 41 0,25 87-40 16,6 18 40-16,-10-27-17 0,0-11 17 0,-12-27-17 15,-6-23 17-15,-1 7-3 0,-2-5 3 0,-2 8-2 16,-1 4 2-16,3-31 1 0,0 0-1 0,-12 29 2 0,-4 5-2 16,16-34 7-16,0 0-7 0,-30 28 8 0,-10 1-8 15,40-29-123-15,0 0 123 0,-52 19-122 0,-11-4 122 16,63-15-117-16,0 0 117 0,-115 31-751 0,230-62 751 0</inkml:trace>
  <inkml:trace contextRef="#ctx0" brushRef="#br0" timeOffset="198285.493">16705 11651 1020 0,'0'0'0'0,"0"0"-123"0,0 0 123 0,0 0-123 15,-3-5 123-15,3 5 47 0,0 0-47 0,0 0 47 0,0 0-47 16,0 0 86-16,0 0-86 0,0 0 86 0,0 0-86 15,0 0 66-15,-2-4-66 0,2 4 67 0,-2-3-67 16,2 3 93-16,-2-5-93 0,2 1 94 0,-5 1-94 0,2-4 57 16,-6 2-57-16,0 2 57 0,2-3-57 0,7 6 30 15,0 0-30-15,-26-6 30 0,-9-1-30 0,35 7 34 16,0 0-34-16,-47-5 35 0,-7-1-35 0,-1 6 12 16,1 2-12-16,15-2 13 0,13 0-13 0,26 0 29 15,0 0-29-15,-56 5 29 0,-12 6-29 0,68-11 2 16,0 0-2-16,-85 18 2 0,-11 10-2 0,96-28 7 15,0 0-7-15,-80 32 7 0,10 1-7 0,70-33 8 16,0 0-8-16,-59 34 8 0,17 0-8 16,42-34 0-16,0 0 0 0,-34 33 1 0,13-6-1 0,0 1-2 0,8-2 2 15,5-1-1-15,8-6 1 0,0 14-12 0,3-1 12 0,6 9-12 16,3 4 12-16,-12-45-26 0,0 0 26 16,21 55-26-16,7 8 26 0,0-8-7 0,1-9 7 0,3-6-6 15,1-8 6-15,-33-32-10 0,0 0 10 0,59 27-10 16,18 1 10-16,-25-20-34 0,-7-8 34 15,-3-5-33-15,-4-8 33 0,-38 13-9 0,0 0 9 0,60-42-9 16,9-24 9-16,-69 66-6 0,0 0 6 0,67-77-6 16,-6-16 6-16,-61 93-4 0,0 0 4 0,54-98-4 15,-9-13 4-15,-10 15 6 0,-9 4-6 0,-10 13 6 16,-6 9-6-16,-10 70 35 0,0 0-35 0,7-89 36 16,-4-13-36-16,-3 20 5 0,-3 7-5 0,3 15 6 15,0 10-6-15,-2 13 42 0,0 9-42 0,-1 4 42 0,1 7-42 16,2 17 36-16,0 0-36 0,-2-19 37 0,1 2-37 15,1 17 32-15,0 0-32 0,0-10 33 0,-4-2-33 16,4 12 33-16,0 0-33 0,-1-7 34 0,-3 3-34 16,4 4 7-16,0 0-7 0,-3-1 8 0,1 1-8 15,2 0 2-15,0 0-2 0,-7 12 2 0,-2 5-2 0,9-17-1 16,0 0 1-16,-5 38 0 0,1 10 0 0,4-48-1 16,0 0 1-16,4 73-1 0,3 21 1 0,-7-94 0 15,0 0 0-15,14 136 0 0,5 33 0 0,-7-32-2 16,-3-12 2-16,3-22-1 0,2-24 1 0,-14-79-1 15,0 0 1-15,16 79-1 0,-1-12 1 16,-15-67-1-16,0 0 1 0,18 51-1 0,1-17 1 0,-19-34 0 16,0 0 0-16,17 21 0 0,3-19 0 0,-20-2-1 15,0 0 1-15,17-9 0 0,-5-15 0 0,-12 24-1 0,0 0 1 16,14-34 0-16,-2-14 0 0,-12 48-2 0,0 0 2 16,7-53-2-16,-2-11 2 0,-5 64 0 0,0 0 0 0,0-84 0 15,-5-18 0-15,5 102-5 0,0 0 5 0,-3-88-5 16,-4 1 5-16,7 87-3 0,0 0 3 0,-4-65-3 15,4 15 3-15,0 50 0 0,0 0 0 0,0-34 1 16,2 18-1-16,-2 16 21 0,0 0-21 0,2-15 21 16,1 10-21-16,-3 5 25 0,0 0-25 0,0-4 26 15,4 4-26-15,-4 0 3 0,0 0-3 0,5 2 4 16,2 5-4-16,-7-7 1 0,0 0-1 0,16 27 1 16,6 11-1-16,-22-38-35 0,0 0 35 0,30 62-34 15,5 20 34-15,3 16-7 0,2 10 7 0,-7-16-7 16,0-11 7-16,-33-81-14 0,0 0 14 0,30 73-13 15,0-6 13-15,-30-67-10 0,0 0 10 0,33 51-9 0,3-13 9 16,-36-38-1-16,0 0 1 0,30 21-1 16,-2-21 1-16,-28 0 5 0,0 0-5 0,24-9 5 0,2-13-5 15,-26 22 34-15,0 0-34 0,18-33 34 0,-3-13-34 0,-15 46 18 16,0 0-18-16,9-50 19 0,-4-8-19 16,-5 58 19-16,0 0-19 0,-3-80 20 0,-6-18-20 0,9 98 26 15,0 0-26-15,-7-86 26 0,-2 2-26 0,9 84 31 16,0 0-31-16,-5-61 31 0,2 13-31 0,3 48 36 15,0 0-36-15,3-29 37 0,4 10-37 0,-7 19 33 16,0 0-33-16,9-12 33 0,1 7-33 0,-10 5 22 16,0 0-22-16,16-2 23 0,5 4-23 0,0 1 5 0,1 0-5 15,-4 3 6-15,-2-5-6 0,-1 4-8 0,3 2 8 16,-1-2-8-16,1 1 8 0,-3-3-80 0,3 0 80 0,-4-1-80 16,-1 0 80-16,0-2-153 0,-1 0 153 0,2 0-152 15,0 0 152-15,-14 0-153 0,0 0 153 0,14 2-152 16,-4 1 152-16,15-1-1045 0</inkml:trace>
  <inkml:trace contextRef="#ctx0" brushRef="#br0" timeOffset="198586.208">18130 11720 1423 0,'0'0'0'0,"-9"-2"0"0,-1-3 0 16,10 5 155-16,0 0-155 0,3-2 156 0,10 2-156 15,-13 0 120-15,0 0-120 0,15 0 121 0,5-2-121 0,-20 2 54 16,0 0-54-16,24 0 55 0,6-1-55 0,-30 1 3 16,0 0-3-16,29 0 3 0,3-2-3 0,-32 2-5 15,0 0 5-15,27 0-5 0,3-4 5 0,-30 4-68 16,0 0 68-16,21-1-68 0,-2-3 68 0,-19 4-99 15,0 0 99-15,16-1-98 0,-4-1 98 0,-12 2-179 16,0 0 179-16,9-4-179 16,-1 1 179-16,-8 3-177 0,0 0 177 0,0-5-177 0,-7-2 177 0,2-5-672 15</inkml:trace>
  <inkml:trace contextRef="#ctx0" brushRef="#br0" timeOffset="198779.678">18062 12110 1099 0,'0'0'0'0,"9"5"0"15,8 6 0-15,-17-11 126 0,0 0-126 0,21 8 126 16,9 1-126-16,-30-9 70 0,0 0-70 0,38 3 71 16,2-3-71-16,0-3-58 0,0-9 58 0,-3 1-57 15,-7-1 57-15,-30 12-227 0,0 0 227 0,27-24-227 16,1-8 227-16,25-23-576 0</inkml:trace>
  <inkml:trace contextRef="#ctx0" brushRef="#br0" timeOffset="199800.514">19090 11512 964 0,'0'0'0'0,"7"-3"0"0,7-9 0 0,-14 12 145 15,0 0-145-15,5-4 146 0,0-2-146 0,-5 6 130 0,0 0-130 16,4-2 130-16,-4 0-130 0,0 2 95 16,0 0-95-16,0 0 96 0,-5 0-96 0,5 0 54 0,0 0-54 15,-6-2 55-15,3-3-55 0,3 5 40 0,0 0-40 0,-5-10 40 16,5-2-40-16,0 12 18 0,0 0-18 15,5-19 18-15,5-1-18 0,-10 20 12 0,0 0-12 0,16-21 13 16,5 2-13-16,-21 19 4 0,0 0-4 0,21-15 4 16,2 6-4-16,-23 9 13 0,0 0-13 0,24-2 13 15,4 8-13-15,-28-6 0 0,0 0 0 0,26 12 1 16,0 5-1-16,-5 3 0 0,-4 6 0 0,-4-11 1 16,-5-1-1-16,1 3 3 0,-4 2-3 0,-1 2 3 15,-3 1-3-15,-1-22 1 0,0 0-1 0,-1 34 2 16,-6 9-2-16,7-43 1 0,0 0-1 0,-14 46 2 15,-4 4-2-15,18-50-4 0,0 0 4 0,-27 51-3 16,-7 4 3-16,34-55-9 0,0 0 9 0,-36 52-8 16,-11-3 8-16,8-9-26 0,-1-6 26 0,16-12-25 15,12-10 25-15,12-12-13 0,0 0 13 0,-25 19-12 0,-4 0 12 16,29-19-5-16,0 0 5 0,-23 14-5 0,6-4 5 16,17-10-4-16,0 0 4 0,-14 5-3 0,3-7 3 15,3-1 0-15,2-7 0 0,5-2 0 0,2-6 0 0,3 1 0 16,3 0 0-16,2 0 1 0,3-2-1 0,2 2 4 15,1 2-4-15,1-1 4 0,0 1-4 0,-16 15 3 16,0 0-3-16,24-12 3 0,9 0-3 0,-33 12-1 16,0 0 1-16,39-9 0 0,2 8 0 0,-41 1-8 15,0 0 8-15,44 3-7 0,1 6 7 0,-5 4-5 0,-3 1 5 16,-6 0-4-16,-3-2 4 0,-28-12-8 0,0 0 8 16,31 13-7-16,4-1 7 0,-35-12-23 0,0 0 23 15,37 11-22-15,1-5 22 0,-38-6-43 0,0 0 43 0,33 2-42 16,0-7 42-16,-33 5-178 0,0 0 178 0,27-21-178 15,-7-13 178-15,28-21-928 0</inkml:trace>
  <inkml:trace contextRef="#ctx0" brushRef="#br0" timeOffset="200150.659">19750 11192 1087 0,'0'0'0'0,"-5"14"0"16,-5 10 0-16,6-18 102 0,4-4-102 0,0-2 103 16,7-7-103-16,-2 6 76 0,-5-5-76 0,0 6 77 0,4-3-77 15,-4 3 36-15,0 0-36 0,0 0 37 0,0 0-37 0,0 0 1 16,0 0-1-16,0 0 1 0,0 0-1 16,0 0 9-16,0 0-9 0,0 0 10 0,0 0-10 0,0 0 39 15,0 0-39-15,0 0 40 0,2 5-40 0,-2-5 11 16,0 0-11-16,7 22 11 0,1 14-11 0,-3 4 13 15,4 4-13-15,0 4 14 16,0 2-14-16,-9-50 34 0,0 0-34 0,8 62 35 0,1 10-35 0,-9-72 1 16,0 0-1-16,5 66 2 0,0 1-2 0,1-14 6 15,-3-8-6-15,1-13 6 0,1-9-6 0,-5-3-45 16,0-6 45-16,2-4-45 0,1-8 45 0,-3-2-157 0,0 0 157 16,2-9-156-16,0-11 156 0,-2 20-140 0,0 0 140 15,-4-31-140-15,-5-12 140 0,-3-29-706 0</inkml:trace>
  <inkml:trace contextRef="#ctx0" brushRef="#br0" timeOffset="200465.384">19480 11185 774 0,'0'0'0'0,"12"10"0"15,8 9 0-15,-13-14 85 0,-4-3-85 0,-3-2 86 16,4 3-86-16,-4-3 80 0,0 0-80 0,0 0 80 15,0 0-80-15,0 0 71 0,0 0-71 0,8 6 72 16,8-1-72-16,-16-5 63 0,0 0-63 0,30 3 64 16,13 1-64-16,-43-4 97 0,0 0-97 0,47-6 97 15,9 0-97-15,-9-3 60 0,-3-1-60 0,1 1 61 0,-5-3-61 16,-40 12 33-16,0 0-33 0,47-12 33 0,5-3-33 16,-52 15 27-16,0 0-27 0,49-12 27 15,1 0-27-15,-8 3 3 0,-9 4-3 0,-5 0 4 0,-7 0-4 0,-5 1-17 16,-6 4 17-16,-4-3-17 0,-5 3 17 0,3 3-108 15,-2-3 108-15,-2 0-107 0,0 0 107 0,0 0-160 16,0 0 160-16,-14 12-160 0,-11 9 160 0,25-21-123 16,0 0 123-16,-22 19-123 0,-8 1 123 0,-26 20-661 15</inkml:trace>
  <inkml:trace contextRef="#ctx0" brushRef="#br0" timeOffset="200815.448">19905 11269 617 0,'0'0'0'0,"11"-3"0"16,8 1 0-16,-19 2 108 0,0 0-108 0,7-2 108 15,-7 2-108-15,0 0 105 0,0 0-105 16,0 0 105-16,-4 2-105 0,4-2 94 0,0 0-94 0,0 0 95 16,-5 2-95-16,5-2 79 0,0 0-79 0,-3 3 80 15,3-3-80-15,0 0 74 0,0 0-74 0,-5 0 75 16,3 0-75-16,2 0 62 0,0 0-62 0,0 0 62 15,-4 2-62-15,4-2 47 0,0 0-47 0,0 3 48 16,2 4-48-16,-2-7 49 0,0 0-49 0,5 21 49 16,4 8-49-16,-9-29 30 0,0 0-30 0,10 44 30 15,4 11-30-15,-14-55 24 0,0 0-24 0,14 60 25 0,4 10-25 16,-18-70 16-16,0 0-16 0,15 70 17 0,1 2-17 16,-16-72 18-16,0 0-18 0,14 71 18 0,-5-1-18 15,-9-70 0-15,0 0 0 0,7 43 0 0,-2-18 0 0,-5-25-79 16,0 0 79-16,3 21-78 0,-1-11 78 0,-2-10-141 15,0 0 141-15,7-17-141 0,2-21 141 0,8-16-1102 16</inkml:trace>
  <inkml:trace contextRef="#ctx0" brushRef="#br0" timeOffset="200997.96">20480 11733 1255 0,'0'0'0'0,"2"7"0"16,3 10 0-16,-5-17-20 0,0 0 20 0,4 7-19 15,1 2 19-15,-5-9-128 0,0 0 128 0,9 13-720 16,-18-26 720-16</inkml:trace>
  <inkml:trace contextRef="#ctx0" brushRef="#br0" timeOffset="203414.14">20935 11190 147 0,'0'0'0'0,"2"4"0"16,3 4 0-16,-5-8 68 0,0 0-68 0,0 0 69 15,3 0-69-15,-3 0 79 0,0 0-79 0,0 0 80 16,2-5-80-16,-2 5 75 0,0 0-75 0,0-3 75 16,0-1-75-16,0 4 69 0,0 0-69 0,0-3 69 0,0 1-69 15,0 2 66-15,0 0-66 0,0 0 66 0,-2-5-66 16,2 5 64-16,0 0-64 0,0 0 64 0,-1-2-64 15,1 2 64-15,0 0-64 0,0 0 64 0,-4-3-64 0,4 3 64 16,0 0-64-16,0 0 64 0,0 0-64 0,0 0 42 16,0 0-42-16,0 0 42 0,0 0-42 0,0 0 53 15,0 0-53-15,0 0 54 0,-3 0-54 0,3 0 48 16,0 0-48-16,0 0 49 0,0 0-49 0,0 0 48 16,0 0-48-16,0 0 48 0,0 0-48 0,0 0 42 15,0 0-42-15,0 0 43 0,0 0-43 0,0 0 35 16,0 0-35-16,0 0 36 0,0 0-36 0,0 0 34 15,0 0-34-15,0 0 34 0,0 0-34 0,0 0 32 16,0 0-32-16,0 0 32 0,5 0-32 0,-5 0 7 16,0 0-7-16,5 3 8 0,2-3-8 0,-7 0 19 0,0 0-19 15,12 5 20-15,4 2-20 0,-16-7 8 0,0 0-8 0,17 12 8 16,4 0-8-16,-21-12 24 0,0 0-24 0,25 21 25 16,8 6-25-16,-33-27 12 0,0 0-12 0,29 34 13 15,3 1-13-15,-1 1 10 0,2 0-10 0,-3 0 10 16,-1-2-10-16,-29-34 1 0,0 0-1 0,39 38 2 15,1-1-2-15,-40-37 0 16,0 0 0-16,49 40 0 0,5 1 0 0,-54-41 3 0,0 0-3 0,61 49 3 16,7 1-3-16,-68-50-1 0,0 0 1 0,47 34 0 15,-13-11 0-15,-34-23-22 0,0 0 22 0,28 18-22 16,-9-6 22-16,-19-12-89 0,0 0 89 0,16 11-88 16,-4-6 88-16,-12-5-217 0,0 0 217 0,-8-7-217 15,-13-8 217-15,21 15-133 0,0 0 133 0,-32-24-133 16,-11-7 133-16,-32-24-785 0</inkml:trace>
  <inkml:trace contextRef="#ctx0" brushRef="#br0" timeOffset="203797.637">21512 11130 1020 0,'0'0'0'15,"-4"-2"0"-15,-1 1 0 0,5 1 129 0,0 0-129 0,0 0 129 16,-4-2-129-16,4 2 78 0,0 0-78 16,0 0 79-16,0 0-79 0,0 0 39 0,0 0-39 15,-3 5 39-15,-6 4-39 0,9-9 47 16,0 0-47-16,-17 24 48 0,-9 12-48 0,26-36 43 0,0 0-43 0,-25 44 44 15,-4 9-44-15,1 0 58 0,2 2-58 0,8-17 59 16,8-17-59-16,10-21 51 0,0 0-51 0,-19 46 52 16,-2 9-52-16,21-55 32 0,0 0-32 0,-18 48 33 15,3-4-33-15,15-44 16 0,0 0-16 0,-11 38 17 16,-1-7-17-16,12-31 29 0,0 0-29 0,-9 24 29 16,4-9-29-16,5-15 0 0,0 0 0 0,-3 12 0 15,3-3 0-15,0-9-91 0,0 0 91 0,-4 6-91 16,2 0 91-16,2-6-171 0,0 0 171 0,-12-9-171 15,-9-5 171-15,-12-6-1058 0</inkml:trace>
  <inkml:trace contextRef="#ctx0" brushRef="#br0" timeOffset="204012.243">22125 11639 1233 0,'0'0'0'15,"-9"-7"0"-15,-3-1 0 0,10 4-84 0,6 4 84 16,-1 0-83-16,4 0 83 0,-7 0-108 0,0 0 108 0,4-24-107 16,-8-17 107-16,4-24-552 0</inkml:trace>
  <inkml:trace contextRef="#ctx0" brushRef="#br0" timeOffset="205011.696">22456 11183 1076 0,'0'0'0'0,"-5"-1"0"16,-8-3 0-16,13 4 67 0,0 0-67 0,-3-8 68 0,5-3-68 16,-2 11 10-16,0 0-10 0,-2-8 10 0,0-4-10 15,2 12-1-15,0 0 1 0,-3-16-1 0,-1 1 1 0,4 15-37 16,0 0 37-16,-5-12-37 0,-4-3 37 0,9 15 8 16,0 0-8-16,-7-9 9 0,-1-3-9 0,8 12 65 15,0 0-65-15,-6-9 65 0,-2 3-65 0,8 6 59 16,0 0-59-16,-6-9 60 0,5 2-60 15,1 7 47-15,0 0-47 0,-4-3 48 16,2-1-48-16,2 4 61 0,0 0-61 0,0 0 62 0,-3-3-62 0,3 3 33 0,0 0-33 16,0 0 34-16,0 0-34 0,0 0 16 0,0 0-16 15,0 0 17-15,0 0-17 0,0 0 2 0,0 0-2 16,2 3 3-16,-1 4-3 0,-1-7 19 16,0 0-19-16,7 19 20 0,4 8-20 0,-11-27 6 0,0 0-6 15,12 43 7-15,4 14-7 0,-2-2 0 16,-6 1 0-16,5-6 0 0,-3-7 0 0,-1-4 1 0,1-3-1 0,-1-5 1 15,3-7-1-15,-1 0 13 0,-1-5-13 16,6-6 14-16,3-2-14 0,-7-5 9 0,0-4-9 0,4-2 9 16,3-5-9-16,-19 5 25 0,0 0-25 0,24-14 26 15,6-6-26-15,-30 20 12 0,0 0-12 0,30-29 13 16,1-9-13-16,-31 38 52 0,0 0-52 0,30-45 52 16,-1-6-52-16,-29 51 44 0,0 0-44 0,21-51 45 15,-5-4-45-15,-16 55 19 0,0 0-19 0,12-52 20 16,-5 3-20-16,-7 49 32 0,0 0-32 0,5-45 32 15,-1 6-32-15,-4 39 0 0,0 0 0 0,0-31 0 0,-2 5 0 16,2 26 0-16,0 0 0 0,-3-20 1 16,-1 6-1-16,4 14 3 0,0 0-3 0,-3-10 3 0,-3 5-3 15,6 5 1-15,0 0-1 0,-5-6 2 0,2 5-2 0,3 1 0 16,0 0 0-16,-6 0 0 0,3 0 0 16,3 0 0-16,0 0 0 0,0 0 0 0,0 0 0 0,0 0-9 15,0 0 9-15,3 3-9 0,4 6 9 0,-7-9-40 16,0 0 40-16,11 15-40 0,6 9 40 15,-17-24-30-15,0 0 30 0,14 34-30 0,2 9 30 0,-16-43-24 16,0 0 24-16,16 53-23 0,1 9 23 0,-1-2-18 16,3-2 18-16,-7-3-18 0,2-2 18 0,-14-53-18 15,0 0 18-15,17 74-18 0,4 8 18 0,-21-82-34 16,0 0 34-16,14 81-33 0,-3-1 33 0,-10-27 0 0,-2-19 0 16,1-10 0-16,0-12 0 0,-4 4-1 0,1-4 1 15,-4 5 0-15,0 0 0 0,-2 4 1 0,-1-1-1 16,4-6 2-16,5-6-2 0,-8 1 28 0,-3 0-28 0,8-6 28 15,8-3-28-15,-4 0 6 0,0 0-6 0,-21 0 6 16,-12-2-6-16,33 2 11 0,0 0-11 0,-33-3 11 16,-4-1-11-16,37 4 25 0,0 0-25 0,-40-15 26 15,-2-4-26-15,6 0 35 0,4-1-35 16,8 3 36-16,5 1-36 0,19 16 21 0,0 0-21 0,-14-22 21 16,0 0-21-16,14 22 11 0,0 0-11 0,-7-23 11 15,-2 1-11-15,9 22 29 0,0 0-29 0,2-26 29 16,7-1-29-16,-9 27 1 0,0 0-1 0,15-26 2 15,10-1-2-15,-25 27 6 0,0 0-6 0,27-24 6 16,5 0-6-16,-32 24 8 0,0 0-8 0,35-21 8 16,1 6-8-16,-36 15-2 0,0 0 2 0,33-17-1 15,-3 1 1-15,-6 4-75 0,-4 6 75 0,-5-5-74 0,-4 6 74 0,-1-5-207 16,1 1 207-16,-6-4-207 0,-5-3 207 16,0 16-153-16,0 0 153 0,-9-19-152 0,-7-5 152 0,-8-22-935 15</inkml:trace>
  <inkml:trace contextRef="#ctx0" brushRef="#br0" timeOffset="205224.128">23574 11439 1569 0,'0'0'0'0,"5"0"0"0,-1 0 0 0,1 3 87 0,0-3-87 0,-1 0 87 16,-1 0-87-16,-3 0-117 0,0 0 117 0,-1-5-116 16,-5-5 116-16,6 10-175 0,0 0 175 0,-10-28-175 15,-6-11 175-15,-10-31-767 0</inkml:trace>
  <inkml:trace contextRef="#ctx0" brushRef="#br0" timeOffset="206510.613">24336 11048 1076 0,'0'0'0'0,"-4"-2"0"0,1-3 0 0,3 5 135 16,0-3-135-16,0 3 135 0,3-2-135 0,-3 2 66 15,2-3-66-15,-2 3 66 0,0-4-66 0,-2-1 13 16,-1 2-13-16,-4-1 13 0,-2-1-13 0,9 5-2 0,0 0 2 16,-19-5-1-16,-9-2 1 0,28 7-4 0,0 0 4 15,-30-7-3-15,-3 0 3 0,33 7 4 0,0 0-4 0,-29-7 5 16,-6 2-5-16,35 5 39 0,0 0-39 0,-33-5 40 15,3-2-40-15,30 7 6 0,0 0-6 0,-33-3 7 16,3 1-7-16,30 2 32 0,0 0-32 0,-24 0 32 16,3 4-32-16,4 1 34 0,1 3-34 0,0 13 34 15,-1 6-34-15,6 4 6 0,4 5-6 0,4 2 7 16,-1 3-7-16,4-41 20 16,0 0-20-16,4 50 20 0,6 1-20 0,-10-51 3 0,0 0-3 0,14 51 4 15,4-4-4-15,1-10 7 0,3-8-7 0,1-5 7 16,0-8-7-16,-23-16 0 0,0 0 0 0,38 5 1 15,9-12-1-15,-47 7 0 0,0 0 0 0,49-17 1 16,3-10-1-16,-52 27 19 0,0 0-19 0,45-38 20 16,-1-10-20-16,-13 5 32 0,-6-1-32 0,-3 4 33 0,-4 1-33 15,-18 39 2-15,0 0-2 0,14-52 2 16,-5-6-2-16,-9 58 23 0,0 0-23 0,3-75 24 0,-8-19-24 16,-2 20 0-16,-2 7 0 0,0 19 0 0,-1 16 0 0,10 32-2 15,0 0 2-15,-14-43-1 0,-3 0 1 16,17 43-11-16,0 0 11 0,-21-41-11 0,-4 0 11 0,25 41-10 15,0 0 10-15,-19-29-9 0,3 3 9 0,16 26-16 16,0 0 16-16,-12-17-15 0,2 5 15 0,10 12-9 16,0 0 9-16,-9-11-8 0,4 6 8 0,5 5-4 15,0 0 4-15,-7 16-3 0,0 15 3 0,7-31-7 16,0 0 7-16,-2 41-7 0,2 13 7 0,0-54-7 0,0 0 7 16,5 66-7-16,6 9 7 0,-1 12-1 15,4 8 1-15,0-24 0 0,0-9 0 0,-5-17-14 0,-2-11 14 16,5-3-13-16,5-4 13 0,-17-27 1 0,0 0-1 15,23 29 2-15,0 2-2 0,-23-31 4 0,0 0-4 16,35 19 5-16,8-5-5 0,-43-14 0 0,0 0 0 16,49 7 1-16,8-13-1 0,-8 0 14 0,-2-6-14 15,-7 0 15-15,-3-2-15 0,-6 0 49 0,-5-1-49 0,-3-4 49 16,-4-2-49-16,-1 3 44 0,-5-1-44 0,3-2 44 16,-2 1-44-16,-14 20 53 0,0 0-53 0,14-28 54 15,-2-3-54-15,-12 31 38 0,0 0-38 0,11-31 39 16,-4-1-39-16,-7 32 35 0,0 0-35 0,5-24 35 15,-2-2-35-15,-3 26 15 0,0 0-15 0,2-17 15 16,0 5-15-16,-2 12 6 0,0 0-6 0,0-12 6 16,-2 7-6-16,2 5 0 0,0 0 0 0,-2-3 0 15,2 3 0-15,0 0-17 0,0 0 17 0,-1 13-17 0,-3 13 17 16,2 5-28-16,1 5 28 0,1 0-28 0,0-5 28 0,1 6-32 16,3 4 32-16,-1-3-32 0,1 0 32 15,-4-38-20-15,0 0 20 0,7 41-20 0,3 2 20 0,-10-43-19 16,0 0 19-16,19 36-18 0,4-4 18 0,-23-32-10 15,0 0 10-15,24 22-10 0,4-10 10 16,-28-12-5-16,0 0 5 0,32 2-4 0,-1-12 4 0,-31 10-3 16,0 0 3-16,28-15-3 0,-9-9 3 0,0 3 7 15,-5 0-7-15,-2 3 8 0,-1-6-8 0,-6 0 10 16,-1-4-10-16,-4 2 11 0,-4-1-11 0,4 27 5 16,0 0-5-16,-5-32 5 0,0-8-5 0,5 40 7 0,0 0-7 15,-13-39 8-15,-2-4-8 0,15 43 3 0,0 0-3 16,-11-33 3-16,3 8-3 0,8 25 5 0,0 0-5 0,-7-21 5 15,1 7-5-15,6 14 7 0,0 0-7 0,-5-10 7 16,2 5-7-16,3 5 0 0,0 0 0 0,5 14 0 16,7 17 0-16,2-1-6 0,3 10 6 0,-3-1-5 15,-1 6 5-15,-13-45-34 0,0 0 34 0,14 58-34 16,1 9 34-16,-15-67-11 0,0 0 11 0,18 84-10 16,3 17 10-16,-1-19-13 0,-4-10 13 0,-9-26-12 15,-5-22 12-15,-2-24-1 0,0 0 1 0,0 43-1 16,-4 5 1-16,4-48 9 0,0 0-9 0,-5 43 9 15,-2-2-9-15,7-41 28 0,0 0-28 0,-21 39 28 16,-8-1-28-16,29-38 2 0,0 0-2 0,-44 29 3 16,-12-8-3-16,56-21-51 0,0 0 51 0,-76 8-51 15,-20-9 51-15,96 1-180 0,0 0 180 0,-89-24-180 16,0-19 180-16,89 43-112 0,0 0 112 0,-64-67-112 0,13-20 112 16,-64-68-976-16</inkml:trace>
  <inkml:trace contextRef="#ctx0" brushRef="#br0" timeOffset="207027.475">27039 11069 807 0,'0'0'0'0,"6"-12"0"15,2-9 0-15,-8 14 112 0,-3 4-112 0,3-1 112 0,0 1-112 16,0 3 92-16,-4-2-92 0,4 2 93 0,-5 0-93 16,2 0 77-16,-1 0-77 0,1 0 78 0,-1 0-78 15,1-3 94-15,1-1-94 0,2 1 94 0,2-2-94 16,-2 5 69-16,0 0-69 0,8-7 70 0,6-2-70 0,-14 9 62 15,0 0-62-15,28-8 63 0,10-3-63 0,-38 11 21 16,0 0-21-16,49-6 21 0,11 0-21 16,-60 6 22-16,0 0-22 0,60-1 22 0,7-3-22 15,-67 4 1-15,0 0-1 0,61-3 1 0,-4-1-1 0,-57 4-17 16,0 0 17-16,49-3-17 0,-7-2 17 0,-42 5-91 16,0 0 91-16,33-4-90 0,-9-1 90 0,-24 5-184 15,0 0 184-15,11-15-184 0,-15-7 184 0,11-16-890 16</inkml:trace>
  <inkml:trace contextRef="#ctx0" brushRef="#br0" timeOffset="207276.971">27360 10596 707 0,'0'0'0'16,"9"12"0"-16,6 5 0 0,-15-17 61 0,0 0-61 0,11 10 62 16,-1-5-62-16,2 4 82 0,4 1-82 0,1 2 83 15,4 4-83-15,-21-16 80 0,0 0-80 0,27 17 81 16,6 5-81-16,-33-22 55 0,0 0-55 0,40 24 56 15,5 3-56-15,-45-27 40 0,0 0-40 0,45 24 41 16,1 4-41-16,-46-28 47 0,0 0-47 0,36 24 48 16,-3-4-48-16,-33-20 11 0,0 0-11 0,23 21 11 15,-9-4-11-15,-14-17 13 0,0 0-13 0,-7 29 14 16,-16 9-14-16,-5-6-50 0,-10-1 50 0,17-10-49 16,7-9 49-16,-7 3-175 0,-1-1 175 0,-6 1-174 0,-5 2 174 15,33-17-150-15,0 0 150 0,-33 7-149 0,-4-5 149 16,-33 6-462-16</inkml:trace>
  <inkml:trace contextRef="#ctx0" brushRef="#br0" timeOffset="207625.685">28572 10349 1009 0,'0'0'0'0,"2"7"0"0,0-2 0 0,-2-5 133 16,0 0-133-16,5 10 133 0,2-1-133 0,-7-9 107 0,0 0-107 15,5 5 108-15,2 2-108 0,-7-7 84 0,0 0-84 0,5 5 85 16,-1-3-85-16,-4-2 38 0,0 0-38 16,3 1 38-16,3 1-38 0,-6-2 27 0,0 0-27 0,12 9 27 15,7-2-27-15,-19-7 4 0,0 0-4 0,31 22 5 16,9 12-5-16,-1-1 4 0,-1 4-4 0,-3 1 4 15,-2 1-4-15,-33-39 0 0,0 0 0 16,35 47 1-16,1 6-1 0,-36-53-1 0,0 0 1 0,46 67 0 16,8 10 0-16,-54-77-45 0,0 0 45 0,47 58-45 15,0-8 45-15,-47-50-127 0,0 0 127 0,35 27-127 16,-9-17 127-16,-26-10-188 0,0 0 188 0,24-8-188 16,-3-16 188-16,24-12-708 0</inkml:trace>
  <inkml:trace contextRef="#ctx0" brushRef="#br0" timeOffset="207881.007">29158 10274 438 0,'0'0'0'0,"1"15"0"0,5 6 0 0,-6-21 72 16,0 0-72-16,-7 0 72 0,-5-9-72 0,12 9 94 16,0 0-94-16,-11-9 95 0,1 1-95 0,10 8 159 15,0 0-159-15,-21 5 160 0,-7 10-160 0,28-15 162 16,0 0-162-16,-32 28 162 0,-4 15-162 0,3 1 82 0,0 4-82 15,5-7 83-15,3-1-83 0,25-40 56 0,0 0-56 0,-45 68 57 16,-11 21-57-16,56-89 10 0,0 0-10 16,-54 83 11-16,0 1-11 0,11-25 0 0,8-12 0 0,18-20 0 15,13-22 0-15,4-5-55 0,0 0 55 0,-3 7-54 16,3-5 54-16,0-2-137 0,0 0 137 0,14-19-136 16,12-15 136-16,14-19-905 0</inkml:trace>
  <inkml:trace contextRef="#ctx0" brushRef="#br0" timeOffset="208227.078">29442 10548 1468 0,'0'0'0'0,"-6"-4"0"0,-4-3 0 0,10 7 177 16,0 0-177-16,0-3 177 0,7 1-177 0,-7 2 116 15,0 0-116-15,9-1 117 0,1-1-117 0,-10 2 61 16,0 0-61-16,19 0 62 0,7-4-62 0,-26 4 3 16,0 0-3-16,34-3 4 0,6 0-4 0,-40 3 0 15,0 0 0-15,41-2 1 0,6 2-1 0,-47 0 0 16,0 0 0-16,44 0 0 0,1 2 0 0,-45-2-7 15,0 0 7-15,42-2-7 0,-4-2 7 0,-38 4-68 0,0 0 68 16,34-5-67-16,-5-2 67 0,-29 7-93 16,0 0 93-16,23-8-92 0,-6 4 92 0,-17 4-182 15,0 0 182-15,11-8-182 0,-6 1 182 0,11-10-1011 0</inkml:trace>
  <inkml:trace contextRef="#ctx0" brushRef="#br0" timeOffset="208442.503">29541 10710 740 0,'0'0'0'0,"17"-12"0"16,11-8 0-16,-28 20 59 0,0 0-59 0,4 9 60 16,-15 9-60-16,11-18 62 0,0 0-62 0,-5 16 62 15,0 1-62-15,5-17 70 0,0 0-70 0,3 12 70 16,8-2-70-16,-11-10 56 0,0 0-56 0,19 5 56 0,7-5-56 16,0 0 45-16,2-7-45 0,-2 2 46 15,2-5-46-15,-2 0-27 0,-1-4 27 0,3 0-27 0,1 1 27 16,-29 13-89-16,0 0 89 0,42-16-88 0,7-1 88 15,-49 17-129-15,0 0 129 0,47-24-129 16,0-3 129-16,47-28-536 0</inkml:trace>
  <inkml:trace contextRef="#ctx0" brushRef="#br0" timeOffset="209208.549">31097 10320 1166 0,'0'0'0'15,"-14"0"0"-15,-9 0 0 0,23 0 105 0,0 0-105 0,-17-7 105 16,-1-5-105-16,18 12 69 0,0 0-69 16,-26-12 70-16,-3 0-70 0,29 12 12 0,0 0-12 0,-37-12 12 15,-5 2-12-15,6 5-13 0,1 5 13 0,9 0-12 16,8 0 12-16,-3 1-3 0,2 5 3 0,-7 5-3 15,-4 7 3-15,30-18 1 0,0 0-1 0,-33 27 2 16,-2 9-2-16,35-36 19 0,0 0-19 0,-27 36 20 16,2 2-20-16,25-38 9 0,0 0-9 0,-14 39 10 15,9-5-10-15,5-34 27 0,0 0-27 0,3 29 27 16,11-1-27-16,4-13 0 0,6-3 0 0,-5-8 0 16,-1-4 0-16,-18 0 3 0,0 0-3 0,22-7 3 15,5-9-3-15,-27 16 36 0,0 0-36 0,26-17 37 0,0-2-37 16,-26 19 40-16,0 0-40 0,22-22 40 15,-2-2-40-15,-20 24 9 0,0 0-9 0,15-22 9 0,-1 1-9 16,-14 21 33-16,0 0-33 0,9-18 33 0,-6 0-33 16,-3 18 1-16,0 0-1 0,4-13 2 0,-4 2-2 0,0 11 5 15,0 0-5-15,0-8 6 0,-2 1-6 0,2 7 23 16,0 0-23-16,-2-3 24 0,2 1-24 0,0 2 0 16,0 0 0-16,0 0 0 0,0 3 0 0,0-3-2 15,0 0 2-15,6 21-1 0,4 11 1 0,-10-32-11 16,0 0 11-16,12 43-10 0,6 9 10 0,-18-52-27 15,0 0 27-15,21 58-27 0,3 9 27 0,-24-67-29 16,0 0 29-16,31 85-29 0,8 20 29 0,-10-21-14 0,-3-7 14 16,-8-24-13-16,-6-17 13 0,-12-36-42 0,0 0 42 15,14 44-42-15,-2 6 42 0,-12-50-21 0,0 0 21 0,11 64-21 16,-4 6 21-16,-7-70-29 0,0 0 29 16,1 48-29-16,-4-17 29 0,3-31-3 0,0 0 3 15,-14 36-3-15,-10-9 3 0,24-27-8 0,0 0 8 0,-30 24-7 16,-8-5 7-16,38-19-1 0,0 0 1 0,-40 12-1 15,-6-7 1-15,10-5 35 0,3-5-35 0,6 1 36 16,8-4-36-16,19 8 65 0,0 0-65 0,-21-19 65 16,0-5-65-16,21 24 62 0,0 0-62 0,-15-34 63 15,1-7-63-15,14 41 54 0,0 0-54 0,-9-43 54 16,6-10-54-16,4 12 34 0,6 5-34 0,4 5 35 16,3 0-35-16,-14 31 25 0,0 0-25 0,26-31 26 15,9-1-26-15,-35 32 9 0,0 0-9 0,40-33 9 16,9-1-9-16,-49 34-13 0,0 0 13 0,50-36-13 0,4 0 13 15,-54 36-120-15,0 0 120 0,68-52-119 0,9-11 119 16,-77 63-117-16,0 0 117 0,75-72-116 0,1-8 116 16,76-76-1135-16</inkml:trace>
  <inkml:trace contextRef="#ctx0" brushRef="#br0" timeOffset="209490.792">31839 9816 1043 0,'0'0'0'0,"-5"9"0"0,-6-1 0 0,11-8 97 0,0 0-97 16,-5 7 98-16,1-2-98 0,4-5 56 0,0 0-56 0,-5 7 57 16,2-3-57-16,3-4 6 0,0 0-6 0,-21 20 7 15,-9 13-7-15,30-33-21 0,0 0 21 0,-33 51-21 16,-5 16 21-16,38-67-12 0,0 0 12 0,-42 101-12 15,-5 28 12-15,47-129-6 0,0 0 6 0,-35 119-6 16,9 3 6-16,14-31-33 0,10-17 33 0,9-20-33 16,10-16 33-16,-17-38-129 0,0 0 129 0,34 31-128 15,11-12 128-15,-45-19-97 0,0 0 97 0,54-4-97 16,12-20 97-16,54-3-493 0</inkml:trace>
  <inkml:trace contextRef="#ctx0" brushRef="#br0" timeOffset="210192.92">31996 9919 718 0,'0'0'0'0,"-2"5"0"0,-2 5 0 0,4-10 135 15,0 0-135-15,0 0 136 0,0 0-136 0,0 0 93 16,0 0-93-16,0 0 94 0,4 0-94 0,-4 0 45 16,0 0-45-16,3 9 46 0,1 3-46 0,-4-12 15 15,0 0-15-15,3 27 15 0,1 11-15 0,-1-2 10 16,-1 3-10-16,-2-9 10 0,0-8-10 0,0-22 9 15,0 0-9-15,2 36 9 0,0 7-9 0,-2-43 15 16,0 0-15-16,3 36 15 0,4-4-15 0,-7-32 22 16,0 0-22-16,12 26 23 0,7-6-23 0,-19-20 22 0,0 0-22 15,21 11 23-15,4-10-23 0,-25-1 34 16,0 0-34-16,24-3 34 0,0-6-34 0,-24 9 29 0,0 0-29 16,21-12 29-16,0 0-29 0,-21 12 8 0,0 0-8 15,16-18 9-15,-4-3-9 0,-12 21 29 0,0 0-29 0,9-20 29 16,-4-3-29-16,-5 23 18 0,0 0-18 15,2-22 19-15,-2 5-19 0,0 17 46 0,0 0-46 0,-2-19 46 16,-1 2-46-16,3 17 15 0,0 0-15 0,-4-12 15 16,2 3-15-16,2 9 38 0,0 0-38 0,-1-7 38 15,-1 4-38-15,2 3 20 0,0 0-20 0,0 0 20 16,0-3-20-16,0 3 10 0,0 0-10 0,0 0 11 16,0 0-11-16,0 0 1 0,0 0-1 0,2 3 2 15,3 2-2-15,-5-5-8 0,0 0 8 0,9 17-7 16,4 9 7-16,-13-26-28 0,0 0 28 0,18 36-28 15,3 9 28-15,-21-45-37 0,0 0 37 0,21 51-37 16,1 9 37-16,-22-60-23 0,0 0 23 0,21 62-22 0,-2 1 22 16,-5-7-36-16,-1-2 36 0,-3-10-35 0,-3-8 35 15,-7-36-13-15,0 0 13 0,3 43-13 0,-3 3 13 0,0-46-13 16,0 0 13-16,-3 40-12 0,-4-4 12 16,7-36-4-16,0 0 4 0,-21 36-4 0,-10-6 4 0,31-30-1 15,0 0 1-15,-37 24 0 0,-5-8 0 0,42-16 2 16,0 0-2-16,-41 5 2 0,-1-5-2 0,42 0 38 15,0 0-38-15,-37-5 38 0,2-11-38 0,35 16 47 16,0 0-47-16,-26-19 47 0,5-6-47 0,21 25 52 16,0 0-52-16,-14-26 53 0,9-3-53 0,3 2 33 15,6 1-33-15,1 5 33 0,6-1-33 0,4 1 45 16,4 1-45-16,4 5 46 0,1-4-46 0,-24 19 17 0,0 0-17 16,33-17 17-16,9 1-17 0,-42 16 31 0,0 0-31 15,42-15 31-15,3 3-31 0,-45 12-6 0,0 0 6 0,42-19-6 16,0 2 6-16,-42 17-144 0,0 0 144 0,38-24-144 15,1-5 144-15,-39 29-160 0,0 0 160 0,38-41-159 16,2-9 159-16,38-41-1061 0</inkml:trace>
  <inkml:trace contextRef="#ctx0" brushRef="#br0" timeOffset="210441.425">32717 9746 1087 0,'7'5'0'16,"15"11"170"-16,13 6-170 0,-3 2 170 0,3 3-170 15,-35-27 152-15,0 0-152 0,38 45 152 0,4 13-152 0,-42-58 98 16,0 0-98-16,52 99 99 0,7 30-99 0,-59-129 78 16,0 0-78-16,38 130 79 0,-10 7-79 0,-28-137 67 15,0 0-67-15,4 130 67 0,-22-5-67 0,18-125-58 16,0 0 58-16,-43 105-58 0,-25-14 58 0,68-91-118 15,0 0 118-15,-75 39-118 0,-12-37 118 0,-75 39-1311 16</inkml:trace>
  <inkml:trace contextRef="#ctx0" brushRef="#br0" timeOffset="-208298.033">14285 14592 852 0,'0'0'0'0,"-8"6"0"16,-5 0 0-16,13-6 111 0,0 0-111 0,0 0 111 16,2-5-111-16,-2 5 94 0,0 0-94 0,4-3 95 15,-1-2-95-15,-3 5 33 0,0 0-33 0,4-9 34 16,1-1-34-16,-5 10 8 0,0 0-8 0,3-14 9 16,-1-1-9-16,-2 15 46 0,0 0-46 0,2-14 46 15,-2-1-46-15,0 15 12 0,0 0-12 0,0-12 12 16,0 3-12-16,0 9 32 0,0 0-32 0,0-8 32 0,0 1-32 15,0 7 41-15,0 0-41 0,0-5 42 16,-2-1-42-16,2 6 8 0,0 0-8 0,0-5 8 0,0 0-8 16,0 5 13-16,0 0-13 0,2-7 13 0,0-1-13 0,-2 8 9 15,0 0-9-15,3-12 10 0,1-2-10 0,-4 14 15 16,0 0-15-16,5-10 15 0,-2-2-15 0,-3 12 22 16,0 0-22-16,5-9 23 0,1 4-23 0,-6 5 32 15,0 0-32-15,3-2 33 0,1-3-33 0,-4 5 12 16,0 0-12-16,0 0 12 0,1-3-12 0,-1 3 30 15,0 0-30-15,0 0 30 0,4 1-30 0,-4-1-3 0,0 0 3 16,9 18-2-16,3 9 2 0,2 11-2 0,5 11 2 16,-2 6-1-16,4 5 1 0,-21-60-17 15,0 0 17-15,35 106-17 0,9 35 17 0,-44-141-4 16,0 0 4-16,48 149-3 0,1 19 3 0,-49-168-3 0,0 0 3 16,49 142-3-16,1-10 3 15,-50-132-2-15,0 0 2 0,47 111-2 0,-6-17 2 0,-41-94 1 0,0 0-1 0,36 74 1 16,-6-19-1-16,-30-55 9 0,0 0-9 0,22 36 10 15,-6-21-10-15,-16-15 40 0,0 0-40 0,18 4 40 16,-6-16-40-16,-12 12 6 0,0 0-6 0,17-26 6 16,-3-13-6-16,-14 39 12 0,0 0-12 0,16-60 12 15,-4-21-12-15,-12 81 9 0,0 0-9 0,9-82 9 16,-6-11-9-16,2 16 23 0,-5 7-23 0,-3 20 24 16,-2 14-24-16,-2-1 6 0,1 4-6 0,-1-1 7 15,1 1-7-15,6 33 16 0,0 0-16 0,-9-42 17 16,-2-10-17-16,11 52 15 0,0 0-15 0,-5-46 15 0,-2-2-15 15,5 12 9-15,4 5-9 0,-4 9 9 0,2 5-9 16,0 5 4-16,0 3-4 0,2 2 4 0,0 0-4 16,-2 7 3-16,0 0-3 0,14-5 3 0,8 2-3 15,-22 3 1-15,0 0-1 0,32 0 2 0,11 2-2 16,-43-2 3-16,0 0-3 0,42 5 4 0,5 3-4 0,-47-8 2 16,0 0-2-16,44 11 2 0,-2 1-2 15,-42-12 0-15,0 0 0 0,36 10 0 0,-4 0 0 0,-32-10-50 16,0 0 50-16,33 9-49 0,-4-2 49 0,-29-7-129 15,0 0 129-15,30 3-129 0,-2-3 129 0,-28 0-112 16,0 0 112-16,24-7-111 0,-3-8 111 0,24-8-1098 16</inkml:trace>
  <inkml:trace contextRef="#ctx0" brushRef="#br0" timeOffset="-207996.812">16243 14968 1591 0,'0'0'0'0,"-5"-4"0"15,-3-3 0-15,8 7 134 0,0 0-134 0,8-1 134 16,13 2-134-16,-21-1 74 0,0 0-74 0,31 0 74 15,15-1-74-15,-46 1 8 0,0 0-8 0,47-6 9 0,10 0-9 16,-57 6-100-16,0 0 100 0,53-7-99 0,-1-2 99 16,-52 9-139-16,0 0 139 0,45-7-138 0,-7 1 138 0,-38 6-157 15,0 0 157-15,30-4-157 0,-9 1 157 0,-21 3-199 16,0 0 199-16,12-2-199 0,-3 0 199 0,14-1-518 16</inkml:trace>
  <inkml:trace contextRef="#ctx0" brushRef="#br0" timeOffset="-207803.766">16170 15550 1289 0,'0'0'0'0,"7"5"0"0,9 5 0 0,-4-1 180 0,4 0-180 15,-2-1 180-15,3 2-180 0,-1-1 103 0,1-2-103 0,2-2 103 16,4 0-103-16,-23-5 0 0,0 0 0 0,31-5 0 15,10-5 0-15,-41 10-196 0,0 0 196 0,41-31-195 16,6-14 195-16,42-30-990 0</inkml:trace>
  <inkml:trace contextRef="#ctx0" brushRef="#br0" timeOffset="-207165.541">17243 14988 1647 0,'0'0'0'0,"-5"0"0"0,2-7 0 0,3 7 157 15,0 0-157-15,1-5 157 0,10-3-157 0,-11 8 87 16,0 0-87-16,17-14 87 0,6-7-87 0,-23 21 1 15,0 0-1-15,30-22 1 0,4-5-1 0,-34 27-55 16,0 0 55-16,37-23-54 0,-4 5 54 0,-33 18-46 16,0 0 46-16,35-11-45 0,-4 6 45 0,-31 5-33 15,0 0 33-15,30 5-32 0,0 9 32 0,-30-14-1 0,0 0 1 16,27 22-1-16,0 7 1 0,-5 0 0 0,-3 1 0 16,-1-6 1-16,-9-2-1 0,-9-22 0 0,0 0 0 0,12 32 0 15,-4 6 0-15,-4-4 4 0,-4 1-4 0,-2-10 5 16,0-4-5-16,2-21 0 0,0 0 0 0,-14 36 0 15,-6 10 0-15,20-46 0 16,0 0 0-16,-21 45 0 0,-9-1 0 0,30-44-13 0,0 0 13 0,-37 43-12 16,-4-4 12-16,41-39-17 0,0 0 17 0,-46 35-17 15,-4-6 17-15,50-29-39 0,0 0 39 0,-40 19-39 16,5-4 39-16,9-5-48 0,1-4 48 0,11-1-48 16,2-4 48-16,2-1-42 0,3-1 42 0,-2-1-41 15,2 0 41-15,2-1-2 0,0-4 2 0,1 4-2 16,-1-1 2-16,3-1 8 0,2 0-8 0,-1 0 9 15,-3 0-9-15,2-2 52 0,2 0-52 0,-1 2 52 16,1 0-52-16,0-1 35 0,0 3-35 0,3-2 35 0,2 0-35 16,-5 5 27-16,0 0-27 0,12-4 27 0,4 1-27 15,-16 3 16-15,0 0-16 0,30 2 17 0,12 4-17 0,-2 1 18 16,5 0-18-16,-5 3 19 0,-2 2-19 0,-1 0 15 16,1 2-15-16,-6 0 15 0,-1-2-15 0,-31-12 0 15,0 0 0-15,37 10 0 0,3 0 0 0,-40-10-33 16,0 0 33-16,38 11-32 0,2-3 32 0,-40-8-115 15,0 0 115-15,37 7-114 0,-3-7 114 0,-34 0-163 16,0 0 163-16,25-14-163 0,-15-8 163 0,27-12-863 16</inkml:trace>
  <inkml:trace contextRef="#ctx0" brushRef="#br0" timeOffset="-206665.435">19195 13652 1446 0,'0'0'0'0,"-13"5"0"16,-8 4 0-16,21-9 129 0,0 0-129 0,-12 0 130 15,-2 0-130-15,0 0 66 0,0 0-66 0,4 0 66 16,1 1-66-16,-10 6 5 0,-7 2-5 0,-4 8 5 0,-3 7-5 16,33-24-3-16,0 0 3 0,-43 32-3 0,-15 10 3 15,58-42-6-15,0 0 6 0,-69 65-5 0,-17 20 5 16,22-9 9-16,10-3-9 0,15-23 9 16,15-19-9-16,24-31 58 0,0 0-58 0,-26 72 59 0,0 19-59 0,7-13 29 15,3 0-29-15,9-22 29 0,7-13-29 0,0-2 18 16,2-5-18-16,5 3 19 0,1 1-19 0,-8-40 20 15,0 0-20-15,21 67 20 0,5 18-20 16,-26-85 3-16,0 0-3 0,34 84 4 0,4 2-4 0,-38-86 7 16,0 0-7-16,47 85 7 0,9 3-7 0,-56-88 3 15,0 0-3-15,54 82 3 0,-2-1-3 0,-7-20 11 16,-10-14-11-16,-11-8 11 0,-10-10-11 0,-14-29 23 0,0 0-23 16,16 36 24-16,-7 0-24 0,-9-36 7 0,0 0-7 15,8 41 7-15,1 2-7 0,-9-43 5 0,0 0-5 0,-3 43 5 16,-8-2-5-16,11-41-2 0,0 0 2 0,-42 50-1 15,-26 4 1-15,68-54-149 0,0 0 149 0,-78 47-149 16,-9-5 149-16,87-42-173 0,0 0 173 16,-89 36-172-16,0-5 172 0,-90 33-1078 0</inkml:trace>
  <inkml:trace contextRef="#ctx0" brushRef="#br0" timeOffset="-202700.444">18801 16599 662 0,'0'0'0'0,"0"0"79"0,0 0-79 0,0 0 79 15,5-4-79-15,-5 4 39 0,0 0-39 0,0 0 40 16,4-2-40-16,-4 2-9 0,0 0 9 0,0 0-9 16,0 0 9-16,0 0-23 0,0 0 23 0,0 0-22 15,0 0 22-15,0 0 13 0,0 0-13 0,-4 0 13 16,1-1-13-16,3 1 60 0,0 0-60 0,-7-2 61 15,0 0-61-15,7 2 82 0,0 0-82 0,-9-1 82 0,0 1-82 16,9 0 91-16,0 0-91 0,-12 0 92 0,0 1-92 16,12-1 94-16,0 0-94 0,-11 2 95 0,3-2-95 15,8 0 68-15,0 0-68 0,-11 2 68 0,3-2-68 0,8 0 73 16,0 0-73-16,-11 1 74 0,-1 1-74 16,12-2 60-16,0 0-60 0,-12 2 61 0,3 1-61 0,9-3 46 15,0 0-46-15,-12 4 46 0,-4 1-46 0,16-5 38 16,0 0-38-16,-16 7 38 0,1 3-38 0,15-10 34 15,0 0-34-15,-16 8 34 0,2 3-34 0,14-11 22 16,0 0-22-16,-21 17 22 0,-3 7-22 0,24-24 18 16,0 0-18-16,-19 20 18 0,0 1-18 0,1 0 18 0,4-1-18 15,2-6 18-15,7-6-18 0,5-8 24 0,0 0-24 0,-12 19 25 16,-4 5-25-16,16-24 31 16,0 0-31-16,-12 19 31 0,-1 0-31 0,13-19 6 0,0 0-6 0,-8 19 7 15,3 1-7-15,3-1 28 0,4 0-28 0,1-5 28 16,-1-4-28-16,-2-10 0 0,0 0 0 15,8 19 0-15,5 5 0 0,-13-24 7 0,0 0-7 0,15 24 8 16,3 3-8-16,-18-27 1 0,0 0-1 0,17 24 1 16,2 0-1-16,-19-24 3 0,0 0-3 0,23 22 3 15,3-3-3-15,-26-19-3 0,0 0 3 0,28 16-2 16,3-3 2-16,-31-13-32 0,0 0 32 0,33 7-32 16,6-5 32-16,-39-2-91 0,0 0 91 0,36-7-90 15,8-8 90-15,-44 15-163 0,0 0 163 0,23-24-162 16,-8-9 162-16,24-23-1327 0</inkml:trace>
  <inkml:trace contextRef="#ctx0" brushRef="#br0" timeOffset="-201461.578">19409 13056 875 0,'0'0'0'0,"-9"-4"0"16,-7-3 0-16,16 7 74 0,0 0-74 0,0 0 74 16,4 0-74-16,-4 0 43 0,0 0-43 0,3 2 43 15,1 0-43-15,-4-2 28 0,0 0-28 0,0 0 28 16,0 0-28-16,0 0 9 0,0 0-9 0,-5-2 10 16,-2-1-10-16,7 3 39 0,0 0-39 0,-23-4 40 15,-7-1-40-15,30 5 21 0,0 0-21 0,-36-3 21 16,-6 1-21-16,42 2 36 0,0 0-36 0,-42 3 36 0,-3 4-36 15,45-7 37-15,0 0-37 0,-44 11 37 16,4 2-37-16,40-13 15 0,0 0-15 0,-38 19 15 0,0 0-15 16,38-19 13-16,0 0-13 0,-35 22 13 0,4 4-13 0,4 0 10 15,5-1-10-15,6-7 10 0,7-7-10 0,9-11 33 16,0 0-33-16,-5 30 33 0,-2 7-33 16,7-6 16-16,4 0-16 0,-1-7 17 0,2-7-17 0,-5-17 29 15,0 0-29-15,14 19 29 0,5 0-29 16,-19-19 31-16,0 0-31 0,21 10 31 0,5-5-31 0,-3-5 0 15,2-10 0-15,-5 0 1 0,1-6-1 0,-21 16 1 16,0 0-1-16,26-27 1 0,2-13-1 16,-28 40-1-16,0 0 1 0,30-49-1 0,1-11 1 0,-31 60-2 15,0 0 2-15,30-65-1 0,1-7 1 0,-1-4-18 16,-2-8 18-16,-6 12-18 0,-1 7 18 0,-21 65-4 16,0 0 4-16,16-65-3 0,-6 2 3 0,-10 63-3 0,0 0 3 15,9-43-3-15,-2 16 3 0,-7 27 0 0,0 0 0 16,4-23 1-16,-3 8-1 0,-1 5 15 15,0 3-15-15,0 2 15 0,-1 3-15 0,1 2 10 0,-4-2-10 0,4 2 10 16,4 0-10-16,-4 0 10 0,0 0-10 0,0 0 10 16,0 0-10-16,0 0 15 0,0 0-15 0,0 0 16 15,0 0-16-15,0 0 8 0,0 0-8 0,0 0 8 16,0 0-8-16,0 0 15 0,0 0-15 0,0 0 16 16,0 0-16-16,0 0 33 0,0 0-33 0,0 0 34 15,0 0-34-15,0 0 1 0,0 0-1 0,0 0 2 16,-4 7-2-16,4-7 2 0,0 0-2 0,-7 16 3 15,-3 8-3-15,10-24-1 0,0 0 1 0,-14 39 0 16,2 12 0-16,12-51 0 0,0 0 0 0,-7 62 0 16,1 10 0-16,6-72-1 0,0 0 1 0,4 98-1 0,10 20 1 15,-5-26-1-15,4-11 1 0,1-18-1 0,0-11 1 16,4-20-4-16,-3-10 4 0,5-4-3 16,4-6 3-16,-24-12-59 0,0 0 59 0,26 5-59 0,9-5 59 0,-35 0-107 15,0 0 107-15,38-23-106 0,6-14 106 16,38-23-1096-16</inkml:trace>
  <inkml:trace contextRef="#ctx0" brushRef="#br0" timeOffset="-188664.386">18101 14949 225 0,'0'0'0'0,"0"0"0"0,5-7 0 0,-5 7 43 0,0 0-43 15,3-2 44-15,-1-1-44 0,-2 3 72 0,0 0-72 16,0 0 73-16,0 0-73 0,0 0 66 15,0 0-66-15,0 0 66 0,-2 0-66 0,2 0 70 0,0 0-70 0,0 0 70 16,-5 0-70-16,5 0 77 0,0 0-77 0,0 0 77 16,0 0-77-16,0 0 73 0,0 0-73 0,0 0 73 15,0 0-73-15,0 0 73 0,0 0-73 0,0 0 73 16,0 0-73-16,0 0 61 0,0 0-61 0,0 0 61 16,-3 1-61-16,3-1 53 0,0 0-53 0,0 0 53 15,-4 0-53-15,4 0 61 0,0 0-61 0,0 0 61 16,0 0-61-16,0 0 51 0,0 0-51 0,0 0 51 15,0 0-51-15,0 0 44 0,0 0-44 0,0 0 44 16,0 0-44-16,0 0 47 0,0 0-47 0,0 0 48 16,-3 2-48-16,3-2 36 0,0 0-36 0,0 0 36 15,0 0-36-15,0 0 34 0,0 0-34 0,0 0 34 16,0 0-34-16,0 0 0 0,0 0 0 0,0 0 1 0,0 0-1 16,0 0 2-16,0 0-2 0,0 0 2 0,-4 5-2 15,4-5 0-15,0 0 0 0,-2 16 0 0,-5 4 0 16,2 8-4-16,0 4 4 0,0-4-4 0,1-3 4 15,4-25-4-15,0 0 4 0,0 43-3 0,-3 12 3 0,3-55-13 16,0 0 13-16,0 60-13 0,0 3 13 16,-4-6-4-16,4-2 4 0,-1-16-3 0,1-10 3 0,-2 0 2 15,2-3-2-15,-2-4 2 0,2-3-2 0,0-19 20 16,0 0-20-16,2 19 20 0,0-2-20 0,-2-17 9 0,0 0-9 16,1 14 9-16,3-4-9 0,-4-10 0 0,0 0 0 15,0 7 0-15,0-2 0 0,0-5-44 0,0 0 44 16,0 0-43-16,3 0 43 0,-1-7-95 0,0-3 95 0,-4-5-95 15,0-6 95-15,2 21-171 0,0 0 171 0,-8-34-170 16,-1-12 170-16,9 46-170 0,0 0 170 16,-12-57-169-16,-6-10 169 0,-11-56-657 0</inkml:trace>
  <inkml:trace contextRef="#ctx0" brushRef="#br0" timeOffset="-188229.544">17655 15043 1121 0,'0'0'0'0,"10"-3"0"0,6-4 0 0,-8 5 117 15,-8 0-117-15,4 1 117 0,-2 1-117 0,-2 0 36 16,0 0-36-16,0 0 37 0,0 0-37 0,0 0 1 15,0 0-1-15,7 0 2 0,1 1-2 0,-8-1 0 16,0 0 0-16,21 2 0 0,5 0 0 0,-26-2-1 16,0 0 1-16,30 3 0 0,8 1 0 0,-5-1 18 15,2 0-18-15,-3-1 19 0,-1 0-19 0,-3-2 40 16,0-2-40-16,-2 0 40 0,-2 1-40 0,-24 1 22 16,0 0-22-16,33-4 23 0,4-3-23 0,-37 7 36 15,0 0-36-15,36-6 37 0,5-3-37 0,-41 9 21 0,0 0-21 16,33-7 21-16,-4 0-21 0,-29 7 28 0,0 0-28 15,25-3 28-15,-8-1-28 0,-17 4 21 0,0 0-21 16,12-1 21-16,-3-1-21 0,-9 2-8 0,0 0 8 0,9 0-7 16,-8 2 7-16,-1-2-55 0,0 0 55 0,0 0-55 15,4 3 55-15,-4-3-91 0,0 0 91 0,0 0-91 16,0 4 91-16,0-4-137 0,0 0 137 0,-9 0-137 16,-3 0 137-16,-9 0-824 0</inkml:trace>
  <inkml:trace contextRef="#ctx0" brushRef="#br0" timeOffset="-187731.315">18162 15064 1087 0,'0'0'0'0,"1"-7"0"0,1-7 0 16,-2 14 41-16,0 0-41 0,3-7 41 0,-3 4-41 0,0 3-7 16,0 0 7-16,0 0-7 0,0 0 7 0,0 0-42 15,0 0 42-15,0 0-42 0,2 3 42 0,-2-3-2 16,0 0 2-16,0 0-2 0,4 4 2 0,-4-4 2 16,0 0-2-16,0 0 2 0,3 5-2 0,-3-5 22 15,0 0-22-15,0 3 23 0,0-1-23 0,0-2 5 0,0 0-5 16,0 3 5-16,0-1-5 0,0-2 4 0,0 0-4 15,0 3 4-15,0-1-4 0,0-2 2 0,0 0-2 0,0 4 3 16,0-1-3-16,0-3 4 0,0 0-4 16,0 3 5-16,0-1-5 0,0-2 20 0,0 0-20 15,0 4 20-15,2-3-20 0,-2-1 32 0,0 0-32 0,2 4 32 16,-1-1-32-16,-1-3 18 0,0 0-18 16,4 7 19-16,-4 0-19 0,0-7 36 0,0 0-36 0,0 20 37 15,0 8-37-15,0-28 42 0,0 0-42 16,0 39 43-16,0 11-43 0,0-50 50 0,0 0-50 0,0 55 51 15,2 6-51-15,-2-61 54 0,0 0-54 0,1 60 54 16,3 0-54-16,-4-60 55 0,0 0-55 0,2 53 56 16,1-5-56-16,-3-48 50 0,0 0-50 0,2 40 51 15,-2-8-51-15,0-32 3 0,0 0-3 0,0 26 3 16,0-9-3-16,0-17-82 0,0 0 82 0,-2 14-81 0,2-7 81 16,0-7-176-16,0 0 176 0,-17-11-175 0,-8-14 175 15,-13-11-917-15</inkml:trace>
  <inkml:trace contextRef="#ctx0" brushRef="#br0" timeOffset="-186844.43">19696 14767 595 0,'0'0'0'16,"-3"9"0"-16,-1 3 0 0,4-12 72 0,0 0-72 16,0 0 72-16,-1-4-72 0,1 4 46 0,0 0-46 0,0 0 46 15,0-5-46-15,0 5 33 0,0 0-33 0,0 0 33 16,-2-3-33-16,2 3 13 0,0 0-13 0,0 0 14 16,0 0-14-16,0 0 41 0,0 0-41 0,0 0 42 15,-4 0-42-15,4 0 48 0,0 0-48 0,0 0 48 16,-3 0-48-16,3 0 70 0,0 0-70 15,0 0 70-15,-4 0-70 0,4 0 81 0,0 0-81 0,0 0 81 16,-3 0-81-16,3 0 91 0,0 0-91 0,0 0 91 16,0 0-91-16,0 0 72 0,0 0-72 0,0 0 72 15,0 0-72-15,0 0 63 0,0 0-63 0,0 0 63 16,-4 5-63-16,4-5 47 0,0 0-47 0,0 7 48 0,2 3-48 16,-2-10 48-16,0 0-48 0,9 19 49 0,5 7-49 15,-14-26 36-15,0 0-36 0,21 27 37 0,5 9-37 16,0 0 1-16,2 3-1 0,1-3 1 0,1-3-1 15,-30-33 7-15,0 0-7 0,40 44 7 0,9 8-7 0,-49-52 0 16,0 0 0-16,64 70 0 0,13 14 0 16,-18-16-3-16,-8-4 3 0,-13-16-2 0,-8-14 2 0,-9-8 0 15,-11-11 0-15,-1 1 0 0,-2-11 0 0,0 3 0 16,3 1 0-16,-5-2 0 0,-3-2 0 0,3 0-64 16,-1-5 64-16,-1 3-64 0,1-1 64 0,-4-2-187 15,2-5 187-15,-4-9-186 0,0-8 186 0,-1-14-1118 16</inkml:trace>
  <inkml:trace contextRef="#ctx0" brushRef="#br0" timeOffset="-186448.563">20154 14831 1255 0,'0'0'0'0,"-5"5"0"16,0 3 0-16,5-8 188 0,0 0-188 0,0 0 188 15,4-1-188-15,-4 1 125 0,0 0-125 0,1-6 125 16,1 3-125-16,-2 3 57 0,0 0-57 0,3-3 57 0,-3 1-57 16,0 2 12-16,0 0-12 0,0 0 12 15,-6 0-12-15,6 0 1 0,0 0-1 0,-14 15 1 0,-13 13-1 16,27-28 15-16,0 0-15 0,-27 37 16 15,-8 11-16-15,3 0 33 0,-1 5-33 0,5 1 33 0,6 0-33 16,22-54 17-16,0 0-17 0,-37 86 17 0,-5 20-17 16,42-106 20-16,0 0-20 0,-40 93 20 0,-3 1-20 15,43-94 9-15,0 0-9 0,-33 72 10 0,3-14-10 0,30-58 17 16,0 0-17-16,-17 36 17 0,8-19-17 0,9-17-40 16,0 0 40-16,-9 14-40 0,6-7 40 0,3-7-177 15,0 0 177-15,3-21-176 0,6-18 176 0,-9 39-183 16,0 0 183-16,7-60-182 0,0-21 182 0,7-59-980 15</inkml:trace>
  <inkml:trace contextRef="#ctx0" brushRef="#br0" timeOffset="-186037.23">20752 15022 158 0,'0'0'0'0,"5"-3"0"0,4-4 0 0,-9 7-6 0,0 0 6 16,7-7-6-16,2-3 6 0,6-7-48 0</inkml:trace>
  <inkml:trace contextRef="#ctx0" brushRef="#br0" timeOffset="-185367.019">20815 14961 113 0,'0'0'0'0,"0"0"0"0,2-4 0 0,-2 4 93 0,0 0-93 0,0 0 93 16,1-3-93-16,-1 3 156 0,0 0-156 0,0 0 156 15,2-4-156-15,-2 4 172 0,0 0-172 0,0 0 172 16,2-1-172-16,-2 1 131 0,0 0-131 0,0 0 132 15,0 0-132-15,0 0 106 0,0 0-106 0,0 0 107 16,0 0-107-16,0 0 84 0,0 0-84 0,0 0 84 16,0 0-84-16,0 0 75 0,0 0-75 0,0 0 76 15,0 0-76-15,0 0 50 0,0 0-50 0,0 0 51 16,0 0-51-16,0 0 39 0,0 0-39 0,0 3 39 16,0 7-39-16,3 6 5 0,-3 4-5 0,2 1 5 15,0 1-5-15,-1 6 10 0,-1 4-10 0,4 4 10 16,3 4-10-16,-7-40 1 0,0 0-1 0,7 44 1 15,3 4-1-15,-10-48 0 0,0 0 0 0,14 45 1 16,7-4-1-16,-21-41 6 0,0 0-6 0,23 31 7 0,5-9-7 16,-28-22 0-16,0 0 0 0,36 8 0 0,6-13 0 15,-42 5-53-15,0 0 53 0,38-20-52 0,2-18 52 0,-8 4-45 16,-8-6 45-16,-3 4-45 0,-3 0 45 0,-6 4-38 16,-2 3 38-16,-1 1-38 0,0 4 38 0,-9 24-5 15,0 0 5-15,5-27-5 0,0 3 5 0,-5 24 0 16,0 0 0-16,2-19 1 0,0 5-1 0,-2 14 38 15,0 0-38-15,1-12 38 0,-1 4-38 0,0 8 13 16,0 0-13-16,0-5 14 0,0 1-14 0,0 4 49 0,0 0-49 16,0 0 50-16,0 0-50 0,0 0 33 0,0 0-33 15,0 0 34-15,-5 4-34 0,5-4 3 16,0 0-3-16,0 0 4 0,-3 3-4 0,3-3 18 0,0 0-18 0,0 0 18 16,0 0-18-16,0 0 3 0,-4 2-3 15,4-2 3-15,0 0-3 0,0 0 6 0,0 0-6 0,0 0 6 16,-2 3-6-16,2-3 0 0,-3 5 0 0,3-1 0 15,0-1 0-15,-4 4-6 0,3 0 6 0,-1 12-6 16,2 7 6-16,0-26-34 0,0 0 34 0,3 42-34 16,4 8 34-16,-7-50-18 0,0 0 18 0,7 63-18 15,4 11 18-15,-1-5-29 0,1-3 29 0,-1 10-29 16,2 3 29-16,-12-79-7 0,0 0 7 0,11 80-6 16,-3 4 6-16,-1-19 0 0,0-10 0 0,-7-26 0 15,0-22 0-15,0 7 7 0,-3-6-7 0,-1 4 8 16,-1 2-8-16,-5 5 27 0,-2 1-27 0,8-11 27 0,4-9-27 15,-7 3 21-15,-2 1-21 0,-11 3 21 0,-12 3-21 16,32-10-3-16,0 0 3 0,-38 7-3 0,-7-2 3 16,45-5-48-16,0 0 48 0,-49-2-47 0,-4-5 47 15,6-1-134-15,2-6 134 0,10 4-133 0,9-2 133 0,26 12-224 16,0 0 224-16,-31-24-224 0,-6-9 224 0,-31-23-734 16</inkml:trace>
  <inkml:trace contextRef="#ctx0" brushRef="#br0" timeOffset="-183901.171">22888 14844 1020 0,'0'0'0'0,"-9"-5"0"0,-7-5 0 0,16 10 129 15,0 0-129-15,-5-4 129 0,2 4-129 0,3 0 67 16,0 0-67-16,-5 0 68 0,-1 2-68 0,6-2 47 15,0 0-47-15,-17-2 48 0,-9 1-48 0,26 1-75 16,0 0 75-16,-26-2-74 0,-4-1 74 0,30 3-38 16,0 0 38-16,-31 0-38 0,-4 0 38 0,35 0 1 0,0 0-1 15,-33 3 2-15,3 2-2 0,30-5 27 0,0 0-27 16,-38 10 27-16,-2 2-27 0,40-12 32 16,0 0-32-16,-37 14 33 0,1 2-33 0,36-16 38 0,0 0-38 0,-42 17 39 15,-5 2-39-15,47-19 61 16,0 0-61-16,-42 18 62 0,4-1-62 0,3 1 44 0,5-1-44 0,11-7 45 15,10-5-45-15,-1 2 22 0,5 0-22 16,-11 15 22-16,-3 11-22 0,19-33 12 0,0 0-12 0,-16 44 13 16,2 13-13-16,14-57 10 0,0 0-10 0,-7 60 10 15,5 5-10-15,4-12 15 0,3-9-15 0,2-8 15 16,4-6-15-16,4-8 0 0,5-8 0 0,4-4 0 16,6-7 0-16,-30-3-26 0,0 0 26 0,45-10-26 15,11-11 26-15,-56 21-72 0,0 0 72 0,54-37-71 16,1-16 71-16,-2-11-46 0,-5-11 46 0,-9 15-46 15,-11 7 46-15,-28 53-34 0,0 0 34 0,22-70-33 0,-8-9 33 16,-5 12-5-16,-6 4 5 0,-3 18-4 0,-3 12 4 16,-1 3-2-16,-3 2 2 0,2-1-1 0,-2 2 1 15,7 27 9-15,0 0-9 0,-10-31 10 0,-4 0-10 16,14 31 52-16,0 0-52 0,-9-29 53 0,-3 0-53 0,12 29 4 16,0 0-4-16,-10-28 5 0,-1 1-5 0,11 27 0 15,0 0 0-15,-9-22 0 0,1 1 0 16,8 21-20-16,0 0 20 0,-6-15-19 0,3 1 19 0,3 14-35 15,0 0 35-15,-2-10-35 0,0 3 35 16,2 7-3-16,0 0 3 0,-1-5-3 0,1 0 3 0,0 5 1 16,0 0-1-16,0 0 1 0,0 0-1 0,0 0 0 15,0 0 0-15,5 17 0 0,2 12 0 0,3 2 0 16,3 3 0-16,-1 5 0 0,-4 4 0 0,-8-43-2 0,0 0 2 16,16 62-2-16,2 13 2 0,-18-75-3 0,0 0 3 15,26 98-3-15,9 20 3 0,-35-118 0 0,0 0 0 0,38 106 0 16,7-1 0-16,-45-105 13 0,0 0-13 0,44 82 13 15,-1-17-13-15,-43-65 18 0,0 0-18 0,42 38 18 16,0-23-18-16,-42-15-8 0,0 0 8 0,38-13-8 16,-1-29 8-16,-8 10-15 0,-2-4 15 0,-7 0-14 15,-2-4 14-15,-18 40 0 0,0 0 0 0,21-65 0 16,0-20 0-16,-21 85 6 0,0 0-6 0,17-81 6 16,-3-4-6-16,-14 85 40 0,0 0-40 0,7-71 41 15,-2 10-41-15,-5 61 31 0,0 0-31 0,0-38 31 16,0 21-31-16,0 17 33 0,0 0-33 0,0-14 33 15,-3 6-33-15,3 8 43 0,0 0-43 0,-2-4 44 16,2 4-44-16,0 0 34 0,0 0-34 0,0 5 35 16,0 6-35-16,0-11 24 0,0 0-24 0,-2 25 25 0,1 13-25 15,1-38 5-15,0 0-5 0,-4 48 5 0,2 12-5 16,2-60 4-16,0 0-4 0,0 60 4 0,0 5-4 0,0-65 20 16,0 0-20-16,6 58 20 0,-1-8-20 15,-5-50 31-15,0 0-31 0,8 41 31 0,3-10-31 0,-11-31 0 16,0 0 0-16,17 20 0 0,9-9 0 0,-26-11-56 15,0 0 56-15,30-7-56 0,8-15 56 0,-38 22-97 16,0 0 97-16,35-33-96 0,-2-12 96 0,-33 45-61 16,0 0 61-16,30-49-61 0,-9-8 61 0,0 11-46 15,-2 1 46-15,-7 11-46 0,-7 2 46 0,1 4-8 16,-1 2 8-16,-3 9-7 0,-1 5 7 0,-1 0 0 0,-1 2 0 16,1 2 1-16,0 2-1 0,0 0 38 0,1 0-38 15,-1 3 38-15,2 1-38 0,-2 2 54 0,0 0-54 16,0 0 55-16,-3 0-55 0,-1 0 71 0,1 0-71 15,3 0 72-15,0 0-72 0,0 0 43 0,0 4-43 16,-4-3 44-16,1 3-44 0,1 4 32 16,0 3-32-16,0 11 33 0,2 7-33 0,0-29 1 0,0 0-1 0,4 45 1 15,5 11-1-15,1-3 5 0,2 4-5 0,-1-9 5 16,1-5-5-16,-2 1 3 0,1 2-3 0,-2-1 3 16,-1 1-3-16,-8-46 17 0,0 0-17 0,9 55 17 15,0 7-17-15,-9-62 23 0,0 0-23 0,0 70 24 16,-4 10-24-16,-3-30 7 0,-2-12-7 0,-1-11 8 15,3-13-8-15,7-14-49 0,0 0 49 0,-38 22-48 16,-20 0 48-16,58-22-140 0,0 0 140 0,-82 16-140 0,-27-6 140 16,109-10-132-16,0 0 132 0,-103-20-131 0,-3-23 131 15,-102-21-988-15</inkml:trace>
  <inkml:trace contextRef="#ctx0" brushRef="#br0" timeOffset="-182219.663">13602 13275 1121 0,'0'0'0'0,"-20"-7"0"0,-19-3 0 16,25 5 128-16,13 1-128 0,1 4 129 0,0 0-129 0,8 4 72 15,8-1-72-15,-9-1 73 0,-5 0-73 0,5-1 32 16,0-1-32-16,-4 0 33 0,1 0-33 0,-4 0-1 16,3 2 1-16,-3-2-1 0,0 0 1 0,0 0-2 0,0 5 2 15,-3-1-1-15,3-1 1 0,0 4 0 0,0 0 0 16,-4 5 0-16,1 7 0 0,3-19 0 0,0 0 0 0,-2 29 1 15,-5 12-1-15,7-41 25 0,0 0-25 0,-5 51 26 16,1 13-26-16,2-1 6 0,-1 2-6 16,3 2 7-16,3 3-7 0,-3-70 18 0,0 0-18 0,6 120 18 15,6 34-18-15,-12-154-16 0,0 0 16 0,14 172-15 16,3 19 15-16,-17-191-41 0,0 0 41 0,19 228-40 16,2 31 40-16,-21-259-14 0,0 0 14 0,19 259-13 15,2 10 13-15,-21-269-15 0,0 0 15 0,26 241-15 16,6-13 15-16,-32-228 0 0,0 0 0 0,35 202 0 15,-2-20 0-15,-33-182 15 0,0 0-15 0,38 164 16 16,-3-18-16-16,-9-33 5 0,-5-29-5 0,-5-24 5 16,-8-28-5-16,-8-32 34 0,0 0-34 0,14 60 35 15,4 7-35-15,-18-67 0 0,0 0 0 0,15 62 0 16,3-4 0-16,-18-58 2 0,0 0-2 0,12 50 2 16,-2-9-2-16,-3-9 0 0,-3-9 0 0,-1-10 0 0,3-8 0 15,-6 2-1-15,1 0 1 0,1-2 0 0,3-1 0 16,-5-4-9-16,0 0 9 0,4 8-8 0,1 4 8 0,-5-12-9 15,0 0 9-15,5 14-9 0,2 3 9 0,-7-17-15 16,0 0 15-16,9 16-15 0,0 1 15 0,-9-17-9 16,0 0 9-16,8 19-8 0,-1-1 8 0,-7-18-4 15,0 0 4-15,9 19-3 0,1 0 3 16,-10-19-3-16,0 0 3 0,9 17-3 0,0-3 3 0,-9-14-5 16,0 0 5-16,10 14-5 0,1-1 5 0,-11-13 0 0,0 0 0 15,15 14 0-15,3 1 0 16,-18-15 0-16,0 0 0 0,17 16 0 0,8-2 0 0,-25-14 0 15,0 0 0-15,26 13 1 0,0 1-1 0,-26-14 23 0,0 0-23 16,33 14 24-16,0-1-24 0,2 1 0 16,-5-2 0-16,1-3 1 0,0-3-1 0,-31-6 3 0,0 0-3 15,47 9 4-15,9 0-4 0,-2-1 3 0,4 1-3 16,-4-2 3-16,-7-2-3 0,-47-5 1 0,0 0-1 0,89 7 2 16,20-1-2-16,-11 1 24 0,-1-2-24 0,-10-5 25 15,-5-3-25-15,5 1 0 0,2-1 0 0,-3-4 1 16,-1-2-1-16,-85 9 0 0,0 0 0 0,127-13 1 15,28-6-1-15,-155 19 8 0,0 0-8 0,169-21 8 16,23-3-8-16,-192 24 3 0,0 0-3 0,212-20 3 16,22 1-3-16,-234 19 0 0,0 0 0 0,242-12 1 15,12 3-1-15,-254 9-1 0,0 0 1 0,258-8 0 16,10-1 0-16,-268 9 4 0,0 0-4 0,277-5 4 0,14 2-4 16,-291 3 22-16,0 0-22 0,295 3 23 15,6 7-23-15,-301-10 3 0,0 0-3 0,288 11 3 0,-8 2-3 16,-280-13 14-16,0 0-14 0,260 12 15 0,-11-1-15 0,-249-11 8 15,0 0-8-15,242 15 9 0,-7 2-9 16,-235-17 1-16,0 0-1 0,223 19 1 0,-10 2-1 0,-213-21 0 16,0 0 0-16,204 27 1 0,-4 7-1 15,-64-6 0-15,-44-3 0 0,-7-7 0 0,-15-8 0 0,0 5-49 16,-6 1 49-16,-4-6-48 0,-8-5 48 0,-52-5-145 16,0 0 145-16,59-5-144 0,2-7 144 0,-61 12-126 15,0 0 126-15,54-36-125 0,-5-19 125 0,54-36-758 16</inkml:trace>
  <inkml:trace contextRef="#ctx0" brushRef="#br0" timeOffset="-180071.95">13662 12831 158 0,'0'0'0'0,"10"0"0"0,13 0 0 0,-23 0 53 16,0 0-53-16,8 0 53 0,-6 0-53 0,-2 0 54 0,0 0-54 15,0 0 55-15,0 0-55 0,0 0 73 0,0 0-73 16,0 0 74-16,0 0-74 0,0 0 77 0,0 0-77 16,0 0 77-16,7 0-77 0,-7 0 84 0,0 0-84 0,12-3 85 15,6 1-85-15,-18 2 103 0,0 0-103 0,26-2 104 16,5-1-104-16,-31 3 102 0,0 0-102 16,37-3 103-16,1 1-103 0,-38 2 64 0,0 0-64 0,42-7 65 15,5 2-65-15,-47 5 45 0,0 0-45 0,59-5 46 16,6 0-46-16,-65 5 0 0,0 0 0 0,71-5 0 15,8-2 0-15,-79 7-4 0,0 0 4 0,104-9-3 16,20 1 3-16,-124 8-15 0,0 0 15 0,122-12-15 16,1-2 15-16,-123 14 0 0,0 0 0 0,122-14 0 15,2 2 0-15,-124 12 0 0,0 0 0 0,118-15 0 16,-3-4 0-16,-115 19 0 0,0 0 0 0,119-14 0 16,-2 0 0-16,-117 14 0 0,0 0 0 0,116-12 0 15,-1 4 0-15,-115 8 1 0,0 0-1 0,124-12 2 0,7-4-2 16,-131 16 4-16,0 0-4 0,130-15 4 0,3-2-4 15,-133 17 3-15,0 0-3 0,136-15 3 0,0-1-3 16,-136 16 5-16,0 0-5 0,135-15 6 0,-6-4-6 0,-15 7 22 16,-12 3-22-16,-18 1 22 0,-14 1-22 0,-70 7 0 15,0 0 0-15,95-5 1 0,13 1-1 0,-17 4 0 16,-7 0 0-16,-6 0 0 0,-10 2 0 16,-68-2-2-16,0 0 2 0,92 2-1 0,20-2 1 0,-23 0-6 15,-4 0 6-15,-5-2-6 0,-7-3 6 0,4 0-4 16,1 0 4-16,-4-1-3 0,-6 3 3 0,-68 3 0 15,0 0 0-15,94-9 0 0,19-3 0 0,-17 2-2 16,-4-2 2-16,-8 2-1 0,-9 0 1 0,-75 10-2 0,0 0 2 16,102-9-1-16,19-3 1 0,-24 5-4 15,-6 0 4-15,-6 2-3 0,-7 2 3 0,-78 3-13 0,0 0 13 0,100-2-12 16,9 0 12-16,-109 2-9 0,0 0 9 16,122-1-8-16,14-3 8 0,-136 4-25 0,0 0 25 0,136-3-24 15,5-1 24-15,-141 4-2 0,0 0 2 0,143-5-2 16,4 0 2-16,-147 5-7 0,0 0 7 0,155-7-7 15,8-1 7-15,-163 8-1 0,0 0 1 0,168-7-1 16,2 2 1-16,-170 5-1 0,0 0 1 0,164-4 0 16,-5-1 0-16,-159 5-2 0,0 0 2 0,163-2-2 15,3 1 2-15,-166 1-2 0,0 0 2 0,165-2-1 16,1-1 1-16,-166 3-2 0,0 0 2 0,153-2-1 16,-7 2 1-16,-146 0-1 0,0 0 1 0,149 0-1 15,-1 2 1-15,-148-2 0 0,0 0 0 0,142 1 0 0,0 3 0 16,-142-4 0-16,0 0 0 0,127 5 0 0,-5 0 0 15,-122-5 0-15,0 0 0 0,122 7 1 16,0 1-1-16,-122-8 6 0,0 0-6 0,111 9 7 0,-5-2-7 16,-106-7 0-16,0 0 0 0,100 8 1 0,-6-1-1 0,-16 0 0 15,-8 2 0-15,-13-6 1 0,-11 2-1 0,-5 2 0 16,-9-5 0-16,-6 1 1 0,-7 1-1 0,2 1 0 16,-4 0 0-16,4 0 0 0,-2 0 0 0,-19-5-1 15,0 0 1-15,23 7 0 0,3 0 0 0,-26-7-3 16,0 0 3-16,21 8-3 0,-2-4 3 0,-19-4-2 15,0 0 2-15,16 5-2 0,-4 2 2 0,-12-7-2 16,0 0 2-16,11 2-1 0,-3-1 1 0,-8-1-1 0,0 0 1 16,7 2-1-16,-3 0 1 0,-4-2-1 0,0 0 1 15,3 0 0-15,-1 0 0 0,-2 0-3 0,0 0 3 0,0 0-3 16,0 0 3-16,0 0-2 0,0 0 2 0,0 0-2 16,0 5 2-16,0-5-2 0,0 0 2 0,0 3-1 15,0-1 1-15,0-2-1 0,0 0 1 0,0 3-1 16,0 1 1-16,0-4 1 0,0 0-1 0,-2 10 2 15,-1 4-2-15,3-14 1 0,0 0-1 0,-4 27 2 16,1 9-2-16,3-36 1 0,0 0-1 0,-4 43 2 16,1 8-2-16,3-51 1 0,0 0-1 0,-2 59 2 15,2 8-2-15,0-67-4 0,0 0 4 0,4 106-4 16,1 27 4-16,-5-133-1 0,0 0 1 0,7 155-1 16,2 19 1-16,-9-174-4 0,0 0 4 0,8 204-4 15,4 27 4-15,-12-231-7 0,0 0 7 0,6 263-6 16,1 33 6-16,-7-296-1 0,0 0 1 0,3 296 0 0,1 9 0 15,-4-305 0-15,0 0 0 0,5 262 0 0,4-24 0 16,-9-238 37-16,0 0-37 0,7 204 37 0,-1-32-37 16,-6-172 53-16,0 0-53 0,9 142 54 0,0-29-54 0,-9-113 54 15,0 0-54-15,7 91 54 0,0-21-54 0,-5-15 45 16,-6-19-45-16,6-14 45 0,0-15-45 0,-2-7 21 16,0 0-21-16,0 15 21 0,0-1-21 0,0-14 20 15,0 0-20-15,-2 15 20 0,-2-1-20 0,4-14 1 16,0 0-1-16,-7 26 1 0,-3 6-1 0,10-32 9 15,0 0-9-15,-9 36 10 0,1 7-10 0,8-43 0 16,0 0 0-16,-7 40 1 0,0 2-1 0,7-42 0 16,0 0 0-16,-6 35 1 0,1-5-1 0,5-30 13 15,0 0-13-15,-5 31 13 0,-2-2-13 0,7-29 3 0,0 0-3 16,-7 28 4-16,2-4-4 0,5-24 22 0,0 0-22 16,-9 27 22-16,-3 2-22 0,12-29 0 0,0 0 0 15,-11 31 1-15,-1 0-1 0,12-31 0 16,0 0 0-16,-14 31 0 0,-1 1 0 0,15-32 42 0,0 0-42 0,-16 31 43 15,-3 0-43-15,19-31 42 0,0 0-42 0,-23 33 42 16,-1 1-42-16,24-34 58 0,0 0-58 0,-28 36 58 16,-4 3-58-16,32-39 34 0,0 0-34 0,-47 41 35 15,-12 4-35-15,59-45 17 0,0 0-17 0,-97 63 17 16,-29 13-17-16,126-76 6 0,0 0-6 0,-146 73 7 16,-21 4-7-16,167-77-4 0,0 0 4 0,-202 67-4 15,-28-5 4-15,230-62-140 0,0 0 140 0,-251 36-140 0,-28-17 140 16,279-19-143-16,0 0 143 0,-528 55-1256 15,1056-110 1256-15</inkml:trace>
  <inkml:trace contextRef="#ctx0" brushRef="#br0" timeOffset="-172676.013">25741 15221 415 0,'0'0'0'0,"0"0"0"0,6 2 0 0,-6-2 58 16,0 0-58-16,0 0 59 0,3 0-59 0,-3 0 34 15,0 0-34-15,0 0 35 0,0 0-35 0,0 0 33 16,0 0-33-16,0 0 33 0,0 0-33 0,0 0 40 16,0 0-40-16,0 0 40 0,0 0-40 0,0 0 32 0,0 0-32 15,0 0 32-15,0 0-32 0,0 0 24 0,0 0-24 16,0 0 25-16,0 0-25 0,0 0 27 16,0 0-27-16,0 0 27 0,0 0-27 0,0 0 22 0,0 0-22 15,0 0 22-15,0 0-22 0,0 0 25 0,0 0-25 0,0 0 26 16,0 0-26-16,0 0 22 0,0 0-22 15,0 0 23-15,0 0-23 0,0 0 40 0,0 0-40 16,0 0 40-16,0 0-40 0,0 0 22 0,0 0-22 16,0 0 22-16,0 0-22 0,0 0 18 0,0 0-18 0,0 0 19 15,4 2-19-15,-4-2 18 0,0 0-18 0,3 1 18 16,2 1-18-16,-5-2 15 0,0 0-15 0,7 2 15 16,-1-1-15-16,-6-1 26 0,0 0-26 0,5 2 26 15,-2 0-26-15,-3-2 42 0,0 0-42 0,4 2 43 16,-1 1-43-16,-3-3 55 0,0 0-55 0,4 0 55 15,-3 3-55-15,-1-3 43 0,0 0-43 0,4 9 44 16,-1-2-44-16,-3-7 21 0,0 0-21 0,11 22 21 0,6 11-21 16,-17-33 37-16,0 0-37 0,19 36 37 0,2 6-37 15,-21-42 6-15,0 0-6 0,23 42 6 0,0-1-6 16,-23-41 41-16,0 0-41 0,22 36 42 0,1-5-42 16,-23-31 53-16,0 0-53 0,28 25 53 0,5-4-53 15,0-11 81-15,2-8-81 0,-2-11 82 0,0-8-82 16,-33 17 45-16,0 0-45 0,49-48 45 0,12-22-45 15,7-26-67-15,7-24 67 0,-11-3-66 0,-3-6 66 16,-61 129-116-16,0 0 116 0,68-163-116 0,2-27 116 0,67-163-1276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40:3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0 252 16224,'27'-3'587,"12"0"-1237,-37-21-4021,34-105 737,-8 36-686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01:1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22470 16386 1278 0,'0'0'0'0,"0"0"0"0,19-29 0 0,-19 29 173 15,0 0-173-15,3-5 173 0,-1 5-173 0,-2 0 89 0,0 0-89 16,0 0 90-16,0 0-90 0,0 0 48 0,0 0-48 0,0 0 48 15,-5 5-48-15,5-5 2 0,0 0-2 0,-4 3 2 16,3-1-2-16,1-2 18 0,0 0-18 0,-4 4 18 16,4-3-18-16,0-1 32 0,0 0-32 0,-5 2 33 15,3 0-33-15,2-2 41 0,0 0-41 0,0 0 42 16,0 0-42-16,0 0 24 0,0 0-24 0,0 0 25 16,0 0-25-16,0 0 12 0,0 0-12 0,0 0 12 15,-1 3-12-15,1-3 11 0,0 0-11 0,0 0 11 16,-2 4-11-16,2-4 3 0,0 0-3 0,0 0 4 15,0 3-4-15,0-3 2 0,0 0-2 0,0 0 3 16,3 3-3-16,1-1 0 0,3 2 0 0,-2-1 0 16,2 0 0-16,0 3 0 0,2 0 0 0,1-1 0 15,0 1 0-15,3-1 0 0,1 0 0 0,-4-2 0 16,-1 1 0-16,-1-1 0 0,3 1 0 0,1 1 1 16,4 2-1-16,-16-7 1 0,0 0-1 0,24 8 1 0,8 1-1 15,-32-9 1-15,0 0-1 0,36 10 1 0,8 0-1 16,-6 2 0-16,2 0 0 15,0-1 0-15,-5-5 0 0,-35-6 0 0,0 0 0 0,45 9 0 0,6 0 0 16,-51-9 0-16,0 0 0 0,61 10 0 0,7 0 0 0,-68-10 6 16,0 0-6-16,85 17 6 0,14 6-6 0,-99-23 24 15,0 0-24-15,88 22 25 0,-3 2-25 16,-85-24 3-16,0 0-3 0,77 22 3 0,-8-1-3 0,-69-21 0 16,0 0 0-16,58 18 1 0,-13 1-1 0,-15-7-58 15,-13-7 58-15,-3 2-58 0,-7-3 58 16,-7-4-188-16,0 0 188 0,5 1-187 0,-5-1 187 15,0 0-108-15,0 0 108 0,-24-17-108 0,-20-12 108 0,-24-17-1083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02:08.9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19T03:02:17.098"/>
    </inkml:context>
  </inkml:definitions>
  <inkml:trace contextRef="#ctx0" brushRef="#br0">2904 1956 91 0,'0'0'0'0</inkml:trace>
  <inkml:trace contextRef="#ctx0" brushRef="#br0" timeOffset="526.507">2895 1950 135 0,'0'0'0'0,"0"0"56"0,0 0-56 0,0 0 57 16,0 0-57-16,0 0 43 0,0 0-43 0,0 0 43 16,0 3-43-16,0-3 43 0,0 0-43 0,0 3 43 0,4 6-43 0,-4-9 41 15,0 0-41-15,0 12 42 16,2-3-42-16,-2-9 17 0,0 0-17 0,3 15 17 0,-3 4-17 0,0-19 37 16,0 0-37-16,0 20 37 0,-3 8-37 15,3-28 30 1,0 0-30-16,-2 31 30 0,-2 5-30 0,4-36 7 0,0 0-7 0,-5 42 8 0,-2 6-8 0,7-48 29 15,0 0-29-15,-9 62 29 0,4 5-29 0,5-67 11 16,0 0-11-16,-7 91 11 0,-1 20-11 0,8-111 18 16,0 0-18-16,-6 115 19 0,-1 10-19 0,7-125 24 0,0 0-24 15,-8 137 25-15,-1 8-25 0,9-145 13 0,0 0-13 16,-9 155 13-16,1 11-13 0,8-166 35 16,0 0-35-16,-9 187 36 0,4 18-36 0,5-205 28 0,0 0-28 0,-7 221 28 15,7 10-28-15,0-231 33 0,0 0-33 0,0 225 33 16,0-1-33-16,0-224 49 15,0 0-49-15,0 216 49 0,3-7-49 0,-3-209 47 16,0 0-47-16,0 202 47 0,0-6-47 0,0-196 48 0,0 0-48 0,4 200 48 16,-3-1-48-16,-1-199 48 0,0 0-48 15,0 200 48-15,0 1-48 0,0-201 37 0,0 0-37 0,4 179 37 16,-1-16-37-16,-3-163 34 0,0 0-34 0,6 149 35 16,6-19-35-16,-12-130 32 0,0 0-32 0,8 115 33 15,-2-14-33-15,-6-101 32 0,0 0-32 0,7 88 32 16,-2-11-32-16,-5-77 32 0,0 0-32 0,3 60 32 15,-1-16-32-15,-2-44 7 0,0 0-7 0,4 35 8 0,-4-20-8 16,0-15-2-16,0 0 2 0,0 15-2 0,-4-9 2 16,4-6-54-16,0 0 54 0,-2 6-53 0,2-6 53 0,0 0-91 15,0 0 91-15,-7-10-91 0,-3-7 91 0,10 17-187 16,0 0 187-16,-7-38-187 0,2-18 187 0,-4-38-748 16</inkml:trace>
  <inkml:trace contextRef="#ctx0" brushRef="#br0" timeOffset="1465.079">1070 6114 147 0,'5'-2'0'0,"-5"2"18"15,0 0-18-15,-4 0 18 0,-1-1-18 16,5 1 20-16,0 0-20 0,-3 0 20 0,-3-2-20 0,6 2 27 15,0 0-27-15,0 0 27 0,-3 0-27 0,3 0 12 16,0 0-12-16,0 0 13 0,3 0-13 0,-3 0 35 16,0 0-35-16,6 0 36 0,2 0-36 0,-8 0 58 0,0 0-58 15,16 0 58-15,1 0-58 0,8 2 65 0,3-1-65 16,-4-2 65-16,2-1-65 0,-26 2 70 16,0 0-70-16,30-3 70 0,6-4-70 15,-36 7 50-15,0 0-50 0,48-2 50 0,4-1-50 16,2 3 50-16,2 3-50 0,-6-3 50 0,-3 2-50 0,0 1 43 15,-5 4-43-15,5-5 43 0,-2-1-43 0,-45-1 18 0,0 0-18 0,61 6 18 16,14 0-18-16,4 3 54 16,13 3-54-16,-15-7 54 0,-10-3-54 0,-67-2 16 15,0 0-16-15,93 5 17 0,6-2-17 0,-7 4 54 0,-6 4-54 0,-10-1 55 16,-9-5-55-16,-67-5 35 0,0 0-35 0,97 10 36 16,18-5-36-16,-115-5 44 0,0 0-44 0,124 9 45 15,12-2-45-15,-21 1 47 0,-9 3-47 0,-8-8 47 16,-13-1-47-16,7 1 29 0,-3-3-29 15,0-3 29-15,-4 1-29 0,-85 2 17 16,0 0-17-16,119-2 17 0,22 1-17 0,-141 1 19 0,0 0-19 0,151 0 20 0,15 0-20 16,-28 0 23-16,-16 0-23 0,-7 0 24 0,-9 1-24 0,-5 6 0 15,0 5 0-15,-11-5 1 16,-6-2-1-16,5 4 1 0,5 1-1 16,-5 2 1 46,-4 0-1-62,-85-12 8 0,0 0-8 0,124 15 9 0,24 9-9 0,-148-24 13 0,0 0-13 0,160 21 14 0,16 1-14 0,-176-22 34 0,0 0-34 0,187 24 34 0,11 0-34 0,-198-24 35 0,0 0-35 0,187 21 35 0,-1 1-35 0,-36-7 3 0,-19-3-3 16,-29 0 3-16,-22-5-3 0,-80-7 18 0,0 0-18 0,115 12 18 0,18 2-18 15,-29-4 0-15,-13-1 0 16,-4-4 1-16,-9 2-1 0,10 0 8 16,-3 1-8-16,-12-4 8 0,-10-1-8 0,-63-3 8 0,0 0-8 0,80 2 8 0,9-2-8 0,-13 0 3 0,-6 0-3 0,-12 0 3 15,-10 0-3-15,-11 0-19 0,-11-2 19 16,-2-1-18-16,-6-1 18 0,-4-1-103 0,2 2 103 0,-8-1-102 15,-4 1 102-15,-4 3-176 16,0 0 176-16,-4-21-175 0,-4-10 175 16,-5-20-974-16</inkml:trace>
  <inkml:trace contextRef="#ctx0" brushRef="#br0" timeOffset="3112.13">2272 3505 91 0,'0'0'0'0,"8"-5"0"16,5-10 0-16,-10 8 51 0,-3 2-51 0,0 1 52 16,0-1-52-16,0 5 39 0,0 0-39 0,0-10 40 0,0-2-40 15,0 12 36-15,0 0-36 0,5-16 36 0,4-4-36 16,-9 20 17-16,0 0-17 0,17-24 17 0,13-7-17 16,-30 31 36-16,0 0-36 0,42-33 37 0,8-6-37 0,1 5 19 15,-2-2-19-15,-1 5 20 0,1-2-20 0,-49 33 10 16,0 0-10-16,80-46 11 0,21-10-11 15,-101 56 18-15,0 0-18 0,101-59 19 16,11-4-19-16,-112 63 22 0,0 0-22 0,118-58 23 0,10-1-23 0,-22 11 32 16,-9 4-32-16,-6 6 33 0,-4 6-33 0,-87 32 19 15,0 0-19-15,115-43 20 0,18-9-20 0,-133 52 29 16,0 0-29-16,148-54 29 0,21-10-29 16,-169 64 31-16,0 0-31 0,186-61 31 0,20-3-31 0,-206 64 20 0,0 0-20 15,203-63 20-15,5 3-20 0,-208 60 41 0,0 0-41 16,195-52 42-16,-9 6-42 0,-186 46 49 15,0 0-49-15,174-36 49 16,-13 9-49-16,-161 27 42 0,0 0-42 0,167-16 42 0,2 4-42 0,-169 12 36 0,0 0-36 0,165 0 36 16,-3 9-36-16,-162-9 45 0,0 0-45 0,157 15 45 15,-5 4-45-15,-32-2 17 0,-19-1-17 0,-16-8 17 16,-17 3-17-16,-3 1 32 0,-2 0-32 16,-8 3 32-16,-1-3-32 0,-54-12 11 15,0 0-11-15,65 12 11 0,6 3-11 0,-15 1 19 0,-6-2-19 0,-23-8 20 16,-15-2-20-16,2-1 14 0,-2-1-14 0,-3 1 15 15,-2 1-15-15,3 1-1 0,0 2 1 16,-1-4-1-16,-4 1 1 0,-1-3-78 0,5 3 78 0,-6-4-77 16,-3 0 77-16,0 0-158 0,0 0 158 0,0 0-157 0,5 3 157 15,-1 1-652-15</inkml:trace>
  <inkml:trace contextRef="#ctx0" brushRef="#br0" timeOffset="4132.511">2183 4259 113 0,'0'0'0'0,"9"-4"0"0,-1 1 0 0,-8 3 43 0,0 0-43 0,7-3 43 16,2 1-43-16,-9 2 55 0,0 0-55 0,9 0 56 15,3 2-56-15,-12-2 66 0,0 0-66 0,14 3 67 16,3 0-67-16,-17-3 54 0,0 0-54 0,30 6 54 16,6 0-54-16,-36-6 56 0,0 0-56 0,44 9 57 15,3 3-57-15,-2 0 67 0,2 2-67 0,-3-1 68 16,-6 3-68-16,-38-16 41 0,0 0-41 0,47 15 41 15,7 6-41-15,-54-21 37 0,0 0-37 0,60 22 37 16,11 2-37-16,-71-24 62 0,0 0-62 0,85 33 62 16,13 4-62-16,-98-37 38 0,0 0-38 0,103 40 38 15,3-4-38-15,-106-36 64 0,0 0-64 16,110 39 64-16,-1 0-64 0,-109-39 40 0,0 0-40 0,124 36 40 0,7 2-40 16,-23-5 47-16,-11-3-47 0,-10-6 48 15,-10 0-48-15,-77-24 29 0,0 0-29 0,106 31 29 16,15 2-29-16,-121-33 25 0,0 0-25 0,135 34 26 0,17 2-26 0,-152-36 39 15,0 0-39-15,153 39 40 0,4 1-40 0,-157-40 32 16,0 0-32-16,169 34 32 0,5-1-32 0,-174-33 13 16,0 0-13-16,183 27 14 0,5-3-14 0,-188-24 32 15,0 0-32-15,194 19 32 0,6-7-32 16,-200-12 17-16,0 0-17 16,181 12 17-16,-7-4-17 0,-174-8 2 0,0 0-2 0,159 4 2 0,-11-8-2 0,-148 4 6 15,0 0-6-15,139-5 6 0,-11-2-6 0,-128 7 32 16,0 0-32-16,106-8 32 0,-17-1-32 0,-89 9-1 15,0 0 1-15,78-10-1 0,-8-2 1 16,-70 12-38-16,0 0 38 0,68-17-37 0,-4-2 37 16,-64 19-136-16,0 0 136 0,56-27-136 0,-9-8 136 0,-47 35-145 0,0 0 145 15,26-44-145-15,-19-16 145 0,26-45-861 0</inkml:trace>
  <inkml:trace contextRef="#ctx0" brushRef="#br0" timeOffset="4904.965">7092 1162 158 0,'-3'1'0'0,"3"-1"42"0,0 0-42 0,-6 28 42 16,-2 18-42-16,8-46 46 0,0 0-46 0,-4 48 47 16,4 2-47-16,0-50 59 0,0 0-59 0,0 56 60 15,4 6-60-15,4 1 33 0,1 4-33 0,0-19 34 16,0-17-34-16,-4 8 46 0,2 1-46 0,1 2 46 16,1 3-46-16,-9-45 35 0,0 0-35 0,14 77 35 15,5 22-35-15,-19-99 15 0,0 0-15 0,18 119 15 16,-1 18-15-16,1-16 13 0,-3 3-13 0,-1-11 14 15,4-2-14-15,-18-111 16 0,0 0-16 0,20 149 17 0,1 28-17 16,-21-177 8-16,0 0-8 0,27 221 8 0,0 34-8 16,-27-255 24-16,0 0-24 15,27 279 25-15,-7 29-25 0,-20-308 30 0,0 0-30 16,18 326 30-16,-6 25-30 0,-12-351 42 0,0 0-42 0,14 331 43 0,-7-13-43 0,-7-318 62 16,0 0-62-16,14 283 62 0,3-31-62 0,-17-252 73 15,0 0-73-15,21 229 73 0,0-20-73 0,-21-209 49 16,0 0-49-16,18 197 50 0,-1-13-50 15,-5-58 40-15,0-40-40 0,-3-7 40 0,-5-16-40 0,-4-63 57 0,0 0-57 16,8 79 58-16,1 3-58 0,-4-15 7 0,2-10-7 16,-5-26 7-16,-2-23-7 0,0 8 1 15,0-4-1-15,-2-1 1 0,2 0-1 0,-3-3-85 16,3 1 85-16,0-2-85 0,0-7 85 0,0 0-99 0,0 0 99 16,-26-35-99-16,-20-19 99 0,-27-34-812 0</inkml:trace>
  <inkml:trace contextRef="#ctx0" brushRef="#br0" timeOffset="6179.654">8357 1269 247 0,'0'0'0'0,"0"0"1"16,0 0-1-16,-18-8 2 0,-11-8-2 0,29 16 13 16,0 0-13-16,-25-12 13 0,-1 4-13 0,26 8 18 15,0 0-18-15,-28-12 19 0,-3 0-19 0,31 12 19 16,0 0-19-16,-29-7 20 0,-1-2-20 0,30 9 15 15,0 0-15-15,-35-3 16 0,-2 3-16 0,37 0 18 0,0 0-18 16,-34 3 18-16,1 3-18 0,33-6 3 16,0 0-3-16,-35 15 4 0,-4 9-4 0,39-24 0 15,0 0 0-15,-29 34 1 0,4 6-1 0,25-40 0 16,0 0 0-16,-17 55 0 0,8 11 0 0,9-66-1 0,0 0 1 0,-3 100 0 16,10 18 0-16,-7-118 0 0,0 0 0 0,8 122 0 15,10 3 0-15,-18-125 0 0,0 0 0 16,14 126 0-16,5-1 0 0,-19-125 11 15,0 0-11-15,17 119 11 0,1-8-11 0,-6-25 34 0,-3-20-34 0,-6-26 35 16,2-25-35-16,-1 6 27 0,1-9-27 0,-1 3 27 16,-4-3-27-16,5 4 9 0,0 1-9 0,-1-7 10 15,-1-5-10-15,0 2 12 0,3-4-12 16,-6-3 12-16,0 0-12 0,0 0-34 0,0 0 34 0,-4-6-33 16,2-6 33-16,2 12-93 0,0 0 93 0,-6-36-92 15,-3-19 92-15,-5-36-189 0</inkml:trace>
  <inkml:trace contextRef="#ctx0" brushRef="#br0" timeOffset="6403.595">7653 2008 505 0,'0'0'0'0,"0"0"68"15,0 0-68-15,5 0 68 0,2 0-68 0,-7 0 97 16,0 0-97-16,9 0 97 0,0 0-97 0,-9 0 93 15,0 0-93-15,21-4 93 0,5 1-93 0,-26 3 63 16,0 0-63-16,38-5 63 0,13 1-63 0,-51 4 44 0,0 0-44 16,43-3 44-16,6-2-44 0,-49 5 6 0,0 0-6 15,43-4 7-15,-4 1-7 0,-39 3-87 16,0 0 87-16,29-3-86 0,-2-3 86 0,-27 6-160 0,0 0 160 16,19-3-160-16,-5-4 160 0,19-1-467 15</inkml:trace>
  <inkml:trace contextRef="#ctx0" brushRef="#br0" timeOffset="7695.358">8324 4732 595 0,'0'0'0'0,"-4"-4"0"0,3 4 0 0,1 0 22 16,0 0-22-16,0 0 23 0,-4-3-23 0,4 3 46 15,0 0-46-15,-5-2 47 0,1-1-47 0,4 3 39 16,0 0-39-16,-8-4 39 0,-5-1-39 0,13 5 55 16,0 0-55-16,-13-3 55 0,-3-4-55 0,16 7 48 0,0 0-48 15,-18-5 49-15,1 1-49 0,17 4 38 16,0 0-38-16,-17 0 39 0,-4 0-39 0,21 0 10 0,0 0-10 16,-18 0 11-16,6 0-11 0,12 0 3 0,0 0-3 15,-17 4 3-15,1 4-3 0,-1 1 1 0,1 6-1 16,7-8 2-16,4-2-2 0,-2 2 4 15,2-3-4-15,-4 7 4 0,4 3-4 0,-2 2 2 16,2 2-2-16,5-6 2 0,0 0-2 0,3 0 10 0,2-1-10 0,1-3 10 16,1-3-10-16,-2 2 3 0,3-2-3 0,-1 2 4 15,2-3-4-15,0-3 31 0,3 1-31 0,-3-2 31 16,-1 0-31-16,1 0 9 0,3-2-9 0,-3 1 9 16,-4-3-9-16,-5 4 41 15,0 0-41-15,9-7 42 0,3-1-42 0,-12 8 32 0,0 0-32 0,9-7 32 16,-4 2-32-16,-5 5 13 0,0 0-13 0,7-4 13 15,-3 1-13-15,-4 3 43 0,0 0-43 0,1-2 43 16,3 2-43-16,-4 0 13 0,0 0-13 0,0 0 13 0,3-3-13 16,-3 3 31-16,0 0-31 0,0 0 31 0,0 0-31 15,0 0 5-15,0 0-5 0,0 0 6 0,0 0-6 0,0 0 1 16,0 0-1-16,0 0 2 0,0 0-2 0,0 0-39 16,0 0 39-16,0 0-38 15,2 5 38-15,-2-5-50 0,0 0 50 0,7 14-49 0,2 10 49 0,-9-24-49 16,0 0 49-16,12 36-48 0,2 12 48 15,-14-48-50-15,0 0 50 0,17 54-50 0,4 10 50 16,-21-64-43-16,0 0 43 0,21 62-42 0,-3 1 42 0,-18-63-53 16,0 0 53-16,15 63-52 0,-3 1 52 0,-12-64-37 15,0 0 37-15,9 70-37 0,-7 5 37 0,-2-75-5 16,0 0 5-16,-2 52-5 0,-8-15 5 0,10-37-2 0,0 0 2 16,-14 36-2-16,-7-5 2 0,21-31 8 0,0 0-8 0,-26 24 8 15,0-7-8-15,1-3 47 0,-1-5-47 0,9-1 47 16,1-4-47-16,-1-4 72 0,1-4-72 0,2 1 73 15,-2 1-73-15,16 2 75 0,0 0-75 0,-19-15 76 16,-5-4-76-16,24 19 107 0,0 0-107 0,-21-24 108 16,-2-9-108-16,23 33 92 0,0 0-92 0,-12-37 92 15,5-6-92-15,5 2 57 0,7-6-57 0,4 11 57 16,3 6-57-16,2-6 37 0,2 5-37 0,5-2 38 16,0 2-38-16,-21 31 4 0,0 0-4 0,26-46 5 15,7-5-5-15,-33 51-8 0,0 0 8 0,49-69-8 16,13-11 8-16,-62 80-175 0,0 0 175 0,51-88-175 15,-4-9 175-15,54-88-1090 0</inkml:trace>
  <inkml:trace contextRef="#ctx1" brushRef="#br0">8502 4568 0</inkml:trace>
  <inkml:trace contextRef="#ctx0" brushRef="#br0" timeOffset="21916.597">3209 2936 135 0,'0'0'0'0,"0"0"0"0,-21 40 0 0,9-11 34 16,-6 5-34-16,6-6 34 0,4-5-34 0,8-23 49 0,0 0-49 0,-21 52 50 16,-5 11-50-16,26-63 30 0,0 0-30 0,-34 86 30 15,-9 20-30-15,43-106 34 0,0 0-34 0,-38 94 35 16,-1-3-35-16,39-91 38 0,0 0-38 0,-28 69 38 16,11-11-38-16,17-58 50 0,0 0-50 0,-9 34 50 15,4-13-50-15,5-21 53 0,0 0-53 0,0 15 53 16,0-6-53-1,0-9 61-15,0 0-61 0,5 8 61 0,4-1-61 0,-9-7 57 0,0 0-57 0,7 7 57 16,-2-5-57-16,-5-2 51 0,0 0-51 0,9 3 51 16,-6-3-51-16,-3 0 23 0,0 0-23 0,0 0 24 15,2-5-24-15,-2 5 12 0,0 0-12 0,-5-15 12 16,-4-11-12-16,9 26-32 0,0 0 32 0,-9-33-32 16,6-11 32-16,3 44-137 0,0 0 137 0,3-50-137 15,6-13 137-15,5-50-494 0</inkml:trace>
  <inkml:trace contextRef="#ctx0" brushRef="#br0" timeOffset="22366.739">4071 2511 527 0,'0'0'0'0,"0"0"6"15,0 0-6-15,-5-3 7 0,2 3-7 0,3 0-17 0,0 0 17 16,-4-3-16-16,2 3 16 0,2 0-41 0,0 0 41 16,-3 3-41-16,-1 0 41 0,-4 3-46 15,-1 0 46-15,0 3-45 0,-3 3 45 0,12-12-7 0,0 0 7 16,-26 19-7-16,-7 5 7 0,33-24-1 0,0 0 1 16,-35 27 0-16,-7 4 0 0,42-31 12 0,0 0-12 0,-38 41 13 15,0 9-13-15,38-50 53 0,0 0-53 0,-39 55 54 16,1 5-54-16,-4 10 34 0,4 5-34 0,8-8 35 15,7-9-35-15,23-58 45 0,0 0-45 0,-29 79 46 16,-1 12-46-16,30-91 28 0,0 0-28 0,-38 96 28 16,-4 8-28-16,42-104 26 15,0 0-26-15,-47 103 26 0,-7 7-26 0,54-110 50 0,0 0-50 0,-47 94 51 16,3-3-51-16,44-91 34 0,0 0-34 0,-38 79 35 16,2-4-35-16,36-75 34 0,0 0-34 0,-30 55 34 15,9-12-34-15,21-43 23 0,0 0-23 0,-14 32 24 0,5-16-24 16,9-16 17-16,0 0-17 0,-3 15 17 0,-1-12-17 15,4-3 0-15,0 0 0 0,-1 6 0 0,1-3 0 16,0-3-65-16,0 0 65 0,0-3-65 0,1-4 65 16,-1 7-144-16,0 0 144 0,13-29-144 0,8-18 144 0,12-28-369 15</inkml:trace>
  <inkml:trace contextRef="#ctx0" brushRef="#br0" timeOffset="22583.134">4754 2511 371 0,'0'0'0'0,"0"0"36"0,0 0-36 0,0 0 37 15,0-3-37-15,0 3-73 0,0 0 73 0,0 0-73 16,-3-3 73-16,3 3-37 0,0 0 37 0,-9 3-37 15,-5 6 37-15,-10 1-99 0</inkml:trace>
  <inkml:trace contextRef="#ctx0" brushRef="#br0" timeOffset="22765.692">4143 3334 169 0,'0'0'0'0,"-25"53"0"16,-13 36 0-16,38-89 65 0,0 0-65 0,-56 115 66 15,-12 27-66-15,68-142 46 0,0 0-46 0,-75 149 47 16,-6 9-47-16,18-37 67 0,14-23-67 0,12-26 68 0,17-26-68 15,20-46 63-15,0 0-63 0,-27 63 64 0,-2 8-64 16,29-71 41-16,0 0-41 0,-18 44 42 16,6-16-42-16,12-28 6 0,0 0-6 0,-9 18 7 0,4-9-7 0,5-9-36 15,0 0 36-15,0-12-35 0,2-21 35 0,-2 33-127 16,0 0 127-16,17-77-127 0,13-37 127 0,19-78-228 16</inkml:trace>
  <inkml:trace contextRef="#ctx0" brushRef="#br0" timeOffset="23013.383">5268 2374 438 0,'-3'0'0'0,"3"0"-40"0,0 0 40 0,-11 12-40 16,-10 9 40-16,21-21-42 0,0 0 42 0,-29 34-41 16,-4 6 41-16,33-40-54 0,0 0 54 0,-39 48-54 15,-3 10 54-15,-38 45-52 0</inkml:trace>
  <inkml:trace contextRef="#ctx0" brushRef="#br0" timeOffset="23167.313">4700 3173 158 0,'0'0'0'0,"-22"55"0"0,-20 32 0 0,42-87 86 0,0 0-86 0,-51 118 87 0,-10 33-87 16,61-151 67-16,0 0-67 0,-62 152 68 15,-10 13-68-15,72-165 51 0,0 0-51 0,-61 147 52 16,2-6-52-16,59-141 57 16,0 0-57-16,-45 109 57 0,10-28-57 0,10-20 55 15,11-21-55-15,2-16 55 0,7-17-55 0,2-2 8 0,3-9-8 0,0 4 8 0,0 0-8 0,0 0-51 16,0 0 51-16,3-27-50 0,6-18 50 16,-9 45-90-16,0 0 90 0,26-97-90 0,16-40 90 15,26-96-314-15</inkml:trace>
  <inkml:trace contextRef="#ctx0" brushRef="#br0" timeOffset="23565.82">5965 2153 707 0,'0'0'0'0,"0"0"-34"0,0 0 34 0,-2 0-34 16,-1 2 34-16,3-2-50 0,0 0 50 16,-9 10-49-16,-7 6 49 0,16-16-58 0,0 0 58 0,-19 32-58 15,-10 15 58-15,29-47-9 0,0 0 9 0,-37 54-9 16,-7 13 9-16,44-67 0 0,0 0 0 0,-62 100 1 16,-20 25-1-16,14-14 74 0,5 2-74 0,11-10 74 15,3-9-74-15,49-94 74 0,0 0-74 0,-61 123 74 16,-7 21-74-16,68-144 62 15,0 0-62-15,-76 163 63 0,-8 14-63 0,84-177 83 0,0 0-83 0,-80 176 83 16,1 6-83-16,79-182 50 0,0 0-50 0,-71 142 51 0,3-21-51 16,68-121 40-16,0 0-40 0,-50 88 40 0,15-27-40 15,35-61 36-15,0 0-36 0,-28 45 36 0,17-18-36 0,11-27 7 16,0 0-7-16,-12 16 8 0,9-9-8 0,3-7 0 16,0 0 0-16,12-23 0 0,14-28 0 0,-26 51-109 15,0 0 109-15,42-87-109 0,8-35 109 16,-50 122-70-16,0 0 70 0,61-130-70 0,14-16 70 15,58-130-601-15</inkml:trace>
  <inkml:trace contextRef="#ctx0" brushRef="#br0" timeOffset="23926.453">6341 2599 460 0,'0'0'0'0,"0"0"35"0,-3 3-35 0,3-3 36 16,0 0-36-16,0 0-19 0,3-3 19 0,-3 3-18 16,4-4 18-16,-4 4-7 0,0 0 7 0,0 0-7 15,0 0 7-15,-4 0-27 0,1 4 27 0,-15 15-27 16,-11 13 27-16,29-32-3 0,0 0 3 0,-35 46-3 16,-7 14 3-16,42-60 1 0,0 0-1 0,-64 95 2 15,-11 23-2-15,75-118 53 0,0 0-53 0,-73 137 54 16,-2 14-54-16,75-151 16 0,0 0-16 0,-79 164 17 0,-4 9-17 15,83-173 50-15,0 0-50 0,-89 182 50 0,-5 6-50 16,22-46 57-16,20-29-57 0,19-46 57 0,21-41-57 16,-11 17 60-16,2-4-60 0,-3 7 60 0,-2-1-60 0,26-45 35 15,0 0-35-15,-18 31 35 16,10-12-35-16,8-19 0 0,0 0 0 0,-9 12 0 16,5-9 0-16,4-3-56 0,0 0 56 0,0-26-56 0,6-18 56 15,-6 44-176-15,0 0 176 0,24-91-176 0,14-43 176 0,27-93-274 16</inkml:trace>
  <inkml:trace contextRef="#ctx0" brushRef="#br0" timeOffset="24290.479">6796 2775 628 0,'0'0'0'0,"-9"5"0"15,-5 2 0-15,14-7 53 0,0 0-53 0,0 4 54 16,6-4-54-16,-6 0 3 0,0 0-3 0,3 5 3 16,-3 2-3-16,0-7 0 0,0 0 0 0,-9 24 1 15,-3 15-1-15,-5 0-4 0,1 1 4 0,-1-4-3 16,-1 0 3-16,18-36-6 0,0 0 6 0,-33 61-5 16,-10 15 5-16,43-76 1 0,0 0-1 0,-60 115 2 15,-11 30-2 1,71-145 30-16,0 0-30 0,-68 149 30 0,0 9-30 0,68-158 19 0,0 0-19 0,-68 149 20 15,0-3-20-15,68-146 18 0,0 0-18 0,-63 121 19 0,11-15-19 16,52-106 27-16,0 0-27 0,-42 76 27 16,16-28-27-16,26-48 30 0,0 0-30 0,-21 37 30 15,9-13-30-15,12-24-11 0,0 0 11 0,-12 16-11 0,10-11 11 0,2-5-66 16,0 0 66-16,-7-9-65 0,2-11 65 0,5 20-115 16,0 0 115-16,12-62-115 0,14-29 115 0,13-63-357 15</inkml:trace>
  <inkml:trace contextRef="#ctx0" brushRef="#br0" timeOffset="24641.663">6986 3433 415 0,'0'0'0'15,"-9"5"0"-15,-3 2 0 0,12-7 47 0,0 0-47 16,0 0 48-16,5 0-48 0,-5 0 7 0,0 0-7 0,4-3 7 15,1-1-7-15,-5 4-1 0,0 0 1 0,3 0 0 16,1 2 0-16,-4-2-2 0,0 0 2 0,-9 17-2 16,-3 11 2-16,12-28-1 0,0 0 1 0,-21 42 0 15,-5 10 0-15,26-52 17 0,0 0-17 0,-30 58 17 16,-3 10-17-16,4-4 41 0,2 1-41 0,-6 10 42 16,0 8-42-16,33-83 44 0,0 0-44 0,-40 97 44 15,-5 15-44-15,45-112 35 0,0 0-35 0,-51 114 36 16,-1 8-36-16,5-19 39 0,9-9-39 0,13-39 40 15,17-31-40-15,-6 7 34 0,-2-4-34 0,7-12 34 0,4-3-34 16,-2 4 22-16,2 1-22 0,1-7 23 0,1-8-23 16,1 5 0-16,2-4 0 0,0 1 0 0,0-4 0 0,0 0-27 15,0 0 27-15,0-11-27 16,0-7 27-16,0 18-139 0,0 0 139 0,9-42-139 0,8-16 139 16,8-41-396-16</inkml:trace>
  <inkml:trace contextRef="#ctx0" brushRef="#br0" timeOffset="24871.977">7068 4070 740 0,'0'0'0'16,"-9"19"0"-16,-5 10 0 0,14-29 87 0,0 0-87 0,-21 55 88 15,-7 15-88-15,28-70 45 0,0 0-45 16,-35 107 46-16,-8 28-46 0,5-22-30 0,1-7 30 0,11-24-30 16,1-18 30-16,25-64-226 15,0 0 226-15,-34 70-225 0,-10-7 225 0,-34 68-255 16</inkml:trace>
  <inkml:trace contextRef="#ctx0" brushRef="#br0" timeOffset="26629.259">1575 5826 91 0,'5'4'0'0,"-5"-4"46"0,0 0-46 0,-14 0 46 16,-10 0-46-16,24 0 55 0,0 0-55 15,-18 0 55-15,6 0-55 0,12 0 55 16,0 0-55-16,-9 0 56 0,6 0-56 0,3 0 46 0,0 0-46 0,-5 0 46 16,5 3-46-16,0-3 7 0,0 0-7 0,-4 9 7 15,1-2-7-15,3-7 13 0,0 0-13 0,-2 17 13 16,2 7-13-16,0-24 8 0,0 0-8 0,0 24 8 15,0 1-8-15,0-25 14 0,0 0-14 0,0 26 15 16,0 0-15-16,0-26 8 0,0 0-8 0,2 29 8 16,1 2-8-16,-3-31 15 0,0 0-15 15,7 34 16-15,2 5-16 16,-9-39 15-16,0 0-15 16,9 48 15-16,5 4-15 0,-14-52 45 0,0 0-45 0,15 63 45 0,3 7-45 0,-18-70 22 0,0 0-22 0,22 91 22 15,8 15-22-15,-30-106 36 0,0 0-36 0,30 91 36 16,-1-2-36-16,-29-89 32 0,0 0-32 0,30 72 32 0,-1-13-32 15,-29-59 21-15,0 0-21 0,30 39 21 0,3-19-21 16,-33-20 29-16,0 0-29 0,33 7 29 0,-1-20-29 0,-32 13 20 16,0 0-20-16,54-38 20 0,10-20-20 0,-22 15 35 15,-11 3-35-15,2 1 36 0,-8 3-36 0,-25 36 47 16,0 0-47-16,35-55 48 0,-2-12-48 0,-33 67 40 16,0 0-40-16,26-51 41 0,-9 5-41 15,-17 46 18-15,0 0-18 0,16-40 19 0,-7 8-19 0,-4 4 32 0,-2 4-32 16,-3 9 32-16,4 3-32 0,-8 2 10 0,4 5-10 15,-3-2 11-15,-2 2-11 0,-2 1 2 0,1-3-2 16,1 6 2-16,2-3-2 0,-6 4-21 16,2-3 21-16,2 1-21 0,1-1 21 0,4 3-68 0,0 0 68 0,-14-4-68 15,-7-4 68-15,21 8-74 0,0 0 74 16,-20-7-73-16,-7 0 73 0,27 7-78 16,0 0 78-16,-24-5-78 0,-2-2 78 0,26 7-75 15,0 0 75-15,-25-2-74 0,5-1 74 16,20 3-85-16,0 0 85 0,-20-4-84 0,5 4 84 0,15 0-75 0,0 0 75 0,-12 0-75 15,3 0 75-15,9 0-85 0,0 0 85 0,-9 4-84 16,4-4 84-16,5 0-59 0,0 0 59 0,-4 0-58 16,-1 3 58-16,5-3-20 0,0 0 20 0,-3 2-19 15,-1 5 19-15,4-7 1 0,0 0-1 0,-2 3 2 16,-1 2-2-16,3-5 16 0,0 0-16 0,0 7 17 16,-3-3-17-16,3-4 41 0,0 0-41 0,6 3 41 15,3-1-41-15,-9-2 60 0,0 0-60 16,18-2 61-16,3-1-61 0,-21 3 77 0,0 0-77 0,20 0 78 0,7-4-78 0,-7 4 78 15,-2 5-78-15,3 2 79 0,-4-2-79 0,1 6 58 16,-3 1-58-16,-6-6 58 16,0 3-58-16,-9-9-76 0,0 0 76 0,12 17-75 0,5 11 75 15,-17-28-102-15,0 0 102 0,14 22-101 0,-5-5 101 0,15 22-275 16</inkml:trace>
  <inkml:trace contextRef="#ctx0" brushRef="#br0" timeOffset="28222.105">8650 6284 91 0,'0'0'0'0,"5"3"0"0,0 4 0 0,-5-7 85 0,0 0-85 0,0 0 85 15,4 2-85-15,-4-2 80 0,0 0-80 0,0 0 81 16,0 0-81-16,0 0 70 0,0 0-70 0,0 0 71 16,0 0-71-16,0 0 52 0,0 0-52 15,0 0 52-15,0 0-52 0,0 0 24 0,0 0-24 0,0 0 25 16,0 0-25-16,0 0 18 0,0 0-18 0,0 0 19 15,0 0-19-15,0 0 9 0,0 0-9 0,6 7 10 16,3 3-10-16,-9-10 4 0,0 0-4 0,23 20 4 16,13 10-4-16,-36-30 13 0,0 0-13 0,41 27 13 15,9 2-13-15,-50-29 3 0,0 0-3 0,54 26 4 16,7-2-4-16,-61-24 12 0,0 0-12 0,66 19 12 16,7-4-12-16,2 0 15 0,4-3-15 0,-24-3 15 15,-15-2-15-15,-1-2 33 0,-10 5-33 0,-2-5 34 0,-7 2-34 16,1-2 10-16,-3 2-10 0,-1 2 11 0,-1-2-11 15,-16-7 12-15,0 0-12 0,17 12 13 16,-3 0-13-16,-14-12 34 0,0 0-34 0,12 15 34 16,-6 2-34-16,-3 5 34 0,1-1-34 0,-4-9 35 0,0-5-35 0,0-7 60 15,0 0-60-15,-9 27 60 0,-3 13-60 0,12-40 67 16,0 0-67-16,-18 39 67 0,-1 1-67 0,0-5 48 16,-2 0-48-16,9-13 48 15,5-8-48-15,0-2 8 0,0 0-8 0,-14 7 9 0,-9 5-9 16,30-24-17-16,0 0 17 0,-22 20-17 0,-3-1 17 0,25-19-108 15,0 0 108-15,-20 12-108 0,-1-4 108 0,21-8-110 16,0 0 110-16,-23-11-110 0,2-13 110 0,-26-14-673 16</inkml:trace>
  <inkml:trace contextRef="#ctx0" brushRef="#br0" timeOffset="28549.141">8904 7354 1031 0,'0'0'0'0,"5"-5"0"16,4-3 0-16,-9 8 46 0,0 0-46 0,5-4 46 15,2-3-46-15,-7 7 9 0,0 0-9 0,4-1 9 16,-4 1-9-16,0 0 0 0,0 0 0 0,5 0 1 0,-2 1-1 0,-3-1-1 15,0 0 1-15,12 11-1 0,6 2 1 16,1 6 17-16,5 4-17 0,1 2 17 16,1 6-17-16,-26-31 41 0,0 0-41 0,33 46 41 0,7 9-41 15,-40-55 50-15,0 0-50 0,58 79 51 0,11 17-51 16,-13-19 21-16,-5-12-21 0,-18-22 21 0,-12-21-21 0,-1 2-69 16,-6-8 69-16,-1-8-69 0,-1-1 69 15,-3-5-148-15,3-2 148 0,-2-12-148 0,6-9 148 0,13-11-627 16</inkml:trace>
  <inkml:trace contextRef="#ctx0" brushRef="#br0" timeOffset="28729.929">9299 7608 1099 0,'0'0'0'0,"-14"51"0"0,-5 28 0 0,19-79 159 0,0 0-159 0,-22 98 160 15,-8 22-160-15,2-17-34 0,6-6 34 0,4-30-34 16,6-28 34 0,-2 9-262-16,-2-1 262 0,2 7-261 0,2 5 261 0,-17 55-495 0</inkml:trace>
  <inkml:trace contextRef="#ctx0" brushRef="#br0" timeOffset="40918.903">14803 4365 1020 0,'0'0'0'0,"-4"9"0"0,-1 3 0 0,5-12 106 0,0 0-106 0,-3 0 107 16,-1-7-107-16,4 7-111 0,0 0 111 0,-3-5-111 16,1-4 111-16,2 9-82 0,0 0 82 15,-4-7-82-15,-3 2 82 0,7 5-54 0,0 0 54 0,-5-3-53 16,0-1 53-16,5 4-13 0,0 0 13 0,-9 0-13 16,6-3 13-16,3 3 2 0,0 0-2 0,-9 0 2 15,4 0-2-15,5 0 15 0,0 0-15 0,-4 0 16 16,-3 0-16-16,7 0 18 0,0 0-18 0,-1 0 19 0,-5 0-19 15,6 0 1-15,0 0-1 0,-3 0 1 0,3 3-1 16,0-3-4-16,0 0 4 0,-9 5-3 0,0 6 3 16,9-11-15-16,0 0 15 0,-12 27-15 0,-5 12 15 15,17-39-17-15,0 0 17 0,-12 55-17 0,3 12 17 0,9-67-4 16,0 0 4-16,0 81-4 0,2 11 4 0,-2-92 0 16,0 0 0-16,8 127 0 0,8 22 0 0,-16-149 30 15,0 0-30-15,14 149 30 0,3 5-30 0,-17-154 53 16,0 0-53-16,14 137 53 0,0-10-53 15,-14-127 65-15,0 0-65 0,9 110 65 0,0-14-65 0,-9-96 64 16,0 0-64-16,3 85 64 0,-1-9-64 0,0-18 59 16,-2-15-59-16,0-19 59 0,0-23-59 15,0-1 46-15,0 0-46 0,-2 7 47 0,0-3-47 0,2-4 13 0,0 0-13 0,-7 3 13 16,2 2-13-16,5-5-35 16,0 0 35-16,-24-12-35 0,-15-8 35 0,39 20-215 0,0 0 215 0,-42-47-215 15,-6-19 215-15,-46-47-539 0</inkml:trace>
  <inkml:trace contextRef="#ctx0" brushRef="#br0" timeOffset="41134.571">14069 5059 617 0,'0'0'0'15,"12"7"0"-15,9-2 0 0,-21-5 85 0,0 0-85 0,28 8 86 16,9 3-86-16,-37-11 100 0,0 0-100 0,47 8 101 15,3-1-101-15,-50-7 69 0,0 0-69 0,53 9 69 0,2-4-69 16,-55-5 24-16,0 0-24 0,54 7 25 0,0-4-25 16,-54-3-5-16,0 0 5 0,53 0-5 0,1 0 5 15,-54 0-167-15,0 0 167 0,52 0-167 0,2-3 167 16,49 3-523-16</inkml:trace>
  <inkml:trace contextRef="#ctx0" brushRef="#br0" timeOffset="41525.095">15763 5424 1267 0,'0'0'0'0,"-6"-7"0"15,-2-2 0-15,6 6-18 0,2-2 18 0,0 5-18 16,0 0 18-16,0 0-116 0,0 0 116 0,0 0-116 16,2 5 116-16,-2-5-104 0,0 0 104 0,0 0-103 15,5 0 103-15,-5 0-70 0,0 0 70 0,0 0-70 16,5 3 70-16,-5-3 24 0,0 0-24 0,0 0 25 16,4 0-25-16,-4 0 68 0,0 0-68 0,3 2 68 15,6 0-68-15,-9-2 70 0,0 0-70 0,17 1 71 16,9 3-71-16,-26-4 40 0,0 0-40 0,46 3 41 15,13 2-41-15,-59-5 54 0,0 0-54 0,66 4 54 0,9-1-54 16,-11-3 21-16,-1-3-21 0,-7 3 21 0,-6-4-21 16,-50 4 0-16,0 0 0 0,53-1 1 0,1 1-1 15,-54 0-69-15,0 0 69 0,50 0-68 0,1 0 68 0,-51 0-168 16,0 0 168-16,38 0-167 0,-8 1 167 0,38 3-452 16</inkml:trace>
  <inkml:trace contextRef="#ctx0" brushRef="#br0" timeOffset="41810.259">16177 5306 516 0,'0'0'0'0,"16"5"0"0,8-2 0 0,-11 1 80 15,-12-3-80-15,10 6 81 0,3-3-81 0,-2 1 83 0,2 2-83 16,3 1 83-16,4 1-83 0,-21-9 58 0,0 0-58 0,24 13 58 15,4 5-58-15,-28-18 32 0,0 0-32 16,32 18 32-16,1 6-32 0,-33-24 33 0,0 0-33 0,26 24 33 16,4 4-33-16,-30-28 2 0,0 0-2 0,17 24 3 15,-3-5-3-15,-14-19-16 0,0 0 16 0,9 15-15 16,-4-3 15-16,-5-12-119 0,0 0 119 0,-2 12-119 16,-3-3 119-16,5-9-140 0,0 0 140 0,-16 3-139 15,-6 0 139-15,-17 3-315 0</inkml:trace>
  <inkml:trace contextRef="#ctx0" brushRef="#br0" timeOffset="43297.602">21714 4790 135 0,'0'0'0'0,"-13"-10"0"16,-6-8 0-16,19 18 101 0,0 0-101 0,-29-25 102 15,-15-8-102-15,44 33 86 0,0 0-86 0,-50-34 86 16,-11-2-86-16,7 3 101 0,1-1-101 0,5 5 102 15,2 3-102-15,46 26 65 0,0 0-65 0,-83-36 65 16,-25-12-65-16,108 48 78 0,0 0-78 0,-107-42 78 16,-6-6-78-16,113 48 44 0,0 0-44 0,-127-47 44 15,-11-1-44-15,138 48 49 0,0 0-49 0,-132-42 49 0,-2-1-49 16,14 12 20-16,6 5-20 0,20 11 20 16,12 3-20-16,82 12 6 0,0 0-6 0,-113-10 7 0,-23 1-7 15,21 2 9-15,9 2-9 0,5 8 10 0,5 3-10 0,96-6 3 16,0 0-3-1,-103 10 3-15,-3 7-3 0,106-17 2 0,0 0-2 0,-115 21 2 16,-9 4-2-16,124-25-1 0,0 0 1 0,-114 29-1 0,4 6 1 0,110-35 0 16,0 0 0-16,-117 36 0 0,2 0 0 0,26-6 0 15,20-2 0-15,21-9 0 0,22-11 0 16,-10 11-2-16,1 2 2 0,-16 3-1 0,-4 3 1 0,55-27-4 0,0 0 4 16,-67 34-4-16,-6 6 4 0,73-40-14 15,0 0 14-15,-62 41-13 0,2 5 13 0,60-46-15 0,0 0 15 16,-41 43-15-16,13-7 15 0,7-9-26 15,12-6 26-15,0-11-25 0,9-8 25 0,-1 5-7 16,1-4 7-16,-2 14-6 0,-2 14 6 0,3-4-26 0,1 1 26 0,0-9-26 16,0-6 26-16,0-13-13 0,0 0 13 0,7 31-12 15,7 4 12-15,-14-35-5 16,0 0 5-16,19 41-5 0,7 5 5 0,-26-46-4 0,0 0 4 16,36 44-3-16,6 3 3 0,-42-47-2 0,0 0 2 0,59 55-1 15,20 8 1-15,-13-15 1 0,2-5-1 0,-24-9 1 16,-11-13-1-16,-33-21 4 15,0 0-4-15,68 39 5 0,20 7-5 0,-88-46 32 0,0 0-32 0,89 43 33 16,9 5-33-16,-98-48 4 0,0 0-4 0,106 44 5 16,6-1-5-16,-17-12 35 0,-9-3-35 0,-10-1 35 15,-8-6-35-15,-68-21 1 16,0 0-1-16,101 24 2 0,18 0-2 0,-119-24 21 0,0 0-21 16,125 22 21-16,13-2-21 0,-138-20 43 0,0 0-43 0,141 19 44 0,7-3-44 15,-148-16 3-15,0 0-3 0,157 12 3 0,7 0-3 0,-164-12 10 16,0 0-10-16,177 5 11 0,15-4-11 15,-192-1 25-15,0 0-25 0,178-6 26 0,-4-10-26 16,-174 16 5-16,0 0-5 0,164-20 5 0,-8-8-5 0,-156 28 9 16,0 0-9-16,162-31 10 0,-3-3-10 15,-39 8 8-15,-26-1-8 0,-5 3 9 0,-12 5-9 0,-77 19 3 16,0 0-3-16,96-34 4 0,6-6-4 16,-102 40 2-16,0 0-2 0,91-44 2 0,-6-7-2 0,-85 51 10 0,0 0-10 15,68-50 10-15,-14-2-10 0,-54 52 32 0,0 0-32 16,37-47 33-16,-14-1-33 0,-23 48 46 0,0 0-46 15,0-59 46-15,-21-4-46 0,-4 5 74 0,-6-2-74 16,1 5 74-16,1 4-74 0,-4 4 12 16,-1 4-12-16,1 11 13 0,2 1-13 0,31 31 5 15,0 0-5-15,-73-48 6 0,-26-14-6 0,10 11-62 0,-4 0 62 0,-2 9-61 16,-7 8 61-16,0 7-190 0,-5 8 190 0,-15 10-190 16,-6 4 190-16,128 5-138 0,0 0 138 0,-166 0-137 15,-27 5 137-15,-166-1-687 0</inkml:trace>
  <inkml:trace contextRef="#ctx0" brushRef="#br0" timeOffset="44567.497">17404 4862 774 0,'0'0'0'15,"7"5"0"-15,5 5 0 0,-12-10 18 0,0 0-18 0,0 0 18 0,-2-3-18 16,2 3-9-16,0 0 9 0,-2-5-9 0,1 1 9 15,1 4-60-15,0 0 60 0,-6-3-59 0,5-2 59 0,1 5-36 16,0 0 36-16,0 0-35 0,-2-4 35 0,2 4-65 16,0 0 65-16,0 0-65 0,0 0 65 0,0 0-34 15,0 0 34-15,0 0-33 0,0 0 33 0,0 0-4 16,0 0 4-16,0 0-4 0,0 0 4 0,0 0 0 16,0 0 0-16,0 0 0 0,0 0 0 0,0 0 7 0,0 0-7 15,0 0 8-15,0 4-8 0,0-4 11 0,0 0-11 16,0 0 11-16,0 5-11 0,0-5 10 0,0 0-10 15,-4 5 10-15,1 9-10 0,3-14 8 16,0 0-8-16,-2 17 9 0,-5 7-9 0,7-24 8 0,0 0-8 16,-5 34 8-16,0 9-8 0,5-43 23 0,0 0-23 0,-4 39 24 15,4 4-24-15,0-43 30 0,0 0-30 0,0 45 30 16,4 1-30-16,-4-46 30 0,0 0-30 0,7 44 30 16,3-1-30-16,-10-43 44 0,0 0-44 15,9 52 44-15,0-1-44 0,-9-51 51 0,0 0-51 0,8 58 51 16,-1 2-51-16,-7-60 43 0,0 0-43 0,9 74 43 15,1 10-43-15,-1-10 36 0,2-11-36 0,-6-20 37 16,-3-23-37-16,-2-20 39 16,0 0-39-16,3 47 40 0,2 9-40 0,2-3 33 0,2 0-33 0,-6-15 34 15,-3-14-34-15,0-24 22 0,0 0-22 0,2 51 23 16,2 13-23-16,-4-64 29 0,0 0-29 0,5 79 29 16,2 15-29-16,-5-24 20 0,1-7-20 0,-3-30 20 15,0-21-20-15,2 7 10 0,0-4-10 0,1 16 11 0,-1 5-11 0,-2-36 10 16,0 0-10-16,3 46 11 0,3 7-11 15,1-3 24-15,1-5-24 0,-4-15 25 0,-4-11-25 0,3 5 12 16,2 0-12-16,-3 7 12 0,5 9-12 0,-7-40 18 16,0 0-18-16,5 44 18 0,2 7-18 15,-7-51 33-15,0 0-33 0,9 54 34 0,0 2-34 0,-1-10 35 16,-1-1-35-16,0-11 35 0,0-10-35 0,-1 0 38 16,2-5-38-16,1 2 38 0,0-3-38 0,-1 3 16 15,3-2-16-15,-2-7 17 0,-1 0-17 16,-8-12 21-16,0 0-21 0,11 19 21 0,3 5-21 0,-14-24 15 0,0 0-15 15,15 29 15-15,1 5-15 0,-16-34 16 0,0 0-16 16,17 36 17-16,3-3-17 0,-20-33 15 16,0 0-15-16,17 34 16 0,2-7-16 15,-3 1 9-15,-2-4-9 0,2-2 10 0,-3-2-10 0,3-1 25 0,-4 2-25 0,2-6 26 16,-2-3-26-16,2 4 29 0,2 1-29 0,-2-4 29 16,2-2-29-16,-4 4 0 0,2 4 0 0,2 0 1 15,1 5-1-15,-17-24 4 16,0 0-4-16,24 27 5 0,4 9-5 0,-28-36 3 15,0 0-3-15,35 33 3 0,7 3-3 0,3-5 5 0,-1-4-5 0,3-5 5 16,0-6-5-16,-2-1 6 0,0-3-6 0,-1-2 7 16,-1-3-7-16,-43-7 3 0,0 0-3 0,81 4 3 15,21-4-3-15,-20 1 2 0,-5 1-2 16,-20 0 2-16,-15-2-2 0,-42 0-14 0,0 0 14 0,80-2-13 16,14-1 13-16,-15-1-120 0,-6-3 120 0,-17 2-120 15,-20 0 120-15,-36 5-111 0,0 0 111 0,77-17-111 0,21-7 111 16,-98 24-159-16,0 0 159 0,92-45-158 0,4-16 158 0,92-45-798 15</inkml:trace>
  <inkml:trace contextRef="#ctx0" brushRef="#br0" timeOffset="45875.403">22363 5287 135 0,'0'0'0'0,"4"0"0"0,1 0 0 16,-5 0 62-16,0 0-62 0,4 0 62 0,-3 0-62 16,-1 0 72-16,0 0-72 0,0 0 72 0,0 0-72 0,0 0 56 15,0 0-56-15,0 0 56 0,-3 0-56 0,3 0 41 16,0 0-41-16,-4 0 42 0,-1 3-42 0,5-3 41 16,0 0-41-16,-7 5 42 0,-1 4-42 15,8-9 16-15,0 0-16 0,-11 15 17 0,1 8-17 0,10-23 20 16,0 0-20-16,-11 29 20 0,1 5-20 0,10-34 25 0,0 0-25 15,-9 39 26 1,4 6-26-16,5-45 20 0,0 0-20 0,-5 43 20 0,3 0-20 0,2-43 40 0,0 0-40 16,-2 46 41-16,-1 5-41 0,3-51 37 0,0 0-37 0,-6 57 38 15,1 8-38-15,5-65 45 0,0 0-45 16,-7 82 45-16,-5 17-45 0,2-23 28 0,-1-6-28 0,6-31 28 16,5-23-28-16,0-16 40 15,0 0-40-15,-9 44 40 0,0 9-40 0,9-53 39 0,0 0-39 0,-10 72 39 16,-4 14-39-16,4-14 24 0,-1-2-24 0,6-30 25 15,5-20-25-15,0-20 41 16,0 0-41-16,-7 46 41 0,-2 14-41 0,9-60 33 0,0 0-33 0,-12 71 33 16,-2 11-33-16,4-15 13 0,3-7-13 0,3-26 14 15,4-17-14-15,-2 10 32 0,-1 1-32 0,-2 8 32 16,1 3-32-16,4-39 17 16,0 0-17-16,-7 47 17 0,0 4-17 0,7-51 18 0,0 0-18 0,-12 51 19 15,-4-3-19-15,16-48-4 0,0 0 4 0,-17 43-3 0,0-3 3 16,17-40-13-16,0 0 13 0,-25 42-12 0,-1 1 12 15,26-43-2-15,0 0 2 0,-30 41-1 16,1 6 1-16,29-47 0 0,0 0 0 0,-30 42 1 16,-1 1-1-16,5-3 1 0,3-4-1 0,9-16 1 0,7-10-1 0,2-1 5 15,0-6-5-15,-9 18 5 0,-5 10-5 0,-1-11 3 16,3 3-3-16,7-10 3 0,4-2-3 16,1-6 1-16,3 2-1 0,-10 1 2 0,-2 8-2 15,-3-4 1-15,-4 3-1 0,4-3 2 16,1-5-2-16,16-7 0 0,0 0 0 0,-38 12 0 0,-13-4 0 0,51-8-11 0,0 0 11 15,-54 9-11-15,-7-2 11 0,2-2-40 0,-4-2 40 16,2-3-40-16,2-3 40 0,0 1-88 16,5 2 88-16,5-3-87 0,4-6 87 0,-1 2-168 15,1-1 168-15,-6-4-167 0,-3 0 167 0,-50-10-680 0</inkml:trace>
  <inkml:trace contextRef="#ctx0" brushRef="#br0" timeOffset="46537.519">19153 8245 404 0,'0'0'0'0,"8"0"0"15,10 0 0-15,-18 0-8 0,0 0 8 0,12-1-7 16,6-1 7-16,-18 2-35 0,0 0 35 0,20-2-34 16,0 2 34-16,-20 0-32 0,0 0 32 0,22 0-32 15,4 2 32-15,-26-2 10 0,0 0-10 0,25 3 10 16,4 2-10-16,-29-5 87 0,0 0-87 0,32 9 87 15,3 1-87-15,-6 2 47 0,1 0-47 0,-2-3 48 0,-2-1-48 16,-26-8 19-16,0 0-19 0,38 11 20 0,2 1-20 16,2-4 0-16,0-3 0 0,-4 2 0 0,-1 0 0 15,-2 2-35-15,-6-6 35 0,1-1-34 16,-4-2 34-16,-26 0-49 0,0 0 49 0,42-2-48 0,5-5 48 0,-47 7-76 16,0 0 76-16,52-8-76 0,9-8 76 0,54-11-121 15</inkml:trace>
  <inkml:trace contextRef="#ctx0" brushRef="#br0" timeOffset="47179.134">18508 8019 91 0,'0'0'0'0,"9"7"0"0,5-2 0 0,-4 2 68 15,1-2-68-15,-3 2 68 0,1-4-68 0,2-1 60 16,1 2-60-16,2 2 60 0,3 0-60 0,-17-6 48 16,0 0-48-16,32 13 48 0,8 4-48 0,-40-17 73 15,0 0-73-15,48 24 73 0,10 7-73 0,-58-31 64 0,0 0-64 16,63 31 64-16,10 5-64 0,17 0 53 0,15 7-53 16,-15-12 53-1,-2-7-53-15,-88-24 51 0,0 0-51 0,104 20 52 0,13 2-52 0,-20-8 82 0,-6 0-82 0,-14-6 83 16,-11 1-83-16,-66-9 49 0,0 0-49 0,89 3 50 15,13-3-50-15,-20 4 74 16,-10-4-74-16,-13 0 74 0,-10-4-74 0,-49 4 37 16,0 0-37-16,57-12 38 0,2-5-38 0,-59 17 36 0,0 0-36 0,48-15 36 15,-7-2-36-15,-4 3 39 0,-6-5-39 0,-6 7 39 16,-8-3-39-16,-17 15 15 0,0 0-15 0,16-16 15 16,-2-1-15-16,-14 17 0 0,0 0 0 0,8-27 1 15,-6-4-1-15,-2 31-52 0,0 0 52 0,-14-36-51 16,-12-3 51-16,-17-38-1046 0</inkml:trace>
  <inkml:trace contextRef="#ctx0" brushRef="#br0" timeOffset="52789.694">20487 4941 147 0,'0'0'0'0,"0"0"0"16,-1-4 0-16,1 4 52 0,0 0-52 0,0 0 52 0,-2-5-52 0,2 5 59 15,0 0-59-15,-2-3 59 0,0-1-59 16,2 4 52-16,0 0-52 0,-1-3 52 16,-3-2-52-16,4 5 56 0,0 0-56 0,-2-4 56 0,-3 1-56 0,2-1 50 15,-3 3-50-15,3-3 50 0,-1 4-50 0,1-3 43 16,1 1-43-16,-1 0 43 0,1 1-43 0,-3 1 36 15,-1-4-36-15,1 1 36 0,0-1-36 0,0 3 39 16,-2 1-39-16,0-4 40 0,2 1-40 0,-4-4 24 0,0 2-24 16,6 1 25-16,-4 1-25 0,2 1 27 0,1-1-27 15,-1 3 27-15,1-4-27 0,-1-1 33 16,-2 2-33-16,0-1 33 0,4 1-33 0,-6 0 19 16,0 1-19-16,2-2 20 0,2-2-20 0,-4 0 11 0,1 3-11 0,1-2 11 15,1 1-11-15,0 1 18 0,-3 3-18 0,0-3 19 16,4-1-19-16,5 4 8 0,0 0-8 0,-18-2 8 15,-2-4-8 1,20 6 9-16,0 0-9 0,-23-6 9 0,-2 0-9 16,25 6 15-16,0 0-15 0,-27-6 15 0,-5-4-15 0,32 10 3 0,0 0-3 0,-29-5 4 15,-1-2-4-15,30 7 12 0,0 0-12 0,-30-5 13 16,3 2-13-16,27 3 0 0,0 0 0 0,-28-9 0 16,0 2 0-16,28 7 0 0,0 0 0 0,-28-8 0 15,4 1 0-15,24 7 0 0,0 0 0 0,-35-9 1 16,2-3-1-16,33 12 0 0,0 0 0 0,-30-7 0 0,4 2 0 15,26 5 0-15,0 0 0 0,-25-3 0 0,5-1 0 16,20 4-1-16,0 0 1 0,-25-5 0 16,1 2 0-16,24 3 0 0,0 0 0 0,-21 0 0 0,3 0 0 15,18 0-6-15,0 0 6 0,-15 0-6 0,-1 3 6 0,16-3-23 16,0 0 23-16,-19 2-22 0,-2 5 22 0,21-7-8 16,0 0 8-16,-21 5-7 15,0 2 7-15,21-7-17 0,0 0 17 0,-19 7-17 16,3-2 17-16,16-5-4 0,0 0 4 0,-17 7-3 0,1-2 3 0,16-5-7 15,0 0 7-15,-17 7-7 0,-2-2 7 0,19-5-3 16,0 0 3-16,-19 7-3 0,-1-4 3 0,20-3-2 16,0 0 2-16,-22 9-2 0,1-4 2 0,21-5-10 15,0 0 10-15,-25 10-9 0,5-1 9 0,20-9-4 0,0 0 4 16,-20 6-3-16,5 3 3 0,15-9-6 0,0 0 6 16,-14 9-6-16,2-3 6 0,12-6-8 0,0 0 8 15,-9 4-7-15,-3 1 7 0,12-5-3 0,0 0 3 16,-9 3-3-16,2 1 3 0,7-4-29 15,0 0 29-15,-5 2-29 0,-1 1 29 0,6-3-2 0,0 0 2 0,-5 7-1 16,-2 1 1-16,7-8-20 0,0 0 20 0,-7 9-20 16,0 1 20-16,7-10-8 15,0 0 8-15,-7 14-8 0,-1 0 8 0,-1-1-40 16,2 3 40-16,2-6-40 0,3-5 40 0,0 2 0 0,1 2 0 0,1-2 0 16,0 1 0-16,0-8-4 0,0 0 4 0,-4 16-3 15,1 4 3-15,3-20-3 0,0 0 3 0,-2 22-3 16,0 7 3-16,2-29-2 15,0 0 2-15,0 28-1 0,4-1 1 0,-4-27 1 0,0 0-1 0,3 23 1 16,1 1-1-16,-4-24 1 0,0 0-1 0,5 20 2 0,3-1-2 16,-8-19 9-16,0 0-9 0,9 17 10 0,0-2-10 15,-9-15 9-15,0 0-9 0,10 16 9 16,4-1-9-16,-14-15 15 0,0 0-15 0,18 16 15 16,1-8-15-16,-19-8 23 0,0 0-23 0,17 12 24 0,2-5-24 15,-19-7 22-15,0 0-22 0,20 9 22 0,1 3-22 0,-4-5 24 16,0-2-24-16,-4 2 25 0,-3 1-25 0,0-3 23 15,1 2-23-15,1 0 24 0,2-2-24 0,2 2 15 16,-1-2-15-16,-1-1 16 0,0 1-16 0,2 2 10 0,0-4-10 16,-1 0 11-16,-1 3-11 0,-14-6 10 0,0 0-10 15,23 3 10-15,7 2-10 0,-30-5 8 0,0 0-8 16,31 7 8-16,7-4-8 16,-1 1 8-16,-1 1-8 0,-4-2 8 0,-10 1-8 0,-22-4 8 0,0 0-8 0,28 5 8 15,2-2-8-15,-30-3 15 0,0 0-15 0,26 4 15 16,2-1-15-16,-28-3 14 15,0 0-14-15,31 2 15 0,-1-4-15 0,-30 2 4 0,0 0-4 16,35-2 4-16,1 1-4 0,-36 1 13 0,0 0-13 0,39-4 14 16,2-3-14-16,-41 7 8 0,0 0-8 0,40-5 9 15,2 2-9-15,-12-6 15 0,-4 2-15 16,-2 4 15-16,-3 1-15 0,-3-1 23 0,-3-4-23 16,-1 4 24-16,-5 1-24 0,0-5 22 0,3 2-22 0,-7 2 22 15,0 3-22-15,2-4 34 0,2-1-34 0,3-2 34 16,2-1-34-16,-14 8 12 0,0 0-12 0,16-12 12 15,3-4-12-15,-19 16 0 16,0 0 0-16,19-15 0 0,4-4 0 0,-23 19-12 0,0 0 12 16,19-17-12-16,-1-7 12 0,-18 24-27 0,0 0 27 0,17-19-27 15,-7-2 27-15,-10 21-14 0,0 0 14 0,11-15-13 0,-6-4 13 16,-5 19-11-16,0 0 11 0,4-19-11 0,-8 2 11 16,4 17-10-16,0 0 10 0,-5-24-10 0,-2-3 10 15,7 27-1-15,0 0 1 0,-7-26-1 0,0 0 1 0,7 26-1 16,0 0 1-16,-9-25 0 0,1 1 0 0,8 24-2 15,0 0 2-15,-9-21-2 0,0 1 2 16,9 20-19-16,0 0 19 0,-10-19-18 0,-1 0 18 16,1 3-33-16,-1 1 33 0,1 3-32 15,3 3 32-15,-4 1-81 0,1-1 81 0,-2 2-80 0,-2 1 80 0,-4 0-160 0,-3 0 160 16,-8 0-160-16,-8 3 160 0,37 3-121 0,0 0 121 16,-47-7-120-16,-9 2 120 0,-46-10-361 15</inkml:trace>
  <inkml:trace contextRef="#ctx0" brushRef="#br0" timeOffset="54090.983">17660 3584 102 0,'0'0'0'0,"0"10"0"0,5 2 0 0,-5-3 36 16,0-9-36-16,0 0 36 15,-5-4-36-15,1 3 20 0,-1-3-20 0,2 1 20 16,1-1-20-16,-2 3 13 0,4-3-13 0,0 4 13 15,-5 0-13-15,5 0 5 0,0 0-5 0,0 0 6 0,0 0-6 0,0 0 3 16,-3 0-3-16,3 0 3 0,-4 0-3 0,4 0 1 16,-3 0-1-16,3 0 2 0,-4 0-2 0,4 0 4 15,0 0-4-15,0 0 4 0,0 0-4 0,0 0 20 0,0 0-20 16,0 0 20-16,0 0-20 0,0 0 13 0,-2 4-13 16,2-4 14-16,-5 1-14 0,5-1 10 0,0 0-10 15,0 0 10-15,-3 4-10 0,3-4 17 16,0 0-17-16,0 0 17 0,-4 0-17 0,4 0 22 0,0 0-22 0,0 0 23 15,0 0-23-15,0 0 32 0,0 0-32 0,0 0 33 16,0 0-33-16,0 0 19 0,0 0-19 16,0 0 20-16,-1 3-20 0,1-3 29 0,0 0-29 0,0 0 29 15,0 0-29-15,0 0 12 0,0 0-12 0,0 0 13 16,0 0-13-16,0 0 29 0,0 0-29 0,0 0 29 16,0 0-29-16,0 0 18 0,0 0-18 0,0 0 19 15,0 0-19-15,0 0 27 0,0 0-27 0,0 0 27 16,0 0-27-16,0 0-2 0,0 0 2 0,0 0-1 15,0 0 1-15,0 0-39 0,0 0 39 0,-11-3-39 16,-8-2 39-16,-11-2-447 0</inkml:trace>
  <inkml:trace contextRef="#ctx0" brushRef="#br0" timeOffset="55461.662">18733 3426 214 0,'0'0'0'0,"-11"-1"0"16,-6 1 0-16,17 0 76 0,0 0-76 0,-9-4 76 15,8 1-76-15,1 3 78 0,0 0-78 0,-7-5 79 16,3 1-79-16,4 4 65 0,0 0-65 0,-17-8 65 16,-6 1-65-16,23 7 22 0,0 0-22 0,-28-4 22 15,-3-1-22-15,31 5 3 0,0 0-3 0,-37 2 3 16,-3 1-3-16,40-3 2 0,0 0-2 0,-38 7 3 16,0 5-3-16,38-12 1 0,0 0-1 0,-35 12 1 0,2 4-1 15,33-16 0-15,0 0 0 0,-30 12 0 0,9 3 0 16,21-15-2-16,0 0 2 0,-23 24-1 15,8 3 1-15,15-27-20 16,0 0 20-16,-14 36-19 0,7 4 19 0,7-40-3 0,0 0 3 0,-4 46-3 0,8 7 3 0,-4-53-8 16,0 0 8-16,5 53-7 0,7 2 7 0,-12-55-8 15,0 0 8-15,12 51-8 0,1-3 8 0,-13-48 0 16,0 0 0-16,12 43 0 0,2-3 0 0,-14-40 5 16,0 0-5-16,9 32 6 0,-1-4-6 0,-8-28 4 0,0 0-4 15,7 20 4-15,-2-4-4 0,-5-16 0 0,0 0 0 16,4 12 1-16,-1-2-1 0,-3-10-75 15,0 0 75-15,0 0-75 0,-5-4 75 0,5 4-102 0,0 0 102 0,-16-12-101 16,-8-8 101-16,-14-11-139 0</inkml:trace>
  <inkml:trace contextRef="#ctx0" brushRef="#br0" timeOffset="55663.351">18059 3771 483 0,'0'0'0'0,"8"0"0"0,6 1 0 0,-14-1 121 0,0 0-121 0,25-1 122 16,10-3-122-16,-35 4 101 0,0 0-101 0,47-3 102 15,10-6-102-15,-57 9 88 0,0 0-88 0,56-10 88 0,1 1-88 16,-57 9 18-16,0 0-18 0,49-12 19 16,-5-3-19-16,-44 15-89 0,0 0 89 0,33-9-89 15,-7-3 89-15,33-6-641 0</inkml:trace>
  <inkml:trace contextRef="#ctx0" brushRef="#br0" timeOffset="57670.586">20031 4613 191 0,'0'0'0'0,"2"-8"0"15,1-6 0-15,-3 14 74 0,0 0-74 0,5-17 74 16,2-7-74-16,-7 24 77 0,0 0-77 0,11-26 77 16,4-3-77-16,-15 29 142 0,0 0-142 0,18-34 143 15,4-5-143-15,-22 39 116 0,0 0-116 0,28-48 116 0,5-7-116 16,-5 3 104-16,0 1-104 0,2 1 105 15,-6 6-105-15,2-2 56 0,2 4-56 0,0 3 57 0,-4 5-57 16,-24 34 31-16,0 0-31 0,35-40 31 16,5-4-31-16,-40 44 8 0,0 0-8 0,42-40 9 15,3 1-9-15,-45 39 1 0,0 0-1 0,35-34 2 0,-2 6-2 16,-33 28-4-16,0 0 4 0,25-24-3 0,-6 2 3 0,-2 5-85 16,-1 2 85-16,-7 3-84 15,-4 3 84-15,-5 9-170 0,0 0 170 0,2-10-169 0,-2-2 169 0,1-9-572 16</inkml:trace>
  <inkml:trace contextRef="#ctx0" brushRef="#br0" timeOffset="58328.245">20895 3366 964 0,'0'0'0'16,"0"0"0"-16,3-7 0 0,-3 7 83 0,0 0-83 16,4-5 84-16,-4 2-84 0,0 3 33 0,0 0-33 0,0-5 33 15,0 1-33-15,0 4 0 0,0 0 0 0,0-3 0 16,-4-2 0-16,4 5-6 0,0 0 6 0,-5 0-5 16,-4-4 5-16,9 4-3 0,0 0 3 0,-17 5-2 15,-7 6 2-15,24-11-2 0,0 0 2 0,-25 13-1 16,-1 10 1-16,2-4 1 0,1 1-1 0,9-8 1 0,7-5-1 15,7-7 1-15,0 0-1 0,-9 12 2 0,2-3-2 16,7-9 18-16,0 0-18 0,-1 8 18 0,-3 4-18 16,8-2 15-16,-1-1-15 15,6-6 15-15,0 2-15 0,-1-5 16 0,1-5-16 0,5-2 17 0,3 2-17 0,-3-7 25 16,0 2-25-16,-3 2 26 0,-1-1-26 0,-10 9 20 16,0 0-20-16,11-10 20 0,3-2-20 15,-14 12 26-15,0 0-26 0,10-9 26 0,2 1-26 16,-12 8 14-16,0 0-14 0,5-4 15 0,2 1-15 15,-7 3 18-15,0 0-18 0,6-4 19 0,-1 8-19 0,-5-4-62 16,0 0 62-16,7 7-61 0,-5 6 61 16,-2-13-64-16,0 0 64 0,3 26-64 0,2 10 64 15,-5-36-65-15,0 0 65 0,7 43-65 0,5 8 65 16,-12-51-50-16,0 0 50 0,13 55-50 0,6 8 50 0,-19-63-44 0,0 0 44 16,17 60-44-16,2-1 44 0,-19-59-36 0,0 0 36 15,18 54-35-15,-2-6 35 16,-16-48-9-16,0 0 9 0,12 36-8 0,-4-5 8 15,-8-31 0-15,0 0 0 0,2 28 0 0,-5-10 0 0,3-18 37 0,0 0-37 0,-21 12 37 16,-11-6-37-16,3-6 31 0,-4-6-31 0,10 3 31 16,7 0-31-16,-1-6 45 0,1-3-45 0,-3-3 45 15,0-9-45-15,19 24 35 16,0 0-35-16,-16-31 36 0,2-5-36 16,14 36 1-16,0 0-1 0,-1-43 1 0,9-5-1 0,5 2 2 0,7 3-2 0,8 7 3 15,9 3-3-15,5 3 0 0,6 2 0 0,-1 4 0 16,2 5 0-16,-7-1-16 0,2 4 16 0,-6-3-15 15,-3 2 15 1,-35 17-91-16,0 0 91 0,29-30-91 0,-2-10 91 0,30-27-611 0</inkml:trace>
  <inkml:trace contextRef="#ctx0" brushRef="#br0" timeOffset="59072.79">19968 5059 1323 0,'0'0'0'0,"0"0"0"15,0-4 0-15,0 4-46 0,0 0 46 0,4 12-46 16,4 11 46-16,-8-23-219 0,0 0 219 0,9 15-218 15,-4-1 218-15,9 17-481 0</inkml:trace>
  <inkml:trace contextRef="#ctx0" brushRef="#br0" timeOffset="62584.399">19933 4768 270 0,'0'0'0'0,"5"3"0"15,-1 0 0-15,-4-3 42 0,0 0-42 16,5 2 43-16,0 2-43 0,-1-4 58 0,-1-6-58 0,-3 6 58 16,4 0-58-16,-4 0 57 0,0 0-57 15,0 0 58-15,0 0-58 0,0 0 60 0,0 0-60 0,0 0 61 16,0 0-61-16,-4 0 51 0,1 2-51 0,3-2 52 15,-4 4-52-15,-1 2 44 0,-2-2-44 0,-7 13 45 16,-3 2-45-16,-8 8 19 0,3 2-19 0,1-5 20 16,3-1-20-16,18-23 20 0,0 0-20 0,-38 34 20 15,-9 10-20-15,47-44 34 0,0 0-34 0,-49 45 34 16,-3 5-34-16,9-11 27 0,6-8-27 0,11-7 27 16,10-9-27-16,2-3 33 0,5-7-33 0,1 2 34 15,4-3-34-15,-4 1 32 0,2-2-32 0,5 1 32 16,1-3-32-16,0-1-2 0,0 4 2 0,0-4-1 15,0 0 1-15,0 0-22 0,0 0 22 0,7-9-22 0,5-6 22 16,7-13-823-16</inkml:trace>
  <inkml:trace contextRef="#ctx0" brushRef="#br0" timeOffset="62852.565">19944 5026 147 0,'0'0'0'16,"-12"0"0"-16,-9 0 0 0,21 0-1 0,0 0 1 15,-9 16 0-15,7 13 0 0,2-29 32 0,0 0-32 16,-9 22 33-16,4-1-33 0,-2-1 47 0,-1-1-47 0,-5-3 47 16,1-1-47-16,-2-3 26 0,-5 0-26 0,10-4 26 15,4-4-26-15,5-4 13 0,0 0-13 16,-12 3 13-16,-2 6-13 0,14-9-6 0,0 0 6 0,-14 3-6 15,2 1 6-15,12-4-96 0,0 0 96 0,-9-7-96 16,2-14 96-16,-9-6-51 0</inkml:trace>
  <inkml:trace contextRef="#ctx0" brushRef="#br0" timeOffset="63086.516">19827 4901 113 0,'0'0'0'0,"-16"16"0"0,-10 11 0 0,26-27 54 15,0 0-54-15,-35 33 54 0,-8 4-54 0,43-37 69 16,0 0-69-16,-40 33 69 0,1-1-69 0,39-32 65 16,0 0-65-16,-36 26 66 0,4-5-66 0,32-21 54 15,0 0-54-15,-26 15 55 0,5-3-55 0,21-12-3 16,0 0 3-16,-21 5-3 0,2-3 3 0,19-2-129 15,0 0 129-15,-17-3-128 0,3-9 128 0,-16-7-160 0</inkml:trace>
  <inkml:trace contextRef="#ctx0" brushRef="#br0" timeOffset="64861.372">24257 5121 180 0,'0'0'0'0,"0"0"0"0,-5 0 0 15,0 0-75-15</inkml:trace>
  <inkml:trace contextRef="#ctx0" brushRef="#br0" timeOffset="66158.511">24222 5059 158 0,'0'0'0'0,"2"3"0"0,0 2 0 0,-2-5 53 16,0 0-53-16,0 0 53 0,0 0-53 0,0 0 37 16,0 0-37-16,0 0 38 0,-4-5-38 0,4 5 36 15,0 0-36-15,0 0 37 0,-1-3-37 0,1 3 15 16,0 0-15-16,0 0 16 0,-2-5-16 0,2 5 12 16,0 0-12-16,0 0 13 0,0 0-13 0,0 0 1 0,0 0-1 15,0 5 1-15,-2-2-1 0,2-3 1 0,0 0-1 0,0 17 1 16,0 14-1-16,0-31 3 0,0 0-3 15,0 48 3-15,2 17-3 0,-2-65 18 0,0 0-18 0,0 72 19 16,-2 14-19-16,2-86 22 16,0 0-22-16,-9 103 23 0,-3 10-23 0,12-113 23 0,0 0-23 0,-14 99 24 15,0-8-24-15,14-91 34 0,0 0-34 16,-10 67 34-16,1-21-34 0,9-46 42 0,0 0-42 0,-5 33 42 16,5-18-42-16,0-15 50 15,0 0-50-15,-4 15 51 0,4-6-51 0,0-9 54 0,0 0-54 16,4 3 54-16,-4 1-54 0,0-4 33 0,0 0-33 0,5-10 34 15,2-8-34-15,-7 18 34 0,0 0-34 0,9-22 34 16,1-7-34-16,-10 29 44 0,0 0-44 0,11-34 44 16,1-6-44-16,-12 40 24 0,0 0-24 0,14-42 25 0,2-1-25 15,-16 43 2-15,0 0-2 0,15-40 2 0,3 4-2 0,-18 36 0 16,0 0 0-16,19-31 1 0,-2 6-1 16,-17 25-6-16,0 0 6 0,21-19-6 15,0 7 6-15,-21 12-18 0,0 0 18 0,23-3-18 0,3 6 18 0,-26-3-34 16,0 0 34-16,28 15-33 0,-2 6 33 0,-26-21-19 15,0 0 19-15,26 27-18 0,2 6 18 16,-28-33-29-16,0 0 29 0,21 34-29 16,-6-1 29-16,-15-33-13 0,0 0 13 0,11 37-12 0,-6-1 12 0,-5-36-20 15,0 0 20-15,-5 40-19 0,-13 3 19 0,18-43-15 16,0 0 15-16,-20 32-14 16,-10-1 14-16,30-31-35 0,0 0 35 0,-37 27-34 15,-4-8 34-15,41-19-18 0,0 0 18 0,-35 16-18 0,3-8 18 0,32-8-47 0,0 0 47 16,-29 9-47-16,3-9 47 0,26 0-45 0,0 0 45 0,-21 0-45 15,5-5 45-15,16 5-19 0,0 0 19 16,-2-14-18-16,11-7 18 0,-9 21-55 0,0 0 55 0,21-24-54 16,10-3 54-16,-31 27-17 0,0 0 17 15,35-24-17-15,7-3 17 0,-42 27 0 0,0 0 0 0,42-28 0 16,3 1 0-16,-45 27 9 0,0 0-9 0,47-24 9 16,2 0-9-16,-49 24 47 15,0 0-47-15,47-22 47 0,2 1-47 0,-11 0 39 0,-5 3-39 0,-5 6 39 16,-7 0-39-16,-21 12 40 0,0 0-40 0,21-12 40 15,-2 0-40-15,-19 12 26 0,0 0-26 0,12-11 26 16,-1 3-26-16,-11 8 35 0,0 0-35 0,3-7 35 16,2 2-35-16,-5 5 37 0,0 0-37 0,0-4 37 0,-3-3-37 15,3 7 8-15,0 0-8 0,-14-1 8 0,-7 1-8 16,21 0 13-16,0 0-13 0,-33 5 13 16,-7 2-13-16,40-7 4 0,0 0-4 0,-40 12 4 15,-2 5-4-15,4 2 2 0,-1 0-2 0,15-4 3 0,8-1-3 16,16-14 5-16,0 0-5 0,-21 34 5 0,0 11-5 15,21-45 0-15,0 0 0 0,-14 49 0 0,4 6 0 16,5-7-8-16,6-3 8 0,6-11-7 16,7-10 7-16,-14-24-9 15,0 0 9-15,23 19-9 0,8-7 9 0,-31-12-4 0,0 0 4 0,42-4-4 0,7-8 4 0,-49 12-1 16,0 0 1-16,51-24 0 0,6-12 0 0,-12 0 12 16,-1 2-12-16,-9-2 13 0,-7 5-13 0,-28 31 28 15,0 0-28-15,27-36 28 0,1-3-28 16,-28 39 21-16,0 0-21 0,26-36 21 0,-1 5-21 0,-25 31 26 0,0 0-26 0,22-27 26 15,-1 3-26-15,-21 24 22 0,0 0-22 0,23-16 23 16,0 6-23-16,-23 10 25 0,0 0-25 16,22-5 26-16,1 1-26 0,-2 4 33 15,-2 0-33-15,-7 4 33 0,-5-1-33 0,2 1 19 0,1 4-19 0,-3 1 20 16,-3-1-20-16,3 8 11 0,1 6-11 0,-8-13 11 16,0-6-11-16,0-3 41 0,0 0-41 0,-10 24 42 15,-6 12-42-15,16-36 11 0,0 0-11 16,-21 38 11-16,-6 3-11 0,27-41 21 15,0 0-21-15,-23 34 21 0,-5-5-21 0,28-29 15 0,0 0-15 0,-24 26 15 16,-1-2-15-16,25-24 16 0,0 0-16 0,-19 15 17 16,2-3-17-16,17-12 9 0,0 0-9 15,-14 4 9-15,-2-6-9 0,16 2 4 16,0 0-4-16,-5-14 4 0,5-10-4 0,0 24 3 0,0 0-3 0,7-22 3 0,9-5-3 16,-16 27-23-16,0 0 23 0,22-21-22 0,8-3 22 15,-2 9-40-15,1 1 40 0,-6 5-39 16,-4 6 39-16,-19 3-33 0,0 0 33 0,24 2-33 0,3 6 33 15,-27-8-16-15,0 0 16 0,24 12-15 0,0 4 15 0,-24-16-7 16,0 0 7-16,23 24-6 0,0 3 6 16,-23-27-4-16,0 0 4 0,17 21-4 0,-5 1 4 15,-12-22-42-15,0 0 42 0,11 15-42 0,-3-3 42 16,-8-12-158-16,0 0 158 0,6 2-158 0,-3-7 158 0,-3 5-116 16,0 0 116-16,7-24-116 0,0-14 116 0,7-22-457 15</inkml:trace>
  <inkml:trace contextRef="#ctx0" brushRef="#br0" timeOffset="66331.422">25654 5912 785 0,'0'0'0'0,"11"14"0"0,6 11 0 0,-17-25 75 0,0 0-75 0,12 21 76 15,1-6-76-15,-13-15-79 0,0 0 79 0,8 12-78 16,-1-5 78-16,-7-7-176 0,0 0 176 0,2-10-175 15,-4-14 175-15,2-9-218 0</inkml:trace>
  <inkml:trace contextRef="#ctx0" brushRef="#br0" timeOffset="66481.168">25682 5372 270 0,'0'0'0'15,"7"21"0"-15,7 10 0 0,-14-31 37 0,0 0-37 0,14 36 37 16,3 3-37-16,-17-39-24 0,0 0 24 0,14 29-23 0,-1-3 23 0,13 30-157 16</inkml:trace>
  <inkml:trace contextRef="#ctx0" brushRef="#br0" timeOffset="69929.563">27285 5079 158 0,'0'0'0'0,"0"0"0"16,7-1 0-16,-7 1 58 0,0 0-58 0,3 1 59 15,-1 10-59-15,-2-11 50 0,0 0-50 0,2 5 50 16,0 5-50-16,-2-10 45 0,0 0-45 0,1 9 46 16,-1 3-46-16,0-12 48 0,0 0-48 0,4 24 48 15,-1 10-48-15,-3-34 36 0,0 0-36 0,6 48 36 16,2 10-36-16,-8-58 56 0,0 0-56 0,9 67 57 15,0 13-57-15,-9-80 54 0,0 0-54 0,8 98 54 0,1 8-54 16,-9-106 50-16,0 0-50 0,7 89 50 0,-2-5-50 16,-5-84 55-16,0 0-55 0,4 52 56 0,-2-21-56 15,-2-31 38-15,0 0-38 0,1 24 39 0,1-9-39 16,-2-15 5-16,0 0-5 0,2 12 5 16,-2-9-5-16,0-3-30 0,0 0 30 0,-2-15-30 0,-1-21 30 0,3 36-116 15,0 0 116-15,-11-53-115 0,-3-14 115 16,-10-51-558-16</inkml:trace>
  <inkml:trace contextRef="#ctx0" brushRef="#br0" timeOffset="70227.608">27020 5141 449 0,'0'0'0'0,"9"4"0"0,5-3 0 0,-14-1 95 0,0 0-95 15,17 4 96-15,4 3-96 0,-21-7 100 0,0 0-100 0,28 3 100 16,7 2-100-16,-35-5 62 0,0 0-62 0,42 7 63 16,8-2-63-16,-3-1 52 0,2-1-52 0,-4-1 53 15,1-1-53-15,-46-1 54 0,0 0-54 0,48 0 55 16,3-1-55-16,-51 1 38 0,0 0-38 0,49-2 38 16,1-1-38-16,-50 3 18 15,0 0-18-15,45-4 18 0,-1-4-18 0,-44 8 20 0,0 0-20 0,40-9 20 16,-3 2-20-16,-37 7-9 0,0 0 9 0,28-8-9 15,-6-3 9-15,-22 11-101 0,0 0 101 0,16-8-101 16,-6-4 101-16,-10 12-152 0,0 0 152 0,-1-12-151 0,-12 0 151 16,-1-11-509-16</inkml:trace>
  <inkml:trace contextRef="#ctx0" brushRef="#br0" timeOffset="70542.417">27583 5184 348 0,'0'0'0'0,"14"-7"0"0,10-8 0 0,-24 15 68 16,0 0-68-16,5-2 68 0,-6 4-68 0,1-2 23 16,0 0-23-16,0 0 24 0,-7 7-24 0,7-7 42 15,0 0-42-15,-4 0 42 0,2 3-42 0,2-3 41 0,0 0-41 16,0 0 41-16,-3 0-41 0,3 0 22 0,0 0-22 16,-3 12 23-16,-1 3-23 0,1 9 37 0,-1 7-37 15,2 2 37-15,1-2-37 0,1-31 43 0,0 0-43 0,0 48 44 16,1 10-44-1,-1-58 45-15,0 0-45 0,4 60 45 16,1 1-45-16,2-4 29 0,0-2-29 0,-2-16 29 0,0-11-29 0,-5-28 10 0,0 0-10 0,7 36 10 16,4-6-10-16,-11-30-12 0,0 0 12 0,9 28-12 15,-2-11 12-15,-7-17-75 16,0 0 75-16,5 12-74 0,0-5 74 0,-5-7-79 0,0 0 79 16,3-16-79-16,1-13 79 0,-4 29-92 0,0 0 92 0,7-43-384 15,-14 86 384-15</inkml:trace>
  <inkml:trace contextRef="#ctx0" brushRef="#br0" timeOffset="71047.143">28433 4401 1020 0,'0'0'0'0,"0"0"0"0,0 0 0 0,0 0 9 16,0 0-9-16,0 0 9 0,-26 12-9 0,26-12 5 15,0 0-5-15,-30 15 5 0,-10 9-5 0,40-24-20 16,0 0 20-16,-38 28-20 0,-4 3 20 0,42-31-72 16,0 0 72-16,-40 36-72 0,0 3 72 0,40-39-36 0,0 0 36 15,-37 39-36-15,4 6 36 0,33-45-2 0,0 0 2 16,-28 50-2-16,6 4 2 0,22-54-1 0,0 0 1 0,-18 88 0 15,8 18 0 1,10-106 0-16,0 0 0 0,0 110 0 0,9 8 0 16,-9-118 0-16,0 0 0 0,20 122 0 0,12 4 0 0,-32-126 0 0,0 0 0 0,40 122 1 15,10 0-1-15,-50-122 3 0,0 0-3 0,47 126 4 16,2 1-4 0,-49-127 2-16,0 0-2 0,42 132 2 0,-2 2-2 0,-40-134-1 0,0 0 1 0,31 126 0 15,-6-7 0-15,-25-119 0 0,0 0 0 0,19 111 0 16,-3-6 0-16,-16-105 1 0,0 0-1 0,7 99 1 15,-6-12-1-15,-1-87 9 0,0 0-9 0,-7 79 10 16,-5-12-10-16,12-67 9 0,0 0-9 0,-17 51 9 16,-6-13-9-16,23-38-1 0,0 0 1 0,-45 27-1 15,-16-15 1-15,61-12-26 0,0 0 26 0,-66-3-26 16,-11-16 26-16,77 19-133 0,0 0 133 0,-70-36-133 16,4-19 133-1,66 55-93-15,0 0 93 0,-56-72-92 0,8-18 92 0,-57-72-166 0</inkml:trace>
  <inkml:trace contextRef="#ctx0" brushRef="#br0" timeOffset="71501.544">29020 4817 628 0,'0'0'0'0,"-9"5"0"0,-5-1 0 0,14-4 0 0,0 0 0 0,-8 2 1 16,-1-1-1-16,9-1-3 0,0 0 3 0,-12 5-3 16,-4 2 3-16,16-7-7 0,0 0 7 0,-17 5-6 15,-2-1 6-15,19-4-3 0,0 0 3 0,-16 5-2 16,4-2 2-16,12-3 19 0,0 0-19 0,-11 4 20 15,3-1-20-15,8-3 36 0,0 0-36 0,-9 4 36 16,2 1-36-16,7-5 23 0,0 0-23 0,-11 22 24 16,-1 18-24-16,12-40 18 0,0 0-18 0,-2 59 18 15,6 17-18-15,-4-76 5 0,0 0-5 0,14 115 5 16,7 32-5-16,-21-147 1 0,0 0-1 0,22 146 1 0,3 8-1 16,-25-154 2-16,0 0-2 0,22 145 3 0,1-2-3 15,-23-143 1-15,0 0-1 0,18 118 2 0,-3-17-2 16,-15-101 1-16,0 0-1 0,12 80 1 0,-1-18-1 15,-11-62 0-15,0 0 0 0,7 43 0 0,-4-19 0 0,-3-24-75 16,0 0 75-16,2 12-74 0,-4-12 74 16,2 0-145-16,0 0 145 0,-17-19-145 0,-11-17 145 15,-17-15-191-15</inkml:trace>
  <inkml:trace contextRef="#ctx0" brushRef="#br0" timeOffset="71723.467">28501 5400 259 0,'0'0'0'0,"14"5"0"16,10 3 0-16,-24-8 92 0,0 0-92 0,35 11 92 15,9 1-92-15,-44-12 146 0,0 0-146 0,52 13 146 16,7 3-146-16,-59-16 114 0,0 0-114 0,58 12 115 16,3-2-115-16,-61-10 43 0,0 0-43 0,55 2 44 15,1-4-44-15,-56 2 6 0,0 0-6 0,47-3 6 16,-3-9-6-16,-44 12-21 0,0 0 21 0,35-16-21 15,-9-3 21-15,-26 19-121 0,0 0 121 0,8-20-120 16,-13-4 120-16,9-19-495 16</inkml:trace>
  <inkml:trace contextRef="#ctx0" brushRef="#br0" timeOffset="72258.542">29065 4780 135 0,'0'0'0'0,"4"0"0"0,3 0 0 0,3 0-42 15</inkml:trace>
  <inkml:trace contextRef="#ctx0" brushRef="#br0" timeOffset="72567.555">29302 4774 147 0,'0'0'0'0,"9"-3"0"0,7 0 0 0,-16 3 124 0,0 0-124 0,12 0 125 0,2-6-125 0,-14 6 86 16,0 0-86-16,10 0 86 0,-1 0-86 0,-9 0 65 0,0 0-65 0,7 2 65 16,-2 2-65-16,0-1 46 0,-1 0-46 0,-4-3 46 15,3 2-46-15,-3-2 18 16,-1 4-18-16,-3 2 19 0,1 0-19 0,-4 9 30 0,-2 0-30 16,0 1 30-16,2-8-30 0,-3 8 18 0,-4-1-18 0,3-3 19 15,3 0-19-15,8-12 10 0,0 0-10 0,-16 16 11 16,-1 1-11-16,17-17 5 15,0 0-5-15,-14 15 5 0,0-1-5 0,14-14 3 0,0 0-3 0,-9 12 3 16,2 0-3-16,7-12 5 0,0 0-5 0,-2 8 5 16,6 1-5-16,-4-9 6 0,0 0-6 0,10 9 7 15,8 1-7-15,-18-10 0 0,0 0 0 0,19 5 1 16,4-2-1-16,-23-3-27 0,0 0 27 0,19 4-27 16,0-1 27-16,-19-3-72 0,0 0 72 0,14 0-71 15,-2 0 71-15,-12 0-153 0,0 0 153 0,9 2-153 16,-2 0 153-16,8 3-264 0</inkml:trace>
  <inkml:trace contextRef="#ctx0" brushRef="#br0" timeOffset="73059.366">29527 5278 180 0,'0'0'0'0,"-3"-3"0"16,-3-4 0-16,6 7 83 0,0 0-83 0,0 0 84 15,-3-4-84-15,3 4 40 0,0 0-40 0,0 0 40 16,0 0-40-16,0 0 16 0,0 0-16 0,0 0 17 0,0 0-17 16,0 0 22-16,0 0-22 0,0 0 22 0,-2 4-22 15,2-4 6-15,-3 7-6 0,-3-2 7 0,1 5-7 0,-4 4 15 16,1 5-15-16,-1 3 16 0,-1 5-16 15,10-27 33-15,0 0-33 0,-11 41 34 0,1 14-34 32,1-7 17-32,0 5-17 0,2-13 17 0,2-11-17 0,5-29 30 0,0 0-30 0,-5 46 30 0,1 2-30 0,4-48 6 31,0 0-6-31,-1 40 6 0,-1-4-6 0,2-36-3 0,3 29 0 0,6-7 3 16,-9-22-54-16,0 0 54 0,16 14-54 0,5-13 54 15,-21-1-58-15,0 0 58 0,21-5-57 0,3-10 57 0,-24 15-79 0,0 0 79 16,21-21-79-16,0-10 79 0,21-20-171 15</inkml:trace>
  <inkml:trace contextRef="#ctx0" brushRef="#br0" timeOffset="73327.89">29485 5527 191 0,'0'0'0'0,"5"8"0"15,6 11 0-15,-11-19 130 0,0 0-130 0,3 3 130 16,-3-6-130-16,0 3 128 0,0 0-128 0,0 0 128 15,0-7-128-15,0 7 114 0,0 0-114 0,0-3 114 16,0 1-114-16,0 2 77 0,0 0-77 0,4 0 77 16,1 0-77-16,-5 0 65 0,0 0-65 0,9 2 65 15,5 1-65-15,-14-3 18 0,0 0-18 0,17 7 19 16,4 2-19-16,-21-9 3 0,0 0-3 0,23 15 3 16,1 4-3-16,-24-19-5 0,0 0 5 0,21 20-5 15,0 1 5-15,-21-21-92 0,0 0 92 0,16 22-91 16,-2-1 91-16,-14-21-161 0,0 0 161 0,12 22-160 0,-4-1 160 15,13 21-461-15</inkml:trace>
  <inkml:trace contextRef="#ctx0" brushRef="#br0" timeOffset="73579.239">29785 5456 527 0,'0'0'0'0,"0"19"0"0,0 10 0 0,0-29 98 0,0 0-98 15,-4 19 99-15,1-3-99 0,3-16 93 16,0 0-93-16,-11 18 94 0,-4 6-94 0,15-24 56 0,0 0-56 16,-18 28 56-16,-1 8-56 0,19-36 44 0,0 0-44 0,-15 27 44 15,-1 1-44-15,16-28 27 0,0 0-27 16,-11 20 27-16,3 1-27 0,8-21 16 0,0 0-16 16,-7 15 17-16,1-5-17 0,6-10-77 0,0 0 77 0,-3 9-76 15,1-6 76-15,2-3-117 0,0 0 117 0,11-15-117 16,10-16 117-16,-21 31-202 0,0 0 202 0,21-39-201 15,3-9 201 1,21-43-196-16</inkml:trace>
  <inkml:trace contextRef="#ctx0" brushRef="#br0" timeOffset="73781.24">29848 5287 158 0,'0'0'0'0,"12"7"0"0,7 5 0 0,-19-12 92 0,0 0-92 0,23 13 93 16,4 6-93-16,-27-19 85 0,0 0-85 0,30 24 85 0,5 7-85 0,-35-31 84 15,0 0-84-15,31 36 84 0,2 7-84 16,-33-43 60-16,0 0-60 0,25 43 61 0,-8-2-61 16,-17-41 42-16,0 0-42 0,12 37 42 0,-6-4-42 0,-6-33 29 15,0 0-29-15,-9 38 29 0,-10-1-29 0,19-37-26 16,0 0 26-16,-21 31-25 0,-5-7 25 0,26-24-187 16,0 0 187-16,-32 16-186 0,-4-10 186 0,-32 15-284 15</inkml:trace>
  <inkml:trace contextRef="#ctx0" brushRef="#br0" timeOffset="74354.862">30586 5287 886 0,'0'0'0'0,"-8"-7"0"0,-5-2 0 0,13 9 69 0,0 0-69 0,-5 0 70 16,2 0-70-16,3 0 0 0,0 0 0 0,-9 7 1 16,-2 5-1-16,11-12-37 0,0 0 37 0,-20 12-37 15,-7 9 37-15,3-6-60 0,-2 4 60 0,7-5-60 16,5-1 60-16,14-13-37 0,0 0 37 0,-21 28-36 16,-3 9 36-16,24-37 0 0,0 0 0 0,-20 31 0 15,5 0 0-15,15-31 1 0,0 0-1 0,-11 28 1 16,8-1-1-16,3-27 19 0,0 0-19 0,5 21 20 15,7-3-20-15,-12-18 0 0,0 0 0 0,21 9 0 16,9-14 0-16,-30 5-3 0,0 0 3 0,35-16-3 0,6-14 3 16,-41 30-3-16,0 0 3 0,39-40-3 0,-1-8 3 0,-7 5 18 15,-3-3-18-15,-7 5 18 0,-5 3-18 0,-16 38 74 16,0 0-74-16,10-44 74 0,-3-11-74 0,-5 5 57 16,-4 1-57-16,-1 6 58 0,-4 3-58 0,7 40 29 15,0 0-29-15,-12-43 29 0,-6 4-29 0,18 39 30 16,0 0-30-16,-17-31 30 0,-2 4-30 0,19 27 6 15,0 0-6-15,-16-21 7 0,0 6-7 0,16 15 26 0,0 0-26 16,-14-12 26-16,4 3-26 0,10 9 12 16,0 0-12-16,-5-3 13 0,5 5-13 0,0-2 10 0,0 0-10 15,17 18 10-15,16 13-10 0,-33-31 10 0,0 0-10 16,40 45 10-16,12 13-10 0,-52-58 15 16,0 0-15-16,75 79 15 0,19 19-15 0,-15-23 8 0,-6-5-8 15,-15-10 8-15,-13-9-8 0,-45-51 3 0,0 0-3 0,47 62 4 16,-2 2-4-16,-10-10-52 0,-5-2 52 0,-13-25-52 15,-8-15 52-15,-9-12-142 0,0 0 142 0,10 21-142 16,1-2 142-16,-11-19-160 0,0 0 160 0,5 3-159 16,-5-10 159-16,5 4-411 0</inkml:trace>
  <inkml:trace contextRef="#ctx0" brushRef="#br0" timeOffset="74558.317">31130 5016 673 0,'0'0'0'0,"7"15"0"0,3 4 0 0,-10-19 125 15,0 0-125-15,0 21 125 0,-5 3-125 0,-4 0 78 16,-5 2-78-16,-1 1 78 0,-3-3-78 0,18-24 35 16,0 0-35-16,-29 39 35 0,-11 9-35 0,40-48-65 15,0 0 65-15,-46 55-65 0,-4 8 65 0,50-63-216 16,0 0 216-16,-66 76-215 0,-15 10 215 0,-65 75-328 15</inkml:trace>
  <inkml:trace contextRef="#ctx0" brushRef="#br0" timeOffset="75240.039">28781 7180 1099 0,'0'0'0'0,"-3"-4"0"0,-1 1 0 0,4 3 42 16,0 0-42-16,0 0 42 0,-1-5-42 0,1 5-54 15,0 0 54-15,-9-4-54 0,-3-1 54 0,12 5-104 16,0 0 104-16,-25-3-103 0,-6-4 103 0,0 3-128 16,-2 3 128-16,10 1-127 0,9-4 127 0,-2 4-28 0,2 4 28 15,4-3-28-15,1 6 28 0,9-7 87 0,0 0-87 16,-22 19 87-16,-8 7-87 0,30-26 86 16,0 0-86-16,-35 34 86 0,-5 6-86 0,40-40 64 0,0 0-64 0,-35 34 64 15,2 3-64-15,33-37 46 0,0 0-46 16,-26 30 47-16,7-8-47 0,19-22 0 0,0 0 0 15,-12 22 0-15,8-6 0 0,9-8-1 0,11-1 1 16,3-7-1-16,7-9 1 0,-26 9 32 16,0 0-32-16,32-13 33 0,4-4-33 0,-36 17 51 0,0 0-51 0,35-23 51 15,2-1-51-15,-37 24 43 0,0 0-43 0,33-20 43 16,-4-3-43-16,-29 23 43 0,0 0-43 0,27-12 43 16,-7 4-43-16,-20 8 28 15,0 0-28-15,23 3 28 0,-2 9-28 0,-21-12 25 0,0 0-25 0,19 21 26 16,-3 10-26-16,-16-31 23 0,0 0-23 0,14 29 24 15,-2 5-24-15,-12-34-34 0,0 0 34 0,10 24-33 0,-3-2 33 16,-7-22-135-16,0 0 135 0,13 9-134 16,2-16 134-16,-15 7-162 0,0 0 162 0,21-32-161 15,4-30 161-15,20-32-617 0</inkml:trace>
  <inkml:trace contextRef="#ctx0" brushRef="#br0" timeOffset="75822.292">28619 3496 639 0,'0'0'0'0,"0"4"0"16,2-1 0-16,-2-3 7 0,0 0-7 0,0 0 8 16,-7-7-8-16,2 2 8 0,-2-1-8 0,4-3 8 15,-1 6-8-15,1-4 33 0,1 2-33 0,0 1 34 16,2-1-34-16,0 5 19 0,0 0-19 0,0-3 20 16,2-1-20-16,-2 4 57 0,0 0-57 0,2-7 58 15,-1 2-58-15,-1 5 37 0,0 0-37 0,6 4 37 16,0 8-37-16,-6-12 28 0,0 0-28 0,11 36 28 15,3 15-28-15,-14-51 9 0,0 0-9 0,14 70 10 16,3 14-10-16,-17-84 11 0,0 0-11 0,19 108 11 16,4 22-11-16,-23-130 3 0,0 0-3 0,26 106 4 0,2-13-4 15,-28-93 20-15,0 0-20 0,30 70 20 0,3-18-20 16,-33-52 0-16,0 0 0 0,22 30 1 0,-2-18-1 0,-20-12-17 16,0 0 17-16,17 4-16 0,-3-11 16 0,-14 7-46 15,0 0 46-15,16-17-46 0,-2-14 46 0,-14 31-26 16,0 0 26-16,17-39-25 0,0-13 25 0,-17 52-28 15,0 0 28-15,21-48-28 0,2 2 28 0,-23 46-4 16,0 0 4-16,26-36-3 0,2 5 3 0,-28 31 1 16,0 0-1-16,30-19 2 0,1 11-2 0,-31 8 5 15,0 0-5-15,30-4 5 0,1 15-5 16,-31-11 9-16,0 0-9 0,26 15 9 0,-3 11-9 0,-23-26 24 0,0 0-24 16,8 37 25-16,-9 11-25 0,1-48 6 15,0 0-6-15,-23 52 6 0,-15 6-6 0,-9-3-15 0,-11 5 15 16,2-14-14-16,-1-7 14 0,57-39-108 15,0 0 108-15,-89 40-107 0,-22-4 107 0,-90 39-453 16</inkml:trace>
  <inkml:trace contextRef="#ctx0" brushRef="#br0" timeOffset="77055.667">20010 5169 606 0,'0'0'0'0,"-2"-4"0"16,0-1 0-16,2 5 9 0,0 0-9 0,6 2 9 16,9 5-9-16,-15-7-19 0,0 0 19 0,18 12-18 15,4-1 18-15,20 13-376 0</inkml:trace>
  <inkml:trace contextRef="#ctx0" brushRef="#br0" timeOffset="78040.524">20100 5198 796 0,'0'0'0'0,"0"-6"0"0,-1-5 0 16,1 11 49-16,0 0-49 0,0-4 49 0,1-1-49 0,-1 5-9 0,0 0 9 15,0 0-8-15,0 0 8 0,0 0-89 16,0 0 89-16,0 0-89 0,0 0 89 0,0 0-103 0,0 0 103 15,0 0-103-15,4 5 103 0,-4-5-50 0,0 0 50 16,0 0-49-16,0 0 49 0,0 0-3 0,0 0 3 0,0 0-2 16,2 0 2-16,-2 0 3 0,0 0-3 0,0 0 4 15,3 0-4-15,-3 0 9 0,0 0-9 0,0 0 10 16,0 0-10-16,0 0 5 0,0 0-5 0,0 0 6 16,0 0-6-16,0 0 1 0,0 0-1 15,0 0 1-15,2-5-1 0,-2 5 0 0,0 0 0 0,0 0 1 16,5-3-1-16,-5 3 5 0,0 0-5 0,2-4 5 15,1-1-5-15,-3 5 3 0,0 0-3 0,0 0 3 16,4-3-3-16,-4 3 12 0,0 0-12 0,0 0 12 16,0 0-12-16,0 0 15 0,0 0-15 0,0 0 15 0,0 0-15 15,0 0 3-15,0 0-3 0,0 0 4 0,0 0-4 16,0 0 13-16,0 0-13 0,0 0 14 0,0-4-14 16,0 4 8-16,0 0-8 0,3-3 9 0,3-1-9 15,-6 4 23-15,0 0-23 0,3-1 24 0,4-6-24 0,-7 7 7 16,0 0-7-16,12-4 7 0,4 3-7 0,-16 1 4 15,0 0-4-15,21-4 5 16,8 1-5-16,-29 3 3 0,0 0-3 0,30 0 3 0,8-4-3 16,-38 4 0-16,0 0 0 0,49-1 0 0,10-1 0 0,-59 2 1 15,0 0-1-15,68-2 1 0,9 2-1 0,-77 0 3 16,0 0-3-16,98 5 4 0,15 2-4 0,-113-7 2 16,0 0-2-16,113 12 2 0,5 5-2 0,-118-17 5 15,0 0-5-15,105 19 6 0,-7 2-6 0,-98-21 3 0,0 0-3 16,95 27 3-16,-1 4-3 0,-17-4 18 0,-11-6-18 15,-10 6 18-15,-12 4-18 0,-44-31 22 0,0 0-22 0,50 43 23 16,1 5-23 0,-51-48 8-16,0 0-8 0,59 58 8 0,5 9-8 0,-64-67 18 15,0 0-18-15,63 70 18 0,2 6-18 0,-65-76 33 0,0 0-33 0,59 85 33 16,-3 11-33-16,-11-19 10 16,-7-5-10-16,-1-8 10 15,-6-10-10-15,-31-54 20 0,0 0-20 0,49 79 20 0,10 15-20 0,-5-15 24 0,2-7-24 0,-7-3 25 16,-2-8-25-16,-47-61 13 0,0 0-13 0,64 89 13 15,6 18-13-15,-70-107 10 0,0 0-10 0,82 113 11 16,10 10-11-16,-92-123 10 0,0 0-10 0,101 127 10 16,9 6-10-16,-110-133 8 0,0 0-8 0,118 138 8 15,11 0-8-15,-129-138 3 0,0 0-3 0,136 125 4 0,10-13-4 16,-31-23 6-16,-17-22-6 0,-7-13 6 16,-13-9-6-16,-78-45 13 0,0 0-13 0,111 51 13 15,20 2-13-15,-131-53 8 0,0 0-8 0,146 45 9 0,16-12-9 16,-40-8 9-16,-22-13-9 0,-18-3 9 0,-18-9-9 0,-64 0 8 15,0 0-8-15,75-5 8 0,2-7-8 16,-77 12 0-16,0 0 0 0,69-16 0 0,-3-9 0 0,-66 25-36 16,0 0 36-16,47-26-35 0,-12-2 35 0,-35 28-53 15,0 0 53-15,21-25-53 0,-12 1 53 0,-9 24-105 16,0 0 105-16,-2-24-105 0,-10 3 105 0,12 21-95 16,0 0 95-16,-26-25-95 0,-14 1 95 15,40 24-92-15,0 0 92 0,-44-24-92 0,-10 0 92 16,-43-24-204-16</inkml:trace>
  <inkml:trace contextRef="#ctx0" brushRef="#br0" timeOffset="78237.57">24905 7937 135 0,'0'0'0'0,"0"0"0"0,7 2 0 0,-12-4 34 0,1 0-34 16,-1-1 34-16,2-2-34 0,-1 1 72 16,-1 1-72-16,2 3 72 0,1 0-72 0,2 0 108 0,-4-4-108 0,4 4 109 15,0 0-109-15,0 0 86 0,0 0-86 0,0 0 86 16,6 4-86-16,-6-4 63 0,0 0-63 0,12 3 63 16,7 6-63-16,-19-9 49 0,0 0-49 0,28 12 50 15,10 0-50-15,-38-12 48 0,0 0-48 0,37 15 49 16,1 4-49-16,-5-2 58 0,-3 2-58 0,-8-4 59 15,-6-3-59-15,-16-12 61 0,0 0-61 0,16 21 61 16,-1 3-61-16,-15-24 1 0,0 0-1 0,2 26 2 16,-7 3-2-16,5-29-54 0,0 0 54 15,-30 27-54-15,-17 4 54 0,-29 24-821 0</inkml:trace>
  <inkml:trace contextRef="#ctx0" brushRef="#br0" timeOffset="79812.337">27006 8483 281 0,'0'0'0'0,"-5"9"0"0,-4 5 0 0,13-11 38 16,1-3-38-16,-2-2 39 0,1 1-39 0,1-3 34 15,2-3-34-15,-3 4 35 0,-1 1-35 0,-1-1 28 16,0-1-28-16,-2 4 28 0,1-3-28 0,-1 3 48 15,0 0-48-15,0 0 49 0,0 0-49 0,0 0 57 16,0 0-57-16,0 0 57 0,0 0-57 0,0 0 55 0,0 0-55 16,0 0 56-16,0 0-56 0,0 0 57 15,0 0-57-15,0 0 57 0,0 0-57 0,0 0 24 0,0 0-24 16,0 0 25-16,0 0-25 0,0 3 31 16,0 1-31-16,0 3 31 0,0 1-31 0,0-8 6 0,0 0-6 15,0 29 6-15,2 21-6 0,0-5 17 0,0 6-17 0,-1-10 17 16,-1-1-17-16,0-1 39 0,2 0-39 0,-2 4 39 15,-2 2-39-15,2-45 47 0,0 0-47 0,0 49 47 16,0 3-47-16,0-52 28 16,0 0-28-16,0 44 28 0,2-6-28 0,2-5 28 0,-1-9-28 0,-1-6 28 15,0-7-28-15,-1-1-26 0,-1-3 26 0,0-2-25 16,2-2 25-16,-2-3-97 0,0 0 97 0,0 0-97 16,3 0 97-16,-3 0-125 0,0 0 125 0,-1-24-124 15,-4-13 124-15,5 37-121 0,0 0 121 0,-13-48-121 16,-4-12 121-16,-13-46-378 0</inkml:trace>
  <inkml:trace contextRef="#ctx0" brushRef="#br0" timeOffset="80452.85">26607 8451 863 0,'0'0'0'0,"11"0"0"0,4-4 0 0,3 1 157 15,1 0-157-15,4 1 157 0,1-2-157 0,-24 4 83 16,0 0-83-16,40 0 83 0,11 0-83 0,-3 0 57 16,5 4-57-16,-10-4 58 0,-3 0-58 0,-1 0 22 0,-1-4-22 15,-5 4 23-15,-2-3-23 0,-31 3 24 0,0 0-24 0,34-2 25 16,0-1-25 0,-34 3 15-16,0 0-15 0,35-4 15 15,0-1-15-15,-35 5 18 0,0 0-18 0,31-3 19 0,1-1-19 0,-32 4 1 0,0 0-1 0,31-3 1 16,-1 3-1-16,-6 0-16 0,-3 0 16 0,-7 0-15 15,-4-3 15-15,1 1-58 0,-2 0 58 0,-4 0-57 16,-2 2 57-16,1 0-70 16,-2 0 70-16,-2 0-70 0,0 0 70 0,0 0-54 0,0 0 54 0,-4 0-54 15,-1 2 54-15,5-2-41 0,0 0 41 0,-16 7-41 16,-8 2 41-16,24-9-98 0,0 0 98 0,-19 10-97 16,1-5 97-16,18-5-85 0,0 0 85 0,-14 7-85 15,4-2 85-15,10-5-72 0,0 0 72 0,-9 3-72 16,4 1 72-16,5-4-69 0,0 0 69 0,-5 2-69 0,3-2 69 15,2 0-60-15,0 0 60 0,0 0-59 0,0 0 59 16,0 0-41-16,0 0 41 0,0 0-40 0,-4 1 40 0,4-1 2 16,0 0-2-16,-5 2 3 0,-2-2-3 15,7 0 15-15,0 0-15 0,-9 0 15 0,1 0-15 0,8 0 34 16,0 0-34-16,-7 0 35 0,-2-2-35 0,9 2 20 16,0 0-20-16,-5 0 20 0,0-1-20 0,5 1 36 15,0 0-36-15,-4 0 36 0,1 0-36 0,3 0 53 16,0 0-53-16,0 0 54 0,-2 5-54 0,2-5 64 15,0 0-64-15,3 17 65 0,6 3-65 0,-9-20 86 0,0 0-86 16,12 38 86-16,4 13-86 0,-16-51 80 16,0 0-80-16,17 54 81 0,3 7-81 0,-1-2 87 15,0-8-87-15,-5-7 87 16,-5-4-87-16,-9-40 59 0,0 0-59 0,10 50 60 0,0 1-60 0,-10-51 31 0,0 0-31 16,9 46 31-16,-2-5-31 0,-7-41-1 0,0 0 1 0,5 35-1 15,1-10 1-15,-5-2-93 0,1-8 93 16,0-3-93-16,-2-10 93 0,0-2-133 0,0 0 133 0,-23 13-133 15,-17 1 133-15,-23 13-645 0</inkml:trace>
  <inkml:trace contextRef="#ctx0" brushRef="#br0" timeOffset="81045.597">28445 8278 841 0,'0'0'0'0,"-8"0"0"0,-5-4 0 0,13 4 81 0,0 0-81 16,-8-1 82-16,1-1-82 0,7 2 43 0,0 0-43 16,-25 2 44-16,-10 3-44 0,35-5 5 0,0 0-5 0,-34 8 6 15,-5 3-6-15,39-11-2 0,0 0 2 16,-35 15-1-16,1 2 1 0,4 4-33 0,4 3 33 0,5-2-33 15,7 2 33-15,14-24-18 0,0 0 18 0,-16 43-18 16,1 12 18-16,15-55-19 0,0 0 19 0,-9 60-18 16,4 5 18-1,5-4-2-15,5 1 2 0,4 5-1 16,3 5 1-16,-12-72 0 0,0 0 0 0,21 86 0 0,7 8 0 0,-28-94 1 0,0 0-1 0,36 94 1 16,8 0-1-16,-44-94 10 0,0 0-10 0,45 103 10 15,4 3-10-15,-11-18 15 0,-3-15-15 0,-12-15 16 16,-9-13-16-16,-14-45 25 15,0 0-25-15,19 62 26 0,2 10-26 0,-21-72 30 0,0 0-30 0,12 68 30 0,-5 2-30 16,-7-15 7-16,-5-9-7 0,1-20 7 0,-1-19-7 16,-7 7-7-16,-4-1 7 0,-15 8-6 0,-11 5 6 15,42-26-57-15,0 0 57 0,-54 19-56 0,-12 1 56 16,66-20-142-16,0 0 142 0,-82 7-142 0,-12-5 142 0,94-2-109 16,0 0 109-16,-91-9-108 0,-1-11 108 0,-91-10-294 15</inkml:trace>
  <inkml:trace contextRef="#ctx0" brushRef="#br0" timeOffset="81680.129">28372 10556 1143 0,'0'0'0'0,"-12"-7"0"15,-7-5 0-15,13 6 86 0,6 4-86 0,0 2 86 16,-3-4-86-16,3 4 36 0,0 0-36 0,-7-6 37 0,-2 0-37 0,9 6 3 16,0 0-3-16,-19-12 3 15,-5 0-3-15,24 12-1 0,0 0 1 0,-23-11 0 0,-1 0 0 0,24 11 13 16,0 0-13-16,-21-5 13 0,0-2-13 0,21 7 40 15,0 0-40-15,-21 0 40 0,-2 7-40 0,23-7 14 16,0 0-14-16,-22 12 15 0,-1 7-15 0,2 5 32 16,4 0-32-16,5-9 32 0,6-3-32 0,-1 2-1 0,2 0 1 15,2-2 0-15,3-4 0 0,0 3-29 0,1-3 29 16,1 1-29-16,2-1 29 0,1 3-42 16,4-3 42-16,-1-3-41 0,3-1 41 0,3-3-17 15,1-2 17-15,-1-1-16 0,-2 0 16 0,-12 2-1 0,0 0 1 0,16-5 0 16,3-2 0-16,-19 7 0 0,0 0 0 0,18-5 0 15,-1-5 0-15,-17 10 10 0,0 0-10 0,14-5 11 16,-2 0-11-16,-12 5 18 16,0 0-18-16,11-2 19 0,-3 2-19 0,-8 0 3 0,0 0-3 0,13 3 4 15,1 4-4-15,-14-7 22 0,0 0-22 0,20 12 23 16,5 4-23-16,-4 1-2 0,-2 0 2 16,-2-4-1-1,-1-1 1-15,-16-12-80 0,0 0 80 0,21 9-80 16,2-4 80-16,-23-5-96 0,0 0 96 0,29-17-95 0,6-16 95 0,29-18-796 0</inkml:trace>
  <inkml:trace contextRef="#ctx0" brushRef="#br0" timeOffset="81918.902">28609 7779 382 0,'0'0'0'0,"-4"-15"0"0,-1-11 0 0,5 26-86 15,0 0 86-15,-7-25-85 0,-3-5 85 0,-8-24-77 0</inkml:trace>
  <inkml:trace contextRef="#ctx0" brushRef="#br0" timeOffset="82329.816">28487 7486 124 0,'0'0'0'0,"5"9"0"0,2 3 0 15,-3-9 167-15,-4-6-167 0,0 3 168 0,0-7-168 0,-2 2 105 0,-2 0-105 0,3 1 105 16,-1 4-105-16,2 0 39 0,0 0-39 0,0 6 39 16,2 6-39-16,-2-12 8 0,0 0-8 0,1 41 8 15,1 22-8-15,0 0 4 16,-2 4-4-16,2 0 4 0,-1 0-4 0,-1-67 1 0,0 0-1 0,6 94 2 15,2 17-2-15,-1-22 3 0,-1-10-3 0,-1-31 4 16,2-24-4-16,-2 4 5 0,2-8-5 0,-2-4 6 16,0-10-6-16,-5-6 22 0,0 0-22 0,7 12 23 0,0 0-23 15,-7-12 31-15,0 0-31 0,9 6 31 16,0 0-31-16,-9-6 12 16,0 0-12-16,10-5 12 0,1-2-12 0,-11 7 12 0,0 0-12 0,10-18 13 0,2-6-13 15,-12 24 34-15,0 0-34 0,14-33 34 0,2-8-34 16,-16 41 26-16,0 0-26 0,19-41 26 15,2-5-26-15,-21 46 1 0,0 0-1 0,24-40 1 0,3 4-1 16,-5 9 12-16,-1 5-12 0,-3 8 12 0,-5 0-12 0,3 9 8 16,-2 0-8-16,-5 3 9 0,-6 4-9 0,-3-2 3 15,0 0-3-15,11 10 3 0,1 7-3 0,-12-17 12 16,0 0-12-16,9 24 13 0,-1 0-13 0,-8-24 22 16,0 0-22-16,0 36 23 0,-3 7-23 15,-6-4 3-15,-5-3-3 0,5-8 3 0,3-13-3 0,6-15-17 0,0 0 17 16,-41 28-17-16,-20 4 17 0,61-32-192 0,0 0 192 0,-90 36-191 15,-27 4 191-15,-90 37-475 16</inkml:trace>
  <inkml:trace contextRef="#ctx0" brushRef="#br0" timeOffset="83235.447">29269 9206 639 0,'0'0'0'0,"-7"0"0"16,-5 2 0-16,12-2 32 0,0 0-32 16,0 0 32-16,0-5-32 0,0 5-1 0,0 0 1 0,2-5-1 15,1 0 1-15,-3 5-5 0,0 0 5 0,0-7-5 16,0-3 5-16,0 10 0 0,0 0 0 0,-8-16 1 16,-8-3-1-16,16 19 41 0,0 0-41 0,-21-17 42 15,-3-5-42-15,24 22 55 0,0 0-55 0,-23-14 55 16,2 2-55-16,21 12 67 0,0 0-67 0,-21-3 67 15,2 3-67-15,19 0 82 0,0 0-82 0,-23 15 82 16,-3 11-82-16,7 3 26 16,5 7-26-16,4-12 26 0,3-5-26 0,7-19 1 0,0 0-1 0,7 31 1 0,8 6-1 15,-15-37-3-15,0 0 3 0,32 35-3 0,11 1 3 16,-43-36-45-16,0 0 45 0,51 27-45 16,10-8 45-16,-61-19-23 0,0 0 23 15,52 12-22-15,-1-7 22 0,-10-2-2 16,-4 1 2-16,-9-8-2 0,-9 1 2 0,-3-2 9 0,-4-2-9 0,-2 0 10 0,-1 0-10 15,-9 7 36-15,0 0-36 0,7-10 36 0,0-2-36 0,-7 12 21 16,0 0-21-16,3-9 21 0,1 3-21 16,-4 6 19-16,0 0-19 0,2-6 20 0,-1 3-20 15,-1 3 9-15,0 0-9 0,0-3 10 0,0-1-10 0,0 4 10 16,0 0-10-16,0 0 10 0,-3-3-10 0,3 3 0 0,-4 0 0 16,4 0 0-16,0 0 0 0,0 0-27 15,-5 3 27-15,5-3-27 0,-3 7 27 0,3-7-72 0,0 0 72 0,0 27-71 16,1 18 71-16,-1-45-63 0,0 0 63 0,6 53-63 15,2 10 63-15,-8-63-43 0,0 0 43 0,13 72-42 16,2 11 42-16,-15-83-33 0,0 0 33 16,18 106-32-16,3 14 32 0,-21-120-1 0,0 0 1 0,14 97 0 15,-2-8 0-15,-12-89 3 0,0 0-3 0,1 71 3 16,-8-15-3-16,7-56 38 0,0 0-38 0,-15 46 38 16,-8-6-38-16,23-40 48 0,0 0-48 0,-24 26 48 15,-6-14-48-15,30-12 42 0,0 0-42 16,-36 3 42-16,-8-12-42 0,44 9 11 0,0 0-11 15,-50-20 11-15,-6-11-11 0,56 31-2 0,0 0 2 0,-68-56-1 16,-11-22 1-16,79 78-91 0,0 0 91 0,-48-102-91 16,16-29 91-16,-48-102-614 15</inkml:trace>
  <inkml:trace contextRef="#ctx0" brushRef="#br0" timeOffset="83652.252">29344 8727 1121 0,'0'0'0'0,"0"0"0"0,-2-9 0 0,2 9 72 15,0 0-72-15,4-3 73 0,1 3-73 0,-5 0-52 16,0 0 52-16,12-4-51 0,4 3 51 0,-16 1-106 0,0 0 106 15,21 0-105-15,3 0 105 0,-24 0-106 0,0 0 106 0,23 0-105 16,1 0 105-16,-24 0-43 0,0 0 43 0,18 0-43 16,-3 0 43-16,-15 0 0 0,0 0 0 0,11 0 0 15,-4 0 0-15,-7 0 12 0,0 0-12 0,5 0 12 16,-3 1-12-16,-2-1 36 0,0 0-36 0,0 7 37 16,0 2-37-16,0-9 31 0,0 0-31 0,-2 15 31 15,-1 4-31-15,3-19 32 0,0 0-32 0,-4 21 33 16,-1-1-33-16,5-20 7 0,0 0-7 0,-2 21 8 15,0-3-8-15,2-18 6 0,0 0-6 0,2 19 6 16,2-3-6-16,-4-16 8 0,0 0-8 0,5 12 8 16,4 0-8-16,-9-12 3 0,0 0-3 0,10 5 3 15,2-3-3-15,-12-2-38 0,0 0 38 0,12 0-37 16,2-4 37-16,-14 4-116 0,0 0 116 0,11 0-115 16,-3-3 115-16,12-1-378 0</inkml:trace>
  <inkml:trace contextRef="#ctx0" brushRef="#br0" timeOffset="84050.621">30065 8855 539 0,'0'0'0'0,"-12"-2"0"0,-9 1 0 0,21 1-5 0,0 0 5 0,-3 0-5 15,6 0 5-15,-3 0-67 0,0 0 67 0,0 0-66 16,2 3 66-16,-2-3-54 0,0 0 54 0,0 5-54 16,-2-3 54-16,2-2-20 0,0 0 20 0,-7 10-19 15,-1-1 19-15,-5 5 33 0,-2 3-33 0,6-9 33 16,4-1-33-16,5-7 91 0,0 0-91 0,-16 19 92 15,-5 14-92-15,21-33 81 0,0 0-81 0,-21 35 81 16,-3 12-81-16,3-3 55 16,0 8-55-16,5-3 56 0,2-2-56 15,14-47 31-15,0 0-31 0,-17 80 31 0,-2 21-31 0,7-17 8 0,5-2-8 0,3-39 9 16,6-24-9-16,1 8 1 0,3-1-1 0,2 2 2 0,5 2-2 16,-13-30-56-16,0 0 56 15,17 28-55-15,4-1 55 0,-21-27-120 0,0 0 120 0,28 16-120 0,7-11 120 0,27 15-287 16</inkml:trace>
  <inkml:trace contextRef="#ctx0" brushRef="#br0" timeOffset="84349.773">29905 9218 830 0,'0'0'0'0,"5"5"0"0,6 6 0 0,-8-8 136 16,-1-5-136-16,-2 2 137 0,0 0-137 0,0 0 76 0,-3-5-76 16,3 5 77-16,0 0-77 0,0 0 43 0,5 4-43 0,0-1 43 15,2 2-43-15,-7-5 17 0,0 0-17 0,14 16 17 16,7 3-17-16,-21-19 9 0,0 0-9 16,28 29 10-16,7 8-10 0,-35-37 9 0,0 0-9 0,36 42 10 15,4 4-10-15,-40-46 24 0,0 0-24 0,37 41 25 16,-1 0-25-16,-36-41-20 0,0 0 20 0,32 36-20 31,-4-9 20-31,-28-27-161 0,0 0 161 0,20 24-161 0,-2-8 161 0,-18-16-143 0,0 0 143 0,16 2-142 16,-1-13 142-16,17 4-517 0</inkml:trace>
  <inkml:trace contextRef="#ctx0" brushRef="#br0" timeOffset="84600.551">30231 9184 617 0,'0'0'0'0,"5"9"0"0,4 4 0 0,-6-4 97 16,-3-6-97-16,0 4 97 0,-1-2-97 0,-5 7 63 15,-2 4-63-15,-5 8 64 0,-4 10-64 0,17-34 34 16,0 0-34-16,-19 41 34 0,-4 9-34 0,23-50 0 16,0 0 0-16,-22 51 0 0,-3 1 0 0,25-52-1 15,0 0 1-15,-19 39 0 0,2-6 0 0,17-33-24 0,0 0 24 16,-13 25-23-16,5-4 23 0,8-21-61 0,0 0 61 15,-7 15-60-15,1-6 60 0,6-9-143 0,0 0 143 16,0-17-143-16,4-18 143 0,-1-16-318 0</inkml:trace>
  <inkml:trace contextRef="#ctx0" brushRef="#br0" timeOffset="84834.613">30208 8979 516 0,'0'0'0'0,"11"5"0"0,4 5 0 0,-15-10 136 0,0 0-136 0,21 15 137 16,4 6-137-16,-25-21 95 0,0 0-95 0,28 24 95 16,5 10-95-16,-33-34 55 0,0 0-55 0,33 36 55 15,3 9-55-15,-36-45 39 0,0 0-39 0,32 49 39 16,-1 3-39-16,-31-52 22 0,0 0-22 0,23 58 23 0,-8 9-23 16,-15-67 10-16,0 0-10 0,0 84 10 0,-10 13-10 15,10-97-1-15,0 0 1 0,-23 84 0 0,-12-3 0 16,35-81-117-16,0 0 117 0,-29 60-116 0,-3-21 116 15,32-39-138-15,0 0 138 0,-20 24-138 0,6-15 138 16,-21 25-447-16</inkml:trace>
  <inkml:trace contextRef="#ctx0" brushRef="#br0" timeOffset="85465.267">31222 9253 1289 0,'0'0'0'0,"-14"-4"0"0,-10 1 0 0,20-1 135 0,10 1-135 0,-6 3 135 16,3-2-135-16,2 2 65 0,2 2-65 0,-3-2 66 16,-4 0-66-16,0 0 1 0,0 0-1 0,-4-4 1 15,-3-1-1-15,7 5-15 0,0 0 15 0,-10-8-15 16,-2 1 15-16,12 7-9 0,0 0 9 0,-18-7-9 15,-1 2 9-15,19 5-69 0,0 0 69 0,-19-5-69 16,0 1 69-16,19 4-47 0,0 0 47 0,-30 12-47 16,-8 4 47-16,38-16-49 0,0 0 49 0,-37 31-48 15,-1 10 48-15,38-41-61 0,0 0 61 0,-30 48-61 16,8 7 61-16,22-55-39 0,0 0 39 0,-13 49-39 16,10 3 39-16,3-52-36 0,0 0 36 0,7 39-36 15,12-6 36-15,-19-33-56 0,0 0 56 0,26 20-56 16,11-10 56-16,-37-10-20 15,0 0 20-15,36 0-20 0,4-17 20 0,-40 17 68 0,0 0-68 0,35-22 68 0,-3-14-68 16,-6 2 97-16,-5-2-97 0,-6 1 97 0,-4 0-97 16,-11 35 91-16,0 0-91 0,5-47 91 0,-3-6-91 0,-2 53 70 15,0 0-70-15,-2-62 70 16,-5-6-70-16,-3-2 51 0,-3-9-51 0,3 33 52 0,1 18-52 0,1-1 14 16,-1 5-14-16,0 5 15 0,0 7-15 0,2 0 32 15,0-1-32-15,2 4 32 0,2 4-32 0,1-4 16 16,0 2-16-16,1 2 17 0,-1 2-17 0,2 0 5 15,0 3-5-15,0 0 5 0,0-4-5 0,0 4 4 0,0 0-4 16,0 0 4-16,5 0-4 0,4 0-11 0,3 4 11 16,11 11-11-16,8 5 11 0,-31-20-37 0,0 0 37 15,45 40-36-15,11 11 36 0,-56-51-20 16,0 0 20-16,78 77-20 0,18 23 20 0,-19-18-37 16,-6-2 37-16,-13-9-37 0,-9-8 37 0,-49-63-20 15,0 0 20-15,54 74-20 0,1 5 20 0,-55-79-53 0,0 0 53 16,56 70-52-16,0-7 52 0,-14-15-175 0,-9-14 175 15,-9-10-175-15,-10-15 175 0,-14-9-182 0,0 0 182 0,19 3-181 16,-1-8 181-16,18 4-437 0</inkml:trace>
  <inkml:trace contextRef="#ctx0" brushRef="#br0" timeOffset="85698.202">31889 8963 1065 0,'0'0'0'0,"0"19"0"15,-1 13 0-15,1-32 156 0,0 0-156 0,-13 47 156 0,-7 11-156 16,-5-1 126-16,-6 2-126 0,-1-2 126 0,-2 0-126 0,34-57-22 16,0 0 22-16,-63 75-22 0,-21 17 22 15,84-92-146-15,0 0 146 0,-83 84-145 0,-10-5 145 0,93-79-199 16,0 0 199-16,-62 52-199 0,18-16 199 15,-62 53-563-15</inkml:trace>
  <inkml:trace contextRef="#ctx0" brushRef="#br0" timeOffset="88734.457">17745 4625 91 0,'0'0'0'0,"7"0"0"16,4-6 0-16,-11 6 0 0,0 0 0 0,15-2 0 15,8-5 0-15,-23 7 10 0,0 0-10 0,31-5 11 16,9-2-11-16,-40 7 57 0,0 0-57 0,46-9 57 15,4-1-57-15,-50 10 40 0,0 0-40 0,68-12 40 16,14 0-40-16,-82 12 47 0,0 0-47 0,110-20 47 16,26-4-47-16,-136 24 12 0,0 0-12 0,125-19 13 0,6-2-13 15,-25 6 60-15,-14-1-60 0,-22 4 61 0,-18 0-61 16,-3 0 46-16,-9-3-46 0,-9 5 47 16,-6 1-47-16,-25 9 36 0,0 0-36 0,38-12 36 0,9-3-36 15,-47 15 41-15,0 0-41 0,47-17 41 0,0-2-41 0,-47 19 1 16,0 0-1-16,42-21 1 0,-4-1-1 0,-38 22-47 15,0 0 47-15,30-21-46 0,-6 3 46 16,-24 18-78-16,0 0 78 0,16-18-78 0,-5 8 78 16,-11 10-135-16,0 0 135 0,8-8-135 0,-8-1 135 0,9-6-114 15</inkml:trace>
  <inkml:trace contextRef="#ctx0" brushRef="#br0" timeOffset="89210.381">18008 5148 326 0,'0'0'0'0,"12"-3"0"0,2-4 0 0,-14 7 0 15,0 0 0-15,9-4 0 0,-2 3 0 0,-7 1-35 16,0 0 35-16,12 0-35 0,-3 0 35 0,-9 0-8 16,0 0 8-16,24 0-8 0,11 0 8 0,-35 0-5 15,0 0 5-15,47-4-5 0,12-4 5 0,-59 8 38 16,0 0-38-16,61-7 39 0,7-5-39 0,-68 12 24 16,0 0-24-16,63-9 25 0,-2-1-25 0,-61 10 12 15,0 0-12-15,54-5 13 16,-5-2-13-16,-49 7 7 0,0 0-7 0,45-5 7 0,-5 1-7 0,-40 4-17 0,0 0 17 15,30-3-17-15,-8-1 17 0,31-1-207 0</inkml:trace>
  <inkml:trace contextRef="#ctx0" brushRef="#br0" timeOffset="92745.497">18830 8281 91 0,'0'0'0'0,"-12"4"0"16,-10 4 0-16,22-8 62 0,0 0-62 0,-4 0 63 16,13-3-63-16,-9 3 53 0,0 0-53 0,2 0 54 15,5-5-54-15,-7 5 45 0,0 0-45 0,5-2 46 16,-2 0-46-16,-3 2 44 0,0 0-44 0,0 4 44 15,-7 1-44-15,7-5 18 0,0 0-18 0,-17 15 18 0,-6 2-18 16,23-17 36-16,0 0-36 0,-29 24 37 0,-4 5-37 16,33-29 12-16,0 0-12 0,-35 36 13 15,-2 6-13-15,37-42 36 0,0 0-36 0,-38 49 36 16,-1 10-36-16,39-59 5 0,0 0-5 0,-43 75 6 0,-8 11-6 16,51-86 11-16,0 0-11 0,-45 94 11 0,5 7-11 0,40-101 4 15,0 0-4-15,-38 108 4 0,5 8-4 16,33-116 6-16,0 0-6 0,-27 134 7 0,10 11-7 15,17-145 22-15,0 0-22 0,-16 158 22 0,11 13-22 16,5-171 30-16,0 0-30 0,-3 173 30 0,8 9-30 0,-5-182 20 16,0 0-20-16,19 166 20 0,12-1-20 0,-31-165 52 15,0 0-52-15,46 142 53 0,15-14-53 0,-61-128 57 16,0 0-57-16,66 103 58 0,11-21-58 0,-77-82 33 0,0 0-33 0,92 64 33 16,19-21-33-16,-111-43 57 0,0 0-57 15,103 32 58-15,2-13-58 0,-105-19 13 0,0 0-13 0,101 10 14 16,-4-10-14-16,-97 0-26 15,0 0 26-15,82-10-25 0,-14-9 25 0,-68 19-110 16,0 0 110-16,51-31-109 0,-13-10 109 0,-38 41-156 0,0 0 156 0,23-53-156 16,-16-14 156-16,-4 18-163 0,-6 4 163 15,-4 16-163-15,1 10 163 0,-8-29-219 0</inkml:trace>
  <inkml:trace contextRef="#ctx0" brushRef="#br0" timeOffset="92973.458">19005 10508 169 0,'0'0'0'0,"17"5"0"16,14 4 0-16,-31-9 99 0,0 0-99 0,11 7 99 0,-11-5-99 16,2 1 87-16,-2 0-87 0,3 3 88 15,1-1-88-15,-4-5 74 0,0 0-74 0,21 12 74 0,10 3-74 0,-31-15 80 16,0 0-80-16,36 22 81 0,8 4-81 0,-44-26 124 16,0 0-124-16,42 40 124 0,-2 2-124 0,-40-42 105 15,0 0-105-15,33 55 106 0,-3 9-106 0,-11-8 50 16,-5 2-50-16,-9-11 51 0,-3-3-51 0,-2-44-63 15,0 0 63-15,-25 70-62 0,-16 21 62 0,41-91-106 16,0 0 106-16,-54 72-105 0,-16-5 105 0,-54 73-720 16</inkml:trace>
  <inkml:trace contextRef="#ctx0" brushRef="#br0" timeOffset="96082.988">19923 11500 225 0,'0'0'0'0,"3"-3"0"0,4-4 0 16,-7 7 83-16,0 0-83 0,0 0 83 0,0 0-83 15,0 0 103-15,0 3-103 0,0-3 103 16,0 0-103-16,0 0 99 0,0 0-99 0,0 0 99 0,0 0-99 15,0 0 80-15,0 0-80 0,0 0 81 0,0 0-81 16,0 0 71-16,0 0-71 0,0 0 71 0,0 0-71 0,0 0 60 16,0 0-60-16,0 0 61 0,0 0-61 0,0 0 46 15,0 0-46-15,0 0 47 0,0 0-47 0,0 0 31 16,0 0-31-16,0 0 31 0,0 0-31 0,0 0 33 16,-1 4-33-16,1-4 34 0,0 0-34 0,0 0 31 15,0 0-31-15,0 0 31 0,0 0-31 0,0 0 13 0,3 3-13 16,0-1 14-16,4 1-14 0,-1 1-11 0,-1 3 11 15,2 1-11-15,2 4 11 0,-9-12-34 0,0 0 34 16,17 31-34-16,0 17 34 16,-17-48-21-16,0 0 21 0,27 57-21 0,6 13 21 0,-33-70-20 0,0 0 20 0,38 91-19 15,4 18 19-15,-42-109-2 0,0 0 2 0,40 98-1 16,-2-2 1-16,-10-21 38 0,-7-15-38 0,-4-24 38 16,-8-20-38-16,0 2 43 0,-2-2-43 15,1-4 44-15,1-5-44 0,0 3 36 0,1-2-36 0,-1-1 36 16,-2-2-36-16,2-1 18 0,-1-1-18 0,-1-1 18 15,-1 0-18-15,2-2 30 0,-1-4-30 0,2 1 30 16,1-4-30-16,-10 7 18 0,0 0-18 0,14-21 19 16,6-9-19-16,-20 30 27 0,0 0-27 0,19-45 27 15,3-13-27-15,-22 58 32 0,0 0-32 0,23-65 33 16,3-11-33-16,-26 76 19 0,0 0-19 0,30-97 20 0,6-18-20 16,-11 24 18-1,-1 12-18-15,-8 16 19 16,-4 12-19-16,-3 16 18 0,-2 18-18 0,0-5 18 0,0 7-18 0,-2 1 33 0,0 0-33 0,-1 4 34 0,-1 3-34 15,1 2 18-15,1 1-18 0,-2 1 18 0,-3 0-18 0,0 3 5 16,2-4-5-16,-2 4 6 0,2-3-6 16,-2 3 1-16,5-2-1 0,-5 2 2 0,0 0-2 0,0 0 0 15,0 0 0-15,0 0 0 0,0 0 0 0,0 0-20 16,2 0 20-16,-2 0-19 0,3-5 19 0,-3 5-51 16,0-4 51-16,0 4-50 15,0 0 50-15,0 0-52 0,0 0 52 0,0 0-51 0,0 0 51 0,0 0-105 16,0 0 105-16,0 0-105 0,-2 6 105 0,1 0-174 0,-1 3 174 15,-5 18-173-15,-5 13 173 0,-7 27-851 16</inkml:trace>
  <inkml:trace contextRef="#ctx0" brushRef="#br0" timeOffset="96622.594">21088 11815 247 0,'0'0'0'0,"-3"-3"0"0,-2-4 0 0,5 7 91 15,0 0-91-15,-2-3 91 0,0 1-91 0,2 2 106 16,0 0-106-16,0 0 106 0,0 0-106 0,0 0 106 15,0 0-106-15,0 0 106 0,7 0-106 0,-7 0 71 0,0 0-71 16,10 2 71-16,4-1-71 0,-14-1 64 0,0 0-64 16,21 4 64-16,7 1-64 0,-28-5 64 0,0 0-64 15,32 3 64-15,6 6-64 0,-38-9 34 0,0 0-34 16,42 5 35-16,5 5-35 0,-47-10 41 16,0 0-41-16,49 7 41 15,1 0-41-15,-5-2 39 0,-3 0-39 0,-9 1 40 0,-10-3-40 16,-2 0 45-16,-4 1-45 0,-3-4 45 0,-5 2-45 0,-9-2 10 0,0 0-10 0,9 1 11 15,-4 1-11-15,-5-2-10 0,0 0 10 0,5 0-9 16,0 0 9-16,-5 0-119 16,0 0 119-16,0 0-118 0,-1-3 118 0,1 3-139 0,0 0 139 0,-30 0-139 15,-17 1 139-15,-30 1-699 0</inkml:trace>
  <inkml:trace contextRef="#ctx0" brushRef="#br0" timeOffset="96823.759">21006 12136 527 0,'0'0'0'0,"11"7"0"16,5 5 0-16,-16-12 76 0,0 0-76 0,26 10 76 0,5 4-76 0,-31-14 100 15,0 0-100-15,33 12 100 0,5 0-100 0,-38-12 61 16,0 0-61-16,42 6 61 0,2 0-61 0,-44-6 15 16,0 0-15-16,49-2 16 0,3-5-16 0,-52 7-16 15,0 0 16-15,52-10-15 0,0-4 15 0,-52 14-187 16,0 0 187-16,51-22-186 0,1-2 186 31,47-21-365-31</inkml:trace>
  <inkml:trace contextRef="#ctx0" brushRef="#br0" timeOffset="97205.469">22167 11589 1278 0,'0'0'0'0,"-9"-1"0"0,-7 1 0 0,13 0 111 0,6 1-111 0,1-1 112 15,1 0-112-15,-2 0 82 0,1 2-82 0,-1-2 82 16,-1 0-82-16,-2 0 5 0,4 0-5 0,-4 0 5 16,0 0-5-16,0 0-1 0,0 0 1 0,0 0-1 15,0 0 1-15,0 0 0 0,0 3 0 0,0-3 0 0,0 6 0 16,0-6 5-16,0 0-5 0,0 8 5 0,-2 6-5 15,2-14 15-15,0 0-15 0,0 32 15 0,2 15-15 16,-1-3 9-16,1 4-9 0,-2-7 10 16,-2-1-10-16,1 4 9 0,-1-1-9 0,2 5 10 0,0 2-10 0,0-50 23 15,0 0-23-15,2 56 24 0,-1 2-24 0,1-10 2 16,-2-6-2-16,0-15 2 0,0-10-2 0,0-1 3 16,0-6-3-16,0-3 3 0,2-4-3 15,-2 2-37-15,0-1 37 0,0-4-37 0,0 0 37 16,0 0-77-16,0 0 77 0,0-24-77 0,2-23 77 0,-2 47-77 15,0 0 77-15,0-56-76 0,0-14 76 0,0-61-992 16</inkml:trace>
  <inkml:trace contextRef="#ctx0" brushRef="#br0" timeOffset="97487.261">21724 11574 1076 0,'0'0'0'0,"12"-2"0"16,8-1 0-16,-8 1 129 0,-9 2-129 0,4 2 130 16,0 1-130-16,-7-3 81 0,0 0-81 0,23 5 82 15,8 0-82-15,4 1 56 0,7-5-56 0,-2 1 57 16,3 0-57-16,-3-1 9 0,2-1-9 0,-3-1 10 16,1-1-10-16,-40 2 18 0,0 0-18 0,54-2 19 15,8 1-19-15,-4-5 8 0,-1 1-8 0,-6 2 9 16,-4-2-9-16,-7-2 16 0,-3-2-16 0,-4 4 17 0,-5-2-17 15,-28 7-17-15,0 0 17 0,27-6-16 0,3-1 16 16,-30 7-79-16,0 0 79 0,19-5-79 0,-3-1 79 16,-16 6-153-16,0 0 153 0,10-1-153 15,-3 1 153-15,11-2-817 0</inkml:trace>
  <inkml:trace contextRef="#ctx0" brushRef="#br0" timeOffset="97805.985">22468 11589 919 0,'0'0'0'0,"7"-1"0"16,3 1 0-16,-6-4 107 0,-4 4-107 0,0 0 107 15,0 0-107-15,0 0 75 0,-4 4-75 16,4-4 75-16,0 0-75 0,0 0 57 0,0 0-57 0,0 0 57 15,-1 1-57-15,1-1 52 0,-2 4-52 0,4-1 53 16,-1 2-53-16,-1-5 75 0,0 0-75 0,6 21 75 16,1 8-75-16,-7-29 38 0,0 0-38 0,10 45 38 15,2 11-38-15,-1-1 32 0,-3 3-32 0,-2-13 33 16,-3-8-33-16,-3-37-5 0,0 0 5 0,2 55-4 16,0 10 4-16,-2-65-121 0,0 0 121 0,-2 53-120 15,0-3 120-15,2-50-183 16,0 0 183-16,-3 39-183 0,-1-11 183 0,-3 35-777 0</inkml:trace>
  <inkml:trace contextRef="#ctx0" brushRef="#br0" timeOffset="101519.496">23625 10623 819 0,'0'0'0'0,"-4"2"0"16,1 1 0-16,-4 1 51 0,0-4-51 0,0 0 51 15,-2 0-51-15,-3 5 5 0,-2 2-5 0,-3 1 5 16,-4 4-5-16,-2 4 1 0,-3 2-1 0,0 0 2 16,0 0-2-16,26-18-9 0,0 0 9 0,-39 31-8 15,-2 9 8-15,41-40-13 0,0 0 13 0,-42 48-13 0,-2 6 13 16,8-2-17-16,6 1 17 0,6-5-16 16,3-5 16-16,21-43 0 0,0 0 0 0,-23 79 0 15,2 20 0-15,11-13 1 0,1-4-1 0,6-10 2 0,6-9-2 16,-3-63 10-16,0 0-10 0,10 82 11 0,11 9-11 15,-21-91 16-15,0 0-16 0,30 89 17 16,7 4-17-16,-37-93 33 0,0 0-33 0,45 99 34 0,11 7-34 16,-11-23 57-16,-2-17-57 0,-16-14 58 0,-13-15-58 15,-14-37 82-15,0 0-82 0,24 64 82 0,2 10-82 0,-26-74 73 16,0 0-73-16,23 73 74 0,-2 4-74 16,-6-17 69-16,-6-8-69 0,-6-28 69 15,-3-24-69-15,-1 6 38 16,-1 0-38-16,-2 19 39 0,-1 11-39 0,5-36 41 0,0 0-41 0,-5 31 42 0,-2 0-42 0,7-31 39 0,0 0-39 15,-9 29 40-15,1 0-40 0,8-29 0 0,0 0 0 16,-9 22 0-16,2-6 0 0,7-16-36 0,0 0 36 0,-19 14-35 16,-9-4 35-16,28-10-64 15,0 0 64-15,-38-5-64 0,-9-11 64 0,47 16-131 16,0 0 131-16,-49-19-130 0,-3-6 130 0,-48-20-902 0</inkml:trace>
  <inkml:trace contextRef="#ctx0" brushRef="#br0" timeOffset="102035.527">23309 13590 807 0,'0'0'0'0,"-3"-5"0"0,-2-3 0 0,5 8 61 15,0 0-61-15,1-4 62 0,5 2-62 0,-6 2 21 16,0 0-21-16,3 0 21 0,2 0-21 16,-5 0 57-16,0 0-57 0,0 0 58 0,2 0-58 0,-2 0 64 15,0 0-64-15,0 0 64 0,0 0-64 0,0 0 67 16,0 0-67-16,-14 0 67 0,-8 2-67 0,22-2 83 16,0 0-83-16,-25 4 84 0,-10-1-84 0,35-3 64 15,0 0-64-15,-36 10 64 0,-4 6-64 0,7 1 37 16,3 3-37-16,4-3 38 0,5-3-38 0,21-14 29 15,0 0-29-15,-33 31 29 0,-5 12-29 0,38-43 3 0,0 0-3 16,-32 39 4-16,3 2-4 0,29-41 0 16,0 0 0-16,-21 35 0 0,7-8 0 0,14-27-36 0,0 0 36 15,3 21-35-15,13-3 35 0,-16-18-43 0,0 0 43 16,26 6-42-16,12-12 42 0,-3-6-2 16,2-3 2-16,-4 3-1 0,-4-3 1 0,-29 15-1 0,0 0 1 15,32-17-1-15,-3-2 1 0,-29 19 4 0,0 0-4 0,25-16 4 16,-3 4-4-16,-22 12 34 0,0 0-34 0,18-8 35 15,-2 1-35-15,-16 7 18 0,0 0-18 0,20 3 19 16,1 9-19-16,-1 2 42 0,-3 7-42 16,-1 6 42-16,-2 7-42 0,-14-34 3 0,0 0-3 0,10 40 3 15,-1 4-3-15,1-4-55 0,2-4 55 0,-5-13-55 16,-7-7 55-16,2-2-192 0,3-6 192 0,6 2-191 0,3 1 191 16,-14-11-205-16,0 0 205 0,15-14-205 15,3-15 205-15,15-14-582 0</inkml:trace>
  <inkml:trace contextRef="#ctx0" brushRef="#br0" timeOffset="102744.343">23431 9820 1211 0,'0'0'0'0,"6"-5"0"15,4-6 0-15,1 4 121 0,1-1-121 0,-7 1 121 16,-2 4-121-16,1 1 53 0,-1 0-53 0,-3 2 53 16,4-5-53-16,-4 5 16 0,0 0-16 0,0 0 17 15,0 0-17-15,0 0 0 0,0 0 0 0,0 0 0 16,0 0 0-16,0 0 0 0,0 0 0 0,0 3 0 0,2 4 0 15,-2-7 12-15,0 0-12 0,5 33 12 0,2 13-12 0,2 2 9 16,-1 3-9-16,-3-4 10 16,2-3-10-16,-1-4 25 0,-3-1-25 0,1-6 26 0,-3-6-26 0,5 0 6 15,1 1-6-15,-2-6 7 0,2-1-7 0,-7-21 16 16,0 0-16-16,8 18 17 0,-2 0-17 0,-6-18 15 16,0 0-15-16,12 12 15 15,5-6-15-15,-17-6 0 0,0 0 0 0,16-3 0 0,1-9 0 0,-17 12-9 16,0 0 9-16,16-21-8 0,2-6 8 0,-18 27-17 15,0 0 17-15,15-36-17 0,-1-7 17 16,-14 43-10-16,0 0 10 0,18-43-9 0,-1-3 9 16,-17 46-26-16,0 0 26 0,21-39-26 0,3 1 26 0,-24 38-2 0,0 0 2 15,25-27-2-15,3 8 2 0,-28 19 2 0,0 0-2 16,26-10 2-16,3 11-2 0,-29-1 0 0,0 0 0 16,28 12 0-16,2 12 0 0,-6 0 0 15,-3 5 0 1,-5-6 1-16,-9-8-1 0,0 4 7 0,-4 1-7 0,-1 8 7 0,-2 4-7 0,0-32 13 0,0 0-13 0,-11 38 14 15,-6 5-14-15,17-43 0 0,0 0 0 0,-38 41 0 16,-13 2 0-16,51-43-73 16,0 0 73-16,-85 36-72 0,-25-2 72 0,110-34-201 15,0 0 201-15,-106 19-201 0,-13-14 201 0,-105 19-741 0</inkml:trace>
  <inkml:trace contextRef="#ctx0" brushRef="#br0" timeOffset="103852.073">24433 11302 1110 0,'0'0'0'0,"-5"0"0"0,-2 0 0 15,7 0 104-15,0 0-104 0,-17-6 105 16,-8-2-105-16,25 8 50 0,0 0-50 0,-40-2 50 16,-14 2-50-16,54 0 2 0,0 0-2 0,-52 10 3 0,-6 4-3 15,58-14-11-15,0 0 11 0,-48 15-10 0,2 4 10 16,6 0-24-16,7 0 24 0,10-7-23 0,11-3 23 16,-2 3-15-16,4-6 15 0,-9 17-15 0,-4 8 15 0,4-1-2 15,0 3 2-15,6-4-1 0,8-2 1 16,5-27-4-16,0 0 4 0,-3 48-4 0,6 12 4 0,6-1-7 15,5-3 7-15,0 2-6 0,0-1 6 16,-14-57-7-16,0 0 7 0,28 89-7 0,8 22 7 0,-36-111 1 0,0 0-1 16,37 112 1-16,3 4-1 0,-40-116 10 0,0 0-10 15,38 118 11-15,-1 4-11 16,-37-122 18-16,0 0-18 0,31 103 18 0,-5-12-18 16,-26-91 33-16,0 0-33 0,19 78 34 0,-6-12-34 0,-13-66 40 0,0 0-40 0,7 44 41 15,-4-16-41-15,-3-28-1 0,0 0 1 0,2 18-1 16,-2-13 1-16,0-5-47 0,0 0 47 15,-12-1-46-15,-11-11 46 0,23 12-105 0,0 0 105 16,-28-31-104-16,-7-17 104 0,35 48-241 0,0 0 241 0,-40-79-241 16,-5-27 241-16,-40-79-412 0</inkml:trace>
  <inkml:trace contextRef="#ctx0" brushRef="#br0" timeOffset="104084.156">23762 12191 371 0,'0'0'0'0,"13"15"0"16,1 12 0-16,-14-27 120 0,0 0-120 0,3 4 121 15,-6-16-121-15,3 12 135 0,0 0-135 0,10-4 136 16,7-4-136-16,-17 8 166 0,0 0-166 0,27-9 167 16,7 1-167-16,-34 8 108 0,0 0-108 0,42-11 108 0,7-2-108 0,-49 13 82 15,0 0-82-15,54-12 83 0,9 0-83 0,-15 3 61 16,1 1-61-16,-12-1 61 0,-4 2-61 0,-5 2 4 16,-11 3-4-16,-3-1 5 0,-7 1-5 0,0 2-75 15,-2-3 75-15,-1 1-75 0,-4 2 75 0,0 0-180 16,0 0 180-16,-4-7-180 0,-4-8 180 0,-5-7-809 15</inkml:trace>
  <inkml:trace contextRef="#ctx0" brushRef="#br0" timeOffset="104526.761">24323 11156 595 0,'0'0'0'0,"0"0"0"15,0-4 0-15,4 3-17 0,3 1 17 0,0-4-17 16,2 4 17-16,1-1-13 0,0-1 13 0,3 0-12 15,1-1 12-15,-2 3 13 0,2-4-13 0,0 1 13 16,0-1-13-16,-2 3 53 0,0 1-53 0,-2 0 54 0,1 1-54 16,-11-1 68-16,0 0-68 0,10 2 69 0,-1 0-69 15,-9-2 77-15,0 0-77 0,9 7 77 0,1 0-77 16,-10-7 57-16,0 0-57 0,11 17 58 0,-1 2-58 16,-10-19 47-16,0 0-47 0,9 29 47 0,-1 8-47 0,-8-37 48 15,0 0-48-15,4 38 49 0,-2 1-49 0,-2-39 29 16,0 0-29-16,3 38 29 0,-3-4-29 15,0-34 25-15,0 0-25 0,2 33 26 0,1-9-26 0,-3-24 4 16,0 0-4-16,7 22 4 0,4-3-4 16,-11-19 3-16,0 0-3 0,12 14 4 0,4-2-4 0,-16-12-20 15,0 0 20-15,17 3-19 0,4-1 19 0,-21-2-119 0,0 0 119 16,16 0-119-16,-1-2 119 0,-15 2-201 0,0 0 201 16,14 0-201-16,-1 0 201 0,13 0-423 15</inkml:trace>
  <inkml:trace contextRef="#ctx0" brushRef="#br0" timeOffset="105423.873">25170 12206 1323 0,'0'0'0'0,"0"0"-69"16,0 0 69-16,-12-3-68 0,-9-3 68 0,21 6-61 15,0 0 61-15,-16-1-61 0,2 1 61 0,14 0-58 16,0 0 58-16,-10 0-57 0,1 1 57 0,9-1 0 16,0 0 0-16,-9 2 0 0,2-2 0 0,7 0 71 0,0 0-71 15,-3 2 71-15,-4-2-71 0,7 0 69 0,0 0-69 0,0 0 69 16,7-4-69-16,-7 4 81 0,0 0-81 0,12-3 81 15,7-7-81-15,-19 10 36 0,0 0-36 0,28-9 36 16,7 1-36-16,-35 8 29 0,0 0-29 0,37-5 29 16,3-1-29-16,-40 6 3 0,0 0-3 15,42 0 4-15,3 2-4 0,-45-2-1 16,0 0 1-16,49 5-1 0,5 4 1 0,-54-9-131 16,0 0 131-16,55 10-131 0,3-3 131 0,-58-7-219 0,0 0 219 0,50 7-219 15,-4-4 219-15,49 7-505 0</inkml:trace>
  <inkml:trace contextRef="#ctx0" brushRef="#br0" timeOffset="106107.829">26215 12054 1054 0,'0'0'0'0,"-17"-4"0"0,-11-1 0 0,21 3 154 15,14 4-154-15,-4-2 155 0,3 0-155 0,1 0 69 16,1 0-69-16,-1-2 70 0,0 1-70 0,-3-1 25 16,-2-2-25-16,-2-1 26 0,0 0-26 0,-2 0 2 15,0 0-2-15,0 1 2 0,1 3-2 0,-3-1 1 16,1 2-1-16,1-3 1 0,-2 3-1 0,-1 0 7 16,-4 3-7-16,-3-1 7 0,-2 3-7 0,14-5 15 0,0 0-15 15,-26 20 15-15,-9 8-15 0,35-28 3 16,0 0-3-16,-33 39 4 0,-3 13-4 15,36-52 3-15,0 0-3 0,-26 46 3 0,5 2-3 0,21-48-3 0,0 0 3 0,-6 39-2 16,12-3 2-16,-6-36-15 0,0 0 15 0,21 26-14 16,13-9 14-16,-4-10-34 0,5-5 34 0,-6-4-34 15,-2-5 34-15,-27 7 2 0,0 0-2 0,26-12 3 16,0-8-3-16,-26 20 51 0,0 0-51 0,24-24 51 16,1-6-51-16,-25 30 38 0,0 0-38 0,19-29 39 15,-5-2-39-15,-2 4 36 0,-2 3-36 0,-1 5 36 16,-4 6-36-16,1 1 34 0,-1 3-34 0,-3 4 35 15,-2 1-35-15,0 4 13 0,0 0-13 0,0-3 14 16,1 1-14-16,-1 2 13 0,0 0-13 0,0 0 13 0,0-3-13 16,0 3 1-16,0 0-1 0,0 0 1 15,0 0-1-15,0 0 3 0,0 0-3 0,0 0 4 0,0 0-4 16,0 0 6-16,0 0-6 0,0 3 6 0,0 2-6 0,0-5-2 16,0 0 2-16,4 23-1 0,1 8 1 15,-5-31-11-15,0 0 11 0,14 44-11 16,5 14 11-16,-19-58-69 15,0 0 69-15,26 69-68 0,9 11 68 0,-35-80-77 0,0 0 77 0,45 100-76 0,11 18 76 0,-14-27-50 16,-7-9 50-16,-9-15-50 0,-9-12 50 0,-17-55-19 16,0 0 19-16,18 63-18 0,-4-3 18 15,-14-60-1-15,0 0 1 0,7 41 0 0,-4-14 0 16,-1-1 1-16,0-7-1 0,-2-7 2 0,0-10-2 0,-2 1 0 16,0-1 0-16,-5 6 1 0,-5 4-1 0,-5-3-5 15,-8 0 5-15,-4-6-5 0,-5-3 5 0,34 0-39 0,0 0 39 16,-50-21-39-16,-11-16 39 0,7-8-172 0,0-10 172 15,-5-15-171-15,-2-14 171 0,61 84-119 16,0 0 119-16,-42-104-118 0,9-16 118 0,-42-108-508 16</inkml:trace>
  <inkml:trace contextRef="#ctx0" brushRef="#br0" timeOffset="106499.984">26250 11276 1099 0,'0'0'0'0,"5"-4"0"16,6 1 0-16,-11 3 53 0,0 0-53 0,16-10 53 0,6-4-53 16,-22 14 8-16,0 0-8 0,32-12 8 0,9-2-8 0,-4 6-26 15,1 3 26-15,-3 1-26 0,-4 4 26 0,-31 0-59 16,0 0 59-16,32 5-59 0,-1 6 59 0,-31-11 37 15,0 0-37-15,26 8 38 0,-5 4-38 0,-21-12 48 16,0 0-48-16,18 14 48 0,-4 3-48 0,-14-17 43 16,0 0-43-16,10 24 43 0,-5 3-43 0,-1 1 33 15,-3 1-33 1,1-10 34-16,0-9-34 0,-2 2 23 0,-2 0-23 0,0 3 24 0,-1 3-24 0,-1 0 16 16,-1 3-16-16,4-7 17 0,-1-6-17 0,2 3 5 15,0-3-5-15,0-1 5 0,0-2-5 16,0 4 3-16,0 1-3 0,0-3 4 0,2 0-4 15,1-1 2-15,4 0-2 0,-2-3 2 0,-1 0-2 0,1-1-15 0,2-2 15 16,0 0-15-16,0-2 15 0,0 1-92 0,0-1 92 0,0 0-91 16,-4 1 91-16,-3 1-116 0,0 0 116 0,5-12-116 15,2-2 116-15,7-10-685 0</inkml:trace>
  <inkml:trace contextRef="#ctx0" brushRef="#br0" timeOffset="107171.175">23613 11370 707 0,'0'0'0'0,"0"0"0"16,7 0 0-16,-7 0 44 0,0 0-44 0,0 0 45 0,3 0-45 16,-3 0 4-16,0 0-4 0,0 0 5 15,0 0-5-15,0 5 7 0,-2-1-7 0,1 4 8 0,-1-1-8 0,2 7 10 16,-5 5-10-16,1-4 10 0,4-3-10 15,-3 5 53-15,1 7-53 0,0 9 54 0,-1 8-54 0,3-41 67 16,0 0-67-16,-2 58 68 0,0 12-68 0,2 6 42 16,2 2-42-16,0 22 42 15,1 16-42-15,-3-116 32 0,0 0-32 0,19 130 33 0,13 13-33 0,3-20 0 16,5-6 0-16,1-25 0 0,3-11 0 0,3-10-116 16,5-7 116-16,4-6-116 0,5-6 116 0,-61-52-160 15,0 0 160-15,103 51-160 0,27-3 160 16,104 51-410-16</inkml:trace>
  <inkml:trace contextRef="#ctx0" brushRef="#br0" timeOffset="107638.957">26661 11608 617 0,'0'0'0'0,"0"0"0"0,6-7 0 15,0 6 85-15,5-3-85 0,-1 2 86 0,4 1-86 16,0-1 89-16,2 2-89 0,-2 0 90 0,2 2-90 0,-16-2 60 16,0 0-60-16,24 7 61 0,9 5-61 0,-33-12 53 15,0 0-53-15,40 15 54 0,9 9-54 0,-49-24 72 16,0 0-72-16,47 31 72 0,2 8-72 0,-6 2 29 16,-3 4-29-16,-7 1 29 0,-3 4-29 0,-30-50 21 15,0 0-21-15,33 85 21 0,2 25-21 0,-35-110 5 16,0 0-5-16,21 106 5 0,-9 7-5 0,-12-113-5 0,0 0 5 15,-3 108-4-15,-13-1 4 16,16-107-79-16,0 0 79 0,-21 92-78 0,-7-10 78 0,4-20-164 0,-1-18 164 0,15-21-163 16,8-22 163-16,2-1-143 0,0 0 143 0,-19-3-143 15,-9-12 143-15,-19-4-407 0</inkml:trace>
  <inkml:trace contextRef="#ctx0" brushRef="#br0" timeOffset="108326.84">27982 11836 819 0,'0'0'0'0,"-7"-2"0"0,-4-3 0 16,11 5-4-16,0 0 4 0,0 0-3 0,4-3 3 15,-4 3-74-15,0 0 74 0,3 0-74 0,1 0 74 0,-4 0-12 16,0 0 12-16,3 0-12 0,-1 1 12 0,-2-1 6 16,0 0-6-16,0 0 6 0,4 2-6 0,-4-2 76 15,0 0-76-15,0 0 76 0,0 0-76 0,0 0 59 16,0 0-59-16,-2 4 60 0,0-1-60 0,-1 6 38 16,-3 3-38-16,-6 12 38 0,-4 10-38 0,16-34 19 15,0 0-19-15,-19 49 20 16,-3 17-20-16,22-66 10 0,0 0-10 0,-21 63 11 0,0 6-11 0,21-69 10 15,0 0-10-15,-16 53 10 0,4-7-10 0,12-46 8 16,0 0-8-16,-7 34 8 0,5-8-8 0,2-26 8 16,0 0-8-16,9 15 8 0,8-11-8 15,-17-4 44-15,0 0-44 0,23-12 44 0,8-14-44 0,-31 26 59 0,0 0-59 16,27-34 59-16,-1-13-59 0,-7 8 77 0,-5-5-77 0,-4 9 78 16,-3 1-78-16,-3 1 79 0,-3-3-79 0,-1 6 79 15,0-3-79-15,0 33 69 16,0 0-69-16,-1-38 69 0,-3-4-69 0,4 42 55 15,0 0-55-15,-5-45 56 0,-4-3-56 0,1 7 40 0,-3 5-40 0,2 5 40 16,1 5-40-16,-1 2 28 0,2 2-28 0,2 7 28 16,1 6-28-16,4 9 3 0,0 0-3 0,-7-17 4 15,0 2-4 1,0 3 9-16,0 5-9 0,2-2 9 16,2 6-9-16,3 3 0 0,0 0 0 0,-2-4 0 0,0 4 0 0,2 0-6 0,0 0 6 0,0 0-5 15,0 0 5-15,0 0-34 0,0 0 34 0,0 0-34 16,4 0 34-16,3 4-63 0,3 4 63 15,8 4-63-15,6 7 63 0,-24-19-56 0,0 0 56 0,38 38-55 0,13 15 55 0,1-5-46 16,7 7 46-16,9 5-46 0,7 3 46 0,-9-3-32 16,-3-3 32-16,-7-6-32 0,-6-6 32 0,-50-45-8 15,0 0 8-15,75 56-8 0,14 4 8 16,-14-9-20-16,-4-8 20 0,-13-7-19 16,-11-8 19-16,-47-28-14 0,0 0 14 0,47 27-13 0,-3-8 13 15,-44-19-51-15,0 0 51 0,26 12-51 0,-14-7 51 0,-12-5-90 16,0 0 90-16,5 0-89 0,-7-5 89 0,2 5-214 15,0 0 214-15,-22-24-213 0,-17-15 213 16,-22-25-471-16</inkml:trace>
  <inkml:trace contextRef="#ctx0" brushRef="#br0" timeOffset="108563.958">28529 11761 1267 0,'0'0'0'0,"10"6"0"16,6 6 0-16,-16-12 155 0,0 0-155 0,9 7 155 16,-4-2-155-16,-5-5 102 0,0 0-102 0,-5 21 102 15,-8 6-102-15,0 3 54 0,-7 4-54 0,-1 5 55 16,-1 4-55-16,22-43-2 0,0 0 2 0,-35 58-1 16,-9 14 1-16,44-72-40 0,0 0 40 0,-57 89-39 15,-14 14 39-15,71-103-221 0,0 0 221 0,-60 91-221 0,6-4 221 16,-59 91-910-16</inkml:trace>
  <inkml:trace contextRef="#ctx0" brushRef="#br0" timeOffset="127615.381">4902 3039 382 0,'0'0'0'0,"9"12"0"0,8 9 0 16,-17-15 32-16,-8-9-32 0,-1 0 33 0,-8-9-33 0,4 3 14 0,1-3-14 16,3 5 15-16,4 4-15 0,5 3 34 0,0 0-34 0,-7-2 35 15,-1 2-35-15,8 0 13 0,0 0-13 0,-13 0 13 16,3 0-13-16,10 0 18 0,0 0-18 0,-16 0 19 15,-1 0-19-15,17 0-50 0,0 0 50 0,-18 0-49 16,6 0 49-16,12 0-111 0,0 0 111 0,-12 0-111 16,0 0 111-16,-11 0-128 0</inkml:trace>
  <inkml:trace contextRef="#ctx0" brushRef="#br0" timeOffset="128185.408">4482 4601 247 0,'0'0'0'0,"6"9"0"15,6 10 0-15,-12-19 85 0,0 0-85 0,0 0 86 16,-12-4-86-16,12 4 54 0,0 0-54 0,-6-3 55 0,-2-2-55 16,8 5 32-16,0 0-32 0,-9-4 33 0,6 1-33 15,3 3-4-15,0 0 4 0,-6 0-3 0,6-3 3 16,0 3-43-16,0 0 43 0,0 0-42 0,0 0 42 0,0 0-43 16,0 0 43-16,0 6-43 0,0 3 43 15,0-9-103-15,0 0 103 0,9 12-103 0,0 7 103 16,8 13-71-16</inkml:trace>
  <inkml:trace contextRef="#ctx0" brushRef="#br0" timeOffset="139587.857">3855 2578 415 0,'0'0'0'0,"0"0"98"0,0 0-98 0,0 0 98 0,0-7-98 0,0 7 65 15,0 0-65-15,0-5 65 0,4 2-65 0,-4 3 60 16,0 0-60-16,5-10 61 0,4-2-61 0,-9 12 38 16,0 0-38-16,8-12 38 0,3-4-38 0,-11 16 50 15,0 0-50-15,5-8 51 0,4-4-51 0,-9 12 48 0,0 0-48 16,3-7 48-16,3 2-48 0,-6 5 53 16,0 0-53-16,3-4 54 0,0-1-54 0,-3 5 44 0,0 0-44 15,0 0 44-15,2-3-44 0,-2 3 42 0,0 0-42 16,0 0 42-16,0 0-42 0,0 0 27 0,0 0-27 15,0 0 27-15,0 0-27 0,0 0 34 0,0 0-34 0,0 0 35 16,0 0-35-16,0 0 13 0,0 0-13 0,0 0 13 16,0 0-13-16,0 0 20 0,0 0-20 0,-12 15 20 15,-7 9-20-15,19-24 8 0,0 0-8 0,-33 43 9 16,-6 12-9-16,39-55 16 0,0 0-16 0,-55 90 17 16,-17 29-17-16,13-17 22 0,0 1-22 15,12-12 23-15,1-9-23 0,46-82 3 0,0 0-3 0,-60 98 4 16,-8 8-4-16,68-106 32 0,0 0-32 0,-72 111 33 15,1 4-33-15,15-22 34 0,5-18-34 0,17-20 34 16,13-26-34-16,21-29 21 0,0 0-21 16,-35 43 21-16,-7 3-21 0,42-46 36 0,0 0-36 0,-24 28 37 15,6-11-37-15,18-17 31 0,0 0-31 0,-8 12 31 0,2-9-31 16,6-3 13-16,0 0-13 0,-3 4 14 0,3-4-14 16,0 0 0-16,0 0 0 0,0 0 1 0,0-7-1 15,0 7-75-15,0 0 75 0,3-14-74 0,-1-8 74 16,-2 22-197-16,0 0 197 0,10-33-197 0,1-10 197 15,-11 43-291-15,0 0 291 0,24-54-291 0,11-13 291 0,24-57-556 16</inkml:trace>
  <inkml:trace contextRef="#ctx0" brushRef="#br0" timeOffset="139987.471">4641 2638 617 0,'0'0'0'16,"0"0"0"-16,0 0 0 0,0 0 130 0,0 0-130 0,3-3 131 16,1-2-131-16,-4 5 110 0,0 0-110 0,3-4 110 15,3 1-110-15,-6 3 108 0,0 0-108 0,3-5 109 16,-3 5-109-16,0 0 78 0,0 0-78 0,0 0 78 16,5-4-78-16,-5 4 58 0,0 0-58 0,0 0 58 15,0 0-58-15,0 0 58 0,0 0-58 0,-5 0 59 16,2 4-59-16,-6 1 33 0,-3 3-33 0,-9 11 34 15,-11 9-34-15,32-28 25 0,0 0-25 0,-36 42 26 16,-8 15-26-16,44-57 16 0,0 0-16 0,-71 98 17 16,-23 32-17-16,14-9 27 0,3 1-27 0,11-16 27 15,14-8-27-15,52-98 30 0,0 0-30 0,-68 118 30 16,0 12-30-16,68-130 7 0,0 0-7 0,-68 112 7 16,3-8-7-16,65-104 41 0,0 0-41 0,-54 96 42 15,4-7-42-15,50-89 19 0,0 0-19 0,-39 65 20 16,17-15-20-16,22-50 2 0,0 0-2 0,-19 31 2 0,13-14-2 15,6-17-41-15,0 0 41 0,-5 12-41 0,5-9 41 0,0-3-128 16,0 0 128-16,11-20-128 16,13-14 128-16,-24 34-106 0,0 0 106 15,47-84-105-15,25-45 105 0,48-83-1084 0</inkml:trace>
  <inkml:trace contextRef="#ctx0" brushRef="#br0" timeOffset="140353.951">5942 2213 1132 0,'0'0'0'0,"0"0"90"0,0 0-90 0,0 0 91 15,-3 4-91-15,-1 1 76 0,3 5-76 0,-12 6 76 16,1 8-76-16,12-24 63 0,0 0-63 0,-29 42 64 15,-10 15-64-15,39-57 23 0,0 0-23 0,-64 89 24 16,-22 26-24-16,10-6 64 0,-4 6-64 16,12-12 64-16,5-5-64 0,63-98 44 0,0 0-44 0,-82 121 44 15,-7 18-44-15,13-26 31 0,4-10-31 0,13-12 31 16,12-16-31-16,47-75 16 0,0 0-16 0,-54 82 17 0,2 1-17 16,52-83 1-16,0 0-1 0,-51 68 2 0,4-10-2 15,47-58 11-15,0 0-11 0,-29 40 11 0,8-18-11 16,21-22-5-16,0 0 5 0,-13 14-4 0,8-7 4 15,5-7-135-15,0 0 135 0,12-16-134 16,15-16 134-16,-27 32-180 0,0 0 180 0,55-95-180 0,29-45 180 0,52-93-898 16</inkml:trace>
  <inkml:trace contextRef="#ctx0" brushRef="#br0" timeOffset="140669.925">6702 2441 1099 0,'-4'0'0'0,"4"0"81"0,0 0-81 0,-5 9 81 16,-4 6-81-16,1 4 72 0,-4 5-72 16,-6 3 73-16,-6 6-73 0,24-33 56 0,0 0-56 0,-39 58 56 15,-11 18-56-15,-11 18 59 0,-10 21-59 0,4-2 60 16,3 1-60-16,64-114 22 0,0 0-22 15,-86 141 23-15,-15 20-23 16,20-22 38-16,4-9-38 0,11-17 39 0,10-14-39 0,56-99 23 0,0 0-23 0,-68 110 24 16,-3 0-24-16,71-110 9 0,0 0-9 0,-61 92 9 15,7-11-9-15,15-28-7 0,13-19 7 0,10-13-6 16,11-13 6-16,0-1-91 0,5-7 91 16,0 0-90-16,5-7 90 0,-5 7-166 0,0 0 166 0,16-36-166 15,15-24 166-15,15-34-872 0</inkml:trace>
  <inkml:trace contextRef="#ctx0" brushRef="#br0" timeOffset="140909.479">6838 2768 382 0,'0'0'0'0,"12"-5"0"0,11-7 0 0,-23 12 99 15,0 0-99-15,15-7 100 0,-4 4-100 0,-11 3 114 0,0 0-114 16,7-5 115-16,-2 5-115 0,-5 0 126 15,0 0-126-15,-5 27 127 0,-4 18-127 0,-8 10 130 0,-3 8-130 0,1 12 131 16,-5 11-131-16,-9 27 134 0,-6 21-134 16,5-4 134-16,-5 0-134 0,39-130 74 0,0 0-74 0,-54 154 74 15,-7 19-74-15,7-24 3 0,2-12-3 16,10-13 4-16,4-18-4 0,38-106-114 0,0 0 114 16,-84 228-1138-16,168-456 1138 0</inkml:trace>
  <inkml:trace contextRef="#ctx0" brushRef="#br0" timeOffset="146285.931">5381 5330 897 0,'0'0'0'0,"6"-12"0"0,-1-4 0 0,-5 9 132 0,-2 2-132 0,2 5 133 15,0 0-133-15,0 0 34 0,0 0-34 16,0 0 35-16,0 4-35 0,0-4-140 0,0 0 140 0,0 5-732 16,0-10 732-16</inkml:trace>
  <inkml:trace contextRef="#ctx0" brushRef="#br0" timeOffset="151627.305">20592 14063 583 0,'0'0'0'0,"14"-5"0"0,10-5 0 16,-24 10-41-16,0 0 41 0,-5-4-41 0,-14 3 41 15,19 1-2-15,0 0 2 0,-14 0-1 0,0 0 1 0,14 0 45 16,0 0-45-16,-12 0 45 0,3 0-45 0,9 0 79 15,0 0-79-15,-9 0 79 0,2 1-79 0,7-1 123 16,0 0-123-16,-5 0 123 0,2 0-123 0,3 0 120 16,0 0-120-16,-6 0 121 0,3 0-121 0,3 0 83 15,0 0-83-15,0 0 83 0,-4 5-83 0,4-5 56 16,0 0-56-16,-1 4 57 0,-3 1-57 0,4-5 52 16,0 0-52-16,-3 5 52 0,-1-1-52 0,4-4 42 0,0 0-42 15,-3 5 43-15,1 0-43 0,2-5 35 16,0 0-35-16,-4 7 35 0,3-1-35 0,1-6 34 15,0 0-34-15,0 11 34 0,5-1-34 0,-5-10 49 0,0 0-49 16,7 14 49-16,9 3-49 0,-16-17 28 0,0 0-28 0,22 14 28 16,6-1-28-16,-28-13 41 0,0 0-41 0,30 16 41 15,5-1-41-15,-35-15 33 0,0 0-33 0,36 21 34 16,2-4-34-16,-38-17 13 0,0 0-13 0,51 22 14 16,8-1-14-16,-59-21 32 0,0 0-32 0,73 22 32 15,13-2-32-15,-86-20 35 0,0 0-35 0,127 23 35 16,33 1-35-16,-160-24 42 0,0 0-42 0,169 15 43 15,23-3-43-15,-192-12 40 0,0 0-40 0,209 9 41 16,21-6-41-16,-230-3 18 0,0 0-18 0,247 5 18 16,21-1-18-16,-268-4 37 0,0 0-37 0,274 3 37 15,17-1-37-15,-291-2 42 0,0 0-42 0,307-5 42 16,18-7-42-16,-325 12 39 0,0 0-39 0,344-26 40 16,21-10-40-16,-365 36 40 0,0 0-40 0,392-45 41 0,23-9-41 15,-415 54 46-15,0 0-46 0,418-57 46 16,11-3-46-16,-429 60 10 0,0 0-10 0,397-46 11 0,-16 8-11 15,-381 38 33-15,0 0-33 0,373-25 33 0,-10 11-33 0,-363 14 5 16,0 0-5-16,334 3 5 0,-20 13-5 0,-314-16 9 16,0 0-9-16,282 29 9 0,-30 12-9 15,-252-41 15-15,0 0-15 0,222 41 16 0,-31 5-16 16,-191-46 8-16,0 0-8 0,185 48 8 0,-14 4-8 0,-171-52 24 16,0 0-24-16,156 46 25 0,-13-3-25 0,-143-43 30 15,0 0-30-15,124 37 30 0,-19-6-30 0,-105-31 12 0,0 0-12 16,85 24 13-16,-21-5-13 15,-64-19 20-15,0 0-20 0,49 14 20 0,-17-7-20 0,-32-7 1 0,0 0-1 16,22 5 1-16,-11 0-1 0,-11-5-1 16,0 0 1-16,8 0-1 0,-4 0 1 0,-4 0-17 0,0 0 17 0,3 2-17 15,-3-2 17-15,0 0-46 0,0 0 46 16,0 0-46-16,0 0 46 0,0 0-23 0,0 0 23 16,0 0-22-16,-3 0 22 0,3 0-30 0,0 0 30 0,0 0-30 15,0 0 30-15,0 0-7 0,0 0 7 0,0 0-7 16,0 0 7-16,0 0-35 0,0 0 35 0,0 0-35 15,0 0 35-15,0 0-2 0,0 0 2 0,0 0-1 16,0 0 1-16,0 0-13 0,0 0 13 0,0 0-13 16,0 0 13-16,0 0-9 0,0 0 9 0,0 0-9 15,0 0 9-15,0 0-4 0,0 0 4 0,0 0-3 0,0 0 3 16,0 0-13-16,0 0 13 0,0 0-12 16,0 0 12-16,0 0-1 0,0 0 1 0,0 0 0 0,0 0 0 15,0 0-3-15,0 0 3 0,0 0-3 0,0 0 3 16,0 0-2-16,0 0 2 0,0 0-2 0,0 0 2 0,0 0-2 15,0 0 2-15,0 0-1 0,0 0 1 0,0 0-1 16,0 0 1-16,0 0-1 0,0 0 1 16,0 0-1-16,0 0 1 0,0 0 0 0,0 0 0 0,0 0-3 15,0 0 3-15,0 0-3 0,0 0 3 0,0 0 2 16,0 0-2-16,0 0 3 0,0 0-3 0,0 0 6 16,0 0-6-16,0 0 7 0,3 0-7 0,-3 0 1 15,0 0-1-15,0 0 1 0,4 0-1 0,-4 0 15 0,0 0-15 16,0 0 16-16,3 1-16 0,-3-1 0 15,0 0 0-15,0 0 1 0,4 2-1 0,-4-2-10 16,0 0 10-16,0 0-9 0,0 0 9 0,0 0-142 16,0 0 142-16,-9-15-141 0,-7-9 141 0,16 24-205 0,0 0 205 0,-34-64-204 15,-15-28 204-15,-35-64-1521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04:2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2458 776 740 0,'0'0'0'0,"0"0"71"0,0 0-71 15,-3-7 71-15,-3-1-71 0,6 8 69 0,0 0-69 16,-15-12 70-16,-3-4-70 0,18 16 39 0,0 0-39 0,-29-15 40 15,-6-1-40-15,35 16 24 0,0 0-24 16,-38-12 25-16,-8 4-25 0,46 8 16 0,0 0-16 0,-56-7 17 16,-6 7-17-16,62 0 10 0,0 0-10 15,-70 10 11-15,-7 2-11 0,-3 12 34 0,-9 4-34 0,42-16 35 16,23-4-35-16,24-8 4 0,0 0-4 16,-56 31 5-16,-12 17-5 0,68-48 10 0,0 0-10 0,-55 50 10 15,-1 6-10-15,56-56 4 0,0 0-4 0,-42 64 4 16,14 9-4-16,28-73 6 0,0 0-6 0,-17 88 7 15,12 6-7-15,5-94 7 0,0 0-7 0,3 106 7 16,11 7-7-16,-14-113 7 0,0 0-7 16,21 118 8-16,5 6-8 0,-26-124 8 0,0 0-8 0,37 109 8 0,6-8-8 15,-1-25 23-15,1-16-23 0,-1-24 24 0,0-21-24 16,-42-15 6-16,0 0-6 0,73 0 7 16,25-17-7-16,-98 17 0 0,0 0 0 0,92-39 0 0,11-16 0 15,-103 55 4-15,0 0-4 0,92-55 4 0,-1-8-4 16,-91 63 12-16,0 0-12 0,75-52 13 0,-14 2-13 15,-14 15 23-15,-11 4-23 0,-18 14 24 16,-15 13-24-16,6-4 43 0,-7 1-43 0,1 2 44 0,-3 1-44 0,0 1 55 16,0-1-55-16,-5-1 55 0,1 2-55 0,1-1 49 15,-2 4-49-15,1-3 50 0,-4 1-50 0,8 2 22 16,0 0-22-16,-21 0 23 0,-11 0-23 0,32 0 21 0,0 0-21 16,-33 12 21-16,-5 4-21 0,5 1 0 15,-2 7 0-15,9-2 0 0,1-1 0 0,25-21-4 0,0 0 4 16,-34 42-3-16,-3 13 3 15,37-55-15-15,0 0 15 0,-35 57-14 0,2 4 14 0,33-61-5 0,0 0 5 0,-23 52-4 16,3-6 4-16,20-46-14 16,0 0 14-16,-13 36-13 0,10-12 13 0,3-3-9 0,7-9 9 0,2-9-8 15,8-8 8-15,-5-5 0 0,6-8 0 16,-6 3 0-16,5-4 0 0,-17 19-1 0,0 0 1 0,14-24 0 16,2-3 0-16,-16 27 1 0,0 0-1 0,17-28 2 15,-1-4-2-15,-16 32 12 0,0 0-12 0,10-28 12 16,3 1-12-16,-13 27 0 0,0 0 0 15,17-31 0-15,7-1 0 0,-24 32-1 0,0 0 1 0,33-35-1 16,14-4 1-16,-6 6-26 0,4-1 26 0,-3 3-26 16,-4 6 26-16,-38 25-22 0,0 0 22 0,40-28-22 0,2 6 22 15,-42 22-16-15,0 0 16 0,45-12-15 16,-1 7 15-16,-44 5-11 0,0 0 11 0,42 8-11 0,-1 11 11 16,-41-19-17-16,0 0 17 0,39 29-17 0,-5 14 17 15,-34-43-8-15,0 0 8 0,27 43-8 0,-3 8 8 0,-24-51-4 16,0 0 4-16,17 48-3 0,-1 2 3 15,-16-50-1-15,0 0 1 0,9 36 0 0,0-5 0 0,-9-31 2 16,0 0-2-16,5 24 2 0,-2-4-2 0,-3-20 49 16,0 0-49-16,0 12 49 0,2-3-49 0,-2-9 33 15,0 0-33-15,3 7 33 0,-3-7-33 0,0 0 15 16,0 0-15-16,0-12 16 0,-3-9-16 0,3-4 13 16,0-5-13-16,-2-4 14 0,2 2-14 0,0-3 1 0,2-1-1 15,5 0 1-15,-2 6-1 16,-5 30-9-16,0 0 9 0,12-36-9 0,6 0 9 0,-18 36-36 15,0 0 36-15,17-28-35 0,8 6 35 0,-25 22-12 0,0 0 12 16,29-12-12-16,4 12 12 0,-33 0-13 16,0 0 13-16,35 15-13 0,7 9 13 0,-42-24-4 0,0 0 4 15,38 35-4-15,1 4 4 0,-39-39-3 0,0 0 3 16,38 41-3-16,-3 5 3 0,-35-46-5 0,0 0 5 0,28 43-5 16,-6 5 5-16,-22-48-20 0,0 0 20 0,18 34-20 15,-6-6 20-15,-12-28-100 0,0 0 100 0,9 20-99 16,-9-4 99-16,0-16-89 0,0 0 89 0,-13-16-89 15,-9-18 89-15,-11-14-868 0</inkml:trace>
  <inkml:trace contextRef="#ctx0" brushRef="#br0" timeOffset="138.867">3451 1386 841 0,'0'0'0'0,"0"0"12"0,0 0-12 0,12 15 13 0,7 6-13 0,-19-21-120 15,0 0 120-15,20 15-119 0,1-6 119 16,17 15-381-16</inkml:trace>
  <inkml:trace contextRef="#ctx0" brushRef="#br0" timeOffset="2614.83">4427 1398 807 0,'0'0'0'0,"0"0"61"0,5-4-61 0,-2 4 62 0,-1-3-62 15,2-2 37-15,1 1-37 0,-2 1 37 0,4-2-37 16,-1 2 22-16,-1-1-22 0,2-1 23 0,-2 2-23 0,2-1 6 15,2 4-6-15,-1-3 6 0,1 3-6 0,0 0 14 16,-1 0-14-16,1 3 15 0,-5-3-15 0,-4 0 15 16,0 0-15-16,12 21 16 0,2 9-16 0,-14-30 16 15,0 0-16-15,12 48 17 0,5 18-17 0,-17-66 4 16,0 0-4-16,21 66 4 0,5 10-4 0,-26-76 7 16,0 0-7-16,30 63 8 0,3-5-8 0,-33-58 13 15,0 0-13-15,39 45 14 0,-1-9-14 0,-38-36 23 16,0 0-23-16,38 22 24 0,0-10-24 0,-4-12 38 15,-8-8-38-15,0-3 38 0,-5-4-38 0,-21 15 37 0,0 0-37 16,17-24 37-16,4-5-37 0,-21 29 33 16,0 0-33-16,12-38 34 0,0-3-34 0,-12 41 50 0,0 0-50 15,6-38 50-15,-3-1-50 0,-3 39 36 16,0 0-36-16,2-33 36 0,1-1-36 0,-3 34 26 0,0 0-26 0,0-24 26 16,0 4-26-16,0 20 1 0,0 0-1 0,7-16 2 15,7 1-2-15,-14 15-1 0,0 0 1 0,18-12 0 16,8 0 0-16,-26 12-14 15,0 0 14-15,33-9-13 0,2 2 13 16,-35 7-42-16,0 0 42 0,33-5-41 0,2-2 41 16,-35 7-7-16,0 0 7 0,28 0-6 0,-11-3 6 0,-17 3-20 0,0 0 20 0,17 0-20 15,-4 0 20-15,-13 0-4 0,0 0 4 0,12 0-3 16,-7 3 3-16,-5-3-1 0,0 0 1 0,5 0 0 16,-1 4 0-16,-4-4-6 0,0 0 6 0,3 5-6 0,-3 5 6 15,0-10-3-15,0 0 3 0,-8 24-3 0,-5 12 3 16,-1 7-6-16,-1 5 6 0,3-21-5 15,6-8 5-15,6-19-8 0,0 0 8 0,-12 45-7 16,-5 6 7-16,17-51-23 0,0 0 23 0,-9 46-22 0,2-3 22 0,7-43-7 16,0 0 7-16,7 36-7 0,5-8 7 15,-12-28-5-15,0 0 5 0,18 12-4 16,4-12 4-16,-22 0-1 0,0 0 1 0,25-9 0 0,1-10 0 0,-5-1 12 16,-6-6-12-16,-1 9 13 0,-1 1-13 0,-5 4 35 15,1-3-35-15,-6 3 36 0,-1 0-36 0,-2 0 36 16,0 0-36-16,-2 0 37 0,-1 0-37 0,-1 2 50 0,-1-2-50 15,2 3 50-15,-1 1-50 0,3 1 12 0,-3 3-12 16,4-1 12-16,0 2-12 0,0 3-1 0,0-4 1 16,0 4-1-16,0 0 1 0,4 4-40 0,1-1 40 0,2 9-40 15,3 0 40-15,-10-12-33 0,0 0 33 0,21 24-32 16,7 4 32-16,-28-28-25 0,0 0 25 0,35 24-24 16,3-1 24-16,-3-4-27 0,3-3 27 15,-5-4-27-15,0-9 27 0,-6-3-8 0,-1-7 8 0,0-1-7 16,-2-8 7-16,1-4-11 15,1-8 11-15,-4-2-10 0,3-10 10 16,-25 40-4-16,0 0 4 0,21-51-3 0,1-11 3 0,-22 62-1 0,0 0 1 0,21-87 0 16,-2-20 0-16,-19 107 0 0,0 0 0 0,9-102 1 15,-12-5-1-15,3 107 1 0,0 0-1 0,-9-85 1 16,-3 9-1-16,-2 16 0 0,-2 11 0 0,11 28 0 16,1 25 0-16,1-4-10 0,1 1 10 0,-5-1-10 0,-5 0 10 15,2 0-17-15,-6-1 17 0,11 1-17 0,5 0 17 16,0 0-26-16,-4 1 26 0,-10 11-25 15,-10 11 25-15,24-23-13 0,0 0 13 0,-25 30-13 0,-1 10 13 16,4-1-28-16,3 6 28 0,5-2-28 0,5-4 28 0,9-39-29 16,0 0 29-16,0 67-29 0,9 15 29 0,3 12-8 15,5 13 8-15,1-27-7 0,3-13 7 0,-21-67-2 16,0 0 2-16,24 77-2 0,11 2 2 0,-35-79 0 16,0 0 0-16,38 68 1 0,13-6-1 0,-51-62 16 15,0 0-16-15,55 45 17 0,8-15-17 0,-63-30 34 16,0 0-34-16,65 7 35 0,-1-19-35 0,-64 12 12 15,0 0-12-15,59-27 12 0,-5-16-12 16,-54 43 30-16,0 0-30 0,51-46 30 0,-8-14-30 0,-43 60 11 0,0 0-11 16,42-58 11-16,-7-9-11 0,-35 67 36 0,0 0-36 15,24-60 36-15,-3-2-36 0,-21 62 35 16,0 0-35-16,11-44 36 0,-4 9-36 0,-7 35 22 16,0 0-22-16,1-27 23 0,-2 6-23 0,1 21 29 0,0 0-29 0,0-15 29 15,-4 6-29-15,4 9 0 0,0 0 0 0,-5 0 1 16,-2 4-1-16,7-4 0 0,0 0 0 0,-12 24 0 15,-2 15 0-15,14-39-10 0,0 0 10 0,-9 45-9 16,0 9 9-16,9-54-11 0,0 0 11 0,-3 52-10 16,3 3 10-16,0-55-5 0,0 0 5 0,7 43-4 15,7-4 4-15,-14-39-31 0,0 0 31 0,21 31-31 16,5-14 31-16,-2-2-9 0,2-8 9 0,-1-7-9 16,-3-3 9-16,-4-4-6 0,3 2 6 0,-4-7-5 15,1-7 5-15,-3 2-4 0,-2-2 4 0,-1 0-4 16,-4-1 4-16,1 1 12 0,-4-2-12 0,2 6 12 0,-1-1-12 15,-6 16 29-15,0 0-29 0,3-17 29 0,-1-2-29 16,-2 19 21-16,0 0-21 0,3-15 21 0,-3-6-21 0,0 21 41 16,0 0-41-16,0-12 41 0,-3 0-41 15,3 12 0-15,0 0 0 0,-2-6 0 0,2 2 0 16,0 4-14-16,0 0 14 0,0 4-13 0,0 4 13 0,0 14-26 16,2 6 26-16,1 1-26 0,1 9 26 0,-4-38-15 15,0 0 15-15,1 41-14 0,6 8 14 16,-7-49-20-16,0 0 20 0,9 48-19 0,0-1 19 0,-9-47-4 15,0 0 4-15,14 39-3 0,2-10 3 0,-16-29 0 0,0 0 0 16,29 16 0-16,4-16 0 0,-33 0 0 0,0 0 0 16,44-18 1-16,3-12-1 0,-5-1 3 0,-4-5-3 15,-3 0 3-15,-6-2-3 0,-29 38 6 0,0 0-6 0,30-44 7 16,-2-4-7-16,-28 48 22 0,0 0-22 16,26-54 23-16,-5 1-23 0,-21 53 21 15,0 0-21-15,19-49 21 0,-3 1-21 0,-16 48 15 0,0 0-15 0,12-36 16 16,-3 5-16-16,-9 31 10 0,0 0-10 0,5-21 11 15,2 2-11-15,-7 19 1 0,0 0-1 16,9-8 2-16,-4 5-2 0,-5 3 1 0,0 0-1 0,7 5 1 16,7 10-1-16,-14-15 0 0,0 0 0 0,12 27 0 15,5 16 0-15,-17-43 0 0,0 0 0 0,13 48 0 16,-1 14 0-16,-12-62 6 0,0 0-6 0,8 60 6 16,1 7-6-16,-9-67 3 0,0 0-3 0,9 75 4 15,0 11-4-15,-9-86 21 16,0 0-21-16,8 51 21 0,1-17-21 0,-9-34 32 0,0 0-32 0,5 26 32 0,2-12-32 15,-7-14 35-15,0 0-35 0,14-4 35 0,4-18-35 16,-3 2 15-16,-3-8-15 0,1 4 15 0,-3-3-15 0,-1-4 21 16,-2 2-21-16,-4-2 21 0,2-3-21 0,-5 34 8 15,0 0-8-15,0-41 9 0,0-13-9 0,0 54 9 16,0 0-9-16,4-48 10 0,-4-3-10 0,2 8 3 16,1 11-3-16,2 4 4 0,2 9-4 0,-3 7 2 15,1 0-2-15,0 9 2 0,-1 0-2 0,1 3 0 16,2 3 0-16,-4 0 0 0,3 1 0 0,-6-4-1 15,0 0 1-15,5 17-1 0,7 10 1 0,-12-27-2 16,0 0 2-16,12 43-1 0,6 9 1 0,-6-3-35 16,2 3 35-16,-5-13-34 0,-6-10 34 0,-3-29-34 15,0 0 34-15,9 47-34 0,-1 4 34 0,-8-51-8 0,0 0 8 16,9 43-8-16,3-4 8 0,-12-39-7 0,0 0 7 16,13 28-7-16,1-13 7 0,-14-15-1 15,0 0 1-15,24-3-1 0,9-16 1 0,-3-2-1 0,-1-10 1 16,-3 4 0-16,-5-2 0 0,-21 29 0 0,0 0 0 0,26-43 1 15,-5-12-1-15,-21 55 0 0,0 0 0 0,21-51 0 16,-7-8 0-16,2 12 0 0,-7 0 0 0,-1 18 0 16,-4 10 0-16,1 0-18 0,-2 11 18 0,-1-1-18 15,2 2 18-15,-4 7-40 0,0 0 40 0,3 4-39 16,2 4 39-16,-5-8-21 0,0 0 21 0,7 31-21 16,4 12 21-16,-2 2-37 0,1 4 37 15,0-4-36-15,3-6 36 0,-1 4-13 0,2-3 13 0,-2-8-13 0,0-5 13 16,-12-27-6-16,0 0 6 0,21 28-6 15,5-1 6-15,-26-27-9 0,0 0 9 0,38 19-9 16,13-10 9-16,-51-9 0 0,0 0 0 0,47 0 0 0,4-12 0 16,-8 0 12-16,-5-7-12 0,-4 2 12 0,-8 1-12 0,-2-3 40 15,-7 4-40-15,-1 1 41 0,-2-4-41 0,-14 18 37 16,0 0-37-16,9-24 37 0,-6-4-37 16,-3 28 50-16,0 0-50 0,-3-31 51 0,-2-5-51 15,5 36 12-15,0 0-12 0,-16-36 13 0,-5-3-13 0,21 39 1 16,0 0-1-16,-23-34 1 0,-3 3-1 0,5 10 1 15,-3 2-1-15,10 7 1 0,4 4-1 0,10 8-6 16,0 0 6-16,-18 3-5 0,-5 13 5 16,23-16-27-16,0 0 27 0,-17 29-27 0,-4 17 27 0,21-46-12 0,0 0 12 15,-12 58-12-15,5 14 12 0,7-72-20 0,0 0 20 16,-2 95-19-16,2 14 19 0,4-18-15 0,4-7 15 16,-2-34-14-16,-1-30 14 0,5 11-79 15,4-4 79-15,0-6-79 0,5-6 79 0,1 1-174 0,7-8 174 0,3-8-174 16,5-5 174-16,-35 5-106 0,0 0 106 0,47-27-105 15,9-13 105-15,48-26-635 0</inkml:trace>
  <inkml:trace contextRef="#ctx0" brushRef="#br0" timeOffset="3181.855">10284 678 1110 0,'0'0'0'0,"0"0"60"0,0 0-60 0,0 4 60 16,1-1-60-16,-1-3 26 0,0 0-26 16,2 5 26-16,3 2-26 0,-5 5 0 0,4 0 0 0,-2 12 0 15,1 4 0-15,-3-28-4 0,0 0 4 0,0 54-3 16,4 22 3-16,-3 6-18 0,3 9 18 0,-1 15-18 16,-3 12 18-16,0 0-14 0,0 4 14 15,2-16-13-15,0-3 13 0,-2-103-1 0,0 0 1 0,9 110-1 16,8 5 1-16,-7-25 0 0,6-13 0 0,0-25 0 0,6-23 0 15,-22-29 0-15,0 0 0 0,37 22 0 16,10-13 0-16,-47-9-7 0,0 0 7 0,38-4-6 0,1-13 6 16,-39 17-95-16,0 0 95 0,31-24-95 15,-3-15 95-15,-28 39-110 0,0 0 110 0,5-46-110 0,-10-9 110 16,5-48-503-16</inkml:trace>
  <inkml:trace contextRef="#ctx0" brushRef="#br0" timeOffset="3752.446">9961 1532 561 0,'6'1'0'0,"-6"-1"68"0,0 0-68 16,3 4 69-16,1-1-69 0,-4-3 60 0,0 0-60 15,10 4 61-15,11 1-61 0,-21-5 35 16,0 0-35-16,42 3 36 0,12-3-36 0,-54 0 17 0,0 0-17 16,61-3 17-16,7-6-17 0,-68 9 11 0,0 0-11 0,76-8 11 15,8-3-11-15,-84 11-1 0,0 0 1 0,98-12 0 16,11 0 0-16,-109 12-45 15,0 0 45-15,87-8-44 16,-3 1 44-16,-84 7-44 0,0 0 44 0,64-2-44 0,-8 4 44 0,-56-2-42 0,0 0 42 0,40 3-42 16,-14 1 42-16,-26-4-12 0,0 0 12 0,25 3-12 15,-8 2 12-15,-17-5-32 0,0 0 32 16,18 7-32-16,-6 2 32 0,-12-9 0 16,0 0 0-16,10 7 0 0,-3 5 0 0,-7-12 0 0,0 0 0 0,4 8 1 15,-3 4-1-15,-1-12 21 0,0 0-21 0,0 12 21 16,-3-3-21-16,3-9 50 0,0 0-50 15,-10 13 50-15,-11 4-50 0,21-17 74 0,0 0-74 0,-16 16 74 16,-1-4-74-16,-1 0 93 0,-3-2-93 0,9-5 93 0,7 2-93 16,-9-2 77-16,2-1-77 0,1 1 78 0,4 2-78 15,-5 1 70-15,-5 4-70 0,4 7 71 0,1 0-71 16,12-19 50-16,0 0-50 0,-14 33 50 16,4 9-50-16,10-42 14 0,0 0-14 0,-5 43 15 0,1 5-15 0,4-48 38 15,0 0-38-15,4 40 38 0,4-4-38 0,6-6 1 16,5-6-1-16,-1-8 2 0,3-9-2 0,-21-7 13 15,0 0-13-15,38-7 14 0,13-14-14 16,-51 21 33-16,0 0-33 0,50-27 34 0,6-7-34 0,-16 4 17 0,-7 0-17 16,-7 2 17-16,-7 1-17 0,-1 3 42 15,-6 0-42-15,-3 5 42 0,-1 0-42 0,-8 2 13 16,0-2-13-16,-3-1 14 0,-2-3-14 0,5 23 3 16,0 0-3-16,-13-24 3 0,-4-8-3 0,17 32-19 0,0 0 19 15,-30-23-18-15,-8 6 18 0,38 17-64 0,0 0 64 0,-42-7-63 16,-1 4 63-16,43 3-67 0,0 0 67 15,-37-2-66-15,6 4 66 16,-37-2-1068-16</inkml:trace>
  <inkml:trace contextRef="#ctx0" brushRef="#br0" timeOffset="4745.662">11383 1580 886 0,'9'0'0'0,"-9"0"29"0,0 0-29 0,29 3 29 16,22 2-29-16,-51-5 5 0,0 0-5 0,38 15 6 16,2 1-6-16,-10 4 0 0,-9 6 0 0,-4-12 1 0,-6-4-1 15,-3 6-20-15,-6 1 20 0,0 7-19 16,-2 10 19-16,0-34-12 0,0 0 12 0,-4 36-12 0,-3 3 12 16,7-39-5-16,0 0 5 0,-5 31-5 0,-2-3 5 0,7-28 10 15,0 0-10-15,-5 20 11 0,1-8-11 0,4-12 69 16,0 0-69-16,-1 10 70 0,-3-1-70 0,4-9 38 15,0 0-38-15,0 0 39 0,-3-12-39 16,1 3 3-16,2-6-3 0,-3 0 3 0,-1-4-3 0,4 19 0 16,0 0 0-16,-5-24 0 0,-4-9 0 0,9 33-4 15,0 0 4-15,-7-27-4 0,2-4 4 0,5 31 1 0,0 0-1 16,-5-27 1-16,5-4-1 0,0 31 23 16,0 0-23-16,5-29 24 0,7 1-24 15,-12 28 38-15,0 0-38 0,18-31 38 0,8 4-38 0,-26 27 8 0,0 0-8 16,28-27 8-16,6 6-8 0,-34 21 7 0,0 0-7 0,33-15 7 15,8 3-7-15,-41 12 1 0,0 0-1 16,36-4 1-16,-1 8-1 0,-35-4 0 16,0 0 0-16,33 12 0 0,-2 3 0 0,-31-15-8 0,0 0 8 0,28 21-7 15,-9 6 7-15,-19-27-25 0,0 0 25 0,16 36-24 16,-4 7 24-16,-12-43-7 0,0 0 7 16,6 46-7-16,-3 2 7 15,-3-48-10-15,0 0 10 0,4 44-10 0,1-1 10 0,-5-43-1 0,0 0 1 16,3 35-1-16,2-6 1 0,-5-29 1 0,0 0-1 0,13 22 2 15,4-10-2-15,-17-12 29 0,0 0-29 0,23 0 29 16,5-15-29-16,-4-1 29 16,-1-8-29-16,-2 0 29 15,-1 2-29-15,-2 1 22 0,-1-3-22 0,-5 4 23 0,-3-2-23 0,0 1 41 0,-4-1-41 0,2 1 41 0,-3 1-41 16,-4 20 22-16,0 0-22 0,5-26 23 0,-5 2-23 16,0 24 18-16,0 0-18 0,0-24 19 0,0 5-19 15,0 19 35-15,0 0-35 0,0-14 35 0,-4 1-35 16,4 13 0-16,0 0 0 0,-1-9 0 0,1 4 0 0,0 5-10 15,0 0 10-15,0 0-9 0,1 9 9 0,3 3-26 16,-1 3 26-16,-1 5-26 0,5 8 26 0,-7-28-8 16,0 0 8-16,9 31-7 0,3 5 7 0,-12-36-11 15,0 0 11-15,19 31-11 0,5-4 11 16,-24-27-4-16,0 0 4 0,27 24-3 0,6-9 3 0,-4-3 2 16,1-7-2-16,0-1 2 0,-4-8-2 0,-2 3 37 0,-7-6-37 15,1-2 37-15,-4 1-37 0,2-6 30 16,-4 0-30-16,0-1 30 15,2 0-30-15,-5-4 15 0,-1-2-15 0,-1 2 15 0,2 2-15 0,-9 17 13 0,0 0-13 0,2-22 13 16,-1-2-13-16,-1 24 1 0,0 0-1 0,0-24 1 16,-3-3-1-16,3 27-16 0,0 0 16 0,-9-21-15 15,-3 2 15 1,12 19-42-16,0 0 42 0,-12-12-41 0,-6 4 41 0,18 8-38 16,0 0 38-16,-17 0-38 0,-2 0 38 0,19 0-40 0,0 0 40 0,-18 8-40 15,1 4 40-15,17-12-26 0,0 0 26 0,-9 19-26 16,4 5 26-16,5-4-18 15,5-1 18-15,2-2-18 0,4-1 18 16,4 3-18-16,-1-4 18 0,4 1-18 0,3 4 18 0,3-1-4 0,-1-2 4 0,-2 2-3 0,-1 2 3 16,-20-21-3-16,0 0 3 0,21 22-3 0,-3 2 3 15,-18-24-6-15,0 0 6 0,12 24-5 16,-7 3 5-16,-5-27-7 16,0 0 7-16,-2 31-6 0,-4-4 6 0,6-27-33 0,0 0 33 0,-20 30-32 0,-9-3 32 0,29-27-107 15,0 0 107-15,-33 22-107 0,-13-5 107 16,46-17-98-16,0 0 98 0,-47 4-98 0,-5-13 98 0,-46 2-477 15</inkml:trace>
  <inkml:trace contextRef="#ctx0" brushRef="#br0" timeOffset="5015.894">13411 2032 1054 0,'0'0'0'0,"0"0"-193"0,0 0 193 0,-9-4-192 15,-3 4 192-15,12 0-84 0,0 0 84 0,-21-5-310 16,42 10 310-16</inkml:trace>
  <inkml:trace contextRef="#ctx0" brushRef="#br0" timeOffset="6178.739">15522 1744 427 0,'0'0'0'0,"0"0"82"16,0 0-82-16,0 0 82 0,-19-39-82 0,19 39 62 15,0 0-62-15,-12-23 62 0,-6-6-62 0,18 29 42 16,0 0-42-16,-20-34 42 0,-7-2-42 0,27 36 23 0,0 0-23 16,-27-39 24-16,-5-1-24 0,3 6 16 15,-1 1-16-15,-3 9 17 0,0 2-17 0,33 22 10 0,0 0-10 16,-42-17 10-16,-7 2-10 0,11 3 4 0,-1 5-4 15,12-2 5-15,13 6-5 0,-4 3 0 0,6 0 0 0,-9 7 1 16,-5 5-1-16,26-12 0 16,0 0 0-16,-24 20 0 0,1 7 0 0,23-27 10 0,0 0-10 15,-17 43 11-15,4 9-11 0,3-1 33 0,8 4-33 0,2-12 34 16,0-7-34-16,2 0 27 0,8 0-27 16,-1-2 27-16,0-3-27 0,-9-31 16 0,0 0-16 15,21 32 17-15,8-4-17 0,-29-28 19 0,0 0-19 16,40 15 20-16,14-3-20 0,-3-12 24 0,-1-7-24 0,-3-1 25 15,-6-11-25-15,-1 2 13 0,0-7-13 0,-4-7 13 16,-1-5-13-16,-35 36 28 16,0 0-28-16,54-67 28 0,11-24-28 0,-13 18 36 0,-5-3-36 15,-11 13 37-15,-9 5-37 0,-27 58 42 0,0 0-42 0,24-72 43 16,-7-14-43-16,-10 16 10 0,-1 3-10 0,-6 22 10 0,-4 18-10 16,1 0 14-16,-3-1-14 15,1 9 15-15,-2 7-15 0,7 12 1 0,0 0-1 0,-17-17 1 0,-13 2-1 0,30 15 0 16,0 0 0-16,-42-7 0 0,-10 7 0 0,5 7-6 15,2 1 6-15,-2 4-5 0,0 0 5 16,47-12-16-16,0 0 16 0,-68 35-15 0,-14 13 15 16,82-48-26-16,0 0 26 0,-72 60-25 0,4 13 25 0,20-2-13 15,16 7 13-15,3-18-12 0,11-13 12 0,18-47-28 16,0 0 28-16,-3 75-28 0,10 16 28 0,-7-91-6 16,0 0 6-16,31 87-6 0,20 6 6 15,-51-93-2-15,0 0 2 0,68 80-1 0,14-3 1 0,-82-77-1 16,0 0 1-16,92 64-1 0,9-10 1 0,-101-54 0 0,0 0 0 15,106 45 0-15,9-11 0 0,-31-1 0 0,-15-6 0 16,-9-5 0-16,-10-1 0 0,-50-21 0 0,0 0 0 16,59 27 1-16,9 9-1 15,-68-36 0-15,0 0 0 0,61 43 0 0,0 12 0 0,-61-55-1 0,0 0 1 0,46 55 0 16,-10 5 0-16,-15-9-7 0,-10-3 7 0,-4-22-7 16,-6-21 7-16,-1 10-1 0,-1 1 1 0,-5 4-1 15,3 4 1-15,-6 2 4 0,-3-2-4 0,8-12 5 16,4-9-5-16,0-3 15 0,0 0-15 0,-26 21 16 15,-21 3-16-15,47-24 9 0,0 0-9 0,-54 19 10 16,-10-2-10-16,64-17-8 16,0 0 8-16,-94 3-7 0,-23-8 7 0,117 5-108 0,0 0 108 15,-115-12-108-15,-5-13 108 0,120 25-125 0,0 0 125 0,-105-42-124 16,11-16 124-16,-103-41-536 0</inkml:trace>
  <inkml:trace contextRef="#ctx0" brushRef="#br0" timeOffset="9011.53">17583 1532 191 0,'0'0'0'0,"0"0"90"0,0 0-90 0,0 0 91 16,-3-7-91-16,3 7 97 0,0 0-97 0,3-9 98 15,-3 1-98-15,0 8 132 0,0 0-132 0,4-11 132 16,1-1-132-16,-5 12 93 0,0 0-93 0,12-15 94 16,5-9-94-16,-1 0 70 0,7-4-70 0,-6 8 71 15,1 1-71-15,-18 19 40 0,0 0-40 0,21-19 41 16,-1 2-41-16,-20 17 35 0,0 0-35 0,23-19 36 16,5 4-36-16,-28 15 14 0,0 0-14 0,21-12 15 15,-4 3-15-15,-17 9 5 0,0 0-5 0,21-3 6 16,-5-2-6-16,-16 5 4 0,0 0-4 0,17 1 4 0,1 3-4 15,-4 4-2-15,0 6 2 0,0 0-2 0,1 5 2 16,-15-19-38-16,0 0 38 0,16 36-38 0,1 13 38 16,-17-49-48-16,0 0 48 0,18 69-47 0,-1 17 47 15,-17-86-42-15,0 0 42 0,21 126-42 0,3 32 42 0,-24-158-11 16,0 0 11-16,21 164-11 0,-5 9 11 0,-6-30-23 16,-4-25 23-16,-3-17-22 0,-3-21 22 15,0-80-14-15,0 0 14 0,-5 89-13 0,-9-1 13 0,14-88 1 16,0 0-1-16,-12 67 1 0,0-16-1 0,-2-8 23 15,2-16-23-15,8-15 24 0,4-15-24 0,0 3 55 16,0 0-55-16,-16 7 55 0,-6 1-55 0,-3-4 59 16,3-4-59-1,1-9 59-15,-5-1-59 16,26 10 34-16,0 0-34 0,-28-31 34 0,-4-10-34 0,32 41 36 0,0 0-36 0,-26-55 36 0,2-15-36 0,24 70 38 0,0 0-38 16,-18-103 38-16,8-27-38 0,10 130 15 0,0 0-15 0,12-118 15 15,18-4-15-15,-30 122 43 0,0 0-43 16,42-115 43-16,13 2-43 0,-8 26 37 0,0 13-37 0,-5 14 38 15,-5 17-38-15,-37 43 8 0,0 0-8 0,52-54 9 16,11-6-9-16,-63 60 21 0,0 0-21 0,59-59 21 16,9-4-21-16,-68 63 3 15,0 0-3-15,56-55 4 0,-6 4-4 0,-11 8 2 16,-13 10-2-16,-9 11 3 0,-10 10-3 0,2-3 1 0,-7 6-1 0,-1 1 2 16,1 4-2-16,2 1 0 0,-3-6 0 0,1 6 0 15,-2 3 0-15,0 0-10 0,-3-4 10 0,3 4-10 16,-4 0 10-16,4 0-35 0,-5 4 35 0,-2-1-34 0,-2 2 34 15,9-5-28-15,0 0 28 0,-23 26-28 16,-13 10 28-16,36-36-16 0,0 0 16 0,-37 48-15 16,-4 14 15-16,41-62-30 0,0 0 30 0,-34 63-30 15,0 4 30-15,34-67-6 0,0 0 6 0,-28 68-5 0,5 6 5 0,23-74-17 16,0 0 17-16,-10 44-17 0,15-13 17 0,-5-31-9 16,0 0 9-16,14 23-8 0,10-18 8 0,1-2 0 15,4-11 0 1,-4-3 0-16,-1-1 0 0,-5-5 16 0,0-2-16 0,-1 0 17 0,-3-1-17 0,-1-4 27 15,0 0-27-15,-3-2 27 0,-3 6-27 0,-8 20 13 16,0 0-13-16,9-28 14 0,0-3-14 0,-9 31 36 0,0 0-36 16,9-29 37-16,-4 2-37 0,-5 27 5 15,0 0-5-15,5-24 5 0,0 2-5 16,-5 22 5-16,0 0-5 0,5-17 6 0,1 1-6 0,-6 16 0 0,0 0 0 16,5-12 0-16,2 2 0 0,-7 10-6 15,0 0 6-15,9-5-6 0,3 5 6 0,-12 0-26 16,0 0 26-16,10 3-26 0,6 6 26 15,-16-9-13-15,0 0 13 0,16 15-12 0,1 13 12 0,-17-28-11 0,0 0 11 16,10 32-10-16,1 7 10 0,-11-39-5 0,0 0 5 16,5 47-4-16,-1 4 4 0,-4-51-3 0,0 0 3 0,0 45-3 15,-4-6 3-15,4-39-2 0,0 0 2 0,-2 34-1 16,1-10 1-16,1-24-1 0,0 0 1 0,1 19-1 16,5-10 1-16,-6-9-14 0,0 0 14 0,8-4-13 15,10-8 13-15,-18 12-16 0,0 0 16 0,21-27-15 16,3-9 15-16,-24 36-45 0,0 0 45 0,28-46-45 0,2-9 45 15,-30 55-15-15,0 0 15 0,27-52-14 0,0-2 14 16,-3 9-13-16,-1 2 13 0,-8 16-13 0,-4 10 13 16,1 5-5-16,0 1 5 0,-1 3-5 0,-1 8 5 15,-10 0-1-15,0 0 1 0,17 5 0 16,1 9 0-16,-18-14 12 0,0 0-12 0,21 24 13 0,-4 8-13 0,-17-32 41 16,0 0-41-16,18 36 41 0,-3 7-41 15,-15-43 13-15,0 0-13 0,12 43 14 0,-1-4-14 0,-11-39-2 16,0 0 2-16,7 31-1 0,-2-3 1 0,-5-28-85 15,0 0 85-15,0 17-85 0,-2-10 85 0,2-7-176 16,0 0 176-16,-14-11-176 0,-10-13 176 0,-14-8-601 16</inkml:trace>
  <inkml:trace contextRef="#ctx0" brushRef="#br0" timeOffset="9156.246">18961 1189 751 0,'5'5'0'0,"13"4"3"0,8 9-3 0,-5-9 4 16,1 1-4-16,-22-10-115 0,0 0 115 0,23 0-115 16,3-3 115-16,21 3-308 0</inkml:trace>
  <inkml:trace contextRef="#ctx0" brushRef="#br0" timeOffset="9514.133">19459 1060 796 0,'6'0'0'0,"-6"0"77"0,0 0-77 0,24 0 77 0,18 0-77 0,-42 0 73 16,0 0-73-16,38 4 74 0,2-1-74 0,-40-3 53 16,0 0-53-16,39 9 53 0,-3-1-53 0,-36-8 28 15,0 0-28-15,30 12 28 0,-9 2-28 0,-4 3 34 0,-5 2-34 16,-7-7 34-16,-1 0-34 0,-4 7 13 0,-7-2-13 16,2-2 14-16,0 1-14 0,5-16 2 0,0 0-2 0,-11 19 3 15,1 8-3-15,10-27-36 16,0 0 36-16,-9 21-36 0,-2-2 36 0,11-19-116 0,0 0 116 0,-6 12-116 15,2 0 116-15,4-12-159 0,0 0 159 0,-3 8-158 16,1-4 158-16,-2 11-454 0</inkml:trace>
  <inkml:trace contextRef="#ctx0" brushRef="#br0" timeOffset="9673.83">19675 1639 729 0,'6'4'0'0,"13"18"103"0,12 11-103 0,-3-9 103 16,3-5-103-16,-4 1 37 0,-3 2-37 0,-3-10 37 0,1-3-37 16,-22-9-49-16,0 0 49 0,34 3-48 0,7-11 48 15,-41 8-83-15,0 0 83 0,39-19-82 0,-1-12 82 16,37-17-480-16</inkml:trace>
  <inkml:trace contextRef="#ctx0" brushRef="#br0" timeOffset="11873.448">20719 1139 897 0,'0'0'0'0,"0"0"71"0,0 0-71 0,3 0 71 16,6-1-71-16,-9 1 49 0,0 0-49 0,5-4 49 15,-1 4-49-15,-4 0 37 16,0 0-37-16,0 0 37 0,2 5-37 0,-4 6 9 0,0-3-9 0,-7 19 9 16,-5 6-9-16,14-33 27 0,0 0-27 0,-13 46 27 15,0 13-27-15,13-59 7 0,0 0-7 0,-15 63 7 16,1 5-7-16,14-68 10 0,0 0-10 0,-11 66 11 16,3 0-11-16,8-66 3 15,0 0-3-15,-6 52 4 0,6-8-4 0,4-9 12 0,3-8-12 0,3-10 13 16,2-10-13-16,1-4 22 0,-1-6-22 0,-3 0 23 15,-1-6-23-15,-8 9 0 0,0 0 0 0,9-22 0 16,0-7 0-16,-9 29-4 0,0 0 4 0,3-40-4 0,2-10 4 16,-1 6-15-16,-1-7 15 0,1 8-14 0,-2 3 14 15,-2 40-17-15,0 0 17 0,1-55-16 16,3-8 16-16,-4 63-16 0,0 0 16 0,3-62-15 0,2 6 15 16,-5 56-5-16,0 0 5 0,6-46-4 15,1 10 4-15,-7 36-3 0,0 0 3 0,12-24-3 16,0 12 3-16,-12 12-2 0,0 0 2 0,14 12-1 0,0 20 1 0,-4 4-5 15,1 10 5-15,-4-6-4 0,2-1 4 0,-9-39-6 16,0 0 6-16,1 52-6 0,3 11 6 0,-1-5-1 16,-3 1 1-16,2-20 0 0,0-12 0 0,-2-27-3 15,0 0 3-15,3 36-3 0,4 0 3 16,-7-36 0-16,0 0 0 0,12 28 1 0,6-8-1 0,-18-20 3 0,0 0-3 16,24 4 4-16,6-16-4 0,-30 12-5 0,0 0 5 15,35-21-5-15,6-17 5 0,-41 38-33 16,0 0 33-16,37-41-33 0,-2-10 33 15,-9 1-6-15,-5 2 6 0,-4 5-5 0,-4 1 5 0,-13 42-12 0,0 0 12 0,10-41-12 16,-1-6 12-16,-9 47-9 0,0 0 9 0,7-34-8 16,-2 5 8-16,-5 29-8 0,0 0 8 15,7-19-8-15,-5 7 8 0,-2 12-15 16,0 0 15-16,5 0-15 0,0 15 15 0,-1 4-8 0,1 10 8 0,-5-10-8 16,2 2 8-16,-2-21-4 0,0 0 4 0,1 31-3 15,4 8 3-15,-5-39-1 0,0 0 1 0,6 43 0 16,4 5 0-16,-10-48 0 0,0 0 0 0,16 39 1 15,5-4-1-15,-21-35 3 0,0 0-3 0,31 24 3 16,9-12-3-16,-40-12 37 0,0 0-37 0,47 3 38 16,7-13-38-16,-54 10 10 0,0 0-10 0,51-17 11 15,-2-11-11-15,-8 1 31 0,-4-4-31 0,-6 10 31 16,-6 2-31-16,-25 19 18 0,0 0-18 0,22-20 19 0,-3-2-19 0,-19 22 10 16,0 0-10-16,14-21 11 0,-5 2-11 15,-9 19 18-15,0 0-18 0,5-17 18 16,-1 2-18-16,-4 6 8 0,-4 2-8 0,4 4 8 15,2-1-8-15,-2 4 3 0,0-1-3 0,-16 18 4 0,-10 10-4 0,26-27 21 16,0 0-21-16,-28 36 21 0,-3 14-21 0,31-50 6 16,0 0-6-16,-30 51 7 0,1 8-7 0,29-59 1 15,0 0-1-15,-26 51 1 0,5-7-1 16,21-44 4-16,0 0-4 0,-16 35 4 0,7-8-4 0,4-6 6 16,7-9-6-16,7-9 6 0,5-6-6 0,-14 3 3 15,0 0-3-15,19-21 3 0,5-10-3 0,-24 31-3 0,0 0 3 16,23-39-2-16,1-12 2 15,-3 8-3-15,0 0 3 0,-4 3-3 16,-6 4 3-16,-1 1-13 0,-4 0 13 0,-1 6-12 0,-2 3 12 0,-3 26-16 0,0 0 16 0,4-24-15 16,-3-3 15-16,-1 27-4 0,0 0 4 0,2-17-3 15,-2 1 3-15,0 16-22 0,0 0 22 16,0-12-22-16,2 6 22 0,-2 6-21 0,0 0 21 0,5 3-21 16,6 9 21-16,-11-12-9 0,0 0 9 0,12 21-8 15,5 9 8-15,-17-30-18 0,0 0 18 16,18 40-18-16,3 3 18 0,-21-43-15 0,0 0 15 0,24 51-14 15,4 4 14-15,-4-4-9 0,-1-4 9 16,-1-8-9-16,1-7 9 0,-2-1-1 16,-4-7 1-16,-1-5-1 0,-2-7 1 0,2 0 0 0,-1 4 0 0,5-11 0 15,2-2 0-15,-1-3 0 0,4-7 0 0,-5-1 0 16,5-4 0-16,-25 12 2 0,0 0-2 0,31-21 2 16,6-10-2-16,-37 31 0 0,0 0 0 0,36-34 0 15,1-5 0-15,-6 3 1 0,-5-4-1 0,-5 8 2 0,-5 9-2 0,-4-1 5 16,-3 0-5-16,-2 1 5 0,-2 4-5 0,-1-2 6 15,-3-1-6-15,1 8 7 0,0 4-7 16,-4-2 33-16,-1 3-33 0,1 2 33 0,2 4-33 0,0 3 1 16,0-2-1-16,0 2 1 0,0 0-1 0,0 0 6 15,-2 5-6-15,0 2 6 0,-1 5-6 0,-1 7 0 16,1 5 0-16,-2 0 0 0,3-3 0 16,2-21 0-16,0 0 0 0,0 34 0 0,0 10 0 15,0-44 0-15,0 0 0 0,3 35 0 0,3 1 0 0,-6-36 0 0,0 0 0 16,8 27 1-16,5-6-1 0,-13-21 0 15,0 0 0-15,19 3 0 0,7-11 0 0,-26 8-13 16,0 0 13-16,24-23-12 0,4-9 12 0,-28 32-17 16,0 0 17-16,26-43-16 0,2-5 16 0,-28 48-17 15,0 0 17-15,25-51-16 0,-3-4 16 0,-22 55-16 0,0 0 16 0,16-50-15 16,-4 5 15-16,-12 45-2 0,0 0 2 0,11-35-1 16,-5 7 1-16,-6 28-17 15,0 0 17-15,9-10-16 0,-2 13 16 0,-7-3-23 0,0 0 23 0,5 28-22 16,1 18 22-16,-6-46-14 0,0 0 14 0,5 63-13 15,0 16 13-15,-5-79-29 0,0 0 29 0,7 115-29 16,2 30 29-16,-9-145-11 0,0 0 11 0,12 134-11 16,0 7 11-16,-12-141-11 15,0 0 11-15,11 130-11 0,-3-7 11 0,-8-123-10 0,0 0 10 0,2 113-10 0,-5-10 10 16,3-103-1-16,0 0 1 0,-7 79-1 0,-2-21 1 16,9-58 10-16,0 0-10 0,-14 43 11 15,-3-17-11-15,17-26 41 0,0 0-41 0,-35 10 41 0,-11-17-41 16,46 7 7-16,0 0-7 0,-38-33 7 0,-4-18-7 0,9 1 7 15,5-4-7-15,13 9 7 0,8 6-7 0,7 39 0 16,0 0 0-16,-2-76 0 16,2-25 0-16,2 14-11 0,6 5 11 0,3 6-11 15,1 6 11-15,-12 70-28 0,0 0 28 0,26-79-28 0,7 0 28 0,-33 79 2 16,0 0-2-16,47-75 2 0,14 1-2 0,-61 74 24 16,0 0-24-16,59-55 25 0,6 7-25 0,-11 13 49 15,-4 11-49-15,-18 5 49 0,-11 10-49 16,1-1 40-16,-2 1-40 0,-5 2 41 15,-3 6-41-15,-12 1 18 0,0 0-18 0,18 0 19 0,1 1-19 0,-19-1 22 0,0 0-22 0,16 7 22 16,-1 2-22-16,-15-9 23 0,0 0-23 0,7 15 24 16,-5 13-24-16,-2-28 22 15,0 0-22-15,-7 34 22 0,-7 10-22 0,14-44 45 16,0 0-45-16,-12 48 45 0,-7 7-45 0,8-5 15 0,3-2-15 0,-3-21 15 16,6-15-15-16,0 0 38 0,5-8-38 15,1 11 38-15,8 13-38 0,-9-28 20 0,0 0-20 0,11 17 20 16,4 2-20-16,-15-19 28 0,0 0-28 15,19 8 28-15,4-8-28 0,-23 0 0 16,0 0 0-16,19 0 1 0,-1-5-1 0,-18 5 0 0,0 0 0 0,15-12 0 16,-2-7 0-16,-13 19 3 0,0 0-3 0,5-24 4 15,-3-3-4-15,-2 27 2 0,0 0-2 0,-2-36 2 16,-2-7-2-16,4 43 0 0,0 0 0 16,-1-43 0-16,1-5 0 0,0 48 0 0,0 0 0 0,1-38 0 15,5 6 0-15,-6 32-1 0,0 0 1 0,8-24-1 0,3 8 1 16,-11 16-25-16,0 0 25 0,17-6-24 0,1 9 24 0,-18-3-43 15,0 0 43-15,22 12-42 0,6 7 42 16,-28-19-39-16,0 0 39 0,21 27-39 0,0 6 39 0,-21-33-17 16,0 0 17-16,17 31-17 0,-3 0 17 15,-14-31-14-15,0 0 14 0,12 27-13 0,-3 0 13 0,-2-3-10 16,0-3 10-16,-2-9-10 0,1-2 10 16,0-1 0-16,1-4 0 0,-3-2 0 0,-2 1 0 0,-2-4 27 15,0 0-27-15,7-4 27 0,1-4-27 0,-8 8 38 0,0 0-38 16,13-12 38-16,4-4-38 0,-17 16 23 0,0 0-23 15,21-24 24-15,0-6-24 0,-21 30 29 0,0 0-29 16,21-28 29-16,0 1-29 16,-21 27 7-16,0 0-7 0,20-24 7 0,0 3-7 0,-20 21 5 15,0 0-5-15,21-15 5 0,-1 4-5 0,-20 11 0 0,0 0 0 16,21-5 0-16,-5 2 0 0,-16 3-3 0,0 0 3 16,17 0-2-16,3 3 2 0,-20-3-60 0,0 0 60 15,21 4-59-15,3-3 59 0,-24-1-136 0,0 0 136 16,23 4-135-16,1 3 135 0,-24-7-219 0,0 0 219 0,23 5-219 15,1-2 219-15,23 9-493 0</inkml:trace>
  <inkml:trace contextRef="#ctx0" brushRef="#br0" timeOffset="12717.747">24898 791 606 0,'0'0'0'0,"0"0"56"0,0 0-56 16,9-15 57-16,7-12-57 0,-16 27 21 15,0 0-21-15,14-23 21 0,0 6-21 0,-14 17 23 0,0 0-23 16,12-15 24-16,-2 6-24 0,-10 9 0 0,0 0 0 0,11 0 1 16,1 9-1-16,-12-9 12 0,0 0-12 0,9 39 12 15,-2 19-12-15,-7-58 39 0,0 0-39 0,3 100 40 16,-1 30-40-16,-2-130 36 0,0 0-36 0,-2 137 37 15,-1 14-37-15,3-151 24 0,0 0-24 0,0 128 25 16,3-13-25-16,-3-115 35 0,0 0-35 0,12 91 36 16,6-24-36-16,-18-67 37 0,0 0-37 0,21 51 37 15,5-23-37-15,-26-28 38 0,0 0-38 0,22 15 39 16,1-15-39-16,-4-5 39 0,0-5-39 0,-7-6 40 16,-3-4-40-16,-9 20 17 0,0 0-17 0,9-35 17 0,-2-9-17 15,-7 44 21-15,0 0-21 0,5-59 21 16,-1-12-21-16,-4 71 15 0,0 0-15 0,5-103 15 15,0-31-15-15,2 21 1 0,3 7-1 0,-1 30 2 16,0 18-2-16,-9 58 1 0,0 0-1 0,17-67 1 0,6-1-1 0,-23 68 1 16,0 0-1-16,30-53 1 0,4 12-1 15,-34 41 0-15,0 0 0 0,39-23 0 0,-3 18 0 0,-36 5-2 16,0 0 2-16,46 5-2 0,2 11 2 0,-6 8-13 16,-3 7 13-16,-12-13-12 15,-6-6 12-15,0 12-9 0,0 0 9 0,-5-3-8 0,-2 1 8 0,-14-22-9 16,0 0 9-16,12 28-9 0,-3 8 9 0,-9-36-15 0,0 0 15 15,5 36-15-15,-2 3 15 16,-3-39-1-16,0 0 1 0,0 38-1 0,-3-6 1 16,-1-4-1-16,-1-1 1 0,0-12 0 0,0-3 0 0,-2 4 0 0,0-4 0 0,-5 0 0 15,-6 0 0-15,18-12 0 16,0 0 0-16,-28 19 1 0,-8 5-1 0,36-24 0 16,0 0 0-16,-42 24 1 0,-5 0-1 0,7 0 0 0,3-5 0 15,15-8 1-15,9-7-1 0,13-4-1 0,0 0 1 0,-22 12 0 16,-4 3 0-16,26-15 1 0,0 0-1 0,-20 12 2 15,6 4-2-15,14-16 5 16,0 0-5-16,-1 20 6 0,11 8-6 0,-10-28 8 0,0 0-8 0,23 24 8 16,13 0-8-16,-36-24 8 0,0 0-8 0,44 22 8 15,10-1-8-15,-54-21 3 0,0 0-3 0,52 15 4 16,0 0-4-16,-52-15-1 0,0 0 1 0,51 12 0 0,-2 0 0 16,-49-12-66-16,0 0 66 0,43 12-66 15,-4-3 66-15,-39-9-116 0,0 0 116 0,34 10-115 16,0-1 115-16,34 6-693 0</inkml:trace>
  <inkml:trace contextRef="#ctx0" brushRef="#br0" timeOffset="13321.52">27485 1216 819 0,'-5'-3'0'0,"5"3"73"0,0 0-73 0,-42-24 74 15,-24-19-74-15,66 43 34 0,0 0-34 0,-68-43 35 16,-7-5-35-16,14 9 15 0,12-1-15 0,15 18 16 16,13 10-16-16,21 12 3 0,0 0-3 0,-28-20 3 15,0 1-3-15,28 19 9 0,0 0-9 0,-23-24 10 16,6 0-10-16,17 24 4 0,0 0-4 0,-14-19 4 16,5 4-4-16,9 15 3 0,0 0-3 0,-3-9 3 0,5 6-3 15,-2 3 5-15,0 0-5 0,12 3 5 0,10 6-5 16,-1 3 12-16,2 3-12 0,-7-3 13 15,-4 0-13-15,3 3 8 0,5 1-8 16,-8-4 9-16,-3 3-9 0,-9-15 24 0,0 0-24 0,10 22 25 0,2 2-25 0,-12-24 2 16,0 0-2-16,7 30 2 0,-2 4-2 15,-5-34 13-15,0 0-13 0,-1 36 13 0,-5 7-13 0,-2-4 15 16,-3 0-15-16,4-15 16 0,2-12-16 16,5-12 8-16,0 0-8 0,-16 31 9 0,-6 5-9 0,22-36 34 15,0 0-34-15,-18 28 34 0,3-4-34 0,15-24 17 16,0 0-17-16,-11 27 17 0,6-5-17 0,5-22 36 0,0 0-36 15,7 24 36-15,12-7-36 16,-19-17 42-16,0 0-42 0,28 16 43 0,12-9-43 16,-40-7 9-16,0 0-9 0,49 3 9 0,10-3-9 0,-59 0-46 0,0 0 46 15,59-3-46-15,4-4 46 0,-63 7-223 16,0 0 223-16,52-5-222 0,-5 1 222 0,-47 4-138 16,0 0 138-16,26-15-138 0,-15-9 138 0,25-12-467 0</inkml:trace>
  <inkml:trace contextRef="#ctx0" brushRef="#br0" timeOffset="16070.128">1704 3524 639 0,'0'0'0'0,"0"0"49"0,28-21-49 0,-11 11 49 0,1 2-49 0,-1-4 37 0,-5 0-37 0,6 0 38 15,-1 0-38-15,-17 12 10 0,0 0-10 0,21-16 11 16,3 1-11-16,-24 15 10 0,0 0-10 0,26-21 11 15,4-1-11-15,-30 22 44 0,0 0-44 0,30-21 44 16,3-1-44-16,-33 22 30 0,0 0-30 0,28-17 30 16,1-2-30-16,-29 19 34 0,0 0-34 0,28-15 34 15,-2 3-34-15,-26 12 0 0,0 0 0 0,26-9 1 16,-5 1-1-16,-21 8 2 0,0 0-2 0,21-7 2 16,0 2-2-16,-21 5 1 0,0 0-1 0,26 0 2 15,-1 5-2-15,-25-5 0 0,0 0 0 0,29 15 0 16,6 9 0-16,-35-24-2 0,0 0 2 0,38 46-1 15,4 11 1-15,-42-57-2 0,0 0 2 0,51 98-2 0,8 23 2 16,-12-11 0-16,-12-4 0 0,-6-10 1 0,-11-10-1 16,-18-86 8-16,0 0-8 0,12 106 9 15,-8 12-9-15,-4-118 26 0,0 0-26 0,-9 122 26 0,-7 4-26 16,-1-23 12-16,-1-17-12 0,-11-11 13 0,-4-13-13 0,33-62 18 16,0 0-18-16,-47 72 19 0,-16 0-19 0,63-72 44 15,0 0-44-15,-59 67 45 16,-2-2-45-16,61-65 37 0,0 0-37 0,-63 48 38 0,-2-17-38 15,65-31 9-15,0 0-9 0,-67 12 10 0,-1-16-10 0,68 4 0 16,0 0 0-16,-63-34 0 0,2-19 0 0,16-2-2 16,10-3 2-16,10 3-1 0,11 0 1 0,14 55-31 15,0 0 31-15,0-75-31 0,9-20 31 16,0 20-5-16,8 5 5 0,1 10-5 0,6 2 5 0,-24 58-5 0,0 0 5 16,38-67-5-16,13-9 5 0,-4 13-8 0,0 1 8 0,-5 14-8 15,-4 9 8-15,-3 3-13 16,-9 5 13-16,7-1-13 0,4 1 13 0,-37 31-9 0,0 0 9 15,64-52-8-15,25-14 8 0,-16 7-25 0,-5 3 25 0,-9 13-24 16,-12 9 24-16,-47 34-1 0,0 0 1 0,63-36 0 16,2-4 0-16,-65 40 0 0,0 0 0 15,62-31 0-15,6 8 0 0,-24 7 1 0,-20 8-1 16,-1 1 2-16,-7 7-2 0,-4 3 6 0,-4 4-6 0,1-2 6 16,-4 2-6-16,2 2 33 0,2 2-33 0,-9 5 33 15,0-1-33-15,0-15 16 0,0 0-16 0,-9 40 17 16,-6 15-17-16,3-1 29 0,3 1-29 0,-3 2 29 15,1-2-29-15,11-55 12 0,0 0-12 0,-9 58 13 16,-3-2-13-16,12-56 29 0,0 0-29 0,-8 50 29 0,4-9-29 16,4-41 5-16,0 0-5 0,-3 34 6 15,3-6-6-15,0-28 0 0,0 0 0 0,8 15 0 16,8-11 0-16,1-8 0 0,1-11 0 0,-3-1 0 0,-1-4 0 0,2-2 1 16,-2-6-1-16,-2 4 1 0,-3-3-1 15,-9 27 22-15,0 0-22 0,12-33 23 0,0-6-23 0,-12 39 13 16,0 0-13-16,6-40 14 0,-3-2-14 0,-3 42 36 15,0 0-36-15,0-36 36 0,0-4-36 16,0 40 36-16,0 0-36 0,-3-27 36 0,-1 3-36 0,4 24 22 16,0 0-22-16,-2-16 23 0,-1 4-23 0,3 12 19 0,0 0-19 15,0-6 20-15,0 0-20 16,0 6 9-16,0 0-9 0,-5 18 10 0,-6 9-10 16,11-27 1-16,0 0-1 0,-5 39 2 0,-4 8-2 0,4-3 3 0,5-4-3 15,-3-10 4-15,3-9-4 0,0 1 2 0,3-1-2 16,2-6 2-16,0-3-2 0,8 0 1 15,2 0-1-15,-1-8 2 0,-2-1-2 0,-12-3-15 16,0 0 15-16,21-10-15 0,9-4 15 0,-30 14-36 0,0 0 36 0,30-26-35 16,8-6 35-16,-38 32-13 0,0 0 13 0,31-36-12 15,6-4 12-15,-37 40-22 0,0 0 22 0,26-39-22 16,-2-4 22-16,-6 7-3 0,-9 2 3 0,-1 10-3 16,1 3 3-16,-9 21-1 0,0 0 1 0,3-18 0 15,-1-5 0-15,-2 23-1 0,0 0 1 0,4-17 0 16,-1 2 0-16,1-1-2 0,1 1 2 15,-2 6-1-15,3 4 1 0,-3 2-35 0,6-1 35 0,-1 4-34 16,1 4 34-16,0 1-41 0,7 5 41 0,-3 2-40 16,0 4 40-16,-13-16-34 0,0 0 34 0,17 36-34 0,1 8 34 15,-6 2-34-15,0 6 34 16,2-1-34-16,-5-5 34 0,-1 2-8 0,1-5 8 16,-2-7-8-16,-4-5 8 0,-3-31-12 0,0 0 12 0,2 36-12 0,2 3 12 15,-4-39-4-15,0 0 4 0,0 28-3 0,0-8 3 16,0-20-1-16,0 0 1 0,0 16 0 0,0-13 0 0,0-3 0 15,0 0 0-15,0-8 1 0,3-16-1 16,-3 24 1-16,0 0-1 0,2-31 1 0,5-12-1 0,-7 43 1 16,0 0-1-16,5-43 1 0,4-8-1 0,-9 51 3 15,0 0-3-15,12-48 4 0,0 2-4 0,-12 46 11 16,0 0-11-16,12-43 11 0,6 7-11 0,-18 36 9 0,0 0-9 16,17-31 9-16,1 7-9 0,-18 24 15 0,0 0-15 15,15-16 16-15,4 8-16 0,-19 8 44 0,0 0-44 16,21 3 45-16,4 13-45 0,-25-16 54 15,0 0-54-15,22 24 54 0,-1 12-54 0,-5 0 37 0,-4 1-37 16,-3-4 38-16,-4-6-38 0,2 4 19 0,-5 0-19 16,-2-2 20-16,3-5-20 0,-3-24-29 0,0 0 29 0,0 28-29 15,0-1 29-15,0-27-176 16,0 0 176-16,0 22-176 0,-3-6 176 0,3-16-131 16,0 0 131-16,-5-7-131 0,-2-15 131 0,-4-8-660 0</inkml:trace>
  <inkml:trace contextRef="#ctx0" brushRef="#br0" timeOffset="16218.69">3986 3464 673 0,'0'0'0'0,"5"5"0"0,4 2 0 16,0-5-105-16,3 1 105 0,-3 1-104 0,-1-1 104 0,-8-3-94 15,0 0 94-15,16-12-94 0,5-12 94 16,14-10-124-16</inkml:trace>
  <inkml:trace contextRef="#ctx0" brushRef="#br0" timeOffset="16604.938">4462 3078 527 0,'0'0'0'0,"3"4"0"0,6 4 0 0,-1-4 93 0,5 1-93 15,-8-2 93-15,4 1-93 0,-2-1 81 0,-2 2-81 0,0 2 81 16,2-2-81-16,-2 4 86 0,-1 1-86 0,-3-1 87 16,3-2-87-16,-4-7 77 0,0 0-77 0,3 13 77 15,1 10-77-15,-4-23 62 0,0 0-62 0,0 20 62 16,0 8-62-16,0-28 37 0,0 0-37 0,0 27 37 15,-4 4-37-15,4-31 11 0,0 0-11 0,0 24 11 16,-3 0-11-16,3-24 0 0,0 0 0 0,0 19 0 16,0-4 0-16,0-1-38 0,7 0 38 0,-2-6-37 15,4-4 37-15,-9-4-49 0,0 0 49 0,12 1-48 16,9-1 48-16,-21 0-59 0,0 0 59 0,21-1-59 0,5-6 59 16,-26 7-91-16,0 0 91 0,17-5-90 0,-4 1 90 15,-13 4-126-15,0 0 126 0,8-3-125 0,-4 3 125 0,4 0-434 16</inkml:trace>
  <inkml:trace contextRef="#ctx0" brushRef="#br0" timeOffset="16778.965">4482 3915 639 0,'0'0'0'0,"18"6"0"0,6 3 0 0,-24-9 82 0,0 0-82 16,30 10 83-16,5-1-83 0,-35-9-16 0,0 0 16 15,42 3-15-15,6-3 15 0,-48 0-194 0,0 0 194 0,46-12-194 16,-5-3 194-16,48-13-181 0</inkml:trace>
  <inkml:trace contextRef="#ctx0" brushRef="#br0" timeOffset="17615.277">5662 3373 919 0,'0'0'0'0,"-4"0"0"16,-1 0 0-16,5 0 112 0,0 0-112 0,0 0 113 0,0-3-113 0,0 3 70 15,0 0-70-15,0 0 71 0,5 0-71 0,-5 0 40 16,0 0-40-16,0 0 40 0,0 0-40 0,0 0 0 16,0 0 0-16,0 0 1 0,4 0-1 0,-4 0 3 15,0 0-3-15,5 15 3 0,0 13-3 0,6 4 20 16,3 8-20-16,-6-1 20 0,5 4-20 0,-13-43 13 16,0 0-13-16,8 55 14 0,1 8-14 0,0-8 35 15,-2-4-35-15,1-8 35 16,-2-10-35-16,2-3 18 0,-1-2-18 15,-5-9 19-15,2-7-19 0,1 0 29 0,3-4-29 0,-4-3 29 0,-1-1-29 0,-1-4 2 16,5-2-2-16,-2-1 3 0,2-4-3 0,-7 7 3 0,0 0-3 0,11-24 3 16,4-10-3-16,-15 34 6 0,0 0-6 0,9-42 6 15,3-7-6-15,-3 4 6 0,0-5-6 16,-6 9 7-16,3-1-7 0,-6 2 14 0,0 1-14 16,0 4 15-16,-4 3-15 0,4 32 8 0,0 0-8 0,4-31 8 15,-1 0-8-15,-3 31 9 0,0 0-9 0,0-20 9 16,5 1-9-16,-5 19 15 0,0 0-15 0,7-9 15 15,2 4-15-15,-9 5-10 0,0 0 10 0,14 9-9 16,7 10 9-16,-21-19-17 0,0 0 17 0,21 27-16 16,5 11 16-16,-26-38-26 0,0 0 26 0,21 53-26 15,0 7 26-15,-21-60-33 0,0 0 33 0,14 63-32 16,1 4 32-16,-15-67-12 0,0 0 12 0,12 74-12 16,2 6 12-16,-14-80-6 0,0 0 6 0,9 50-6 0,-2-23 6 15,-7-27-25-15,0 0 25 0,9 21-24 0,-4-11 24 16,4-8-53-16,3-11 53 0,0-6-53 0,5-9 53 15,-17 24-57-15,0 0 57 0,14-36-56 16,6-10 56-16,-20 46-26 0,0 0 26 0,17-52-25 16,-5-3 25-16,2 4-13 0,-5 3 13 0,-2 5-13 0,-2 7 13 0,-5 36 0 15,0 0 0-15,9-38 0 0,-6 6 0 0,-3 32 7 16,0 0-7-16,5-27 7 0,1 6-7 16,-6 21 5-16,0 0-5 0,3-19 5 0,1 7-5 15,-4 12 15-15,0 0-15 0,3-7 15 0,2 6-15 0,-5 1 3 0,0 0-3 16,9 0 4-16,0 8-4 0,0 1 6 0,3 6-6 15,-4 1 7-15,1 2-7 16,-9-18 7-16,0 0-7 0,12 36 8 0,1 12-8 0,-13-48 14 16,0 0-14-16,12 59 15 0,2 7-15 0,-14-66 8 0,0 0-8 15,15 69 8-15,3 5-8 0,-18-74 1 0,0 0-1 16,22 70 1-16,6 5-1 0,-28-75-62 0,0 0 62 16,23 40-62-16,-2-22 62 0,0-6-88 0,0-15 88 0,0-4-87 15,-4-8 87-15,-17 15-172 0,0 0 172 0,21-26-171 16,0-15 171-16,17-24-405 0</inkml:trace>
  <inkml:trace contextRef="#ctx0" brushRef="#br0" timeOffset="17817.944">6737 3563 135 0,'0'0'0'0,"0"-5"0"15,0-9 0-15,0 6 62 0,0-4-62 0,0 3 62 16,3 6-62-16,-3-1 72 0,0 1-72 0,0 3 72 16,0 0-72-16,0 0 72 0,0 0-72 0,0 0 73 0,0 0-73 15,0 0 73-15,0 0-73 0,0 3 74 0,4 4-74 0,-3 2 89 16,6 3-89-16,2 10 89 0,3 4-89 0,-12-26 81 15,0 0-81-15,9 41 81 0,1 10-81 0,-1-3 42 16,2-1-42-16,-6-11 42 16,-2-7-42-16,-3-29 3 0,0 0-3 0,9 37 4 0,0 3-4 0,-9-40-32 15,0 0 32-15,5 29-32 0,2-3 32 0,-7-26-116 16,0 0 116-16,9 13-115 0,-1-2 115 0,10 13-535 16</inkml:trace>
  <inkml:trace contextRef="#ctx0" brushRef="#br0" timeOffset="18930.745">7059 3491 729 0,'0'0'0'0,"9"21"0"0,3 11 0 0,-12-32 92 0,0 0-92 0,12 47 92 16,6 13-92-16,-18-60 57 0,0 0-57 0,12 61 57 15,0 3-57-15,-2-6 15 0,-3-7-15 0,-1-15 15 16,-3-13-15-16,-1 1 5 0,-2-4-5 0,0-4 6 16,3-8-6-16,-3 2 31 0,0-1-31 0,4 0 31 15,-1-6-31-15,-3 0 8 0,0-3-8 0,0 0 9 16,0 0-9-16,0-6 20 0,0-6-20 0,0-7 20 16,2-9-20-16,-2 28-1 0,0 0 1 0,4-41-1 0,-1-10 1 15,-3 51-16-15,0 0 16 0,5-55-15 16,4-8 15-16,-4 9-10 0,2 7 10 0,2 7-10 15,3 4 10-15,-7 9-18 0,2 3 18 0,2 5-18 16,0 3 18-16,-4 4-8 0,4 4 8 16,-2 1-8-16,1 4 8 0,-8 3-4 0,0 0 4 0,11-2-3 0,4-1 3 0,-15 3-3 15,0 0 3-15,13 0-3 0,1 0 3 0,-14 0 0 16,0 0 0-16,17 3 0 0,4 9 0 16,-21-12 3-16,0 0-3 0,24 17 4 0,-1 9-4 0,-23-26 39 15,0 0-39-15,24 36 39 0,1 12-39 0,-25-48 41 16,0 0-41-16,22 55 42 0,-4 8-42 0,-3-5 9 0,-1-6-9 15,-5-13 10-15,-2-8-10 0,2-7-26 16,-1-5 26-16,1-2-25 0,-4-7 25 16,2 2-71-16,-1-7 71 0,6-1-71 0,2-4 71 0,-2-9-64 0,4-6 64 0,-2-4-64 15,3-5 64-15,-17 24-67 0,0 0 67 0,21-34-66 16,7-6 66-16,-28 40-49 0,0 0 49 0,26-41-48 16,3-5 48-16,-29 46-22 15,0 0 22-15,27-43-22 0,-6 0 22 16,-21 43-7-16,0 0 7 0,17-32-6 0,-5 1 6 0,-12 31 3 0,0 0-3 0,9-21 4 15,0 2-4-15,-9 19 45 0,0 0-45 0,3-12 45 16,-3 4-45-16,0 8 38 0,0 0-38 0,2-9 39 16,-2 6-39-16,0 3 51 0,0 0-51 0,0 0 52 15,0 0-52-15,0 0 54 0,0 0-54 0,0 0 54 16,0 0-54-16,0 0 38 0,0 0-38 0,0 0 39 16,-2 3-39-16,2-3 18 0,0 0-18 0,-9 21 19 0,-3 10-19 15,12-31 20-15,0 0-20 0,-17 39 20 16,-2 12-20-16,19-51 8 0,0 0-8 0,-14 45 9 15,0 5-9-15,14-50 25 0,0 0-25 0,-13 36 26 0,5-4-26 0,8-32 12 16,0 0-12-16,-9 26 12 0,6-6-12 0,3-20 1 16,0 0-1-16,-4 12 2 0,8-5-2 0,-4-7 5 15,0 0-5-15,8-10 5 0,10-11-5 16,-18 21 6-16,0 0-6 0,21-27 7 0,8-9-7 16,-29 36 22-16,0 0-22 0,25-38 22 0,-3-3-22 0,3 7 31 15,1-2-31-15,-11 12 31 0,-1 5-31 0,0 0 6 16,2 2-6-16,-4 5 6 0,0 0-6 15,2 0 36-15,0 5-36 0,-3 2 36 0,-3 5-36 0,6 0 27 16,-1 0-27-16,-1 0 27 0,-7 5-27 0,11-1 15 16,1 4-15-16,-3 8 15 0,2-1-15 0,-16-15 20 0,0 0-20 15,17 31 20-15,4 14-20 0,-21-45 8 0,0 0-8 16,21 46 9-16,0 10-9 0,-21-56 9 0,0 0-9 0,22 52 10 16,-1 1-10-16,-21-53 23 0,0 0-23 0,18 39 24 15,-6-6-24-15,-12-33 6 0,0 0-6 0,12 24 7 16,-3-5-7-1,-9-19 34-15,0 0-34 0,9 12 34 0,-4-7-34 0,-5-5 1 0,0 0-1 0,3-2 2 16,1-10-2-16,-4 12 6 0,0 0-6 0,0-22 7 16,2-6-7-16,-2 28 8 0,0 0-8 0,-2-39 9 15,-7-12-9-15,9 51 3 0,0 0-3 0,-3-57 3 16,-3-5-3-16,6 62-6 0,0 0 6 0,6-54-6 16,2 6 6-16,6 8 0 0,7 6 0 0,-2 6 1 15,4 4-1-15,-23 24 3 0,0 0-3 0,33-20 3 16,7-2-3-16,-40 22 6 0,0 0-6 0,45-17 7 15,6 1-7-15,-51 16 1 0,0 0-1 0,47-15 1 0,0-1-1 16,-47 16-57-16,0 0 57 0,38-17-57 0,-5-2 57 16,-33 19-159-16,0 0 159 0,18-24-159 0,-15-7 159 0,-3 31-158 15,0 0 158-15,-15-24-158 0,-20 1 158 16,-16-29-714 0</inkml:trace>
  <inkml:trace contextRef="#ctx0" brushRef="#br0" timeOffset="19119.611">7042 3039 1211 0,'0'0'0'0,"8"-7"0"16,5-5 0-16,-8 9 42 15,-2 6-42-15,1-3 43 0,1 0-43 0,-5 0-261 0,0 0 261 16,12-8-260-16,6-4 260 0,-18 12-153 0,0 0 153 0,22-28-152 15,11-8 152-15,27-31-255 0</inkml:trace>
  <inkml:trace contextRef="#ctx0" brushRef="#br0" timeOffset="20406.316">9885 3524 471 0,'0'0'0'0,"0"-5"0"15,5-6 0-15,-2 6 36 0,1-2-36 0,-4 2 37 16,2-1-37-16,-2 6 22 0,0 0-22 0,3-6 23 16,-3 0-23-16,0 6 40 0,0 0-40 0,0-7 40 15,4-2-40-15,-4 9 71 0,0 0-71 0,5-8 72 16,-2-1-72-16,-3 9 85 0,0 0-85 0,2-7 85 0,0 0-85 15,-2 7 76-15,0 0-76 0,2-5 76 0,1 2-76 16,-3 3 53-16,0 0-53 0,4 0 53 0,1-4-53 16,3 8 57-16,1 3-57 0,3 5 58 0,2 3-58 0,-14-15 44 15,0 0-44-15,19 33 44 0,4 6-44 16,-23-39 28-16,0 0-28 0,25 51 28 0,4 4-28 0,-29-55 46 16,0 0-46-16,23 58 46 0,1 2-46 0,-24-60 16 15,0 0-16-15,18 47 17 0,-6-5-17 0,-12-42 31 16,0 0-31-16,12 33 31 0,-2-6-31 15,-10-27 36-15,0 0-36 0,7 18 37 0,-1-5-37 0,-6-13 37 16,0 0-37-16,5 12 37 0,-2-8-37 0,-3-4 15 16,0 0-15-16,4-4 16 0,-1-8-16 0,-3 12 7 15,0 0-7-15,0-19 8 0,-3-8-8 16,3 27 4-16,0 0-4 0,-4-36 4 0,-1-12-4 0,5 48 12 0,0 0-12 16,-5-53 12-16,1-10-12 0,4 63 3 0,0 0-3 0,-3-67 3 15,-2-5-3-15,5 72 6 16,0 0-6-16,0-86 6 0,5-12-6 0,-5 98 13 0,0 0-13 0,7-72 14 15,10 13-14-15,-17 59 15 0,0 0-15 0,11-40 15 16,1 21-15-16,0 4 25 0,-3 8-25 0,3 5 26 16,5 2-26-16,-3 2 6 0,6 5-6 15,-3-4 7-15,0 6-7 0,4-6 17 16,2 2-17-16,1 2 17 0,1-3-17 0,-25-4 15 0,0 0-15 0,35 3 15 16,6-1-15-16,-41-2 9 0,0 0-9 0,42 3 9 15,5-3-9-15,-12 0 4 0,-2-5-4 16,-12 2 4-16,-3 3-4 0,-6 0-28 0,-2 0 28 15,-3 0-28-15,-7-4 28 0,0 4-94 0,5-3 94 0,-5-2-94 0,-3 1 94 16,3 4-85-16,0 0 85 0,-14-8-85 16,-12-4 85-16,-16-7-1214 0</inkml:trace>
  <inkml:trace contextRef="#ctx0" brushRef="#br0" timeOffset="20632.07">11179 3779 1311 0,'0'0'0'0,"4"0"0"16,1 4 0-16,-5-4-305 15,0 0 305-15,0 0-304 0,-7 0 304 0,0-4-391 0</inkml:trace>
  <inkml:trace contextRef="#ctx0" brushRef="#br0" timeOffset="27316.475">4475 5456 169 0,'0'0'0'0,"-1"4"0"0,1 4 0 0,0-8 71 0,0 0-71 16,0 0 71-16,0 0-71 0,0 0 70 16,0 0-70-16,0 0 70 0,0-5-70 0,0 5 56 0,0 0-56 15,0 0 57-15,1-3-57 0,-1 3 47 0,0 0-47 16,0 0 47-16,0 0-47 0,0 0 30 0,0 0-30 15,0 0 30-15,0 5-30 0,0-5 39 0,0 0-39 16,0 10 39-16,0 2-39 0,0-12 14 0,0 0-14 0,0 16 15 16,-1 8-15-16,1-24 43 0,0 0-43 0,0 30 43 15,0 15-43-15,0-6 32 0,0 1-32 0,0-9 32 16,0-4-32-16,0-27 32 16,0 0-32-16,0 41 32 0,-4 12-32 0,4-53 22 0,0 0-22 0,0 60 22 15,-3 7-22-15,3-5 28 0,0 1-28 0,0-10 28 16,0-3-28-16,0-50 21 0,0 0-21 0,0 75 21 15,-2 14-21-15,7-8 35 0,-1-2-35 16,-4-16 35-16,0-10-35 0,0-53 19 0,0 0-19 0,-4 75 20 16,4 13-20-16,0-14 36 0,0-4-36 0,0-5 36 0,4-3-36 15,-4-62 20-15,0 0-20 0,0 78 20 0,0 13-20 16,5-12 18-16,-2-5-18 0,1-2 19 16,-4-9-19-16,0-63 27 0,0 0-27 0,2 89 27 0,-2 14-27 15,3-12 12-15,2-9-12 0,-1-7 13 0,-8-5-13 0,4-70 28 16,0 0-28-16,4 98 28 0,-4 15-28 0,0-113-59 15,0 0 59-15,0 122-59 0,0 10 59 16,0-23-50-16,0-9 50 0,0-13-50 16,0-10 50-16,0-77-40 0,0 0 40 0,3 100-39 0,-3 9 39 0,6-15-7 15,1-6 7-15,-6-9-7 0,3-11 7 0,-4-68-1 16,0 0 1-16,3 89 0 0,2 11 0 0,4-15 7 16,0-3-7-16,-6-10 7 0,-3-7-7 15,4 7 18-15,1-5-18 0,-1-7 19 0,-3-5-19 16,3 3 16-16,-1-1-16 0,-1 8 17 0,2 0-17 0,-1 2 9 0,2 0-9 0,-1-16 9 15,-1-10-9-15,-3-41 16 0,0 0-16 0,2 79 17 16,1 20-17-16,-3-99 14 0,0 0-14 0,0 95 15 16,4 2-15-16,-2-21 15 15,1-10-15-15,-3-26 16 0,0-18-16 0,0-22 16 0,0 0-16 0,-3 41 17 16,1 5-17-16,2-5 25 0,0 1-25 0,0-15 26 16,2-10-26-16,-2-17 2 0,0 0-2 0,0 33 3 15,0 6-3-15,0-1 13 16,-2-2-13-16,2-9 13 0,0-8-13 0,0-19 1 15,0 0-1-15,-4 36 1 0,4 3-1 0,0-39 3 0,0 0-3 0,-3 33 4 16,1-2-4-16,2-31-20 0,0 0 20 0,-3 22-19 16,-1-5 19-16,4-17-91 15,0 0 91-15,0 16-91 0,0-10 91 16,0-6-161-16,0 0 161 0,-2-3-161 0,-1-16 161 0,3 19-128 0,0 0 128 0,0-36-127 0,5-15 127 16,-1-37-496-16</inkml:trace>
  <inkml:trace contextRef="#ctx0" brushRef="#br0" timeOffset="28727.709">2204 8903 158 0,'0'0'0'0,"14"4"0"0,10 4 0 0,-19-8 81 0,-6-7-81 15,1 7 81-15,5 0-81 0,-5 0 77 0,0 0-77 16,0 0 78-16,-4 0-78 0,3-1 64 0,-3-3-64 0,4 4 64 15,-5-3-64-15,5 3 55 0,-4 0-55 16,4 0 56-16,0 0-56 0,0 0 50 0,4 0-50 0,1 0 51 16,-1 0-51-16,1 0 48 0,-2 0-48 0,6 0 48 15,0 0-48-15,-9 0 37 0,0 0-37 0,17 0 37 16,4 0-37-16,-21 0 34 0,0 0-34 0,35 3 35 16,10-1-35-16,-1 0 44 0,1-2-44 0,-7 1 44 15,-3 3-44-15,0-1 40 0,-2-3-40 0,-3 0 40 16,-6 2-40-16,-24-2 34 0,0 0-34 0,40 3 35 15,14 1-35-15,-3-1 45 0,4 1-45 0,-4-1 45 16,0 2-45-16,-4-5 46 0,0 0-46 0,-6 0 46 16,3 0-46-16,-44 0 19 0,0 0-19 0,63 4 20 15,13-1-20-15,1 2 54 0,8 2-54 0,-10 2 54 16,-5-1-54-16,-70-8 17 0,0 0-17 0,92 9 17 0,11 1-17 16,-103-10 49-16,0 0-49 0,110 12 49 0,3 0-49 0,-113-12 25 15,0 0-25-15,120 12 26 0,4 3-26 0,-124-15 17 16,0 0-17-16,125 12 17 0,-1-5-17 0,-124-7 29 15,0 0-29-15,132 9 29 0,4-2-29 0,-136-7 11 16,0 0-11-16,145 8 11 0,10-3-11 0,-155-5 29 16,0 0-29-16,145 4 29 0,-1-4-29 0,-144 0 2 15,0 0-2-15,138 0 2 0,-4 0-2 0,-134 0 0 16,0 0 0-16,132-7 1 0,-1 2-1 0,-131 5 2 16,0 0-2-16,127-11 2 0,-7-1-2 0,-120 12 10 0,0 0-10 15,122-13 10-15,-3-3-10 0,-119 16 23 0,0 0-23 16,108-12 24-16,-7 2-24 0,-18 1 22 0,-15 1-22 15,-12 5 22-15,-9 3-22 0,-47 0 9 0,0 0-9 0,56-4 9 16,1 2-9-16,-10 2 18 0,-8 0-18 0,-13 2 18 16,-14 2-18-16,-12-4 14 0,0 0-14 0,21 5 15 15,-4 5-15-15,-17-10 4 0,0 0-4 0,14 5 4 16,-1 2-4-16,-13-7-63 0,0 0 63 0,12 7-63 16,-3-2 63-16,-9-5-160 15,0 0 160-15,8 12-160 0,1 3 160 0,-9-15-137 0,0 0 137 0,-9 7-137 16,-12-2 137-16,-12 11-1006 0</inkml:trace>
  <inkml:trace contextRef="#ctx0" brushRef="#br0" timeOffset="37284.57">4573 5347 135 0,'0'0'0'0,"0"0"0"15,0 0 0-15,0 0 84 0,0 0-84 0,0 0 85 16,0 0-85-16,0 0 82 0,0 0-82 0,0 0 83 16,0 0-83-16,0 0 71 0,0 0-71 0,0 0 71 0,0 0-71 15,0 0 74-15,0 0-74 0,0 0 75 0,0 0-75 0,0 0 72 16,0 0-72-16,0 0 72 0,0 0-72 16,0 0 66-16,0 0-66 0,0 0 66 0,0 0-66 0,0 0 65 15,0 0-65-15,0 0 66 0,0 0-66 0,0 0 58 16,0 0-58-16,0 0 59 0,0 0-59 0,0 0 46 15,-17-14-46-15,8 7 46 0,-3-5-46 0,3 4 43 16,0 1-43-16,4 0 43 0,2 5-43 0,-3-1 27 16,3-1-27-16,-2 4 27 0,1 0-27 0,-1-3 9 15,1 1-9-15,1-1 10 0,-1-1-10 0,3 4 29 16,-6-3-29-16,2 1 29 0,-1-1-29 0,-1 3 10 0,2-4-10 16,-2 1 11-16,5 1-11 0,-5 2 1 0,6 0-1 0,-6 0 2 15,2-2-2-15,-2 1 11 16,1 1-11-16,-2-4 11 0,2 4-11 0,-4 0 3 15,1 0-3-15,4 0 3 0,0 0-3 0,5 0 2 0,0 0-2 0,-9 0 2 16,-3 4-2-16,12-4 0 0,0 0 0 0,-12 0 0 16,-6 1 0-16,18-1 0 0,0 0 0 15,-15 2 0-15,1 3 0 0,14-5-1 0,0 0 1 16,-21 4-1-16,0-3 1 0,21-1-2 0,0 0 2 0,-18 4-1 16,1-1 1-16,17-3 0 0,0 0 0 0,-16 4 0 15,4-4 0-15,2 3-4 0,-3 2 4 0,6-5-3 16,6 4 3-16,-6-4-1 0,2 3 1 0,-1 1 0 15,3 1 0-15,-4-2-2 0,-2 2 2 0,4-1-2 0,0-1 2 16,1 1 0-16,-4 1 0 0,1 2 0 16,1 1 0-16,-2-1 0 0,-1 2 0 0,2-4 1 0,7-2-1 15,0-3 0-15,0 0 0 0,-2 4 0 0,-5-1 0 16,7-3 0-16,0 0 0 0,-5 9 0 0,-7-1 0 16,12-8 1-16,0 0-1 0,-9 10 1 0,0-1-1 0,9-9-1 15,0 0 1-15,-8 12-1 0,-1-5 1 0,9-7 0 16,0 0 0-16,-9 8 0 0,6 1 0 0,3-9-2 15,0 0 2-15,-9 8-1 0,4 3 1 0,5-11-2 16,0 0 2-16,-7 12-1 0,2 3 1 0,5-15-4 16,0 0 4-16,-9 16-3 0,0 4 3 0,9-20-3 15,0 0 3-15,-7 21-2 0,2 1 2 0,-4-5 0 0,6 2 0 16,-2-11 0-16,5-1 0 16,-4-3-2-16,4 1 2 0,-3-2-1 0,3 1 1 0,0-4-1 15,0 0 1-15,-2 8-1 0,-2 1 1 0,4-9-1 0,0 0 1 16,-3 12-1-16,-2 0 1 0,5-12-3 0,0 0 3 0,-7 19-3 15,5 3 3-15,2-22-2 16,0 0 2-16,-4 24-2 0,1 0 2 0,3-24-2 16,0 0 2-16,-2 24-1 0,-1 7 1 0,3-31-1 0,0 0 1 0,0 24-1 15,-4 0 1-15,4-24 4 0,0 0-4 0,0 20 5 16,-1 3-5-16,1-23 3 0,0 0-3 16,-4 17 4-16,4 2-4 0,0-19 7 0,0 0-7 0,0 18 8 15,0-2-8-15,0-16 14 0,0 0-14 0,0 15 15 16,4 2-15-16,-3-5 8 0,3 4-8 0,-4-9 8 15,3 1-8-15,-3-3 15 0,5 2-15 16,-5-2 16-16,4 2-16 0,1 0 1 16,-1 2-1-16,-4-3 1 0,0 0-1 0,0-3 3 0,1 6-3 0,3-3 4 0,-4 0-4 15,3 4 12-15,1 0-12 0,-2 0 12 0,5-4-12 16,-2 4 3-16,-2-5-3 0,3 2 4 0,-6-4-4 16,3 2 6-16,0-1-6 0,-3-1 7 0,2 1-7 15,2 4 13-15,1-3-13 0,-2 2 14 0,1-2-14 0,1 6 3 16,-1-3-3-16,1-3 4 0,2 2-4 0,-7-7 13 15,0 0-13-15,9 12 13 0,-1 4-13 16,-8-16 3-16,0 0-3 0,12 15 4 0,-3 0-4 0,-9-15 12 16,0 0-12-16,11 18 13 0,1-3-13 0,-12-15 3 15,0 0-3-15,7 15 4 0,1-3-4 0,-8-12 12 16,0 0-12-16,14 16 13 0,2 3-13 0,-16-19 23 0,0 0-23 16,14 12 24-16,2 1-24 0,-16-13 3 0,0 0-3 15,14 14 3-15,3-5-3 0,-17-9 7 16,0 0-7-16,16 8 7 0,1-1-7 0,-17-7 14 0,0 0-14 15,14 9 15-15,5-3-15 0,-19-6 8 0,0 0-8 0,14 4 8 16,4 1-8-16,-18-5 15 0,0 0-15 16,15 5 16-16,-1-1-16 0,2-1 23 0,-2 0-23 15,-2 1 24-15,-3-2-24 0,-1 1 7 0,5 0-7 16,-5-3 8-16,1 4-8 0,0-4 10 0,3 0-10 0,-3 2 10 16,-1-2-10-16,1 1 8 0,3 1-8 0,-8 1 9 15,1-3-9-15,-1 4 8 0,-1-4-8 0,-1 0 8 16,1 0-8-16,6 0 8 0,0 0-8 15,-6 2 8-15,2-1-8 0,2 1 8 0,-1-2-8 16,-1 3 8-16,2-3-8 0,1 0 8 0,5 0-8 0,-3 4 8 16,2-4-8-16,-12 0 8 0,0 0-8 0,16 0 8 0,1 0-8 15,-17 0 3-15,0 0-3 0,21 0 4 16,5 0-4-16,-26 0 6 0,0 0-6 0,21 0 6 16,0-4-6-16,-21 4 3 0,0 0-3 0,21 0 3 0,-3-5-3 15,-18 5 5-15,0 0-5 0,20-3 5 0,3-1-5 0,-23 4 7 16,0 0-7-16,21-3 7 0,-5 0-7 0,-16 3 3 15,0 0-3-15,17-2 3 0,1-2-3 16,-18 4 12-16,0 0-12 0,13 0 12 0,-2-5-12 16,-11 5 8-16,0 0-8 0,14-3 8 0,-2-1-8 0,-12 4 3 0,0 0-3 15,12-3 4-15,-3-4-4 16,-9 7 12-16,0 0-12 0,9-5 13 0,-1-2-13 0,-8 7 0 16,0 0 0-16,9-8 1 0,3-1-1 0,-12 9 14 15,0 0-14-15,9-9 15 0,0-1-15 16,-9 10 33-16,0 0-33 0,8-8 33 0,1-4-33 0,-9 12 17 0,0 0-17 15,9-12 17-15,0 3-17 0,-9 9 12 0,0 0-12 16,8-10 13-16,-1 1-13 0,-7 9 35 16,0 0-35-16,9-12 35 0,3 0-35 0,-3 2 5 0,0 1-5 0,-4 1 5 15,2 1-5-15,-2-2 10 0,-2 1-10 0,-1 1 10 16,5-2-10-16,-7 9 9 0,0 0-9 0,5-10 9 16,4-4-9-16,-9 14 3 0,0 0-3 15,12-12 4-15,1-1-4 0,-13 13 6 0,0 0-6 0,12-12 6 16,2-2-6-16,-14 14 3 0,0 0-3 0,8-10 3 15,5 1-3-15,-13 9 10 0,0 0-10 0,8-8 11 16,1 1-11-16,-9 7 8 0,0 0-8 0,9-9 9 16,-1 2-9-16,-8 7 15 0,0 0-15 0,9-12 15 15,3 0-15-15,-12 12 23 0,0 0-23 0,9-15 24 0,3 3-24 16,-3 0 0-16,-2 0 0 0,-2 2 1 16,0-1-1-16,-5 11 9 0,0 0-9 0,7-10 9 0,-1-7-9 15,-6 17 15-15,0 0-15 0,5-14 15 16,2 1-15-16,-7 13 8 0,0 0-8 0,5-14 8 15,-2-1-8-15,-3 15 34 0,0 0-34 0,4-18 34 0,1 3-34 0,-5 15 4 16,0 0-4-16,0-24 5 0,0 0-5 0,0 5 17 16,0 2-17-16,0 2 17 0,-3 1-17 0,1 2 4 15,2 2-4-15,0-1 4 0,0 3-4 16,0-4 7-16,-4 2-7 0,4 1 7 0,4 0-7 0,-4-1 3 16,0 5-3-16,0-4 3 0,0 3-3 0,0-3 0 15,0-1 0-15,0 5 0 0,0-4 0 16,0 2 5-16,0-1-5 0,-4-1 5 0,4 2-5 0,0 7 0 15,0 0 0-15,0-15 1 0,-3-1-1 0,3 16 2 0,0 0-2 0,-2-17 3 16,-1-2-3-16,3 19 0 0,0 0 0 16,-4-24 0-16,-1 0 0 0,5 24 0 0,0 0 0 15,-3-25 0-15,-6-4 0 0,9 29 0 0,0 0 0 0,-9-31 0 16,0-2 0-16,9 33-1 0,0 0 1 0,-12-27-1 16,3-4 1-16,9 31-4 0,0 0 4 0,-12-24-3 15,0-2 3-15,12 26-14 0,0 0 14 0,-10-20-13 16,-3-1 13-16,13 21-4 0,0 0 4 0,-12-19-3 15,-2 2 3-15,14 17-32 0,0 0 32 0,-12-15-32 16,0-1 32-16,12 16-9 0,0 0 9 0,-9-15-8 16,1-1 8-16,8 16-29 0,0 0 29 0,-9-12-29 15,2-3 29-15,7 15-12 0,0 0 12 0,-9-15-12 0,4 3 12 16,5 12-36-16,0 0 36 0,-9-12-35 0,-3 3 35 16,12 9-11-16,0 0 11 0,-9-12-11 0,-3 0 11 15,12 12-6-15,0 0 6 0,-14-12-6 0,-2 0 6 16,16 12-25-16,0 0 25 0,-13-10-24 0,0 1 24 0,13 9-2 15,0 0 2-15,-12-8-2 0,0 1 2 16,12 7-6-16,0 0 6 0,-9-7-6 0,1 2 6 0,8 5-8 16,0 0 8-16,-9-7-8 0,4 2 8 0,5 5-8 15,0 0 8-15,-9-4-7 0,-3-1 7 0,12 5-15 16,0 0 15-16,-9-3-15 0,0-1 15 0,9 4-4 16,0 0 4-16,-15-3-3 0,-6-2 3 0,21 5-1 15,0 0 1-15,-21-4 0 0,0-2 0 0,21 6 0 16,0 0 0-16,-23-6 1 0,-3 3-1 0,26 3 3 0,0 0-3 15,-21 0 3-15,0-3-3 0,4 3 3 0,-1 3-3 16,6-3 3-16,4 0-3 0,-5 0 5 16,5 0-5-16,-1 0 6 0,-3 3-6 0,12-3 0 15,0 0 0-15,-16 0 0 0,-3 0 0 0,19 0 5 0,0 0-5 0,-21 4 6 16,5-4-6-16,16 0 3 0,0 0-3 0,-17 0 4 16,3 0-4-16,14 0 6 15,0 0-6-15,-12 0 6 0,3 0-6 0,9 0 1 0,0 0-1 16,-9 0 1-16,-3 2-1 0,12-2 0 0,0 0 0 0,-12 3 1 15,-2-3-1-15,-2 0-6 0,4 0 6 0,3 0-6 16,4 0 6-16,5 0-5 0,0 0 5 0,-12 3-4 16,-5 1 4-16,17-4-3 0,0 0 3 0,-18 2-3 15,-3-1 3-15,21-1-2 0,0 0 2 0,-21 5-2 16,0-1 2-16,21-4-1 0,0 0 1 0,-20 2-1 16,-1 1 1-16,21-3-9 0,0 0 9 0,-18 3-8 15,1 4 8-15,17-7-15 0,0 0 15 0,-18 5-14 0,3 2 14 16,15-7-15-16,0 0 15 0,-18 9-15 0,-3 3 15 0,21-12-5 15,0 0 5-15,-17 8-4 0,0 3 4 0,17-11-1 16,0 0 1-16,-18 12 0 0,2 0 0 0,16-12-3 16,0 0 3-16,-17 8-2 15,3 1 2-15,14-9-5 0,0 0 5 0,-16 10-5 0,-1-1 5 0,1-2-7 16,2 1 7-16,6-3-6 0,4-1 6 0,-1-1-15 16,1 1 15-16,-4 4-15 0,-1-1 15 15,9-7-4-15,0 0 4 0,-17 14-3 0,-3 4 3 0,20-18-7 16,0 0 7-16,-14 16-6 0,-3-1 6 0,17-15-8 0,0 0 8 15,-12 16-7-15,-2-1 7 0,14-15-8 0,0 0 8 16,-12 12-7-16,0 0 7 0,12-12-8 16,0 0 8-16,-13 16-8 0,5-3 8 0,8-13-4 0,0 0 4 15,-13 14-3-15,5 0 3 0,8-14-6 0,0 0 6 0,-9 19-6 16,0-1 6-16,9-18-7 0,0 0 7 16,-8 17-7-16,-1 2 7 0,9-19-3 0,0 0 3 0,-9 21-3 15,0 1 3-15,9-22-12 16,0 0 12-16,-6 21-12 0,0-2 12 0,6-19-8 0,0 0 8 0,-3 15-8 15,-2 0 8-15,5-15-4 0,0 0 4 0,-4 18-3 16,4 0 3-16,-3-2-7 0,3 1 7 0,0-7-6 16,0-1 6-16,0-4-3 0,3 2 3 0,-3-4-3 15,0 2 3-15,0-5-2 0,0 0 2 0,0 9-1 0,4 6 1 16,-4-15-5-16,0 0 5 0,0 16-4 0,0 3 4 16,0-19-2-16,0 0 2 0,3 17-2 15,-1 2 2-15,-2-19-2 0,0 0 2 0,3 24-1 0,1 3 1 16,-4-27-1-16,0 0 1 0,5 22-1 0,4 2 1 0,-9-24-4 15,0 0 4-15,8 24-3 0,1 4 3 0,-9-28-2 16,0 0 2-16,12 24-2 0,1 0 2 16,-13-24-2-16,0 0 2 0,12 24-1 0,2-2 1 15,-14-22 0-15,0 0 0 0,12 20 0 0,0 1 0 0,2-2 1 16,-5 0-1-16,-1-4 1 0,-1-6-1 0,2 6 1 16,3 0-1-16,-3-3 2 0,-4-3-2 0,4 3 0 15,0 0 0-15,-2-3 0 0,-2-3 0 0,-2 1-1 16,6-2 1-16,-6 2-1 0,6 2 1 0,-4 3 0 15,4-2 0-15,-5-1 0 0,1-4 0 0,-2 2 1 16,3 1-1-16,-3-4 1 0,1-1-1 0,1 6 1 0,-5-3-1 16,3 3 1-16,2-4-1 0,-5-5 4 0,0 0-4 0,7 7 4 15,4 0-4 1,-11-7 6-16,0 0-6 0,12 8 7 0,0-2-7 0,-12-6 3 0,0 0-3 16,12 6 3-16,6 3-3 0,-18-9 6 0,0 0-6 0,17 9 6 15,1-3-6-15,-18-6 7 0,0 0-7 0,21 9 7 16,3-2-7-16,-24-7 7 0,0 0-7 0,21 7 8 15,-2 1-8-15,-19-8 8 16,0 0-8-16,19 4 8 0,-1-3-8 0,-18-1 15 0,0 0-15 0,17 4 15 16,1-4-15-16,-18 0 8 0,0 0-8 0,17 0 8 15,-1 3-8-15,-16-3 1 0,0 0-1 0,17 2 1 16,0 5-1-16,-17-7 0 0,0 0 0 0,16 3 0 16,-2 1 0-16,-14-4 0 0,0 0 0 0,16 8 0 15,1-3 0-15,-17-5-3 0,0 0 3 0,14 7-2 16,2-2 2-16,-16-5-2 0,0 0 2 0,9 4-2 0,3-1 2 15,-12-3 0-15,0 0 0 0,8 4 0 0,1-4 0 16,-9 0 1-16,0 0-1 0,9 0 1 16,3 0-1-16,-12 0 1 0,0 0-1 0,10 0 1 0,6-4-1 15,-16 4 1-15,0 0-1 0,14 0 2 0,2 0-2 0,-16 0 1 16,0 0-1-16,12 0 1 0,2 0-1 0,-14 0 3 16,0 0-3-16,12 0 3 0,0 0-3 0,-12 0 2 15,0 0-2-15,12 0 2 0,-3 0-2 16,-9 0 1-16,0 0-1 0,11 0 2 0,1-3-2 0,-12 3 0 15,0 0 0-15,9 0 0 0,3 0 0 0,-12 0 0 0,0 0 0 16,12 0 0-16,0 0 0 0,-12 0-2 0,0 0 2 16,14 0-1-16,2-2 1 0,-16 2-2 15,0 0 2-15,14-2-1 0,-2 1 1 0,-12 1-2 0,0 0 2 16,12 0-1-16,-1 0 1 0,-11 0-1 0,0 0 1 0,12 0-1 16,-4 0 1-16,-8 0-1 0,0 0 1 0,9 0 0 15,-2-4 0-15,-7 4-1 0,0 0 1 0,9 0 0 16,0-5 0-16,-9 5-3 0,0 0 3 0,8-2-3 15,4 1 3 1,-12 1-2-16,0 0 2 0,9-4-1 0,0 4 1 0,-9 0 0 0,0 0 0 0,5-3 0 16,2 1 0-16,-7 2 1 0,0 0-1 0,9-2 1 15,-4 1-1-15,-5 1 4 0,0 0-4 0,7-4 4 16,-2 1-4-16,-5 3 3 0,0 0-3 0,9-4 3 0,-2 1-3 16,-7 3 0-16,0 0 0 0,9-2 1 0,-1-1-1 15,-8 3-1-15,0 0 1 0,9-5 0 0,-4 1 0 16,-5 4-1-16,0 0 1 0,7-3-1 15,2-2 1-15,-9 5-1 0,0 0 1 0,5-4-1 0,0-3 1 16,2 2 0-16,2-2 0 0,-4 2 0 0,4-2 0 16,-2 4 1-16,2-4-1 0,-4 2 2 0,2 0-2 0,-7 5 1 15,0 0-1-15,9-7 2 0,3-2-2 16,-12 9 5-16,0 0-5 0,14-10 5 16,-2-4-5-16,-12 14 7 0,0 0-7 15,14-13 7-15,2-1-7 0,-16 14 7 0,0 0-7 0,13-14 8 0,3 2-8 0,-16 12 15 16,0 0-15-16,12-12 15 0,-1 4-15 0,-11 8 33 15,0 0-33-15,12-12 33 0,-3-4-33 16,-9 16 10-16,0 0-10 0,12-15 10 0,0-2-10 0,-12 17 30 0,0 0-30 16,12-16 30-16,-1-2-30 0,-11 18 2 0,0 0-2 15,12-19 2-15,0 2-2 0,-12 17 2 16,0 0-2-16,12-19 3 0,-1 3-3 16,-11 16 28-16,0 0-28 0,10-15 28 0,1-2-28 0,-11 17 1 15,0 0-1-15,7-16 2 0,1-1-2 0,-8 17 6 0,0 0-6 0,6-17 6 16,1 0-6-16,-7 17 33 0,0 0-33 0,5-22 34 15,-2-2-34-15,-3 7 15 0,2-2-15 16,1 2 16-16,-3 3-16 0,0 0 6 16,0 2-6-16,0 5 6 0,4 4-6 0,-4-2 26 0,0-2-26 0,0-2 26 15,3 1-26-15,-3 1 5 0,0-2-5 0,0-1 5 16,0 2-5-16,0 8 9 0,0 0-9 0,0-12 10 16,-3-4-10-16,3 16 24 0,0 0-24 0,0-20 25 15,-4-6-25-15,4 26 2 0,0 0-2 16,-3-29 2-16,-2-5-2 0,5 34 6 0,0 0-6 0,-5-33 7 15,-4-5-7-15,2 6 0 0,-2 1 0 0,4 10 0 0,1 6 0 16,4 15 0-16,0 0 0 0,-8-21 1 16,-1-1-1-16,9 22 0 0,0 0 0 0,-9-20 0 15,1 1 0-15,8 19-1 0,0 0 1 0,-9-17 0 0,2-2 0 0,7 19-3 16,0 0 3-16,-9-19-3 0,0 2 3 16,9 17-6-16,0 0 6 0,-12-16-5 0,4 1 5 15,8 15-15-15,0 0 15 0,-14-17-14 0,-2 1 14 16,16 16-4-16,0 0 4 0,-14-19-3 0,-2 1 3 0,16 18-13 0,0 0 13 15,-14-21-12-15,2 1 12 0,12 20-9 0,0 0 9 16,-15-23-8-16,4 3 8 16,11 20-9-16,0 0 9 0,-12-19-8 0,0 2 8 0,12 17-8 15,0 0 8-15,-14-14-8 0,3 0 8 0,1 4-15 0,1 1 15 16,0 3-15-16,6 0 15 0,-6 3-8 0,2-6 8 16,2 6-8-16,5 0 8 0,-5-1-9 0,5 3 9 15,-4 1-9-15,1-4 9 0,-2-1-8 16,-2 2 8-16,5-1-8 0,-2 4 8 0,-1-3-15 0,2-1 15 0,-6 3-15 15,0-6 15-15,-3 0-8 0,3 2 8 16,1 1-8-16,1-1 8 0,-2 5-9 0,0-3 9 0,1 3-9 16,-1-4 9-16,9 4-8 0,0 0 8 0,-18-5-8 15,-8 2 8-15,26 3-8 0,0 0 8 16,-21-4-8-16,1 4 8 0,20 0-15 0,0 0 15 0,-25-3-15 16,2 1 15-16,23 2-15 0,0 0 15 0,-24-2-14 15,1 2 14-15,3 0-16 0,4 0 16 0,2 0-15 16,5 0 15-16,-3 2-17 0,3 0 17 0,2-2-16 15,2 0 16-15,-4 0-26 0,-3 3 26 0,7-3-25 0,-4 0 25 0,2 4-7 16,2-4 7-16,-4 0-6 0,6 0 6 16,-6 1-5-16,-3-1 5 0,3 2-5 0,4 0 5 15,-7 1-3-15,0 1 3 0,-2-1-3 0,5-3 3 16,9 0-5-16,0 0 5 0,-19 5-5 0,-4-1 5 16,23-4-6-16,0 0 6 0,-21 3-6 0,0-3 6 0,21 0-3 15,0 0 3-15,-21 4-3 0,-1 1 3 16,22-5-6-16,0 0 6 0,-25 3-6 0,-1 6 6 15,26-9-7-15,0 0 7 0,-24 7-7 0,1-2 7 16,23-5-8-16,0 0 8 0,-24 10-7 0,-2 2 7 0,26-12-8 16,0 0 8-16,-21 8-8 0,3-1 8 0,18-7-4 0,0 0 4 15,-20 9-3-15,2-1 3 0,18-8-6 16,0 0 6-16,-16 12-6 0,-1-3 6 0,17-9-7 16,0 0 7-16,-12 10-7 0,-2-1 7 0,14-9-3 0,0 0 3 0,-12 7-3 15,3 1 3-15,9-8-6 0,0 0 6 16,-9 5-6-16,2 2 6 0,7-7-7 0,0 0 7 0,-5 7-7 15,0-5 7-15,5-2-8 16,0 0 8-16,-4 7-7 0,1-4 7 0,3-3-8 0,0 0 8 0,-2 4-8 16,-5 4 8-16,7-8-15 0,0 0 15 0,-5 5-15 15,-2 2 15-15,2 2-8 0,-4-2 8 0,2-2-8 16,5 2 8-16,2-7-9 0,0 0 9 0,-7 8-9 16,2-1 9-16,5-7-4 0,0 0 4 0,-9 9-3 15,1 2 3-15,8-11-2 0,0 0 2 0,-9 9-2 16,2 1 2-16,7-10-2 0,0 0 2 0,-9 12-1 0,4 0 1 15,5-12-4-15,0 0 4 0,-9 12-3 0,-3 0 3 16,12-12-6-16,0 0 6 0,-9 12-6 16,1 4 6-16,8-16-8 0,0 0 8 0,-12 15-7 0,-2 6 7 15,14-21-1-15,0 0 1 0,-13 15-1 0,1 4 1 0,12-19-7 16,0 0 7-16,-8 14-7 0,-1 1 7 16,9-15-1-16,0 0 1 0,-12 15 0 0,3 1 0 0,9-16-1 15,0 0 1-15,-9 12 0 0,2 3 0 0,7-15-3 16,0 0 3-16,-5 12-2 0,0 4 2 0,5-16 0 15,0 0 0-15,-7 12 0 0,5 3 0 0,2-15 0 16,0 0 0-16,-3 16 0 0,-1-1 0 0,4-15 0 0,0 0 0 16,-3 17 0-16,1-1 0 15,2-16-5-15,0 0 5 0,0 18-4 0,2 0 4 0,-2-18-3 16,0 0 3-16,3 18-3 0,-3-1 3 0,0-17-2 0,0 0 2 16,4 19-2-16,-1-3 2 0,-3-16-2 0,0 0 2 0,2 19-1 15,5-4 1-15,-7-15 0 16,0 0 0-16,2 17 0 0,1-1 0 0,-3-16-1 15,0 0 1-15,3 15 0 0,-3 2 0 0,0-17-3 0,0 0 3 16,2 22-3-16,2-3 3 0,-4-19-6 0,0 0 6 0,5 24-6 16,2 0 6-16,-7-24-1 0,0 0 1 0,12 28-1 15,2 1 1-15,-14-29 0 16,0 0 0-16,12 34 0 0,6-3 0 0,-18-31 0 0,0 0 0 0,17 36 0 16,4-4 0-16,-4 3 0 0,3-8 0 0,-10-6 0 15,-1-6 0-15,3 0-2 0,-5 1 2 0,2-4-2 16,-4-4 2-16,7 4-36 0,2 4 36 0,-2-8-36 15,-5 3 36-15,4 1-69 0,4 0 69 0,-1 3-68 0,2-1 68 0,-16-14-107 16,0 0 107-16,26 17-107 0,4 3 107 16,-30-20-103-16,0 0 103 0,29 16-103 0,4-1 103 15,32 18-956-15</inkml:trace>
  <inkml:trace contextRef="#ctx0" brushRef="#br0" timeOffset="38434.901">4456 5838 124 0,'0'0'0'0,"0"-3"0"0,0-2 0 0,0 5 33 16,0-4-33-16,0 4 33 0,6 0-33 0,-6 0 59 15,3 0-59-15,-3 0 60 0,0 0-60 0,0 0 89 16,0 0-89-16,0 0 89 0,0 0-89 0,0 0 92 15,0 0-92-15,0 0 92 0,0 0-92 0,0 0 62 16,0 0-62-16,0 0 62 0,-3-5-62 0,-1 2 56 16,2-1-56-16,2-1 56 0,-3 2-56 0,3 3 50 15,-4-4-50-15,4 4 50 0,-3 0-50 0,3 0 54 16,-2-3-54-16,2 3 54 0,0 0-54 0,0 0 49 16,0 0-49-16,0 0 49 0,-3 0-49 0,3 0 43 0,-4-5-43 0,4 5 43 15,-2-4-43-15,2 4 47 0,0 0-47 16,0 0 48-16,0 0-48 0,0 0 36 15,0 0-36-15,0 0 36 0,0 0-36 0,0 0 45 0,0 0-45 0,0 0 45 16,0 0-45-16,0 0 35 0,0 0-35 0,0 0 36 16,0 0-36-16,0 0 33 0,0 0-33 0,0 0 34 15,0 0-34-15,0 0 32 0,0 0-32 0,0 0 33 16,-3 0-33-16,3 0 38 0,0-3-38 0,0 3 38 16,0-5-38-16,0 5 23 0,0 0-23 0,0 0 24 15,0 0-24-15,0 0 28 0,0 0-28 0,0 0 28 16,0 0-28-16,0 0 3 0,0 0-3 0,0 0 3 15,0 0-3-15,0 0-5 0,0 0 5 0,0 0-4 0,0 0 4 16,0 0-24-16,3 2 24 0,3 1-23 16,-1-3 23-16,2 0-15 0,2 0 15 0,-1 3-15 0,-4-3 15 15,-4 0-20-15,0 0 20 0,5 4-19 0,2-4 19 16,-2 2-4-16,-1 1 4 0,-3-3-3 0,3 0 3 16,-1 0 1-16,-1 0-1 0,-2 0 2 0,4 3-2 0,-4-3 36 15,3 4-36-15,-3-4 37 0,0 0-37 0,0 0 20 16,0 0-20-16,0 0 20 0,0 0-20 0,0 0 30 15,0 0-30-15,0 0 30 0,0 0-30 16,0 0 31-16,0 0-31 0,0 0 31 0,0 0-31 0,0 0 30 16,0 0-30-16,0 0 30 0,0 0-30 0,0 0 22 0,-7 0-22 15,5 0 23-15,-1-4-23 0,-2 4 18 16,-2-3-18-16,1 0 18 0,3 1-18 0,-2-2 10 16,1 4-10-16,-1 0 10 0,-4 0-10 0,2 0 10 0,-1 0-10 15,-1 0 10-15,4 0-10 0,-2 0 3 0,-2 0-3 0,4 0 4 16,-2 0-4-16,2 0 6 0,-1 0-6 0,3-3 6 15,-1 3-6-15,4 0 7 0,-3-3-7 0,3 3 7 16,-2-2-7-16,2 2 7 0,-3-2-7 0,3 2 8 16,0 0-8-16,0 0 1 0,0 0-1 0,0 0 1 15,0 0-1-15,0 0 0 0,0 0 0 0,0 0 0 16,0 0 0-16,0 0-7 0,3 0 7 0,-3 0-6 16,2 2 6-16,-2-2-9 0,7 2 9 0,-4 1-9 15,-1-3 9-15,5 0-1 0,-2 0 1 0,-1 0-1 16,1 0 1-16,-1 0 1 0,1 0-1 0,-2 0 1 15,2 0-1-15,2 0 11 0,2 0-11 0,0 0 11 16,-6-3-11-16,3 3 5 0,-1 3-5 0,2-3 5 0,-6 0-5 16,3 0-10-16,3 0 10 0,-7 0-10 15,2 0 10-15,-2 0-131 0,0 0 131 0,0 0-131 0,0 0 131 16,0 0-136-16,0 0 136 0,-21 3-135 0,-14 1 135 16,-24 1-1203-16</inkml:trace>
  <inkml:trace contextRef="#ctx0" brushRef="#br0" timeOffset="39466.621">4495 5739 135 0,'0'0'0'16,"-4"-3"0"-16,-5-6 0 0,9 9 25 15,0 0-25-15,0 0 26 0,0 0-26 0,0 0 40 16,6 2-40-16,-6-2 40 0,7 1-40 0,-7-1 95 0,1 2-95 16,-1-2 95-16,0 0-95 0,0 0 91 0,0 0-91 0,0 0 91 15,4 4-91-15,-4-4 73 0,3 3-73 0,-3-3 73 16,0 0-73-16,0 0-37 0,0 0 37 0,0 0-36 16,2-9 36-16,-2 9-80 0,0 0 80 0,0-13-80 15,-2-4 80-15,2-18-334 0</inkml:trace>
  <inkml:trace contextRef="#ctx0" brushRef="#br0" timeOffset="40395.358">4427 5859 180 0,'0'0'0'0,"5"0"0"16,0 2 0-16,-5-2 78 0,0 0-78 0,4 0 78 16,-1 0-78-16,-3 0 55 0,0 0-55 0,0 0 56 15,0 0-56-15,0 0 31 0,0 0-31 0,0 0 31 0,-3-2-31 16,3 2 5-16,0 0-5 0,0 0 5 0,0 0-5 0,0 0 15 15,0 0-15-15,0 0 16 0,0 0-16 0,0 0 44 16,0 0-44-16,0 0 44 0,0 0-44 0,0 0 36 16,0 0-36-16,0 0 37 0,0 0-37 0,0 0 34 15,0 0-34-15,0 0 34 0,0 0-34 0,0 0 34 16,0 0-34-16,0 0 34 0,0 0-34 0,0 0 13 16,0 0-13-16,0 0 14 0,0 0-14 0,0 0 21 0,0 0-21 15,0 0 21-15,3 0-21 0,-3 0 8 0,0 0-8 16,2 0 8-16,5 0-8 0,-7 0 9 0,0 0-9 15,5 0 10-15,4 2-10 0,-9-2 8 0,0 0-8 16,8 0 8-16,3 0-8 0,3 0 15 0,-2-2-15 16,0 0 15-16,-3 2-15 0,0-3 22 15,-1 3-22-15,1 0 23 0,0-5-23 16,-9 5 22-16,0 0-22 0,9-2 23 0,-1 0-23 0,-8 2 24 0,0 0-24 0,7-3 25 16,-2 3-25-16,-5 0 39 0,0 0-39 15,4-4 39 1,-2 4-39-16,-2 0 37 0,0 0-37 0,0 0 38 0,3-1-38 0,-3 1 56 0,0 0-56 0,0 0 56 15,0 0-56-15,0 0 60 0,0 0-60 0,0 0 61 16,0 0-61-16,0 0 51 0,0 0-51 0,0 0 52 16,-3-2-52-16,3 2 45 0,0 0-45 0,0 0 45 15,-2-2-45-15,2 2 36 0,-4-3-36 0,4 3 36 0,-5 0-36 16,5 0 15-16,-3-4-15 0,3 4 16 0,-4 0-16 16,4 0 6-16,0 0-6 0,0 0 7 0,0 0-7 15,0 0-9-15,-5 0 9 0,5 0-8 0,-3 0 8 16,3 0-86-16,0 0 86 0,0 0-86 0,0 0 86 15,0 0-177-15,0 0 177 0,0 0-176 0,0 0 176 0,0 0-147 16,0 0 147-16,0 0-146 0,8-6 146 0,-1 0-651 16</inkml:trace>
  <inkml:trace contextRef="#ctx0" brushRef="#br0" timeOffset="42119.766">4441 5862 113 0,'0'0'0'0,"3"0"0"0,2 0 0 0,-5 0 71 15,0 0-71-15,4 0 71 0,-1 0-71 0,-3 0 61 0,0 0-61 16,0 0 62-16,0 0-62 0,0 0 54 15,0 0-54-15,0 0 54 0,0 0-54 0,0 0 68 0,0 0-68 16,0 0 69-16,0 0-69 0,0 0 64 0,0 0-64 16,0 0 64-16,0 0-64 0,0 0 58 15,0 0-58-15,0 0 58 0,0 0-58 0,0 0 63 0,0 0-63 16,0 0 64-16,0 0-64 0,0 0 40 0,0 0-40 0,0 0 41 16,0 0-41-16,0 0 36 0,0 0-36 0,0 0 37 15,0 0-37-15,0 0 33 0,0 0-33 0,0 0 34 16,0 0-34-16,0 0 32 0,0 0-32 0,0 0 32 15,0 0-32-15,0 0 22 0,0 0-22 0,0 0 22 16,0 0-22-16,0 0 35 0,0 0-35 0,0 0 36 16,0 0-36-16,0 0 30 0,0 0-30 0,0 0 30 15,0 0-30-15,0 0 32 0,0 0-32 0,0 0 33 16,0 0-33-16,0 0 32 0,0 0-32 0,0 0 32 16,0 0-32-16,0 0 22 0,0 0-22 0,0 0 22 0,0 0-22 15,0 0 18-15,0 0-18 0,0 0 18 0,0 0-18 16,0 0 27-16,0 0-27 0,0 0 27 0,0 0-27 15,0 0 12-15,0 0-12 0,0 0 13 0,0 0-13 0,0 0 18 16,0 0-18-16,0 0 19 0,0 0-19 16,0 0-51-16,0 0 51 0,0 0-50 0,6 0 50 0,-6 0-56 15,0 0 56-15,3 0-55 0,2 4 55 0,-5-4-52 16,0 0 52-16,5 0-51 0,2 3 51 16,-7-3-46-16,0 0 46 0,9 4-46 0,0-1 46 0,-9-3-29 15,0 0 29-15,12 9-29 0,0-1 29 0,-12-8-17 16,0 0 17-16,14 12-16 0,4 4 16 0,-18-16-19 15,0 0 19-15,17 15-18 0,2 0 18 0,-19-15-4 0,0 0 4 16,18 21-3-16,-4-2 3 0,-14-19-3 0,0 0 3 16,15 24-3-16,3-4 3 0,-18-20-2 0,0 0 2 0,12 23-1 15,-2 1 1-15,-10-24-1 16,0 0 1-16,11 24-1 0,-1-2 1 0,-10-22-1 16,0 0 1-16,12 22-1 0,-5 0 1 0,-7-22-3 0,0 0 3 0,9 21-3 15,0-2 3-15,-4 0-2 0,4-4 2 0,-6-3-2 16,1 0 2-16,-4-12 0 0,0 0 0 15,5 17 0-15,0 5 0 0,-5-22 3 16,0 0-3-16,7 26 4 0,2 3-4 0,-9-29 8 0,0 0-8 0,3 36 8 16,3 4-8-16,-3-8 9 0,-3 2-9 0,0-10 9 15,0-8-9-15,0 1 15 0,0 2-15 0,-3 0 15 16,3 5-15-16,0 0 14 0,3 0-14 0,-3-9 15 16,0-6-15-16,0-9 9 0,0 0-9 15,0 25 9-15,0 11-9 0,0-36 16 0,0 0-16 0,-3 40 17 16,3-1-17-16,-6 1 3 0,3-1-3 0,-1-12 4 0,4-13-4 0,0-14 6 15,0 0-6-15,-8 34 7 0,-1 9-7 16,9-43 7-16,0 0-7 0,-12 40 8 0,3-1-8 16,9-39 7-16,0 0-7 0,-9 46 8 0,1 2-8 15,8-48 15-15,0 0-15 0,-6 46 15 0,3-1-15 16,3-45 8-16,0 0-8 0,-4 43 8 0,8-4-8 0,-4-39 9 16,0 0-9-16,0 31 9 0,3-4-9 15,-3-27 15-15,0 0-15 0,6 24 15 0,-1-3-15 16,-5-21 3-16,0 0-3 0,9 15 4 0,3 1-4 0,-4-4 6 15,5-7-6-15,-8 2 7 0,-2-4-7 0,1 1 7 16,-1-3-7-16,3 3 8 0,-1-4-8 0,2 0 0 0,1 0 0 16,-4 0 1-16,1 0-1 0,0 0 0 15,-1 3 0-15,-1-3 1 0,3 0-1 0,-3 0 0 0,-1-3 0 16,-2 3 0-16,3 0 0 0,-3 0 0 0,0 0 0 0,0 0 0 16,0 0 0-16,0 0 0 0,0 0 0 15,0 0 0-15,0 0 0 0,0 0-1 0,0 0 1 0,0 0 0 16,0 0 0-16,0 0-21 15,0 0 21-15,0 0-21 0,0 0 21 0,0 0-24 0,0 0 24 0,0 0-23 16,0 0 23-16,0 0-15 0,0 0 15 0,0 0-15 16,0 0 15-16,0 0-20 0,-5 3 20 0,5-3-19 15,-3 0 19-15,3 0-24 0,0 0 24 0,0 0-23 16,-4 4 23-16,2 1-14 0,-5 0 14 0,6 2-13 16,-3-4 13-16,-1 1-19 0,1 1 19 0,-4 10-18 15,-1 4 18-15,9-19-9 0,0 0 9 0,-12 29-8 0,0 7 8 16,12-36-17-16,0 0 17 0,-13 41-16 0,5 4 16 15,8-45-15-15,0 0 15 0,-9 46-14 0,0 2 14 16,9-48-4-16,0 0 4 0,-5 55-4 0,5 3 4 16,0-58-14-16,0 0 14 0,-3 65-13 0,-1 5 13 0,4-70-4 15,0 0 4-15,-2 83-3 0,2 7 3 16,0-90-3-16,0 0 3 0,-3 79-2 0,3-5 2 16,0-74 0-16,0 0 0 0,-7 63 0 0,2-3 0 0,5-60 8 15,0 0-8-15,-9 46 9 0,0-15-9 0,9-31 26 16,0 0-26-16,-8 36 26 0,-8-8-26 0,16-28 43 15,0 0-43-15,-11 27 43 0,-4 1-43 16,1-4 39-16,2-4-39 0,3-8 39 0,9-9-39 16,-4 3 16-16,1-3-16 0,1 4 17 0,-1 5-17 0,-3-5 32 0,0 1-32 15,0-3 32-15,6-3-32 0,0-2 41 0,-3 2-41 16,3-2 41-16,0 0-41 0,0 0 0 0,0 0 0 16,0 0 1-16,0 0-1 0,0 0-53 0,0 0 53 0,0 0-52 15,-5-2 52-15,5 2-185 0,0 0 185 0,-4-31-185 16,-1-20 185-16,-6-31-710 0</inkml:trace>
  <inkml:trace contextRef="#ctx0" brushRef="#br0" timeOffset="43154.244">5029 7416 1076 0,'0'0'0'0,"-3"0"0"0,-2 0 0 0,5 0 90 16,2-3-90-16,-2 3 90 0,0 0-90 0,0 0 67 15,0 0-67-15,0 0 68 0,0 0-68 0,0 0 33 16,0 0-33-16,0 0 34 0,0 0-34 0,0 0 13 15,0 0-13-15,0 0 14 0,0 0-14 0,0 0 40 16,0 0-40-16,0 0 41 0,0 0-41 0,0 0 31 16,0 0-31-16,0 0 31 0,0 0-31 0,0 0 33 0,0 0-33 15,0 0 34-15,0 0-34 0,0 0 7 0,0 0-7 16,0 0 8-16,0 0-8 0,0 0 0 16,0 0 0-16,3 10 0 0,2 7 0 0,-5-17-1 0,0 0 1 15,9 38 0-15,1 15 0 0,-10-53-4 16,0 0 4-16,14 65-3 0,-1 12 3 15,-13-77-3-15,0 0 3 0,12 74-3 0,-4-4 3 0,-8-70-2 0,0 0 2 0,14 72-2 16,2 2 2-16,-16-74 0 0,0 0 0 0,9 42 0 16,-1-16 0-16,-8-26-15 15,0 0 15-15,6 22-15 0,1-13 15 0,-7-9-56 0,0 0 56 0,1 7-55 16,3-7 55-16,-4 0-63 0,0 0 63 0,-4-12-63 16,-1-7 63-16,5 19-64 0,0 0 64 0,-9-27-63 15,1-4 63-15,8 31-48 0,0 0 48 0,-18-40-48 16,3-4 48-16,15 44-39 0,0 0 39 0,-18-52-38 0,-3-6 38 15,7 12-5-15,-1 5 5 0,3 13-4 0,6 10 4 16,-2-1 22-16,1 5-22 0,5 2 22 0,-2 5-22 0,4-1 73 16,0-3-73-16,-3 6 73 15,3 2-73-15,-2-1 80 0,-1-1-80 0,3 2 81 16,0-2-81-16,0 5 69 0,0 0-69 0,0-7 70 0,3-4-70 0,-3 11 62 16,0 0-62-16,5-13 62 0,4-3-62 0,-4 1 41 15,6 0-41-15,-3 3 42 0,1-4-42 0,-9 16 29 16,0 0-29-16,14-15 29 0,7-2-29 15,-21 17 24-15,0 0-24 0,24-19 25 0,8 2-25 0,-32 17 15 16,0 0-15-16,33-12 15 0,5 1-15 0,-38 11 35 0,0 0-35 16,33-5 36-16,6 3-36 0,-39 2 5 0,0 0-5 15,29 4 5-15,1 3-5 0,-30-7 5 16,0 0-5-16,26 12 6 0,0 3-6 0,-5-3 3 16,0 4-3-16,-9-4 4 0,0-4-4 0,-12-8 0 0,0 0 0 0,14 16 0 15,-5-1 0-15,-9-15-1 0,0 0 1 16,9 15-1-16,-2-3 1 0,-7-12-1 0,0 0 1 0,0 16-1 15,-4 1 1-15,1 2-17 0,-3 1 17 16,-1-6-16-16,2-5 16 16,5-9-15-16,0 0 15 0,-14 20-15 0,-10 8 15 0,24-28 0 0,0 0 0 0,-17 22 0 15,1-2 0-15,16-20 0 0,0 0 0 0,-14 18 1 16,-4-3-1-16,18-15 4 0,0 0-4 0,-12 12 5 16,4-5-5-16,8-7 14 0,0 0-14 0,-9 7 15 15,5-2-15-15,4-5 22 0,0 0-22 0,-5 3 23 16,2-1-23-16,3-2 22 0,0 0-22 0,0 0 23 15,-4 2-23-15,4-2 15 0,0 0-15 0,0 0 16 16,0 0-16-16,0 0 35 0,0 0-35 0,0 0 36 0,0 0-36 16,0 0 5-16,0 0-5 0,0 0 5 0,0 0-5 0,0 0 11 15,0 0-11-15,0 5 11 0,-2-2-11 0,2-3 9 16,0 0-9-16,9 16 9 0,0 1-9 16,8 5 8-16,4 2-8 0,-3-5 8 0,-4-2-8 15,-14-17 3-15,0 0-3 0,27 22 4 0,3 4-4 0,-30-26 0 16,0 0 0-16,35 27 1 0,3 1-1 0,-38-28-8 15,0 0 8-15,39 31-7 0,-5-1 7 16,-34-30-85-16,0 0 85 0,28 24-85 0,-5-5 85 0,-23-19-220 16,0 0 220-16,12 12-220 0,-8-12 220 0,13 12-1132 15</inkml:trace>
  <inkml:trace contextRef="#ctx0" brushRef="#br0" timeOffset="44425.851">4542 5700 751 0,'0'0'0'0,"5"-7"0"16,11 2 0-16,-16 5 100 0,0 0-100 0,5-4 100 15,0 1-100-15,-5 3-136 0,0 0 136 0,4 0-136 16,-4 0 136-16,0 0-103 0,0 0 103 16,0 0-102-16,0 0 102 0,0 0-89 0,0 0 89 0,0 0-89 15,-4 3 89-15,2 1-140 0</inkml:trace>
  <inkml:trace contextRef="#ctx0" brushRef="#br0" timeOffset="45470.313">4509 5204 169 0,'0'0'0'0,"-4"-5"0"0,-1-2 0 0,5 7 60 16,0 0-60-16,0-5 60 0,-4-1-60 0,4 6 56 0,0 0-56 0,-1-9 57 15,-3 2-57-15,4 7 46 0,0 0-46 0,-3-8 47 16,-3-3-47-16,6 11 54 0,0 0-54 0,-7-8 55 16,2-1-55-16,5 9 60 0,0 0-60 15,-8-8 60-15,-1 1-60 0,9 7 56 0,0 0-56 0,-9-9 57 16,0 2-57-16,9 7 45 0,0 0-45 0,-8-8 46 16,1 1-46-16,7 7 31 0,0 0-31 0,-9-5 31 15,4 1-31-15,5 4 24 0,0 0-24 0,-9-3 25 16,2-2-25-16,7 5 24 0,0 0-24 0,-9-4 25 15,1 1-25-15,8 3 8 0,0 0-8 0,-12-4 9 16,3 1-9-16,9 3 18 0,0 0-18 0,-9-2 18 16,-5-1-18-16,14 3 8 0,0 0-8 0,-12 0 8 15,3 0-8-15,9 0 3 0,0 0-3 0,-12 0 4 16,0 0-4-16,12 0 7 0,0 0-7 0,-14 3 7 0,-2-1-7 16,16-2 7-16,0 0-7 0,-17 7 7 0,3 0-7 15,14-7 0-15,0 0 0 0,-19 8 1 0,1 4-1 16,18-12 7-16,0 0-7 0,-17 12 8 0,-4-1-8 0,21-11 3 15,0 0-3-15,-21 13 3 0,0 3-3 0,21-16 2 16,0 0-2-16,-17 15 2 0,3-3-2 0,2 0 1 16,-1-2-1-16,5-1 2 0,8-9-2 15,-6 3 3-15,3 2-3 0,-2 2 4 0,1 2-4 0,-4 3 2 16,1 3-2-16,1-8 2 0,6-2-2 0,-3 0 10 16,1-1-10-16,-1 3 11 0,-1 1-11 0,-1 3 8 15,-4 1-8-15,6-4 9 0,3-4-9 0,-5-3 15 0,1 3-15 16,1-1 15-16,-3 2-15 0,1 2 23 0,-2 0-23 15,2-2 24-15,5-5-24 0,0 0 7 0,0 0-7 0,-4 7 8 16,-4 2-8-16,8-9 10 16,0 0-10-16,-9 12 10 0,0-4-10 0,9-8 3 0,0 0-3 0,-8 12 4 15,-1 2-4-15,9-14 6 0,0 0-6 0,-12 17 7 16,3 2-7-16,9-19 7 0,0 0-7 0,-12 15 7 16,3 2-7-16,9-17 3 15,0 0-3-15,-9 16 3 0,1-4-3 0,8-12 2 0,0 0-2 16,-4 12 2-16,-1-4-2 0,5-8 5 0,0 0-5 0,-4 11 5 15,1-6-5-15,3-5 2 0,0 0-2 0,-4 10 2 16,3-1-2-16,1-9 10 16,0 0-10-16,-4 8 11 0,1 2-11 0,3-10 3 0,0 0-3 0,-2 12 4 15,-1 0-4-15,3-12 2 0,0 0-2 0,-6 12 3 0,3 4-3 16,3-16 5-16,0 0-5 0,-4 12 5 0,4 0-5 16,0-12 0-16,0 0 0 0,-5 15 1 0,2 1-1 15,3-16 2-15,0 0-2 0,0 24 2 0,0 5-2 0,0-29 1 16,0 0-1-16,3 34 2 0,2 5-2 0,-5-39-1 15,0 0 1-15,13 43-1 0,-1 5 1 0,-12-48 0 16,0 0 0-16,12 52 0 0,-2 2 0 16,-10-54 0-16,0 0 0 15,13 52 0-15,2-1 0 0,-6-5 0 0,1-6 0 0,-3-13 1 0,2-3-1 0,-9-24-9 16,0 0 9-16,12 28-9 0,0 2 9 0,-12-30-130 16,0 0 130-16,20 28-129 0,4-1 129 0,-24-27-151 0,0 0 151 15,30 16-151-15,5-8 151 16,31 13-586-16</inkml:trace>
  <inkml:trace contextRef="#ctx0" brushRef="#br0" timeOffset="45995.695">4195 5264 628 0,'0'0'0'0,"0"0"0"0,3-5 0 0,-3 5 120 15,0 0-120-15,4-7 121 0,-4 2-121 0,0 5 108 16,0 0-108-16,-4-8 109 0,1-4-109 0,3 12 68 0,0 0-68 16,-5-7 69-16,1-5-69 0,4 12 57 15,0 0-57-15,-8-7 58 0,2 2-58 0,6 5 23 0,0 0-23 16,-12-4 24-16,-5-1-24 0,17 5 2 0,0 0-2 15,-18 0 2-15,-1 0-2 0,0 5 7 0,-5-1-7 0,8-1 8 16,7 2-8-16,-5-1 2 0,-3 4-2 0,-8 4 3 16,-6 11-3-16,31-23 1 15,0 0-1-15,-36 24 2 0,-6 5-2 0,42-29 4 16,0 0-4-16,-44 38 4 0,-3 6-4 0,47-44 2 0,0 0-2 0,-45 51 2 16,5 11-2-16,3 5 5 0,6 12-5 0,6-16 5 15,13-5-5-15,12-58 0 0,0 0 0 0,-2 72 0 16,8 11 0-16,-6-83-54 0,0 0 54 0,14 70-53 15,14-10 53-15,12 67-922 0</inkml:trace>
  <inkml:trace contextRef="#ctx0" brushRef="#br0" timeOffset="47154.978">4503 5696 135 0,'0'0'0'0,"6"-3"0"0,2-2 0 16,-1 1 68-16,-7 4-68 0,0 0 68 0,0 0-68 15,0 0 67-15,0 0-67 0,0 0 68 0,0 0-68 16,0 0 55-16,0 0-55 0,0 0 55 0,0 0-55 15,0 0 47-15,0 0-47 0,0 0 47 0,0 0-47 16,0 0 30-16,0 0-30 0,0 0 30 0,0 0-30 0,0 0 8 16,-3 0-8-16,3 0 9 0,0 0-9 0,0 0 29 15,0 0-29-15,0 0 29 0,0 0-29 0,0 0 5 16,0 0-5-16,0 0 5 0,0 0-5 0,0 0 9 16,0 0-9-16,0 0 10 0,-4 4-10 0,4-4 3 15,0 0-3-15,0 0 4 0,0 0-4 0,0 0 6 16,0 0-6-16,0 0 7 0,0 0-7 0,0 0 3 0,0 1-3 15,0-1 3-15,0 0-3 0,0 0 0 0,0 0 0 16,0 0 0-16,0 0 0 0,0 0-8 0,0 0 8 16,0 0-8-16,0 0 8 0,0 0-5 0,0 0 5 0,0 0-4 15,0 0 4-15,0 0-1 0,0 0 1 0,0 0-1 16,0 0 1-16,0 0 0 0,0 0 0 0,0 0 0 16,0 0 0-16,0 0 0 0,0 0 0 0,0 0 0 15,0 0 0-15,0 0-5 0,0 0 5 0,0 0-5 16,0 0 5-16,0 0-1 0,0 0 1 0,0 0-1 15,0 0 1-15,0 0 0 0,0 0 0 0,0 0 0 16,0 0 0-16,0 0 18 0,0 4-18 0,0-4 18 16,0 3-18-16,0-3 45 0,0 0-45 0,0 0 46 15,0 0-46-15,0 0 33 0,0 0-33 0,0 0 34 16,0 0-34-16,0 0 39 0,0 0-39 0,0 0 39 0,0 0-39 16,0 0 25-16,0 0-25 0,0 0 26 0,0 0-26 15,0 0 26-15,0 0-26 0,0 0 26 0,0 0-26 16,0 0 23-16,0 0-23 0,0 0 24 15,0 0-24-15,0 0 4 0,0 0-4 0,0 0 4 0,0 0-4 0,0 0 15 16,0 0-15-16,0 0 15 0,4 4-15 0,-1-3 23 16,-1 1-23-16,1 0 24 0,3-2-24 15,-6 0 21-15,0 0-21 0,12 0 21 0,0-2-21 0,-12 2 25 16,0 0-25-16,24-3 26 0,3-1-26 0,-27 4 44 16,0 0-44-16,38-8 44 0,4-3-44 0,-42 11 50 15,0 0-50-15,47-12 50 0,3 0-50 16,-50 12 20-16,0 0-20 0,56-15 20 0,0-1-20 0,-56 16 33 15,0 0-33-15,63-13 33 0,4-3-33 0,-67 16 18 16,0 0-18-16,86-18 19 0,8-3-19 0,-94 21 27 0,0 0-27 16,84-19 27-16,-3-1-27 15,-81 20 22-15,0 0-22 0,72-16 22 0,-4-3-22 0,-68 19 16 0,0 0-16 0,56-8 17 16,-15-1-17-16,-8 2 27 0,-5-1-27 16,-7 4 27-16,-5 4-27 0,-16 0 37 0,0 0-37 0,12-3 37 15,-1 3-37-15,-11 0 6 16,0 0-6-16,7 0 7 0,-6 0-7 0,-1 0-42 0,0-4 42 0,-1 3-41 15,-6 1 41-15,7 0-82 0,0 0 82 0,-23 0-82 16,-14 0 82-16,37 0-147 0,0 0 147 0,-35 0-146 16,-8-4 146-16,-34 4-972 0</inkml:trace>
  <inkml:trace contextRef="#ctx0" brushRef="#br0" timeOffset="47889.644">4937 5744 628 0,'0'0'0'0,"4"-5"0"15,4-4 0-15,-4 6 59 0,-2 3-59 0,-2 0 59 16,7-3-59-16,-7 3 44 0,1 3-44 0,-1-3 45 16,0 0-45-16,0 0 22 0,0 0-22 0,0 0 22 0,0 0-22 15,0 0 26-15,0 0-26 0,0 0 26 0,0 0-26 16,0 0 37-16,0 0-37 0,0 0 37 0,0 0-37 15,0 0 37-15,0 0-37 0,0 0 38 0,0 0-38 0,0 0 39 16,0-3-39-16,0 3 40 0,0-4-40 0,0 4 26 16,-1-5-26-16,1 5 26 0,0 0-26 0,0 0 27 15,0 0-27-15,0 0 27 0,0 0-27 0,0 0 14 16,0 0-14-16,0 0 15 0,0 0-15 0,0 0 18 16,0 0-18-16,0 0 19 0,0 0-19 0,0 0 15 15,0 0-15-15,0 0 15 0,0 0-15 0,0 0 16 16,0 0-16-16,0 0 17 0,0 0-17 0,0 0-95 15,0 0 95-15,0 0-95 0,0 0 95 0,0 0-82 16,0 0 82-16,0 0-82 0,0 0 82 0,0 0-78 0,0 0 78 16,0 0-78-16,0 0 78 0,0 0-55 0,0-3 55 15,0 3-55-15,0-4 55 0,0 4-35 0,0-3 35 16,0 3-34-16,0 0 34 0,0 0-9 0,0 0 9 0,0 0-8 16,0 0 8-16,0 0-29 0,0 0 29 0,0 0-29 15,0 0 29-15,0 0-18 0,0 0 18 0,0 0-18 16,0 0 18-16,0 0-35 0,0 0 35 0,0 0-35 15,0 0 35-15,0 0-53 0,0 0 53 0,0 0-53 16,0 0 53-16,0 0-241 0</inkml:trace>
  <inkml:trace contextRef="#ctx0" brushRef="#br0" timeOffset="48421.968">4589 5811 158 0,'0'0'0'0,"12"-5"0"16,5-2 0-16,-17 7 42 15,0 0-42-15,9-5 42 0,-5 1-42 0,-4 4 35 0,0 0-35 16,5 0 35-16,-5 0-35 0,0 0 17 0,0 0-17 0,0 0 17 16,0 0-17-16,0 0 13 0,0 0-13 0,0 0 13 15,-5 4-13-15,5-4 9 0,0 0-9 0,0 0 10 16,-4 2-10-16,4-2 8 0,0 0-8 0,0 0 8 16,-3 0-8-16,3 0 44 0,0 0-44 0,0 0 44 15,-2 0-44-15,2 0 42 0,0 0-42 0,0 0 42 16,-4 3-42-16,4-3 10 0,0 0-10 0,0 0 10 15,-3 3-10-15,3-3-96 0,0 0 96 0,0 0-95 0,3-8 95 0,-3 8-77 16,0 0 77-16,4-16-76 0,1-8 76 16,0-15-113-16</inkml:trace>
  <inkml:trace contextRef="#ctx0" brushRef="#br0" timeOffset="49011.326">4955 5751 561 0,'0'0'0'0,"-6"-3"0"0,-1-6 0 0,6 6 63 0,2 3-63 0,-1 0 63 15,7 0-63-15,-3 0 2 0,-2 3-2 0,1-3 2 16,1 0-2-16,-4 0 0 0,0 0 0 0,0 0 0 15,0 0 0-15,0 0 0 0,0 0 0 0,0 0 0 16,0 0 0-16,0 0 13 0,0 0-13 0,0 0 13 16,0 0-13-16,0 0 40 0,0 0-40 0,0 0 40 15,0 0-40-15,0 0 49 0,0 0-49 0,0 0 49 16,0 0-49-16,0 0 29 0,0 0-29 0,0 0 29 16,0 0-29-16,0 0 18 0,0 0-18 0,0 0 18 15,0 0-18-15,0 0 29 0,0 0-29 0,0 0 29 16,0 0-29-16,0 0 5 0,0 0-5 0,0 0 6 0,0 0-6 15,0 0 5-15,-4 0-5 0,4 0 5 0,0 0-5 16,0 0 7-16,0 0-7 0,0 0 7 16,0 0-7-16,0 0 3 0,0 0-3 0,0 0 3 0,0 0-3 15,0 0 1-15,0 0-1 0,0 0 2 0,0 0-2 0,0 0 0 16,0 0 0-16,0 0 0 0,0 3 0 0,0 3 0 16,0 2 0-16,4-1 0 0,-4-2 0 0,1 2 0 15,3 2 0-15,-1 1 1 0,-1-5-1 0,-2-5 7 16,0 0-7-16,7 19 8 0,2 5-8 15,-9-24 15-15,0 0-15 0,17 34 16 0,1 11-16 16,-18-45 15-16,0 0-15 0,27 44 16 0,5 9-16 0,-32-53 26 0,0 0-26 16,36 52 26-16,4 2-26 0,-1-9 12 0,-3-2-12 15,-4-7 13-15,-4-5-13 0,-28-31 35 16,0 0-35-16,31 27 36 0,5 0-36 0,-36-27 11 16,0 0-11-16,41 24 11 0,7-5-11 0,-48-19 20 0,0 0-20 0,53 12 20 15,1-7-20-15,-54-5-9 0,0 0 9 16,48 0-9-16,3-5 9 0,-51 5-180 0,0 0 180 0,45-12-179 15,-1-12 179-15,-44 24-95 16,0 0 95-16,85-34-552 0,-170 68 552 0</inkml:trace>
  <inkml:trace contextRef="#ctx0" brushRef="#br0" timeOffset="49551.214">6002 6169 1345 0,'0'0'0'0,"-7"-19"0"0,1-10 0 0,6 29 5 16,0 0-5-16,0-9 5 0,4 15-5 0,-4-6 0 15,0 0 0-15,2 3 1 0,1 4-1 0,-3-7-25 16,0 0 25-16,4 10-24 0,1 2 24 0,-5-12-71 15,0 0 71-15,7 22-70 0,1 2 70 0,-8-24-37 16,0 0 37-16,14 31-36 0,-1 5 36 0,-13-36 0 16,0 0 0-16,14 40 0 0,1-1 0 0,-15-39 27 15,0 0-27-15,14 34 27 0,-2-1-27 0,-12-33 44 16,0 0-44-16,13 27 44 0,-5-8-44 0,-8-19 52 0,0 0-52 16,5 15 52-16,2-3-52 0,-7-12 71 0,0 0-71 15,4 9 72-15,1-4-72 16,-5-5 70-16,0 0-70 0,4 0 71 0,-3-2-71 15,-1 2 72-15,0 0-72 0,0-13 72 0,0-4-72 0,0 17 66 0,0 0-66 0,-1-23 67 16,-6-6-67-16,1 5 43 0,-1-1-43 0,2 4 43 16,0 0-43-16,5 21 31 0,0 0-31 15,-7-22 31-15,2 2-31 0,5 20 44 0,0 0-44 16,-9-23 44-16,2 6-44 0,7 17 39 0,0 0-39 0,-5-15 40 16,1 6-40-16,4 9 16 0,0 0-16 15,-1-8 17-15,1 4-17 0,0 4 3 0,0 0-3 0,8-7 3 16,1-1-3-16,9 4 0 15,-1 1 0-15,4-2 0 0,0-4 0 0,0 6-3 0,0-4 3 16,-7 2-3-16,-6 1 3 0,4 1-15 0,-3 0 15 0,0 1-14 16,-6-2 14-16,1 4-84 0,1 0 84 0,-1 0-83 0,-4-3 83 15,0 3-175-15,0 0 175 0,0 0-174 0,-7 0 174 16,1-3-1174-16</inkml:trace>
  <inkml:trace contextRef="#ctx0" brushRef="#br0" timeOffset="49744.147">6676 6212 673 0,'0'0'0'0,"2"-12"0"0,1-9 0 0,2-10-445 0</inkml:trace>
  <inkml:trace contextRef="#ctx0" brushRef="#br0" timeOffset="51973.761">3073 8620 1110 0,'0'0'0'0,"0"0"-58"0,0 0 58 0,0 0-57 0,0 0 57 16,0 0 32-16,0 0-32 0,0 0 32 0,0 0-32 0,0 0 39 15,0 0-39-15,0 0 40 0,0 0-40 0,0 0 22 16,0 0-22-16,0 0 22 0,0 0-22 0,0 0 54 16,0 0-54-16,0 0 55 0,0 0-55 0,0 0 43 15,0 0-43-15,0 0 44 0,-16-3-44 0,16 3 29 16,0 0-29-16,-14-2 29 0,2 1-29 0,12 1 17 16,0 0-17-16,-15 0 17 0,4 0-17 0,11 0 1 15,0 0-1-15,-12 0 2 0,0 1-2 0,12-1 11 16,0 0-11-16,-9 2 11 0,0 1-11 0,9-3 0 0,0 0 0 15,-8 6 1-15,-1 0-1 0,9-6 0 0,0 0 0 0,-12 6 0 16,3 4 0-16,9-10-2 0,0 0 2 0,-12 8-2 16,3 4 2-16,9-12-13 0,0 0 13 0,-9 16-12 15,1 3 12-15,8-19-4 0,0 0 4 0,-13 24-3 16,1 3 3-16,12-27-7 0,0 0 7 0,-5 31-7 16,2 5 7-16,3-36-3 15,0 0 3-15,3 39-3 0,2 4 3 0,-5-43-11 0,0 0 11 0,9 48-11 16,3 7 11-16,-12-55-4 0,0 0 4 0,12 56-3 15,1 6 3-15,-13-62-1 0,0 0 1 0,14 62 0 16,1 1 0-16,-15-63 0 0,0 0 0 0,21 76 0 16,2 2 0-16,-23-78 3 0,0 0-3 0,29 64 3 15,4-9-3-15,-33-55 43 0,0 0-43 0,35 29 43 16,0-16-43-16,-35-13 30 0,0 0-30 0,49 2 30 16,10-14-30-16,-59 12 45 0,0 0-45 0,73-24 45 15,16-12-45-15,-28 9 52 0,-16-1-52 0,-11 11 52 0,-17 5-52 0,4 2 37 16,-7 1-37-16,-2 3 38 0,0 0-38 0,-3-2 35 15,0 1-35-15,-4 4 35 0,-2-4-35 16,1 2 33-16,-2 1-33 0,1-1 33 0,1-2-33 16,-3 2 22-16,3 2-22 0,-4-4 22 0,0-2-22 0,0-3-3 15,0-3 3-15,-4-6-3 0,3 2 3 0,1 19-86 16,0 0 86-16,0-34-85 0,-4-5 85 0,4 39-170 16,0 0 170-16,-5-38-170 0,1-1 170 0,4 39-135 15,0 0 135-15,-12-35-135 0,0 3 135 0,-11-35-825 0</inkml:trace>
  <inkml:trace contextRef="#ctx0" brushRef="#br0" timeOffset="52369.197">3388 9074 617 0,'0'0'0'0,"7"-1"0"0,2-3 0 0,-9 4 35 0,0 0-35 0,-9 16 35 16,-15 6-35-16,24-22 15 0,0 0-15 0,-17 21 16 16,-1-3-16-16,18-18 32 0,0 0-32 0,-19 18 32 15,5-1-32-15,14-17 38 0,0 0-38 0,-12 12 39 16,3-2-39-16,9-10 76 0,0 0-76 0,-9 7 76 15,6-2-76-15,3-5 99 0,0 0-99 0,-2 3 100 16,-1-3-100-16,3 0 102 0,0 0-102 0,-6 0 102 16,0 0-102-16,6 0 65 0,0 0-65 0,-6-7 65 15,3-1-65-15,3 8 51 0,0 0-51 0,0-15 52 16,0-4-52-16,0 19 49 0,0 0-49 0,3-17 50 16,6-6-50-16,-9 23 36 0,0 0-36 0,5-17 36 0,2-5-36 15,-7 22 39-15,0 0-39 0,14-17 40 0,2-2-40 16,-16 19 16-16,0 0-16 0,19-17 17 0,5 1-17 15,-3-3 30-15,0 2-30 0,-3 4 30 0,3 2-30 16,-4 1 6-16,-1-5-6 0,-2 6 6 0,-2 2-6 16,0 2 26-16,-2 2-26 0,-1-1 26 0,-2 1-26 15,2 3-2-15,-4 2 2 0,2-1-2 0,-2 3 2 16,4-1 0-16,3 6 0 0,-3 3 0 0,3 7 0 16,-12-19-10-16,0 0 10 0,17 30-10 0,4 15 10 0,-21-45-63 15,0 0 63-15,26 43-62 0,4 5 62 0,-30-48-103 16,0 0 103-16,30 31-102 0,3-16 102 0,28 28-1190 0</inkml:trace>
  <inkml:trace contextRef="#ctx0" brushRef="#br0" timeOffset="53602.082">6580 8608 214 0,'0'0'0'0,"0"9"0"16,-2 6 0-16,2-15 109 0,0 0-109 0,0 6 110 15,-3-3-110-15,3-3 119 0,0 0-119 0,0 3 120 16,-4-3-120-16,4 0 127 0,0 0-127 0,0 0 128 16,-3 0-128-16,3 0 111 0,0 0-111 0,0 0 112 15,0 0-112-15,0 0 96 0,0 0-96 0,0 0 97 16,0 0-97-16,0 0 80 0,0 0-80 0,0 0 80 0,-2 4-80 15,2-4 58-15,0 0-58 0,0 0 59 0,0 3-59 16,0-3 47-16,0 0-47 0,5 5 47 0,2 4-47 16,-7-9 6-16,0 0-6 0,18 14 7 0,4 6-7 0,3-3 6 15,1 6-6-15,3-4 6 0,1 1-6 16,-30-20 8-16,0 0-8 0,38 22 8 0,8 1-8 0,-46-23 0 16,0 0 0-16,47 18 1 15,8 1-1-15,-8-7 6 0,-1 0-6 0,-11-1 6 0,-9-1-6 16,-2 0 0-16,-3-5 0 0,-4 2 1 0,-8 0-1 0,3-2 0 15,-3-1 0-15,0 1 1 0,-6-2-1 0,-1 2 6 0,2-1-6 16,-1 3 7-16,2-6-7 0,-5-1 13 16,0 0-13-16,4 7 14 0,-4 0-14 0,0-7 34 0,0 0-34 15,-4 24 34-15,-1 8-34 0,5-32 35 0,0 0-35 16,-16 40 35-16,-5 10-35 0,21-50 0 0,0 0 0 0,-31 48 0 16,-11-1 0-16,42-47-88 0,0 0 88 15,-50 54-87-15,-6 0 87 0,56-54-97 16,0 0 97-16,-110 108-1151 0,220-216 1151 0</inkml:trace>
  <inkml:trace contextRef="#ctx0" brushRef="#br0" timeOffset="56345.969">15853 5511 191 0,'0'0'0'0,"-8"-3"0"16,-5-6 0-16,13 9 46 0,0 0-46 15,0 0 46-15,7 0-46 0,-7 0 93 0,0 0-93 0,6 4 94 16,0-3-94-16,-6-1 120 0,0 0-120 0,2 4 121 16,2-4-121-16,-4 0 96 0,0 0-96 0,0 0 96 15,0 0-96-15,0 0 88 0,0 0-88 0,-2-4 88 16,-2-1-88-16,4 5 84 0,0 0-84 0,-8-8 84 16,-3-3-84-16,-4-1 52 0,-1-3-52 0,-1 3 52 15,1 3-52-15,-3-6 27 0,-4-1-27 0,4 5 27 16,-2 2-27-16,21 9 27 0,0 0-27 15,-35-15 27-15,-7-1-27 0,4-3 38 16,0 2-38-16,8 5 38 0,9 2-38 0,-8 1 31 0,1-3-31 0,2 0 31 0,3 0-31 16,23 12 33-16,0 0-33 0,-40-20 33 0,-5-3-33 15,45 23 7-15,0 0-7 0,-54-23 8 16,-13 0-8-16,67 23 12 0,0 0-12 0,-83-25 12 0,-17-3-12 16,100 28 15-16,0 0-15 0,-94-19 16 0,-3 0-16 0,97 19 1 15,0 0-1-15,-94-8 1 0,-4 1-1 16,98 7 8-16,0 0-8 0,-85-2 8 0,5 2-8 15,80 0 0-15,0 0 0 0,-84 4 1 0,2 1-1 0,82-5 0 16,0 0 0-16,-83 12 1 0,1 0-1 0,82-12 0 16,0 0 0-16,-77 15 1 0,0-3-1 0,77-12-1 15,0 0 1-15,-75 16 0 0,2-4 0 0,73-12 1 16,0 0-1-16,-71 8 2 0,-1 3-2 0,72-11 5 0,0 0-5 16,-69 12 6-16,1 0-6 0,68-12 8 0,0 0-8 0,-72 15 8 15,-1 0-8-15,73-15 15 0,0 0-15 0,-71 16 15 16,3 1-15-16,9-2 1 0,6 1-1 15,32-13 1-15,23-3-1 0,-7 5 8 0,-4-5-8 0,-20 11 8 16,-18 6-8-16,47-17 0 0,0 0 0 0,-51 19 1 16,-8 1-1-16,59-20-2 0,0 0 2 0,-56 24-1 15,-3 2 1-15,59-26 0 0,0 0 0 16,-51 24 1-16,6-4-1 0,45-20 0 16,0 0 0-16,-44 24 0 0,1 4 0 0,43-28-1 0,0 0 1 0,-37 22 0 15,4 2 0-15,33-24 0 0,0 0 0 0,-36 27 0 16,-1 3 0-16,37-30 0 0,0 0 0 15,-30 25 0-15,4-1 0 0,26-24 0 16,0 0 0-16,-26 28 1 0,-2 4-1 0,28-32 0 0,0 0 0 0,-22 28 0 16,4-4 0-16,1-4 0 0,5 2 0 0,1-10 0 0,6-6 0 15,5-6-2-15,0 0 2 0,-9 22-2 0,1 2 2 16,8-24-6-16,0 0 6 0,-6 24-5 0,-2 0 5 16,8-24-1-16,0 0 1 0,-4 27 0 0,1 4 0 0,3-31-3 15,0 0 3-15,-2 27-3 0,2 4 3 0,0-3-2 16,0 2 2-16,2-7-1 0,1-8 1 15,-1 4 0-15,1 0 0 0,1-2 0 0,1-2 0 16,2 4 0-16,-2 2 0 0,0-1 0 0,-1-1 0 0,-4-19 1 16,0 0-1-16,9 31 2 0,3 8-2 0,-12-39 1 15,0 0-1-15,12 36 2 0,9 4-2 0,-21-40 9 16,0 0-9-16,19 37 9 0,4-1-9 16,-23-36 23-16,0 0-23 0,26 36 24 0,5-5-24 15,-3-5 7-15,-2 0-7 0,-1-2 7 0,1-5-7 0,-5 1 10 0,0 1-10 16,-4-6 10-16,-7-5-10 0,-10-10 8 0,0 0-8 0,25 21 9 15,8 3-9-15,-33-24 8 16,0 0-8-16,35 24 8 0,8 7-8 0,-43-31 23 16,0 0-23-16,49 27 24 0,3 1-24 0,-52-28 12 0,0 0-12 0,54 27 13 15,2-7-13-15,-9-1 18 0,0-3-18 0,-2-1 18 16,-4-1-18-16,-41-14 8 0,0 0-8 0,54 14 9 16,8-1-9-16,8 3 16 0,7-4-16 15,-20-2 17-15,-10-1-17 0,-47-9 14 0,0 0-14 0,77 12 15 16,20 0-15-16,-20-4 25 0,-2 2-25 0,-11-1 26 15,-4-1-26-15,-60-8 12 0,0 0-12 0,80 4 13 0,16-4-13 16,-13 3 10-16,-6-3-10 0,-9 0 11 0,-4-3-11 16,-64 3 1-16,0 0-1 15,86-9 2-15,9-3-2 0,-9 2 1 0,-6 2-1 16,-10-4 1-16,-11 1-1 0,-59 11 3 0,0 0-3 0,89-13 3 0,15-6-3 16,-104 19 1-16,0 0-1 0,98-21 2 15,1 2-2-15,-99 19 1 0,0 0-1 16,105-20 2-16,1-4-2 0,-106 24 9 0,0 0-9 0,99-29 9 0,-3-4-9 15,-96 33 0-15,0 0 0 0,98-36 1 0,-6-7-1 0,-92 43 3 16,0 0-3-16,90-46 4 0,-1 1-4 0,-26 6 5 16,-11 7-5-1,-13 2 6-15,-10 3-6 0,-29 27 13 16,0 0-13-16,30-26 14 0,-9 1-14 0,-21 25 23 0,0 0-23 0,21-30 24 0,-4 0-24 0,-17 30 13 0,0 0-13 16,12-31 14-16,-1-2-14 0,-11 33 28 0,0 0-28 15,8-34 28-15,3 1-28 16,-11 33 19-16,0 0-19 0,0-39 20 0,0-7-20 15,0 46 26-15,0 0-26 0,-12-52 26 0,-4-8-26 0,16 60 3 0,0 0-3 0,-26-82 4 16,-7-19-4-16,3 22-1 0,-1 11 1 16,10 4-1-16,0 13 1 0,21 51-41 0,0 0 41 15,-30-62-41-15,-3-4 41 0,33 66-44 0,0 0 44 0,-40-64-43 16,-10-3 43-16,4 16-114 0,-1 8 114 0,13 12-114 16,7 14 114-16,27 17-281 0,0 0 281 0,-66-27-280 15,-19-4 280-15,-65-29-1052 0</inkml:trace>
  <inkml:trace contextRef="#ctx0" brushRef="#br0" timeOffset="58126.083">14613 6039 169 0,'0'0'0'0,"0"0"0"0,3-7 0 0,-3 7 37 0,0 0-37 15,6-2 38-15,1-5-38 0,-7 7 74 0,0 0-74 0,5-3 74 16,3-2-74-16,-8 5 87 0,0 0-87 16,4-4 88-16,-2 1-88 0,-2 3 98 0,0 0-98 0,1-3 98 15,1 1-98-15,-2 2 69 0,0 0-69 0,0 0 69 16,4-4-69-16,-4 4 63 0,0 0-63 0,0-5 63 16,0 2-63-16,0 3 58 0,0 0-58 0,-4-4 58 15,2 1-58-15,2 3 45 0,0 0-45 0,-1-3 45 16,-1 1-45-16,2 2 30 0,0 0-30 0,-4-4 30 15,1 1-30-15,3 3 39 0,0 0-39 0,-5-5 40 16,0-2-40-16,5 7 14 0,0 0-14 0,-9-9 15 16,2 3-15-16,7 6 21 0,0 0-21 0,-14-9 21 0,2-3-21 15,12 12 39-15,0 0-39 0,-18-9 39 16,3-1-39-16,15 10 6 0,0 0-6 0,-18-8 6 0,-3 1-6 16,21 7 19-16,0 0-19 0,-22-5 20 0,2 1-20 15,20 4 15-15,0 0-15 0,-20-7 15 0,-3 2-15 16,2 2 9-16,-2-2-9 0,8 1 9 0,2 1-9 0,13 3 9 15,0 0-9 1,-20-4 10-16,-7 1-10 0,27 3 8 0,0 0-8 0,-26-2 8 0,0-1-8 0,26 3 3 16,0 0-3-16,-29 0 4 0,-3-5-4 0,1 3 19 15,1 2-19-15,9 0 20 0,13-2-20 0,-10 2 3 16,6 2-3-16,-5 0 3 0,-4-1-3 0,0 3 2 16,-5-4-2-16,10 3 3 0,7-3-3 0,-5 0 18 15,2 0-18-15,-2 0 19 0,7 0-19 0,-8 0 7 16,-1 0-7-16,5 0 7 0,6 0-7 0,5 0 16 15,0 0-16-15,-14 0 17 0,-5 2-17 0,19-2 3 0,0 0-3 16,-14 2 4-16,-2-2-4 0,16 0 0 0,0 0 0 16,-13 1 1-16,0 3-1 0,13-4 2 0,0 0-2 15,-15 3 2-15,-5 2-2 0,20-5-1 0,0 0 1 0,-17 7 0 16,1-2 0-16,16-5 0 0,0 0 0 0,-15 7 0 16,1 2 0-16,14-9-1 0,0 0 1 0,-16 10-1 15,2-1 1-15,14-9-4 0,0 0 4 0,-9 6-4 16,1 3 4-16,8-9-1 0,0 0 1 0,-12 9 0 15,3-3 0-15,9-6-2 0,0 0 2 0,-9 9-2 16,0 3 2-16,9-12-2 0,0 0 2 0,-8 12-1 16,-1-2 1-16,9-10-5 0,0 0 5 0,-9 14-4 15,2 1 4-15,-1 1-7 0,-1 3 7 0,4-7-6 16,5-7 6-16,-4 5-8 0,-3 2 8 0,5-7-7 0,2-1 7 16,-3 1-4-16,1-2 4 0,1 4-3 0,-1 2 3 15,-2 3 0-15,1 3 0 0,1-6 1 0,2-3-1 0,0 0 3 16,0 0-3-16,0 0 3 0,0 0-3 15,0-2 7-15,0 1-7 0,0 2 8 16,5-2-8-16,-5 2 23 0,4 1-23 0,-2-1 24 0,1 0-24 16,0 2 2-16,1-4-2 0,1 2 2 0,-5-4-2 0,4 2 22 15,1 2-22-15,0-2 22 16,2 2-22-16,2 2 2 0,0 3-2 0,-1-6 3 16,-3 0-3-16,-5-6 6 0,0 0-6 0,16 10 7 0,0 0-7 0,-16-10 23 15,0 0-23-15,22 14 24 0,5-2-24 0,-27-12 6 0,0 0-6 16,27 12 6-16,5-5-6 0,-32-7 34 15,0 0-34-15,33 8 34 0,0-4-34 0,-33-4 18 16,0 0-18-16,35 8 18 0,3-4-18 0,-38-4 10 0,0 0-10 16,32 8 11-16,1-1-11 0,-33-7 18 0,0 0-18 0,34 9 19 15,7-4-19-15,-41-5 3 16,0 0-3-16,40 7 4 0,5-7-4 0,-45 0 2 0,0 0-2 16,47 1 3-16,0-2-3 0,-47 1 10 0,0 0-10 15,51-4 11-15,-1-3-11 0,-50 7 8 0,0 0-8 0,47-10 8 16,-2 0-8-16,-45 10 8 0,0 0-8 0,47-12 9 15,0-4-9-15,-47 16 8 0,0 0-8 16,49-12 8-16,0-3-8 0,-49 15 3 0,0 0-3 16,47-12 4-16,0 0-4 0,-47 12 6 0,0 0-6 0,44-15 6 15,-3-1-6-15,-6 1 13 0,-5 1-13 0,-6 0 13 16,-3 6-13-16,-21 8 3 0,0 0-3 0,26-14 4 16,2-1-4-16,-28 15 32 0,0 0-32 0,30-19 32 15,-1-3-32-15,-29 22 15 0,0 0-15 0,32-21 15 0,-6 0-15 16,-26 21 19-16,0 0-19 0,24-18 20 0,-6-1-20 0,-18 19 34 15,0 0-34-15,12-14 35 0,-2 0-35 16,-10 14 28-16,0 0-28 0,7-10 28 0,-3 0-28 0,-4 10 23 16,0 0-23-16,0-9 24 0,-4-1-24 0,4 10 10 15,0 0-10-15,-12-14 10 0,-5-1-10 16,17 15 11-16,0 0-11 0,-25-19 11 0,-6-2-11 0,31 21 3 16,0 0-3-16,-35-24 4 0,-5-3-4 15,5 3-11-15,2 2 11 0,-2 1-11 0,-3-3 11 0,38 24-64 16,0 0 64-16,-59-27-64 0,-13-7 64 0,72 34-194 15,0 0 194-15,-109-36-194 0,-29-11 194 0,-113-35-1430 16</inkml:trace>
  <inkml:trace contextRef="#ctx0" brushRef="#br0" timeOffset="59142.774">13393 6184 651 0,'0'0'0'0,"2"-8"0"0,2-4 0 0,-3 5 89 15,1 7-89-15,-2 0 89 0,0 0-89 0,0 0 58 16,0 3-58-16,0-3 58 0,0 0-58 0,0 0 55 15,0 0-55-15,0 0 55 0,0 0-55 0,0 0 76 0,0 0-76 16,0 0 77-16,0 0-77 0,0 0 64 16,-2-3-64-16,2 0 64 0,0-3-64 0,0 0 55 0,0 0-55 15,0-4 55-15,-1 2-55 0,1 8 63 0,0 0-63 16,0-9 63-16,-4-3-63 0,4 12 73 0,0 0-73 0,-3-12 74 16,1 0-74-16,2 12 54 0,0 0-54 15,-9-15 55-15,-3-8-55 0,12 23 46 0,0 0-46 0,-17-24 47 16,-4-3-47-16,21 27 43 0,0 0-43 0,-25-27 43 15,-1-1-43-15,0 8 26 0,-2-1-26 0,7 6 26 16,4 1-26-16,-2 2 18 0,-2 2-18 16,3 3 18-16,6-3-18 0,-5 1 10 0,1 0-10 0,4 1 10 15,3 1-10-15,-5-2 10 0,2 1-10 0,3 4 10 16,1 1-10-16,-3-4 15 0,1 2-15 16,1 2 15-16,5-3-15 0,4 6 1 0,0 0-1 0,-17-3 1 15,-7-6-1-15,24 9-2 0,0 0 2 0,-26-3-1 16,-4-4 1-16,30 7-75 0,0 0 75 0,-44 4-74 15,-6 1 74-15,50-5-218 0,0 0 218 0,-51 15-218 16,-4 9 218-16,55-24-138 0,0 0 138 0,-107 40-932 0,214-80 932 16</inkml:trace>
  <inkml:trace contextRef="#ctx0" brushRef="#br0" timeOffset="59843.149">13951 5888 247 0,'0'0'0'0,"5"-7"0"0,2-8 0 0,-7 15 102 16,0 0-102-16,5-5 102 0,-1 6-102 0,-4-1 153 15,0 0-153-15,0 0 154 0,3 4-154 0,-3-4 162 16,0 0-162-16,0 0 162 0,-3 3-162 0,-1-3 121 16,-1-3-121-16,0-2 122 0,-2-2-122 0,2-5 91 15,-6-4-91-15,6-1 92 0,0-2-92 0,1 4 80 16,-1 0-80-16,-2-4 80 0,2-2-80 0,5 21 73 0,0 0-73 0,-4-27 74 16,1-4-74-16,3 31 72 0,0 0-72 0,0-36 72 15,3-3-72-15,-3 39 50 16,0 0-50-16,9-43 50 0,3-2-50 0,0 6 15 0,6-1-15 0,-1 6 15 15,4 5-15-15,-3 5 14 0,-1 5-14 0,4 0 15 16,3 2-15-16,-24 17 3 0,0 0-3 0,30-19 4 16,3 0-4-16,-33 19 0 15,0 0 0-15,37-17 1 0,1-2-1 0,-38 19-13 0,0 0 13 0,33-12-13 16,0 1 13-16,-33 11-64 0,0 0 64 0,23-7-63 16,-2 2 63-16,-21 5-115 0,0 0 115 0,10-4-115 15,-8 4 115-15,10-7-1219 0</inkml:trace>
  <inkml:trace contextRef="#ctx0" brushRef="#br0" timeOffset="60419.952">14658 6027 830 0,'0'0'0'0,"0"-7"0"16,2-2 0-16,-2 9 80 0,0 0-80 0,0-5 81 16,3 2-81-16,-3 3 64 0,0 0-64 0,0 0 65 15,0-4-65-15,0 4 102 0,0 0-102 0,0-6 102 16,0-5-102-16,0 11 73 0,0 0-73 0,0-19 74 0,2-5-74 15,-2 24 73-15,0 0-73 0,11-34 74 0,-1-5-74 16,6-1 52-16,5 1-52 0,-4 3 52 0,0 0-52 16,-17 36 34-16,0 0-34 0,21-41 34 0,4 0-34 0,-25 41 15 15,0 0-15-15,31-43 16 0,7-5-16 16,-38 48 11-16,0 0-11 0,47-43 11 16,11 4-11-16,-8 3 17 0,3 5-17 0,-8 9 17 15,-5 8-17-15,-3-1 1 0,-2 4-1 0,-6 3 1 0,-3 3-1 0,0 1 0 16,2 1 0-16,-9-1 1 0,-3 4-1 0,-16 0-2 15,0 0 2-15,21 4-1 0,0-1 1 0,-21-3-42 16,0 0 42-16,17 4-42 0,-1 1 42 16,-16-5-93-16,0 0 93 0,10 15-92 0,-3 1 92 0,-7-16-203 15,0 0 203-15,-12 27-203 0,-9 9 203 0,-8 27-791 16</inkml:trace>
  <inkml:trace contextRef="#ctx0" brushRef="#br0" timeOffset="61018.423">15038 6224 393 0,'0'0'0'0,"3"-7"0"0,1-3 0 0,-4 10 39 16,0 0-39-16,3-4 39 0,-1-3-39 0,-2 7 52 15,0 0-52-15,0 0 52 0,4-3-52 0,-4 3 51 16,0 0-51-16,0 0 52 0,0 0-52 0,0 0 78 16,0 0-78-16,0 0 79 0,-6-2-79 0,6 2 83 0,0 0-83 15,-1-3 83-15,1-1-83 16,0 4 64-16,0 0-64 0,0-5 65 0,0 2-65 0,0 3 44 0,0 0-44 16,1-4 45-16,5 4-45 0,-6 0 37 0,0 0-37 0,5-3 37 15,7 0-37-15,-12 3 15 16,0 0-15-16,17-2 15 0,8 2-15 0,1 0 36 15,4 3-36-15,-8-1 37 0,3 1-37 0,-1 1 5 0,2-2-5 16,-1 1 6-16,1 4-6 0,-26-7 11 0,0 0-11 0,38 8 11 16,4 8-11-16,-42-16 16 0,0 0-16 0,50 24 17 15,6 7-17-15,-56-31 7 0,0 0-7 0,52 36 8 16,2 6-8-16,-54-42 9 0,0 0-9 0,58 59 9 16,1 13-9-16,-22-24 1 0,-13-11-1 0,-5-4 1 15,-3-13-1-15,-6 6-2 0,1-2 2 0,-6 0-1 16,2-2 1-16,-7-22-6 0,0 0 6 0,5 26-6 15,-1 0 6-15,-4-26-67 0,0 0 67 0,1 20-67 16,3-3 67-16,-4-17-176 0,0 0 176 0,0 12-176 16,0-1 176-16,0 8-643 0</inkml:trace>
  <inkml:trace contextRef="#ctx0" brushRef="#br0" timeOffset="61688.488">14599 6464 595 0,'0'0'0'0,"5"0"0"15,0-4 0-15,-5 4 49 0,0 0-49 0,4-2 50 16,-1 1-50-16,-3 1 52 0,0 0-52 0,0 0 53 0,2-2-53 16,-2 2 38-16,0 0-38 0,0 0 38 0,0 0-38 15,0 0 44-15,0 0-44 0,0 0 45 0,0 0-45 16,0 0 45-16,0 0-45 0,0 0 46 16,0 0-46-16,0 0 36 0,0 0-36 0,0 0 37 0,2 3-37 0,-2-3 35 15,0 0-35-15,5 2 35 0,-1 2-35 0,-4-4 32 16,0 0-32-16,6 0 33 0,1 3-33 0,-7-3 13 15,0 0-13-15,7 0 14 0,0 3-14 0,-7-3 42 16,0 0-42-16,7 6 43 0,-3-6-43 0,-4 0 21 16,0 0-21-16,5 3 21 0,-1 0-21 0,-4-3 36 0,0 0-36 15,1 6 36-15,3 0-36 0,-4-6 21 0,0 0-21 16,3 9 21-16,2 3-21 0,-5-12-38 0,0 0 38 16,7 15-37-16,0 4 37 0,-7-19-40 0,0 0 40 15,7 29-40-15,2 6 40 0,-9-35-47 16,0 0 47-16,12 44-47 0,0 11 47 0,-12-55-38 0,0 0 38 15,14 58-38-15,4 9 38 0,-2-12-10 16,1-4 10-16,-3-8-9 0,-4-7 9 0,4 0-21 16,0-5 21-16,2-7-21 0,-4-5 21 0,6 1-49 0,2-4 49 0,-2-4-49 15,-2-7 49-15,-16-5-123 0,0 0 123 0,19 2-122 16,5-6 122-16,18 4-511 0</inkml:trace>
  <inkml:trace contextRef="#ctx0" brushRef="#br0" timeOffset="62203.997">14040 6496 572 0,'0'0'0'0,"3"0"0"15,6 0 0-15,-9 0 53 0,0 0-53 0,0 0 53 16,0 0-53-16,0 0 40 0,0 0-40 0,-7 0 41 16,-4 0-41-16,11 0 47 0,0 0-47 0,-15 0 47 15,-3 0-47-15,18 0 57 0,0 0-57 0,-29 2 57 16,-10 3-57-16,39-5 54 0,0 0-54 0,-38 3 55 15,0-1-55-15,38-2 68 0,0 0-68 0,-42 7 68 16,-2 0-68-16,6 1 70 0,1 1-70 0,15-2 71 16,10-4-71-16,-6 9 54 0,6 0-54 0,-12 19 55 15,-2 14-55-15,26-45 17 0,0 0-17 0,-25 66 17 16,6 13-17-16,3 15-51 0,8 16 51 16,8-19-51-16,5-9 51 0,-5-82-79 0,0 0 79 0,28 45-78 0,15-33 78 15,29 46-849-15</inkml:trace>
  <inkml:trace contextRef="#ctx0" brushRef="#br0" timeOffset="80384.531">3813 5669 247 0,'0'0'0'0,"7"-5"0"0,-1-2 0 0,-6 7 57 16,0 0-57-16,3-4 58 0,-3-1-58 0,0 5 21 15,0 0-21-15,0 0 21 0,-9-3-21 0,9 3 17 16,0 0-17-16,-8 0 17 0,-1 0-17 0,9 0 8 16,0 0-8-16,-12 0 9 0,0 0-9 0,12 0 44 15,0 0-44-15,-9-4 44 0,0 4-44 0,9 0 48 0,0 0-48 16,-8-3 48-16,1 3-48 0,7 0 28 16,0 0-28-16,-6 0 28 0,3 0-28 0,3 0 12 0,0 0-12 15,-2 0 12-15,-1 0-12 0,3 0 6 0,0 0-6 0,-6 0 6 16,6 0-6-16,0 0 3 0,0 0-3 15,-7 0 3-15,2-2-3 0,5 2 1 0,0 0-1 0,-9-2 2 16,1 1-2-16,8 1 15 16,0 0-15-16,-7 0 16 0,2-4-16 0,5 4 33 0,0 0-33 0,-7 0 33 15,1 0-33-15,6 0 41 0,0 0-41 0,-5 0 41 16,2-3-41-16,3 3 34 0,0 0-34 0,-4 0 34 16,2-2-34-16,2 2 24 0,0 0-24 0,-3 0 25 15,-1 0-25-15,4 0 17 0,0 0-17 0,0 0 17 16,-3 0-17-16,3 0 28 0,0 0-28 0,0 0 28 15,0 0-28-15,0 0 29 0,0 0-29 0,0 0 29 16,-2 0-29-16,2 0 22 0,0 0-22 0,0 0 22 16,-3 0-22-16,3 0 17 0,0 0-17 0,0 0 17 0,-5 0-17 15,5 0 35-15,0 0-35 0,-4 0 36 0,1 0-36 16,3 0 11-16,0 0-11 0,0 0 11 16,-2 0-11-16,2 0 12 0,0 0-12 0,0 0 13 0,0 0-13 0,0 0 9 15,0 0-9-15,0 0 10 0,0 0-10 0,0 0 3 16,0 0-3-16,0 0 4 15,0 0-4-15,0 0 19 0,0 0-19 0,0 0 20 0,0 0-20 16,0 0 22-16,0 0-22 0,0 0 22 0,0 0-22 0,0 0 14 16,0 0-14-16,0 0 15 0,0 0-15 0,0 0 41 15,0 0-41-15,0 0 41 0,-4 2-41 0,4-2 31 16,0 0-31-16,0 0 31 0,0 0-31 0,0 0 13 0,0 0-13 16,0 0 14-16,0 0-14 0,0 0 22 0,0 0-22 15,0 0 22-15,0 0-22 0,0 0 3 0,0 0-3 16,0 0 3-16,0 0-3 0,0 0 13 0,0 0-13 15,0 0 13-15,0 0-13 0,0 0 1 0,0 0-1 0,0 0 1 16,-3 3-1-16,3-3 3 16,0 0-3-16,0 0 4 0,0 0-4 0,0 0 29 0,0 0-29 15,0 0 29-15,0 0-29 0,0 0 0 0,0 0 0 0,0 0 0 16,0 0 0-16,0 0 0 0,0 0 0 0,0 0 1 16,0 0-1-16,0 0 0 0,0 0 0 0,0 0 0 15,0 0 0-15,0 0-1 0,0 0 1 0,0 0 0 16,0 0 0-16,0 0-1 0,0 0 1 0,0 0 0 15,0 0 0-15,0 0-1 0,0 0 1 0,0 0 0 16,0 0 0-16,0 0 2 0,0 0-2 0,0 0 2 16,0 0-2-16,0 0 2 0,0 0-2 0,0 0 2 15,0 0-2-15,0 0 11 0,0 0-11 0,0 0 11 16,0 0-11-16,0 0 15 0,0 0-15 0,0 0 16 0,0 0-16 16,0 0 3-16,0 0-3 0,0 0 4 0,3 0-4 0,-3 0 7 15,0 0-7-15,4 4 8 0,1-4-8 0,-5 0 7 16,0 0-7-16,4 1 8 0,4 1-8 15,-8-2 14-15,0 0-14 0,5 2 15 0,2-2-15 16,-7 0 8-16,0 0-8 0,6 0 8 0,-3 0-8 0,-3 0 0 16,0 0 0-16,5 0 0 0,-1 3 0 0,-4-3-5 15,0 0 5-15,2 0-4 0,1 0 4 0,-3 0-1 16,0 0 1-16,0 0-1 0,4 4 1 0,-4-4-4 16,0 0 4-16,0 0-3 0,5 0 3 0,-5 0-7 15,0 0 7-15,0 0-6 0,3 3 6 0,-3-3-14 16,0 0 14-16,4 0-13 0,1 0 13 0,-5 0-9 0,0 0 9 15,3 2-8-15,6-2 8 0,-9 0-9 0,0 0 9 16,9 3-9-16,3-3 9 0,-12 0-1 0,0 0 1 16,14 0-1-16,2 0 1 0,-16 0-1 0,0 0 1 15,17 4 0-15,1-4 0 0,-18 0-2 0,0 0 2 16,17 3-2-16,4-3 2 0,-5 2 0 0,-3-2 0 0,0 2 0 16,-1-1 0-16,-3-1 7 0,-1 0-7 15,1 0 7-15,0 4-7 0,-9-4 1 0,0 0-1 0,12 0 2 16,5 0-2-16,-17 0 5 0,0 0-5 0,14 0 5 15,5-4-5-15,-1 3 12 0,-1-1-12 0,-5 2 13 16,-3 0-13-16,3 2 8 0,-3-1-8 0,0 3 8 16,0-4-8-16,-9 0 9 0,0 0-9 15,12 3 9-15,5-1-9 0,-17-2 1 0,0 0-1 0,14 3 1 16,7 1-1-16,-21-4 0 0,0 0 0 0,21 0 0 0,3 3 0 16,-24-3-1-16,0 0 1 0,23 0 0 0,7 4 0 15,-6-4-1-15,2 0 1 0,-9 0 0 16,-4 1 0-16,1 1 1 0,1-2-1 0,-3 0 2 15,-1-2-2-15,1 1 29 0,0-3-29 0,-3 4 29 0,-5 0-29 0,4 0 2 16,-3 0-2-16,2 0 2 0,-1 0-2 0,2 0 3 16,1-3-3-16,-2 3 3 0,-2 0-3 15,-1 0 2-15,1-4-2 0,-2 4 3 0,3 0-3 16,1 0 1-16,1 0-1 0,1 0 2 0,0 4-2 0,-9-4 3 16,0 0-3-16,14 0 4 0,5 0-4 0,-19 0 5 0,0 0-5 15,23 0 6-15,1-4-6 0,-24 4 7 16,0 0-7-16,26-1 8 0,4-3-8 0,-4 4 15 15,0-3-15-15,-7-1 15 0,-8 4-15 0,1 0 3 0,0-1-3 16,-3 1 4-16,-1 0-4 0,-1 0 6 0,2-2-6 16,0 2 7-16,-1 0-7 0,-8 0 0 0,0 0 0 15,9 0 1-15,5 0-1 0,-14 0 0 0,0 0 0 0,16 0 0 16,5 0 0-16,-4 0-1 0,-3 0 1 0,2 0 0 16,-4 0 0-16,-2 0 0 0,3 2 0 0,2-2 0 15,-1 0 0-15,-14 0 1 16,0 0-1-16,21 0 2 0,0 0-2 0,-21 0 0 0,0 0 0 0,24 0 0 15,3 0 0-15,-27 0 2 0,0 0-2 0,26 0 2 16,3 1-2-16,-29-1 1 0,0 0-1 0,25 0 2 16,-3 0-2-16,-1 4 4 0,-5-4-4 0,-2 0 4 15,-2 0-4-15,0 0 6 0,-3-4-6 0,0 3 7 16,-1 1-7-16,-8 0 3 0,0 0-3 0,13 0 3 0,0-2-3 16,-13 2 6-16,0 0-6 0,13 0 6 0,-5-2-6 15,-8 2 7-15,0 0-7 0,9 0 7 16,0 0-7-16,-9 0 3 0,0 0-3 0,7 0 3 0,-2 0-3 15,-5 0 12-15,0 0-12 0,3 0 12 0,3 0-12 0,-6 0 8 16,0 0-8-16,0 0 8 0,3 0-8 0,-3 0 8 16,0 0-8-16,0 0 9 0,0 0-9 0,0 0 0 15,0 0 0-15,0 0 0 0,0 0 0 0,0 0-5 16,0 0 5-16,0 0-5 0,0 0 5 0,0 0-34 16,0 0 34-16,0 0-34 0,0 0 34 0,0 0-47 15,0 0 47-15,0 0-46 0,0 0 46 0,0 0-91 16,0 0 91-16,0 0-90 0,0 0 90 0,0 0-170 15,0 0 170-15,0 0-169 0,0 0 169 0,0 0-124 16,0 0 124-16,-15-10-124 0,-8-4 124 0,-14-8-890 0</inkml:trace>
  <inkml:trace contextRef="#ctx0" brushRef="#br0" timeOffset="80793.323">4529 5504 695 0,'0'0'0'0,"4"0"0"0,1 4 0 0,-5-4-40 0,0 0 40 16,4 0-40-16,-3 0 40 0,-1 0-147 0,0 0 147 0,0 0-147 16,0 0 147-16,0 0-144 0</inkml:trace>
  <inkml:trace contextRef="#ctx0" brushRef="#br0" timeOffset="81065.611">4559 4889 875 0,'0'0'0'0,"0"0"0"0,0 0 0 0,0 0 4 16,0 0-4-16,0 0 5 0,0 0-5 0,0 0-58 15,0 0 58-15,0 0-57 0,0 0 57 0,0 0-503 16</inkml:trace>
  <inkml:trace contextRef="#ctx0" brushRef="#br0" timeOffset="81704.638">4512 4948 807 0,'0'0'0'0,"4"-4"0"0,-3-4 0 0,3 4 151 15,-4 4-151-15,0 0 151 0,0-3-151 0,0 3 101 16,0 0-101-16,0 0 101 0,0 0-101 0,0 0 72 0,0 0-72 16,0 0 72-16,0 0-72 0,0 0 32 0,0 0-32 0,0 0 33 15,-4 0-33-15,4 0 32 0,-1 3-32 16,1-3 33-16,0 0-33 0,0 0 13 0,0 4-13 16,0-4 13-16,0 0-13 0,0 0 12 0,0 0-12 0,0 0 13 15,0 0-13-15,0 0-72 0,0 0 72 0,0 0-72 16,0 0 72-16,0 0-73 0,0 0 73 0,0 0-72 15,0 0 72-15,0 0-52 0,-4 5 52 0,4-5-51 16,0 0 51-16,0 0-37 0,0 0 37 0,0 0-37 16,0 0 37-16,0 0-17 0,-3 0 17 0,3 0-16 15,0 0 16-15,0 0-19 0,0 0 19 0,0 0-18 16,0 0 18-16,0 0-34 0,0 0 34 0,0 0-33 0,0 0 33 16,0 0-18-16,0 0 18 0,0 0-18 15,0 7 18-15,0-7-19 0,0 0 19 0,-4 1-18 16,4 6 18-16,0-7-27 0,0 0 27 0,-2 5-27 15,2 6 27-15,0-11-3 0,0 0 3 0,0 8-2 0,0 4 2 16,0-12-7-16,0 0 7 0,-3 12-7 0,3 3 7 16,0-15-8-16,0 0 8 0,0 19-8 15,0-3 8-15,0-16-8 0,0 0 8 0,0 24-7 0,3 3 7 0,-1 1-8 16,5-4 8-16,-7-9-8 0,4-3 8 0,-3 0-4 16,-1 3 4-16,4 9-3 0,-1 4 3 0,2 1-6 15,1 2 6-15,-3 0-6 0,1-2 6 0,-4-29-3 16,0 0 3-16,0 46-3 0,0 9 3 0,0-4-5 15,0-3 5-15,-4-9-5 0,4-8 5 0,0-31-7 16,0 0 7-16,-5 50-7 0,-4 10 7 0,9-60-1 0,0 0 1 16,-7 55 0-16,2 5 0 0,5-60 5 0,0 0-5 0,-3 48 5 15,-3-5-5-15,6-6 25 0,-3-4-25 16,3-13 26-16,-4-8-26 0,4 4 21 0,0-3-21 16,0 1 21-16,0-2-21 0,0 7 17 0,4 0-17 15,-4-11 17-15,3-2-17 0,-3 4 10 0,2-2-10 0,2-4 10 16,-4-1-10-16,0 2 10 15,3 2-10-15,-3-5 10 0,0 1-10 0,0 1 3 0,4 3-3 16,-4-6 4-16,0 3-4 0,0-1 0 0,0 1 0 0,0-1 1 16,0-1-1-16,0 1-22 0,0 2 22 0,0-1-22 15,-4-1 22-15,4 1-56 0,0-4 56 0,0 3-56 16,0-1 56-16,0-2-115 0,0 0 115 0,0 0-115 16,0 3 115-16,0-3-131 0,0 0 131 0,0 0-130 15,0 0 130-15,0 0-154 0</inkml:trace>
  <inkml:trace contextRef="#ctx0" brushRef="#br0" timeOffset="83101.366">4982 5114 135 0,'0'0'0'16,"6"-7"0"-16,2-2 0 0,-8 9 118 0,0 0-118 0,6-5 118 15,1 5-118-15,-7 0 106 0,0 0-106 0,0 0 107 16,1 0-107-16,-1 0 91 0,0 0-91 0,0 0 91 16,0 0-91-16,0 0 76 0,0 0-76 0,0 0 76 15,-1 2-76-15,1-2 79 0,0 0-79 0,0 0 79 16,-4 3-79-16,4-3 84 0,0 0-84 0,0 0 84 16,0 0-84-16,0 0 63 0,0 0-63 0,0 0 64 15,0 0-64-15,0 0 60 0,0 0-60 0,0 0 61 0,-5 0-61 16,5 0 69-16,0 0-69 0,0 0 69 0,-4 4-69 15,4-4 52-15,0 0-52 0,0 0 53 0,0 0-53 16,0 0 45-16,0 0-45 0,0 0 46 0,0 0-46 0,0 0 36 16,0 0-36-16,0 0 37 0,0 0-37 0,0 0 9 15,0 0-9-15,4-4 9 0,-2-1-9 0,-2 5 30 16,0 0-30-16,7-10 30 0,-2-2-30 0,-5 12 5 16,0 0-5-16,9-16 5 0,3-1-5 0,-12 17 4 15,0 0-4-15,17-19 5 0,8-1-5 0,-25 20 3 16,0 0-3-16,29-24 3 15,6 2-3-15,-2 3 1 0,-2 2-1 0,3 1 2 16,-1 1-2-16,-4-2 1 0,-3 3-1 0,1 2 1 0,0 3-1 0,-27 9 0 16,0 0 0-16,35-8 0 0,7-4 0 0,-42 12 0 0,0 0 0 15,47-10 1-15,9 1-1 0,-13 4 0 0,3 3 0 16,-13 0 0-16,-7-1 0 0,-3 3-1 0,1 3 1 16,-10-3 0-16,-4 0 0 0,4 0 0 0,-5 0 0 0,3 2 0 15,0-2 0-15,-3 4 0 0,0-1 0 0,-1 0 1 16,-4-3-1-16,-2 0 2 0,1 0-2 0,-3 0 3 15,0 0-3-15,0 0 2 0,4 0-2 0,-4 0 2 16,0 0-2-16,0 0 5 0,0 0-5 0,0 0 5 16,0 0-5-16,0 0 2 0,0 0-2 0,0 0 3 15,0 0-3-15,0 0-1 0,0 0 1 0,0 0 0 16,0 0 0-16,0 0-9 0,0 0 9 16,0 0-8-16,0 0 8 0,0 0-35 0,0 0 35 0,0-3-34 15,-4-6 34-15,4 9-27 0,0 0 27 0,-3-12-27 0,-3-3 27 16,6 15-185-16,0 0 185 0,-8-19-185 15,-1-1 185-15,9 20-177 0,0 0 177 0,-9-16-176 0,2-3 176 16,7 19-122-16,0 0 122 0,-5-13-122 0,-4 2 122 0,9 11-58 16,0 0 58-16,-3-8-57 15,-1 1 57-15,4 7 17 0,0 0-17 0,-1-3 17 0,1 1-17 0,0 2 65 16,0 0-65-16,0 0 66 16,0 0-66-16,0 0 73 0,0 0-73 0,0 0 74 0,0 0-74 0,0 0 85 15,0 0-85-15,0 0 85 0,0 0-85 0,0 0 58 16,0 0-58-16,0 0 59 0,5-4-59 0,-5 4 48 15,0 0-48-15,3-3 48 0,3 0-48 0,-6 3 43 16,0 0-43-16,12-2 44 0,2 2-44 16,-14 0 17-16,0 0-17 0,19 5 17 0,2 2-17 0,-21-7 13 0,0 0-13 15,23 8 13-15,1 8-13 0,-24-16 4 0,0 0-4 16,21 15 5-16,1 1-5 0,-22-16 0 0,0 0 0 16,16 17 1-16,-5 2-1 0,-11-19-43 0,0 0 43 0,7 24-42 15,-2 0 42-15,-5-24-145 0,0 0 145 16,-5 22-144-16,-8 2 144 0,-4 24-870 0</inkml:trace>
  <inkml:trace contextRef="#ctx0" brushRef="#br0" timeOffset="84654.767">6684 4401 180 0,'0'0'0'0,"-3"0"0"0,-2 0 0 0,5 0 145 0,0 0-145 16,0 0 146-16,2-3-146 0,-2 3 125 16,0 0-125-16,0 0 126 0,6-6-126 0,-6 6 109 0,0 0-109 15,0-3 109-15,0 0-109 0,0 3 98 0,0 0-98 0,0-4 99 16,0 1-99-16,0 3 57 0,0 0-57 0,-3-2 57 15,0-1-57-15,3 3 48 0,0 0-48 16,-2-4 48-16,-2 1-48 0,4 3 20 0,0 0-20 16,-3-2 20-16,-1-1-20 0,4 3 19 0,0 0-19 0,-1 0 20 15,-3-4-20-15,4 4 25 0,0 0-25 0,-3-3 26 16,-3 1-26-16,6 2 2 0,0 0-2 0,-5-2 3 16,2 1-3-16,3 1 13 0,0 0-13 0,-7 0 13 15,5 0-13-15,2 0 1 0,0 0-1 0,-4 0 1 16,-1-4-1-16,5 4 1 0,0 0-1 0,-3 0 1 15,-2 0-1-15,5 0 0 0,0 0 0 0,-4 0 0 16,-1 4 0-16,5-4-2 0,0 0 2 0,-7 0-2 16,2 0 2-16,5 0-6 0,0 0 6 0,-9 1-6 0,5 3 6 15,4-4-8-15,0 0 8 0,-5 3-8 0,-2-3 8 16,7 0-8-16,0 0 8 0,-3 4-8 16,1-4 8-16,2 0-8 0,0 0 8 0,-3 5-8 0,-3 2 8 15,6-7-1-15,0 0 1 0,0 12-1 16,0 3 1-16,0-15-3 0,0 0 3 0,6 27-3 0,2 9 3 15,-8-36-2-15,0 0 2 0,12 43-1 0,1 9 1 0,-1-4 0 16,-3 6 0-16,-1-19 0 0,-3-10 0 0,-1 5 0 16,-2-1 0-16,5 7 0 0,-4 10 0 15,-3-46 0-15,0 0 0 0,5 39 0 0,4 4 0 0,-9-43 10 16,0 0-10-16,4 36 10 0,1-5-10 0,-5-31 34 16,0 0-34-16,3 24 34 0,1-5-34 0,-4-19 5 15,0 0-5-15,5 17 5 0,-2-7-5 0,-3-10 11 0,0 0-11 16,0 9 11-16,2-1-11 0,-2-8-15 0,0 0 15 15,0 0-15-15,-5-8 15 0,5 8-86 0,0 0 86 0,-12-16-85 16,-6-11 85 0,18 27-116-16,0 0 116 0,-21-36-115 0,-5-10 115 15,-19-33-755-15</inkml:trace>
  <inkml:trace contextRef="#ctx0" brushRef="#br0" timeOffset="84963.633">6359 4471 774 0,'0'0'0'0,"8"9"0"0,1 6 0 0,-5-11 130 0,-1-6-130 0,-3 2 131 16,0 0-131-16,0 0 106 0,0-2-106 0,0-1 106 0,-3-1-106 16,3-1 82-16,0 5-82 0,0 0 82 0,3-7-82 0,-3 7 46 15,0 0-46-15,9-3 47 0,5 1-47 0,-14 2 48 16,0 0-48-16,24-7 49 15,11 1-49-15,0 0 64 0,5 3-64 0,-5-2 65 0,0 1-65 16,-2 4 62-16,-4 0-62 0,-3 0 63 0,4 0-63 0,-30 0 36 16,0 0-36-16,30-3 36 0,3 0-36 0,-33 3 18 15,0 0-18-15,31-2 19 0,2 2-19 16,-33 0 0-16,0 0 0 0,30 0 1 0,-4 0-1 16,-26 0-76-16,0 0 76 0,21 0-75 0,-5 0 75 0,-16 0-135 15,0 0 135-15,-4-10-135 0,-13-8 135 0,-1-12-1065 0</inkml:trace>
  <inkml:trace contextRef="#ctx0" brushRef="#br0" timeOffset="86231.522">4996 6142 247 0,'0'0'0'0,"9"-6"0"15,3-2 0-15,-8 6 74 0,-4 4-74 16,0-2 74-16,0 0-74 0,0 0 58 0,-4 5-58 16,4-5 58-16,0 0-58 0,0 0 54 0,0 0-54 15,0 0 55-15,0 0-55 0,0 0 38 0,-3 0-38 0,3 0 39 16,0 0-39-16,0 0 40 0,0 0-40 0,0 0 40 16,0 0-40-16,0 0 51 0,0 0-51 0,0 0 51 15,0 0-51-15,0 0 47 0,0 0-47 0,0 0 48 16,0 0-48-16,0 0 48 0,-5 3-48 0,5-3 49 15,0 0-49-15,0 0 37 0,0 0-37 0,0 0 37 16,0 0-37-16,0 0 34 0,0 0-34 0,0 0 35 16,0 0-35-16,0 0 32 0,0 2-32 0,0-2 33 15,0 0-33-15,0 0 13 0,0 0-13 0,0 0 14 16,0 0-14-16,0 0 37 0,-4 4-37 16,4-4 37-16,0 0-37 0,0 0 12 0,0 0-12 0,0 0 12 15,0 0-12-15,0 0 5 0,0 0-5 0,0 0 6 0,0 0-6 16,0 0 4-16,0 0-4 0,4 3 4 0,1 2-4 15,-5-5 2-15,0 0-2 0,7 10 2 0,7 6-2 0,-14-16 1 16,0 0-1-16,21 20 2 0,5 3-2 0,-26-23 14 16,0 0-14-16,29 27 15 0,8 6-15 15,-37-33 8-15,0 0-8 0,35 36 8 0,3 1-8 0,-38-37 34 16,0 0-34-16,38 40 34 0,1-1-34 0,-1-3 18 16,-3-9-18-16,2 1 18 0,-6-8-18 0,-31-20 18 0,0 0-18 15,49 21 18-15,3-2-18 0,2-4 52 16,-4-3-52-16,-3-3 52 0,-3-2-52 0,-2 1 39 0,-4-1-39 15,4-5 39-15,-4 0-39 0,-38-2 35 0,0 0-35 16,51 0 35-16,10 0-35 0,-14 0 39 0,-2 0-39 0,-7 0 40 16,-8-2-40-16,-4 2 15 15,-1-2-15-15,-8 2 16 0,-5 0-16 0,2 0 13 0,-5-3-13 16,-2 3 13-16,-2 0-13 0,0-4-15 0,-1 4 15 0,-4 0-14 16,3-5 14-16,-3 2-147 0,0-1 147 0,-3-11-147 15,-1-6 147-15,4 21-112 0,0 0 112 0,-5-27-111 16,-7-9 111-16,-6-26-1005 15</inkml:trace>
  <inkml:trace contextRef="#ctx0" brushRef="#br0" timeOffset="87254.162">6860 6349 1076 0,'0'0'0'0,"-1"-4"0"16,-6 1 0-16,7 3 51 0,0 0-51 0,0 0 51 16,0 0-51-16,0 0-59 0,0 0 59 15,0 0-58-15,7 0 58 0,-7 0-121 0,0 0 121 0,1 3-120 16,3-3 120-16,-4 0-53 0,0 0 53 0,0 0-53 15,3 0 53-15,-3 0 26 0,0 0-26 0,0 0 26 16,0 0-26-16,0 0 72 0,0 0-72 0,-3-3 73 16,-2 3-73-16,-4-5 78 0,-3 1-78 0,0 1 78 15,3-2-78-15,0 1 76 0,-3 1-76 0,3 0 76 16,-5-1-76-16,2 2 40 0,0-4-40 0,0 2 40 16,3-1-40-16,-3 2 21 0,0-1-21 0,1 2 21 15,4 1-21-15,-3-1 2 0,-1 2-2 0,6 0 2 16,0 2-2-16,5-2 5 0,0 0-5 0,-18 10 6 0,-2 2-6 0,20-12 6 15,0 0-6-15,-25 24 7 16,1 10-7-16,24-34 3 0,0 0-3 0,-19 40 3 0,-2 8-3 16,21-48 5-16,0 0-5 0,-12 39 6 15,6 0-6-15,6-39 13 0,0 0-13 0,-3 35 13 0,6-6-13 0,-3-29 39 16,0 0-39-16,9 27 39 0,5-6-39 0,2-7 2 16,3-6-2-16,2-4 2 0,0-8-2 0,-1-6 33 15,5-4-33-15,-8-1 33 16,4-1-33-16,-7 1 10 0,2-4-10 0,1 2 10 0,-3-4-10 0,-14 21 19 0,0 0-19 15,19-22 20-15,-1-5-20 0,-18 27 24 0,0 0-24 16,17-28 25-16,-5 1-25 0,-12 27 3 0,0 0-3 16,11-21 3-16,-4 6-3 15,-7 15 3-15,0 0-3 0,5-12 3 0,-1 3-3 16,-4 9 5-16,0 0-5 0,3-7 6 16,-3 4-6-16,0 3 2 0,0 0-2 0,0 0 3 0,0-3-3 0,0 3 10 0,0 0-10 0,0 0 11 15,0 0-11-15,0 0 0 0,0 0 0 0,0 0 0 16,0 0 0-16,0 0-2 0,0 0 2 0,0 0-1 15,0 3 1-15,0-3-11 0,0 0 11 0,0 7-10 16,0-2 10-16,0-5-26 0,0 0 26 0,2 22-25 16,5 11 25-16,-7-33-7 0,0 0 7 0,8 39-6 15,5 11 6-15,-13-50-10 0,0 0 10 0,14 53-10 16,1 12 10-16,-15-65-9 0,0 0 9 0,11 69-8 16,1 9 8-16,-12-78-15 0,0 0 15 0,3 91-15 15,-6 14 15-15,3-105-1 0,0 0 1 0,-9 91-1 0,-8-1 1 16,17-90 9-16,0 0-9 15,-25 76 10-15,-4-10-10 0,6-16 35 0,-3-17-35 16,19-14 36-16,7-19-36 0,0 0 42 0,0 0-42 0,-5 5 42 0,-7 2-42 0,-1 1 62 16,-1 1-62-16,6-6 63 0,1 1-63 0,7-4 67 15,0 0-67-15,-12-7 68 16,-2-5-68-16,14 12 42 0,0 0-42 0,-16-29 43 0,2-13-43 16,5 1 14-16,2-10-14 0,7 5 15 0,7-1-15 0,2 3 0 15,3-1 0-15,6 3 0 0,-1-1 0 0,7-5-37 16,6 1 37-16,8 0-36 0,6 0 36 15,-44 47-155 1,0 0 155-16,77-79-155 0,27-20 155 0,76-77-1195 16</inkml:trace>
  <inkml:trace contextRef="#ctx0" brushRef="#br0" timeOffset="89902.382">4482 4853 729 0,'0'0'0'0,"13"0"0"0,4-7 0 0,-17 7 64 15,0 0-64-15,5 0 64 0,-1-3-64 0,-4 3-179 16,0 0 179-16,0 0-179 0,-4 3 179 0,4-3-115 16,-5 4 115-16,5-4-115 0,-3 0 115 0,-1 0-113 15</inkml:trace>
  <inkml:trace contextRef="#ctx0" brushRef="#br0" timeOffset="90225.903">4474 4853 191 0,'0'0'0'0,"0"0"0"0,5 0 0 0,-5 0 51 0,3 2-51 0,-3-2 52 15,0 0-52-15,0 0 50 0,0-2-50 0,0 2 50 16,0-3-50-16,0 3 39 0,0 0-39 0,0 0 39 0,0 0-39 16,0 0 27-16,0 0-27 0,0 0 27 0,0 0-27 15,0 0 1-15,0 0-1 0,0 0 1 0,0 0-1 16,0 0-3-16,9-4 3 0,-4 4-2 0,8-5 2 16,-13 5-44-16,0 0 44 0,20 5-43 0,7-1 43 0,-27-4-83 15,0 0 83-15,41 24-82 0,13 7 82 0,41 24-123 16</inkml:trace>
  <inkml:trace contextRef="#ctx0" brushRef="#br0" timeOffset="100868.094">3549 5888 91 0,'0'0'0'0,"-4"0"0"0,-5 2 0 15,9-2 1-15,0 0-1 0,0 0 2 0,0 0-2 0,0 0 27 16,0 0-27-16,0 0 27 0,0 0-27 16,0 0 64-16,0 0-64 0,0 0 65 0,0 0-65 0,0 0 94 15,0 0-94-15,0 0 94 0,0 0-94 0,0 0 105 16,0 0-105-16,0 0 105 0,0 0-105 0,0 0 93 15,0 0-93-15,0 0 94 0,0 0-94 0,0 0 69 16,0 0-69-16,-3 0 69 0,1 3-69 0,2-3 39 0,0 0-39 16,-21 4 40-16,-7 4-40 0,28-8 19 0,0 0-19 15,-40 12 20-15,-7 7-20 0,47-19 41 0,0 0-41 16,-57 24 41-16,-4 7-41 0,7-4 6 16,2 2-6-16,-2-1 7 0,1-1-7 0,53-27 12 0,0 0-12 0,-87 46 12 15,-19 13-12-15,106-59 4 0,0 0-4 16,-108 68 4-16,-5 14-4 0,113-82 2 0,0 0-2 0,-120 84 3 15,-8 9-3-15,128-93 5 0,0 0-5 16,-118 99 5-16,-1 4-5 0,17-14 2 0,9-10-2 16,20-4 2-16,14-8-2 0,59-67 5 0,0 0-5 0,-75 87 5 15,-5 15-5-15,80-102 3 0,0 0-3 0,-82 106 3 16,-2 9-3-16,84-115 1 0,0 0-1 0,-76 118 2 16,6 7-2-16,13-22 0 0,13-13 0 0,2-7 0 15,4-13 0-15,38-70 0 0,0 0 0 0,-47 96 0 16,-9 13 0-16,56-109-2 0,0 0 2 0,-54 122-1 15,-2 8 1-15,15-18-2 0,9-11 2 0,-1-11-1 16,7-6 1-16,26-84-2 0,0 0 2 0,-24 107-1 16,-3 9 1-16,27-116-1 0,0 0 1 0,-21 134-1 0,9 13 1 15,12-147-1-15,0 0 1 0,-8 151 0 0,2 6 0 0,3-28-3 16,-1-16 3-16,8-12-3 0,-1-14 3 16,-3-87-2-16,0 0 2 0,18 115-1 0,3 14 1 0,0-18 0 15,-4-8 0-15,0-9 0 0,-4-7 0 0,4-1 3 16,4-2-3-16,0-5 4 0,2-2-4 15,-23-77 14-15,0 0-14 0,41 106 15 0,10 19-15 16,-51-125 15-16,0 0-15 0,56 139 16 0,3 13-16 0,-9-21 34 16,-6-10-34-16,-2-9 35 0,-4-10-35 0,-38-102 5 15,0 0-5-15,56 125 5 0,15 9-5 16,-71-134 27-16,0 0-27 0,80 142 27 0,9 11-27 0,-16-37 30 0,-10-20-30 16,5-14 30-16,2-16-30 0,-70-66 30 0,0 0-30 0,92 80 30 15,18 4-30-15,-110-84 8 0,0 0-8 16,127 80 8-16,18-2-8 0,-145-78 42 0,0 0-42 0,144 73 42 15,1-1-42-15,-145-72 6 0,0 0-6 0,148 62 6 16,2-9-6-16,-150-53 11 0,0 0-11 0,151 43 11 16,3-9-11-16,-36-10 40 0,-24-9-40 15,-5-4 40-15,-14-6-40 0,1-3-1 0,-2-4 1 0,-6-3 0 16,-9-2 0-16,0-3-27 0,-3-6 27 0,-6-1-27 16,1-2 27-16,-51 19-42 0,0 0 42 0,59-27-41 15,6-13 41-15,-65 40-119 0,0 0 119 0,54-39-118 16,-4-9 118-16,-19 14-192 0,-15 5 192 0,-2 0-192 15,-5 1 192-15,12-28-670 0</inkml:trace>
  <inkml:trace contextRef="#ctx0" brushRef="#br0" timeOffset="101149.68">4030 13249 953 0,'0'0'0'0,"20"0"0"0,14-1 0 0,-29-1 144 16,-10-2-144-16,-2 3 144 0,1-4-144 0,6 5 101 15,0 0-101-15,-17-7 101 0,-4-3-101 0,21 10 72 16,0 0-72-16,-17-11 73 0,4 1-73 0,13 10 41 16,0 0-41-16,-5-9 42 0,7-3-42 0,-2 12 40 0,0 0-40 15,7-6 40-15,5-1-40 0,-12 7 26 0,0 0-26 16,17 0 26-16,13 3-26 0,-30-3 27 0,0 0-27 16,26 9 27-16,7 4-27 0,-33-13 22 0,0 0-22 0,35 14 23 15,-2 7-23-15,-33-21 25 0,0 0-25 0,30 24 26 16,-1 3-26-16,-6 0 8 15,-7 1-8-15,-2-8 8 0,-11-4-8 0,-3-16-49 0,0 0 49 0,2 38-48 16,-4 13 48-16,2-51-135 0,0 0 135 16,-12 41-134-16,-14-2 134 0,-12 42-1109 0</inkml:trace>
  <inkml:trace contextRef="#ctx0" brushRef="#br0" timeOffset="105342.422">5103 12441 583 0,'0'0'0'0,"0"7"0"16,0 3 0-16,0-10 21 0,0 0-21 0,0 3 21 15,3-3-21-15,-3 0 10 0,0 0-10 0,0 0 11 16,0-5-11-16,0 5 1 0,0 0-1 0,0 0 2 16,2-3-2-16,-2 3 3 0,0 0-3 0,0 0 3 0,0 0-3 15,0 0 34-15,0 0-34 0,0 0 35 0,0 0-35 16,0 0 51-16,0 0-51 0,0 0 52 0,0 0-52 15,0 0 42-15,0 0-42 0,0 0 43 0,0 0-43 16,0 0 31-16,0 0-31 0,0 0 31 0,0 0-31 0,0 0 39 16,0 0-39-16,0 0 39 0,0 0-39 0,0 0 38 15,0 0-38-15,0 0 39 0,0 0-39 16,0 0 50-16,0 0-50 0,0 0 51 0,0 0-51 0,0 0 36 16,0 0-36-16,-5 8 37 0,-4 4-37 0,9-12 35 15,0 0-35-15,-9 36 35 0,-3 19-35 0,0 2 33 16,1 8-33-16,4 2 33 0,-1 3-33 0,8-70 22 15,0 0-22-15,-9 109 22 0,-3 30-22 0,3-27 35 16,0-10-35-16,1-13 36 0,-1-17-36 0,9-72 12 0,0 0-12 16,-4 67 13-16,4-9-13 0,0-58 12 0,0 0-12 15,0 35 13-15,0-18-13 0,0-17-44 16,0 0 44-16,0 15-44 0,0-11 44 0,0-4-145 0,0 0 145 0,4-19-145 16,5-19 145-16,-9 38-121 0,0 0 121 0,12-60-120 15,2-22 120-15,15-60-649 0</inkml:trace>
  <inkml:trace contextRef="#ctx0" brushRef="#br0" timeOffset="106845.66">4937 12615 684 0,'0'0'0'0,"4"9"0"0,1 6 0 0,-5-15 137 0,0 0-137 0,0-6 138 16,-4-15-138-16,4 2 109 0,0-5-109 0,4 0 110 16,3 0-110-16,2 4 65 0,-1-3-65 0,6 8 65 15,2 3-65-15,-16 12 25 0,0 0-25 0,21-9 26 16,5 4-26-16,-26 5 17 0,0 0-17 0,33 0 17 0,2 4-17 15,0 1 16-15,1 0-16 0,-4 5 17 0,1-1-17 16,-7 3 39-16,-5 3-39 0,-6 1 40 0,3-4-40 16,-18-12 30-16,0 0-30 0,17 19 30 0,4 5-30 15,-21-24 33-15,0 0-33 0,18 30 33 0,-4 8-33 16,-2-2 32-16,-4 0-32 0,-1-10 32 0,-5-7-32 0,-2 5 22 16,-2 0-22-16,-5 10 22 15,2 7-22-15,5-41 35 0,0 0-35 0,-8 51 36 0,-5 11-36 0,-4-7 36 16,-1 1-36-16,10-20 37 0,4-15-37 0,4-21 8 15,0 0-8-15,-21 34 8 0,-12 4-8 0,33-38 21 0,0 0-21 16,-22 29 21-16,1-5-21 16,21-24 8-16,0 0-8 0,-18 15 8 0,1-4-8 15,17-11-34-15,0 0 34 0,-12-4-33 0,-1-8 33 0,13 12-42 0,0 0 42 16,-5-20-41-16,5-11 41 0,0 31-42 0,0 0 42 16,5-33-41-16,8-1 41 0,-13 34-48 15,0 0 48-15,14-36-47 0,7 3 47 0,-21 33-47 16,0 0 47-16,17-27-47 0,7 5 47 0,-24 22-42 0,0 0 42 0,18-17-42 15,3 6 42-15,-21 11-11 0,0 0 11 0,17-8-11 16,-1 4 11 0,-16 4-3-16,0 0 3 0,17-3-3 0,-5 1 3 15,-12 2 2-15,0 0-2 0,14 0 2 0,-1 2-2 0,-13-2 38 0,0 0-38 0,8 3 38 16,-3-1-38-16,-5-2 31 0,0 0-31 0,7 5 31 16,-1 0-31-16,-6-5 33 0,0 0-33 0,3 21 33 15,-1 13-33-15,1-1 7 0,-3 4-7 0,4-9 8 16,-4-6-8-16,0 5 19 0,0 1-19 0,3 4 20 15,-1 3-20-15,2-6 3 0,1-2-3 0,-2-8 4 0,2-5-4 16,-5-14-11-16,0 0 11 0,16 12-11 0,7-5 11 16,-23-7-64-16,0 0 64 0,33-5-63 0,5-13 63 15,-1 0-71-15,1-6 71 0,-8 0-71 0,-1 0 71 0,-29 24-44 16,0 0 44-16,27-35-43 0,-5-1 43 0,-22 36 0 16,0 0 0-16,19-36 0 0,-5-3 0 0,-14 39 29 15,0 0-29-15,12-36 29 0,-6 0-29 0,-6 36 54 16,0 0-54-16,7-27 54 0,-7 8-54 0,0 19 60 15,0 0-60-15,1-17 61 0,-1 6-61 0,0 11 91 16,0 0-91-16,0-10 91 0,-1 8-91 0,1 2 53 0,0 0-53 16,0 9 54-16,-4 10-54 0,4-19 36 0,0 0-36 15,0 32 37-15,-5 11-37 0,3 0 10 16,0-4-10-16,2-11 10 0,-3-9-10 0,3 1 6 0,0-6-6 16,0 1 6-16,0-3-6 0,3 0-5 0,3-1 5 0,-3-3-5 15,1-1 5-15,1-7-63 0,4 0 63 0,3-7-62 16,5-1 62-16,-17 8-42 0,0 0 42 15,25-23-42-15,4-9 42 0,-29 32-43 0,0 0 43 0,30-43-42 16,5-8 42-16,-35 51-48 0,0 0 48 0,29-52-47 16,1-1 47-16,-30 53-41 0,0 0 41 0,23-46-41 15,-3 5 41-15,-2 12-41 0,-2 8 41 0,-8 4-41 16,1 5 41-16,-4 3-26 0,2 4 26 0,-3 0-26 16,-4 5 26-16,5 2-18 0,0 1 18 0,7 1-18 15,0-3 18-15,1 3-35 0,-1-1 35 0,-3-1-35 16,1 3 35-16,2 2-47 0,0 1 47 0,1 3-47 0,-1-1 47 15,-12-10-35-15,0 0 35 0,14 24-34 0,0 7 34 16,-14-31-2-16,0 0 2 0,12 37-1 0,0 10 1 16,-8-4 0-16,-4-2 0 0,0-14 0 0,1-11 0 15,-2 1 42-15,-3-5-42 0,-5 15 42 0,-8 9-42 0,17-36 33 16,0 0-33-16,-16 29 33 0,2 0-33 0,14-29 15 16,0 0-15-16,-17 24 16 0,-4-3-16 0,21-21 7 15,0 0-7-15,-17 12 7 0,-3-4-7 0,20-8-15 16,0 0 15-16,-19-1-15 0,4-11 15 0,15 12-36 15,0 0 36-15,-14-19-36 0,5-7 36 0,5 4-3 16,6 0 3-16,2 1-3 0,3 2 3 0,1 2 0 16,1 0 0-16,0 3 1 0,-1 0-1 0,-8 14 1 0,0 0-1 15,13-15 1-15,-1 1-1 0,-12 14 5 0,0 0-5 16,17-18 5-16,1 0-5 0,-18 18 1 0,0 0-1 16,22-18 1-16,6-3-1 0,-28 21-2 0,0 0 2 0,30-19-1 15,5 2 1-15,-35 17-7 0,0 0 7 16,29-12-6-16,4 3 6 0,-33 9-16 0,0 0 16 0,27-1-15 15,-3 2 15-15,-24-1 0 0,0 0 0 0,19 14 0 16,-3 8 0-16,-16-22 16 0,0 0-16 0,9 30 17 16,-4 6-17-16,-5-36 26 0,0 0-26 0,3 30 26 15,-3 1-26-15,0-31 14 0,0 0-14 0,0 24 15 16,-3-7-15-16,3-17-1 0,0 0 1 0,3 14 0 16,1-4 0-16,-4-10-54 0,0 0 54 0,14-10-54 15,10-14 54-15,-24 24-52 0,0 0 52 0,23-38-51 16,6-11 51-16,-4 2-9 0,-4 1 9 0,-1 0-8 15,-6 3 8-15,2 5 0 0,-5 4 0 0,1-2 0 0,0 2 0 16,-12 34 4-16,0 0-4 16,9-36 4-16,-4-3-4 0,-5 39 40 0,0 0-40 0,7-35 40 0,-7 6-40 15,0 29 48-15,0 0-48 0,3-24 48 0,-3 9-48 0,0 15 86 16,0 0-86-16,0-11 86 0,0 6-86 16,0 5 96-16,0 0-96 0,0-5 96 0,0 3-96 0,0 2 68 15,0 0-68-15,0 0 68 0,0 0-68 0,0 0 35 16,0 0-35-16,6 16 36 0,-1 10-36 0,3 3 5 15,3 7-5-15,-2-9 5 0,-1-1-5 0,-2 6 1 16,2 8-1-16,-1 1 2 0,-1 7-2 0,-1 0 1 16,2 1-1-16,-6-13 1 0,3-6-1 0,-4-30-6 15,0 0 6-15,0 42-5 0,3 10 5 0,-3-52-91 0,0 0 91 16,0 39-90-16,0-10 90 0,0-29-143 0,0 0 143 16,0 24-142-16,0-8 142 0,0-16-168 0,0 0 168 0,0 12-167 15,-3-7 167-15,-2 12-653 0</inkml:trace>
  <inkml:trace contextRef="#ctx0" brushRef="#br0" timeOffset="107014.341">6733 13229 673 0,'0'0'0'0,"7"5"0"16,5 7 0-16,-6-9 226 0,-6-4-226 0,0 1 226 15,-4-4-226-15,2 1 195 0,-1-1-195 0,3 1 195 16,0 1-195-16,0 2 120 0,0 0-120 0,3 2 120 16,3 0-120-16,2-1 61 0,5 3-61 0,7-4 62 15,3 1-62-15,-23-1 6 0,0 0-6 0,37-1 7 16,6-6-7-16,-43 7-54 0,0 0 54 0,46-15-53 15,6-8 53-15,-52 23-215 0,0 0 215 0,45-34-215 16,2-11 215-16,44-33-902 0</inkml:trace>
  <inkml:trace contextRef="#ctx0" brushRef="#br0" timeOffset="107432.145">8179 12143 897 0,'0'0'0'0,"-3"-4"0"15,1-3 0-15,2 7 115 0,0 0-115 0,-16 14 116 16,-6 12-116-16,22-26 75 0,0 0-75 0,-19 22 76 16,-1 5-76-16,5-6 36 0,-3 0-36 0,-3-1 36 15,4-1-36-15,17-19 6 0,0 0-6 0,-28 29 7 16,-3 7-7-16,31-36 4 0,0 0-4 0,-30 58 4 15,4 21-4-15,26-79 0 0,0 0 0 0,-24 132 0 16,6 41 0-16,18-173-13 0,0 0 13 0,-7 161-13 0,14 7 13 16,-7-168-119-16,0 0 119 0,21 152-119 15,14-9 119-15,-35-143-183 0,0 0 183 0,42 104-183 16,8-30 183-16,44 104-451 0</inkml:trace>
  <inkml:trace contextRef="#ctx0" brushRef="#br0" timeOffset="107862.634">8468 12480 1065 0,'0'0'0'0,"-5"14"0"0,-4 8 0 0,3-8 156 0,4-4-156 16,-2-3 156-16,4-2-156 0,0-5 87 0,0 0-87 0,-5 16 87 15,-2 2-87-15,7-18 60 0,0 0-60 16,-9 21 60-16,1-1-60 0,8-20 6 0,0 0-6 0,-9 19 6 15,-3 0-6-15,12-19 4 0,0 0-4 16,-14 21 5-16,-5-2-5 0,19-19 21 0,0 0-21 0,-18 20 21 16,1-1-21-16,17-19 0 0,0 0 0 15,-23 27 0-15,-5 8 0 0,11 2-11 16,-1 3 11-16,3 3-11 0,6 3 11 0,9-46-17 0,0 0 17 0,-2 53-16 16,2 5 16-16,0-58-10 0,0 0 10 0,6 52-9 15,7-6 9-15,-13-46-52 0,0 0 52 0,28 36-51 16,5-11 51-16,2-9-77 15,0-11 77-15,-2-5-77 0,0-9 77 0,-33 9-7 16,0 0 7-16,30-17-7 0,1-7 7 0,-31 24 20 0,0 0-20 0,25-30 20 16,-4-6-20-16,-21 36 61 0,0 0-61 0,17-35 62 15,-8-2-62-15,-1 2 79 0,-4 1-79 0,-4 8 80 16,0 4-80-16,-7 2 57 0,2-4-57 0,-4 0 57 16,0 0-57-16,9 24 6 0,0 0-6 0,-17-30 6 0,-4-2-6 0,21 32-51 15,0 0 51-15,-21-36-51 0,-7-2 51 0,28 38-125 16,0 0 125-16,-22-41-125 0,-5-2 125 15,-23-44-1023-15</inkml:trace>
  <inkml:trace contextRef="#ctx0" brushRef="#br0" timeOffset="108119.327">8972 13003 1334 0,'0'0'0'0,"-12"-9"0"15,-6-5 0-15,18 14 117 0,0 0-117 0,-3 14 118 16,11 15-118-16,-8-29-7 0,0 0 7 0,6 29-7 16,1 6 7-16,-7-35-172 0,0 0 172 0,0 30-171 15,1 0 171-15,-1-30-184 0,0 0 184 0,-1 22-184 16,-8-2 184-16,0 20-527 0</inkml:trace>
  <inkml:trace contextRef="#ctx0" brushRef="#br0" timeOffset="108872.202">9275 12461 1267 0,'0'0'0'0,"-10"4"0"0,-6 6 0 0,16-10 155 16,0 0-155-16,3 17 155 0,10 5-155 0,-13-22 63 15,0 0-63-15,5 38 63 0,3 5-63 0,-8-43 10 16,0 0-10-16,4 51 10 0,-8 4-10 0,4-55-23 16,0 0 23-16,-8 55-22 0,-4 1 22 0,12-56-23 0,0 0 23 15,-9 47-22-15,-3-11 22 0,12-36 3 0,0 0-3 16,-9 29 3-16,4-9-3 0,5-20 6 0,0 0-6 15,-4 18 6-15,1-10-6 0,3-8-45 0,0 0 45 16,-2 4-44-16,-5-8 44 0,7 4-66 0,0 0 66 0,-2-17-65 16,-1-14 65-16,3 31-76 0,0 0 76 0,-5-39-75 15,3-13 75-15,2 52-80 0,0 0 80 0,-2-53-80 16,-5-7 80-16,7 60-47 0,0 0 47 0,-2-51-46 16,-1 5 46-16,3 46 8 0,0 0-8 0,0-36 9 15,0 8-9-15,0 28 64 0,0 0-64 0,3-27 64 16,6 3-64-16,-9 24 60 0,0 0-60 15,12-24 60-15,7 3-60 0,-3 1 70 0,2 4-70 16,-3 4 71-16,3 2-71 0,-4 1 22 0,1 4-22 0,-3 2 23 16,-3 3-23-16,3 2 22 0,2 1-22 0,-5 0 23 15,0-1-23-15,-1 3 34 0,1 4-34 0,-2-2 34 16,2 0-34-16,-4 3 4 0,2 2-4 0,-5-7 5 0,1 0-5 16,-3 2 27-16,4 0-27 15,-2 3 27-15,-2 4-27 0,0-14 6 0,0 0-6 0,0 20 7 0,-2 8-7 16,2-28 16-16,0 0-16 0,-4 26 17 0,-4-1-17 0,8-25 15 15,0 0-15-15,-13 28 15 0,-4 1-15 0,-4-4 4 16,4-2-4-16,4-8 4 0,10-10-4 16,3-5 3-16,0 0-3 0,-19 16 3 0,-6 3-3 0,25-19 5 15,0 0-5-15,-21 12 6 0,1 0-6 0,20-12 6 16,0 0-6-16,-14 8 7 0,-2-1-7 16,16-7 7-16,0 0-7 15,-9 5 8-15,1-1-8 0,8-4 8 0,0 0-8 0,-4 5 8 0,4-2-8 0,0-3 23 0,0 0-23 16,16 7 24-16,13 1-24 0,1 1 36 15,5-2-36-15,-6 0 37 0,1 0-37 0,3-2 21 0,-1 0-21 0,4 2 21 16,-1-2-21-16,-35-5 19 16,0 0-19-16,42 8 20 0,1 6-20 15,-1-2 4-15,-7 0-4 0,-5-2 5 0,-6 2-5 0,-24-12-2 0,0 0 2 0,23 14-1 16,1 0 1-16,-24-14-36 0,0 0 36 0,16 10-35 16,-2-1 35-16,-14-9-59 0,0 0 59 15,8 7-59-15,-4-4 59 0,-4-3-139 0,0 0 139 0,0-7-139 16,-9-7 139-16,9 14-126 0,0 0 126 0,-17-34-125 15,-4-14 125-15,-18-38-875 0</inkml:trace>
  <inkml:trace contextRef="#ctx0" brushRef="#br0" timeOffset="109226.912">9585 12042 1323 0,'0'0'0'0,"0"0"0"16,0 0 0-16,0 0 138 0,0 0-138 0,0 0 139 0,4 1-139 0,-4-1 56 15,0 0-56-15,7 2 57 0,1 1-57 16,-8-3 38-16,0 0-38 0,18 6 38 0,4 4-38 0,-22-10 0 15,0 0 0-15,30 24 0 0,7 8 0 0,-37-32 1 16,0 0-1-16,34 43 1 0,1 10-1 0,-5-1 26 0,-2 3-26 16,-6 1 26-16,-1-1-26 0,-21-55 37 0,0 0-37 15,21 86 37-15,-5 25-37 16,-6-22-2-16,-6-5 2 0,-4-9-1 0,-9-8 1 0,9-67-71 0,0 0 71 0,-17 84-71 16,-13 10 71-16,30-94-144 0,0 0 144 0,-38 86-143 15,-13-4 143-15,51-82-95 0,0 0 95 16,-47 38-94-16,0-33 94 0,-45 38-889 0</inkml:trace>
  <inkml:trace contextRef="#ctx0" brushRef="#br0" timeOffset="109445.855">10453 12944 1759 0,'0'0'0'0,"1"33"0"0,3 15 0 16,-4-48-190-16,0 0 190 0,-7 43-189 0,-4 1 189 0,11-44-88 15,0 0 88-15,-15 89-840 0,30-178 840 0</inkml:trace>
  <inkml:trace contextRef="#ctx0" brushRef="#br0" timeOffset="111168.353">11073 12439 796 0,'0'0'0'0,"9"-2"0"0,-1-1 0 0,-8 3 65 15,0 0-65-15,6-5 66 0,-3 3-66 0,-3 2 82 16,0 0-82-16,0 0 83 0,-3-3-83 15,3 3 81-15,0 0-81 0,0 0 82 0,-2-2-82 0,2 2 60 16,0 0-60-16,0 0 60 0,0 0-60 0,0 0 64 16,0 0-64-16,2 0 64 0,4-7-64 0,-6 7 12 0,0 0-12 15,14-7 12-15,7-1-12 0,-21 8 24 0,0 0-24 16,25-11 25-16,4-2-25 0,-29 13 0 0,0 0 0 16,35-5 1-16,3 3-1 0,-38 2-5 0,0 0 5 0,46 7-5 15,6 6 5-15,-52-13-62 0,0 0 62 0,54 29-62 16,5 11 62-16,-59-40-81 0,0 0 81 0,61 67-81 15,4 22 81-15,-18-16-40 16,-11-1 40-16,-13-7-39 0,-7-6 39 0,-16-59-4 0,0 0 4 0,8 80-3 16,-8 13 3-16,-8-14-12 0,-5-9 12 0,1-15-12 15,2-16 12-15,10-39 5 0,0 0-5 16,-30 55 6-16,-8 7-6 0,38-62 51 0,0 0-51 0,-42 53 52 16,-8-2-52-16,50-51 39 0,0 0-39 0,-46 27 39 15,6-13-39-15,40-14 36 0,0 0-36 0,-45-2 36 16,1-15-36-16,6-5 0 0,1-11 0 0,6 1 0 0,1-4 0 15,4 0-20-15,7 0 20 16,2 0-19-16,5 0 19 0,12 36-45 0,0 0 45 16,-9-50-45-16,7-10 45 0,2 4-46 0,2-1 46 0,5 8-45 0,2 2 45 15,-9 47-37-15,0 0 37 0,17-49-36 0,0-3 36 0,-17 52 1 16,0 0-1-16,30-68 1 16,8-13-1-16,-1 18 18 0,-2 6-18 0,-6 18 18 0,-6 17-18 15,-23 22 25-15,0 0-25 0,33-28 26 0,9 6-26 0,-7 5 50 16,1 5-50-16,-8 0 50 0,0 3-50 0,-4 2 27 15,-1 1-27-15,-2 2 27 0,-7 2-27 16,2-3 35-16,-4 2-35 0,2 1 35 0,-2 2-35 0,0-2 8 16,-3 2-8-16,0-3 8 0,-6 3-8 0,2 0 11 0,-1 0-11 0,1 0 11 15,-5 3-11-15,0-3 9 0,0 0-9 0,0 0 9 16,0 0-9-16,0 0 8 16,3 2-8-16,-3-2 8 0,0 5-8 0,0 0 8 0,0 2-8 0,-3 10 8 15,0 6-8-15,3-23 8 0,0 0-8 0,-2 32 8 16,-5 9-8-16,7-41 3 0,0 0-3 0,-4 36 4 15,3-1-4-15,1-35 12 0,0 0-12 0,0 29 12 16,1-4-12-16,-1-25 0 0,0 0 0 16,7 21 1-16,2-6-1 0,-9-15 0 15,0 0 0-15,14 6 1 0,10-8-1 0,-24 2 7 0,0 0-7 0,21-10 8 16,5-11-8-16,-26 21 22 0,0 0-22 0,26-24 22 16,2-5-22-16,-28 29 38 0,0 0-38 0,27-27 38 15,-5-1-38-15,-22 28 21 0,0 0-21 0,21-27 21 0,-2 3-21 16,-7 1 29-16,2 6-29 0,-5 5 29 0,0 4-29 15,-2 1 3-15,0-2-3 0,0 6 3 0,-4 3-3 16,2-4 0-16,-1 4 0 0,1 0 1 0,0 4-1 16,2-4-5-16,2 3 5 0,-2 2-5 0,0 1 5 15,0 4-17-15,-2-2 17 0,2 11-17 0,2 4 17 0,-9-23-9 16,0 0 9-16,5 34-9 0,2 7 9 0,-7-41-2 16,0 0 2-16,5 43-1 0,-5 1 1 0,0-4 0 15,-3-8 0-15,3-8 0 0,0-7 0 0,0-3 0 16,0-4 0-16,0-1 0 0,-2-9 0 15,2 0-6-15,0 3 6 0,0-3-6 0,0 0 6 0,0 0-56 16,0 0 56-16,2-12-56 0,5-6 56 0,-7 18-40 16,0 0 40-16,8-33-40 0,10-13 40 0,-4 6-29 15,3-6 29-15,2 8-29 16,-1 4 29-16,-18 34-17 0,0 0 17 0,17-31-17 0,4 7 17 0,-21 24-11 0,0 0 11 0,21-19-10 16,2 6 10-16,-23 13-2 0,0 0 2 15,28-4-1-15,1 9 1 0,-3 6 24 0,-3 6-24 0,-4 2 25 16,-1-4-25-16,-18-15 67 0,0 0-67 0,17 33 67 15,-1 11-67-15,-2-3 16 16,-2 0-16-16,-4-13 17 0,-4-9-17 0,1 0-23 0,-1-6 23 0,-4 1-22 16,0 0 22-16,0 1-177 0,-4 0 177 0,-1-9-177 15,-2-6 177-15,-5 5-846 0</inkml:trace>
  <inkml:trace contextRef="#ctx0" brushRef="#br0" timeOffset="111320.54">12446 12276 639 0,'0'0'0'0,"10"2"0"16,9 5 0-16,11 3-420 0</inkml:trace>
  <inkml:trace contextRef="#ctx0" brushRef="#br0" timeOffset="111574.444">12796 12281 1558 0,'0'0'0'0,"-4"-3"0"15,-1-4 0-15,5 7 186 0,0 0-186 0,0 0 187 16,5 5-187-16,-5-5 111 0,0 0-111 0,4 5 112 16,1 2-112-16,-5-7-4 0,0 0 4 0,4 2-3 15,-1 1 3-15,-3-3-143 0,0 0 143 0,2 4-142 16,1-1 142-16,-3-3-243 0,0 0 243 0,0-7-243 16,0-3 243-16,4-5-912 0</inkml:trace>
  <inkml:trace contextRef="#ctx0" brushRef="#br0" timeOffset="111768.26">12881 12777 1121 0,'0'0'0'0,"4"1"0"0,6 4 0 0,1 1 111 15,3 0-111-15,-6 0 112 0,-3-3-112 16,-5-3-211-16,0 0 211 0,20-10-211 0,6-7 211 0,-26 17-187 15,0 0 187-15,31-38-186 0,9-14 186 0,28-35-306 16</inkml:trace>
  <inkml:trace contextRef="#ctx0" brushRef="#br0" timeOffset="112227.53">13662 12371 1401 0,'0'0'0'0,"-6"-4"0"16,3-3 0-16,3 7 181 0,0 0-181 0,0 0 181 0,0-3-181 0,0 3 108 0,0 0-108 0,0 0 108 16,3 2-108-16,-3-2 37 0,0 0-37 0,6 1 38 15,-5 1-38-15,-1-2-16 0,0 0 16 0,7 17-15 16,-3 4 15-16,-4-21-12 0,0 0 12 0,5 41-12 15,0 15 12-15,-5-56-11 0,0 0 11 0,7 57-10 0,-5 3 10 16,-2-60-1-16,0 0 1 0,3 49-1 16,1-6 1-16,-4-43 1 0,0 0-1 0,0 36 1 15,3-8-1-15,-3-28 18 0,0 0-18 16,2 22 19-16,-2-10-19 0,0-12 9 0,0 0-9 0,4 0 10 0,1-12-10 16,-5 12 5-16,0 0-5 0,7-27 5 0,-2-18-5 15,-5 45 3-15,0 0-3 0,4-53 3 0,-4-14-3 0,0 67-1 16,0 0 1-16,0-65 0 0,-4-4 0 0,4 69-17 15,0 0 17-15,0-60-16 0,0 6 16 0,0 54 0 16,0 0 0-16,4-43 0 0,-3 10 0 0,-1 33 37 16,0 0-37-16,7-24 38 0,-1 11-38 0,-6 13 37 15,0 0-37-15,15-2 37 0,6 9-37 16,-21-7 17-16,0 0-17 0,23 17 17 0,5 3-17 0,-2 1-35 0,-5 1 35 16,0-5-34-16,-4-3 34 0,0-2-159 0,-4-3 159 15,1-1-158-15,1-3 158 16,-15-5-162-16,0 0 162 0,18-10-162 0,3-14 162 0,17-10-1017 0</inkml:trace>
  <inkml:trace contextRef="#ctx0" brushRef="#br0" timeOffset="134932.587">17876 5897 1367 0,'0'0'0'0,"0"0"0"0,0 0 0 0,0 0 88 0,0 0-88 15,0 0 88-15,0 0-88 0,0 0 86 0,0 0-86 16,0 0 87-16,0 0-87 0,0 0 51 0,0 0-51 0,0 0 52 16,0 0-52-16,0 0 23 0,0 0-23 15,0 0 24-15,0 0-24 0,0 0 4 16,0 0-4-16,0 0 5 0,0 0-5 0,0 0 10 0,0 0-10 0,0 0 10 15,0 0-10-15,0 0-16 0,0 0 16 0,0 0-15 16,0 0 15-16,0 0-58 0,0 0 58 0,5 32-58 16,7 26 58-16,-12-58-42 0,0 0 42 0,14 86-42 15,5 29 42-15,-19-115-7 16,0 0 7-16,23 161-7 0,5 44 7 0,-28-205-3 0,0 0 3 0,26 189-3 16,-3-1 3-16,-23-188 7 0,0 0-7 0,21 158 7 15,-2-23-7-15,-19-135 5 16,0 0-5-16,19 98 6 0,0-36-6 0,-2-18-1 0,1-22 1 0,-8-8-1 0,-1-10 1 15,-9-4-26-15,0 0 26 0,10-9-25 0,1-6 25 16,-11 15-61-16,0 0 61 0,7-35-60 16,-7-9 60-16,-5-6-55 0,-4-3 55 0,-7-12-54 0,-1-12 54 15,17 77-17-15,0 0 17 0,-30-101-16 0,-5-18 16 32,35 119-4-32,0 0 4 0,-33-130-3 0,-3-10 3 15,6 22 0-15,4 11 0 16,7 20 0-16,5 13 0 15,14 74 0-15,0 0 0 0,-14-80 1 0,0-6-1 0,14 86 8 0,0 0-8 0,-12-79 9 0,3 4-9 0,9 75 24 0,0 0-24 0,-9-63 25 0,6 8-25 0,3 55 65 16,0 0-65-16,2-43 65 0,8 16-65 16,-10 27 54-16,0 0-54 0,9-19 54 0,8 14-54 0,1 1 17 15,6 4-17-15,-3 9 17 0,2 4-17 0,-23-13 25 16,0 0-25-16,27 24 26 0,3 12-26 0,-30-36 31 16,0 0-31-16,30 43 31 0,-1 10-31 15,-29-53 10-15,0 0-10 0,23 59 11 0,-7 1-11 0,-16-60 20 0,0 0-20 16,7 73 20-16,-7 9-20 0,0-82 24 0,0 0-24 0,-9 67 25 15,-5-3-25-15,14-64 0 0,0 0 0 0,-23 46 0 16,-1-7 0-16,24-39-46 0,0 0 46 0,-37 33-46 16,-6-6 46-16,43-27-100 0,0 0 100 0,-59 21-99 15,-11-6 99-15,70-15-144 0,0 0 144 0,-44-5-144 16,13-19 144-16,-44-3-901 0</inkml:trace>
  <inkml:trace contextRef="#ctx0" brushRef="#br0" timeOffset="135952.854">18177 6995 863 0,'0'0'0'0,"21"-9"0"0,10-3 0 16,-31 12 106-16,0 0-106 0,39-17 107 0,10-5-107 0,-49 22 61 15,0 0-61-15,47-28 61 0,1-6-61 0,-6 7 59 16,-2-2-59-16,-5 3 59 0,-7 2-59 0,-28 24 47 16,0 0-47-16,28-24 47 0,1 0-47 0,-29 24 51 15,0 0-51-15,21-24 52 0,0 2-52 0,-21 22 61 16,0 0-61-16,18-24 61 0,-6 0-61 0,-12 24 62 0,0 0-62 16,9-24 63-16,-8 0-63 0,-1 24 52 0,0 0-52 15,-1-23 53-15,-12-4-53 0,13 27 15 0,0 0-15 16,-17-27 16-1,-11-4-16-15,28 31 0 0,0 0 0 0,-29-24 0 0,-3 3 0 0,32 21-2 0,0 0 2 0,-38-15-1 16,-6 6 1-16,44 9-20 0,0 0 20 0,-49 2-19 16,-3 12 19-16,52-14-9 0,0 0 9 0,-50 20-9 15,-3 11 9-15,10-4-10 16,6 6 10-16,13-11-9 0,6-5 9 0,18-17-9 0,0 0 9 16,-15 38-8-16,4 12 8 0,11-50-1 0,0 0 1 0,6 49-1 15,9 6 1-15,-15-55-1 0,0 0 1 0,46 52 0 16,23-6 0-16,-69-46-13 0,0 0 13 0,66 24-12 15,9-16 12-15,-75-8-8 16,0 0 8-16,65-6-8 0,1-15 8 0,-66 21-5 0,0 0 5 0,51-22-4 16,-11-4 4-16,-40 26 1 0,0 0-1 0,34-26 2 0,-4-3-2 15,-30 29 37-15,0 0-37 16,24-27 37-16,-3 3-37 0,-21 24 42 16,0 0-42-16,18-28 42 0,-4 3-42 0,-4 4 51 0,-1 4-51 0,-4 5 52 0,-1 5-52 0,-3-1 32 15,1 4-32-15,-2 1 32 0,0-1-32 16,0 4 0-16,2-3 0 0,-2 3 0 0,3 0 0 0,-1 3-11 15,2 1 11-15,-1 11-11 0,2 4 11 0,-5-19-41 16,0 0 41-16,7 41-41 0,-3 14 41 0,-4-55-23 16,0 0 23-16,5 58-22 0,-3 9 22 0,1-10-11 15,-1-4 11-15,-2-17-11 0,0-12 11 0,2-4-6 0,1-8 6 16,-3-1-6-16,0-3 6 0,4-4 5 16,1-1-5-16,-3-3 5 0,5-3-5 0,-6-4 34 15,6-2-34-15,-5-6 35 0,1-6-35 0,-3 21 0 0,0 0 0 0,4-31 0 16,1-8 0-16,-1-4-4 0,-1-1 4 15,-3-3-3-15,-3-4 3 0,3 3-1 0,0 2 1 0,0 6 0 16,3 4 0 0,-3 36 24-16,0 0-24 0,0-34 25 0,4 5-25 0,-4 29 55 0,0 0-55 0,5-31 55 15,4-3-55-15,-9 34 21 0,0 0-21 0,17-33 21 16,9-3-21-16,-26 36 8 0,0 0-8 0,37-36 8 16,10 2-8-16,-47 34 1 0,0 0-1 0,50-31 2 15,3 7-2-15,-8 5-1 0,-7 7 1 16,-8 4-1-16,-9-1 1 0,-4 6-29 0,-5 3 29 15,-3 0-29-15,-4 0 29 0,-1 7-20 0,-3 5 20 0,-1 0-19 16,-1 0 19-16,1-12-28 0,0 0 28 0,-12 36-28 0,-9 8 28 16,21-44-13-16,0 0 13 0,-23 50-13 15,-3 1 13-15,26-51-20 0,0 0 20 0,-23 43-19 16,4-7 19-16,19-36-4 0,0 0 4 0,-12 36-3 16,0-2 3-16,12-34-21 0,0 0 21 0,0 36-21 0,8-1 21 15,-8-35-14-15,0 0 14 0,14 39-13 0,7 2 13 0,-21-41-26 16,0 0 26-16,25 46-26 0,4 2 26 15,-4-1-13-15,-3-6 13 0,-6-12-13 16,-6-9 13-16,1 1 0 0,-4 1 0 0,0 2 0 0,-4 5 0 16,2-3-2-16,-1 1 2 0,-2-15-2 0,-2-3 2 15,-2-2-74-15,2-6 74 0,0-1-73 0,0 0 73 0,0 0-138 16,0 0 138-16,-21-15-137 0,-16-9 137 16,37 24-93-16,0 0 93 0,-55-39-850 0,110 78 850 15</inkml:trace>
  <inkml:trace contextRef="#ctx0" brushRef="#br0" timeOffset="136084.502">19557 6815 785 0,'35'2'0'0,"21"3"-529"0</inkml:trace>
  <inkml:trace contextRef="#ctx0" brushRef="#br0" timeOffset="137795.534">20397 5712 1132 0,'0'0'0'0,"-6"-4"0"0,-2 4 0 0,8 0 152 16,-2-5-152-16,2 5 152 0,0 0-152 16,0 0 123-16,3-2-123 0,-3 2 123 0,4-1-123 0,-4 1 68 15,2-7-68-15,-2 7 69 0,1-5-69 0,-1 5 9 16,0 0-9-16,0 0 10 0,0 0-10 0,0 0 0 16,-1 3 0-16,-1 6 1 0,2-1-1 0,0-8 11 15,0 0-11-15,-5 46 11 0,-1 26-11 0,1 11 8 0,0 7-8 16,2 22 8-16,-1 16-8 0,4-13-1 0,2-2 1 15,3-17-1 1,-1-10 1-16,-4-86-2 0,0 0 2 0,17 90-1 0,9 1 1 16,-26-91 0-16,0 0 0 0,44 76 1 0,13-11-1 0,-5-22 33 0,2-19-33 0,-14-7 33 15,-3-10-33-15,-7-7 18 0,-11-4-18 0,2-4 18 16,-2-1-18-16,0-1 37 0,2-6-37 16,0-1 37-16,0-2-37 0,-21 19 21 15,0 0-21-15,24-31 21 0,1-10-21 16,-25 41 28-16,0 0-28 0,24-46 28 0,-1-9-28 0,-23 55 21 0,0 0-21 0,17-58 21 15,0 1-21-15,-17 57 26 0,0 0-26 0,11-54 26 16,-1-1-26-16,-10 55 8 0,0 0-8 16,6-48 8-16,1 5-8 0,-7 43 10 0,0 0-10 0,5-34 11 15,-2 10-11-15,-3 24 1 0,0 0-1 0,2-17 1 0,0 6-1 16,-2 11-2-16,0 0 2 0,0 0-1 0,0 12 1 16,0-12-29-16,0 0 29 0,-2 31-29 0,-2 15 29 15,4-46-29-15,0 0 29 0,-1 60-29 16,1 12 29-16,0-72-8 0,0 0 8 0,3 93-8 0,6 17 8 15,-9-110-12-15,0 0 12 0,14 83-12 0,7-9 12 0,-6-29 0 16,3-25 0-16,-1-4 0 0,1-13 0 0,3-3-1 16,0-5 1-16,-1-2 0 0,3-5 0 0,1-3-7 15,-3-1 7-15,0-1-7 0,0-2 7 0,-21 19-4 16,0 0 4-16,26-34-3 0,0-7 3 16,-26 41-1-16,0 0 1 0,27-50 0 0,-3-10 0 15,-24 60 6-15,0 0-6 0,21-63 7 0,-4-4-7 0,-17 67 1 0,0 0-1 16,18-86 2-16,-3-11-2 0,-1 28 5 15,-1 11-5-15,-5 25 5 0,-8 18-5 0,4 3 0 0,1 3 0 0,-3 6 1 16,-2 3-1-16,3 2-3 0,1 1 3 16,1 13-2-16,2 4 2 0,-7-20-21 15,0 0 21-15,7 41-21 0,2 16 21 0,-2 1-4 0,-1 5 4 0,-4-4-3 16,-2 1 3-16,0-60-4 0,0 0 4 0,-2 82-3 16,2 9 3-16,-3-16-6 0,1-8 6 0,1-33-6 15,1-22 6-15,1 0-13 0,4-3 13 0,-5-2-12 16,2-2 12-16,2 2-1 0,1-4 1 15,2-5-1-15,5-3 1 0,-3-3-1 0,1-11 1 16,1-2-1-16,1-6 1 0,-12 27-22 0,0 0 22 0,14-40-22 16,2-15 22-16,-4 1-43 0,-4-1 43 0,-1-5-42 0,0 2 42 15,-7 58-44-15,0 0 44 0,7-88-44 16,2-18 44-16,-4 39-2 0,-1 24 2 16,1 7-2-16,-3 18 2 0,-2 6-2 0,0 6 2 0,0 6-1 15,7 6 1-15,-7-6-4 0,0 0 4 0,1 30-3 0,3 18 3 0,-1-1 0 16,1 1 0-16,-1-9 1 0,3-8-1 15,-6-31 1-15,0 0-1 0,8 41 1 0,3 5-1 16,-11-46 1-16,0 0-1 0,19 43 1 16,2-4-1-16,-21-39 15 0,0 0-15 0,28 31 15 0,3-7-15 15,-31-24 33-15,0 0-33 0,37 9 33 0,6-9-33 0,-6-5 41 16,-1-9-41-16,-4-1 41 0,-3-3-41 0,-1-4 24 16,-5 0-24-16,-2 3 25 0,-2 0-25 15,-19 19 36-15,0 0-36 16,16-20 36-16,-4-4-36 0,-12 24 13 0,0 0-13 0,7-19 14 0,-7-2-14 0,0 21-2 15,0 0 2-15,-7-15-2 0,-7-4 2 0,14 19-36 0,0 0 36 16,-21-9-35-16,-5 6 35 0,26 3-42 0,0 0 42 0,-33 3-42 16,-7 6 42-16,40-9-36 0,0 0 36 0,-35 10-35 15,3 4 35-15,32-14-16 0,0 0 16 0,-29 24-15 16,3 10 15-16,26-34-43 0,0 0 43 0,-16 40-43 16,11 6 43-16,5-46-43 0,0 0 43 0,7 56-43 15,10 8 43-15,1-6-35 0,3 0 35 0,5 9-34 16,3 9 34-16,-29-76-26 0,0 0 26 0,35 87-25 15,7 12 25-15,-42-99-5 0,0 0 5 0,38 98-4 16,-1 0 4-16,-37-98-9 0,0 0 9 0,31 90-9 16,-8-2 9-16,-23-88-8 0,0 0 8 0,16 68-8 15,-4-11 8-15,-12-57 0 0,0 0 0 0,5 34 0 16,-2-17 0-16,-3-17 28 0,0 0-28 0,-3 9 28 16,-1-8-28-16,4-1 32 0,0 0-32 0,-13-22 32 0,-10-26-32 15,4-1 21-15,0-11-21 0,3-19 21 0,4-15-21 16,3-1 0-16,5-2 0 0,4 9 1 0,6 1-1 0,-6 87 3 15,0 0-3-15,10-110 3 0,4-16-3 16,-14 126 5-16,0 0-5 0,19-126 5 0,4 0-5 16,-23 126 6-16,0 0-6 0,28-122 7 0,3 7-7 15,-31 115 38-15,0 0-38 0,31-94 39 0,1 12-39 0,-32 82 52 16,0 0-52-16,26-70 52 0,-3 11-52 0,-23 59 53 16,0 0-53-16,17-48 54 0,-5 4-54 0,-12 44 39 0,0 0-39 15,7-26 39-15,-3 18-39 0,-4 8 0 16,0 0 0-16,1-9 0 0,-1 6 0 0,0 3-9 15,0 0 9-15,-5 24-8 0,-7 18 8 0,12-42-18 0,0 0 18 0,-16 91-18 16,-5 38 18-16,21-129-10 0,0 0 10 0,-19 126-10 16,0 10 10-16,19-136 0 0,0 0 0 0,-7 116 0 15,9-8 0-15,-2-108 1 0,0 0-1 0,10 86 1 16,8-23-1-16,-18-63 10 0,0 0-10 0,21 43 10 16,7-21-10-16,-28-22 16 0,0 0-16 0,31 2 17 15,7-19-17-15,-38 17 8 0,0 0-8 0,30-24 9 16,-4-7-9-16,-26 31 16 0,0 0-16 0,26-38 17 15,-5-3-17-15,-21 41 3 0,0 0-3 0,17-43 4 16,-1-4-4-16,-16 47 2 0,0 0-2 0,14-43 3 16,-5 3-3-16,-9 40 1 0,0 0-1 0,5-27 2 15,0 3-2-15,-5 24 4 0,0 0-4 0,4-16 4 16,-4 10-4-16,0 6 2 0,0 0-2 0,7 6 2 0,-2 12-2 16,-5-18 1-16,0 0-1 0,7 25 2 0,2 11-2 15,-9-36-1-15,0 0 1 0,7 40-1 0,0 2 1 16,-7-42-10-16,0 0 10 0,6 36-9 15,0-5 9-15,-6-31-68 0,0 0 68 0,12 24-68 0,5 0 68 16,-17-24-166-16,0 0 166 0,18 7-165 0,1-10 165 16,-19 3-176-16,0 0 176 0,23-23-175 0,-3-18 175 0,24-22-878 15</inkml:trace>
  <inkml:trace contextRef="#ctx0" brushRef="#br0" timeOffset="137941.474">23337 6770 1110 0,'0'0'0'0,"9"16"0"0,7 4 0 0,-16-20-103 16,0 0 103-16,7 12-102 0,0-3 102 0,-7-9-95 0,0 0 95 0,-9-16-95 15,-8-16 95-15,-8-20-453 0</inkml:trace>
  <inkml:trace contextRef="#ctx0" brushRef="#br0" timeOffset="139070.458">24621 6570 1311 0,'0'0'0'0,"0"0"0"16,-17-21 0-16,17 21 98 0,0 0-98 0,-14-7 99 15,-4-1-99-15,18 8 69 0,0 0-69 0,-29-16 70 16,-13-6-70-16,42 22 70 0,0 0-70 0,-47-29 71 16,-7-10-71-16,54 39 0 0,0 0 0 0,-64-43 0 15,-11-9 0-15,-7 1-1 0,-9-4 1 0,16 7-1 16,7 5 1-16,68 43-13 0,0 0 13 0,-68-30-13 0,4 9 13 0,64 21-10 15,0 0 10-15,-38-10-10 16,11 10 10-16,27 0-26 0,0 0 26 0,-27 24-25 16,0 17 25-16,27-41-1 0,0 0 1 0,-12 72 0 0,11 25 0 0,1-97-1 15,0 0 1-15,19 88 0 0,17-6 0 0,-1-15 18 16,7-19-18-16,-2-14 18 0,2-13-18 16,-9-9 17-16,-3-9-17 0,3-3 17 0,1-3-17 0,-34 3 10 15,0 0-10-15,53-16 11 0,9-4-11 0,-62 20 40 16,0 0-40-16,72-40 41 0,3-15-41 0,-75 55 47 15,0 0-47-15,57-63 47 0,-10-12-47 0,-17 13 41 16,-14 2-41-16,-8 14 41 16,-6 10-41-16,-2 36 41 0,0 0-41 0,-5-67 42 0,-7-15-42 0,12 82 10 0,0 0-10 0,-18-79 11 15,-4-3-11-15,1 22 3 0,0 12-3 0,9 22 3 16,6 18-3-16,-4-1-2 0,-1 2 2 0,1 7-2 16,0 0 2-16,10 0-15 15,0 0 15-15,-27 4-15 0,-7 2 15 16,34-6-40-16,0 0 40 0,-35 24-40 0,-4 12 40 0,39-36-31 0,0 0 31 0,-33 47-31 15,4 13 31-15,8-6-33 0,9 6 33 0,1-20-32 16,4-13 32-16,7-27-14 0,0 0 14 0,5 50-13 16,4 10 13-16,-9-60-3 0,0 0 3 0,30 68-2 15,10 9 2-15,-40-77-2 0,0 0 2 0,52 55-2 16,12-15 2-16,-64-40-5 0,0 0 5 0,65 27-4 16,6-18 4-16,-71-9-1 0,0 0 1 0,63 3 0 15,2-12 0-15,-65 9 0 0,0 0 0 0,40-3 0 16,-13-4 0-16,-27 7-5 0,0 0 5 0,21 0-5 0,-7 4 5 15,-14-4-22-15,0 0 22 0,9 17-22 0,-7 14 22 16,-2-31-38-16,0 0 38 0,2 37-38 0,-2 11 38 16,0-48-54-16,0 0 54 0,8 57-54 0,4 8 54 15,-12-65-82-15,0 0 82 0,25 80-82 0,8 13 82 16,-7-16-73-16,0-8 73 0,-3-9-73 0,-2-9 73 0,-21-51-26 16,0 0 26-16,21 67-26 0,0 5 26 0,-6-7 4 15,-4-2-4-15,-4-23 4 0,-2-20-4 16,-5 14 42-16,-4 2-42 0,1-3 43 0,-1 1-43 0,4-34 44 0,0 0-44 15,-14 45 45-15,-8 8-45 0,22-53 42 0,0 0-42 16,-49 63 42-16,-21 4-42 0,4-16 18 0,-4-11-18 16,25-20 19-16,16-9-19 0,-11-8 7 15,-2-6-7-15,-4-1 7 0,-1-3-7 16,47 7-34-16,0 0 34 0,-62-32-33 0,-10-23 33 0,72 55-115 0,0 0 115 16,-35-103-115-16,21-34 115 0,-34-104-870 0</inkml:trace>
  <inkml:trace contextRef="#ctx0" brushRef="#br0" timeOffset="140617.569">25456 6059 1166 0,'0'0'0'0,"0"-5"0"0,0-10 0 16,0 15 150-16,0 0-150 0,0-9 150 15,-2 1-150-15,2 8 45 0,0 0-45 0,0-4 46 16,0 1-46-16,0 3 18 0,0 0-18 0,5 19 18 0,4 17-18 16,-9-36-15-16,0 0 15 0,5 58-15 0,2 22 15 15,-7-80-15-15,0 0 15 0,7 125-14 0,-2 36 14 16,-5-161-2-16,0 0 2 0,2 163-1 16,-4 14 1-16,2-177-5 0,0 0 5 0,2 157-4 0,0-3 4 15,-2-154 2-15,0 0-2 0,7 117 2 0,3-26-2 0,-10-91 37 16,0 0-37-16,11 63 38 0,3-32-38 0,-14-31 36 15,0 0-36-15,19 9 36 0,5-30-36 16,-24 21-9-16,0 0 9 0,16-43-9 0,-2-27 9 16,-14 70-19-16,0 0 19 0,3-87-18 0,-6-20 18 0,3 107-17 15,0 0 17-15,-7-126-16 0,-11-23 16 0,18 149-11 0,0 0 11 16,-7-156-10-16,4-11 10 0,3 167-2 0,0 0 2 0,12-149-1 16,14 11 1-16,-26 138 9 0,0 0-9 15,32-115 9-15,9 22-9 0,-41 93 28 0,0 0-28 0,42-66 28 16,5 23-28-16,-47 43 6 0,0 0-6 0,49-17 7 15,5 23-7-15,-54-6 18 0,0 0-18 0,52 30 19 16,1 21-19-16,-53-51 3 16,0 0-3-16,34 62 4 0,-9 8-4 0,-25-70 12 0,0 0-12 0,10 79 13 15,-10 8-13-15,0-87 8 0,0 0-8 0,-12 84 9 16,-11 5-9-16,23-89 15 0,0 0-15 0,-29 72 15 16,-9-9-15-16,38-63 0 0,0 0 0 0,-28 43 0 15,3-19 0-15,8-8 1 0,6-13-1 16,-4-3 1-16,-1-5-1 0,2-2 0 0,0-1 0 0,2-11 1 15,3-5-1-15,9 24-5 0,0 0 5 0,-5-40-5 0,5-8 5 16,0 48-25-16,0 0 25 0,14-55-24 16,12-8 24-16,-26 63-7 0,0 0 7 0,49-70-7 0,17-12 7 15,-66 82-5-15,0 0 5 0,70-67-5 0,6 5 5 16,-76 62 0-16,0 0 0 0,72-44 0 0,-1 9 0 0,-71 35 6 16,0 0-6-1,65-20 7-15,-6 8-7 0,-59 12 9 0,0 0-9 0,43 3 10 0,-11 9-10 16,-32-12 4-16,0 0-4 0,22 33 4 0,-8 16-4 0,-14-49 7 15,0 0-7-15,6 76 7 0,-12 21-7 0,6-97 0 16,0 0 0-16,-12 88 1 0,-7 3-1 0,19-91 0 16,0 0 0-16,-10 60 1 0,1-18-1 0,9-42 0 0,0 0 0 15,3 28 0-15,8-16 0 0,-11-12 10 0,0 0-10 16,19-4 11-16,11-13-11 0,-30 17 25 0,0 0-25 0,29-27 26 16,4-13-26-16,-33 40 31 0,0 0-31 15,30-48 31-15,-2-6-31 0,-7 4 12 0,-4 5-12 0,-5-1 13 16,-3 5-13-16,-9 41 6 15,0 0-6-15,9-43 6 0,-6-6-6 0,-3 49 9 16,0 0-9-16,4-40 9 0,-1 4-9 0,-3 36 0 0,0 0 0 0,2-24 1 16,0 4-1-16,-2 20-11 0,0 0 11 0,0-12-11 15,0 8 11-15,0 4-28 0,0 0 28 16,-4 12-28-16,-1 16 28 0,0-1-21 0,1 9 21 16,1-15-21-16,1-6 21 0,2-15-17 0,0 0 17 0,-2 31-17 15,1 13 17-15,1-44-10 0,0 0 10 0,0 38-10 16,3-2 10-16,-3-36-2 0,0 0 2 0,5 29-1 15,2-3 1-15,-7-26-1 0,0 0 1 0,16 17-1 16,7-7 1-16,-23-10-1 0,0 0 1 0,26 0 0 0,7-12 0 16,-33 12-7-16,0 0 7 0,36-19-6 0,4-5 6 0,-3 0-15 15,0-3 15-15,-6 3-14 16,-1 0 14-16,-3 5-25 0,-2 0 25 16,-2 4-24-16,-3 1 24 0,3 7-7 0,0 1 7 0,-1 2-7 0,3 4 7 0,-25 0-17 15,0 0 17-15,29 7-17 0,6 3 17 0,-35-10-4 16,0 0 4-16,32 17-3 15,4 6 3-15,-36-23-13 0,0 0 13 0,30 27-13 0,-6 6 13 16,-24-33-4-16,0 0 4 0,16 39-3 0,-9 4 3 0,-7-43 0 16,0 0 0-16,-5 44 0 0,-9 4 0 0,14-48 13 15,0 0-13-15,-21 43 13 0,-7-2-13 0,2-5 18 0,-2-10-18 16,10-7 18-16,8-9-18 0,-2-5 16 16,3-12-16-16,0 9 17 0,2 3-17 0,-1-5 1 0,-3 0-1 0,1-7 1 15,-2-5-1-15,12 12 4 0,0 0-4 16,-4-20 5-16,6-14-5 0,-2 34 12 0,0 0-12 0,9-38 12 15,8-5-12-15,-17 43 14 0,0 0-14 0,21-39 15 16,5-4-15-16,-26 43 15 0,0 0-15 16,23-36 16-16,1 8-16 0,-24 28 26 0,0 0-26 0,19-22 26 15,-3 10-26-15,-16 12 0 0,0 0 0 0,16-3 1 16,-2 10-1-16,-14-7-5 16,0 0 5-16,13 8-4 0,0 11 4 0,-13-19-9 0,0 0 9 0,10 12-8 15,1 3 8-15,-11-15-34 0,0 0 34 0,12 7-34 16,3 2 34-16,-15-9-18 0,0 0 18 0,20-10-18 15,4-8 18 1,-3-4-28-16,-2-4 28 0,-2 4-28 16,1-5 28-16,-4 3-3 0,0-4 3 0,0 1-3 0,-2 0 3 0,-12 27 0 0,0 0 0 0,12-33 0 0,-1-5 0 15,-11 38 18-15,0 0-18 0,7-41 19 0,-4-2-19 16,-1 4 46-16,-1 3-46 0,1 9 46 0,-2-1-46 16,0 9 24-16,0 2-24 15,0 7 25-15,-2 1-25 0,1 1 19 0,1 1-19 0,0 4 20 16,0 1-20-16,0 2 5 0,0 0-5 0,0 0 5 0,5 5-5 0,-5-5 1 15,0 0-1-15,9 27 1 0,3 13-1 0,-12-40-2 16,0 0 2-16,12 51-1 0,2 13 1 0,-14-64-7 16,0 0 7-16,10 75-7 0,1 11 7 15,-11-86-25-15,0 0 25 0,5 106-24 0,-3 19 24 0,-2-125-43 0,0 0 43 16,-5 96-42-16,-4-11 42 16,-2-21-88-1,3-21 88-15,3-23-88 0,5-16 88 0,-2 3-152 0,-2-11 152 0,1 1-152 0,-1-4 152 0,4 7-209 16,0 0 209-16,-10-17-209 0,-4-7 209 0,-10-19-490 0</inkml:trace>
  <inkml:trace contextRef="#ctx0" brushRef="#br0" timeOffset="140771.286">27442 6388 382 0,'0'0'0'0,"7"12"0"0,5 9 0 0,-12-21 88 0,0 0-88 0,-5 3 89 15,-9-15-89-15,14 12 156 0,0 0-156 0,-11-3 157 16,3-6-157-16,8 9 163 0,0 0-163 0,7 4 163 16,12 8-163-16,-19-12 125 0,0 0-125 0,24 8 125 15,9-1-125-15,-33-7 65 0,0 0-65 0,40 5 65 16,7-5-65-16,-47 0 1 0,0 0-1 0,47-8 2 0,4-8-2 15,-51 16-73-15,0 0 73 0,43-19-72 0,-1-1 72 16,-42 20-148-16,0 0 148 0,37-34-148 0,-2-6 148 16,36-32-758-16</inkml:trace>
  <inkml:trace contextRef="#ctx0" brushRef="#br0" timeOffset="141110.561">28790 5629 1300 0,'0'0'0'0,"-10"-8"0"0,-9-8 0 0,19 16 125 15,0 0-125-15,-28-12 126 0,-7-3-126 0,35 15 41 0,0 0-41 0,-40-9 41 16,-6-1-41-16,46 10 1 0,0 0-1 15,-45-3 1-15,-4 3-1 0,49 0-20 0,0 0 20 16,-50 13-20-16,-4 5 20 0,54-18-15 0,0 0 15 0,-52 42-14 16,1 18 14-16,51-60-18 0,0 0 18 0,-52 119-18 15,1 45 18-15,51-164-4 0,0 0 4 0,-38 173-3 16,7 24 3-16,31-197-31 0,0 0 31 0,-9 173-31 16,16-9 31-16,-7-164-51 0,0 0 51 0,35 124-50 15,26-33 50-15,-61-91-114 0,0 0 114 0,82 46-114 16,20-46 114-16,83 46-761 0</inkml:trace>
  <inkml:trace contextRef="#ctx0" brushRef="#br0" timeOffset="141643.443">29311 6196 1412 0,'0'0'0'0,"-3"-5"0"0,-1-7 0 0,4 5 154 16,2 2-154-16,-4 2 154 0,-1-4-154 0,3 7 81 0,0 0-81 15,-13-21 81-15,-4-4-81 0,17 25 16 0,0 0-16 16,-26-29 17-16,-6-11-17 0,32 40-1 0,0 0 1 0,-36-34-1 15,-4 1 1-15,40 33-44 16,0 0 44-16,-44-24-43 0,-1 9 43 0,45 15-7 0,0 0 7 0,-52 3-7 16,-6 15 7-16,58-18-3 0,0 0 3 0,-66 48-2 15,-7 22 2-15,73-70-2 0,0 0 2 0,-52 70-2 16,10 2 2-16,42-72 1 0,0 0-1 0,-19 62 1 16,20-8-1-16,-1-54 17 0,0 0-17 0,13 36 17 15,11-17-17-15,-24-19 40 0,0 0-40 0,33 9 40 16,9-14-40-16,-42 5 0 0,0 0 0 0,42-12 0 15,1-7 0-15,-43 19 4 0,0 0-4 0,40-26 5 16,-1 0-5-16,-39 26 32 0,0 0-32 0,31-30 33 16,-3-3-33-16,-28 33 15 0,0 0-15 0,21-31 16 0,-6 0-16 15,-15 31 20-15,0 0-20 0,13-24 20 0,-6 4-20 16,-7 20 17-16,0 0-17 0,7-12 17 16,-2 5-17-16,-5 7 4 0,0 0-4 0,7 9 4 0,1 11-4 15,-8-20-5-15,0 0 5 0,7 31-5 0,-1 12 5 0,-6-43-56 16,0 0 56-16,1 43-56 0,-1 1 56 0,0-44-125 15,0 0 125-15,0 38-125 0,2-7 125 0,-2-31-172 16,0 0 172-16,9 12-172 0,3-16 172 16,9 13-940-16</inkml:trace>
  <inkml:trace contextRef="#ctx0" brushRef="#br0" timeOffset="141816.595">29661 6376 1110 0,'0'0'0'0,"-9"26"0"16,-4 20 0-16,13-46-18 0,0 0 18 0,-20 40-18 15,-4-3 18-15,24-37-219 0,0 0 219 0,-23 17-219 16,-1-20 219-16,-23 18-363 0</inkml:trace>
  <inkml:trace contextRef="#ctx0" brushRef="#br0" timeOffset="142256.947">29835 5184 684 0,'0'0'0'0,"9"15"0"16,7 11 0-16,-16-26 87 0,0 0-87 0,15 41 88 0,3 16-88 16,-18-57 59-16,0 0-59 0,16 67 59 0,-2 18-59 0,-14-85 44 15,0 0-44-15,10 118 44 0,-3 28-44 16,-7-146 35-16,0 0-35 0,5 130 35 0,-1 4-35 0,-4-134 42 15,0 0-42-15,1 115 43 0,-1-9-43 16,0-106 46-16,0 0-46 0,4 75 46 16,-1-17-46-16,-3-58 64 0,0 0-64 0,6 40 65 0,1-20-65 0,-7-20 79 15,0 0-79-15,10 11 80 0,4-22-80 0,-14 11 45 16,0 0-45-16,17-20 46 0,3-16-46 0,-20 36 4 0,0 0-4 16,15-52 4-16,-1-13-4 15,-14 65 0-15,0 0 0 0,16-80 0 0,0-23 0 16,-16 103-1-16,0 0 1 0,15-74 0 0,-1 14 0 0,-14 60 0 0,0 0 0 15,14-34 1-15,2 22-1 0,-16 12 7 16,0 0-7-16,19 0 8 0,2 16-8 0,-21-16 1 0,0 0-1 0,22 29 1 16,3 14-1-16,-3 3 9 15,-1 5-9-15,-7-17 10 0,-7-6-10 0,-7-28 0 16,0 0 0-16,6 48 1 0,-5 12-1 0,-1-60 0 16,0 0 0-16,-5 55 1 0,-4-1-1 0,9-54-69 0,0 0 69 0,-17 43-69 46,-6-7 69-30,23-36-151-16,0 0 151 0,-31 7-150 0,-6-22 150 0,-31 8-876 0</inkml:trace>
  <inkml:trace contextRef="#ctx0" brushRef="#br0" timeOffset="142497.299">30370 5204 1166 0,'0'0'0'0,"21"4"0"0,14-4 0 0,3 5 144 16,6 2-144-16,-2 5 145 0,-1 7-145 0,7 1 94 16,4 8-94-16,-2 6 95 0,3 11-95 0,-53-45 51 15,0 0-51-15,71 82 51 0,13 33-51 16,-84-115 0-16,0 0 0 0,59 128 1 16,-10 18-1-16,-21-23-9 0,-20-13 9 0,-13-11-8 0,-18-10 8 0,23-89-46 0,0 0 46 15,-52 103-46 1,-26 3 46-16,78-106-218 0,0 0 218 0,-91 94-217 15,-15-3 217-15,-91 91-788 0</inkml:trace>
  <inkml:trace contextRef="#ctx0" brushRef="#br0" timeOffset="143830.726">18191 8389 1199 0,'0'0'0'0,"0"-10"0"0,-2-6 0 0,2 16 131 15,0 0-131-15,-7-18 132 0,-1-6-132 0,8 24 121 16,0 0-121-16,-18-28 122 0,-6-3-122 0,24 31 39 16,0 0-39-16,-30-32 39 0,-5-2-39 0,2 1 3 15,-1 2-3-15,4 9 3 0,6 5-3 0,24 17 6 16,0 0-6-16,-35-19 7 0,-5 4-7 0,40 15 0 0,0 0 0 15,-44-9 1-15,-1 9-1 0,45 0 12 0,0 0-12 16,-47 7 13-16,1 10-13 0,46-17-2 0,0 0 2 0,-45 31-1 16,5 8 1-16,3 1-2 0,10 2 2 0,4-6-1 15,7-8 1-15,16-28-4 0,0 0 4 0,-12 44-4 16,5 13 4-16,7-57-3 0,0 0 3 0,4 51-3 16,4 2 3-16,-8-53-11 0,0 0 11 0,21 42-11 15,5-7 11-15,-26-35-33 0,0 0 33 0,42 14-33 16,9-12 33-16,-51-2-10 15,0 0 10-15,68-22-10 0,13-21 10 0,-18 3-13 0,-7-4 13 0,-18 8-12 16,-13 5 12-16,-25 31 1 0,0 0-1 0,21-43 1 16,-4-12-1-16,-3 7 39 0,-5 0-39 0,-1 2 40 15,-1 3-40-15,-1-3 54 0,-3 2-54 16,-1 1 54-16,0 0-54 0,-2 43 49 0,0 0-49 0,-2-51 50 16,0-6-50-16,-1 6 22 0,-3-1-22 0,1 15 23 15,2 6-23-15,-4 2 13 0,-2 5-13 0,5 10 13 0,3 9-13 16,-5 0 1-16,-2 1-1 0,-8 4 2 15,-5 2-2-15,21-2-1 0,0 0 1 0,-35 14-1 0,-10 10 1 0,45-24-5 16,0 0 5-16,-49 36-5 0,-5 10 5 0,54-46-39 16,0 0 39-16,-45 51-38 0,3 6 38 15,11 4-19-15,1 5 19 0,14-25-18 0,10-16 18 16,6-25-30-16,0 0 30 0,6 38-30 0,14-2 30 0,-20-36-7 16,0 0 7-16,38 34-6 0,14-1 6 0,-52-33-5 15,0 0 5-15,75 27-5 0,16-6 5 0,-91-21-8 16,0 0 8-16,83 10-7 0,3-10 7 15,-86 0-3-15,0 0 3 16,76-3-3-16,-4-6 3 0,-72 9 0 0,0 0 0 0,64-3 1 0,-1-1-1 0,-63 4 0 0,0 0 0 0,47 7 0 16,-12 5 0-16,-35-12-9 15,0 0 9-15,38 26-8 0,-3 8 8 0,-35-34-26 0,0 0 26 0,45 51-25 16,6 13 25-16,-51-64-13 16,0 0 13-16,54 68-13 0,3 6 13 0,-57-74-36 0,0 0 36 15,54 74-36-15,0 3 36 0,-15-16-11 0,-10-7 11 0,-10-15-11 16,-8-19 11-16,-2 8-13 0,-4-4 13 15,-5-4-12-15,0-4 12 0,0-16-1 0,0 0 1 0,-9 38-1 16,-8 6 1-16,17-44 1 0,0 0-1 0,-30 46 1 16,-12 2-1-16,-1-5 0 0,-4-9 0 15,5-6 0-15,0-8 0 0,-15 4-12 0,-11-5 12 0,15-5-12 16,6-4 12-16,47-10-74 0,0 0 74 0,-73-3-74 0,-16-9 74 16,89 12-152-16,0 0 152 15,-69-38-151-15,8-18 151 0,-70-42-743 0</inkml:trace>
  <inkml:trace contextRef="#ctx0" brushRef="#br0" timeOffset="144731.149">19409 8321 1166 0,'0'0'0'15,"0"-4"0"-15,-2-1 0 0,2 5 138 0,0 0-138 16,12-5 139-16,11 0-139 0,-23 5 94 0,0 0-94 16,31-5 94-16,11-2-94 0,-42 7 50 0,0 0-50 0,47-5 50 15,5 1-50-15,-52 4 3 0,0 0-3 0,53 4 3 16,2 4-3-16,-4 4 0 0,-1 5 0 0,-6 6 1 16,0 4-1-16,-44-27 0 0,0 0 0 0,57 57 0 15,6 25 0-15,-63-82 1 16,0 0-1-16,56 97 2 0,-1 15-2 0,-55-112 1 0,0 0-1 0,40 125 2 15,-8 9-2-15,-10-23 10 0,-9-8-10 0,-1-14 10 16,-4-14-10-16,-8-75 15 0,0 0-15 0,-3 86 16 16,-2-4-16-16,5-82 8 0,0 0-8 0,-21 75 9 15,-9-11-9-15,30-64 1 0,0 0-1 0,-43 51 1 16,-10-13-1-16,5-11-9 0,-1-10 9 0,18-11-9 16,13-8 9-16,-12-2-18 0,1-4 18 15,-6-6-18-15,2 0 18 0,33 14-17 0,0 0 17 0,-38-32-17 0,-9-13 17 16,47 45-5-16,0 0 5 0,-49-68-4 0,0-26 4 15,49 94-33-15,0 0 33 0,-28-95-32 0,16-2 32 16,12 97 0-16,0 0 0 0,19-105 0 0,25-6 0 16,-6 22 7-16,4 10-7 0,0 14 7 0,1 10-7 0,-43 55 23 15,0 0-23-15,65-67 24 0,13-5-24 0,-10 11 33 16,-7 9-33-16,-11 9 33 0,-6 11-33 0,-2 3 42 16,-2 6-42-16,-9 3 42 0,-5 6-42 0,-26 14 15 15,0 0-15-15,33-14 16 0,2-4-16 0,-35 18 22 16,0 0-22-16,33-12 23 0,2 0-23 0,-35 12 3 0,0 0-3 15,28-9 4-15,-5 6-4 0,-23 3 3 16,0 0-3-16,19 12 3 0,-2 5-3 0,-17-17 0 16,0 0 0-16,14 34 0 0,-2 9 0 15,-12-43-1-15,0 0 1 0,6 51 0 0,-1 6 0 16,0-8 1-16,0-2-1 0,-5-15 1 0,0-13-1 0,0-19 0 0,0 0 0 16,0 29 0-16,-3 2 0 0,3-31 1 0,0 0-1 0,0 24 1 15,0-5-1-15,0-7 24 0,3-5-24 16,-3 1 25-16,0-6-25 15,0-2 20-15,0 0-20 0,0-9 20 0,0-4-20 0,0 13 10 0,0 0-10 0,0-23 10 16,2-7-10-16,-2 30 11 0,0 0-11 0,4-33 11 16,3-5-11-16,-7 38 8 0,0 0-8 0,7-32 9 15,3-2-9-15,-10 34 8 0,0 0-8 0,10-26 8 16,4 4-8-16,-14 22 8 0,0 0-8 0,16-16 8 0,3 8-8 16,-19 8 1-16,0 0-1 0,18-4 1 15,-4 4-1-15,-14 0-5 0,0 0 5 0,19 9-5 16,2 8 5-16,-21-17-10 0,0 0 10 0,22 22-9 15,4 6 9-15,-26-28-5 0,0 0 5 0,25 29-4 0,-1 3 4 0,-24-32-7 16,0 0 7-16,23 31-7 0,-2 2 7 16,-21-33-7-16,0 0 7 0,15 27-7 15,-4-8 7-15,-11-19-23 0,0 0 23 0,9 15-22 0,-4-3 22 16,-5-12-54-16,0 0 54 0,3 9-54 0,-3-4 54 0,0-5-113 16,0 0 113-16,-3-5-113 0,-4-14 113 0,7 19-175 15,0 0 175-15,-4-39-175 0,4-18 175 0,-3-37-903 16</inkml:trace>
  <inkml:trace contextRef="#ctx0" brushRef="#br0" timeOffset="144881.693">21191 8302 1188 0,'0'0'0'0,"9"5"0"15,6 5 0-15,-2-6-8 0,1-1 8 0,-7-1-7 16,-2 1 7-16,-5-3-171 0,0 0 171 0,8-19-170 15,1-10 170-15,9-20-522 0</inkml:trace>
  <inkml:trace contextRef="#ctx0" brushRef="#br0" timeOffset="145113.405">19841 7904 1379 0,'0'0'0'16,"9"0"0"-16,5 0 0 0,-6 4 49 0,-1-1-49 0,-2 1 50 0,2 1-50 16,-3-2-179-16,1-3 179 0,7-7-178 0,6-5 178 0,-18 12-127 15,0 0 127-15,17-29-126 0,6-12 126 0,19-29-560 16</inkml:trace>
  <inkml:trace contextRef="#ctx0" brushRef="#br0" timeOffset="145420.369">21637 8266 1334 0,'0'0'0'0,"12"0"0"16,7 0 0-16,-19 0 173 0,0 0-173 0,18 2 174 15,-1-1-174-15,-17-1 81 0,0 0-81 0,18 2 81 16,-6 1-81-16,-12-3 52 0,0 0-52 0,10 4 53 16,-1 1-53-16,-2 2-3 0,-4 0 3 0,-1-2-3 15,2-2 3-15,-8 2-13 0,2 2 13 0,1-2-13 0,-1 6 13 16,-5 1-15-16,0 5 15 0,4-7-15 15,1-5 15-15,-2 2-40 0,1 0 40 0,1 1-40 0,0 1 40 0,2-2-109 16,0 1 109-16,0-1-109 0,0 2 109 16,0-9-144-16,0 0 144 0,9 0-144 0,7-4 144 15,8 4-879-15</inkml:trace>
  <inkml:trace contextRef="#ctx0" brushRef="#br0" timeOffset="145579.667">21661 8718 1155 0,'0'0'0'0,"11"12"0"0,8 7 0 0,-2-2 115 0,4-1-115 16,0-5 115-16,2 5-115 0,-23-16 32 0,0 0-32 15,31 5 32-15,8-3-32 0,-39-2-167 0,0 0 167 0,43-11-167 16,4-11 167-16,44-10-735 0</inkml:trace>
  <inkml:trace contextRef="#ctx0" brushRef="#br0" timeOffset="146109.325">22991 8293 1535 0,'0'0'0'0,"7"0"0"15,3-3 0-15,-10 3 156 0,0 0-156 0,7 0 156 16,-2 0-156-16,-5 0 104 0,0 0-104 0,4 0 104 0,-1 0-104 0,1 5 35 16,-3 5-35-16,5 6 36 0,1 9-36 0,-2 6-3 15,5 7 3-15,-3-6-2 0,0-4 2 0,-7-28-15 16,0 0 15-16,9 39-14 0,3 9 14 0,-12-48-4 16,0 0 4-16,12 50-4 0,2 3 4 0,-14-53-21 15,0 0 21-15,13 45-21 0,0-6 21 16,-13-39-3-16,0 0 3 0,11 33-3 0,-1-13 3 15,-10-20 5-15,0 0-5 0,13 14 6 0,-3-9-6 0,-10-5 24 16,0 0-24-16,10-5 25 0,1-9-25 0,-11 14 0 16,0 0 0-16,3-27 0 0,-4-13 0 0,1 40-15 0,0 0 15 15,-7-48-14-15,-6-15 14 0,1 8-5 16,-2-5 5-16,-1 7-4 0,-1 2 4 0,16 51 0 0,0 0 0 0,-10-53 0 16,1-2 0-16,9 55 15 15,0 0-15-15,-5-47 16 0,5 1-16 0,1 14 64 0,3 4-64 16,-4 9 64-16,0 6-64 0,0 13 37 15,0 0-37-15,16-11 37 0,8 6-37 0,-24 5 29 0,0 0-29 0,36 4 29 16,12 4-29-16,-48-8 4 0,0 0-4 16,47 14 5-16,1 5-5 0,-48-19 9 0,0 0-9 0,47 19 9 15,-3 5-9-15,-44-24 0 16,0 0 0-16,38 15 0 0,-3 0 0 0,-35-15-36 0,0 0 36 0,28 9-36 16,-4-6 36-16,-24-3-87 0,0 0 87 0,20-10-86 15,-5-7 86-15,-15 17-135 0,0 0 135 0,12-31-134 16,-1-12 134-16,13-29-1303 0</inkml:trace>
  <inkml:trace contextRef="#ctx0" brushRef="#br0" timeOffset="146312.55">24111 8734 1759 0,'0'0'0'0,"3"5"0"0,3 3 0 0,-6-8-23 16,0 0 23-16,-4 7-22 0,-6-3 22 0,10-4-198 0,0 0 198 15,-33-35-197-15,-16-21 197 0,-33-33-880 0</inkml:trace>
  <inkml:trace contextRef="#ctx0" brushRef="#br0" timeOffset="149210.603">17731 10191 1233 0,'0'0'0'0,"-7"0"0"0,-5 4 0 0,12-4 118 0,0 0-118 16,0 0 118-16,2 3-118 0,-2-3 92 15,0 0-92-15,5 0 93 0,-3 0-93 0,-2 0 37 0,0 0-37 0,3 0 37 16,1 0-37-16,-4 0 15 0,-7 2-15 16,0 0 16-16,-2 1-16 0,-7 2 16 0,-4 0-16 0,-5 6 17 15,-1 1-17-15,-4 0 9 0,-3 3-9 0,-3 2 10 16,-3 5-10-16,39-22 17 0,0 0-17 0,-45 36 17 16,-2 7-17-16,3 5 0 0,8 7 0 0,5-4 0 15,3 8 0-15,28-59-2 0,0 0 2 0,-26 109-1 16,-4 40 1-16,30-149 0 0,0 0 0 15,-12 170 1-15,12 25-1 0,0-195 0 0,0 0 0 0,8 196 1 16,13 4-1-16,-21-200 1 0,0 0-1 0,33 164 1 16,9-20-1-16,-42-144-17 0,0 0 17 15,65 103-16-15,13-34 16 0,-78-69-91 0,0 0 91 0,96 20-91 16,10-47 91-16,-13-7-150 0,-6-20 150 0,-11 0-149 16,-10-11 149-16,-66 65-142 0,0 0 142 0,72-103-142 15,1-31 142-15,72-102-691 0</inkml:trace>
  <inkml:trace contextRef="#ctx0" brushRef="#br0" timeOffset="149544.042">18080 10822 908 0,'0'0'0'0,"8"0"0"0,13 2 0 0,-21-2 105 15,0 0-105-15,2 0 106 0,-4 0-106 0,2 0 85 0,0 0-85 0,-5 0 86 16,2 0-86-16,3 0 76 0,0 0-76 0,-4 0 76 16,2-2-76-16,2 2 46 0,0 0-46 15,7 2 47-15,9 1-47 0,-16-3 20 0,0 0-20 0,38 17 20 16,15 11-20-16,-3-1 49 0,6 7-49 0,-6 0 49 16,-1 4-49-16,-2-2 9 0,-3 7-9 15,-2-4 9-15,-4 1-9 0,-38-40 12 16,0 0-12-16,52 60 13 0,11 13-13 0,-16-13 4 0,-5-7-4 0,-16-20 5 15,-11-19-5-15,3 5-59 0,-6-6 59 0,-3-1-58 16,-4-3 58-16,2-2-154 0,2 0 154 16,-4-2-154-16,-2 0 154 0,-3-5-157 0,0 0 157 0,9-12-157 15,-4-10 157-15,11-11-641 0</inkml:trace>
  <inkml:trace contextRef="#ctx0" brushRef="#br0" timeOffset="149775.073">18775 10687 1110 0,'0'0'0'0,"5"18"0"0,4 11 0 15,-9-29 183-15,0 0-183 0,-13 21 183 0,-11-2-183 0,24-19 134 16,0 0-134-16,-31 36 134 0,-8 14-134 0,5-3 85 16,-3 12-85-16,4-8 85 0,2 4-85 0,31-55 40 15,0 0-40-15,-56 84 40 0,-10 20-40 16,66-104 4-16,0 0-4 0,-67 95 5 0,-2-1-5 0,69-94-88 0,0 0 88 15,-53 84-88-15,8-11 88 0,45-73-216 16,0 0 216-16,-26 55-216 0,17-17 216 0,9-38-163 0,0 0 163 16,12 0-163-16,15-29 163 0,11 0-701 15</inkml:trace>
  <inkml:trace contextRef="#ctx0" brushRef="#br0" timeOffset="150009.972">19188 11204 1468 0,'0'0'0'0,"15"5"0"16,13 5 0-16,-28-10 182 0,0 0-182 0,37 11 183 16,10 2-183-16,-47-13 89 0,0 0-89 0,52 14 90 15,9-2-90-15,-61-12-15 0,0 0 15 0,59 12-15 16,4-2 15-16,-63-10-252 0,0 0 252 0,57 7-252 15,-4-3 252-15,-53-4-229 0,0 0 229 0,49-6-229 0,-2-9 229 16,48-6-648-16</inkml:trace>
  <inkml:trace contextRef="#ctx0" brushRef="#br0" timeOffset="150464.161">20621 11041 1233 0,'0'0'0'0,"-8"-5"0"0,-8-2 0 0,11 2 174 0,7 3-174 16,-2 2 174-16,-2-3-174 0,2 3 76 0,0 0-76 15,-14-5 77-15,-11-4-77 0,25 9 3 0,0 0-3 16,-34-10 4-16,-12-4-4 0,46 14-38 0,0 0 38 0,-45-12-37 16,-2 2 37-16,47 10-13 15,0 0 13-15,-47-4-12 0,3 4 12 0,44 0-4 0,0 0 4 0,-50 14-3 16,-2 10 3-16,52-24 1 0,0 0-1 0,-46 40 2 15,-1 11-2-15,47-51 0 0,0 0 0 0,-42 72 1 16,4 19-1-16,12-28 14 0,9-10-14 0,10-20 15 16,10-20-15-16,-3-13 0 0,0 0 0 15,11 12 0-15,11-6 0 0,-22-6-26 0,0 0 26 0,35-9-25 16,5-6 25-16,-40 15-38 0,0 0 38 0,44-26-37 16,3-12 37-16,-9 4-15 0,-3 0 15 0,-9 5-15 0,-2-2 15 15,-3 3-3-15,-3 4 3 16,-6 4-3-16,-2 1 3 0,-1 7 0 0,0 3 0 15,-2 1 0-15,-4 1 0 0,1 0 38 0,1 2-38 0,-3 5 38 0,-1 0-38 16,-1 0 37-16,0 0-37 0,7 7 37 0,6 10-37 0,-13-17 25 16,0 0-25-16,12 24 26 0,2 12-26 0,-14-36 1 15,0 0-1-15,15 36 2 0,6 5-2 16,-21-41-92-16,0 0 92 0,23 33-91 0,8-3 91 0,-31-30-145 16,0 0 145-16,26 6-144 0,-5-17 144 0,26 8-832 15</inkml:trace>
  <inkml:trace contextRef="#ctx0" brushRef="#br0" timeOffset="150751.553">20543 10507 1401 0,'0'0'0'0,"7"3"0"15,5 4 0-15,2-2 175 0,5 2-175 0,-1 0 175 16,1 1-175-16,3 6 96 0,3 5-96 0,-4 3 96 15,0 2-96-15,-21-24 56 0,0 0-56 0,26 45 57 16,2 15-57-16,-2 0 0 0,-2 3 0 0,-1-1 0 16,-2-2 0-16,-21-60 0 0,0 0 0 0,19 99 0 15,-3 26 0-15,-16-125 2 0,0 0-2 0,5 127 2 16,-7 3-2-16,2-130 5 0,0 0-5 0,-10 127 6 16,-10 0-6-16,3-32 3 0,0-17-3 15,8-37 4-15,5-29-4 0,-1 3-98 0,2-6 98 0,-8 8-98 0,-1 8 98 16,12-25-213-16,0 0 213 0,-26-3-213 15,-11-16 213-15,-25-1-979 0</inkml:trace>
  <inkml:trace contextRef="#ctx0" brushRef="#br0" timeOffset="151126.642">20700 9861 1121 0,'0'0'0'0,"12"-2"0"0,9-1 0 0,-5-1 134 0,1 4-134 16,4 0 134-16,-2 0-134 0,2 4 90 0,2 1-90 15,-1 2 91-15,1 5-91 0,-23-12 37 0,0 0-37 0,28 15 37 16,3 4-37-16,-31-19 28 0,0 0-28 0,31 29 28 16,1 2-28-16,-6 0 29 0,-5 1-29 0,-5-4 29 15,-4-8-29-15,-4 4 32 0,-1-2-32 16,-3-3 33-16,-2-5-33 0,-4 8 22 0,-3 2-22 0,-2 4 22 15,0 2-22-15,7-30 5 0,0 0-5 0,-16 43 5 16,-5 7-5-16,21-50 4 0,0 0-4 0,-21 46 5 16,-3-3-5-16,24-43 2 0,0 0-2 15,-18 36 3-15,3-9-3 0,15-27-1 0,0 0 1 0,-7 28-1 16,3-4 1-16,4-24 0 0,0 0 0 0,14 20 0 16,14-4 0-16,-2-6-17 0,7-1 17 0,-3-6-17 15,0 1 17-15,-8-3-73 0,-1-1 73 16,-2-1-73-16,0-1 73 0,-1 0-100 0,-2-1 100 0,-4 3-100 15,-2 1 100-15,-10-1-152 0,0 0 152 0,19 2-151 0,4-2 151 16,19 2-807-16</inkml:trace>
  <inkml:trace contextRef="#ctx0" brushRef="#br0" timeOffset="151436.471">21597 11096 1323 0,'0'0'0'0,"17"0"0"0,11-7 0 0,-28 7 166 0,0 0-166 0,40-3 167 16,9 1-167-16,-49 2 90 0,0 0-90 0,59 0 91 15,11 0-91-15,-9 0 37 0,-2-3-37 0,-7 3 37 16,-3-2-37-16,-49 2-26 0,0 0 26 0,51-2-26 16,1-1 26-16,-52 3-84 0,0 0 84 0,51-9-83 15,-1-3 83-15,-50 12-211 0,0 0 211 0,40-20-211 16,-3-8 211-16,41-23-840 0</inkml:trace>
  <inkml:trace contextRef="#ctx0" brushRef="#br0" timeOffset="151711.278">21832 10911 1289 0,'0'0'0'0,"4"0"0"0,3-7 0 0,-7 7 185 16,0 0-185-16,5-3 186 0,-5 1-186 0,0 2 98 15,0 0-98-15,0 0 99 0,0-3-99 0,0 3 62 16,0 0-62-16,0 0 63 0,0 3-63 0,0-3-1 16,0 0 1-16,10 24-1 0,8 12 1 0,-18-36-8 0,0 0 8 15,19 58-8-15,4 14 8 0,-6 2-101 0,2-1 101 16,-7-7-100-16,0-8 100 0,-12-58-212 0,0 0 212 16,18 73-212-16,5 8 212 15,18 73-892-15</inkml:trace>
  <inkml:trace contextRef="#ctx0" brushRef="#br0" timeOffset="152824.179">22870 10034 1087 0,'0'0'0'0,"-3"3"0"16,-4 1 0-16,7-4 80 0,0 0-80 0,-5 1 80 16,1 1-80-16,4-2 32 0,0 0-32 0,-12 9 33 0,-5-3-33 15,17-6-1-15,0 0 1 0,-26 18 0 0,-8 2 0 16,1 2-14-16,-2-3 14 0,13-2-13 0,6-8 13 16,-1 5 1-16,-1-1-1 0,-6 13 2 0,-6 7-2 0,30-33 28 15,0 0-28-15,-35 42 28 0,-5 12-28 16,40-54 13-16,0 0-13 0,-47 77 14 15,-7 17-14-15,54-94 13 16,0 0-13-16,-38 111 13 0,8 19-13 0,30-130 9 0,0 0-9 0,-15 136 10 0,13 6-10 0,2-142 8 16,0 0-8-16,12 139 8 0,16-6-8 0,-2-26 8 15,6-20-8-15,1-15 8 0,2-17-8 0,-35-55-124 16,0 0 124-16,47 53-123 0,3-5 123 0,-50-48-112 16,0 0 112-16,70 15-112 0,13-23 112 0,67 16-644 15</inkml:trace>
  <inkml:trace contextRef="#ctx0" brushRef="#br0" timeOffset="153956.419">22912 10596 919 0,'0'0'0'0,"5"0"0"0,1 1 0 0,-6-1 96 16,0 0-96-16,0 0 96 15,0 0-96-15,0 0 100 0,-2-1-100 0,2 1 100 0,-2-4-100 0,2 4 67 16,0 0-67-16,0 0 68 0,0 0-68 0,0 0 25 16,7 4-25-16,-2-1 26 0,4 6-26 0,3 3 41 15,4 8-41-15,-2 4 42 0,0 5-42 0,-14-29 49 16,0 0-49-16,16 41 50 0,1 11-50 0,-1-6 6 16,-6-1-6-16,1-11 6 0,-4-10-6 0,3 0 32 15,2-5-32-15,6-4 32 0,-3-3-32 0,-15-12 1 0,0 0-1 16,26 0 2-16,9-12-2 0,-35 12-3 0,0 0 3 15,33-24-2-15,7-14 2 0,-5 6-13 0,-2-6 13 0,-6 4-13 16,-5 0 13-16,-1-1-2 0,-4 5 2 0,-3 0-1 16,-1 3 1-16,-3 3 0 0,-3-3 0 0,-2 10 1 15,-1 3-1-15,-4 14 34 16,0 0-34-16,5-16 35 0,2 1-35 0,-7 15 11 0,0 0-11 0,3-12 11 16,1 3-11-16,-4 9 13 0,0 0-13 0,0-5 14 15,0 2-14-15,0 3 4 0,0 0-4 0,0 0 5 16,-4 0-5-16,4 0 3 0,0 0-3 0,0 0 3 15,0 0-3-15,0 2 0 0,-1 1 0 0,-1 0 0 16,2 1 0-16,0-2-4 0,0 1 4 0,-4 12-3 16,1 9 3-16,1 4-24 0,2 6 24 0,2-3-23 15,1 1 23-15,-3-32-32 0,0 0 32 0,9 48-32 16,5 9 32-16,0 0-6 0,2 1 6 16,-4-10-6-16,-3-9 6 0,-9-39-19 0,0 0 19 0,15 60-18 0,6 14 18 15,-21-74-9-15,0 0 9 0,16 91-8 0,1 11 8 16,-17-102-1-16,0 0 1 0,4 91-1 0,-8-3 1 15,4-88 0-15,0 0 0 0,-12 77 0 16,-7-14 0-16,19-63 18 0,0 0-18 0,-17 50 19 0,-3-16-19 0,20-34 4 16,0 0-4-16,-19 26 5 0,0-14-5 0,19-12 0 15,0 0 0-15,-28 0 0 0,-5-11 0 0,33 11-40 16,0 0 40-16,-38-29-40 0,-2-20 40 0,40 49-100 16,0 0 100-16,-40-84-99 0,3-31 99 0,-38-84-995 0</inkml:trace>
  <inkml:trace contextRef="#ctx0" brushRef="#br0" timeOffset="154189.736">24043 10954 1446 0,'0'0'0'0,"24"3"0"16,18 6 0-16,-42-9 180 0,0 0-180 0,47 1 180 15,9 1-180-15,-56-2 116 0,0 0-116 0,54-2 116 16,2-3-116-16,-56 5 1 0,0 0-1 0,55-12 1 16,1-5-1-16,-56 17-58 0,0 0 58 0,51-22-58 15,-3-9 58-15,-48 31-187 0,0 0 187 0,54-53-186 16,2-17 186-16,54-52-1057 16</inkml:trace>
  <inkml:trace contextRef="#ctx0" brushRef="#br0" timeOffset="154721.706">24942 9974 1401 0,'0'0'0'0,"0"8"0"0,0 8 0 0,0-16 169 16,0 0-169-16,2 17 170 0,-1 2-170 0,-1-19 89 0,0 0-89 0,4 31 90 15,1 3-90-15,-5-34 54 0,0 0-54 0,7 56 55 16,0 11-55-16,-7-67-3 16,0 0 3-16,12 100-3 0,4 25 3 0,-16-125-31 0,0 0 31 0,19 123-31 15,2 9 31-15,-21-132-2 0,0 0 2 16,17 118-1-16,1-12 1 0,-18-106-31 0,0 0 31 0,14 83-31 16,-2-17 31-16,-12-66-2 15,0 0 2-15,12 45-1 0,-1-19 1 0,-11-26-1 0,0 0 1 16,10 12 0-16,2-18 0 0,-1 0-48 15,1-5 48-15,-2-4-47 0,-3-4 47 0,2-1-37 0,-2-4 37 0,0 0-37 16,-2-4 37-16,-5 28-5 0,0 0 5 0,5-36-4 16,-1-7 4-16,1 4-13 0,2 0 13 15,-2 4-13-15,-1 3 13 0,3 4-4 0,0 3 4 0,1-1-3 16,5-5 3-16,-1 4 31 0,3-1-31 0,-2 8 31 0,-1 4-31 16,-12 16 42-16,0 0-42 0,21-20 42 0,5 3-42 15,-26 17 27-15,0 0-27 0,31-11 27 16,8 4-27-16,-39 7 29 0,0 0-29 0,34 6 29 0,1 7-29 15,-7 3 3-15,-3 4-3 0,-10-8 3 0,-6 0-3 0,-2 7 0 16,0 2 0-16,-7 10 0 0,-5 8 0 0,5-39-5 16,0 0 5-16,-14 48-5 0,-9 10 5 0,23-58-26 15,0 0 26-15,-33 57-26 0,-9 4 26 16,-3 3-93-16,-7 3 93 0,24-33-93 16,12-21 93-16,-1 1-178 0,1-9 178 0,-12-8-178 0,-5-9 178 0,33 12-136 15,0 0 136-15,-31-36-136 0,1-24 136 16,-31-36-707-16</inkml:trace>
  <inkml:trace contextRef="#ctx0" brushRef="#br0" timeOffset="154989.348">25410 9881 1446 0,'0'0'0'16,"21"14"0"-16,16 3 0 0,-37-17 208 0,0 0-208 0,42 34 208 15,10 8-208-15,-5 0 116 0,-2 5-116 0,2 7 117 16,-1 13-117-16,-46-67 29 0,0 0-29 0,41 82 29 16,-2 18-29-16,-39-100-15 0,0 0 15 0,31 98-14 15,-5 4 14-15,-26-102-22 0,0 0 22 0,13 107-22 16,-10 6 22-16,-3-113-35 0,0 0 35 0,-10 106-34 16,-11-5 34-16,21-101-53 0,0 0 53 0,-27 91-53 0,-4-11 53 15,31-80-115-15,0 0 115 0,-31 64-114 0,-2-22 114 16,33-42-158-16,0 0 158 0,-54 12-158 0,-14-27 158 15,-54 12-921-15</inkml:trace>
  <inkml:trace contextRef="#ctx0" brushRef="#br0" timeOffset="155424.928">25689 9294 1222 0,'0'0'0'0,"16"12"0"0,8 8 0 0,-1 3 156 0,3-3-156 0,-5-1 156 16,0-2-156-16,-21-17 77 0,0 0-77 0,22 26 78 16,3 6-78-16,-25-32 49 0,0 0-49 0,23 35 49 15,-3-5-49-15,-20-30 10 0,0 0-10 0,18 30 11 16,-4-5-11-16,-14-25 9 0,0 0-9 0,10 23 10 15,-3-1-10-15,-7-22 9 0,0 0-9 0,5 17 10 16,-8-2-10-16,3-15 1 0,0 0-1 0,-2 16 1 16,-1-1-1-16,3-15 8 0,0 0-8 0,-4 16 8 15,1-1-8-15,3-15 7 0,0 0-7 0,-4 12 8 16,1 0-8-16,3-12 3 0,0 0-3 0,-4 12 3 16,3-3-3-16,1-9 12 0,0 0-12 0,5 12 13 15,7 0-13-15,-12-12 32 0,0 0-32 0,21 10 33 16,9-7-33-16,-1-3 0 0,4-3 0 0,-5-4 0 0,0-2 0 15,-4 4-36-15,1 0 36 0,-4-2-35 0,0-3 35 0,1 3-47 16,-4 2 47-16,1-4-46 0,-2 1 46 16,-17 8-116-16,0 0 116 0,21-7-115 15,2 0 115-15,-23 7-136 0,0 0 136 0,15-5-136 0,1 2 136 0,17-9-887 16</inkml:trace>
  <inkml:trace contextRef="#ctx0" brushRef="#br0" timeOffset="155779.65">26369 10632 1513 0,'0'0'0'0,"1"-12"0"16,1-5 0-16,-2 17 193 0,0 0-193 0,9-4 193 15,3 9-193-15,-12-5 150 0,0 0-150 0,26 4 150 16,12-4-150-16,-3 0 93 0,2 0-93 0,-4 0 93 0,4 0-93 16,-3 0 6-16,3-4-6 0,-4 4 7 0,-2 4-7 15,-31-4 2-15,0 0-2 0,39 0 3 0,3 0-3 16,-42 0-38-16,0 0 38 0,40-5-37 0,0-2 37 15,-7 3-117-15,-11-4 117 0,-4 4-116 0,-8 4 116 0,-10 0-260 16,0 0 260-16,9-12-259 0,-4-8 259 16,9-11-1058-16</inkml:trace>
  <inkml:trace contextRef="#ctx0" brushRef="#br0" timeOffset="155989.648">26316 11041 1345 0,'0'0'0'16,"14"4"0"-16,11 1 0 0,-25-5 197 0,0 0-197 15,31 7 197-15,11 1-197 0,-7-1 115 0,-2-5-115 0,0-1 115 16,-3-1-115-16,1-1 16 0,-2-1-16 0,1-1 17 16,1-6-17-16,-31 9-40 0,0 0 40 15,37-10-39-15,3-6 39 0,-40 16-137 0,0 0 137 0,49-24-137 16,5-8 137-16,49-23-1143 0</inkml:trace>
  <inkml:trace contextRef="#ctx0" brushRef="#br0" timeOffset="157657.417">27421 10471 158 0,'0'0'0'0,"0"0"0"15,5-4 0-15,-5 4 12 0,0 0-12 0,0 0 12 16,4-3-12-16,-4 3 54 0,0 0-54 0,0 0 55 16,0 0-55-16,0 0 91 0,0 0-91 0,0 0 92 15,0 0-92-15,0 0 112 0,0 0-112 0,0 0 113 16,0 0-113-16,0 0 106 0,0 0-106 0,0 0 106 16,-4-2-106-16,4 2 96 0,0 0-96 0,0 0 96 15,-3-5-96-15,3 5 58 0,0 0-58 0,-2-5 58 16,-2 0-58-16,4 5 59 0,0 0-59 0,-3-7 59 0,-2 2-59 15,5 5 24-15,0 0-24 0,-6-9 25 0,1 1-25 16,5 8 36-16,0 0-36 0,-3-7 36 0,-3 0-36 16,6 7 31-16,0 0-31 0,-3-5 31 0,1 1-31 0,2 4 21 15,0 0-21-15,0 0 21 0,-3-3-21 16,3 3 18-16,0 0-18 0,0 15 19 0,2 8-19 16,-2-23 1-16,0 0-1 0,3 44 2 0,6 11-2 0,-9-55 5 15,0 0-5-15,7 67 5 16,5 12-5-16,-12-79 12 0,0 0-12 0,16 90 13 0,1 11-13 0,-17-101 33 15,0 0-33-15,12 65 33 0,-1-18-33 16,-11-47 46-16,0 0-46 0,8 34 46 16,-2-10-46-16,-6-24 68 0,0 0-68 0,5 21 68 0,0-9-68 0,-5-12 86 15,0 0-86-15,4 6 87 0,-3-4-87 0,-1-2 53 0,0 0-53 16,-1-5 54-16,-3-14-54 0,4 19 29 0,0 0-29 16,-7-20 29-16,-3-8-29 15,10 28 18-15,0 0-18 0,-13-39 18 0,-1-4-18 16,14 43 9-16,0 0-9 0,-13-51 10 0,-3-6-10 0,16 57 4 0,0 0-4 0,-9-58 4 15,6-6-4-15,3 64 7 0,0 0-7 0,1-58 7 16,5-5-7-16,-6 63 22 0,0 0-22 0,8-55 22 16,6 5-22-16,-14 50 30 15,0 0-30-15,14-41 30 0,0 7-30 0,-14 34 2 0,0 0-2 0,16-24 2 16,0 12-2-16,-16 12 0 0,0 0 0 0,20-7 0 16,7 14 0-16,-27-7-2 0,0 0 2 0,31 12-1 15,4 8 1-15,-35-20-6 0,0 0 6 0,40 23-5 16,3-4 5-16,-43-19-15 0,0 0 15 0,44 20-15 15,1-4 15-15,-45-16-55 0,0 0 55 0,39 13-55 16,-5-3 55-16,-34-10-107 0,0 0 107 0,27 7-107 16,-7-2 107-16,-20-5-168 0,0 0 168 0,-1-18-167 15,-17-13 167-15,-1-17-1212 0</inkml:trace>
  <inkml:trace contextRef="#ctx0" brushRef="#br0" timeOffset="158199.336">27839 9534 1222 0,'0'0'0'0,"0"-4"0"15,2-1 0-15,-2 5 150 0,0 0-150 0,3-3 151 16,2 3-151-16,-5 0 110 0,0 0-110 0,14-4 110 16,6 4-110-16,-20 0 77 0,0 0-77 0,26 0 78 15,7-2-78-15,-33 2 15 0,0 0-15 0,40 6 16 16,7 0-16-16,-47-6 13 0,0 0-13 0,50 12 13 15,4 4-13-15,-54-16 26 0,0 0-26 0,49 17 26 16,-4 2-26-16,-10 1 0 0,-7-2 0 0,-7-5 0 0,-9-4 0 16,-1-2 3-16,-6 1-3 0,-2-6 3 0,-3-2-3 15,0 0 0-15,0 0 0 0,-1 5 1 0,-5 4-1 16,6-9 0-16,0 0 0 0,-10 15 0 16,-4 9 0-16,14-24-1 0,0 0 1 0,-14 19 0 0,0 3 0 0,14-22-1 15,0 0 1-15,-12 22-1 0,0-1 1 16,12-21 1-16,0 0-1 0,-11 19 1 0,3-2-1 0,8-17 1 15,0 0-1-15,0 22 2 0,5-1-2 16,-5-21 5-16,0 0-5 0,12 22 5 0,5-3-5 0,-17-19-5 16,0 0 5-16,23 20-5 0,7-2 5 0,-30-18-113 15,0 0 113-15,31 18-112 0,2 1 112 0,-33-19-226 0,0 0 226 16,37 12-226-16,1-3 226 0,37 13-888 0</inkml:trace>
  <inkml:trace contextRef="#ctx0" brushRef="#br0" timeOffset="158348.512">29367 10418 1132 0,'0'0'0'0,"5"17"0"15,5 5 0-15,-10-22-167 0,0 0 167 0,2 7-167 16,-5-9 167-16,1 7-497 0</inkml:trace>
  <inkml:trace contextRef="#ctx0" brushRef="#br0" timeOffset="160151.726">8014 13748 393 0,'0'0'0'0,"0"0"0"0,0 0 0 0,0 0 78 0,0 0-78 15,0 0 79-15,0 0-79 0,0 0 32 0,0 0-32 16,0 0 32-16,0 0-32 0,0 0-23 0,0 0 23 15,0 0-22-15,0 0 22 0,0 0-51 0,0 0 51 0,0 0-50 16,0 0 50-16,0 0-13 0,0 0 13 16,0 0-12-16,0 0 12 0,0 0 14 0,0 0-14 0,0 0 15 15,0 0-15-15,0 0 101 0,0 0-101 0,0 0 102 16,0 0-102-16,0 0 102 0,0 0-102 0,0 0 103 16,0 0-103-16,0 0 111 0,0 0-111 0,0 0 111 15,0 0-111-15,0 0 107 0,0 0-107 0,0 0 107 16,0 0-107-16,0 0 99 0,0 0-99 0,0 0 100 15,0 0-100-15,0 0 86 0,0 0-86 0,0 0 87 16,0 0-87-16,0 0 60 0,0 0-60 0,0 0 61 16,0 0-61-16,0 0 48 0,0 0-48 0,0 0 48 0,0 0-48 15,0 0 21-15,0 0-21 0,0 0 21 16,0 0-21-16,0 0 36 0,0 0-36 0,0 0 36 0,0 0-36 16,0 0 20-16,0 0-20 0,0 0 20 0,0 0-20 15,0 0 18-15,0 0-18 0,0 0 18 0,0 0-18 0,0 0 18 16,0 0-18-16,0 0 18 0,12 19-18 0,-3-9 24 15,3 0-24-15,-2 1 25 0,-1-1-25 0,3 0 7 16,4 2-7-16,5 4 7 0,5 1-7 0,-26-17 5 16,0 0-5-16,33 27 5 0,11 6-5 0,-44-33 3 15,0 0-3-15,54 36 3 0,10 3-3 0,-5-1 1 16,-3-2-1-16,12-2 2 0,3 2-2 16,-71-36 3-16,0 0-3 0,89 26 4 0,14-6-4 0,-18-3 36 15,-5-5-36-15,-5-7 37 0,-7-5-37 0,-68 0 40 16,0 0-40-16,86-6 41 0,3-6-41 15,-16-4 4-15,-5-3-4 0,-9-3 4 16,-9-4-4-16,-50 26-59 0,0 0 59 0,56-70-58 0,3-33 58 0,-59 103-86 0,0 0 86 0,115-173-1539 16,-230 346 1539-16</inkml:trace>
  <inkml:trace contextRef="#ctx0" brushRef="#br0" timeOffset="161635.442">13594 13220 1076 0,'0'0'0'0,"0"0"0"16,0 0 0-16,0 0 95 0,0 0-95 0,0 0 96 0,0 0-96 0,0 0 86 16,0 0-86-16,0 0 86 0,0 0-86 15,0 0 60-15,0 0-60 0,0 0 60 0,0 0-60 0,0 0 16 16,0 0-16-16,0 0 17 0,0 0-17 0,0 0 31 16,0 0-31-16,0 0 31 0,38 16-31 0,-38-16 5 15,0 0-5-15,38 12 6 0,16 1-6 0,-1-1-1 16,-3-1 1-16,6-3 0 0,3-3 0 0,-59-5-78 15,0 0 78-15,72-7-78 0,9-8 78 16,-81 15-107-16,0 0 107 0,157-22-945 0,-314 44 945 0</inkml:trace>
  <inkml:trace contextRef="#ctx0" brushRef="#br0" timeOffset="165857.938">18038 13302 718 0,'0'0'0'16,"0"0"0"-16,0 0 0 0,0 0 102 0,0 0-102 0,0 0 102 16,0 0-102-16,0 0 92 0,0 0-92 0,0 0 92 15,0 0-92-15,0 0 86 0,0 0-86 0,0 0 87 16,0 0-87-16,0 0 74 0,0 0-74 0,0 0 75 15,0 0-75-15,0 0 72 0,0 0-72 0,0 0 73 16,0 0-73-16,0 0 50 0,0 0-50 0,0 0 51 16,0 0-51-16,0 0 45 0,0 0-45 0,0 0 45 0,0 0-45 15,0 0 12-15,0 0-12 0,0 0 12 16,0 0-12-16,0 0 12 0,0 0-12 0,0 0 13 16,0 0-13-16,0 0 4 0,0 0-4 0,0 0 4 0,0 0-4 15,0 0 0-15,24 23 0 0,-5-1 1 0,9 5-1 16,-28-27 1-16,0 0-1 0,35 45 2 15,10 13-2-15,-1 0 0 0,1 6 0 16,8 9 0-16,6 13 0 0,-59-86 1 0,0 0-1 0,62 100 1 0,6 11-1 0,-68-111 8 16,0 0-8-16,77 99 9 0,3-1-9 15,-80-98 3-15,0 0-3 0,73 82 4 0,-1-13-4 0,-72-69 13 16,0 0-13-16,56 54 13 0,-15-14-13 0,-41-40-16 16,0 0 16-16,30 27-15 0,-13-11 15 15,-17-16-164-15,0 0 164 0,2-2-164 0,-9-15 164 0,7 17-115 16,0 0 115-16,-33-53-115 0,-26-30 115 15,-34-55-878-15</inkml:trace>
  <inkml:trace contextRef="#ctx0" brushRef="#br0" timeOffset="166202.206">18658 13347 1367 0,'0'0'0'0,"-3"0"0"16,-3-3 0-16,6 3 155 0,0 0-155 0,0 0 155 16,0 0-155-16,0 0 101 0,0 0-101 0,0 0 101 15,4 0-101-15,-4 0 44 0,0 0-44 0,0 0 44 16,0 0-44-16,-5 0 5 0,-4 3-5 0,5-3 5 0,-3 0-5 16,-3 0 43-16,-2 3-43 0,-14 9 43 0,-6 7-43 15,32-19 6-15,0 0-6 0,-40 36 6 0,-10 12-6 0,50-48 21 16,0 0-21-16,-53 60 21 0,-1 14-21 15,54-74 22-15,0 0-22 0,-64 97 23 0,-2 25-23 16,66-122 8-16,0 0-8 0,-53 101 8 0,10-5-8 0,12-27 5 16,11-23-5-16,8-19 5 0,12-22-5 0,-3 2-5 15,-1-5 5-15,4-2-5 0,0 0 5 0,0 0-97 16,0 0 97-16,7-24-96 0,4-17 96 16,-11 41-89-16,0 0 89 0,15-96-88 15,8-45 88-15,15-95-1274 0</inkml:trace>
  <inkml:trace contextRef="#ctx0" brushRef="#br0" timeOffset="166663.196">18573 12792 1323 0,'0'0'0'0,"-4"-5"0"15,-1 0 0-15,5 5 99 0,0 0-99 16,5-5 100-16,6-6-100 0,-11 11 70 0,0 0-70 0,17-13 71 16,7-8-71-16,-24 21 31 0,0 0-31 0,32-22 31 15,3-2-31-15,-35 24-1 0,0 0 1 0,38-21 0 16,2 2 0-16,-40 19 3 0,0 0-3 0,40-12 4 0,2 9-4 16,-42 3 33-16,0 0-33 0,38 0 33 15,-3 7-33-15,-35-7 10 0,0 0-10 0,30 12 11 16,-6 5-11-16,-24-17 21 0,0 0-21 0,21 20 21 0,-7 6-21 15,-5-2 44-15,-2 4-44 0,-6-11 44 0,-1-5-44 16,-1 6 37-16,-6 5-37 0,1 4 38 16,-2 4-38-16,8-31 40 0,0 0-40 0,-12 36 40 15,3 3-40-15,9-39 34 0,0 0-34 0,-9 33 35 0,0-4-35 0,9-29 15 16,0 0-15-16,-8 26 15 0,4-6-15 0,4-20 6 16,0 0-6-16,0 19 7 0,4-2-7 0,-4-17-1 15,0 0 1-15,14 14-1 0,7-2 1 16,-21-12-11-16,0 0 11 0,29 7-10 0,8-4 10 0,-37-3-35 15,0 0 35-15,43 4-35 0,10-1 35 0,-53-3-103 16,0 0 103-16,50 7-103 0,4 5 103 0,-54-12-187 0,0 0 187 16,38 10-186-16,-3 4 186 15,40 12-1051-15</inkml:trace>
  <inkml:trace contextRef="#ctx0" brushRef="#br0" timeOffset="167099.143">19484 13871 975 0,'0'0'0'0,"5"-7"0"0,2-5 0 16,-2 11 163-16,-3 1-163 0,-2 0 164 0,2-5-164 0,-2 5 128 15,0 0-128-15,0 0 129 0,0 0-129 16,0 0 97-16,1 5-97 0,3-5 98 0,3 1-98 0,-7-1 55 16,0 0-55-16,17 0 55 0,9 0-55 0,-26 0 62 15,0 0-62-15,41-1 62 0,9-3-62 0,-3 1 57 16,0-1-57-16,2 1 57 0,-2 0-57 0,-47 3 34 15,0 0-34-15,61-6 34 0,9 1-34 0,-6-2 10 16,-1 2-10-16,-8-3 10 0,-6 3-10 0,-2-2 2 0,-3 0-2 16,-4 0 2-16,-2 0-2 0,-38 7-3 15,0 0 3-15,44-7-2 0,5 0 2 0,-49 7-73 0,0 0 73 16,40-8-72-16,0-1 72 0,-40 9-150 0,0 0 150 0,28-5-150 16,-7 2 150-16,-21 3-157 0,0 0 157 15,0 0-156-15,-21 8 156 0,1 1-975 0</inkml:trace>
  <inkml:trace contextRef="#ctx0" brushRef="#br0" timeOffset="167400.094">20139 13659 1155 0,'0'0'0'0,"7"0"0"15,3 1 0-15,-10-1 92 0,0 0-92 0,4 0 93 16,-1-1-93-16,-3 1 94 0,0 0-94 0,-3-4 95 0,-1-1-95 16,4 5 62-16,0 0-62 0,-5-7 63 0,0 2-63 0,5 5 34 15,0 0-34-15,-4-7 35 0,-1 1-35 0,5 6 44 16,0 0-44-16,-3-4 44 0,-1 1-44 0,4 3 41 16,0 0-41-16,0 0 41 0,-3-4-41 0,3 4 46 15,0 0-46-15,0 0 47 0,0 0-47 0,0 0 18 16,0 0-18-16,7 21 19 0,-2 13-19 0,-5-34 13 15,0 0-13-15,12 58 14 16,5 21-14-16,-3 0-71 0,2 5 71 0,3 12-71 0,4 10 71 0,-23-106-241 16,0 0 241-16,16 98-240 0,-3-1 240 0,19 95-951 0</inkml:trace>
  <inkml:trace contextRef="#ctx0" brushRef="#br0" timeOffset="169281.269">21301 12864 516 0,'0'0'0'0,"-4"7"0"16,3-2 0-16,1-5 147 0,5-2-147 0,-5 2 148 15,0-3-148-15,0-1 120 0,2 1-120 0,-2-1 120 16,1 3-120-16,-1 1 95 0,2-4-95 0,-2 4 95 16,0 0-95-16,0 0 72 0,0 0-72 0,0 0 73 15,0 0-73-15,0 0 77 0,0 0-77 0,0 0 78 16,0 0-78-16,0 0 44 0,0 0-44 0,0 0 45 15,0 0-45-15,0 0 44 0,-3 0-44 0,-3 4 44 0,1-3-44 16,-7 5 10-16,-4 2-10 0,6 1 11 0,-2-6-11 16,-2 6 7-16,0 1-7 0,-9 11 7 0,-7 4-7 15,30-25 3-15,0 0-3 0,-29 45 4 0,-3 15-4 0,32-60 0 16,0 0 0-16,-38 106 0 16,-4 33 0-16,42-139-3 0,0 0 3 0,-38 168-3 15,5 30 3-15,33-198-4 0,0 0 4 0,-23 196-3 0,9 2 3 0,14-198-3 16,0 0 3-16,0 173-2 0,11-15 2 0,-11-158-18 15,0 0 18-15,24 120-18 0,13-34 18 16,-1-21-127-16,3-28 127 0,-1-20-127 0,0-22 127 16,-38 5-157-16,0 0 157 0,46-49-156 0,8-39 156 0,47-49-756 15</inkml:trace>
  <inkml:trace contextRef="#ctx0" brushRef="#br0" timeOffset="169906.601">21550 13386 1076 0,'0'0'0'0,"0"0"0"16,-5-6 0-16,5 6 135 0,1-4-135 0,-1 4 135 15,0 0-135-15,0 0 60 0,4 2-60 0,-4-2 61 16,5 0-61-16,-5 0 47 0,5-2-47 0,-5 2 47 15,4-2-47-15,-4 2 18 0,0 0-18 0,0 4 19 16,0-1-19-16,0-3 15 0,0 0-15 0,2 26 16 16,1 15-16-16,1 4 11 0,1 3-11 0,-2-9 11 15,3-6-11-15,0-3 40 0,0-1-40 0,2-3 40 0,1-2-40 32,2-2 2-32,3-4-2 0,-1-5 2 0,3-4-2 0,2-7 0 0,2-8 0 0,3-2 1 0,2-6-1 15,-25 14-10-15,0 0 10 0,33-26-9 0,0-11 9 16,-33 37-11-16,0 0 11 0,35-45-11 0,3-11 11 0,-9 8-2 15,-4 3 2-15,-4 6-1 0,-4 5 1 0,-3 3 7 16,-5 3-7-16,0 9 8 0,-2 7-8 16,-2 0 52-16,-4 2-52 0,1 5 52 0,-2 2-52 0,2-1 46 15,1 2-46-15,-3 2 46 0,0-3-46 0,0 3 36 0,0 0-36 16,0 0 37-16,0 0-37 0,0 0 40 16,0 0-40-16,0 0 41 0,0 0-41 0,0 3 16 0,-1 3-16 15,1-3 17-15,0 6-17 0,0-9 12 0,0 0-12 16,5 30 13-16,4 18-13 0,-9-48 4 0,0 0-4 15,10 60 5-15,4 14-5 0,0-7-2 16,2 1 2-16,1 11-1 0,2 9 1 16,-19-88-1-16,0 0 1 0,18 85 0 0,-3 4 0 0,-6-19-8 0,-5-10 8 0,-1-24-7 15,-3-22 7-15,0-14-9 0,0 0 9 0,-2 40-8 16,1 8 8-16,1-48 0 0,0 0 0 0,-9 44 0 16,-2-1 0-16,11-43 0 0,0 0 0 0,-10 38 0 15,-7-6 0-15,17-32-2 0,0 0 2 0,-35 28-2 16,-11-4 2-16,46-24-47 0,0 0 47 0,-76 6-47 15,-25-7 47-15,101 1-161 0,0 0 161 0,-93-24-161 0,-1-17 161 16,94 41-118-16,0 0 118 0,-83-57-117 0,8-15 117 16,-84-56-986-16</inkml:trace>
  <inkml:trace contextRef="#ctx0" brushRef="#br0" timeOffset="170178.375">22412 13774 1177 0,'0'0'0'0,"11"-2"0"0,10-3 0 0,-6 0 162 0,3-4-162 15,1 4 163-15,4 1-163 0,-4-2 127 0,0-1-127 0,4 0 127 16,3 0-127-16,-26 7 65 0,0 0-65 0,31-7 66 15,6-1-66-15,-37 8 8 0,0 0-8 16,40-7 9-16,3-2-9 0,-43 9 5 0,0 0-5 0,44-7 6 16,1 0-6-16,-45 7-52 0,0 0 52 0,42-10-51 15,-2-2 51-15,-40 12-125 0,0 0 125 16,35-24-125-16,-4-3 125 0,35-23-1081 16</inkml:trace>
  <inkml:trace contextRef="#ctx0" brushRef="#br0" timeOffset="170510.696">23390 13323 1468 0,'0'0'0'0,"-9"-3"0"0,-7-4 0 0,13 3 149 15,4 3-149-15,-1 1 149 0,0 0-149 0,6 0 99 16,1 3-99-16,-4-1 99 0,2-2-99 0,-5 0 44 15,2 1-44-15,-2-1 44 0,0 0-44 0,0 0 8 16,5 0-8-16,-5 0 8 0,4 0-8 0,-4 0 8 16,5 2-8-16,-5-2 8 0,0 0-8 0,0 0 4 15,0 5-4-15,2 23 4 0,0 15-4 0,1 5 7 16,4 6-7-16,-5 1 7 0,1 3-7 0,1 1 0 0,-1-6 0 16,-1-5 0-16,-2-4 0 0,0-44-43 0,0 0 43 15,0 53-42-15,0 4 42 0,0-57-111 0,0 0 111 16,0 44-110-16,2-4 110 0,-2-40-202 15,0 0 202-15,0 24-201 0,-2-12 201 0,2-12-144 16,0 0 144-16,-5-12-144 0,-2-21 144 0,-5-11-736 0</inkml:trace>
  <inkml:trace contextRef="#ctx0" brushRef="#br0" timeOffset="171062.305">23330 13008 1278 0,'0'0'0'0,"11"0"0"16,6 0 0-16,-17 0 173 0,0 0-173 0,18-2 173 16,3 0-173-16,-21 2 95 0,0 0-95 0,20-3 96 15,3-2-96-15,-2 1 54 0,0 3-54 0,0-1 55 0,-2 2-55 16,2 0 7-16,0 2-7 0,0-1 8 0,-2 3-8 16,-19-4 1-16,0 0-1 0,28 5 1 15,5 4-1-15,-33-9 1 0,0 0-1 0,36 11 1 16,8 7-1-16,-44-18 3 0,0 0-3 0,35 22 4 0,1 4-4 0,-36-26 1 15,0 0-1-15,30 27 2 0,-6 4-2 0,-6-2 5 16,-8 2-5-16,-1-11 5 0,-6-4-5 0,-1 1 2 16,-4 2-2-16,-1 1 3 0,0 3-3 0,3-23 5 15,0 0-5-15,-13 34 5 0,-6 7-5 16,19-41 0-16,0 0 0 0,-28 43 1 0,-7 5-1 16,35-48 2-16,0 0-2 0,-40 46 2 0,-3-5-2 0,6-7 18 0,4-3-18 15,10-14 18-15,11-5-18 0,2-1 8 0,3-6-8 16,-5 3 8-16,-1 3-8 0,1-3 16 0,0 1-16 15,7-4 17-15,-2-2-17 0,5 1 23 16,-3-3-23-16,5-1 24 0,0 0-24 0,0 0 32 0,0 0-32 0,0 0 32 16,0 0-32-16,0 0 19 0,5 4-19 0,0-2 20 15,6 1-20-15,-11-3 18 0,0 0-18 16,24 7 19-16,13 3-19 0,-37-10 10 0,0 0-10 0,43 16 10 16,11 2-10-16,-54-18 34 0,0 0-34 0,49 24 35 15,3 4-35-15,-52-28 4 0,0 0-4 0,54 31 5 16,0 1-5-16,-54-32 10 0,0 0-10 0,49 31 10 15,-2 0-10-15,-47-31 0 16,0 0 0-16,40 24 0 0,-5-4 0 0,-35-20-63 0,0 0 63 0,26 16-62 16,-7-6 62-16,-19-10-177 0,0 0 177 0,9-8-176 15,-9-15 176-15,0 23-146 0,0 0 146 0,-5-32-145 0,-7-13 145 16,-6-32-1107 0</inkml:trace>
  <inkml:trace contextRef="#ctx0" brushRef="#br0" timeOffset="171492.896">24034 12603 1435 0,'0'0'0'0,"0"0"0"0,5 4 0 0,-5-4 167 0,0 0-167 0,7 2 168 15,-3 1-168-15,-4-3 84 0,0 0-84 16,10 7 85-16,6 0-85 0,-16-7 48 0,0 0-48 0,21 12 49 16,7 5-49-16,-28-17-10 0,0 0 10 0,36 24-10 15,8 5 10-15,-4 4-5 0,-2 3 5 0,-3-2-5 16,-3 3 5-16,-32-37-14 0,0 0 14 0,38 57-13 15,4 15 13-15,-42-72-9 0,0 0 9 0,48 101-9 16,8 29 9-16,-56-130 0 16,0 0 0-16,42 136 0 0,-7 13 0 0,-35-149 0 0,0 0 0 0,17 142 0 15,-13 7 0-15,-4-149 2 0,0 0-2 0,-9 128 2 16,-14-4-2-16,23-124 2 0,0 0-2 0,-28 96 2 0,-6-16-2 16,34-80-72-16,0 0 72 0,-33 60-71 15,-8-21 71-15,41-39-229 0,0 0 229 0,-48 11-229 16,-12-27 229-16,60 16-147 0,0 0 147 0,-47-58-146 0,-1-36 146 15,-48-62-710-15</inkml:trace>
  <inkml:trace contextRef="#ctx0" brushRef="#br0" timeOffset="172000.325">24398 12199 1390 0,'0'0'0'0,"4"-5"0"0,3-5 0 0,-7 10 118 0,0 0-118 0,3-5 118 15,1-1-118-15,-4 6 72 0,0 0-72 0,10-6 72 16,9-3-72-16,-19 9 34 0,0 0-34 0,25-12 35 15,10-2-35-15,-35 14 0 0,0 0 0 0,40-10 0 16,5 3 0-16,-45 7-1 0,0 0 1 0,47-3-1 16,2 6 1-16,-49-3 0 0,0 0 0 0,42 7 0 15,-4 5 0-15,-38-12 9 0,0 0-9 0,36 17 9 0,-2 5-9 16,-34-22 10-16,0 0-10 0,24 21 10 0,-5-4-10 16,-19-17 16-16,0 0-16 0,16 19 17 0,-6 0-17 15,-3-2 8-15,-5 0-8 16,-2-3 9-16,-2-6-9 0,-5 6 24 0,-5 0-24 0,-4 10 25 0,-1 8-25 0,-2 1 20 15,-2-2-20-15,9-11 20 0,6-8-20 0,6-12 16 16,0 0-16-16,-13 28 17 0,-3 3-17 0,16-31 18 16,0 0-18-16,-12 25 18 0,3-1-18 0,9-24 8 15,0 0-8-15,-4 22 9 0,6-3-9 16,-2-19 16-16,0 0-16 0,9 19 17 0,5-2-17 0,-14-17 1 16,0 0-1-16,17 11 1 0,4-1-1 0,-21-10-52 15,0 0 52-15,21 10-51 0,2-1 51 0,-23-9-118 16,0 0 118-16,24 12-118 0,0 3 118 0,-24-15-144 15,0 0 144-15,27 9-143 0,-1-1 143 0,28 11-1036 0</inkml:trace>
  <inkml:trace contextRef="#ctx0" brushRef="#br0" timeOffset="172509.485">25595 13165 942 0,'0'0'0'0,"-2"-3"0"0,-1-4 0 0,3 7 131 16,0 0-131-16,-2-3 132 0,0 1-132 0,2 2 109 15,0 0-109-15,0 0 109 0,0 0-109 0,0 0 101 16,0 0-101-16,0 0 101 0,7 3-101 0,-7-3 82 0,0 0-82 15,13 2 82-15,4-2-82 0,-17 0 74 0,0 0-74 16,26 0 75-16,9 0-75 0,-35 0 46 0,0 0-46 16,42 0 46-16,7 0-46 0,-49 0 23 0,0 0-23 0,55 0 24 15,8 0-24-15,-63 0 18 0,0 0-18 0,59 2 19 16,-1 0-19-16,-58-2 9 0,0 0-9 0,47 3 9 16,-7-3-9-16,-40 0-15 15,0 0 15-15,31 2-15 0,-8-1 15 0,-23-1-113 16,0 0 113-16,17 2-113 0,-6 0 113 0,-11-2-116 0,0 0 116 0,-19 5-116 15,-22 0 116-15,-18 5-1144 0</inkml:trace>
  <inkml:trace contextRef="#ctx0" brushRef="#br0" timeOffset="172725.261">25438 13571 1479 0,'0'0'0'0,"23"4"0"0,14 3 0 0,-37-7 206 16,0 0-206-16,41 3 206 0,8 1-206 0,-49-4 62 15,0 0-62-15,47-4 62 0,2-4-62 0,-49 8 2 16,0 0-2-16,45-9 2 0,1 0-2 0,-46 9-73 16,0 0 73-16,47-13-73 0,3-1 73 0,-50 14-169 15,0 0 169-15,44-12-169 0,-3 2 169 0,45-11-1049 16</inkml:trace>
  <inkml:trace contextRef="#ctx0" brushRef="#br0" timeOffset="174322.551">26689 13145 796 0,'0'0'0'0,"0"0"0"0,21-21 0 0,-21 21 88 15,0 0-88-15,11-10 88 0,1 1-88 0,-12 9 76 16,0 0-76-16,5-6 76 0,2 2-76 0,-7 4 65 15,0 0-65-15,3-5 66 0,1 3-66 0,-4 2 56 0,0 0-56 16,0 0 56-16,3-3-56 0,-3 3 61 0,0 0-61 16,0 0 61-16,0 0-61 0,0 0 63 0,0 0-63 15,0 0 63-15,0 0-63 0,0 0 42 0,0 0-42 16,0 0 42-16,0 0-42 0,0 0 36 0,0 0-36 0,0 0 37 16,0 0-37-16,0 0 9 0,0 0-9 0,0 0 9 15,0 0-9-15,0 0 2 0,0 0-2 16,2 10 2-16,3 9-2 0,-5-19 0 0,0 0 0 0,6 38 0 15,4 15 0-15,-10-53-1 0,0 0 1 0,10 63-1 16,3 9 1-16,-13-72-10 0,0 0 10 0,10 74-10 16,2-2 10-16,-12-72 0 0,0 0 0 15,14 73 0-15,4 1 0 0,-18-74 33 16,0 0-33-16,12 46 34 0,-3-18-34 0,-9-28 29 0,0 0-29 0,7 22 29 16,0-10-29-16,-7-12 45 0,0 0-45 0,8 7 46 15,-1-9-46-15,-7 2 10 0,0 0-10 0,7-7 11 16,2-6-11-16,-9 13 13 0,0 0-13 0,7-24 14 0,-7-11-14 15,0 35 4-15,0 0-4 0,0-46 5 16,-7-10-5-16,7 56 2 0,0 0-2 0,-7-59 3 0,-2-6-3 0,9 65 0 16,0 0 0-16,-7-63 0 0,-5-1 0 15,12 64-1 1,0 0 1-16,-9-73-1 0,1-6 1 0,8 79 0 0,0 0 0 16,-4-57 0-16,4 16 0 0,0 41 7 0,0 0-7 0,2-32 8 0,3 11-8 0,-5 21 40 15,0 0-40-15,4-15 40 0,-1 8-40 0,-3 7 12 16,0 0-12-16,9-5 13 0,5 7-13 15,-14-2 3-15,0 0-3 0,17 6 3 0,6 5-3 16,-23-11 0-16,0 0 0 0,24 13 0 0,6 1 0 0,-30-14-8 0,0 0 8 16,26 14-7-16,0-2 7 0,-26-12-58 0,0 0 58 15,19 7-57-15,-3-2 57 0,-16-5-146 16,0 0 146-16,10 1-146 0,-6-1 146 16,-4 0-132-16,0 0 132 0,-21-13-131 0,-17-11 131 0,-22-14-1024 15</inkml:trace>
  <inkml:trace contextRef="#ctx0" brushRef="#br0" timeOffset="174839.452">27207 12341 1065 0,'0'0'0'0,"0"0"0"15,0-1 0-15,0 1 105 0,0 0-105 0,5-4 106 0,5 1-106 0,-10 3 76 16,0 0-76-16,14-4 76 0,5 3-76 0,-19 1 59 15,0 0-59-15,23-5 59 0,5 1-59 0,-2 2 39 16,2 1-39-16,-9 1 39 0,-7 0-39 0,0 1 39 0,1 3-39 16,-3 3 39-16,1-4-39 0,-1 6 17 0,0-1-17 15,-3-1 17-15,-1-3-17 0,-1 4 3 0,-2-1-3 16,1 1 3-16,-2-1-3 0,-1 4 7 0,1 2-7 0,-2-2 7 16,0-5-7-16,0 6 0 0,-2 0 0 15,1-1 1-15,1-1-1 0,0-10 11 0,0 0-11 0,-2 21 11 16,-2 8-11-16,4-29 3 0,0 0-3 15,-3 19 4-15,1-1-4 0,2-18 7 16,0 0-7-16,-2 18 7 0,1-6-7 0,1-12 14 0,0 0-14 0,0 10 15 16,1 0-15-16,-1-10 14 0,0 0-14 0,7 9 15 15,7 1-15-15,-14-10-33 0,0 0 33 0,9 5-33 16,3-2 33-16,-12-3-142 0,0 0 142 0,11 2-142 16,-1-2 142-16,-10 0-135 0,0 0 135 0,7-3-135 15,-3-4 135-15,6-3-835 0</inkml:trace>
  <inkml:trace contextRef="#ctx0" brushRef="#br0" timeOffset="175009.585">27618 13201 1558 0,'0'0'0'0,"5"2"0"0,5 3 0 0,-3 2 40 16,2 2-40-16,-4-4 41 0,-1-4-41 0,-4-1-127 15,0 0 127-15,8 7-1053 0,-16-14 1053 0</inkml:trace>
  <inkml:trace contextRef="#ctx0" brushRef="#br0" timeOffset="176811.622">6956 4941 1255 0,'0'0'0'0,"0"0"0"16,5-4 0-16,-5 4-87 0,0 0 87 0,7 16-86 0,2 6 86 15,-9-22-247-15,0 0 247 0,9 17-247 16,-4 2 247-16,7 13-320 0</inkml:trace>
  <inkml:trace contextRef="#ctx0" brushRef="#br0" timeOffset="184593.301">12580 15158 583 0,'0'0'0'0,"-9"5"0"0,-7 2 0 0,15-4 132 0,6-3-132 16,-5 0 133-16,3 0-133 0,-1-5 103 0,5 2-103 16,-5 1 104-16,0 0-104 0,-2 2 68 0,5-2-68 15,-5 2 68-15,0 0-68 0,0 0 46 0,0 0-46 0,0 0 47 16,0 0-47-16,0 0 53 0,-5 0-53 0,1 0 53 16,4-1-53-16,0 1 48 0,0 0-48 0,-16 0 48 15,-3 0-48-15,19 0 31 0,0 0-31 0,-28 3 31 16,-6 2-31-16,34-5 39 0,0 0-39 0,-39 11 40 15,-3 2-40-15,42-13 24 0,0 0-24 0,-34 16 25 16,0-1-25-16,34-15 34 0,0 0-34 0,-29 19 35 16,3 0-35-16,26-19 21 0,0 0-21 0,-21 20 21 15,3-2-21-15,18-18 10 0,0 0-10 0,-15 24 11 16,6 1-11-16,4 1 18 0,-2 1-18 0,5 4 19 16,2 3-19-16,5 2 3 0,2 4-3 0,-2 4 4 15,1 6-4-15,2 5 6 0,5 7-6 0,-1-3 7 16,0 3-7-16,-12-62 3 0,0 0-3 15,12 103 3-15,6 27-3 0,-18-130 2 0,0 0-2 0,17 120 2 0,-3 3-2 16,-14-123 1-16,0 0-1 0,12 107 2 0,0-11-2 16,-12-96-2-16,0 0 2 0,6 68-1 0,1-18 1 0,-7-50-11 15,0 0 11-15,1 32-10 0,-1-15 10 0,0-17-96 16,0 0 96-16,0 11-96 0,0-13 96 0,0 2-211 16,0 0 211-16,-14-22-211 0,-12-19 211 0,-14-23-818 15</inkml:trace>
  <inkml:trace contextRef="#ctx0" brushRef="#br0" timeOffset="184820.893">11902 15845 863 0,'0'0'0'0,"7"8"0"0,5 6 0 0,-12-14 140 0,0 0-140 0,9 2 140 16,-7-9-140-16,-2 7 118 0,0 0-118 15,7-4 119-15,1 1-119 0,-8 3 91 0,0 0-91 16,13 2 92-16,6 1-92 0,-19-3 60 0,0 0-60 0,24 4 60 15,9 1-60-15,-33-5 52 0,0 0-52 0,32 3 52 16,4 1-52-16,-36-4 15 0,0 0-15 0,39 1 15 16,8 1-15-16,-47-2 13 0,0 0-13 0,47-3 14 15,7-4-14-15,-54 7-44 0,0 0 44 0,55-12-44 16,-1-4 44-16,-54 16-224 0,0 0 224 0,46-17-223 16,-6-3 223-16,42-18-866 0</inkml:trace>
  <inkml:trace contextRef="#ctx0" brushRef="#br0" timeOffset="185365.108">13068 15509 1177 0,'0'0'0'0,"-6"-2"0"16,-1-1 0-16,4-2 123 0,6 3-123 0,-3 2 123 16,0 0-123-16,0 0 80 0,0 0-80 0,0 0 80 15,0 0-80-15,0 0 40 0,0 0-40 0,0 0 40 16,0 0-40-16,0 0 4 0,-3 3-4 0,3-3 4 16,0 0-4-16,0 0 13 0,-5 4-13 0,-4 1 14 15,-3 4-14-15,12-9 4 0,0 0-4 0,-21 13 4 16,-2 4-4-16,23-17 13 0,0 0-13 0,-29 24 14 0,-4 4-14 15,33-28 3-15,0 0-3 0,-30 32 4 0,0 6-4 16,30-38 2-16,0 0-2 0,-26 43 3 0,5 7-3 16,21-50 10-16,0 0-10 0,-17 53 11 0,1 3-11 15,4-3 3-15,3-1-3 0,4-11 4 0,5-9-4 0,0-32 0 16,0 0 0-16,3 43 1 0,6 3-1 0,-9-46-31 16,0 0 31-16,21 43-31 0,5-3 31 15,-26-40-121-15,0 0 121 0,39 25-120 0,6-9 120 0,-45-16-270 16,0 0 270-16,43 0-270 0,4-14 270 0,44 0-571 15</inkml:trace>
  <inkml:trace contextRef="#ctx0" brushRef="#br0" timeOffset="185678.508">13055 15649 942 0,'0'0'0'0,"0"12"0"0,6 11 0 0,-6-15 154 0,0-8-154 0,0 0 154 15,-2-7-154-15,-2 2 97 0,4-3-97 0,0 3 97 16,0 1-97-16,0 1 61 0,0 1-61 0,0 2 62 16,-3-3-62-16,3 3 50 0,0 0-50 0,0 0 50 15,0 0-50-15,0 0 68 0,0 0-68 0,0 0 69 16,0 0-69-16,0 0 47 0,0 0-47 0,7 3 47 16,-2 4-47-16,-5-7 33 0,0 0-33 0,21 20 34 15,9 13-34-15,-30-33 4 0,0 0-4 0,34 38 4 16,8 4-4-16,-42-42 9 0,0 0-9 0,39 43 10 15,2 0-10-15,-2-3-17 0,-8-4 17 0,-8-9-16 16,-9-8 16-16,0 0-114 16,-2-2 114-16,-3-4-113 0,-3-4 113 0,-6-9-189 0,0 0 189 0,9 7-188 0,-5-2 188 0,-4-5-175 15,0 0 175-15,0-10-175 16,-2-9 175-16,0-14-650 0</inkml:trace>
  <inkml:trace contextRef="#ctx0" brushRef="#br0" timeOffset="185921.945">13378 15598 886 0,'0'0'0'0,"0"19"0"0,3 13 0 0,-3-32 176 0,0 0-176 15,-9 11 176-15,-3-13-176 0,12 2 110 0,0 0-110 16,-8 2 111-16,-5-4-111 0,13 2 93 0,0 0-93 0,-15 9 94 16,-6 3-94-16,21-12 54 0,0 0-54 0,-18 15 55 15,1 7-55-15,17-22 14 0,0 0-14 0,-17 28 15 16,-1 9-15-16,6-1 14 0,-2 0-14 0,5-10 15 15,6-7-15-15,-4 5 1 0,5 0-1 0,-1 5 1 16,-3 3-1-16,6-32-74 0,0 0 74 16,-1 36-73-16,2 7 73 0,-1-43-185 0,0 0 185 15,0 31-185-15,0-3 185 0,0 31-868 16</inkml:trace>
  <inkml:trace contextRef="#ctx0" brushRef="#br0" timeOffset="186225.447">13399 15365 1423 0,'0'0'0'0,"-7"3"0"0,-4 3 0 0,11-6 150 16,0 0-150-16,5 6 150 0,11 1-150 0,-16-7 91 15,0 0-91-15,17 12 92 0,6 2-92 0,-4 3 12 16,4 2-12-16,-6 3 12 0,4 4-12 15,0 3-1-15,0 2 1 0,-3 5 0 0,-1 2 0 0,-17-38-1 16,0 0 1-16,24 54 0 0,2 12 0 16,-26-66-8-16,0 0 8 0,27 83-8 15,6 19 8 1,-33-102-3-16,0 0 3 0,21 95-3 0,-4 3 3 0,-17-98-30 0,0 0 30 16,3 77-30-16,-6-12 30 0,3-65-79 0,0 0 79 0,-7 43-79 0,-2-21 79 0,9-22-210 0,0 0 210 15,-17 14-209-15,-9-12 209 0,-18 13-840 0</inkml:trace>
  <inkml:trace contextRef="#ctx0" brushRef="#br0" timeOffset="186563.507">14001 15831 819 0,'0'0'0'0,"-5"-3"0"0,-2-4 0 16,7 7 90-16,0 0-90 0,-2-4 90 0,4 3-90 0,-2 1 78 15,0 0-78-15,0 0 78 0,7-2-78 0,-7 2 83 16,0 0-83-16,7 0 83 16,4 2-83-16,-11-2 93 0,0 0-93 0,13 1 93 0,8 3-93 15,-21-4 70-15,0 0-70 0,30 5 71 0,8 2-71 0,-38-7 58 16,0 0-58-16,39 7 58 0,4 1-58 0,-43-8 53 15,0 0-53-15,40 7 53 0,0 0-53 0,-40-7 13 16,0 0-13-16,33 5 13 0,-8 0-13 0,-25-5-5 16,0 0 5-16,21 4-4 0,-7-3 4 0,-14-1-117 0,0 0 117 15,12 2-116-15,-3 0 116 0,-9-2-161 16,0 0 161-16,-7-5-161 0,-7-6 161 0,-7-4-899 16</inkml:trace>
  <inkml:trace contextRef="#ctx0" brushRef="#br0" timeOffset="186797.016">14062 15995 1087 0,'0'0'0'16,"13"-10"0"-16,6-7 0 0,-12 12 130 0,-7 5-130 0,3-2 131 16,4-1-131-16,-7 3 99 0,2 0-99 0,-2 0 100 15,3 5-100-15,-3-5 66 0,0 0-66 0,7 10 66 16,7 6-66-16,-14-16 22 0,0 0-22 0,21 17 22 15,9 2-22-15,-4-1 0 0,4 0 0 0,-4-5 0 16,2-4 0-16,-28-9-142 0,0 0 142 0,31 5-142 0,4-5 142 16,-35 0-144-16,0 0 144 0,28-19-143 0,-6-13 143 15,29-20-769-15</inkml:trace>
  <inkml:trace contextRef="#ctx0" brushRef="#br0" timeOffset="191704.123">27825 13499 471 0,'0'0'0'0,"5"-6"0"0,4-10 0 0,-9 16 87 0,0 0-87 0,5-7 87 15,-1 4-87-15,-4 3 77 0,0 0-77 16,0 0 77-16,0 0-77 0,0 0 56 15,0 0-56-15,0 0 57 0,0 0-57 0,0 0 37 0,0 0-37 0,0 0 38 16,-4 2-38-16,4-2 24 0,0 0-24 0,0 0 25 16,-3 1-25-16,3-1 17 0,0 0-17 0,0 0 17 15,-6 2-17-15,6-2 10 0,0 0-10 0,-5 0 11 16,-2 0-11-16,7 0 4 0,0 0-4 0,-10 0 5 16,-2-2-5-16,12 2 3 0,0 0-3 0,-13 0 3 15,3-1-3-15,10 1 5 0,0 0-5 0,-10 0 5 0,1 0-5 16,9 0 20-16,0 0-20 0,-9 0 20 15,2 0-20-15,7 0 22 0,0 0-22 0,-7 0 22 16,2 0-22-16,5 0 23 0,0 0-23 0,-4 0 24 0,3-2-24 0,1 2 50 16,0 0-50-16,0 0 51 0,-4-2-51 0,4 2 79 15,0 0-79-15,4-7 80 0,-1-1-80 0,-3 8 66 16,0 0-66-16,14-14 66 0,5-6-66 0,-19 20 78 16,0 0-78-16,30-26 78 0,10-5-78 0,-40 31 84 15,0 0-84-15,42-43 85 16,7-8-85-16,-49 51 63 0,0 0-63 0,54-60 64 0,5-9-64 15,-59 69 38-15,0 0-38 0,80-85 38 0,18-16-38 0,-98 101 53 16,0 0-53-16,83-91 53 0,-3-3-53 0,-80 94 19 16,0 0-19-16,73-90 20 0,-6 7-20 15,-67 83 20-15,0 0-20 0,68-83 20 0,-2 8-20 0,-66 75 5 16,0 0-5-16,64-79 5 0,1-3-5 0,-65 82 13 0,0 0-13 16,55-74 14-16,-2 2-14 0,-11 21 3 0,-9 11-3 0,-9 13 4 15,-10 12-4-15,-14 15 0 0,0 0 0 0,14-14 0 16,-2 4 0-16,-12 10-21 0,0 0 21 0,9-7-21 15,-2 5 21-15,-7 2-51 0,0 0 51 0,5-2-51 16,-3 1 51-16,-2 1-85 0,0 0 85 0,0 0-85 16,0 0 85-16,0 0-135 0,0 0 135 0,-4 3-135 15,-1 6 135-15,-4-4-244 0,-1 5 244 0,1-5-244 16,2 2 244-16,7-7-195 0,0 0 195 0,-21-3-194 16,-10-6 194-16,-21-1-593 0</inkml:trace>
  <inkml:trace contextRef="#ctx0" brushRef="#br0" timeOffset="192042.825">28328 11790 1031 0,'0'0'0'0,"11"0"0"0,8-2 0 0,-19 2 136 15,0 0-136-15,7-2 136 0,-5 1-136 0,-2 1 69 16,0 0-69-16,0 0 70 0,0 0-70 0,0 0 43 15,0 0-43-15,0 0 43 0,3 5-43 0,-3-5 2 16,0 0-2-16,12 1 2 0,9-1-2 0,-21 0 2 16,0 0-2-16,28-1 2 0,9-4-2 0,-37 5 10 0,0 0-10 15,36-6 11-15,6 0-11 0,-42 6 8 0,0 0-8 16,42 0 9-16,3 1-9 0,-45-1 8 0,0 0-8 16,46 11 9-1,1 4-9-15,-7 2 15 0,-4 5-15 0,-6-3 15 16,-7 4-15-16,-1 2 33 0,-1 4-33 0,-5-3 33 0,-6-2-33 0,-10-24 4 0,0 0-4 15,14 36 5-15,0 10-5 0,-14-46 1 0,0 0-1 0,11 48 2 16,-1 4-2-16,-10-52-60 0,0 0 60 16,7 39-60-16,-3-6 60 0,-4-33-189 0,0 0 189 15,-6 18-188-15,-4-9 188 0,-6 18-795 0</inkml:trace>
  <inkml:trace contextRef="#ctx0" brushRef="#br0" timeOffset="192757.841">29107 11084 1155 0,'0'0'0'0,"0"0"0"0,-5-5 0 0,5 5 137 16,0 0-137-16,0 0 138 0,3-2-138 0,-3 2 98 15,0 0-98-15,4 0 99 0,-1 0-99 16,-3 0 39-16,0 0-39 0,4 2 40 0,-1 0-40 0,-3-2-2 16,0 0 2-16,0 0-2 0,4 3 2 0,-4-3-2 15,0 0 2-15,2 3-2 0,-2 1 2 0,0-4 0 0,0 0 0 16,0 17 1-16,0 7-1 0,0-24-5 0,0 0 5 16,0 43-5-16,1 12 5 0,-1-55 0 0,0 0 0 0,9 51 0 15,5 7 0-15,-14-58 0 0,0 0 0 0,24 50 0 16,10-6 0-16,-1-8-13 0,1-12 13 15,0-6-12-15,0-12 12 0,1-2-25 0,0-11 25 0,0-2-24 16,2-3 24-16,-37 12-15 0,0 0 15 0,40-20-14 16,3-6 14-16,-43 26 0 0,0 0 0 15,37-24 1-15,-6 0-1 16,-31 24 82-16,0 0-82 0,26-20 82 0,-5 1-82 0,-21 19 80 0,0 0-80 0,16-19 80 16,-6 3-80-16,-10 16 64 0,0 0-64 0,5-11 65 15,-3 0-65-15,-2 11 45 0,0 0-45 0,0-7 46 16,-2-1-46-16,2 8 42 0,0 0-42 0,-3-7 43 15,0 0-43-15,3 7 26 0,0 0-26 0,-4-5 26 16,1 2-26-16,3 3 17 0,0 0-17 0,-4-4 17 0,1 1-17 16,3 3 18-16,0 0-18 0,-2-2 19 15,0-1-19-15,2 3 1 0,0 0-1 0,0 0 1 16,-2-4-1-16,2 4-9 0,0 0 9 0,0 0-8 0,-3 0 8 16,3 0-52-16,0 0 52 0,0 10-52 0,3 8 52 0,-3-18-52 15,0 0 52-15,7 30-51 0,4 11 51 0,-1-1-49 16,1 1 49-1,-1-10-49-15,-1-4 49 0,0 6-33 16,1-6 33-16,-3 1-32 0,-2-3 32 0,-5-25-34 0,0 0 34 0,5 38-33 0,-1 3 33 0,-4-41-3 16,0 0 3-16,0 43-3 0,-2 0 3 0,-3-4-9 15,-2-3 9-15,2-10-8 0,1-11 8 0,4-15-4 16,0 0 4-16,-22 28-3 0,-11 4 3 0,33-32 0 16,0 0 0-16,-41 28 1 0,-6-1-1 0,4-6 3 0,1-6-3 15,14-3 3-15,12-3-3 0,-1-3-27 0,1-2 27 0,-10-4-27 16,-5-5 27-16,5-6-93 15,3-6 93-15,9-8-93 0,5-11 93 16,9 36-152-16,0 0 152 0,7-57-152 0,13-17 152 0,6-56-892 0</inkml:trace>
  <inkml:trace contextRef="#ctx0" brushRef="#br0" timeOffset="193207.465">29975 11242 819 0,'0'0'0'0,"0"-12"0"16,-2-4 0-16,2 16 73 0,0 0-73 0,0 0 74 0,0 0-74 15,0 0 68-15,0 0-68 0,0 4 69 0,2 1-69 0,-2-5 62 16,0 0-62-16,2 7 63 0,-1-4-63 0,-1-3 71 16,0 0-71-16,0 3 71 0,0 3-71 0,0-6 75 15,0 0-75-15,0 0 75 0,2 1-75 0,-2-1 79 16,0 0-79-16,5 0 80 0,4 0-80 0,-9 0 69 0,0 0-69 16,17-1 69-16,8 1-69 0,-25 0 77 0,0 0-77 15,35-4 78-15,10 1-78 0,-45 3 73 0,0 0-73 0,45-4 73 16,4-1-73-16,-5 2 33 15,-4 1-33-15,-9 0 33 0,-7 1-33 0,-24 1 29 0,0 0-29 0,30 0 29 16,1 0-29-16,-31 0 0 0,0 0 0 0,26 0 1 16,-1 0-1-16,-25 0-24 0,0 0 24 0,17 0-23 15,-3 0 23-15,-14 0-84 0,0 0 84 16,11 0-83-16,-6 0 83 0,-5 0-144 0,0 0 144 0,3-4-144 16,-3 4 144-16,4-5-1210 0</inkml:trace>
  <inkml:trace contextRef="#ctx0" brushRef="#br0" timeOffset="193483.851">29987 11555 1121 0,'0'0'0'0,"7"-12"0"0,5-10 0 0,-12 22 67 16,0 0-67-16,5-9 67 0,-1 8-67 0,-4 1 81 15,0 0-81-15,3 1 82 0,-1 4-82 0,-2-5 90 16,0 0-90-16,18 6 91 0,8 0-91 0,0 0 89 16,5-3-89-16,-1-1 90 0,1-2-90 0,0 1 87 15,1-1-87-15,-3 0 88 0,-1 0-88 0,-28 0 9 16,0 0-9-16,32 0 9 0,3-1-9 0,-35 1-36 0,0 0 36 16,33 0-35-16,1 0 35 0,-34 0-178 0,0 0 178 15,28 1-177-15,-5 1 177 16,27 3-1055-16</inkml:trace>
  <inkml:trace contextRef="#ctx0" brushRef="#br0" timeOffset="-213670.703">21541 15845 1099 0,'0'0'0'0,"0"0"-93"16,0 0 93-16,0 0-92 0,-5-7 92 0,5 7-1 0,0 0 1 0,-2-4 0 0,2 3 0 0,0 1-7 0,0 0 7 0,0 0-6 0,0-4 6 0,0 4-18 15,0 0 18-15,0 0-18 0,0-5 18 0,0 5 0 16,0 0 0-16,0-3 0 0,0-1 0 0,0 4 44 16,0 0-44-16,-3-3 44 0,3 1-44 0,0 2 61 15,0 0-61-15,0 0 61 0,0-5-61 16,0 5 50-16,0 0-50 0,0 0 51 0,0-3-51 0,0 3 34 15,0 0-34-15,0 0 34 0,0 0-34 0,0 0 0 16,0 0 0-16,0 0 0 0,0 0 0 0,0 0-2 16,0 0 2-16,0 0-1 0,0 0 1 0,0 0-7 15,0 0 7-15,0 0-6 0,0 0 6 0,0 0-4 16,0 0 4-16,0 0-4 0,0 3 4 0,0-3-3 0,0 0 3 16,-2 14-3-16,0 6 3 0,2-20 0 0,0 0 0 0,-1 36 0 15,1 11 0-15,0-47 0 0,0 0 0 16,0 51 0-16,0 7 0 0,0-58 9 15,0 0-9-15,0 55 10 0,5 0-10 0,-5-55 17 0,0 0-17 0,5 44 17 16,2-8-17-16,-7-36 24 0,0 0-24 0,16 26 25 16,5-12-25-16,-21-14 13 15,0 0-13-15,26-9 14 0,7-17-14 0,-4-4 10 0,3-10-10 16,-8 6 11-16,2-2-11 0,-26 36 17 0,0 0-17 0,25-45 17 16,3-4-17-16,-28 49 14 0,0 0-14 0,24-52 15 15,0-2-15-15,-24 54 15 0,0 0-15 16,19-47 16-16,-3 6-16 0,-16 41 40 0,0 0-40 0,9-31 40 15,-2 9-40-15,-7 22 53 0,0 0-53 0,5-17 53 16,-1 7-53-16,-4 10 31 0,0 0-31 0,1-7 31 0,3 3-31 16,-4 4 26-16,0 0-26 0,0 0 26 0,0 0-26 15,0 0 10-15,0 0-10 0,-7 7 10 0,0 0-10 16,7-7 18-16,0 0-18 0,-7 14 18 0,0 5-18 16,7-19 22-16,0 0-22 0,-7 17 23 15,2 0-23-15,5-17 0 0,0 0 0 0,-6 20 1 0,3 3-1 16,3-23 0-16,0 0 0 0,-2 24 0 0,2 3 0 0,0-27-4 15,0 0 4-15,5 34-4 0,6 4 4 0,-11-38-9 16,0 0 9-16,14 41-8 0,3 4 8 0,-17-45-16 16,0 0 16-16,18 49-15 0,1 5 15 0,-19-54-4 15,0 0 4-15,14 56-3 0,-2 4 3 0,-12-60-13 0,0 0 13 16,3 62-13-16,-4 1 13 0,1-63-9 0,0 0 9 16,-11 81-8-16,-8 11 8 0,19-92 16 15,0 0-16-15,-23 77 17 0,-6-5-17 0,29-72 51 0,0 0-51 0,-21 45 51 16,9-23-51-16,12-22 52 0,0 0-52 0,-11 21 52 15,4-11-52-15,0-2 33 16,2-2-33-16,2-3 34 0,1-1-34 0,-2-2 0 0,1 0 0 16,-7-12 0-16,-3-11 0 0,13 23-92 0,0 0 92 0,-14-51-91 15,2-23 91-15,12 74-228 0,0 0 228 0,-10-111-228 16,-1-31 228-16,11 142-160 0,0 0 160 0,-5-124-160 16,5 3 160-16,-5-124-725 0</inkml:trace>
  <inkml:trace contextRef="#ctx0" brushRef="#br0" timeOffset="-213391.808">21951 16345 807 0,'0'0'0'0,"5"-7"0"0,5-3 0 15,-10 10 78-15,0 0-78 0,18-19 78 0,6-7-78 0,-24 26 63 16,0 0-63-16,26-29 64 0,4-3-64 0,-30 32 25 15,0 0-25-15,31-30 26 0,4 3-26 0,-35 27 7 16,0 0-7-16,37-20 8 0,3 2-8 0,-40 18 9 16,0 0-9-16,40-6 9 0,2 7-9 0,-42-1 15 15,0 0-15-15,45 7 15 0,4 7-15 0,-49-14 33 16,0 0-33-16,47 14 34 0,-2 3-34 16,-45-17-1-16,0 0 1 0,45 12 0 0,1-4 0 0,-46-8-59 15,0 0 59-15,41-2-58 0,1-8 58 0,-42 10-91 0,0 0 91 16,32-15-90-16,-8-9 90 0,32-16-647 0</inkml:trace>
  <inkml:trace contextRef="#ctx0" brushRef="#br0" timeOffset="-213007.144">22776 15901 1199 0,'0'0'0'0,"-3"0"0"15,-1 2 0-15,4-2 131 0,0 0-131 0,0 0 132 0,0 0-132 16,0 0 88-16,0 0-88 0,0 0 88 0,4-2-88 16,-4 2 59-16,0 0-59 0,0 0 60 0,5 0-60 0,-5 0 0 15,0 0 0-15,0 0 0 0,4 0 0 16,-4 0 1-16,0 0-1 0,0 0 2 0,0 0-2 0,0 0 27 15,0 0-27-15,0 0 27 0,0 0-27 0,0 0 10 16,0 0-10-16,0 9 11 0,0 6-11 0,0-15 12 16,0 0-12-16,-4 40 13 0,4 14-13 0,0-54-1 15,0 0 1-15,0 60-1 0,4 11 1 0,-4-71-45 16,0 0 45-16,0 61-45 0,1-1 45 0,-1-60-72 0,0 0 72 16,4 52-72-16,3-9 72 0,-7-43-177 0,0 0 177 15,5 34-177-15,2-10 177 16,-7-24-191-16,0 0 191 0,5 0-191 0,4-21 191 0,1 1-559 15</inkml:trace>
  <inkml:trace contextRef="#ctx0" brushRef="#br0" timeOffset="-212519.333">22707 15898 1031 0,'0'0'0'0,"1"3"0"16,5 4 0-16,-6-7 158 0,0 0-158 0,3-10 158 15,2-9-158-15,-5 19 74 0,0 0-74 0,13-33 75 16,4-11-75-16,-17 44 5 0,0 0-5 0,23-45 5 15,10-4-5-15,-2 8-9 0,2 3 9 0,-3 7-9 16,-1 4 9-16,-1 4-51 0,-2 6 51 0,-6 4-51 16,-6 2 51-16,1 3-17 0,4-1 17 0,-6 6-17 0,1 3 17 15,-14 0 1-15,0 0-1 0,19 5 2 0,3 7-2 16,-22-12 25-16,0 0-25 0,23 12 26 0,5 7-26 16,-28-19 22-16,0 0-22 0,28 24 23 0,0 3-23 15,-28-27 28-15,0 0-28 0,24 34 28 0,-3 4-28 16,-21-38 3-16,0 0-3 0,17 41 3 0,-5 4-3 15,-12-45 0-15,0 0 0 0,6 39 1 0,-8-3-1 0,2-36 3 16,0 0-3-16,-9 33 3 16,-6-3-3-16,15-30 27 0,0 0-27 0,-21 30 27 0,-7-5-27 15,5-2 35-15,-1-6-35 0,8-5 36 0,6-6-36 0,1 1 60 16,-3-3-60-16,3-1 60 0,4 1-60 0,-6-1 67 16,1 2-67-16,-1-1 67 0,3-1-67 0,-1 0 30 15,0 1-30-15,6-2 30 0,1-2-30 0,2 0 12 16,-3 1-12-16,1 3 13 0,-2 1-13 0,4-5-1 0,0 0 1 15,-5 7 0-15,-2 5 0 0,7-12-3 0,0 0 3 0,-3 15-3 16,1 6 3-16,2-21-33 16,0 0 33-16,5 24-32 0,7 3 32 0,-12-27 0 0,0 0 0 0,20 26 0 15,4-2 0-15,-24-24 0 0,0 0 0 0,26 20 0 16,2-1 0-16,-28-19-7 0,0 0 7 0,31 17-6 16,6-1 6-16,-37-16-84 0,0 0 84 0,31 13-83 15,2-2 83-15,-33-11-191 16,0 0 191-16,25 8-191 0,-4-3 191 0,26 9-905 0</inkml:trace>
  <inkml:trace contextRef="#ctx0" brushRef="#br0" timeOffset="-212205.171">23804 15941 1468 0,'0'0'0'0,"-8"-4"0"0,-5-3 0 0,13 7 177 16,0 0-177-16,-5-1 177 0,10-1-177 0,-5 2 54 15,0 0-54-15,6-2 55 0,4 2-55 0,0 0 3 16,3-1-3-16,1-1 3 0,3-2-3 0,-17 4-40 16,0 0 40-16,21-3-39 0,2-2 39 0,1 3-3 0,4 0 3 15,-4 2-3-15,4 0 3 0,-28 0 0 0,0 0 0 16,33 4 0-16,6 3 0 0,-39-7 0 0,0 0 0 15,41 7 0-15,6-1 0 0,-10 1 0 16,-4 0 0-16,-3-2 0 0,-6-1 0 0,-7-1-60 0,-4 1 60 0,-3-3-60 16,-1-1 60-16,-9 0-120 0,0 0 120 0,-4-3-119 15,-6-6 119-15,-4-3-1030 16</inkml:trace>
  <inkml:trace contextRef="#ctx0" brushRef="#br0" timeOffset="-211992.235">23762 16340 1323 0,'0'0'0'0,"18"3"0"16,15 4 0-16,-3-2 189 0,1 2-189 0,0-3 189 0,-1-4-189 16,-30 0 89-16,0 0-89 0,43-4 90 0,11-3-90 15,-54 7 0-15,0 0 0 0,56-10 0 0,7-4 0 16,-63 14-160-16,0 0 160 0,61-15-160 0,-2-4 160 15,-59 19-208-15,0 0 208 0,54-19-208 0,0-1 208 0,56-20-746 16</inkml:trace>
  <inkml:trace contextRef="#ctx0" brushRef="#br0" timeOffset="-211169.083">25219 15518 539 0,'0'0'0'0,"-4"0"0"0,-3 1 0 16,7-1 38-16,0 0-38 0,0 0 38 0,6 0-38 0,-3 0 36 16,2 0-36-16,-1 0 36 0,-1 0-36 0,2 0 66 15,-5 0-66-15,0 0 66 0,0 0-66 0,0 0 89 16,4 0-89-16,-4 0 90 0,5 2-90 0,-5-2 102 16,4 2-102-16,-4-2 103 0,3 1-103 0,-3-1 88 15,0 0-88-15,0 0 88 0,0 0-88 0,0 0 79 0,4 2-79 16,-4-2 79-16,3 2-79 0,-3-2 41 0,4 2-41 15,-4-2 41-15,0 0-41 0,0 0 7 0,3 5-7 16,2 10 7-16,2 11-7 0,-7-26-29 0,0 0 29 16,13 51-29-16,2 21 29 0,1 0-38 15,5 5 38-15,-4 12-38 0,6 9 38 0,-23-98-2 0,0 0 2 16,22 98-1-16,5 1 1 0,-27-99 1 16,0 0-1-16,31 84 1 0,4-10-1 0,-35-74 46 0,0 0-46 15,33 54 46-15,2-14-46 0,-9-16 50 0,-5-17-50 16,-4-2 51-16,-5-7-51 0,4-1 54 0,2-3-54 0,-3-2 54 15,3-4-54-15,-4-4 50 0,-2-1-50 0,-5-2 51 16,-2-1-51-16,-5 20 55 16,0 0-55-16,3-33 55 0,1-6-55 0,-4 39 60 0,0 0-60 0,2-53 61 15,-1-14-61-15,-1 5 40 0,0-1-40 0,-3 1 40 16,-2-1-40-16,5 63 30 0,0 0-30 0,-4-98 30 16,2-22-30-16,2 120 3 0,0 0-3 0,7-123 4 0,7-7-4 15,2 20 0-15,5 14 0 0,-5 21 0 0,1 15 0 16,-17 60-5-16,0 0 5 0,26-67-4 0,7 2 4 15,-33 65-16-15,0 0 16 16,35-58-15-16,3 6 15 0,-38 52-17 0,0 0 17 0,23-32-16 16,-4 13 16-16,-19 19-26 0,0 0 26 0,14-14-25 0,-7 7 25 0,-7 7-76 15,0 0 76-15,5-5-76 0,-1 4 76 0,-4 1-147 16,0 0 147-16,-12 13-146 0,-13 13 146 16,25-26-145-16,0 0 145 0,-29 17-144 0,-6-3 144 15,-33 17-969-15</inkml:trace>
  <inkml:trace contextRef="#ctx0" brushRef="#br0" timeOffset="-187332.495">26142 15995 471 0,'0'0'0'0,"0"0"0"15,0 0 0-15,0 0 81 0,0 0-81 0,0 0 82 0,0 0-82 16,0 0 47-16,0 0-47 0,0 0 48 0,0 0-48 15,0 0 8-15,0 0-8 0,0 0 9 0,0 0-9 16,0 0 15-16,0 0-15 0,0 0 16 16,0 0-16-16,0 0 31 0,18-18-31 0,-8 7 31 0,0-1-31 0,-1 2 51 15,0 2-51-15,-4 1 52 0,-1 2-52 0,-4 5 47 16,0 0-47-16,3-9 47 0,-1-3-47 0,-2 12 43 16,0 0-43-16,2-10 44 0,-2-1-44 0,0 11 36 15,0 0-36-15,0-10 36 0,-2 0-36 0,2 10 50 16,0 0-50-16,-2-9 51 0,0 2-51 0,2 7 47 0,0 0-47 15,-1-6 48-15,-3 0-48 0,4 6 30 16,0 0-30-16,-2-3 30 0,1 0-30 0,1 3 26 0,0 0-26 16,0 0 26-16,0-4-26 0,0 4 4 0,0 0-4 0,0 0 4 15,0 0-4-15,0 0 1 0,0 0-1 16,0 0 1-16,0 0-1 0,0 0 0 0,0 0 0 0,0 0 1 16,0 0-1-16,0 0-2 0,0 0 2 0,3 12-2 15,4 9 2-15,2 8-7 0,3 9 7 0,-2-6-6 16,-1-1 6-16,-9-31-15 0,0 0 15 0,9 44-15 15,1 8 15-15,-10-52 0 0,0 0 0 0,9 46 0 16,1-1 0-16,-3-8 9 0,-1-4-9 0,-3-11 10 16,-1-6-10-16,1-3 40 0,1-2-40 0,-2-5 41 15,-1-4-41-15,-1 2 12 0,0-1-12 0,0-3 13 16,0 3-13-16,0-3 32 0,0 6-32 0,0-6 32 16,0 0-32-16,0 0 41 0,0 0-41 0,-1-7 41 15,-1-7-41-15,2 14 32 0,0 0-32 0,-7-22 33 16,-4-9-33-16,11 31 33 0,0 0-33 0,-8-33 34 0,-3-4-34 15,1 2 32-15,-1 3-32 0,4 10 33 0,4 4-33 16,-2 3 22-16,1 3-22 0,4 3 22 0,-3 3-22 16,1 0 35-16,0 1-35 0,2 2 36 0,0 1-36 0,0 2 30 15,0 0-30-15,0 0 30 0,0-3-30 0,0-1 3 16,0 1-3-16,2-4 4 0,3-2-4 16,-1-1 9-16,1-2-9 0,2 2 9 0,0-2-9 15,2 2-4-15,1-2 4 0,2 0-4 0,2 0 4 0,-14 12-34 16,0 0 34-16,16-12-33 0,0-2 33 0,-16 14-28 15,0 0 28-15,13-10-28 0,1-1 28 0,-14 11-79 0,0 0 79 16,7-6-79-16,-1 2 79 0,-6 4-131 16,0 0 131-16,3-2-131 0,1 2 131 0,-4 0-164 15,0 0 164-15,0 0-164 0,3 0 164 0,1 0-841 16</inkml:trace>
  <inkml:trace contextRef="#ctx0" brushRef="#br0" timeOffset="-186894.442">26383 15262 1087 0,'0'0'0'0,"0"0"0"0,7-7 0 16,-7 7 58-16,0 0-58 0,15-3 58 15,8-7-58-15,1 1-1 0,6-1 1 0,-1 0-1 0,1-2 1 16,-4 1-41-16,0 1 41 0,-6 3-41 0,-7 0 41 0,3 0-58 16,-2 2 58-16,-5 2-57 0,-4 3 57 15,0-2-12-15,-1 2 12 0,-1 2-12 0,2 0 12 0,-1-2 26 16,1 0-26-16,-1 0 26 0,-3 1-26 0,-1-1 66 16,4 5-66-16,-4-1 66 0,0-1-66 0,0-3 63 15,0 0-63-15,-2 14 64 0,-1 5-64 0,3-19 54 16,0 0-54-16,-6 29 54 0,-2 10-54 0,8-39 46 15,0 0-46-15,-7 33 46 0,1 0-46 0,0-6 12 0,0-1-12 16,3-8 12-16,-1-4-12 0,3 0 7 0,-1-4-7 16,2-3 7-16,0-4-7 0,0 3-4 0,2-3 4 15,-2 0-4-15,1-1 4 0,3 0-46 0,3 0 46 16,-4-1-45-16,4-1 45 0,4 2-55 16,1-2 55-16,0 0-55 0,2 0 55 0,-14 0-84 0,0 0 84 0,21-2-83 15,7-3 83-15,-28 5-85 0,0 0 85 0,28-2-84 16,1-4 84-16,29-3-657 0</inkml:trace>
  <inkml:trace contextRef="#ctx0" brushRef="#br0" timeOffset="-186579.264">26684 16098 953 0,'0'0'0'0,"5"-15"0"0,2-11 0 16,-7 26 82-16,0 0-82 0,4-5 83 0,-3 10-83 16,-1-5 22-16,0 0-22 0,2 4 22 0,0 1-22 0,1-2 13 15,4 1-13-15,4-4 14 0,1-4-14 0,-12 4 1 16,0 0-1-16,21-5 2 0,5-4-2 0,-26 9 6 15,0 0-6-15,31-8 6 0,6-1-6 0,-37 9 8 16,0 0-8-16,37-8 9 0,1-3-9 0,-3 5-39 16,0 2 39-16,-11 1-39 0,-8 1 39 0,-16 2-183 15,0 0 183-15,27 0-183 0,5 2 183 0,27-1-477 16</inkml:trace>
  <inkml:trace contextRef="#ctx0" brushRef="#br0" timeOffset="-186010.524">27477 15852 494 0,'0'0'0'0,"3"1"0"0,2 3 0 0,-5-4 66 0,0 0-66 15,0 0 67-15,0 0-67 0,0 0 34 0,0 0-34 16,0 0 35-16,-3-5-35 0,3 5 51 0,0 0-51 16,0 0 52-16,-2-6-52 0,2 6 65 0,0 0-65 0,0 0 65 15,0-3-65-15,0 3 89 0,0 0-89 16,0 0 90-16,0 0-90 0,0 0 82 15,0 0-82-15,0 0 82 0,4 0-82 0,-4 0 71 0,0 0-71 0,8 0 72 16,1 0-72-16,-9 0 39 0,0 0-39 0,17 3 40 16,6 1-40-16,3 3 6 0,4 1-6 15,-1 6 6-15,5 1-6 0,-34-15 0 0,0 0 0 0,41 24 0 16,8 7 0-16,-49-31-55 0,0 0 55 0,47 40-55 16,4 6 55-16,-51-46-86 0,0 0 86 0,43 46-86 15,-1 2 86-15,-42-48-131 0,0 0 131 0,33 38-131 16,-5-9 131-16,-28-29-149 15,0 0 149-15,24 14-149 0,-1-16 149 0,24 14-401 0</inkml:trace>
  <inkml:trace contextRef="#ctx0" brushRef="#br0" timeOffset="-185730.92">27820 15624 841 0,'0'0'0'0,"7"13"0"0,3 10 0 0,-10-23 143 16,0 0-143-16,0 8 143 0,-5-4-143 0,5-4 79 16,0 0-79-16,-3 3 79 0,-3-3-79 0,6 0 55 15,0 0-55-15,-8 12 55 0,-3 5-55 0,11-17 7 16,0 0-7-16,-10 28 8 0,-3 9-8 0,13-37 26 0,0 0-26 16,-15 43 26-16,-4 7-26 0,-1-2 0 0,0 2 0 15,6-20 0-15,5-9 0 0,9-21-47 0,0 0 47 16,-16 36-47-16,-1 0 47 0,17-36-133 0,0 0 133 0,-12 29-133 15,1-5 133-15,11-24-168 0,0 0 168 0,-3-2-168 16,6-17 168-16,-3-1-473 0</inkml:trace>
  <inkml:trace contextRef="#ctx0" brushRef="#br0" timeOffset="-185263.84">27931 15399 1054 0,'0'0'0'0,"-5"-1"0"0,-2-8 0 16,7 9 87-16,0 0-87 0,-3-3 88 16,1 1-88-16,2 2-41 0,0 0 41 0,0 0-40 0,3-2 40 15,-3 2-69-15,0 0 69 0,6-2-68 0,2-1 68 0,-8 3-45 16,0 0 45-16,12-2-44 0,2-1 44 0,-14 3 10 15,0 0-10-15,16-4 10 0,3 1-10 0,-19 3 37 16,0 0-37-16,23-3 37 0,5-1-37 0,-28 4 15 16,0 0-15-16,31-5 15 0,6 2-15 0,-37 3 15 15,0 0-15-15,36 0 15 0,1 0-15 0,-37 0 16 16,0 0-16-16,30 1 17 0,-4 3-17 0,-26-4 8 16,0 0-8-16,19 7 8 0,-4 1-8 0,-15-8 15 0,0 0-15 0,11 19 16 15,-4 5-16-15,-7-24 15 0,0 0-15 16,2 27 15-16,-6 6-15 0,4-33 39 0,0 0-39 15,-9 38 40-15,-4 6-40 0,13-44 47 0,0 0-47 16,-13 38 48-16,3-4-48 0,10-34 47 0,0 0-47 0,-9 28 47 16,2-8-47-16,7-20 13 0,0 0-13 0,-5 17 13 15,3-3-13-15,2-14-5 0,0 0 5 16,5 10-4-16,9-5 4 0,-14-5-55 0,0 0 55 0,27-3-55 16,7-7 55-16,-4-4-81 0,1-5 81 0,-3 0-80 15,0 0 80-15,-28 19-174 0,0 0 174 0,28-27-174 16,2-6 174-16,27-26-536 0</inkml:trace>
  <inkml:trace contextRef="#ctx0" brushRef="#br0" timeOffset="-184747.31">25916 14885 214 0,'0'0'0'0,"3"-3"0"0,4-4 0 0,-7 7-48 15,0 0 48-15,4-3-47 0,1 1 47 0,0-3-18 16</inkml:trace>
  <inkml:trace contextRef="#ctx0" brushRef="#br0" timeOffset="-184280.285">25923 14906 147 0,'0'0'0'0,"1"-5"0"0,1-2 0 0,-2 7 52 16,0 0-52-16,2-3 52 0,-2-1-52 0,0 4 59 0,0 0-59 16,0 0 59-16,2-3-59 0,-2 3 52 15,0 0-52-15,0 0 52 0,0 0-52 0,0 0 39 0,0 0-39 16,0 0 39-16,0 0-39 0,0 0 10 0,0 0-10 0,0 0 11 15,0 0-11-15,0 0 3 0,0 0-3 0,0 0 3 16,0 0-3-16,0 0-1 0,0 0 1 0,0 0 0 16,0 0 0-16,0 0-1 0,0 0 1 0,0 0-1 15,0 0 1-15,0 0 0 0,0 0 0 0,0 0 0 16,0 0 0-16,0 0 3 0,0 0-3 0,0 0 3 16,0 0-3-16,0 0 33 0,0 0-33 0,0 0 33 15,0 0-33-15,0 0 17 0,0 0-17 0,0 0 17 16,0 0-17-16,0 0 30 0,0 0-30 0,0 0 30 15,0 0-30-15,0 0 19 0,0 0-19 0,5-2 20 16,0 2-20-16,-5 0 35 0,0 0-35 0,16-5 36 16,6-2-36-16,-22 7 42 0,0 0-42 0,35-7 42 0,11-1-42 15,-46 8 24-15,0 0-24 0,50-9 25 0,9 0-25 16,-59 9 5-16,0 0-5 0,73-6 6 16,11-1-6-16,-84 7 10 0,0 0-10 0,110-7 11 0,22 0-11 0,-132 7 23 15,0 0-23-15,134-7 24 0,13-5-24 0,-25 4 36 16,-14-3-36-16,-4-1 36 0,-6-3-36 15,-4 3 59-15,-4 2-59 0,-11-2 60 0,-10-2-60 0,-69 14 44 16,0 0-44-16,95-17 44 0,11-4-44 16,-21 8 60-16,-8 4-60 0,-14 2 60 0,-11 4-60 0,-52 3 25 15,0 0-25-15,56-5 26 0,-2 1-26 16,-54 4 0-16,0 0 0 0,40-3 0 0,-9 3 0 0,-31 0-102 16,0 0 102-16,24 3-101 0,-4-1 101 0,-20-2-153 0,0 0 153 15,5 15-152-15,-12 11 152 0,5 15-656 16</inkml:trace>
  <inkml:trace contextRef="#ctx0" brushRef="#br0" timeOffset="-157390.732">30726 11053 695 0,'0'0'0'0</inkml:trace>
  <inkml:trace contextRef="#ctx0" brushRef="#br0" timeOffset="-155558.032">21750 16974 180 0,'0'0'0'0,"0"0"67"0,2 0-67 0,-2 0 67 15,4 1-67-15,-4-1 64 0,0 0-64 0,0 0 64 16,0 0-64-16,0 0 54 0,0 0-54 0,0 0 55 16,0 0-55-16,0 0 62 0,0 0-62 0,0 0 63 15,0 0-63-15,0 0 34 0,0 0-34 0,0 0 35 16,0 0-35-16,0 0 17 0,0 0-17 0,0 0 17 15,0 0-17-15,0 0 12 0,0 0-12 0,0 0 13 16,0 0-13-16,0 0 9 0,0 0-9 0,0 0 10 16,0 0-10-16,0 0 3 0,0 0-3 0,0 0 4 15,0 0-4-15,0 0 12 0,0 0-12 0,0 0 12 0,0 0-12 16,0 0 8-16,0 0-8 0,0 0 8 0,0 0-8 16,0 0 15-16,0 0-15 0,0 0 15 0,3 2-15 15,0 0 15-15,3 0-15 0,-5-1 15 0,1 1-15 16,-2-2 9-16,0 0-9 0,5 3 9 0,1 3-9 0,-6-6 9 15,0 0-9-15,7 6 10 0,3 1-10 0,-10-7 15 16,0 0-15-16,12 9 15 0,4 1-15 0,-16-10 14 16,0 0-14-16,21 15 15 0,8 3-15 15,-29-18 45-15,0 0-45 0,34 18 45 0,6 5-45 0,-40-23 37 16,0 0-37-16,43 25 38 0,6 5-38 0,-5-3 16 16,-1 0-16-16,-1-1 17 0,-2 0-17 0,-40-26 13 15,0 0-13-15,52 27 14 0,4 1-14 16,-56-28 10-16,0 0-10 0,71 32 10 0,13 4-10 0,-84-36 15 0,0 0-15 0,82 29 15 15,-2-5-15-15,-80-24 33 16,0 0-33-16,85 21 33 0,4-6-33 0,-89-15 46 0,0 0-46 0,89 16 46 16,3-3-46-16,-92-13 17 15,0 0-17-15,103 16 17 0,9-1-17 0,-112-15 44 0,0 0-44 16,109 19 44-16,5 2-44 0,-114-21 22 0,0 0-22 0,125 20 23 16,9-1-23-16,-26 2 10 0,-15-1-10 15,-10-4 11-15,-10-5-11 0,9 0 36 0,2-3-36 0,-11-3 36 16,-7-3-36-16,-66-2 27 0,0 0-27 0,98 0 27 15,17-3-27-15,-19-1 23 0,-6-1-23 0,-4-3 24 16,-6-3-24-16,-80 11 27 0,0 0-27 0,106-17 27 16,14-3-27-16,-120 20 22 0,0 0-22 0,126-29 22 15,6-7-22-15,-132 36 16 0,0 0-16 0,127-38 17 16,-1-5-17-16,-126 43 10 16,0 0-10-16,116-41 10 0,-6-2-10 0,-19 11 17 0,-16 6-17 0,-16 7 17 15,-17 7-17-15,-6 0 8 0,-10 3-8 0,-3 1 8 0,-6 1-8 0,1 0 24 16,-4 0-24-16,3 2 25 0,4 0-25 0,-21 5 6 15,0 0-6-15,21-5 7 0,3 0-7 16,-24 5 1-16,0 0-1 0,23-5 1 0,0 1-1 16,-23 4-33-16,0 0 33 0,17-3-33 0,-5 1 33 0,-12 2-88 15,0 0 88-15,9-2-87 0,-2 1 87 0,-7 1-180 16,0 0 180-16,3 0-179 0,-1 0 179 0,3 0-1009 0</inkml:trace>
  <inkml:trace contextRef="#ctx0" brushRef="#br0" timeOffset="-154382.094">30607 10774 91 0,'0'0'0'0,"0"0"0"16,-5-2 0-16,5 2 90 0,0 0-90 0,0 0 91 16,0 0-91-16,0 0 104 0,0 0-104 0,0 0 104 15,0 0-104-15,0 0 109 0,0 0-109 0,0 0 110 0,3 2-110 16,-3-2 97-16,0 0-97 0,4 3 97 0,3-3-97 16,-7 0 58-16,0 0-58 0,5 4 59 0,2-3-59 15,-7-1 54-15,0 0-54 0,5 6 54 16,2-1-54-16,-7-5 43 0,0 0-43 0,9 20 44 0,1 11-44 0,1 9 41 15,1 2-41-15,-1 6 41 0,-1 7-41 16,-10-55 46-16,0 0-46 0,9 74 46 0,-1 17-46 0,1 8 46 16,2 11-46-16,-1-20 47 0,2-7-47 15,-12-83 42-15,0 0-42 0,12 75 42 0,2-8-42 0,-14-67 11 16,0 0-11-16,13 51 11 0,-3-15-11 0,-10-36-10 16,0 0 10-16,9 24-10 0,-4-14 10 15,-5-10-102-15,0 0 102 0,0 0-102 0,2-15 102 0,-2 15-181 16,0 0 181-16,-9-38-180 0,-7-15 180 0,-8-39-640 15</inkml:trace>
  <inkml:trace contextRef="#ctx0" brushRef="#br0" timeOffset="-153848.853">30426 10848 550 0,'0'0'0'0,"5"6"0"16,6 5 0-16,-11-11 84 0,0 0-84 0,5-4 84 15,0-6-84-15,-5 10 68 0,0 0-68 0,11-14 69 16,4-3-69-16,-15 17 89 0,0 0-89 0,25-19 90 15,8-1-90-15,-2 4 98 0,0 1-98 0,-4 6 98 16,-5-1-98-16,1 5 83 0,-2 0-83 0,-7 3 84 16,-4 0-84-16,2 1 61 0,-1 1-61 0,-2 0 61 15,-2-2-61-15,3 2 49 0,0 0-49 0,-3 2 49 16,-1-1-49-16,-1 1 48 0,2 0-48 0,0-1 49 16,0 3-49-16,0 1 11 0,1 2-11 0,-1-4 11 15,-1 2-11-15,-6-5 33 0,0 0-33 0,8 14 33 16,3 7-33-16,-11-21-1 15,0 0 1-15,10 24 0 0,2 5 0 0,-12-29 0 16,0 0 0-16,9 29 0 0,0 2 0 0,-9-31-6 0,0 0 6 0,5 29-6 0,-1-7 6 16,-4-22-9-16,0 0 9 0,1 22-9 0,-1-3 9 0,0-19-1 15,0 0 1-15,0 19-1 0,0-3 1 16,0-16-4-16,0 0 4 0,-3 17-3 0,-1-2 3 0,4-15-1 16,0 0 1-16,-7 19 0 0,-3 2 0 0,1 1-5 15,0 2 5-15,4-12-5 0,2-11 5 0,3-1-1 16,0 0 1-16,-9 18 0 0,-1 4 0 15,10-22-1-15,0 0 1 0,-7 19 0 0,0 0 0 0,7-19-7 16,0 0 7-16,-6 17-6 0,5 0 6 0,1-17-1 0,0 0 1 16,0 24 0-16,3 3 0 0,-3-27-8 0,0 0 8 15,4 28-7-15,3-1 7 0,-7-27-8 16,0 0 8-16,10 29-8 16,4 2 8-16,-14-31-3 0,0 0 3 0,12 27-3 0,0-3 3 15,-12-24-7-15,0 0 7 0,13 21-6 0,1-2 6 0,-14-19-32 0,0 0 32 0,13 12-32 16,3-4 32-16,-16-8-62 0,0 0 62 0,14 4-61 15,2-4 61-15,-16 0-122 0,0 0 122 16,17-12-122-16,1-12 122 0,-18 24-150 0,0 0 150 0,8-34-150 16,-6-8 150-16,9-31-618 0</inkml:trace>
  <inkml:trace contextRef="#ctx0" brushRef="#br0" timeOffset="-153530.664">31024 11190 1110 0,'0'0'0'0,"0"0"0"0,-6 5 0 0,10-3 155 16,5-2-155-16,4-2 155 0,7 1-155 0,4-1 77 15,4 0-77-15,1-5 78 0,5-1-78 0,-34 8 42 16,0 0-42-16,47-11 42 0,10-1-42 0,1 2 6 15,3 0-6-15,-7 1 6 0,-6 2-6 0,-4 2 0 16,-6 2 0-16,-6-2 1 0,-8 0-1 0,0 3 22 0,-1-3-22 16,-4 1 22-16,-3 1-22 0,-16 3 7 0,0 0-7 0,19-3 7 15,2 1-7-15,-21 2-1 0,0 0 1 0,17-2-1 16,-3 0 1-16,-14 2-50 16,0 0 50-16,11-6-50 0,-4-12 50 0,-7 18-118 0,0 0 118 0,-11-18-118 15,-13-10 118-15,-11-22-955 0</inkml:trace>
  <inkml:trace contextRef="#ctx0" brushRef="#br0" timeOffset="-153261.128">31274 11069 606 0,'0'0'0'0,"13"-7"0"16,6-4 0-16,-12 8 84 0,-4 3-84 0,1-2 85 15,-1 2-85-15,-3 0 82 0,0 0-82 0,0 0 83 16,4-1-83-16,-4 1 98 0,0 0-98 0,0 0 99 0,0 0-99 15,0 0 83-15,0 0-83 0,0 0 84 16,1-4-84-16,-1 4 87 0,0 0-87 0,0 0 88 0,2-3-88 16,-2 3 60-16,0 0-60 0,0 0 60 0,0 0-60 0,0 0 13 15,0 0-13-15,0 0 13 0,2 7-13 0,-2-7 0 16,0 0 0-16,3 36 0 0,4 25 0 16,-7-61-57-16,0 0 57 0,13 69-57 0,4 13 57 0,-17-82-155 15,0 0 155-15,24 72-154 0,6-4 154 0,-30-68-224 16,0 0 224-16,33 52-224 0,4-14 224 0,32 51-450 15</inkml:trace>
  <inkml:trace contextRef="#ctx0" brushRef="#br0" timeOffset="-152785.484">31571 10659 998 0,'0'0'0'15,"3"9"0"-15,4 6 0 0,2-11 154 0,3-4-154 0,-2 0 155 16,-1 3-155-16,3 5 72 0,4 1-72 0,3 6 72 16,6 6-72-16,-25-21 50 0,0 0-50 0,27 34 51 15,5 9-51-15,-32-43 0 0,0 0 0 0,35 53 0 16,3 12 0-16,-38-65 4 0,0 0-4 0,43 98 4 16,8 25-4-16,-11-23 13 0,-3-10-13 0,-16-35 14 0,-13-26-14 15,3-1 15-15,-4-11-15 0,3 10 15 16,4-3-15-16,0-3 16 0,2-6-16 0,-4-4 17 15,-3-5-17-15,1 0 15 0,-1-10-15 0,-1-1 16 0,1-2-16 16,0-1 4-16,-2 1-4 0,0-2 5 0,-2-4-5 16,-1-5 49-16,-1-4-49 0,-3-7 49 0,-2-5-49 0,-1-9 37 15,-2-9-37-15,-1-1 38 16,1-1-38-16,5 54 15 0,0 0-15 16,-10-98 16-16,-3-24-16 0,6 16 15 0,2 0-15 0,2 15 15 0,-1 12-15 0,4 79 9 15,0 0-9-15,2-84 10 0,3 2-10 0,0 19 23 16,1 16-23-16,-3 18 24 0,-1 17-24 0,0-1 20 15,-1 4-20-15,1 2 20 16,-2 5-20-16,0 2 9 0,4-1-9 0,-4 1 10 0,0 0-10 0,0 0-3 16,0 0 3-16,0 0-3 0,0 0 3 0,0 0-54 0,5-2 54 15,-5 2-54-15,5 0 54 0,-5 0-91 16,4-3 91-16,-4 3-91 0,0 0 91 0,0 0-154 16,0 0 154-16,0 0-153 0,0 0 153 0,0 0-193 0,0 0 193 0,-9-6-193 15,-3 0 193-15,-9-6-687 0</inkml:trace>
  <inkml:trace contextRef="#ctx0" brushRef="#br0" timeOffset="-151423.342">32226 11075 583 0,'0'0'0'0,"0"0"13"0,0 0-13 16,3-1 13-16,2-1-13 0,-5 2 30 0,0 0-30 15,4-3 30-15,-1 3-30 0,-3 0 1 0,0 0-1 16,4-4 2-16,-2 4-2 0,-2 0 18 0,0 0-18 0,0 0 18 16,5-2-18-16,-5 2 54 0,0 0-54 0,0 0 54 15,5-1-54-15,-5 1 68 0,0 0-68 0,0 0 69 16,5 0-69-16,-5 0 59 0,0 0-59 0,0 0 59 15,4 0-59-15,-4 0 53 0,0 0-53 0,0 0 54 16,0 0-54-16,0 0 39 0,0 0-39 0,0 0 39 16,0 0-39-16,0 0 27 0,0 0-27 0,0 0 27 15,0 0-27-15,0 0 25 0,0 0-25 0,0 0 26 16,0 0-26-16,0 0 14 0,0 0-14 0,0 0 15 16,0 0-15-16,0 0 10 0,0 0-10 0,0 0 11 15,3-2-11-15,-3 2 17 0,0 0-17 0,4-2 17 16,-1 1-17-16,-3 1 14 0,0 0-14 0,4-6 15 15,-1 3-15-15,-3 3-1 0,0 0 1 0,4-3-1 16,-3-1 1-16,-1 4-1 0,0 0 1 0,2-3-1 0,2 1 1 16,-4 2-4-16,0 0 4 0,0 0-4 0,3-3 4 15,-3 3-1-15,0 0 1 0,0 0 0 0,2-4 0 16,-2 4 5-16,0 0-5 0,0 0 5 0,0 0-5 0,0 0 10 16,0 0-10-16,0 0 10 0,3 0-10 0,-3 0 4 15,0 0-4-15,4 0 5 0,-1 4-5 0,-3-4 0 16,0 0 0-16,7 12 1 0,2 8-1 0,-9-20 0 15,0 0 0-15,10 36 0 0,3 10 0 0,-13-46 10 16,0 0-10-16,10 48 11 0,2 5-11 0,-12-53 3 16,0 0-3-16,11 43 4 0,1-3-4 0,-3-8 3 15,-1-8-3-15,-1-7 3 0,0-6-3 16,-2-3 19-16,1-1-19 16,-3-5 20-16,1-1-20 0,-4-1 31 0,0 0-31 15,3 0 31-15,-1-3-31 0,-2 3 35 0,0 0-35 16,2-3 36-1,-1-6-36-15,-1 9 50 0,0 0-50 16,-3-19 50-16,-6-10-50 0,9 29 19 0,0 0-19 0,-14-34 20 0,-3-9-20 0,17 43 22 0,0 0-22 16,-19-41 22-16,-1-4-22 0,20 45 4 0,0 0-4 0,-19-43 4 0,2 2-4 0,17 41 7 0,0 0-7 0,-14-39 8 15,5 0-8-15,9 39 13 0,0 0-13 16,-5-35 14-16,3 4-14 0,2 31 33 16,0 0-33-16,0-25 34 0,4 2-34 0,-4 23 4 0,0 0-4 0,3-18 5 15,2 4-5-15,-5 14 0 0,0 0 0 0,6-10 0 16,-1 5 0-16,-5 5 0 0,0 0 0 0,5-7 0 15,2 5 0-15,-7 2-8 0,0 0 8 0,7 0-8 16,2 0 8-16,-9 0-52 0,0 0 52 0,8 0-52 16,3 2 52-16,-11-2-78 0,0 0 78 0,9 0-78 0,1 0 78 0,-10 0-105 15,0 0 105-15,5-9-105 0,-3-5 105 16,-2 14-148-16,0 0 148 0,-12-22-148 16,-13-12 148-16,-11-23-829 0</inkml:trace>
  <inkml:trace contextRef="#ctx0" brushRef="#br0" timeOffset="-150908.968">32445 10501 987 0,'0'0'0'0,"0"0"102"0,0 0-102 15,0 0 103-15,-2-5-103 0,2 5 3 0,0 0-3 0,0 0 3 16,2-3-3-16,-2 3-33 0,0 0 33 0,4-2-33 16,3 0 33-16,-7 2-49 0,0 0 49 0,7-3-49 15,3-4 49-15,-10 7-5 0,0 0 5 0,10-1-5 16,3-3 5-16,-13 4 5 0,0 0-5 0,10-3 5 16,1 3-5-16,-11 0 26 0,0 0-26 0,8 0 26 15,1 3-26-15,-9-3 8 0,0 0-8 0,7 4 9 16,0-3-9-16,-7-1 12 0,0 0-12 0,7 7 12 15,-2-4-12-15,-5-3 3 0,0 0-3 0,5 9 4 16,-1 1-4-16,-1 2 12 0,-1 4-12 0,0-4 12 16,0-2-12-16,-2 4 8 0,0 1-8 0,0-5 8 0,-2-3-8 15,0 2 8-15,0 1-8 0,1 2 9 0,-1 0-9 16,0 0 15-16,0 4-15 0,1-8 15 0,1-3-15 0,-2 0 8 16,2 0-8-16,0-1 8 15,0-4-8-15,0 0 15 0,0 5-15 0,0-2 16 0,0 1-16 16,0-2 33-16,2-1-33 0,-2-1 34 0,1 4-34 0,3-4 1 15,-1 0-1-15,1 0 2 0,-2 1-2 0,1-1 13 16,0 0-13-16,1 0 13 0,1 0-13 0,0 0 1 16,2 4-1-16,-1-4 1 0,-1 0-1 15,0 0-1-15,-1-4 1 0,-1 3-1 0,2-1 1 0,-5 2-52 16,0 0 52-16,7 0-52 0,0 0 52 0,-7 0-90 0,0 0 90 16,9 7-90-16,1 1 90 0,-10-8-136 15,0 0 136-15,7 24-136 0,-1 12 136 0,6 24-512 0</inkml:trace>
  <inkml:trace contextRef="#ctx0" brushRef="#br0" timeOffset="-150610.355">32586 11206 841 0,'2'-4'0'0,"1"-8"121"0,4-3-121 0,-1 6 121 15,-1 6-121-15,2 3 17 0,0 3-17 0,2-3 17 16,1-2-17-16,-10 2 0 0,0 0 0 0,16-1 1 16,5-6-1-16,-21 7-35 0,0 0 35 0,26-4-34 0,7 3 34 15,-33 1-47-15,0 0 47 0,31-4-46 0,4 3 46 0,-35 1-114 16,0 0 114-16,30-4-114 0,-3-3 114 0,-27 7-140 15,0 0 140-15,20-19-140 0,-8-8 140 0,19-17-241 16</inkml:trace>
  <inkml:trace contextRef="#ctx0" brushRef="#br0" timeOffset="-150326.658">33030 11000 1099 0,'0'0'0'0,"0"0"176"0,6-3-176 16,-6 3 176-16,0-4-176 0,0 4 143 0,0 0-143 0,0 0 144 15,3-7-144-15,-3 7 69 0,0 0-69 0,4-1 69 16,-1-1-69-16,-3 2 13 0,0 0-13 0,4-2 14 16,1 2-14-16,-5 0 6 0,0 0-6 0,7 0 6 15,0-2-6-15,-7 2 3 0,0 0-3 0,14 4 3 16,5 3-3-16,-19-7 0 0,0 0 0 0,31 17 0 15,11 9 0-15,-2-2-24 0,2 3 24 16,-7-5-23-16,-6 0 23 0,-29-22-106 0,0 0 106 0,33 24-106 16,1-1 106-16,-34-23-159 0,0 0 159 0,29 17-159 15,1-3 159-15,29 16-909 0</inkml:trace>
  <inkml:trace contextRef="#ctx0" brushRef="#br0" timeOffset="-150085.473">33532 10748 1121 0,'0'7'0'0,"0"-7"173"15,0 0-173-15,-9 26 173 0,-4 8-173 0,13-34 104 16,0 0-104-16,-25 46 105 0,-10 11-105 0,35-57 38 0,0 0-38 16,-43 72 39-16,-10 10-39 0,53-82-5 15,0 0 5-15,-45 70-5 0,2-3 5 0,43-67-16 16,0 0 16-16,-26 39-15 0,13-18 15 0,13-21-52 15,0 0 52-15,-10 15-52 0,5-8 52 0,5-7-84 0,0 0 84 0,-11-7-84 16,-3-13 84-16,14 20-190 0,0 0 190 0,-12-43-190 16,2-19 190-16,-13-40-688 0</inkml:trace>
  <inkml:trace contextRef="#ctx0" brushRef="#br0" timeOffset="-149718.518">33213 10459 964 0,'0'0'0'0,"0"0"145"0,0 0-145 0,21-7 146 16,12-5-146-16,-33 12 74 0,0 0-74 0,33-12 74 0,4 0-74 16,-37 12 1-16,0 0-1 0,31-9 1 0,-3 1-1 15,-28 8-15-15,0 0 15 0,23-4-15 0,-6 4 15 16,-17 0-24-16,0 0 24 0,16 4-23 0,-4 4 23 0,-12-8 14 15,0 0-14-15,11 19 15 0,-4 9-15 0,-2-4 33 16,0-1-33-16,-3-4 33 0,-2-5-33 0,0 1 12 16,0 1-12-16,2 3 13 0,-1 0-13 0,1-1 22 15,2 0-22-15,-1-5 23 0,1-2-23 16,-4-11 3-16,0 0-3 0,10 12 3 0,4 1-3 0,-14-13 3 16,0 0-3-16,21 7 3 0,5-4-3 0,-26-3-1 0,0 0 1 15,31-3 0-15,4-5 0 0,-35 8-51 16,0 0 51-16,32-21-50 0,-1-6 50 0,-31 27-163 0,0 0 163 15,12-47-162-15,-12-13 162 0,0 60-90 0,0 0 90 0,-16-65-90 16,-13-7 90-16,-17-65-591 0</inkml:trace>
  <inkml:trace contextRef="#ctx0" brushRef="#br0" timeOffset="-149135.604">32093 10239 807 0,'0'0'0'0,"12"-5"0"0,8-3 0 16,-15 4 84-16,-5 4-84 0,0 0 84 0,5-5-84 15,-5 5 53-15,-3 0-53 0,3 0 53 0,0 0-53 0,0 0 43 16,0 5-43-16,0-5 44 0,0 0-44 0,0 0 3 15,5 0-3-15,5 4 3 0,6-3-3 0,-16-1 22 16,0 0-22-16,26 4 23 0,7-1-23 0,-33-3 38 16,0 0-38-16,44 4 38 0,10-4-38 0,-4-4 70 15,1-4-70-15,-4-3 71 0,-2 3-71 0,-45 8 46 16,0 0-46-16,61-16 47 0,10-2-47 0,-71 18 84 16,0 0-84-16,89-26 84 0,18-5-84 0,-107 31 51 15,0 0-51-15,90-27 51 0,-3 3-51 0,-87 24 25 16,0 0-25-16,80-19 26 0,-5 2-26 0,-75 17 42 0,0 0-42 15,70-12 43-15,-7 5-43 0,-63 7 0 0,0 0 0 16,43-4 1-16,-15 3-1 0,-28 1 10 0,0 0-10 16,28-2 10-16,-7 0-10 0,-21 2 4 15,0 0-4-15,19 0 4 0,-2 0-4 0,-17 0 2 0,0 0-2 16,14 0 3-16,-3-3-3 0,-11 3 5 0,0 0-5 0,7 0 5 16,-2 0-5-16,-5 0 6 0,0 0-6 0,4 0 7 15,-3 0-7-15,-1 0 14 0,0 0-14 0,0 0 15 16,0 0-15-16,0 0 0 0,0 0 0 0,0 0 0 15,0 0 0-15,0 0-2 0,0 0 2 0,0 0-1 16,0 0 1-16,0 0-11 0,0 0 11 0,0 0-10 16,0 0 10-16,0 0-10 0,0 0 10 0,0 0-9 15,0 0 9-15,0 0-9 0,0 0 9 0,0 0-9 0,0 0 9 16,0 0-15-16,0 0 15 0,0 0-15 16,0 0 15-16,0 0-23 0,0 0 23 0,6 17-22 0,2 10 22 15,-8-27-23-15,0 0 23 0,12 47-22 0,2 9 22 16,-14-56-107-16,0 0 107 0,14 58-106 0,0 4 106 15,14 58-1134-15</inkml:trace>
  <inkml:trace contextRef="#ctx0" brushRef="#br0" timeOffset="-146327.615">28071 13535 91 0,'0'0'0'16,"0"0"0"-16,7 6 0 0,-7-6 62 0,0 0-62 0,0 0 63 16,3 1-63-16,-3-1 53 0,0 0-53 0,0 0 54 15,0 0-54-15,0 0 45 0,0 0-45 0,0 0 46 16,0 0-46-16,0 0 55 0,0 0-55 0,0 0 55 0,0 0-55 15,0 0 77-15,0 0-77 0,0 0 77 0,0 0-77 0,0 0 76 16,0 0-76-16,0 0 77 0,0 0-77 16,0 0 74-16,0 0-74 0,0 0 74 0,0 0-74 0,0 0 68 15,0 0-68-15,0 0 68 0,0 0-68 0,0 0 60 16,0 0-60-16,0 0 60 0,0 0-60 16,0 0 46-16,0 0-46 0,0 0 47 0,0 0-47 0,0 0 43 15,0 0-43-15,0 0 43 0,0 0-43 0,0 0 10 16,0 0-10-16,0 0 11 0,0 0-11 0,0 0 21 15,0 0-21-15,0 0 21 0,0 0-21 0,0 0 14 16,0 0-14-16,2 4 15 0,3 1-15 0,-5-5 9 16,0 0-9-16,9 8 9 0,5 4-9 0,-14-12 16 0,0 0-16 15,26 18 17-15,9 6-17 0,-35-24 14 0,0 0-14 16,43 30 15-16,11 6-15 0,-3 2 25 0,1 1-25 16,-1-3 26-16,-1 2-26 0,-50-38 6 0,0 0-6 0,75 60 7 15,17 9-7-15,-13-13 17 0,-3-6-17 0,-15-9 17 16,-8-5-17-16,-53-36 23 0,0 0-23 15,66 39 24-15,7 2-24 0,-73-41 0 0,0 0 0 16,75 45 0-16,2 3 0 0,-77-48-1 0,0 0 1 0,64 44-1 16,-7-1 1-16,-57-43-10 0,0 0 10 0,42 35-10 15,-12-8 10-15,-30-27-5 0,0 0 5 0,21 21-4 16,-11-11 4-16,-10-10-21 0,0 0 21 0,9 10-21 16,-4-3 21-16,-5-7-99 0,0 0 99 0,4 2-99 15,-1-1 99-15,-3-1-151 0,0 0 151 0,0 0-150 16,-3-3 150-16,3 3-188 0,0 0 188 0,-11-14-187 15,-6-6 187 1,17 20-168 0,0 0 168-16,-21-24-168 0,-3-7 168 15,-22-24-234-15</inkml:trace>
  <inkml:trace contextRef="#ctx0" brushRef="#br0" timeOffset="-145650.731">29853 14315 158 0,'0'0'0'0,"9"-5"0"0,6-6 0 0,10-4-59 16</inkml:trace>
  <inkml:trace contextRef="#ctx0" brushRef="#br0" timeOffset="-145027.759">29839 14308 281 0,'0'0'0'0,"5"-2"0"0,4-3 0 0,-6 3 167 15,-1 2-167-15,-2 0 167 0,4 0-167 0,-4 0 174 0,0 0-174 16,0 0 175-16,0 0-175 0,0 0 117 0,-4 0-117 16,4 0 118-16,0 0-118 0,0 0 86 0,0 0-86 0,0 0 87 15,0 0-87-15,0 0 44 0,-3 0-44 0,3 0 45 16,0 0-45-16,0 0 30 0,0 0-30 0,0 0 30 15,0 0-30-15,0 0-2 0,0 0 2 0,0 0-1 16,0 0 1-16,0 0-1 0,0 0 1 0,0 0-1 16,0 0 1-16,0 0 0 0,0 0 0 0,0 0 0 15,0 0 0-15,0 0 0 0,0 0 0 0,0 6 0 16,-2 4 0-16,2-10 5 0,0 0-5 0,0 24 5 16,0 12-5-16,0-36 3 0,0 0-3 0,2 32 4 15,-1 3-4-15,-1-35 0 0,0 0 0 0,4 31 1 16,3-7-1-16,1-4-7 0,5-6 7 0,2-6-7 15,3-6 7-15,-18-2-17 0,0 0 17 0,24-9-17 0,8-8 17 16,-32 17-9-16,0 0 9 0,29-24-9 0,1-6 9 16,-30 30-2-16,0 0 2 0,24-30-1 0,-5-2 1 15,-19 32 15-15,0 0-15 0,14-28 16 0,-7 3-16 0,-7 25 47 16,0 0-47-16,5-19 47 0,-5 2-47 16,0 17 45-16,0 0-45 0,0-14 45 0,-3 6-45 15,3 8 42-15,0 0-42 0,-4-9 42 0,1 6-42 0,3 3 41 16,0 0-41-16,-3-2 42 0,1 0-42 0,2 2 26 15,0 0-26-15,-4 0 26 0,3 2-26 0,1-2 35 16,0 0-35-16,-6 3 35 0,1 2-35 16,5-5 0-16,0 0 0 0,-9 14 0 0,-1 5 0 15,10-19-1-15,0 0 1 0,-7 29-1 0,2 7 1 0,5-36-25 16,0 0 25-16,-2 43-24 0,5 7 24 0,-3-50-23 0,0 0 23 16,6 47-22-16,2 7 22 0,-8-54-26 15,0 0 26-15,7 58-25 0,0 4 25 0,-7-62-15 16,0 0 15-16,4 59-14 0,-2 3 14 0,-2-62-2 0,0 0 2 0,0 52-1 15,-2-10 1-15,2-42 0 0,0 0 0 0,-11 41 1 16,-4-3-1-16,15-38 0 0,0 0 0 0,-26 28 0 16,-8-8 0-16,3-6-44 15,0-9 44-15,10 0-44 0,5-1 44 16,16-4-55-16,0 0 55 0,-26-14-54 0,-4-8 54 0,30 22-78 0,0 0 78 0,-24-43-78 16,1-16 78-16,23 59-96 0,0 0 96 15,-17-82-95-15,5-22 95 0,-18-83-852 0</inkml:trace>
  <inkml:trace contextRef="#ctx0" brushRef="#br0" timeOffset="-144746.669">30111 14413 1009 0,'0'0'0'0,"-7"-2"0"0,-4-2 0 0,11 4 127 16,0 0-127-16,5-1 128 0,9 1-128 0,-14 0 95 15,0 0-95-15,21-4 95 0,7 1-95 0,-28 3 29 16,0 0-29-16,32-9 29 0,2-3-29 0,-34 12 8 16,0 0-8-16,37-12 8 0,1-1-8 0,-38 13 7 15,0 0-7-15,35-11 8 0,-3 3-8 0,-32 8 3 16,0 0-3-16,26-5 3 0,-4 3-3 0,-22 2 0 0,0 0 0 16,19-4 0-16,-5 4 0 0,-14 0-55 0,0 0 55 15,11 0-54-15,-2 0 54 0,-9 0-147 0,0 0 147 0,5 0-147 16,-3 4 147-16,4-4-763 0</inkml:trace>
  <inkml:trace contextRef="#ctx0" brushRef="#br0" timeOffset="-144543.957">30111 14613 975 0,'0'0'0'0,"14"5"0"15,8 2 0-15,-1-2 158 0,0 0-158 0,2 0 158 16,-1 1-158-16,4-3 99 0,2-1-99 0,-2-1 100 16,2-1-100-16,-28 0 4 0,0 0-4 0,32-3 5 15,1-2-5-15,-33 5-71 0,0 0 71 0,33-9-70 0,0-4 70 16,-33 13-183-16,0 0 183 0,26-21-182 0,-5-6 182 16,26-21-640-16</inkml:trace>
  <inkml:trace contextRef="#ctx0" brushRef="#br0" timeOffset="-143629.239">30790 13947 91 0,'0'0'0'0,"5"0"0"16,2 1 0-16,-7-1 4 0,0 0-4 0,6 0 5 16,-3 0-5-16,-3 0 50 0,0 0-50 0,0 0 50 15,3 0-50-15,-3 0 66 0,0 0-66 0,0 0 67 16,0 0-67-16,0 0 108 0,0 0-108 0,0 0 108 16,0 0-108-16,0 0 119 0,0 0-119 0,0 0 120 15,0 0-120-15,0 0 97 0,0 0-97 0,0 0 98 0,0 0-98 16,0 0 94-16,0 0-94 0,0 0 94 0,0 4-94 0,0-4 79 15,0 0-79-15,0 0 79 0,0 5-79 0,0-5 52 16,0 0-52-16,2 14 52 0,3 6-52 0,1 9 40 16,2 9-40-16,-2-6 40 0,-1 1-40 0,-5-33 35 15,0 0-35-15,7 51 35 0,3 15-35 0,-10-66 7 16,0 0-7-16,11 66 8 0,3 8-8 0,-14-74 19 16,0 0-19-16,15 79 20 0,3 5-20 0,-18-84 0 0,0 0 0 15,10 51 0-15,-5-18 0 0,-5-33-91 16,0 0 91-16,4 24-90 0,-2-14 90 15,-2-10-116-15,0 0 116 0,5 36-894 0,-10-72 894 16</inkml:trace>
  <inkml:trace contextRef="#ctx0" brushRef="#br0" timeOffset="-143082.191">30713 13917 1580 0,'-19'0'0'0,"19"0"65"0,0 0-65 0,-1-3 66 16,4-2-66-16,-3 5-2 0,0 0 2 0,12-14-2 0,9-8 2 16,0 0-43-16,5-4 43 0,-3 7-42 0,-2 2 42 15,-21 17-49-15,0 0 49 0,24-15-49 0,2 1 49 16,-26 14 0-16,0 0 0 0,30-10 0 0,3 1 0 15,-33 9 34-15,0 0-34 0,33-5 35 0,4 3-35 0,-4 0 37 16,-2 2-37-16,-12 2 38 0,-8 2-38 0,1 2 27 16,-3-2-27-16,1 1 27 15,-1 2-27-15,-1 1-1 0,1 1 1 0,-4 0 0 0,-1 1 0 0,-4-10 0 16,0 0 0-16,2 20 0 0,-4 10 0 0,2-30-3 16,0 0 3-16,-5 34-2 0,-6 7 2 0,11-41-3 15,0 0 3-15,-15 44-2 0,-5 4 2 0,20-48 0 16,0 0 0-16,-19 43 1 0,-2-3-1 0,21-40 8 15,0 0-8-15,-22 37 9 0,-4-1-9 0,26-36 16 0,0 0-16 16,-20 29 17-16,5-6-17 0,15-23 9 16,0 0-9-16,-14 19 9 0,3-7-9 0,11-12 25 15,0 0-25-15,-8 13 26 0,2-1-26 0,6-12 6 0,0 0-6 0,6 17 6 16,6 2-6-16,-12-19 16 0,0 0-16 16,21 19 17-16,10 2-17 0,-31-21 1 0,0 0-1 0,31 20 1 15,6 1-1-15,-37-21 3 16,0 0-3-16,33 22 4 0,-2 0-4 0,-31-22 12 15,0 0-12-15,25 23 12 0,-4-3-12 0,-4-1-26 0,-5-4 26 0,-3-4-25 16,-5-5 25-16,-1 1-94 0,1 0 94 0,-4-2-93 16,0-5 93-16,0 0-191 0,0 0 191 0,0 0-191 15,-2 4 191-15,0-1-859 0</inkml:trace>
  <inkml:trace contextRef="#ctx0" brushRef="#br0" timeOffset="-142702.275">31358 14240 998 0,'0'0'0'0,"-3"-2"0"0,-4-3 0 0,7 5 126 15,0 0-126-15,0 0 127 0,1-4-127 0,-1 4 49 16,0 0-49-16,4 0 49 0,-1 0-49 0,-3 0 37 0,0 0-37 16,4 0 38-16,-1 4-38 0,-3-4 15 0,0 0-15 15,7 0 16-15,2 1-16 0,-9-1 61 16,0 0-61-16,16 2 62 0,6 2-62 0,3-1 81 0,3 2-81 16,-2 0 82-16,-2 2-82 0,2-5 79 0,2-2-79 0,-9 2 79 15,-5-1-79-15,4 1 48 0,-1-2-48 16,0 0 48-16,1-2-48 0,-1 2 4 0,1 2-4 0,-6-2 5 15,-3 0-5-15,-9 0-43 0,0 0 43 0,10 0-42 16,-1-2 42-16,-9 2-174 0,0 0 174 0,7 0-173 16,0 2 173-16,-7-2-144 0,0 0 144 0,-2-7-144 15,-7-5 144-15,-1-7-867 0</inkml:trace>
  <inkml:trace contextRef="#ctx0" brushRef="#br0" timeOffset="-141799.123">31759 13851 830 0,'0'0'0'0,"5"0"0"0,5-5 0 15,-6 3 125-15,-4 2-125 0,0 0 125 0,0 0-125 0,0 0 85 16,0 0-85-16,0 0 86 0,0 0-86 0,0 0 38 16,0 0-38-16,0 0 38 0,0 0-38 0,0 0 0 15,0 0 0-15,0 0 0 0,0 0 0 0,0 0-3 16,0 0 3-16,0 0-3 0,0 0 3 0,0 0-3 16,0 0 3-16,0 0-3 0,0 0 3 0,0 0 0 15,0 0 0-15,0 0 0 0,2 3 0 0,-2-3 0 16,0 0 0-16,5 11 1 0,2 2-1 0,-7-13 3 0,0 0-3 15,14 36 4-15,7 16-4 0,-21-52 6 16,0 0-6-16,22 63 7 0,4 12-7 0,-26-75 7 0,0 0-7 16,34 103 8-16,6 24-8 0,-9-29 8 0,-5-9-8 0,-3-26 8 15,-2-18-8-15,-4-9 50 0,-3-11-50 0,-2-4 50 16,0-6-50-16,-12-15 37 16,0 0-37-16,14 17 38 0,0-6-38 0,-14-11 40 0,0 0-40 0,11 8 40 15,-1 1-40-15,-3-8 63 0,0 1-63 0,-2-4 63 16,-1-3-63-16,-2-5 61 0,-2-7-61 15,0-4 62-15,-2-6-62 0,2 27 69 0,0 0-69 16,-7-41 70-16,-5-12-70 0,1-7 43 0,-1-5-43 0,-2 1 43 16,-2 1-43-16,16 63 37 0,0 0-37 0,-21-101 38 15,-3-28-38-15,3 23 16 0,2 5-16 0,7 15 17 16,3 16-17-16,9 70 12 0,0 0-12 0,0-87 12 16,5-7-12-16,4 13 1 0,5 7-1 0,-2 18 1 0,0 11-1 15,-12 45 1-15,0 0-1 0,13-37 1 0,1 7-1 16,-14 30 0-16,0 0 0 0,15-27 1 0,3 3-1 15,-18 24 0-15,0 0 0 0,14-17 1 16,-1 2-1-16,-13 15 0 0,0 0 0 0,11-11 1 0,-1 6-1 16,-10 5-20-16,0 0 20 0,7-3-20 0,0 1 20 0,-7 2-74 15,0 0 74-15,4 0-73 0,-1 0 73 0,-3 0-146 16,0 0 146-16,-3 3-146 0,-4 4 146 16,-4 4-1221-16</inkml:trace>
  <inkml:trace contextRef="#ctx0" brushRef="#br0" timeOffset="-140998.84">32240 14015 662 0,'0'0'0'0,"0"0"79"15,0 0-79-15,0 0 79 0,0-3-79 0,0 3 39 16,0 0-39-16,0 0 40 0,1-4-40 0,-1 4 24 15,0 0-24-15,0 0 25 0,4 0-25 0,-4 0 23 0,0 0-23 16,0 0 24-16,3 0-24 0,-3 0 76 0,0 0-76 16,0 0 76-16,0 0-76 0,0 0 85 15,0 0-85-15,0 0 86 0,0 0-86 0,0 0 59 0,0 0-59 16,2 9 59-16,0 3-59 0,-2-12 49 0,0 0-49 16,3 31 50-16,4 13-50 0,-7-44 22 0,0 0-22 0,7 52 23 31,0 9-23-31,-7-61 28 0,0 0-28 0,11 60 28 0,1 2-28 15,-12-62 31-15,0 0-31 0,15 53 31 0,6-3-31 0,-21-50 6 0,0 0-6 0,18 37 7 16,-3-8-7-16,-2-6 18 0,-3-8-18 0,-1-5 19 16,-4-4-19-16,-1-3 39 15,-1-1-39-15,-3-2 39 0,0 0-39 0,0 0 36 0,0 0-36 0,-2-11 36 16,1-6-36-16,1 17 38 0,0 0-38 0,-7-27 39 16,-2-9-39-16,9 36 40 0,0 0-40 0,-12-39 40 15,-2-8-40-15,14 47 26 0,0 0-26 0,-14-43 26 16,0-1-26-16,14 44 35 0,0 0-35 0,-11-41 35 15,3 3-35-15,8 38 31 0,0 0-31 0,-2-34 31 16,5 1-31-16,-3 33 49 0,0 0-49 0,7-27 49 0,4 1-49 16,-11 26 5-16,0 0-5 0,10-20 5 0,4 3-5 15,-14 17 3-15,0 0-3 0,12-14 3 16,1 2-3-16,-13 12-6 0,0 0 6 0,10-10-6 0,-1 3 6 0,-9 7-59 16,0 0 59-16,7-5-58 0,-4 1 58 0,-3 4-86 15,0 0 86-15,4-5-86 0,-1 0 86 16,-3 5-124-16,0 0 124 0,2-9-124 0,0-6 124 15,-2 15-198-15,0 0 198 0,-7-26-198 0,-4-8 198 0,-6-24-947 16</inkml:trace>
  <inkml:trace contextRef="#ctx0" brushRef="#br0" timeOffset="-140596.316">32301 13618 975 0,'0'0'0'0,"0"0"102"0,0 0-102 0,13-7 102 15,10-5-102-15,-23 12 2 0,0 0-2 0,23-12 3 16,1-4-3-16,-24 16-10 0,0 0 10 0,21-10-9 16,-2 2 9-16,-19 8-42 0,0 0 42 0,16-6-42 15,-4 5 42-15,-12 1 2 0,0 0-2 0,12 3 2 16,0 7-2-16,-12-10 61 0,0 0-61 0,11 9 62 15,-1 5-62-15,-10-14 53 0,0 0-53 0,11 17 54 16,-2 5-54-16,1-3 51 0,0 0-51 0,-4-7 52 16,-3-4-52-16,1 1 24 0,-1-1-24 15,1 1 25-15,-1-6-25 0,2 6 28 0,1-4-28 0,-3 0 28 0,-1-1-28 0,1-1 0 16,1-1 0-16,-4-2 1 0,3 3-1 0,-3-3-15 16,5 2 15-16,-5-2-15 0,4 3 15 0,-4-3-58 15,0 0 58-15,0 0-57 0,0 0 57 0,0 0-70 16,0 0 70-16,0 0-70 0,0 0 70 0,0 0-150 15,3-5 150-15,1 2-149 0,1-4 149 0,-5 7-123 16,0 0 123-16,5-7-122 0,1-1 122 0,4-8-431 16</inkml:trace>
  <inkml:trace contextRef="#ctx0" brushRef="#br0" timeOffset="-140320.354">32543 14255 886 0,'0'-3'0'0,"5"1"103"0,5 2-103 0,-3 0 103 15,2 0-103-15,0 2 50 0,1 1-50 0,-1-3 50 16,1 0-50-16,-10 0 1 0,0 0-1 0,13-2 2 0,0-1-2 15,-13 3-16-15,0 0 16 0,16-4-15 16,2-1 15-16,-18 5-38 0,0 0 38 0,17-3-38 16,2-2 38-16,-19 5-44 0,0 0 44 0,18-7-43 0,1 2 43 15,-19 5-130-15,0 0 130 0,19-14-129 0,2 0 129 0,19-15-465 16</inkml:trace>
  <inkml:trace contextRef="#ctx0" brushRef="#br0" timeOffset="-140006.07">32929 14055 1222 0,'0'0'0'0,"0"0"206"0,0 0-206 16,0 0 207-16,4-4-207 0,-4 4 138 0,0 0-138 0,3-2 139 15,3 1-139-15,-6 1 83 0,0 0-83 0,7 0 84 16,0-4-84-16,-7 4 24 0,0 0-24 0,10-1 25 15,2 1-25-15,-12 0 4 0,0 0-4 0,23 5 4 16,6 2-4-16,-29-7 3 0,0 0-3 0,42 15 4 16,12 5-4-16,-7 1-37 0,0 0 37 0,-8 1-36 15,-8-5 36-15,-1 0-94 0,-2-1 94 0,-9-4-93 16,-7-2 93-16,0-2-142 0,-1 1 142 0,-3-2-142 16,-3-4 142-16,2-1-214 0,0-2 214 15,0-5-214-15,-1-4 214 0,-6 9-156 0,0 0 156 0,8-24-155 16,1-12 155-16,8-24-547 0</inkml:trace>
  <inkml:trace contextRef="#ctx0" brushRef="#br0" timeOffset="-139782.235">33386 13823 919 0,'3'5'0'0,"4"9"208"15,4 7-208-15,-16-6 208 0,-8 0-208 0,13-15 113 16,0 0-113-16,-19 24 113 0,-9 7-113 0,28-31 58 15,0 0-58-15,-29 38 59 0,-4 5-59 0,33-43 11 16,0 0-11-16,-37 48 11 0,-1 3-11 0,38-51-3 16,0 0 3-16,-35 55-3 0,0 2 3 0,35-57-50 15,0 0 50-15,-26 42-50 0,5-9 50 0,21-33-84 0,0 0 84 16,-16 26-84-16,6-8 84 0,10-18-152 0,0 0 152 16,-7-1-151-16,5-16 151 0,2 17-114 15,0 0 114-15,9-40-113 0,6-20 113 0,10-39-584 0</inkml:trace>
  <inkml:trace contextRef="#ctx0" brushRef="#br0" timeOffset="-139397.893">33156 13571 975 0,'0'0'0'0,"0"0"118"0,0 0-118 0,14-6 119 16,10-3-119-16,-24 9 41 0,0 0-41 0,23-9 41 15,1-1-41-15,-24 10-3 0,0 0 3 0,25-5-3 16,-1-2 3-16,-24 7-35 0,0 0 35 0,21-2-34 0,-4 2 34 16,-17 0 3-16,0 0-3 0,16 6 4 15,-4 2-4-15,-12-8 40 0,0 0-40 0,11 17 41 0,-3 7-41 0,-1 0 54 16,-3 2-54-16,-2-9 54 0,-1-3-54 16,1-1 55-16,-2-1-55 0,0 9 56 15,2 3-56-15,-2 0 9 16,-2 2-9-16,2-7 9 0,2-6-9 0,-2-13 9 0,0 0-9 0,2 16 9 0,1-1-9 15,-3-15-26-15,0 0 26 0,4 16-25 0,1-3 25 0,-5-13-68 16,0 0 68-16,8 9-67 0,6-6 67 0,-1-8-51 16,1-7 51-16,-1-3-51 15,1-4 51-15,-14 19-91 16,0 0 91-16,18-29-91 0,1-11 91 16,-19 40-108-16,0 0 108 0,12-46-108 15,-5-12 108-15,12-47-570 16</inkml:trace>
  <inkml:trace contextRef="#ctx0" brushRef="#br0" timeOffset="-138973.258">32170 13229 875 0,'0'0'0'0,"3"-5"107"0,3 0-107 0,1-1 108 16,-1 1-108-16,-2 4 61 0,-1-1-61 0,1 4 62 16,-2-1-62-16,-2-1 21 0,0 0-21 0,28 5 21 15,15 4-21-15,4-2 50 0,9-4-50 0,-2-3 50 0,3-3-50 16,-57 3 48-16,0 0-48 0,77-7 48 0,14-2-48 16,-91 9 132-16,0 0-132 0,111-12 132 15,20-3-132-15,-131 15 73 0,0 0-73 0,113-12 74 0,-5-5-74 0,-108 17 100 16,0 0-100-16,92-14 101 0,-11 2-101 0,-81 12 69 15,0 0-69-15,59-8 69 0,-16-3-69 16,-43 11 49-16,0 0-49 0,30-7 50 0,-14 4-50 16,-16 3 15-16,0 0-15 0,14-3 16 0,-6 1-16 0,-8 2 0 15,0 0 0-15,5 0 1 0,-1 0-1 0,-4 0-2 16,0 0 2-16,0 0-1 0,2 5 1 0,-2-5-32 0,0 0 32 16,0 5-32-16,0 4 32 0,0-9-5 15,0 0 5-15,1 19-5 0,5 8 5 16,-3-5-18-16,1 2 18 0,-3-7-18 0,1-5 18 0,0 5-78 15,-2 1 78-15,3 6-78 0,1 5 78 0,-4-29-146 0,0 0 146 0,0 34-145 16,0 5 145-16,0 35-1233 0</inkml:trace>
  <inkml:trace contextRef="#ctx0" brushRef="#br0" timeOffset="-134283.506">14627 15680 774 0,'0'0'0'0,"0"0"0"0,0 0 0 16,0 0 102-16,0 0-102 0,0 0 103 0,3 0-103 0,-3 0 66 16,0 0-66-16,0 0 67 0,0 0-67 0,0 0-53 15,0 0 53-15,0 0-52 0,0 0 52 0,0 0-54 16,0 0 54-16,0 0-53 0,0 0 53 0,0 0-30 16,0 0 30-16,0 0-30 0,0 0 30 0,0 0-3 15,0 0 3-15,0 0-3 0,0 0 3 0,0 0-1 16,0 0 1-16,0 0 0 0,0 0 0 0,0 0 0 15,0 0 0-15,0 0 1 0,0 0-1 0,0 0 15 16,0 0-15-16,0 0 15 0,-3-1-15 0,3 1 16 0,0 0-16 16,0 0 17-16,-2-6-17 0,2 6 9 15,0 0-9-15,-3-5 9 0,-1 0-9 0,4 5 10 0,0 0-10 0,-2-5 10 16,-1-2-10-16,3 7 0 0,0 0 0 0,-5-7 0 16,1 0 0-16,4 7 0 0,0 0 0 0,-3-5 1 15,1 2-1-15,2 3 6 0,0 0-6 0,-2-4 7 16,0 3-7-16,2 1 22 0,0 0-22 0,0 0 23 15,0-4-23-15,0 4 14 0,0 0-14 0,0 0 15 16,0 0-15-16,0 0 10 0,0 0-10 0,0 0 10 16,0 0-10-16,0 0 17 15,0 0-17-15,0 0 17 0,0 0-17 0,0 0 14 0,0 0-14 0,0 0 15 16,0 0-15-16,0 0 15 0,0 0-15 0,0 0 16 16,0 0-16-16,0 0 26 0,0 0-26 0,0 0 26 15,-3 5-26-15,3-5 30 0,0 0-30 0,0 9 30 16,0 1-30-16,0-10 43 0,0 0-43 0,3 19 43 0,-3 7-43 15,0-26 24-15,0 0-24 0,2 27 25 16,0 2-25-16,-2-29 12 0,0 0-12 0,2 29 12 16,1-1-12-16,-3-28 18 0,0 0-18 0,0 26 19 0,4-4-19 0,-4-22 3 15,0 0-3-15,1 17 4 0,3-3-4 16,-4-14 12-16,0 0-12 0,3 10 13 0,-1-3-13 0,-2-7 8 16,0 0-8-16,2 7 9 0,0-4-9 15,-2-3 8-15,0 0-8 0,3 4 9 0,-3-3-9 0,0-1 15 16,0 0-15-16,0 0 15 0,0 0-15 0,0 0 3 15,0 0-3-15,0 0 4 0,0 0-4 0,0 0 0 0,0 0 0 16,0 0 1-16,0 0-1 0,0 0 12 0,0 0-12 16,0 0 12-16,0 0-12 0,0 0 7 0,0 0-7 15,0 0 8-15,0 0-8 0,0 0 15 0,0 0-15 0,0 0 16 16,0 0-16-16,0 0 9 0,0 0-9 16,0 0 9-16,0 0-9 0,0 0 3 0,0 0-3 0,0 0 4 15,0 0-4-15,0 0 7 0,0 0-7 16,0 0 7-16,0 0-7 0,0 0 3 0,0 0-3 0,0 0 3 15,0 0-3-15,0 0 10 0,0 0-10 0,0 0 11 16,0 0-11-16,0 0 1 0,0 0-1 16,0 0 1-16,0 0-1 0,0 0 0 0,0 0 0 0,0 0 1 15,0 0-1-15,0 0 0 0,0 0 0 0,0 0 1 16,0 0-1-16,0 0-2 0,0 0 2 0,0 0-2 16,0 0 2-16,0 0 0 0,0 0 0 0,0 0 0 15,0 0 0-15,0 0-2 0,0 0 2 0,0 0-2 16,0 0 2-16,0 0 0 0,0 0 0 0,0 0 0 15,0 0 0-15,0 0 0 0,0 0 0 0,0 0 0 16,0 0 0-16,0 0 0 0,0 0 0 0,0 0 0 0,0 0 0 16,0 0 1-16,0 0-1 0,0 0 1 0,0 0-1 0,0 0 0 15,0 0 0-15,0 0 0 0,0 0 0 0,0 0 0 16,0 0 0-16,0 0 0 0,0 0 0 0,0 0 0 16,0 0 0-16,0 0 0 0,0 0 0 0,0 0-5 15,0 0 5-15,0 0-5 0,0 0 5 0,0 0-1 16,0 0 1-16,0 0 0 0,0 0 0 0,0 0-3 15,0 0 3-15,0 0-3 0,0 0 3 0,0 0-2 16,0 0 2-16,0 0-2 0,0 0 2 0,0 0 0 0,0 0 0 16,0 0 0-16,0 0 0 0,0 0 0 15,0 0 0-15,0 0 0 0,0 0 0 0,0 0 1 16,0 0-1-16,0 0 1 0,0 0-1 0,0 0 0 0,0 0 0 16,0 0 0-16,0 0 0 0,0 0 1 0,0 0-1 15,0 0 1-15,0 0-1 0,0 0 1 0,0 0-1 0,0 0 1 16,0 0-1-16,0 0 0 0,0 0 0 0,0 0 0 15,0 0 0-15,0 0 0 0,0 0 0 0,0 0 1 16,0 0-1-16,0 0 0 0,0 0 0 0,0 0 1 16,0 0-1-16,0 0 0 0,0 0 0 0,0 0 1 15,0 0-1-15,0 0 3 0,0 0-3 0,0 4 3 16,0 3-3-16,0-7 0 0,0 0 0 0,4 20 0 16,2 13 0-16,-6-33 1 0,0 0-1 0,7 37 2 15,0 8-2-15,-7-45-1 0,0 0 1 0,7 41 0 16,0 2 0-16,-7-43 0 0,0 0 0 0,6 34 0 0,1-5 0 15,-7-29 3-15,0 0-3 0,1 22 4 16,3-4-4-16,-4-18 0 0,0 0 0 0,0 13 0 16,3-4 0-16,-3-9-11 0,0 0 11 0,0 7-10 0,0-6 10 15,0-1-5-15,0 0 5 0,0 0-5 0,0-6 5 16,0 6-1-16,0 0 1 0,-3-16-1 0,-2-6 1 0,5 22 5 16,0 0-5-16,-7-29 5 15,-4-7-5-15,11 36 4 0,0 0-4 0,-9-38 5 0,2-3-5 0,7 41 8 16,0 0-8-16,-8-41 8 0,4-2-8 0,4 43 3 15,0 0-3-15,0-46 4 0,4-4-4 16,-4 50 2-16,0 0-2 0,3-53 2 0,8-2-2 0,-11 55 0 0,0 0 0 16,12-51 0-16,4 1 0 0,-16 50-10 0,0 0 10 15,12-44-9-15,2 4 9 0,-14 40-10 16,0 0 10-16,14-32-10 0,-2 4 10 0,-12 28-5 16,0 0 5-16,12-20-4 0,-3 6 4 0,-1 2-1 0,1 7 1 0,-5-2 0 15,-3 5 0-15,-1 2 20 0,4-3-20 16,-4 3 20-16,0 0-20 0,0 0 10 15,0 0-10-15,0 0 10 0,3 0-10 0,1 0 11 0,-1 0-11 0,3 0 11 16,-5 2-11-16,6-1-1 0,-3 3 1 0,1 1 0 16,0-3 0-16,2 1-10 0,2 2 10 0,0 0-9 15,-6-1 9-15,6 1-10 0,-1 0 10 16,-2 0-10-16,-1 0 10 0,2 2-10 0,-4 2 10 16,-1-4-10-16,0-2 10 0,0 2-8 0,1 2 8 0,-1 0-8 15,0 2 8-15,-2-9-8 0,0 0 8 0,0 20-8 16,-2 11 8-16,2-31 0 0,0 0 0 0,-2 34 0 15,-3 6 0-15,5-40-1 0,0 0 1 0,-4 36 0 16,-3-6 0-16,2 0 2 0,0-5-2 0,1-6 2 0,-1-7-2 0,2 2 19 16,-6-2-19-16,6-2 20 15,-3 0-20 1,6-10 22-16,0 0-22 0,-3 11 23 0,-6 11-14 0,2-12-9 16,5-3 9-16,-1-3-9 0,3-4 35 0,0 0-35 0,0 3 35 0,0-1-35 0,0-2 27 15,0 0-27-15,0 0 27 0,0 0-27 0,0 0 33 16,0 0-33-16,0 0 33 0,0 0-33 0,0 0 32 15,0 0-32-15,0 0 32 0,0 0-32 0,0 0 13 16,0 0-13-16,0 0 14 0,-4 3-14 0,4-3 13 16,0 0-13-16,0 0 13 0,0 3-13 0,0-3 9 0,0 0-9 15,0 0 10-15,4 4-10 0,-4-4 1 16,0 0-1-16,3 2 1 0,6 1-1 16,-9-3 0-16,0 0 0 0,11 5 1 0,4 0-1 15,1 4 0-15,5 3 0 0,-7-4 1 0,-5-2-1 0,-9-6 2 0,0 0-2 0,15 15 2 16,8 7-2-16,-23-22 1 0,0 0-1 0,22 26 2 15,6 5-2-15,-28-31-4 0,0 0 4 0,21 29-3 16,-3 0 3-16,-18-29-38 0,0 0 38 16,14 24-38-16,-2-2 38 0,-12-22-76 0,0 0 76 0,12 19-75 15,0-5 75-15,-12-14-188 0,0 0 188 0,11 8-188 16,4-4 188-16,-15-4-199 0,0 0 199 0,9-12-198 16,3-12 198-16,9-12-697 0</inkml:trace>
  <inkml:trace contextRef="#ctx0" brushRef="#br0" timeOffset="-133769.368">15291 15920 673 0,'0'0'0'0,"-4"-5"0"0,-5-4 0 0,6 6 5 15,3 3-5-15,0 0 5 0,0 0-5 0,0 0 9 16,3 2-9-16,-3-2 10 0,4 1-10 0,-4-1 39 0,5 2-39 16,-5-2 40-16,0 0-40 0,0 0 21 0,0 0-21 15,0 0 21-15,0 0-21 0,0 0 63 0,0 4-63 16,0-4 63-16,4 1-63 0,-4-1 44 0,5 0-44 15,-5 0 45-15,0 0-45 0,0 0 32 0,0 0-32 0,0 0 32 16,0 0-32-16,0 0 33 0,0 0-33 0,0 0 34 16,0 0-34-16,0 0 21 0,0 0-21 0,0 0 21 15,0 0-21-15,0 0 28 0,0 0-28 0,0 0 28 16,0 0-28-16,0 0 21 0,5 0-21 0,2 0 21 16,-2 0-21-16,4 0 10 0,3 2-10 0,0 0 10 15,-1-2-10-15,4 1 18 0,-1 3-18 0,2-2 18 16,1-2-18-16,-17 0 14 15,0 0-14-15,25 3 15 0,1 0-15 0,-26-3 9 16,0 0-9-16,30 4 9 0,4 3-9 0,-34-7 16 0,0 0-16 0,30 3 17 16,-2 4-17-16,-28-7 22 0,0 0-22 0,23 5 23 0,-3-1-23 15,-6 1 8-15,-1-2-8 0,-5-1 8 0,-1-2-8 16,-5 0 5-16,1-2-5 0,-3 2 5 0,4 0-5 0,-4 0-86 16,0 0 86-16,0 0-86 0,0 0 86 15,0 0-171-15,0 0 171 0,0-5-171 0,-5-2 171 0,1-5-649 16</inkml:trace>
  <inkml:trace contextRef="#ctx0" brushRef="#br0" timeOffset="-133323.185">15477 15769 281 0,'0'0'0'0,"5"0"0"16,4 0 0-16,-9 0 8 0,0 0-8 0,3-1 8 15,-3-3-8-15,0 4 77 0,0 0-77 0,-1-3 77 16,-1-1-77-16,2 4 114 0,0 0-114 0,0-1 114 16,-5-4-114-16,5 5 117 0,0 0-117 0,-4-2 118 15,4 0-118-15,0 2 87 0,0 0-87 0,0 0 87 16,-5-2-87-16,5 2 69 0,0 0-69 0,0 0 70 15,0 0-70-15,0 0 67 0,0 0-67 0,0 0 67 16,-4-1-67-16,4 1 35 0,0 0-35 0,0 0 36 16,0 0-36-16,0 0 35 0,0 0-35 0,0 0 36 0,0 0-36 15,0 0 8-15,0 0-8 0,0 0 8 16,0 0-8-16,0 0 11 0,0 0-11 0,0 3 11 16,0 2-11-16,0-5 25 0,0 0-25 0,2 19 26 0,5 10-26 15,-7-29 0-15,0 0 0 0,4 38 0 0,4 8 0 16,-8-46 3-16,0 0-3 0,9 50 3 0,3 3-3 0,-12-53-1 15,0 0 1-15,14 55 0 0,-2 1 0 16,-12-56-50-16,0 0 50 0,11 47-49 0,-1-10 49 0,-10-37-162 16,0 0 162-16,9 31-162 0,0-9 162 0,-9-22-169 15,0 0 169-15,8 2-168 0,-4-16 168 0,10 2-526 16</inkml:trace>
  <inkml:trace contextRef="#ctx0" brushRef="#br0" timeOffset="-132090.147">15801 15660 796 0,'0'0'0'0,"-9"8"0"16,-8 6 0-16,17-14 93 0,0 0-93 0,-4 2 94 16,8-4-94-16,-4 2 88 0,0 0-88 0,0 0 89 15,9-7-89-15,-9 7 57 0,0 0-57 0,1-3 58 16,1 1-58-16,-2 2 61 0,0 0-61 0,0 0 62 15,5-3-62-15,-5 3 55 0,0 0-55 0,0 0 56 16,0 0-56-16,0 0 34 0,0 0-34 0,0 0 34 16,2 0-34-16,-2 0 5 0,0 0-5 0,7 10 5 0,-2 5-5 15,-5-15 10-15,0 0-10 0,11 35 11 0,4 11-11 16,-15-46 3-16,0 0-3 16,16 56 4-16,1 11-4 0,-17-67 11 0,0 0-11 0,18 76 11 0,-1 7-11 0,-17-83 8 15,0 0-8-15,19 91 9 0,2 9-9 16,-21-100 15-16,0 0-15 0,14 70 15 0,0-19-15 0,-14-51 15 15,0 0-15-15,11 33 15 16,-10-20-15-16,-1-13 0 0,0 0 0 0,7 11 0 0,2-11 0 16,-9 0 1-16,0 0-1 0,9-14 1 0,-2-13-1 0,-7 27 0 15,0 0 0-15,1-40 0 0,-4-11 0 16,3 51 0-16,0 0 0 0,-5-58 1 0,-7-9-1 0,12 67 22 16,0 0-22-1,-14-77 23-15,-6-12-23 0,20 89 13 0,0 0-13 0,-19-77 13 0,0 5-13 16,19 72 36-16,0 0-36 0,-10-52 36 0,6 18-36 0,4 34 12 0,0 0-12 15,-7-33 12-15,2 9-12 0,5 24 19 0,0 0-19 0,0-25 20 16,4 2-20-16,-4 23 24 0,0 0-24 0,1-20 25 16,6-1-25-1,-7 21 0-15,0 0 0 0,5-19 1 0,2 1-1 0,-7 18-1 16,0 0 1-16,9-12-1 0,-5-2 1 0,-4 14-27 0,0 0 27 0,5-10-27 16,0 3 27-16,-5 7-13 0,0 0 13 0,4-7-13 15,-1 2 13-15,-3 5-2 0,0 0 2 0,2-4-2 16,0 1 2-16,-2 3-6 0,0 0 6 0,0 0-5 15,0 0 5-15,0 0-7 0,0 0 7 0,0 0-7 16,0 0 7-16,0 0-14 0,0 0 14 0,0 0-13 16,0 0 13-16,0 0-24 0,0 0 24 0,0 0-23 0,5-3 23 15,-5 3-14-15,0 0 14 0,0 0-13 16,1-4 13-16,-1 4-5 0,0 0 5 0,0 0-5 16,4-3 5-16,-4 3-4 0,0 0 4 0,0 0-3 15,3-4 3-15,-3 4-2 0,0 0 2 0,0 0-2 0,0-3 2 0,0 3 1 16,0 0-1-16,0 0 1 0,2-4-1 15,-2 4 1-15,0 0-1 0,0 0 2 0,0-3-2 16,0 3-8-16,0 0 8 0,0 0-8 0,0 0 8 0,0 0-35 16,0 0 35-16,0 0-34 0,0 0 34 0,0 0-36 15,0 0 36-15,0 0-36 0,-2-3 36 0,2 3-15 16,0 0 15-16,0-6-15 0,0-2 15 0,0 8-31 16,0 0 31-16,-3-9-31 0,3 2 31 0,0 7 0 0,0 0 0 15,-2-10 0-15,0 3 0 0,2 7 0 0,0 0 0 16,-1-7 0-16,1 2 0 0,0 5 18 0,0 0-18 15,-4-3 19-15,4-1-19 0,0 4 1 0,0 0-1 16,0 0 2-16,-1-3-2 0,1 3 5 0,0 0-5 16,0 0 5-16,0 0-5 0,0 0 13 0,0 0-13 0,0 0 14 15,0 0-14-15,0 0 1 0,0 0-1 16,0 0 1-16,0 0-1 0,0 0 3 0,0 0-3 0,0 0 4 16,0 0-4-16,0 0 11 0,0 0-11 0,0 0 11 15,0 0-11-15,0 0 8 0,0 0-8 0,0 0 9 16,0 0-9-16,0 0 24 0,0 0-24 0,0 0 25 15,5 0-25-15,-5 0 6 0,0 0-6 0,8-3 7 16,5 1-7-16,-13 2 4 0,0 0-4 0,21-2 5 16,8 2-5-16,-29 0 31 0,0 0-31 0,39 0 31 15,9-2-31-15,-48 2 39 16,0 0-39-16,51-3 40 0,6 0-40 0,-57 3 8 0,0 0-8 0,65-4 8 0,4-1-8 16,-69 5 13-16,0 0-13 0,72-3 14 0,3 3-14 15,-75 0 17-15,0 0-17 0,90 0 17 0,15 0-17 16,-105 0 3-16,0 0-3 0,99 1 3 0,2 1-3 15,-101-2 12-15,0 0-12 0,94 2 13 0,-5-1-13 0,-89-1 8 16,0 0-8-16,87 0 9 0,-1 0-9 16,-86 0 8-16,0 0-8 0,85-1 9 0,-3-4-9 0,-82 5 15 15,0 0-15-15,71-4 15 0,-8-1-15 16,-63 5 3-16,0 0-3 0,56-3 4 0,-14-3-4 0,-42 6 6 16,0 0-6-16,34-1 7 0,-13-1-7 0,-21 2 0 15,0 0 0-15,21 0 1 0,-9 2-1 0,-12-2 0 16,0 0 0-16,11 1 0 0,-6-1 0 0,-5 0-54 0,0 0 54 15,4 2-54-15,-3-2 54 0,-1 0-107 0,0 0 107 16,0 0-107-16,-7-2 107 0,7 2-236 0,0 0 236 0,-21 0-235 16,-12-1 235-16,-19-1-806 0</inkml:trace>
  <inkml:trace contextRef="#ctx0" brushRef="#br0" timeOffset="-131279.309">16259 15824 718 0,'0'0'0'0,"9"-3"0"0,3-4 0 0,-12 7 102 16,0 0-102-16,5-4 102 0,-1 1-102 0,-4 3 86 15,0 0-86-15,0 0 87 0,0 0-87 0,0 0 57 0,0 0-57 16,0 0 57-16,-4 0-57 0,4 0 45 0,0 0-45 0,0 0 46 16,-3 0-46-16,3 0 35 0,0 0-35 15,0 0 36-15,-2 0-36 0,2 0 44 16,0 0-44-16,0 0 45 0,-5 0-45 0,5 0 18 0,0 0-18 0,0 0 18 16,-2 3-18-16,2-3 31 0,0 0-31 0,0 11 31 15,2 4-31-15,0 4 12 0,1 5-12 0,-3-7 12 16,2-3-12-16,-2 1 10 15,0 2-10-15,2 4 11 0,3 3-11 0,-5 0 26 0,3 0-26 0,2-7 26 16,-3-3-26-16,-2-14 0 0,0 0 0 0,4 13 0 16,-1-2 0-16,-3-11 3 0,0 0-3 0,4 10 3 15,-1-1-3-15,-3-9-12 0,0 0 12 0,5 6-12 16,1-2 12-16,-3-4-36 0,1-4 36 0,1-2-35 0,-2-6 35 16,-3 12-6-16,0 0 6 0,5-19-6 0,1-9 6 15,-5 3-3-15,-1-5 3 0,0 5-2 16,2 1 2-16,-2 24 0 0,0 0 0 0,-2-26 1 0,-1 0-1 15,3 26 25-15,0 0-25 0,-4-24 26 0,3 0-26 0,1 24 37 16,0 0-37-16,-2-15 38 0,0 3-38 16,2 12 38-16,0 0-38 0,0-9 38 0,0 4-38 0,0 5 39 15,0 0-39-15,-3-3 40 0,3 1-40 16,0 2 17-16,0 0-17 0,0 0 17 0,0-3-17 0,0 3 7 16,0 0-7-16,0 0 7 0,3-2-7 0,-3 2 4 15,0 0-4-15,4-3 4 0,3-3-4 0,-7 6 0 16,0 0 0-16,7-5 0 0,-2 0 0 0,-5 5 0 15,0 0 0-15,7-5 0 0,2 2 0 0,-9 3 0 16,0 0 0-16,8-4 0 0,1 3 0 0,-9 1-4 0,0 0 4 16,9-2-3-16,-1 2 3 0,-8 0-1 0,0 0 1 0,13 0 0 15,-1 0 0-15,-12 0-38 16,0 0 38-16,12 0-37 0,4-2 37 0,-16 2-103 0,0 0 103 16,19-12-102-16,2-8 102 0,-21 20-87 0,0 0 87 0,8-31-86 15,-8-10 86-15,11-31-988 0</inkml:trace>
  <inkml:trace contextRef="#ctx0" brushRef="#br0" timeOffset="-130794.403">16573 15473 886 0,'0'0'0'0,"-4"-5"0"0,-3-5 0 15,7 10-1-15,0 0 1 0,4-6 0 0,4 5 0 16,-8 1-31-16,0 0 31 0,9-4-31 0,2 3 31 16,-11 1-8-16,0 0 8 0,8-2-7 0,3-2 7 15,-11 4 24-15,0 0-24 0,7-1 25 0,1-1-25 0,-8 2 59 16,0 0-59-16,6 2 59 0,1-1-59 0,1 1 62 16,-2 2-62-16,1-1 62 0,-2 0-62 0,0 1 32 15,2 1-32-15,-2 0 32 0,0-1-32 0,2 1 10 16,-3-2-10-16,-1 1 10 0,-1-1-10 0,-2-3 0 0,5 3 0 15,-5-3 0-15,4 4 0 0,-4-4-38 0,3 5 38 16,-1-2-38-16,-2 1 38 0,0-1-31 16,0 2 31-16,-2 1-31 0,2 0 31 0,-3 3-16 0,1 0 16 15,0-1-15-15,1 1 15 0,-5 3 0 0,1-4 0 16,3 1 0-16,-1-4 0 0,3-5 1 16,0 0-1-16,-2 7 2 0,0 0-2 0,2-7 20 0,0 0-20 15,0 6 20-15,0 3-20 0,0-9 3 0,0 0-3 16,4 9 4-16,3 1-4 0,-7-10 14 0,0 0-14 0,10 8 15 15,6-6-15-15,0 0 8 0,-1-2-8 0,-2 0 9 16,-5 0-9-16,-8 0 3 0,0 0-3 0,12 0 4 16,1-2-4-16,-13 2-11 0,0 0 11 0,12 0-11 15,-2-2 11-15,-10 2-109 0,0 0 109 0,11 0-109 16,-6 2 109-16,-5-2-114 0,0 0 114 0,7 2-114 16,2 1 114-16,8 2-399 0</inkml:trace>
  <inkml:trace contextRef="#ctx0" brushRef="#br0" timeOffset="-130219.356">16712 15961 147 0,'0'0'0'0,"7"-8"0"0,5-4 0 0,-5 5 52 0,-5 5-52 0,1-1 52 16,1 1-52-16,-4 2 87 0,0 0-87 0,0 0 87 15,0 0-87-15,0 0 97 0,0 0-97 0,0 0 97 16,0 0-97-16,0 0 80 0,0 0-80 0,0 0 80 16,0 0-80-16,0 0 82 0,0 0-82 0,0 0 82 15,0 0-82-15,0 0 69 0,0 0-69 0,0 0 70 16,0 0-70-16,0 0 49 0,0 0-49 0,0 0 49 16,0 0-49-16,0 0 44 0,0 0-44 0,0 0 45 15,0 0-45-15,0 0 41 0,0 0-41 0,0 0 41 0,0 0-41 16,0 0 34-16,0 0-34 0,0 0 35 15,-4 3-35-15,4-3 33 0,-1 4-33 0,1-4 34 0,0 7-34 16,1-6 38-16,3 3-38 0,1-1 38 0,0-1-38 0,-5-2 44 16,0 0-44-16,11 3 44 0,6-1-44 0,-17-2 18 15,0 0-18-15,21 2 18 0,2 0-18 0,-23-2 32 16,0 0-32-16,33 1 32 0,2 1-32 0,-35-2 28 16,0 0-28-16,36 3 28 0,3 1-28 0,-10-1 8 15,-3 1-8-15,-8-1 8 0,-6-1-8 0,0-1-7 16,-1-1 7-16,-4 2-6 0,-7-2 6 0,3 2-90 15,2 0 90-15,-1-1-90 0,-2-1 90 0,-2 0-166 16,7 0 166-16,-7 0-166 0,0 0 166 0,0 0-168 16,0 0 168-16,1-8-167 0,6-8 167 15,2-8-621-15</inkml:trace>
  <inkml:trace contextRef="#ctx0" brushRef="#br0" timeOffset="-129335.132">17296 15824 505 0,'0'0'0'0,"0"0"0"16,-6-7 0-16,6 7-33 0,0 0 33 0,0 0-33 15,2-3 33-15,-2 3-48 0,0 0 48 0,0 0-47 16,5-2 47-16,-5 2-1 0,0 0 1 0,0 0 0 16,6 0 0-16,-6 0 25 0,0 0-25 0,0 0 26 15,5 2-26-15,-5-2 76 0,0 0-76 0,0 0 76 16,3 2-76-16,-3-2 94 0,0 0-94 0,0 0 94 0,0 0-94 15,0 0 84-15,0 0-84 0,0 0 85 0,0 0-85 16,0 0 83-16,0 0-83 0,0 0 83 16,0 0-83-16,0 0 70 0,0 0-70 0,0 0 70 0,0 0-70 0,0 0 66 15,0 0-66-15,0 0 67 0,0 0-67 0,0 0 42 16,0 0-42-16,0 0 43 0,0 0-43 16,0 0-2-16,0 0 2 0,0 0-2 0,0 0 2 0,0 0-3 15,0 0 3-15,0 0-3 0,2 3 3 0,-2-3 0 16,0 0 0-16,0 0 0 0,4 3 0 0,-4-3 5 15,0 0-5-15,3 2 5 0,1 2-5 0,-4-4 15 16,0 0-15-16,5 3 15 0,-2 2-15 0,-3-5 9 16,0 0-9-16,6 9 10 0,2 1-10 0,-8-10 39 15,0 0-39-15,18 17 40 0,6 7-40 0,-3 0-1 16,5 4 1-16,-5-6 0 0,-5-2 0 0,-16-20 3 16,0 0-3-16,22 33 4 0,1 6-4 0,-23-39 3 0,0 0-3 15,23 40 3-15,3 3-3 0,-26-43 1 16,0 0-1-16,19 34 2 0,0-7-2 15,-19-27 0-15,0 0 0 0,14 26 0 0,2-11 0 0,-16-15-84 0,0 0 84 0,10 9-84 16,-1-11 84-16,-9 2-176 0,0 0 176 0,7-19-175 16,-5-17 175-16,8-18-685 0</inkml:trace>
  <inkml:trace contextRef="#ctx0" brushRef="#br0" timeOffset="-129016.994">17574 15685 975 0,'0'0'0'0,"0"4"0"0,-5 3 0 0,5-7 124 15,0 0-124-15,0 0 124 0,5 0-124 0,-5 0 76 16,0 0-76-16,0 0 76 0,0 0-76 0,0 0 48 16,0 0-48-16,0 0 48 0,0 0-48 0,0 0 24 15,0 0-24-15,0 0 25 0,0 0-25 0,0 0 43 16,0 0-43-16,-5 10 44 0,2 5-44 0,3-15 15 15,0 0-15-15,-9 30 16 0,-3 11-16 16,0-2 14-16,-1 2-14 0,3-10 15 16,3-9-15-16,7-22 0 0,0 0 0 0,-14 45 0 0,-2 13 0 0,16-58-1 15,0 0 1-15,-12 46-1 0,2-5 1 0,10-41-52 16,0 0 52-16,-9 33-51 0,2-9 51 0,7-24-151 16,0 0 151-16,-2 3-151 0,4-15 151 0,-2 12-127 0,0 0 127 0,4-41-126 15,4-24 126-15,1-41-664 0</inkml:trace>
  <inkml:trace contextRef="#ctx0" brushRef="#br0" timeOffset="-128553.82">17665 15603 1009 0,'0'0'0'0,"-2"-5"0"16,-1-2 0-16,3 4 0 0,0 1 0 0,0 2 0 0,2-2 0 15,-2 2-10-15,5 0 10 0,-5 0-10 0,5 2 10 16,-5-2 59-16,3 0-59 0,-3 0 60 16,0 0-60-16,0 0 69 0,0 0-69 0,0 0 70 0,0 0-70 15,0 0 65-15,0 0-65 0,0 0 65 0,0 0-65 16,0 0 52-16,6 2-52 0,-6-2 53 0,3 1-53 0,2 1 4 16,-1-2-4-16,1 2 5 0,0 0-5 0,-5-2 18 15,0 0-18-15,9 3 19 0,2 2-19 0,-11-5 3 16,0 0-3-16,12 7 3 0,3-2-3 0,-15-5 2 15,0 0-2-15,14 7 2 0,0-2-2 0,-14-5 1 16,0 0-1-16,9 5 2 16,3 0-2-16,-12-5-1 0,0 0 1 0,5 4-1 15,2-1 1-15,-7-3 0 0,0 0 0 0,6 5 0 0,-6-3 0 0,0-2 0 0,0 0 0 16,-6 17 0-16,-2 7 0 0,8-24 0 0,0 0 0 16,-7 26 1-16,-2 1-1 0,9-27 14 15,0 0-14-15,-7 24 15 0,2-1-15 0,5-23 3 16,0 0-3-16,-4 18 4 0,3 0-4 15,1-18 1-15,0 0-1 0,0 17 1 0,3-2-1 0,-3-15 0 0,0 0 0 0,9 14 0 16,3-4 0-16,-12-10-21 0,0 0 21 0,14 7-21 16,3-4 21-16,-17-3-67 0,0 0 67 0,16 2-67 15,-2-4 67-15,-14 2-150 0,0 0 150 16,12-10-150-16,-3-7 150 0,-9 17-139 0,0 0 139 0,0-24-139 16,-5-7 139-16,1-24-524 0</inkml:trace>
  <inkml:trace contextRef="#ctx0" brushRef="#br0" timeOffset="-128294.476">17681 15298 1255 0,'0'0'0'0,"5"4"0"0,4 3 0 16,-9-7 148-16,0 0-148 0,7 1 149 0,-6-1-149 0,-1 0 77 15,0 0-77-15,7 2 78 0,-1-2-78 0,-6 0 37 16,0 0-37-16,15 7 38 0,3 1-38 0,-18-8-35 16,0 0 35-16,29 16-35 0,6 4 35 0,-2-1-160 15,-3 0 160-15,-1 2-160 0,-2-1 160 0,-27-20-172 16,0 0 172-16,59 41-772 0,-118-82 772 0</inkml:trace>
  <inkml:trace contextRef="#ctx0" brushRef="#br0" timeOffset="-126462.067">12648 17435 919 0,'-4'-4'0'0,"4"4"68"0,0 0-68 0,-3 0 68 15,1 2-68-15,2-2 8 0,0 0-8 0,0 0 8 16,-5 2-8-16,5-2 37 0,0 0-37 0,0 0 38 0,0 0-38 16,0 0 25-16,0 0-25 0,0 0 26 0,0 0-26 15,0 0 31-15,0 0-31 0,-7 3 31 0,-2 2-31 16,9-5 50-16,0 0-50 0,-14 7 50 0,-1 2-50 0,15-9 36 16,0 0-36-16,-18 10 37 0,1 2-37 15,17-12 26-15,0 0-26 0,-21 20 26 0,2 8-26 0,19-28 27 16,0 0-27-16,-16 31 27 0,4 5-27 15,12-36 13-15,0 0-13 0,-7 34 14 0,7 0-14 0,0-34 29 16,0 0-29-16,3 29 29 0,1-5-29 0,-4-24 0 16,0 0 0-16,8 21 0 0,1-4 0 0,5-5-2 15,5-7 2-15,-1-3-1 0,1-7 1 0,0-2-18 16,0-4 18-16,-3-4-18 0,-7-4 18 0,-9 19-10 16,0 0 10-16,15-26-9 0,-3-6 9 0,-12 32-5 0,0 0 5 15,14-34-5-15,-1-4 5 0,-13 38-1 0,0 0 1 16,8-31 0-16,-3 2 0 0,-5 29 6 0,0 0-6 15,6-21 7-15,1 8-7 0,-7 13 46 0,0 0-46 16,0-11 46-16,0 5-46 0,0 6 32 0,0 0-32 0,0-4 32 16,0 2-32-16,0 2 33 0,0 0-33 0,0 0 34 15,0 0-34-15,0 0 22 0,0 0-22 0,0 0 23 16,0 4-23-16,0-4 28 0,0 0-28 0,0 0 28 16,0 5-28-16,0-5 13 0,0 0-13 0,-4 3 13 15,4 3-13-15,0-6 11 0,0 0-11 0,4 12 11 16,-4 5-11-16,0-17-33 0,0 0 33 0,8 27-32 15,5 9 32-15,-13-36-36 0,0 0 36 0,14 46-36 16,5 11 36-16,-19-57-40 0,0 0 40 0,22 70-40 16,4 12 40-16,-26-82-28 0,0 0 28 0,28 107-28 15,2 19 28-15,-30-126-4 0,0 0 4 0,19 113-4 16,-3-1 4-16,-16-112 0 0,0 0 0 0,2 87 0 0,-4-17 0 16,2-70 9-16,0 0-9 0,-9 54 9 0,-3-17-9 15,12-37 11-15,0 0-11 0,-16 26 11 0,2-16-11 16,14-10-3-16,0 0 3 0,-26 4-3 0,-12-11 3 0,38 7-133 15,0 0 133-15,-39-29-133 0,1-19 133 0,-4-16-186 16,-1-15 186-16,10 9-186 0,0 2 186 0,33 68-148 16,0 0 148-16,-32-79-148 0,3-7 148 0,-32-78-472 15</inkml:trace>
  <inkml:trace contextRef="#ctx0" brushRef="#br0" timeOffset="-122515.027">13325 17208 707 0,'0'0'0'0,"0"0"72"0,0 0-72 0,0 0 73 15,0 0-73-15,0 0 51 0,0 0-51 0,0 0 52 16,0 0-52-16,0 0 36 0,0 0-36 0,0 0 36 0,0 0-36 16,0 0 31-16,0 0-31 0,0 0 31 0,0 0-31 0,0 0 36 15,0 0-36-15,-15 6 37 0,-15 2-37 0,1 2 44 16,-1 1-44-16,7-3 45 0,11-3-45 16,-5 2 41-16,4-2-41 0,-7 14 41 0,-5 9-41 0,25-28 52 15,0 0-52-15,-21 30 52 0,0 8-52 0,21-38 21 16,0 0-21-16,-14 43 21 0,2 7-21 0,3-2 37 15,6 0-37-15,3-11 38 0,3-4-38 16,-3-33 2-16,0 0-2 0,13 56 3 0,1 13-3 0,-14-69 3 16,0 0-3-16,27 89 4 0,14 15-4 0,-41-104 2 15,0 0-2-15,40 90 3 0,3-5-3 16,-43-85-1-16,0 0 1 0,42 65-1 0,-4-17 1 0,-38-48-79 16,0 0 79-16,39 26-79 0,-1-23 79 0,-38-3-146 0,0 0 146 15,30-39-146-15,-10-35 146 16,-20 74-106-16,0 0 106 0,6-97-106 0,-15-30 106 0,2-98-594 15</inkml:trace>
  <inkml:trace contextRef="#ctx0" brushRef="#br0" timeOffset="-122246.073">13247 17344 931 0,'0'0'0'0,"0"0"164"0,0 0-164 0,4 3 164 16,4 2-164-16,-8-5 132 0,0 0-132 0,4 4 132 15,-3-1-132-15,-1-3 64 0,0 0-64 0,7 9 64 16,2 3-64-16,-9-12 22 0,0 0-22 0,21 24 23 16,10 10-23-16,-31-34 0 0,0 0 0 0,32 38 0 0,3 6 0 15,-4-1-3-15,-1 0 3 0,-3-7-3 16,0-5 3-16,-5 3-14 0,1 0 14 0,0-5-13 0,-6-1 13 0,-17-28-41 16,0 0 41-16,24 31-40 0,-1 3 40 15,-23-34-59-15,0 0 59 0,24 29-59 0,1-3 59 16,-25-26-128-16,0 0 128 0,22 17-127 0,-1-5 127 15,-21-12-151-15,0 0 151 0,12-5-150 0,-3-13 150 0,14-4-584 16</inkml:trace>
  <inkml:trace contextRef="#ctx0" brushRef="#br0" timeOffset="-122006.57">13599 17267 863 0,'3'6'0'15,"-1"5"151"-15,2 1-151 0,-4-7 152 0,0-5-152 0,-4 0 109 0,2 0-109 0,2 0 110 16,0 0-110-16,-3 3 85 0,-1 2-85 0,-6 21 85 16,-6 15-85-16,16-41 11 0,0 0-11 0,-17 52 11 15,-7 11-11-15,3 0 15 0,1 3-15 0,1-17 15 16,5-11-15-16,14-38 3 0,0 0-3 0,-21 56 4 16,4 8-4-16,17-64 6 0,0 0-6 15,-16 50 6-15,6-6-6 0,10-44-52 0,0 0 52 0,-9 33-52 16,0-9 52-16,9-24-175 0,0 0 175 0,6 1-175 15,8-18 175-15,5 2-776 0</inkml:trace>
  <inkml:trace contextRef="#ctx0" brushRef="#br0" timeOffset="-121748.178">13578 17051 1054 0,'4'5'0'0,"-4"-5"104"16,0 0-104-16,17 26 105 0,13 13-105 0,-30-39 80 16,0 0-80-16,41 55 81 0,10 15-81 0,-51-70 13 15,0 0-13-15,43 77 13 0,1 11-13 0,-11-10-4 16,-9-1 4-16,-6-22-3 0,-9-15 3 0,-2 2-36 16,-2-2 36-16,-3 1-35 0,-1-2 35 0,-1-39-29 0,0 0 29 15,0 50-29-15,-1 5 29 0,-1-7-101 0,-7-4 101 16,6-14-100-16,3-15 100 0,0-15-142 0,0 0 142 15,-6 10-141-15,3-8 141 0,-9 10-528 0</inkml:trace>
  <inkml:trace contextRef="#ctx0" brushRef="#br0" timeOffset="-121399.038">14238 17530 718 0,'0'0'0'0,"0"0"68"0,0 0-68 0,0 0 69 15,-3-3-69-15,3 3 51 0,0 0-51 0,0 0 51 0,0 0-51 16,0 0 35-16,0 0-35 0,0 0 35 0,3 2-35 0,-3-2 21 15,0 0-21-15,14 1 21 0,7 3-21 16,-21-4 34-16,0 0-34 0,30 3 34 0,5 2-34 0,-35-5 48 16,0 0-48-16,38 2 48 0,4 0-48 0,-42-2 11 15,0 0-11-15,38 0 11 0,4-2-11 0,-42 2-5 16,0 0 5-16,38-2-4 0,-6-1 4 0,-32 3-99 16,0 0 99-16,27-2-99 0,-6 1 99 0,-21 1-130 15,0 0 130-15,18 0-129 0,-10 0 129 0,19 0-500 0</inkml:trace>
  <inkml:trace contextRef="#ctx0" brushRef="#br0" timeOffset="-121208.631">14440 17793 886 0,'7'-9'0'0,"0"0"114"0,4 1-114 0,1 15 115 16,-3 10-115-16,3 0 58 0,5 4-58 0,-3-6 58 15,5-3-58-15,-19-12 0 0,0 0 0 0,30 10 1 16,5-1-1-16,-35-9-159 0,0 0 159 0,36 5-158 16,8-5 158-16,-44 0-162 0,0 0 162 0,33-10-161 15,-3-7 161-15,34-11-344 0</inkml:trace>
  <inkml:trace contextRef="#ctx0" brushRef="#br0" timeOffset="-120817.013">14919 17291 1222 0,'0'0'0'0,"0"0"116"15,0-7-116-15,-1 3 117 0,-3 3-117 0,4 1 58 16,0-4-58-16,0 4 58 0,0 0-58 0,0 0 5 15,0 0-5-15,0 0 5 0,0 0-5 0,0 0 3 0,0 0-3 16,0 0 4-16,0 0-4 0,0 0 33 0,0 0-33 16,0 0 33-16,4 4-33 0,-4-4 34 0,3 3-34 0,-3-3 34 15,5 2-34-15,-5-2 15 0,0 0-15 0,0 3 15 16,-3 1-15-16,3 2 32 0,0 3-32 0,0 8 32 16,-2 5-32-16,2-22 1 0,0 0-1 0,0 42 2 15,0 14-2-15,5 4 0 16,1 7 0-16,-1-4 1 0,2 2-1 0,-7-65 2 0,0 0-2 0,12 98 2 15,5 22-2-15,-17-120 1 0,0 0-1 0,16 101 2 16,2-7-2-16,-18-94 1 0,0 0-1 16,12 67 1-16,-2-21-1 0,-10-46-45 0,0 0 45 0,9 24-45 15,0-22 45-15,-9-2-73 0,0 0 73 0,-2-26-72 16,-5-27 72-16,-2-26-1118 0</inkml:trace>
  <inkml:trace contextRef="#ctx0" brushRef="#br0" timeOffset="-120316.255">14846 17133 1535 0,'0'0'0'0,"0"0"128"16,0 0-128-16,4 0 128 0,-1 0-128 0,-3 0 30 15,0 0-30-15,14-7 30 0,4-5-30 0,-18 12-3 16,0 0 3-16,29-17-3 0,6-7 3 0,-35 24-40 0,0 0 40 15,40-19-39-15,4 2 39 0,-3 5-20 0,-2 4 20 16,-10 4-19-16,-6 4 19 0,-23 0-5 0,0 0 5 16,28 9-5-16,3 6 5 0,-31-15 10 15,0 0-10-15,28 19 10 0,-2 5-10 0,-26-24 41 0,0 0-41 0,26 29 41 16,-5 4-41-16,-7-6 14 0,-2-1-14 16,-3-6 15-16,-4-4-15 15,2 3 3-15,-3-2-3 0,-4 8 3 0,2 8-3 0,-2-33-19 16,0 0 19-16,-2 36-18 0,-9 5 18 0,11-41-53 0,0 0 53 0,-10 43-52 15,-6 3 52-15,2-3-36 0,0-4 36 0,7-18-36 16,2-13 36-16,2 1-5 0,3-6 5 0,-12 13-5 16,-6 4 5-16,6-1 6 0,3 2-6 15,1-9 7-15,1-7-7 0,1 0 34 0,5-2-34 0,1-3 35 16,-2 4-35-16,2-4 12 0,0 0-12 0,0 0 13 0,0 0-13 16,3 3 7-16,4 2-7 0,2 1 7 0,0-3-7 15,5 4 9-15,3 3-9 0,-1-3 9 0,-4 0-9 16,5 3 22-16,1 4-22 0,3 3 23 15,0 5-23-15,-21-22 2 0,0 0-2 0,26 31 2 0,7 7-2 0,-33-38 0 16,0 0 0-16,26 34 0 0,4 0 0 0,-30-34-87 16,0 0 87-16,24 26-87 0,-3-5 87 15,-21-21-132-15,0 0 132 0,14-2-131 16,-11-15 131-16,15-2-943 0</inkml:trace>
  <inkml:trace contextRef="#ctx0" brushRef="#br0" timeOffset="-119815.423">15759 17679 785 0,'0'0'0'0,"-3"0"81"0,1-1-81 0,2 1 81 16,-4-5-81-16,4 5 80 0,0 0-80 0,0 0 80 0,0 0-80 15,0 0 99-15,0 0-99 0,0 0 99 16,0 0-99-16,0 0 86 0,4 3-86 0,-4-3 86 15,2 2-86-15,-2-2 93 0,0 0-93 0,0 0 93 0,0 0-93 0,0 0 79 16,0 3-79-16,0-3 80 0,0 0-80 0,0 0 64 16,0 0-64-16,0 0 65 0,0 0-65 15,0 0 54-15,3 2-54 0,1-2 54 0,4 0-54 0,-2 0 33 16,2 2-33-16,4-1 33 0,4-1-33 0,-4 2 39 16,6 1-39-16,-1-1 39 15,4 0-39-15,-21-2 24 0,0 0-24 0,30 3 25 0,5 2-25 16,-35-5 17-16,0 0-17 0,34 6 17 0,5-1-17 0,-8 2 46 0,-1 1-46 15,-4-3 47-15,-4-3-47 0,-6 3 14 0,-4 0-14 16,2-1 15-16,2-3-15 0,-6 3-5 0,-1 1 5 16,-2-2-5-16,-2-1 5 0,-1 2-139 0,-1-3 139 15,3-1-139-15,2-1 139 0,-8 1-182 0,0 0 182 16,7-6-182-16,7-2 182 0,7-6-1212 0</inkml:trace>
  <inkml:trace contextRef="#ctx0" brushRef="#br0" timeOffset="-119160.037">16411 17311 1199 0,'0'0'0'0,"0"0"109"15,0 0-109-15,0 0 109 0,7 4-109 0,-7-4 61 16,0 0-61-16,3 0 61 0,1 0-61 0,-4 0 17 15,0 0-17-15,0 0 17 0,1 0-17 0,-1 0 1 16,0 0-1-16,2 3 2 0,3 2-2 0,-5-5-6 0,0 0 6 16,7 22-5-16,7 13 5 0,-14-35 1 0,0 0-1 15,18 49 1-15,6 16-1 0,-3 1 9 0,0 6-9 0,2-9 9 16,-3-3-9-16,-20-60 39 0,0 0-39 0,27 84 40 16,2 13-40-1,-8-18 42-15,-3-10-42 0,-6-33 43 0,-9-24-43 16,4 5 34-16,4-7-34 0,-10-5 35 0,-1-6-35 0,4 2 15 0,-1 3-15 0,1-4 16 15,1 0-16-15,-5 0 7 0,0 0-7 0,5-19 7 16,2-14-7-16,-7 33 4 0,0 0-4 16,2-48 4-16,-4-15-4 0,2 1 2 0,-3-3-2 0,-2 7 2 15,-2 1-2-15,7 57 4 0,0 0-4 0,-11-80 5 16,-1-14-5-16,0 17 12 0,0 5-12 0,6 27 12 16,6 19-12-16,-3 1 33 0,6 6-33 0,-3 2 34 15,4 3-34-15,1 0 17 0,-3 1-17 16,1 2 17-16,1 5-17 15,-4 6 42-15,0 0-42 0,5-11 42 0,2 1-42 0,-7 10 13 0,0 0-13 0,9-10 14 0,-4-1-14 16,-5 11 32-16,0 0-32 0,5-6 32 0,2 0-32 16,-7 6 1-16,0 0-1 0,2-3 2 0,0 0-2 15,-2 3-11-15,0 0 11 0,0-4-11 0,0 2 11 0,0 2-119 16,0 0 119-16,-21-8-119 0,-18-6 119 0,39 14-89 16,0 0 89-16,-35-15-88 0,-5-6 88 0,-33-15-1231 15</inkml:trace>
  <inkml:trace contextRef="#ctx0" brushRef="#br0" timeOffset="-118398.17">16878 17599 281 0,'0'0'0'15,"0"0"8"-15,0 0-8 0,0 0 8 0,-2-3-8 0,2 3 49 16,0 0-49-16,0 0 49 0,2-4-49 0,-2 4 57 15,0 0-57-15,0 0 58 0,5 0-58 0,-5 0 80 16,0 0-80-16,0 0 81 0,2 2-81 0,-2-2 84 16,0 0-84-16,1 3 84 0,1 4-84 0,-2-7 82 0,0 0-82 0,4 14 82 15,4 6-82-15,-8-20 82 0,0 0-82 0,5 28 82 16,4 6-82-16,-9-34 63 0,0 0-63 16,7 36 64-16,-3 3-64 0,-4-39 70 0,0 0-70 0,5 35 71 15,-2-4-71-15,-3-31 48 0,0 0-48 0,2 25 49 16,0-6-49-16,-2-19 33 0,0 0-33 0,2 15 33 15,1-3-33-15,-3-12-4 16,0 0 4-16,4 9-4 0,1-2 4 0,-5-7-11 0,0 0 11 0,3 2-11 16,2-6 11-16,-5 4-2 0,0 0 2 0,0-8-1 15,2-6 1-15,-2 14 13 0,0 0-13 0,-2-17 14 16,-1-4-14-16,3 21 52 0,0 0-52 0,-4-22 53 16,3-2-53-16,1 24 35 0,0 0-35 0,-5-21 35 15,3 3-35-15,2 18 35 0,0 0-35 0,2-18 35 16,3 1-35-16,-5 17 23 0,0 0-23 0,5-17 24 0,5 2-24 15,-10 15 17 1,0 0-17-16,14-14 17 0,-1 2-17 0,-13 12 41 0,0 0-41 0,12-10 41 0,-2 3-41 16,-10 7 0-16,0 0 0 0,12-5 1 0,1 1-1 0,-13 4 4 15,0 0-4-15,12-1 5 0,-2 1-5 0,-10 0-17 16,0 0 17-16,9 0-17 0,0 0 17 0,-9 0-137 16,0 0 137-16,10-5-136 0,2-4 136 15,-12 9-194-15,0 0 194 0,9-27-193 0,-2-13 193 0,9-27-879 16</inkml:trace>
  <inkml:trace contextRef="#ctx0" brushRef="#br0" timeOffset="-117986.356">17125 17210 1244 0,'0'0'0'0,"0"0"91"0,0 0-91 0,3-3 92 16,3-2-92-16,-6 5 59 0,0 0-59 0,5-4 59 16,2-1-59-16,-7 5 44 0,0 0-44 0,3-3 45 15,3-1-45-15,-6 4 12 0,0 0-12 0,5-2 13 16,2 2-13-16,-7 0 18 0,0 0-18 0,8 4 18 16,5 1-18-16,4 0 17 0,1 2-17 0,-10-2 17 15,1 0-17-15,-9-5 1 0,0 0-1 0,9 5 2 16,3 2-2-16,-12-7 1 0,0 0-1 0,5 7 1 0,2 0-1 15,-7-7 1-15,0 0-1 0,2 7 1 0,1 1-1 16,-3-8 0-16,0 0 0 0,0 14 0 0,-1 5 0 0,-3 0 0 16,1 1 0-16,1-6 0 0,2-5 0 15,0-1 0-15,2 1 0 0,1-1 0 0,-3-1 0 16,0-7-3-16,0 0 3 0,9 10-2 0,-1 2 2 16,-8-12-20-16,0 0 20 0,14 11-19 0,11-3 19 0,-25-8-33 15,0 0 33-15,24 4-32 0,11-4 32 0,-5-2-58 16,-1-3 58-16,-6 1-58 0,-2-1 58 0,-2 0-122 15,0-2 122-15,-3-1-121 0,-7-4 121 16,-9 12-189-16,0 0 189 0,8-12-188 0,1-4 188 16,8-11-562-16</inkml:trace>
  <inkml:trace contextRef="#ctx0" brushRef="#br0" timeOffset="-117679.058">17428 17774 1110 0,'2'-5'0'0,"-2"5"138"0,0 0-138 0,5-4 139 15,2-1-139-15,2 5 102 0,3 2-102 0,-5-2 102 16,0 0-102-16,2 0 51 0,3 1-51 0,-4 1 51 15,-2 0-51-15,2 1 16 0,3 2-16 0,-2-1 17 0,1-2-17 16,2 3-14-16,2 0 14 0,-3-2-13 16,-3-1 13-16,5 0-118 0,0-1 118 0,0-2-118 0,4-4 118 15,-17 5-116-15,0 0 116 0,21-14-116 0,5-7 116 0,21-13-835 16</inkml:trace>
  <inkml:trace contextRef="#ctx0" brushRef="#br0" timeOffset="-117362.303">17862 17695 953 0,'0'0'0'0,"0"0"172"0,0 0-172 16,-4-4 172-16,1-2-172 0,3 6 135 0,0 0-135 16,-5-4 135-16,3 1-135 0,2 3 110 0,0 0-110 0,0 0 111 15,0 0-111-15,0 0 93 0,0 0-93 16,0 0 93-16,0 0-93 0,0 0 65 0,0 0-65 0,0 0 66 15,0 0-66-15,0 0 50 0,0 0-50 0,7 1 50 16,0 3-50-16,7-1 8 0,7 2-8 0,0 4 9 16,7 1-9-16,-1 4-5 0,5 1 5 0,-4-3-5 15,-6 0 5-15,3 4-26 0,-1 3 26 0,2-2-26 16,-3 2 26-16,-23-19-8 0,0 0 8 0,29 20-8 16,5 4 8-16,-34-24-48 0,0 0 48 0,29 22-47 15,1-1 47-15,-30-21-88 0,0 0 88 0,24 15-87 16,-5-3 87-16,-19-12-151 0,0 0 151 0,16 6-151 15,-4-8 151-15,-12 2-198 0,0 0 198 0,5-16-198 16,-5-11 198-16,2-16-773 0</inkml:trace>
  <inkml:trace contextRef="#ctx0" brushRef="#br0" timeOffset="-117140.669">18224 17371 1076 0,'0'7'0'0,"0"-7"185"15,0 0-185-15,-3 19 186 0,-2 10-186 0,5-29 104 16,0 0-104-16,-14 29 105 0,-7 2-105 0,21-31 56 16,0 0-56-16,-23 38 56 0,-3 4-56 0,3 1-2 15,-1 2 2-15,6-11-1 0,5-8 1 0,13-26-28 16,0 0 28-16,-18 43-28 0,2 6 28 0,16-49-59 16,0 0 59-16,-17 41-59 0,5-3 59 0,12-38-156 0,0 0 156 15,-12 29-155-15,3-8 155 0,9-21-162 0,0 0 162 0,-5 0-162 16,1-19 162-16,-5 0-617 0</inkml:trace>
  <inkml:trace contextRef="#ctx0" brushRef="#br0" timeOffset="-116751.621">18055 17297 1054 0,'0'0'0'0,"4"-1"59"0,1-4-59 0,4-1 60 0,6 1-60 16,-2-2 43-16,-1 1-43 0,-2 0 43 0,1 3-43 15,-11 3 12-15,0 0-12 0,14-2 12 0,1 2-12 16,-15 0 25-16,0 0-25 0,16 2 26 0,0 3-26 16,-16-5 40-16,0 0-40 0,17 10 41 0,2 6-41 0,-19-16 33 15,0 0-33-15,16 15 34 0,-2 2-34 0,-14-17 25 16,0 0-25-16,9 21 26 0,-2 1-26 0,-7-22 16 15,0 0-16-15,6 23 17 0,-4-1-17 0,-2-22 10 16,0 0-10-16,4 20 11 0,-3 1-11 16,-1-21 26-16,0 0-26 0,2 17 26 0,2-3-26 15,-4-14-1-15,0 0 1 0,3 13 0 0,6-2 0 0,-9-11-36 16,0 0 36-16,14 8-35 0,1-1 35 0,-15-7-28 0,0 0 28 16,20 5-28-16,1-1 28 15,-21-4-74-15,0 0 74 0,19 1-74 0,-2-2 74 0,-17 1-131 16,0 0 131-16,14-9-131 0,-2-5 131 0,-12 14-135 0,0 0 135 0,-3-20-135 15,-11-6 135-15,-4-20-530 0</inkml:trace>
  <inkml:trace contextRef="#ctx0" brushRef="#br0" timeOffset="-116056.046">16853 16912 1222 0,'0'0'0'0,"0"0"122"0,0 0-122 0,0 3 123 0,2 4-123 16,-2-7 87-16,0 0-87 0,2 4 87 0,-2-3-87 0,0-1 59 15,0 0-59-15,0 0 59 0,0 0-59 0,0 0 13 16,0 0-13-16,0 0 14 0,0 0-14 0,0 0 36 16,0 0-36-16,0 0 37 0,0 0-37 0,0 0 42 15,0 0-42-15,0 0 42 0,0 0-42 0,0 0 4 0,0 0-4 0,0 0 4 16,-4 4-4-16,4-4 6 0,0 0-6 15,0 0 6-15,0 0-6 0,0 0-5 0,0 0 5 16,0 0-4-16,2 3 4 0,-2-3-5 0,0 0 5 0,9 2-5 16,3 1 5-16,-12-3-24 0,0 0 24 0,28 6-23 15,10 0 23-15,2 0-21 0,7-3 21 0,-7 2-21 16,0-1 21-16,-40-4 0 0,0 0 0 16,58 1 0-16,11 1 0 0,-1 0 0 15,7-2 0-15,-12 1 1 0,-2 1-1 0,-61-2 4 0,0 0-4 0,91 0 4 16,17-2-4-16,-18-1 55 0,-3-2-55 0,-17 3 55 15,-11 2-55-15,-15-3 38 0,-13-1-38 0,4 1 39 16,-5-1-39-16,-30 4 28 0,0 0-28 0,38-3 28 16,7-2-28-16,-45 5 40 0,0 0-40 0,44-2 41 0,-6 0-41 15,-8-1 49-15,-6 0-49 0,-5 3 50 16,-7 0-50-16,1-2 36 0,-8 0-36 0,0 4 36 0,-3 1-36 0,0 2 1 16,-2 1-1-1,0-3 2-15,1-1-2 0,1 1 3 0,2-1-3 0,-4-2 4 0,0 3-4 0,0-3 0 16,1 4 0-16,-1-4 0 0,2 5 0 0,-2-5-1 15,0 0 1-15,2 5-1 0,1 0 1 0,-3-5-10 16,0 0 10-16,4 5-9 0,1 2 9 16,-5-7-56-16,0 0 56 0,2 5-56 0,-1 0 56 0,-1-5-152 15,0 0 152-15,2 4-152 0,-2-1 152 0,0-3-93 16,0 0 93-16,2 7-1258 0,-4-14 1258 0</inkml:trace>
  <inkml:trace contextRef="#ctx0" brushRef="#br0" timeOffset="-74671.816">7212 9739 572 0,'0'0'0'0,"7"-2"0"16,4-1 0-16,-8-2 64 0,-3 3-64 0,0 2 64 15,0-5-64-15,-5 5 82 0,-2-3-82 0,5 3 83 16,-1-4-83-16,-2 4 107 0,5 0-107 0,0 0 107 15,-4-2-107-15,4 2 86 0,-7-3-86 0,7 3 86 16,-2-3-86-16,2 3 72 0,0 0-72 0,0 0 72 16,0-4-72-16,0 4 69 0,0-3-69 0,0-1 69 15,0 3-69-15,0 1 59 0,0 0-59 0,4-7 60 16,1 2-60-16,-5 5 63 0,0 0-63 0,9-7 63 0,5 2-63 16,-14 5 35-16,0 0-35 0,29 5 35 15,13 7-35-15,-42-12 41 0,0 0-41 0,51 24 41 16,11 10-41-16,-62-34 50 0,0 0-50 0,65 43 51 0,3 12-51 15,-68-55 19-15,0 0-19 0,80 63 20 0,11 9-20 16,-91-72 3-16,0 0-3 0,74 55 3 0,-4-7-3 16,-21-14-35-16,-14-17 35 0,-14-7-34 0,-18-8 34 0,2 0-128 15,-5-2 128-15,0 0-127 0,0 0 127 0,0 0-183 16,0 0 183-16,-8-16-183 0,-10-9 183 16,18 25-137-16,0 0 137 0,-21-36-136 0,-8-12 136 15,-22-36-741-15</inkml:trace>
  <inkml:trace contextRef="#ctx0" brushRef="#br0" timeOffset="-74479.33">7677 9522 359 0,'0'0'0'0,"6"12"0"16,2 10 0-16,-8-22 75 0,0 0-75 0,4 10 75 15,-4-6-75-15,0-4 130 0,0 0-130 0,0 6 131 16,-7 3-131-16,2 6 133 0,-1 3-133 0,-4 4 133 16,0 0-133-16,-6 11 127 0,2 6-127 0,-3 0 128 15,-4 8-128-15,21-47 68 0,0 0-68 0,-28 54 68 16,-4 8-68-16,32-62-19 0,0 0 19 0,-29 62-18 15,-1 5 18-15,30-67-91 0,0 0 91 0,-24 46-90 16,10-7 90-16,-24 49-825 0</inkml:trace>
  <inkml:trace contextRef="#ctx0" brushRef="#br0" timeOffset="-73787.679">3247 5724 135 0,'0'0'0'0,"18"-16"0"16,11-8 0-16,18-12-42 0</inkml:trace>
  <inkml:trace contextRef="#ctx0" brushRef="#br0" timeOffset="-72144.214">3413 5648 102 0,'0'0'0'0,"0"-3"0"15,-4-4 0-15,4 7 18 0,0 0-18 0,0-4 19 0,0 3-19 16,0 1 1-16,0 0-1 0,0 0 2 0,0 0-2 0,0 0 12 15,0 0-12-15,0 0 12 0,0 0-12 16,0 0 61-16,0 0-61 0,0 0 61 0,0 0-61 0,0 0 57 16,0 0-57-16,0 0 57 0,0 0-57 15,0 0 51-15,0 0-51 0,0 0 51 0,0-7-51 0,0 7 51 16,0 0-51-16,-3-4 51 0,1-1-51 0,2 5 43 16,0 0-43-16,0-3 43 0,-3-2-43 15,3 5 41-15,0 0-41 0,-6-7 42 0,6 2-42 0,0 5 10 16,0 0-10-16,-3-4 10 0,-1 1-10 0,4 3-2 15,0 0 2-15,4-9-1 0,1-3 1 16,-5 12-92-16,0 0 92 0,16-18-92 0,1-6 92 0,-17 24-94 16,0 0 94-16,18-24-93 0,3 1 93 0,-21 23-69 0,0 0 69 15,12-17-68-15,-4 5 68 0,-8 12-2 0,0 0 2 16,9-7-2-16,-5-1 2 0,-4 8 13 0,0 0-13 16,5-4 13-16,-2 4-13 0,-3 0 36 0,0 0-36 15,0 0 37-15,0 4-37 0,0-4 24 0,0 0-24 0,0 1 25 16,0 6-25-16,0-7 10 0,0 0-10 0,2 7 10 15,2 5-10-15,-4-12 28 0,0 0-28 0,3 12 28 16,2-3-28-16,-5-9 18 0,0 0-18 0,7 5 19 16,-2 2-19-16,-5-7 40 0,0 0-40 0,4 7 41 15,-2-6-41-15,-2-1 48 0,0 0-48 0,3 4 49 16,-3-1-49-16,0-3 64 0,0 0-64 0,0 4 64 16,0-4-64-16,0 0 63 0,0 0-63 0,0 0 64 0,0 3-64 15,0-3 53-15,0 0-53 0,0 0 53 16,0 0-53-16,0 0 25 0,0 0-25 0,0 0 26 0,0 0-26 15,0 0 11-15,0 0-11 0,0 0 11 0,0 0-11 16,0 0 1-16,0 0-1 0,0 0 2 0,4 5-2 0,-4-5 1 16,0 0-1-16,5 0 2 0,2 0-2 15,-7 0-2-15,0 0 2 0,5 0-1 0,-1 0 1 16,-4 0 0-16,0 0 0 0,5 0 0 0,-2-3 0 16,-3 3 2-16,0 0-2 0,0 0 2 0,2 0-2 0,-2 0 12 15,0 0-12-15,0 0 13 0,4 7-13 0,-4-7 1 16,0 0-1-16,0 1 2 0,0 1-2 0,0-2 4 15,0 0-4-15,0 5 5 0,0-5-5 0,0 0 2 16,0 0-2-16,0 4 2 0,0-1-2 0,0-3 1 0,0 0-1 16,0 2 2-16,0-1-2 0,0-1 4 0,0 0-4 15,0 6 4-15,0-3-4 0,0-3 20 0,0 0-20 16,0 2 20-16,0-1-20 0,0-1 54 0,0 0-54 0,0 6 55 16,0-6-55-16,0 0 57 0,0 0-57 0,0 3 57 15,0 0-57-15,0-3 40 0,0 0-40 0,0 0 40 16,0 2-40-16,0-2 48 0,0 0-48 0,0 0 48 15,0 0-48-15,0 0 28 0,0 0-28 0,0 0 28 16,0 0-28-16,0 0 17 0,0 0-17 0,0 0 17 16,0 0-17-16,0 0 29 0,0 0-29 0,0 0 29 15,0 0-29-15,0 0 5 0,0 0-5 0,0 0 6 16,3 4-6-16,-3-4 17 0,0 0-17 0,0 0 17 16,3 6-17-16,-3-6 15 0,0 0-15 0,0 2 15 15,2 2-15-15,-2-4 15 0,0 0-15 0,4 3 16 16,-4 0-16-16,0-3 9 0,0 0-9 0,0 2 10 0,0 2-10 15,0-4 9-15,0 0-9 0,0 6 10 0,3 6-10 16,-3 0 8-16,2 0-8 0,1 0 8 0,-3-3-8 0,0 1 8 16,4 2-8-16,-2 4 8 0,1-4-8 15,1 3 8-15,-4 2-8 0,3-1 8 0,-3-1-8 0,0-15 8 16,0 0-8-16,0 24 8 0,2 10-8 16,-2-34 15-16,0 0-15 0,0 36 15 0,3 4-15 0,-3-40 14 15,0 0-14-15,0 39 15 0,4-5-15 0,-4-34 15 16,0 0-15-16,5 41 16 0,-1 2-16 15,-3-3 9-15,3-6-9 0,-4-7 10 0,0-3-10 16,0-24 16-16,0 0-16 0,0 36 17 0,3 7-17 0,-3-43 14 16,0 0-14-16,0 41 15 0,5 2-15 0,-5-43 15 15,0 0-15-15,4 46 16 0,-1-1-16 0,3-6 4 0,-1-5-4 16,-2-10 5-16,-3-8-5 0,0-16 13 0,0 0-13 16,4 31 14-16,-4 6-14 0,0-37 3 0,0 0-3 15,0 45 4-15,0 5-4 0,0-50 12 0,0 0-12 0,0 53 13 16,-4 7-13-16,4-9 15 0,-3-3-15 0,1-17 15 15,-1-12-15-15,-1 0 15 0,2-2-15 0,-5 15 15 16,2 11-15-16,5-43 9 0,0 0-9 0,-7 43 10 16,-1 5-10-16,8-48 16 0,0 0-16 0,-6 46 17 15,-2 0-17-15,8-46 8 0,0 0-8 0,-7 40 8 16,1-4-8-16,1-5 1 0,2-6-1 0,3-6 1 16,-4-3-1-16,2-1 8 0,2-3-8 0,0 9 9 15,0 1-9-15,0 2 3 0,0 3-3 0,0-8 3 16,0-7-3-16,0-12 5 0,0 0-5 0,0 33 6 0,0 9-6 15,0-42 7-15,0 0-7 0,0 42 8 0,2 4-8 16,2-3 7-16,-4-4-7 0,3-12 8 0,-1-9-8 16,1 0 3-16,1 1-3 0,1 2 4 0,-1 1-4 0,1 2 0 15,-2 0 0-15,1-9 1 0,-2-3-1 16,-2-12 0-16,0 0 0 0,7 24 0 0,-2 0 0 0,-5-24 1 16,0 0-1-16,3 31 2 0,-1 5-2 0,-2-36 1 15,0 0-1-15,3 34 1 0,-3 4-1 16,4-4 3-16,-4 1-3 0,0-11 4 0,3-11-4 0,-3 5 2 15,2-1-2-15,2 7 3 0,-4 6-3 0,0-30 5 16,0 0-5-16,0 33 5 0,3 6-5 0,-3-39 3 16,0 0-3-16,5 42 3 0,4 2-3 0,-9-44 1 0,0 0-1 15,4 39 2-15,4 1-2 0,-8-40 4 0,0 0-4 0,4 32 5 16,-2-1-5-16,-2-31 0 0,0 0 0 16,3 31 1-16,2-3-1 0,-5-28 1 0,0 0-1 0,4 23 2 15,1-4-2-15,-5-19 10 16,0 0-10-16,3 17 10 0,1-3-10 0,-4-14 3 0,0 0-3 0,0 12 4 15,0-2-4-15,0-10 13 0,0 0-13 0,0 11 13 16,0 1-13-16,0-12 1 0,0 0-1 0,0 12 1 16,3 5-1-16,-3-17 3 0,0 0-3 0,0 19 4 15,2 0-4-15,-2-19 0 0,0 0 0 0,4 29 0 16,-4 8 0-16,0-37 1 0,0 0-1 0,0 28 2 16,0-1-2-16,0-27-72 0,0 0 72 0,0 19-72 15,-4-2 72-15,4-17-229 0,0 0 229 0,-9 0-229 16,-8-12 229-16,-13 0-1376 0</inkml:trace>
  <inkml:trace contextRef="#ctx0" brushRef="#br0" timeOffset="-71139.667">2526 10219 785 0,'0'0'0'0,"17"-9"0"16,17-6 0-16,-34 15 64 0,0 0-64 15,0 0 65-15,-16 3-65 0,16-3 20 0,0 0-20 0,-9 5 20 16,-5 2-20-16,14-7 5 0,0 0-5 0,-12 4 5 16,5-1-5-16,7-3 10 0,0 0-10 0,-5 5 11 15,0-5-11-15,5 0 75 0,0 0-75 0,-4 0 76 16,4 0-76-16,0 0 83 0,0 0-83 0,0 0 84 15,0 0-84-15,0 0 81 0,0 0-81 0,0 0 81 16,0 0-81-16,0 0 60 0,0 0-60 0,0 0 60 0,0 0-60 16,0 0 53-16,0 0-53 0,0 0 54 0,0 0-54 0,0 0 33 15,0 0-33-15,0 0 33 0,0 0-33 0,0 0 23 16,0 0-23-16,0 0 24 0,0 0-24 0,0 0 17 16,0 0-17-16,0 0 17 0,0 0-17 0,0 0 27 15,0 0-27-15,9 0 27 0,0-3-27 0,6-1 20 16,3 1-20-16,-4 1 20 0,3-1-20 0,2-1 17 15,2-1-17 1,-7 2 17-16,-2-2-17 0,2 1 18 0,2 4-18 0,-2-3 18 0,-2-1-18 0,-12 4 3 16,0 0-3-16,21-1 4 0,9-1-4 0,-30 2 3 15,0 0-3-15,34 0 3 0,3 2-3 0,-37-2-1 16,0 0 1-16,35 5 0 0,-2-2 0 0,-7-1-67 16,0 1 67-16,-8 1-67 0,-6-1 67 0,0-3-161 15,0 2 161-15,-7-2-160 0,-1 0 160 0,-4 0-220 0,0 0 220 16,2-5-220-16,1-7 220 0,1-9-725 15</inkml:trace>
  <inkml:trace contextRef="#ctx0" brushRef="#br0" timeOffset="-49208.517">4367 5808 964 0,'0'0'0'0,"-8"-14"0"16,-4-8 0-16,12 22-241 0,0 0 241 0,-18-36-422 16,36 72 422-16</inkml:trace>
  <inkml:trace contextRef="#ctx0" brushRef="#br0" timeOffset="-42380.347">3549 9631 203 0,'0'0'0'0,"5"-3"0"16,4-9 0-16,-9 12 18 0,0 0-18 0,7-4 18 16,-6-2-18-16,-1 6 16 0,0 0-16 0,4-2 17 15,-4-2-17-15,0 4 0 0,0 0 0 0,0 0 0 16,0 0 0-16,0 0 0 0,0 0 0 0,0 0 0 16,0 0 0-16,0 0 0 0,0 0 0 0,0 0 0 15,0 0 0-15,0 0 23 0,0 0-23 0,0 0 24 16,0 0-24-16,0 0 49 0,0 0-49 0,0 0 50 15,-4 4-50-15,4-4 40 0,0 0-40 0,0 0 41 0,-1 0-41 16,1 0 41-16,0 0-41 0,0 0 42 0,-4 3-42 16,4-3 18-16,0 0-18 0,0 0 18 0,0 0-18 15,0 0 12-15,0 0-12 0,0 0 13 0,-3 5-13 0,3-5 26 16,0 0-26-16,0 0 26 0,-2 4-26 0,2-4 19 16,0 0-19-16,0 0 20 0,0 2-20 0,0-2 45 15,0 0-45-15,0 0 46 0,0 0-46 0,0 0 33 16,0 0-33-16,0 0 33 0,0 0-33 0,0 0 33 15,0 0-33-15,0 0 34 0,0 0-34 0,0 0 32 16,0 0-32-16,0 0 33 0,0 0-33 0,0 0 22 16,0 0-22-16,0 0 22 0,0 0-22 0,0 0 28 15,0 0-28-15,0 0 28 0,0 0-28 0,0 0 7 0,0 0-7 16,0 0 7-16,0 0-7 0,0 0 18 16,0 0-18-16,0 0 18 0,2 3-18 0,-2-3 14 0,0 0-14 15,0 0 15-15,7 2-15 0,-7-2 25 0,0 0-25 0,1 1 26 16,6 3-26-16,-5-1 37 0,5 6-37 0,-4-4 37 15,-1 2-37-15,2 3 31 0,-4 4-31 0,3-1 31 16,-1 1-31-16,1 7 44 0,1 4-44 0,1-1 44 16,-5 6-44-16,0-30 35 0,0 0-35 0,4 32 35 15,-1 2-35-15,-3-34 15 0,0 0-15 0,2 31 15 16,-2-3-15-16,0-28 43 0,0 0-43 0,3 24 43 16,1-6-43-16,-4-18 37 0,0 0-37 0,2 18 38 15,1-5-38-15,-3-13 38 0,0 0-38 0,4 9 39 16,-4-4-39-16,0-5 51 0,0 0-51 0,1 5 52 15,-1-3-52-15,0-2 53 0,0 0-53 0,0-5 54 16,0-6-54-16,0 11 44 0,0 0-44 0,-5-18 44 16,0-8-44-16,-4 4 37 0,-3-2-37 0,3 3 37 15,0 6-37-15,3-1 24 0,-3-1-24 0,0 2 25 16,0-1-25-16,6 3 17 0,-2-1-17 0,1 0 17 16,-1 0-17-16,1 2 18 0,-1 2-18 0,2 0 19 0,-1 0-19 0,3 1 8 15,-3-5-8-15,1 4 9 16,3-2-9-16,0 12 1 0,0 0-1 0,3-14 1 0,2 1-1 0,-5 13 1 15,0 0-1-15,7-16 1 0,2 1-1 0,-9 15 0 16,0 0 0-16,9-16 1 0,-1 1-1 16,-8 15 0-16,0 0 0 0,9-9 0 0,0 3 0 0,-9 6-7 15,0 0 7-15,12-6-6 0,5 6 6 0,-17 0-9 16,0 0 9-16,18 2-9 0,6 8 9 0,-24-10-9 16,0 0 9-16,26 12-9 0,1 0 9 0,-27-12-15 0,0 0 15 15,33 16-15-15,8-4 15 0,-41-12-78 0,0 0 78 16,40 3-77-16,6-1 77 0,-46-2-213 0,0 0 213 0,29-21-212 15,-2-15 212-15,32-24-1140 0</inkml:trace>
  <inkml:trace contextRef="#ctx0" brushRef="#br0" timeOffset="-41658.975">5514 9074 673 0,'0'0'0'0,"0"0"0"0,0-5 0 0,0 5-3 0,0 0 3 16,0 0-2-16,5-5 2 0,-5 5-126 16,0 0 126-16,7-3-125 0,2-1 125 0,3-4-222 0</inkml:trace>
  <inkml:trace contextRef="#ctx0" brushRef="#br0" timeOffset="-41454.414">5604 9021 91 0,'0'0'0'0,"-5"0"0"0,-4 0 0 0,9 0 107 0,0 0-107 16,-3 0 108-16,3 0-108 0,0 0 118 0,0 0-118 0,0 0 119 16,0 0-119-16,0 0 126 0,0 0-126 0,0 0 126 15,0 0-126-15,0 0 79 0,0 0-79 0,0 0 80 16,0 0-80-16,0 0 39 0,0 0-39 0,0 0 39 16,0 0-39-16,0 0-6 0,0 0 6 0,0 0-5 15,-2-7 5-15,2 7-38 0,0 0 38 0,0-5-37 16,0 2 37-16,0 3-13 0,0 0 13 0,-3-7-13 15,3 2 13-15,0 5-1 0,0 0 1 0,0-3 0 16,0-4 0-16,0 7-50 0,0 0 50 0,-4-5-50 0,-4-2 50 16,8 7-99-16,0 0 99 0,-9-12-443 0,18 24 443 15</inkml:trace>
  <inkml:trace contextRef="#ctx0" brushRef="#br0" timeOffset="-40330.327">5354 5893 214 0,'0'0'0'0,"0"0"0"16,0 0 0-16,0 0 64 0,0 0-64 0,0 0 65 0,0 0-65 15,0 0 54-15,0 0-54 0,0 0 54 0,0 0-54 0,0 0 53 16,0 0-53-16,0 0 53 0,0 0-53 0,0 0 43 16,0 0-43-16,0 0 44 0,-2-19-44 0,2 19 35 15,0 0-35-15,-4-12 36 0,4 0-36 0,0 12 24 16,0 0-24-16,0-8 25 0,0-1-25 0,0 9 27 16,0 0-27-16,-3-7 27 0,3 2-27 0,0 5 22 0,0 0-22 15,0-3 22-15,0 3-22 0,0 0 25 0,0 0-25 16,0 0 26-16,0-4-26 0,0 4 33 0,0 0-33 15,0 0 33-15,0 0-33 0,0 0 12 0,0 0-12 0,0 0 12 16,0 0-12-16,0 0 36 0,0 0-36 16,0 0 37-16,0 0-37 0,0 0 29 0,0 0-29 15,0 0 29-15,0 0-29 0,0 0 32 0,0 0-32 16,0 0 33-16,0 0-33 0,0 0 7 0,0 0-7 16,0 0 8-16,0 0-8 0,0 0 2 0,0 0-2 0,0 0 2 15,0 0-2-15,0 0-3 0,0 0 3 0,0 0-2 16,0 0 2-16,0 0-24 0,0 0 24 0,0 4-23 15,0-2 23-15,0-2-15 0,0 0 15 0,0 6-14 16,0 1 14-16,0-7-5 0,0 0 5 0,3 9-5 16,-3 6 5-16,0-15-4 0,0 0 4 0,4 17-3 15,-4 6 3-15,0-23-2 0,0 0 2 0,0 29-2 0,0 5 2 16,0-34-5-16,0 0 5 0,5 36-4 16,-2 7 4-16,-3-43-2 0,0 0 2 0,6 48-2 0,-1 7 2 0,-5-55-2 15,0 0 2-15,3 63-1 16,1 11 1-16,-4-74 0 0,0 0 0 0,0 94 0 0,0 15 0 15,0-109 0-15,0 0 0 0,0 105 0 0,-4 1 0 16,4-106 0-16,0 0 0 0,0 101 0 0,0-1 0 0,0-100 1 16,0 0-1-16,4 104 2 0,1-1-2 15,-5-103 5-15,0 0-5 0,7 103 5 0,-2-4-5 0,-5-99 3 16,0 0-3-16,9 101 3 0,3-3-3 16,-12-98 5-16,0 0-5 0,12 104 6 0,2 6-6 0,-14-110 7 0,0 0-7 15,9 104 7-15,3-1-7 0,-12-103 7 16,0 0-7-16,4 108 8 0,1 2-8 0,-5-110 8 15,0 0-8-15,0 99 8 0,3-6-8 0,-3-93 15 16,0 0-15-16,0 94 15 0,0-3-15 0,0-91 33 16,0 0-33-16,-3 90 33 0,3 1-33 0,-4-20 26 0,4-15-26 0,-1-10 26 15,1-10-26-15,0-36 40 0,0 0-40 0,-4 53 40 16,4 7-40-16,0-60 44 0,0 0-44 0,-3 48 44 16,3-10-44-16,0-38 35 0,0 0-35 0,3 34 36 15,1-5-36-15,-4-29 15 0,0 0-15 0,5 26 16 16,-2-4-16-16,-3-22 32 0,0 0-32 0,6 17 32 15,-3-3-32-15,-3-14 0 0,0 0 0 0,4 12 0 16,-3 0 0-16,-1-12-64 0,0 0 64 0,-1 9-64 16,-8-1 64-16,9-8-143 0,0 0 143 0,-30 7-142 15,-15 0 142-15,-28 7-838 0</inkml:trace>
  <inkml:trace contextRef="#ctx0" brushRef="#br0" timeOffset="-30820.611">5449 9582 819 0,'0'0'0'0,"0"0"0"0,9-4 0 0,-9 4 56 0,0 0-56 16,2-2 57-16,1 2-57 0,-3 0 12 0,0 0-12 16,0 0 13-16,0 0-13 0,0 0 19 0,0 0-19 0,0 0 20 15,0 0-20-15,0 0 44 0,0 0-44 16,0 0 45-16,0 0-45 0,0 0 69 0,0 0-69 0,0 0 69 15,0 0-69-15,0 0 70 0,0 0-70 0,0 0 70 16,0 0-70-16,0 0 34 0,0 0-34 0,0 0 34 16,0 0-34-16,0 0 36 0,0 0-36 0,0 0 37 15,0 0-37-15,0 0 0 0,0 0 0 0,0 0 1 16,0 0-1-16,0 0 1 0,0 0-1 0,0 0 2 16,0 0-2-16,0 0-4 0,0 0 4 0,0 6-3 15,4 6 3-15,-4-12-9 0,0 0 9 0,8 29-8 16,1 12 8-16,-9-41-10 0,0 0 10 0,12 48-9 15,-3 8 9-15,-9-56-9 0,0 0 9 0,12 60-8 16,-1-2 8-16,-11-58-4 0,0 0 4 0,8 50-3 16,-1-7 3-16,-7-43 2 0,0 0-2 0,6 34 2 0,1-6-2 15,-7-28 32-15,0 0-32 0,5 18 32 0,-2-4-32 0,-3-14 57 16,0 0-57-16,2 9 58 0,5-6-58 16,-7-3 49-16,0 0-49 0,0-5 49 0,2-10-49 0,-2 15 38 15,0 0-38-15,-2-24 39 0,-1-7-39 0,3 31 52 16,0 0-52-16,-6-36 52 0,-2-4-52 0,8 40 53 15,0 0-53-15,-9-36 54 0,-2 2-54 16,11 34 43-16,0 0-43 0,-5-32 44 0,-4 4-44 0,9 28 53 16,0 0-53-16,-5-24 54 0,5 2-54 0,0 22 32 0,0 0-32 15,0-19 32-15,2 2-32 0,-2 17 15 16,0 0-15-16,9-15 16 0,3 3-16 0,-12 12 21 0,0 0-21 16,17-12 21-16,4 0-21 0,-21 12 0 15,0 0 0-15,25-7 1 0,-3 3-1 0,-1 3 1 16,0 1-1-16,-5 0 1 0,-6-2-1 0,2 2-2 0,-3-2 2 0,-2 2-1 15,2 0 1-15,-9 0-29 0,0 0 29 16,9 0-29-16,4-3 29 0,-13 3-92 0,0 0 92 0,13-4-92 16,-1-1 92-16,-12 5-174 0,0 0 174 0,21-12-1318 15,-42 24 1318-15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09:52.5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19T03:10:02.579"/>
    </inkml:context>
  </inkml:definitions>
  <inkml:trace contextRef="#ctx0" brushRef="#br0">885 2044 483 0,'0'0'0'0,"0"0"54"15,0 0-54-15,-5-16 54 16,-4-14-54-16,9 30 87 0,0 0-87 0,-5-21 88 0,-6 2-88 15,11 19 84-15,0 0-84 0,-5-14 84 0,0-1-84 0,5 15 82 16,0 0-82-16,-7-10 83 0,5 1-83 0,2 9 92 16,0 0-92-16,-3-5 92 0,-1 2-92 0,4 3 66 15,0 0-66-15,0 0 67 0,0-4-67 0,0 4 56 0,0 0-56 16,0 4 56-16,0 1-56 0,0-5 68 0,0 0-68 0,4 31 68 16,4 11-68-16,5 13 52 15,4 5-52-15,-5 7 52 0,2 0-52 0,-14-67 33 0,0 0-33 0,21 106 34 16,12 28-34-16,-33-134 34 0,0 0-34 0,32 126 35 15,6-1-35-15,-38-125 43 0,0 0-43 0,42 103 44 16,3-21-44-16,-5-25 45 0,-3-23-45 0,-11-15 45 16,-14-17-45-16,-12-2 58 0,0 0-58 0,21-9 59 15,-4-11-59-15,-17 20 44 0,0 0-44 0,14-38 45 16,2-15-45-16,-2-2 32 0,2-3-32 0,-11-9 32 16,-2-8-32-16,-3 75 38 0,0 0-38 0,-3-95 39 15,-1-11-39-15,3 15 14 0,1 9-14 0,-4 15 15 16,1 13-15-16,3 54 21 0,0 0-21 0,-2-45 21 0,4 11-21 15,-2 34-1-15,0 0 1 0,3-33-1 0,2 8 1 16,-5 25-26-16,0 0 26 0,11-21-25 16,-3 9 25-16,-8 12-77 15,0 0 77-15,14-9-76 0,7 3 76 0,-21 6-137 16,0 0 137-16,18-4-136 0,3 4 136 0,20-2-1421 0</inkml:trace>
  <inkml:trace contextRef="#ctx0" brushRef="#br0" timeOffset="507.362">2043 2304 875 0,'-1'-3'0'0,"1"3"74"0,0 0-74 16,-4-5 74-16,-1-2-74 0,5 7 65 0,0 0-65 0,-7-5 66 15,2-4-66-15,5 9 51 0,0 0-51 0,-12-10 52 16,-9-6-52-16,21 16 33 0,0 0-33 0,-26-13 34 16,-7-6-34-16,3 7 43 0,4 0-43 15,5 2 44-15,3 4-44 0,1 0 41 0,1 4-41 0,2-2 41 16,7 4-41-16,-6 0 10 0,-5 4-10 0,-6 1 11 16,-2 4-11-16,26-9 22 0,0 0-22 0,-39 22 22 15,-6 9-22-15,45-31 13 0,0 0-13 0,-40 44 14 16,-2 14-14-16,42-58 16 0,0 0-16 0,-35 83 17 0,7 19-17 15,28-102 39-15,0 0-39 0,-8 103 40 0,20 3-40 16,-12-106 12-16,0 0-12 0,29 84 12 0,24-13-12 16,-53-71 31-16,0 0-31 0,57 39 31 0,13-20-31 15,-70-19-1-15,0 0 1 0,68-12 0 0,7-28 0 0,-75 40 0 16,0 0 0-16,64-51 0 0,1-19 0 0,-65 70 6 16,0 0-6-16,54-67 7 0,-7 0-7 15,-47 67 33-15,0 0-33 0,29-72 33 0,-13-5-33 0,-16 77 5 16,0 0-5-16,5-67 5 15,-10 7-5-15,5 60 0 0,0 0 0 0,-12-51 0 0,-6 8 0 0,18 43-31 16,0 0 31-16,-12-31-31 0,0 16 31 16,12 15-115-16,0 0 115 0,-12-14-115 0,-6 4 115 0,18 10-135 0,0 0 135 15,-29-24-961-15,58 48 961 0</inkml:trace>
  <inkml:trace contextRef="#ctx0" brushRef="#br0" timeOffset="2062.949">2120 1662 460 0,'0'0'0'0,"0"0"52"0,0 0-52 0,0 0 52 16,0 0-52-16,0 0 57 0,0 0-57 0,0 0 58 16,0 0-58-16,0 0 66 0,0 0-66 0,0 0 66 15,0 0-66-15,0 0 42 0,12 20-42 0,-5 3 43 16,-1 9-43-16,-6-32 70 0,0 0-70 0,0 46 71 15,0 14-71-15,0 7 81 0,-4 9-81 0,4-6 81 0,4 0-81 16,-4-70 62-16,0 0-62 0,8 110 62 16,8 28-62-16,-6-31 49 0,6-13-49 0,-4-24 50 15,2-13-50-15,-14-57 44 0,0 0-44 0,26 49 44 16,11-8-44-16,-37-41 10 0,0 0-10 0,56 19 11 0,12-15-11 16,-6-15 3-16,3-9-3 0,-23-1 3 0,-13-6-3 0,-3 3-2 15,-5-7 2-15,0 4-2 0,0-1 2 0,-21 28 0 16,0 0 0-16,17-34 0 0,1-2 0 0,-18 36 15 15,0 0-15-15,12-36 16 0,2-3-16 0,-14 39 34 16,0 0-34-16,7-36 35 0,-2 1-35 16,-5 35 48-16,0 0-48 0,0-24 48 0,0 4-48 0,0 20 35 15,0 0-35-15,0-16 36 0,-3 4-36 0,3 12 45 16,0 0-45-16,-2-10 46 0,-1 8-46 0,3 2 28 0,0 0-28 16,-4-3 28-16,4 3-28 15,0 0 4-15,0 0-4 0,-3 12 5 0,3 12-5 0,0-24 1 0,0 0-1 0,3 34 2 16,4 6-2-16,-7-40-1 0,0 0 1 15,14 39-1-15,3 6 1 0,-17-45-11 0,0 0 11 0,21 34-11 16,9-7 11-16,-30-27-58 16,0 0 58-16,35 17-57 0,7-10 57 0,-9-10-74 0,1-6 74 15,-4-6-73-15,-6-4 73 0,-24 19-65 0,0 0 65 0,21-33-65 16,2-4 65-16,-23 37-24 0,0 0 24 0,16-40-23 16,-2-1 23-16,-6 7-1 0,-1 3 1 0,-1 7 0 15,-3 7 0-15,-3 2 15 0,0 3-15 16,0 0 15-16,-3 5-15 0,3 2 48 0,-6-2-48 0,3 2 48 15,3 1-48-15,-4 1 57 0,4-1-57 0,0 4 57 16,0 0-57-16,0 0 44 0,0 0-44 0,0 0 44 16,-5 0-44-16,5 4 32 0,-3-1-32 0,-1 13 32 0,2 8-32 15,2-24 23-15,0 0-23 0,-3 44 24 0,-2 21-24 16,1-5 9-16,-1 7-9 0,5-9 10 0,0-1-10 16,0-57-22-16,0 0 22 0,5 58-22 0,-1-1 22 0,-4-57-145 15,0 0 145-15,8 42-145 0,1-11 145 16,-9-31-169-16,0 0 169 0,18 4-168 0,2-20 168 15,-20 16-118-15,0 0 118 0,21-31-118 0,5-17 118 0,-26 48-88 16,0 0 88-16,21-51-88 0,-3-7 88 0,-18 58-63 16,0 0 63-16,12-58-62 0,-3-6 62 0,-9 64-27 15,0 0 27-15,3-55-27 0,-1 7 27 0,-2 48-5 16,0 0 5-16,3-39-5 0,-3 8 5 0,0 31 1 16,0 0-1-16,0-20 1 0,0 4-1 0,0 16 34 0,0 0-34 15,0-12 35-15,0 9-35 0,0 3 47 0,0 0-47 16,0 0 48-16,4 0-48 0,-4 0 58 0,0 0-58 15,9 12 59-15,5 10-59 0,-14-22 73 0,0 0-73 0,15 33 74 16,3 6-74-16,-18-39 88 0,0 0-88 0,17 46 88 16,-1 9-88-16,-16-55 82 0,0 0-82 0,10 53 82 15,-3 9-82-15,-7-62 76 16,0 0-76-16,5 51 76 0,2 1-76 0,-7-52 57 0,0 0-57 0,2 36 57 16,2-6-57-16,-4-30 52 0,0 0-52 0,0 19 52 15,3-10-52-15,-3-9-2 0,0 0 2 0,5-16-1 16,4-16 1-16,3-6-59 0,0-6 59 15,2 1-59-15,-5-5 59 0,-9 48-69 0,0 0 69 0,9-64-68 0,-2-9 68 16,-2 13-50-16,2-2 50 0,-2 14-49 16,-1 5 49-16,-4 43-35 0,0 0 35 0,1-39-35 15,6 3 35-15,-7 36-1 0,0 0 1 0,6-24-1 16,2 5 1-16,-8 19 0 0,0 0 0 0,12-5 1 0,1 10-1 16,-1 11 22-16,-2 8-22 0,3 0 23 0,2 0-23 0,-15-24 56 15,0 0-56-15,18 46 56 0,3 12-56 16,-21-58 52-16,0 0-52 0,20 63 53 0,0 8-53 0,-20-71 33 15,0 0-33-15,24 84 34 0,0 6-34 0,-24-90 26 16,0 0-26-16,20 74 26 0,-1-11-26 16,-19-63 25-16,0 0-25 0,8 40 26 0,1-25-26 0,-9-15 22 15,0 0-22-15,9 5 23 0,3-13-23 0,-12 8 0 16,0 0 0-16,17-28 0 0,4-14 0 0,-3 2-13 0,-1-4 13 16,-1 1-13-16,-6-3 13 0,-10 46-46 15,0 0 46-15,13-60-46 0,-1-11 46 0,-4-1-16 0,5-5 16 0,-8 29-15 16,-2 12 15-16,-3 36-23 0,0 0 23 15,4-30-22-15,1 9 22 0,-5 21-15 0,0 0 15 0,0-19-15 16,4 11 15 0,-4 1-5-16,5 5 5 0,-2 4-4 0,2 5 4 0,4 8-1 0,3 6 1 0,-3 3 0 15,3 10 0-15,-12-34 1 0,0 0-1 0,14 44 2 16,5 15-2-16,-19-59 21 0,0 0-21 0,23 58 21 16,7 2-21-16,-30-60 3 0,0 0-3 0,38 51 4 15,7-5-4-15,-1-10 14 0,-2-5-14 0,-4-14 15 16,-3-6-15-16,-2-6 39 0,-3-9-39 0,-1 3 39 15,-3-10-39-15,4-1 5 0,-1-3-5 0,-2-2 5 16,2-5-5-16,-29 22 19 0,0 0-19 0,30-30 20 0,3-4-20 16,-33 34 33-16,0 0-33 0,26-36 34 0,-2-3-34 15,-24 39 26-15,0 0-26 0,14-36 26 0,-7 2-26 16,-7 34 34-16,0 0-34 0,0-33 34 0,-7 2-34 16,7 31 22-16,0 0-22 0,-17-27 22 0,-9-1-22 15,1 8 18-15,3-2-18 0,1 10 18 0,5 3-18 0,-5 0 10 16,-1 3-10-16,9 2 10 0,10 4-10 0,-11 4 0 15,-2-4 0-15,-10 6 0 0,-7 3 0 16,33-9 0-16,0 0 0 0,-35 21 0 0,-3 9 0 0,38-30 0 16,0 0 0-16,-33 52 0 0,7 21 0 0,26-73 0 15,0 0 0-15,-14 100 0 0,10 30 0 16,4-130 0-16,0 0 0 0,13 115 1 0,13 1-1 0,0-28-35 0,3-18 35 16,-2-22-34-16,2-21 34 0,-1-8-98 0,-2-14 98 15,7-5-97-15,2-5 97 0,-35 5-148 0,0 0 148 16,68-27-147-16,30-16 147 0,67-24-1083 15</inkml:trace>
  <inkml:trace contextRef="#ctx0" brushRef="#br0" timeOffset="2604.426">6122 1674 639 0,'0'0'0'0,"0"0"82"16,0 0-82-16,-2-12 83 0,-1-12-83 0,3 24 56 16,0 0-56-16,0-16 56 0,0-3-56 0,0 19 48 15,0 0-48-15,0-15 48 0,0 3-48 0,0 12 19 0,0 0-19 16,0-8 20-16,0 1-20 0,0 7 41 0,0 0-41 15,0-2 41-15,0-1-41 0,5 8 55 0,2 7-55 16,3 18 55-16,6 10-55 0,-16-40 87 0,0 0-87 16,14 74 88-16,5 21-88 0,-19-95 85 0,0 0-85 0,21 153 86 15,2 44-86-15,-23-197 71 0,0 0-71 16,20 185 72-16,-2 3-72 0,-18-188 27 0,0 0-27 16,16 149 27-16,-3-25-27 0,0-35-12 0,-5-29 12 0,-2-24-12 15,-3-21 12-15,1 1-95 0,-3-13 95 0,-1-3-94 16,0 0 94-16,0-3-95 0,0-1 95 0,-1-8-95 15,-3-3 95-15,4 15-187 0,0 0 187 0,-12-31-187 16,-2-10 187-16,14 41-162 0,0 0 162 0,-26-50-162 16,-14-10 162-16,-25-49-414 0</inkml:trace>
  <inkml:trace contextRef="#ctx0" brushRef="#br0" timeOffset="4104.305">5838 2366 516 0,'7'5'0'0,"-7"-5"125"0,0 0-125 0,0 0 126 0,0 0-126 16,0 0 126-16,0 0-126 0,0 0 126 0,0-5-126 0,0 5 72 15,0 0-72-15,17-4 72 0,8 1-72 0,-25 3 45 16,0 0-45-16,47-9 45 0,21-3-45 0,-9 2 37 16,0-2-37-16,-3 0 37 0,-6 0-37 0,-50 12 7 15,0 0-7-15,53-12 8 0,2 0-8 0,-55 12 29 16,0 0-29-16,58-12 29 0,-2 4-29 16,-9 4 18-16,-6 1-18 0,-9-1 19 0,-4 3-19 0,-7 1 17 0,-2 1-17 15,-7-1 17-15,-3-1-17 0,-2 1 35 16,-2 1-35-16,-2 3 35 0,1-4-35 0,-4 0 5 0,0 3-5 15,0-3 5-15,0 0-5 16,0 0 18-16,0 0-18 0,0 0 19 0,0 0-19 0,0 0 33 0,0 0-33 0,0 0 34 16,0 0-34-16,0 0 40 0,-4 4-40 0,4-4 40 15,-3 5-40-15,3-5 9 0,0 0-9 16,-18 12 9-16,-11 10-9 0,29-22 13 0,0 0-13 0,-33 33 14 16,-2 6-14-16,35-39 9 0,0 0-9 0,-26 51 10 15,-2 8-10-15,28-59 15 0,0 0-15 0,-14 63 15 16,5 7-15-16,9-70 14 0,0 0-14 0,0 60 15 15,9-5-15-15,-9-55 0 0,0 0 0 16,17 39 0-16,9-8 0 0,-26-31 1 16,0 0-1-16,37 12 1 0,5-15-1 0,-4-6 0 0,-3-13 0 0,-5 1 0 15,-4-6 0-15,-2 0 3 0,-6-1-3 0,-1 4 3 16,-1-3-3-16,-16 27 20 0,0 0-20 0,10-31 20 16,-1-5-20-16,-9 36 22 0,0 0-22 0,7-36 23 15,-7-7-23-15,0 43 24 0,0 0-24 0,-7-39 25 0,-2-4-25 16,-1 14 15-16,-3 3-15 0,6 9 15 0,2 5-15 0,0 0 5 15,-2 5-5-15,2-1 5 0,1 4-5 16,1-4 0-16,1 1 0 0,-1 2 0 0,6 1 0 16,-3 1-47-16,5-6 47 0,4 2-46 0,3-1 46 0,-12 8-40 15,0 0 40-15,25-7-39 0,4 2 39 0,-29 5-36 16,0 0 36-16,39 3-35 0,4 2 35 16,-1 7-57-16,0 7 57 15,-4-2-56-15,0 6 56 0,-38-23-49 0,0 0 49 0,39 32-48 0,-1 14 48 0,-7-6-22 16,-1 3 22-16,-6-7-22 0,-3-6 22 0,-21-30-13 15,0 0 13-15,23 36-13 0,1 4 13 0,-24-40-5 0,0 0 5 16,21 39-5-16,-3 1 5 16,-18-40-3-16,0 0 3 0,14 32-3 0,-2-6 3 0,-12-26 0 0,0 0 0 0,9 20 0 15,-2-4 0-15,-7-16 3 16,0 0-3-16,5 12 4 0,-2-4-4 0,-3-8 39 0,0 0-39 0,0 7 39 16,-3-7-39-16,3 0 52 0,0 0-52 0,-9-12 53 15,-5-7-53-15,14 19 42 0,0 0-42 16,-16-32 43-16,2-14-43 0,2 10 0 15,4-4 0-15,1 13 1 0,5 3-1 0,2 24-1 0,0 0 1 0,0-24 0 16,2 2 0-16,-2 22 4 0,0 0-4 0,7-19 5 16,1 2-5-16,-8 17-1 15,0 0 1-15,9-16 0 0,3 4 0 0,-12 12-2 0,0 0 2 0,21-12-2 16,2 5 2-16,-23 7-20 0,0 0 20 0,24-5-19 0,7 2 19 16,-31 3-9-16,0 0 9 0,34-4-8 0,-1 4 8 15,-33 0-10-15,0 0 10 0,29-3-9 0,1 1 9 0,-30 2-16 16,0 0 16-16,23 0-15 15,-3-3 15-15,-20 3-1 0,0 0 1 0,16 0-1 16,-5 0 1-16,-11 0-3 0,0 0 3 0,12 0-3 0,-7 0 3 0,-5 0-2 16,0 0 2-16,4 8-2 0,-1-1 2 15,-3-7 13-15,0 0-13 0,0 24 14 0,0 12-14 16,-3-2 28-16,1 2-28 0,0-12 28 16,2-8-28-16,0 4 13 0,0-1-13 0,0 9 14 0,2-1-14 0,-2-27 30 15,0 0-30-15,5 27 30 0,7 1-30 0,-12-28 1 0,0 0-1 16,14 15 2-16,7-3-2 0,-21-12 2 15,0 0-2-15,30-3 3 0,8-16-3 16,-38 19-3-16,0 0 3 0,42-24-2 0,8-9 2 0,-50 33-15 16,0 0 15-16,44-39-14 0,1-4 14 0,-45 43-4 0,0 0 4 15,30-46-4-15,-4-2 4 0,-26 48-1 0,0 0 1 0,17-46-1 16,-3 1 1-16,-3 9 1 0,-3 9-1 16,-2 5 2-16,-6 10-2 0,3 0 13 0,-3 3-13 15,0 2 13-15,0 7-13 0,0 0 16 0,0-5-16 0,0 5 17 16,0 0-17-16,0 0 4 0,0 0-4 15,0 0 4-15,-7 5-4 0,7-5 7 0,0 0-7 0,-5 28 8 16,-4 11-8-16,6-3 13 0,-1 7-13 0,3-16 14 16,-3-8-14-16,4 2 3 0,0-1-3 0,9 6 4 15,-1 1-4-15,5-3 7 0,2 0-7 0,3-8 7 16,-1-4-7-16,-17-12 3 16,0 0-3-16,30 8 3 0,8-8-3 0,-38 0 0 0,0 0 0 0,47-8 0 15,9-8 0-15,-6 1 5 0,-3-2-5 0,-5-2 5 0,-9-2-5 16,-33 21 7-16,0 0-7 0,32-22 7 0,-4-2-7 15,-28 24 22 1,0 0-22-16,22-21 23 0,-6-1-23 0,-16 22 22 16,0 0-22-16,14-20 22 0,-11 1-22 0,-3 19 15 15,0 0-15-15,0-17 15 0,-8-6-15 0,8 23 10 0,0 0-10 0,-20-17 11 0,-2 4-11 0,22 13 4 16,0 0-4-16,-35-9 5 0,-7 4-5 0,42 5-2 16,0 0 2-16,-35-4-1 0,2 4 1 0,33 0-37 15,0 0 37-15,-29 6-37 0,4 4 37 0,25-10-48 16,0 0 48-16,-17 20-47 0,5 8 47 0,12-28-42 0,0 0 42 15,7 31-42-15,10 1 42 0,4-1-19 0,9-4 19 16,-4 1-18-16,0-4 18 0,2 0-8 16,-2 0 8-16,-9-5-7 0,-3-2 7 15,-14-17 0-15,0 0 0 0,19 31 0 0,2 8 0 16,-21-39 0-16,0 0 0 0,18 39 0 0,-4 8 0 0,-14-47 2 0,0 0-2 0,8 36 2 16,-1-2-2-16,-5-10 20 0,1-4-20 0,-3-4 20 15,0-13-20-15,0 2 0 0,-3-1 0 16,-2-1 1-16,-7 1-1 0,12-4-57 0,0 0 57 0,-21-7-56 15,-5-9 56-15,26 16-142 0,0 0 142 0,-27-30-141 16,3-12 141-16,-23-31-992 0</inkml:trace>
  <inkml:trace contextRef="#ctx0" brushRef="#br0" timeOffset="4310.578">9007 2714 1300 0,'0'0'0'0,"12"6"0"0,5 3 0 0,-17-9 125 16,0 0-125-16,14 7 126 0,-2 1-126 15,-12-8 52-15,0 0-52 0,9 4 52 0,-2-1-52 16,-7-3-76-16,0 0 76 0,2-7-76 0,-2-1 76 0,0 8-214 16,0 0 214-16,-9-28-214 0,-5-11 214 0,-7-24-693 15</inkml:trace>
  <inkml:trace contextRef="#ctx0" brushRef="#br0" timeOffset="4443.936">8963 2335 1233 0,'0'0'0'0,"0"0"-73"0,0 0 73 0,14 9-72 15,4 6 72-15,-18-15-156 0,0 0 156 0,24 3-155 16,2-3 155-16,21 0-484 0</inkml:trace>
  <inkml:trace contextRef="#ctx0" brushRef="#br0" timeOffset="5960.557">1390 5299 483 0,'0'0'0'0,"-2"-12"138"16,-1-7-138-16,-1 3 138 0,3 3-138 16,1 13 100-16,0 0-100 0,0-19 100 0,0-5-100 0,0 24 66 15,0 0-66-15,5-27 67 0,0-9-67 0,-5 36 42 0,0 0-42 16,7-35 43-16,5 3-43 0,-12 32 26 0,0 0-26 0,6-31 26 16,2 0-26-16,-8 31 9 15,0 0-9-15,7-21 10 0,-1 3-10 0,-6 18 18 0,0 0-18 0,3-12 19 16,-1 3-19-16,-2 9 8 0,0 0-8 0,3-8 8 15,-3 4-8-15,0 4 9 0,0 0-9 0,9 9 9 16,3 10-9-16,-12-19 8 0,0 0-8 0,21 39 8 16,9 21-8-16,-1-2 38 0,1 9-38 0,5 20 39 15,7 20-39-15,-13-17 46 0,-3-1-46 0,-5-8 47 16,0-7-47-16,-21-74 41 0,0 0-41 0,23 87 41 16,1 2-41-16,-3-14 18 0,-4-11-18 0,-4-28 19 15,-5-17-19-15,-8-19 22 0,0 0-22 0,18 18 22 0,3-4-22 16,-21-14 14-16,0 0-14 0,26 10 15 15,3-4-15-15,-29-6 40 0,0 0-40 0,30-6 40 16,3-9-40-16,-33 15 30 0,0 0-30 0,26-27 30 0,0-13-30 16,-26 40 1-16,0 0-1 0,21-48 1 15,-5-10-1-15,-7 3 2 0,-8-3-2 0,3 7 2 0,-4 3-2 0,0 48 0 16,0 0 0-16,-9-76 0 0,-3-21 0 16,12 97 0-16,0 0 0 0,-9-88 0 15,1 6 0-15,8 82 0 0,0 0 0 0,-6-67 1 0,6 12-1 0,0 55 0 16,0 0 0-16,-3-36 1 0,3 17-1 0,0 19 14 15,0 0-14-15,3-18 15 0,6 6-15 0,-9 12 15 16,0 0-15-16,18-12 16 0,2 3-16 16,-20 9 1-16,0 0-1 0,23-8 1 0,5-3-1 0,-28 11 1 0,0 0-1 15,35-8 2-15,7 1-2 0,-42 7 1 0,0 0-1 16,40-5 1-16,8 1-1 0,-48 4 0 0,0 0 0 16,44-1 1-16,3 2-1 15,-47-1 2-15,0 0-2 0,38 4 3 0,-5-1-3 0,-33-3 0 0,0 0 0 0,27 4 0 16,-7 1 0-16,-20-5-105 0,0 0 105 0,18 3-105 15,-6-3 105-15,-12 0-102 0,0 0 102 0,5 0-101 16,-1 0 101-16,8-3-1044 0</inkml:trace>
  <inkml:trace contextRef="#ctx0" brushRef="#br0" timeOffset="6281.602">2934 5456 1054 0,'0'0'0'0,"0"-5"0"0,0 2 0 0,0 3 143 16,0 0-143-16,12-4 144 0,5 4-144 16,-17 0 134-16,0 0-134 0,26 0 134 0,4 4-134 0,-30-4 80 15,0 0-80-15,30 0 81 0,8 3-81 0,-38-3 44 16,0 0-44-16,33 5 45 0,5-1-45 0,-38-4 6 15,0 0-6-15,34 5 6 0,-3 2-6 0,-31-7 2 16,0 0-2-16,26 3 2 0,2-1-2 0,-28-2-43 16,0 0 43-16,17 0-43 0,1-2 43 0,-18 2-101 15,0 0 101-15,8-3-101 0,-1-4 101 0,-7 7-173 0,0 0 173 16,0-5-172-16,-10 1 172 0,0-8-829 16</inkml:trace>
  <inkml:trace contextRef="#ctx0" brushRef="#br0" timeOffset="6458.806">2836 5778 953 0,'0'0'0'0,"18"-15"0"0,6-16 0 0,-24 31 138 0,0 0-138 0,9 4 139 15,-13 14-139-15,4-18 128 0,0 0-128 0,9 21 128 16,8 3-128-16,-17-24 100 0,0 0-100 0,28 19 100 16,7 1-100-16,-35-20 38 0,0 0-38 0,33 16 39 15,2-8-39-15,-35-8-52 0,0 0 52 0,33 4-52 16,2-4 52-16,-35 0-171 0,0 0 171 0,42-4-171 15,1 1 171-15,41-2-885 0</inkml:trace>
  <inkml:trace contextRef="#ctx0" brushRef="#br0" timeOffset="8291.813">4063 4983 102 0,'0'0'0'0,"5"0"0"15,2 0 0-15,-7 0 52 0,0 0-52 0,5 0 53 16,-1 0-53-16,-4 0 85 0,0 0-85 0,0 0 86 15,0 0-86-15,0 0 96 0,0 0-96 0,0 0 97 16,-4 0-97-16,4 0 102 0,0 0-102 0,0 0 102 16,-3-3-102-16,3 3 98 0,0 0-98 0,0 0 99 15,-2-5-99-15,2 5 80 0,0 0-80 0,0 0 81 0,-4-3-81 16,4 3 65-16,0 0-65 0,0 0 65 0,0 0-65 16,0 0 54-16,0 0-54 0,0 0 54 0,0 0-54 15,0 0 50-15,0 0-50 0,0 0 50 0,0 0-50 0,0 0 21 16,0 0-21-16,0 0 21 0,0 0-21 0,0 0 30 15,0 0-30-15,0 0 30 0,0 0-30 16,0 0 12-16,0 0-12 0,0 0 13 0,0 0-13 0,0 0 10 16,0 0-10-16,0 0 11 0,0 0-11 0,0 0 0 15,0 0 0-15,0 8 0 0,0 7 0 0,0-15 0 16,0 0 0-16,4 33 0 0,1 18 0 16,-1-1 0-16,4 2 0 0,-4-1 1 0,1-5-1 0,-5-46 14 0,0 0-14 15,5 60 15-15,2 10-15 0,-7-70 33 16,0 0-33-16,5 60 34 0,-1 0-34 15,-4-60 35-15,0 0-35 0,3 50 36 0,3-7-36 0,-6-43 33 0,0 0-33 16,8 32 33-16,-3-4-33 0,-5-28 22 0,0 0-22 0,7 19 23 16,-1-4-23-16,-6-15 5 0,0 0-5 0,3 12 6 15,1-7-6-15,-4-5-15 0,0 0 15 0,0 7-14 16,0-7 14-16,0 0-69 0,0 0 69 0,-4-3-69 16,-5-9 69-16,9 12-247 0,0 0 247 15,-12-28-246-15,-2-15 246 0,-15-25-816 0</inkml:trace>
  <inkml:trace contextRef="#ctx0" brushRef="#br0" timeOffset="8695.491">3617 4850 639 0,'0'0'0'0,"12"8"0"0,5 11 0 0,-8-15 77 15,-9-4-77-15,0 0 77 0,0-4-77 0,0 1 71 16,-4-4-71-16,4 5 72 0,0-1-72 0,0 3 56 16,0 0-56-16,9-4 57 0,7 3-57 0,-16 1 39 15,0 0-39-15,29-2 39 0,15 2-39 0,-2 0 68 16,1-2-68-16,3 2 68 0,-5-3-68 0,3-1 68 0,0-1-68 15,1-2 69-15,-3 1-69 0,-42 6 60 16,0 0-60-16,59-9 60 0,9 0-60 0,-7 1 87 0,2 1-87 16,-13 0 87-16,-3 2-87 15,-47 5 26-15,0 0-26 0,56-9 26 0,-2 3-26 0,-54 6 39 0,0 0-39 0,56-6 39 16,-6 0-39-16,-50 6 0 0,0 0 0 0,47-9 0 16,-8 6 0-16,-39 3-100 0,0 0 100 0,29-7-100 15,-6 2 100-15,-23 5-212 16,0 0 212-16,15 0-212 0,-9-4 212 0,15 1-787 0</inkml:trace>
  <inkml:trace contextRef="#ctx0" brushRef="#br0" timeOffset="9263.478">4420 5011 415 0,'0'0'0'0,"12"0"0"0,5-4 0 0,-17 4 47 16,0 0-47-16,4-3 48 0,-1 0-48 0,-3 3 60 16,0 0-60-16,0 0 60 0,-3-2-60 0,3 2 65 0,0 0-65 15,-4 0 66-15,-1 0-66 16,5 0 71-16,0 0-71 0,-7 0 71 0,5 0-71 0,2 0 60 0,0 0-60 15,-3-4 60-15,-2 4-60 0,5 0 48 0,0 0-48 16,0 0 48-16,-4-3-48 0,4 3 38 0,0 0-38 0,0 0 38 16,0 0-38-16,0 0 34 0,0 0-34 0,0 0 34 15,0 0-34-15,0 0 22 0,-3-3-22 16,3 3 22-16,0-2-22 0,0 2 35 0,0-4-35 0,0 4 36 16,-2-3-36-16,2 3 12 0,-3-5-12 15,3 5 13-15,-4-3-13 0,4 3 12 0,-3 0-12 0,3 0 13 16,-2-4-13-16,2 4 9 0,0-5-9 0,0 5 10 15,0 0-10-15,0 0 8 0,0 0-8 0,0 0 8 16,-4-2-8-16,4 2 8 0,-5-1-8 0,5 1 8 16,0 0-8-16,0 0 3 0,0 0-3 0,0 0 4 15,0 0-4-15,0 0 12 0,0 0-12 0,0 0 12 16,0 0-12-16,0 0 0 0,0 0 0 0,0 0 1 16,0 0-1-16,0 0 0 0,0 0 0 0,0 0 0 15,0 1 0-15,0-1 2 0,0 0-2 0,5 19 3 0,1 12-3 16,4 8 35-16,0 4-35 0,3-2 36 0,-5 2-36 0,-8-43 18 15,0 0-18-15,9 62 18 0,3 10-18 16,-12-72 31-16,0 0-31 0,12 94 31 0,2 16-31 16,-5-26-59-16,-2-14 59 0,-3-24-58 0,-3-25 58 0,-1-21-134 15,0 0 134-15,0 30-134 0,0 0 134 0,0 31-882 16</inkml:trace>
  <inkml:trace contextRef="#ctx1" brushRef="#br0">4498 5856 0</inkml:trace>
  <inkml:trace contextRef="#ctx0" brushRef="#br0" timeOffset="11782.164">5989 3846 483 0,'0'0'0'0,"0"0"0"15,-5 3 0-15,5-3 93 16,0 0-93-16,0 0 94 0,0 0-94 0,0 0 101 16,0 0-101-16,0 0 101 0,0 0-101 0,0 0 102 0,0 0-102 0,0 0 102 15,0-3-102-15,0 3 60 0,0 0-60 0,-3-3 61 16,-4-1-61-16,7 4 43 0,0 0-43 0,-11-3 44 16,-4 1-44-16,15 2 31 0,0 0-31 0,-18 0 31 15,-3 3-31-15,0 3 7 0,-1 2-7 0,1 2 7 16,0-1-7-16,21-9 5 0,0 0-5 0,-30 15 6 0,-5 9-6 15,35-24 3-15,0 0-3 0,-38 28 3 16,0 3-3-16,38-31 1 0,0 0-1 0,-39 39 2 0,6 2-2 16,33-41 4-16,0 0-4 0,-26 50 4 0,2 6-4 15,24-56 2-15,0 0-2 16,-21 59 2-16,7-1-2 0,2-3 10 0,8-4-10 16,-1-10 11-16,2-3-11 0,3-38 33 0,0 0-33 0,3 67 33 0,6 15-33 0,-9-82 10 15,0 0-10-15,17 80 10 0,8 3-10 16,-25-83 36-16,0 0-36 0,26 87 37 0,7 2-37 15,-33-89 36-15,0 0-36 0,35 91 36 0,3 3-36 16,-8-19 22-16,-1-11-22 0,-6-2 23 0,-4-9-23 0,-19-53 5 0,0 0-5 16,21 66 6-16,2 8-6 0,-3-7 27 15,-2-9-27-15,-2-15 27 0,-8-14-27 0,-8-29 35 16,0 0-35-16,21 55 35 0,2 15-35 16,-23-70 20-16,0 0-20 0,24 70 20 0,2 6-20 0,-26-76 30 0,0 0-30 0,25 63 30 15,-3 1-30-15,-22-64 31 0,0 0-31 0,16 46 31 16,-7-7-31-16,-9-39 30 0,0 0-30 0,0 43 30 15,-7 2-30-15,7-45 32 0,0 0-32 0,-18 39 33 16,-4 4-33-16,22-43 32 0,0 0-32 16,-33 32 32-16,-6-1-32 0,39-31-18 0,0 0 18 0,-68 24-18 15,-20-5 18-15,88-19-115 0,0 0 115 0,-89 2-114 16,-9-13 114-16,98 11-161 0,0 0 161 0,-80-22-160 16,16-17 160-16,-81-25-1092 0</inkml:trace>
  <inkml:trace contextRef="#ctx0" brushRef="#br0" timeOffset="82172.662">5230 7012 124 0,'0'0'0'0,"3"-2"0"15,-3-6 0-15,0 8 14 0,0 0-14 0,2-4 15 0,2 4-15 16,-4 0 30-16,0 0-30 0,0 0 30 0,0 0-30 16,0 0 30-16,0 0-30 0,0 0 30 0,0 0-30 15,0 0 13-15,0 0-13 0,0 0 13 0,0 0-13 16,0 0 6-16,0 0-6 0,0 0 6 0,0 0-6 0,0 0 9 16,0 0-9-16,0 0 9 0,0 0-9 0,0 0 3 15,0 0-3-15,0 0 3 0,0 0-3 0,0 0 5 16,0 0-5-16,0 0 6 0,0 0-6 0,0 0 13 15,0 0-13-15,0 0 13 0,0 0-13 0,0 0 33 16,0 0-33-16,0 0 34 0,0 0-34 0,0 0 17 16,0 0-17-16,0 0 17 0,0 0-17 0,0 0 30 15,0 0-30-15,0 0 30 0,0 0-30 0,0 0 12 16,0 0-12-16,0 0 12 0,0 0-12 0,0 0 19 16,0 0-19-16,0 0 20 0,0 0-20 0,0 0 14 0,0 0-14 15,0 0 15-15,0 0-15 0,0 0 34 0,0 0-34 0,0 0 35 16,0 0-35-16,0 0 10 0,0 0-10 0,0 0 11 15,0 0-11-15,0 0 30 0,0 0-30 0,0 0 30 16,-6 0-30-16,6 0 28 0,0 0-28 0,0 0 28 16,0 0-28-16,0 0 14 0,0 0-14 0,0 0 15 15,0 0-15-15,0 0 19 0,0 0-19 0,0 0 20 16,0 0-20-16,0 0 33 0,0 0-33 0,0 0 34 16,0 0-34-16,0 0 27 0,0 0-27 0,0 0 27 15,-3 2-27-15,3-2 39 0,0 0-39 0,0 0 40 16,0 0-40-16,0 0 33 0,0 0-33 0,0 0 33 15,0 0-33-15,0 0 33 0,0 0-33 0,0 0 33 16,0 0-33-16,0 0 22 0,0 0-22 0,0 0 22 16,0 0-22-16,0 0 28 0,0 0-28 0,0 0 28 0,0 0-28 15,0 0 32-15,0 0-32 0,0 0 32 0,0 0-32 16,0 0 19-16,0 0-19 0,0 0 20 0,0 0-20 16,0 0-37-16,0 0 37 0,0 0-37 0,0 0 37 0,0 0-52 15,0 0 52-15,0 0-51 0,0 0 51 0,0 0-44 16,0 0 44-16,0 0-43 0,0 0 43 0,0 0-33 15,0 0 33-15,0 0-33 0,0 0 33 0,0 0-15 16,0 0 15-16,0 0-15 0,0 0 15 0,0 0-20 16,0 0 20-16,0 0-19 0,0 0 19 0,0 0-8 15,0 0 8-15,0 0-8 0,0 0 8 0,0 0-10 16,0 0 10-16,0 0-9 0,0 0 9 0,0 0-84 0,0 0 84 16,0 0-83-16,0 0 83 0,0 0-95 0,0 0 95 15,-5-9-95-15,-4-11 95 0,-7-8-399 0</inkml:trace>
  <inkml:trace contextRef="#ctx0" brushRef="#br0" timeOffset="86191.59">5144 7089 169 0,'0'0'0'0,"0"0"0"15,0 0 0-15,0 0 65 0,0 0-65 0,0 0 66 16,0 0-66-16,0 0 80 0,0 0-80 0,0 0 80 15,0 0-80-15,0 0 86 0,0 0-86 0,0 0 86 16,0 0-86-16,0 0 82 0,0 0-82 0,0 0 82 0,0 0-82 16,0 0 70-16,0 0-70 0,0 0 70 15,0 0-70-15,0 0 78 0,0 0-78 0,0 0 78 16,0 0-78-16,0 0 73 0,0 0-73 0,0 0 73 16,0 0-73-16,0 0 72 0,0 0-72 0,0 0 73 0,0 0-73 0,0 0 55 15,0 0-55-15,0 0 56 0,0 0-56 0,0 0 46 16,0 0-46-16,0 0 46 0,-20 0-46 0,20 0 30 15,0 0-30-15,-9 2 30 0,0-1-30 16,9-1 44-16,0 0-44 0,-7 0 45 0,2 0-45 0,5 0 45 16,0 0-45-16,-5 0 46 0,1-1-46 0,4 1 28 0,0 0-28 15,-3 0 28-15,3 0-28 0,0 0 27 16,0 0-27-16,0 0 27 0,-5 1-27 0,5-1 8 16,0 0-8-16,0 0 9 0,0 0-9 0,0 0 27 0,0 0-27 15,0 0 27-15,0 0-27 0,0 0 12 0,0 0-12 16,0 0 12-16,8 2-12 0,-8-2 18 0,0 0-18 15,9 3 18-15,5-3-18 0,-14 0 8 0,0 0-8 0,21 4 9 16,7-1-9-16,-6 1 16 0,4 1-16 0,-1-2 17 16,-4-1-17-16,0 1 0 0,-4 4 0 0,-5-3 0 15,0 1 0-15,2 2-17 0,0-4 17 0,2 2-17 16,1-1 17-16,-1-3-63 0,2 1 63 16,-1-2-62-16,0 0 62 0,-17 0-88 0,0 0 88 0,16-3-87 15,1-1 87-15,-17 4-154 0,0 0 154 0,18-12-153 16,-1-8 153-16,16-11-1009 0</inkml:trace>
  <inkml:trace contextRef="#ctx0" brushRef="#br0" timeOffset="86721.226">5909 6888 953 0,'0'0'0'0,"-5"4"0"0,-7-2 0 0,12-2 133 15,0 0-133-15,0 0 133 0,3-2-133 0,-3 2 104 16,0 0-104-16,2-4 104 0,2 1-104 0,-4 3 83 16,0 0-83-16,3 0 84 0,2-3-84 0,-5 3 66 15,0 0-66-15,0 0 67 0,4 0-67 0,-4 0 58 0,0 0-58 16,0 0 58-16,0 0-58 0,0 0 27 0,0 0-27 16,0 0 27-16,0 0-27 0,0 3 6 0,0 0-6 15,0 16 6-15,0 10-6 0,3 6 1 0,-3 6-1 16,2-7 2-16,1-1-2 0,-3-33 0 0,0 0 0 0,0 46 0 15,0 12 0-15,0-58-2 0,0 0 2 0,0 43-2 16,0-2 2 0,0-41-1-16,0 0 1 0,0 34 0 0,0-10 0 0,0-24 20 0,0 0-20 0,0 21 20 15,0-6-20-15,0-15 34 0,0 0-34 0,0 7 34 16,0-10-34-16,0 3 7 0,0 0-7 16,-3-16 7-16,1-11-7 0,2-4 12 0,-3-1-12 0,-1-1 13 15,-1 2-13-15,-4 0 24 0,1 4-24 0,4-2 25 16,-1 3-25-16,5 26 6 0,0 0-6 0,-4-29 6 15,1 0-6-15,3 29 9 0,0 0-9 0,-5-22 10 16,5 3-10-16,0 19 15 0,0 0-15 0,-4-16 16 16,4 4-16-16,0 12 1 0,0 0-1 0,0-8 1 15,4 4-1-15,-4 4 0 0,0 0 0 0,8-3 0 0,6-1 0 16,-14 4-2-16,0 0 2 0,21 0-1 0,0 0 1 0,-21 0-13 16,0 0 13-16,30 0-12 0,-1-1 12 15,-29 1-9-15,0 0 9 0,33-4-8 0,-1 1 8 16,-32 3-51-16,0 0 51 0,29-4-50 0,1 4 50 0,-30 0-217 15,0 0 217-15,26-12-217 0,-1-5 217 0,-25 17-129 16,0 0 129-16,47-27-947 0,-94 54 947 16</inkml:trace>
  <inkml:trace contextRef="#ctx0" brushRef="#br0" timeOffset="87969.702">6134 3284 359 0,'0'0'0'0,"0"0"0"15,0 0 0-15,0 0 64 0,0 0-64 0,0 0 64 16,0 0-64-16,0 0 72 0,0 0-72 0,0 0 72 16,0 0-72-16,0 0 74 0,0 0-74 0,0 0 75 15,0 0-75-15,0 0 64 0,0 0-64 0,0 0 65 0,0 0-65 16,0 0 59-16,0 0-59 0,0 0 59 0,0 0-59 0,0 0 58 16,0 0-58-16,0 0 58 0,0 0-58 0,0 0 39 15,0 0-39-15,0 0 40 0,0 0-40 0,0 0 28 16,0 0-28-16,0 0 28 0,0 0-28 0,0 0 15 15,0 0-15-15,0 0 16 0,0 0-16 0,0 0 11 16,0 0-11-16,0 0 11 0,0 0-11 0,0 0 26 16,0 0-26-16,0 0 26 0,0 0-26 0,0 0 12 15,0 0-12-15,0 0 12 0,0 0-12 0,0 0 18 16,0 0-18-16,0 0 18 0,0 0-18 0,0 0 15 0,0 0-15 16,0 0 15-16,0 0-15 0,0 0 4 0,0 0-4 15,0 0 5-15,-9 19-5 0,9-19 13 16,0 0-13-16,-3 12 14 0,1 3-14 0,2-15 15 0,0 0-15 15,0 24 15-15,2 4-15 0,-2-28 15 0,0 0-15 0,3 24 15 32,-3 0-15-32,0-24-8 0,0 0 8 0,-3 31-8 0,1 4 8 0,2-35-34 15,0 0 34-15,0 36-34 0,0 4 34 0,0-40-11 0,0 0 11 0,0 38-11 16,0-2 11-16,0-36-23 0,0 0 23 0,0 36-22 16,0 3 22-16,0-39-3 0,0 0 3 0,2 31-3 15,1-4 3-15,-3-27-1 0,0 0 1 0,4 19 0 16,-4-2 0-16,0-17 6 0,0 0-6 0,1 12 6 15,3-5-6-15,-4-7 34 0,0 0-34 0,0 5 35 16,0-1-35-16,0-4 63 0,0 0-63 0,0 0 64 16,3-4-64-16,-3 4 72 0,0 0-72 0,0-17 73 0,-3-14-73 15,3 31 49-15,0 0-49 0,-4-36 50 16,3-10-50-16,1 46 40 0,0 0-40 0,-7-45 41 16,2-4-41-16,5 49 18 0,0 0-18 0,-6-48 18 0,3 1-18 15,3 47 19-15,0 0-19 0,-4-42 20 16,-1 2-20-16,5 40 3 0,0 0-3 0,-3-37 4 0,3 2-4 15,0 35 7-15,0 0-7 0,0-32 8 0,0-3-8 16,0 35 3-16,0 0-3 16,3-35 3-16,2-1-3 0,-5 36 5 0,0 0-5 0,9-35 6 0,3 3-6 0,0 6 0 15,2 5 0-15,-1 3 1 0,-5 4-1 0,4 4 0 16,2 1 0-16,-3 6 0 0,-6-1 0 16,0 4-32-16,4 4 32 0,3-1-32 0,0 6 32 0,1-3-47 15,1 6 47-15,-2-3-46 0,-7 1 46 0,4 2-41 0,1 2 41 16,-1-4-41-16,-4 2 41 0,-5-12-131 0,0 0 131 15,16 9-131-15,6 3 131 0,-22-12-88 0,0 0 88 0,35 22-988 16,-70-44 988 0</inkml:trace>
  <inkml:trace contextRef="#ctx0" brushRef="#br0" timeOffset="125429.056">6787 4380 124 0,'0'0'0'0,"0"0"0"0,0-6 0 0,0 6 83 15,0 0-83-15,0-4 84 0,0 4-84 0,0 0 104 16,0 0-104-16,0 0 104 0,4-5-104 0,-4 5 86 16,0 0-86-16,0 0 87 0,1-7-87 0,-1 7 74 15,0 0-74-15,0 0 75 0,0-5-75 0,0 5 68 16,0 0-68-16,-1-3 69 0,1-1-69 0,0 4 64 0,0 0-64 15,-4-3 65-15,-1-1-65 0,5 4 42 16,0 0-42-16,-3-1 42 0,-3-6-42 0,6 7 53 0,0 0-53 16,-7-5 54-16,-1 1-54 0,8 4 37 0,0 0-37 0,-9-7 37 15,0 2-37-15,9 5 26 0,0 0-26 16,-12-3 26-16,-2-1-26 0,14 4 27 0,0 0-27 0,-19-3 27 16,-4 1-27-16,23 2 13 0,0 0-13 0,-21-3 14 15,0-1-14-15,21 4 29 0,0 0-29 0,-20 0 29 16,6-5-29-16,14 5-13 0,0 0 13 0,-13 0-12 15,1-3 12-15,12 3-33 0,0 0 33 0,-5 0-33 16,2 0 33-16,3 0-36 0,0 0 36 0,-6 0-35 16,6 0 35-16,0 0-25 0,0 0 25 0,0 0-24 15,-3 0 24-15,3 0-41 0,0 0 41 0,0 0-40 16,0 0 40-16,0 0-15 0,0 0 15 0,0 0-14 16,-4 3 14-16,4-3-21 0,0 0 21 0,0 0-21 15,-1 2 21-15,1-2-15 0,0 0 15 0,0 3-15 0,0 4 15 16,0-7-17-16,0 0 17 0,-4 5-16 15,4 4 16-15,0-9-4 0,0 0 4 0,0 14-4 0,0 3 4 16,0-17-3-16,0 0 3 0,0 22-3 16,4 5 3-16,-4-27 0 0,0 0 0 0,0 33 0 0,0 1 0 15,0-34 3-15,0 0-3 0,0 41 3 0,-4 6-3 0,4-47 14 16,0 0-14-16,-3 48 15 0,-1 3-15 16,4-51 15-16,0 0-15 0,-2 51 16 15,-1 3-16-15,3-54 9 0,0 0-9 0,-4 56 10 0,4-1-10 16,0-55 9-16,0 0-9 0,4 58 10 0,-1 5-10 0,-3-63 15 15,0 0-15-15,6 83 15 0,2 8-15 0,-8-91 33 16,0 0-33-16,9 78 33 0,3 1-33 0,-12-79 10 16,0 0-10-16,7 76 10 0,2-10-10 0,-9-66 20 15,0 0-20-15,5 59 20 0,0-11-20 0,-5-48 24 0,0 0-24 0,4 34 25 16,-1-10-25-16,-3-4 7 0,4-1-7 0,-2-7 7 16,1-7-7-1,-3 6 17-15,0-3-17 0,4-1 17 0,-3 2-17 0,6-1 33 0,-2 2-33 16,-1-1 34-16,-4-6-34 0,2 3 10 0,1 0-10 0,1 0 10 15,-1-3-10-15,-1 0 12 0,1 6-12 0,1-6 13 16,-2 3-13-16,1 0 25 0,-3-2-25 16,4 1 26-16,-4-2-26 0,1 1 12 15,3-4-12-15,-4 0 12 0,0 0-12 0,0 0 18 0,0 0-18 0,0 0 18 16,0 0-18-16,0 0 24 0,0 3-24 0,0-3 25 16,0 0-25-16,0 0 31 0,0 0-31 0,0 0 31 15,0 0-31-15,0 0 30 0,0 5-30 0,0-5 30 16,0 0-30-16,0 0 14 0,0 0-14 0,0 0 15 0,0 0-15 15,0 0 2-15,0 4-2 0,0-4 2 0,0 0-2 16,0 0 0-16,3 0 0 0,1 0 1 16,1 0-1-16,0 2-1 0,2-1 1 0,2 1 0 0,0-2 0 0,3 0-10 15,2 0 10-15,-2 0-9 0,0 3 9 0,2-3-16 16,2 0 16-16,-2 4-15 0,1-4 15 0,-15 0-62 16,0 0 62-16,21 3-62 0,2 1 62 15,-23-4-97-15,0 0 97 0,16 5-97 0,1 0 97 0,18 5-1055 16</inkml:trace>
  <inkml:trace contextRef="#ctx0" brushRef="#br0" timeOffset="129108.921">7063 4776 124 0,'0'0'0'0,"-4"-2"0"0,1 2 0 0,3 0 49 16,0 0-49-16,0 0 50 0,-2-3-50 0,2 3 41 15,0 0-41-15,0 0 41 0,0 0-41 0,0 0 47 16,0 0-47-16,0 0 48 0,0 0-48 0,0 0 37 16,0 0-37-16,0 0 37 0,0 0-37 0,0 0 39 15,0 0-39-15,0 0 40 0,0 0-40 0,0 0 16 16,0 0-16-16,0 0 17 0,0 0-17 0,0 0 30 0,0 0-30 15,0 0 30-15,0 0-30 0,0 0 12 16,0 0-12-16,0 0 12 0,0 0-12 0,0 0 35 16,0 0-35-16,0 0 36 0,0 0-36 0,0 0 35 0,0 0-35 0,0 0 36 15,0 0-36-15,0 0 22 0,0 0-22 0,0 0 23 16,0 0-23-16,0 0 19 0,0 0-19 0,0 0 20 16,0 0-20-16,0 0 9 0,0 0-9 0,0 0 10 15,0 0-10-15,0 0 26 0,0 0-26 0,0 0 26 16,0 0-26-16,0 0 29 0,0 0-29 0,0 0 29 15,0 0-29-15,0 0 13 0,0 0-13 0,0 0 13 16,0 0-13-16,0 0 12 0,0 0-12 0,0 0 13 16,0 0-13-16,0 0 16 0,0 0-16 0,0 0 17 15,0 0-17-15,0 0 8 0,0 0-8 0,0 0 8 0,0 0-8 16,0 0 15-16,0 0-15 0,0 0 16 0,0 0-16 16,0 0 3-16,0 0-3 0,0 0 4 0,0 0-4 15,0 0 7-15,0 0-7 0,0 0 7 0,0 0-7 16,0 0 13-16,0 0-13 0,0 0 14 0,0 0-14 0,0 0 3 15,0 0-3-15,0 0 4 0,0 0-4 16,0 0 0-16,0 0 0 0,0 0 1 0,0 0-1 16,0 0 0-16,0 0 0 0,0 0 0 0,0 0 0 0,0 0-3 15,0 0 3-15,0 0-3 0,0 0 3 0,0 0-3 16,2 3 3-16,-2-3-3 0,7 2 3 0,-7 5-2 16,5-4 2-16,-5 6-2 0,3-2 2 0,-3 5 0 15,4 8 0-15,-3 4 0 0,6 7 0 0,-7-31 34 0,0 0-34 16,6 43 34-16,6 5-34 0,-12-48 12 0,0 0-12 15,5 58 12-15,2 2-12 0,-2-1 31 16,-1-5-31-16,1-11 31 0,-2-10-31 0,-3-33 42 0,0 0-42 0,2 43 42 16,0-2-42-16,-2-41 44 0,0 0-44 15,2 37 44-15,1-1-44 0,-3-36 35 0,0 0-35 16,4 31 36-16,-4-3-36 0,0-28 40 16,0 0-40-16,1 24 40 0,-1-9-40 0,0-15 25 0,0 0-25 0,0 14 26 15,4-4-26-15,-4-10 26 0,0 0-26 0,0 9 26 16,0-3-26-16,0-6-1 0,0 0 1 0,0 4-1 15,0-2 1-15,0-2-83 0,0 0 83 0,-5-9-83 16,-4-13 83-16,9 22-102 0,0 0 102 0,-16-33-102 16,-8-10 102-16,-16-32-968 0</inkml:trace>
  <inkml:trace contextRef="#ctx0" brushRef="#br0" timeOffset="130216.701">6982 4886 471 0,'0'0'0'0,"9"-5"0"0,0-9 0 16,-9 14 59-16,0 0-59 0,7-5 59 0,-2 0-59 0,-5 5 82 15,0 0-82-15,0 0 82 0,0 0-82 16,0 0 89-16,0 0-89 0,0 0 89 16,0 0-89-16,0 0 94 0,0 0-94 0,0 0 94 0,-5 0-94 0,5 0 78 15,0 0-78-15,0 0 79 0,0-7-79 0,0 7 65 16,0 0-65-16,5-9 65 0,-2-3-65 0,-3 12 54 16,0 0-54-16,9-15 55 0,3-4-55 0,-12 19 38 15,0 0-38-15,18-21 39 0,-1-4-39 0,-17 25 5 0,0 0-5 16,18-21 5-16,3 1-5 0,-21 20 5 0,0 0-5 15,22-19 5-15,3 0-5 0,-25 19 0 0,0 0 0 16,26-12 0-16,3 3 0 16,-29 9-3-16,0 0 3 0,33-5-3 0,-3 5 3 0,-30 0-13 15,0 0 13-15,33 5-13 0,2-1 13 0,-35-4-9 0,0 0 9 0,33 8-9 16,-3 1 9-16,-30-9-16 0,0 0 16 0,22 10-15 16,3 2 15-16,-25-12-4 15,0 0 4-15,17 12-3 0,-5 4 3 16,-1-1-3-16,-2 1 3 0,-2-5-3 15,-7-5 3-15,0-6-2 0,0 0 2 0,-4 22-1 0,-1 10 1 0,5-32 1 0,0 0-1 0,-12 33 1 16,-6 1-1-16,18-34 5 0,0 0-5 0,-21 40 5 16,-8 3-5-1,29-43 14-15,0 0-14 0,-25 35 15 0,3-2-15 0,22-33 15 16,0 0-15-16,-21 27 15 0,-4-1-15 0,25-26 39 0,0 0-39 0,-19 17 40 16,3-1-40-16,16-16 42 0,0 0-42 0,-12 12 42 15,2-5-42-15,10-7 34 0,0 0-34 0,-7 8 35 0,2-4-35 16,5-4 25-16,0 0-25 0,-7 3 26 0,1-1-26 15,6-2 26-15,0 0-26 0,-3 3 26 0,1-3-26 0,2 0 1 16,0 0-1-16,-3 0 1 0,-1 0-1 0,4 0 4 16,0 0-4-16,-3 4 5 0,1-4-5 15,2 0 0-15,0 0 0 0,0 0 1 0,-3 3-1 0,3-3 0 16,0 0 0-16,0 0 0 0,0 0 0 0,0 0-1 16,0 0 1-16,0 0 0 15,0 0 0-15,0 0-8 0,0 0 8 0,0 0-8 0,0 0 8 0,0 0-34 16,0 0 34-16,0 0-34 0,0 0 34 0,0 0-17 15,0 0 17-15,3 2-17 0,2 1 17 0,-1 4-30 16,4-2 30-16,5 5-30 0,-1 2 30 0,-12-12-6 0,0 0 6 16,19 21-6-16,5 6 6 0,-24-27-18 15,0 0 18-15,27 28-18 0,6 3 18 0,-33-31-15 0,0 0 15 0,29 27-14 16,1 6 14-16,-30-33-16 0,0 0 16 0,26 23-15 16,-5 0 15-16,-21-23-10 0,0 0 10 0,17 17-9 15,-4-2 9 1,-13-15-34-16,0 0 34 0,12 9-34 15,-7-2 34-15,-5-7-113 0,0 0 113 0,0 0-113 0,0 0 113 0,0 0-105 0,0 0 105 0,-9-24-104 16,-6-19 104-16,-8-20-757 0</inkml:trace>
  <inkml:trace contextRef="#ctx0" brushRef="#br0" timeOffset="130796.427">7730 4963 863 0,'0'0'0'0,"-4"-2"0"0,-1 1 0 0,5 1 56 16,0 3-56-16,0-3 56 0,4 5-56 0,-4-5 33 15,0 0-33-15,0 0 34 0,5 4-34 0,-5-4 31 0,0 0-31 16,0 3 31-16,3-1-31 0,-3 1 32 0,4 0-32 16,-4-3 32-16,0 4-32 0,0-4 58 0,0 0-58 15,0 0 58-15,0 0-58 0,0 0 50 0,0 0-50 0,0 0 50 16,0 0-50-16,0 0 50 0,0 0-50 0,0 0 51 16,0 0-51-16,0 0 60 0,0 0-60 15,0 0 61-15,0 0-61 0,0 0 24 0,0 0-24 16,0 0 25-16,0 0-25 0,0 0 21 0,0 0-21 0,0 0 21 15,0 0-21-15,0 0 4 0,0 0-4 0,0 0 5 16,5 0-5-16,-5 0 3 0,0 0-3 0,5 0 3 16,7 0-3-16,-12 0 11 0,0 0-11 0,21 0 11 15,4-4-11-15,-25 4 8 0,0 0-8 0,35-3 8 16,3 3-8-16,0-3 23 0,-3 3-23 0,-2 0 24 16,-9-2-24-16,-24 2 2 0,0 0-2 0,32 0 3 15,4-2-3-15,-36 2 7 0,0 0-7 16,35 0 7-16,7-1-7 0,-42 1 8 0,0 0-8 0,38 0 8 0,-3 1-8 15,-35-1 3-15,0 0-3 0,33 4 3 0,-1-1-3 16,-32-3 2-16,0 0-2 0,24 3 2 0,-3 1-2 0,-21-4 0 16,0 0 0-16,17 5 0 0,-8-5 0 15,-9 0-34-15,0 0 34 0,7 3-33 0,-5-3 33 16,-2 0-98-16,0 0 98 0,-11-3-97 0,-8 0 97 0,19 3-187 16,0 0 187-16,-26-2-187 0,-9-5 187 15,-27-1-798-15</inkml:trace>
  <inkml:trace contextRef="#ctx0" brushRef="#br0" timeOffset="131106.084">8073 4810 695 0,'0'0'0'0,"3"4"0"0,3 1 0 0,-6-5 111 0,0 0-111 16,0 0 111-16,0-3-111 0,0 3 109 0,0-6-109 0,-4 3 110 15,4 0-110-15,0 3 79 0,0-2-79 0,0 2 80 16,0 0-80-16,0 0 70 0,0 0-70 0,0 0 70 15,0 0-70-15,0 0 54 0,0 0-54 0,0 0 54 16,0 0-54-16,0 0 40 0,0 0-40 0,0 0 40 16,0 0-40-16,0 0 28 0,0 0-28 0,0 0 28 15,0 0-28-15,0 2 1 0,0 4-1 0,0 12 1 16,0 9-1-16,0-27 5 0,0 0-5 0,4 41 5 16,-1 12-5-16,-3-53 3 15,0 0-3-15,2 58 3 0,1 6-3 0,1-6 5 0,1-3-5 0,-1-19 5 16,-4-12-5-16,3-4-2 0,-1-4 2 0,-2-4-1 15,0-2 1-15,3-5-54 0,6 2 54 16,0-10-54-16,6-9 54 0,-15 12-118 0,0 0 118 0,14-28-118 0,4-16 118 16,15-26-931-16</inkml:trace>
  <inkml:trace contextRef="#ctx0" brushRef="#br0" timeOffset="131655.673">8613 4579 975 0,'0'0'0'0,"0"4"0"0,3 2 0 0,-3-6 85 0,0 0-85 16,7 14 85-16,11 12-85 0,-18-26 56 0,0 0-56 16,14 36 56-16,1 12-56 0,-15-48 10 0,0 0-10 0,11 55 10 15,-1 6-10-15,-10-61-2 0,0 0 2 16,9 67-1-16,-4 5 1 0,-5-72-8 0,0 0 8 0,4 60-7 15,1-5 7-15,-5-55-1 0,0 0 1 16,5 46-1-16,-1-10 1 16,-4-36-1-16,0 0 1 0,7 31-1 0,1-4 1 0,-8-27 5 0,0 0-5 0,9 21 5 15,0-9-5-15,-9-12 39 0,0 0-39 0,5 10 40 16,2-1-40-16,-7-9 36 0,0 0-36 0,2 3 37 16,1-1-37-16,-3-2 73 0,0 0-73 0,0 0 73 15,0 0-73-15,0 0 75 0,0 0-75 0,-3-14 75 16,1-8-75-16,2 22 62 0,0 0-62 0,0-36 62 0,0-14-62 15,0 50 60-15,0 0-60 0,0-49 60 16,0-6-60-16,0 55 46 0,0 0-46 0,0-55 46 0,2-3-46 16,-2 58 42-16,0 0-42 0,7-60 43 0,-2 1-43 15,-5 59 27-15,0 0-27 0,12-63 27 0,0 1-27 0,-12 62 9 16,0 0-9-16,20-68 10 0,7-6-10 0,-9 26 12 16,-6 17-12-16,0 1 12 0,6 6-12 15,-18 24 3-15,0 0-3 0,14-24 4 0,1-4-4 16,-15 28 2-16,0 0-2 0,18-20 2 0,-6 1-2 0,-12 19 1 15,0 0-1-15,14-17 2 0,-7 6-2 0,-7 11 0 16,0 0 0-16,8-8 0 0,-2 1 0 0,-6 7-11 16,0 0 11-16,3-2-10 0,-3-1 10 0,0 3-63 15,0 0 63-15,-3 0-62 0,-6 3 62 0,9-3-115 0,0 0 115 16,-17 9-114-16,-10 3 114 0,27-12-120 0,0 0 120 16,-31 3-119-16,-7-10 119 0,-32 4-1134 0</inkml:trace>
  <inkml:trace contextRef="#ctx0" brushRef="#br0" timeOffset="132831.659">8942 4339 247 0,'0'0'0'0,"0"-5"0"0,5-3 0 16,-5 8 1-16,0 0-1 0,0-4 2 0,0 1-2 0,0 3 43 15,0 0-43-15,0 0 43 0,0-5-43 0,0 5 61 16,0 0-61-16,0 0 61 0,0 0-61 0,0 0 64 15,0 0-64-15,0 0 65 0,0 0-65 0,0 0 76 16,0 0-76-16,0 0 76 0,-3-4-76 0,3 4 45 16,0 0-45-16,0 0 45 0,-2-3-45 0,2 3 55 0,0 0-55 15,0 0 56-15,0-7-56 0,0 7 49 0,0 0-49 16,0 0 50-16,0-2-50 0,0 2 30 0,0 0-30 16,0 0 30-16,0 0-30 0,0 0 10 0,0 0-10 0,0 0 10 15,0 0-10-15,0 0 12 0,0 0-12 16,0 0 12-16,0 0-12 0,0 0-34 0,0 0 34 15,-3 0-34-15,-2-3 34 0,-2 3-738 0</inkml:trace>
  <inkml:trace contextRef="#ctx0" brushRef="#br0" timeOffset="133686.443">9113 4889 102 0,'0'0'0'0,"0"-15"0"0,0-9 0 0,0 24-1 16,0 0 1-16,0-4 0 0,0 8 0 0,0-4 2 16,0 0-2-16,0 3 3 0,0 6-3 0,0-9 64 15,0 0-64-15,0 3 65 0,-3-1-65 0,3-2 97 16,0 0-97-16,0 0 98 0,-2 3-98 0,2-3 105 16,0 0-105-16,0 0 105 0,0 0-105 0,0 0 94 0,0 0-94 15,0 0 95-15,0-3-95 0,0 3 86 0,-4-2-86 16,4 2 87-16,0-3-87 0,0 3 43 0,0 0-43 15,0 0 43-15,0-5-43 0,0 5 33 0,0 0-33 0,0 0 33 16,0 0-33-16,0 0 7 0,0 0-7 0,0 0 8 16,0 0-8-16,0 0 5 0,0 0-5 0,0 0 5 15,0 0-5-15,0 0 0 0,0 0 0 0,0 5 0 16,0-2 0-16,0-3-1 0,0 0 1 0,4 16 0 16,1 8 0-16,-5-24 1 0,0 0-1 0,5 32 2 15,2 11-2-15,-7-43 1 16,0 0-1-16,4 39 2 0,1-4-2 0,-5-35 1 0,0 0-1 0,3 36 2 15,-3-7-2-15,0-29 4 0,0 0-4 0,2 26 5 16,2-6-5-16,-4-20 6 0,0 0-6 0,0 16 6 16,3-8-6-16,-3-8 49 0,0 0-49 0,2 9 50 15,1-6-50-15,-3-3 65 0,0 0-65 0,0 0 66 16,4 3-66-16,-4-3 68 0,0 0-68 0,0 0 69 0,0-8-69 0,0 8 72 16,0 0-72-16,0-12 72 0,-4-7-72 15,4 19 50-15,0 0-50 16,-5-27 50-16,2-9-50 0,-3 0 33 0,-2 1-33 0,4 11 34 15,-1 9-34-15,5 15 8 0,0 0-8 0,-4-24 9 0,1-3-9 0,0 6 12 16,-3-3-12-16,3 9 12 0,1 3-12 0,2 12 1 16,0 0-1-16,0-11 1 0,5 3-1 0,-5 8-5 15,0 0 5-15,0-9-5 0,4 6 5 0,-4 3-40 16,0 0 40-16,5-4-39 0,-2 1 39 0,-3 3-37 0,0 0 37 16,6 0-37-16,6 0 37 0,-12 0-25 15,0 0 25-15,9 3-24 0,5-3 24 16,-14 0-28-16,0 0 28 0,15 0-28 0,-1 0 28 0,-14 0-3 0,0 0 3 0,16 0-3 15,-4 4 3-15,-12-4-8 16,0 0 8-16,9 0-8 0,-1 3 8 0,-8-3-8 0,0 0 8 16,9 0-8-16,0 2 8 0,-9-2-1 15,0 0 1-15,5 3 0 0,2-3 0 0,-7 0-3 0,0 0 3 0,4 0-3 16,-3-3 3-16,-1 3-64 0,0 0 64 0,0 0-63 16,4-2 63-16,-4 2-130 0,0 0 130 0,3-7-130 15,-3-1 130-15,0 8-135 0,0 0 135 0,-3-19-134 16,-6-8 134-16,-3-18-627 0</inkml:trace>
  <inkml:trace contextRef="#ctx0" brushRef="#br0" timeOffset="134238.923">9367 4586 1121 0,'0'0'0'0,"-7"0"0"0,-1 0 0 0,8 0 78 16,0 0-78-16,0 0 78 0,8 0-78 0,-8 0 50 15,0 0-50-15,11 0 51 0,-1 0-51 16,-10 0-1-16,0 0 1 0,11 0-1 0,-1 0 1 0,-10 0-33 16,0 0 33-16,9 0-32 0,0 0 32 0,-9 0-14 15,0 0 14-15,10 0-13 0,-1 0 13 0,-9 0-13 0,0 0 13 16,10 3-12-16,1-1 12 0,-11-2-4 0,0 0 4 15,14 4-4-15,-2-1 4 0,-12-3-7 0,0 0 7 0,12 3-7 16,2 3 7-16,-14-6 1 0,0 0-1 0,12 3 2 16,-3 0-2-16,-9-3 2 0,0 0-2 0,9 4 2 15,-4-2-2-15,-5-2 2 0,0 0-2 0,3 3 2 16,1 4-2-16,-4-7 11 0,0 0-11 0,0 8 11 16,-4 1-11-16,4-9 3 0,0 0-3 0,-8 19 4 15,-8 8-4-15,5-6 12 0,-4 3-12 0,6-9 12 16,4-5-12-16,-2-1 15 0,2 0-15 0,1-6 15 15,4-3-15-15,0 0 8 0,-2 3-8 0,2-3 9 16,0 0-9-16,0 0 4 0,0 0-4 0,0 0 4 16,0 6-4-16,2-3 13 0,2 4-13 0,-4-2 13 0,3-2-13 15,-3 1 14-15,2-2-14 0,1 1 15 16,1 0-15-16,1-3 15 0,2 4-15 0,-2-4 15 16,4 0-15-16,-6 0 26 0,6 0-26 15,-7 2 26-15,1-2-26 0,1 1 6 0,-1 1-6 0,-3-2 7 0,6 0-7 0,-6 0 1 16,0 0-1-16,0 0 2 0,3-2-2 0,-3 2-33 15,0 0 33-15,0 0-33 0,5-1 33 0,-5 1-88 16,0 0 88-16,5 0-87 0,2-2 87 0,-7 2-124 16,0 0 124-16,6 2-123 0,6-1 123 0,4 4-675 15</inkml:trace>
  <inkml:trace contextRef="#ctx0" brushRef="#br0" timeOffset="134596.546">9491 5114 1311 0,'0'0'0'0,"4"-9"0"16,4-6 0-16,-8 15 121 0,0 0-121 0,4-9 121 15,-3 2-121-15,-1 7 74 0,0 0-74 0,4-3 75 16,-4-2-75-16,0 5 40 0,0 0-40 0,3 0 40 16,1 0-40-16,-4 0 2 0,0 0-2 0,9 1 3 15,5 3-3-15,-14-4-3 0,0 0 3 0,12 3-2 16,0 1 2-16,-12-4-12 0,0 0 12 0,14 0-12 0,2 1 12 16,-16-1-26-16,0 0 26 0,17 2-25 0,4 0 25 15,-21-2-43-15,0 0 43 0,19 3-43 0,2-3 43 16,-21 0-83-16,0 0 83 0,21 0-83 15,3-7 83-15,-24 7-224 0,0 0 224 0,21-8-223 0,0-9 223 16,-21 17-151-16,0 0 151 0,17-16-151 0,-8-3 151 16,17-13-432-16</inkml:trace>
  <inkml:trace contextRef="#ctx0" brushRef="#br0" timeOffset="134967.503">9911 5031 1244 0,'0'0'0'0,"-4"-3"0"0,-1-2 0 0,5 5 153 0,0 0-153 0,0 0 153 15,0 0-153-15,0 0 89 0,0 0-89 0,0 0 89 16,4 3-89-16,-4-3 45 0,0 0-45 0,0 0 46 16,5 0-46-16,-5 0 0 0,0 0 0 0,0 0 0 15,5 2 0-15,-5-2 2 0,0 0-2 0,0 0 2 16,4 0-2-16,-4 0 0 0,0 0 0 0,5 0 0 15,2 0 0-15,-7 0 0 0,0 0 0 0,17 7 0 16,9 0 0-16,-26-7-4 0,0 0 4 0,37 17-3 16,5 5 3-16,-42-22-14 0,0 0 14 0,43 28-13 15,4 4 13-15,-8-4-40 0,-1 2 40 0,-10-4-39 16,-6-4 39-16,-1-5-2 0,-3 2 2 0,-6-3-2 16,-3-4 2-16,3 0-34 0,-3-5 34 15,-1 1-33-15,-2-1 33 0,1-2-41 16,-2-1 41-16,-2-4-40 0,1 0 40 0,-4 0-89 0,0 0 89 0,0 0-89 0,0 0 89 15,0 0-135-15,0 0 135 0,-4-16-135 0,-4-16 135 0,-8-15-739 16</inkml:trace>
  <inkml:trace contextRef="#ctx0" brushRef="#br0" timeOffset="135238.2">10230 4906 931 0,'0'0'0'0,"3"11"0"0,1 6 0 0,-4-17 113 16,0 0-113-16,0 0 114 0,-4-2-114 0,4 2 71 16,0 0-71-16,-3-3 71 0,1-4-71 0,2 7 17 0,0 0-17 0,-4-2 17 15,1-1-17-15,3 3 1 0,0 0-1 16,-5 12 2-16,-7 8-2 0,12-20 3 0,0 0-3 16,-14 34 3-16,-2 9-3 0,16-43 5 0,0 0-5 15,-17 48 5-15,-4 0-5 0,21-48 7 0,0 0-7 0,-18 47 7 16,3-5-7-16,15-42 3 0,0 0-3 0,-13 33 4 31,6-9-4-31,7-24-30 0,0 0 30 0,-7 19-30 0,2-4 30 16,5-15-138-16,0 0 138 0,2-8-137 0,5-15 137 0,-2-9-685 0</inkml:trace>
  <inkml:trace contextRef="#ctx0" brushRef="#br0" timeOffset="135847.997">10343 4747 1143 0,'0'0'0'0,"0"-7"0"15,0 2 0-15,0 5 80 0,0 0-80 0,0-7 81 16,2 4-81-16,-2 3 57 0,0 0-57 0,3-4 58 15,2 3-58-15,-5 1 2 0,0 0-2 0,7 0 2 16,-1-4-2-16,-6 4-2 0,0 0 2 0,7-3-1 16,1 1 1-16,-8 2-16 0,0 0 16 0,9-2-15 15,3 2 15-15,-12 0-17 0,0 0 17 0,9 0-16 16,1-1 16-16,-10 1 0 0,0 0 0 0,7 0 0 16,2 0 0-16,-9 0 4 0,0 0-4 0,3 0 4 15,1 1-4-15,-4-1 8 0,0 0-8 0,5 0 8 0,-5 0-8 16,0 0 9-16,0 0-9 0,0 0 10 0,0 4-10 15,-5 3 0-15,-2-4 0 0,2 2 0 0,1 2 0 0,-3 5 0 16,-3 0 0-16,6-3 0 0,1-6 0 16,1 0-12-16,-1 3 12 0,3-3-12 0,-4 4 12 0,2 1-26 15,-1 4 26-15,3 0-26 16,3 0 26-16,3-3-1 0,2 1 1 0,6-1 0 0,5-4 0 0,-19-5 1 16,0 0-1-16,32 3 1 0,8 1-1 15,-40-4 35-15,0 0-35 0,43-4 35 0,8 1-35 0,-11-2 5 16,0 0-5-16,-5 1 6 0,-4-3-6 0,-3 2-70 0,-7 2 70 15,0-6-70-15,-4-3 70 0,-17 12-99 0,0 0 99 16,9-19-99-16,-7-5 99 0,8-18-716 0</inkml:trace>
  <inkml:trace contextRef="#ctx0" brushRef="#br0" timeOffset="136895.28">8986 4264 303 0,'0'0'0'0,"7"0"0"15,7-5 0-15,-14 5 52 0,0 0-52 0,5-4 52 16,-2 4-52-16,-3 0 39 0,0 0-39 0,0 0 39 16,0 0-39-16,0 0 49 0,0 0-49 0,0 0 49 15,-3 0-49-15,3 0 51 0,0 0-51 0,0 0 51 16,0 0-51-16,0 0 48 0,0 0-48 0,0 0 48 16,7 0-48-16,-7 0 37 0,0 0-37 0,3 4 38 0,6-4-38 15,-9 0 27-15,0 0-27 0,9 2 27 16,5 1-27-16,-14-3 25 0,0 0-25 0,17 0 26 0,8 3-26 15,-25-3 22-15,0 0-22 0,38 0 23 16,5-3-23-16,-43 3 34 0,0 0-34 0,49-5 35 16,7 1-35-16,-56 4 36 0,0 0-36 0,59-3 36 0,2 0-36 0,-61 3 23 15,0 0-23-15,68-2 24 0,7 2-24 0,-75 0 35 16,0 0-35-16,94 2 36 0,12 1-36 16,-106-3 13-16,0 0-13 0,98 0 13 0,-1 3-13 15,-97-3 20-15,0 0-20 0,93 4 20 0,-4-4-20 0,-89 0 33 16,0 0-33-16,76-4 34 0,-8 1-34 0,-68 3 10 15,0 0-10-15,53-3 11 0,-12-3-11 16,-41 6 30-16,0 0-30 0,30-3 30 0,-16 3-30 0,-14 0 18 16,0 0-18-16,12 0 19 0,-5 0-19 0,-7 0 5 15,0 0-5-15,5 0 5 0,-1 0-5 0,-4 0 15 0,0 0-15 16,0 0 16-16,2 3-16 0,-2-3 8 0,0 0-8 16,0 0 9-16,0 0-9 0,0 0 8 0,0 0-8 15,0 0 9-15,0 0-9 0,0 0 8 0,0 0-8 16,0 0 8-16,0 0-8 0,0 0 15 0,0 0-15 0,0 0 15 15,0 0-15-15,0 0 33 0,0 0-33 0,0 0 33 16,0 0-33-16,0 0 17 0,0 0-17 0,0 0 17 16,0 0-17-16,0 0 19 0,0 0-19 0,0 0 20 15,0 0-20-15,0 0 4 0,0 0-4 0,0 0 5 16,0 0-5-16,0 0 0 0,0 0 0 0,0 0 0 16,0 0 0-16,0 0-11 0,0 0 11 0,0 0-11 15,3 0 11-15,-3 0-28 0,0 0 28 0,3 0-28 16,3 2 28-16,-6-2-13 0,0 0 13 0,8 7-12 0,8 0 12 15,-16-7-20-15,0 0 20 0,18 15-19 16,8 9 19-16,-26-24-15 0,0 0 15 0,26 28-14 16,3 4 14-16,-29-32-17 0,0 0 17 0,28 34-16 0,2 2 16 0,-30-36-68 15,0 0 68-15,26 33-67 0,-2 1 67 16,-24-34-166-16,0 0 166 0,18 24-165 16,-4-8 165-16,15 25-735 0</inkml:trace>
  <inkml:trace contextRef="#ctx0" brushRef="#br0" timeOffset="137796.653">10632 4012 964 0,'0'0'0'0,"4"-5"0"0,6 2 0 16,-10 3 44-16,0 0-44 0,7-4 45 0,-2-1-45 0,-5 5 11 15,0 0-11-15,4 0 11 0,-1 0-11 16,-3 0 12-16,0 0-12 0,2 2 12 0,1 5-12 0,3-4 2 16,2 6-2-16,-1-4 3 0,2 2-3 0,3-4 24 15,-3 0-24-15,3-1 25 0,-1 2-25 0,1-4 43 16,3 3-43-16,-4-3 43 0,1 3-43 0,0-1 24 15,2 2-24-15,-3-4 25 0,-3 3-25 0,1 0 12 16,0-1-12-16,0 2 12 0,-4 2-12 16,2-2 28-16,1 1-28 0,1-2 28 0,-4 1-28 15,-5-4 5-15,0 0-5 0,9 8 6 0,2 1-6 0,-11-9 4 0,0 0-4 16,8 12 5-16,3 0-5 0,-11-12 7 16,0 0-7-16,8 15 7 0,3 4-7 0,-11-19 7 0,0 0-7 15,9 19 7-15,-1 2-7 0,-8-21 14 0,0 0-14 16,4 18 15-16,1-6-15 0,-5-12 22 0,0 0-22 0,5 14 23 15,-1 0-23-15,-4-14 8 0,0 0-8 0,3 14 8 16,2-1-8-16,-5-13 26 0,0 0-26 0,4 9 26 16,-4 3-26-16,0-12 12 15,0 0-12-15,2 8 13 0,-1 3-13 0,-1-11 18 0,0 0-18 0,2 12 18 16,2 0-18-16,-4-12 15 0,0 0-15 0,3 15 15 16,2 6-15-16,-5-21 4 0,0 0-4 0,4 24 5 15,1 3-5-15,-5-27 13 0,0 0-13 16,5 31 14-16,2 0-14 0,-7-31 1 0,0 0-1 0,9 41 1 15,0 5-1-15,-9-46 8 0,0 0-8 0,12 51 8 0,-3 4-8 16,-9-55 8-16,0 0-8 0,12 55 8 0,-4 0-8 16,-8-55 3-16,0 0-3 0,6 56 3 0,-3-1-3 15,-3-55 6-15,0 0-6 0,5 55 7 0,2 0-7 16,-7-55 7-16,0 0-7 0,6 51 7 0,-6-4-7 16,0-47 14-16,0 0-14 0,-4 44 15 15,-1-5-15-15,5-39 8 0,0 0-8 0,-7 40 8 0,-4-6-8 0,11-34 9 16,0 0-9-16,-8 33 9 0,-3-6-9 0,11-27 3 15,0 0-3-15,-10 21 4 0,1-2-4 0,9-19 6 16,0 0-6-16,-9 15 6 0,2 0-6 16,7-15 13-16,0 0-13 0,-5 9 13 0,2-2-13 0,3-7 15 0,0 0-15 15,-4 5 15-15,3-2-15 0,1-3-73 0,0 0 73 16,-18-8-72-16,-6-11 72 0,24 19-229 0,0 0 229 16,-30-36-228-16,-12-15 228 15,-29-35-849-15</inkml:trace>
  <inkml:trace contextRef="#ctx0" brushRef="#br0" timeOffset="138408.835">11132 3976 1300 0,'0'0'0'0,"-3"-3"0"0,-3-2 0 15,6 5 69-15,0 0-69 0,0-4 70 16,0 1-70-16,0 3 40 0,0 0-40 0,0-4 40 0,6 1-40 16,-3-2-1-16,6-4 1 0,0 2-1 0,3-1 1 0,-12 8-44 15,0 0 44-15,10-12-43 0,6-4 43 16,-16 16 0-16,0 0 0 0,14-15 0 0,3 0 0 0,-17 15 10 15,0 0-10-15,19-12 11 0,2 0-11 0,-21 12 5 16,0 0-5-16,26-6 5 0,1 6-5 0,-27 0 4 16,0 0-4-16,29 9 4 0,4 0-4 0,-33-9 0 15,0 0 0-15,33 15 1 0,4 0-1 0,-37-15-1 0,0 0 1 16,33 18 0-16,-3 0 0 16,-30-18-4-16,0 0 4 0,24 19-3 0,-3-5 3 15,-4 0-3-15,-4-2 3 0,-5-4-3 0,-6-4 3 0,2 4 0 0,-4-1 0 16,0 2 1-16,0-4-1 0,0-5 22 0,0 0-22 0,-9 15 23 15,0 4-23-15,9-19 24 0,0 0-24 0,-16 21 25 16,2 1-25-16,14-22 8 16,0 0-8-16,-17 24 9 0,1-5-9 0,16-19 28 0,0 0-28 0,-14 20 28 15,2-4-28-15,12-16 5 0,0 0-5 0,-12 15 6 16,3-3-6-16,9-12 9 0,0 0-9 0,-5 9 10 16,-2-6-10-16,7-3 15 0,0 0-15 0,-3 9 16 15,1-3-16-15,2-6 22 0,0 0-22 0,5 9 23 16,4 3-23-16,-9-12 3 0,0 0-3 0,17 12 4 15,8-3-4-15,-25-9 13 0,0 0-13 0,29 6 14 16,4 1-14-16,-33-7 4 0,0 0-4 16,30 2 4-16,1 1-4 0,-31-3-36 0,0 0 36 0,28 0-36 15,-2 0 36-15,-26 0-98 0,0 0 98 0,21 4-98 0,0-4 98 16,-21 0-177-16,0 0 177 0,14 3-177 16,-2-3 177-16,-12 0-161 0,0 0 161 15,12 5-160-15,-1-1 160 0,13 1-522 0</inkml:trace>
  <inkml:trace contextRef="#ctx0" brushRef="#br0" timeOffset="138770.152">11710 4867 785 0,'0'0'0'0,"4"-17"0"0,5-11 0 0,-9 16 42 0,0 9-42 0,0 3 42 15,0 0-42-15,0 3 43 0,0 9-43 0,0-5 43 16,5 5-43-16,2-3 82 0,2 3-82 0,3-5 82 16,5-2-82-16,-17-5 67 0,0 0-67 0,23 3 67 15,10 1-67-15,-33-4 60 0,0 0-60 0,38 1 60 16,4 3-60-16,-4-1 71 0,1 1-71 0,-6-1 71 15,-2-1-71-15,-3 1 65 0,-2 1-65 0,-5-3 66 16,-3 1-66-16,-5-2 19 16,3-2-19-16,-7 2 20 0,0-1-20 0,-9 1-25 0,0 0 25 0,17-4-24 0,7-3 24 15,-24 7-121-15,0 0 121 0,23-13-121 0,3-11 121 16,25-14-956-16</inkml:trace>
  <inkml:trace contextRef="#ctx0" brushRef="#br0" timeOffset="139588.016">13108 4022 673 0,'0'0'0'0,"-9"-3"0"16,-5-4 0-16,7 4 119 0,9 1-119 0,-2 2 120 16,0 0-120-16,0 0 88 0,-4 2-88 0,1 1 88 15,-1-3-88-15,-4-3 53 0,-3 1-53 0,-8-1 54 16,-7-1-54-16,26 4 10 0,0 0-10 0,-35-5 10 15,-12-2-10-15,47 7 36 0,0 0-36 0,-49-5 36 16,0 2-36-16,4-1 18 0,5 4-18 0,16-3 18 0,8 3-18 16,2 0 28-16,0 0-28 0,2 3 28 0,-4-3-28 15,2 4 13-15,2-4-13 0,3 0 13 16,4 0-13-16,-2 0 19 0,2 0-19 0,5 0 20 0,0 1-20 16,0-1 8-16,-3 2-8 0,3-2 8 0,0 0-8 0,0 0 0 15,0 5 0-15,0-1 0 16,3 4 0-16,-1-1-4 0,1 5 4 0,1-3-4 0,1 3 4 0,-5-12-9 15,0 0 9-15,7 18-8 16,2 6 8-16,-9-24-1 0,0 0 1 0,5 28-1 0,2 3 1 16,-7-31 0-16,0 0 0 0,7 32 0 0,0 4 0 0,-4-2 1 15,2-1-1-15,-1-9 2 0,-4-5-2 0,2 5 5 16,1-2-5-16,1 11 6 0,-3 6-6 16,-1-39 8-16,0 0-8 0,2 51 8 0,0 11-8 15,1 1 23-15,-3 4-23 0,2-15 24 0,0-8-24 0,-2-44 12 0,0 0-12 16,5 79 13-16,0 22-13 0,2-22 10 0,-3-7-10 0,1-22 10 15,-5-20-10-15,0-30 26 0,0 0-26 0,3 48 26 16,3 0-26 0,-6-48 29-16,0 0-29 0,3 48 29 15,-3 2-29-15,0-50 37 0,0 0-37 0,2 43 37 0,1 1-37 0,-3-44 23 0,0 0-23 0,4 31 24 16,-4-7-24-16,0-24 1 0,0 0-1 0,0 21 2 16,0-8-2-16,0-13 13 15,0 0-13-15,0 12 13 16,0-3-13-16,0-9 38 0,0 0-38 0,2 9 38 0,-1-3-38 0,-1-6 1 0,0 0-1 0,2 4 2 15,-2 1-2-15,0-5 15 0,0 0-15 0,4 3 15 16,-3-3-15-16,-1 0 15 0,0 0-15 0,7 4 16 16,2 1-16-16,-9-5 15 0,0 0-15 0,17 3 15 15,8 1-15-15,-25-4 34 0,0 0-34 0,31 3 35 16,6 2-35-16,-37-5 18 0,0 0-18 0,38 0 18 0,6 0-18 16,-44 0-3-16,0 0 3 0,45 0-2 0,2 0 2 15,-47 0-47-15,0 0 47 0,50 4-46 0,3-4 46 16,-53 0-145-16,0 0 145 0,50-4-144 0,1-4 144 15,-51 8-126-15,0 0 126 0,42-19-125 0,-8-8 125 0,40-21-998 16</inkml:trace>
  <inkml:trace contextRef="#ctx0" brushRef="#br0" timeOffset="141346.672">13076 4483 438 0,'0'0'0'0,"0"0"0"0,0 0 0 15,0 0 32-15,0 0-32 0,0 0 33 0,0 0-33 16,0 0 52-16,0 0-52 0,0 0 53 0,0 0-53 15,0 0 57-15,0 0-57 0,0 0 58 0,0 0-58 16,0 0 56-16,0 0-56 0,0 0 57 0,0 0-57 0,0 0 51 16,0 0-51-16,0 0 51 0,0 0-51 0,0 0 55 15,0 0-55-15,0 0 56 0,0 0-56 0,0 0 50 16,0 0-50-16,0 0 50 0,0 0-50 0,0 0 49 16,0 0-49-16,0 0 49 0,0 0-49 0,0 0 31 15,0 0-31-15,0 0 31 0,0 0-31 0,0 0 24 16,0 0-24-16,0 0 25 0,0 0-25 0,0 0 9 15,0 0-9-15,0 0 10 0,0 0-10 0,0 0 0 0,0 0 0 16,0 0 0-16,0 0 0 0,0 0-3 0,0 0 3 16,0 0-3-16,2 33 3 0,-2-33-1 0,0 0 1 15,2 43-1-15,0 17 1 0,-2-60 0 16,0 0 0-16,3 70 0 0,0 15 0 0,-3-85 5 0,0 0-5 0,2 100 5 16,2 18-5-16,-4-118 4 0,0 0-4 0,5 94 4 15,4-11-4-15,-2-25 13 0,-2-21-13 0,-2-11 13 16,1-21-13-16,-4-5-26 0,0 0 26 0,2 4-25 15,5-8 25-15,-7 4-116 0,0 0 116 0,3-27-116 16,4-18 116-16,5-25-759 0</inkml:trace>
  <inkml:trace contextRef="#ctx0" brushRef="#br0" timeOffset="141886.607">13038 4380 975 0,'0'0'0'0,"12"-3"0"0,2-7 0 0,-14 10 85 15,0 0-85-15,21-5 85 0,9-6-85 0,-30 11 67 16,0 0-67-16,29-1 67 0,3-3-67 0,-32 4 32 16,0 0-32-16,36 4 32 0,-1 1-32 0,-35-5 1 15,0 0-1-15,37 10 1 0,1 2-1 0,-8 2 9 16,-1-1-9-16,-8-1 9 0,-7 0-9 0,0-3 9 0,-4 3-9 15,1-3 9-15,-1 1-9 0,-10-10 3 16,0 0-3-16,11 12 4 0,1 3-4 0,-12-15 7 0,0 0-7 16,9 16 7-16,-1 1-7 0,-8-17 7 0,0 0-7 0,6 19 7 15,-3 1-7-15,-3-20 7 0,0 0-7 16,-3 31 8-16,-8 2-8 16,-1 1 23-16,-5-3-23 0,4-11 24 0,5-4-24 0,8-16 12 0,0 0-12 0,-30 27 13 15,-12 2-13-15,42-29 10 0,0 0-10 0,-35 26 10 16,2-2-10-16,4-7 17 0,6-2-17 0,2-3 17 15,5-5-17-15,2 0 33 16,2 2-33-16,4-8 33 0,8 1-33 0,-6 0 26 16,3 1-26-16,3-3 26 0,-4 0-26 0,1 4 4 0,1-4-4 0,2 0 5 15,-5 0-5-15,5 0 1 0,0 0-1 0,0 0 2 16,0 0-2-16,0 0 0 0,-2 3 0 0,4 2 0 16,3 2 0-16,-5-7-2 0,0 0 2 0,11 12-1 0,8 4 1 15,-19-16-6-15,0 0 6 0,26 23-6 16,7 5 6-16,-33-28-8 0,0 0 8 0,31 27-8 0,6 1 8 15,-37-28-8-15,0 0 8 16,30 24-8-16,-1-5 8 0,-29-19 0 0,0 0 0 0,23 17 0 16,-2-2 0-16,-21-15-54 0,0 0 54 0,15 12-54 0,-1-5 54 0,-14-7-190 15,0 0 190-15,-3-3-190 0,-11-9 190 0,-2-7-757 16</inkml:trace>
  <inkml:trace contextRef="#ctx0" brushRef="#br0" timeOffset="142252.183">13811 4949 1076 0,'0'0'0'0,"-5"-1"0"15,-3-3 0-15,8 4 95 0,0 0-95 0,0 0 96 16,0 0-96-16,0 0 69 0,0 0-69 0,0 0 69 16,5 0-69-16,-5 0 34 0,0 0-34 0,8 4 34 15,3-4-34-15,3 1 55 0,0 3-55 0,3-4 55 16,2 3-55-16,1-3 62 0,-1 4-62 0,2-4 63 16,-2 0-63-16,2 0 63 0,0 0-63 0,3 0 64 15,2 0-64-15,-26 0 38 0,0 0-38 0,33 0 38 16,2 1-38-16,-35-1 28 0,0 0-28 0,38 2 28 31,4 0-28-31,-10 1 39 0,-3-3-39 0,-8 4 40 0,-5-4-40 0,-2 1 0 0,-2-1 0 0,-3 2 1 0,-2-2-1 16,-7 0-77-16,0 0 77 0,5 2-76 0,-2-2 76 0,-3 0-224 15,0 0 224-15,0 0-224 16,2-4 224-16,0 3-969 0</inkml:trace>
  <inkml:trace contextRef="#ctx0" brushRef="#br0" timeOffset="142869.228">14710 4531 1199 0,'0'0'0'0,"-5"4"0"0,-4-3 0 0,9-1 109 0,0 0-109 0,0 0 109 16,0-1-109-16,0 1 66 0,0 0-66 0,0 0 67 15,6-7-67-15,-6 7 53 0,0 0-53 0,0 0 53 16,0-4-53-16,0 4-1 0,0 0 1 0,0 0 0 16,0 0 0-16,0 0-1 0,0 0 1 0,0 0 0 15,0 0 0-15,0 0-2 0,0 0 2 0,0 0-2 16,0 0 2-16,0 0-36 0,0 0 36 0,1 14-36 0,6 10 36 15,-3 9-26-15,5 13 26 16,-1-5-26-16,1 5 26 16,0 0-10-16,-2 2 10 0,-2-5-10 0,0 0 10 0,-5-43-20 0,0 0 20 0,7 52-20 0,2 7 20 15,-9-59-1-15,0 0 1 0,9 48-1 0,-1 2 1 0,4-14 4 16,-3-5-4-16,0-7 5 0,0-9-5 16,-4-3 39-16,4-8-39 15,-3 1 39-15,-6-5-39 0,6 0 59 0,1-4-59 0,1-1 60 0,-2-7-60 0,-6 12 83 16,0 0-83-16,5-24 83 0,2-6-83 0,-7 30 74 15,0 0-74-15,0-40 74 0,0-15-74 16,-5 4 63-16,1-4-63 0,-1 0 64 0,1 0-64 16,4 55 31-16,0 0-31 0,-7-63 31 0,2-12-31 0,0-2 16 15,-2-4-16-15,4 23 17 0,3 12-17 0,0 46 5 0,0 0-5 16,1-48 6-16,4 3-6 0,-5 45 3 16,0 0-3-16,4-43 4 0,1 4-4 0,-5 39 2 0,0 0-2 15,5-34 2-15,2 6-2 0,-7 28-1 0,0 0 1 0,2-20-1 16,0 8 1-16,-2 12-17 0,0 0 17 0,2-12-17 15,1 8 17-15,-3 4-46 0,0 0 46 0,0-7-45 16,0 6 45-16,0 1-117 16,0 0 117-16,0 0-116 0,0 0 116 0,0 0-158 0,0 0 158 0,-21 12-158 15,-8 8 158-15,-18 14-1065 0</inkml:trace>
  <inkml:trace contextRef="#ctx0" brushRef="#br0" timeOffset="144112.732">15151 4795 180 0,'0'0'0'0,"-5"-7"0"15,-2-1 0-15,7 8 100 0,0 0-100 0,0-6 101 0,0 3-101 16,0 3 88-16,0 0-88 0,0 0 88 0,0 0-88 16,0 0 52-16,0 0-52 0,0 0 52 0,0 0-52 15,0 0 42-15,0 0-42 0,0 0 43 0,0 0-43 16,0 0 40-16,0 0-40 0,0 0 41 0,0 0-41 0,0 0 33 16,0 0-33-16,0 0 33 0,0 0-33 0,0 0 22 15,0 0-22-15,0 0 23 0,0 0-23 0,0 0 69 16,0 0-69-16,0 0 70 0,0 0-70 0,0 0 55 15,0 0-55-15,0 0 55 0,3 3-55 0,-3-3 51 16,0 0-51-16,2 0 52 0,5 2-52 0,2 2 44 16,0-1-44-16,-4-3 45 0,2 3-45 0,1-3 12 15,-2 4-12-15,2 1 12 0,1 2-12 0,2 5 21 0,3 0-21 16,-2 0 21-16,-4 3-21 0,5 2 3 16,-1 6-3-16,2 1 4 0,-2 3-4 0,-12-27 6 0,0 0-6 15,10 33 7-15,1 4-7 0,-11-37 13 0,0 0-13 16,10 36 14-16,2-7-14 0,-12-29 15 0,0 0-15 0,9 26 15 15,0-5-15-15,-9-21 25 0,0 0-25 0,7 19 26 16,-2-7-26-16,-5-12 12 0,0 0-12 0,4 8 13 16,-1-1-13-16,-3-7 41 0,0 0-41 0,2 5 41 15,1-1-41-15,-3-4 37 0,0 0-37 0,0 0 37 16,0 3-37-16,0-3 15 0,0 0-15 0,0 0 15 16,0 0-15-16,0 0 37 0,0 0-37 0,0 0 38 15,0 0-38-15,0 0 2 0,0 0-2 0,0 0 2 16,0 0-2-16,0 0 8 0,0 0-8 0,0 0 8 15,0 0-8-15,0 0 15 0,0 0-15 0,0 0 15 16,0 0-15-16,0 0 8 0,0 0-8 0,0 0 8 0,0 0-8 16,0 0 15-16,0 0-15 0,0 0 16 15,0 0-16-15,0 0 23 0,0 0-23 0,0 0 24 16,0 0-24-16,0 0 7 0,0 0-7 0,0 0 8 0,-3 0-8 16,3 0 26-16,0 0-26 0,0 0 26 0,-2-7-26 15,2 7 30-15,0 0-30 0,-2-3 30 0,2-2-30 0,0 5 20 16,0 0-20-16,-1-7 20 0,1-2-20 15,0 9 36-15,0 0-36 0,-6-15 36 0,3-6-36 0,3 21 6 16,0 0-6-16,-4-27 7 0,-1-4-7 0,2 3 11 16,-3 1-11-16,3 6 11 15,-1-1-11-15,3 2 4 0,2-1-4 0,-4 6 4 0,1-1-4 0,-1-3 2 16,6 2-2-16,-3-5 3 0,0 1-3 0,0 21-1 0,0 0 1 16,0-22 0-16,0-2 0 0,0 24-2 0,0 0 2 15,2-20-1-15,1-1 1 0,-3 21-2 16,0 0 2-16,4-15-1 0,-4 3 1 15,0 12-4-15,0 0 4 0,2-7-4 0,-2-2 4 0,0 9-20 16,0 0 20-16,3-3-20 0,2-2 20 0,-5 5-38 0,0 0 38 0,7-2-37 16,2 2 37-16,-9 0-21 0,0 0 21 0,12 0-21 15,-1 0 21-15,-11 0-11 0,0 0 11 0,12 0-11 16,0 0 11-16,-12 0-12 0,0 0 12 0,12 0-12 16,1 0 12-16,-13 0-4 0,0 0 4 0,8 0-3 15,1 0 3-15,-9 0-12 0,0 0 12 0,5 0-12 16,2 0 12-16,-7 0-8 0,0 0 8 0,2 0-8 15,1 0 8-15,-3 0-24 0,0 0 24 0,0 0-23 16,0 0 23-16,0 0-93 0,0 0 93 0,0 0-93 0,0 0 93 16,0 0-212-16,0 0 212 0,-8-2-211 0,-6-1 211 15,-7-6-914-15</inkml:trace>
  <inkml:trace contextRef="#ctx0" brushRef="#br0" timeOffset="144606.964">15388 4401 953 0,'0'0'0'0,"7"0"0"16,5 0 0-16,-12 0 82 0,0 0-82 0,16 0 83 15,5 0-83-15,-21 0 60 0,0 0-60 0,26 0 60 16,5-3-60-16,-31 3 35 0,0 0-35 0,30 0 35 16,1-4-35-16,-5 2 25 0,-1 1-25 0,-3 1 26 15,-1 1-26-15,-3 5 13 0,-3-3-13 0,-1 0 14 16,-1 3-14-16,-5-6 20 0,1 0-20 0,-5 3 20 16,-3-3-20-16,3 3 25 0,-1 1-25 0,-1 1 26 15,-2-5-26-15,0 3 2 0,2 3-2 0,-2 0 3 16,1 3-3-16,-1-9 37 0,0 0-37 0,-1 10 38 15,-3 7-38-15,4-17 1 0,0 0-1 0,-3 16 2 16,-6 4-2-16,9-20 7 0,0 0-7 0,-9 19 8 16,2 0-8-16,7-19 15 0,0 0-15 0,-5 14 15 15,0-2-15-15,5-12 3 0,0 0-3 0,0 13 4 16,0-1-4-16,0-12 20 0,0 0-20 0,5 12 20 16,2 0-20-16,-7-12 14 0,0 0-14 0,9 12 15 0,5-5-15 15,-14-7 25-15,0 0-25 0,7 9 26 0,1-6-26 16,-8-3 3-16,0 0-3 0,7 5 3 0,0-5-3 0,-7 0-35 15,0 0 35-15,6 4-35 0,-3-4 35 16,-3 0-104-16,0 0 104 0,0 0-104 16,4 0 104-16,-4 0-100 0,0 0 100 0,0 0-99 15,-7 0 99-15,1 3-861 0</inkml:trace>
  <inkml:trace contextRef="#ctx0" brushRef="#br0" timeOffset="144951.142">15602 5013 1233 0,'0'0'0'0,"7"-2"0"15,2-5 0-15,-9 7 107 0,0 0-107 0,12-3 107 16,7 1-107-16,-19 2 84 0,0 0-84 0,21 0 84 15,5 2-84-15,-26-2 17 0,0 0-17 0,28 3 17 16,4 0-17-16,-32-3 5 0,0 0-5 0,31 4 6 0,4-1-6 16,-35-3 0-16,0 0 0 0,29 5 1 0,3-5-1 15,-32 0 0-15,0 0 0 0,28 0 0 0,-2 0 0 16,-26 0-22-16,0 0 22 0,21-3-22 0,1-2 22 16,-22 5-101-16,0 0 101 0,16-12-100 0,-4-7 100 0,-12 19-130 15,0 0 130-15,4-19-129 0,-3-1 129 0,6-16-776 16</inkml:trace>
  <inkml:trace contextRef="#ctx0" brushRef="#br0" timeOffset="145261.888">16196 4922 1099 0,'0'0'0'0,"-8"-2"0"0,-6-5 0 0,7 4 159 0,7 3-159 16,0 0 160-16,0 0-160 0,0 0 139 15,7 3-139-15,-4-3 140 0,2-3-140 0,-1-1 106 0,1-1-106 16,-3 2 106-16,0-1-106 0,-2 4 50 0,5-1-50 0,-5 1 51 16,3 0-51-16,-3 0 34 0,0 0-34 0,0 0 34 15,4 0-34-15,1 0 1 0,-3 0-1 0,7 0 1 16,1 1-1-16,4 3 0 0,2 3 0 0,3 1 0 16,3 4 0-16,-22-12-8 0,0 0 8 0,32 19-7 15,6 5 7-15,-38-24-11 0,0 0 11 0,42 31-10 16,7 5 10-16,-49-36-34 0,0 0 34 0,48 32-34 15,0 6 34-15,-48-38-52 0,0 0 52 16,41 29-52-16,-2-3 52 0,-6-5-80 0,-7-13 80 0,-7 1-80 16,-3-6 80-16,-16-3-152 0,0 0 152 0,12-9-151 15,0-9 151 1,-12 18-153-16,0 0 153 0,9-28-152 0,-4-9 152 0,9-29-730 0</inkml:trace>
  <inkml:trace contextRef="#ctx0" brushRef="#br0" timeOffset="145507.379">16717 4747 449 0,'0'0'0'0,"2"9"0"0,5 9 0 0,-7-18 39 16,0 0-39-16,0 9 40 0,-5-9-40 0,5 0 54 15,0 0-54-15,0 0 55 0,-4-3-55 0,-1 3 69 16,2 0-69-16,-10 6 70 0,-4 10-70 0,17-16 65 0,0 0-65 16,-24 24 66-16,-8 5-66 0,32-29 48 0,0 0-48 15,-33 34 48-15,-2 6-48 0,35-40 44 0,0 0-44 16,-33 36 45-16,4 3-45 0,29-39 36 15,0 0-36-15,-27 31 36 0,7-7-36 0,20-24-4 0,0 0 4 16,-16 19-4-16,5-7 4 0,11-12-119 0,0 0 119 16,-10 3-119-16,1-6 119 0,9 3-110 0,0 0 110 0,-3-19-109 15,5-14 109-15,-4-18-437 16</inkml:trace>
  <inkml:trace contextRef="#ctx0" brushRef="#br0" timeOffset="145971.789">16630 4512 841 0,'0'0'0'0,"-2"4"0"0,-3-1 0 0,10 1 81 15,1-8-81-15,4 4 82 16,4 0-82-16,0-3 54 0,2 3-54 0,-4-4 55 0,5 4-55 0,-3 0 33 16,4 4-33-16,1-4 33 0,-2-4-33 0,-17 4 17 15,0 0-17-15,21-1 17 0,5 1-17 0,-26 0 34 16,0 0-34-16,21 0 35 0,2 0-35 0,-23 0 19 16,0 0-19-16,17 0 20 0,-5 0-20 0,-12 0 30 15,0 0-30-15,9 1 30 0,-2 3-30 0,-7-4 30 0,0 0-30 16,5 0 30-16,-1 3-30 0,-4-3 13 0,0 0-13 15,-9 5 13-15,-5 7-13 0,14-12 12 0,0 0-12 0,-19 23 13 16,-4 4-13-16,23-27 4 16,0 0-4-16,-19 27 4 15,0-3-4-15,19-24 0 0,0 0 0 0,-12 28 1 0,3 3-1 0,9-31-2 0,0 0 2 0,-5 29-2 16,10 5 2-16,-5-34-14 0,0 0 14 0,9 27-13 16,3 1 13-1,-12-28-5-15,0 0 5 0,21 17-4 0,7-2 4 0,-28-15-66 0,0 0 66 0,31 4-66 16,6-4 66-16,-37 0-187 0,0 0 187 0,36-21-186 15,-1-10 186-15,-35 31-157 0,0 0 157 0,25-39-157 16,-6-12 157-16,24-38-383 0</inkml:trace>
  <inkml:trace contextRef="#ctx0" brushRef="#br0" timeOffset="146666.745">14930 4058 931 0,'0'0'0'0,"14"2"0"15,10 5 0-15,-15-4 57 16,-6 1-57-16,3-4 58 0,-6 0-58 0,0 0 30 0,0 0-30 0,0 0 30 16,0 0-30-16,0 0 44 0,0 0-44 0,5 5 45 15,4-2-45-15,-9-3 14 0,0 0-14 0,19 6 15 16,10 0-15-16,-29-6 52 0,0 0-52 0,40 6 53 15,14-3-53-15,-54-3 75 0,0 0-75 0,56 3 75 16,5-6-75-16,-61 3 37 0,0 0-37 0,75-3 37 16,9-3-37-16,10 0 43 0,5 0-43 0,-15 0 43 15,-11 4-43-15,-73 2 28 0,0 0-28 0,89-4 28 16,8-2-28-16,-17 0-5 0,-12 0 5 0,-8 2-4 0,-13 4 4 16,-9-2-11-16,-8-1 11 0,-1 3-11 0,-3-3 11 15,-26 3-10-15,0 0 10 0,30-6-10 0,3 3 10 16,-33 3-2-16,0 0 2 15,31-3-1-15,1-1 1 0,-32 4-1 16,0 0 1-16,22-2-1 0,-1 2 1 0,-21 0 0 0,0 0 0 0,12 0 0 0,-3 0 0 0,-9 0 6 16,0 0-6-16,5 0 6 0,-1 0-6 0,-4 0 1 15,0 0-1-15,0 0 1 0,0 0-1 16,0 0 1-16,0 0-1 0,0 0 1 0,0 0-1 0,0 0 8 16,0 0-8-16,0 0 8 0,0 0-8 15,0 0 0-15,0 0 0 0,0 0 1 0,0 0-1 0,0 0-5 16,0 0 5-16,0 0-5 0,0 0 5 0,0 0-9 15,0 0 9-15,0 0-9 0,3 6 9 0,1 0-26 16,1 3 26-16,-1 6-25 0,4 3 25 0,-8-18-7 0,0 0 7 16,11 30-6-16,1 10 6 0,-12-40-26 0,0 0 26 15,14 43-25-15,0-1 25 0,-4-2-59 0,2-1 59 0,-5-11-59 16,2-8 59-16,0-1-176 0,0-7 176 16,-1-3-176-16,-2-9 176 0,-6 0-128 0,0 0 128 0,13-19-127 15,8-14 127-15,16-15-512 0</inkml:trace>
  <inkml:trace contextRef="#ctx0" brushRef="#br0" timeOffset="147469.348">17020 3724 875 0,'0'0'0'16,"14"0"0"-16,9 4 0 0,-23-4 85 16,0 0-85-16,30 1 85 0,3 1-85 0,-33-2 45 0,0 0-45 0,36 0 46 15,6-2-46-15,-42 2 21 0,0 0-21 0,42-1 21 16,3 1-21-16,-45 0 37 0,0 0-37 0,39-4 37 15,-3 4-37-15,-36 0 34 0,0 0-34 0,28 0 35 16,-7 0-35-16,-21 0 8 0,0 0-8 0,17 0 9 16,-4 4-9-16,-13-4 32 0,0 0-32 0,8 0 33 15,-6 1-33-15,-2-1 4 0,0 0-4 0,3 2 5 16,1-2-5-16,-4 0 4 0,0 0-4 0,0 0 4 16,0 5-4-16,0-5 13 0,0 0-13 0,-4 12 13 15,3 7-13-15,2-2 0 0,3 6 0 0,-2-8 0 0,-2-3 0 16,1 3 0-1,3-1 0-15,1 14 1 0,-1 9-1 16,3-4-5-16,3 1 5 0,-5-1-5 0,1-6 5 0,-6-27-26 0,0 0 26 0,6 48-25 0,-4 14 25 0,5-6-12 16,2 6 12-16,-4-2-12 0,2-2 12 15,-7-58-20-15,0 0 20 0,9 87-19 0,5 23 19 16,-4-19-15-16,1-6 15 0,1-13-14 0,-3-12 14 16,-9-60-2-16,0 0 2 0,13 74-1 0,7 1 1 15,-8-9 0-15,2-6 0 0,-7-28 0 0,-2-13 0 0,-3 3 4 16,-1-1-4-16,1 8 5 0,2 5-5 0,-4-34 8 0,0 0-8 15,1 40 9-15,1-1-9 0,-2-39 24 16,0 0-24-16,0 34 25 0,0-1-25 0,0-33 42 0,0 0-42 16,-2 31 43-16,1-7-43 0,1-24 43 0,0 0-43 15,0 20 44-15,-6-4-44 0,6-16 58 0,0 0-58 16,-3 15 58-16,-4-8-58 0,7-7 44 0,0 0-44 0,-19 8 45 16,-6 1-45-16,25-9 0 0,0 0 0 15,-38 0 0-15,-5-5 0 0,43 5-43 16,0 0 43-16,-49-12-43 0,-3-4 43 0,52 16-156 0,0 0 156 0,-49-25-155 15,3-4 155-15,-46-23-911 0</inkml:trace>
  <inkml:trace contextRef="#ctx0" brushRef="#br0" timeOffset="148178.091">18844 4751 1099 0,'0'0'0'0,"-5"-7"0"0,-4-2 0 0,9 9 98 15,0 0-98-15,-6-7 98 0,4 7-98 0,2 0 48 16,0 0-48-16,-4-3 48 0,1 1-48 0,3 2 10 15,0 0-10-15,-14-7 11 0,-7-1-11 0,21 8-1 16,0 0 1-16,-28-16 0 0,-3-6 0 0,31 22 6 0,0 0-6 16,-37-21 7-16,1 1-7 0,36 20 24 15,0 0-24-15,-39-22 25 0,-3 1-25 0,4 6 13 0,0-1-13 16,10 8 14-16,7-1-14 0,21 9 20 0,0 0-20 16,-35-3 20-16,-8 3-20 0,43 0 3 15,0 0-3-15,-37 5 4 0,2 5-4 0,35-10 13 0,0 0-13 0,-36 26 13 16,1 11-13-16,7 3 15 15,7 3-15-15,5-16 15 0,8-6-15 0,1 6 3 0,7 0-3 0,1 3 4 16,6 4-4-16,-7-34 7 0,0 0-7 0,21 32 8 16,11 3-8-16,-32-35 13 15,0 0-13-15,43 20 14 0,13-6-14 0,-6-12 15 0,1-7-15 0,-4-7 15 16,-2-7-15-16,-45 19 9 0,0 0-9 0,53-31 9 16,1-9-9-16,-54 40 25 0,0 0-25 0,66-60 26 15,9-22-26-15,-25 10 42 0,-8 2-42 16,-14 8 42-16,-11 6-42 0,-17 56 7 0,0 0-7 15,12-70 8-15,-5-9-8 0,-7 79 32 0,0 0-32 0,-8-79 32 16,-8 0-32-16,16 79 10 0,0 0-10 0,-21-67 10 0,-7 7-10 16,28 60 0-16,0 0 0 0,-22-39 0 15,2 13 0-15,20 26 2 0,0 0-2 0,-15-17 2 16,3 5-2-16,12 12 0 0,0 0 0 0,-9-10 0 0,4 7 0 0,5 3-9 16,0 0 9-16,-7-2-9 0,5 2 9 0,2 0-35 15,0 0 35-15,-4 15-34 0,8 14 34 0,-4-29-28 16,0 0 28-16,3 52-28 0,4 18 28 15,-7-70-4-15,0 0 4 0,9 101-4 0,3 26 4 0,-12-127-26 16,0 0 26-16,9 127-26 0,-2 6 26 0,-7-133-2 0,0 0 2 16,7 117-2-16,0-9 2 0,2-26-6 15,-1-22 6-15,-4-22-6 0,-1-27 6 16,-3-11-50-16,0 0 50 0,9 16-49 0,7-13 49 0,-16-3-194 0,0 0 194 0,17-7-194 16,6-13 194-16,-23 20-147 0,0 0 147 0,15-34-146 15,-1-21 146-15,16-33-608 0</inkml:trace>
  <inkml:trace contextRef="#ctx0" brushRef="#br0" timeOffset="148441.581">19006 4516 975 0,'0'0'0'0,"14"3"0"15,9 4 0-15,-23-7 152 0,0 0-152 0,26 9 152 16,4-1-152-16,-30-8 93 0,0 0-93 0,35 12 93 15,5 4-93-15,-40-16 83 0,0 0-83 0,43 18 83 0,-1 3-83 16,-42-21 42-16,0 0-42 0,44 27 43 0,1 9-43 16,-5-1 5-16,-3 1-5 0,-4-6 5 0,-4 3-5 0,-29-33 6 15,0 0-6-15,33 34 7 16,4 6-7-16,-37-40 32 0,0 0-32 16,37 36 33-16,3 3-33 0,-40-39-2 0,0 0 2 0,36 31-1 0,-1-5 1 0,-35-26-127 15,0 0 127-15,30 18-127 0,-4-9 127 0,-26-9-184 16,0 0 184-16,19-9-183 0,-5-11 183 0,15-11-780 15</inkml:trace>
  <inkml:trace contextRef="#ctx0" brushRef="#br0" timeOffset="148698.563">19574 4334 1110 0,'0'0'0'0,"4"9"0"0,-4 6 0 0,-5 1 121 0,-6-1-121 16,-8 9 122-16,-9 7-122 0,28-31 104 0,0 0-104 0,-33 39 104 16,-5 13-104-16,38-52 50 0,0 0-50 0,-46 60 50 15,-4 10-50-15,50-70 1 0,0 0-1 0,-65 82 1 16,-8 9-1-16,73-91-7 0,0 0 7 0,-64 79-6 16,1-9 6-16,63-70-119 0,0 0 119 0,-47 55-119 15,12-16 119-15,35-39-166 0,0 0 166 0,-22 24-166 16,9-19 166-16,13-5-176 0,0 0 176 0,-7-17-175 15,6-24 175-15,-8-16-443 0</inkml:trace>
  <inkml:trace contextRef="#ctx0" brushRef="#br0" timeOffset="149415.427">17731 4113 561 0,'0'0'0'0,"5"0"0"0,8 0 0 0,-13 0 74 16,0 0-74-16,3 0 74 0,2 0-74 0,-5 0 61 15,0 0-61-15,0 0 62 0,4 0-62 0,-4 0 59 16,0 0-59-16,0 0 59 0,0 0-59 0,0 0 51 15,0 0-51-15,0 0 51 0,0 0-51 0,0 0 48 16,0 0-48-16,0 0 49 0,0 0-49 0,0 0 37 0,0 0-37 16,0 0 38-16,0 0-38 0,0 0 35 15,0 0-35-15,0 0 35 0,0 0-35 0,0 0 3 0,0 0-3 16,3 5 4-16,4 4-4 0,-7-9 16 0,0 0-16 16,18 26 17-16,10 13-17 0,-6 0 0 15,6 3 0-15,-5 4 0 0,1-3 0 16,-24-43-2-16,0 0 2 0,21 63-1 0,3 9 1 0,-1 17 2 0,-7 9-2 0,-2-11 3 15,-6-8-3-15,-8-79 20 0,0 0-20 0,2 98 20 16,-4 6-20-16,-6-11 33 0,-1-13-33 0,-1-18 34 16,3-16-34-16,7-46 29 15,0 0-29-15,-13 57 29 0,-4 1-29 0,17-58-17 0,0 0 17 0,-16 39-16 16,-1-15 16-16,17-24-82 0,0 0 82 0,-30 16-81 16,-8-16 81-16,-30 12-899 0</inkml:trace>
  <inkml:trace contextRef="#ctx0" brushRef="#br0" timeOffset="150641.27">6439 4380 527 0,'0'0'0'0,"0"0"0"0,0 0 0 0,0 0 6 15,0 0-6-15,0 0 7 0,0 0-7 0,0 0 14 16,0 0-14-16,0 0 15 0,0 0-15 0,0 0-10 16,0 0 10-16,0 0-9 0,0 0 9 0,0 0-47 15,0 0 47-15,0 0-47 0,-33-6 47 0,33 6-10 16,0 0 10-16,-23-7-9 0,-1 2 9 0,24 5 1 0,0 0-1 16,-26-4 2-16,-1 4-2 0,27 0 5 0,0 0-5 15,-20 0 5-15,-1 0-5 0,21 0 9 0,0 0-9 0,-25 9 10 16,4 3-10-16,21-12 4 0,0 0-4 15,-22 15 4-15,-3 4-4 0,25-19 12 16,0 0-12-16,-21 17 13 0,0 2-13 0,21-19 22 0,0 0-22 0,-22 22 23 16,-4 2-23-16,26-24 43 15,0 0-43-15,-21 21 44 0,0-6-44 0,21-15 55 16,0 0-55-16,-18 24 55 0,3-2-55 0,15-22 60 0,0 0-60 0,-9 33 61 16,0 6-61-16,9-39 52 0,0 0-52 0,0 47 52 15,4 6-52-15,-4-53 50 0,0 0-50 0,2 65 51 16,5 7-51-16,-7-72 48 0,0 0-48 0,12 106 49 15,5 23-49-15,-17-129 48 0,0 0-48 0,14 131 48 16,2 10-48-16,-16-141 42 0,0 0-42 0,21 142 43 16,5-1-43-16,-26-141 35 0,0 0-35 0,33 142 36 0,7 0-36 15,-40-142-90-15,0 0 90 0,59 142-89 16,9-1 89-16,-68-141-84 0,0 0 84 0,68 96-83 16,4-33 83-16,67 96-724 0</inkml:trace>
  <inkml:trace contextRef="#ctx0" brushRef="#br0" timeOffset="155879.389">17548 3496 494 0,'0'0'0'0,"0"0"0"15,-24-23 0-15,17 14 15 0,9 9-15 0,-2 0 15 16,0 0-15-16,0 0 31 0,7 5-31 0,-6-1 31 15,1-4-31-15,-2 0 40 0,2 3-40 0,-2-3 41 16,5 2-41-16,-5-2 38 0,4 0-38 0,-4 0 38 0,0 0-38 16,0 0 67-16,0 0-67 0,0 0 67 0,0 0-67 15,0 0 75-15,5-2-75 0,-5 2 75 0,0-3-75 0,0 3 78 16,0 0-78-16,0 0 78 0,0 0-78 0,0 0 58 16,0 0-58-16,0 0 58 0,0 0-58 0,0 0 47 15,0 0-47-15,0 0 47 0,0 0-47 0,0 0 43 16,0 0-43-16,0 0 43 0,0 0-43 0,0 0 34 15,0 0-34-15,0 0 35 0,0 0-35 0,0 0 33 16,0 0-33-16,0 0 34 0,0 0-34 0,0 0 22 16,0 0-22-16,0 0 22 0,0 0-22 0,0 0 35 0,0 0-35 15,0 0 36-15,2-4-36 0,-2 4 6 16,0 0-6-16,1-3 7 0,5 1-7 0,-6 2 36 16,0 0-36-16,1-7 36 0,3 2-36 0,-4 5 10 0,0 0-10 15,3-7 10-15,1 0-10 0,-4 7 12 16,0 0-12-16,3-5 13 0,2-3-13 0,-5 8 9 0,0 0-9 0,6-7 10 15,-1-2-10-15,-5 9 3 0,0 0-3 0,7-8 4 16,-4 4-4-16,-3 4 6 0,0 0-6 0,6-7 6 16,-1 4-6-16,-5 3 7 0,0 0-7 0,3-2 7 15,1-1-7-15,-4 3 7 0,0 0-7 0,0 0 8 16,3 0-8-16,-3 0-46 0,0 0 46 0,0 0-45 16,5 3 45-16,-5-3-50 0,0 0 50 0,0 5-50 15,2 2 50-15,0 5-44 0,-2 4 44 0,0-4-44 16,0 0 44-16,-2 0-38 0,0 3 38 0,-1 5-38 15,-2 4 38-15,-2 0-40 0,0 2 40 16,3-14-39-16,3-3 39 16,1-9-9-16,0 0 9 0,-11 19-8 0,-3 1 8 0,14-20-13 0,0 0 13 0,-10 19-13 0,-1-4 13 15,11-15-9-15,0 0 9 0,-7 12-9 16,2-3 9-16,5-9-8 0,0 0 8 0,-3 5-8 16,-1-1 8-16,4-4-1 0,0 0 1 0,-2 3-1 15,1 0 1-15,1-3-3 0,0 0 3 0,0 4-3 0,0-4 3 0,0 0 0 16,0 0 0-16,0 5 0 0,1-2 0 0,-1-3 3 15,0 0-3-15,6 4 3 0,2-3-3 0,-8-1 7 16,0 0-7-16,13 4 8 0,-1-4-8 0,-12 0 33 16,0 0-33-16,17 0 34 0,-1-4-34 0,-16 4 17 0,0 0-17 15,22-1 17-15,-1-3-17 0,-21 4 11 16,0 0-11-16,25 0 11 0,1-3-11 0,-26 3 18 0,0 0-18 16,26-4 19-16,-5 3-19 0,-21 1 33 0,0 0-33 15,17 0 33-15,-1 0-33 0,-16 0 1 0,0 0-1 16,17 0 2-16,1-4-2 0,-18 4 13 0,0 0-13 0,14 0 13 15,1 0-13-15,-15 0 0 16,0 0 0-16,9-3 0 0,2-2 0 16,-11 5-96-16,0 0 96 0,7-4-96 0,0-6 96 0,-7 10-94 0,0 0 94 0,-9-24-94 15,-7-12 94-15,-12-24-895 0</inkml:trace>
  <inkml:trace contextRef="#ctx0" brushRef="#br0" timeOffset="157388.209">17344 3469 639 0,'0'0'0'0,"0"-5"0"0,0-7 0 0,0 12-18 16,0 0 18-16,6-3-18 0,-1 3 18 0,-5 0-68 0,0 0 68 15,7 0-67-15,3 0 67 0,-10 0-78 0,0 0 78 16,9 3-77-16,-2-3 77 0,-7 0-61 0,0 0 61 15,5 2-60-15,2-2 60 0,-7 0 10 0,0 0-10 0,2 3 10 16,0-3-10-16,-2 0 46 0,0 0-46 16,0 0 47-16,5 0-47 0,-5 0 40 0,0 0-40 0,0 0 40 15,0 0-40-15,0 0 53 0,0 0-53 0,0 0 54 16,0 0-54-16,0 0 37 16,0 0-37-16,0 0 38 0,0 0-38 0,0 0 40 0,0 0-40 0,0 0 41 15,0 0-41-15,0 0 57 0,0 0-57 0,0 0 57 16,0 0-57-16,0 0 65 0,0 0-65 0,0 0 66 15,0 0-66-15,0 0 64 0,0 0-64 0,0 0 64 16,0 0-64-16,0 0 53 0,0 0-53 0,0 0 54 16,0 0-54-16,0 0 56 0,0 0-56 0,0 0 57 15,0 0-57-15,0 0 33 0,0 0-33 0,0 0 33 0,0-5-33 16,0 5 45-16,0 0-45 0,2-3 46 0,-1-4-46 16,-1 7 26-16,0 0-26 0,2-5 26 0,2-2-26 15,-4 7 18-15,0 0-18 0,5-9 18 0,0 1-18 0,-5 8 0 16,0 0 0-16,11-11 0 0,-1-1 0 0,-10 12-1 15,0 0 1-15,16-12 0 0,5 0 0 16,-21 12-15-16,0 0 15 0,20-8-14 16,1-4 14-16,-21 12-17 0,0 0 17 0,18-4-17 0,-1 1 17 0,-17 3-26 15,0 0 26-15,14-4-25 0,-3 3 25 0,-11 1-13 16,0 0 13-16,8 0-13 0,-2 1 13 16,-6-1-2-16,0 0 2 0,3 4-1 0,1-1 1 15,-4-3-5-15,0 0 5 0,5 4-5 0,-5 1 5 0,0-5-7 16,0 0 7-16,3 8-7 0,2 3 7 0,-5-11-3 0,0 0 3 15,2 8-3-15,2 4 3 0,-3 0-6 16,1 4 6-16,2-8-5 0,-4 3 5 0,0 1-1 0,1 0 1 0,1-4 0 16,-2-1 0-16,0 5-1 0,0 0 1 0,-2 0 0 15,1 0 0-15,-6 3 0 0,1 4 0 0,3-7 1 16,-1-3-1-16,4-9 0 0,0 0 0 16,-10 19 1-16,-7 8-1 0,17-27 3 0,0 0-3 0,-13 24 4 15,1-3-4-15,12-21 2 0,0 0-2 0,-17 18 2 16,1-1-2-16,16-17 1 0,0 0-1 0,-12 16 2 15,1-8-2-15,11-8 1 0,0 0-1 16,-6 11 2-16,4-8-2 0,2-3 8 0,0 0-8 16,-4 5 8-16,1-5-8 0,3 0 3 0,0 0-3 0,0 0 4 15,-4 4-4-15,4-4 6 0,0 0-6 0,0 0 6 0,0 0-6 16,0 0 22-16,0 0-22 0,0 0 23 16,0 0-23-16,0 0 36 0,0 0-36 0,0 0 37 0,0 0-37 15,0 0 31-15,0 0-31 0,0 0 31 0,-1 3-31 16,1-3 14-16,0 0-14 0,0 0 15 0,0 5-15 15,0-5 31-15,0 0-31 0,0 0 31 16,0 0-31-16,0 0 1 0,0 0-1 0,0 0 2 0,0 0-2 0,0 0 2 16,0 0-2-16,0 0 3 0,-6 4-3 0,6-4-3 15,0 0 3-15,0 0-2 0,-1 3 2 0,1-3-15 16,0 0 15-16,3 0-14 0,6 0 14 0,-9 0-9 16,0 0 9-16,12 0-9 0,5 0 9 0,-17 0-2 15,0 0 2-15,20 0-1 0,2 0 1 0,-22 0-9 0,0 0 9 16,26 0-8-16,2 2 8 0,-28-2-8 15,0 0 8-15,26 2-8 0,4 3 8 16,-30-5-1-16,0 0 1 0,23 3 0 0,1 1 0 0,-24-4-33 0,0 0 33 0,21 1-32 16,-4 3 32-16,-17-4-73 0,0 0 73 0,9-19-73 15,-5-10 73-15,8-17-921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22:22:0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3799 10224,'130'21'-1976,"106"12"-272,-134-20 1976,-35-7 336,-66-6 257,-1 0 68,0 0-3,0 0-9,0 0-26,0 0-17,0 0-36,0 0-6,0 0 17,0 0-12,0 0-82,2-42 1102,88-94 534,128-118-672,-107 150-650,182-264 28,-242 314-411,2 3-1,2 2 0,2 2 0,36-20-145,116-100 278,59-83 225,-215 207-419,102-78 207,169-124-101,-32 26-168,-224 178-30,149-88-50,-134 78-50,218-151-50,-2 64 64,46-43 31,-85 45 2,-204 110 60,224-88-7,-170 70 0,-63 31-7,6 2 22,1 5-7,-2 0 1,-12 3 7,-36 2 601,20 0-2648,-29 8-1595,-51 14 1170,3-2-2929</inkml:trace>
  <inkml:trace contextRef="#ctx0" brushRef="#br0" timeOffset="1528.334">1315 2408 816,'0'23'-15,"3"-35"943,-6-28 192,3 39-1032,-11-30 528,11 31-540,0 0-1,1 1 0,-1-1 1,0 0-1,0 1 1,0-1-1,1 0 1,-1 0-1,0 0 0,0 1 1,1-1-1,-1 0 1,0 0-1,1 0 1,-1 0-1,0 1 0,1-1 1,-1 0-1,0 0 1,1 0-1,-1 0 1,0 0-1,1 0 0,-1 0 1,0 0-1,1 0 1,-1 0-1,0 0 0,1 0 1,-1 0-1,0 0 1,1 0-1,-1 0 1,0-1-1,1 1 0,-1 0 1,0 0-1,0 0 1,1-1-1,-1 1 1,0 0-1,0 0 0,1 0 1,-1-1-1,0 1 1,0 0-1,0 0 1,1-1-1,-1 1 0,0 0 1,0-1-76,-8 72 786,6 415 776,16-209-984,-11-26 600,-5 163-478,27-118-32,-25-198-363,5 224 102,12-41 205,-8 73 1133,-7-175-1789,-14-40-704,-12 265 175,19-332 573,2 90 184,0-87-136,-44-29-3607,28-37 2008,-31 19-4675</inkml:trace>
  <inkml:trace contextRef="#ctx0" brushRef="#br0" timeOffset="3095.978">0 5780 1800,'52'21'1301,"-51"-21"-954,-1 0 64,0 0-22,-16 3 1897,167-17-812,240-3 180,-207 9-1310,159 9 198,-297 3-386,-1-3 1,1-2 0,-1-1 0,1-3-1,-1-1 1,-1-3 0,37-11-157,174-29 741,25 40-291,-62-6-164,151-2 401,-100 34-96,-73-8-214,180 6 143,-150 2-145,21-17-298,320 36 615,-477-36-660,478 8-104,-292-56 182,-16 23 184,-91 27-228,43-21 32,-165 20-40,0 1 0,-1 3 0,0 2-1,0 2 1,36 13-58,-68-19 4,260 47 127,-66-10-50,-207-40-146,-1-1 0,1 0 0,0 0 1,0 1-1,0-1 0,-1 0 0,1 0 0,0 0 0,-1 0 0,1 0 0,-1 0 1,1 0-1,-1-1 0,0 1 0,1 0 0,-1 0 0,0 0 0,0 0 0,0 0 0,0-1 1,0 1-1,0 0 0,0 0 0,0 0 0,0 0 0,-1 0 0,1-1 0,0 1 1,-1 0-1,1 0 0,-1 0 0,1 0 0,-1 0 0,1 0 0,-1 0 0,0 0 0,0 0 1,1 1-1,-1-1 0,0 0 0,0 0 0,0 1 0,0-1 65,-3-9 5,-23-59-1877,-12-33-6561</inkml:trace>
  <inkml:trace contextRef="#ctx0" brushRef="#br0" timeOffset="4645.543">5244 0 728,'-16'93'1312,"3"1"-1,5 0 1,4 0-1,9 92-1311,105 792 2122,-56-642-1529,-41-228-305,25 172 151,-21-160-134,21 221 275,-26-215-329,37 433 1102,-44-317-1138,-6 13 266,1 217 879,6-393-1233,40 428 1033,-12-108-752,-26-333-408,34 189 85,-27-94 362,-7 52-945,-24-230-1708,-95-155-905,34 46-3662</inkml:trace>
  <inkml:trace contextRef="#ctx0" brushRef="#br0" timeOffset="6514.948">2822 1901 904,'3'14'417,"5"-15"3799,-13 56-3367,22 345 589,14-119-726,-12-71-407,-13-139-294,10 139 931,-9 0 0,-12 69-942,2 134 838,56-49-232,-28-235-412,-7 112 389,-21-122-306,6 0 0,5 0 0,14 62-277,-16 81 621,-6-134-129,26-150-2648,8-81-199,-4 7-4371</inkml:trace>
  <inkml:trace contextRef="#ctx0" brushRef="#br0" timeOffset="8387.397">4060 1141 2608,'18'4'2848,"-15"15"-1679,-26 297 130,24-139-1054,32 74 103,17 225 583,-21 37 363,-14-266-856,1 35 15,24 112 119,-37-250-406,14 61 313,0-4-305,-18-146-173,7 203 427,30 158 532,-41-193-413,-11 12-17,14-108-80,4 46 255,-33-182-6053,9-2-1925</inkml:trace>
  <inkml:trace contextRef="#ctx0" brushRef="#br0" timeOffset="10029.771">3666 6283 1080,'-8'-42'1020,"10"41"-439,-2 1 119,0 0-8,0 0-10,0 0-52,-50 19 2509,-40 14-1597,-92 82-566,148-44-618,31-45-288,1-1 0,1 1 1,2 0-1,0 0 0,2 0 1,0-1-1,2 0 0,2 5-70,-6-28 8,-1 1 1,1-1-1,-1 0 0,1 0 0,0 1 0,0-1 0,0 0 0,0 0 0,1 0 0,-1 0 1,1-1-1,-1 1 0,1 0 0,-1 0 0,1-1 0,0 1 0,0-1 0,0 0 0,0 1 0,0-1 1,0 0-1,0 0 0,0 0 0,0-1 0,0 1 0,1 0 0,-1-1 0,0 1 0,1-1 1,-1 0-1,0 0 0,1 0 0,-1 0 0,0 0 0,1-1 0,-1 1 0,0 0 0,1-1 1,-1 0-1,0 0 0,0 0 0,0 0 0,0 0 0,0 0 0,1 0-8,74-65 265,-64 45-259,-2-1 1,-1-1 0,0 1 0,-2-1-1,0-1 1,-2 1 0,-1-1 0,0-4-7,18-64 84,-4-33 60,-12-15 455,-28 13 260,8 93 39,8 24-2038,2 1-3502,9 328 4268,1-243 396,18 147 111,-15-137 79,7 72-9,-17-158-233,1-1 1,-1 1 0,0-1 0,1 1-1,-1-1 1,1 1 0,-1-1-1,1 1 1,-1 0 0,1-1-1,-1 1 1,1 0 0,-1 0 0,1-1-1,-1 1 1,1 0 0,-1 0-1,1-1 1,-1 1 0,1 0-1,0 0 1,-1 0 0,1 0 0,-1 0-1,1 0 1,0 0 0,-1 0-1,1 0 1,-1 0 0,1 1-1,-1-1 1,1 0 0,0 0 0,-1 0-1,1 1 1,-1-1 0,1 0-1,-1 1 1,1-1 0,-1 0-1,1 1 1,-1-1 0,0 1 0,1-1-1,-1 1 1,0-1 0,1 1-1,-1-1 1,0 1 0,1-1-1,-1 1 1,0-1 0,0 1 0,0-1-1,0 1 1,1-1 0,-1 1-1,0 0 1,0-1 0,0 1-1,0-1 1,0 1 0,0 0 29,22-46-1595,-22 45 1596,21-51-3701</inkml:trace>
  <inkml:trace contextRef="#ctx0" brushRef="#br0" timeOffset="10570.68">3816 6449 4488,'0'-13'2896,"0"12"-2576,0 1 64,0 0 26,0 0 108,0 0 6,0 0-80,0 0-30,0 0-36,0 0-14,0 0-16,0 0-39,0 0-138,0 0-30,0 0 22,0 0-3,0 0-32,0 0-23,0 0-57,14 5 48,86 47 15,-15-6-111,-7-5 0,51 18-1802,-120-67-2100,-7-1-458</inkml:trace>
  <inkml:trace contextRef="#ctx0" brushRef="#br0" timeOffset="10982.742">4171 6283 4760,'5'45'352,"-36"-54"810,31 9-828,-18 17 2876,-99 288-108,87-243-7456,21-46 185,21-37 3172</inkml:trace>
  <inkml:trace contextRef="#ctx0" brushRef="#br0" timeOffset="12755.805">3106 762 7352,'0'0'-1248,"0"0"135,0 0 539,0 0 177,0 0 145,0 0 63,0 0 107,-1 0 41,-23-10 402,-134 93-95,-42 44-41,176-46-97,24 18-44,0-81-61,1 1 1,1-1 0,1 0-1,1 1 1,0-1-1,2-1 1,0 1-1,0-1 1,2 0-1,0 0 1,1-1 0,8 11-24,48-18 128,10-69 9,-58 38-65,0-1 1,-2 0-1,-1-2 1,-1 1-1,-1-2 0,-1 1 1,-1-2-1,-1 1 1,-2-1-1,-1-1 1,-1 1-1,-1-1 1,-1 0-1,-2 0 0,-1-9-72,3-41 182,-33-292 343,17 346 191,12 24-583,1 0 54,-13 11 612,9 0-769,1 1-1,0 0 1,1 0 0,1 0 0,0 0 0,0 0 0,1 0 0,0 0-1,1 0 1,1 1 0,0-2 0,0 1 0,3 4-30,-3-6 24,14 75 21,35 140 168,-35-139-75,33 172 980,-40-236-2903,-9-22-4004</inkml:trace>
  <inkml:trace contextRef="#ctx0" brushRef="#br0" timeOffset="13413.08">3463 289 904,'-38'105'345,"23"-141"757,15 35-748,0 1 78,0 0 8,-28 4 1540,19 3-1868,0 0 0,1 1 0,0 0 0,0 1 0,1 0 0,0 0 0,0 0-1,1 1 1,0 0 0,1 0 0,-2 6-112,-4 4 100,-47 137 352,57-150-431,1 0 0,0 0 0,0 0 0,1 0 0,0-1 0,0 1 0,1 0 1,0 0-1,0-1 0,0 1 0,1-1 0,0 0 0,1 1 0,-1-1 0,1-1 0,0 1 0,4 3-21,0 1 45,2-1-1,-1 0 0,1-1 0,0 0 0,1 0 0,0-1 1,0-1-1,1 0 0,-1 0 0,1-1 0,1-1 0,-1 0 1,1 0-1,-1-2 0,1 1 0,12-1-44,49 66 225,-66-57-164,0 1 0,0 0 0,-2 1 0,1 0 0,-2 0 0,0 0 0,0 1 0,-1-1 0,-1 1 0,0 0 0,-1 0 0,0 9-61,0-11 8,-2-9 55,1-1 1,0 1-1,0-1 1,-1 1-1,1 0 1,-1 0-1,0-1 0,0 1 1,0 0-1,0-1 1,-1 1-1,1 0 0,-1-1 1,1 1-1,-1 0 1,0-1-1,0 1 0,0-1 1,0 1-1,-1-1 1,1 0-1,-1 0 1,1 1-1,-1-1 0,0 0 1,0 0-1,0-1 1,0 1-1,-2 1-63,-21 12 68,-1-1 0,-1-2 0,0 0 1,-1-2-1,0-1 0,-1-1 0,1-2 0,-2 0 0,-23 0-68,0-1-2678,12-4-3202</inkml:trace>
  <inkml:trace contextRef="#ctx0" brushRef="#br0" timeOffset="15973.846">2809 2098 7800,'8'-1'-4024,"26"-3"9568,41-20-4267,152 16 690,-23 11 301,-72-2-1124,-54 12-3124,-77-13 1960,35 0-138,74-1 37,-40-15 144,-18 5 58,-51 10-73,23-11 103,81-5 34,34 13-213,-139 4-585,4 9-3973,-8-3-820</inkml:trace>
  <inkml:trace contextRef="#ctx0" brushRef="#br0" timeOffset="17017.692">4445 1530 728,'-22'6'2200,"24"-7"-1720,2-8 4041,-4 9-4353,-36 5 608,28 4-767,0 1 0,1 1 1,0-1-1,0 1 0,1 0 0,1 0 1,0 1-1,1 0 0,0 0 0,0 0 0,1 0 1,1 1-1,0-1 0,1 1 0,0-1 0,1 1 1,0-1-1,1 1 0,1 0 0,0-1 0,1 1-9,-3-11 8,0 0 1,0-1-1,0 1 0,0 0 0,1-1 0,-1 1 0,1-1 0,-1 1 0,1-1 0,-1 1 0,1-1 0,0 1 0,0-1 0,0 0 0,0 1 0,0-1 1,0 0-1,0 0 0,0 1 0,0-1 0,1 0 0,-1 0 0,0-1 0,1 1 0,-1 0 0,1 0 0,-1-1 0,1 1 0,-1 0 0,1-1 1,-1 0-1,1 1 0,-1-1 0,1 0 0,0 0 0,-1 0 0,1 0 0,0 0 0,-1 0 0,1 0 0,-1-1 0,1 1 0,0-1 0,-1 1 0,1-1 1,-1 1-1,1-1 0,0-1-8,63-52 127,-43 21-41,-1-2 1,-2-1-1,-1 0 0,-2-2 0,-2 1 1,-1-2-1,-2 0 0,-2 0 0,-2-1 1,0-11-87,-5 38 80,-2 0 0,1 0 0,-2 1 0,0-1 0,0 0 0,-1 1 0,-1-1 0,0 1 0,0-1 0,-2 1 0,1 0 0,-2 1-80,-43 0 1308,48 11-1231,1 0 6,0 0-3,-31 7 536,25 36-532,1 1 1,2-1 0,2 1 0,2 0 0,5 37-85,30 215-666,-21-225-530,16-120-3762,-14 18 578</inkml:trace>
  <inkml:trace contextRef="#ctx0" brushRef="#br0" timeOffset="17397.728">4616 1635 3864,'0'0'480,"-3"-45"3172,6 45-3616,-1 0 0,1 0-1,-1 0 1,1 0 0,-1 1 0,1-1 0,-1 1 0,1 0 0,-1-1 0,1 1 0,-1 0-1,0 0 1,0 1 0,1-1 0,-1 0 0,0 1 0,0-1 0,0 1 0,-1 0 0,1 0 0,0-1-1,0 1 1,-1 0 0,0 1 0,1-1 0,-1 0 0,0 0-36,6 5 72,177 149 577,-180-153-638,-1 2-19,0-2-1,1 1 0,-1 0 0,1-1 0,-1 1 0,1-1 0,0 0 0,0 0 0,0 0 0,1-1 0,-1 0 0,1 0 0,-1 0 1,1 0-1,0-1 0,-1 1 0,1-1 0,0 0 0,0-1 0,0 1 0,0-1 0,0 0 0,0 0 0,0-1 0,0 0 0,0 1 1,0-2-1,0 1 0,-1 0 0,1-1 0,0 0 0,-1 0 0,1 0 0,-1-1 0,0 0 0,0 0 0,0 0 0,0 0 9,-1-2-301,1 0-1,-1 0 0,0 0 1,0 0-1,-1-1 0,0 1 0,0-1 1,0 0-1,-1 1 0,0-1 1,0 0-1,0 0 0,0 0 0,-1 0 1,0 0-1,-1 0 0,1 0 1,-1 0-1,-1-3 302,1 1-85,-2-50-1648</inkml:trace>
  <inkml:trace contextRef="#ctx0" brushRef="#br0" timeOffset="17790.882">5033 1505 2336,'5'73'5922,"13"37"-5186,-1-13-493,-22 171 1568,-38-171-1050,-36 11-105,36-86-396,-106 18-984,48-57-1263,60 2 922,-71-15-4628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1:28:14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12249 11911 1099 0,'0'0'0'16,"0"0"-233"-16,3 7 233 0,-3-7-232 0,6 0 232 0,-6 0-68 15,3-3 68-15,-3 3-67 0,3-2 67 0,-3 2-66 16,0 0 66-16,0 0-66 0,0 0 66 0,0 0-71 16,0 0 71-16,0 0-70 0,0 0 70 0,0 0-33 15,0 0 33-15,0 0-33 0,0 0 33 0,0 0-8 16,0 0 8-16,0 0-8 0,0 0 8 0,0 0-12 16,0 0 12-16,0 0-12 0,0 0 12 0,0 0-4 0,0 0 4 15,0 0-3-15,0 0 3 0,0 0 0 0,0 0 0 16,0 0 0-16,0 0 0 0,0 0 0 0,0 0 0 15,0 0 1-15,0 0-1 0,0 0 15 0,0 0-15 16,0 0 15-16,0 0-15 0,0 0 9 0,0 0-9 16,0 0 10-16,7 5-10 0,-7-5 16 0,0 0-16 0,9 7 17 15,2 3-17-15,-11-10 8 0,0 0-8 0,17 16 9 16,7 4-9-16,-24-20 33 0,0 0-33 16,23 26 34-16,3 1-34 0,-26-27 17 0,0 0-17 15,26 26 17-15,2 2-17 0,-28-28 18 0,0 0-18 0,30 25 19 16,-4 3-19-16,-26-28 18 0,0 0-18 0,30 24 18 15,-4-6-18-15,-26-18 33 0,0 0-33 0,29 18 34 16,1-3-34-16,-30-15 27 0,0 0-27 0,35 12 27 16,3-5-27-16,-38-7 15 0,0 0-15 0,45 8 16 15,8-4-16-15,-53-4 53 0,0 0-53 0,57 0 54 16,2-4-54-16,-59 4 45 0,0 0-45 0,60-8 45 0,-3-4-45 16,-57 12 19-16,0 0-19 0,84-19 20 0,17-10-20 15,-21 7 32-15,-3-1-32 0,-13 6 32 16,-12-3-32-16,-6 6 18 0,-13 4-18 15,2-1 19-15,-1-1-19 0,-34 12 18 0,0 0-18 0,54-10 18 0,7 0-18 0,-7 3 34 16,-1 0-34-16,-8 4 35 0,-3 1-35 0,-2-3 11 16,-2 3-11-16,-1 2 11 0,-2 4-11 0,-35-4 12 15,0 0-12-15,48 6 13 0,13 6-13 16,-10 0 39-16,-1 2-39 0,-8 2 40 0,-2 1-40 0,-40-17 28 16,0 0-28-16,42 24 28 0,2 3-28 0,-44-27 24 0,0 0-24 15,45 33 25-15,-2 1-25 0,-43-34 27 0,0 0-27 16,42 32 27-16,0-1-27 0,-42-31 32 15,0 0-32-15,33 26 33 0,-3-4-33 0,-4-5 29 0,-5-5-29 0,-4-1 29 16,-5-4-29-16,2 1 8 0,2-4-8 0,-2-1 9 16,-2-1-9-16,0-2 19 0,6-4-19 15,-8 3 20-15,-1-1-20 0,7 0 14 16,5-5-14-16,-1-1 15 0,3-8-15 0,-23 16 9 0,0 0-9 0,33-24 9 16,9-8-9-16,-2 1 25 0,2-2-25 0,-2 4 26 15,-2 2-26-15,-3-1 12 16,-4 3-12-16,-3 1 12 0,-9 3-12 0,6 2 27 0,-1 2-27 0,2 2 27 15,1 1-27-15,-27 14-20 0,0 0 20 0,36-19-19 16,8 2 19-16,-3 3-54 0,3 1 54 0,-2 2-54 16,-6 3 54-16,-36 8-58 0,0 0 58 0,44-12-58 15,-2 3 58-15,-2 2-35 0,-4 2 35 0,3 0-35 16,-4 3 35-16,-35 2-11 0,0 0 11 0,50-5-11 0,9 2 11 16,-59 3-13-16,0 0 13 0,63-2-13 0,7 2 13 15,3 2-4-15,7 1 4 0,-22 2-3 0,-11 1 3 16,0-1-2-16,-2 0 2 0,0 2-2 0,2 1 2 15,-3 4-2-15,-1 0 2 0,1 0-1 0,1 0 1 0,-45-12-1 16,0 0 1-16,70 21-1 0,22 3 1 0,-12-2 0 16,-3-5 0-16,-13 2 0 15,-8 0 0-15,-56-19 19 0,0 0-19 0,75 19 20 0,14 1-20 0,-89-20 72 16,0 0-72-16,82 19 73 0,1-2-73 0,-83-17 61 16,0 0-61-16,81 11 62 0,-1-6-62 15,-80-5 48-15,0 0-48 0,82 0 48 0,-4-5-48 0,-78 5 50 16,0 0-50-16,71-12 51 0,-3-6-51 0,-10 1-87 15,-9-7 87-15,-9 2-86 0,-9-2 86 0,-31 24-71 0,0 0 71 0,18-70-70 16,-12-30 70-16,15-73-983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9T03:33:11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 3634 427 0,'0'0'0'0,"-21"0"0"0,-14 3 0 0,35-3 2 16,0 0-2-16,-39 9 3 0,-4 3-3 0,43-12 42 16,0 0-42-16,-58 18 42 0,-3 3-42 0,61-21 45 15,0 0-45-15,-83 31 46 0,-20 8-46 0,103-39 52 0,0 0-52 16,-85 45 53-16,-1 4-53 15,86-49 43-15,0 0-43 0,-80 52 44 0,4 3-44 16,76-55 37-16,0 0-37 0,-72 68 38 0,8 18-38 0,13-11 40 0,15-5-40 16,4 1 40-16,3-3-40 0,29-68 39 0,0 0-39 15,-28 98 39-15,5 15-39 0,2-14 25 16,7-8-25-16,7-9 26 0,4-3-26 0,3-79 35 0,0 0-35 0,15 84 35 16,12 5-35-16,-27-89 13 0,0 0-13 15,50 70 13-15,27-13-13 0,-2-19 20 0,7-18-20 16,-6-8 20-16,1-8-20 0,12-13 1 0,8-6-1 0,-17-4 1 15,-3-2-1-15,-77 21 0 0,0 0 0 0,92-34 0 16,8-14 0-16,-100 48 3 0,0 0-3 0,87-50 3 16,-11-6-3-16,-20 13 47 0,-14 3-47 15,-12 6 48-15,-13 9-48 0,-3 6 37 0,-7 3-37 0,-2-1 38 16,0 2-38-16,-1-1 35 0,-1 4-35 0,-1 0 35 16,2 0-35-16,-8 0 39 0,2 2-39 0,2-2 40 15,-3 0-40-15,3 12 24 0,0 0-24 0,-5-15 25 16,-2-4-25-16,7 19 18 0,0 0-18 0,-14-17 18 0,-7-6-18 0,21 23 18 15,0 0-18-15,-26-17 18 0,-11-5-18 0,37 22 3 16,0 0-3-16,-31-14 4 0,-6 7-4 0,37 7 0 16,0 0 0-16,-31 0 1 15,1 7-1 1,2 7-19-16,6 8 19 0,1 6-18 0,9 11 18 16,12-39-47-16,0 0 47 0,-14 58-46 0,5 21 46 0,2 12-26 0,2 12 26 0,1-19-25 0,8-7 25 0,1-14-11 15,4-8 11-15,-1-19-11 0,5-16 11 16,-13-20-6-16,0 0 6 0,24 24-6 0,7-1 6 15,-31-23 0-15,0 0 0 0,39 7 0 0,9-7 0 0,-9-7 0 16,-1-14 0-16,-7 2 1 0,-3-5-1 0,2-6 0 0,-4-3 0 0,-3 2 0 16,1-3 0-16,-24 34 7 15,0 0-7-15,24-45 8 0,-1-6-8 0,-23 51 23 0,0 0-23 0,25-55 24 16,-5-8-24-16,-20 63 7 0,0 0-7 0,27-74 7 16,2-10-7-16,-29 84 18 0,0 0-18 0,23-67 18 15,1 6-18-15,-24 61 8 0,0 0-8 16,21-43 8-16,-7 15-8 0,-14 28 15 0,0 0-15 0,16-20 16 15,1 4-16-15,-17 16 3 0,0 0-3 0,12-5 4 16,2 5-4-16,-14 0 0 0,0 0 0 0,16 16 0 16,1 13 0-16,-4 5 0 0,-3 7 0 15,0 2 0-15,-4 3 0 16,-6-46 0-16,0 0 0 0,3 57 0 0,2 11 0 0,-5-8 0 0,0-1 0 0,4-11 0 16,-2-9 0-16,1-3 2 0,4-9-2 0,-5-4 2 0,1-10-2 15,-3-1 0-15,4-1 0 0,-4-6 0 16,5 2 0-16,-1-7-33 0,1 0 33 0,3-9-32 15,-1-5 32-15,2-3-36 0,5-7 36 0,-2-3-35 0,0-4 35 16,-12 31-25-16,0 0 25 0,13-46-24 0,-3-11 24 16,-10 57-20-16,0 0 20 0,12-58-19 0,-3-9 19 15,-9 67-5-15,0 0 5 16,12-63-4-16,-3-1 4 0,-9 64-1 0,0 0 1 0,12-48-1 0,-3 11 1 0,-9 37 11 16,0 0-11-16,9-31 11 0,3 14-11 0,-12 17 29 15,0 0-29-15,17-4 29 0,9 13-29 16,-26-9 20-16,0 0-20 0,28 25 20 0,4 17-20 0,-32-42 41 15,0 0-41-15,29 54 41 0,4 17-41 0,-33-71 13 0,0 0-13 16,32 78 13-16,4 17-13 0,-10-28 22 0,-5-13-22 0,-7-18 22 16,-2-20-22-16,-12-16 14 15,0 0-14-15,21 8 15 0,0-4-15 0,-21-4-50 16,0 0 50-16,33-12-49 0,2-12 49 0,-35 24-84 0,0 0 84 0,38-43-83 16,-3-15 83-16,-35 58-97 0,0 0 97 15,37-79-96-15,1-20 96 0,-38 99-98 16,0 0 98-16,26-105-97 0,-5-6 97 15,-9 16-58-15,-10 17 58 0,2 11-58 0,-4 15 58 0,0 10-14 0,0 11 14 0,3 2-13 16,1 5 13-16,-4 24 39 0,0 0-39 0,1-28 40 16,3 4-40-16,-4 24 77 0,0 0-77 0,0-19 78 15,3 4-78-15,-3 15 67 0,0 0-67 0,0-12 67 16,0 3-67-16,0 9 68 0,0 0-68 0,0-6 68 16,-3 0-68-16,3 6 43 0,0 0-43 0,0 0 44 0,0-3-44 15,0 3 0-15,0 0 0 0,0 3 1 0,0 3-1 16,0 6-3-16,0 3 3 0,3 19-3 15,3 11 3-15,-6-45-24 16,0 0 24-16,3 70-23 0,2 17 23 0,-1 16-15 0,1 14 15 0,-5-18-15 0,0-5 15 16,0-94-19-16,0 0 19 0,0 91-18 0,0-5 18 0,3-26-4 15,1-14 4-15,-2-22-3 0,1-16 3 16,-3 1-8-16,0-6 8 0,0 1-7 16,4-4 7-16,-4 0-33 0,0 3 33 0,0-3-32 0,5 0 32 0,-5 0-16 15,3-3 16-15,3-6-15 0,-3-3 15 16,-3 12-37-16,0 0 37 15,4-19-36-15,-3-8 36 0,-1 27-30 0,0 0 30 0,0-32-30 0,0-8 30 0,4 6-1 0,-1 1 1 16,-3 9 0-16,2 5 0 0,1-1 2 16,3 5-2-16,2-1 3 0,5-3-3 0,2 2 13 15,-1-2-13-15,4 4 13 0,1 3-13 0,-19 12 10 0,0 0-10 16,26-12 10-16,4 2-10 0,-30 10 17 0,0 0-17 0,31-6 17 16,6 0-17-16,-37 6 38 0,0 0-38 0,33-2 39 15,1 4-39-15,-7 1 36 16,-3 0-36-16,-7 1 36 0,-4-4-36 0,-3 0 23 0,0 0-23 0,-4 0 24 15,-3 0-24-15,2 0 36 0,-1 0-36 0,1-4 36 16,-1-1-36-16,-4 5 0 0,0 0 0 0,8-13 0 16,5-8 0-16,-13 21-67 15,0 0 67-15,13-36-67 0,3-10 67 0,-2 1-54 0,2 2 54 0,-6-3-53 16,-1 2 53-16,-2 4-36 0,-4-3 36 0,3 7-36 16,-6 2 36-16,0 34 12 0,0 0-12 0,0-43 13 15,-6 2-13-15,6 41 48 0,0 0-48 0,-3-37 49 16,-4 4-49-16,7 33 40 0,0 0-40 0,-5-24 40 0,-1 5-40 15,6 19 0-15,0 0 0 0,-8-12 0 0,1 9 0 16,7 3-1-16,0 0 1 0,-26 8 0 16,-9 15 0-16,35-23-4 15,0 0 4-15,-42 27-3 0,-3 9 3 0,45-36-9 0,0 0 9 0,-44 39-9 0,2 8 9 0,8-3-8 16,0 2 8-16,12-13-8 0,10-6 8 0,12-27-4 16,0 0 4-16,-4 47-3 15,4 13 3-15,0-60-6 0,0 0 6 16,24 75-6-16,17 14 6 0,-41-89-7 0,0 0 7 0,50 82-7 0,16 6 7 0,-66-88-3 15,0 0 3-15,56 84-3 0,3-4 3 0,-59-80 0 16,0 0 0-16,51 76 0 0,-4-10 0 16,-47-66-2-16,0 0 2 0,35 64-1 0,-14-6 1 0,-21-58-26 15,0 0 26-15,12 55-26 0,-12-2 26 0,0-53-115 0,0 0 115 16,-18 46-114-16,-15-6 114 0,33-40-183 0,0 0 183 0,-50 27-183 16,-15-12 183-1,-50 28-368-15</inkml:trace>
  <inkml:trace contextRef="#ctx0" brushRef="#br0" timeOffset="436.905">1279 6109 931 0,'0'0'0'0,"-9"-3"113"0,-8 3-113 0,13-6 114 0,8 3-114 16,-11 0 82-16,1-1-82 0,3 2 83 0,-2 1-83 0,1-1 87 16,-1 2-87-16,-2 0 88 0,5-3-88 0,2 3 70 15,0 0-70-15,0-4 71 16,0-4-71-16,0 8 48 0,0 0-48 0,14-16 49 0,4 1-49 0,-18 15 26 16,0 0-26-16,45-24 26 0,23-9-26 15,-68 33 28-15,0 0-28 0,106-41 28 0,35-7-28 0,-141 48 0 16,0 0 0-16,148-39 1 0,18-1-1 15,-166 40 3-15,0 0-3 0,169-24 4 0,8 4-4 16,-35 4 0-16,-20 6 0 0,-11 7 0 0,-13 4 0 0,-4 1-3 16,-2 2 3-16,-12-4-3 0,-3 0 3 0,-77 0-1 0,0 0 1 15,106 0 0-15,18 0 0 16,-21 0 0-16,-8 0 0 16,-9 0 0-16,-10-6 0 0,1 3 7 0,-9 0-7 0,-5-3 7 0,-8 5-7 0,-4 2 9 0,-4 5-9 0,-9-3 9 15,-5-3-9-15,-33 0 1 0,0 0-1 0,39 5 1 16,3 2-1-16,-42-7-34 15,0 0 34-15,38 9-34 0,-3-3 34 0,-6 3-104 16,-3 0 104-16,-10-3-104 0,-5-2 104 0,-11-4-212 0,0 0 212 0,10 5-211 16,-5-2 211-16,7 3-773 0</inkml:trace>
  <inkml:trace contextRef="#ctx0" brushRef="#br0" timeOffset="607.559">5035 5703 1233 0,'0'0'0'0,"0"0"0"0,8 5 0 0,-8-5 135 15,0 0-135-15,7 7 135 16,7-2-135-16,-14-5-151 0,0 0 151 0,13 0-150 0,-1-5 150 16,14-2-804-16</inkml:trace>
  <inkml:trace contextRef="#ctx0" brushRef="#br0" timeOffset="7132.923">5968 6279 1132 0,'0'0'0'0,"0"0"0"0,0 0 0 0,0 0 96 0,-22-7-96 15,11 2 96-15,3 1-96 0,-3-3 38 16,-4 6-38-16,6-3 38 0,0 1-38 0,0 1 1 0,1 2-1 0,-5 0 1 15,5 0-1-15,-8 2-4 0,-1 1 4 16,8-3-4-16,4 0 4 0,-2 4-3 0,2-4 3 0,-1 0-2 16,6 0 2-16,-3 1-5 0,-1 1 5 0,4-2-5 15,-5 2 5-15,5-2-7 0,0 0 7 0,-3 27-6 16,-6 16 6-16,4 5-7 0,1 10 7 0,4 4-7 16,4 6 7-16,1 30-8 0,0 17 8 0,4-2-8 15,3 5 8-15,0 5 0 16,-3 9 0-16,-2 2 0 0,2 1 0 0,-4 2 5 0,-2 0-5 0,3-1 5 0,2-8-5 15,-1-8 25-15,2-10-25 0,-4-11 26 16,4-8-26-16,0-11 30 0,-1-8-30 0,1-13 30 16,3-11-30-16,-5-2 13 0,2-7-13 0,-4-13 13 0,-1-11-13 15,-3 11 20-15,6-2-20 0,-7 0 20 16,4 0-20-16,-4-24-1 0,0 0 1 0,-4 34-1 0,-3 7 1 16,7-41-113-16,0 0 113 0,-10 31-112 15,-6-5 112-15,16-26-131 0,0 0 131 0,-26 57-753 0,52-114 753 16</inkml:trace>
  <inkml:trace contextRef="#ctx0" brushRef="#br0" timeOffset="7370.361">5050 7923 1446 0,'0'0'0'0,"18"-13"0"16,11-10 0-16,-29 23 101 0,0 0-101 0,47-27 102 15,14-7-102-15,-61 34 71 0,0 0-71 0,101-45 71 16,27-6-71-16,-22 11 33 0,-5 6-33 16,-21 13 34-16,-12 11-34 0,-68 10-26 0,0 0 26 0,78-8-26 15,10-3 26-15,-15 6-156 0,-9 5 156 0,-6 0-155 16,-15 4 155-16,-43-4-175 0,0 0 175 0,42-11-175 16,-4-9 175-16,39-11-755 0</inkml:trace>
  <inkml:trace contextRef="#ctx0" brushRef="#br0" timeOffset="7701.616">6749 7224 1255 0,'0'0'0'0,"-9"-1"0"0,-3-6 0 0,0 0 143 15,0 2-143-15,3 1 143 0,4 3-143 0,-4-1 54 16,-3 2-54-16,-11 2 54 0,-10 3-54 0,33-5 13 16,0 0-13-16,-42 8 13 0,-5 11-13 0,47-19-39 15,0 0 39-15,-50 28-39 0,-3 11 39 0,5-3-28 16,4 3 28-16,6 8-28 0,8-3 28 0,30-44-10 0,0 0 10 16,-35 86-10-16,-3 27 10 0,38-113-2 0,0 0 2 15,-21 116-2-15,12 13 2 0,9-129 0 0,0 0 0 16,9 118 1-16,17-3-1 0,0-24-9 15,7-18 9-15,1-18-8 0,6-19 8 0,-40-36-56 16,0 0 56-16,66 31-55 0,19-17 55 0,-8-11-191 0,-1-12 191 0,-16-18-191 16,-6-18 191-16,57-25-649 0</inkml:trace>
  <inkml:trace contextRef="#ctx0" brushRef="#br0" timeOffset="7940.977">6826 7623 628 0,'0'0'0'0,"0"18"0"15,3 9 0-15,-6-22 120 0,-3-7-120 0,3-4 121 16,-2-10-121-16,-2 4 170 0,3 0-170 0,2 7 170 16,2-2-170-16,0 4 98 0,0-1-98 0,0 4 99 15,2-1-99-15,2-3 58 0,3 1-58 0,1 1 59 0,6-1-59 0,-14 3 32 16,0 0-32-16,30 5 32 0,17 7-32 16,-47-12 32-16,0 0-32 0,47 24 32 15,7 10-32-15,-54-34 0 0,0 0 0 0,51 43 1 0,4 10-1 16,-55-53 0-16,0 0 0 0,68 67 0 0,4 12 0 0,-72-79-68 15,0 0 68-15,61 77-68 0,-4-4 68 0,-57-73-167 16,0 0 167-16,38 53-166 0,-11-13 166 0,34 52-786 16</inkml:trace>
  <inkml:trace contextRef="#ctx0" brushRef="#br0" timeOffset="8172.358">7352 7420 1166 0,'0'0'0'0,"0"8"0"0,0 4 0 0,0-12 133 0,0 0-133 0,-4 4 133 15,-1-10-133-15,0 6 59 0,-7-1-59 16,8 1 59-16,-1 0-59 0,-4 7 12 0,-1 5-12 0,-9 24 12 16,-11 15-12-16,30-51-3 0,0 0 3 15,-30 70-2-15,-6 16 2 0,1 8-28 0,-7 12 28 0,11-13-28 16,1-8 28-16,30-85-70 0,0 0 70 0,-21 83-70 15,4-11 70-15,17-72-151 0,0 0 151 0,-4 34-150 16,16-29 150-16,-3 34-707 0</inkml:trace>
  <inkml:trace contextRef="#ctx0" brushRef="#br0" timeOffset="8478.7">7360 7074 1031 0,'0'0'0'0,"13"-4"0"0,13-4 0 0,-2 1 102 15,6 2-102-15,-4 5 102 0,4 0-102 0,-1 8 62 16,1 4-62-16,-1 0 63 0,4 3-63 0,-33-15 44 16,0 0-44-16,44 35 44 0,8 13-44 0,-3-2 18 15,-2 11-18-15,0 9 18 0,0 10-18 16,-47-76 26-16,0 0-26 0,42 92 26 0,-4 16-26 0,-17-19 44 15,-9-5-44-15,-3-22 44 0,-12-14-44 0,3 3 1 0,-7 1-1 16,1-22 1-16,-2-12-1 0,8-18-18 16,0 0 18-16,-18 34-18 0,-3 9 18 0,21-43-96 0,0 0 96 0,-17 29-95 15,-4-4 95-15,21-25-96 0,0 0 96 0,-24 6-96 16,-2-15 96-16,-21 2-822 0</inkml:trace>
  <inkml:trace contextRef="#ctx0" brushRef="#br0" timeOffset="8742.775">8374 7409 1603 0,'0'0'0'0,"6"-1"0"15,6-3 0-15,-12 4 140 0,0 0-140 0,24-3 141 0,11-1-141 0,-35 4 76 16,0 0-76-16,51-3 76 0,8 1-76 15,-59 2-8-15,0 0 8 0,69-7-8 0,10 2 8 16,-79 5-139-16,0 0 139 0,73-10-139 0,-5-2 139 0,-68 12-153 16,0 0 153-16,63-12-152 0,-11 0 152 0,-52 12-191 15,0 0 191-15,42-9-191 0,-13-1 191 0,-29 10-185 16,0 0 185-16,23-2-185 0,-7-1 185 0,22-2-408 16</inkml:trace>
  <inkml:trace contextRef="#ctx0" brushRef="#br0" timeOffset="8922.378">8594 7904 1076 0,'0'0'0'0,"10"4"0"0,9-2 0 0,-19-2 146 0,0 0-146 16,35 3 146-16,7 0-146 0,2 1 102 0,6-8-102 15,-6 1 102-15,1-2-102 0,-5-4-66 0,-2-1 66 0,2 1-66 16,1-6 66-16,-41 15-169 0,0 0 169 0,59-17-169 15,16-2 169-15,57-20-725 0</inkml:trace>
  <inkml:trace contextRef="#ctx0" brushRef="#br0" timeOffset="9667.862">10068 7416 707 0,'0'0'0'0,"0"0"0"0,0 0 0 0,0 0 61 15,0 0-61-15,0 0 62 0,-6-19-62 16,6 19 66-16,0 0-66 0,-3-12 66 0,-2-1-66 0,5 13 48 16,0 0-48-16,-4-11 49 0,1-1-49 0,3 12 75 15,0 0-75-15,-5-12 75 0,1 4-75 0,4 8 92 16,0 0-92-16,-5-7 92 0,1-2-92 0,4 9 77 16,0 0-77-16,0-3 77 0,0-2-77 0,0 5 65 15,0 0-65-15,-3-4 66 0,3 4-66 0,0 0 54 0,0 0-54 16,0 0 55-16,0-3-55 0,0 3 33 0,0 0-33 15,0 0 33-15,0 0-33 0,0 0 9 0,0 0-9 16,9 5 9-16,6 5-9 0,-15-10 6 0,0 0-6 0,30 28 6 16,12 8-6-16,-4 7 7 0,0 1-7 15,-3 2 8-15,-2 2-8 0,-33-48 13 0,0 0-13 0,35 62 13 16,0 10-13-16,-35-72 3 0,0 0-3 16,45 82 4-16,11 12-4 0,-56-94 0 15,0 0 0-15,51 76 1 0,1-9-1 0,-52-67-76 0,0 0 76 0,49 46-75 16,-2-17 75-16,-47-29-225 0,0 0 225 15,34 3-224-15,-4-23 224 0,33 4-883 0</inkml:trace>
  <inkml:trace contextRef="#ctx0" brushRef="#br0" timeOffset="9968.061">10580 7144 1345 0,'0'0'0'0,"5"1"0"0,4 6 0 0,-9-7 124 16,0 0-124-16,-9 12 125 0,-7 4-125 16,16-16 37-16,0 0-37 0,-22 39 38 0,-8 13-38 0,-3 2 8 15,0 5-8-15,2 4 8 0,1 5-8 0,-8 18-7 16,-4 8 7-1,3-11-6-15,-2-11 6 0,41-72-25 0,0 0 25 16,-44 77-24-16,-6 1 24 0,50-78-65 0,0 0 65 0,-30 54-64 0,7-20 64 0,23-34-121 0,0 0 121 16,-12 19-121-16,9-14 121 0,3-5-116 0,0 0 116 0,12-36-115 15,17-31 115-15,10-34-677 0</inkml:trace>
  <inkml:trace contextRef="#ctx0" brushRef="#br0" timeOffset="10393.923">10529 6582 1199 0,'0'0'0'0,"2"-9"0"16,5-1 0-16,-7 10 29 0,0 0-29 0,12-9 29 0,11 1-29 15,-2 4 0-15,3-1 0 0,-1 4 0 0,-6 1 0 0,2 1-19 16,1 4 19-16,-5-1-18 0,3-1 18 0,-6 6-41 16,2-1 41-16,-2-1-40 0,-5-2 40 15,2 2-2-15,-1 2 2 0,-2-2-1 0,-1 1 1 0,2-1-1 16,-5 3 1-16,1 4 0 0,2-2 0 0,-1 5 7 16,-1 5-7-16,1-10 8 0,-4 0-8 0,0-12 27 15,0 0-27-15,1 21 27 0,-1 10-27 0,0-31 20 16,0 0-20-16,0 27 20 0,4 1-20 15,-4-28 18-15,0 0-18 0,0 20 18 0,3 3-18 0,-3-23 26 0,0 0-26 16,9 17 26-16,3 1-26 0,-1-2 21 0,4-1-21 16,3-6 21-16,3-2-21 0,-21-7 25 0,0 0-25 0,38 1 26 15,7-6-26 1,-45 5 3-16,0 0-3 0,53-7 4 16,6-1-4-16,-59 8-26 0,0 0 26 0,59-10-25 0,0-1 25 0,-59 11-78 0,0 0 78 0,56-7-77 15,-9 4 77-15,-47 3-110 0,0 0 110 0,42 3-109 16,-12 4 109-16,41 4-668 0</inkml:trace>
  <inkml:trace contextRef="#ctx0" brushRef="#br0" timeOffset="10697.333">11141 7647 1289 0,'0'0'0'0,"12"-6"0"0,14-12 0 0,-5 5 118 15,2-1-118-15,3 2 119 0,3 2-119 16,-29 10 84-16,0 0-84 0,46-12 84 0,9 0-84 0,-1 0 58 16,2 0-58-16,-5 3 59 0,-4 6-59 0,-5-4 0 15,-4 0 0-15,0 5 0 0,1-1 0 0,-39 3 1 16,0 0-1-16,43-7 1 0,6 2-1 15,-49 5-9 1,0 0 9-16,47-9-9 0,2-3 9 0,-49 12-142 0,0 0 142 0,40-13-141 0,-5-3 141 0,-35 16-222 16,0 0 222-16,21-25-221 0,-4-10 221 0,21-25-687 0</inkml:trace>
  <inkml:trace contextRef="#ctx0" brushRef="#br0" timeOffset="10936.198">11641 7219 1233 0,'0'0'0'0,"10"-3"0"0,9 3 0 0,-17-5 174 0,-7 1-174 0,5 1 174 15,0-1-174-15,0 4 127 0,-4-1-127 0,4 1 127 16,0 0-127-16,0 0 23 0,-3 1-23 0,1 3 24 16,2 1-24-16,0-5-8 0,0 0 8 0,0 34-8 15,0 21 8-15,0 1-20 0,2 10 20 0,-2 9-20 0,-2 4 20 16,-1 18-28-16,-6 11 28 0,2-15-28 0,2-9 28 15,5-84-127-15,0 0 127 0,0 85-126 0,3-4 126 16,-3-81-197-16,0 0 197 0,21 53-196 16,18-26 196-16,20 54-734 0</inkml:trace>
  <inkml:trace contextRef="#ctx0" brushRef="#br0" timeOffset="11406.939">12355 6952 1390 0,'0'0'0'16,"5"-7"0"-16,2-2 0 0,-7 9 112 0,0 0-112 0,14-5 113 15,7-2-113-15,-21 7 65 0,0 0-65 0,30-3 65 16,12 1-65-16,-42 2 0 0,0 0 0 15,38 2 0-15,5 1 0 0,-4 4-7 0,-1 2 7 0,-1-4-6 16,-8 2 6-16,-29-7-8 0,0 0 8 0,35 10-7 16,0 4 7-16,-35-14-1 0,0 0 1 0,31 15-1 15,-3-3 1-15,-28-12 0 0,0 0 0 0,19 16 0 16,-5-1 0-16,-14-15 0 0,0 0 0 0,0 33 0 16,-12 9 0-16,12-42 8 0,0 0-8 0,-23 52 8 15,-10 10-8-15,-2-11 24 0,2 0-24 0,0-6 25 0,5-4-25 16,-3-3 12-16,0-4-12 15,-4 5 13-15,2-3-13 0,33-36 19 16,0 0-19-16,-47 59 20 0,-13 14-20 0,60-73 14 0,0 0-14 0,-48 69 15 0,4-2-15 0,44-67 34 16,0 0-34-16,-14 54 35 0,23-14-35 0,-9-40 46 15,0 0-46-15,42 27 47 0,33-11-47 0,-9-11 57 16,7-9-57-16,-5 3 57 0,-2-10-57 16,2 6 61-16,0-5-61 0,-17 5 62 0,-8-4-62 15,-1 2 1-15,-2 4-1 0,0 0 2 0,-2 1-2 16,-38 2-110-16,0 0 110 0,44-12-109 0,0-4 109 0,43-8-1455 15</inkml:trace>
  <inkml:trace contextRef="#ctx0" brushRef="#br0" timeOffset="12871.675">3676 9958 1065 0,'0'0'0'0,"0"0"0"0,-12-30 0 0,12 30 94 16,0 0-94-16,0-6 95 0,0 12-95 0,0-6 62 15,0 0-62-15,3 10 63 0,2 5-63 0,-5-15 38 16,0 0-38-16,6 21 38 0,1-1-38 0,-7-20 0 16,0 0 0-16,5 23 0 0,-2 1 0 0,-3-24 3 0,0 0-3 15,4 29 4-15,1 5-4 0,-5-34 8 0,0 0-8 16,3 46 8-16,3 7-8 0,-6-53 23 0,0 0-23 16,3 69 24-16,-1 15-24 0,-2-84 13 0,0 0-13 0,3 123 13 15,-3 35-13-15,0-158 10 0,0 0-10 0,4 171 10 16,-4 16-10-16,0-187 17 15,0 0-17-15,3 219 17 0,3 28-17 0,-6-247 8 0,0 0-8 16,5 264 8-16,7 20-8 0,-12-284 24 16,0 0-24-16,9 286 25 0,3 11-25 0,-12-297 20 0,0 0-20 0,9 294 20 15,3 9-20-15,-12-303 51 0,0 0-51 0,14 300 51 16,1 7-51-16,-15-307 79 0,0 0-79 16,18 284 80-16,-1-8-80 0,-17-276 77 0,0 0-77 0,18 264 77 15,1-11-77-15,-19-253 69 0,0 0-69 0,19 249 69 16,0-9-69-16,-19-240 50 0,0 0-50 0,14 229 51 15,-5-8-51-15,-9-221 33 16,0 0-33-16,12 209 34 0,0-10-34 0,-12-199 1 0,0 0-1 0,9 188 1 0,0-8-1 16,-1-51 5-16,-2-38-5 0,1-16 5 0,-2-22-5 15,-5-53-11-15,0 0 11 0,7 62-10 0,1-4 10 16,-8-58-98-16,0 0 98 0,14 41-97 0,-1-12 97 16,-13-29-168-16,0 0 168 0,29-15-167 0,10-35 167 0,25-15-1318 15</inkml:trace>
  <inkml:trace contextRef="#ctx0" brushRef="#br0" timeOffset="13773.901">545 14481 516 0,'0'0'0'0,"0"0"69"0,0 0-69 15,0 0 70-15,4-7-70 0,-4 7 28 0,0 0-28 0,0-1 28 16,0-3-28-16,0 4-6 0,0 0 6 0,0 0-5 16,-4-3 5-16,4 3-21 0,0 0 21 15,0 0-21-15,7-2 21 0,-7 2-10 0,0 0 10 0,14 0-10 16,2 0 10-16,-16 0 2 0,0 0-2 0,29 0 3 16,6 0-3-16,-35 0 43 0,0 0-43 0,39 2 44 15,8-1-44-15,-47-1 38 0,0 0-38 0,50 2 38 16,9 2-38-16,-59-4 34 0,0 0-34 0,72 0 35 15,13 1-35-15,-85-1 24 0,0 0-24 0,115 2 25 16,26 1-25-16,-141-3 35 16,0 0-35-16,147 2 35 0,6 2-35 0,-153-4 30 0,0 0-30 0,162 0 30 15,7 1-30-15,-169-1 22 0,0 0-22 0,183 2 23 0,12 0-23 16,-195-2 46-16,0 0-46 0,200 3 47 0,8 2-47 0,-208-5 50 16,0 0-50-1,212 4 51-15,4-1-51 0,-216-3 53 0,0 0-53 0,230 0 54 0,11-3-54 16,-241 3 39-16,0 0-39 0,242-11 39 0,0-4-39 0,-242 15 41 15,0 0-41-15,242-21 41 0,0-6-41 0,-242 27 40 16,0 0-40-16,234-26 40 16,-6-3-40-16,-57 7 39 0,-44 5-39 15,-4 3 40-15,-16 2-40 0,-6 3 34 0,-12-2-34 0,-4 4 35 0,-5 2-35 0,2-1 15 16,2 1-15-16,-13 4 15 0,-3-1-15 0,-12 4-6 16,-9 1 6-16,-5 0-5 0,-4-1 5 0,-38-2-67 15,0 0 67-15,30 4-66 0,-1-1 66 16,-29-3-127-16,0 0 127 0,21 3-127 0,-4 3 127 0,22-1-974 15</inkml:trace>
  <inkml:trace contextRef="#ctx0" brushRef="#br0" timeOffset="14565.993">1704 10286 729 0,'0'0'0'0,"0"-4"75"15,7-1-75-15,-6 5 75 0,6-3-75 0,-5 3 48 16,2 0-48-16,-4 0 48 0,3 0-48 0,-3 0 35 16,0 0-35-16,0 0 35 0,0 0-35 0,0 0 12 15,-3 0-12-15,3 0 12 0,0 0-12 0,0 0 35 0,0 0-35 16,0 0 35-16,0 0-35 0,0 0 19 0,-6-4-19 0,6 4 20 15,0-3-20-15,0 3 11 0,0-5-11 16,0 1 11-16,0 1-11 0,0-1-21 0,0 3 21 0,0-4-21 16,0 3 21-16,0-3-804 0</inkml:trace>
  <inkml:trace contextRef="#ctx0" brushRef="#br0" timeOffset="15898.639">1779 10159 1244 0,'1'-4'0'0,"12"-4"-183"0,4-6 183 0,-5 6-183 0,-3 2 183 0,-2 0-61 16,-5 4 61-16,-2 2-61 0,3-4 61 15,-3 4-29-15,0 0 29 0,0 0-29 0,0 0 29 0,0 0-21 16,-3 0 21-16,3 0-21 0,0 0 21 0,0 0 10 16,0 0-10-16,0 0 10 0,0 0-10 0,0 0 48 15,0 0-48-15,0 0 49 0,0 0-49 0,0 0 40 16,0 0-40-16,0 0 40 0,0 0-40 0,0 0 27 16,0 0-27-16,0 0 27 0,0 0-27 0,0 0 18 15,-2 4-18-15,2-4 18 0,0 0-18 0,0 0 27 0,0 5-27 16,0-5 27-16,0 3-27 0,0 1 6 0,-4 1-6 15,4 2 7-15,0 1-7 0,4 1 26 16,-4 3-26-16,2-2 26 0,1 2-26 16,-3 0 36-16,4 4-36 0,-3 4 37 0,6 8-37 0,-7-28 31 0,0 0-31 15,13 29 31-15,-3 8-31 0,-10-37 33 0,0 0-33 0,16 40 33 16,-2 3-33-16,-14-43 38 0,0 0-38 16,21 44 38-16,-1 2-38 0,-20-46 33 0,0 0-33 0,25 47 33 15,1 1-33-15,-5-9 49 0,-4 1-49 0,4-6 50 16,-3-2-50-16,-18-32 69 0,0 0-69 0,17 36 70 15,4-1-70-15,-21-35 64 0,0 0-64 16,17 37 64-16,4 1-64 0,0-2 37 0,-3-5-37 0,2-4 38 16,-2-3-38-16,-18-24 29 0,0 0-29 0,24 24 29 15,2 4-29-15,-26-28 15 0,0 0-15 0,30 27 15 16,0 0-15-16,-30-27 18 0,0 0-18 0,29 28 19 16,4-1-19-16,-33-27 39 0,0 0-39 0,32 26 39 0,4 0-39 0,-36-26 36 15,0 0-36-15,32 25 37 0,1 3-37 16,-33-28 23-16,0 0-23 0,26 27 24 0,-2-1-24 0,-24-26 19 15,0 0-19-15,26 24 20 0,1-2-20 0,-3-1 9 16,-3-3-9-16,-7-6 10 16,-2-3-10-16,-12-9 10 0,0 0-10 0,17 12 10 0,8 0-10 0,-25-12 3 15,0 0-3-15,26 12 4 0,0 3-4 0,-26-15 6 16,0 0-6-16,30 12 6 0,3-3-6 0,-33-9 7 16,0 0-7-16,33 10 7 0,2-1-7 0,-9-1 14 15,-5 1-14-15,0-2 15 0,0 0-15 0,-4 1 8 0,0-1-8 16,-4-2 8-16,-5-1-8 0,1 1 3 0,3 2-3 15,-3-6 4-15,0 1-4 0,-1 0 3 0,8-1-3 16,-6 1 3-16,6 2-3 16,-16-4 5-16,0 0-5 0,21 3 5 0,2 2-5 0,-23-5 6 15,0 0-6-15,28 7 6 0,1-4-6 0,-29-3 14 0,0 0-14 0,32 4 15 16,4 1-15-16,-6-3 22 0,-4 3-22 16,0 0 23-16,-5-5-23 0,0 0 22 15,-4 0-22-15,-1 0 23 0,-2 0-23 0,-2 0 15 0,0 0-15 0,6 0 16 16,-4-7-16-16,1 4 10 0,3-2-10 15,3 1 11-15,-4-1-11 0,-17 5 4 0,0 0-4 0,24-3 5 16,6-6-5-16,-30 9 7 0,0 0-7 0,31-3 7 16,6-6-7-16,-37 9 7 0,0 0-7 0,35-7 7 15,0 0-7-15,-2 2 3 0,-4 0-3 0,-6 0 3 16,1 0-3-16,-6 0 29 0,-2 1-29 0,1-1 29 16,-5 0-29-16,6 0-1 0,-1 0 1 0,0 0 0 15,-1 3 0-15,-16 2 0 16,0 0 0-16,23-9 0 0,6 2 0 0,-29 7 0 0,0 0 0 0,30-10 1 0,7-2-1 15,-6 2 0-15,2 3 0 0,-7-3 1 0,0 1-1 0,-26 9 12 16,0 0-12-16,28-10 13 0,-2-4-13 16,-26 14 0-16,0 0 0 0,26-15 0 15,4-2 0-15,-30 17 3 0,0 0-3 0,30-21 4 0,-1-1-4 0,-29 22 0 16,0 0 0-16,33-24 1 0,2-4-1 0,-35 28 0 16,0 0 0-16,39-27 1 0,2-7-1 15,-41 34 2-15,0 0-2 0,42-33 2 16,2 1-2-16,-9 4 5 0,-2 6-5 0,-7 0 5 0,2 1-5 0,-6 2 13 15,-1 0-13-15,0 1 14 0,-3-3-14 0,-18 21 15 16,0 0-15-16,26-29 15 0,3-4-15 16,-29 33 4-16,0 0-4 0,37-42 4 0,6-5-4 0,-43 47 3 0,0 0-3 0,46-48 3 15,1 0-3-15,-4 2 0 0,-6 3 0 16,-2 7 0-16,-6 4 0 0,-29 32 10 0,0 0-10 16,42-52 10-16,5-13-10 0,-47 65 1 15,0 0-1-15,51-65 1 0,4-3-1 0,-55 68 3 0,0 0-3 0,56-64 4 16,3 4-4-16,-59 60 0 0,0 0 0 0,51-61 1 15,-1 4-1-15,-50 57-1 0,0 0 1 0,41-58 0 16,-8 3 0 0,-33 55 0-16,0 0 0 0,26-45 0 0,-9 9 0 0,-1 6-1 0,-2 2 1 15,1 1-1-15,-2 5 1 0,-5 1-15 0,5 4 15 0,-5 1-14 16,-2 4 14-16,-1 2-51 0,-2 2 51 0,1-1-50 16,-1 0 50-16,-3 3-84 0,2-1 84 15,1 2-84-15,-3-2 84 0,4 2-157 0,-4 1 157 16,0-1-156-16,0 2 156 0,0 3-227 0,0 0 227 0,0 0-227 0,0 0 227 0,0 0-1169 15</inkml:trace>
  <inkml:trace contextRef="#ctx0" brushRef="#br0" timeOffset="16876.352">3787 11636 180 0,'0'0'0'0,"0"0"0"0,0-7 0 0,0 7 61 0,0 0-61 0,0-2 62 16,0-1-62-16,0 3 79 0,0 0-79 0,0 0 80 15,0-4-80-15,0 4 102 0,0 0-102 0,0 0 103 16,0 0-103-16,0 0 146 0,0 0-146 0,0 0 147 15,0 0-147-15,0 0 130 0,0 0-130 0,0 0 131 16,0 0-131-16,0 0 109 0,0 0-109 0,0 0 109 16,0-3-109-16,0 3 86 0,0 0-86 0,0-2 86 15,0-1-86-15,0 3 49 0,0 0-49 0,0-6 49 16,-1 1-49-16,1 5 33 0,0 0-33 0,-4-1 34 16,4-5-34-16,0 6 14 0,0 0-14 0,0-3 15 0,-3 1-15 15,3 2 11-15,0 0-11 0,-4-1 11 0,-1-3-11 16,5 4 34-16,0 0-34 0,-5-2 35 0,-2 1-35 15,7 1 0-15,0 0 0 0,-5 0 0 0,-2 0 0 16,7 0 0-16,0 0 0 0,-6 0 1 0,3 1-1 16,3-1-11-16,0 0 11 0,-5 18-10 0,-4 4 10 15,9-22-11-15,0 0 11 0,-4 32-11 16,1 10 11-16,3-42-26 0,0 0 26 0,3 34-26 16,1 0 26-16,-4-34-3 0,0 0 3 0,5 27-2 0,4-4 2 0,-9-23 0 15,0 0 0-15,12 15 0 16,0-5 0-16,-12-10 19 0,0 0-19 0,14 4 20 0,2-8-20 0,-16 4 45 15,0 0-45-15,14-13 46 0,1-6-46 0,-15 19 39 0,0 0-39 16,14-21 40-16,2-4-40 16,-16 25 26-16,0 0-26 0,12-23 26 15,-3-1-26-15,-4 6 0 0,-5 0 0 0,0 6 0 0,0 4 0 0,0 8-58 0,0 0 58 0,-5-7-57 16,-4-3 57-16,9 10-64 0,0 0 64 0,-24-11-64 16,-6-1 64-1,-25-10-1286-15</inkml:trace>
  <inkml:trace contextRef="#ctx0" brushRef="#br0" timeOffset="17610.678">3786 12905 796 0,'0'0'0'0,"-7"-7"0"0,-2-3 0 0,9 10 121 16,0 0-121-16,-5-5 122 0,1 5-122 16,4 0 100-16,0 0-100 0,0 0 100 0,-5 0-100 15,5 0 85-15,0 0-85 0,0 0 86 0,0 0-86 16,0 0 68-16,0 0-68 0,0 0 69 0,-3 0-69 0,3 0 65 15,0 0-65-15,0 0 65 0,0 0-65 0,0 0 37 16,0 0-37-16,5 0 37 0,2-7-37 0,-7 7 36 16,0 0-36-16,14-4 36 0,7-1-36 0,-1 0 38 0,7 2-38 15,-1-2 38-15,2 1-38 0,-2 1-34 0,0 1 34 16,-2 0-34-16,2-1 34 16,-26 3-184-16,0 0 184 0,33-7-183 0,6-2 183 0,34-6-993 15</inkml:trace>
  <inkml:trace contextRef="#ctx0" brushRef="#br0" timeOffset="23540.583">2014 10513 102 0,'0'0'0'0,"0"4"0"15,3-1 0-15,-3-3 5 0,0 0-5 16,0 0 6-16,0-7-6 0,0 7 16 0,0 0-16 15,0-6 17-15,-3 0-17 0,3 6 34 0,0 0-34 0,-2-6 34 16,2 2-34-16,0 4 10 0,0 0-10 0,0 0 11 16,0-2-11-16,0 2 42 0,0 0-42 0,0 0 42 15,0 0-42-15,0 0 32 0,0 0-32 0,0 0 32 16,0 0-32-16,0 0 21 0,0 0-21 0,0 0 21 16,0 0-21-16,0 0 36 0,0 0-36 0,0 0 37 15,0 0-37-15,0 0 2 0,0 0-2 0,0 0 2 16,0 0-2-16,0 0-1 0,0 0 1 0,0 0-1 15,0 0 1-15,0 0-40 0,0 0 40 0,0 0-40 0,0 0 40 16,0 0-245-16</inkml:trace>
  <inkml:trace contextRef="#ctx0" brushRef="#br0" timeOffset="24365.721">2021 10561 292 0,'0'0'0'0,"-4"-5"0"0,-4-8 0 16,8 13 9-16,0 0-9 0,-4-7 10 0,2 2-10 0,2 5-1 0,0 0 1 0,0-2-1 15,0 2 1-15,0 0-3 0,0 0 3 0,0 0-3 16,0 0 3-16,0 0-10 0,0 0 10 16,0 0-10-16,0 0 10 0,0 0 0 0,0 0 0 0,0 0 0 15,-7 2 0-15,7-2 15 0,0 0-15 0,-1 1 16 16,-3-1-16-16,4 0 28 0,0 0-28 0,-7 0 28 16,2 0-28-16,5 0 32 0,0 0-32 0,-5 0 32 15,-2 0-32-15,7 0 30 0,0 0-30 0,-9 0 30 16,0 2-30-16,9-2 44 0,0 0-44 0,-8 2 44 15,-1-2-44-15,0 0 51 0,1 0-51 16,-1 0 51-16,5 1-51 0,1 3 48 0,-2-4-48 16,5 0 49-16,-4 0-49 0,4 0 37 0,-3 3-37 0,3-3 38 0,0 0-38 15,0 0 35-15,-2 4-35 0,-2 1 35 0,1 2-35 0,-2 3 22 16,-4 2-22-16,6 2 23 0,-3 3-23 16,3 2 28-16,-2 1-28 0,5-6 28 0,-4-4-28 0,4 1 13 15,4-5-13-15,-3-1 13 0,6-1-13 0,-7-4 19 16,0 0-19-16,14-4 20 0,7-2-20 0,-21 6 14 15,0 0-14-15,30-17 15 0,3-11-15 16,-33 28 9-16,0 0-9 0,31-32 10 0,6-6-10 16,-37 38 34-16,0 0-34 0,26-36 34 0,-5-7-34 0,-21 43 45 15,0 0-45-15,17-34 46 0,-4 5-46 0,-13 29 57 16,0 0-57-16,5-24 57 0,-2 8-57 0,-3 16 33 0,0 0-33 0,-3-15 34 16,-2 3-34-1,5 12 27-15,0 0-27 0,-13-7 27 0,-1 4-27 0,14 3 9 0,0 0-9 0,-24 0 10 16,-6 3-10-16,30-3 18 0,0 0-18 0,-22 3 18 15,1 1-18-15,21-4 14 16,0 0-14-16,-25 7 15 0,3 1-15 0,22-8 9 16,0 0-9-16,-21 9 9 0,0 1-9 0,21-10 16 0,0 0-16 0,-21 17 17 15,-3 7-17-15,24-24 0 0,0 0 0 0,-18 19 0 16,6 0 0-16,3-4 0 0,4-1 0 0,2-2 0 16,3 0 0-16,0 0 0 0,7 0 0 0,1 0 0 15,6 0 0-15,-14-12 0 0,0 0 0 0,16 7 0 16,3 0 0-16,-19-7 2 0,0 0-2 0,19 0 2 15,4-4-2-15,-23 4 30 0,0 0-30 0,16-7 30 0,-2-1-30 16,-14 8 28-16,0 0-28 0,12-9 28 16,-4-3-28-16,-8 12 23 0,0 0-23 0,6-10 24 15,-6 0-24-15,0 10 17 0,0 0-17 0,-2-11 17 0,-7 3-17 16,9 8-37-16,0 0 37 0,-9-7-37 16,3 4 37-16,6 3-148 0,0 0 148 0,-13-2-148 0,3 2 148 15,-15-2-1028-15</inkml:trace>
  <inkml:trace contextRef="#ctx0" brushRef="#br0" timeOffset="25437.422">1991 10589 91 0,'0'0'0'0,"-3"3"0"0,3 2 0 0,0-5 51 0,0 0-51 15,0 0 52-15,0 0-52 0,0 0 62 16,0 0-62-16,0 0 62 0,0-1-62 0,0 1 57 0,0 0-57 15,0 0 58-15,3-4-58 0,-3 4 64 0,0 0-64 0,0 0 64 16,0 0-64-16,0 0 58 0,0 0-58 0,0 0 58 16,0 0-58-16,0 0 57 0,0 0-57 0,0 0 57 15,0 0-57-15,0 0 39 0,0 0-39 0,0 0 40 16,0 0-40-16,0 0 35 0,0 0-35 0,0 0 36 16,0 4-36-16,0-4 3 0,0 0-3 0,4 13 4 15,-3 10-4-15,-1-23 9 0,0 0-9 0,0 34 10 16,4 16-10-1,-4-50 1-15,0 0-1 0,0 56 1 0,-4 9-1 0,4-65 3 0,0 0-3 0,0 74 3 16,0 8-3-16,0-82 5 0,0 0-5 0,-1 115 5 16,1 24-5-16,0-139 13 0,0 0-13 0,-4 135 14 15,1 7-14-15,3-142 8 0,0 0-8 0,-5 137 9 0,1-1-9 16,4-136 9-16,0 0-9 0,-3 142 9 0,3 2-9 16,0-144 3-16,0 0-3 0,3 150 4 15,1 1-4-15,-4-151 6 0,0 0-6 0,1 151 6 16,-1 0-6-16,0-151 13 0,0 0-13 0,0 145 13 0,-1-2-13 0,1-143 3 15,0 0-3-15,0 130 4 0,0-12-4 0,0-118 7 16,0 0-7-16,1 122 7 0,6-4-7 16,-7-118 22-16,0 0-22 0,5 109 23 0,4-13-23 0,-9-96 48 15,0 0-48-15,12 100 48 0,4-3-48 0,-7-20 24 16,-1-13-24-16,1-13 25 0,3-13-25 0,-3 1 29 0,-4-3-29 16,2-12 29-16,-1-10-29 15,-6-14 22-15,0 0-22 0,5 34 23 0,2 13-23 16,-7-47 9-16,0 0-9 0,5 44 10 0,-2 4-10 0,-3-9 27 0,-3-4-27 0,3-11 27 15,0-11-27-15,0 3 19 0,0-3-19 0,-4-2 20 16,4-4-20-16,-1 1 4 16,-3 2-4-16,1-1 5 0,3-2-5 15,-2 3 15-15,2 2-15 0,0-5 15 0,0-4-15 0,0 6 15 0,0 0-15 0,0-1 15 16,0-6-15-16,0 5 3 0,-3 1-3 16,3-1 4-16,0 0-4 0,0 2-2 0,3-4 2 0,-3 0-1 15,2-3 1-15,-2 1-87 0,0 0 87 16,0-3-86-16,0 4 86 0,0-4-171 0,0 0 171 0,3-7-170 15,6-7 170-15,-9 14-168 0,0 0 168 0,9-24-168 16,-1-10 168-16,13-24-454 0</inkml:trace>
  <inkml:trace contextRef="#ctx0" brushRef="#br0" timeOffset="25921.328">1474 15010 214 0,'0'0'0'0,"-12"-3"148"0,-14-2-148 0,20 0 149 16,6 0-149-16,0 5 134 0,0 0-134 0,-19-4 134 15,-4-3-134-15,23 7 83 0,0 0-83 0,-20-5 84 16,2 2-84-16,18 3 76 0,0 0-76 0,-12-4 77 15,3 1-77-15,9 3 61 0,0 0-61 0,-3-4 61 16,-1 3-61-16,4 1 62 0,0 0-62 0,7-5 63 16,5 1-63-16,-12 4 52 0,0 0-52 0,18-2 52 0,11 2-52 15,-29 0 50-15,0 0-50 0,35 0 50 0,11 2-50 16,-46-2 60-16,0 0-60 0,47 0 60 16,5-2-60-16,-52 2 56 0,0 0-56 0,50-1 56 15,4-8-56-15,-54 9 0 0,0 0 0 0,53-12 0 0,1-5 0 16,-54 17-45-16,0 0 45 0,52-19-45 0,-2-3 45 0,-50 22-139 15,0 0 139-15,48-21-139 0,-3 3 139 0,49-22-966 16</inkml:trace>
  <inkml:trace contextRef="#ctx0" brushRef="#br0" timeOffset="26174.515">2207 14700 1132 0,'0'0'0'0,"-7"4"0"0,-1 3 0 0,4-4 141 0,4-1-141 0,0-2 141 16,0 0-141-16,0 0 81 0,0 3-81 0,4 2 81 16,-4 2-81-16,0-7 58 0,0 0-58 0,3 33 59 15,-3 15-59-15,-3 0-1 0,-3 7 1 0,6-4-1 16,-3 2 1-16,3-53-61 0,0 0 61 0,0 65-60 15,0 10 60-15,0-75-63 0,0 0 63 0,-5 59-63 16,1-10 63-16,-1 59-1008 0</inkml:trace>
  <inkml:trace contextRef="#ctx0" brushRef="#br0" timeOffset="27053.102">6096 9604 102 0,'0'0'0'0,"3"-4"0"0,2 4 0 16,2-5-17-16</inkml:trace>
  <inkml:trace contextRef="#ctx0" brushRef="#br0" timeOffset="27693.432">6320 8888 158 0,'0'0'0'0,"0"3"0"0,4 2 0 0,-4-5 53 15,0 0-53-15,0 0 53 0,-4-3-53 0,4-1 32 16,0 3-32-16,0 1 32 0,-3-4-32 0,3 4 18 16,-2-5-18-16,2 5 18 0,-3-2-18 0,3 2 30 15,-6-1-30-15,6 1 30 0,0 0-30 0,0 0 10 16,-3 0-10-16,3 0 11 0,-4 0-11 0,4 0 29 15,-5 1-29-15,5-1 29 0,-3 7-29 0,-1-3 36 0,3 1-36 0,-3 5 36 16,-1 4-36-16,5-14 37 0,0 0-37 16,-12 34 37-16,-6 11-37 15,3 1 45-15,-3 5-45 16,6-4 45-16,-2-6-45 0,14-41 41 0,0 0-41 0,-21 68 41 0,-3 16-41 0,24-84 27 0,0 0-27 0,-35 110 27 16,-12 23-27-16,47-133 52 0,0 0-52 0,-47 122 52 15,-4 5-52-15,51-127 46 0,0 0-46 16,-42 96 46-16,8-19-46 0,4-21 36 0,9-16-36 0,9-18 37 15,12-22-37-15,-4 5-1 0,3-3 1 0,1-2 0 16,0-4 0-16,0 4-64 0,-4 0 64 0,4 0-63 16,0 0 63-16,0 0-687 0</inkml:trace>
  <inkml:trace contextRef="#ctx0" brushRef="#br0" timeOffset="29112.081">6460 8814 147 0,'0'0'0'0,"8"3"0"0,6 3 0 0,-14-6 40 0,0 0-40 16,4 1 41-16,-4-2-41 0,0 1 34 0,0 0-34 15,0 0 35-15,0 0-35 0,0 0 9 0,0 0-9 0,0 0 10 16,0 0-10-16,0 0 13 0,0 0-13 16,0 0 13-16,0 0-13 0,0 0 15 0,0 0-15 0,0 0 16 15,-4-2-16-15,4 2 33 16,0 0-33-16,0 0 33 0,-1-4-33 0,1 4 46 0,0 0-46 0,0 0 46 15,0 0-46-15,0 0 34 0,0 0-34 0,0 0 35 16,0 0-35-16,0 0 26 0,0 0-26 0,0 0 26 16,0 0-26-16,0 0 17 0,0 0-17 0,0 0 17 15,5 4-17-15,-5-4 18 0,0 0-18 0,3 2 19 16,-1 1-19-16,-2-3 8 0,0 0-8 0,4 7 9 16,1-2-9-16,-5-5 16 0,0 0-16 0,7 17 17 15,2 5-17-15,-9-22 14 0,0 0-14 0,5 31 15 16,2 7-15-1,-7-38 15-15,0 0-15 0,5 41 16 0,0 5-16 0,-5-46 16 0,0 0-16 0,7 48 17 0,-3 2-17 0,-4-50 4 16,0 0-4-16,8 53 4 0,-2 5-4 0,-6-58 7 16,0 0-7-16,8 67 8 15,1 5-8-15,0 10 13 0,3 9-13 0,-5-17 14 16,2-7-14-16,-9-67 15 0,0 0-15 0,8 87 15 0,3 12-15 0,-1-15 4 16,-5-5-4-16,1-16 4 0,1-11-4 0,-7-52 7 15,0 0-7-15,5 79 8 0,-2 15-8 16,1-15 13-16,4-4-13 0,-6-17 14 15,2-13-14-15,-4-45 15 0,0 0-15 0,0 82 15 0,3 16-15 0,-3-13 15 16,-3-4-15-16,3-11 16 0,0-12-16 0,0-58 26 0,0 0-26 16,0 84 26-16,-4 12-26 0,2-15 30 15,2-6-30-15,0-13 30 0,2-11-30 16,-2-51 7-16,0 0-7 0,4 76 7 0,-1 8-7 0,-3-14 11 0,5-7-11 0,-5-17 11 16,4-18-11-16,-2 8 9 0,5 2-9 0,-4 3 9 15,-1 1-9 1,-2-42 15-16,0 0-15 0,3 55 15 0,1 12-15 15,-4 5 8-15,5 5-8 0,-5-27 8 0,4-16-8 0,-4-34 15 0,0 0-15 0,0 70 16 16,0 21-16-16,-4-17 8 0,4-2-8 0,-3-33 9 16,3-22-9-16,0 7 9 0,3-1-9 15,-3 12 9-15,0 12-9 0,0-47 15 16,0 0-15-16,-3 51 15 0,1 13-15 0,2-6 3 0,0-7-3 0,-4-15 4 16,4-14-4-16,0 2 6 0,-3 0-6 0,1 12 7 15,-1 12-7-15,3-48 7 0,0 0-7 0,-4 53 8 16,-1 11-8-16,5-64 3 15,0 0-3-15,-4 58 3 0,-4 2-3 0,4-9 6 0,2-4-6 0,-1-17 6 0,0-9-6 16,1 3 3-16,2-7-3 0,2 17 3 16,1 8-3-16,-3-42 1 0,0 0-1 0,3 44 2 0,3 4-2 15,-6-48 1-15,0 0-1 0,3 46 2 16,6 2-2-16,-6-7 0 16,3-3 0-16,-3-12 0 0,-3-9 0 0,5 2 0 0,-1-2 0 0,-2 3 1 0,1 4-1 0,1 0 0 15,-3 2 0-15,3-7 1 0,-1-5-1 0,-3-14 0 16,0 0 0-16,0 22 1 0,4 2-1 15,-4-24 0-15,0 0 0 0,1 20 1 0,3-2-1 0,-4-18-2 0,0 0 2 16,0 15-2-16,0-3 2 0,0-12-30 0,0 0 30 16,0 12-30-16,0 2 30 0,0-14-53 0,0 0 53 15,-4 13-52-15,3 5 52 16,1-18-64-16,0 0 64 0,0 17-64 0,0 2 64 16,0-19-137-16,0 0 137 0,1 18-136 0,6 3 136 0,2 20-554 0</inkml:trace>
  <inkml:trace contextRef="#ctx0" brushRef="#br0" timeOffset="29667.788">6120 14164 169 0,'0'0'0'0,"14"4"0"16,10-1 0-16,-1 0 60 0,1 1-60 0,-3-1 60 15,0-3-60-15,2 0 67 0,-2-3-67 0,5 3 68 16,2-2-68-16,-28 2 43 0,0 0-43 0,43-3 44 16,13-1-44-16,-2-1 83 0,-2-2-83 0,-5 4 83 15,-5-4-83-15,0 2 88 0,0 1-88 0,-4 1 89 16,0-2-89-16,-38 5 64 0,0 0-64 0,51-4 65 16,5 1-65-16,-6 0 90 0,1-3-90 0,-13 3 90 15,-7 1-90-15,-31 2 53 0,0 0-53 0,34-1 53 16,-1-1-53-16,-33 2-38 0,0 0 38 0,26 0-37 15,-5 0 37-15,-21 0-143 0,0 0 143 0,17 3-143 16,-3 2 143-16,19 1-586 0</inkml:trace>
  <inkml:trace contextRef="#ctx0" brushRef="#br0" timeOffset="30299.45">6885 14789 953 0,'0'0'0'0,"3"-10"0"16,-3-5 0-16,0 15 88 0,0 0-88 15,2-9 88-15,2 4-88 0,-4 5 39 0,0 0-39 0,0-3 39 16,-4-1-39-16,4 4 12 0,0 0-12 0,-2-3 13 16,2-1-13-16,0 4 29 0,0 0-29 15,-3-3 29-15,3 1-29 0,0 2 55 0,0 0-55 0,0-3 56 16,0-1-56-16,0 4 65 0,0 0-65 0,0-3 65 16,0 1-65-16,0 2 48 0,0 0-48 0,0 0 48 15,3-3-48-15,-3 3 44 0,0 0-44 0,2-2 45 16,5 2-45-16,-7 0 36 0,0 0-36 0,12 2 36 15,6 1-36-15,-18-3 33 0,0 0-33 0,17 5 34 0,4 2-34 16,-4 0 3-16,-3 0-3 16,-3-2 3-16,-3 0-3 0,1 0 9 15,-4-1-9-15,-1-1 9 0,-2-1-9 0,-2-2-1 0,0 0 1 0,0 10-1 0,0 7 1 0,0-17-2 16,0 0 2-16,-6 26-1 16,-2 7 1-16,8-33-2 0,0 0 2 0,-18 34-2 15,-3 3 2-15,21-37-5 0,0 0 5 0,-26 36-5 0,-2-1 5 0,2-4 0 16,0-2 0-16,10-12 0 0,11-10 0 0,-3 0 37 15,4-4-37-15,-10 14 38 0,-7 9-38 16,21-26 6-16,0 0-6 0,-16 19 6 0,3-2-6 16,13-17 21-16,0 0-21 0,-13 13 21 0,5-4-21 0,8-9 8 15,0 0-8-15,-6 9 8 0,3-4-8 0,3-5 3 0,0 0-3 16,3 7 4-16,6-4-4 0,5-1 13 16,3-2-13-16,4-2 13 0,4-1-13 15,-25 3 3-15,0 0-3 0,31-7 4 0,11-5-4 0,0 0-81 0,-4-4 81 16,4 3-81-16,-4-1 81 0,-38 14-131 15,0 0 131-15,39-26-130 0,-5-10 130 0,41-25-1124 0</inkml:trace>
  <inkml:trace contextRef="#ctx0" brushRef="#br0" timeOffset="33444.11">2094 10296 135 0,'0'0'0'0,"0"0"0"16,4 17 0-16,-4-17 51 0,0 0-51 0,-13 3 51 16,-1-8-51-16,14 5 53 0,0 0-53 0,-15-3 53 15,1-1-53-15,14 4 56 0,0 0-56 0,-16-3 56 16,2-2-56-16,14 5 67 0,0 0-67 0,-17-4 68 0,-4 3-68 16,21 1 64-16,0 0-64 0,-21-2 64 0,3 2-64 15,18 0 53-15,0 0-53 0,-20 0 53 0,-1 3-53 16,21-3 45-16,0 0-45 0,-18 6 46 0,3 0-46 0,15-6 36 15,0 0-36-15,-18 7 36 0,6 5-36 0,12-12 24 16,0 0-24-16,-14 17 25 16,2 4-25-16,12-21 27 0,0 0-27 0,-9 24 27 0,0 5-27 0,9-29 22 15,0 0-22-15,-3 33 22 0,3 6-22 0,0-39 25 16,0 0-25-16,0 36 26 16,5 2-26-16,-5-38 14 0,0 0-14 0,11 36 15 15,-1 0-15-15,-10-36 18 0,0 0-18 0,16 27 19 0,5-6-19 0,-21-21 15 0,0 0-15 16,26 10 15-16,7-8-15 0,-33-2 26 0,0 0-26 15,35-9 26-15,7-10-26 0,-42 19 37 16,0 0-37-16,38-24 37 0,0-7-37 16,-38 31 54-16,0 0-54 0,30-32 54 0,-8-4-54 0,-22 36 54 0,0 0-54 0,20-38 54 15,-12 1-54-15,-8 37 56 0,0 0-56 0,6-35 56 16,-6 3-56 0,0 32 39-16,0 0-39 0,-6-28 40 0,-1 1-40 0,7 27 28 0,0 0-28 0,-14-24 28 15,-1 5-28-15,15 19 15 0,0 0-15 0,-14-17 16 16,-4 3-16-16,18 14 5 0,0 0-5 0,-19-8 6 15,5-1-6-15,14 9 3 0,0 0-3 0,-17-3 4 16,5-1-4-16,12 4 2 0,0 0-2 0,-18 0 2 16,-3 4-2-16,21-4-1 0,0 0 1 0,-15 3-1 15,1 2 1-15,14-5-5 0,0 0 5 0,-12 7-4 0,3-2 4 16,9-5-23-16,0 0 23 0,-9 10-22 16,0 4 22-16,9-14-14 0,0 0 14 0,-5 26-13 0,5 10 13 15,0-36-27-15,0 0 27 0,5 36-27 0,4 7 27 16,-9-43-7-16,0 0 7 0,18 39-6 0,6 0 6 0,-24-39-17 15,0 0 17-15,23 35-17 16,6-3 17-16,-8-9-9 16,0-6 9-16,-4-5-8 0,-1-5 8 0,-16-7 0 0,0 0 0 0,18 1 0 0,-1-4 0 0,-17 3 4 15,0 0-4-15,16-5 5 0,-6-6-5 0,-10 11 39 16,0 0-39-16,9-13 39 0,-2-3-39 0,-7 16 42 16,0 0-42-16,0-20 42 0,-4-3-42 0,4 23 9 15,0 0-9-15,-8-24 10 0,-5 0-10 0,13 24 14 0,0 0-14 16,-17-27 15-16,0 3-15 0,17 24 9 0,0 0-9 0,-21-24 9 15,0 5-9-15,21 19 3 0,0 0-3 16,-21-19 4-16,-2 6-4 0,23 13 12 0,0 0-12 16,-17-12 12-16,-2 1-12 0,19 11 3 0,0 0-3 0,-14-8 4 15,-2-1-4-15,16 9 2 0,0 0-2 0,-11-7 2 16,5 1-2-16,6 6-3 16,0 0 3-16,-9-6-3 0,4 1 3 0,5 5-23 0,0 0 23 15,-4-3-22-15,4 1 22 0,0 2-15 0,0 0 15 0,0 0-14 16,-3-2 14-16,3 2-28 0,0 0 28 0,0 0-28 15,0 0 28-15,0 0-12 0,0 0 12 0,0 0-12 16,0 0 12-16,0 0-2 0,0 0 2 0,0 0-1 16,0 0 1-16,0 0-5 0,0 0 5 0,0 0-5 15,0 0 5-15,0 0-3 0,0 0 3 0,0 0-3 16,0 0 3-16,0 0 0 0,0 0 0 0,0 0 0 0,-2 2 0 16,2-2-1-16,0 0 1 0,0 0-1 0,0 0 1 15,0 0 1-15,0 0-1 0,0 0 1 0,0 0-1 16,0 0 1-16,0 0-1 0,0 0 2 0,0 4-2 15,0-4 0-15,0 0 0 0,0 3 0 0,0 0 0 16,0-3 1-16,0 0-1 0,0 6 1 0,0 0-1 0,0-6 1 16,0 0-1-16,0 4 1 0,2 4-1 0,-2-8 8 15,0 0-8-15,0 6 8 0,0 0-8 16,0-6 15-16,0 0-15 0,0 7 15 0,0 2-15 16,0-9 3-16,0 0-3 0,0 8 4 0,3 3-4 0,-3-11 13 0,0 0-13 15,0 10 14-15,4 4-14 0,-4-14 1 0,0 0-1 16,0 12 1-16,1-4-1 0,-1-8 0 15,0 0 0-15,4 12 0 0,-4 0 0 16,0-12 0-16,0 0 0 0,3 14 0 0,1 0 0 0,-4-14-3 0,0 0 3 0,2 15-2 16,1 4 2-16,-3-19 0 0,0 0 0 15,5 17 1-15,2 5-1 0,-7-22 0 0,0 0 0 0,5 17 0 16,4 2 0-16,-9-19-2 16,0 0 2-16,7 17-1 0,-2 1 1 0,-5-18 3 0,0 0-3 15,9 20 3-15,3-3-3 0,-12-17 3 0,0 0-3 0,12 19 3 16,-1 0-3-16,-2-5 2 0,1 1-2 0,-1-1 2 15,-4-4-2-15,-5-10 11 0,0 0-11 0,9 12 11 16,3 2-11-16,-12-14 8 0,0 0-8 0,9 13 8 16,3 3-8-16,-12-16 15 0,0 0-15 0,12 17 15 15,-3 0-15-15,-9-17 1 0,0 0-1 0,10 17 1 16,1 0-1-16,-11-17 1 0,0 0-1 0,8 18 1 16,1-1-1-16,-9-17 3 0,0 0-3 0,9 15 3 15,-1-1-3-15,-2-2 5 0,1 0-5 0,-2-4 5 0,-2-1-5 0,-1 2 14 16,5-4-14-16,-3 0 15 15,1 0-15-15,-2-1 8 0,6 1-8 0,-4-2 8 16,-1 1-8-16,1-1 24 0,-2 2-24 0,1-1 25 0,1-3-25 16,-1 3 2-16,-3-3-2 0,3 5 2 0,-1-6-2 0,1 3 7 15,-2 0-7-15,1 3 7 0,2-5-7 0,-5-1 1 16,0 0-1-16,7 4 1 0,-2 3-1 0,-5-7 7 16,0 0-7-16,9 5 7 0,3 5-7 15,-12-10 3-15,0 0-3 0,9 7 3 0,3 0-3 0,-12-7 5 0,0 0-5 16,9 8 6-16,3-1-6 0,-12-7 3 15,0 0-3-15,9 10 3 0,0-5-3 0,-9-5 5 0,0 0-5 16,8 11 6-16,1-6-6 0,-9-5 3 0,0 0-3 16,9 7 3-16,-1 0-3 0,-8-7 5 0,0 0-5 15,9 6 5-15,3 0-5 0,-12-6 3 0,0 0-3 0,9 8 3 16,0-3-3-16,-9-5 1 0,0 0-1 0,12 9 2 16,0 1-2-16,-12-10 4 15,0 0-4-15,14 9 5 0,2 1-5 0,-16-10 2 16,0 0-2-16,14 10 2 0,1 2-2 0,-15-12 1 0,0 0-1 0,18 11 2 15,-1-1-2-15,-17-10 4 0,0 0-4 0,12 8 5 16,2 1-5-16,-14-9 2 0,0 0-2 16,13 7 2-16,-1 1-2 0,-12-8 0 0,0 0 0 15,8 6 0-15,1 2 0 0,-9-8 1 0,0 0-1 0,9 10 2 16,-2-1-2-16,-7-9 3 0,0 0-3 0,10 8 4 16,6-1-4-16,-16-7 2 0,0 0-2 0,12 5 3 15,-3 1-3 1,-9-6 5-16,0 0-5 0,12 5 6 0,-3 0-6 15,-9-5 0-15,0 0 0 0,14 5 1 0,-2 2-1 0,0 0 2 0,2 0-2 0,-7-2 2 0,-2-2-2 0,-5-3 1 16,0 0-1-16,5 5 2 0,2-1-2 0,-7-4 1 16,0 0-1-16,9 3 2 15,0 1-2-15,-9-4 3 0,0 0-3 0,9 3 4 0,3-1-4 0,-12-2 2 16,0 0-2-16,8 3 2 0,5 1-2 16,-13-4 0-16,0 0 0 0,8 3 0 0,6-1 0 0,-14-2 0 15,0 0 0-15,9 3 0 16,3 1 0-16,-12-4 0 15,0 0 0-15,12 3 0 0,1 0 0 0,-13-3 1 0,0 0-1 0,8 4 1 0,4 1-1 0,-3-3 3 0,5 1-3 16,-7 1 4-16,-2-1-4 0,1-3 3 0,1 0-3 16,-2 0 3-16,0 0-3 0,2 0 5 15,2 0-5-15,-6 0 6 16,2 3-6-16,1-3 0 0,1 0 0 0,-4 2 1 0,-1-2-1 0,1 2 6 0,3 0-6 16,-3-2 7-16,0 0-7 0,3 0 3 0,-3-2-3 0,2 2 3 15,-1 0-3-15,-1 0 2 0,-3 2-2 16,0-2 2-16,6 1-2 0,-3 1 1 15,-1 1-1-15,1-3 2 0,1 0-2 0,-2 0 0 0,1 0 0 0,1 0 0 16,-1 2 0-16,-1 0 0 0,1 0 0 0,1-1 1 16,1-1-1-16,-2 2 0 0,3-2 0 0,-3 3 1 15,1-3-1-15,-3 0 0 0,3 2 0 16,-4-2 1-16,3 2-1 0,-3-2 0 0,6 2 0 0,-6-2 1 16,5 1-1-16,-2 1 0 0,1-2 0 0,1 3 0 15,-2-3 0-15,1 0-1 0,-2 4 1 0,1-4 0 0,1 0 0 16,1 2-1-16,-2-2 1 0,3 1 0 0,-3 1 0 15,-3-2-1-15,0 0 1 0,5 2 0 16,-1-2 0-16,-4 0 0 0,0 0 0 0,8 1 0 0,1-1 0 0,-9 0 0 16,0 0 0-16,7 4 1 0,2-4-1 15,-9 0 0-15,0 0 0 0,5 2 1 0,4 1-1 16,-9-3 0-16,0 0 0 0,9 3 0 16,-3 1 0-16,-6-4 0 0,0 0 0 0,9 3 0 0,5-1 0 0,-14-2 0 15,0 0 0-15,9 3 0 0,3-1 0 0,-12-2-1 16,0 0 1-16,12 5 0 0,0-3 0 0,-12-2-1 0,0 0 1 15,14 3 0-15,-1-1 0 16,-13-2-1-16,0 0 1 0,8 2 0 0,1 1 0 16,-9-3 0-16,0 0 0 0,9 0 0 0,-1 2 0 0,-8-2-2 0,0 0 2 15,7 2-2-15,-1 1 2 0,-6-3 0 0,0 0 0 0,8 5 0 16,1-5 0-16,-2 2 0 16,-2-2 0-16,-1 0 0 0,1 0 0 0,-2 0 0 0,-3 0 0 0,6 0 1 15,-3 0-1-15,1 0 0 0,-3 2 0 0,3-2 0 16,-1-2 0-16,-3 2-26 0,2-2 26 0,-2 2-25 15,4-5 25-15,-4 5-82 0,0-3 82 0,0 3-82 16,0-4 82-16,0 4-110 16,0 0 110-16,-9-12-109 0,-7-12 109 0,-6-12-1329 0</inkml:trace>
  <inkml:trace contextRef="#ctx0" brushRef="#br0" timeOffset="36402.347">2162 10304 91 0,'0'0'0'0,"3"4"0"0,-3 4 0 16,0-4 26-16,0-2-26 0,0-2 26 0,-3 0-26 0,3 0 22 16,0 0-22-16,0 0 22 0,-5-2-22 15,5 2 5-15,0 0-5 0,0 0 5 0,-4-2-5 0,4 2 9 16,0 0-9-16,0 0 10 0,-3 0-10 0,3 0 3 15,0 0-3-15,0 0 4 0,-2 4-4 0,2-4 2 0,0 0-2 16,0 0 2-16,-7 6-2 0,7-6 9 16,0 0-9-16,-2 4 10 0,-1 1-10 0,3-5 22 0,0 0-22 15,-4 12 23-15,-1 3-23 0,5-15 32 0,0 0-32 16,-3 19 32-16,3-2-32 0,0-17 36 0,0 0-36 16,0 19 36-16,0 0-36 15,0-19 15-15,0 0-15 0,0 17 15 0,3 2-15 0,-3-19 13 16,0 0-13-16,0 15 13 0,5-3-13 0,-1 0 26 0,-1 0-26 0,-1-5 26 15,2 2-26-15,-1-2 19 0,-3 1-19 0,2-1 20 16,1-2-20-16,-3 0 45 0,4 2-45 16,-1 0 46-16,-1-2-46 0,1 4 44 15,1-1-44-15,1 3 45 0,0 1-45 0,2 0 41 0,-1 3-41 0,1-6 41 16,-6 1-41-16,-1-10 35 0,0 0-35 0,7 20 36 16,2 1-36-16,-9-21 39 0,0 0-39 0,5 22 40 15,4 2-40-15,-9-24 39 0,0 0-39 16,7 28 39-16,2 3-39 0,-9-31 34 15,0 0-34-15,5 29 34 0,2 2-34 0,-2-4 33 0,-2 0-33 0,-1-10 34 0,2-3-34 16,1 2 32-16,2-1-32 0,-2-1 32 0,-1-4-32 16,-4-10 13-16,0 0-13 0,12 17 14 0,2 5-14 0,-14-22 31 15,0 0-31-15,15 21 31 16,5 1-31-16,-20-22 35 0,0 0-35 0,20 24 36 0,5 2-36 0,-25-26 21 16,0 0-21-16,26 26 21 0,-2-1-21 0,-24-25 29 15,0 0-29-15,21 26 29 0,2 0-29 0,-23-26 48 16,0 0-48-16,21 25 49 0,0-1-49 15,-21-24 26 1,0 0-26-16,21 21 26 0,-7-2-26 0,-14-19 18 0,0 0-18 0,17 20 19 0,2 1-19 0,-1-4 41 0,3-2-41 16,-13-4 42-16,-3-6-42 0,2 2 6 0,2 0-6 15,0 1 7 1,3 2-7-16,-1-3 12 0,4 2-12 0,-6-1 12 0,-4-6-12 0,-5-2 9 0,0 0-9 16,16 5 9-16,1 4-9 0,-17-9 8 0,0 0-8 15,21 5 8-15,5 2-8 0,-26-7 15 0,0 0-15 16,25 5 15-16,1 2-15 0,-26-7 14 15,0 0-14-15,24 3 15 0,-1 2-15 0,-2 2 9 16,0-3-9-16,-9-1 9 0,-3-1-9 0,1 1 34 0,2-3-34 0,-3 2 34 16,-2 1-34-16,2 1 4 0,3 1-4 0,-4 0 5 15,-2-2-5-15,2 3 10 0,1-5-10 0,-2 1 10 16,-5 0-10-16,5-1 16 0,-2 5-16 0,-1-5 17 16,1 1-17-16,2 0 13 0,-2-1-13 0,0 1 14 15,2-2-14-15,-2 4 16 0,2-4-16 0,2 0 17 16,-4 0-17-16,4 3 9 0,-2-3-9 0,2 0 9 0,-1 0-9 15,-2 2 4-15,2-2-4 0,-1 1 4 16,2-1-4-16,-9 0 7 0,0 0-7 16,12 2 7-16,2 2-7 0,-14-4 7 0,0 0-7 0,12 3 7 0,6 2-7 15,-18-5 3-15,0 0-3 0,17 7 3 0,4-5-3 16,-21-2 6-16,0 0-6 0,21 5 6 16,2 0-6-16,-2-2 7 0,-1-3-7 0,-4 2 7 15,-2-2-7-15,-2-2 7 0,0 2-7 0,1-3 8 0,-8 3-8 0,4 0 15 16,3 0-15-16,-4 0 15 0,1 3-15 0,-9-3 14 15,0 0-14-15,9 0 15 0,7 2-15 0,-16-2 4 16,0 0-4-16,13 2 4 0,0-2-4 0,-13 0 3 16,0 0-3-16,21 0 3 0,-1-2-3 15,-2 2 5-15,-1 0-5 0,-3 0 6 0,2 0-6 0,-16 0 2 0,0 0-2 0,21-2 3 16,0-1-3 0,-21 3 5-16,0 0-5 0,22-5 5 0,-1 0-5 15,-21 5 7-15,0 0-7 0,25-5 7 0,-3-1-7 0,-22 6 3 0,0 0-3 0,25-3 3 16,1-6-3-16,-5 6 2 15,0 3-2-15,-9-3 2 0,-3 3-2 0,1-4 5 0,2 2-5 16,-3 1 5-16,0-1-5 0,1 0 2 16,-1 1-2-16,-4 1 2 0,0-4-2 0,2 2 5 15,2 2-5-15,0-1 5 0,-1-3-5 0,1 3 7 0,3-5-7 0,-3 3 7 16,0-2-7-16,-1 3 3 0,1-5-3 0,0 4 3 16,-2 1-3-16,-7 2 2 0,0 0-2 0,14-3 2 15,7-2-2-15,-21 5 0 0,0 0 0 0,21-4 0 16,-1-4 0-16,-20 8 0 0,0 0 0 0,27-7 0 0,-1 0 0 15,-26 7 0-15,0 0 0 0,28-5 0 16,-2-4 0-16,-4 2 0 16,-1 1 0-16,-2 0 0 0,-1 1 0 0,-1 2-2 15,-3-1 2-15,-2 1-1 0,-8-2 1 0,8-2-5 0,-1 0 5 0,-1 2-4 0,-1 0 4 0,-9 5-3 16,0 0 3-16,10-7-3 0,6-5 3 0,-16 12-2 16,0 0 2-16,17-15-2 0,4-4 2 15,-21 19 0-15,0 0 0 0,21-21 0 0,2-3 0 0,-23 24 0 16,0 0 0-16,24-24 0 0,2-3 0 0,-26 27 0 15,0 0 0-15,30-29 0 0,-4-4 0 0,-26 33 0 0,0 0 0 16,30-31 0-16,-1 2 0 16,-29 29-1-1,0 0 1-15,30-27 0 0,3-1 0 0,-9 4-1 0,-5 9 1 0,1-4 0 0,-3 4 0 0,-5 1-4 0,2 2 4 16,-2 0-3-16,-6 0 3 0,-6 12-2 0,0 0 2 16,12-15-2-16,3-4 2 0,-15 19-2 15,0 0 2-15,18-24-1 0,-1-4 1 16,-17 28-1-16,0 0 1 0,21-30-1 0,2-6 1 15,-23 36 1-15,0 0-1 0,28-38 1 0,-2-2-1 0,-26 40 1 0,0 0-1 0,33-37 2 16,-2-1-2-16,-31 38 10 0,0 0-10 0,33-32 11 16,2-4-11-16,-35 36 4 0,0 0-4 0,30-35 4 15,3 3-4-15,-33 32 2 16,0 0-2-16,26-31 3 0,-1-5-3 0,-25 36 5 0,0 0-5 0,22-31 5 16,-1-3-5-16,-21 34 2 0,0 0-2 0,18-33 3 15,-1 1-3-15,-1 3 1 0,-2-1-1 0,1 5 2 16,-3 3-2-16,-12 22 0 0,0 0 0 15,18-23 0-15,-1-4 0 0,-17 27 1 0,0 0-1 16,21-28 1-16,5-1-1 0,-26 29 0 0,0 0 0 0,26-31 0 16,8 1 0-16,-34 30 0 0,0 0 0 0,33-33 0 0,1-3 0 15,-34 36-2-15,0 0 2 0,34-34-2 16,0 0 2-16,-4 6-5 0,-9 4 5 0,0 0-5 16,-4 4 5-16,1-1-8 0,-3 4 8 0,-1 2-7 0,2 1 7 0,-2-2-4 15,2 4 4-15,-2 0-3 0,-2-3 3 16,-12 15 0-16,0 0 0 0,17-21 0 0,1-3 0 0,-18 24 0 15,0 0 0-15,24-25 0 0,6-4 0 16,-30 29 0-16,0 0 0 0,29-31 1 0,1-5-1 16,-30 36 0-16,0 0 0 0,31-31 0 0,2-5 0 0,-7 9-1 15,-1 3 1-15,-4 1-1 0,-4 5 1 0,-3 0-2 16,2 6 2-16,-4-3-1 0,-2 0 1 0,1 3-5 16,-2 0 5-16,-1 0-4 15,1-2 4-15,0 0-1 0,-1 2 1 16,1-3 0-16,0-1 0 0,-9 16 0 0,0 0 0 0,12-20 0 0,2-6 0 0,-14 26 0 0,0 0 0 15,16-29 1-15,5-5-1 0,-21 34 0 0,0 0 0 16,17-36 1-16,0 0-1 0,-17 36 1 16,0 0-1-16,21-40 1 0,0 3-1 0,-21 37 0 0,0 0 0 0,18-38 1 15,3-1-1-15,-1 8 0 0,-2 0 0 0,-4 3 1 16,-2 8-1-16,-12 20 2 0,0 0-2 16,16-26 3-16,-2-1-3 0,-14 27 1 15,0 0-1-15,15-28 2 0,3-1-2 0,-18 29 0 0,0 0 0 0,14-24 0 16,1 0 0-16,-15 24-9 0,0 0 9 0,12-15-8 15,-3-1 8-15,-9 16-17 0,0 0 17 0,5-10-17 16,-1 5 17 0,-4 5-17-16,0 0 17 0,0-5-16 0,2 3 16 15,-2 2-34-15,0 0 34 0,0 0-34 0,0 0 34 0,0 0-5 0,0 0 5 0,0 0-5 0,0 0 5 0,0 0-27 16,0 0 27-16,0 0-27 0,0 0 27 0,0 0-13 16,0 0 13-16,0 0-12 0,0 0 12 0,0 0-35 15,0 0 35-15,0 0-35 0,0 0 35 0,0 0-28 16,0 0 28-16,0 0-28 0,0 0 28 0,0 0-39 15,0 0 39-15,0 0-39 0,0 0 39 0,0 0-39 16,0 0 39-16,0 0-38 0,0 0 38 0,0 0-34 0,0 0 34 16,0 0-34-16,0 0 34 0,0 0-9 15,0 0 9-15,0 0-8 0,0 0 8 0,0 0-20 16,0 0 20-16,0 0-20 0,-2 2 20 0,2-2-8 0,0 0 8 16,0 0-8-16,0 0 8 0,0 0-1 15,0 0 1-15,0 0-1 0,0 0 1 0,0 0-8 16,0 0 8-16,0 0-8 0,-7-2 8 0,7 2-3 0,0 0 3 0,-2-2-3 15,-5 2 3-15,7 0-6 0,0 0 6 0,-10 0-6 16,-2 0 6-16,12 0-14 0,0 0 14 16,-16 2-13-16,-2 2 13 0,18-4-4 0,0 0 4 0,-20 3-3 15,2 2 3-15,18-5-7 0,0 0 7 0,-21 7-7 16,-1 2 7-16,22-9-1 0,0 0 1 0,-20 10 0 16,7 4 0-1,13-14-7-15,0 0 7 0,-18 13-6 0,6-1 6 16,-2 0-8-16,2 0 8 0,3-3-8 0,6-2 8 0,-6-2-1 0,5 2 1 0,-4 0 0 15,-1 1 0-15,0 4 0 0,-6 0 0 0,9-5 0 16,6-5 0-16,-3 1 6 0,3 1-6 0,-5 4 6 16,-2 7-6-16,1 3 1 0,1 0-1 0,2-2 1 0,3-4-1 15,3 3 4-15,2-3-4 0,4 4 4 0,3-1-4 16,-12-15-2-16,0 0 2 0,18 12-2 16,6 0 2-16,-24-12-13 0,0 0 13 0,30 5-13 0,1-1 13 15,-3-4 0-15,-2-4 0 0,-5 3 0 0,-9 1 0 0,-1-4 38 16,-3-1-38-16,-1 2 38 0,-1-1-38 0,1 1 48 15,-2-4-48-15,-5 2 48 0,0-4-48 0,0 1 43 16,0-3-43 0,0 3 43-16,0 1-43 0,0 7 42 0,0 0-42 0,-5-12 43 0,-4-4-43 0,9 16 27 15,0 0-27-15,-12-15 27 0,-1-2-27 0,13 17 9 0,0 0-9 16,-17-19 10-16,0 0-10 0,17 19 6 16,0 0-6-16,-20-13 6 0,7 2-6 0,13 11-35 15,0 0 35-15,-18-5-35 0,2 5 35 0,16 0-228 0,0 0 228 0,-26 5-227 16,-3 11 227-16,-31 6-1010 0</inkml:trace>
  <inkml:trace contextRef="#ctx0" brushRef="#br0" timeOffset="37164.187">4733 9527 852 0,'0'0'0'0,"-8"-5"0"0,-1-6 0 0,9 11 133 16,0 0-133-16,-12-13 134 0,0-3-134 15,12 16 88-15,0 0-88 0,-9-15 88 16,0-4-88-16,9 19 25 0,0 0-25 0,-9-17 26 0,4-4-26 0,5 21-1 15,0 0 1-15,0-19 0 0,5-6 0 0,-5 25-4 16,0 0 4-16,9-17-3 0,3-2 3 0,-12 19-16 16,0 0 16-16,18-12-15 0,3 3 15 0,0 2-4 15,-1 4 4-15,-6 1-3 0,-5 2 3 0,3 0-7 0,4 2 7 16,-7 0-7-16,-1 1 7 0,1 2-1 16,3-1 1-16,-7 1 0 0,4 2 0 0,-4 5-1 0,2 0 1 15,-3 0 0-15,1-2 0 16,-5-10-70-16,0 0 70 0,5 29-70 0,2 14 70 0,-7-43-104 15,0 0 104-15,14 68-677 0,-28-136 677 0</inkml:trace>
  <inkml:trace contextRef="#ctx0" brushRef="#br0" timeOffset="41275.194">14858 7438 639 0,'0'0'0'0,"0"0"0"0,0 0 0 0,0 0 3 16,0 0-3-16,0 0 3 0,0 0-3 0,0 0 0 15,0 0 0-15,0 0 0 0,0 0 0 0,0 0 12 16,0 0-12-16,0 0 12 0,0 0-12 0,0 0 10 15,0 0-10-15,0 0 10 0,0 0-10 0,0 0 50 16,0 0-50-16,0 0 50 0,0 0-50 0,0 0 79 0,0 0-79 16,0 0 79-16,0 0-79 0,0 0 77 0,0 0-77 15,0 0 77-15,0 0-77 0,0 0 63 0,0 0-63 16,0 0 64-16,0 0-64 0,0 0 60 0,0 0-60 0,0 0 61 16,0 0-61-16,0 0 40 0,0 0-40 15,0 0 41-15,0 0-41 0,0 0 41 0,0 0-41 16,0 0 41-16,0 0-41 0,0 0 40 0,0 0-40 0,0 0 40 15,0 0-40-15,0 0 39 0,0 0-39 0,0 0 40 16,0 0-40-16,0 0 46 0,0 0-46 16,0 0 46-16,0 0-46 0,0 0 35 0,0 0-35 0,0 0 36 15,0 0-36-15,0 0 9 0,0 0-9 0,0 0 9 16,30-18-9-16,-30 18 31 0,0 0-31 0,26-12 31 16,4-4-31-16,-30 16 1 0,0 0-1 0,33-8 2 15,5 1-2-15,-38 7 11 0,0 0-11 0,44-5 11 16,6 3-11-16,-50 2 25 0,0 0-25 0,47-2 26 0,7-1-26 15,-54 3 6-15,0 0-6 0,53-4 6 16,4-3-6-16,-57 7 5 0,0 0-5 0,65-5 5 0,6-7-5 16,-71 12 0-16,0 0 0 0,82-8 0 0,8-6 0 15,-90 14 0-15,0 0 0 0,75-9 0 16,-12 4 0-16,-63 5-8 0,0 0 8 16,40 0-7-16,-19 0 7 0,-21 0-73 0,0 0 73 0,18 2-73 0,-10 5 73 15,-8-7-116-15,0 0 116 0,7 5-116 0,-7 5 116 0,0-10-222 16,0 0 222-16,-17 16-222 15,-13 1 222-15,-20 17-766 0</inkml:trace>
  <inkml:trace contextRef="#ctx0" brushRef="#br0" timeOffset="41634.798">15170 7108 1177 0,'0'0'0'0,"2"-7"0"16,3-5 0-16,1 2 151 0,4 1-151 0,-1 2 151 16,-1 2-151-16,5-2 74 0,4 2-74 0,-3 0 75 15,7-2-75-15,0 0 12 0,1 2-12 0,3-2 12 16,4 2-12-16,-29 5-6 0,0 0 6 0,35 0-5 16,11 0 5-16,-5 4-33 0,3 1 33 0,-6-2-32 15,1 2 32-15,-6 6 0 0,-2 4 0 0,-1-5 0 16,-1 1 0-16,-4 1-8 15,-3-1 8-15,1 5-7 0,0-4 7 16,-3 3-4-16,-2 2 4 0,-2-1-3 0,-1-1 3 0,-15-15-2 0,0 0 2 0,14 31-2 16,0 3 2-16,-14-34-5 0,0 0 5 0,9 45-5 15,-6 6 5-15,-3-51-13 0,0 0 13 0,-3 48-12 16,-6 5 12-16,-5-8-50 0,0-6 50 0,6-11-50 0,6-9 50 0,2-19-162 16,0 0 162-16,-9 25-161 0,0 3 161 15,9-28-140-15,0 0 140 0,0 10-140 0,2-10 140 0,0 12-514 16</inkml:trace>
  <inkml:trace contextRef="#ctx0" brushRef="#br0" timeOffset="44364.249">17487 6416 393 0,'0'0'0'0,"-7"0"0"16,-3-4 0-16,10 4 50 0,0 0-50 0,0 0 51 16,2-3-51-16,-2 3 87 0,0 0-87 0,1-5 88 15,3 1-88-15,-4 4 99 0,0 0-99 0,-4-12 100 16,-1-3-100-16,5 15 70 0,0 0-70 0,-21-21 71 0,-8-6-71 16,29 27 47-16,0 0-47 0,-33-22 47 15,-2-6-47-15,-2 8 55 0,2-1-55 0,6 6 56 0,3 1-56 0,-1 5 31 16,1 4-31-16,2-2 31 0,-4 1-31 15,28 6 9-15,0 0-9 0,-31-2 9 32,-8 2-9-32,39 0 6 0,0 0-6 0,-35 3 7 0,4 6-7 0,31-9 0 15,0 0 0-15,-35 17 1 0,0 12-1 0,35-29-2 0,0 0 2 0,-34 45-2 0,2 9 2 0,10-2-3 16,4-1 3-16,2-15-3 0,6-10 3 16,1 3-1-16,6-2 1 0,-1 9 0 0,4 7 0 15,0-43 13-15,0 0-13 0,4 40 13 0,1-3-13 0,-5-37 41 0,0 0-41 16,14 36 41-16,5-8-41 0,-19-28 32 0,0 0-32 15,30 20 32-15,10-13-32 0,-40-7 44 16,0 0-44-16,45-2 44 0,7-11-44 0,-6-3 40 16,-3-4-40-16,-6 1 41 0,-6-5-41 0,2-4 26 0,-3 1-26 0,-9 0 26 15,0-1-26-15,-21 28 35 16,0 0-35-16,17-39 36 0,-3-11-36 0,-14 50 13 16,0 0-13-16,16-53 13 0,-8-9-13 15,-8 62 6-15,0 0-6 0,7-72 6 0,-1-15-6 0,-6 87 15 0,0 0-15 0,-4-77 16 16,-5 5-16-16,9 72 0 0,0 0 0 0,-8-70 1 15,-8 3-1-15,7 24 0 0,4 16 0 0,0 3 1 16,1 7-1 0,-1 0 7-16,3 3-7 0,1 2 8 0,-3 5-8 0,4-2 3 0,4 1-3 0,-4 4 3 15,-4 1-3-15,4 3-2 0,4-3 2 0,-4 3-2 16,0 0 2-16,0 0-37 0,0 0 37 0,0 0-37 16,0 0 37-16,0 0-59 0,0 3 59 0,0 6-59 0,1 3 59 15,-1-12-55-15,0 0 55 0,2 37-55 0,3 20 55 16,-5-57-46-16,0 0 46 0,2 70-45 0,5 12 45 15,-7-82-38-15,0 0 38 0,4 110-38 16,3 25 38-16,-7-135-9 0,0 0 9 0,10 117-9 16,-1-6 9-16,-9-111-7 0,0 0 7 0,17 91-6 0,4-16 6 15,-21-75-23-15,0 0 23 0,26 58-22 0,4-18 22 0,-30-40-138 16,0 0 138-16,28 19-137 0,-2-19 137 0,-26 0-159 16,0 0 159-16,31-19-158 0,6-17 158 15,31-16-435-15</inkml:trace>
  <inkml:trace contextRef="#ctx0" brushRef="#br0" timeOffset="44997.351">17783 5886 1143 0,'0'0'0'0,"-1"7"0"16,-3 0 0-16,4-7 108 0,0 0-108 0,0 0 109 15,0 0-109-15,0 0 91 0,0 0-91 16,0 0 92-16,2-3-92 0,-2 3 35 0,0 0-35 0,0 0 36 16,2-4-36-16,-2 4-4 0,0 0 4 0,0 0-3 15,0 0 3-15,0 0-43 0,0 0 43 0,0 4-42 16,0 1 42-16,0-5-31 0,0 0 31 0,-2 31-31 16,0 11 31-16,2-42-34 0,0 0 34 0,0 60-33 15,-3 14 33-15,3-74-15 0,0 0 15 0,-5 115-14 16,-1 25 14-16,6-140-1 0,0 0 1 0,-5 146 0 0,0 12 0 15,5-158 0-15,0 0 0 0,-4 135 0 0,4-7 0 0,0-128 22 16,0 0-22-16,2 112 22 16,3-15-22-16,-5-97 39 0,0 0-39 0,6 83 39 0,1-17-39 0,-7-66 13 15,0 0-13-15,3 45 14 0,2-21-14 0,-5-24 0 16,0 0 0-16,-3 12 0 0,-1-17 0 0,4 5-63 16,0 0 63-16,-10-19-63 0,-6-14 63 15,2 3-105-15,-1-5 105 0,-3 3-104 0,1-8 104 16,3 8-80-16,2-3 80 0,-1 0-79 0,1-1 79 0,12 36-84 0,0 0 84 15,-14-52-84-15,2-6 84 0,0 8-3 16,-2 2 3-16,5 7-2 0,6 7 2 0,-6 6 2 0,2 8-2 16,2 1 2-16,-4 7-2 15,4 0 59-15,1 0-59 0,1 4 60 0,3 1-60 0,-4 0 88 0,3 2-88 0,-1 1 88 16,2 4-88-16,0 0 80 16,0 0-80-16,0 0 81 0,0 0-81 0,0 0 87 0,2-5-87 0,3 3 88 15,0 1-88-15,6-3 93 0,3-1-93 16,3 2 94-16,4 3-94 0,-21 0 61 15,0 0-61-15,33-4 61 0,14-3-61 0,-47 7 49 0,0 0-49 0,51-5 49 16,4-2-49-16,-6 2 49 0,-4 2-49 0,-8-4 50 16,-6 5-50-16,-31 2 11 0,0 0-11 0,26-3 11 15,-1-4-11-15,-25 7-26 0,0 0 26 16,15-3-25-16,-1-3 25 0,-14 6-111 16,0 0 111-16,9 0-110 0,-4 0 110 0,-5 0-201 0,0 0 201 0,-8 4-201 0,-10 1 201 15,-8 5-891-15</inkml:trace>
  <inkml:trace contextRef="#ctx0" brushRef="#br0" timeOffset="45347.705">16738 7147 1311 0,'0'0'0'0,"5"-7"0"0,8-8 0 0,-10 11 93 0,2 4-93 15,1 4 93-15,1-1-93 0,-7-3 74 0,0 0-74 0,22 4 74 16,15 1-74-16,1-2 43 0,4-3-43 0,1 0 43 16,-1 0-43-16,5-7 20 0,2 2-20 0,0-3 20 15,1 1-20-15,-50 7 25 0,0 0-25 0,67-10 26 16,11-4-26-16,2-1 39 0,5-4-39 0,-11 7 39 15,-8 3-39-15,-66 9 0 0,0 0 0 16,56-10 0-16,-13 1 0 0,-43 9-54 0,0 0 54 16,42-8-54-16,-9 1 54 0,-33 7-208 0,0 0 208 0,35-5-207 15,-5 1 207-15,-30 4-174 0,0 0 174 0,15-7-174 16,-6 6 174-16,17-10-669 0</inkml:trace>
  <inkml:trace contextRef="#ctx0" brushRef="#br0" timeOffset="46035.687">17665 7668 1379 0,'0'0'0'0,"-3"-9"0"0,-3-4 0 15,1 1 167-15,0-2-167 0,1 7 167 0,-1 0-167 0,-2 2 76 16,-2-3-76-16,-6-6 77 0,-4 0-77 0,-2 2 26 15,0-3-26-15,-4 4 26 0,3 1-26 0,22 10-5 0,0 0 5 16,-39-10-5-16,-6-7 5 0,3 3-37 0,2 2 37 16,5 4-37-16,11 2 37 0,24 6-19 15,0 0 19-15,-38-3-18 0,-4 0 18 0,9 3-6 0,3 3 6 16,9-3-5-16,9 0 5 0,12 0-17 16,0 0 17-16,-24 24-16 15,-8 12 16-15,32-36-4 0,0 0 4 0,-28 51-3 0,4 20 3 16,24-71 0-16,0 0 0 0,-21 82 1 0,5 14-1 0,16-96 0 0,0 0 0 0,2 77 1 15,12-7-1-15,4-25 23 0,6-21-23 0,-3-4 24 16,2-10-24-16,4-1 21 0,5-6-21 0,-3-6 21 16,1-9-21-16,-30 12 1 0,0 0-1 0,44-19 2 15,8-7-2-15,-3 1-1 0,1-4 1 0,-8 1 0 16,-7-3 0-16,-35 31-1 0,0 0 1 0,33-42-1 16,-2-6 1-16,-6 1 0 0,-4-1 0 0,-8 2 0 15,0 2 0-15,-13 44-1 0,0 0 1 0,7-71-1 16,-2-14 1-16,-5 85-15 0,0 0 15 0,0-79-14 15,0 0 14-15,-5 26-1 0,1 19 1 0,-1 1-1 16,1 14 1-16,-4-5-5 0,-1 5 5 0,2 2-4 0,2 4 4 16,-2-1-3-16,2-1 3 0,-1 4-2 15,-1 6 2-15,2-3-2 0,-4 1 2 16,4 2-1-16,2 1 1 0,-1 1-4 0,1 3 4 0,-1-5-4 0,3 1 4 16,1 1-1-16,0 3 1 0,0 0 0 0,0 0 0 0,0 0-11 15,-4 3 11-15,4-3-11 0,0 0 11 16,0 0-39-16,4 4 39 0,-4 16-39 0,0 8 39 0,0-28-36 15,0 0 36-15,0 47-36 0,5 20 36 0,2-8-9 16,1 4 9-16,-2-5-9 0,2 2 9 0,-8-60-7 16,0 0 7-16,13 60-7 0,4 3 7 0,-17-63 0 0,0 0 0 15,28 78 0-15,10 4 0 0,-38-82 5 16,0 0-5-16,39 65 6 0,4-9-6 0,-43-56 1 16,0 0-1-16,44 50 2 0,1-10-2 0,-45-40-33 0,0 0 33 0,30 27-33 15,-10-13 33-15,-20-14-137 0,0 0 137 0,13 20-137 16,-5-4 137-16,-8-16-129 15,0 0 129-15,6 15-129 0,-3-3 129 16,2 12-651-16</inkml:trace>
  <inkml:trace contextRef="#ctx0" brushRef="#br0" timeOffset="46610.54">17973 7492 729 0,'0'0'0'0,"-7"6"0"15,-3 6 0-15,6-7 103 16,-1-3-103-16,5-2 103 0,-1-7-103 0,1 4 82 0,0-6-82 15,0 6 82-15,1 0-82 0,-1 3 78 0,0-4-78 0,0 4 79 16,0 0-79-16,0 0 66 0,0 0-66 0,0 0 67 16,5 2-67-16,-3-2 69 0,3 0-69 0,2-2 70 15,2 0-70-15,0 2 71 0,1 0-71 0,-1 0 72 16,0 0-72-16,1 2 50 0,1-2-50 0,-3 2 50 16,-4 0-50-16,6 1 44 0,6 2-44 0,-7 2 45 15,1 0-45-15,-10-7 29 0,0 0-29 0,28 20 29 16,10 11-29-16,-38-31 15 15,0 0-15-15,42 36 16 0,5 9-16 0,-47-45 11 0,0 0-11 0,47 46 11 0,0 2-11 16,-8-7 4-16,-6-5-4 0,-11-7 5 0,-4-7-5 16,-4-3-2-16,-4-2 2 0,2-5-1 15,0 0 1-15,-3 0-194 0,0-1 194 0,-6-3-194 0,3-8 194 16,-6 0-188-16,0 0 188 0,-2-12-187 0,-5-10 187 16,-2-11-804-16</inkml:trace>
  <inkml:trace contextRef="#ctx0" brushRef="#br0" timeOffset="46891.834">18245 7341 1143 0,'0'0'0'0,"0"0"0"0,0 0 0 0,0 0 136 15,0 0-136-15,0 0 137 0,0-7-137 16,0 7 81-16,0 0-81 0,0-4 81 0,0 3-81 0,0 1 28 0,0 0-28 0,-16 8 28 15,-6 9-28-15,-4 6 17 0,-7 8-17 0,3-1 17 16,0 6-17-16,30-36 7 0,0 0-7 0,-38 53 8 16,-7 13-8-16,45-66 9 0,0 0-9 0,-58 82 9 15,-11 17-9-15,16-17 9 0,8-11-9 16,22-35 9-16,16-31-9 0,7-5-4 0,0 0 4 0,-14 24-4 16,1 1 4-16,4-7-118 0,5-6 118 0,8-9-117 15,5-12 117-15,-9 9-110 0,0 0 110 0,29-36-110 16,15-17 110-16,29-34-855 0</inkml:trace>
  <inkml:trace contextRef="#ctx0" brushRef="#br0" timeOffset="47334.938">18763 6739 942 0,'0'0'0'0,"1"-8"0"0,6-8 0 0,-7 16 75 0,0 0-75 16,0 6 76-16,-7 12-76 0,7-18 52 0,0 0-52 15,-1 11 53-15,-6 1-53 0,7-12 61 0,0 0-61 0,0 10 61 16,3-3-61-16,-3-7 100 0,0 0-100 15,12 3 100-15,6 1-100 0,-18-4 114 0,0 0-114 16,26-4 115-16,9-3-115 0,-6 2 91 0,3-3-91 0,2 1 91 16,-2-5-91-16,-32 12 54 0,0 0-54 0,49-12 54 15,6 0-54 1,-2 3 42-16,1 2-42 0,-4-3 42 0,-1 5-42 0,-6-4 34 0,-2 1-34 16,-5 5 34-16,-1-4-34 0,-35 7 3 0,0 0-3 0,35-4 3 15,0 3-3-15,-35 1 4 0,0 0-4 0,31-2 4 16,0 2-4-16,-31 0-11 0,0 0 11 0,25-2-10 15,-8 2 10-15,-17 0-87 0,0 0 87 0,14 0-87 16,-3 0 87-16,-11 0-121 0,0 0 121 0,0 0-120 0,-4 2 120 16,4-2-236-16,0 0 236 0,-23 10-235 0,-8 5 235 15,-21 13-855-15</inkml:trace>
  <inkml:trace contextRef="#ctx0" brushRef="#br0" timeOffset="47624.163">18954 6995 1222 0,'0'0'0'0,"12"-9"0"0,8-3 0 0,-20 12 100 15,0 0-100-15,7-3 100 0,-4-1-100 0,-3 4 54 0,0 0-54 0,0 0 55 16,0 0-55-16,0 0 14 15,0 0-14-15,2 4 15 0,5-1-15 0,1-1 8 0,6 1-8 0,4-3 9 16,3 0-9-16,-21 0 12 0,0 0-12 0,36 0 12 16,6 0-12-16,-42 0 16 0,0 0-16 0,49 4 17 15,5-4-17-15,-4 5 25 0,-1 2-25 0,-7-4 26 16,-4-3-26-16,-38 0-64 0,0 0 64 0,40 4-64 16,4 1 64-16,-44-5-130 0,0 0 130 0,42-7-130 15,1-5 130-15,44-5-881 0</inkml:trace>
  <inkml:trace contextRef="#ctx0" brushRef="#br0" timeOffset="61151.319">20468 6306 998 0,'0'0'0'0,"0"0"0"0,11 33 0 0,-11-33 87 15,0 0-87-15,0 0 87 16,0-6-87-16,0 6 46 0,0 0-46 0,0-8 47 0,-2 1-47 16,2 7 3-16,0 0-3 0,12-12 4 0,9-3-4 0,-21 15 4 15,0 0-4-15,31-19 5 0,6-2-5 0,-2 6 39 16,1 3-39-16,-4 0 40 0,-5-4-40 0,1 8 41 16,-5 4-41-16,-4-2 42 0,-1 4-42 0,-18 2 10 15,0 0-10-15,22 2 10 0,6 8-10 0,-28-10 8 0,0 0-8 16,26 19 9-16,-3 6-9 0,-23-25 1 0,0 0-1 15,16 38 1-15,-4 13-1 0,-12-51 0 0,0 0 0 0,0 55 1 16,-16 12-1-16,-1-7 2 16,-6-2-2-16,0-6 2 0,-1-4-2 0,24-48 10 0,0 0-10 0,-44 63 10 15,-11 11-10-15,55-74 15 16,0 0-15-16,-61 60 16 0,-11-2-16 0,72-58 34 0,0 0-34 0,-52 41 34 16,10-14-34-16,42-27 10 0,0 0-10 0,-28 18 11 15,18-10-11-15,10-8 36 0,0 0-36 0,-11 4 37 16,6-3-37-16,5-1 36 0,0 0-36 0,-5 4 36 15,5-4-36-15,0 0 0 0,0 0 0 0,2 3 0 16,5-3 0-16,-7 0 0 0,0 0 0 0,17 4 0 16,8 1 0-16,-25-5 2 0,0 0-2 0,27 7 2 15,8-2-2-15,-3 2 1 0,-1 1-1 0,-7-3 2 16,-5 2-2-16,4-3 1 0,0-1-1 0,5-1 1 16,1-1-1-16,-29-1 0 0,0 0 0 0,42 0 0 15,14-3 0-15,-2-4-80 0,2-1 80 16,-4-4-80-16,-2-7 80 0,-50 19-242 0,0 0 242 0,51-31-241 0,-2-12 241 0,52-29-734 15</inkml:trace>
  <inkml:trace contextRef="#ctx0" brushRef="#br0" timeOffset="61465.168">21505 6294 1379 0,'0'0'0'0,"21"-7"0"0,10-1 0 0,-3 1 128 15,1 2-128-15,-1-4 128 0,2-3-128 0,-30 12 101 0,0 0-101 0,36-7 102 16,6-1-102-16,-42 8 29 0,0 0-29 16,49-4 29-16,9 8-29 0,-11 4-18 0,3 4 18 15,-8 4-18-15,0 2 18 0,-42-18-17 0,0 0 17 0,43 36-17 16,4 9 17-16,-47-45-5 0,0 0 5 0,60 70-5 15,7 19 5-15,-67-89-9 0,0 0 9 0,61 84-9 16,2 0 9-16,-63-84-55 0,0 0 55 16,58 79-55-16,-6-2 55 0,-52-77-106 0,0 0 106 0,47 55-105 15,-5-11 105-15,-42-44-162 0,0 0 162 0,40 14-161 16,-2-24 161-16,41 10-766 0</inkml:trace>
  <inkml:trace contextRef="#ctx0" brushRef="#br0" timeOffset="61687.887">22365 5969 1479 0,'0'0'0'0,"-33"30"0"0,-21 22 0 0,2 9 133 0,-7 15-133 16,-4-4 134-16,-5 5-134 0,0 7 102 0,-3 3-102 15,4-1 102-15,5-7-102 0,62-79-27 0,0 0 27 16,-77 106-27-16,-10 15 27 16,87-121-182-16,0 0 182 0,-82 107-182 0,0-6 182 0,-82 108-1044 0</inkml:trace>
  <inkml:trace contextRef="#ctx0" brushRef="#br0" timeOffset="63581.92">14914 10013 1323 0,'0'0'0'0,"0"0"0"16,-5-3 0-16,5 3 127 0,0 0-127 0,0-4 128 0,2-1-128 0,-2 5 104 15,0 0-104-15,0-8 105 0,0-3-105 16,0 11 52-16,0 0-52 0,-9-8 53 0,-3-8-53 0,12 16 0 16,0 0 0-16,-23-12 1 0,-12 2-1 0,35 10 3 15,0 0-3-15,-40-5 4 0,-3 2-4 0,43 3 12 16,0 0-12-16,-51 3 12 0,-1 9-12 0,52-12 8 15,0 0-8-15,-54 15 9 0,-2 6-9 0,56-21 1 16,0 0-1-16,-56 26 1 0,-3 6-1 16,59-32 1-16,0 0-1 0,-71 40 1 0,-13 8-1 0,84-48 0 15,0 0 0-15,-64 46 1 0,8-3-1 0,18-12-1 16,11-11 1-16,12-3 0 0,11-5 0 0,4-12-13 0,0 0 13 0,-5 22-13 16,3-1 13-16,2-21-34 0,0 0 34 0,6 31-34 15,2 5 34 1,-8-36-11-16,0 0 11 0,18 32-11 15,6 1 11-15,-24-33-3 0,0 0 3 0,35 32-2 0,7-1 2 0,-2-5-13 0,2-4 13 0,-4-1-12 16,-1-2 12-16,1-2-3 0,0-3 3 0,-3-2-3 16,2 0 3-16,-37-12-6 15,0 0 6-15,52 12-5 0,7 3 5 0,-3 0-14 16,1-1 14-16,-8 0-13 0,-4-1 13 0,-45-13-15 0,0 0 15 0,47 16-15 16,6 3 15-16,-53-19-16 0,0 0 16 0,62 27-15 15,10 7 15-15,-72-34-5 0,0 0 5 0,49 30-4 16,-13-3 4-16,-4 0-22 0,-8 1 22 15,-10-15-22-15,-7-6 22 0,-2 5-3 0,-1-1 3 0,-4 13-2 0,-4 3 2 16,4-27 2-16,0 0-2 0,-12 36 2 0,-7 3-2 16,19-39 12-16,0 0-12 0,-33 45 12 0,-11 5-12 15,44-50 40-15,0 0-40 0,-47 46 40 0,-5-2-40 16,-4 1 59-16,-5-1-59 0,25-18 60 16,15-14-60-16,21-12 43 0,0 0-43 0,-40 14 44 0,-14-6-44 0,6 1 48 15,5-4-48-15,10-1 49 0,7-3-49 0,-4-1 43 16,0-1-43-16,1-5 43 0,-1 0-43 15,30 6 0-15,0 0 0 16,-36-14 0-16,-1-3 0 0,37 17-25 0,0 0 25 0,-42-26-24 0,-5-5 24 0,47 31-94 16,0 0 94-16,-42-36-94 0,4-5 94 0,38 41-175 15,0 0 175-15,-30-41-175 0,6-9 175 0,-28-41-1056 16</inkml:trace>
  <inkml:trace contextRef="#ctx0" brushRef="#br0" timeOffset="64081.746">15529 10561 830 0,'0'0'0'0,"-17"-5"0"15,-16-3 0-15,33 8 102 0,0 0-102 0,-4-2 103 16,15 2-103-16,-11 0 92 0,0 0-92 0,7 0 92 0,3 2-92 0,-10-2 71 16,0 0-71-16,9 1 71 0,-1-1-71 0,-8 0 64 15,0 0-64-15,9-1 64 0,0-3-64 0,-9 4 96 16,0 0-96-16,12-3 97 0,6-6-97 0,-18 9 82 15,0 0-82-15,20-7 83 0,10-5-83 0,-30 12 66 16,0 0-66-16,33-8 66 0,5 1-66 0,-38 7 33 16,0 0-33-16,44-7 33 0,7 2-33 0,-51 5 9 0,0 0-9 15,59-7 10-15,2 6-10 0,-61 1 19 16,0 0-19-16,64-4 20 0,6 4-20 0,-70 0 3 0,0 0-3 16,61-3 3-16,-2 3-3 0,-59 0 6 0,0 0-6 0,54 0 6 15,-3-2-6-15,-51 2 0 0,0 0 0 16,47 0 0-16,-9-2 0 15,-38 2-29-15,0 0 29 0,31-1-29 0,-6-3 29 0,-25 4-71 0,0 0 71 0,17-3-70 16,-5-1 70-16,-12 4-147 0,0 0 147 0,-8-5-147 16,-18-7 147-16,-8-3-1125 0</inkml:trace>
  <inkml:trace contextRef="#ctx0" brushRef="#br0" timeOffset="64325.655">15756 10836 1401 0,'0'0'0'0,"15"-11"0"0,8-4 0 15,-23 15 175-15,0 0-175 0,7-2 175 16,-11 4-175-16,4-2 107 0,0 0-107 0,7 0 108 0,2 2-108 0,-9-2 58 16,0 0-58-16,26-4 59 0,11-8-59 15,-37 12-2-15,0 0 2 0,47-12-1 0,10-3 1 0,-6 4-17 16,-2 1 17-16,-6 0-16 15,-4 1 16-15,-10 2-73 0,1 1 73 0,-6 0-73 0,-1 1 73 0,-23 5-129 16,0 0 129-16,26-3-128 0,4-4 128 0,-30 7-118 16,0 0 118-16,33-8-118 0,2-3 118 0,32-6-967 15</inkml:trace>
  <inkml:trace contextRef="#ctx0" brushRef="#br0" timeOffset="65397.944">18578 9129 998 0,'0'0'0'0,"-9"0"0"0,-3 2 0 0,12-2 76 15,0 0-76-15,-9 0 76 0,2 0-76 0,7 0 49 16,0 0-49-16,-12 2 50 0,-4 1-50 0,16-3 14 16,0 0-14-16,-26 4 15 0,-12 4-15 0,38-8 0 15,0 0 0-15,-38 10 1 0,-9 2-1 0,47-12 1 16,0 0-1-16,-37 11 2 0,6-1-2 0,31-10 3 16,0 0-3-16,-33 19 4 0,-1 6-4 0,34-25 3 0,0 0-3 15,-29 30 3-15,3 4-3 0,26-34 0 16,0 0 0-16,-25 41 0 15,6 7 0-15,19-48-1 0,0 0 1 0,-19 55 0 0,9 8 0 0,10-63-4 0,0 0 4 0,-13 77-3 16,6 14 3-16,7-91-3 0,0 0 3 0,2 87-3 16,5 4 3-16,-7-91 0 0,0 0 0 0,12 91 0 15,7-2 0-15,-19-89 0 16,0 0 0-16,23 87 1 0,5-4-1 0,-28-83 1 0,0 0-1 0,35 84 1 16,3 1-1-16,-38-85 1 0,0 0-1 0,38 79 1 15,1-4-1-15,-39-75 8 0,0 0-8 0,36 71 8 16,3-1-8-16,-39-70 38 15,0 0-38-15,35 72 39 0,-6-5-39 0,-29-67 28 0,0 0-28 0,23 67 28 16,-4-4-28-16,-19-63 9 0,0 0-9 0,16 60 9 16,-4-2-9-16,-12-58 20 0,0 0-20 0,2 58 20 15,-6-3-20-15,4-55 38 0,0 0-38 0,-21 58 39 16,-8 2-39-16,29-60 18 0,0 0-18 0,-60 57 19 16,-16-2-19-16,76-55-19 0,0 0 19 0,-87 48-18 0,-13-7 18 15,100-41-89-15,0 0 89 0,-102 20-88 0,-8-20 88 0,-103 21-963 16</inkml:trace>
  <inkml:trace contextRef="#ctx0" brushRef="#br0" timeOffset="73672.355">17414 12458 942 0,'0'0'0'0,"5"-10"0"0,6-8 0 15,-11 18 81-15,0 0-81 0,3-6 81 16,-1 4-81-16,-2 2 59 0,0 0-59 0,0 0 60 0,0 0-60 0,0 0 34 16,0 0-34-16,0 0 35 0,-3 5-35 0,3-5 16 15,0 0-16-15,0 0 17 0,-2 3-17 0,2-3 57 16,0 0-57-16,0 0 57 0,0 0-57 0,0 0 52 16,0 0-52-16,0 0 52 0,-2 4-52 0,2-4 15 15,0 0-15-15,0 0 15 0,0 3-15 0,0-3 25 16,0 0-25-16,5 2 26 0,6 1-26 0,3 1 2 15,5-1-2-15,-5 1 3 0,-2-1-3 0,4 2 12 0,1-1-12 16,2 1 12-16,4-2-12 0,3-1 8 16,-2 0-8-16,1-1 9 0,-1-1-9 0,-24 0 8 15,0 0-8-15,33 2 9 0,0 0-9 0,-33-2 15 0,0 0-15 0,35 0 15 16,4-2-15-16,-8 0 8 0,-1 1-8 16,-10 1 8-16,-4 0-8 0,-4 0 3 0,1 0-3 15,-6 0 4-15,-1 0-4 0,-2-2-36 16,5 0 36-16,-8 2-35 0,1-3 35 0,3 1-116 15,-3-1 116-15,5-1-115 0,2-4 115 0,-9 8-141 0,0 0 141 0,14-19-141 16,3-14 141-16,15-18-772 0</inkml:trace>
  <inkml:trace contextRef="#ctx0" brushRef="#br0" timeOffset="74219.453">18461 12091 964 0,'0'0'0'0,"-3"-3"0"0,-1-2 0 0,4 5 61 16,0 0-61-16,0 0 62 0,0 0-62 0,0 0 39 15,0 0-39-15,0 0 39 0,4 5-39 0,-4-5 34 0,0 0-34 16,0 0 35-16,0 0-35 0,0 0 30 16,0 0-30-16,0 0 30 0,0 0-30 0,0 0 70 0,0 0-70 15,0 0 71-15,0 0-71 0,0 0 69 16,0 0-69-16,0 0 69 0,0 0-69 0,0 0 61 16,0 0-61-16,0 0 61 0,0 0-61 0,0 0 65 0,0 0-65 0,0 0 65 15,0 0-65-15,0 0 41 0,0 0-41 0,0 0 41 16,0 0-41-16,0 0 20 0,0 0-20 15,0 0 20-15,0 0-20 0,0 0 6 0,0 0-6 0,0 0 6 16,3 3-6-16,-3-3 4 0,0 0-4 0,2 0 4 16,1 2-4-16,-3-2 2 0,0 0-2 0,6 7 2 15,1 3-2-15,-7-10 4 0,0 0-4 0,5 33 5 16,5 9-5-16,-1 3 6 0,0 5-6 0,-4-6 6 16,-2-1-6-16,-3-43 14 0,0 0-14 0,4 55 15 15,1 8-15-15,-5-63 8 0,0 0-8 0,5 60 8 0,1 5-8 16,1-13 15-16,-6-8-15 0,6-8 16 15,-3-10-16-15,4-2 15 0,1-9-15 0,0-3 15 16,-6-3-15-16,-3-9 9 0,0 0-9 0,9 7 9 0,-4-2-9 16,-5-5-61-16,0 0 61 0,12-12-61 0,1-12 61 15,-13 24-104-15,0 0 104 0,3-51-103 0,-1-21 103 0,5-52-1255 16</inkml:trace>
  <inkml:trace contextRef="#ctx0" brushRef="#br0" timeOffset="75188.043">18503 8430 796 0,'0'0'0'0,"5"5"0"0,6-1 0 0,-8-4 49 0,-1 0-49 16,0-4 49-16,1-1-49 0,-1 2 34 0,5-6-34 0,2 2 34 15,-1-3-34-15,-8 10 19 0,0 0-19 0,23-14 20 16,7-1-20-16,-30 15 12 0,0 0-12 0,38-22 12 16,11-2-12-16,-49 24 61 0,0 0-61 0,50-24 62 15,6-4-62-15,-56 28 58 0,0 0-58 0,52-24 59 16,6 2-59-16,-58 22 35 0,0 0-35 0,55-14 35 16,-2 2-35-16,-53 12 5 0,0 0-5 0,54 0 6 15,-4 9-6-15,-50-9 18 0,0 0-18 0,47 12 19 16,-7 5-19-16,0 2 0 0,0 0 0 0,-20-4 1 15,-15-3-1-15,-3 4 3 0,-4 1-3 0,-3 5 3 0,1-1-3 16,4-21 2-16,0 0-2 0,-14 32 2 16,-2 6-2-16,16-38 4 0,0 0-4 0,-22 39 5 15,-3 2-5-15,25-41 12 0,0 0-12 0,-26 38 13 16,2-2-13-16,24-36 15 0,0 0-15 0,-30 34 15 0,2-1-15 0,2-6 9 16,4-3-9-16,8-8 9 0,8-9-9 0,1 1 39 15,2-4-39-15,-4 1 40 0,-4 3-40 0,-1 3 18 16,2 0-18-16,1-7 19 0,6-2-19 0,-3-1 20 15,3-1-20-15,3 0 20 0,0 0-20 0,0 0 40 16,0 0-40-16,0 0 40 0,0 0-40 0,0 0 20 0,-4 5-20 16,4-5 20-16,0 0-20 0,0 0 12 0,0 0-12 15,0 0 12-15,6 4-12 0,-1-4 28 0,3 0-28 16,6 0 28-16,-1 0-28 0,-13 0 1 16,0 0-1-16,26 0 2 0,5 0-2 0,-31 0 6 0,0 0-6 15,42 0 7-15,7 0-7 0,-4 0 3 0,-1 0-3 16,-4 0 4-16,-4-4-4 0,-1 4-1 15,-9 0 1-15,0 0 0 0,-1 4 0 16,-25-4-55-16,0 0 55 0,22 7-55 0,-1 3 55 0,-21-10-136 0,0 0 136 0,16 10-136 16,-7-1 136-16,15 10-1010 0</inkml:trace>
  <inkml:trace contextRef="#ctx0" brushRef="#br0" timeOffset="76194.056">19233 9534 1278 0,'0'0'0'0,"30"3"0"0,18-1 0 16,-48-2 117-16,0 0-117 0,4-9 117 0,-27-6-117 0,23 15 89 15,0 0-89-15,-16-14 89 0,-1 0-89 0,17 14 59 16,0 0-59-16,-17-17 59 0,4-5-59 0,13 22-2 16,0 0 2-16,-8-17-1 0,1 5 1 0,7 12 1 0,0 0-1 15,-5-12 1-15,1 3-1 0,4 9 4 16,0 0-4-16,-3-7 5 0,1 4-5 0,2 3 0 0,0 0 0 16,0 0 1-16,0-3-1 0,0 3-18 0,0 0 18 0,0 0-18 15,0 6 18-15,0-6-57 0,0 0 57 16,5 16-57-16,4 11 57 0,-9-27-42 0,0 0 42 0,12 50-42 15,2 17 42-15,-14-67-37 0,0 0 37 0,19 116-37 16,2 42 37-16,-21-158-5 0,0 0 5 16,19 176-4-16,2 28 4 0,-21-204 0 0,0 0 0 0,17 206 0 15,1 8 0-15,-6-50 0 0,-3-27 0 16,1-34 0-16,2-31 0 0,-12-72 34 0,0 0-34 0,16 74 35 16,3-7-35-16,-19-67 41 0,0 0-41 0,21 54 42 15,5-11-42-15,-26-43 51 0,0 0-51 0,18 33 52 16,1-14-52-16,-19-19 60 0,0 0-60 0,16 12 60 15,-4-12-60-15,-12 0 62 16,0 0-62-16,19-14 63 0,2-10-63 0,-21 24 63 0,0 0-63 0,22-41 64 0,5-17-64 16,-27 58 86-16,0 0-86 0,33-107 87 15,5-35-87-15,-38 142 52 0,0 0-52 0,35-168 52 0,1-22-52 16,-36 190 11-16,0 0-11 0,35-217 11 0,2-23-11 16,-37 240 1-16,0 0-1 0,43-232 1 15,4-7-1-15,-47 239-2 0,0 0 2 0,44-197-1 16,1 18 1-16,-45 179-32 0,0 0 32 0,40-152-32 0,-1 22 32 0,-39 130-52 15,0 0 52-15,33-106-52 16,-4 27 52-16,-29 79-126 0,0 0 126 0,25-64-125 0,-11 22 125 0,-14 42-228 16,0 0 228-16,8-31-228 0,-4 15 228 0,8-28-1046 15</inkml:trace>
  <inkml:trace contextRef="#ctx0" brushRef="#br0" timeOffset="77219.343">20278 9883 718 0,'0'0'0'16,"-5"3"0"-16,-4 3 0 0,9-6 85 0,0 0-85 0,0 0 85 15,9-7-85-15,-4 3 60 0,0 3-60 0,2-3 61 16,-5-1-61-16,5 2 33 0,-3-4-33 16,1 2 33-16,-3 1-33 0,1 1 7 0,1-1-7 15,-4 4 8-15,3-3-8 0,-3 3 40 0,0 0-40 16,0 0 40-16,0 0-40 0,0 0 41 0,0 0-41 0,0 0 42 16,0 0-42-16,0 0 40 0,0 0-40 0,0 0 40 15,0 0-40-15,0 0 35 0,0 0-35 0,0 0 35 16,0 0-35-16,0 0 45 0,0 0-45 0,0 0 45 15,2-2-45-15,-2 2 10 0,3-5-10 0,-3 5 10 16,4-3-10-16,-4 3 22 0,3-2-22 0,-3 2 23 16,0 0-23-16,0 0 13 0,0 0-13 0,0 0 14 15,0-2-14-15,0-1 4 0,0-2-4 0,0 0 5 0,2-1-5 16,1 3 22-16,-3 0-22 0,2 1 22 0,0-2-22 0,-2 4 6 16,2-5-6-16,-2 5 7 0,1-3-7 0,-1 3 4 15,0-4-4-15,0 4 5 0,0 0-5 0,0 0 21 16,0 0-21-16,0 0 21 0,0 0-21 0,0 0 6 15,0 0-6-15,0 0 7 0,2-3-7 0,0 0 16 16,1-1-16-16,-1 2 17 0,0-3-17 0,-2 5 8 16,3-3-8-16,-3 3 9 0,0 0-9 0,0 0 15 15,0 0-15-15,0 0 16 0,0 0-16 0,0 0 15 16,0 0-15-16,0 0 15 0,0 0-15 0,0 0 9 16,0 0-9-16,0 0 9 0,0 0-9 0,0 0 9 15,0 0-9-15,0 0 10 0,0 0-10 0,0 0 0 16,0 0 0-16,0 0 0 0,0 0 0 0,0 0 0 0,0 5 0 15,2 0 0-15,2 0 0 0,-4-5-12 0,0 0 12 0,3 28-12 16,1 13 12-16,1 5-17 0,-4 7 17 31,1 2-17-31,0 7 17 0,-2-62 1 0,0 0-1 0,3 94 1 0,1 29-1 0,-1-15 1 0,-1-3-1 0,2-27 1 16,-3-16-1-16,-1-62 9 0,0 0-9 0,7 70 9 16,2 2-9-16,-9-72 16 15,0 0-16-15,9 67 17 0,3-4-17 0,-12-63 8 0,0 0-8 0,5 40 8 16,0-16-8-16,-5-24 16 0,0 0-16 0,4 22 17 15,-1-10-17-15,-3-12 8 0,0 0-8 0,4 12 8 16,-4-5-8-16,0-7 0 0,0 0 0 0,0 5 0 0,0-1 0 16,-5-8-85-16,-1-1 85 15,-2-9-84-15,-3-3 84 0,11 17-238 0,0 0 238 16,-19-36-238-16,-4-10 238 0,-17-38-841 0</inkml:trace>
  <inkml:trace contextRef="#ctx0" brushRef="#br0" timeOffset="77583.202">20369 9636 1222 0,'0'0'0'16,"0"0"0"-16,-5 0 0 0,5 0 128 15,0 0-128-15,0 0 128 0,0 0-128 0,0 0 66 0,0 0-66 0,0 0 66 16,3 4-66-16,-3-4 38 0,2 3-38 0,-2-3 38 16,0 0-38-16,0 0 0 0,-2 4 0 15,-5 9 0-15,-2 10 0 0,-1 1-1 0,-2 8 1 0,5-13 0 16,2-10 0-16,5-9 6 0,0 0-6 0,-16 30 6 16,-7 8-6-16,23-38 9 0,0 0-9 0,-26 41 9 15,-4 5-9-15,30-46-4 0,0 0 4 0,-24 38-3 31,3-4 3-31,21-34-32 0,0 0 32 16,-14 26-32-16,0-5 32 0,14-21-58 0,0 0 58 0,-7 15-58 0,4-1 58 0,3-14-178 0,0 0 178 0,7 7-178 16,10-7 178-16,-17 0-178 0,0 0 178 0,30-11-178 15,5-6 178-15,29-7-508 0</inkml:trace>
  <inkml:trace contextRef="#ctx0" brushRef="#br0" timeOffset="78102.812">20775 10340 975 0,'0'0'0'0,"0"-8"0"16,-2-11 0-16,2 19 90 0,0 0-90 0,0-5 91 15,0 3-91-15,0 2 51 0,0 0-51 0,0 0 52 16,2 4-52-16,-2-4 34 0,0 0-34 0,0 3 35 16,1 0-35-16,-1-3 44 0,2 4-44 0,-2-4 44 15,0 0-44-15,0 0 77 0,5-2-77 0,1 0 77 16,2-1-77-16,1-2 71 0,2 1-71 0,1-2 72 15,3 0-72-15,-15 6 35 0,0 0-35 0,30-6 35 16,12-1-35-16,0-2 42 0,3 1-42 0,-3 1 42 16,1 2-42-16,-4 1 50 0,-1 3-50 0,4-3 51 15,0 1-51-15,-42 3 5 0,0 0-5 0,54-7 6 16,7 2-6-16,-6 1 32 0,-4-1-32 0,-4 3 32 0,-9 2-32 16,-8 0 4-16,-4 2-4 0,-5 0 5 15,-9 1-5-15,2-3 9 0,-4 0-9 0,1 0 9 0,-2 0-9 16,-1 0-1-16,-1 0 1 0,-2 0-1 15,-1-3 1 1,-1 3-46-16,3 0 46 0,-6 0-46 0,1 3 46 0,-1-3-106 0,0-5 106 0,0 5-106 0,0 0 106 0,0 0-218 16,-5 2 218-16,-12-2-217 0,-13-2 217 0,30 2-136 15,0 0 136-15,-38-7-135 0,-9-5 135 0,-39-10-700 16</inkml:trace>
  <inkml:trace contextRef="#ctx0" brushRef="#br0" timeOffset="78551.631">21172 9919 1009 0,'0'0'0'0,"5"2"0"0,4 5 0 0,-9-7 99 0,0 0-99 0,2 0 100 16,-2-2-100-16,0 2 49 0,0 0-49 0,0 0 50 15,0-5-50-15,0 5 35 0,0 0-35 0,-2-2 36 16,2-3-36-16,0 5 7 0,0 0-7 0,0 0 8 16,-4-4-8-16,4 4 15 0,0 0-15 0,0 0 16 15,0 0-16-15,0 0 17 0,0 0-17 0,0 0 17 16,0 0-17-16,0 0 39 0,0 0-39 0,0 0 40 16,0 0-40-16,0 0 12 0,0 0-12 0,0 0 12 0,0 0-12 15,0 0 13-15,0 0-13 0,0 0 13 0,0 0-13 16,0 0 10-16,0 0-10 0,0 0 10 0,0 0-10 0,0 0 1 15,0 0-1-15,0 0 1 0,0 0-1 16,0 0-2-16,0 0 2 0,0 0-1 0,0 0 1 0,0 0-20 16,0 0 20-16,4 11-19 0,-2 4 19 0,-2-15-16 15,0 0 16-15,7 34-15 0,1 16 15 16,1-2-5 0,0 5 5-16,-2-1-5 0,0-3 5 0,-7-49-8 0,0 0 8 0,7 58-8 15,1 8 8-15,-2-10 0 0,-3-1 0 0,0-11 0 0,-3-8 0 0,0 2-1 16,0-2 1-16,0-10 0 0,2-9 0 0,-2-17-81 15,0 0 81-15,0 27-80 0,2 2 80 16,-2-29-101-16,0 0 101 0,7 7-101 0,5-14 101 0,7 7-775 16</inkml:trace>
  <inkml:trace contextRef="#ctx0" brushRef="#br0" timeOffset="79854.336">22404 9640 606 0,'0'0'0'0,"0"0"0"0,0 0 0 0,0 0 56 15,0 0-56-15,0 0 57 0,-28-4-57 0,28 4 32 16,0 0-32-16,-14 0 32 0,-5 0-32 0,19 0 1 15,0 0-1-15,-20 4 2 0,1-1-2 0,19-3 10 0,0 0-10 16,-17 4 11-16,-1 1-11 0,18-5 37 0,0 0-37 16,-14 7 38-16,-3 1-38 0,17-8 41 0,0 0-41 15,-12 9 41-15,-4 1-41 0,16-10 46 16,0 0-46-16,-17 21 46 0,-4 3-46 0,21-24 53 0,0 0-53 16,-19 34 54-16,-2 9-54 0,21-43 43 0,0 0-43 15,-21 60 44-15,0 15-44 0,21-75 29 0,0 0-29 0,-23 106 29 16,1 21-29-16,22-127 17 15,0 0-17-15,-11 122 17 0,8 4-17 0,3-126 28 0,0 0-28 0,7 110 28 16,10-9-28-16,-17-101 29 0,0 0-29 0,28 86 29 16,9-13-29-16,-37-73 3 0,0 0-3 0,48 57 3 15,13-16-3-15,-61-41-39 0,0 0 39 0,61 19-39 16,4-19 39-16,-65 0-127 0,0 0 127 0,43-22-127 16,-11-18 127-16,43-20-756 0</inkml:trace>
  <inkml:trace contextRef="#ctx0" brushRef="#br0" timeOffset="80357.494">22296 9909 1356 0,'0'0'0'0,"5"-2"0"0,3-5 0 0,-8 7 12 16,0 0-12-16,18-8 12 0,8-4-12 0,-26 12-50 15,0 0 50-15,30-11-50 0,5-1 50 0,-35 12-42 0,0 0 42 16,34-10-42-16,3 0 42 0,-7 5 0 0,-6 3 0 16,-3 0 0-16,-5 2 0 0,-1 0 9 0,-6 0-9 0,0 0 10 15,-2 0-10-15,0 0 38 0,1 0-38 0,-3 0 38 16,1 2-38-16,-5 1 9 0,3 1-9 0,-1-1 9 15,-1 1-9-15,-2-4 20 0,0 0-20 0,2 8 20 16,1 8-20-16,-3-16 1 0,0 0-1 0,-5 24 1 16,-4 8-1-16,9-32 14 0,0 0-14 0,-12 36 15 15,-5 5-15-15,-1-5 3 0,-1 4-3 0,7-13 4 16,5-10-4-16,-3 5 6 0,-1 1-6 0,-3 6 7 16,-7 2-7-16,21-31 8 0,0 0-8 0,-17 29 8 15,1 0-8-15,16-29 14 0,0 0-14 0,-12 27 15 16,2 2-15-16,10-29 33 0,0 0-33 0,-4 28 33 15,8-1-33-15,-4-27 17 0,0 0-17 0,8 21 17 0,8-2-17 16,-16-19 36-16,0 0-36 0,23 12 37 0,6-9-37 16,-29-3 12-16,0 0-12 0,30-3 13 0,3-9-13 0,-33 12-29 15,0 0 29-15,35-16-29 16,-2-6 29-16,-33 22-87 0,0 0 87 0,35-29-86 0,0-7 86 0,34-29-978 16</inkml:trace>
  <inkml:trace contextRef="#ctx0" brushRef="#br0" timeOffset="80712.16">22863 9815 1211 0,'0'0'0'0,"0"0"0"15,4 1 0-15,-4-1 143 16,0 0-143-16,2-3 144 0,-2-6-144 0,0 9 74 15,0 0-74-15,3-7 75 0,4-1-75 0,-7 8 52 0,0 0-52 0,9-7 53 16,-4 0-53-16,4 2-7 0,0 0 7 0,-1 3-6 16,-1 0 6-16,2 4-4 0,3 2 4 0,-3-1-3 15,3 2 3-15,5 5-7 0,3 2 7 0,2 6-6 16,4 0 6-16,-26-18-8 0,0 0 8 0,32 35-8 16,8 7 8-16,-40-42-3 0,0 0 3 0,45 52-3 15,6 11 3-15,-4-11-12 0,1-3 12 0,-9-4-12 16,-10-6 12-16,-29-39-4 0,0 0 4 0,39 55-3 15,-1 3 3-15,-38-58-59 0,0 0 59 0,28 41-59 16,-5-8 59-16,-23-33-124 0,0 0 124 0,13 26-123 0,-2-13 123 16,-11-13-138-16,0 0 138 0,10 0-137 0,-3-13 137 0,11 1-676 15</inkml:trace>
  <inkml:trace contextRef="#ctx0" brushRef="#br0" timeOffset="80974.477">23287 9667 1110 0,'0'0'0'0,"7"5"0"0,8 7 0 0,-15-12 99 16,0 0-99-16,-8 17 99 0,-13 7-99 0,21-24 65 0,0 0-65 0,-26 36 66 15,-6 7-66-15,32-43 34 0,0 0-34 0,-36 60 35 16,-8 10-35-16,-1 9 0 0,-6 12 0 0,8-17 0 15,5-9 0 1,38-65 0-16,0 0 0 0,-39 67 0 0,3-1 0 16,36-66-6-16,0 0 6 0,-23 40-5 0,11-18 5 0,12-22-72 0,0 0 72 0,3 17-72 15,9-10 72-15,-12-7-149 0,0 0 149 0,27-15-149 16,11-21 149-16,26-19-694 0</inkml:trace>
  <inkml:trace contextRef="#ctx0" brushRef="#br0" timeOffset="81326.529">23452 9376 1356 0,'0'0'0'0,"4"3"0"0,6 1 0 0,6 4 131 15,0 4-131-15,6 0 132 0,-1 0-132 0,-21-12 45 16,0 0-45-16,25 23 45 0,-1 11-45 0,-24-34-1 16,0 0 1-16,28 46 0 0,-2 12 0 0,-26-58-41 0,0 0 41 15,24 67-41-15,-1 9 41 0,-23-76-42 0,0 0 42 16,24 106-41-16,-3 22 41 0,-21-128-10 16,0 0 10-16,12 127-9 0,-6 7 9 0,-6-134-7 0,0 0 7 15,-6 121-7-15,-4-6 7 16,10-115 1-16,0 0-1 0,-16 98 1 0,-5-11-1 15,21-87 0-15,0 0 0 0,-20 67 0 0,-5-12 0 0,25-55-114 0,0 0 114 0,-31 43-114 16,-4-14 114-16,35-29-159 0,0 0 159 0,-45-2-159 16,-8-25 159-16,-44-3-625 0</inkml:trace>
  <inkml:trace contextRef="#ctx0" brushRef="#br0" timeOffset="81820.309">23679 9013 1065 0,'0'0'0'0,"15"-2"0"0,10 0 0 0,-2-1 72 15,1-1-72-15,-1 4 72 0,1 0-72 0,-24 0 46 16,0 0-46-16,30 4 47 0,8-4-47 0,-38 0 13 16,0 0-13-16,38 2 14 0,7-1-14 0,-45-1-1 0,0 0 1 15,46 5 0-15,1 2 0 0,-47-7 0 16,0 0 0-16,42 9 0 0,-2 6 0 0,-40-15 0 0,0 0 0 16,35 16 0-16,-9 1 0 0,-26-17 3 15,0 0-3-15,19 19 4 0,-5 1-4 0,-6 3 7 0,-4-6-7 16,1-5 8-16,-5-2-8 0,0-10 15 0,0 0-15 0,-12 24 15 15,-7 7-15-15,19-31 8 16,0 0-8-16,-21 27 9 0,-3 4-9 16,24-31 24-16,0 0-24 0,-28 36 25 0,2 2-25 0,26-38 20 0,0 0-20 0,-21 32 20 15,1 1-20-15,20-33 34 0,0 0-34 0,-13 27 35 16,2-3-35-16,11-24 19 0,0 0-19 16,0 24 20-16,11-5-20 0,-11-19 11 0,0 0-11 15,26 14 11-15,14-7-11 0,-40-7 41 0,0 0-41 0,43 0 42 16,10-9-42-16,-53 9 2 0,0 0-2 0,47-12 2 15,0-3-2-15,-47 15-17 0,0 0 17 0,36-21-17 16,-4-1 17-16,-32 22-96 0,0 0 96 0,17-24-95 16,-8-7 95-16,17-24-1025 15</inkml:trace>
  <inkml:trace contextRef="#ctx0" brushRef="#br0" timeOffset="82804.711">20379 8848 1177 0,'0'0'0'0,"0"-3"0"0,-2-9 0 0,2 12 61 15,0 0-61-15,11-4 62 0,3 4-62 0,-14 0 44 16,0 0-44-16,17 0 44 0,2 4-44 0,-19-4 3 16,0 0-3-16,23 0 3 0,3 0-3 0,-26 0 0 0,0 0 0 15,28-4 0-15,3-1 0 0,-3-2 22 0,0-1-22 16,0 1 22-16,-5 2-22 0,-23 5 14 0,0 0-14 0,29-10 15 15,3 1-15-15,-32 9 19 0,0 0-19 16,45-12 20-16,9 0-20 0,-54 12 9 0,0 0-9 0,71-12 9 16,17-3-9-16,-88 15 4 0,0 0-4 15,134-16 4-15,36 1-4 0,-170 15 7 0,0 0-7 16,183-19 7-16,19-2-7 0,-202 21 0 16,0 0 0-16,234-20 1 0,20-4-1 0,-254 24 0 0,0 0 0 0,263-19 1 15,9-2-1-15,-272 21 11 0,0 0-11 0,258-18 11 16,-4 1-11-16,-254 17 24 0,0 0-24 15,248-18 25-15,-13 5-25 0,-235 13 7 16,0 0-7-16,214-16 7 0,-15 1-7 0,-62 3 18 0,-43 0-18 0,-5 0 18 16,-17 5-18-16,-72 7 8 0,0 0-8 0,88-9 8 15,10 1-8-15,-28 4 3 0,-13 1-3 0,-6-4 4 16,-8 2-4-16,-43 5 13 16,0 0-13-16,47-7 13 0,-1 2-13 0,-46 5 3 0,0 0-3 15,40-5 4-15,-4 1-4 0,-36 4 6 0,0 0-6 0,25-1 6 0,-8 1-6 0,-17 0 0 16,0 0 0-16,14 0 0 0,-4 1 0 0,-10-1 0 15,0 0 0-15,11 2 0 0,-8 2 0 16,-3-4-7-16,0 0 7 0,4 3-7 0,-1 0 7 16,-3-3 0-16,0 0 0 0,2 6 0 0,0 0 0 0,-2-6 1 15,0 0-1-15,2 14 1 0,-1 8-1 0,1-1-1 16,2 5 1-16,-1-1 0 0,1 3 0 16,-4-28 0-16,0 0 0 0,5 46 0 0,3 11 0 15,1-3 5-15,0 1-5 0,0 0 5 0,1-2-5 0,-10-53-52 16,0 0 52-16,17 60-51 0,4 4 51 0,-21-64-163 0,0 0 163 15,42 63-162-15,17 2 162 0,-59-65-102 16,0 0 102-16,63 29-102 0,9-25 102 16,62 25-741-16</inkml:trace>
  <inkml:trace contextRef="#ctx0" brushRef="#br0" timeOffset="83059.055">26100 10171 1502 0,'0'0'0'0,"-7"-12"0"0,-3-7 0 16,8 12 118-16,4 5-118 0,-2 2 119 0,0 0-119 0,2 6-51 15,-1 0 51-15,3-2-51 0,-1-1 51 16,-3-3-226-16,0 0 226 0,-3-13-226 0,-6-15 226 16,-1-13-773-16</inkml:trace>
  <inkml:trace contextRef="#ctx0" brushRef="#br0" timeOffset="83819.029">27215 9588 1625 0,'0'0'0'0,"0"-5"0"15,0-2 0-15,0 7 160 0,0 0-160 0,-5-18 160 16,-2-3-160-16,-2-3 12 0,-3-2-12 0,-2 1 12 15,0-1-12-15,-3 5-2 0,-1-1 2 0,-1 2-1 16,-2-1 1-16,0 0-53 0,-1 3 53 0,3 4-52 16,0 2 52-16,19 12-27 0,0 0 27 0,-34-12-27 15,-6-2 27-15,4 6-10 0,-3 1 10 0,13 3-9 0,9 4 9 16,-8 4-17-16,1 3 17 0,-6 13-17 16,-3 8 17-16,33-28-8 0,0 0 8 0,-34 51-8 15,-5 16 8-15,39-67-1 0,0 0 1 0,-40 91-1 0,-3 18 1 16,43-109-4-16,0 0 4 0,-27 100-3 0,10-3 3 15,17-97 0-15,0 0 0 0,0 79 1 0,16-14-1 16,-16-65 14-16,0 0-14 0,24 50 15 0,13-19-15 0,-37-31 45 16,0 0-45-16,36 13 46 0,4-14-46 0,-40 1 22 15,0 0-22-15,58-21 23 0,13-17-23 16,-71 38 20-16,0 0-20 0,65-44 20 16,1-9-20-16,-21 3 27 0,-12 0-27 0,-10 11 27 0,-9 3-27 0,-14 36 0 0,0 0 0 15,10-77 1-15,-4-22-1 0,1 11 1 0,-2 3-1 16,-7 11 1-16,-5 10-1 0,7 64 3 15,0 0-3-15,-9-78 3 0,-3-6-3 0,12 84 0 16,0 0 0-16,-14-88 0 0,-3 3 0 0,17 85-3 0,0 0 3 0,-14-79-3 16,2 9 3-16,12 70-13 0,0 0 13 15,-11-55-13-15,4 10 13 0,7 45 0 16,0 0 0-16,-3-27 0 0,1 15 0 0,2 12 0 0,0 0 0 16,-2-9 0-16,1 6 0 0,1 3-4 0,0 0 4 15,0 0-3-15,0 0 3 0,0 0-38 0,0 0 38 0,5 14-37 16,5 8 37-16,-10-22-18 0,0 0 18 0,14 34-18 15,5 11 18-15,0-2-31 16,4 1 31-16,-2 2-31 0,-2-1 31 0,-19-45-12 16,0 0 12-16,44 74-12 0,15 20 12 0,-59-94-6 0,0 0 6 0,80 97-5 15,21 10 5-15,-101-107 0 0,0 0 0 0,103 99 0 16,10-5 0-16,-15-15 5 0,-9-12-5 0,-16-11 5 16,-14-9-5-16,-7-8 4 0,-6-5-4 0,-8-1 5 15,-7-2-5-15,-31-31 7 0,0 0-7 0,39 37 8 0,1 6-8 16,-40-43 3-16,0 0-3 0,40 38 3 0,0 1-3 15,-40-39-13-15,0 0 13 0,26 21-12 16,-7-6 12-16,-19-15-86 0,0 0 86 0,19 4-86 16,-1-8 86-16,-18 4-193 0,0 0 193 0,7-20-193 0,-9-15 193 0,7-19-798 15</inkml:trace>
  <inkml:trace contextRef="#ctx0" brushRef="#br0" timeOffset="84098.272">28261 9061 1278 0,'0'0'0'0,"0"3"0"15,-2 2 0-15,2-5 162 0,0 0-162 0,0 0 162 16,0-3-162-16,0 3 109 0,0 0-109 16,0 0 110-16,-4-4-110 0,4 4 9 0,0 0-9 0,-19 11 10 15,-12 8-10-15,-2 6 15 0,-7 10-15 0,3 1 16 16,-1 3-16-16,38-39 10 0,0 0-10 15,-65 75 10-15,-18 26-10 0,8-5 1 0,-2 9-1 16,11-21 1-16,8-9-1 0,58-75-39 0,0 0 39 0,-61 84-39 16,2 3 39-16,59-87-83 0,0 0 83 0,-52 76-82 15,7-13 82-15,45-63-123 0,0 0 123 0,-21 31-123 16,15-28 123-16,-20 33-963 16</inkml:trace>
  <inkml:trace contextRef="#ctx0" brushRef="#br0" timeOffset="84313.346">28853 9801 1535 0,'0'0'0'0,"-2"-10"0"0,-1-8 0 0,3 18-197 16,0 0 197-16,-7-22-196 0,-4-7 196 0,-6-22-748 16</inkml:trace>
  <inkml:trace contextRef="#ctx0" brushRef="#br0" timeOffset="108172.756">24900 11694 729 0,'0'0'0'0,"0"-5"0"0,-2-2 0 0,2 7 53 15,0 0-53-15,0-4 53 0,0-2-53 0,0 0 31 16,0 1-31-16,0 0 31 0,0 3-31 0,0-4 28 15,0 0-28-15,0 3 28 0,0-4-28 0,0 2 35 16,-1-2-35-16,-1 2 35 0,2 2-35 0,-2-4 58 0,0 2-58 16,1-1 59-16,1 0-59 0,0-1 72 15,0 0-72-15,0-2 73 0,0 1-73 0,0-1 38 0,1-3-38 0,1 2 39 16,2-2-39-16,2 0 37 0,-2 0-37 0,3 0 38 16,2 3-38-16,-9 9 1 0,0 0-1 0,12-13 1 15,2 1-1-15,-14 12 0 16,0 0 0-16,15-12 0 0,3 1 0 0,-18 11-1 0,0 0 1 15,21-6 0-15,3 0 0 0,-24 6-16 0,0 0 16 0,25-1-15 16,1 1 15-16,-26 0-34 0,0 0 34 0,26 7-34 16,0 1 34-16,-3 2-11 0,-1 4 11 15,-11-7-11-15,-4-2 11 0,1 2-13 0,-1 2 13 0,-3-1-13 16,-2-1 13-16,-1 5-1 0,1 3 1 0,-2 3-1 16,-2-1 1-16,2-17 0 15,0 0 0-15,-7 29 0 0,-1 7 0 0,8-36 1 0,0 0-1 0,-16 39 2 0,-3 4-2 16,19-43 5-16,0 0-5 0,-21 39 6 0,0-3-6 15,21-36 15-15,0 0-15 0,-21 31 15 16,0-7-15-16,21-24 38 0,0 0-38 0,-15 19 39 0,1-4-39 16,14-15 36-16,0 0-36 0,-11 9 36 0,6-2-36 0,5-7 33 15,0 0-33-15,-5 5 33 0,1-3-33 0,4-2 44 16,0 0-44-16,-3 1 45 0,-1 3-45 0,4-4 40 16,0 0-40-16,-3 0 41 0,-1-5-41 0,4 5 17 15,0 0-17-15,-1-5 17 0,-1-2-17 0,2 7 22 16,0 0-22-16,0-9 22 0,2 1-22 0,-2 8 14 15,0 0-14-15,1-9 15 0,1 2-15 0,-2 7 1 0,0 0-1 16,2-7 2-16,1 2-2 16,-3 5 0-16,0 0 0 0,7-5 0 0,5 2 0 15,-12 3-1-15,0 0 1 0,13 0-1 0,6 3 1 0,-19-3-36 0,0 0 36 16,24 5-35-16,6 5 35 0,-30-10-18 0,0 0 18 0,29 12-18 16,3 0 18-16,-4 0-42 15,1 0 42-15,-11-3-42 0,-6-2 42 16,5 0-56-16,1 1 56 0,1-4-55 0,0-3 55 0,-19-1-110 0,0 0 110 15,19-3-110-15,-1-6 110 0,-18 9-130 0,0 0 130 0,17-18-129 16,-7-12 129-16,18-18-692 0</inkml:trace>
  <inkml:trace contextRef="#ctx0" brushRef="#br0" timeOffset="108572.203">25480 11500 1177 0,'0'0'0'0,"0"0"0"15,0 0 0-15,0 0 157 0,0 0-157 0,0 0 157 0,0 0-157 0,0 0 114 16,0 0-114-16,0 0 115 0,4-3-115 16,-4 3 84-16,0 0-84 0,1-4 85 0,3 1-85 15,-4 3 19-15,0 0-19 0,3-3 20 0,1-3-20 0,-4 6 43 16,0 0-43-16,2-3 43 0,-1 0-43 0,-1 3 13 15,0 0-13-15,0 0 14 0,2-4-14 0,-2 4 7 0,0 0-7 16,5 0 7-16,0 2-7 0,-5-2-4 0,0 0 4 16,11 3-3-16,5 2 3 0,3 2-16 15,3 4 16-15,-4-1-15 0,-1-2 15 0,4 8-27 16,4 1 27-16,-5 2-27 0,1 0 27 0,-21-19-13 0,0 0 13 0,27 27-13 16,2 0 13-16,-29-27-2 0,0 0 2 0,31 31-1 15,3 4 1-15,-34-35-11 0,0 0 11 0,29 30-11 16,-3-1 11-16,-26-29-33 0,0 0 33 0,23 23-32 15,-6-4 32-15,-17-19-85 0,0 0 85 0,14 15-84 16,-5-10 84-16,-9-5-172 0,0 0 172 0,-2-5-172 16,-8-16 172-16,-2-4-898 0</inkml:trace>
  <inkml:trace contextRef="#ctx0" brushRef="#br0" timeOffset="108877.792">25905 11363 1031 0,'0'0'0'0,"-3"5"0"15,-4 4 0-15,7-9 158 0,0 0-158 0,0 0 158 0,-2-5-158 0,2 5 108 16,0 0-108-16,0-4 108 0,0-1-108 0,0 5 54 16,0 0-54-16,-2-3 54 0,-1-1-54 0,3 4 21 15,0 0-21-15,-9 0 21 0,-1 4-21 0,10-4 1 16,0 0-1-16,-18 8 1 0,-4 8-1 0,1 3 9 15,-2 5-9-15,4-6 10 0,3 3-10 0,-1 1 15 16,-2 6-15-16,-4 4 15 0,-1 4-15 16,24-36 14-16,0 0-14 0,-28 43 15 15,-2 5-15-15,30-48 16 0,0 0-16 0,-24 38 17 0,5-6-17 0,19-32 1 0,0 0-1 16,-14 24 1-16,3-5-1 0,11-19-84 0,0 0 84 0,16 3-83 16,17-9 83-16,-33 6-126 15,0 0 126-15,47-38-125 0,17-19 125 0,44-33-967 16</inkml:trace>
  <inkml:trace contextRef="#ctx0" brushRef="#br0" timeOffset="109078.779">26585 11562 438 0,'0'0'0'0,"-2"-9"0"0,-2-6 0 0,-1-9-269 15</inkml:trace>
  <inkml:trace contextRef="#ctx0" brushRef="#br0" timeOffset="109299.182">26560 11397 449 0,'0'0'0'0,"0"7"0"0,2 5 0 16,-2-12 163-16,0 0-163 0,0 0 163 0,5 0-163 0,-5 0 148 15,0 0-148-15,5 0 148 0,4-1-148 16,-9 1 107-16,0 0-107 0,16 0 107 0,0 0-107 0,-16 0 85 0,0 0-85 16,22 1 85-16,8 3-85 0,-4-1 53 15,2 1-53-15,0-1 54 0,0-3-54 0,-28 0 39 0,0 0-39 16,31 0 40-16,4-3-40 0,-35 3 40 16,0 0-40-16,35-4 41 0,-1-3-41 0,-34 7 3 0,0 0-3 0,32-7 4 15,-3 1-4-15,-29 6-65 0,0 0 65 0,25-12-65 16,-3 1 65-16,-22 11-189 15,0 0 189-15,16-10-188 0,-4 0 188 0,-12 10-144 16,0 0 144-16,0-12-143 0,-10 0 143 0,-1-10-606 0</inkml:trace>
  <inkml:trace contextRef="#ctx0" brushRef="#br0" timeOffset="109526.591">26630 11678 1020 0,'0'0'0'0,"10"-8"0"16,8-2 0-16,-18 10 140 0,0 0-140 0,10-4 140 0,-1 6-140 16,-9-2 92-16,0 0-92 0,19 0 93 15,9 2-93-15,-28-2 43 0,0 0-43 0,35-2 43 0,8-2-43 0,-3 1-4 16,2-4 4-16,-7 2-4 0,-4-2 4 0,-1 2-72 16,-2-4 72-16,-7 6-71 0,-7 0 71 0,3-3-150 15,2 1 150-15,-1-2-150 0,1 1 150 0,-19 6-134 16,0 0 134-16,23-16-134 0,3-11 134 0,23-16-546 15</inkml:trace>
  <inkml:trace contextRef="#ctx0" brushRef="#br0" timeOffset="109958.568">27581 10786 1423 0,'0'0'0'0,"0"0"0"15,-5 0 0-15,5 0 166 0,0 0-166 0,0 0 167 16,0-5-167-16,0 5 45 0,-2-4-45 0,2 4 45 16,0-7-45-16,0 7 0 0,2-3 0 0,-2 3 0 15,2-2 0-15,-2 2-21 0,1-5 21 0,-1 5-21 16,0 0 21-16,0 0-1 0,0 0 1 0,0 0-1 15,0 0 1-15,0 0 13 0,0 0-13 0,0 0 14 0,0 0-14 16,0 0 2-16,0 0-2 0,0 0 3 0,0 0-3 16,0 0-5-16,0 0 5 0,0 0-5 0,0 0 5 0,0 0-15 15,0 0 15-15,4 22-15 0,3 16 15 0,0 7-36 16,0 9 36-16,0 1-35 0,-2 4 35 16,-5-59-12-16,0 0 12 0,5 68-12 15,0 11 12-15,1 10-2 0,1 5 2 0,-2-24-2 0,0-15 2 0,-5-55-6 16,0 0 6-16,11 50-5 0,2-9 5 0,-13-41-3 15,0 0 3-15,14 36-3 0,2-10 3 16,-16-26-46-16,0 0 46 0,14 17-46 0,2-9 46 16,-16-8-87-16,0 0 87 0,8-5-87 0,-2-14 87 0,-6 19-124 15,0 0 124-15,-4-36-123 0,-5-17 123 0,-3-34-783 0</inkml:trace>
  <inkml:trace contextRef="#ctx0" brushRef="#br0" timeOffset="110624.35">27430 11226 897 0,'0'0'0'0,"15"5"0"16,13 2 0-16,-28-7 99 0,0 0-99 15,35 4 99-15,10-4-99 0,-45 0 77 0,0 0-77 0,59-9 78 16,13-1-78-16,-8 1 40 0,3-1-40 0,-8-2 40 16,-5-2-40-16,-54 14 3 0,0 0-3 0,73-15 3 15,12-8-3-15,-85 23 32 0,0 0-32 0,75-17 33 16,-2-3-33-16,-22 8 73 0,-18 5-73 0,-3-2 73 15,-8 3-73-15,-1 2 40 0,-3 1-40 0,-8 1 41 16,-3 2-41-16,2 0 33 0,-2 0-33 0,0 0 33 16,1 0-33-16,-1 2 0 0,-1 1 0 0,-3 1 0 0,1-4 0 15,-4 0-1-15,3 5 1 0,-1-2 0 0,1 1 0 16,-1 1 0-16,0 0 0 0,-2 0 0 0,0-3 0 16,0-2 1-16,-2 3-1 0,2-3 1 0,0 0-1 0,0 0 26 15,-5 5-26-15,5-5 26 0,-2 5-26 0,2-5 37 16,0 0-37-16,-9 2 37 0,-3 3-37 0,-5 2 13 15,-4 3-13-15,7-3 14 0,3-2-14 0,11-5 22 16,0 0-22-16,-24 12 22 0,-7 4-22 0,31-16 3 16,0 0-3-16,-33 24 4 0,-2 7-4 0,35-31 3 15,0 0-3-15,-30 34 3 0,4 7-3 0,26-41 1 0,0 0-1 16,-17 39 2-16,4 4-2 16,13-43 0-16,0 0 0 0,0 36 0 0,9-2 0 0,-9-34 3 15,0 0-3-15,19 24 3 0,13-6-3 0,-5-8-2 0,5-10 2 16,-3 0-2-16,-1-10 2 0,-28 10-1 0,0 0 1 0,28-14 0 15,0-5 0-15,-28 19 36 0,0 0-36 0,23-24 37 16,-4-3-37-16,-19 27 11 16,0 0-11-16,17-31 11 0,-3-5-11 0,-5 3 15 0,-4 2-15 0,2 6 15 15,-2 1-15-15,-1 3 5 0,-1-1-5 0,1 8 5 16,-1 6-5 0,-1 1 3-16,-2-4-3 0,0 6 3 0,2 4-3 0,-2 1 1 0,2-4-1 0,-2 4 2 15,0 0-2-15,0 0 0 0,0 0 0 0,0 0 0 16,0 0 0-16,0 0-2 0,0 4 2 0,0-4-1 15,1 5 1-15,-1-5-19 0,0 0 19 0,0 20-18 0,2 15 18 16,-2-35-9-16,0 0 9 0,0 41-8 0,-2 8 8 16,1-4-5-16,-1 1 5 0,2-15-4 15,0-7 4-15,0 0-13 0,2-5 13 16,1-4-13-16,1-3 13 0,-4-12-50 0,0 0 50 0,10 11-49 0,6-5 49 0,-16-6-77 16,0 0 77-16,24-13-77 0,7-16 77 15,25-14-1202-15</inkml:trace>
  <inkml:trace contextRef="#ctx0" brushRef="#br0" timeOffset="111086.9">28879 11089 1132 0,'0'0'0'0,"-3"7"0"0,-3 3 0 0,8 4 129 0,3 1-129 16,-1 1 130-16,1 1-130 0,-5-17 62 0,0 0-62 15,3 31 62-15,1 8-62 0,-4-39 36 0,0 0-36 0,2 33 37 16,-2-4-37-16,0-29 8 0,0 0-8 16,0 25 8-16,0-1-8 0,0-24 7 0,0 0-7 0,0 19 8 15,-2-5-8-15,2-14 34 0,0 0-34 0,0 10 34 16,2-3-34-16,-2-7 27 0,0 0-27 0,5 0 27 16,5-7-27-16,-10 7 1 0,0 0-1 0,11-15 1 15,3-9-1-15,-14 24-1 0,0 0 1 0,14-29 0 16,0-5 0-16,-14 34-3 0,0 0 3 15,14-40-3-15,1-3 3 0,-15 43-8 0,0 0 8 0,16-43-8 16,1 2 8-16,-17 41-4 0,0 0 4 0,18-37-3 16,1 4 3-16,-19 33 0 0,0 0 0 0,19-24 0 15,0 4 0-15,-19 20 0 0,0 0 0 0,19-12 1 16,-1 5-1-16,-18 7 1 0,0 0-1 0,19 3 1 0,2 9-1 16,-4 4 3-16,1 4-3 0,-8-4 4 0,-3-4-4 0,2 3 2 15,-2 6-2-15,-2 1 3 0,-1 3-3 0,-4-25 0 16,0 0 0-16,3 38 0 0,1 7 0 15,-4-45 4-15,0 0-4 0,1 46 5 0,-1 0-5 16,0-5-2-16,-1-5 2 0,-1-10-1 0,0-14 1 0,2 0-93 16,0-3 93-16,0-3-92 0,-2-6 92 0,2 0-165 15,0 0 165-15,2-12-165 0,2-8 165 0,1-13-813 16</inkml:trace>
  <inkml:trace contextRef="#ctx0" brushRef="#br0" timeOffset="111585.601">29882 10501 1300 0,'0'0'0'0,"-5"0"0"16,-5 2 0-16,10-2 114 0,0 0-114 0,-2-2 114 15,6-8-114-15,-4 10 55 0,0 0-55 0,3-5 56 16,0-3-56-16,-3 8 10 0,0 0-10 0,4-4 11 16,-2-1-11-16,-2 5-17 0,0 0 17 0,0 0-16 15,3-3 16-15,-3 3-23 0,0 0 23 0,0 0-22 16,0 0 22-16,0 0-9 0,0 0 9 0,0 0-9 0,0 0 9 16,0 0-17-16,0 0 17 0,0 0-17 0,0 0 17 15,0 0-23-15,0 0 23 0,0 3-22 0,2 2 22 0,0 2-15 16,-1 3 15-16,1 9-14 0,0 5 14 15,-2 7-10-15,0 7 10 16,0-6-10-16,0-1 10 0,0-31-10 0,0 0 10 0,-2 51-10 0,0 13 10 0,1-1 0 16,-3 0 0-16,2-11 0 0,2-9 0 0,0 1 10 15,2-3-10-15,0-1 11 0,1-3-11 0,-3-37 41 16,0 0-41-16,7 42 41 0,2 2-41 0,-9-44 21 16,0 0-21-16,12 40 21 0,6-3-21 0,-18-37 29 0,0 0-29 15,17 29 29-15,2-5-29 0,-19-24 32 0,0 0-32 16,21 16 32-16,0-8-32 0,-21-8 2 0,0 0-2 15,19 0 2-15,0-8-2 16,-19 8-10-16,0 0 10 0,18-16-9 0,-2-8 9 0,-16 24-152 0,0 0 152 0,5-29-152 16,-5-8 152-16,0 37-118 0,0 0 118 15,-7-42-118-15,-7-4 118 0,-7-45-757 0</inkml:trace>
  <inkml:trace contextRef="#ctx0" brushRef="#br0" timeOffset="111824.926">29748 11111 1211 0,'0'0'0'0,"13"-5"0"15,7-2 0-15,-14 4 210 0,-8 0-210 0,2 3 211 0,2-4-211 16,-4 1 122-16,-2-2-122 0,3-1 123 0,1 3-123 16,3-6 80-16,4 3-80 0,4-3 81 0,4 0-81 15,1 3 36-15,1-3-36 0,4 2 37 16,2 0-37-16,-23 7 3 0,0 0-3 0,30-5 3 0,4 0-3 0,-34 5 1 15,0 0-1-15,37-3 1 0,3 1-1 0,-40 2-84 16,0 0 84-16,38-2-84 0,1-1 84 0,-39 3-216 16,0 0 216-16,31-11-216 15,-5-2 216-15,32-11-1026 0</inkml:trace>
  <inkml:trace contextRef="#ctx0" brushRef="#br0" timeOffset="112023.397">31011 11170 1793 0,'0'0'0'0,"-1"-6"0"16,-3-4 0-16,4 10 60 0,0 0-60 0,-2-3 61 15,1-4-61-15,1 7-56 0,0 0 56 0,-4-9-1335 16,8 18 1335-16</inkml:trace>
  <inkml:trace contextRef="#ctx0" brushRef="#br0" timeOffset="115726.098">25771 12884 707 0,'0'0'0'0</inkml:trace>
  <inkml:trace contextRef="#ctx0" brushRef="#br0" timeOffset="117268.183">25792 12891 124 0,'0'0'0'0,"0"0"0"0,0 0 0 0,0 0 14 16,0 0-14-16,0 0 15 0,0 0-15 15,0 0 36-15,0 0-36 0,0 0 37 0,0 0-37 16,0 0 20-16,0 0-20 0,0 0 20 0,0 0-20 0,0 0 47 15,0 0-47-15,0 0 47 0,0 0-47 0,0 0 24 16,0 0-24-16,0 0 25 0,0 0-25 0,0 0 18 16,0 0-18-16,0 0 19 0,0 0-19 0,0 0 18 15,0 0-18-15,0 0 19 0,0 0-19 0,0 0 15 0,0 0-15 16,0 0 15-16,0 0-15 0,0 0 16 0,0 0-16 16,0 0 17-16,0 0-17 0,0 0 9 0,0 0-9 15,0 0 9-15,0 0-9 0,0 0 16 0,0 0-16 0,0 0 17 16,0 0-17-16,0 0 14 0,0 0-14 15,0 0 15-15,0 0-15 0,0 0 15 0,0 0-15 0,0 0 16 16,0 0-16-16,0 0 9 0,0 0-9 0,0 0 10 16,0 0-10-16,0 0 25 0,0 0-25 15,0 0 26-15,0 0-26 0,0 0 6 0,0 0-6 16,0 0 6-16,0 0-6 0,0 0 34 0,0 0-34 0,0 0 34 16,0 0-34-16,0 0 10 0,0 0-10 0,0 0 10 15,0 0-10-15,0 0 20 0,0 0-20 0,0 0 20 16,0 0-20-16,0 0 15 0,0 0-15 0,0 0 15 15,0 0-15-15,0 0 26 0,0 0-26 0,0 0 26 16,0 0-26-16,0 0 12 0,0 0-12 0,0 0 13 0,0 0-13 16,0 0 28-16,0 0-28 0,0 0 28 0,0 0-28 15,0 0 12-15,0 0-12 0,0 0 12 0,0 0-12 0,0 0 35 16,0 0-35-16,0 0 36 0,0 0-36 0,0 0 11 16,0 0-11-16,0 0 11 15,0 0-11-15,0 0 30 0,0 0-30 0,0 0 30 0,0 0-30 0,0 0 11 16,0 0-11-16,0 0 11 0,0 0-11 0,0 0 19 15,0 0-19-15,0 0 20 0,0 0-20 0,0 0 23 16,0 0-23-16,0 0 24 0,0 0-24 16,0 0 13-16,0 0-13 0,0 0 14 0,0 0-14 0,0 0 28 15,0 0-28-15,0 0 28 0,0 0-28 0,0 0 19 16,0 0-19-16,0 0 20 0,0 0-20 0,0 0 17 0,0 0-17 16,0 0 17-16,0 0-17 0,0 0 27 15,0 0-27-15,0 0 27 0,0 0-27 0,0 0 12 0,0 0-12 16,0 0 13-16,0 0-13 0,0 0-65 0,0 0 65 0,0 0-65 15,-17 2 65-15,8 0-70 0,0 1 70 0,2-3-70 16,2 0 70-16,0 2-56 0,1-2 56 16,1 0-56-16,-1 0 56 0,1 0-44 0,-1 2 44 15,1-1-43-15,1-1 43 0,-1 2-19 0,1-2 19 0,-2 2-18 16,1-2 18-16,-1 3-20 0,1-3 20 0,-1 0-20 16,-1 0 20-16,5 0-9 15,0 0 9-15,-9 4-8 0,-3-1 8 0,12-3-10 16,0 0 10-16,-10 5-9 0,-1-1 9 0,11-4-8 0,0 0 8 0,-10 5-8 15,-1 2 8-15,11-7-4 0,0 0 4 0,-12 5-3 16,-2 3 3-16,14-8-2 0,0 0 2 0,-14 11-2 16,-1 1 2-16,15-12-5 0,0 0 5 0,-18 17-5 15,1 2 5-15,17-19-2 0,0 0 2 0,-16 23-2 16,2 7 2-16,14-30-5 0,0 0 5 0,-15 34-5 16,2 4 5-16,13-38-7 0,0 0 7 0,-8 42-7 15,2 5 7-15,6-47-8 0,0 0 8 0,-1 44-7 0,2-1 7 0,-1-43-1 16,0 0 1-16,9 38-1 0,5-6 1 0,-14-32 1 15,0 0-1-15,21 28 2 0,7-4-2 16,-28-24 6-16,0 0-6 0,31 13 6 16,9-9-6-16,-5-4 3 0,0-7-3 15,-7-3 4-15,-4-7-4 0,1-2 0 0,-1-2 0 0,-3-3 0 0,-5-2 0 0,-16 26-7 16,0 0 7-16,15-36-7 0,-1-8 7 0,-14 44-10 16,0 0 10-16,11-51-9 0,-3-9 9 15,-8 60-26-15,0 0 26 0,7-62-25 16,-1-5 25-16,-6 67-42 0,0 0 42 0,1-82-42 0,-2-11 42 0,1 93-32 15,0 0 32-15,-2-75-32 0,-2 8 32 0,4 67-4 0,0 0 4 0,-1-43-3 16,-1 18 3-16,2 2 0 16,0 8 0-16,0 5 0 15,0 6 0-15,0 3 0 0,0-5 0 0,0 6 1 0,0 0-1 0,0 0 10 0,0 0-10 0,0 0 10 16,0 0-10-16,0 0 25 0,0-3-25 0,0 3 26 16,0 0-26-16,0 0 20 0,0 0-20 0,0 0 20 15,0 0-20-15,0 0 17 0,-4-3-17 0,4 3 17 16,0-4-17-16,0 4 18 0,0-3-18 0,0 3 18 15,0 0-18-15,0 0 24 0,0 0-24 0,0 0 25 16,0 0-25-16,0 0 7 0,-1-4-7 0,1 4 7 16,-2-5-7-16,2 5 10 0,-2-5-10 0,2 5 10 15,-2-3-10-15,2 3 3 0,0 0-3 0,0 0 4 0,0 0-4 16,0 0 0-16,0 0 0 0,0 0 0 0,0 0 0 16,0 0-8-16,0 0 8 0,0 8-7 15,-1 1 7-15,1-9-17 0,0 0 17 0,0 31-16 0,0 15 16 16,0-46-4-16,0 0 4 0,1 56-4 0,1 11 4 15,-2-67-3-15,0 0 3 0,2 75-3 0,0 11 3 0,3 2-2 16,-2 6 2-16,-1-39-1 0,0-26 1 0,-2-29 0 16,0 0 0-16,7 43 0 0,2 1 0 15,-9-44 1-15,0 0-1 0,12 36 1 0,3-5-1 0,-15-31 1 16,0 0-1-16,18 24 2 0,3-9-2 0,-21-15-89 16,0 0 89-16,14 11-88 0,-2-5 88 0,-12-6-98 15,0 0 98 1,7-12-98-16,-5-13 98 0,6-11-297 0</inkml:trace>
  <inkml:trace contextRef="#ctx0" brushRef="#br0" timeOffset="117987.587">26177 12992 225 0,'0'0'0'0,"0"0"0"0,-4 0 0 0,4 0 83 16,0 0-83-16,0 0 83 0,4-3-83 0,-4 3 75 16,5-5-75-16,-5 5 75 0,4-4-75 0,-4 4 65 15,0-3-65-15,0 3 65 0,0 0-65 0,0 0 54 16,0 0-54-16,0 0 54 0,0 0-54 0,0 0 38 16,-2-3-38-16,2 3 39 0,-2-6-39 0,2 6 35 0,-3-5-35 15,3 5 35-15,-2-1-35 0,2 1 32 0,0 0-32 16,0 0 33-16,0 0-33 0,0 0 32 0,0 0-32 0,0 0 32 15,0 0-32-15,0 0 13 0,0 0-13 16,0 0 14-16,0 0-14 0,0 0 31 0,0 0-31 16,0 0 31-16,0 0-31 0,0 0 35 0,0 0-35 0,0 0 36 15,-4 0-36-15,4 0 21 0,0 0-21 16,0 0 21-16,0 0-21 0,0 0 29 0,0 0-29 0,0 0 29 16,0 0-29-16,0 0 32 0,0 0-32 15,0 0 32-15,0 0-32 0,0 0 12 0,0 0-12 0,0 0 12 16,0 0-12-16,0 0 36 0,0 0-36 0,0 0 37 15,0 0-37-15,0 0 19 0,0 0-19 0,0 0 20 16,0 0-20-16,0 0 10 0,0 0-10 0,0 0 11 16,0 0-11-16,0 0 18 0,0 0-18 0,0 0 19 15,0 0-19-15,0 0 1 0,0 0-1 0,0 0 1 0,7 1-1 16,-7-1-2-16,0 0 2 0,11 9-1 0,3 3 1 16,-14-12-5-16,0 0 5 0,24 24-5 0,9 8 5 0,-33-32-9 15,0 0 9-15,35 38-9 16,5 7 9-16,-40-45-8 0,0 0 8 15,39 39-8-15,-1 4 8 0,-38-43-8 0,0 0 8 0,35 37-8 0,0-4 8 0,-11-7 0 16,-3-6 0-16,-7-4 0 0,-2-6 0 0,0-1-1 16,-5-3 1-16,0 0 0 0,-3-3 0 15,-3 2-54-15,1-1 54 0,2-3-53 16,1 1 53-16,-5-2-78 0,0 0 78 0,-5-2-78 0,-8-3 78 0,-4-2-857 16</inkml:trace>
  <inkml:trace contextRef="#ctx0" brushRef="#br0" timeOffset="118368.209">26473 12831 919 0,'0'0'0'0,"0"0"0"16,0-5 0-16,0 5 68 0,0 0-68 0,0 0 68 15,0-3-68-15,0 3 44 0,0 0-44 0,0 0 44 16,-2-4-44-16,2 4 1 0,0 0-1 0,0 0 2 0,-3-3-2 16,3 3-5-16,0 0 5 0,0 0-4 0,-4 0 4 15,4 0 0-15,0 0 0 0,-5 0 0 0,-4 5 0 16,9-5 30-16,0 0-30 0,-19 19 30 15,-9 8-30-15,28-27 7 0,0 0-7 0,-26 36 7 0,-3 11-7 16,29-47 31-16,0 0-31 0,-28 49 31 16,-2 8-31-16,8-9-3 0,2-2 3 0,8-15-3 0,4-11 3 0,1 1-41 15,1-6 41-15,3 2-41 0,-1 1 41 0,3-1-137 16,-1-2 137-16,2-5-137 16,0-4 137-16,0-6-118 0,0 0 118 0,5-7-117 0,6-9 117 15,4-6-418-15</inkml:trace>
  <inkml:trace contextRef="#ctx0" brushRef="#br0" timeOffset="119667.91">27142 12950 91 0,'0'0'0'0,"7"1"0"0,5 4 0 15,-10-3 10-15,0-4-10 0,-2 2 10 0,3-1-10 16,-3 1 46-16,0-4-46 0,0 4 46 15,0 0-46-15,0 0 66 0,0 0-66 0,0 0 66 0,0 0-66 16,0 0 85-16,0 0-85 0,0 0 85 0,0 0-85 0,0 0 97 16,0 0-97-16,0 0 98 0,0 0-98 15,0 0 91-15,0 0-91 0,0 0 91 0,0 0-91 0,0 0 73 16,0 0-73-16,0 0 73 0,0 0-73 0,0 0 63 16,0 0-63-16,0 0 63 0,0 0-63 0,0 0 47 15,0 0-47-15,0 0 47 0,0 0-47 16,0 0 43-16,0 0-43 0,5 0 43 0,6-1-43 0,-11 1 35 15,0 0-35-15,17-4 35 0,8 1-35 0,-25 3 23 0,0 0-23 16,33-4 24-16,9 3-24 0,-6-3 52 16,-1 4-52-16,-2 0 52 0,-3-2-52 0,-2 1 27 0,-4-1-27 15,-7 0 27-15,-4 1-27 0,1-1 41 16,0 2-41-16,-2-2 41 0,0-1-41 0,0 1 15 0,2 0-15 0,0 1 15 16,0 1-15-16,-14 0 2 0,0 0-2 0,16-4 3 15,-1 1-3-15,-15 3-2 0,0 0 2 0,16-4-1 16,0 1 1-16,-16 3-105 15,0 0 105-15,10-2-105 0,-1 2 105 0,-9 0-163 16,0 0 163-16,5-3-163 0,-3 3 163 0,5-2-790 0</inkml:trace>
  <inkml:trace contextRef="#ctx0" brushRef="#br0" timeOffset="120008.997">27295 13159 863 0,'0'0'0'0,"6"-7"0"0,1-4 0 0,-7 11 90 16,0 0-90-16,5-5 90 0,-2 0-90 15,-3 5 46-15,0 0-46 0,6 0 46 0,1 4-46 0,-7-4 48 16,0 0-48-16,12 1 49 0,3 6-49 0,-15-7 37 15,0 0-37-15,21 5 38 0,7 2-38 0,-28-7 37 16,0 0-37-16,30 7 38 0,3 2-38 0,-33-9 5 16,0 0-5-16,36 3 5 0,3-1-5 0,-39-2 0 15,0 0 0-15,42-2 0 0,3-1 0 0,-45 3-110 0,0 0 110 16,45-9-110-16,0-6 110 0,-45 15-98 0,0 0 98 16,35-19-98-16,-7-5 98 0,35-19-648 15</inkml:trace>
  <inkml:trace contextRef="#ctx0" brushRef="#br0" timeOffset="126081.091">28335 12473 1121 0,'0'0'0'0,"0"0"-269"0,0 0 269 16,0-10-269-16,0-7 269 0,0 17-108 15,0 0 108-15,0-16-108 0,0 1 108 0,0 15-67 0,0 0 67 16,-1-17-67-16,-1 1 67 0,2 16-20 0,0 0 20 16,0-15-19-16,0-2 19 0,0 17 38 0,0 0-38 0,0-10 39 15,0-2-39-15,0 12 62 0,0 0-62 16,0-9 62-16,0 2-62 0,0 7 48 0,0 0-48 0,0-5 48 15,-2 0-48-15,2 5 24 0,0 0-24 0,-2-2 25 16,2-1-25-16,0 3 18 16,0 0-18-16,0 0 19 0,-1-4-19 0,1 4 26 0,0 0-26 0,0 0 26 15,0 0-26-15,0 0 37 0,0 0-37 0,0 0 37 16,0 0-37-16,0 0 37 0,0 0-37 0,0 0 37 16,0 0-37-16,0 0 45 0,0 0-45 0,0 0 45 15,0 0-45-15,0 0 35 0,0 0-35 0,0 0 36 16,0 0-36-16,0 0 15 0,0 0-15 0,0 0 16 15,0 0-16-15,0 0 13 0,0 0-13 0,0 0 14 0,0 0-14 16,0 0 4-16,0 0-4 0,0 4 4 0,0 1-4 0,0-5 7 16,0 0-7-16,1 15 7 0,1 9-7 15,2 4 7-15,-1 6-7 0,1-8 7 0,-1-4-7 16,-3-22 14-16,0 0-14 0,5 29 15 0,2 5-15 0,-7-34 22 16,0 0-22-16,7 31 23 0,0 0-23 0,-7-31 14 15,0 0-14-15,6 31 15 0,-3-5-15 0,-3-26 10 16,0 0-10-16,3 25 10 0,1-4-10 0,-4-21 26 15,0 0-26-15,2 19 26 0,-1-7-26 0,-1-12 0 16,0 0 0-16,2 12 0 0,-2-4 0 0,0-8-58 16,0 0 58-16,0 9-57 0,2-2 57 0,-2-7-119 15,0 0 119-15,0 7-119 0,0-6 119 0,0 10-551 0</inkml:trace>
  <inkml:trace contextRef="#ctx0" brushRef="#br0" timeOffset="126465.082">28085 12968 1076 0,'0'0'0'0,"14"-6"0"15,10-12 0-15,-19 15 157 0,-10 3-157 16,10-3 158-16,4-1-158 0,-6 1 93 0,1 1-93 0,-4 2 93 15,0 0-93-15,0 0 51 0,0 0-51 0,-4 2 51 0,1 1-51 16,3-3 9-16,0 0-9 0,-4 4 10 0,3-4-10 16,1 0-1-16,0 0 1 0,5 0-1 0,5-6 1 15,-10 6 0-15,0 0 0 0,19-5 0 0,9 0 0 0,-28 5 3 16,0 0-3-16,33-7 4 0,6-1-4 16,-6 1 3-16,-4 2-3 0,-2 1 3 0,-5 1-3 0,-4-2 12 15,-6 0-12-15,0 3 12 0,-3 0-12 0,0 0 0 16,-3 2 0-16,1 0 0 15,2-1 0-15,-2 1-26 0,0 0 26 0,0 0-26 0,0-4 26 16,0 4-83-16,0 4 83 0,0-4-82 0,-2 0 82 0,-5 0-166 16,0 0 166-16,7 1-166 0,0 1 166 0,-7-2-134 0,0 0 134 15,5-3-133-15,1-4 133 0,4-3-595 16</inkml:trace>
  <inkml:trace contextRef="#ctx0" brushRef="#br0" timeOffset="127069.044">28287 13075 1043 0,'0'0'0'0,"3"-6"0"0,4-4 0 0,-7 10 86 0,0 0-86 0,5-3 86 16,1-4-86-16,-6 7 13 0,0 0-13 0,12-5 13 15,7 1-13-15,-19 4-1 0,0 0 1 0,21-5 0 0,5 0 0 16,-26 5-40-16,0 0 40 0,23-2-40 16,1-3 40-16,-24 5-18 0,0 0 18 0,21-2-18 0,-2 2 18 0,-19 0-1 15,0 0 1-15,18 2 0 0,-5 3 0 0,-13-5-1 16,0 0 1-16,13 2 0 0,-3 3 0 16,-10-5 0-16,0 0 0 0,9 5 0 0,-4 0 0 0,-5-5 0 15,0 0 0-15,4 7 0 0,-1 0 0 0,-3-7 0 16,0 0 0-16,0 14 0 0,-2 3 0 0,2-17 0 15,0 0 0-15,-7 22 1 0,-3 4-1 16,-2-2 1 0,-1 0-1-16,6-9 1 0,4-9-1 0,0 0 1 0,1-4-1 0,-9 12 1 0,-3 3-1 0,0 2 3 0,-1 0-3 15,4-7 3-15,3-7-3 0,1 2 5 16,0-4-5-16,3-1 6 0,4-2-6 0,0 0 7 0,0 0-7 16,0 0 8-16,0 0-8 0,0 0 23 0,0 0-23 15,0 0 24-15,0 0-24 16,0 0 20-16,0 0-20 0,0 0 20 0,0 0-20 0,0 0 16 0,0 0-16 0,0 0 17 15,0 0-17-15,0 0 18 0,0 0-18 0,0 0 18 16,0 0-18-16,0 0 15 0,0 0-15 0,0 0 15 16,-2 3-15-16,2-3 16 0,-1 4-16 0,1-4 17 15,3 3-17-15,1-1 15 0,1-1-15 0,2 1 16 16,2 0-16-16,-1 0 1 0,3 1-1 0,-3-3 2 16,1 2-2-16,0-1 4 15,-2-1-4-15,2 2 5 0,1 0-5 0,0 0 0 0,3 1 0 0,-1-3 1 16,0 2-1-16,-12-2-7 0,0 0 7 0,17 1-7 15,3-1 7-15,-20 0-52 0,0 0 52 0,19-3-51 16,2-2 51-16,-21 5-95 0,0 0 95 0,21-16-95 16,1-6 95-16,22-14-753 15</inkml:trace>
  <inkml:trace contextRef="#ctx0" brushRef="#br0" timeOffset="127579.793">29471 12506 1020 0,'0'0'0'0,"-10"2"0"0,-8-1 0 0,13-1 101 0,7-1-101 0,-2 1 101 0,0-6-101 0,0 5 33 0,0-6-33 15,0 3 34-15,0 3-34 0,-2-3-2 0,0 1 2 16,2 3-1-16,-1-4 1 16,1 4-40-16,-5-3 40 0,-1 1-40 0,-2 2 40 0,-3 0-17 15,-1 0 17-15,1 0-16 0,1-3 16 0,-2 3 0 0,0-2 0 0,-1 2 0 16,3 0 0-16,10 0 11 0,0 0-11 0,-23 5 11 16,-5 0-11-16,28-5 11 0,0 0-11 0,-24 7 11 15,1 0-11-15,23-7 18 0,0 0-18 0,-22 17 18 16,1 7-18-16,21-24 3 0,0 0-3 0,-12 28 4 15,5 4-4-15,7-32 0 0,0 0 0 0,1 33 0 16,10 1 0-16,-11-34-3 16,0 0 3-16,16 33-3 0,4-1 3 0,1-8-7 15,0-2 7-15,-5-4-7 0,-6-6 7 0,3-1-8 0,1 0 8 0,-7-3-8 0,-6-6 8 16,6 3-4-16,2 2 4 0,-6-2-3 0,-3-1 3 0,2 1-2 16,2 0 2-16,-3-2-2 0,-1 1 2 0,0-1 0 15,-1 6 0 1,-1-4 1-16,2-2-1 0,-2 4 1 0,2 0-1 0,-3 2 2 15,-3-1-2-15,6-8 1 0,0 0-1 0,-15 21 2 0,-8 8-2 0,23-29 1 16,0 0-1-16,-23 26 1 0,1-1-1 16,22-25-5-16,0 0 5 0,-21 21-4 0,4-4 4 0,17-17-101 15,0 0 101-15,-20 7-100 0,3-7 100 0,-20 7-674 0</inkml:trace>
  <inkml:trace contextRef="#ctx0" brushRef="#br0" timeOffset="128168.249">29374 12917 1255 0,'0'0'0'0,"-2"-7"0"15,0-5 0-15,9 9 109 0,5 1-109 0,2-3 110 16,2 0-110-16,-16 5 46 0,0 0-46 0,28-16 47 15,9-3-47-15,-37 19-2 0,0 0 2 0,40-20-1 16,5-4 1-16,-45 24-29 0,0 0 29 0,40-24-29 0,0 3 29 16,-40 21 8-16,0 0-8 0,31-18 8 15,-4 2-8-15,-27 16 37 0,0 0-37 0,20-12 38 0,-2 2-38 16,-18 10 48-16,0 0-48 0,14-9 49 0,-6 2-49 16,-8 7 36-16,0 0-36 0,7-6 37 0,-1-3-37 0,-6 9 18 15,0 0-18-15,3-5 18 16,-1 0-18-16,-2 5 12 0,0 0-12 0,0-4 13 0,-2 1-13 0,2 3 9 15,0 0-9-15,-2-4 10 0,1 3-10 0,1 1 3 16,0 0-3-16,-2-4 4 0,0-1-4 0,2 5 2 16,0 0-2-16,-2-5 2 0,-1 0-2 0,3 5 1 15,0 0-1-15,-5-5 2 0,-2-2-2 0,7 7 1 16,0 0-1-16,-12-7 1 0,-6-2-1 0,18 9-27 16,0 0 27-16,-16-6-27 0,1 1 27 0,15 5-22 0,0 0 22 0,-16-7-22 15,0 3 22-15,16 4-35 0,0 0 35 0,-15-1-35 16,-1-3 35-1,16 4-22-15,0 0 22 0,-16-2-22 16,2 2 22-16,14 0-35 0,0 0 35 0,-12 0-35 0,4 2 35 0,8-2-30 0,0 0 30 0,-14 9-30 16,0 3 30-16,14-12-39 0,0 0 39 0,-14 25-38 15,-2 11 38-15,4 0-33 16,1 2 33-16,4-11-33 16,2-6 33-16,5-21-23 0,0 0 23 0,-2 32-22 0,2 8 22 0,0-40-6 0,0 0 6 15,4 34-5-15,5 2 5 0,-9-36-5 0,0 0 5 0,19 24-4 16,7-3 4-16,5-9-54 0,8-7 54 0,-1-7-53 15,4-8 53-15,-42 10-155 0,0 0 155 16,50-29-155-16,6-14 155 0,50-29-574 0</inkml:trace>
  <inkml:trace contextRef="#ctx0" brushRef="#br0" timeOffset="128579.834">30349 12521 807 0,'0'0'0'0,"-10"4"0"0,-9-3 0 16,13-1 100-16,12 0-100 0,-6 0 101 0,3 0-101 0,1 0 73 15,1-1-73-15,-2 1 74 0,-1 0-74 0,-2 0 15 16,0 0-15-16,0 0 15 0,0 0-15 16,-3-4 2-16,-3 3-2 0,1-1 2 0,2-2-2 0,-4-1 16 15,0 0-16-15,2 2 17 0,1 3-17 0,-1-4 13 0,-2 3-13 16,0-1 13-16,0 2-13 0,-4-2 9 0,-1 0-9 0,5 1 10 15,4 1-10-15,3 0 10 0,0 0-10 16,-14 1 10-16,-4 5-10 0,18-6 8 0,0 0-8 0,-17 6 8 16,-2 5-8-16,19-11 23 0,0 0-23 0,-19 24 24 15,-2 12-24-15,21-36 30 0,0 0-30 0,-18 39 30 16,4 7-30 0,14-46 6-16,0 0-6 0,-8 47 7 0,3 1-7 15,5-48 36-15,0 0-36 0,-2 41 36 0,5-4-36 0,-3-37 27 0,0 0-27 0,12 33 27 16,8-6-27-16,1-6 39 0,3-9-39 0,-1-5 39 15,1-6-39-15,-1-4-17 0,-2-4 17 0,-2-5-16 16,0-3 16-16,-19 15-103 0,0 0 103 0,24-28-103 16,4-8 103-16,-28 36-74 0,0 0 74 0,21-39-74 0,-2-9 74 15,21-38-852-15</inkml:trace>
  <inkml:trace contextRef="#ctx0" brushRef="#br0" timeOffset="129061.06">30358 12064 1121 0,'0'0'0'0,"4"0"0"0,1 0 0 15,-2 0 100-15,-1 0-100 0,-2 0 101 0,2-5-101 0,-2 5 0 0,0 0 0 16,1-4 1-16,3 1-1 0,-4 3-20 0,0 0 20 0,9-4-19 16,3-2 19-16,-12 6-49 0,0 0 49 0,17-6-49 15,8 0 49-15,-25 6-9 0,0 0 9 16,22-6-9-16,1 3 9 0,-23 3 2 0,0 0-2 0,19-3 2 16,-3 1-2-16,-16 2 6 0,0 0-6 0,12-2 7 15,-2 0-7-15,-10 2 10 0,0 0-10 0,7 0 10 16,-1 2-10-16,-6-2 4 0,0 0-4 0,3 2 4 15,-1 1-4-15,-2-3 0 0,0 0 0 0,-9 17 1 16,-7 11-1-16,16-28 1 0,0 0-1 0,-17 31 2 16,-2 6-2-16,19-37-1 0,0 0 1 0,-16 35 0 15,1-3 0-15,15-32-5 0,0 0 5 0,-13 31-4 16,3 0 4-16,10-31 0 0,0 0 0 0,-7 24 0 16,2-4 0-16,5-20 2 0,0 0-2 0,0 18 2 15,3-5-2-15,-3-13 12 0,0 0-12 0,11 9 12 0,4-4-12 0,-15-5 9 16,0 0-9-16,19 0 9 0,4-7-9 0,-23 7-84 15,0 0 84-15,23-12-84 0,3-3 84 0,-26 15-153 16,0 0 153-16,19-24-153 16,-3-2 153-16,19-22-486 0</inkml:trace>
  <inkml:trace contextRef="#ctx0" brushRef="#br0" timeOffset="129541.838">30867 11959 695 0,'0'0'0'0,"0"0"0"16,7 4 0-16,-7-4 88 0,0 0-88 0,0 0 89 15,3 0-89-15,-3 0 60 0,0 0-60 0,0 0 60 16,0 0-60-16,0 0 23 0,0 0-23 0,0 0 24 0,0 0-24 16,0 0 10-16,0 0-10 0,0 0 11 0,0 0-11 15,0 0 15-15,0 0-15 0,0 0 16 0,2 3-16 0,-2-3 24 16,0 0-24-16,3 16 25 0,1 6-25 15,-4-22 21-15,0 0-21 0,3 46 21 0,3 19-21 0,-6-65 9 16,0 0-9-16,5 74 10 0,0 13-10 0,-5-87 18 16,0 0-18-16,12 106 18 0,6 13-18 15,-18-119 22-15,0 0-22 0,19 96 23 0,4-7-23 0,-23-89 8 16,0 0-8-16,17 61 8 0,0-16-8 0,-17-45 26 16,0 0-26-16,11 29 26 0,-4-17-26 0,-7-12-2 0,0 0 2 15,5 10-2 1,-2-6 2-16,-3-4-119 0,0 0 119 0,-3-2-119 0,-4-7 119 15,7 9-137-15,0 0 137 0,-24-20-137 0,-11-14 137 0,-24-21-532 0</inkml:trace>
  <inkml:trace contextRef="#ctx0" brushRef="#br0" timeOffset="129754.285">30616 12487 628 0,'0'0'0'0,"12"10"0"15,7 6 0-15,-12-11 120 0,-7-7-120 16,0 2 121-16,0 0-121 0,0 0 97 0,4-3-97 0,-1-1 97 15,1 3-97-15,4 1 111 0,3 1-111 0,3 3 111 16,1-4-111-16,5 0 77 0,2-4-77 0,1 3 77 16,1-3-77-16,-24 4 46 0,0 0-46 0,28-3 47 15,4-6-47-15,-32 9 9 0,0 0-9 0,31-7 10 16,4-3-10-16,-35 10-47 0,0 0 47 0,33-9-47 0,2-1 47 16,-35 10-169-16,0 0 169 0,28-17-168 0,-6-4 168 15,29-15-738-15</inkml:trace>
  <inkml:trace contextRef="#ctx0" brushRef="#br0" timeOffset="129979.681">31476 12547 1367 0,'0'0'0'0,"-6"-7"0"0,-5-8 0 0,11 15 21 0,0 0-21 16,0 0 21-16,0 0-21 0,0 0-134 0,0 0 134 0,0 0-868 15,0 0 868-15</inkml:trace>
  <inkml:trace contextRef="#ctx0" brushRef="#br0" timeOffset="131206.524">32591 12302 1054 0,'0'0'0'0,"0"0"115"0,0 0-115 0,0 0 116 0,0 0-116 16,0 0 8-16,0 0-8 0,0 0 8 0,-20-17-8 0,20 17 0 15,0 0 0-15,-13-9 0 0,1-3 0 0,12 12-8 16,0 0 8-16,-12-12-7 0,-2 0 7 0,14 12-9 16,0 0 9-16,-14-12-9 0,-2 2 9 0,16 10-3 15,0 0 3-15,-19-9-3 0,-3-3 3 0,22 12 0 16,0 0 0-16,-25-8 0 0,-1 1 0 0,26 7-1 15,0 0 1-15,-30-3-1 0,-3 3 1 0,33 0 0 0,0 0 0 16,-33 8 0 0,0 6 0-16,33-14 4 0,0 0-4 0,-35 29 5 0,-1 12-5 15,36-41 22-15,0 0-22 0,-32 50 23 0,4 11-23 0,28-61 22 16,0 0-22-16,-19 54 23 0,5 2-23 0,14-56 24 0,0 0-24 0,-8 48 25 16,4-7-25-16,4-41 8 15,0 0-8-15,5 34 9 0,9-3-9 0,-14-31 18 16,0 0-18-16,25 12 18 0,8-10-18 0,-33-2 3 0,0 0-3 0,36-10 4 15,5-14-4-15,-41 24 12 0,0 0-12 0,34-31 13 16,1-10-13-16,-35 41 39 0,0 0-39 0,30-46 39 16,-6-9-39-16,-24 55-1 15,0 0 1-15,25-77 0 0,-5-18 0 0,-20 95-10 0,0 0 10 0,13-84-9 16,-10 2 9-16,-3 82-34 0,0 0 34 0,2-79-33 16,-4 2 33-16,2 77 2 0,0 0-2 0,-3-65 2 15,-3 10-2-15,6 55 39 16,0 0-39-16,-3-42 40 0,1 14-40 0,2 28 47 15,0 0-47-15,0-24 47 0,2 0-47 0,-2 24 37 0,0 0-37 0,0-15 37 0,2 3-37 16,-2 12 35-16,0 0-35 0,0-9 35 0,1 6-35 0,-1 3 15 16,0 0-15-16,0-4 15 0,0 1-15 0,0 3 0 15,0 0 0-15,0 0 1 0,2-3-1 16,-2 3-28-16,0 0 28 0,2 6-28 16,1 5 28-16,-3-11-50 0,0 0 50 0,4 36-49 0,-1 18 49 0,-3-54-37 15,0 0 37-15,6 72-36 0,-1 14 36 16,-5-86-35-16,0 0 35 15,7 115-35-15,0 27 35 0,-7-142-24 0,0 0 24 0,14 118-23 0,3-5 23 0,-17-113-5 0,0 0 5 16,21 88-5-16,3-21 5 16,-24-67 1-16,0 0-1 0,30 44 1 0,7-20-1 0,-37-24-3 0,0 0 3 15,40 3-3-15,5-21 3 0,-45 18-42 16,0 0 42-16,45-33-42 0,1-18 42 0,-46 51-59 0,0 0 59 0,40-62-58 16,-6-12 58-16,-34 74-101 0,0 0 101 0,28-84-101 15,-7-8 101-15,-21 92-67 0,0 0 67 0,16-98-67 16,-6-1 67-16,-10 99-52 0,0 0 52 0,7-87-52 15,-3 6 52-15,-4 81 3 0,0 0-3 16,2-60 4-16,-2 15-4 0,0 45 79 0,0 0-79 0,-2-27 79 16,0 15-79-16,2 12 107 0,0 0-107 0,-2-8 107 15,1 6-107-15,1 2 99 0,0 0-99 0,0 0 99 16,0 0-99-16,0 0 77 0,0 0-77 0,0 0 77 16,0 0-77-16,0 0 54 0,0 0-54 0,0 0 54 15,0 0-54-15,0 0 34 0,0 0-34 0,0 0 34 16,0 0-34-16,0 0 0 0,0 0 0 0,0 12 0 15,1 8 0-15,-1-20-8 0,0 0 8 16,4 38-7-16,-1 15 7 0,-3-53-26 0,0 0 26 0,2 65-25 0,0 14 25 16,-2-79-14-16,0 0 14 0,2 96-13 0,1 17 13 15,-3-113-11-15,0 0 11 0,7 91-11 0,3-5 11 0,-10-86 0 16,0 0 0-16,11 65 0 0,1-16 0 16,-12-49-9-16,0 0 9 0,9 29-9 15,0-15 9-15,-9-14-55 0,0 0 55 0,5 12-55 0,-2-10 55 0,-3-2-112 16,0 0 112-16,2-7-112 0,-4-8 112 0,2 15-158 15,0 0 158-15,-7-24-158 0,-3-11 158 0,10 35-169 0,0 0 169 16,-18-39-168-16,-6-7 168 16,24 46-125-16,0 0 125 0,-26-45-125 0,-2 2 125 15,28 43-54-15,0 0 54 0,-24-37-53 0,-1 4 53 0,25 33 26 0,0 0-26 0,-19-24 26 16,5 5-26-16,14 19 113 16,0 0-113-16,-12-13 113 0,3 6-113 0,9 7 141 0,0 0-141 15,2-5 142-15,8 5-142 0,-10 0 188 16,0 0-188-16,27 5 188 0,13-2-188 0,-40-3 150 15,0 0-150-15,48 4 150 0,12-3-150 0,-60-1 60 0,0 0-60 16,61-1 61-16,3-6-61 0,-64 7-63 0,0 0 63 0,59-7-63 16,-1-2 63-16,-58 9-89 0,0 0 89 0,632-80-89 15,-1264 160 89-15</inkml:trace>
  <inkml:trace contextRef="#ctx0" brushRef="#br0" timeOffset="137758.756">25297 14301 102 0,'0'0'0'0,"7"-2"0"15,5 2 0-15,8-5-17 0</inkml:trace>
  <inkml:trace contextRef="#ctx0" brushRef="#br0" timeOffset="138091.577">25278 14294 91 0,'0'0'0'0,"4"-1"0"0,3-1 0 16,-4 0 68-16,-1 1-68 0,-2 1 68 15,0 0-68-15,0 0 66 0,0 0-66 0,0 0 66 0,0 0-66 0,0 0 82 16,0 0-82-16,0 0 82 0,0 0-82 0,0 0 59 16,0 0-59-16,0 0 59 0,0 0-59 0,0 0 47 15,0 0-47-15,0 0 48 0,-4 0-48 0,4 0 60 16,0 0-60-16,0 0 60 0,0 0-60 0,0 0 72 15,0 0-72-15,0 0 72 0,0 0-72 0,0 0 65 16,0 0-65-16,0 0 66 0,0 0-66 0,0 0 43 0,0 0-43 16,0 0 43-16,0 0-43 0,0 0 3 15,0 0-3-15,0 0 3 0,0 0-3 0,0 0 1 0,0 0-1 16,7 6 2-16,5 5-2 0,-12-11 0 16,0 0 0-16,23 22 1 0,8 9-1 0,-31-31-1 15,0 0 1-15,32 32 0 0,4 6 0 0,-36-38-1 16,0 0 1-16,33 38 0 0,1-1 0 15,-34-37 0-15,0 0 0 0,27 33 0 0,0-2 0 0,-27-31 0 0,0 0 0 0,22 24 0 16,-4-4 0-16,-1-4 0 0,-1-6 0 16,-8-3 1-16,-4-4-1 0,-4-3-53 0,0 0 53 0,3 2-53 15,-1-2 53-15,-2 0-147 16,0 0 147-16,-5-14-146 0,-7-11 146 0,-6-15-524 0</inkml:trace>
  <inkml:trace contextRef="#ctx0" brushRef="#br0" timeOffset="138496.499">25604 14116 751 0,'0'0'0'0,"-7"2"0"0,-4 0 0 15,11-2 66-15,0 0-66 0,0 0 67 0,0-4-67 0,0 4 28 16,0 0-28-16,0 0 28 0,2-2-28 0,-2 2 8 16,0 0-8-16,0 0 8 0,0 0-8 0,0 0 0 0,0 0 0 15,0 0 0-15,-3 4 0 0,3-4 4 0,0 0-4 16,-11 15 5-16,-6 9-5 0,17-24 32 0,0 0-32 0,-21 31 33 16,-5 9-33-16,26-40 34 0,0 0-34 0,-26 44 35 15,-1 6-35-15,27-50 15 0,0 0-15 0,-26 49 15 31,-2 1-15-31,6-5 21 0,1-6-21 0,7-15 21 0,9-10-21 16,-4-2 33-16,6-4-33 0,-3 3 34 0,3-1-34 0,-2 2 10 0,1 0-10 0,1-5 11 16,1-2-11-16,0-2 0 0,2 1 0 0,0-4 0 15,0 0 0-15,0 0-126 0,0 0 126 16,4-7-126-16,3-7 126 0,-7 14-101 0,0 0 101 16,14-24-101-16,6-10 101 0,15-24-519 0</inkml:trace>
  <inkml:trace contextRef="#ctx0" brushRef="#br0" timeOffset="138921.365">25884 14282 315 0,'0'0'0'0,"-5"-5"0"0,-4-5 0 0,9 10 2 16,0 0-2-16,-3-3 2 0,3 3-2 0,0 0-1 15,0 0 1-15,0 0 0 0,0 3 0 0,0-3 38 16,0 0-38-16,0 0 38 0,0 5-38 0,0-5 71 0,0 0-71 16,0 4 71-16,0-3-71 0,0-1 102 15,0 4-102-15,0-4 103 0,0 0-103 0,0 0 103 0,0 0-103 16,0 0 103-16,0 0-103 0,0 0 77 0,0 0-77 15,0 0 78-15,3 1-78 0,-3-1 65 0,0 0-65 16,6-1 65-16,1-1-65 0,-7 2 53 0,0 0-53 0,10-2 54 16,6 1-54-16,-16 1 38 0,0 0-38 0,21-2 39 15,6 2-39-15,-27 0 46 0,0 0-46 0,32-2 46 32,4 0-46-32,-4 1 18 0,-4-1-18 0,-4 0 18 0,-3 1-18 0,-4-1 13 0,-1 0-13 0,-4-1 13 15,-3-1-13-15,-2 3-49 0,0-1 49 0,-4 2-49 16,1 0 49-16,-4 0-129 15,3 2 129-15,-3-2-129 0,0 0 129 0,0 0-185 0,0 0 185 16,-7 1-185-16,-3 3 185 0,-8 1-527 0</inkml:trace>
  <inkml:trace contextRef="#ctx0" brushRef="#br0" timeOffset="139186.651">25832 14461 953 0,'0'0'0'0,"10"-11"0"0,6-6 0 0,-16 17 121 15,0 0-121-15,9-7 122 0,-4 4-122 0,-5 3 57 16,0 0-57-16,9 3 58 0,0 6-58 0,-9-9 32 0,0 0-32 16,20 5 33-16,8 0-33 0,-28-5 0 0,0 0 0 0,28 4 0 15,4-3 0-15,-32-1-4 0,0 0 4 16,29 4-4-16,-1-3 4 0,-28-1-22 0,0 0 22 15,28 4-22-15,-2-2 22 0,-26-2-122 0,0 0 122 16,21 1-122-16,-2 1 122 0,-19-2-156 0,0 0 156 0,19-3-156 16,0-6 156-16,20-3-477 0</inkml:trace>
  <inkml:trace contextRef="#ctx0" brushRef="#br0" timeOffset="139609.522">26473 14335 830 0,'0'0'0'0,"-3"-5"0"0,-3-2 0 0,6 7 108 16,0 0-108-16,-1-3 109 0,1 1-109 0,0 2 42 15,0 0-42-15,0 0 43 0,3 0-43 0,-3 0 15 16,0 0-15-16,0 0 15 0,5 2-15 0,-5-2 8 16,0 0-8-16,4 2 9 0,1-2-9 0,-5 0 53 15,0 0-53-15,7 1 53 0,2-1-53 0,1 0 55 16,2 0-55-16,-1 0 56 0,-4-1-56 0,2 1 61 16,1-2-61-16,-1 2 62 0,-1-2-62 0,1 1 47 15,0-3-47-15,0 2 48 0,1-1-48 0,2 1 22 16,0-1-22-16,1 1 22 0,-3 0-22 0,1 2 20 0,1 0-20 15,-2-3 20-15,1 1-20 0,-1-1-4 0,2 0 4 0,-1 3-3 16,-4-4 3 0,-7 4-49-16,0 0 49 0,10 0-49 0,4 0 49 0,-14 0-106 0,0 0 106 15,12 0-106-15,0 0 106 0,-12 0-117 0,0 0 117 0,9-3-117 16,0-4 117-16,8-3-771 0</inkml:trace>
  <inkml:trace contextRef="#ctx0" brushRef="#br0" timeOffset="140034.484">27004 14077 897 0,'0'0'0'0,"-8"0"0"16,-4 0 0-16,12 0 87 0,0 0-87 0,0 0 88 0,5 0-88 0,-5 0 41 15,0 0-41-15,3 0 42 0,3 0-42 16,-6 0 2-16,0 0-2 0,3 0 3 0,-1 0-3 0,-2 0 1 16,0 0-1-16,0 0 1 0,3 0-1 0,-3 0 19 15,0 0-19-15,0 0 20 0,0 0-20 0,0 0 43 16,0 0-43-16,0 0 44 0,0 0-44 0,0 0 39 0,0 0-39 16,0 0 39-16,0 0-39 0,0 0 17 0,0 0-17 15,0 0 17-15,0 0-17 0,0 0 13 0,0 0-13 16,0 0 14-16,0 0-14 0,0 0 17 0,0 0-17 0,0 0 17 15,0 0-17-15,0 0 1 0,0 0-1 0,0 0 1 16,0 0-1-16,0 3 0 0,0 4 0 16,0 3 1-16,0 7-1 0,0 2 0 0,0 7 0 0,0-9 0 15,-2-3 0-15,1 1-1 0,1 2 1 16,0 9 0-16,1 5 0 0,-1-31-1 0,0 0 1 0,2 27 0 16,2-1 0-16,-4-26-37 0,0 0 37 15,1 22-37-15,3-3 37 0,-4-19-142 0,0 0 142 0,3 16-141 16,1-3 141-16,-4-13-129 0,0 0 129 0,3 4-128 15,-1-15 128-15,3 5-544 0</inkml:trace>
  <inkml:trace contextRef="#ctx0" brushRef="#br0" timeOffset="140514.812">27430 14222 830 0,'0'0'0'0,"-9"0"0"0,-5-1 0 0,14 1 86 0,0 0-86 15,0 0 86-15,5-4-86 0,-5 4 66 16,0 0-66-16,4 0 66 0,1 0-66 0,-5 0 46 15,0 0-46-15,3 0 47 0,-1 4-47 0,-2-4 45 0,0 0-45 0,0 0 45 16,4 0-45-16,-4 0 51 0,0 0-51 0,0 0 51 16,0 0-51-16,0 0 60 0,0 0-60 0,0 0 60 15,0 0-60-15,0 0 40 0,0 0-40 16,0 0 40-16,0 0-40 0,0 0 53 0,0 0-53 0,3 0 54 16,4 0-54-16,2 0 31 0,1-4-31 0,-1 4 31 15,0-1-31-15,3 1 15 0,2-2-15 0,-4 0 16 16,1 0-16-1,-1 1 31-15,2 1-31 16,2 0 31-16,0 0-31 0,2 0-14 0,3 0 14 0,-5 1-13 0,0 1 13 0,-14-2-39 0,0 0 39 0,16 2-38 16,3-2 38-16,-19 0-13 0,0 0 13 0,15 2-12 15,1-2 12-15,-16 0-44 0,0 0 44 0,11 0-44 16,-3 0 44-16,-8 0-66 0,0 0 66 0,7 0-65 16,-3 0 65-16,-4 0-163 0,0 0 163 0,0 0-162 0,3 0 162 15,-3 0-181-15,0 0 181 0,-3-9-181 16,-4-5 181-16,-7-11-530 0</inkml:trace>
  <inkml:trace contextRef="#ctx0" brushRef="#br0" timeOffset="140933.692">27602 14084 852 0,'0'0'0'0,"5"0"0"0,4 0 0 0,-9 0 133 16,0 0-133-16,3 0 134 0,1 0-134 0,-4 0 77 0,0 0-77 15,0 0 77-15,0-4-77 0,0 4 59 0,0 0-59 16,0 0 60-16,-2-3-60 0,2 3 7 0,0 0-7 0,0 0 8 16,0 0-8-16,0 0 11 0,0 0-11 0,0 0 11 15,0 0-11-15,0 0 4 0,0 0-4 0,0 0 4 16,4 0-4-16,-4 0 0 0,0 0 0 0,8 0 1 16,5 1-1-16,-13-1-3 0,0 0 3 0,19 4-2 15,5 1 2-15,-24-5-14 0,0 0 14 0,31 2-13 16,6 3 13-16,-6 0-10 0,1-2 10 0,-6 1-9 15,-5-1 9-15,-21-3-26 0,0 0 26 0,24 5-25 16,-5 1 25-16,1-1-2 0,-3 0 2 16,-7-2-2-16,-4 1 2 0,-1 1-21 0,0-3 21 15,0 3-21-15,1 0 21 0,-1 0-1 0,-2 2 1 0,1-2 0 16,-1 0 0-16,1 2-4 0,-3 0 4 0,1-2-3 0,-2-3 3 16,0 3-1-16,0 0 1 0,0 0 0 15,-2 4 0-15,1-2 3 0,1 5-3 0,-2-6 3 16,0 0-3-16,2-6 0 0,0 0 0 0,-10 15 1 0,-6 6-1 0,16-21-80 15,0 0 80-15,-16 17-80 0,-3 0 80 0,19-17-80 16,0 0 80-16,-29 10-79 16,-8-3 79-16,-29 7-647 0</inkml:trace>
  <inkml:trace contextRef="#ctx0" brushRef="#br0" timeOffset="146876.998">28545 13700 572 0,'0'0'0'0,"1"7"0"15,1 5 0-15,-2-12 75 0,0 0-75 0,0 0 76 0,0 0-76 16,0 0 62-16,0 0-62 0,0 0 62 16,0-5-62-16,0 5 42 0,0 0-42 0,0-4 43 15,0 1-43-15,0 3 42 0,0 0-42 0,0-2 42 16,-2-1-42-16,2 3 45 0,0-4-45 0,0 4 45 0,0 0-45 0,0 0 46 15,0 0-46-15,0 0 47 0,0 0-47 0,0 0 42 16,0 0-42-16,0 0 43 0,0 0-43 0,0 0 28 16,0 0-28-16,0 0 28 0,0 0-28 0,0 0-61 15,0 0 61-15,0 0-60 0,0 0 60 0,0 0-62 16,0 0 62-16,0 0-61 0,0 4 61 0,0-1-60 16,-1 0 60-16,-1 6-59 0,2 1 59 0,-2 7-49 0,0 6 49 15,1 2-48-15,-1 3 48 16,2-28-32-16,0 0 32 0,-2 44-32 0,0 15 32 15,-1-3-4-15,-1 4 4 0,4-3-3 0,4 1 3 0,-4-58-1 0,0 0 1 16,2 58-1-16,1 4 1 0,-3-62-1 0,0 0 1 16,5 58-1-16,4-3 1 15,-9-55 2-15,0 0-2 0,7 44 2 0,2-9-2 0,-9-35 0 0,0 0 0 0,8 27 1 16,3-6-1-16,-11-21-36 0,0 0 36 0,9 13-36 16,-2-4 36-16,-7-9-109 0,0 0 109 15,3-7-109-15,-1-10 109 16,3-7-303-16</inkml:trace>
  <inkml:trace contextRef="#ctx0" brushRef="#br0" timeOffset="147573.966">28268 14228 460 0,'0'0'0'15,"8"8"0"-15,8 6 0 0,-16-14 63 0,0 0-63 0,12 0 64 0,0-9-64 16,4 1 54-16,3-8-54 0,0 6 54 15,4 0-54-15,-2-2 15 0,0 0-15 0,1 1 15 0,3 3-15 0,-25 8 4 16,0 0-4-16,29-12 4 0,5-2-4 16,-34 14 31-16,0 0-31 0,34-10 31 0,5 0-31 0,-39 10 33 15,0 0-33-15,36-11 34 0,1 3-34 0,-37 8 42 16,0 0-42-16,35-7 43 0,-2 0-43 0,-33 7 46 16,0 0-46-16,29-5 47 15,-2 2-47-15,-27 3 30 0,0 0-30 0,20-2 30 16,-2 0-30-16,-18 2 4 0,0 0-4 0,14-2 4 0,-5 2-4 0,-9 0 17 0,0 0-17 15,6 0 17-15,-2 0-17 0,-4 0 22 0,0 0-22 16,0 0 23-16,3 0-23 0,-3 0 13 0,0 0-13 16,0 0 14-16,0 0-14 0,0 0 18 15,0 0-18-15,0 0 19 0,0 0-19 0,0 0 3 0,0 0-3 0,0 0 4 16,0 0-4-16,0 0 3 0,0 0-3 16,0 0 3-16,-3 4-3 0,3-4 2 0,0 0-2 0,-5 7 2 15,-4 1-2 1,9-8-1-16,0 0 1 0,-12 16-1 15,-2 4 1-15,14-20-2 0,0 0 2 0,-18 28-1 0,-1 6 1 0,19-34-5 0,0 0 5 0,-15 31-5 16,1 1 5-16,14-32-7 0,0 0 7 0,-11 29-7 16,4-3 7-16,7-26-3 0,0 0 3 0,-3 22-3 15,3-1 3-15,0-21-20 0,0 0 20 0,9 8-19 16,6-6 19-16,-1-4-7 0,4-4 7 0,-3-3-7 16,1-3 7-16,-2 0-5 0,-2-2 5 0,-3 2-4 0,-4-1 4 15,-2-3 1-15,1-1-1 0,-1 5 2 16,1 2-2-16,-1-2 37 0,-1 0-37 15,0 0 37-15,0 2-37 0,-2 10 20 0,0 0-20 0,0-11 20 0,0 1-20 0,0 10 2 16,0 0-2-16,0-5 2 0,0-4-2 0,0 9 13 16,0 0-13-16,0-3 14 0,0-1-14 0,0 4 3 15,0 0-3-15,0 0 3 0,0-3-3 0,0 3 2 16,0 0-2-16,0 3 2 0,1 3-2 16,1 4 1-16,0 4-1 0,0 1 2 0,1 2-2 0,-3-17-1 15,0 0 1-15,5 29-1 0,2 9 1 0,-7-38-2 16,0 0 2-16,7 34-1 0,2 0 1 15,-9-34-46-15,0 0 46 0,7 30-46 0,2-5 46 16,-9-25-127-16,0 0 127 0,12 12-127 0,3-10 127 0,-15-2-93 16,0 0 93-16,18-14-92 0,1-17 92 0,18-13-514 0</inkml:trace>
  <inkml:trace contextRef="#ctx0" brushRef="#br0" timeOffset="148027.754">29079 14036 908 0,'0'0'0'0,"0"0"0"16,0 5 0-16,0-5 94 0,0 0-94 0,2 10 95 15,2 6-95-15,-4-16 77 0,0 0-77 0,5 27 77 16,2 9-77-16,-7-36 9 0,0 0-9 0,5 36 10 16,-2 3-10-16,-3-39 1 0,0 0-1 0,4 35 2 0,-1-5-2 15,-3-30-2-15,0 0 2 0,2 26-1 0,0-7 1 16,-2-19-3-16,0 0 3 0,0 17-2 15,0-5 2-15,0-12 20 0,0 0-20 0,0 10 20 0,2-5-20 0,-2-5-1 16,0 0 1-16,1 4-1 0,3-6 1 16,-4 2-42-16,0 0 42 0,7-15-41 0,5-13 41 15,-12 28-70-15,0 0 70 0,12-34-70 0,4-10 70 0,-16 44-88 16,0 0 88-16,17-43-87 16,4 0 87-16,-21 43-54 15,0 0 54-15,19-40-54 0,2 1 54 0,-21 39-1 0,0 0 1 0,19-27 0 0,-1 3 0 0,-18 24 42 16,0 0-42-16,14-16 43 0,-4 4-43 0,-10 12 24 15,0 0-24-15,11-3 25 0,-1 6-25 16,-10-3 22-16,0 0-22 0,11 16 22 0,-1 8-22 0,-3 1 35 16,0 4-35-16,-3-8 36 0,-1-7-36 0,-1 5 11 0,0 1-11 0,-2 6 11 15,-2 5-11-15,2-31 30 0,0 0-30 0,0 27 30 16,2 1-30-16,-2-28-1 0,0 0 1 0,1 20 0 16,1-3 0-16,-2-17-58 15,0 0 58-15,2 14-58 0,-2-6 58 0,0-8-136 0,0 0 136 0,0 0-135 16,0-8 135-16,0 8-86 0,0 0 86 0,0-12-375 15,0 24 375-15</inkml:trace>
  <inkml:trace contextRef="#ctx0" brushRef="#br0" timeOffset="148376.386">29687 13734 1491 0,'0'0'0'0,"0"0"0"16,0 0 0-16,0 0 78 0,0 0-78 0,0 0 78 0,0 0-78 0,0 0 35 15,0 0-35-15,0 0 35 0,0 0-35 0,0 0-22 16,0 0 22-16,0 0-22 0,0 0 22 0,0 0-63 16,0 0 63-16,0 0-62 0,0 0 62 0,0 0-47 15,0 0 47-15,0 0-47 0,0 0 47 0,0 0-31 16,0 0 31-16,0 0-31 0,-1 38 31 0,1-38-4 15,0 0 4-15,-4 41-3 0,1 14 3 0,3-55 0 0,0 0 0 16,-6 61 0-16,1 6 0 0,5-67 0 16,0 0 0-16,-5 62 0 0,0-2 0 0,5-60 2 15,0 0-2-15,-2 51 2 0,2-6-2 0,0-45-1 0,0 0 1 0,2 36 0 16,-1-9 0-16,-1-27-77 16,0 0 77-16,4 22-77 0,1-8 77 0,-5-14-179 15,0 0 179-15,5 7-179 0,1-7 179 0,4 7-553 0</inkml:trace>
  <inkml:trace contextRef="#ctx0" brushRef="#br0" timeOffset="148642.919">29560 14084 785 0,'0'0'0'0,"7"3"0"0,4 2 0 15,-11-5 115-15,0 0-115 0,3 2 115 16,-1-4-115-16,-2 2 75 0,0 0-75 0,0 0 76 0,0-3-76 15,0 3 25-15,0 0-25 0,0 0 26 0,0-2-26 16,0 2 18-16,0 0-18 0,3-3 18 0,3 1-18 16,-6 2 3-16,0 0-3 0,8-2 3 0,4-1-3 15,-12 3 12-15,0 0-12 0,13-2 13 0,2-5-13 0,-15 7-9 16,0 0 9-16,16-5-8 0,3-2 8 16,-19 7-237-16,0 0 237 0,18-8-236 0,1-8 236 15,17-8-477 1</inkml:trace>
  <inkml:trace contextRef="#ctx0" brushRef="#br0" timeOffset="148953.623">30058 13981 987 0,'0'0'0'0,"-10"-2"0"16,-7-3 0-16,17 5 102 0,0 0-102 0,-4 0 103 16,8 0-103-16,-4 0 55 0,0 0-55 0,3 2 55 15,4-1-55-15,-7-1 2 0,0 0-2 0,7 2 2 16,3 0-2-16,-10-2 0 0,0 0 0 0,14 2 0 16,2-2 0-16,-16 0 1 0,0 0-1 0,19 0 2 15,6 0-2-15,-25 0 5 0,0 0-5 0,24 0 5 16,2-2-5-16,-26 2 14 0,0 0-14 0,24-4 15 15,3 1-15-15,-27 3 0 0,0 0 0 0,21-5 0 0,-4-2 0 16,-17 7-74-16,0 0 74 0,14-7-73 0,-2 0 73 16,-12 7-179-16,0 0 179 15,7-3-178-15,-2-1 178 0,7-2-529 0</inkml:trace>
  <inkml:trace contextRef="#ctx0" brushRef="#br0" timeOffset="149201.953">29968 14186 897 0,'0'0'0'0,"10"-10"0"0,6-7 0 0,-16 17 76 16,0 0-76-16,9-5 77 0,-4 1-77 0,-5 4 44 0,0 0-44 15,12 4 45-15,4 4-45 0,-16-8 2 16,0 0-2-16,21 7 2 0,7 2-2 0,-6-2-1 0,1 1 1 0,-4-6-1 15,-3 0 1-15,-1-1-20 0,-1 1 20 0,-3-2-19 16,-3-2 19-16,1 1-146 0,0-1 146 0,-2 0-145 16,0-3 145-16,-7 5-133 0,0 0 133 0,9-10-132 15,1-6 132-15,9-9-317 0</inkml:trace>
  <inkml:trace contextRef="#ctx0" brushRef="#br0" timeOffset="149496.167">30428 14087 1065 0,'0'0'0'0,"0"0"0"0,-2-7 0 0,2 7 156 15,0 0-156-15,0 0 156 0,2-3-156 16,-2 3 64-16,0 0-64 0,0 0 65 0,5 0-65 0,-5 0 23 15,0 0-23-15,5 0 24 0,0 0-24 0,-5 0-6 16,0 0 6-16,11 0-6 0,1 0 6 0,-12 0-37 0,0 0 37 16,16 0-36-16,1 0 36 0,-17 0-2 15,0 0 2-15,19-2-2 0,2-1 2 0,-21 3-61 16,0 0 61-16,23-5-61 0,0-4 61 0,-23 9-214 0,0 0 214 0,20-14-214 16,0-6 214-16,20-15-572 0</inkml:trace>
  <inkml:trace contextRef="#ctx0" brushRef="#br0" timeOffset="149976.636">30726 13851 1110 0,'0'0'0'0,"-4"3"0"16,1 2 0-16,3-5 138 0,8-3-138 0,-4-1 139 15,-1-1-139-15,3-2 79 0,-1-1-79 0,0 1 80 0,0-2-80 16,2 4 52-16,0-5-52 0,-3 5 52 0,-1 5-52 16,1-5 0-16,-1 3 0 0,1 0 0 0,1-1 0 15,-5 3 1-15,0 0-1 0,9 0 1 0,1 0-1 16,-10 0 1-16,0 0-1 0,12 0 1 0,4 2-1 0,-16-2-17 16,0 0 17-16,14 5-17 0,1 0 17 0,-15-5-40 15,0 0 40-15,14 7-40 0,-1 1 40 0,-13-8-23 16,0 0 23-16,10 12-22 0,-3-3 22 0,-7-9-30 15,0 0 30-15,5 10-30 0,0-1 30 0,-5-9-20 16,0 0 20-16,2 12-20 0,-4 0 20 0,2-12-27 16,0 0 27-16,-8 18-27 15,-6 6 27-15,14-24-8 0,0 0 8 0,-11 19-7 0,1-3 7 0,10-16-5 16,0 0 5-16,-11 17-5 0,1 0 5 0,10-17-8 0,0 0 8 16,-9 15-7-16,1 1 7 0,8-16-7 15,0 0 7-15,-7 15-7 0,0 1 7 16,3-1-1-16,2 2 1 0,1-8 0 0,-1-4 0 0,2 0-1 0,2-2 1 0,-2 3 0 15,1 0 0-15,1 0-1 0,2 2 1 0,-1-1 0 16,1 0 0-16,-4-7 0 0,0 0 0 16,8 5 0-16,5-3 0 0,-13-2-47 0,0 0 47 15,17-4-47-15,7-3 47 0,-24 7-116 0,0 0 116 0,25-17-116 16,3-8 116-16,24-18-630 0</inkml:trace>
  <inkml:trace contextRef="#ctx0" brushRef="#br0" timeOffset="150204.513">31281 13981 393 0,'0'0'0'0,"-3"-4"0"0,-4-2 0 0,7 6-56 16,0 0 56-16,-4-2-56 0,3-2 56 0,-5-1-137 16</inkml:trace>
  <inkml:trace contextRef="#ctx0" brushRef="#br0" timeOffset="150380.138">31253 13979 259 0,'0'0'0'0,"0"0"0"0,0 0 0 0,0 0 136 0,0 0-136 0,0 0 137 16,0 0-137-16,0 0 122 0,0 0-122 15,0 0 122-15,4 0-122 0,-4 0 86 0,0 0-86 0,7-2 86 16,3 1-86-1,-10 1 58-15,0 0-58 0,16-4 58 0,7 1-58 0,-23 3 46 0,0 0-46 0,28-7 47 16,5 0-47-16,-33 7 41 0,0 0-41 0,28-5 41 16,-1 0-41-16,-27 5 34 0,0 0-34 0,25-4 35 15,-1 4-35-15,-24 0 8 0,0 0-8 0,21-3 9 16,-3 3-9-16,-18 0-53 0,0 0 53 0,19-2-52 16,-2 1 52-16,-17 1-186 0,0 0 186 0,14-4-186 15,-2-1 186-15,14-4-530 0</inkml:trace>
  <inkml:trace contextRef="#ctx0" brushRef="#br0" timeOffset="150774.145">31372 13816 751 0,'0'0'0'0,"10"-1"0"0,6-1 0 0,-16 2 72 15,0 0-72-15,7-2 72 0,-2 2-72 0,-5 0 21 16,0 0-21-16,4 0 21 0,-4 0-21 0,0 0 10 16,0 0-10-16,0 0 11 0,0 0-11 0,0 0 7 15,0 0-7-15,5 0 7 0,4 0-7 0,-9 0 18 0,0 0-18 16,17 2 19-16,6 1-19 0,-1 4 15 16,3-3-15-16,-3 3 15 0,-1-1-15 0,-1 1 10 15,-5 0-10-15,1 3 10 0,0 1-10 0,-16-11 4 0,0 0-4 16,17 15 5-16,0 2-5 0,-17-17 0 0,0 0 0 15,18 19 1-15,-2 0-1 0,-16-19 0 16,0 0 0-16,13 20 0 0,-2 3 0 0,-11-23 1 16,0 0-1-16,7 20 2 0,-2-1-2 0,-5-19 9 0,0 0-9 0,4 17 10 15,-4 0-10-15,0-3 4 0,0-2-4 0,0-5 4 16,0-4-4-16,-2 1-5 0,0-3 5 0,2-1-5 16,-2 4 5-16,2-4-124 0,0 0 124 15,0 0-124-15,0 3 124 0,0-3-128 0,0 0 128 0,2-3-128 16,3-4 128-16,2-3-347 0</inkml:trace>
  <inkml:trace contextRef="#ctx0" brushRef="#br0" timeOffset="151669.241">32226 13159 841 0,'0'0'0'0,"0"0"98"16,0 0-98-16,3 0 99 0,4 3-99 0,-7-3 63 0,0 0-63 15,4 0 64-15,-1-3-64 0,-3 3 59 0,0 0-59 16,4-2 59-16,-3 0-59 0,-1 2 18 0,0 0-18 15,0 0 19-15,4-2-19 0,-4 2 36 16,0 0-36-16,0 0 37 0,0 0-37 0,0 0-53 0,0 0 53 0,0 0-52 16,0 0 52-16,0 0-37 0,0 0 37 0,1 6-36 15,1 4 36-15,-2-10-11 0,0 0 11 0,4 26-11 16,3 9 11-16,-7-35-10 0,0 0 10 0,5 43-9 16,0 9 9-16,-5-52 1 0,0 0-1 0,4 61 1 15,-1 8-1-15,-3-69 12 0,0 0-12 0,2 72 12 16,0 3-12-16,-2-75 40 0,0 0-40 0,1 88 40 15,-1 8-40-15,0-96 42 16,0 0-42-16,2 78 43 0,0-6-43 0,-2-72 34 16,0 0-34-16,3 48 35 0,4-19-35 0,-7-29 25 0,0 0-25 0,7 26 26 15,2-9-26-15,-9-17 34 0,0 0-34 0,9 16 35 16,-1-4-35-16,-8-12 6 0,0 0-6 0,9 8 7 0,2-3-7 16,-11-5-3-16,0 0 3 0,8 2-2 15,1-2 2-15,-9 0-71 0,0 0 71 0,9-5-70 0,-1-5 70 16,-8 10-195-16,0 0 195 0,7-21-195 0,0-10 195 0,-7 31-156 15,0 0 156-15,-1-32-155 0,-6-6 155 16,-2-32-442-16</inkml:trace>
  <inkml:trace contextRef="#ctx0" brushRef="#br0" timeOffset="151923.359">31957 13714 964 0,'0'0'0'0,"9"0"0"0,5 0 0 0,-7-2 156 0,-4 0-156 0,1 0 157 16,-2 1-157-16,1-1 65 0,1 2-65 0,3-3 65 15,1-1-65-15,-8 4 14 0,0 0-14 0,18-3 15 16,6-1-15-16,2 1-1 0,2 1 1 0,0 0-1 16,2-1 1-16,-30 3-14 0,0 0 14 0,31-2-13 15,4 1 13-15,-35 1-10 0,0 0 10 0,31-4-10 16,1 1 10-16,-32 3-74 0,0 0 74 0,27-4-73 15,1 3 73-15,-28 1-166 0,0 0 166 0,19-11-166 16,-5-1 166-16,19-8-580 0</inkml:trace>
  <inkml:trace contextRef="#ctx0" brushRef="#br0" timeOffset="165265.468">32508 13796 595 0,'0'0'0'0,"9"0"83"15,6-5-83-15,-6 3 83 0,-2 0-83 0,-2 2 65 0,-1 0-65 16,-4 0 65-16,3-1-65 0,-3 1 44 15,-2-2-44-15,2 2 44 0,0 0-44 0,0 0 31 0,0 0-31 16,0 0 31-16,0 0-31 0,0 0 21 0,0 0-21 0,0 0 21 16,0 0-21-16,0 0 35 0,0 0-35 15,0 0 36-15,0 0-36 0,0 0-103 16,0 0 103-16,0 0-103 0,0 0 103 0,0 0-76 16,0 0 76-16,0 0-76 0,0 0 76 0,0 0-60 0,0 0 60 0,0 0-60 15,0 0 60-15,0 0-46 0,0 0 46 0,0 0-45 16,0 0 45-16,0 0-19 0,0 0 19 0,0 0-18 15,0 0 18-15,0 0-20 0,0 0 20 0,0 0-20 16,0 0 20-16,0 0-4 0,0 0 4 0,0 0-3 16,0 0 3-16,0 0-1 0,0 0 1 0,0 0 0 15,0 0 0-15,0 0 1 0,0 0-1 0,0 0 2 16,0 0-2-16,0 0 13 0,0 0-13 0,0 0 13 16,0 0-13-16,0 0 34 0,0 0-34 0,0 0 35 15,0 0-35-15,0 0 35 0,0 0-35 0,0 0 35 0,0 0-35 16,0 0 22-16,0 0-22 0,0 0 23 0,0 0-23 15,0 0 19-15,0 0-19 0,0 0 20 16,0 0-20-16,0 0 9 0,4 0-9 0,-4 0 10 0,3 2-10 0,-3-2 17 16,4 0-17-16,-4 0 17 15,5 0-17-15,-1 0 14 0,-1 0-14 0,0 0 15 0,1 0-15 0,-1 0 9 16,-1 0-9-16,-2 0 9 0,5 0-9 0,-5 0 9 16,6-2-9-16,-6 2 10 0,5 0-10 0,-5 0 8 15,5-4-8-15,-5 4 8 0,5 0-8 0,-5 0 8 16,4 0-8-16,-4 0 8 0,3 4-8 0,-3-4 1 15,6 0-1-15,-6 0 1 0,5 0-1 0,-5 0 0 0,0 0 0 16,0 0 1-16,5 0-1 0,-5 0 0 0,0 0 0 16,3 0 1-16,1 0-1 0,-4 0 0 0,0 0 0 15,5 0 0-15,0 0 0 0,-5 0-3 0,0 0 3 16,6 0-2-16,1 0 2 0,-7 0-20 16,0 0 20-16,7 0-20 0,0 0 20 0,-7 0-50 0,0 0 50 15,5 0-50-15,0-4 50 0,-5 4-118 16,0 0 118-16,3 0-118 0,1 0 118 0,3 0-305 0</inkml:trace>
  <inkml:trace contextRef="#ctx0" brushRef="#br0" timeOffset="165929.427">32551 13941 158 0,'0'0'0'0,"0"0"53"0,0 0-53 0,7-6 53 15,6-3-53-15,-13 9 37 0,0 0-37 0,7-5 38 16,-2 1-38-16,-5 4 42 0,0 0-42 0,3-1 42 15,-1-1-42-15,-2 2 35 0,0 0-35 0,0 0 35 16,0 0-35-16,0 0 22 0,0 0-22 0,0 0 23 16,0 0-23-16,0 0 29 0,0 0-29 0,0 0 29 15,0 0-29-15,0 0 6 0,0 0-6 0,0 0 7 16,0 0-7-16,0 0 10 0,0 0-10 0,0 0 11 16,0 0-11-16,0 0 15 0,0 0-15 0,0 0 16 15,-2 3-16-15,2-3 22 0,0 0-22 0,0 0 23 0,0 0-23 16,0 0 32-16,0 0-32 0,0 0 33 0,0 0-33 15,0 0 29-15,0 0-29 0,0 0 29 0,-3 4-29 16,3-4 23-16,0 0-23 0,0 0 24 16,-4 3-24-16,4-3 17 0,0 0-17 0,0 0 17 0,0 5-17 15,0-5 10-15,0 0-10 0,0 0 11 0,2 2-11 0,-2-2 10 16,0 0-10-16,3 2 10 0,3-2-10 16,-6 0 3-16,0 0-3 0,7 0 4 0,1 0-4 0,-8 0 2 15,0 0-2-15,11 0 2 0,-1 0-2 0,-10 0 0 16,0 0 0-16,12 0 0 0,2 2 0 0,-14-2-9 15,0 0 9-15,13 0-9 0,1 0 9 0,-14 0-102 16,0 0 102-16,10 0-102 16,-3 1 102-16,10 1-470 0</inkml:trace>
  <inkml:trace contextRef="#ctx0" brushRef="#br0" timeOffset="188582.182">32886 13748 91 0,'0'0'0'0,"0"0"17"0,0 0-17 16,2-4 17-16,3-2-17 0,-5 6 45 0,0 0-45 15,3-4 46-15,-1 2-46 0,-2 2 44 0,0 0-44 0,0 0 45 16,0 0-45-16,0 0 36 0,0 0-36 0,0 0 36 16,0 0-36-16,0 0 45 0,0 0-45 0,0 0 46 15,0 0-46-15,0 0 41 0,0 0-41 0,0 0 41 16,-2 4-41-16,2-4 46 0,0 0-46 0,0 0 46 15,-1 3-46-15,1-3 47 0,0 0-47 0,0 0 47 16,-2 5-47-16,2-5 36 0,-2 4-36 0,2-4 37 16,-2 3-37-16,2-3 40 0,0 0-40 15,0 0 40-15,0 0-40 0,0 0 34 0,-1 5-34 0,1-5 34 16,0 0-34-16,0 0 44 0,0 0-44 0,0 0 44 16,0 0-44-16,0 0 51 0,0 0-51 0,0 0 52 15,0 0-52-15,0 0 43 0,0 0-43 0,0 0 43 16,0 0-43-16,0 0 36 0,3 0-36 0,-3 0 37 15,5 0-37-15,-1 0 15 0,-1 0-15 0,1 0 16 0,-1 0-16 16,1-3 21-16,-1 1-21 0,1 1 21 0,-3 1-21 0,-1 0 8 16,6-2-8-16,-6 2 8 0,5 0-8 0,-2 0 9 15,1 0-9-15,-1 0 10 0,1 0-10 0,-1 0 8 16,1 2-8-16,-1-2 8 0,3-2-8 0,-3 2 3 16,2-2-3-16,-1 2 4 0,-3-2-4 0,-1 2 6 15,6 0-6-15,-6 0 6 0,3-3-6 0,-3 3 0 16,0 0 0-16,0 0 1 0,4 0-1 15,-1 0-12-15,4 0 12 0,0 0-12 0,0 0 12 0,2-2-58 16,3 1 58-16,0-3-57 0,4-1 57 0,-16 5-69 16,0 0 69-16,19-7-69 0,4 2 69 0,-23 5-87 15,0 0 87-15,19-9-87 0,0 3 87 0,19-8-669 16</inkml:trace>
  <inkml:trace contextRef="#ctx0" brushRef="#br0" timeOffset="189179.288">33213 13296 1009 0,'0'0'0'15,"0"0"-108"-15,0 0 108 0,4-2-107 0,1 0 107 16,-5 2-51-16,0 0 51 0,4-2-51 0,-3 2 51 0,-1 0-26 15,0 0 26-15,0 0-25 0,4-1 25 0,-4 1-13 16,0 0 13-16,0 0-13 0,0 0 13 0,0 0-2 16,0 0 2-16,0 0-1 0,0 0 1 0,0 0 1 0,0 0-1 15,0 0 2-15,0 0-2 0,0 0 21 0,0 0-21 0,0 0 21 16,0 0-21-16,0 0 15 0,0 0-15 16,0 0 15-16,0 0-15 0,0 0 18 0,0 0-18 0,0 0 18 15,0 0-18-15,0 0 3 0,0 0-3 0,0 0 4 16,0 0-4-16,0 0 7 0,0 0-7 0,0 0 8 15,0 0-8-15,0 0 13 0,0 0-13 0,0 3 14 16,0 1-14-16,0-4 8 0,0 0-8 0,0 13 9 16,0 10-9-16,0-23 24 0,0 0-24 0,0 36 25 15,-2 12-25-15,2-48 20 0,0 0-20 16,-2 51 20-16,2 5-20 0,0-56 9 16,0 0-9-16,0 55 10 0,2-2-10 0,-2-53 18 0,0 0-18 0,4 47 18 15,-1-5-18-15,-3-42 14 0,0 0-14 0,4 36 15 16,1-6-15-16,-5-30 25 0,0 0-25 0,5 25 26 15,2-8-26-15,-7-17-29 16,0 0 29-16,5 14-29 0,0-4 29 0,-5-10-141 16,0 0 141-16,4 6-141 0,-2-6 141 0,3 5-410 0</inkml:trace>
  <inkml:trace contextRef="#ctx0" brushRef="#br0" timeOffset="189943.328">33341 13811 427 0,'0'0'0'0,"0"0"54"0,0 0-54 0,0 0 54 15,-6-8-54-15,5 4 24 0,1 3-24 0,0 1 25 16,0 0-25-16,0 0 52 0,0 0-52 0,0 0 52 15,0 0-52-15,0 0 59 0,0 0-59 0,0 0 59 0,0 0-59 16,0 0 49-16,0 0-49 0,0 0 49 16,0 0-49-16,0 0 33 0,0 0-33 0,0 0 34 0,0 0-34 15,0 0 17-15,0 0-17 0,0 0 17 0,1 3-17 16,-1-3 19-16,4 2-19 0,-4-2 20 16,3 0-20-16,-3 0 8 0,0 0-8 0,0 0 8 0,0 0-8 0,0 0 16 15,0 0-16-15,0 0 17 0,0 0-17 0,0 0 14 16,0 0-14-16,0 0 15 0,0 0-15 15,0 0 4-15,0 0-4 0,0 0 4 0,0 0-4 0,0 0 0 16,0 0 0-16,0 0 1 0,0 0-1 0,0 0-6 0,0 0 6 16,0 0-5-16,0 0 5 0,0 0-17 0,0 0 17 15,0 0-17-15,2 3 17 0,2-1-1 0,-1 1 1 16,0-3-1-16,1 4 1 0,-1-1 0 16,-1-1 0-16,-2-2 0 0,4 3 0 0,-4-3 9 0,3 0-9 0,-3 0 9 15,4 0-9-15,-4 0 40 0,3 0-40 0,-3 0 41 16,4 0-41-16,-4 0 31 0,0 0-31 0,0 0 31 15,0 0-31-15,0 0 49 0,0 0-49 0,0 0 50 16,0 0-50-16,0 0 58 0,0 0-58 0,0 0 59 16,3 0-59-16,-3 0 50 0,4 0-50 0,-4 0 51 15,3 0-51-15,-3 0 44 0,0 0-44 0,0 0 45 16,0 0-45-16,0 0 47 0,0 0-47 0,0 0 48 16,0 0-48-16,0 0 36 0,0 0-36 0,0 0 36 15,0 0-36-15,0 0 15 0,0 0-15 0,0 0 16 16,0 0-16-16,0 0-18 0,0 0 18 0,0 0-18 15,0 0 18-15,0 0-174 0,0 0 174 0,-3-3-173 16,-4-4 173-16,7 7-96 0,0 0 96 0,-11-10-901 16,22 20 901-16</inkml:trace>
  <inkml:trace contextRef="#ctx0" brushRef="#br0" timeOffset="191932.56">33483 13229 124 0,'0'0'0'0,"0"0"38"0,0 0-38 0,0 0 39 0,0 0-39 0,0 0 49 16,0 0-49-16,0 0 50 0,0 0-50 0,0 0 43 15,0 0-43-15,0 0 43 0,0 0-43 0,0 0 36 16,0 0-36-16,0 0 37 0,0 0-37 0,0 0 45 16,0 0-45-16,0 0 45 0,0 0-45 0,0 0 26 15,0 0-26-15,0 0 26 0,0 0-26 0,0 0 35 16,0 0-35-16,0 0 36 0,0 0-36 0,0 0 22 0,0 0-22 16,0 0 22-16,0 0-22 0,0 0 27 0,0 0-27 15,0 0 27-15,0 0-27 0,0 0 22 0,0 0-22 16,0 0 22-16,0 0-22 0,0 0 34 15,0 0-34-15,0 0 35 0,0 0-35 0,0 0 29 0,0 0-29 16,0 0 29-16,0 0-29 0,0 0 23 0,0 0-23 0,0 0 24 16,0 0-24-16,0 0 17 0,0 0-17 0,0 0 17 15,4 17-17-15,-2-3 35 0,-2 3-35 0,1 0 36 16,3 2-36-16,-4 3 18 0,0 2-18 0,0-3 19 16,2-1-19-16,-2-20 36 0,0 0-36 0,0 33 36 15,1 4-36-15,-1-37 36 0,0 0-36 0,2 38 37 16,0 3-37-16,-2-5 23 0,-2-2-23 0,4-10 24 15,0-7-24 1,-2 1 35-16,0-3-35 0,1-3 36 0,3 0-36 16,-2-2 21-16,-1 1-21 0,-1-5 21 0,0-4-21 0,0-2 28 0,0 0-28 0,0 7 28 15,2 0-28-15,-2-7 21 0,0 0-21 0,2 7 21 0,0 1-21 16,-2-8 26-16,0 0-26 0,1 9 26 16,1-6-26-16,-2-3 33 0,0 0-33 0,2 5 33 0,-1-1-33 15,-1-4 2-15,0 0-2 0,0 0 2 16,0 3-2-16,0-3-74 0,0 0 74 0,0 0-73 0,0 0 73 0,0 0-134 15,0 0 134-15,0-3-134 0,-1-4 134 16,1 7-166-16,0 0 166 0,1-26-166 16,3-11 166-16,1-27-580 0</inkml:trace>
  <inkml:trace contextRef="#ctx0" brushRef="#br0" timeOffset="192084.214">33738 13254 259 0,'0'0'0'0</inkml:trace>
  <inkml:trace contextRef="#ctx0" brushRef="#br0" timeOffset="192882.616">33630 13505 203 0,'0'5'0'0,"0"-5"63"0,0 0-63 0,0 24 64 0,-2 13-64 0,2-37 53 16,0 0-53-16,0 30 53 0,2-1-53 0,-2-29 47 16,0 0-47-16,3 25 47 0,2-2-47 0,-5-23 36 15,0 0-36-15,7 13 37 0,2 1-37 0,-9-14 45 16,0 0-45-16,5 7 45 0,-1-2-45 0,-4-5 96 15,0 0-96-15,3 2 97 0,1-4-97 0,-4 2 119 0,0 0-119 16,3-5 120-16,-1-5-120 0,-2 10 74 0,0 0-74 16,4-14 74-16,-1-3-74 0,-3 17 33 15,0 0-33-15,3-21 34 0,-1-1-34 0,-2 22 5 0,0 0-5 0,2-24 6 16,1-3-6-16,-3 27-1 0,0 0 1 0,2-28-1 16,0 1 1-16,-2 27-5 0,0 0 5 0,2-28-5 15,-2 3 5-15,0 25-25 16,0 0 25-16,0-21-24 0,0 2 24 0,0 19-13 0,0 0 13 0,0-19-13 15,-2-1 13-15,2 20-18 0,0 0 18 0,0-16-18 16,0 4 18-16,0 12-15 0,0 0 15 0,0-10-15 16,2 2 15-16,-2 8-17 0,0 0 17 0,1-9-16 15,1-3 16-15,-2 12-16 0,0 0 16 0,7-19-15 0,4-5 15 16,-11 24-74-16,0 0 74 0,14-29-73 0,1-3 73 16,-15 32-83-16,0 0 83 0,16-28-83 15,0 4 83-15,-16 24-35 0,0 0 35 0,12-20-35 16,0 1 35-16,-12 19 4 0,0 0-4 0,7-14 4 0,-2 5-4 15,-5 9 18-15,0 0-18 0,4-6 18 0,-1 2-18 16,-3 4 1-16,0 0-1 0,0 0 2 0,4-3-2 16,-4 3 0-16,0 0 0 0,1 3 0 0,-1 4 0 15,0-7-14-15,0 0 14 0,-1 21-13 0,-1 4 13 0,0 6-11 16,-1 3 11-16,1-5-11 0,0-3 11 0,2-26-2 16,0 0 2-16,-2 53-1 0,1 18 1 0,-1-6 0 15,0 1 0-15,0-12 0 0,1-12 0 16,1-42 5-16,0 0-5 0,1 77 5 0,5 23-5 15,-6-100 8-15,0 0-8 0,5 80 9 0,0-3-9 0,-5-77 15 0,0 0-15 0,4 50 16 16,-3-22-16-16,-1-28 23 0,0 0-23 16,2 24 24-16,-2-11-24 0,0-13 32 15,0 0-32-15,0 12 32 0,2-3-32 0,-2-9 6 16,0 0-6-16,0 7 6 0,2-2-6 0,-2-5-48 0,0 0 48 0,0 0-48 16,1-4 48-16,-1 4-123 0,0 0 123 0,-7-22-123 15,-7-16 123-15,-6-22-348 0</inkml:trace>
  <inkml:trace contextRef="#ctx0" brushRef="#br0" timeOffset="193091.059">33555 13625 583 0,'0'0'0'0,"0"0"121"0,0 0-121 0,10 1 122 0,6 3-122 15,-16-4 78-15,0 0-78 0,21 1 79 0,7 1-79 16,-28-2 61-16,0 0-61 0,28 0 62 0,3-2-62 0,-31 2 54 15,0 0-54-15,28-1 54 0,0-3-54 16,-28 4 12-16,0 0-12 0,22-3 13 0,-4-2-13 0,-18 5-113 16,0 0 113-16,12-7-112 0,-3-5 112 0,-9 12-108 15,0 0 108-15,57-103-108 0,-114 206 108 0</inkml:trace>
  <inkml:trace contextRef="#ctx0" brushRef="#br0" timeOffset="193400.841">33668 13974 964 0,'0'0'0'0,"0"0"-174"0,0 0 174 0</inkml:trace>
  <inkml:trace contextRef="#ctx0" brushRef="#br0" timeOffset="197938.341">25275 15475 539 0,'0'0'0'0,"0"-7"0"0,0-7 0 16,0 14 38-16,0 0-38 0,0-7 38 0,0 2-38 16,0 5 47-16,0 0-47 0,0-3 47 0,-2 1-47 15,2 2 18-15,0 0-18 0,0 0 18 0,0-5-18 0,0 5 6 16,0 0-6-16,0 0 7 0,0-4-7 15,0 4 24-15,0 0-24 0,0 0 25 0,0-3-25 0,0 3 29 16,0 0-29-16,0 0 29 0,0-3-29 0,0 3 31 16,0 0-31-16,0 0 31 0,0 0-31 0,0 0 13 15,0 0-13-15,0 0 14 0,0 0-14 0,0 0 13 16,0 0-13-16,0 0 13 0,0 0-13 0,0 0 9 16,0 0-9-16,0 0 10 0,0 0-10 0,0 0 15 15,0 0-15-15,0 0 15 0,0 0-15 0,0 0 8 0,0 0-8 16,0 0 8-16,0 0-8 0,0 0 9 15,0 0-9-15,0 0 9 0,0 0-9 0,0 0 8 0,0 0-8 0,0 0 8 16,5 3-8-16,4 0 3 0,6 3-3 0,-2 2 4 16,4 4-4-16,-17-12 0 0,0 0 0 0,26 19 1 15,6 7-1-15,-32-26 0 0,0 0 0 0,33 25 0 16,1 1 0-16,-34-26 0 0,0 0 0 0,35 26 0 16,0-2 0-16,-5-4 1 0,-6-3-1 15,-6-3 1-15,-8-5-1 0,-10-9 4 0,0 0-4 0,11 10 4 16,-3 0-4-16,-8-10-2 0,0 0 2 0,7 9-1 15,-2-1 1-15,-5-8-137 0,0 0 137 16,4 7-137-16,-1-2 137 0,-3-5-114 0,0 0 114 0,-8-1-113 16,-8-4 113-16,-8-2-357 0</inkml:trace>
  <inkml:trace contextRef="#ctx0" brushRef="#br0" timeOffset="198287.231">25555 15358 583 0,'0'0'0'0,"0"5"0"0,-2 2 0 0,2-7 104 16,0 0-104-16,0 0 105 0,0 0-105 0,0 0 91 15,0 0-91-15,0 0 92 0,0-3-92 0,0 3 46 16,0 0-46-16,0 0 46 0,0-4-46 0,0 4 18 16,0 0-18-16,0 0 18 0,-1-5-18 0,1 5 5 0,0 0-5 15,0 0 5-15,-2-5-5 0,2 5 8 16,0 0-8-16,0 0 8 0,-4-2-8 0,4 2 7 15,0 0-7-15,-5 2 8 0,0 0-8 0,5-2 0 0,0 0 0 16,-16 15 1-16,-5 13-1 0,4-1 3 0,-1 7-3 16,5-13 3-16,2-7-3 0,2 3 0 0,2 0 0 0,-5 14 0 15,0 10 0-15,12-41-1 16,0 0 1-16,-14 41 0 0,4 3 0 0,10-44-9 16,0 0 9-16,-9 36-9 0,2-6 9 0,7-30-9 0,0 0 9 0,-5 23-9 15,3-2 9-15,2-21-79 0,0 0 79 0,7 3-78 16,5-6 78-16,-12 3-78 15,0 0 78-15,19-32-77 0,7-22 77 0,20-30-523 0</inkml:trace>
  <inkml:trace contextRef="#ctx0" brushRef="#br0" timeOffset="198789.972">25916 15394 1009 0,'0'0'0'0,"1"-3"0"16,5-2 0-16,-6 5 105 0,0 0-105 0,7-4 105 16,1 1-105-16,-8 3 73 0,0 0-73 0,13-4 74 15,0 3-74-15,-13 1 40 0,0 0-40 0,16-4 41 16,2-1-41-16,-18 5 12 0,0 0-12 0,19-7 12 15,3-1-12-15,-22 8 4 0,0 0-4 0,26-11 5 16,2-1-5-16,-28 12 23 0,0 0-23 0,30-8 24 16,3-4-24-16,-33 12 6 0,0 0-6 0,33-10 6 15,2 1-6-15,-4 0 9 0,-1 1-9 16,-4 3 10-16,-1 0-10 0,-25 5 8 0,0 0-8 0,27-4 9 16,5 2-9-16,-32 2 1 0,0 0-1 0,29-1 1 15,1-1-1-15,-6 2-2 0,-3 0 2 0,-9 0-1 0,-3 0 1 16,-9 0-76-16,0 0 76 0,9 2-75 0,-4-2 75 15,-5 0-190-15,0 0 190 0,4 1-190 16,-1 1 190-16,4 2-675 0</inkml:trace>
  <inkml:trace contextRef="#ctx0" brushRef="#br0" timeOffset="199069.22">26243 15543 1065 0,'0'0'0'0,"9"-10"0"16,7-7 0-16,-11 10 156 0,-5 5-156 15,2-1 156-15,1 3-156 0,-3 0 81 0,5-5-81 0,0 3 81 16,4 2-81-16,-9 0 48 0,0 0-48 0,12-3 48 16,4-3-48-16,-16 6 0 0,0 0 0 0,16-5 0 15,1-2 0-15,-17 7-5 0,0 0 5 16,16-5-4-16,0 0 4 0,-16 5-8 0,0 0 8 0,13-2-8 15,1-1 8-15,-14 3-67 0,0 0 67 0,18-2-67 16,1-1 67-16,-19 3-171 0,0 0 171 0,19-7-170 16,0-3 170-16,20-7-749 15</inkml:trace>
  <inkml:trace contextRef="#ctx0" brushRef="#br0" timeOffset="199600.97">26654 15276 1334 0,'0'0'0'0,"-7"0"0"0,-3 0 0 16,10 0 162-16,0 0-162 0,0 0 163 0,7-3-163 0,-7 3 95 15,0 0-95-15,5-4 96 0,4-3-96 0,-2 0 32 16,1-1-32-16,-1 1 32 0,-1 0-32 0,2 0-2 15,1-1 2-15,-4 3-1 0,-1-1 1 0,1 1-7 0,2 2 7 16,2-1-7-16,1 1 7 0,-10 3-56 0,0 0 56 16,12-2-56-16,4 1 56 0,-16 1-33 0,0 0 33 15,16 0-33-15,1 0 33 0,-17 0-26 0,0 0 26 16,19 1-25-16,4 3 25 0,-23-4-36 0,0 0 36 16,17 3-35-16,-1 1 35 0,-16-4-20 0,0 0 20 0,11 3-20 15,-3 0 20-15,-8-3-19 16,0 0 19-16,7 6-18 0,-3-1 18 0,-4-5-5 0,0 0 5 0,-4 19-5 15,-3 8 5-15,7-27-15 0,0 0 15 0,-12 29-14 16,0 2 14-16,12-31-23 0,0 0 23 0,-16 34-22 16,-1-1 22-16,1 1 0 0,0-5 0 15,8-10 0-15,2-10 0 0,1-1 9 16,2-1-9-16,-6 8 10 0,-3 4-10 0,1-3 16 0,3-3-16 0,2-2 17 16,3-6-17-16,1 0 26 0,0-3-26 0,2-2 26 15,0 3-26-15,0-3 21 0,0 0-21 0,0 0 21 16,0 0-21-16,0 0 16 0,0 0-16 0,0 0 17 15,-1 3-17-15,1-3 5 0,0 0-5 0,0 0 5 0,7 2-5 16,-7-2 1-16,0 0-1 0,8 2 1 0,6-2-1 16,-14 0-11-16,0 0 11 0,18 0-11 15,6 0 11-15,-24 0-81 0,0 0 81 0,32 0-80 0,4 0 80 0,-36 0-175 16,0 0 175-16,33 0-175 0,2 0 175 0,33 0-717 16</inkml:trace>
  <inkml:trace contextRef="#ctx0" brushRef="#br0" timeOffset="200015.199">27268 15509 539 0,'0'0'0'0,"-4"-2"0"16,1-1 0-16,3 3 54 0,0 0-54 16,0 0 55-16,3 0-55 0,-3 0 51 0,0 0-51 0,0 0 51 15,4 0-51-15,-4 0 54 0,0 0-54 0,0 0 55 16,3 0-55-16,-3 0 43 0,0 0-43 0,0 0 44 16,4 0-44-16,-4 0 28 0,0 0-28 0,3 0 28 15,2 0-28-15,-5 0 27 0,0 0-27 0,12-4 27 0,8 3-27 16,0-1 50-16,5-1-50 0,-1 1 50 0,1-2-50 15,-1-1 62-15,-1 0-62 0,-1 2 63 16,-1-1-63-16,-21 4 34 0,0 0-34 0,26-3 35 16,2-1-35-16,-2-2 11 0,-1 0-11 15,-1 3 11-15,-1 0-11 0,-23 3 13 0,0 0-13 0,28-4 14 0,5-1-14 16,-33 5-4-16,0 0 4 0,33-7-4 0,3-3 4 0,-36 10-101 16,0 0 101-16,30-10-101 0,-6-1 101 0,-24 11-168 15,0 0 168-15,20-7-167 0,-8 1 167 16,19-8-539-16</inkml:trace>
  <inkml:trace contextRef="#ctx0" brushRef="#br0" timeOffset="200280.495">27727 15365 158 0,'0'0'0'0,"7"0"0"0,7 0 0 0,-14 0 19 0,0 0-19 16,6-2 20-16,-6-1-20 0,0 3 143 0,0 0-143 0,0-5 144 15,0-2-144-15,0 7 111 0,0 0-111 0,0-5 112 16,0-2-112-16,0 7 92 0,0 0-92 0,0-5 92 15,1 0-92-15,-1 5 72 0,0 0-72 0,4-4 72 16,3 3-72-16,-7 1 55 0,0 0-55 0,8 0 56 16,3 1-56-16,-11-1 24 0,0 0-24 0,10 4 25 15,1 3-25-15,-11-7 41 0,0 0-41 0,9 8 42 16,-1 4-42-16,-8-12 7 0,0 0-7 0,4 21 8 16,-6 4-8-16,2-25-20 0,0 0 20 0,-9 31-19 15,-5 5 19-15,14-36-146 0,0 0 146 0,-10 28-145 16,-1-4 145-16,11-24-174 0,0 0 174 15,-8 17-174-15,1-5 174 0,-9 17-358 0</inkml:trace>
  <inkml:trace contextRef="#ctx0" brushRef="#br0" timeOffset="200920.507">28510 14788 516 0,'0'0'0'0,"0"12"0"0,0 7 0 16,0-19 97-16,0 0-97 0,0 3 98 0,0-6-98 0,0 3 81 16,0 0-81-16,0-4 81 0,-2-4-81 0,2 8 59 15,0 0-59-15,-2-4 59 0,2-1-59 16,0 5 49-16,0 0-49 0,0-3 49 0,0 1-49 0,0 2 30 15,0 0-30-15,0 0 30 0,0 0-30 0,0 0 39 16,0 0-39-16,0 7 39 0,0 3-39 0,0-10 15 16,0 0-15-16,2 33 15 0,1 11-15 0,-1 1 31 15,2 3-31-15,1-4 31 0,0-1-31 0,-5-43 28 0,0 0-28 16,7 55 28-16,4 6-28 16,-11-61 14-16,0 0-14 0,8 64 15 0,1 3-15 15,-9-67 29-15,0 0-29 0,7 54 29 0,-2-7-29 0,-5-47 6 0,0 0-6 0,5 36 6 16,2-9-6-16,-7-27-72 0,0 0 72 0,4 22-71 15,-1-8 71 1,-3-14-151-16,0 0 151 0,0 0-150 16,-8-10 150-16,-1 0-675 0</inkml:trace>
  <inkml:trace contextRef="#ctx0" brushRef="#br0" timeOffset="201506.604">28438 15242 751 0,'0'0'0'0,"7"12"0"16,4 7 0-16,-11-19 128 0,0 0-128 0,12-2 128 15,2-12-128-15,1 2 77 0,1-3-77 0,5 1 77 16,3 0-77-16,-24 14 41 0,0 0-41 0,35-13 41 0,9-3-41 16,-44 16 28-16,0 0-28 0,43-14 28 0,6 2-28 15,-10 2 31-15,-6 2-31 0,-9 3 31 0,-5 1-31 16,-1 1 42-16,-4-1-42 0,-8 3 43 16,-2-1-43-16,-1 2 62 0,-1 0-62 0,-2 0 63 0,0 0-63 0,0 0 62 15,0 0-62-15,0 0 62 0,0 0-62 0,0 0 36 16,0 0-36-16,0 0 36 0,0 0-36 0,0 0 28 15,-2 3-28-15,2-3 28 0,0 0-28 0,0 0 4 16,0 0-4-16,-8 9 4 0,-6 3-4 0,14-12 15 0,0 0-15 16,-19 19 15-16,-6 5-15 0,25-24 1 15,0 0-1-15,-29 32 1 0,-8 11-1 0,37-43 0 16,0 0 0-16,-35 41 1 0,0 7-1 16,6-9-2-16,3-3 2 0,8-8-1 0,8-8 1 15,1-6-6-15,2-2 6 0,4-3-6 0,4-4 6 0,-1-5-24 16,0 0 24-16,4 5-23 0,1 0 23 0,-5-5-13 0,0 0 13 0,10 0-13 15,6-3 13-15,-16 3-2 16,0 0 2-16,18-7-1 0,1-5 1 0,-19 12-5 0,0 0 5 16,17-14-5-16,2-5 5 0,-19 19 0 0,0 0 0 0,14-17 0 15,-3 0 0-15,-11 17 13 0,0 0-13 0,8-19 14 16,-1 0-14-16,-7 19 46 0,0 0-46 0,6-17 46 16,-1-2-46-16,-5 19 14 15,0 0-14-15,5-15 15 0,-1 3-15 0,-4 12 22 0,0 0-22 0,5-10 22 16,0 3-22-16,-5 7 33 0,0 0-33 0,5-5 34 15,0 1-34-15,-5 4 5 0,0 0-5 0,6-1 5 0,-1 1-5 16,-5 0 0-16,0 0 0 0,7 3 0 16,0 4 0-16,-7-7-1 0,0 0 1 0,9 17 0 15,3 9 0-15,-2-2-25 0,-1 1 25 0,-2-4-24 0,-4-6 24 0,3 4-61 16,-3-2 61-16,4 0-60 0,0 1 60 16,2-6-115-16,-1-4 115 0,1 1-115 15,0-4 115-15,1-2-193 0,3-1 193 0,0-9-193 0,1-5 193 16,14-7-826-16</inkml:trace>
  <inkml:trace contextRef="#ctx0" brushRef="#br0" timeOffset="201951.013">29032 15070 807 0,'0'0'0'0,"0"14"0"0,2 8 0 0,-2-22 89 15,0 0-89-15,4 9 90 0,2-9-90 0,-6 0 65 0,0 0-65 0,4 7 66 16,-1 0-66-16,-3-7 35 0,0 0-35 0,4 24 36 15,-2 10-36-15,-2-34 0 0,0 0 0 16,1 39 1-16,-1 9-1 0,0-48 1 0,0 0-1 0,0 45 1 16,2-2-1-16,-2-43 22 0,0 0-22 0,0 36 22 15,0-9-22-15,0-27 21 0,0 0-21 0,0 22 21 16,0-5-21-16,0-17 4 0,0 0-4 0,5 9 5 16,6-7-5-16,-11-2 0 0,0 0 0 0,21-17 0 15,8-14 0-15,-29 31-35 0,0 0 35 0,30-40-34 16,1-9 34-16,-1 4-20 0,0 1 20 0,-8 4-20 15,-4 6 20-15,-4 3-37 0,-2 4 37 0,-2 6-37 16,-3 7 37-16,0 1 1 16,0 2-1-16,-3 5 2 0,-3 2-2 15,3 2 32-15,-1 2-32 0,-3 0 33 0,0 0-33 0,0 4 5 0,0-1-5 0,0 11 5 0,2 1-5 16,2 9 30-16,-1 0-30 0,1 0 30 0,-3 0-30 16,-1-24 5-16,0 0-5 0,4 36 5 0,1 7-5 15,-5-43 9-15,0 0-9 0,3 34 10 0,1-4-10 16,-4-30 15-16,0 0-15 0,2 24 16 0,-1-4-16 0,-1-20-5 15,0 0 5-15,6 12-4 0,1-5 4 0,-7-7-83 16,0 0 83-16,14-17-83 0,6-19 83 16,-20 36-97-16,0 0 97 0,14-52-96 0,0-14 96 15,14-56-616-15</inkml:trace>
  <inkml:trace contextRef="#ctx0" brushRef="#br0" timeOffset="202177.116">29508 14611 639 0,'0'0'0'0,"0"19"0"0,0 9 0 0,0-28 105 0,0 0-105 16,2 20 105-16,3 2-105 0,-5-22 83 0,0 0-83 16,7 41 83-16,2 13-83 0,-9-54 45 0,0 0-45 0,10 63 45 15,0 9-45-15,-10-72 22 0,0 0-22 0,14 86 23 16,4 10-23-16,-18-96 10 0,0 0-10 0,14 80 10 16,-2-5-10-16,-12-75 17 0,0 0-17 0,7 47 17 15,-5-22-17-15,-2-25 8 0,0 0-8 0,1 21 9 16,1-9-9-16,-2-12-34 0,0 0 34 0,0 10-33 15,0-5 33-15,0-5-154 0,0 0 154 0,-3-10-153 16,-3-14 153-16,-2-10-537 0</inkml:trace>
  <inkml:trace contextRef="#ctx0" brushRef="#br0" timeOffset="202345.665">29414 15137 774 0,'0'0'0'0,"12"9"0"0,9 3 0 0,-14-9 130 16,-7-3-130-16,0 0 131 0,0 0-131 15,0 0 100-15,-4-7-100 0,4 4 101 0,2-1-101 0,-2 4 52 16,0 0-52-16,11-3 53 0,4 1-53 0,-15 2 1 16,0 0-1-16,28-5 2 0,10-3-2 0,-38 8-65 15,0 0 65-15,41-12-64 0,2-2 64 0,-43 14-134 16,0 0 134-16,37-21-133 0,-4-6 133 0,36-21-618 16</inkml:trace>
  <inkml:trace contextRef="#ctx0" brushRef="#br0" timeOffset="202668.028">29888 15165 1367 0,'0'0'0'15,"0"-9"0"-15,0-5 0 0,0 9 127 0,0 2-127 0,0 3 127 16,5-4-127-16,-2 3 56 0,1 1-56 0,1 0 56 16,4-2-56-16,-9 2 0 0,0 0 0 0,10 0 0 0,4-2 0 15,-14 2-39-15,0 0 39 0,16 0-38 16,1-1 38-16,-17 1-35 0,0 0 35 0,18 0-35 16,1-2 35-16,-19 2-45 0,0 0 45 0,21 0-44 0,3-2 44 0,-24 2-158 15,0 0 158-15,23-5-157 0,-2-4 157 0,-21 9-161 16,0 0 161-16,12-17-161 0,-5-5 161 15,12-16-545-15</inkml:trace>
  <inkml:trace contextRef="#ctx0" brushRef="#br0" timeOffset="202820.62">29877 15379 863 0,'0'0'0'0,"7"-2"0"0,7-1 0 0,-14 3 84 0,0 0-84 15,18-7 84-15,4-2-84 0,-22 9-56 0,0 0 56 0,33-22-56 16,7-5 56-16,-40 27-130 0,0 0 130 0,39-30-130 16,3-2 130-16,38-30-402 0</inkml:trace>
  <inkml:trace contextRef="#ctx0" brushRef="#br0" timeOffset="203251.468">30754 14721 1110 0,'0'0'0'0,"-7"0"0"0,-4 2 0 16,8-2 71-16,6 0-71 0,-3 0 71 15,-3 0-71-15,3 0 7 0,-6 1-7 0,3 1 7 0,-1-2-7 16,-1 3 0-16,-2 1 0 0,-12 8 0 0,-11 3 0 0,30-15-33 15,0 0 33-15,-33 26-32 16,-5 7 32-16,38-33-16 0,0 0 16 0,-37 36-15 16,-1 5 15-16,5-5-6 0,5 0 6 0,9-12-5 0,7-9 5 0,1 0 0 15,6-3 0-15,0-1 0 0,3-4 0 0,2-7 41 16,0 0-41-16,-2 6 41 0,2 3-41 0,0-9 43 16,0 0-43-16,4 5 44 0,1 4-44 0,-5-9 41 0,0 0-41 15,11 7 42-15,4-1-42 0,-15-6 42 0,0 0-42 16,21 2 42-16,5-2-42 0,-26 0 34 0,0 0-34 15,28 0 35-15,2-2-35 0,-4-1 15 0,-2 0-15 0,-6 1 15 16,-8 2-15-16,4 0 13 16,2 2-13-16,-2-2 13 0,1 0-13 0,-1 0-8 15,2 0 8-15,-6 0-8 0,-1-2 8 0,2-2-74 0,-1-1 74 16,-3 2-74-16,0 1 74 0,0-1-124 16,0-2 124-1,0-4-123-15,2-5 123 0,-9 14-157 16,0 0 157-16,1-25-156 0,-1-10 156 0,2-25-573 0</inkml:trace>
  <inkml:trace contextRef="#ctx0" brushRef="#br0" timeOffset="203568.243">30616 14747 796 0,'0'0'0'0,"5"5"0"0,4 7 0 15,-6-11 121-15,-1-1-121 0,-2 0 122 0,0 0-122 0,0 0 78 16,0-1-78-16,0 1 78 0,-2-5-78 0,2 5 52 15,0 0-52-15,0 0 52 0,0 0-52 0,0 0 48 16,0 0-48-16,0 0 49 0,0 0-49 0,0 0 45 16,0 0-45-16,0 0 46 0,0 0-46 0,0 0 53 15,0 0-53-15,2 5 54 0,3 2-54 0,-5-7 22 16,0 0-22-16,9 25 23 0,3 15-23 0,-3 3 37 16,0 4-37-16,-4-9 38 0,-3-4-38 0,-2-34 6 0,0 0-6 15,0 57 7-15,0 12-7 0,0-69 5 16,0 0-5-16,0 65 6 0,0 0-6 15,0-65-57-15,0 0 57 0,1 55-57 0,5-6 57 0,-6-49-182 0,0 0 182 16,17 28-182-16,9-15 182 0,18 30-840 16</inkml:trace>
  <inkml:trace contextRef="#ctx0" brushRef="#br0" timeOffset="204402.52">31274 15050 494 0,'0'0'0'0,"9"-7"0"15,5-3 0-15,-12 5 38 0,-7 5-38 0,5 0 39 16,5-6-39-16,-5 6 45 0,0 0-45 0,0 0 46 16,0 0-46-16,0 0 45 0,-4 2-45 0,4-2 46 15,0 0-46-15,0 0 53 0,-3 0-53 0,3 0 53 0,0 0-53 0,0 0 70 16,0 0-70-16,0 0 71 0,-4 4-71 0,4-4 59 15,-5 1-59-15,2 1 60 0,1-2-60 0,2 0 59 16,-4 0-59-16,4 0 59 0,0 0-59 16,-1 3 46-16,-1 4-46 0,-2-5 46 0,1-2-46 0,-1-2 42 15,3 1-42-15,-3-1 43 0,2 0-43 0,2 2 40 16,-3 0-40-16,3 0 41 0,0 0-41 0,0 0 34 16,0 0-34-16,0 0 35 0,0 0-35 0,0 0 39 15,0 0-39-15,0 0 39 0,0 0-39 0,0 0 44 0,0 0-44 16,0 0 45-16,0 0-45 0,0 0 28 15,0 0-28-15,0 0 28 0,7 0-28 0,-2 0-8 0,2-2 8 16,0 2-8-16,2-1 8 0,-9 1-7 0,0 0 7 16,12 0-6-16,5-2 6 0,-17 2-10 0,0 0 10 15,16-2-9-15,0 1 9 0,-16 1-17 0,0 0 17 0,17-7-17 16,4 2 17-16,-21 5-72 0,0 0 72 0,21-9-71 16,0-1 71-16,-21 10-150 0,0 0 150 0,16-9-149 15,-2-3 149-15,-14 12-179 0,0 0 179 0,8-8-178 16,-1 1 178-16,9-12-575 0</inkml:trace>
  <inkml:trace contextRef="#ctx0" brushRef="#br0" timeOffset="204733.676">31297 14962 415 0,'0'0'0'0,"7"-1"0"16,5-6 0-16,-12 7 81 0,0 0-81 0,4-4 81 0,-3-1-81 0,-1 5 78 15,0 0-78-15,0-3 79 0,-1-1-79 16,1 4 84-16,0 0-84 0,0 0 84 0,-4-3-84 0,4 3 94 16,0 0-94-16,0 0 95 0,0 0-95 0,0 0 71 15,0 0-71-15,0 0 72 0,5-2-72 0,-5 2 35 16,0 0-35-16,9 0 35 0,3-1-35 0,-12 1 20 16,0 0-20-16,18 1 20 0,3 1-20 0,-21-2 5 15,0 0-5-15,24 3 5 0,4 1-5 0,-28-4 7 16,0 0-7-16,26 7 8 0,-2 0-8 0,-24-7 7 0,0 0-7 15,20 8 8-15,-5 2-8 0,-3 4 7 0,-3-4-7 16,-4-3 8-16,-3-3-8 16,0 1 0-16,0 2 0 0,-4 3 0 15,-2 4 0-15,4-14-27 0,0 0 27 0,-10 24-27 0,-4 7 27 0,14-31-77 0,0 0 77 0,-10 24-77 16,-1-2 77 0,11-22-143-16,0 0 143 0,-7 15-142 0,2-3 142 15,-7 16-584-15</inkml:trace>
  <inkml:trace contextRef="#ctx0" brushRef="#br0" timeOffset="205157.236">31891 14536 975 0,'0'0'0'0,"-3"2"0"0,-4 1 0 15,7-3 135-15,0 0-135 0,0 0 136 16,1-3-136-16,-1 3 66 0,0 0-66 0,0 0 67 0,6-6-67 16,-6 6 48-16,0 0-48 0,0 0 48 0,3-3-48 0,-3 3 13 15,0 0-13-15,0 0 14 0,0 0-14 0,0 0 1 16,0 0-1-16,0 0 2 0,0 0-2 0,0 0 1 16,0 0-1-16,0 0 2 0,0 0-2 0,0 0-1 15,0 0 1-15,2 7-1 0,0 3 1 0,-2-10-2 16,0 0 2-16,3 29-1 0,4 14 1 0,-7-43-2 15,0 0 2-15,5 52-1 16,2 9 1-16,-7-61 3 0,0 0-3 0,5 69 4 0,-1 8-4 0,-4-77 8 0,0 0-8 16,7 87 8-16,3 11-8 0,-10-98 40 0,0 0-40 15,16 80 40-15,3-9-40 0,-19-71 2 16,0 0-2-16,18 46 2 0,-3-19-2 0,-15-27-17 0,0 0 17 0,14 21-17 16,0-9 17-16,-14-12-101 15,0 0 101-15,14 0-101 0,-2-12 101 0,-12 12-159 0,0 0 159 0,6-26-158 16,-8-12 158-16,5-25-691 0</inkml:trace>
  <inkml:trace contextRef="#ctx0" brushRef="#br0" timeOffset="205380.358">31652 14921 1009 0,'0'0'0'0,"14"0"0"0,9 0 0 16,-23 0 116-16,0 0-116 0,4 0 117 0,-10-5-117 15,6 5 81-15,0 0-81 0,-3-3 81 16,-1-1-81-16,4 4 43 0,0 0-43 0,2-3 44 0,5 1-44 0,-7 2 3 16,0 0-3-16,16-3 3 0,6-2-3 0,-22 5 7 15,0 0-7-15,26-5 7 0,8-1-7 0,-34 6-26 16,0 0 26-16,29-6-25 0,-1-1 25 16,-28 7-162-16,0 0 162 0,23-7-161 0,-2 2 161 0,22-7-753 15</inkml:trace>
  <inkml:trace contextRef="#ctx0" brushRef="#br0" timeOffset="205947.84">32083 14974 886 0,'0'0'0'0,"1"-5"0"0,3-3 0 16,-4 8 86-16,0 0-86 0,2-7 87 0,1 2-87 0,-3 5 52 15,0 0-52-15,0 0 52 0,4-4-52 0,-4 4 55 16,0 0-55-16,0 0 56 0,0 0-56 0,0 0 44 16,0 0-44-16,0 0 45 0,0 0-45 0,0 0 45 15,0 0-45-15,0 0 46 0,3 0-46 0,-3 0 37 16,0 0-37-16,0 0 37 0,4 0-37 0,-4 0 35 15,0 0-35-15,3 0 35 0,1-1-35 0,-4 1 38 16,0 0-38-16,7-4 39 0,3 1-39 0,-10 3 15 16,0 0-15-16,14-4 15 0,2-1-15 0,-16 5 21 0,0 0-21 15,19-5 21-15,3 0-21 0,-22 5 15 0,0 0-15 16,23-5 15-16,2 1-15 0,-25 4 9 16,0 0-9-16,22-3 10 0,3 1-10 0,-25 2 25 0,0 0-25 0,20 0 26 15,0 0-26-15,-20 0-13 0,0 0 13 16,15 0-12-16,-3 2 12 0,-12-2-83 0,0 0 83 0,11 0-83 15,-2 0 83-15,-9 0-170 0,0 0 170 0,5-5-170 16,-3-2 170-16,-2 7-151 0,0 0 151 0,-2-9-151 16,-3-3 151-16,-2-8-663 0</inkml:trace>
  <inkml:trace contextRef="#ctx0" brushRef="#br0" timeOffset="206280.151">32166 15070 516 0,'4'-3'0'0,"-1"-4"63"0,4-1-63 0,-1-1 64 0,0-1-64 0,-2 5 52 16,-1-1-52-16,-3 6 52 0,0 0-52 0,0 0 49 15,0 0-49-15,2 6 50 0,0-1-50 0,-2-5 54 16,0 0-54-16,7 7 55 0,5-1-55 0,-12-6 54 16,0 0-54-16,18 7 54 0,6-2-54 0,-24-5 67 0,0 0-67 15,23 4 67-15,3-2-67 0,-26-2 70 0,0 0-70 16,24 0 70-16,-1 0-70 0,-6 0 54 0,-3-2-54 0,-3 2 55 16,-4-2-55-16,-1 0 0 0,0-1 0 15,-3 1 0-15,1 1 0 0,-1-1-112 0,2 2 112 16,-5 0-111-16,4-4 111 0,-4 4-132 0,0 0 132 15,-4-6-131-15,-3-6 131 0,-3-7-628 0</inkml:trace>
  <inkml:trace contextRef="#ctx0" brushRef="#br0" timeOffset="212875.487">32961 14538 91 0,'0'0'0'0,"0"0"4"16,0 0-4-16,0 0 5 0,0 0-5 0,0 0 23 0,0 0-23 15,0 0 24-15,0 0-24 0,0 0 13 0,0 0-13 16,0 0 14-16,0 0-14 0,0 0 35 16,0 0-35-16,0 0 36 0,0 0-36 0,0 0 11 0,0 0-11 0,0 0 11 15,0 0-11-15,0 0 12 0,0 0-12 16,0 0 13-16,0 0-13 0,0 0 16 0,0 0-16 0,0 0 17 15,0 0-17-15,0 0 14 0,0 0-14 16,0 0 15-16,0 0-15 0,0 0 25 0,0 0-25 0,0 0 26 16,0 0-26-16,0 0 20 0,0 0-20 0,0 0 20 15,0 0-20-15,0 0 17 0,0 0-17 0,0 0 17 16,0 0-17-16,0 0 18 0,0 0-18 0,0 0 18 16,0 0-18-16,0 0 8 0,0 0-8 0,0 0 9 15,0 3-9-15,0-3 9 0,0 0-9 0,0 0 10 16,0 0-10-16,0 0 3 0,0 0-3 0,0 0 4 15,0 0-4-15,0 0 12 0,0 0-12 0,0 0 12 0,0 0-12 16,0 0 8-16,0 0-8 0,0 0 8 0,0 0-8 16,0 0 8-16,0 0-8 0,0 0 9 0,0 0-9 15,0 0 8-15,0 0-8 0,0 0 8 0,0 0-8 0,0 0 23 16,0 0-23-16,0 0 24 0,0 0-24 0,0 0 12 16,0 0-12-16,0 0 13 0,0 0-13 0,0 0 10 15,0 0-10-15,0 0 10 0,0 3-10 0,0-3 17 16,0 0-17-16,0 0 17 0,0 4-17 15,0-4 14-15,0 0-14 0,0 0 15 0,0 0-15 0,0 0 1 16,0 0-1-16,0 0 1 0,0 3-1 0,0-3 4 16,0 0-4-16,0 0 5 0,0 4-5 0,0-4 2 15,0 5-2-15,0-2 2 0,0-1-2 0,0 3 1 16,0 2-1-16,0 10 2 0,-2 9-2 0,0 3 15 16,-1 7-15-16,3-10 16 0,0-8-16 0,0-18 8 0,0 0-8 15,0 35 8-15,-2 1-8 0,2-36 16 0,0 0-16 0,-2 32 17 16,2-1-17-16,0-31 33 15,0 0-33-15,0 29 34 0,0-3-34 0,0-26 10 16,0 0-10-16,0 22 10 0,-1-5-10 0,-1-1 30 0,2-4-30 0,-2-4 30 16,2-1-30-16,2-2 11 0,3 0-11 15,-5-5 11-15,0 0-11 0,0 0-3 0,0 0 3 0,0 0-2 16,0 0 2-16,0 0-53 0,0 0 53 0,0 0-53 16,0 0 53-16,0 0-124 0,0 0 124 15,4-10-124-15,1-7 124 0,3-10-430 0</inkml:trace>
  <inkml:trace contextRef="#ctx0" brushRef="#br0" timeOffset="213136.88">33093 14988 1278 0,'0'0'0'0,"0"0"162"0,0 0-162 0,-3-7 162 0,-3 0-162 0,6 7 59 16,0 0-59-16,0-5 59 0,2 2-59 0,-2 3-32 0,0 0 32 15,0 0-32-15,5-4 32 0,-5 4-80 0,0 0 80 16,0 0-80-16,6-1 80 0,-6 1-121 0,0 0 121 16,3-11-121-16,1-1 121 0,-4 12-107 0,0 0 107 15,1-22-107-15,1-10 107 0,2-23-694 0</inkml:trace>
  <inkml:trace contextRef="#ctx0" brushRef="#br0" timeOffset="213762.993">33090 14630 1020 0,'0'0'0'0,"0"0"78"15,0-7-78-15,0 2 79 0,-2 0-79 0,2 2 4 0,0-1-4 0,2-1 5 0,1 0-5 16,-3 5-51-16,0 0 51 0,7-12-51 16,4-4 51-16,-11 16-54 0,0 0 54 0,14-15-54 0,3-4 54 15,-17 19-1-15,0 0 1 0,19-14 0 0,2 1 0 16,-21 13 28-16,0 0-28 0,17-9 28 0,-1 4-28 15,-16 5 33-15,0 0-33 0,12-3 33 0,-3 3-33 0,-9 0 25 16,0 0-25-16,7 1 26 16,-2 5-26-16,-5-6 27 0,0 0-27 0,4 6 27 0,-1 3-27 0,-3-9 32 15,0 0-32-15,2 12 33 0,-2 0-33 0,0-12 42 16,0 0-42-16,-2 15 42 0,0 1-42 0,2-16 24 0,0 0-24 16,-3 17 25-16,-1 0-25 15,4-17 19-15,0 0-19 0,-3 17 20 0,0-3-20 0,3-14 18 0,0 0-18 16,-4 10 18-16,2-1-18 0,2-9 1 0,0 0-1 0,-1 7 1 15,1-2-1-15,0-5-4 0,0 0 4 0,0 7-3 16,0-6 3-16,0-1-9 16,0 0 9-16,0 4-9 0,1-3 9 15,-1-1-17-15,0 0 17 0,0 0-16 0,6 2 16 0,-6-2-9 0,0 0 9 0,3 2-8 16,0-2 8-16,-3 0-25 0,0 0 25 0,4 2-24 16,-2-1 24-16,-2-1-20 0,0 0 20 15,3 5-20-15,1 1 20 0,-4-6-26 0,0 0 26 0,3 8-25 16,2 2 25-1,-5-10-15-15,0 0 15 0,4 12-14 0,1 4 14 0,-5-16 0 0,0 0 0 0,2 17 0 16,-2 2 0-16,0-19 0 0,0 0 0 0,-4 19 1 16,-1 1-1-16,5-20 0 0,0 0 0 0,-7 19 1 15,0-2-1-15,7-17 0 0,0 0 0 0,-5 14 0 0,0-2 0 16,5-12-51-16,0 0 51 0,-4 8-51 0,1-2 51 16,3-6-73-16,0 0 73 0,0-7-73 0,2-9 73 15,-2 16-144-15,0 0 144 0,6-25-144 16,7-15 144-16,6-25-429 0</inkml:trace>
  <inkml:trace contextRef="#ctx0" brushRef="#br0" timeOffset="214559.791">33389 14591 583 0,'0'0'0'0,"0"0"93"0,-1-5-93 0,1 5 94 16,1-6-94-16,-1 6 78 0,2-3-78 0,-2 3 78 15,0 0-78-15,0 0 64 0,0 0-64 0,0 0 65 0,0 0-65 16,0 0 65-16,0 0-65 0,0 0 65 0,0-3-65 16,0 3 57-16,0 0-57 0,2-4 57 0,0 1-57 15,-2 3 27-15,0 0-27 0,3-4 27 0,2 1-27 0,-5 3 12 16,0 0-12-16,5-4 12 0,1 3-12 0,-6 1 5 15,0 0-5-15,5-2 5 0,-2 0-5 0,-3 2 0 16,0 0 0-16,4 0 1 0,-1 2-1 16,-1 1 0-16,0 1 0 0,0-1 0 0,-2 2 0 15,0 2-3-15,0 0 3 0,0 2-3 0,0-2 3 0,-2 6-1 16,-2 3 1-16,3-3 0 0,1-1 0 0,-2 6-3 16,-2-3 3-16,3-3-2 0,1-7 2 0,0-5 0 15,0 0 0-15,-2 10 0 0,2 2 0 0,0-12 3 16,0 0-3-16,-2 12 3 0,0-5-3 0,2-7-2 0,0 0 2 0,0 7-1 15,0 0 1-15,2-4-2 0,0 1 2 16,1-8-1-16,3 1 1 0,1-2-5 0,1-4 5 0,1 2-5 16,0-6 5-16,-1 2-1 0,-1 1 1 0,-1 2 0 15,-1 1 0 1,-2 0 5-16,1 2-5 0,-1 0 5 0,1-2-5 0,-2 3 17 0,-1 3-17 0,-1 1 17 16,2-4-17-16,-2 4 9 0,0 0-9 0,0 0 9 15,2-3-9-15,-2 3 17 0,3-4-17 16,-3 4 17-16,0 0-17 0,0 0 1 0,0 0-1 0,0 0 1 15,0 0-1-15,0 0 0 0,0 0 0 0,0 0 1 16,0 0-1-16,0 0-2 0,0 0 2 0,0 0-1 16,0 0 1-16,0 0-37 0,0 0 37 0,2 4-36 0,0-1 36 15,-2-3-36-15,0 0 36 0,5 9-35 16,2 4 35-16,-7-13-24 0,0 0 24 16,9 16-23-16,-1 3 23 0,-8-19-29 0,0 0 29 0,9 18-29 0,-2 3 29 0,-7-21-7 15,0 0 7-15,5 21-7 0,-1-3 7 0,-4-18-18 16,0 0 18-16,2 18-18 0,-2-5 18 0,0-13-78 15,0 0 78 1,0 12-77-16,-2-1 77 0,2-11-157 0,0 0 157 0,-5 6-156 16,-2-4 156-16,-6 7-422 0</inkml:trace>
  <inkml:trace contextRef="#ctx0" brushRef="#br0" timeOffset="214723.646">33415 14399 1009 0,'0'0'0'0,"0"0"116"16,0 0-116-16,9 12 117 0,7 7-117 0,-16-19 19 16,0 0-19-16,21 15 20 0,5-6-20 0,-26-9-64 0,0 0 64 0,28 0-63 15,1-7 63-15,29 0-790 0</inkml:trace>
  <inkml:trace contextRef="#ctx0" brushRef="#br0" timeOffset="-213174.034">14055 14921 740 0,'0'0'0'0,"0"0"0"16,0 0 0-16,0 0 54 0,0 0-54 0,0 0 54 15,0 0-54-15,0 0 38 0,0 0-38 0,0 0 38 16,0 0-38-16,0 0 0 0,0 0 0 0,0 0 1 16,0 0-1-16,0 0 0 0,0 0 0 0,0 0 1 15,0 0-1-15,0 0 34 0,0 0-34 0,0 0 35 0,0 0-35 16,0 0 51-16,0 0-51 0,0 0 52 0,0 0-52 15,0 0 59-15,0 0-59 0,0 0 60 0,0 0-60 16,0 0 52-16,0 0-52 0,0 0 52 0,0 0-52 0,0 0 50 16,0 0-50-16,0 0 51 0,0 0-51 0,0 0 22 15,0 0-22-15,0 0 22 0,0 0-22 0,0 0 19 16,0 0-19-16,0 0 20 0,0 0-20 0,0 0 9 16,0 0-9-16,0 0 10 0,0 0-10 0,0 0 25 15,0 0-25-15,0 0 26 0,0 0-26 0,0 0 19 0,0 0-19 16,0 0 20-16,0 0-20 0,0 0 16 0,0 0-16 15,0 0 17-15,0 0-17 0,0 0 18 0,0 0-18 16,0 0 18-16,18 16-18 0,-18-16 8 0,0 0-8 16,21 12 9-16,7-4-9 0,-28-8 9 0,0 0-9 15,36 9 10-15,8-2-10 16,-44-7 15-16,0 0-15 0,45 5 15 0,2-3-15 0,-47-2 22 0,0 0-22 16,40 0 23-16,2-2-23 0,-42 2 32 0,0 0-32 0,36-2 33 15,-6-1-33 1,-30 3 12-16,0 0-12 0,26-2 12 0,-8-1-12 15,-18 3 12-15,0 0-12 0,15 0 13 0,-4 0-13 0,-11 0 1 0,0 0-1 0,9 1 1 16,-3 3-1-16,-6-4-25 0,0 0 25 0,2 3-24 16,0 1 24-16,-2-4-73 0,0 0 73 0,-10 13-72 15,-8 10 72-15,-8 13-1209 0</inkml:trace>
  <inkml:trace contextRef="#ctx0" brushRef="#br0" timeOffset="-212908.741">14022 15488 1457 0,'0'0'0'0,"4"-6"0"0,4-8 0 0,-1 10 147 15,0-1-147-15,6 2 148 0,4 1-148 0,-17 2 81 16,0 0-81-16,30-7 82 0,11-1-82 0,-41 8 46 15,0 0-46-15,42-9 46 0,11 1-46 0,-53 8-42 0,0 0 42 16,43-9-41-16,2 0 41 0,-45 9-122 0,0 0 122 16,42-3-122-16,-4 5 122 0,-38-2-170 0,0 0 170 0,39 1-169 15,-4 3 169-15,38 1-904 0</inkml:trace>
  <inkml:trace contextRef="#ctx0" brushRef="#br0" timeOffset="-212190.993">15904 14096 1166 0,'0'0'0'0,"-4"3"0"0,-1 0 0 0,5-3 22 0,0 0-22 0,0 0 22 16,0-3-22-16,0 3 0 15,0 0 0-15,0 0 0 0,0-5 0 0,0 5-20 0,0 0 20 0,0 0-19 16,-3-5 19-16,3 5-10 0,0 0 10 0,-2-2-9 15,-5 2 9-15,7 0 4 0,0 0-4 0,-11 3 5 16,-1 3-5-16,-5 0 26 0,-4 6-26 0,7-8 26 16,7-1-26-16,0 1 39 0,5-3-39 0,-15 15 40 15,-8 8-40-15,25-24 8 0,0 0-8 0,-24 27 8 16,-2 6-8-16,26-33 6 0,0 0-6 0,-26 43 7 16,1 10-7-16,25-53 3 0,0 0-3 0,-21 60 4 15,4 7-4-15,17-67 2 0,0 0-2 0,-12 89 2 0,7 15-2 16,5-104 4-16,0 0-4 0,3 108 4 15,9 5-4-15,-12-113 0 0,0 0 0 0,19 110 1 16,9-2-1-16,-28-108 0 0,0 0 0 0,30 106 0 16,1-2 0-16,-6-21 0 0,-8-18 0 0,-1-16 0 15,-6-14 0-15,-1-6 17 0,-2-9-17 0,-4-4 17 0,-1-9-17 16,-2-7 39-16,0 0-39 0,4 20 40 16,-1 6-40-16,-3-26 54 0,0 0-54 0,2 20 54 0,-2-1-54 15,0-19 7-15,0 0-7 0,-11 24 7 0,-9 2-7 0,20-26-9 16,0 0 9-16,-34 22-9 0,-6-1 9 0,40-21-107 15,0 0 107-15,-52 19-107 0,-9-1 107 16,61-18-143-16,0 0 143 0,-59 12-143 0,-6-3 143 16,-62 12-698-16</inkml:trace>
  <inkml:trace contextRef="#ctx0" brushRef="#br0" timeOffset="-211520.798">14796 16660 875 0,'0'0'0'0,"0"0"96"16,0 0-96-16,5-2 96 0,2-3-96 0,-7 5 65 0,0 0-65 15,3-3 65-15,1 1-65 0,-4 2 37 16,0 0-37-16,0 0 37 0,5-2-37 0,-5 2 36 16,0 0-36-16,0 0 36 0,0 0-36 0,0 0 59 15,0 0-59-15,0 0 59 0,0 0-59 0,0 0 66 0,0 0-66 0,0 0 67 16,0 4-67-16,0-4 59 0,0 0-59 0,0 0 60 15,-3 3-60-15,3-3 36 0,0 0-36 0,0 0 36 16,0 0-36-16,0 0 10 0,0 0-10 0,0 0 11 16,7-1-11-16,-7 1 20 0,0 0-20 0,7-2 20 15,1-2-20-15,-8 4 7 0,0 0-7 0,13-5 8 16,2 0-8-16,-15 5 3 0,0 0-3 0,18-5 4 16,6-2-4-16,-24 7 3 0,0 0-3 0,30-5 3 15,4 0-3-15,-34 5 5 0,0 0-5 0,35-3 5 16,7 1-5-16,-42 2-12 0,0 0 12 0,42-2-12 15,5 0 12-15,-47 2-63 0,0 0 63 0,42-1-63 16,-4 1 63-16,-38 0-93 0,0 0 93 0,33 0-93 0,-7 0 93 16,-26 0-160-16,0 0 160 0,21 1-160 0,-7 1 160 15,-14-2-195-15,0 0 195 0,12 2-195 16,-8 0 195-16,13 1-520 0</inkml:trace>
  <inkml:trace contextRef="#ctx0" brushRef="#br0" timeOffset="-211083.967">15470 16295 1143 0,'0'0'0'0,"-4"4"0"0,1-1 0 0,3-3 92 0,0 0-92 0,0 0 92 15,3 2-92-15,-3-2 13 0,0 0-13 0,0 0 13 16,7-4-13-16,-7 4-2 0,0 0 2 0,0 0-1 16,4-3 1-16,-4 3-35 0,0 0 35 0,0 0-34 15,0 0 34-15,0 0 0 0,0 0 0 0,0 0 0 16,0 0 0-16,0 0 6 0,0 0-6 0,0 0 7 16,0 0-7-16,0 0 40 0,0 0-40 0,0 0 41 15,0 0-41-15,0 0 6 0,0 0-6 0,0 0 7 16,0 0-7-16,0 0 12 0,0 0-12 0,0 0 13 15,0 0-13-15,0 0 25 0,0 0-25 0,0 7 26 16,2 5-26-16,-2-12 18 0,0 0-18 0,3 26 19 0,1 11-19 16,-4-37 40-16,0 0-40 0,1 45 41 15,-1 6-41-15,0-51 37 0,0 0-37 0,0 52 38 0,0 2-38 0,0-54 24 16,0 0-24-16,0 47 25 0,-1-6-25 16,1-41 1-16,0 0-1 0,-2 31 2 0,2-4-2 15,0-27-58-15,0 0 58 0,0 21-58 0,0-6 58 0,0-15-154 16,0 0 154-16,3 3-154 0,4-9 154 0,4 2-866 15</inkml:trace>
  <inkml:trace contextRef="#ctx0" brushRef="#br0" timeOffset="-210877.516">15899 16545 1435 0,'0'0'0'0,"-4"0"0"0,1-1 0 0,3-3 0 16,1-1 0-16,-1 5-170 0,0 0 170 0,6-19-170 16,-3-8 170-16,6-19-719 0</inkml:trace>
  <inkml:trace contextRef="#ctx0" brushRef="#br0" timeOffset="-210315.012">16094 16138 516 0,'0'0'0'0,"-7"3"0"0,-4 1 0 0,11-4 41 0,0 0-41 16,0 0 42-16,0 0-42 0,0 0 28 0,0 0-28 15,0 0 28-15,4 0-28 0,-4 0 24 0,0 0-24 0,0 0 25 16,5 0-25-16,-5 0 44 0,0 0-44 15,0 0 45-15,3 0-45 0,-3 0 66 0,0 0-66 16,0 0 66-16,0 0-66 0,0 0 74 0,0 0-74 0,0 0 75 16,0 0-75-16,0 0 67 0,0 0-67 0,0 0 68 15,0 0-68-15,0 0 55 0,0 0-55 0,0 0 55 16,0 0-55-16,0 0 51 0,0 0-51 0,0 0 52 16,0 0-52-16,0 0 32 0,0 0-32 0,0 0 32 15,0 0-32-15,0 0 38 0,0 0-38 0,0 0 39 16,0 0-39-16,0 0 8 0,0 0-8 0,0 0 9 15,0 0-9-15,0 0 12 0,0 0-12 0,0 0 13 16,0 0-13-16,0 0 34 0,0 0-34 0,0 0 34 16,0 0-34-16,0 0 25 0,0 0-25 0,0 0 26 0,0 5-26 15,0-5 45-15,0 0-45 0,0 13 45 0,-1 10-45 16,1-23 45-16,0 0-45 0,-2 34 46 16,2 10-46-16,0-44 29 0,0 0-29 15,-4 47 29-15,1 4-29 0,3-51 26 0,0 0-26 0,-2 55 26 0,-1 1-26 0,3-56-25 16,0 0 25-16,-5 52-24 0,3-6 24 0,2-46-154 15,0 0 154-15,-2 38-153 0,2-9 153 0,0-29-126 16,0 0 126-16,-5 67-1020 0,10-134 1020 16</inkml:trace>
  <inkml:trace contextRef="#ctx0" brushRef="#br0" timeOffset="-208088.593">15580 13323 225 0,'0'0'0'0,"5"0"0"0,7 2 0 16,-12-2 0-16,0 0 0 0,4 0 0 0,-3 0 0 0,-1 0-9 15,0 0 9-15,0 0-8 16,0 0 8-16,0 0-15 0,0 0 15 0,0 0-14 0,-3-2 14 0,3 2 12 16,0 0-12-16,0 0 13 0,0 0-13 0,0 0 78 15,0 0-78-15,0 0 79 0,0 0-79 0,0 0 69 16,0 0-69-16,0 0 69 0,0 0-69 0,0 0 62 16,0 0-62-16,0 0 62 0,0 0-62 0,0 0 59 15,0 0-59-15,0 0 60 0,0 0-60 0,0 0 56 16,0 0-56-16,0 0 57 0,0 0-57 0,0 0 39 0,0 0-39 15,0 0 40-15,0 0-40 0,0 0 35 0,0 0-35 16,0 0 36-16,0 0-36 0,0 0 23 0,0 0-23 16,0 0 24-16,0 0-24 0,0 0 10 0,0 0-10 0,0 0 10 15,0 0-10-15,0 0 18 0,0 0-18 0,0 0 19 16,0 0-19-16,0 0 14 0,0 0-14 16,0 0 15-16,-2 0-15 0,2 0 25 0,0 0-25 0,0 0 26 15,-5 2-26-15,5-2 12 0,0 0-12 0,-7 12 13 16,-2 5-13-16,9-17 18 0,0 0-18 0,-12 32 19 15,-2 15-19 1,14-47 33-16,0 0-33 0,-12 51 34 0,0 7-34 0,12-58 27 0,0 0-27 0,-9 59 27 16,4-1-27-16,5-58 33 0,0 0-33 0,-4 51 34 15,4-5-34-15,0-46 22 0,0 0-22 0,0 40 22 16,0-9-22-16,0-31 28 0,0 0-28 0,0 29 28 16,4-7-28-16,-4-22-2 0,0 0 2 0,2 17-1 0,1-5 1 15,-3-12-79-15,0 0 79 0,3 10-78 0,-3-4 78 16,0-6-140-16,0 0 140 0,2-14-140 0,-2-14 140 15,2-13-730-15</inkml:trace>
  <inkml:trace contextRef="#ctx0" brushRef="#br0" timeOffset="-207853.222">15874 13734 1681 0,'0'0'0'0,"-2"-7"0"0,-1-6 0 0,3 7 143 0,3 6-143 0,-3 0 144 15,4-1-144-15,-4 1 0 0,0 0 0 0,0 0 0 16,0 0 0-16,0 0-147 0,0 0 147 0,0 0-146 16,5-5 146-16,-5 5-230 0,0 0 230 0,2-14-229 15,1-7 229-15,3-13-795 0</inkml:trace>
  <inkml:trace contextRef="#ctx0" brushRef="#br0" timeOffset="-207111.594">16243 13248 438 0,'0'0'0'0,"-1"-2"0"0,-8-3 0 0,9 5 0 15,0 0 0-15,0 0 1 0,-2-4-1 0,2 4 4 16,0 0-4-16,0 0 4 0,4 0-4 0,-4 0 41 15,0 0-41-15,0 0 41 0,0 0-41 0,0 0 75 0,0 0-75 16,0 0 75-16,0 0-75 0,0 0 108 0,0 0-108 16,0 0 108-16,0 0-108 0,0 0 127 0,0 0-127 0,0 0 127 15,3-3-127-15,-3 3 77 0,0 0-77 16,4-4 78-16,-3-1-78 0,-1 5 62 0,0 0-62 16,4-5 62-16,1 0-62 0,-5 5 12 0,0 0-12 0,7-2 12 15,-3-3-12-15,-4 5 13 0,0 0-13 0,5 0 14 16,2 2-14-16,-2 3 1 0,-1 2-1 15,1 0 1-15,-4-2-1 0,1 5 0 0,-2 2 0 0,0 0 1 16,2-5-1-16,-2 7 0 0,-2 1 0 0,2-3 1 16,0-2-1-16,-2 4 2 0,1 5-2 0,-3-9 2 15,3-1-2-15,1-9 10 0,0 0-10 0,-2 10 10 16,0 2-10-16,2-12 4 0,0 0-4 16,-5 10 4-16,3-1-4 0,2-9 3 0,0 0-3 0,-2 7 3 15,2 0-3-15,0-7 1 0,0 0-1 0,0 3 2 0,0-1-2 16,0-2 0-16,6-4 0 0,-1 1 0 0,2 0 0 15,-2-3-2-15,2 0 2 0,2 0-1 16,-6 3 1-16,2 0-11 0,-1-1 11 0,1 2-10 0,4 1 10 0,-9 1-16 16,0 0 16-16,5 0-15 0,2 0 15 0,-7 0-16 15,0 0 16-15,9 3-15 0,3 2 15 16,-12-5-5-16,0 0 5 0,9 9-4 16,3 3 4-16,-12-12-14 0,0 0 14 0,14 15-13 0,-2 9 13 0,-12-24-9 15,0 0 9-15,9 22-8 0,-4 2 8 0,-5-24 0 16,0 0 0-16,7 23 0 0,-7-1 0 15,0-22 40-15,0 0-40 0,0 21 41 16,-9 1-41-16,-1-5 60 0,-4 2-60 0,7-11 60 0,9-4-60 0,-2-4 34 16,0 0-34-16,-13 10 34 0,-13 7-34 0,5-5 11 0,0-2-11 15,6-1 11-15,4-2-11 0,3-2-5 16,1-3 5-16,3-1-5 0,2-1 5 0,-1 0-90 0,-1-1 90 0,4 1-90 16,-3-2 90-16,3 2-200 0,0 0 200 15,0 0-199-15,-2-5 199 0,-3 1-706 0</inkml:trace>
  <inkml:trace contextRef="#ctx0" brushRef="#br0" timeOffset="-206187.28">16623 13289 1031 0,'0'0'0'0,"-12"-2"0"0,-7 0 0 15,14 1 91-15,5-3-91 0,0 4 91 0,0-5-91 0,0 5 32 16,3-5-32-16,-3 5 32 0,2-2-32 0,-2 2-2 16,3-7 2-16,1 4-2 0,-4-1 2 0,0 1-36 15,0 1 36-15,0 2-36 0,0-5 36 0,0 2 4 16,-4-1-4-16,4 1 4 0,4-1-4 0,-4 4 35 15,0 0-35-15,0-1 36 0,3-4-36 0,-3 5 29 0,0 0-29 16,4-4 29-16,1 1-29 0,-5 3 16 16,0 0-16-16,5-4 17 0,0 1-17 0,-5 3 0 15,0 0 0-15,7-3 1 0,-3 1-1 0,-4 2-2 0,0 0 2 16,5-2-2-16,-1 0 2 0,-4 2-13 0,0 0 13 16,3 0-12-16,2 0 12 0,-5 0-5 0,0 0 5 0,6 0-5 15,-1 0 5-15,-5 0-3 16,0 0 3-16,7 2-3 0,-4 0 3 0,-3-2 0 0,0 0 0 15,2 2 0-15,2-1 0 0,-4-1 0 0,0 0 0 0,3 2 1 16,-1 1-1-16,-2-3 4 0,0 0-4 0,1 4 4 16,1-2-4-16,-2-2 14 0,0 0-14 0,4 3 15 15,-4-1-15-15,0-2 33 0,0 0-33 0,0 5 33 16,0-5-33-16,0 0 26 0,0 0-26 0,0 0 26 16,1 3-26-16,-1-3 34 0,0 0-34 0,0 0 34 15,0 0-34-15,0 0 22 0,0 0-22 0,0 0 22 0,0 0-22 16,0 0 10-16,0 0-10 0,0 0 11 0,0 0-11 15,0 0 18-15,-1 4-18 0,1-4 19 0,0 5-19 0,0-5 8 16,-4 3-8-16,4-3 8 0,0 4-8 16,0-4 3-16,0 3-3 0,0-3 4 0,-2 3-4 0,1 1 13 15,-1-1-13-15,-1 6 13 0,-1 1-13 0,-5 6 8 16,-3 1-8-16,5-5 8 16,4-2-8-16,3-10 8 0,0 0-8 0,-16 24 9 0,-5 7-9 0,21-31 15 15,0 0-15-15,-21 29 15 0,0 2-15 16,21-31 3-16,0 0-3 0,-19 32 4 0,-5 3-4 15,24-35 12-15,0 0-12 0,-18 27 13 0,1-5-13 16,17-22 8-16,0 0-8 0,-12 21 9 0,3-6-9 0,9-15 8 16,0 0-8-16,-9 12 9 0,4-3-9 0,5-9 23 0,0 0-23 15,-3 7 24-15,3-4-24 0,0-3 20 0,0 0-20 0,-4 5 20 16,2-5-20-16,2 0 16 16,0 0-16-16,0 0 17 0,0 0-17 0,0 0 1 15,0 0-1-15,6-3 2 0,2-4-2 0,-8 7-7 0,0 0 7 0,11-9-7 16,3 1 7-16,-14 8-5 15,0 0 5-15,14-12-5 0,0 2 5 0,-14 10-45 0,0 0 45 0,15-9-45 16,-3 2 45-16,-12 7-31 16,0 0 31-16,14-5-31 0,0 3 31 15,-14 2-33-15,0 0 33 0,14 0-32 0,2 2 32 0,-16-2-33 0,0 0 33 16,19 3-32-16,-2-1 32 0,-17-2-3 0,0 0 3 0,18 4-3 16,-2-1 3-16,-16-3-1 0,0 0 1 0,14 2-1 15,-2-2 1-15,-12 0-25 0,0 0 25 0,12-4-24 16,2-3 24-16,-14 7-80 0,0 0 80 0,16-12-80 15,1-10 80-15,-17 22-142 0,0 0 142 0,17-24-141 16,-1-3 141-16,-16 27-140 0,0 0 140 0,17-31-139 0,1-3 139 16,17-31-557-16</inkml:trace>
  <inkml:trace contextRef="#ctx0" brushRef="#br0" timeOffset="-205859.645">16878 13248 561 0,'0'0'0'0,"0"0"0"0,0-4 0 0,0 4 96 16,0 0-96-16,0-3 97 0,0-8-97 0,0 11 88 15,0 0-88-15,0-5 89 0,0 0-89 0,0 5 67 16,0 0-67-16,0-3 67 0,0-1-67 0,0 4 39 15,0 0-39-15,0 0 39 0,0-3-39 0,0 3 46 16,0 0-46-16,0 0 47 0,0 0-47 0,0 0 27 0,0 0-27 16,0 0 27-16,0 0-27 0,0 0 18 15,0 0-18-15,0 0 18 0,-2 3-18 0,2-3 5 0,0 0-5 0,2 9 5 16,3 3-5-16,-5-12 3 0,0 0-3 16,14 19 4-16,5 3-4 0,-19-22 12 0,0 0-12 15,26 26 12-15,4 1-12 0,-1-1 13 16,-3-2-13-16,-5-5 14 0,-10-6-14 15,-11-13 9-15,0 0-9 0,19 26 9 0,-2 5-9 16,-17-31 25-16,0 0-25 0,13 29 26 0,-5 0-26 0,-8-29-1 0,0 0 1 0,5 28 0 16,-1-4 0-16,-4-24-41 0,0 0 41 0,-4 22-41 15,1-3 41-15,-2-4-76 0,0-3 76 0,-6-3-76 16,1-3 76 0,10-6-122-16,0 0 122 0,-21-1-122 0,-11-8 122 15,32 9-118-15,0 0 118 0,-27-22-118 0,-5-7 118 0,-27-24-472 0</inkml:trace>
  <inkml:trace contextRef="#ctx0" brushRef="#br0" timeOffset="-205682.264">16871 13083 505 0,'0'0'0'0,"3"12"0"15,1 9 0-15,-4-21 73 0,0 0-73 0,14 7 74 0,1-6-74 0,-15-1 92 16,0 0-92-16,23 5 93 0,6 2-93 0,-29-7 81 16,0 0-81-16,30 9 82 0,1 3-82 0,-31-12 37 15,0 0-37-15,30 8 38 0,0 1-38 0,-30-9-47 16,0 0 47-16,28 2-46 0,-6-4 46 0,-22 2-119 15,0 0 119-15,19-10-119 0,-1-7 119 0,20-11-469 16</inkml:trace>
  <inkml:trace contextRef="#ctx0" brushRef="#br0" timeOffset="-205461.327">17062 14294 1110 0,'0'0'0'0,"4"-6"0"16,-4-12 0-16,0 18-187 0,0 0 187 0,0-10-186 15,-4 2 186-15,1-11-447 0</inkml:trace>
  <inkml:trace contextRef="#ctx0" brushRef="#br0" timeOffset="-185069.654">16679 14748 583 0,'0'0'0'0,"0"0"0"16,-5-3 0-16,5 3 32 0,0-5-32 0,0 1 32 15,2-1-32-15,-2 2 6 0,3-1-6 0,-3 1 6 16,0-1-6-16,0-1 2 0,-3 0-2 0,1 2 2 16,2-1-2-16,0 4 24 0,-4-3-24 0,4 3 25 15,0 0-25-15,0 0 34 0,-3-3-34 0,-2 1 35 16,1 0-35-16,-1 0 43 0,1 1-43 0,-1-1 43 0,2 0-43 16,3 2 35-16,0 0-35 0,-7-1 36 0,1-1-36 15,6 2 25-15,0 0-25 0,-13 0 26 0,-3 2-26 16,16-2 16-16,0 0-16 0,-26 3 17 0,-11 4-17 15,37-7 1-15,0 0-1 0,-29 7 2 16,-1 0-2-16,2 3 11 0,4 0-11 16,3 0 11-16,9-3-11 0,12-7 3 0,0 0-3 0,-23 21 3 0,-5 3-3 0,28-24 6 15,0 0-6-15,-23 27 6 0,-1 1-6 0,24-28 3 16,0 0-3-16,-23 30 3 0,2 6-3 16,1-3 2-16,2-4-2 0,6-10 2 0,5-7-2 0,0 0 0 15,3-4 0-15,4-1 0 0,0-2 0 0,-3 2 0 16,1 2 0-16,2-1 0 0,2 1 0 0,1-2 3 0,3 1-3 15,1 1 3-15,1 0-3 16,1-1 6-16,0 2-6 0,-4-3 7 0,4-3-7 16,-2 1 3-16,1-5-3 0,5 3 4 0,4 2-4 0,-5-1 2 0,0-1-2 0,2 1 3 15,-3-1-3-15,-11-3 1 0,0 0-1 16,15 3 2-16,6 3-2 0,-21-6 3 16,0 0-3-16,16 5 4 0,3 0-4 0,-19-5 2 0,0 0-2 0,18 5 2 15,-3 2-2-15,-15-7 1 0,0 0-1 0,13 7 2 16,-3 0-2-16,-10-7 9 0,0 0-9 0,7 6 10 15,-2 0-10-15,-5-6 14 0,0 0-14 16,0 10 15-16,-2 2-15 0,2-12 39 16,0 0-39-16,-12 20 39 0,-9 8-39 0,21-28 53 0,0 0-53 0,-21 22 53 15,1 0-53-15,20-22 59 0,0 0-59 0,-21 19 60 16,-2-3-60-16,23-16 46 0,0 0-46 0,-19 12 46 16,0-2-46-16,19-10 13 0,0 0-13 15,-18 7 14-15,6-4-14 0,12-3-17 0,0 0 17 0,-17 0-16 0,4-3 16 16,13 3-74-16,0 0 74 0,-12-11-74 0,0-6 74 15,12 17-102-15,0 0 102 0,-2-24-102 0,8-6 102 0,-6-25-821 16</inkml:trace>
  <inkml:trace contextRef="#ctx0" brushRef="#br0" timeOffset="-184438.808">16649 15192 1155 0,'0'0'0'0,"-5"-3"-42"0,-2-3 42 16,11 1-42-16,1 0 42 0,4-3-17 0,3-3 17 16,0-1-17-16,2-1 17 0,2-3-24 0,-2 1 24 0,-2-1-23 15,0 1 23-15,0 1-35 0,2 2 35 0,-5 2-35 16,-4 3 35-16,-5 7 18 0,0 0-18 0,7-8 18 15,-4 1-18-15,-3 7 61 0,0 0-61 0,4-7 62 16,1 2-62-16,-5 5 65 0,0 0-65 0,0-4 66 16,2 1-66-16,-2 3 48 0,0 0-48 0,0-2 49 15,0-1-49-15,0 3 44 0,0 0-44 0,0-4 45 16,0 1-45-16,0 3 19 0,0 0-19 0,0-4 20 16,-2-1-20-16,2 5 19 0,0 0-19 0,0-3 20 0,-5-2-20 15,5 5 4-15,0 0-4 0,-4-4 4 0,1 1-4 16,3 3 3-16,0 0-3 0,-4-4 3 0,-1 3-3 15,5 1-1-15,0 0 1 0,-5-5 0 0,-2 1 0 16,7 4-4-16,0 0 4 0,-5-3-3 0,-4 1 3 16,9 2-15-16,0 0 15 0,-3-2-14 0,-4 2 14 0,7 0-15 15,0 0 15-15,-7 2-15 0,0 0 15 16,7-2-16-16,0 0 16 0,-9 1-15 0,0 3 15 0,9-4-26 16,0 0 26-16,-8 7-26 0,-5 0 26 0,-1 3-7 15,2 2 7-15,2-5-6 16,8-2 6-16,-7 0-10 0,4-2 10 0,-2 6-10 0,2 1 10 0,5-10-9 15,0 0 9-15,-11 19-8 0,1 7 8 0,10-26-4 16,0 0 4-16,-12 26-3 16,3-1 3-16,9-25 0 0,0 0 0 0,-9 33 1 0,1 3-1 0,8-36 7 0,0 0-7 15,-4 34 8-15,8 2-8 0,-4-36 16 0,0 0-16 16,5 33 17-16,9 1-17 0,-14-34 25 16,0 0-25-16,12 29 26 0,4-5-26 0,-16-24 2 15,0 0-2-15,15 22 3 0,1-3-3 0,-16-19-2 0,0 0 2 0,16 15-1 16,-1-3 1-16,-15-12-92 0,0 0 92 0,16 7-92 15,3-7 92-15,-19 0-110 0,0 0 110 16,18-8-110-16,4-11 110 0,20-9-647 0</inkml:trace>
  <inkml:trace contextRef="#ctx0" brushRef="#br0" timeOffset="-183932.161">17400 15016 1031 0,'0'0'0'0,"-7"0"0"0,-3-2 0 0,10 2 130 15,0 0-130-15,0 0 130 16,5-5-130-16,-5 5 68 0,0 0-68 0,0-4 69 0,2-1-69 0,-2 5 6 16,0 0-6-16,-2-5 7 0,2 0-7 0,0 5 0 15,0 0 0-15,-7-5 1 0,-2 0-1 0,9 5 34 16,0 0-34-16,-14-2 34 0,-3 0-34 0,17 2 24 15,0 0-24-15,-21 0 25 0,-3 0-25 0,24 0 28 16,0 0-28-16,-23 2 28 0,-3 1-28 0,26-3 15 0,0 0-15 16,-23 4 15-16,1 1-15 0,1 0 11 15,3 0-11-15,4-1 11 0,11-3-11 0,3-1 17 16,0 0-17-16,-19 9 17 0,0 1-17 0,19-10-40 16,0 0 40-16,-20 9-40 0,3-2 40 0,17-7-43 0,0 0 43 0,-19 10-42 15,0 4 42-15,19-14-42 16,0 0 42-16,-18 12-41 0,4-2 41 0,14-10-13 0,0 0 13 0,-12 12-12 15,0-2 12-15,12-10-3 16,0 0 3-16,-11 12-3 0,4 2 3 0,7-14 2 0,0 0-2 16,-7 17 2-16,6 5-2 0,1-22 44 0,0 0-44 0,1 26 45 15,8 5-45-15,-9-31 60 0,0 0-60 0,16 31 60 16,8 1-60-16,-24-32 34 0,0 0-34 16,26 28 34-16,8-3-34 0,-34-25 10 0,0 0-10 0,36 19 11 15,4-7-11-15,-40-12 0 0,0 0 0 0,40 3 1 0,6-8-1 16,-46 5-19-16,0 0 19 0,38-13-18 0,-2-8 18 15,-36 21-120-15,0 0 120 0,28-22-120 16,-7-9 120-16,-21 31-112 16,0 0 112-16,9-26-111 0,-13-1 111 0,11-26-831 0</inkml:trace>
  <inkml:trace contextRef="#ctx0" brushRef="#br0" timeOffset="-182576.64">17235 15084 158 0,'0'0'0'0,"5"-8"0"15,7-6 0-15,-8 7 81 0,-4 2-81 0,0 1 81 16,0 1-81-16,0 3 105 0,-4-3-105 0,4 3 106 16,-3 0-106-16,3 0 98 0,-6 0-98 0,3 0 98 15,1 0-98-15,-1 0 99 0,3 0-99 0,0 0 99 16,-4 0-99-16,4 0 75 0,0 0-75 0,0 0 75 0,0 0-75 15,0 0 57-15,0 0-57 0,0 0 58 16,0 0-58-16,0 0 27 0,0 0-27 0,0 0 27 0,-5 1-27 16,5-1 18-16,0 0-18 0,0 0 18 0,0 0-18 15,0 0 5-15,0 0-5 0,0 0 5 0,0 0-5 0,0 0 0 16,0 0 0-16,0 4 1 0,-2 1-1 0,4 2 0 16,0 0 0-16,-2-2 1 0,-2 0-1 0,2-5 2 15,0 0-2-15,2 5 2 0,1 0-2 0,-3-5 9 16,0 0-9-16,5 4 10 0,2-1-10 0,-7-3 24 15,0 0-24-15,9 3 25 0,-4-3-25 0,-5 0 31 16,0 0-31-16,6 0 31 0,-3 0-31 0,-3 0 42 16,0 0-42-16,0 0 43 0,4-3-43 0,-4 3 45 0,0 0-45 15,0-3 45-15,-2-3-45 0,2 6 29 16,0 0-29-16,-2-3 29 0,-1-2-29 0,-3 1 4 16,1 3-4-16,0-1 5 0,1 2-5 0,-3-3-14 15,2 3 14-15,-3-2-13 0,1 0 13 0,7 2-81 0,0 0 81 0,-20-8-80 16,-7-8 80-16,-21-8-1030 0</inkml:trace>
  <inkml:trace contextRef="#ctx0" brushRef="#br0" timeOffset="-182075.979">17749 14358 908 0,'0'0'0'0,"0"5"0"0,0 3 0 0,0-8 94 16,0 0-94-16,0 0 95 0,0 0-95 0,0 0 71 15,0 0-71-15,0 0 72 0,-6-3-72 0,6 3 33 16,0 0-33-16,0 0 33 0,-3-2-33 0,3 2 0 0,0 0 0 16,0 0 0-16,-4-3 0 0,4 3 6 0,0 0-6 15,0 0 6-15,0 0-6 0,0 0 3 0,0 0-3 16,-1 10 4-16,-3 9-4 0,4-19 2 0,0 0-2 0,-3 38 2 15,3 13-2-15,-4 4 5 16,3 7-5-16,-1-2 5 0,0 1-5 0,2 1 2 0,0 1-2 0,-3-6 3 16,3-4-3-16,-2-3 10 0,2-4-10 15,-2-10 11-15,2-10-11 0,0-26 23 16,0 0-23-16,4 39 24 0,3 4-24 0,-7-43 3 0,0 0-3 0,8 36 3 16,3-4-3-16,-11-32 0 0,0 0 0 15,15 26 0-15,6-5 0 0,-21-21-30 0,0 0 30 0,16 10-30 16,3-10 30-16,-19 0-76 15,0 0 76-15,16-12-75 0,-4-9 75 0,-12 21-154 0,0 0 154 16,7-27-153-16,-4-7 153 0,8-28-577 0</inkml:trace>
  <inkml:trace contextRef="#ctx0" brushRef="#br0" timeOffset="-181883.977">17555 14988 684 0,'0'0'0'0,"16"4"0"0,12 1 0 15,-28-5 126-15,0 0-126 0,5 0 127 0,-17-4-127 0,12 4 107 16,0 0-107-16,0 0 107 0,-4-3-107 0,4 3 74 16,0 0-74-16,6-2 75 0,4-3-75 0,-10 5 41 15,0 0-41-15,17-5 42 0,1-4-42 0,-18 9-3 0,0 0 3 16,21-8-3-16,3-4 3 0,-24 12-107 0,0 0 107 16,23-16-106-16,1-2 106 0,23-15-787 0</inkml:trace>
  <inkml:trace contextRef="#ctx0" brushRef="#br0" timeOffset="-181667.174">18426 15185 2006 0,'0'0'0'0,"-5"-5"0"15,-2-5 0-15,7 6 66 0,5 3-66 0,-5 1 67 16,6-4-67-16,-3 2-106 0,1 2 106 0,-8-15-105 0,-3-12 105 16,7 27-98-16,0 0 98 0,-10-43-1262 15,20 86 1262-15</inkml:trace>
  <inkml:trace contextRef="#ctx0" brushRef="#br0" timeOffset="-179464.414">19306 14467 516 0,'0'0'0'0,"2"-5"0"16,0-3 0-16,-2 8 35 0,0 0-35 0,1-5 36 16,3 1-36-16,-4 4 26 0,0 0-26 0,3-3 26 15,1 1-26-15,-4 2 9 0,0 0-9 0,0 0 9 16,5-3-9-16,-5 3 41 0,0 0-41 0,0 0 41 16,0 0-41-16,0 0 74 0,0 0-74 0,0 0 74 0,0 0-74 15,0 0 64-15,0 0-64 0,0 0 64 0,0 0-64 16,0 0 55-16,0 0-55 0,0 0 56 0,-5-2-56 0,5 2 27 15,0 0-27-15,0 0 27 0,-5-4-27 0,5 4 5 16,0 0-5-16,-2-1 5 0,-3-1-5 0,5 2 9 16,0 0-9-16,-4-2 10 0,-3 2-10 0,7 0 0 15,0 0 0-15,-5 0 1 0,0-1-1 0,5 1 0 16,0 0 0-16,-4 0 0 0,1 0 0 0,3 0-1 16,0 0 1-16,-4 0 0 0,2 1 0 0,2-1-8 15,0 0 8-15,0 4-7 0,-3 1 7 0,3-5-4 16,0 0 4-16,-2 15-3 0,2 8 3 0,0-23 2 15,0 0-2-15,0 32 2 0,2 9-2 16,-2-41 30-16,0 0-30 0,3 45 30 0,-3-1-30 0,0-44 42 0,0 0-42 0,4 47 42 16,-1-1-42-16,-3-46 45 0,0 0-45 15,4 43 45-15,1-2-45 0,-5-41 29 0,0 0-29 0,5 32 29 16,-5-6-29-16,0-26 0 0,0 0 0 0,2 21 0 16,-2-6 0-16,0-15-75 0,0 0 75 0,0 12-75 15,0-4 75-15,0-8-169 0,0 0 169 0,0 7-168 16,-2-3 168-16,2 8-645 0</inkml:trace>
  <inkml:trace contextRef="#ctx0" brushRef="#br0" timeOffset="-179179.172">18996 14997 315 0,'0'0'0'0,"19"-4"0"15,13-1 0-15,-32 5 19 0,0 0-19 0,0 0 20 0,-11 2-20 16,11-2 67-16,0 0-67 0,-9 3 67 0,-1 1-67 15,10-4 124-15,0 0-124 0,-7 1 125 0,2-1-125 0,5 0 152 16,0 0-152-16,-6 0 153 0,5-1-153 16,1 1 128-16,0 0-128 0,3-5 129 15,6-2-129-15,-9 7 77 0,0 0-77 0,17-9 77 16,8-3-77-16,-25 12 50 0,0 0-50 0,31-12 51 0,7 0-51 0,-38 12 32 16,0 0-32-16,40-12 33 0,8 0-33 0,-48 12 31 15,0 0-31-15,38-8 31 0,2 3-31 0,-40 5 0 16,0 0 0-16,33-4 0 0,-5 4 0 0,-28 0-34 15,0 0 34-15,26 2-33 0,-5 0 33 16,-21-2-108-16,0 0 108 0,17 1-108 16,-4 1 108-16,-13-2-156 0,0 0 156 0,8 2-156 0,-6 1 156 0,10 2-716 0</inkml:trace>
  <inkml:trace contextRef="#ctx0" brushRef="#br0" timeOffset="-178683.495">19095 15187 919 0,'0'0'0'0,"7"-7"0"15,5-3 0-15,-12 10 96 0,0 0-96 0,11-7 96 16,-1 0-96-16,-10 7 61 0,0 0-61 0,18-10 61 16,4-2-61-16,-22 12 30 0,0 0-30 0,25-17 30 0,1-2-30 15,-3 5 0-15,-1 0 0 0,-8 6 0 0,-2 1 0 16,-1 0 5-16,3 2-5 0,0 0 5 0,-4 1-5 15,2 4 38-15,1 2-38 0,-5 0 38 16,1-2-38-16,0 2 1 0,-1-1-1 0,-1-1 2 0,0 0-2 0,-1 2 8 16,-1 0-8-16,0 1 9 0,-2 1-9 0,1-1 1 15,-1 2-1-15,-1 2 1 0,0-5-1 0,0 3-2 16,-2 2 2-16,0 1-1 0,0 1 1 16,-2 5-12-16,-2 1 12 0,1-1-12 15,-1-2 12-15,4-12-10 0,0 0 10 0,-13 27-9 0,-8 11 9 0,21-38-1 16,0 0 1-16,-21 37-1 0,-7 3 1 0,28-40 3 15,0 0-3-15,-23 31 4 0,6-4-4 0,17-27 9 0,0 0-9 16,-18 22 10-16,1-6-10 0,17-16 16 0,0 0-16 16,-12 13 17-16,3-4-17 0,9-9 15 0,0 0-15 0,-7 7 15 15,4-2-15-15,3-5 15 0,0 0-15 0,-2 3 16 16,2 1-16-16,0-4 26 0,0 0-26 0,0 3 26 16,3 1-26-16,3-3 30 0,2 1-30 15,4-2 30-15,1 0-30 16,-13 0 7-16,0 0-7 0,19-2 7 0,3-1-7 0,-22 3-3 0,0 0 3 0,23-7-2 15,3-3 2-15,-26 10-104 0,0 0 104 0,25-14-104 16,1-3 104-16,-26 17-124 0,0 0 124 16,28-22-124-16,0-7 124 0,27-23-763 0</inkml:trace>
  <inkml:trace contextRef="#ctx0" brushRef="#br0" timeOffset="-178236.095">20006 14570 1423 0,'0'0'0'0,"-5"0"0"0,-4 0 0 0,9 0 155 16,0 0-155-16,-3-5 156 0,-2-2-156 0,5 7 6 15,0 0-6-15,-5-7 7 0,3-3-7 0,2 10-45 16,0 0 45-16,-12-7-44 0,-1 2 44 0,13 5-63 15,0 0 63-15,-14-2-63 0,-6 4 63 0,-1 3-42 0,-4 4 42 16,11-4-42-16,6-2 42 0,-5 4-30 0,1 0 30 16,-2 12-30-16,-3 7 30 0,17-26-21 0,0 0 21 15,-14 27-21-15,3 6 21 0,11-33-35 0,0 0 35 0,-1 32-35 16,6 7 35-16,-5-39-20 16,0 0 20-16,5 40-19 0,7-1 19 0,-12-39-11 0,0 0 11 0,16 38-11 15,3-4 11-15,-19-34 0 0,0 0 0 16,18 29 1-16,-3-1-1 0,-1-8 14 15,-3-1-14-15,-3-7 15 0,1-2-15 0,-4 1 26 0,-1-3-26 16,-1-1 26-16,3-3-26 0,-5 1 22 0,1-2-22 0,0 1 23 16,-2-3-23-16,-2 3 16 0,0 1-16 15,2-5 17-15,0 5-17 0,0-5-1 0,-5 0 1 0,2 2 0 16,1-1 0-16,-7 1-77 0,-3 2 77 0,7-1-77 16,1-1 77-16,-3-1-113 0,0-1 113 0,-10-5-112 15,-8-3 112-15,-16-6-659 0</inkml:trace>
  <inkml:trace contextRef="#ctx0" brushRef="#br0" timeOffset="-177771.303">19932 14915 964 0,'0'0'0'0,"15"-7"0"0,11-4 0 0,-26 11 145 15,0 0-145-15,30-15 146 0,7-6-146 0,-37 21 102 16,0 0-102-16,40-22 102 0,5-2-102 0,-10-2 67 0,-2 4-67 15,-11 5 67-15,-4 3-67 0,-4 1 63 16,-5 2-63-16,-2 1 63 0,-1 2-63 0,-4 1 55 0,0 0-55 16,0 0 55-16,1 4-55 0,-1-4 51 15,1 2-51-15,-3 5 51 0,4-4-51 0,-4 4 38 0,0 0-38 16,0 0 39-16,-2-3-39 0,2 3 10 0,-3-5-10 0,1 1 10 16,2 1-10-16,0 3 7 0,0 0-7 0,-2-4 7 15,0 1-7-15,2 3 3 0,0 0-3 0,-5-2 4 16,-2-3-4-16,-1 2-22 0,-1 1 22 15,2 0-22-15,0 2 22 0,7 0-40 0,0 0 40 0,-7-3-39 16,0 3 39-16,7 0-24 0,0 0 24 0,-9 0-23 16,1 0 23-16,8 0-12 0,0 0 12 0,-14 3-12 15,1-3 12-15,13 0-36 0,0 0 36 0,-12 4-35 16,-5 1 35-16,17-5-5 16,0 0 5-16,-16 5-5 0,0 2 5 0,16-7-35 0,0 0 35 0,-15 13-35 15,-3 5 35-15,18-18-18 0,0 0 18 0,-14 29-18 16,4 8 18-16,10-37-28 0,0 0 28 0,-5 41-28 15,3 7 28-15,2-48-3 0,0 0 3 0,7 47-3 16,5 2 3-16,-12-49-33 0,0 0 33 0,16 40-32 0,3-6 32 16,2-8-45-16,0-9 45 0,1-9-45 0,5-8 45 15,-27 0-141-15,0 0 141 0,36-15-140 0,4-16 140 16,-40 31-141-16,0 0 141 0,44-39-141 0,5-11 141 16,43-39-571-16</inkml:trace>
  <inkml:trace contextRef="#ctx0" brushRef="#br0" timeOffset="-177454.584">20627 14577 807 0,'0'0'0'0,"-9"0"0"0,-3 2 0 0,12-2 117 0,0 0-117 0,-9 0 118 16,4 0-118-16,5 0 60 0,0 0-60 16,-9 0 61-16,2 1-61 0,7-1 31 0,0 0-31 0,-10 2 31 15,-3 2-31-15,13-4 30 0,0 0-30 0,-12 5 30 16,-5-2-30-16,-1 2 35 0,3 0-35 0,4-1 35 15,6-4-35-15,-2 3 3 0,4 1-3 0,-13 8 3 16,-2 3-3-16,1 7 11 0,0 4-11 0,1-9 11 16,7-5-11-16,9-12 3 0,0 0-3 0,-8 34 4 15,2 13-4-15,6-47 12 0,0 0-12 0,-3 46 12 16,6 4-12-16,3-9 3 0,6-4-3 0,0-7 4 16,5-6-4-16,-17-24 0 0,0 0 0 0,35 12 0 15,16-9 0-15,-51-3-161 0,0 0 161 16,55-14-161-16,12-15 161 0,-67 29-125 0,0 0 125 0,73-50-125 0,9-16 125 15,73-51-546-15</inkml:trace>
  <inkml:trace contextRef="#ctx0" brushRef="#br0" timeOffset="-177012.675">20536 14281 975 0,'0'0'0'0,"-3"-7"0"0,-6-7 0 0,9 14 135 15,0 0-135-15,-5-17 136 0,-1-5-136 0,6 22 72 0,0 0-72 16,0-24 73-16,4-5-73 0,-4 29 37 0,0 0-37 16,9-26 38-16,3 0-38 0,-12 26 12 0,0 0-12 15,15-19 12-15,3 4-12 0,-18 15 1 0,0 0-1 16,16-7 1-16,3 4-1 0,-19 3-1 0,0 0 1 0,19 3-1 15,0 4 1-15,-2 1-17 0,1 3 17 0,-8-4-16 16,-1-1 16-16,-4 1-5 0,2-2 5 0,2 4-5 16,-6 0 5-16,4 1-15 0,2 2 15 0,-5-5-14 15,-3-6 14-15,1 3-9 0,-2-1 9 0,0-1-8 16,0 3 8-16,-2 4-9 0,1 1 9 0,-1-5-8 16,2-1 8-16,0-4-4 0,0 5 4 0,-7 7-3 15,-5 7 3-15,12-19 0 0,0 0 0 0,-13 20 0 16,0 4 0-16,13-24 7 0,0 0-7 0,-14 26 7 15,1 3-7-15,13-29 1 0,0 0-1 0,-5 29 2 16,5 0-2-16,0-29-8 0,0 0 8 0,11 22-7 0,8-3 7 16,-19-19-46-16,0 0 46 0,29 5-46 15,10-8 46-15,-39 3-45 16,0 0 45-16,47-15-44 0,9-11 44 0,-56 26-115 0,0 0 115 0,55-26-114 0,5-5 114 0,54-24-639 16</inkml:trace>
  <inkml:trace contextRef="#ctx0" brushRef="#br0" timeOffset="-176470.558">21369 13931 830 0,'0'0'0'0,"5"5"0"16,5 6 0-16,-10-11 91 0,0 0-91 0,-3-2 92 16,-6-7-92-16,9 9 78 0,0 0-78 0,-8-5 79 15,-1-2-79-15,9 7 44 0,0 0-44 0,-9-5 45 0,2 2-45 0,7 3 25 16,0 0-25-16,-5-4 26 0,1 3-26 16,4 1 15-16,0 0-15 0,0 0 16 0,-3 1-16 0,3-1 28 15,0 0-28-15,0 21 28 0,0 11-28 16,3 6 20-16,-3 7-20 0,0-1 20 15,0 2-20-15,0-46 35 0,0 0-35 0,-3 64 35 0,3 13-35 0,0-77 29 16,0 0-29-16,3 99 29 0,1 21-29 0,-4-120 44 16,0 0-44-16,5 94 45 0,4-11-45 15,-9-83 16-15,0 0-16 0,9 63 17 0,3-18-17 0,-12-45 22 16,0 0-22-16,8 32 22 0,5-20-22 0,-13-12-4 0,0 0 4 16,14 7-4-16,3-9 4 0,-17 2-88 0,0 0 88 15,12-15-88-15,-1-11 88 0,-11 26-115 16,0 0 115-16,-2-36-114 0,-9-8 114 0,-1-37-900 15</inkml:trace>
  <inkml:trace contextRef="#ctx0" brushRef="#br0" timeOffset="-176276.084">21046 14488 1311 0,'0'0'0'0,"7"0"0"0,7 2 0 0,-14-2 160 0,0 0-160 0,16 3 160 16,1 1-160-16,-17-4 122 0,0 0-122 0,27 0 122 15,2-4-122-15,-29 4 21 0,0 0-21 0,39-8 21 16,1-10-21-16,-40 18-40 0,0 0 40 0,40-18-39 16,1-6 39-16,-41 24-85 0,0 0 85 0,41-26-84 15,0-2 84-15,-41 28-147 0,0 0 147 0,30-30-147 0,-7-3 147 16,31-30-935-16</inkml:trace>
  <inkml:trace contextRef="#ctx0" brushRef="#br0" timeOffset="-176120.517">21721 14584 908 0,'0'0'0'0,"0"-7"0"0,0-7 0 0,0 14-152 0,0 0 152 16,5-29-152-16,5-12 152 0,6-29-355 15</inkml:trace>
  <inkml:trace contextRef="#ctx0" brushRef="#br0" timeOffset="-175431.789">22675 14248 1535 0,'0'0'0'0,"-7"-5"0"16,-3-4 0-16,6 3 162 0,4-1-162 0,0-2 162 0,0 4-162 15,0 0 49-15,0-2-49 0,-3 5 49 0,1-3-49 16,-1 2-3-16,-4-1 3 0,2 1-3 16,-1 1 3-16,-2 0-42 0,-3-1 42 0,2 1-41 0,1 2 41 15,-6 0-3-15,-2 0 3 0,-7 4-3 0,-4 1 3 0,27-5-16 16,0 0 16-16,-35 8-15 15,-7 4 15-15,42-12-3 0,0 0 3 0,-42 18-3 0,2 2 3 16,40-20-19-16,0 0 19 0,-45 31-18 0,1 8 18 0,44-39-8 16,0 0 8-16,-38 45-8 0,1 6 8 0,8-6-17 15,6-2 17-15,7-16-16 0,6-10 16 0,3 0 0 16,3-5 0-16,3 0 0 0,2-3 0 0,5-1 4 16,4-1-4-16,6-3 5 0,5-3-5 0,-21-1 3 15,0 0-3-15,35-10 4 0,12-9-4 0,-47 19 7 0,0 0-7 16,50-29 7-16,4-10-7 0,-54 39 13 0,0 0-13 15,52-45 14-15,-5-4-14 0,-10 2 23 0,-9 3-23 0,-4 3 24 16,-10 1-24 0,-14 40 32-16,0 0-32 0,11-48 32 0,-4-3-32 15,-7 51 29-15,0 0-29 0,3-53 29 0,-1-4-29 0,-4 9 15 0,-3 5-15 0,1 9 15 16,1 10-15-16,-2-1 30 0,-1 2-30 0,1 4 30 16,-2 4-30-16,0 1 11 15,-1 2-11-15,1 2 11 0,1 3-11 16,1-1 5-16,0-1-5 0,1 4 6 0,3 3-6 0,-3-1 3 0,1 1-3 15,3 2 4-15,0 0-4 0,0 0-1 0,0-3 1 0,0 3 0 16,0 0 0-16,0 0-15 0,0 0 15 0,0 5-14 16,0 2 14-16,0 8-46 0,0 6 46 0,3 9-46 15,2 12 46-15,-5-42-23 0,0 0 23 0,6 58-22 0,1 15 22 16,-6-1-30-16,-1 2 30 0,-3 12-30 0,-2 8 30 16,3-12-13-16,-3-6 13 15,3-34-13-15,0-25 13 16,2 9-20-16,2-5 20 0,0-2-19 0,-1-6 19 0,3 6-56 0,1 2 56 0,4-8-55 0,3-2 55 0,2-10-152 15,2-7 152-15,6-15-152 0,6-12 152 0,-28 33-127 16,0 0 127-16,25-46-126 0,2-15 126 0,27-47-760 16</inkml:trace>
  <inkml:trace contextRef="#ctx0" brushRef="#br0" timeOffset="-175176.471">22893 13506 1233 0,'0'0'0'0,"-3"9"0"15,-3 8 0-15,6-17 174 0,0 0-174 16,4 27 174-16,3 15-174 0,-7-42 110 0,0 0-110 0,10 56 110 16,2 16-110-16,-12-72 57 0,0 0-57 0,16 105 58 15,3 25-58-15,-6-24 1 0,-5-8-1 0,-4-23 2 16,-4-17-2-16,0-58 28 0,0 0-28 0,0 72 28 16,3 2-28-16,-1-13 5 0,1-7-5 0,-1-32 5 15,-2-22-5-15,0 3-33 0,0-6 33 0,0 13-32 16,2 7 32-16,0-3-125 0,-1 0 125 0,-1-6-124 15,-1-1 124-15,1-7-155 0,0 0 155 0,-11-12-154 16,-6-15 154-16,-11-13-923 0</inkml:trace>
  <inkml:trace contextRef="#ctx0" brushRef="#br0" timeOffset="-174979.223">22766 14253 1211 0,'0'0'0'0,"10"0"0"0,10 0 0 0,-20 0 227 16,0 0-227-16,24 0 228 0,7 2-228 0,-1-4 120 15,1-1-120-15,-3-2 121 0,-3-2-121 0,6-5-98 16,4-4 98-16,0-4-97 0,-1-4 97 0,-34 24-114 16,0 0 114-16,70-45-1086 0,-140 90 1086 0</inkml:trace>
  <inkml:trace contextRef="#ctx0" brushRef="#br0" timeOffset="-173106.948">13487 17914 774 0,'0'0'0'0,"0"0"74"0,0 0-74 15,4-2 75-15,3 1-75 0,-7 1 55 0,0 0-55 0,2-4 55 16,-4-1-55-16,0 2 37 0,2-1-37 0,0 4 37 16,-5-3-37-16,5 3 6 0,-4-2-6 0,4 2 7 15,0 0-7-15,0 0 17 0,0 0-17 16,0 0 17-16,0 0-17 0,0 0 34 0,0 0-34 0,0 0 34 15,0 0-34-15,0 0 27 0,0 0-27 0,0 0 27 16,0 0-27-16,0 0 24 0,0 0-24 0,0 0 25 16,0 0-25-16,0 0 45 0,4 0-45 0,1 0 46 15,-3 0-46-15,5 0 33 0,-4 0-33 0,3 0 34 16,-1-2-34-16,2 1 33 0,1-1-33 0,1 0 34 16,0-1-34-16,-9 3 38 0,0 0-38 0,16-3 39 15,10-3-39-15,-26 6 3 16,0 0-3-16,31-3 4 0,14 0-4 0,-5 1 10 15,6 2-10-15,-4 0 11 0,-4-2-11 0,0 4 3 0,-5 1-3 0,-1-3 4 0,-3 0-4 16,-1-1 2-16,-2-1-2 0,0 0 2 0,-3-1-2 0,-23 3 10 16,0 0-10-16,24-4 10 0,1-1-10 15,-25 5 0-15,0 0 0 0,19-3 1 0,0 1-1 16,-19 2-2-16,0 0 2 0,18-2-1 0,-6-1 1 0,-12 3-69 16,0 0 69-16,8-2-69 0,-4 0 69 0,-4 2-139 15,0 0 139-15,5 0-138 16,-5 0 138-16,2 0-858 0</inkml:trace>
  <inkml:trace contextRef="#ctx0" brushRef="#br0" timeOffset="-172714.48">13576 17652 953 0,'0'0'0'0,"0"0"71"0,0 0-71 0,6-2 71 16,6-3-71-16,-12 5 41 0,0 0-41 0,3-3 41 16,2 1-41-16,-5 2 11 0,0 0-11 0,0 0 11 15,4-2-11-15,-4 2 19 0,0 0-19 0,0 0 20 16,0 0-20-16,0 0 53 0,0 0-53 0,0 0 53 0,0 0-53 15,0 0 51-15,0 0-51 0,0 0 52 0,0 0-52 16,0 0 24-16,0 0-24 0,5 0 25 0,4 0-25 16,-9 0 31-16,0 0-31 0,17 0 31 0,9-1-31 15,-26 1 12-15,0 0-12 0,40-2 12 0,13-1-12 16,-53 3 10-16,0 0-10 16,50-6 11-16,9 1-11 0,-59 5-3 15,0 0 3-15,61-5-3 0,2 0 3 0,-63 5-78 0,0 0 78 0,65-3-77 0,1 1 77 0,-66 2-129 16,0 0 129-16,56-2-129 0,-9-1 129 0,57-2-796 15</inkml:trace>
  <inkml:trace contextRef="#ctx0" brushRef="#br0" timeOffset="-171726.622">16073 17236 807 0,'0'0'0'0,"0"0"56"0,0 0-56 0,-7-2 56 0,-4-3-56 0,11 5 0 16,0 0 0-16,-8-3 0 0,-1 1 0 0,9 2 0 16,0 0 0-16,-11 0 0 0,-3 2 0 15,14-2-5-15,0 0 5 0,-15 5-5 0,-4 2 5 0,-2-1 0 16,-9 3 0-16,14-2 0 0,11-2 0 0,-9 2 13 15,2 1-13-15,0 3 14 0,0 2-14 0,-2 3 30 16,-4 1-30-16,10-9 30 0,4-2-30 0,4-6 6 16,0 0-6-16,-12 20 6 0,-2 9-6 0,14-29 11 15,0 0-11-15,-10 31 11 0,1 3-11 0,9-34 15 0,0 0-15 0,-4 35 16 16,4 1-16-16,0-36 14 0,0 0-14 0,7 36 15 16,2 1-15-1,3 1 25-15,-3-2-25 0,3-10 26 16,2-8-26-16,-14-18 20 0,0 0-20 0,21 23 20 0,5 1-20 0,-26-24 26 0,0 0-26 0,25 24 26 15,1 0-26-15,-26-24 14 0,0 0-14 0,24 25 15 16,2 1-15-16,-26-26 28 0,0 0-28 16,21 26 28-16,-7-1-28 0,-14-25 29 0,0 0-29 0,7 30 29 15,-5 0-29-15,-2-30 37 0,0 0-37 0,-2 30 38 16,-10-3-38-16,12-27 23 0,0 0-23 0,-14 26 24 16,-5-1-24-16,-4-1-7 0,-1-1 7 0,13-13-7 15,9-7 7-15,-3 1-122 0,0-3 122 0,-16 6-121 16,-15 4 121-16,-22 6-841 0</inkml:trace>
  <inkml:trace contextRef="#ctx0" brushRef="#br0" timeOffset="-171334.596">15250 18689 1087 0,'0'-6'0'0,"0"-4"69"0,2-7-69 16,-2 5 69-16,2 2-69 0,-2 3 35 0,3 3-35 16,-3 1 36-16,0 0-36 0,4-1 11 15,1 2-11-15,-3 1 11 0,1-3-11 0,4 1 9 0,-1-2-9 0,-1 1 9 16,2 1-9-16,-7 3 30 0,0 0-30 0,8-4 30 15,5-1-30-15,-13 5 35 0,0 0-35 0,17-5 36 16,4-2-36-16,0 2 33 0,2-2-33 0,-6 4 33 16,-1 1-33-16,-16 2 8 0,0 0-8 0,21-2 8 15,5 2-8-15,-26 0 20 0,0 0-20 0,33 0 20 16,5 0-20-16,-38 0 14 0,0 0-14 0,35-1 15 16,7-1-15-16,-42 2-15 0,0 0 15 15,33-2-15-15,2-1 15 0,-35 3-146 0,0 0 146 0,26-2-146 16,-2-1 146-16,-24 3-162 0,0 0 162 0,18-2-162 0,-6 0 162 15,19-1-629-15</inkml:trace>
  <inkml:trace contextRef="#ctx0" brushRef="#br0" timeOffset="-170976.55">15881 18360 1009 0,'0'0'0'0,"-3"1"105"0,-1 3-105 16,4-4 105-16,0 0-105 0,0 0 34 16,2-4-34-16,-2 4 34 0,5-1-34 0,-5 1 3 15,0 0-3-15,0 0 4 0,0 0-4 0,0 0 0 0,0 0 0 0,0 0 1 16,0 0-1-16,0 0 9 0,0 0-9 0,0 0 9 15,0 0-9-15,0 0 33 0,0 0-33 16,0 5 34-16,0 5-34 0,0-10 35 0,0 0-35 16,2 22 36-16,0 9-36 0,-1 2 15 0,-1 4-15 0,0-9 15 15,4-4-15-15,-4 1 21 0,0 3-21 0,0-2 21 16,0-2-21-16,0-24 3 0,0 0-3 16,0 30 4-16,0 3-4 15,0-33-57-15,0 0 57 0,2 26-57 0,1-4 57 0,-3-22-126 0,0 0 126 0,4 14-126 16,-1-8 126-16,6 15-782 0</inkml:trace>
  <inkml:trace contextRef="#ctx0" brushRef="#br0" timeOffset="-170789.054">16115 18762 964 0,'0'0'0'0,"0"0"-219"16,0 0 219-16,1-22-218 0,1-16 218 0,3-22-281 15</inkml:trace>
  <inkml:trace contextRef="#ctx0" brushRef="#br0" timeOffset="-170126.476">16343 18421 998 0,'0'0'0'0,"0"0"126"0,0 0-126 0,0-3 127 16,-2-4-127-16,2 7 43 0,0 0-43 15,-2-5 44-15,2 0-44 0,0 5 2 0,0 0-2 16,-3-5 2-16,-1 1-2 0,4 4-4 0,0 0 4 0,-3-3-4 16,-2-1 4-16,5 4-7 0,0 0 7 0,-6-1-7 15,3-1 7-15,3 2 0 0,0 0 0 0,-5-2 0 16,1 2 0-16,4 0-1 0,0 0 1 0,-5 0 0 0,1-2 0 16,4 2 2-16,0 0-2 0,-3 0 2 0,1 0-2 15,2 0 6-15,0 0-6 0,0 0 6 16,-3 0-6-16,3 0 8 0,0 0-8 0,0 0 8 15,-4 0-8-15,4 0 23 0,0 0-23 0,0 0 24 0,0 0-24 0,0 0 12 16,0 0-12-16,0 0 13 0,0 0-13 0,0 0 10 16,0 0-10-16,0 0 10 0,0 0-10 0,0 0 17 15,0 0-17-15,0 0 17 0,0 0-17 0,0 0 8 16,0 0-8-16,0 0 8 0,0 0-8 0,0 0 3 0,0 0-3 31,0 0 4-31,0 0-4 0,0 0 0 0,0 0 0 0,0 0-7 0,0 0 7 16,0 0-7-16,-3 0 7 0,3 0-2 0,0 0 2 15,0 0-1-15,0 0 1 0,0 0-1 0,0 0 1 16,0 0-1-16,-2-1 1 0,2 1 1 0,0 0-1 0,0 0 1 16,-5-5-1-16,5 5 5 0,0 0-5 15,0 0 6-15,-2-6-6 0,2 6 8 0,0 0-8 16,0 0 9-16,0 0-9 0,0 0 15 0,0 0-15 0,0 0 15 16,0 0-15-16,0 0 8 0,0 0-8 0,0 0 8 15,-2 2-8-15,2-2 33 0,0 0-33 0,-3 4 34 16,3-1-34-16,0-3 45 0,0 0-45 0,-4 10 46 15,3 6-46-15,1-16 46 16,0 0-46-16,0 22 46 0,0 5-46 0,0 1 42 16,-2 1-42-16,2-9 42 0,0-4-42 0,-2 1 36 0,2-2-36 0,0-3 36 0,0-5-36 15,0 4 0-15,0-1 0 0,0-2 0 0,0-1 0 16,0 2-76-16,0-2 76 0,0-2-75 0,0-2 75 0,0-3-90 16,0 0 90-16,0 0-89 15,9-8 89-15,-4-1-1143 0</inkml:trace>
  <inkml:trace contextRef="#ctx0" brushRef="#br0" timeOffset="-169553.01">16484 18330 415 0,'0'0'0'0,"0"0"19"0,0 0-19 0,0 4 20 15,0-1-20-15,0-3 8 0,0 0-8 0,0 0 8 16,0 4-8-16,0-4 49 0,0 0-49 0,0 0 50 16,0 0-50-16,0 0 72 0,0 0-72 0,0 0 72 15,0 0-72-15,0 0 63 0,0 0-63 0,0 0 63 0,0 0-63 16,0 0 55-16,0 0-55 0,0 0 56 16,0 0-56-16,0 0 27 0,0 0-27 0,0 0 27 0,0 0-27 15,0 0 27-15,0 0-27 0,-5 3 27 16,1 4-27-16,4-7 22 0,0 0-22 0,-9 14 23 0,2 5-23 0,7-19 39 15,0 0-39-15,-5 25 40 0,-3 6-40 16,8-31 43-16,0 0-43 0,-6 29 43 0,3 2-43 16,3-31 35-16,0 0-35 0,0 27 35 0,0-3-35 0,0-24 9 15,0 0-9-15,5 21 9 0,7-2-9 0,-12-19 0 16,0 0 0-16,16 12 0 0,7-5 0 0,-23-7-6 16,0 0 6-16,24-2-6 0,2-8 6 0,-26 10-18 15,0 0 18-15,23-16-18 0,-4-4 18 0,-19 20-45 16,0 0 45-16,14-21-44 0,-2-3 44 0,-12 24-32 0,0 0 32 0,5-22-32 15,-1-2 32 1,-4 24-84-16,0 0 84 0,0-22-83 0,-9-2 83 16,9 24-139-16,0 0 139 0,-12-23-138 0,-6 1 138 0,-11-22-439 0</inkml:trace>
  <inkml:trace contextRef="#ctx0" brushRef="#br0" timeOffset="-169269.746">16569 18289 561 0,'0'0'0'0,"0"0"91"0,0 0-91 0,0 0 91 16,4 6-91-16,-4-6 70 0,3 3-70 0,2-3 71 16,-1-2-71-16,1 2 40 0,-1 0-40 0,1 0 40 15,-2 2-40-15,3 0 13 0,1 1-13 0,-1 1 13 0,3 1-13 16,-9-5 36-16,0 0-36 0,11 12 36 0,1 3-36 16,-12-15 35-16,0 0-35 0,10 24 35 0,3 9-35 15,-13-33 43-15,0 0-43 0,6 34 44 0,0 5-44 0,-6 1 41 16,0-1-41-16,-4-12 41 15,2-9-41-15,-1 2 27 0,-4 1-27 16,2 6 27-16,-4 4-27 0,9-31 10 0,0 0-10 0,-7 33 10 0,0-1-10 16,7-32-30-16,0 0 30 0,-7 26-30 0,2-4 30 0,5-22-115 15,0 0 115-15,-4 17-115 0,4-7 115 16,0-10-147-16,0 0 147 0,2 0-146 0,5-8 146 0,5-1-498 16</inkml:trace>
  <inkml:trace contextRef="#ctx0" brushRef="#br0" timeOffset="-169102.784">16689 18620 841 0,'0'3'0'0,"0"3"165"0,0-1-165 16,2-2 166-16,0-3-166 0,1-2 95 0,1-3-95 0,-1 2 95 15,3-1-95-15,-5 1-10 0,6-2 10 0,-1-2-9 16,6-3 9-16,-12 10-136 0,0 0 136 0,12-21-135 16,0-8 135-16,14-21-711 0</inkml:trace>
  <inkml:trace contextRef="#ctx0" brushRef="#br0" timeOffset="-168358.381">16280 16886 975 0,'0'0'0'0,"-5"-1"85"0,-2-1-85 0,7 2 85 0,0 0-85 0,0 0 61 16,0 0-61-16,0 0 62 0,3 3-62 0,-3-3 29 15,0 0-29-15,0 0 29 0,0 0-29 0,0 0 1 16,0 0-1-16,0 0 2 0,0 0-2 0,0 0 34 16,0 0-34-16,0 0 34 0,0 0-34 0,0 0 26 15,0 0-26-15,0 0 26 0,0 0-26 16,0 0 17-16,0 0-17 0,0 0 17 0,0 0-17 0,0 0 42 16,0 0-42-16,0 0 42 0,0 0-42 0,0 0 21 15,0 0-21-15,0 0 21 0,0 0-21 0,0 0 29 0,0 0-29 16,0 0 29-16,0 0-29 0,0 4 21 15,0 1-21-15,2 9 21 0,0 4-21 0,-2-18 26 16,0 0-26-16,2 36 26 0,1 14-26 0,-1-4 33 0,0 2-33 0,-1-7 33 16,-1-5-33-16,0 2 12 0,0-2-12 15,0-5 12-15,4-5-12 0,-4-1 20 16,0 1-20-16,3-7 20 0,2-7-20 0,-5-12 0 0,0 0 0 0,6 12 0 16,1-2 0-16,-7-10-68 0,0 0 68 0,8 4-67 15,3-6 67-15,10 4-1241 0</inkml:trace>
  <inkml:trace contextRef="#ctx0" brushRef="#br0" timeOffset="-168177.864">16592 17272 1591 0,'-2'-4'0'0,"-1"-3"24"0,-3-3-24 0,1 3 25 0,5 2-25 0,0 5-248 16,0 0 248-16,-2-17-248 0,1-7 248 0,-3-17-736 15</inkml:trace>
  <inkml:trace contextRef="#ctx0" brushRef="#br0" timeOffset="-167588.692">16787 16859 1300 0,'0'0'0'0,"0"0"69"0,-5-7-69 0,1 4 70 16,3 1-70-16,1-2 17 0,0 1-17 0,0 0 17 16,0 1-17-16,0 2-1 0,3-5 1 0,-3 5 0 15,2-4 0-15,-2 4-15 0,0 0 15 0,0 0-14 16,0 0 14-16,0 0-8 0,0 0 8 0,0 0-7 16,0 0 7-16,0 0-1 0,0 0 1 0,0 0 0 0,0 0 0 15,0 0-1-15,3-1 1 0,-3 1 0 0,5-4 0 16,-5 4 3-16,0 0-3 0,0 0 3 0,6 0-3 0,-6 0 37 15,3 5-37-15,-1-1 38 0,-2-3-38 0,0 5 18 16,0-1-18-16,-2 0 18 0,0 2-18 0,-1 3 21 16,-1 2-21-16,1-2 21 0,1-1-21 0,-3 3 1 15,2 0-1-15,-1-2 1 0,2-1-1 16,2-9-38-16,0 0 38 0,-1 12-38 0,-1 0 38 0,2-12-66 16,0 0 66-16,0 12-65 0,0-2 65 0,0-10-70 15,0 0 70-15,5 10-69 0,4-1 69 16,-9-9-61-16,0 0 61 0,12 7-61 0,0-2 61 15,-12-5-48-15,0 0 48 0,14 5-47 0,2-2 47 0,-16-3-38 16,0 0 38-16,12 6-38 0,2-3 38 0,-14-3-4 0,0 0 4 16,14 8-4-16,-2 4 4 0,-12-12 3 0,0 0-3 15,12 18 3-15,-5 4-3 0,-7-22 43 0,0 0-43 16,5 22 44-16,-5 4-44 0,0-26 38 0,0 0-38 0,-5 27 39 16,-2 4-39-16,7-31 10 0,0 0-10 15,-8 24 10-15,1-5-10 0,7-19-41 0,0 0 41 16,-11 17-40-16,-1-5 40 0,12-12-177 0,0 0 177 0,-18 0-177 15,-9-10 177-15,-19 0-417 0</inkml:trace>
  <inkml:trace contextRef="#ctx0" brushRef="#br0" timeOffset="-167013.714">16930 16852 1031 0,'0'0'0'0,"0"0"108"0,0 0-108 0,3 0 108 16,6 0-108-16,-9 0 28 0,0 0-28 0,9-5 28 0,5-4-28 0,1 1 1 15,-2-4-1-15,-5 5 1 0,1 4-1 0,-6-1-4 16,3 2 4-16,-3 1-3 0,2 1 3 0,-1 0-7 16,1-2 7-16,-1 2-6 0,-3-2 6 0,3 2 0 15,-1 2 0-15,-3-2 0 0,2 3 0 0,0 1 6 16,0 1-6-16,1 2 6 0,-3 1-6 0,0 6 16 0,2 5-16 15,-2-7 17 1,0-2-17-16,0 4 9 0,0 3-9 0,-2 7 9 16,2 5-9-16,0-29 16 0,0 0-16 0,-3 28 17 0,3-3-17 0,0-25 3 0,0 0-3 15,0 22 4-15,0-4-4 0,0-18-6 0,0 0 6 0,0 15-5 16,3-5 5-16,-3-10-40 16,0 0 40-16,5 0-40 0,7-8 40 0,2-6-13 15,2-8 13-15,-4 6-13 0,0 1 13 0,1-2-3 0,-3 0 3 0,-3 3-3 16,-2 0 3-16,-1 1 11 0,-2-3-11 0,-1 8 11 15,1 4-11-15,1-1 58 0,-1 2-58 0,-2-1 59 16,0 1-59-16,0-1 53 0,0 1-53 16,0 3 54-16,0-4-54 0,0 4 24 0,0 0-24 15,0 0 25-15,0 0-25 0,0 0 12 0,0 0-12 0,0 0 13 16,0 0-13-16,0 0-1 0,0 0 1 0,0 0 0 16,0 4 0-16,2-1-8 0,3 2 8 0,0 4-8 15,2 1 8-15,2 4-27 0,3 1 27 16,-1 1-27-16,-3-2 27 0,-8-14-13 15,0 0 13-15,16 20-12 0,0 4 12 0,-16-24-11 0,0 0 11 0,15 22-10 0,-1-1 10 16,-14-21-5-16,0 0 5 0,11 17-4 0,-4-2 4 0,-7-15-13 16,0 0 13-16,5 12-13 0,0-1 13 0,-5-11-95 15,0 0 95-15,4 7-94 16,-4-4 94-16,0-3-115 0,0 0 115 0,-5-2-114 0,-6-6 114 0,-5-3-673 16</inkml:trace>
  <inkml:trace contextRef="#ctx0" brushRef="#br0" timeOffset="-166837.126">17240 16633 1222 0,'0'0'0'0,"0"0"100"0,0 0-100 16,16 10 100-16,10 7-100 0,-26-17-47 0,0 0 47 16,26 10-46-16,7-3 46 0,-33-7-185 0,0 0 185 0,23 5-184 15,1-1 184-15,21 4-614 0</inkml:trace>
  <inkml:trace contextRef="#ctx0" brushRef="#br0" timeOffset="-166637.615">17195 17878 1827 0,'0'-3'0'0,"1"-7"2"0,3-6-2 0,1-6 2 0,0-7-2 0,-5 29-115 16,0 0 115-16,4-40-115 0,-4-9 115 0,3-40-1112 16</inkml:trace>
  <inkml:trace contextRef="#ctx0" brushRef="#br0" timeOffset="-165414.419">15000 17373 863 0,'0'0'0'0,"0"0"78"0,0 0-78 0,3-5 79 15,-3-2-79-15,0 7 49 0,0 0-49 0,2-5 50 16,0-2-50-16,-2 7 31 0,0 0-31 0,1-4 31 16,-1 1-31-16,0 3 9 0,0 0-9 0,0 0 9 15,4-3-9-15,-4 3 17 0,0 0-17 0,0 0 17 16,0 0-17-16,0 0 34 0,0 0-34 0,0 0 34 15,0 0-34-15,0 0 28 0,0 0-28 0,0 0 28 0,0 0-28 16,0 0 33-16,0 0-33 0,0 0 33 0,0 0-33 16,0 0 22-16,0 0-22 0,0 0 22 0,0 0-22 15,0 0 18-15,-4 5-18 0,3 0 18 0,-1 0-18 0,2-5 35 16,0 0-35-16,-2 22 35 0,-5 11-35 0,7-33 28 16,0 0-28-16,-5 43 28 15,1 8-28-15,4-1 23 0,2 1-23 0,-4-18 24 0,1-13-24 16,1 2 17-16,0-4-17 0,0 9 17 0,1 4-17 0,-1-31 28 15,0 0-28-15,2 26 28 0,0-2-28 0,-2-24-37 16,0 0 37-16,3 18-36 0,-3-4 36 0,0-14-107 16,0 0 107-16,0 12-107 0,0-5 107 15,0-7-178-15,0 0 178 0,0 5-178 0,-3-3 178 0,-1 5-738 0</inkml:trace>
  <inkml:trace contextRef="#ctx0" brushRef="#br0" timeOffset="-165095.234">14820 17930 785 0,'2'-2'0'0,"-2"2"115"0,0 0-115 0,7-5 115 16,5-4-115-16,-12 9 126 0,0 0-126 0,9-5 126 16,-7 2-126-16,-2 3 101 0,0 0-101 0,0 0 101 15,1-4-101-15,-1 4 69 0,0 0-69 0,0 0 69 16,0 0-69-16,0 0 34 0,0 0-34 0,0 0 34 15,5-2-34-15,-5 2 18 0,0 0-18 0,11-3 18 16,5 0-18-16,-16 3 28 0,0 0-28 0,26-6 28 16,10 0-28-16,-36 6 5 0,0 0-5 0,40-7 6 0,7 0-6 15,-47 7 17-15,0 0-17 0,46-5 17 0,-1 0-17 0,-8 1 0 16,-4 1 0-16,-9-1 0 0,-6 3 0 0,-3 1-46 16,-1 0 46-16,-9-2-45 15,-1-3 45-15,-4 1-156 0,3 3 156 0,-3 1-156 0,0 0 156 16,0 0-100-16,0 0 100 0,-17 3-100 0,-7 1 100 0,-15 2-822 15</inkml:trace>
  <inkml:trace contextRef="#ctx0" brushRef="#br0" timeOffset="-164529.6">14838 18188 1166 0,'0'-3'0'0,"0"3"99"0,0 0-99 16,5-19 100-16,4-10-100 0,-9 29 35 0,0 0-35 0,12-29 35 16,3-4-35-16,-15 33 8 0,0 0-8 0,18-29 9 15,-1 0-9-15,-17 29 0 0,0 0 0 0,21-24 1 16,4 3-1-16,-25 21 1 0,0 0-1 0,22-15 2 16,3 3-2-16,-25 12 1 0,0 0-1 0,22-5 1 15,3 3-1-15,-25 2 4 0,0 0-4 0,20 4 5 16,-2 2-5-16,-18-6 6 0,0 0-6 0,17 11 7 15,-4 2-7-15,-13-13 14 0,0 0-14 0,8 18 15 16,1 4-15-16,-9-22 14 0,0 0-14 0,3 24 15 0,-1 2-15 16,-2-26 25-16,0 0-25 0,-5 25 26 0,-7 3-26 15,12-28 20-15,0 0-20 0,-14 29 20 0,-7 0-20 16,0 0 17-16,4-2-17 0,4-11 17 0,5-8-17 16,8-8 18-16,0 0-18 0,-21 18 18 0,-5 0-18 0,26-18 3 15,0 0-3-15,-21 16 4 16,3-4-4-16,18-12 13 15,0 0-13-15,-15 10 14 0,2-1-14 0,13-9 23 0,0 0-23 16,-10 6 24-16,3-2-24 0,7-4 13 0,0 0-13 0,-5 3 13 0,-4-1-13 0,9-2 28 16,0 0-28-16,-7 2 28 0,2-2-28 0,0 0 29 15,1 0-29-15,1 0 29 0,1 0-29 16,2 0 13-16,0 0-13 0,0 0 14 0,0 0-14 0,0 0 2 0,2-5-2 16,1 1 2-16,-1 1-2 0,-2 3 2 0,0 0-2 15,7-4 2-15,5 1-2 0,0 1 0 0,6 2 0 16,-1 0 0-16,1 0 0 0,-18 0 0 0,0 0 0 15,33 0 0-15,5 2 0 0,2 0-17 16,2 1 17-16,-6-1-17 0,-1-1 17 0,-35-1-147 0,0 0 147 0,37 6-146 16,1-1 146-16,-38-5-144 0,0 0 144 0,35 7-144 15,-5-1 144-15,34 8-909 16</inkml:trace>
  <inkml:trace contextRef="#ctx0" brushRef="#br0" timeOffset="-162707.607">18386 17104 807 0,'0'0'0'15,"0"0"112"-15,0 0-112 0,0 0 112 0,0 0-112 16,0 0 59-16,0 0-59 0,0 0 59 0,-5 0-59 15,5 0 19-15,0 0-19 0,-9 0 20 0,-5 0-20 0,14 0 5 16,0 0-5-16,-22 3 5 0,-6 2-5 0,28-5 18 16,0 0-18-16,-31 7 19 0,-4 2-19 0,35-9 44 15,0 0-44-15,-39 12 44 0,-1 3-44 0,40-15 7 16,0 0-7-16,-36 16 8 0,1-1-8 0,5 1 22 16,1-1-22-16,11-5 22 0,11-5-22 0,-1 2 7 0,1-2-7 15,0 2 8-15,0 0-8 0,7-7 0 0,0 0 0 16,-6 9 0-16,-2 1 0 0,2 2-10 15,3 0 10-15,3 0-9 0,2-2 9 0,5 2-41 0,1 0 41 16,5 2-41-16,4 1 41 0,-17-15-31 0,0 0 31 0,19 17-31 16,6 2 31-16,-25-19-23 15,0 0 23-15,26 21-22 0,3 3 22 0,-29-24-11 16,0 0 11-16,28 25-11 0,-5 5 11 0,-23-30-11 0,0 0 11 0,19 25-11 16,-5-2 11-16,-14-23-9 0,0 0 9 0,9 22-8 15,-4-3 8-15,-5-19 4 0,0 0-4 16,2 19 5-16,-6-1-5 0,-3 0 44 0,-2-3-44 0,6-8 45 15,3-6-45-15,0-1 22 0,-2 4-22 0,-15 3 22 16,-8 3-22-16,3 0 31 0,-1 2-31 0,7-5 31 16,8-2-31-16,-3-1 0 0,1-1 0 15,6-1 0-15,-1-4 0 0,2 2-40 0,-6 0 40 0,5 0-40 16,1-2 40-16,3 2-13 0,-4-1 13 0,4-3-12 0,0 1 12 16,0 3-34-16,0 0 34 0,4-9-33 0,1-3 33 15,-5 12-19-15,0 0 19 0,12-15-18 0,6-2 18 0,-18 17-11 16,0 0 11-16,28-19-10 0,6-2 10 15,-34 21-2-15,0 0 2 0,42-22-1 0,9 0 1 0,-51 22 0 16,0 0 0-16,50-24 0 0,10 0 0 0,-60 24 4 16,0 0-4-16,50-22 5 0,-5-1-5 0,-8 6 33 15,-7 2-33-15,-8 5 34 0,-4 1-34 16,-3 2 26-16,-1 0-26 0,-5 4 26 16,-4-1-26-16,0 1 40 0,1 0-40 0,-6 3 40 0,3-4-40 0,-3 4 55 0,2-3-55 15,-2 3 56-15,0 0-56 0,0 0 37 0,0 0-37 16,0 0 38-16,-2-4-38 0,2 4 28 15,-3-3-28-15,3 3 28 0,-6-4-28 0,1 3 40 0,-2-3-40 0,0 1 40 16,-1-2-40-16,-3 0 7 0,1-2-7 16,-1 2 8-16,-1-1-8 0,-2 1 12 0,-3 0-12 0,3 0 13 15,3 2-13-15,11 3 4 0,0 0-4 16,-17-6 4-16,-4 1-4 0,21 5 6 16,0 0-6-16,-17-3 7 0,4-1-7 15,13 4 7-15,0 0-7 0,-14-1 7 0,4-1-7 0,10 2 3 0,0 0-3 0,-9-2 3 16,4 2-3-16,5 0 0 0,0 0 0 0,-10 5 1 15,-1 4-1-15,11-9 0 16,0 0 0-16,-14 19 0 0,-2 7 0 0,16-26 0 16,0 0 0-16,-15 34 0 0,3 9 0 0,12-43 9 0,0 0-9 0,-7 46 9 0,3 4-9 15,4-50 9-15,0 0-9 0,5 48 9 0,8 0-9 16,-13-48 34-16,0 0-34 0,24 41 34 16,11-7-34-16,-4-7 5 0,6-6-5 0,-4-13 5 0,5-11-5 0,-38 3 1 15,0 0-1-15,44-17 2 0,8-12-2 16,-52 29 0-16,0 0 0 0,70-48 0 0,15-16 0 0,-85 64-5 15,0 0 5-15,68-58-4 0,0-4 4 16,-26 13-1-16,-13 4 1 16,-8 21-1-16,-12 14 1 0,-2 0 0 0,-5 5 0 15,-1-2 0-15,1 0 0 0,-2 0 18 0,0 0-18 0,0 4 18 0,-2 1-18 0,2 2 34 16,0 0-34-16,0 0 35 0,0 0-35 0,0 0 6 16,0 0-6-16,0 0 6 0,0 0-6 15,0 0 6-15,0 0-6 0,0 0 6 0,0 0-6 0,0 0 1 0,0 0-1 16,0 0 1-16,0 0-1 0,0 0-53 0,0 0 53 15,0 0-53-15,0 0 53 0,0 0-41 0,0 0 41 16,0 0-41-16,0 0 41 0,0 0-42 0,0 0 42 16,0 0-42-16,0 0 42 0,0 0-20 15,0 0 20-15,0 0-20 0,0 0 20 0,0 0-2 0,0 0 2 0,0 0-2 16,0 0 2-16,0 0 0 0,0 0 0 0,0 0 0 16,0 0 0-16,0 0 8 0,0 0-8 0,0 0 8 15,0 0-8-15,0 0 27 0,0 0-27 16,0 0 27-16,0 0-27 0,0 0 2 0,0 0-2 15,0 0 2-15,0 0-2 0,0 0 7 0,-3-2-7 0,3 2 7 16,-4-3-7-16,1 1 8 0,-1 0-8 0,-2 1 8 16,-1 1-8-16,7 0 0 0,0 0 0 0,-16 1 1 15,-10 3-1-15,26-4 3 0,0 0-3 16,-21 3 3-16,-4 1-3 0,25-4 5 0,0 0-5 0,-22 3 5 16,1 2-5-16,21-5 7 0,0 0-7 0,-25 5 7 0,5 1-7 15,20-6 15-15,0 0-15 0,-20 6 15 16,5 1-15-16,15-7 3 0,0 0-3 0,-16 12 4 0,0 4-4 15,16-16 12-15,0 0-12 0,-10 24 13 0,1 8-13 16,9-32 15-16,0 0-15 0,-2 38 15 0,8 6-15 0,-6-44 15 16,0 0-15-16,12 45 15 0,9 1-15 15,-21-46 26-15,0 0-26 0,22 43 26 0,5 0-26 16,-1-5 20-16,2-6-20 0,-4-8 20 0,-3-8-20 0,-4-1 0 16,-1-3 0-16,0-5 0 0,-2-4 0 0,1-3-48 15,3-1 48-15,1-8-48 16,0-5 48-16,-19 14-157 0,0 0 157 0,26-25-156 15,4-13 156-15,-30 38-118 0,0 0 118 0,57-64-962 0,-114 128 962 0</inkml:trace>
  <inkml:trace contextRef="#ctx0" brushRef="#br0" timeOffset="-162133.067">18916 16900 1121 0,'0'0'0'16,"0"0"89"-16,0 0-89 0,0 0 89 0,0 0-89 16,0 0 36-16,0 0-36 0,0 0 36 0,16-24-36 15,-16 24 3-15,0 0-3 0,10-10 4 0,0-1-4 0,-10 11-1 16,0 0 1-16,11-6 0 0,-2 0 0 0,-9 6 0 16,0 0 0-16,8-1 0 0,3 1 0 0,-11 0 2 15,0 0-2-15,8 3 3 0,-1 4-3 0,-7-7 32 16,0 0-32-16,4 14 33 0,-1 6-33 0,-3-20 40 15,0 0-40-15,-5 28 40 0,2 6-40 0,3-34 24 0,0 0-24 16,-7 29 25-16,2-1-25 0,5-28 29 0,0 0-29 16,-4 20 29-16,1-3-29 0,3-17-17 0,0 0 17 0,-2 14-17 15,2-4 17-15,0-10-61 16,0 0 61-16,0 7-60 0,2-2 60 0,-2-5-48 0,0 0 48 16,7 4-48-16,5-4 48 0,-12 0-45 0,0 0 45 0,10 0-45 15,1 0 45-15,-11 0-20 0,0 0 20 0,10 0-20 16,-1 1 20-16,-9-1-7 0,0 0 7 0,8 4-6 15,-1 1 6-15,-7-5 0 0,0 0 0 0,7 12 0 16,2 5 0-16,-9-17 17 0,0 0-17 0,5 19 17 16,-1 3-17-16,-4-22 46 0,0 0-46 0,-2 26 47 15,0 3-47-15,2-29-25 0,0 0 25 0,-8 26-24 16,-1-2 24-16,9-24-173 0,0 0 173 0,-24 24-173 16,-6-2 173-16,-22 24-626 0</inkml:trace>
  <inkml:trace contextRef="#ctx0" brushRef="#br0" timeOffset="-161517.562">19648 16790 975 0,'0'0'0'0,"0"0"57"0,0 0-57 0,0 4 57 0,0 1-57 15,0-5 44-15,0 0-44 0,0 3 45 16,0-1-45-16,0-2 18 0,0 0-18 0,0 0 18 0,0 0-18 0,0 0 40 16,0 0-40-16,0 4 41 0,0-1-41 15,0-3 47-15,0 0-47 0,-2 17 47 0,-7 10-47 16,9-27 59-16,0 0-59 0,-9 43 59 0,1 12-59 0,8-55 57 16,0 0-57-16,-9 65 57 0,-1 12-57 0,10-77 62 15,0 0-62-15,-11 98 63 0,-5 15-63 16,16-113 35-16,0 0-35 0,-8 99 35 0,2-4-35 0,6-95 18 15,0 0-18-15,4 73 18 0,6-14-18 0,-10-59-2 16,0 0 2-16,13 37-2 0,2-16 2 0,-15-21-76 0,0 0 76 16,19 12-75-16,6-14 75 15,-25 2-179-15,0 0 179 0,21-10-179 0,3-12 179 16,-24 22-192-16,0 0 192 0,14-31-191 0,-5-9 191 0,13-30-610 0</inkml:trace>
  <inkml:trace contextRef="#ctx0" brushRef="#br0" timeOffset="-161302.096">19214 17399 1110 0,'0'0'0'0,"15"0"121"0,10-2-121 0,-3-2 122 15,5-1-122-15,-3 0 104 0,2-2-104 0,-1-1 104 16,1-3-104-16,-2 1 33 0,-1-2-33 0,-2 4 33 0,-4-1-33 15,-17 9-20-15,0 0 20 0,21-12-20 0,3-3 20 16,-24 15-129-16,0 0 129 0,26-19-128 0,-1-2 128 16,-25 21-125-16,0 0 125 0,19-19-125 0,-3 1 125 15,19-20-719-15</inkml:trace>
  <inkml:trace contextRef="#ctx0" brushRef="#br0" timeOffset="-161068.675">20149 17592 1558 0,'0'0'0'0,"0"0"74"0,0 0-74 0,-3-2 75 16,-1-3-75-16,4 5-154 0,0 0 154 0,-8-10-153 15,-1-7 153-15,9 17-179 0,0 0 179 0,-16-17-178 16,-1-2 178-16,-15-17-678 0</inkml:trace>
  <inkml:trace contextRef="#ctx0" brushRef="#br0" timeOffset="-160355.566">20780 17181 1155 0,'0'0'0'0,"0"0"126"15,0 0-126-15,-4-3 126 0,-1-4-126 0,5 7 62 16,0 0-62-16,-5-7 63 0,-7-2-63 0,12 9 20 15,0 0-20-15,-18-10 20 0,-4 0-20 0,22 10 0 16,0 0 0-16,-28-9 0 0,-5 2 0 0,33 7 0 0,0 0 0 16,-32-1 1-16,-6 2-1 0,38-1 3 0,0 0-3 15,-35 5 3-15,0 2-3 0,35-7 0 0,0 0 0 16,-34 14 1-16,-1 3-1 0,5 2 0 0,4 2 0 0,9-6 0 16,4-3 0-16,1 5-1 15,3 0 1-15,-3 12 0 0,4 7 0 16,8-36-3-16,0 0 3 0,-7 38-3 0,5 3 3 0,2-41 0 0,0 0 0 0,0 40 0 15,3-1 0-15,-3-39 0 16,0 0 0-16,12 31 1 0,8-6-1 0,-20-25-2 16,0 0 2-16,33 4-1 0,9-20 1 0,-42 16-52 0,0 0 52 0,50-27-52 15,9-14 52-15,-59 41-101 0,0 0 101 0,65-62-101 16,6-17 101-16,-71 79-83 0,0 0 83 0,56-77-82 16,-13-7 82-16,-9 14-9 0,-15 5 9 0,-7 29-8 15,-9 19 8-15,1-9 36 0,-2 2-36 0,-2 4 36 16,0 3-36-16,-2-4 82 0,-2-3-82 15,1 10 82-15,1 8-82 0,2 6 86 0,0 0-86 0,-5-14 86 0,-2-3-86 16,7 17 50-16,0 0-50 0,-7-14 50 0,2 0-50 16,5 14 41-16,0 0-41 0,-5-10 42 0,-2 3-42 15,7 7 10-15,0 0-10 0,-6-5 10 0,3 2-10 0,3 3 12 16,0 0-12-16,-4-2 12 0,1 0-12 0,3 2 8 16,0 0-8-16,-4 0 9 0,3 0-9 0,1 0 1 15,0 0-1-15,0 0 1 0,-2 0-1 0,2 0 3 16,0 0-3-16,-4 16 3 0,4 8-3 0,0 5 0 15,4 7 0-15,-4 3 0 0,0 6 0 0,0-45 1 16,0 0-1-16,0 65 2 0,0 17-2 0,0-82 25 0,0 0-25 16,0 104 26-16,2 20-26 15,-2-124 5-15,0 0-5 0,5 104 6 0,2-6-6 0,2-23-21 16,-1-18 21-16,1-26-21 0,2-23 21 0,-11-8-73 0,0 0 73 16,31-8-73-16,16-18 73 0,-47 26-97 0,0 0 97 15,57-62-96-15,8-30 96 0,57-62-987 0</inkml:trace>
  <inkml:trace contextRef="#ctx0" brushRef="#br0" timeOffset="-160090.688">21247 16499 953 0,'0'7'0'0,"2"2"127"0,-1 3-127 0,-1-7 127 16,0-2-127-16,0-3 103 0,0 0-103 0,0 0 104 16,0 0-104-16,0 0 43 0,-3 2-43 0,3-2 43 15,-2 3-43-15,2-3 10 0,0 0-10 0,-3 12 11 16,-3 9-11-16,6-21 57 0,0 0-57 0,-3 34 58 0,-6 11-58 15,6 1 56-15,-1 5-56 0,2 1 56 0,2 1-56 16,0-53 73-16,0 0-73 0,0 68 73 16,2 9-73-16,2 6 66 0,-1 4-66 0,-1-12 67 0,0-8-67 0,-2-67 71 15,0 0-71-15,1 70 71 0,3 1-71 16,-4-71 32-16,0 0-32 0,0 51 33 16,3-12-33-16,-3-39-38 0,0 0 38 0,6 33-37 0,2-11 37 15,-8-22-124-15,0 0 124 0,14 16-123 0,5-8 123 0,-19-8-132 16,0 0 132-16,18-10-132 0,-1-16 132 0,18-10-1143 15</inkml:trace>
  <inkml:trace contextRef="#ctx0" brushRef="#br0" timeOffset="-159904.068">21067 17229 1491 0,'0'0'0'0,"11"3"201"0,10 4-201 0,0-2 202 16,3-1-202-16,-24-4 23 0,0 0-23 0,31-7 24 15,8-7-24-15,-39 14-80 0,0 0 80 0,45-24-79 16,9-8 79-16,-54 32-153 0,0 0 153 0,99-57-1104 16,-198 114 1104-16</inkml:trace>
  <inkml:trace contextRef="#ctx0" brushRef="#br0" timeOffset="-159739.512">21972 17297 1009 0,'0'0'0'0</inkml:trace>
  <inkml:trace contextRef="#ctx0" brushRef="#br0" timeOffset="-96391.19">21860 17250 91 0,'0'0'0'15,"0"0"26"-15,0 0-26 0,0 0 26 0,5-4-26 0,-5 4 43 16,0 0-43-16,0 0 44 0,0 0-44 16,0 0 45-16,0 0-45 0,0 0 45 0,0 0-45 0,0 0 30 15,0 0-30-15,0 0 30 0,0 0-30 0,0 0 39 16,0 0-39-16,0 0 40 0,0 0-40 15,0 0 33-15,0 0-33 0,0 0 34 0,0 0-34 0,0 0 38 16,0 0-38-16,0 0 38 0,0 0-38 0,0 0 33 16,0 0-33-16,0 0 34 0,0 0-34 0,0 0 33 15,0 0-33-15,0 0 33 0,0 0-33 0,0 0 13 16,0 0-13-16,0 0 14 0,0 0-14 0,0 0 13 16,0 0-13-16,0 0 13 0,0 0-13 0,0 0 25 0,0 0-25 15,0 0 26-15,0 0-26 0,0 0 29 0,0 0-29 0,0 0 29 16,0 0-29-16,0 0 21 0,0 0-21 0,0 0 21 15,0 0-21-15,0 0 28 0,0 0-28 0,0 0 28 16,0 0-28-16,0 0 7 0,0 0-7 0,0 0 7 16,0 0-7-16,0 0 10 0,0 0-10 0,0 0 11 15,0 0-11-15,0 0 8 0,0 0-8 0,0 0 9 16,0 0-9-16,0 0 3 0,0 0-3 0,0 0 4 16,0 0-4-16,0 0 2 0,0 0-2 0,0 0 2 15,0 0-2-15,0 0-1 0,0 0 1 0,0 0 0 16,2-2 0-16,-2 2-5 0,0 0 5 0,3-1-4 15,4-1 4-15,-7 2-15 0,0 0 15 0,11-2-14 16,1 2 14-16,-12 0-15 0,0 0 15 0,21 2-15 16,9 1 15-16,-3 1-9 0,3-1 9 0,-2 1-9 0,-2-1 9 15,-3-1-4-15,-2-2 4 0,-6 1-4 16,-2 1 4-16,2-2-7 0,-4 0 7 0,1 0-7 0,-2 0 7 0,1-2 0 16,1 1 0-16,-3 1 0 0,-1 1 0 0,-8-1 0 15,0 0 0-15,11 2 1 0,3 2-1 0,-14-4 0 16,0 0 0-16,10 1 1 0,-1 1-1 15,-9-2 0-15,0 0 0 0,9 2 1 0,-2-2-1 0,-7 0 3 16,0 0-3-16,7 1 3 0,-2-1-3 0,-5 0-7 16,0 0 7-16,5 2-7 0,2-2 7 0,-7 0-96 15,0 0 96-15,5 2-96 0,-1-2 96 0,-4 0-122 16,0 0 122-16,1 3-121 0,1 1 121 0,3 3-292 16</inkml:trace>
  <inkml:trace contextRef="#ctx0" brushRef="#br0" timeOffset="-96050.483">22034 17496 315 0,'0'0'0'0,"0"0"53"0,0 0-53 0,7-5 53 15,5-2-53-15,-12 7 45 0,0 0-45 0,7-5 45 16,-1 2-45-16,-6 3 40 0,0 0-40 0,3-4 40 16,-1 2-40-16,-2 2 43 0,0 0-43 0,0 0 44 0,3-5-44 15,-3 5 40-15,0 0-40 0,4-1 40 0,-1-3-40 16,-3 4 40-16,0 0-40 0,9-3 41 0,3-1-41 16,-12 4 34-16,0 0-34 0,18-3 35 15,-3 1-35-15,-15 2 15 0,0 0-15 0,19-1 15 0,4-1-15 0,-23 2 13 16,0 0-13-16,19 0 13 0,-3 2-13 15,-16-2 9-15,0 0-9 0,17 1 10 0,1 1-10 16,-18-2 1-16,0 0-1 0,14 2 1 0,0 1-1 16,-14-3-58-16,0 0 58 0,10 2-57 0,1 0 57 0,9 1-579 15</inkml:trace>
  <inkml:trace contextRef="#ctx0" brushRef="#br0" timeOffset="-95521.891">22545 16974 1199 0,'0'0'0'0,"0"0"-87"0,-6 0 87 0,6 0-87 16,0 0 87-16,0 0-54 0,2-5 54 0,2 3-54 16,-1-2 54-16,-1 1-54 0,0 0 54 0,-1-1-53 15,3 2 53-15,-4 2-49 0,0-5 49 0,0 5-48 0,2-3 48 16,-2 3 5-16,0 0-5 0,0 0 5 0,0 0-5 0,0 0 59 16,0 0-59-16,0 0 60 0,0 0-60 15,0 0 47-15,0 0-47 0,0 0 48 0,0 0-48 0,0 0 33 16,0 0-33-16,0 0 33 0,0 0-33 0,0 0 10 15,0 0-10-15,0 0 10 0,0 0-10 0,0 0 2 16,0 0-2-16,0 0 2 0,0 0-2 0,0 0-1 16,0 0 1-16,0 0 0 0,0 0 0 0,0 0-2 15,0 0 2-15,0 0-1 0,0 3 1 0,0-3-5 16,0 0 5-16,0 7-5 0,0 5 5 0,0-12-7 0,0 0 7 16,1 21-7-16,1 6 7 0,-2-27-3 15,0 0 3-15,2 27-3 0,0 4 3 0,-2-31-2 16,0 0 2-16,1 28-2 0,-1-3 2 0,0-25 0 15,0 0 0-15,0 23 1 0,2-6-1 0,-2-17 1 0,0 0-1 0,0 15 2 16,0-1-2-16,0-2-4 0,0-3 4 0,0-3-3 16,0-2 3-16,0-4-105 0,0 0 105 15,0 3-105-15,0-1 105 0,0-2-129 16,0 0 129-16,2 3-129 0,0 1 129 0,3 3-297 0</inkml:trace>
  <inkml:trace contextRef="#ctx0" brushRef="#br0" timeOffset="-95171.708">22397 17447 729 0,'1'-6'0'0,"-1"6"81"0,0 0-81 0,2-6 81 0,0-6-81 0,-2 12 54 15,0 0-54-15,2-7 54 0,-1 3-54 0,-1 4 21 16,0 0-21-16,0 0 21 0,0-3-21 16,0 3 17-16,0 0-17 0,0 0 17 0,0 0-17 0,0 0 33 15,0 0-33-15,0 0 33 0,0 0-33 0,0 0 27 16,0 0-27-16,7 0 27 0,-1 2-27 0,-6-2 40 0,0 0-40 16,15 0 40-16,8 0-40 0,-6 0 23 15,-1 1-23-15,1-1 24 0,4 0-24 0,-9 0 18 16,-1 0-18-16,-1 0 19 0,-1-1-19 0,0 1 10 0,-6-2-10 0,2 2 10 15,1 0-10-15,-1 0-1 0,-2 2 1 0,4-2 0 16,2 0 0-16,-9 0-57 0,0 0 57 0,9 0-56 16,0-2 56-16,-9 2-58 0,0 0 58 15,12 0-57-15,2 0 57 0,12 0-789 16</inkml:trace>
  <inkml:trace contextRef="#ctx0" brushRef="#br0" timeOffset="-94530.742">22588 17558 751 0,'0'0'0'0,"0"0"8"0,0 0-8 0,4-10 8 0,3-6-8 0,-7 16-17 15,0 0 17-15,10-20-16 0,6-6 16 16,-16 26-23-16,0 0 23 0,17-24-22 0,4-2 22 0,-21 26-26 15,0 0 26-15,18-20-25 0,-3 3 25 0,-15 17-2 16,0 0 2-16,14-14-1 0,-2 4 1 0,-12 10 0 16,0 0 0-16,13-7 0 0,-3 3 0 0,-10 4-1 15,0 0 1-15,16 0-1 0,-2 4 1 0,-14-4 1 16,0 0-1-16,15 7 2 0,-1 5-2 0,-14-12 18 16,0 0-18-16,12 18 19 0,1 6-19 0,-13-24 15 15,0 0-15-15,7 31 15 0,-4 5-15 0,-3-36 18 0,0 0-18 16,0 36 18-16,-5 0-18 0,5-36 3 15,0 0-3-15,-11 36 4 0,-6 2-4 0,17-38 32 0,0 0-32 16,-19 34 33-16,-2-1-33 0,0-3 24 0,0 1-24 0,11-15 25 16,3-11-25-1,0 0 39-15,3-2-39 0,-8 6 40 0,-7 3-40 0,0 0 33 16,0 0-33-16,5-5 33 0,5-5-33 0,0-1 22 0,0 1-22 0,4-2 23 16,2-2-23-16,-2 1 2 0,-1-3-2 0,-1-1 2 15,-1-2-2-15,1 2 0 0,0-2 0 16,1 2 1-16,5-2-1 0,-3 2 0 0,1-2 0 0,1 2 0 15,0-2 0-15,1 2-1 0,1 2 1 0,0-1-1 16,0 2 1-16,0 2-9 0,0-3 9 0,0 3-8 16,0 0 8-16,0 0-16 0,0 0 16 0,0 0-15 0,3-3 15 15,2 1-26-15,4 0 26 0,0 0-25 16,-1 1 25-16,3 1-1 0,3 1 1 0,0-1 0 0,0 0 0 16,1 4 0-16,3-1 0 0,-3-1 0 15,-2-2 0-15,-13 0 0 16,0 0 0-16,17 3 0 0,0 3 0 0,-17-6 0 0,0 0 0 0,18 6 1 0,-2 1-1 0,-16-7 0 15,0 0 0-15,14 7 1 0,-2 2-1 16,-12-9-3-16,0 0 3 0,12 8-2 0,2-1 2 0,-14-7-104 16,0 0 104-16,14 7-104 0,1-2 104 15,-15-5-140-15,0 0 140 0,16 0-139 0,2-5 139 0,15 0-253 16</inkml:trace>
  <inkml:trace contextRef="#ctx0" brushRef="#br0" timeOffset="-93990.121">23362 16681 897 0,'0'0'0'0,"0"0"54"0,0 0-54 0,-4 1 54 15,-3 3-54-15,7-4 4 0,0 0-4 0,-5 2 5 16,2-1-5-16,3-1-1 0,0 0 1 0,-4 0 0 0,1 0 0 16,3 0-2-16,0 0 2 0,-4 0-1 15,2 2 1-15,2-2 1 0,0 0-1 0,-8 5 2 0,-5 4-2 16,13-9 12-16,0 0-12 0,-17 15 13 0,-4 4-13 0,21-19 5 15,0 0-5-15,-19 29 5 0,0 7-5 0,19-36 3 16,0 0-3-16,-18 45 4 16,3 6-4-16,15-51 2 0,0 0-2 0,-11 58 2 0,-1 9-2 0,12-67 1 15,0 0-1-15,-5 65 2 0,5 4-2 0,0-69 0 16,0 0 0-16,5 77 0 0,7 8 0 16,-12-85 0-16,0 0 0 15,14 79 0-15,9-3 0 0,-23-76-2 0,0 0 2 0,26 65-2 0,4-10 2 0,-30-55-2 16,0 0 2-16,22 41-2 0,-4-14 2 15,-18-27 0-15,0 0 0 0,12 27 0 0,-3-4 0 16,-9-23 33-16,0 0-33 0,5 24 33 0,-2 0-33 0,-3-24 36 0,0 0-36 16,-1 22 36-16,-3 0-36 0,4-22 39 0,0 0-39 0,-17 24 40 15,-8 2-40-15,25-26 0 0,0 0 0 16,-24 22 0-16,-2-1 0 0,26-21-113 0,0 0 113 0,-32 19-113 16,-4-2 113-16,36-17-210 0,0 0 210 0,-30 13-209 15,4-2 209-15,-30 13-358 0</inkml:trace>
  <inkml:trace contextRef="#ctx0" brushRef="#br0" timeOffset="-93172.882">22698 18469 617 0,'0'0'0'0,"0"0"108"0,0 0-108 0,5 2 108 16,2 1-108-16,-7-3 94 0,0 0-94 0,4 2 94 16,-1-2-94-16,-3 0 75 0,0 0-75 0,0 0 75 15,0 0-75-15,0 0 58 0,0 0-58 0,0 0 58 0,-3 0-58 0,3 0 45 16,0 0-45-16,0 0 45 0,-4 0-45 0,4 0 37 15,0 0-37-15,0 0 37 0,-5 0-37 0,5 0 39 16,0 0-39-16,-4 0 40 0,1 0-40 0,3 0 15 16,0 0-15-16,-4 0 16 0,3 0-16 0,1 0 37 15,0 0-37-15,-5 0 37 0,1 0-37 0,4 0-64 16,0 0 64-16,-7 0-64 0,4 0 64 0,3 0-51 16,0 0 51-16,-4 0-51 0,1 0 51 0,3 0-40 15,0 0 40-15,-4 0-39 0,2 0 39 0,2 0-33 16,0 0 33-16,-3 0-32 0,1 0 32 0,2 0-13 15,0 0 13-15,0 0-13 0,-2 0 13 0,2 0-12 0,0 0 12 16,0 0-12-16,0 0 12 0,0 0-4 16,0 0 4-16,0 0-4 0,0 0 4 0,0 0-1 0,0 0 1 15,0 0 0-15,2 0 0 0,-2 0 0 16,0 0 0-16,7 0 0 0,4 0 0 0,-11 0 0 0,0 0 0 16,20-2 1-16,8 1-1 0,-28 1 0 0,0 0 0 0,39-4 0 15,6-1 0-15,-45 5-2 0,0 0 2 0,44-5-1 16,-1-2 1-16,-43 7-10 0,0 0 10 15,38-5-10-15,-4 0 10 0,-34 5-45 0,0 0 45 0,24-2-45 16,-5 0 45-16,-19 2-110 0,0 0 110 0,16 0-110 16,-9 0 110-16,-7 0-156 0,0 0 156 0,5 4-156 15,-2 1 156-15,6 4-320 0</inkml:trace>
  <inkml:trace contextRef="#ctx0" brushRef="#br0" timeOffset="-92813.799">23088 18181 539 0,'0'0'0'0,"0"0"54"15,4 2-54-15,-4-2 55 0,3-2-55 0,-3 2 25 16,0 0-25-16,0 0 26 0,0 0-26 0,0 0 41 15,0 0-41-15,0 0 42 0,0 0-42 0,0 0 43 16,0 0-43-16,0 0 44 0,0 0-44 0,0 0 73 0,0 0-73 16,0 0 73-16,0 0-73 0,0 0 54 0,0 0-54 15,0 0 54-15,0 0-54 0,0 4 46 0,0-1-46 16,0 6 47-16,-2 1-47 0,2-10 37 0,0 0-37 16,-1 31 38-16,-3 14-38 0,4-45 9 0,0 0-9 15,-5 47 9-15,-4 10-9 0,4-6 20 0,2-1-20 0,-3-17 20 16,3-11-20-16,-1 0 1 0,4-5-1 15,-5-1 1-15,2-3-1 0,3 3-85 0,3-1 85 0,-3-8-85 16,-2-5 85-16,2-2-126 0,0 0 126 0,0 0-125 16,0-5 125-16,0 0-607 0</inkml:trace>
  <inkml:trace contextRef="#ctx0" brushRef="#br0" timeOffset="-92608.343">23205 18545 1121 0,'0'0'0'0,"0"0"15"16,0 0-15-16,0 0 15 0,0-4-15 0,0 4-179 16,0 0 179-16,5-7-178 0,4-1 178 0,-9 8-179 15,0 0 179-15,7-16-178 0,3-4 178 0,11-16-224 16</inkml:trace>
  <inkml:trace contextRef="#ctx0" brushRef="#br0" timeOffset="-92159.186">23463 18209 550 0,'0'0'0'0,"-4"-2"44"0,-3-3-44 0,4 2 45 15,3-3-45-15,-2 3 0 0,2 0 0 0,-2-1 0 16,2 2 0-16,0 2-7 0,-1-5 7 0,1 5-6 16,-7-5 6-16,3 3-17 0,2 1 17 0,-1-1-17 15,-1 0 17-15,3 1 2 0,-5 1-2 0,6 0 3 16,0 0-3-16,0 0 6 0,0 0-6 0,0 0 7 0,0 0-7 15,0 0 25-15,-1 3-25 0,1-3 26 0,0 0-26 16,0 0 21-16,0 0-21 0,0 0 21 0,0 0-21 16,0 0 39-16,-2 3-39 0,2-3 40 0,0 0-40 0,0 0 43 15,0 0-43-15,0 0 43 0,0 0-43 16,0 0 40-16,-3 4-40 0,3-4 41 0,-4 2-41 16,4-2 35-16,0 0-35 0,-5 12 35 0,0 6-35 0,5-18 24 15,0 0-24-15,-9 35 25 0,0 11-25 16,9-46 40-16,0 0-40 0,-9 50 41 0,2 6-41 0,7-56 22 15,0 0-22-15,-6 52 23 0,0-4-23 16,6-48 18-16,0 0-18 0,-3 39 19 0,1-7-19 0,2-32-83 0,0 0 83 16,-3 26-82-16,6-9 82 0,-3-17-102 0,0 0 102 15,2-3-101-15,5-19 101 0,3-4-562 0</inkml:trace>
  <inkml:trace contextRef="#ctx0" brushRef="#br0" timeOffset="-90559.558">23191 16117 348 0,'0'0'0'0,"2"-3"0"0,1-2 0 0,-3 5 26 15,0 0-26-15,2-4 26 0,1 1-26 0,-3 3-1 0,0 0 1 16,0 0-1-16,2-4 1 0,-2 4-2 0,0 0 2 16,0 0-1-16,0 0 1 0,0 0-4 0,0 0 4 15,0 0-3-15,0 0 3 0,0 0-3 0,0 0 3 16,0 0-3-16,0 0 3 0,0 0 0 0,0 0 0 15,0 0 0-15,0 0 0 0,0 0 0 0,0 0 0 0,0 0 0 16,0 0 0-16,0 0 1 0,0 0-1 0,0 0 1 16,0 0-1-16,0 0 1 0,0 0-1 0,0 0 2 15,0 0-2-15,0 0 15 0,0 0-15 0,0 0 16 16,4-1-16-16,-4 1 8 0,0 0-8 0,0 0 9 16,5-4-9-16,-5 4 9 0,0 0-9 0,0 0 10 15,7-2-10-15,-7 2 24 0,0 0-24 0,0 0 25 16,2-1-25-16,-2 1 12 0,0 0-12 0,0 0 12 15,0 0-12-15,0 0 27 0,0 0-27 0,0 0 27 0,0 0-27 16,0 0 20-16,0 0-20 0,0 0 20 16,0 0-20-16,0 0 26 0,0 0-26 0,0 0 26 0,0 0-26 15,0 0 14-15,0 0-14 0,0 0 15 0,0 0-15 0,0 0 10 16,0 0-10-16,0 0 11 0,0 0-11 16,0 0 10-16,0 0-10 0,0 0 10 15,0 0-10-15,0 0 3 0,0 0-3 0,0 0 4 0,0 0-4 0,0 0 6 16,0 0-6-16,0 0 6 0,0 0-6 0,0 0 22 15,0 0-22-15,0 0 22 0,0 0-22 0,0 0 0 16,0 0 0-16,0 0 0 0,0 0 0 0,0 0-2 16,0 0 2-16,0 0-1 0,0 5 1 0,0-5 0 15,0 0 0-15,0 14 0 0,1 8 0 0,-1-22 0 16,0 0 0-16,-1 31 1 0,-1 10-1 0,2-41 32 0,0 0-32 16,-5 39 32-16,1 1-32 15,4-40 10-15,0 0-10 0,-9 39 11 0,1-1-11 16,8-38 21-16,0 0-21 0,-7 29 21 0,2-5-21 0,5-24 1 0,0 0-1 0,-7 19 1 15,3-7-1-15,4-12-95 0,0 0 95 0,-3 10-95 16,1-5 95-16,2-5-128 0,0 0 128 0,-2 5-128 16,2-3 128-16,-2 5-274 0</inkml:trace>
  <inkml:trace contextRef="#ctx0" brushRef="#br0" timeOffset="-90380.04">23444 16343 1155 0,'0'0'0'0,"-20"4"0"15,-9 1 0-15,29-5 132 0,0 0-132 0,0 0 132 0,19-4-132 0,-19 4-7 16,0 0 7-16,17-5-7 0,4-3 7 16,-21 8-156-16,0 0 156 0,23-19-155 0,3-9 155 0,23-18-722 15</inkml:trace>
  <inkml:trace contextRef="#ctx0" brushRef="#br0" timeOffset="-89826.258">23546 16043 740 0,'0'0'0'0,"6"-8"0"0,1-8 0 0,-7 16 13 0,0 0-13 0,15-20 13 15,8-6-13-15,-23 26-46 0,0 0 46 0,26-25-45 16,7-5 45-16,-33 30-104 0,0 0 104 16,30-22-103-16,-1 2 103 0,-29 20-89 15,0 0 89-15,21-14-88 0,0 5 88 0,-21 9-3 0,0 0 3 0,19 0-3 16,-3 7 3-16,-16-7 34 0,0 0-34 0,12 10 35 15,-3 6-35-15,-9-16 60 0,0 0-60 0,0 24 61 16,-9 7-61-16,9-31 64 16,0 0-64-16,-8 32 65 0,-5 4-65 0,13-36 48 0,0 0-48 0,-15 38 49 15,-6-2-49-15,21-36 55 0,0 0-55 0,-18 31 55 0,4-4-55 16,14-27 49-16,0 0-49 0,-14 21 50 16,6-6-50-16,8-15 21 0,0 0-21 0,-7 12 21 15,3-3-21-15,4-9 0 0,0 0 0 0,-1 8 1 0,1-1-1 0,0-7-5 16,0 0 5-16,7 7-4 0,6 0 4 0,-13-7-26 15,0 0 26-15,16 7-25 0,5-2 25 0,-21-5-38 16,0 0 38-16,19 8-38 16,0 1 38-16,-19-9-13 0,0 0 13 0,16 10-13 0,-2 0 13 15,-14-10-8-15,0 0 8 0,9 11-7 0,-2 1 7 0,-4 0 0 16,-1-2 0-16,0-3 0 0,-1-2 0 0,-1-5 17 16,0 0-17-16,-3 9 17 0,-4-1-17 0,7-8 28 15,0 0-28-15,-7 9 28 0,-5 1-28 0,12-10 0 16,0 0 0-16,-16 9 1 0,-3-6-1 0,19-3-106 0,0 0 106 15,-18-7-105-15,1-8 105 0,-18-8-406 16</inkml:trace>
  <inkml:trace contextRef="#ctx0" brushRef="#br0" timeOffset="-89337.104">23870 16042 897 0,'0'0'0'0,"0"0"0"0,0-4 0 15,0 4 37-15,6-5-37 0,-1 0 37 16,4-2-37-16,-2 2-20 0,0-2 20 0,-4 2-19 16,0 0 19-16,-1 1-38 0,0 1 38 0,-2 3-38 0,2-3 38 0,-2 3-40 15,0 0 40-15,0 0-39 0,3 0 39 0,-1 3-1 16,0 0 1-16,-2-3 0 0,5 4 0 0,-3-1 4 15,1 1-4-15,-1-1 4 0,0-1-4 0,-2-2 15 16,0 0-15-16,0 12 16 0,-2 5-16 0,2-17 18 16,0 0-18-16,-4 21 18 0,1 1-18 0,3-22 8 15,0 0-8-15,-4 24 9 16,1 0-9-16,3-24 9 0,0 0-9 16,-2 20 10-16,-3-2-10 0,5-18 8 0,0 0-8 0,-2 13 8 0,2-1-8 0,0-12 8 15,0 0-8-15,2 7 8 0,3-4-8 0,-5-3 8 16,0 0-8-16,5-1 8 0,4-8-8 0,-9 9 3 15,0 0-3-15,9-7 4 0,0-1-4 0,-9 8-1 0,0 0 1 0,10-5 0 16,2 0 0-16,-12 5-8 0,0 0 8 0,12 1-7 16,2 4 7-16,-14-5-10 0,0 0 10 0,18 14-9 15,-3 5 9-15,-15-19-10 16,0 0 10-16,16 19-9 0,2 3 9 0,-18-22-1 0,0 0 1 0,13 19-1 16,-2-2 1-16,-11-17-1 0,0 0 1 0,9 14 0 15,-2-4 0-15,-7-10-13 0,0 0 13 0,1 7-12 16,1-2 12-16,-2-5-140 15,0 0 140-15,-7 2-139 0,-7-6 139 0,-7 3-341 16</inkml:trace>
  <inkml:trace contextRef="#ctx0" brushRef="#br0" timeOffset="-89177.477">23992 15977 348 0,'0'0'0'0,"4"15"0"0,1 12 0 0,2-20 90 15,-3-10-90-15,1 3 91 0,-3-2-91 16,1-1 55-16,2-1-55 0,-1 3 55 0,-1-1-55 15,-3 2-24-15,0 0 24 0,5-2-23 16,2 2 23-16,-7 0-125 0,0 0 125 0,6 0-124 0,2 0 124 0,8 0-167 16</inkml:trace>
  <inkml:trace contextRef="#ctx0" brushRef="#br0" timeOffset="-86912.048">24066 17092 191 0,'0'0'0'0,"0"0"74"16,0 0-74-16,0 0 74 0,0 0-74 0,0 0 66 15,0 0-66-15,0 0 66 0,-4-4-66 0,4 4 56 16,0 0-56-16,0 0 56 0,-5-3-56 0,5 3 46 15,0 0-46-15,-9 2 46 0,-5 1-46 0,14-3 12 16,0 0-12-16,-21 9 12 0,-5 4-12 0,26-13 21 0,0 0-21 16,-29 19 21-16,-6 4-21 0,35-23 8 15,0 0-8-15,-32 22 8 0,3 2-8 0,29-24 3 0,0 0-3 0,-26 22 4 16,3 0-4-16,23-22 0 0,0 0 0 0,-19 19 1 16,5-2-1-16,14-17-2 0,0 0 2 0,-11 17-2 15,4 1 2-15,7-18-14 16,0 0 14-16,2 20-13 0,9 2 13 0,-11-22-26 0,0 0 26 0,17 23-26 15,7-3 26-15,-24-20-7 0,0 0 7 0,28 19-6 16,4 0 6-16,-32-19-5 0,0 0 5 0,26 17-5 16,-2-2 5-16,-24-15-7 0,0 0 7 15,23 18-7-15,-2-1 7 0,-21-17-3 0,0 0 3 0,15 13-3 16,-4-1 3-16,-11-12 7 0,0 0-7 0,7 14 7 16,-2 0-7-16,-5-14 57 0,0 0-57 0,0 17 57 15,-5 0-57-15,-2 2 52 0,-4 2-52 16,8-11 52-16,1-7-52 0,-3 2 56 0,0-3-56 15,-7 7 56-15,-4 3-56 0,-3 1 39 0,-6 3-39 0,13-8 40 0,7-3-40 16,5-5 5-16,0 0-5 0,-16 6 5 0,-5-3-5 16,21-3-48-16,0 0 48 0,-21 2-47 0,0-4 47 0,21 2-90 15,0 0 90-15,-15-12-90 16,3-10 90-16,-18-12-516 0</inkml:trace>
  <inkml:trace contextRef="#ctx0" brushRef="#br0" timeOffset="-86362.121">23945 17585 315 0,'4'-1'0'0,"-4"1"12"0,0 0-12 0,24-16 12 15,20-11-12-15,-44 27 1 0,0 0-1 16,40-29 1-16,9-7-1 0,-49 36 0 0,0 0 0 0,40-29 1 15,-2-1-1-15,-38 30 0 0,0 0 0 16,31-22 0-16,-5 3 0 0,-8 4 6 0,-4 5-6 0,-4 1 6 16,-4 4-6-16,-1 0 56 0,-3 1-56 0,-2 4 56 15,0-3-56-15,0 3 68 0,0 0-68 0,0 0 68 16,0 0-68-16,0 0 81 0,0 0-81 0,0 0 81 16,0 0-81-16,0 0 63 0,0 0-63 0,0 0 64 15,0 0-64-15,0 0 55 0,0 0-55 0,0 0 55 16,-6 0-55-16,6 0 39 0,0 0-39 0,-5 0 40 15,-4-2-40-15,9 2 27 0,0 0-27 0,-8-3 27 0,-3-1-27 16,11 4 25-16,0 0-25 0,-12-3 26 0,0-1-26 16,12 4 3-16,0 0-3 0,-12-3 4 0,-1 1-4 0,13 2 14 15,0 0-14-15,-12-1 15 0,-2-1-15 16,14 2 3-16,0 0-3 0,-8 0 4 16,-5 0-4-16,13 0 2 0,0 0-2 0,-10 2 3 0,3-1-3 0,7-1 0 15,0 0 0-15,-12 2 0 0,1 1 0 0,1 3 0 16,-2 2 0-16,3 1 0 15,4-1 0-15,5-8 0 0,0 0 0 0,-12 21 0 0,-2 8 0 16,14-29 0-16,0 0 0 0,-11 33 0 0,2 3 0 0,9-36 0 16,0 0 0-16,-1 35 0 0,4 1 0 0,-3-36 0 15,0 0 0-15,5 33 0 0,1-4 0 0,-6-29 0 0,0 0 0 16,12 26 0-16,9-2 0 0,-21-24-26 16,0 0 26-16,21 19-25 0,1-6 25 0,-22-13-149 15,0 0 149-15,25 11-149 0,1-6 149 0,24 10-566 0</inkml:trace>
  <inkml:trace contextRef="#ctx0" brushRef="#br0" timeOffset="-85965.649">24630 17414 595 0,'-3'3'0'0,"3"-3"72"0,0 0-72 0,0 0 72 0,1 4-72 16,-1-4 10-16,0 0-10 0,0 0 10 0,0 0-10 16,0 0-14-16,0 0 14 0,0 0-13 0,-5-4 13 15,5 4-53-15,0 0 53 0,-5-3-52 0,-2 0 52 0,7 3 5 16,0 0-5-16,-9-4 5 0,0-1-5 0,9 5 39 16,0 0-39-16,-10-3 39 0,-1-1-39 0,-2 1 37 15,-1 1-37-15,5 0 37 0,4 2-37 0,-2 0 18 16,1 0-18-16,1 0 18 0,2 2-18 0,-2 0 7 15,-2-2-7-15,1 1 7 0,3-1-7 0,3 0 4 16,0 0-4-16,-9 4 4 0,-1 1-4 0,10-5 12 0,0 0-12 16,-12 10 12-16,-4 6-12 0,16-16 13 15,0 0-13-15,-14 25 14 0,2 10-14 0,12-35 34 16,0 0-34-16,-9 36 34 0,0 3-34 0,6-1 10 0,3-2-10 16,0-12 11-16,3-11-11 0,1 3-2 0,1-4 2 15,7-4-2-15,4-1 2 0,-16-7-81 0,0 0 81 16,28-10-80-16,10-12 80 0,-38 22-91 0,0 0 91 15,42-36-91-15,7-14 91 0,41-36-398 16</inkml:trace>
  <inkml:trace contextRef="#ctx0" brushRef="#br0" timeOffset="-85696.296">24728 16955 774 0,'0'3'0'0,"0"-3"113"0,0 0-113 0,-4 11 114 0,-1 2-114 16,5-13 47-16,0 0-47 0,-4 9 47 0,3-2-47 16,1-7 1-16,0 0-1 0,0 24 1 0,0 8-1 15,0-32-1-15,0 0 1 0,1 40 0 0,3 6 0 0,-4-46-13 16,0 0 13-16,3 51-13 0,1 6 13 0,-4-57-10 16,0 0 10-16,2 56-10 0,-2 3 10 0,0-59-1 15,0 0 1-15,0 54-1 0,0-2 1 0,0-52-1 16,0 0 1-16,0 41-1 0,-2-9 1 15,2-32-60-15,0 0 60 0,-2 26-59 0,2-9 59 0,0-17-152 16,0 0 152-16,-2 14-151 0,2-7 151 0,-1 13-371 16</inkml:trace>
  <inkml:trace contextRef="#ctx0" brushRef="#br0" timeOffset="-85479.907">24566 17371 617 0,'3'4'0'0,"-3"-4"97"16,0 0-97-16,3 3 97 0,-3 2-97 0,0-5 46 0,0 0-46 0,0 0 47 16,4 4-47-16,-4-4 19 0,0 0-19 0,5 1 20 15,4-1-20-15,-9 0 6 0,0 0-6 0,12 2 6 16,4 0-6-16,-16-2 0 0,0 0 0 0,17 3 1 16,4 1-1-16,-21-4-65 0,0 0 65 0,23 1-64 15,1 1 64-15,-24-2-200 0,0 0 200 0,25 0-199 16,1-2 199-16,26 1-212 0</inkml:trace>
  <inkml:trace contextRef="#ctx0" brushRef="#br0" timeOffset="-85257.474">25128 17578 1043 0,'-5'-3'0'0,"5"3"-104"0,0 0 104 0,-3-3-104 0,1-4 104 0,2 7-116 16,0 0 116-16,-5-5-115 0,-1-2 115 0,-4-5-365 15</inkml:trace>
  <inkml:trace contextRef="#ctx0" brushRef="#br0" timeOffset="-84480.455">25701 17325 695 0,'-3'-2'0'15,"-1"-1"77"-15,1-1-77 0,-4 1 78 0,0-1-78 16,4 1 63-16,1 0-63 0,-2-1 63 0,1 1-63 16,3 3 55-16,0 0-55 0,-12-5 56 0,-8-1-56 15,20 6 12-15,0 0-12 0,-26-6 13 16,-7-3-13-16,33 9 13 0,0 0-13 0,-28-5 14 15,4 0-14-15,3 1 4 0,2 3-4 0,5 1 5 0,5 1-5 0,1 1 0 16,-1-2 0-16,0 3 0 0,2 1 0 0,-3 1-13 16,-1 0 13-16,3 2-13 0,-1 0 13 0,-2 3-5 15,1 2 5-15,-4 5-5 0,-2 6 5 0,16-23-1 16,0 0 1-16,-12 24-1 0,0 3 1 0,12-27 17 0,0 0-17 16,-9 29 17-16,4 2-17 0,5-31 18 0,0 0-18 15,-2 27 19-15,2 1-19 0,0-28 10 0,0 0-10 16,5 24 11-16,4-4-11 15,-9-20-1-15,0 0 1 0,18 11 0 0,6-10 0 16,-24-1-34-16,0 0 34 0,33-15-33 0,9-14 33 0,-42 29-42 0,0 0 42 0,40-35-41 16,3-9 41-16,-43 44-52 15,0 0 52-15,34-48-51 0,-5-7 51 0,-29 55-3 0,0 0 3 16,18-53-3-16,-6-3 3 0,-12 56 2 0,0 0-2 0,7-55 3 16,-4 2-3-16,-3 53 42 0,0 0-42 0,-1-47 43 15,-5 6-43-15,6 41 23 0,0 0-23 16,-3-32 24-16,-2 8-24 0,5 24 36 15,0 0-36-15,-6-19 37 0,3 7-37 0,3 12 32 0,0 0-32 16,-4-10 32-16,3 4-32 0,1 6 3 0,0 0-3 0,-2-3 3 16,2 1-3-16,0 2 8 0,0 0-8 0,0 0 9 15,0 0-9-15,0 0 3 0,0 0-3 0,0 0 4 0,0 0-4 16,0 0 0-16,0 0 0 0,0 0 1 0,0 0-1 0,0 0-1 16,0 0 1-16,0 0 0 0,0 0 0 0,0 0-4 15,0 0 4-15,0 0-3 0,0 0 3 0,0 0-8 16,0 0 8-16,0 0-7 0,0 0 7 15,0 0-15-15,0 0 15 0,0 0-15 0,0 0 15 0,0 0-33 16,0 0 33-16,0 11-33 0,-2 6 33 0,2-17-17 16,0 0 17-16,-2 37-17 0,2 18 17 15,0-55-30-15,0 0 30 0,2 62-30 0,2 8 30 0,-4-70-6 0,0 0 6 16,5 72-6-16,4 3 6 16,-9-75-18-16,0 0 18 0,10 83-18 0,4 2 18 0,-14-85-167 15,0 0 167-15,14 53-167 0,0-18 167 16,-14-35-142-16,0 0 142 0,12 19-142 15,0-19 142-15,14 18-181 0</inkml:trace>
  <inkml:trace contextRef="#ctx0" brushRef="#br0" timeOffset="-83763.593">25951 16895 124 0,'0'0'0'0</inkml:trace>
  <inkml:trace contextRef="#ctx0" brushRef="#br0" timeOffset="-83504.281">25951 16886 135 0,'0'0'0'0,"0"0"56"0,0 0-56 0,0 4 57 16,0-1-57-16,0-3 76 0,0 0-76 0,0 0 77 0,0 0-77 0,0 0 73 0,0 0-73 0,0 0 73 15,0 0-73-15,0 0 56 0,0 0-56 0,0 0 57 16,0 0-57-16,0 0 41 0,0 0-41 0,0 0 42 16,0 0-42-16,0 0 28 0,0 0-28 0,0 9 28 15,0 3-28-15,0-12 15 0,0 0-15 0,1 34 15 16,1 17-15-16,-2-51 11 0,0 0-11 0,3 64 11 15,1 11-11-15,-4-75 17 0,0 0-17 0,7 100 17 16,2 19-17-16,-9-119 33 0,0 0-33 0,7 100 33 16,0-6-33-16,-7-94 26 0,0 0-26 0,3 72 26 15,-1-19-26-15,-2-53 25 0,0 0-25 0,2 34 26 0,-2-18-26 16,0-16 1-16,0 0-1 0,0 13 1 0,0-6-1 16,0-7-60-16,0 0 60 0,0-8-59 0,0-15 59 15,0-7-628-15</inkml:trace>
  <inkml:trace contextRef="#ctx0" brushRef="#br0" timeOffset="-82866.265">25806 17357 662 0,'0'0'0'0,"3"2"51"15,4 2-51-15,-1-3 51 0,1-1-51 0,-7 0 24 0,0 0-24 16,13-1 25-16,8-5-25 0,-21 6-2 0,0 0 2 15,34-10-1-15,7-4 1 0,-1 1-59 0,0-4 59 16,-3 6-59-16,-4 4 59 0,-33 7-3 0,0 0 3 0,31-5-2 16,-1 0 2-16,-7 0 12 0,-4 0-12 0,-3 3 13 15,-2 0-13-15,-2 2 51 0,-2 2-51 0,-1-2 52 16,-4 0-52-16,0 0 36 0,-1-2-36 0,-1 2 36 16,3 0-36-16,-3 0 27 0,2 2-27 0,-1 0 27 15,-3-2-27-15,-1 0 26 0,4 0-26 16,-4 0 26-16,0 0-26 0,0 0 22 0,0 0-22 0,0 0 23 15,0 0-23-15,0 0 45 0,0 0-45 0,0 0 46 16,0 0-46-16,0 0 39 0,0 3-39 0,0-3 39 16,0 0-39-16,0 0 51 0,0 0-51 0,0 0 51 15,0 0-51-15,0 0 31 0,-2 4-31 0,2-4 31 16,0 3-31-16,0-3 34 0,0 0-34 0,-3 5 34 16,-1 2-34-16,-3 5 8 0,0 5-8 0,-1 4 8 0,-1 1-8 15,9-22 11-15,0 0-11 0,-9 29 11 0,2 4-11 16,7-33 4-16,0 0-4 0,-8 29 4 0,2-3-4 15,6-26 0-15,0 0 0 0,-3 22 0 0,3-5 0 0,0-17-14 16,0 0 14-16,3 12-13 0,4-3 13 16,-7-9-52-16,0 0 52 0,14-6-52 0,9-9 52 0,-23 15-26 15,0 0 26-15,21-22-25 0,5-11 25 16,-26 33-28-16,0 0 28 0,23-31-28 0,-1-3 28 16,-22 34-4-16,0 0 4 0,18-31-3 0,-6 2 3 0,-12 29-1 15,0 0 1-15,14-22-1 0,-7 6 1 0,-7 16 0 0,0 0 0 16,7-12 0-16,-2 4 0 15,-5 8 6-15,0 0-6 0,3-2 7 16,1 6-7-16,-4-4 15 0,0 0-15 0,3 18 16 0,-1 12-16 0,-2-30 15 0,0 0-15 16,2 34 16-16,1 5-16 0,-3-39 26 0,0 0-26 15,6 38 26-15,-1-2-26 0,-5-36 0 16,0 0 0-16,5 29 0 0,-2-5 0 0,-3-24-97 0,0 0 97 0,4 19-96 16,-1-5 96-16,-3-14-156 0,0 0 156 0,6-7-155 15,-1-16 155-15,5-6-547 0</inkml:trace>
  <inkml:trace contextRef="#ctx0" brushRef="#br0" timeOffset="-82433.321">26588 17265 819 0,'0'0'0'16,"0"0"101"-16,0 0-101 0,4 10 102 0,1 9-102 15,-2-2 52-15,1 0-52 0,-1-5 52 0,-1-1-52 0,0-1 16 16,-2-2-16-16,0-1 17 0,0 0-17 0,0-7 0 16,0 0 0-16,0 9 0 0,0 1 0 0,0-10 6 15,0 0-6-15,0 10 7 0,0-1-7 0,0-9 3 16,0 0-3-16,0 7 4 0,-2-2-4 0,2-2-28 16,2-3 28-16,1-5-28 0,2-7 28 0,2-5-71 15,0-5 71-15,2-1-71 0,3 1 71 0,-12 22-97 16,0 0 97-16,13-29-97 0,0-4 97 0,-13 33-57 15,0 0 57-15,14-30-56 0,0 1 56 0,-14 29-1 0,0 0 1 0,13-24-1 16,-1 3 1-16,-12 21 27 0,0 0-27 16,7-17 27-16,1 1-27 0,-8 16 50 0,0 0-50 15,9-8 51-15,-2 4-51 0,-7 4 48 0,0 0-48 16,7 2 49-16,2 5-49 16,-9-7 49-16,0 0-49 0,10 17 50 0,1 9-50 0,-11-26 31 0,0 0-31 0,7 24 31 15,0 0-31-15,-7-24 15 0,0 0-15 16,3 24 16-16,1 0-16 0,-4-24 2 15,0 0-2-15,1 19 2 0,-1-4-2 0,0-15-59 0,0 0 59 0,2 12-59 16,0-3 59-16,-2-9-115 0,0 0 115 0,12-11-115 16,9-11 115-16,12-11-491 0</inkml:trace>
  <inkml:trace contextRef="#ctx0" brushRef="#br0" timeOffset="-82167.03">27095 16715 639 0,'-2'3'0'0,"2"-3"94"0,0 0-94 0,0 11 94 0,0 6-94 0,0-17 80 16,0 0-80-16,0 14 81 0,0-1-81 0,0 1 54 15,0 1-54-15,0 8 55 0,2 6-55 0,-2-29 34 16,0 0-34-16,0 41 35 0,-2 9-35 0,2-50 22 16,0 0-22-16,0 54 23 0,-3 6-23 0,1-5 10 15,2-3-10-15,-2-16 11 0,2-11-11 0,-3 1 35 16,-1-4-35-16,1 7 36 0,-1 6-36 0,4-35 5 0,0 0-5 15,-5 29 5-15,2 0-5 0,3-29-8 0,0 0 8 16,-6 22-7-16,6-3 7 0,0-19-141 0,0 0 141 16,0 15-140-16,0-4 140 0,0-11-160 15,0 0 160-15,0 8-160 0,-1-3 160 0,-1 9-423 16</inkml:trace>
  <inkml:trace contextRef="#ctx0" brushRef="#br0" timeOffset="-81951.578">26919 17297 617 0,'4'6'0'0,"-4"-6"158"0,0 0-158 0,0 0 159 16,-4 3-159-16,4-3 110 0,0 0-110 0,0 0 111 15,0 0-111-15,0 0 83 0,0 0-83 0,9 0 84 16,3-2-84-16,4 1 34 0,3-1-34 0,-3 0 34 0,-1 0-34 16,4-1-24-16,2 0 24 0,-2-3-23 15,1 0 23-15,-20 6-143 0,0 0 143 0,26-12-142 0,7-4 142 16,-33 16-95-16,0 0 95 0,28-17-95 0,-2-2 95 15,28-17-568-15</inkml:trace>
  <inkml:trace contextRef="#ctx0" brushRef="#br0" timeOffset="-81742.128">27395 17440 1614 0,'-4'-7'0'0,"4"7"181"0,0 0-181 15,0 0 181-15,0 0-181 0,0 0-77 0,0 0 77 0,0-5-77 16,4-2 77 0,-4 7-157-16,0 0 157 0,-6-19-157 0,1-8 157 0,-3-20-1032 0</inkml:trace>
  <inkml:trace contextRef="#ctx0" brushRef="#br0" timeOffset="-72770.363">27682 17255 158 0,'0'0'0'0,"0"0"42"15,0 0-42-15,0 0 42 0,0-7-42 0,0 3 46 16,-2 3-46-16,2 1 47 0,0 0-47 0,0 0 54 15,0 0-54-15,0 0 54 0,0 0-54 0,0 0 49 16,0 0-49-16,0 0 49 0,0 0-49 0,0 0 60 16,0 0-60-16,0 0 60 0,0 0-60 0,0 0 56 15,0 0-56-15,0 0 57 0,0 0-57 0,0 0 56 16,0 0-56-16,0 0 57 0,0 0-57 0,0 0 45 16,0 0-45-16,0 0 45 0,0 0-45 0,0 0 42 0,0 0-42 15,0 0 43-15,0 0-43 0,0 0 40 0,0 0-40 16,0 0 41-16,0 0-41 0,0 0 46 0,0 0-46 0,0 0 46 15,0 0-46-15,0 0 46 0,0 0-46 0,0 0 47 16,0 0-47-16,0 0 20 0,0 0-20 0,0 0 20 16,0 0-20-16,0 0 37 0,0 0-37 0,0 0 38 15,7 0-38-15,-7 0 6 0,0 0-6 0,9 0 6 16,5 0-6-16,-14 0 11 0,0 0-11 0,19 0 11 16,4 0-11-16,-23 0 25 0,0 0-25 15,24 0 26-15,2 0-26 0,-26 0 1 0,0 0-1 0,27 0 2 16,0 0-2-16,-27 0 12 0,0 0-12 0,21 0 13 15,-5 0-13-15,-16 0 9 0,0 0-9 0,14 0 9 16,-2 0-9-16,-1 0 15 0,-3 1-15 0,-1-1 15 0,-3 0-15 16,-4 0 0-16,0 0 0 0,3 0 0 15,-1 0 0-15,-2 0-40 0,0 0 40 0,3 0-40 16,1 2 40-16,-4-2-60 0,0 0 60 0,3 2-59 0,-1 0 59 16,3 1-979-16</inkml:trace>
  <inkml:trace contextRef="#ctx0" brushRef="#br0" timeOffset="-72513.284">27606 17494 404 0,'3'-3'0'0,"-3"3"40"0,0 0-40 15,5-5 41-15,2-2-41 0,-7 7 11 0,0 0-11 16,5-5 11-16,1 1-11 0,-6 4 29 0,0 0-29 15,8-5 29-15,3 0-29 0,-11 5 0 0,0 0 0 0,17-5 1 16,8-2-1-16,-25 7 0 0,0 0 0 0,27-5 1 16,7-2-1-16,-34 7 3 0,0 0-3 0,33-3 3 15,2-1-3-15,-35 4-30 0,0 0 30 0,33 0-30 16,-2 2 30-16,-31-2-143 0,0 0 143 0,26 7-143 16,-5 2 143-16,26 6-75 0</inkml:trace>
  <inkml:trace contextRef="#ctx0" brushRef="#br0" timeOffset="-71774.41">28219 16708 471 0,'0'0'0'0,"0"0"0"0,0 0 0 0,0 0 1 15,0 0-1-15,0 0 3 0,0 0-3 0,0 0 4 16,0 0-4-16,0 0 2 0,0 0-2 0,0 0 2 0,0 0-2 16,0 0 0-16,0 0 0 0,0 0 0 0,0 0 0 15,0 0 0-15,0 0 0 0,0 0 1 16,0 0-1-16,0 0 0 0,0 0 0 0,0 0 1 0,0 0-1 15,0 0 3-15,0 0-3 0,0 0 4 0,0 0-4 0,0 0 2 16,0 0-2-16,0 0 2 0,0 0-2 0,0 0 5 16,0 0-5-16,0 0 5 0,0 0-5 0,0 0 0 15,0 0 0-15,0 0 0 0,0 0 0 0,0 0-1 16,0 0 1-16,0 0 0 0,3 5 0 0,-3-5-1 16,0 0 1-16,4 12 0 0,1 5 0 0,-5-17-1 15,0 0 1-15,5 26 0 0,0 8 0 0,-5-34 5 0,0 0-5 16,6 36 5-1,-3 4-5-15,-3-40 16 0,0 0-16 0,4 36 17 0,-3 0-17 16,-1-36 33-16,0 0-33 0,2 29 34 0,0-3-34 0,-2-26 11 0,0 0-11 0,2 22 11 16,-2-5-11-16,0-17 0 15,0 0 0-15,1 15 1 0,3-4-1 0,-4-11-137 16,0 0 137-16,5 8-136 0,0-1 136 0,6 8-179 16</inkml:trace>
  <inkml:trace contextRef="#ctx0" brushRef="#br0" timeOffset="-71218.23">28079 17217 695 0,'6'-5'0'0,"-6"5"77"0,0 0-77 0,5-4 78 0,2-1-78 0,-7 5 5 16,0 0-5-16,3-3 5 0,1 1-5 15,-4 2 5-15,0 0-5 0,0 0 5 16,3-2-5-16,-3 2-3 0,0 0 3 0,0 0-3 0,0 0 3 0,0 0-5 16,0 0 5-16,4 0-5 0,3 0 5 0,-7 0-4 15,0 0 4-15,10 0-3 0,6 0 3 0,-16 0-6 16,0 0 6-16,19 0-5 0,4 0 5 0,-23 0-3 16,0 0 3-16,24 2-2 0,2 2 2 0,-26-4-2 15,0 0 2-15,25 3-1 0,1 0 1 0,-26-3-1 0,0 0 1 16,19 4-1-16,-5 1 1 0,-2-2 1 15,-2 1-1-15,-4-2 1 0,-3-1-1 0,1 1 5 0,-3 0-5 16,-1-2 5-16,2 5-5 0,-2-2 23 0,2 1-23 0,-2-1 24 16,0-1-24-16,0-2 7 0,0 0-7 15,0 3 7-15,0 2-7 0,0-5 25 0,0 0-25 0,-4 9 26 16,1 1-26-16,3-10 20 16,0 0-20-16,-11 19 20 0,-4 5-20 0,15-24 16 15,0 0-16-15,-19 24 17 0,-2 2-17 0,21-26 35 0,0 0-35 0,-21 24 35 16,0 0-35-16,21-24 28 0,0 0-28 0,-16 19 28 15,2-2-28-15,14-17 39 0,0 0-39 16,-10 13 39-16,3-1-39 0,7-12 23 0,0 0-23 0,-5 11 24 16,3-3-24-16,2-8 18 0,0 0-18 0,2 10 19 15,3-1-19-15,-5-9 18 0,0 0-18 0,10 7 18 16,4 0-18-16,-14-7 8 0,0 0-8 0,18 3 9 0,3-3-9 16,-21 0-24-16,0 0 24 0,19-2-23 0,-2-1 23 15,-17 3-89-15,0 0 89 0,16-5-89 16,-2-2 89-16,15-5-772 0</inkml:trace>
  <inkml:trace contextRef="#ctx0" brushRef="#br0" timeOffset="-70442.934">28930 16381 908 0,'0'0'0'16,"-6"-2"0"-16,-2 1 0 0,8 1 23 0,0 0-23 0,-6-6 24 15,1 1-24-15,5 5-51 0,0 0 51 0,-12-5-51 16,-4 0 51-16,16 5-51 0,0 0 51 0,-19-2-51 15,-5 1 51-15,24 1-41 0,0 0 41 0,-25 0-41 16,-1 1 41-16,26-1-1 0,0 0 1 0,-22 2-1 16,1 1 1-16,21-3 13 0,0 0-13 0,-20 4 13 15,5-1-13-15,15-3 30 0,0 0-30 0,-14 4 30 16,3-3-30-16,11-1 0 0,0 0 0 0,-7 2 1 0,2-2-1 16,5 0 0-16,0 0 0 0,-3 4 0 0,1-4 0 15,2 0 0-15,0 0 0 0,0 0 0 16,-2 3 0-16,2-3-2 0,0 0 2 0,0 10-1 0,2 6 1 15,-2-16-5-15,0 0 5 0,2 18-4 0,-1 6 4 16,-1-24-7-16,0 0 7 0,2 31-7 16,0 5 7-16,-2-36-15 0,0 0 15 0,0 38-15 0,-2 1 15 15,2-39 1-15,0 0-1 0,-2 43 2 0,1 2-2 16,1-45 9-16,0 0-9 0,-4 46 10 0,-1 0-10 0,5-46 17 16,0 0-17-16,-5 53 17 0,-2 6-17 0,7-59 34 15,0 0-34-15,-7 63 34 0,-2 6-34 0,9-69 18 16,0 0-18-16,-10 85 18 0,-4 15-18 0,14-100 36 15,0 0-36-15,-14 90 36 0,0 1-36 16,14-91 20-16,0 0-20 0,-14 84 20 0,2-7-20 0,0-12 41 0,1-10-41 16,6-24 42-16,3-21-42 0,0 9 32 0,1-2-32 15,1 4 33-15,0 1-33 0,0-22 22 0,0 0-22 0,0 27 22 16,-2 3-22 0,2-30 36-16,0 0-36 0,-2 25 36 0,2-3-36 0,0-22 36 0,0 0-36 0,-2 23 37 15,2-4-37-15,0-19 15 0,0 0-15 0,0 17 15 16,0-2-15-16,0-15 21 0,0 0-21 0,0 12 21 15,0-3-21-15,0-9 24 0,0 0-24 0,0 10 25 16,2-1-25-16,-2-9 7 0,0 0-7 0,2 6 7 16,0 1-7-16,-2-7 26 0,0 0-26 0,1 5 26 15,1 1-26-15,-2-6 6 0,0 0-6 0,2 5 7 16,1-2-7-16,-3-3 9 0,0 0-9 0,7 7 10 16,4 0-10-16,-11-7 15 0,0 0-15 0,15 8 16 15,5 1-16-15,-20-9 8 0,0 0-8 0,26 9 8 0,5-3-8 16,-31-6 3-16,0 0-3 0,33 6 4 0,2-1-4 15,-35-5-58-15,0 0 58 0,37 3-58 0,-1-3 58 16,-36 0-165-16,0 0 165 0,39-5-165 16,1-5 165-16,38-6-750 0</inkml:trace>
  <inkml:trace contextRef="#ctx0" brushRef="#br0" timeOffset="-67334.555">28989 16955 191 0,'0'0'0'0,"0"0"74"16,1-4-74-16,-1 4 74 0,0 0-74 0,0 0 88 15,0-3-88-15,0 3 88 0,0 0-88 0,0 0 66 16,0 0-66-16,0 0 67 0,0 0-67 0,0 0 50 0,-3-2-50 16,3 2 51-16,0 0-51 0,0 0 23 0,-3 0-23 15,-1 0 24-15,1 2-24 0,-4 0 11 0,-4-1-11 16,4 1 11-16,0 2-11 0,7-4 5 0,0 0-5 0,-21 13 5 15,-7 10-5-15,28-23 3 0,0 0-3 0,-22 20 3 16,-1 1-3-16,23-21-1 0,0 0 1 0,-17 20 0 16,5 2 0-16,12-22-10 15,0 0 10-15,-7 23-9 0,5-3 9 0,2-20-35 0,0 0 35 0,7 23-34 16,7-1 34-16,-14-22-27 0,0 0 27 0,15 20-27 16,6 1 27-16,-5-4-34 0,0-1 34 15,-4-4-33-15,-3-6 33 0,-1 5-14 0,-1-3 14 0,-2-1-13 16,-3-4 13-16,2 3-13 0,-3-3 13 0,1 2-13 15,-2-1 13-15,0 4-1 0,0 2 1 0,-2 2-1 16,1 2 1-16,1-14 1 0,0 0-1 0,-6 19 1 16,1 2-1-16,5-21 18 0,0 0-18 0,-8 22 18 15,-1 0-18-15,9-22 25 0,0 0-25 0,-12 22 26 0,-1-1-26 16,13-21 22-16,0 0-22 0,-12 17 22 0,0-5-22 16,12-12 1-16,0 0-1 15,-10 10 2-15,1-3-2 0,9-7-55 0,0 0 55 0,-11 4-54 16,1-3 54-16,10-1-91 0,0 0 91 0,-9-15-91 0,1-14 91 0,-10-16-228 15</inkml:trace>
  <inkml:trace contextRef="#ctx0" brushRef="#br0" timeOffset="-66568.761">29072 17215 191 0,'0'0'0'0,"0"0"90"0,0 0-90 0,0 0 91 16,4-3-91-16,-4 3 81 0,0 0-81 0,0 0 81 16,3-5-81-16,-3 5 60 0,0 0-60 0,2-4 61 15,-2 1-61-15,0 3 49 0,0 0-49 0,0-4 49 16,2 3-49-16,-2 1 31 0,0 0-31 0,0 0 31 15,0-4-31-15,0 4 15 0,0 0-15 0,0 0 15 16,0 0-15-16,0 0 29 0,0 0-29 0,0 0 29 16,0 0-29-16,0 0 28 0,0 0-28 0,0 0 28 15,-4 0-28-15,4 0 32 0,0 0-32 0,-3 0 33 0,-2 0-33 16,5 0 37-16,0 0-37 0,-7 0 38 0,-4 0-38 16,11 0 23-16,0 0-23 0,-9 0 24 0,-1 0-24 15,10 0 10-15,0 0-10 0,-9 0 11 16,2 0-11-16,7 0 6 0,0 0-6 0,-10 9 6 0,-1 6-6 0,3 2 0 15,1 4 0-15,2-7 1 0,3-4-1 0,2 2 2 16,3-2-2-16,1 2 2 0,-1-2-2 16,-3-10 1-16,0 0-1 15,12 16 2-15,6 3-2 0,-18-19 0 0,0 0 0 0,21 13 0 0,5-2 0 0,-26-11-17 16,0 0 17-16,28 3-16 0,3-5 16 0,-31 2-63 16,0 0 63-16,30-6-62 0,1-6 62 15,-31 12-82-15,0 0 82 0,28-16-81 0,-2-3 81 0,-26 19-79 0,0 0 79 0,18-17-79 16,-8-2 79-16,-10 19-30 0,0 0 30 0,9-15-30 15,-6 1 30-15,-3 14 0 0,0 0 0 0,4-12 0 16,-3 4 0 0,-1 8 25-16,0 0-25 0,2-7 26 0,-2 2-26 0,0 5 50 0,0 0-50 15,0-4 50-15,0 1-50 0,0 3 42 0,0 0-42 16,0 0 42-16,-3-4-42 0,3 4 47 0,0 0-47 0,0 0 47 16,-6 0-47-16,6 0 36 0,0 0-36 15,-3 0 37-15,1 2-37 0,2-2 45 0,0 0-45 0,-7 2 45 16,-1 0-45-16,8-2 1 0,0 0-1 0,-9 1 2 15,0-1-2-15,9 0 8 0,0 0-8 0,-9 2 9 16,1 0-9-16,8-2 3 16,0 0-3-16,-12 5 4 0,-1 0-4 0,13-5 0 0,0 0 0 0,-15 10 0 15,-3 6 0-15,18-16 0 0,0 0 0 0,-15 20 0 0,-1 8 0 16,16-28-1-16,0 0 1 0,-11 29-1 0,6 2 1 16,5-31-9-16,0 0 9 0,-2 29-8 15,6-2 8-15,-4-27-51 16,0 0 51-16,14 21-50 0,7-4 50 0,-21-17-140 0,0 0 140 0,31 1-139 0,9-12 139 0,-40 11-208 15,0 0 208-15,40-23-207 0,2-13 207 0,40-22-153 16</inkml:trace>
  <inkml:trace contextRef="#ctx0" brushRef="#br0" timeOffset="-66305.383">29466 16921 225 0,'0'10'0'0,"0"5"55"15,-2 6-55-15,2-13 55 0,0-6-55 0,0-7 63 16,0-5-63-16,0 6 64 0,0 3-64 0,0 1 76 0,0 0-76 15,0 0 77-15,-1 3-77 0,1-3 66 16,0 0-66-16,0 0 66 0,-4 5-66 0,4-5 71 0,0 0-71 16,-7 14 71-16,-3 6-71 0,10-20 55 0,0 0-55 0,-9 31 55 15,-1 9-55-15,3-3 40 0,3 4-40 0,1-5 40 16,3-3-40-16,0 1 18 0,0 2-18 0,-2-8 18 16,0-6-18-16,2-22 30 0,0 0-30 0,0 31 30 15,0 5-30-15,0-36 5 0,0 0-5 0,0 29 6 16,0-2-6-16,0-27-14 0,0 0 14 0,0 21-13 15,2-4 13-15,-2-17-142 0,0 0 142 0,0 12-141 16,2-4 141-16,-2-8-128 0,0 0 128 0,-9-1-127 16,-5-11 127-16,-9-2-374 0</inkml:trace>
  <inkml:trace contextRef="#ctx0" brushRef="#br0" timeOffset="-66084.937">29166 17243 539 0,'0'0'0'0,"0"0"94"0,0 0-94 0,11 13 94 0,8 8-94 0,-19-21 59 16,0 0-59-16,23 17 59 0,5-2-59 0,-2-3 37 15,2-3-37-15,-6-4 38 0,-1-1-38 0,-2-4 0 16,-1-2 0-16,-3-2 0 0,-1-1 0 0,0 0-46 16,0-2 46-16,-3 2-46 0,-3 2 46 0,-8 3-129 0,0 0 129 15,14-12-128-15,5-4 128 0,15-11-337 0</inkml:trace>
  <inkml:trace contextRef="#ctx0" brushRef="#br0" timeOffset="-65870.001">29546 17462 1188 0,'0'0'0'0,"0"0"96"0,0 0-96 0,0-5 97 16,0-4-97-16,0 9-1 0,0 0 1 0,0-5 0 15,0 2 0-15,0 3-74 0,0 0 74 0,2-5-73 16,1-2 73-16,-3 7-172 0,0 0 172 0,7-11-172 16,2-4 172-16,7-11-564 0</inkml:trace>
  <inkml:trace contextRef="#ctx0" brushRef="#br0" timeOffset="-65229.027">29855 16852 147 0,'0'0'0'0,"0"0"91"15,0 0-91-15,0 0 91 16,0 5-91-16,0-5 67 0,0 0-67 0,0 0 68 0,0 0-68 0,0 0 74 16,-4-3-74-16,4 3 75 0,-2-5-75 15,1 1 57-15,1 1-57 0,0 3 57 0,0-4-57 0,0 4 40 16,0 0-40-16,0 0 40 0,0 0-40 0,0 0 10 16,0 0-10-16,0 0 11 0,0 0-11 0,0 0 21 15,-2 5-21-15,0-1 21 0,2-1-21 0,-2 6 7 16,2 1-7-16,-1 16 8 0,1 10-8 0,0-36 15 0,0 0-15 15,-2 48 16-15,2 10-16 0,-2-3 15 0,0 1-15 16,2-4 15-16,0-2-15 0,0-50 25 0,0 0-25 16,0 47 26-16,0 0-26 15,0-47 20-15,0 0-20 0,0 37 20 0,-1-4-20 16,1-33 26-16,0 0-26 0,0 26 26 0,1-6-26 0,-1-20-17 0,0 0 17 16,2 16-16-16,0-4 16 0,-2-12-23 0,0 0 23 0,2 3-22 15,-1-6 22-15,-1 3-96 16,0 0 96-16,-1-14-95 0,-3-10 95 0,-1-14-532 0</inkml:trace>
  <inkml:trace contextRef="#ctx0" brushRef="#br0" timeOffset="-64663.339">29722 17243 707 0,'0'0'0'0,"2"3"123"0,0 2-123 0,1-1 123 0,2-3-123 16,-1-1 101-16,-2-3-101 0,3 3 102 0,0 0-102 15,-5 0 68-15,0 0-68 0,12 0 68 0,4-2-68 16,-16 2 55-16,0 0-55 0,21-5 56 0,7-2-56 0,-28 7 38 15,0 0-38-15,29-7 38 0,3 1-38 0,-32 6 27 16,0 0-27-16,29-6 27 0,3 1-27 0,-32 5 1 16,0 0-1-16,28-7 2 0,-4 1-2 0,-24 6 2 15,0 0-2-15,19-6 2 0,-5 1-2 0,-14 5 4 16,0 0-4-16,10-1 5 0,-3-1-5 0,-7 2 0 16,0 0 0-16,6-2 0 0,-5 2 0 0,-1 0 5 15,0 0-5-15,0 0 6 16,0 0-6-16,0 0 3 0,0 0-3 0,0 0 3 0,-1 4-3 0,1-4 2 15,0 0-2-15,-6 10 2 0,-1 4-2 0,7-14 10 16,0 0-10-16,-12 20 10 0,-2 6-10 0,14-26 0 16,0 0 0-16,-14 27 1 0,-1 4-1 0,15-31 3 15,0 0-3-15,-12 27 4 0,1-1-4 0,11-26 0 0,0 0 0 16,-7 21 0-16,2-4 0 0,5-17-1 0,0 0 1 16,-4 14 0-16,1-4 0 15,3-10-24-15,0 0 24 0,-2 7-23 0,4-2 23 16,-2-5-14-16,0 0 14 0,5-2-13 0,6-6 13 0,-11 8-20 0,0 0 20 0,10-12-19 15,4-7 19-15,-14 19-15 0,0 0 15 0,12-17-15 16,-1-4 15-16,-11 21-5 0,0 0 5 0,7-17-4 16,-4 0 4-16,-3 17-3 0,0 0 3 0,4-14-3 15,-3 4 3-15,-1 10 0 0,0 0 0 0,2-9 0 16,-2 2 0-16,0 7 8 0,0 0-8 0,0-5 8 16,0 3-8-16,0 2 10 0,0 0-10 15,0 0 10-15,0 0-10 0,0 0 9 0,0 0-9 0,0 9 10 16,0 6-10-16,0-15 8 0,0 0-8 0,0 19 9 0,2 5-9 15,-2-24 0-15,0 0 0 0,3 24 0 16,3 0 0-16,-6-24-64 0,0 0 64 0,5 21-63 0,2-4 63 16,-7-17-182-16,0 0 182 0,10 10-182 15,4-5 182-15,10 11-660 16</inkml:trace>
  <inkml:trace contextRef="#ctx0" brushRef="#br0" timeOffset="-64225.972">30177 17181 662 0,'0'0'0'0,"0"0"79"0,0 0-79 16,-2 9 79-16,0 4-79 0,2-4 51 15,2-2-51-15,-2-2 51 0,0 0-51 0,0-5 28 0,0 0-28 0,2 14 28 16,0 3-28-16,-2-17 23 0,0 0-23 0,1 22 24 16,1 5-24-16,0-3 22 0,-2-1-22 0,0-8 23 15,0-6-23-15,0-9 34 0,0 0-34 0,2 12 34 16,-1 0-34-16,-1-12 30 0,0 0-30 0,2 10 30 15,-2-3-30-15,0-7 14 0,0 0-14 0,2 5 15 16,0-2-15-16,1-3 0 0,2-3 0 16,2-4 0-16,2-3 0 0,1-6-42 0,3-4 42 0,-3-1-42 15,0-1 42-15,-10 22-50 0,0 0 50 0,13-27-49 16,-1-6 49-16,-12 33-49 0,0 0 49 0,12-29-48 16,0 2 48-16,-12 27-8 0,0 0 8 0,9-21-7 15,-2 6 7-15,-7 15 0 0,0 0 0 0,7-11 0 0,0 6 0 16,-7 5 28-16,0 0-28 0,7 4 28 15,-2 6-28-15,0 5 38 0,1 8-38 0,-5-3 39 0,-1 2-39 0,0 4 39 16,0 3-39 0,-1-1 39-16,-3-1-39 0,4-27 46 0,0 0-46 0,-3 33 46 0,1 4-46 0,2-37 18 15,0 0-18-15,-2 29 18 0,2-3-18 16,0-26 7-16,0 0-7 0,0 21 8 0,0-6-8 0,0-15-33 16,0 0 33-16,4 5-33 0,1-8 33 15,-5 3-76-15,0 0 76 0,12-21-76 0,5-15 76 16,-17 36-99-16,0 0 99 0,16-46-99 0,2-12 99 0,15-47-568 15</inkml:trace>
  <inkml:trace contextRef="#ctx0" brushRef="#br0" timeOffset="-63956.202">30459 16852 427 0,'0'12'0'0,"0"-12"54"0,0 0-54 16,2 7 54-16,0-4-54 0,-2-3 67 0,0 0-67 0,0 0 68 16,0 0-68-16,0 0 62 0,0 0-62 15,0 0 63-15,0 0-63 0,0 0 48 0,0 0-48 0,-2 5 49 16,0 2-49-16,2-7 60 0,0 0-60 0,-3 23 61 15,-3 7-61-15,6-30 45 0,0 0-45 0,-3 43 45 16,1 12-45-16,2-55 21 0,0 0-21 0,2 60 21 16,1 5-21-16,-3-65 37 0,0 0-37 0,4 65 37 15,1 4-37-15,-5-69 12 0,0 0-12 0,4 61 13 16,-3-4-13-16,-1-57 19 0,0 0-19 0,2 46 20 16,0-8-20-16,-2-38 3 0,0 0-3 0,2 29 4 15,-2-8-4-15,0-21-74 0,0 0 74 0,0 17-74 0,0-7 74 16,0-10-169-16,0 0 169 0,-6-2-168 0,-1-10 168 15,-5-1-502-15</inkml:trace>
  <inkml:trace contextRef="#ctx0" brushRef="#br0" timeOffset="-63739.727">30229 17222 774 0,'4'4'0'16,"-4"-4"108"-16,0 0-108 0,7 3 108 0,1 2-108 0,-8-5 62 15,0 0-62-15,12 4 63 0,6-1-63 0,-18-3 29 0,0 0-29 16,21 2 29-16,3-2-29 0,-24 0 3 16,0 0-3-16,25 0 4 0,2 0-4 0,-27 0 2 0,0 0-2 15,25-2 2-15,-2 0-2 0,-23 2-60 0,0 0 60 0,17-3-60 16,-1-2 60-16,-16 5-98 0,0 0 98 0,10-9-98 16,-5-3 98-16,11-8-567 0</inkml:trace>
  <inkml:trace contextRef="#ctx0" brushRef="#br0" timeOffset="-63366.556">30754 17474 1625 0,'-2'-4'0'0,"2"4"-36"0,0 0 36 16,5-1-36-16,5-1 36 0,-10 2-67 15,0 0 67-15,14-38-67 0,6-25 67 0,13-38-988 0</inkml:trace>
  <inkml:trace contextRef="#ctx0" brushRef="#br0" timeOffset="-62363.034">30809 17244 505 0,'0'-3'0'0,"0"3"4"0,0 0-4 16,2-7 5-16,0-3-5 0,-2 10-12 0,0 0 12 15,1-5-12-15,-1 0 12 0,0 5-2 0,0 0 2 0,0 0-2 16,0-4 2-16,0 4 1 0,0 0-1 15,0 0 2-15,0 0-2 0,0 0 26 0,0 0-26 0,0 0 26 16,0 0-26-16,0 0 44 0,0 0-44 0,0 0 45 16,-1 4-45-16,1-4 56 0,0 0-56 0,0 0 57 15,-2 3-57-15,2-3 61 0,0 0-61 0,0 0 61 16,0 0-61-16,0 0 69 0,0 0-69 0,0 0 69 16,0 0-69-16,0 0 70 0,0 0-70 0,0 0 71 15,0 0-71-15,0 0 49 0,0 0-49 0,0 0 50 16,5 0-50-16,-5 0 39 0,0 0-39 0,9 0 39 15,5 0-39-15,-14 0 26 0,0 0-26 0,21 2 26 0,8 1-26 16,-29-3 16-16,0 0-16 0,33 4 17 16,8 1-17-16,-41-5 35 0,0 0-35 0,36 5 36 15,1 0-36-15,-37-5 5 0,0 0-5 0,35 5 5 0,-2 2-5 16,-33-7-1-16,0 0 1 0,29 3 0 0,-1-1 0 16,-28-2-83-16,0 0 83 0,23 2-82 15,-4-2 82-15,-19 0-176 0,0 0 176 0,14 1-175 16,-4 1 175-16,15 2-624 0</inkml:trace>
  <inkml:trace contextRef="#ctx0" brushRef="#br0" timeOffset="-61755.01">31825 16384 763 0,'0'0'0'0,"-5"0"0"0,-2 0 0 0,7 0 78 0,0 0-78 0,0 0 79 15,0 0-79-15,0 0 50 0,0 0-50 0,0 0 50 0,3 2-50 16,-3-2 12-16,0 0-12 0,0 0 13 0,0 0-13 0,0 0 17 16,0 0-17-16,0 0 17 0,0 0-17 15,0 0 6-15,0 0-6 0,0 0 7 0,-2 4-7 0,2-4 1 16,0 0-1-16,-3 6 1 0,-1 5-1 0,4-11 1 15,0 0-1-15,-8 24 1 0,-3 12-1 16,11-36-2-16,0 0 2 0,-10 42-1 0,1 8 1 16,9-50-6-16,0 0 6 0,-7 53-6 0,0 4 6 15,7-57-9-15,0 0 9 0,-3 61-8 0,3 6 8 0,0-67-15 16,0 0 15-16,3 88-15 0,2 13 15 0,-5-101-8 0,0 0 8 16,7 90-8-16,2 0 8 0,-9-90 0 15,0 0 0-15,9 80 0 0,1-6 0 0,-10-74 4 16,0 0-4-16,7 68 5 0,-3-4-5 0,-4-64 8 0,0 0-8 15,0 58 9-15,-2-3-9 0,2-55 25 0,0 0-25 0,-3 37 26 16,-1-13-26-16,4-24 29 0,0 0-29 0,-5 26 29 16,-2-5-29-16,-2-1 21 0,-1-1-21 0,4-9 21 15,5-6-21-15,-3-1-49 0,1-1 49 0,-16 5-48 16,-13 1 48-16,32-8-127 0,0 0 127 0,-50 9-127 16,-17-1 127-16,-49 10-542 15</inkml:trace>
  <inkml:trace contextRef="#ctx0" brushRef="#br0" timeOffset="-46376.791">32036 16590 124 0,'0'0'0'0,"0"0"33"16,0 0-33-16,1 10 33 0,1 7-33 0,-2-17 37 0,0 0-37 16,0 33 37-16,-2 13-37 0,-1-3 25 0,-1 0-25 15,3 0 26-15,-1 1-26 0,2-44 35 16,0 0-35-16,-3 60 35 0,-1 9-35 0,-1-6 13 0,0-1-13 16,1-14 13-16,1-12-13 0,-1 3 42 0,-1 0-42 15,1 1 42-15,3 1-42 0,1-41 43 0,0 0-43 0,-2 39 43 16,0 1-43-16,2-40 51 0,0 0-51 15,0 31 51-15,0-7-51 0,0-24 43 0,0 0-43 0,0 22 44 16,2-5-44-16,-2-17 36 0,0 0-36 0,0 14 37 16,2-4-37-16,-2-10 0 0,0 0 0 0,0 9 0 15,0-4 0-15,0-5 20 0,0 0-20 0,-2-4 20 16,-2-6-20-16,4 10-35 0,0 0 35 0,-5-21-34 16,-2-9 34-16,7 30-80 0,0 0 80 0,-10-35-80 15,-4-4 80-15,14 39-93 0,0 0 93 0,-14-34-93 0,-2-1 93 16,16 35-69-16,0 0 69 15,-14-27-68-15,2 5 68 0,12 22-18 16,0 0 18-16,-10-19-18 0,-1 5 18 0,11 14-1 0,0 0 1 0,-9-10-1 0,4 1 1 16,5 9 25-16,0 0-25 0,-5-7 26 0,3 4-26 0,2 3 62 15,0 0-62-15,-1-3 62 0,-1 1-62 16,2 2 55-16,0 0-55 0,0 0 56 0,2-3-56 0,-2 3 63 16,0 0-63-16,7-4 63 0,5-3-63 0,-12 7 58 15,0 0-58-15,19-10 58 0,9-4-58 0,-28 14 51 16,0 0-51-16,29-13 51 0,6-3-51 15,-35 16 33-15,0 0-33 0,32-14 33 0,-1 1-33 0,-31 13 15 16,0 0-15-16,24-12 16 0,-3 1-16 0,-21 11 20 0,0 0-20 16,18-8 20-16,-6 3-20 0,-12 5 8 0,0 0-8 15,10-5 8-15,-3-1-8 0,-7 6 9 16,0 0-9-16,5-3 10 0,-1 1-10 0,-4 2 8 0,0 0-8 16,3-1 8-16,-1-1-8 0,-2 2 8 0,0 0-8 15,0 0 8-15,4-2-8 0,-4 2 8 0,0 0-8 0,0 0 8 16,0 0-8-16,0 0 8 15,0 0-8-15,0 0 8 0,0 0-8 0,0 0 33 0,0 0-33 16,0 0 33-16,0 0-33 0,0 0 1 0,0 0-1 0,0 0 1 16,0 0-1-16,0 0 12 0,0 0-12 0,0 0 13 15,-2 4-13-15,2-4 9 0,0 0-9 0,0 0 9 16,0 0-9-16,0 0 3 0,0 0-3 0,0 0 4 16,0 3-4-16,0-3 6 0,0 0-6 0,-4 9 7 15,-3 3-7-15,7-12 3 0,0 0-3 0,-6 18 3 16,-3 6-3-16,0-1 1 0,-1 1-1 0,3-5 2 0,3-4-2 15,1 0 1-15,1-3-1 0,2-3 2 16,0-4-2-16,0 0 0 0,2-1 0 0,-2-1 0 0,1 0 0 0,-1 1-2 16,0-2 2-16,0-2-1 0,4 3 1 0,-4-3-36 15,5 3 36-15,-5-3-36 0,5 2 36 0,-5-2 0 16,6 0 0-16,-6 0 0 0,3-5 0 0,-1 2 16 16,0-1-16-16,-2 1 17 0,0-2-17 0,0 5 45 15,0 0-45-15,0-7 45 0,0-2-45 0,0 9 39 16,0 0-39-16,0-10 40 0,1 0-40 0,-1 10 35 15,0 0-35-15,2-11 35 0,0-1-35 16,-2 12 4-16,0 0-4 0,3-10 4 0,1-2-4 16,-4 12 10-16,0 0-10 0,3-10 10 0,2 1-10 0,-5 9 8 0,0 0-8 15,4-8 9-15,1 1-9 0,-5 7 3 0,0 0-3 0,4-5 3 16,-3 0-3-16,-1 5 6 16,0 0-6-16,2-4 6 0,0 2-6 0,-2 2 0 15,0 0 0-15,0 0 1 0,3 0-1 0,-3 0 2 0,0 0-2 0,2 12 2 16,2 9-2-16,-3 0-1 0,3 3 1 15,-2-7 0-15,-1-4 0 0,-1 3 0 0,0-3 0 0,2 3 0 16,0-2 0-16,0 1 1 0,1 0-1 16,-1-4 1-16,1-4-1 0,-3-7-15 15,0 0 15-15,4 5-15 0,1-2 15 0,-5-3-45 0,0 0 45 0,10-2-45 16,6-3 45-16,-16 5-62 0,0 0 62 0,19-15-61 16,6-11 61-16,18-15-919 0</inkml:trace>
  <inkml:trace contextRef="#ctx0" brushRef="#br0" timeOffset="-45902.327">32330 17152 919 0,'0'0'0'0,"0"0"96"0,0 0-96 0,4 0 96 0,1 0-96 16,-5 0 83-16,0 0-83 0,3 0 84 0,-1 0-84 15,-2 0-21-15,0 0 21 0,0 0-21 0,2 5 21 0,-2-5-54 16,0 0 54-16,-2 15-54 0,-1 9 54 0,3-24-14 16,0 0 14-16,-4 31-13 0,-1 7 13 15,5-38-2-15,0 0 2 0,-5 34-1 0,-2 2 1 0,7-36 0 16,0 0 0-16,-6 31 1 0,3-5-1 0,3-26 18 15,0 0-18-15,-4 22 18 0,3-5-18 0,1-17 34 16,0 0-34-16,-2 14 34 0,2-4-34 0,0-10 2 16,0 0-2-16,-2 7 2 0,2-2-2 0,0-5 50 15,0 0-50-15,0 0 50 0,4-5-50 0,-4 5 22 16,0 0-22-16,3-10 22 0,2-7-22 0,-5 17 36 16,0 0-36-16,6-19 36 0,-1-4-36 0,-5 23 3 0,0 0-3 0,5-20 3 15,0 1-3-15,-5 19 25 0,0 0-25 0,6-17 26 16,1 3-26-16,-7 14 2 0,0 0-2 0,7-14 2 15,1 2-2-15,-8 12 6 0,0 0-6 0,9-10 6 16,0 0-6-16,-9 10 3 16,0 0-3-16,8-10 4 0,1 1-4 0,-2 1 0 0,-2-1 0 15,-1 4 0-15,-1 3 0 0,-3 2 0 0,4-2 0 0,-4 2 0 16,0 0 0-16,0 0-15 0,0 0 15 0,0 0-14 16,1 4 14-16,1-1-26 0,2 1 26 0,-3 1-26 15,3 2 26-15,-2 3-8 0,1 4 8 0,-1 1-7 16,1 4 7-16,-1 1-11 0,0 3 11 0,0-8-11 15,-2-5 11-15,0-10-16 0,0 0 16 0,1 12-15 16,1 0 15-16,-2-12-55 0,0 0 55 0,2 11-55 16,1-3 55-16,-3-8-113 0,0 0 113 0,6-1-112 15,0-10 112-15,-6 11-113 0,0 0 113 0,0-32-113 0,-3-18 113 0,0-32-507 16</inkml:trace>
  <inkml:trace contextRef="#ctx0" brushRef="#br0" timeOffset="-45520.959">32252 16833 964 0,'0'0'0'0,"0"0"61"0,0 0-61 16,3-3 62-16,2-4-62 0,-5 7-16 0,0 0 16 0,6-3-15 15,-1-1 15-15,-5 4-29 0,0 0 29 0,9-3-29 16,3-1 29-16,-12 4 3 0,0 0-3 0,12-3 4 15,2-1-4-15,-14 4 32 0,0 0-32 0,12-3 33 16,2 1-33-16,-14 2 19 0,0 0-19 0,11-1 20 16,-1-1-20-16,-10 2 7 0,0 0-7 0,9 0 8 15,-2 2-8-15,-7-2 10 0,0 0-10 0,5 1 10 16,0 3-10-16,-5-4 14 0,0 0-14 0,5 8 15 16,-1 6-15-16,-4-14 14 0,0 0-14 0,3 19 15 15,-1 5-15-15,-2-24 4 0,0 0-4 0,2 24 4 16,0 1-4-16,-2-25 13 0,0 0-13 0,1 24 14 15,1 0-14-15,-2-24 0 0,0 0 0 0,2 19 0 16,1-3 0-16,-3-16-52 0,0 0 52 0,4 12-51 16,-1-4 51-16,-3-8-96 0,0 0 96 0,9 4-95 0,1-8 95 15,-10 4-155-15,0 0 155 0,11-10-155 0,-1-7 155 16,11-11-376-16</inkml:trace>
  <inkml:trace contextRef="#ctx0" brushRef="#br0" timeOffset="-45180.826">32623 16852 751 0,'-4'-2'0'0,"-1"1"100"0,0-1-100 16,1 0 100-16,1 2-100 0,3 0 65 15,5 0-65-15,-5 0 66 0,4 2-66 0,-4-2 36 0,0 0-36 0,0 0 36 16,0 0-36-16,0 0 22 0,0 0-22 0,0 0 23 15,1 3-23-15,-1-3 15 0,4 2-15 0,-4-2 15 16,3 2-15-16,-1 1 11 0,-2 2-11 0,0 2 11 16,0 2-11-16,0-9 4 0,0 0-4 0,-2 31 5 15,-1 15-5-15,3-46 7 0,0 0-7 0,-4 51 7 16,-1 9-7-16,0-7 7 0,-2-1-7 16,3-15 7-16,3-7-7 0,-1-1 7 0,0-4-7 0,0-4 8 15,2-4-8-15,-1 0 8 0,-1 0-8 0,0-6 8 16,2-6-8-16,0-5-4 0,0 0 4 0,0 7-4 15,0-2 4-15,0-5-129 0,0 0 129 0,0 3-129 16,0 1 129-16,0-4-140 0,0 0 140 0,-5-12-140 16,-5-11 140-16,-6-11-485 0</inkml:trace>
  <inkml:trace contextRef="#ctx0" brushRef="#br0" timeOffset="-44940.47">32379 17270 639 0,'0'0'0'0,"0"0"99"15,0 0-99-15,7-2 100 0,7 1-100 0,-14 1 65 16,0 0-65-16,12 1 65 0,2 1-65 0,-2 0 46 0,0-1-46 16,-3 1 46-16,0 2-46 0,-1-3 12 15,3-1-12-15,-2 2 13 0,-2-2-13 0,1 0 2 16,3 0-2-16,-3-2 2 0,1 1-2 0,2-3-37 0,1 1 37 16,-3-2-37-16,-1-1 37 0,-8 6-116 0,0 0 116 15,14-10-116-15,5-5 116 0,-19 15-103 0,0 0 103 16,20-17-102-16,2-6 102 0,20-16-348 0</inkml:trace>
  <inkml:trace contextRef="#ctx0" brushRef="#br0" timeOffset="-43829.511">33044 16934 1020 0,'-3'0'0'0,"-4"-1"106"0,-4-1-106 0,5 4 107 0,-1-1-107 15,1-1 63-15,1-1-63 0,2 1 63 0,1 1-63 16,2-1 23-16,-4 2-23 0,4-2 24 0,-1 3-24 0,1-3 5 16,-6 4-5-16,3-1 6 0,-1 1-6 0,4-4 2 15,0 0-2-15,-5 15 3 0,-2 7-3 0,7-22-1 16,0 0 1-16,-7 28 0 0,0 6 0 0,7-34-3 15,0 0 3-15,-3 31-3 0,3 1 3 0,0-32-1 16,0 0 1-16,0 30 0 0,3-5 0 0,-3-25 0 16,0 0 0-16,2 21 0 0,0-4 0 0,-2-3 6 15,0-4-6-15,0-1 7 0,0-4-7 0,2 0 9 0,-1-2-9 16,-4 1 9-16,-2-1-9 0,-1 0-39 0,1 3 39 16,0-3-39-16,0 0 39 0,5-3-31 0,0 0 31 15,-7 6-31-15,0 0 31 0,7-6-26 16,0 0 26-16,-7 7-26 0,2 0 26 0,5-7-29 0,0 0 29 0,-6 7-29 15,3-2 29-15,3-5-37 0,0 0 37 16,-2 4-37-16,0-3 37 0,6-1-13 0,3-1 13 0,3-8-13 16,6-3 13-16,-16 12-66 15,0 0 66-15,23-21-65 0,4-4 65 0,-27 25-48 0,0 0 48 0,28-26-48 16,2 0 48-16,-30 26-32 0,0 0 32 16,26-25-32-16,-2 1 32 0,-24 24 3 0,0 0-3 0,18-19 3 15,-4 5-3-15,-14 14 40 16,0 0-40-16,12-12 41 0,-3 4-41 0,-9 8 43 0,0 0-43 0,5-6 43 15,-2 3-43-15,-3 3 47 0,0 0-47 0,2-3 47 16,-2 1-47-16,0 2 37 0,0 0-37 0,0 0 37 16,-2-4-37-16,2 4 34 0,0 0-34 0,0 0 35 15,0 0-35-15,0 0 22 0,0 0-22 0,0 0 23 0,0 0-23 16,0 0 18-16,0 0-18 0,0 0 18 0,-3 2-18 16,3-2 5-16,0 0-5 0,0 0 5 0,-4 0-5 0,4 0 0 15,0 0 0-15,0 0 0 16,0 0 0-16,0 0-6 0,0 0 6 0,-3 7-5 0,-4 3 5 0,7-10-17 15,0 0 17-15,-7 12-16 0,0 2 16 0,7-14-4 16,0 0 4-16,-5 14-4 0,0-2 4 16,5-12-8-16,0 0 8 0,-4 12-7 15,2 0 7-15,2-12-33 0,0 0 33 0,2 10-32 0,5 0 32 0,-7-10-34 16,0 0 34-16,11 5-33 0,4-5 33 0,-15 0-14 16,0 0 14-16,16-5-13 0,0-3 13 15,-16 8 0-15,0 0 0 0,15-11 0 0,1-1 0 16,-16 12 35-16,0 0-35 0,12-12 35 0,-3 0-35 15,-9 12 48-15,0 0-48 0,7-10 48 0,-2 2-48 0,-5 8 37 0,0 0-37 16,4-7 37-16,-1 3-37 0,-3 4 18 0,0 0-18 16,2-3 18-16,-2 1-18 0,0 2 30 15,0 0-30-15,0 0 30 0,0 0-30 0,0 0 2 0,0 0-2 0,0 0 2 16,0 0-2-16,0 0 6 0,0 0-6 0,0 0 7 16,0 0-7-16,0 0 1 0,0 0-1 0,0 0 1 15,0 0-1-15,0 0 7 0,0 0-7 0,0 0 7 16,0 0-7-16,0 0 7 0,0 0-7 0,0 0 8 15,0 0-8-15,0 0 14 0,0 0-14 0,0 0 15 16,0 0-15-16,0 0 8 0,0 0-8 0,0 0 9 16,-4-2-9-16,4 2 24 0,0 0-24 0,0 0 25 15,-5-3-25-15,5 3 2 0,0 0-2 0,-5-2 2 0,0 2-2 16,5 0 22-16,0 0-22 0,-9 4 22 0,0 1-22 16,9-5-2-16,0 0 2 0,-12 10-1 0,-2 4 1 15,14-14-5-15,0 0 5 0,-16 17-5 0,-1 5 5 16,3-1-4-16,0 1 4 0,5-8-3 0,4-4 3 15,0 0-3-15,3-1 3 0,0-1-2 0,1 1 2 0,-1 0-2 16,2 1 2-16,-2-3-1 0,2 0 1 16,0-1-15-16,0 0 15 0,0-1-15 15,2-2 15-15,-2-3-39 0,0 0 39 0,7 4-38 0,5-1 38 0,-12-3-30 16,0 0 30-16,14-2-30 0,5-3 30 0,-19 5-45 0,0 0 45 16,21-12-44-16,4-5 44 0,-25 17-85 15,0 0 85-15,24-27-85 0,0-9 85 0,-24 36-140 16,0 0 140-16,21-45-140 0,-2-6 140 0,-19 51-167 0,0 0 167 0,16-52-166 15,-2-1 166-15,16-51-303 0</inkml:trace>
  <inkml:trace contextRef="#ctx0" brushRef="#br0" timeOffset="-43334.836">33348 16857 359 0,'0'0'0'16,"0"0"0"-16,0 4 0 0,0-4 64 0,0-4-64 15,0 4 64-15,0 0-64 0,0 0 83 16,0 0-83-16,0 0 83 0,0 0-83 0,0 0 83 0,0 0-83 0,0 0 83 16,0 0-83-16,0 0 67 0,0 0-67 0,0 0 67 15,0 0-67-15,0 0 61 0,0 0-61 0,0 0 61 16,0 0-61-16,0 0 69 0,0 0-69 0,0 0 69 15,0 0-69-15,0 0 70 0,0 0-70 0,0 0 70 16,0 0-70-16,0 0 43 0,0 0-43 0,0 0 43 16,3 0-43-16,-3 0 38 0,3 0-38 0,-3 0 38 0,4 2-38 15,-2 1 1-15,-2 2-1 0,0 11 1 0,1 6-1 16,-1-22 12-16,0 0-12 0,2 41 13 16,2 14-13-16,-4-4 3 0,-4 3-3 0,4-13 4 0,0-7-4 15,-2-1 0-15,1-3 0 0,-1-4 1 0,2-5-1 0,-2 1-1 16,0 0 1-16,2-8 0 0,0-6 0 15,0 1-9-15,0 0 9 0,0-4-8 0,0-4 8 0,0 3-96 16,0-2 96-16,0-2-95 0,0 0 95 0,0 0-99 16,0 0 99-16,0 0-98 0,0 3 98 0,0-3-102 15,0 0 102-15,-1-3-102 0,-3-3 102 16,4 6-89-16,0 0 89 0,-5-10-89 0,-4-4 89 16,9 14-39-16,0 0 39 0,-8-13-39 0,-1-1 39 0,9 14 1 15,0 0-1-15,-9-12 2 16,0 0-2-16,9 12 22 15,0 0-22-15,-6-9 22 0,0 3-22 0,6 6 56 0,0 0-56 0,-3-6 57 0,-1 3-57 0,4 3 65 0,0 0-65 0,0 0 65 16,-3-3-65-16,3 3 63 0,0 0-63 16,0 0 64-16,0 0-64 0,0 0 59 0,0 0-59 0,0 0 59 15,5 0-59-15,-5 0 41 0,0 0-41 16,9 0 41-16,3 0-41 0,2 0 36 0,3 0-36 16,-3-2 36-16,0 0-36 0,-3-1 3 0,-1-2-3 0,-3 1 4 15,0 1-4-15,-7 3-33 0,0 0 33 0,5-4-32 16,0 1 32-16,-5 3-148 0,0 0 148 0,-1-10-148 15,-4-6 148-15,-2-9-668 0</inkml:trace>
  <inkml:trace contextRef="#ctx0" brushRef="#br0" timeOffset="-42503.92">33539 16626 281 0,'0'0'0'0,"0"0"14"15,0 0-14-15,-2 8 15 0,-1 6-15 0,3-14 66 0,0 0-66 16,-2 7 67-16,2-2-67 0,0-5 67 16,0 0-67-16,0 9 67 0,0-6-67 0,0-3 45 0,0 0-45 15,0 7 45-15,2 0-45 0,-2-7 44 16,0 0-44-16,2 8 45 0,-1 1-45 0,1 1 29 0,0 2-29 0,0 0 29 16,-2 0-29-16,0-12 15 0,0 0-15 0,1 28 16 15,3 8-16-15,-4-36 19 0,0 0-19 0,2 49 20 16,-1 13-20-16,-1-62 33 0,0 0-33 0,-1 67 33 15,-1 8-33-15,-2-8 35 0,-1-5-35 0,2-19 35 16,1-14-35-16,0 0 38 0,2-5-38 0,0 0 38 16,0-2-38-16,0-22 34 15,0 0-34-15,2 21 34 0,1-4-34 0,-3-17-4 0,0 0 4 0,2 13-4 16,0-2 4-16,-2-11-86 0,0 0 86 0,0 0-85 16,-5-5 85-16,5 5-108 0,0 0 108 0,-9-24-108 0,-1-14 108 15,-10-24-490-15</inkml:trace>
  <inkml:trace contextRef="#ctx0" brushRef="#br0" timeOffset="-41332.983">33546 17284 102 0,'0'0'0'0,"-2"-5"47"0,-1-6-47 0,3 4 47 16,0 2-47-16,0 2 39 0,2 1-39 0,-2 2 40 15,0 0-40-15,0 0 41 0,0 0-41 0,0 0 41 16,0 0-41-16,0 0 28 0,0 0-28 0,0 0 28 15,-2 4-28-15,2-4 25 0,-4 3-25 0,4-3 26 16,0 0-26-16,0 0 44 0,0 0-44 0,-3 5 45 16,-1 2-45-16,-3 3 67 0,-3 2-67 0,3-1 67 15,4-1-67-15,-3 2 85 0,-1 0-85 0,4-2 85 16,1-1-85-16,2-9 75 0,0 0-75 0,-3 10 75 16,1 2-75-16,2-12 52 0,0 0-52 0,-4 9 53 0,1-1-53 15,3-8 10-15,0 0-10 0,-4 7 10 0,3-4-10 16,1 1 0-16,0-2 0 0,0-2 0 15,7-9 0-15,-2-1-12 0,4-4 12 0,-2 2-12 0,1-2 12 16,-1 2-28-16,0-1 28 0,-3 1-28 0,-1-2 28 0,-3 14 10 16,0 0-10-16,2-17 11 15,0-6-11-15,-2 23 61 0,0 0-61 0,0-25 61 0,0-4-61 0,0 29 64 16,0 0-64-16,0-29 64 0,-2-4-64 0,2 33 64 16,0 0-64-16,-2-29 65 0,2 0-65 15,-2 3 48-15,1 4-48 0,1 5 49 0,0 5-49 0,0-2 14 16,1-1-14-16,1 6 15 0,0 2-15 0,0-3 3 15,-1-2-3-15,1 5 3 0,2 2-3 0,-4 5 0 0,0 0 0 16,1-5 1-16,3 0-1 0,-4 5 4 0,0 0-4 16,3-6 5-16,1 0-5 0,-4 6 2 0,0 0-2 15,3-6 2-15,-1 0-2 0,-2 6-1 16,0 0 1-16,2-4 0 0,0 1 0 0,-2 3-1 0,0 0 1 16,0 0 0-16,3-4 0 0,-3 4-4 0,0 0 4 0,0 0-3 15,0 0 3-15,0 0-1 0,0 0 1 16,0 0 0-16,0 0 0 0,0 0-2 0,0 0 2 0,0 0-2 15,0 0 2-15,0 0-11 0,0 0 11 0,0 5-10 16,2 4 10-16,-2-9-9 0,0 0 9 0,3 27-8 16,3 16 8-16,-6-43-1 0,0 0 1 0,5 47-1 15,0 6 1-15,-5-53 1 0,0 0-1 0,3 53 1 16,1 3-1-16,-4-56-13 16,0 0 13-16,2 47-12 0,-1-8 12 0,-1-39-40 15,0 0 40-15,2 32-39 0,0-8 39 0,-2-24-71 0,0 0 71 0,2 19-71 16,-2-7 71-16,0-12-126 0,0 0 126 0,1 9-125 0,3-7 125 15,-4-2-140-15,0 0 140 0,2-7-140 16,1-10 140-16,2-7-482 0</inkml:trace>
  <inkml:trace contextRef="#ctx0" brushRef="#br0" timeOffset="-41122.44">33449 17270 639 0,'5'0'0'0,"5"-2"60"15,4 1-60-15,-5-1 60 0,0 2-60 0,-6 0 46 0,-3 0-46 16,0 0 46-16,0 0-46 0,0 0 32 0,0 0-32 16,0 0 32-16,5 2-32 0,-5-2 6 0,0 0-6 15,9 0 7-15,3 0-7 0,-12 0-8 0,0 0 8 16,16-2-7-16,1-3 7 0,-17 5-85 0,0 0 85 0,18-10-84 16,1-4 84-16,17-10-477 0</inkml:trace>
  <inkml:trace contextRef="#ctx0" brushRef="#br0" timeOffset="-40760.351">33696 17426 1379 0,'-2'-7'0'0,"2"7"0"0,0 0 0 15,-2-3 1-15,1 1-1 0,1 2-229 0,0 0 229 16,-4-3-228-16,1-3 228 0,3 6-177 0,0 0 177 0,-16-25-176 16,-7-15 176-16,-15-25-324 0</inkml:trace>
  <inkml:trace contextRef="#ctx0" brushRef="#br0" timeOffset="-12594.986">33562 15948 91 0,'0'0'0'0,"0"0"4"0,0 0-4 0,5 1 5 0,2 3-5 15,-7-4 0-15,0 0 0 0,10 1 0 16,6 1 0-16,10 2-15 0</inkml:trace>
  <inkml:trace contextRef="#ctx0" brushRef="#br0" timeOffset="-12288.623">33863 15961 91 0,'0'0'0'0,"0"0"1"0,0 0-1 0,-5 4 2 0,-2 1-2 0,7-5 18 16,0 0-18-16,-3 3 18 0,1 1-18 0,2-4 38 15,0 0-38-15,0 3 39 0,2 0-39 0,-2-3 54 16,0 0-54-16,1 6 54 0,3 0-54 0,-4-6 42 15,0 0-42-15,3 12 43 0,2 6-43 0,-5-18 31 16,0 0-31-16</inkml:trace>
  <inkml:trace contextRef="#ctx0" brushRef="#br0" timeOffset="-12040.288">33851 17758 1109 0,'-40'14'0'0,"40"-14"-113"0,0 0 113 15,-45 7-112-15,-8-2 112 0,-44 7-575 16</inkml:trace>
  <inkml:trace contextRef="#ctx0" brushRef="#br0" timeOffset="-11485.252">33233 18154 505 0,'1'-3'0'0,"-1"3"9"0,0 0-9 16,6-7 10-16,2-5-10 0,-8 12 7 0,0 0-7 15,5-5 8-15,-1 1-8 0,-4 4 14 0,0 0-14 16,3-2 15-16,-1 2-15 0,-2 0 43 0,0 0-43 16,5 0 43-16,4 0-43 0,-9 0 64 0,0 0-64 15,9 0 64-15,0-1-64 0,-9 1 68 16,0 0-68-16,12-4 69 0,2-1-69 0,-14 5 38 0,0 0-38 0,14-5 38 15,0 0-38-15,-14 5 0 0,0 0 0 0,15-5 1 16,1-2-1-16,-16 7-32 0,0 0 32 0,23-15-32 16,6-8 32-16,-29 23-82 0,0 0 82 15</inkml:trace>
  <inkml:trace contextRef="#ctx0" brushRef="#br0" timeOffset="6411.271">28879 17859 158 0,'0'0'0'0,"0"0"75"0,7 6-75 15,-2-5 76-15,0-1-76 0,-5 0 70 0,4-1-70 0,-4 1 71 16,0-4-71-16,-4 4 73 0,1 0-73 0,3 0 74 16,-4 0-74-16,4 0 73 0,0 0-73 0,0 0 73 15,0 0-73-15,0 0 72 0,-3 2-72 0,3-2 72 16,0 0-72-16,0 0 55 0,0 0-55 0,0 0 56 16,0 0-56-16,0 0 46 0,0 0-46 0,0 0 46 15,5 2-46-15,0-1 59 0,4 3-59 0,0-3 59 16,0 1-59-16,4 0 33 0,3-2-33 0,2 2 33 15,-1-2-33-15,-17 0 25 0,0 0-25 0,33 3 26 16,12 0-26-16,1 1 46 0,4 1-46 0,-3 0 46 16,0-2-46-16,-47-3 33 0,0 0-33 0,56 4 33 15,7-1-33-15,-63-3 24 0,0 0-24 0,99 4 25 0,28-3-25 0,-127-1 35 16,0 0-35-16,141 0 35 0,20-3-35 0,-24 0 30 16,-8-1-30-16,0-6 30 0,-2-4-30 0,-127 14 38 15,0 0-38-15,161-19 39 0,21-5-39 0,-182 24 15 16,0 0-15-16,197-20 15 0,19-2-15 0,-50 6 0 15,-29 6 0-15,-27 3 1 0,-28 5-1 0,-82 2 7 16,0 0-7-16,105 0 8 0,4 4-8 16,-23 4 3-16,-15 6-3 0,-13-9 3 0,-13-3-3 15,-45-2 1-15,0 0-1 0,42 2 2 0,-6-1-2 0,-36-1 1 16,0 0-1-16,32 5 2 0,-4 4-2 0,-28-9 0 0,0 0 0 16,17 5 0-16,-7-1 0 0,-10-4-27 15,0 0 27-15,9 1-27 0,-5 1 27 16,-4-2-82-16,0 0 82 0,3 2-82 0,-1-2 82 0,-2 0-160 0,0 0 160 0,-14 3-160 15,-10 4 160-15,-15 3-845 0</inkml:trace>
  <inkml:trace contextRef="#ctx0" brushRef="#br0" timeOffset="6857.079">29487 18351 494 0,'0'0'0'16,"-5"-2"38"-16,-4-3-38 0,4 2 39 0,3-1-39 0,-3 3 16 16,-2-1-16-16,2 0 17 15,-1 2-17-15,-1 0 12 0,1 0-12 0,-1 0 12 0,1-2-12 0,1 1 9 16,0-3-9-16,1 3 10 0,1-1-10 15,-1 0 43-15,3 2-43 0,-3 0 44 0,1-2-44 0,-1 2 87 16,1 0-87-16,3 0 87 0,-4 0-87 0,4 0 95 16,0 0-95-16,0 0 96 0,0 0-96 0,0 0 74 15,0 0-74-15,0 0 74 0,0 0-74 0,0 0 53 16,7 0-53-16,2 0 54 0,3-1-54 0,-12 1 34 16,0 0-34-16,30-4 35 0,13-2-35 15,6 2 44-15,9 1-44 0,3-2 44 0,5-2-44 0,-66 7 25 0,0 0-25 16,122-14 26-16,38-5-26 0,-160 19 40 0,0 0-40 0,183-19 41 15,29-3-41-15,-22 8 44 0,-5 6-44 0,-28 1 45 16,-21 2-45-16,-2 5 27 16,-7 1-27-16,-12 1 27 0,-11 0-27 0,-104-2 0 15,0 0 0-15,150 5 0 0,26 2 0 0,-176-7-103 0,0 0 103 0,171-17-102 16,3-18 102-16,171-16-1101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1:25:39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3268 5079 135 0,'0'0'0'0,"0"0"0"15,0 0 0-15,0 0 4 0,0 0-4 0,0 0 5 16,0 0-5-16,0 0 46 0,0 0-46 0,0 0 46 16,0 0-46-16,0 0 49 0,0 0-49 0,0 0 50 15,0 0-50-15,0 0 64 0,0 0-64 0,0 0 64 0,2 4-64 16,-2-4 63-16,0 0-63 0,0 0 64 0,3 3-64 16,-3-3 53-16,0 0-53 0,0 0 53 0,6 4-53 15,-6-4 51-15,0 0-51 0,0 0 51 0,3 3-51 0,-3-3 43 16,0 0-43-16,0 0 43 0,4 5-43 0,-4-5 28 15,0 0-28-15,0 0 28 0,0 4-28 0,0-4 26 16,0 0-26-16,0 0 26 0,-4 3-26 0,4-3 8 16,0 0-8-16,0 2 9 0,0 1-9 0,0-3 35 15,0 0-35-15,0 7 35 0,0-2-35 0,0-5 10 16,0 0-10-16,0 12 10 0,0 4-10 0,0-16 20 0,0 0-20 16,0 19 20-16,0 4-20 0,0-23 15 15,0 0-15 1,0 31 15-16,0 2-15 0,0-33 16 0,0 0-16 0,4 77 26 0,-4-77-26 15,3 48 9-15,-1 3-9 0,-2-51 25 0,0 0-25 16,3 52 26-16,3 3-26 0,-6-55 12 0,0 0-12 0,7 54 12 16,1 1-12-16,-8-55 27 0,0 0-27 0,12 60 27 15,-1 7-27-15,-11-67 30 0,0 0-30 0,12 91 30 16,4 12-30-16,-16-103 21 0,0 0-21 0,10 97 21 16,6 1-21-16,-16-98 28 0,0 0-28 0,12 103 28 15,-3-1-28-15,0-13 13 0,-6-10-13 0,2-10 13 16,4-11-13-16,-9-58 36 15,0 0-36-15,5 82 36 0,2 11-36 0,-3-11 5 0,-8-3-5 0,8-9 5 16,-3-8-5-16,-1-62 28 0,0 0-28 0,4 80 28 16,1 9-28-16,-1-10 12 0,-1-7-12 0,-3-5 12 15,5-7-12-15,-5-60 27 0,0 0-27 0,5 80 27 16,6 8-27-16,-6-13 30 0,-1-5-30 0,1-10 30 16,-2-7-30-16,-3-53 13 0,0 0-13 0,6 76 13 0,-3 8-13 15,1-11 20-15,1-2-20 0,-2-8 20 0,-1-6-20 16,-2-57 33-16,0 0-33 0,3 73 34 0,1 6-34 15,1-12 1-15,-1-7-1 0,-4-21 2 16,1-16-2-16,-1 4 22 0,0 0-22 0,0-3 22 0,4-5-22 0,-4-19 3 16,0 0-3-16,0 33 3 0,3 10-3 0,-3-43 12 15,0 0-12-15,4 36 13 0,-4-2-13 0,0-34 9 16,0 0-9-16,0 36 9 0,0-4-9 0,0-32 8 0,0 0-8 16,0 31 9-16,-4-3-9 0,1-4 3 15,-1-7-3-15,3-4 4 0,1-4-4 0,0-1-1 0,-4 1 1 16,4-4 0-16,0-3 0 0,0 1-14 0,-3 2 14 15,1-1-13-15,-2-1 13 0,1 2-192 0,1 2 192 16,2-3-192-16,-3-4 192 0,3 0-171 16,0 0 171-16,-9 1-170 0,-8 1 170 0,-13 2-880 0</inkml:trace>
  <inkml:trace contextRef="#ctx0" brushRef="#br0" timeOffset="956.485">2009 8430 158 0,'0'0'0'0,"12"-7"0"0,14-8 0 0,-26 15 42 0,0 0-42 0,-5-3 42 15,-11 9-42-15,16-6 46 0,0 0-46 16,-14 6 47-16,2 0-47 0,12-6 54 0,0 0-54 0,-9 4 54 16,6-2-54-16,3-2 60 0,0 0-60 0,-4 3 60 15,8 0-60-15,-4-3 46 0,0 0-46 0,8 4 46 16,8-4-46-16,-2 3 54 0,3 2-54 0,3-5 54 15,-3 4-54-15,-3-4 55 0,2 0-55 0,1 0 55 16,1 0-55-16,-1 2 22 0,4-2-22 0,0 1 23 16,0 1-23-16,-21-2 22 15,0 0-22-15,35 3 22 0,10 1-22 0,-2-1 9 0,4-1-9 0,-1 1 9 0,-3 1-9 16,-1-1 45-16,0-1-45 0,-4 0 46 16,1-1-46-16,-39-1 12 0,0 0-12 0,55 4 13 15,13-4-13-15,-5 3 48 0,-2-1-48 0,-2 0 49 16,-3-1-49-16,-56-1 9 0,0 0-9 0,87 2 9 0,21-2-9 15,-16 5 31-15,-3-1-31 0,-16-4 31 0,-13 0-31 0,-60 0 18 16,0 0-18-16,85-4 18 0,11 1-18 0,-11-1 35 16,-8 1-35-16,-9 1 35 0,-6-1-35 15,-62 3 6-15,0 0-6 0,86-4 6 0,11 3-6 16,-11-1 36-16,-6 0-36 0,-7-1 36 0,-10-2-36 0,-63 5 5 16,0 0-5-16,94-4 5 0,16 1-5 0,-22-4 5 15,-9 2-5-15,-1 5 5 0,-8-4-5 16,5 4 7-16,-2 0-7 0,-5 0 8 15,-5 0-8-15,1-3 0 0,-1 1 0 0,-11 1 1 0,-1 1-1 0,17 1 6 0,8 4-6 16,-17-1 7-16,-13-4-7 0,-46 0 0 0,0 0 0 16,85 2 1-16,25 3-1 0,-16 0 0 15,-5 2 0-15,-13-2 1 0,-8-2-1 0,-68-3 6 16,0 0-6-16,91 5 7 0,13-1-7 0,-18-1 7 0,-10 1-7 0,-8-1 8 16,-12-1-8-16,-56-2 15 0,0 0-15 0,80 3 15 15,13 1-15-15,-17-3 44 0,-11 6-44 0,-6-3 45 16,-8 1-45-16,-51-5 7 0,0 0-7 15,67 7 7-15,14 1-7 0,-13-1 12 0,-8-3-12 16,-14 1 13-16,-13-2-13 0,-33-3 9 0,0 0-9 0,38 2 10 16,2 1-10-16,-3 1 3 0,1-1-3 0,-6-3 4 15,-3 3-4-15,-29-3 12 0,0 0-12 0,37 0 12 16,3 0-12-16,-4 2 3 0,-1-2-3 0,-10 2 4 16,-11-2-4-16,-14 0 0 0,0 0 0 0,20 0 0 0,1 0 0 15,-21 0-89-15,0 0 89 0,18 0-88 0,-6-2 88 16,-12 2-160-16,0 0 160 0,9-12-159 0,-6-5 159 15,-3 17-127-15,0 0 127 0,-12-39-126 0,-14-14 126 0,-11-38-665 16</inkml:trace>
  <inkml:trace contextRef="#ctx0" brushRef="#br0" timeOffset="2022.683">2591 6566 393 0,'0'0'0'0,"0"-12"0"15,6-6 0-15,-6 12 33 0,2 1-33 16,-2 2 34-16,0 3-34 0,0 0 39 0,0 0-39 0,0 0 40 15,0 0-40-15,0 0 48 0,-2 2-48 0,2-2 48 16,0 0-48-16,0 0 77 0,0 0-77 0,0 0 77 16,0 0-77-16,0 0 82 0,0 0-82 0,2-2 82 15,2-5-82-15,-4 7 75 0,0 0-75 0,8-12 76 16,5-10-76-16,-13 22 47 0,0 0-47 0,21-29 47 16,1-7-47-16,-22 36 23 0,0 0-23 0,33-43 24 15,6-5-24-15,-39 48 28 0,0 0-28 0,47-50 28 16,12-5-28-16,-59 55 12 0,0 0-12 0,71-75 13 0,18-12-13 15,-89 87 10-15,0 0-10 0,89-86 11 16,5 2-11-16,-14 14 26 0,-3 12-26 0,-13 10 26 16,-8 8-26-16,-56 40 6 0,0 0-6 0,71-50 6 0,10-3-6 0,-8 0 9 15,-2 5-9-15,-3 9 10 0,-5 6-10 0,1-4 15 16,-4 1-15-16,-1 5 16 0,-3 5-16 16,-56 26 8-16,0 0-8 0,85-34 8 0,16-6-8 0,-101 40 9 15,0 0-9-15,115-44 9 0,9-2-9 16,-124 46 23-16,0 0-23 0,123-43 24 0,4 3-24 0,-127 40 2 15,0 0-2-15,135-42 2 0,1 2-2 0,-22 9 7 16,-16 6-7-16,-13 2 7 0,-10 6-7 0,2 2 3 0,0 3-3 16,-9 0 4-16,-9-4-4 0,2 6 5 0,-2 2-5 15,4-1 6-15,-4 1-6 0,-59 8 13 16,0 0-13-16,85-11 13 0,13 3-13 0,-98 8 1 0,0 0-1 0,103-7 1 16,12 7-1-16,-115 0 1 0,0 0-1 0,108 3 1 15,-6 1-1-15,-16 4 3 16,-15 1-3-16,-10 1 3 0,-10 2-3 15,-51-12 1-15,0 0-1 0,57 12 2 0,1 7-2 0,-18-7 0 0,-11 0 0 0,-2-4 0 16,-14 1 0-16,5 1-4 0,-2 2 4 0,-4-3-3 16,-2-1 3-16,1 3-15 0,-3-3 15 0,-2-3-14 15,2-1 14-15,-1-1-79 0,-1 1 79 0,-3-4-78 16,-3 3 78-16,0-3-140 0,0 0 140 0,5-19-140 16,0-17 140-16,6-15-763 0</inkml:trace>
  <inkml:trace contextRef="#ctx0" brushRef="#br0" timeOffset="3100.393">6867 3771 113 0,'0'0'0'0,"13"-4"0"16,4-6 0-16,-17 10 48 0,0 0-48 0,9-2 49 15,-6 4-49-15,-3-2 51 0,0 0-51 0,0 0 51 16,-3 3-51-16,3-3 38 0,0 0-38 0,0 0 39 16,-7 4-39-16,7-4 36 0,0 0-36 0,-2 3 36 15,-1-1-36-15,3-2 39 0,0 0-39 0,-4 10 39 16,2 6-39-16,2-16 33 0,0 0-33 0,0 17 33 16,0 7-33-16,0-24 33 0,0 0-33 0,2 31 33 15,2 8-33-15,-4-39 38 0,0 0-38 0,3 43 38 16,2 3-38-16,-5-46 33 0,0 0-33 0,4 57 33 15,1 6-33-15,-5-63 14 0,0 0-14 0,3 70 15 16,1 6-15-16,-4-76 42 0,0 0-42 0,2 116 43 0,1 30-43 16,-3-146 32-16,0 0-32 0,5 154 32 0,4 12-32 15,-9-166 21-15,0 0-21 0,7 183 21 16,2 11-21-16,-9-194 42 0,0 0-42 0,8 212 42 0,5 16-42 0,-13-228 49 16,0 0-49-16,14 237 49 0,1 11-49 0,-15-248 47 15,0 0-47-15,12 233 48 0,-3-5-48 16,0-55 37-16,0-36-37 0,-4-15 37 0,2-23-37 15,-2 4 51-15,0-2-51 0,2-5 52 0,-3-7-52 0,1 8 42 16,4 6-42-16,-6-12 42 0,2-9-42 0,-5-82 28 16,0 0-28-16,7 112 28 0,2 9-28 0,0-18 35 15,-4-16-35-15,0-10 35 0,6-10-35 0,-11-67 7 0,0 0-7 16,5 76 7-16,4 6-7 0,-6-22 18 16,-1-10-18-16,5-14 19 0,-4-16-19 0,3-1 23 0,-6-11-23 0,3-1 24 15,-3-5-24-15,2 5 7 0,1-4-7 16,-3-3 8-16,4 2-8 0,-4-2-3 0,0 3 3 0,0-3-3 15,0 0 3-15,0 0-49 0,-7-3 49 16,2-7-49-16,-4-6 49 0,9 16-67 0,0 0 67 0,-21-51-67 16,-5-23 67-16,-21-54-1103 0</inkml:trace>
  <inkml:trace contextRef="#ctx0" brushRef="#br0" timeOffset="4559.728">7024 4826 203 0,'0'0'0'0,"0"0"0"16,0-4 0-16,0 4 63 0,0 0-63 0,0-5 64 0,0 2-64 16,0 3 53-16,0 0-53 0,0 0 53 0,2-4-53 0,-2 4 47 15,0 0-47-15,0 0 47 16,0 0-47-16,0 0 42 0,0 0-42 0,0 0 43 0,0 0-43 0,0 0 57 15,7 4-57-15,-4-4 57 0,6 2-57 0,2 1 13 16,1 0-13-16,3 4 14 0,3 5-14 0,-1 0 25 16,-1 2-25-16,1 1 26 0,1 1-26 0,-1 3 7 15,-1-2-7-15,1 2 7 0,4-4-7 0,-21-15 9 0,0 0-9 16,19 19 9-16,6 1-9 0,-25-20 23 16,0 0-23-16,26 16 24 0,2 1-24 0,-28-17 12 0,0 0-12 15,26 12 13-15,0-5-13 0,-26-7-55 16,0 0 55-16,17 0-54 0,1-5 54 15,18 1-528-15</inkml:trace>
  <inkml:trace contextRef="#ctx0" brushRef="#br0" timeOffset="5075.349">7883 4319 662 0,'0'0'0'0,"-2"0"0"0,-6 0 0 0,8 0 16 15,0 0-16-15,-9-4 17 0,-2 3-17 0,11 1 9 16,0 0-9-16,-8-2 10 0,-1 2-10 0,9 0-1 16,0 0 1-16,-9 2 0 0,1-1 0 0,8-1-7 15,0 0 7-15,-13 4-6 0,5-1 6 0,-1 1-2 16,0-4 2-16,4 1-1 0,2 3 1 0,3-4-4 16,0 0 4-16,-7 7-4 0,1 6 4 0,-2 10-6 0,2 7 6 15,3 3-5-15,-1 10 5 16,4-43 0-16,0 0 0 0,4 60 0 15,5 17 0-15,-9-77 2 0,0 0-2 0,12 118 2 0,2 36-2 0,-14-154 20 0,0 0-20 0,15 161 20 16,-2 12-20-16,-13-173 15 0,0 0-15 0,14 158 15 16,1-12-15-16,-15-146 45 0,0 0-45 0,18 130 46 15,-1-17-46-15,-17-113 55 16,0 0-55-16,18 96 55 0,-6-14-55 0,0-25 43 0,2-20-43 0,-11-13 43 16,-3-19-43-16,0 2 21 0,2-7-21 0,-2 0 21 15,-2-3-21-15,2 3-64 0,0 0 64 0,-8-21-63 16,-5-13 63-16,13 34-97 0,0 0 97 0,-12-53-97 15,-5-14 97-15,-16-55-486 0</inkml:trace>
  <inkml:trace contextRef="#ctx0" brushRef="#br0" timeOffset="5469.986">7620 4929 987 0,'0'0'0'0,"3"12"0"0,3 8 0 0,-3-13 114 15,1-3-114-15,4-8 114 0,1-4-114 0,3 1 68 16,9-2-68-16,-3 2 68 0,-1 2-68 0,-17 5 46 16,0 0-46-16,26-7 46 0,7 2-46 0,-33 5 21 15,0 0-21-15,33-7 21 0,-1-1-21 0,-32 8 39 16,0 0-39-16,28-4 40 0,-6-3-40 0,-22 7 14 16,0 0-14-16,16-1 15 0,-6 1-15 0,-1-4 31 15,-2 4-31-15,-3-3 31 0,-4 3-31 0,0 0 0 0,0 0 0 16,0 0 0-16,0 0 0 0,0 0 0 0,0 0 0 15,0 0 0-15,0 0 0 0,0 0-11 0,0 0 11 16,0 0-11-16,-4 3 11 0,4-3-18 0,0 0 18 16,-3 4-18-16,-1-3 18 0,4-1-16 0,0 0 16 0,-9 12-15 15,-1 7 15-15,10-19-17 0,0 0 17 0,-16 23-16 16,-1 2 16-16,17-25-34 16,0 0 34-16,-18 38-34 15,1 5 34-15,17-43-5 0,0 0 5 0,-12 51-5 0,0 9 5 0,12-60-11 0,0 0 11 0,-6 58-10 16,3 6 10-16,3-64-4 0,0 0 4 0,5 55-4 15,7-4 4-15,-12-51-65 0,0 0 65 0,16 39-65 16,3-8 65-16,-19-31-208 0,0 0 208 0,25 14-208 16,4-16 208-16,22 14-548 0</inkml:trace>
  <inkml:trace contextRef="#ctx0" brushRef="#br0" timeOffset="5730.351">7988 4989 583 0,'0'0'0'0,"0"12"0"0,1 10 0 0,3-17 121 16,-1-5-121-16,-3 0 122 0,0-9-122 0,0 9 95 15,0 0-95-15,6-3 95 0,0 0-95 0,-6 3 59 16,0 0-59-16,14 3 60 0,7 7-60 0,-21-10 8 0,0 0-8 16,23 21 8-16,8 6-8 0,-31-27 2 0,0 0-2 15,35 33 3-15,-2 5-3 0,-33-38 1 0,0 0-1 16,35 41 2-16,-2 1-2 0,-33-42-2 0,0 0 2 15,32 43-1-15,1 4 1 0,-33-47-103 0,0 0 103 0,26 32-103 16,-5-4 103-16,-21-28-145 16,0 0 145-16,21 15-145 0,-4-12 145 0,21 13-399 0</inkml:trace>
  <inkml:trace contextRef="#ctx0" brushRef="#br0" timeOffset="5982.236">8272 4901 763 0,'0'0'0'0,"8"12"0"16,1 7 0-16,-9-19 151 0,0 0-151 0,3 4 152 15,-3-8-152-15,0 4 65 0,0 0-65 0,0 0 66 16,-3-3-66-16,3 3 41 0,0 0-41 0,-7 15 41 16,-2 13-41-16,9-28-8 0,0 0 8 0,-14 41-7 0,-7 13 7 15,4 1 0-15,-4 4 0 0,4-20 0 0,8-12 0 16,9-27-5-16,0 0 5 0,-16 43-4 0,-1 5 4 15,17-48-66-15,0 0 66 0,-16 34-66 0,6-5 66 0,10-29-181 16,0 0 181-16,0 0-181 0,8-15 181 0,1 0-466 16</inkml:trace>
  <inkml:trace contextRef="#ctx0" brushRef="#br0" timeOffset="6161.755">8446 4814 527 0,'0'0'0'15,"8"3"0"-15,6 8 0 0,-1 2 110 0,-5 4-110 16,1-1 110-16,0-4-110 0,-9-12 112 0,0 0-112 0,12 34 112 16,0 14-112-16,-12-48 73 15,0 0-73-15,5 55 73 0,2 8-73 0,-7-8 22 0,0-4-22 0,0-8 23 16,-3-7-23-16,3-36-97 0,0 0 97 0,-21 43-97 16,-14 2 97-16,35-45-60 0,0 0 60 0,-47 31-60 15,-10-13 60-15,-46 34-561 0</inkml:trace>
  <inkml:trace contextRef="#ctx0" brushRef="#br0" timeOffset="8816.355">4317 8101 1110 0,'0'0'0'0,"0"0"-187"0,0 0 187 0,-4 0-186 0,-4 4 186 0,8-4-69 15,0 0 69-15,-4-4-68 0,3 3 68 0,1 1-50 16,0 0 50-16,0 0-50 0,-4-4 50 0,4 4-24 15,0 0 24-15,0 0-23 0,-5-7 23 0,5 7-1 16,0 0 1-16,-4 0-1 0,1 0 1 0,3 0 0 0,0 0 0 16,-5 0 0-16,1 4 0 0,4-4 3 15,0 0-3-15,-12 5 3 0,-2 5-3 0,14-10 32 0,0 0-32 16,-16 14 32-16,-1 3-32 0,17-17 9 0,0 0-9 16,-18 21 9-16,5-3-9 0,13-18 20 0,0 0-20 15,-16 23 20-15,2 2-20 0,2-1 15 16,3-1-15-16,0-10 15 0,6-6-15 15,-1 2 16-15,-1-4-16 0,-4 17 17 0,1 9-17 0,-1-7 4 0,6 3-4 0,-4-9 4 16,1-6-4-16,3 0 13 0,1-2-13 0,2 9 14 16,-3 5-14-16,3-24 15 0,0 0-15 0,0 29 15 15,3 5-15-15,-3-34 8 0,0 0-8 0,2 33 9 16,5 1-9-16,-2-2 16 0,4-1-16 0,-2-10 17 16,-6-6-17-16,-1-15 8 0,0 0-8 0,13 24 8 15,4 5-8-15,-17-29 3 0,0 0-3 0,21 28 4 16,0 1-4-16,-21-29 7 15,0 0-7-15,21 24 7 16,1 2-7-16,-22-26 3 0,0 0-3 0,25 25 3 0,-1 1-3 0,-24-26 5 0,0 0-5 0,23 24 5 16,-2-3-5-16,-21-21 13 0,0 0-13 0,17 17 13 0,4-4-13 0,-21-13 23 15,0 0-23-15,18 12 24 16,2-5-24-16,-20-7 13 0,0 0-13 16,16 5 14-16,2-5-14 0,-18 0 10 0,0 0-10 0,13-3 11 0,3-4-11 0,-16 7 17 15,0 0-17-15,12-5 17 0,-3-4-17 0,0 2 14 16,-4 1-14-16,2 4 15 0,-7-2-15 0,5 3 9 15,-5-3-9-15,0 4 9 0,5-3-9 0,2 3 9 16,-1 0-9-16,-3 0 10 0,-3-3-10 0,5 3 8 0,-1-6-8 16,-1 3 8-16,-1 0-8 0,5-4 3 15,-2 2-3-15,0-1 4 0,2 3-4 0,-7 3-1 0,0 0 1 16,9-3 0-16,3-4 0 0,-12 7-22 0,0 0 22 16,12-5-22-16,-1-4 22 0,-11 9-39 0,0 0 39 0,12-7-39 15,-3-1 39-15,-9 8-50 0,0 0 50 0,7-7-49 16,-2-5 49-16,4-7-552 0</inkml:trace>
  <inkml:trace contextRef="#ctx0" brushRef="#br0" timeOffset="9424.931">4465 8704 1177 0,'0'0'0'0,"0"0"-146"16,0 0 146-16,0 0-145 0,5-5 145 0,-5 5-73 15,0 0 73-15,4-5-73 0,-4 3 73 0,0 2-53 16,0 0 53-16,0 0-52 0,5-1 52 0,-5 1-40 16,0 0 40-16,3-4-39 0,3 1 39 0,-6 3-1 0,0 0 1 15,12-7-1-15,0-3 1 0,-12 10 8 16,0 0-8-16,14-12 8 0,7-2-8 0,-21 14 11 0,0 0-11 16,16-14 11-16,1 1-11 0,-17 13 18 0,0 0-18 0,14-11 18 15,2 1-18-15,-16 10 8 0,0 0-8 16,8-7 9-16,1 2-9 0,-9 5 3 0,0 0-3 0,9-3 4 15,-1-1-4-15,-8 4 7 0,0 0-7 0,7-2 7 16,-1 2-7-16,-6 0 3 0,0 0-3 0,5-3 3 16,2 3-3-16,-7 0 10 0,0 0-10 0,9 0 11 15,-4 0-11-15,-5 0 8 0,0 0-8 0,3 0 9 16,1-3-9-16,-4 3 15 0,0 0-15 16,5 0 15-16,-5-2-15 0,0 2 33 0,0 0-33 0,0 0 34 15,3 0-34-15,-3 0 10 0,0 0-10 0,0 0 10 16,2 5-10-16,-2-5 20 0,0 0-20 0,4 9 20 15,1 9-20-15,-5-18 15 0,0 0-15 0,10 24 15 16,-1 11-15-16,0-3 26 0,3-1-26 0,-7-7 26 16,-1-7-26-16,1 2 30 0,4-4-30 0,-6 3 30 0,2-1-30 15,-1 3 13-15,-1-3-13 0,-1-5 13 16,2-5-13-16,-4-2 20 0,0-1-20 0,0 3 20 0,3-4-20 0,-3-1-45 16,0 1 45-16,0-3-45 0,0 0 45 0,0 0-133 15,0 0 133-15,0-17-132 0,2-12 132 0,1-17-447 16</inkml:trace>
  <inkml:trace contextRef="#ctx0" brushRef="#br0" timeOffset="9665.292">4491 8053 1087 0,'0'0'0'0,"0"0"0"16,5 6 0-16,-1-3-245 0,-1 0 245 0,6 1-244 16,0-2 244-16,-9-2-110 0,0 0 110 15,12-2-110-15,2-2 110 0,12-4-196 0</inkml:trace>
  <inkml:trace contextRef="#ctx0" brushRef="#br0" timeOffset="10619.383">7759 8244 371 0,'0'0'0'0,"0"0"0"0,7 0 0 0,-7 0 87 16,0 0-87-16,0 0 87 0,-3 1-87 0,3-1 66 0,0 0-66 15,-7 2 67-15,2 1-67 0,5-3 87 0,0 0-87 0,-9 0 87 16,4 4-87-16,5-4 72 0,0 0-72 15,-7 0 73-15,2 2-73 0,5-2 61 0,0 0-61 0,-7 1 61 16,1 1-61-16,6-2 65 0,0 0-65 0,-5 3 65 16,2-3-65-16,3 0 11 0,0 0-11 0,-4 4 11 15,1-2-11-15,1 1 0 0,4 4 0 0,5 0 0 16,1 5 0-16,-8-12-4 0,0 0 4 0,18 13-4 16,3 6 4-16,-21-19-10 0,0 0 10 0,29 16-9 15,10-4 9-15,-6 0-26 0,2-4 26 0,-15-1-26 16,-2-2 26-16,3 2-36 0,-6-4 36 0,-1 1-36 15,-5 1 36-15,0-2-7 0,3-1 7 0,-7 2-6 16,-1-3 6-16,-1 1-7 0,2 1 7 0,-5-3-6 16,4 0 6-16,-4 0 9 0,3 4-9 0,-3-4 9 0,0 3-9 15,0 2 47-15,2-1-47 0,-2-1 48 0,4-1-48 16,-4-2 24-16,0 3-24 16,-6 4 25-16,-1 5-25 0,7-12 19 15,0 0-19-15,-14 26 20 0,-6 12-20 0,20-38 10 0,0 0-10 0,-27 39 10 0,-4 4-10 16,31-43 1-16,0 0-1 0,-28 39 2 0,-5 1-2 0,33-40-16 15,0 0 16-15,-26 31-15 0,2-2 15 16,24-29-165-16,0 0 165 0,-18 22-164 0,1-7 164 0,17-15-115 16,0 0 115-16,-18 5-115 0,-1-8 115 0,-16 6-458 15</inkml:trace>
  <inkml:trace contextRef="#ctx0" brushRef="#br0" timeOffset="10967.45">7827 9033 897 0,'0'0'0'0,"-3"-7"0"16,1-1 0-16,2 8 31 0,0 0-31 0,0 0 31 15,2 0-31-15,-2 0-31 0,0 0 31 0,3 0-31 16,1 3 31-16,-4-3-58 0,0 0 58 0,3 4-57 16,3 1 57-16,-6-5-45 0,0 0 45 0,5 3-45 0,2-3 45 15,-7 0-10-15,0 0 10 0,5 5-10 16,2 2 10-16,-7-7-3 0,0 0 3 0,14 17-3 0,7 9 3 16,-4-2 14-16,4 0-14 0,-4-5 15 0,-4 2-15 15,1-3 6-15,1 3-6 0,-1-6 6 16,2 2-6-16,-4 1 0 0,6-1 0 0,-10-5 0 15,1-2 0-15,3 2-95 0,-1 2 95 0,-1-6-94 0,-1-3 94 0,-1 4-123 16,-2-6 123-16,2-1-123 0,5-4 123 0,4 2-114 16</inkml:trace>
  <inkml:trace contextRef="#ctx0" brushRef="#br0" timeOffset="11214.792">8090 8797 1031 0,'0'0'0'0,"0"14"0"16,0 13 0-16,-8-5 141 0,-1-5-141 0,0 11 142 16,-3 6-142-16,12-34 104 0,0 0-104 0,-14 52 105 15,-2 9-105-15,-1-1 45 0,1-3-45 0,2-11 46 16,6-7-46-16,8-39-14 0,0 0 14 0,-18 52-13 15,-3 6 13-15,21-58-102 0,0 0 102 0,-21 41-101 16,-3-7 101-16,-19 43-953 0</inkml:trace>
  <inkml:trace contextRef="#ctx0" brushRef="#br0" timeOffset="19389.828">14947 4511 225 0,'0'0'0'0,"0"0"0"0,-3 0 0 0,3 0 77 16,-4-4-77-16,3 1 77 0,1-2-77 0,-2 1 85 0,0-3-85 0,2 2 86 15,-5-2-86-15,1 2 60 0,-3-2-60 16,2 1 61-16,0 0-61 0,-4 3 43 0,1-6-43 0,-1 3 43 16,-2 0-43-16,-1-2 30 0,-2 1-30 15,2 4 30-15,2-3-30 0,10 6 13 0,0 0-13 0,-25-10 14 16,-4 2-14-16,29 8 12 0,0 0-12 0,-39-12 12 15,-4 3-12-15,4-3 25 0,3 2-25 16,10 1 26-16,1 1-26 0,25 8 19 0,0 0-19 0,-33-12 20 16,-5-4-20-16,38 16 25 0,0 0-25 0,-40-12 26 15,-2-3-26-15,42 15 14 0,0 0-14 0,-52-16 15 16,-2-2-15-16,54 18 18 0,0 0-18 0,-56-16 19 16,-3 1-19-16,59 15 33 0,0 0-33 0,-58-14 34 15,-1 2-34-15,59 12 1 0,0 0-1 0,-77-14 2 16,-10 1-2-16,87 13 3 0,0 0-3 0,-85-11 3 0,-4 3-3 15,89 8 0-15,0 0 0 0,-80-7 0 0,2 5 0 16,78 2 1-16,0 0-1 0,-77-7 2 0,4 4-2 0,73 3 0 16,0 0 0-16,-72-2 0 0,3 4 0 15,69-2-1-15,0 0 1 0,-67 3-1 0,6 1 1 0,61-4-2 16,0 0 2-16,-62 3-1 0,2 2 1 16,60-5-2-16,0 0 2 0,-64 11-1 0,-4-3 1 0,68-8 0 15,0 0 0-15,-68 12 0 0,0 0 0 0,68-12 0 16,0 0 0-16,-47 9 0 0,11 1 0 0,36-10-1 0,0 0 1 15,-40 12 0-15,3 0 0 0,37-12-1 0,0 0 1 16,-38 12 0-16,3-3 0 0,35-9-1 16,0 0 1-16,-42 12 0 0,-2 0 0 0,8-2-1 15,1-2 1-15,14-1 0 0,12-5 0 0,-5 1-1 0,4 1 1 16,-13 4 0-16,-10 3 0 0,7 1 0 0,-4 0 0 0,10-4 0 16,11-3 0-16,-9 2-6 0,6-3 6 0,-14 8-6 15,-4 0 6-15,30-12-4 0,0 0 4 0,-29 15-3 16,-1 0 3-16,30-15-2 0,0 0 2 0,-35 16-2 15,2 1 2-15,0 2-2 0,4-2 2 16,11-7-1-16,9-6 1 0,9-4 3 0,0 0-3 0,-20 17 4 16,-5 2-4-16,25-19 3 0,0 0-3 0,-21 15 4 15,2 6-4-15,19-21 3 0,0 0-3 0,-19 20 3 16,0 6-3-16,19-26 0 0,0 0 0 0,-16 20 0 16,2-1 0-16,14-19 1 0,0 0-1 15,-12 16 2-15,3 1-2 0,1-2 4 0,-1 1-4 0,5-8 4 0,4-1-4 16,-3 2 2-16,1-1-2 0,2-1 3 0,0-4-3 15,0 3 2-15,0-3-2 0,0 2 2 16,0 2-2-16,2 5 4 0,1 0-4 0,-3-5 5 16,4-4-5-16,-4 6 0 0,0-1 0 0,2-1 1 0,1 5-1 0,1 0-1 15,1 0 1-15,-2 0 0 0,1-5 0 0,1 3-3 16,-2 1 3-16,3 1-3 0,-1-5 3 0,-5-7-3 16,0 0 3-16,10 13-3 0,4 6 3 0,-14-19 0 15,0 0 0-15,16 19 0 0,1-2 0 0,-17-17 0 16,0 0 0-16,21 19 0 0,2 0 0 0,-23-19 0 15,0 0 0-15,24 20 0 0,4 4 0 0,-28-24 1 16,0 0-1-16,28 21 1 0,3 1-1 16,-3-5 0-16,-5 2 0 15,-2-3 0-15,0-5 0 0,-4 1 1 0,2 0-1 0,-5-5 1 0,-2 2-1 0,2-2 3 0,2 1-3 0,-4 1 4 16,2-2-4-16,4-2 6 0,3 2-6 0,-1 1 6 16,3-1-6-16,-23-7 8 0,0 0-8 15,33 9 8-15,6 3-8 0,-3-9 15 0,2 1-15 16,-3 1 15-16,-2 3-15 0,-1-1 14 0,-4-3-14 0,-2 1 15 15,0 2-15-15,-2-2 15 0,2 2-15 0,1-4 16 16,0 6-16-16,-27-9 9 0,0 0-9 0,40 5 10 16,8 5-10-16,-3-5 25 0,2 2-25 0,-5-4 26 15,-4 1-26-15,0 1 19 0,-6-5-19 0,1 3 20 16,-4 1-20-16,1-3 9 0,3-2-9 0,-2 1 10 16,3 0-10-16,4 0 27 0,0-4-27 0,-3 4 27 15,3 0-27-15,-1 0 12 0,-6-3-12 0,1-1 12 16,-1 3-12-16,-3-1 18 0,0 2-18 0,0-2 18 0,0-1-18 15,-28 3 8-15,0 0-8 0,40-4 9 16,7-1-9-16,-6 2 9 0,6-6-9 0,-6 6 10 0,-3 3-10 16,-5-7 23-16,-3-1-23 0,-1 4 24 0,-3 1-24 0,2-2 12 15,0-4-12-15,2 2 13 0,1 2-13 16,-31 5 5-16,0 0-5 0,40-3 5 0,7-4-5 0,-7 2 22 16,-3-2-22-16,-1 2 23 0,-6 1-23 15,0-3 13-15,-4 2-13 0,-2-2 13 16,2 2-13-16,-5-2 26 0,2 0-26 0,-2 6 26 0,-2-3-26 0,-19 4 3 15,0 0-3 1,26-7 3-16,5 2-3 0,-31 5 3 0,0 0-3 0,34-3 3 0,4-6-3 0,-38 9 11 16,0 0-11-16,35-8 11 0,5-3-11 0,-11-1 22 0,-3 0-22 15,-3 6 23-15,-5 1-23 0,-18 5 7 0,0 0-7 0,19-9 8 16,-2-1-8-16,-17 10 17 0,0 0-17 0,19-9 17 16,0-3-17-16,-19 12 33 0,0 0-33 0,21-12 34 15,-1-3-34-15,-20 15 1 0,0 0-1 0,19-16 2 16,2-1-2-16,-21 17 13 0,0 0-13 0,19-15 13 15,2-4-13-15,-21 19-1 0,0 0 1 0,19-21-1 16,2-1 1-16,-21 22 0 16,0 0 0-16,19-21 0 0,2-2 0 0,-21 23 3 0,0 0-3 0,17-24 3 15,1 5-3-15,-18 19 2 0,0 0-2 0,12-19 3 16,-2 7-3-16,-10 12 12 0,0 0-12 0,7-17 12 16,0 1-12-16,-7 16 33 0,0 0-33 0,0-15 33 15,0-4-33-15,0 19 17 0,0 0-17 0,0-21 17 16,-3-3-17-16,3 24 19 0,0 0-19 0,-5-30 20 0,-1-5-20 15,6 35 9-15,0 0-9 0,-7-37 10 16,-5-4-10-16,12 41 0 0,0 0 0 0,-14-42 0 0,-1 0 0 16,-3 6-73-16,1 1 73 0,-8 8-72 0,-1 0 72 0,0 3-202 15,-4 3 202-15,-8 6-201 0,-9 3 201 0,47 12-152 16,0 0 152-16,-54-23-151 0,-9-1 151 16,-53-20-899-16</inkml:trace>
  <inkml:trace contextRef="#ctx0" brushRef="#br0" timeOffset="21313.574">11676 4814 113 0,'0'0'0'0,"3"0"0"0,6 0 0 0,-4 0 31 15,-1 0-31-15,-4 0 31 0,1 0-31 0,-1 0 37 16,0 0-37-16,0 0 37 0,0 0-37 0,0 0 24 16,-1-4-24-16,1 4 25 0,-4-3-25 0,4 3 35 15,0 0-35-15,0 0 36 0,0 0-36 0,0 0 31 0,-3 0-31 16,3 0 31-16,0 0-31 0,0 0 13 0,0 0-13 16,0 0 14-16,0 0-14 0,0 0 21 0,-2 0-21 15,2 0 21-15,0 0-21 0,0 0 8 0,0 0-8 0,0 0 8 16,0 0-8-16,0 0 9 0,-4 0-9 15,4 0 10-15,0 0-10 0,0 0 15 0,0 0-15 16,0 0 15-16,0 0-15 0,0 0 14 0,0 0-14 0,0 0 15 16,0 0-15-16,0 0-1 0,0 0 1 0,0 0-1 15,0 0 1-15,0 0 1 0,0 0-1 0,0 0 1 16,0 0-1-16,0 0 15 0,-3 3-15 0,3-3 16 16,0 0-16-16,0 0 15 0,0 0-15 0,0 0 15 15,0 0-15-15,0 0 18 0,0 0-18 0,0 0 18 16,0 0-18-16,0 0 24 0,-2 4-24 0,2-4 25 0,0 3-25 15,0-3 31-15,0 5-31 0,0-5 31 0,0 4-31 16,0-2 36-16,-2 1-36 0,1 0 37 16,1 1-37-16,0-1 33 0,-4-1-33 0,4 1 33 0,0 1-33 15,0 1 22-15,0 2-22 0,0-2 23 0,0-2-23 16,0 4 41-16,-2-3-41 0,1 1 42 0,1 2-42 16,-2 5 32-16,-2-4-32 0,4-1 33 0,-3-2-33 0,3-5 32 15,0 0-32-15,0 11 33 0,0 2-33 0,0-13 22 16,0 0-22-16,0 12 22 0,0 2-22 15,0-14 35-15,0 0-35 16,0 14 36-16,-2-2-36 0,2-12 30 0,0 0-30 0,0 13 30 0,-3 1-30 0,3-14 14 16,0 0-14-16,0 19 15 0,0 0-15 0,0-19 20 0,0 0-20 15,0 20 20-15,0 1-20 0,0 1 15 16,-4 2-15-16,4-12 15 0,0-3-15 16,0 1 16-16,0 2-16 0,0-4 17 0,0 1-17 0,0 3 25 15,0 3-25-15,0-3 26 0,4-1-26 0,-4 1 12 0,0 0-12 0,0 0 13 16,3 0-13-16,-3 0 35 0,0 3-35 0,0 1 36 15,2 2-36-15,-2-18 11 0,0 0-11 0,3 26 11 16,-3 8-11-16,0-34 30 16,0 0-30-16,4 31 30 0,-2 2-30 0,-2-33 18 0,0 0-18 0,1 34 19 15,5 2-19-15,-6-3 10 0,0-3-10 0,0-9 11 16,1-6-11-16,-1 4 27 0,2-2-27 0,-2-1 27 16,2-1-27-16,-2 4 12 15,0 0-12-15,0 1 12 0,3-4-12 0,-3-16 27 0,0 0-27 0,0 27 27 16,4 2-27-16,-4-29-6 0,0 0 6 0,2 31-5 15,1 0 5-15,-3-31-38 0,0 0 38 0,4 29-37 16,-4 0 37-16,1 0-6 0,3-1 6 0,-1-13-5 16,-3-3 5-16,2 4-7 0,-2-4 7 0,3 6-7 0,1 6 7 0,-1 0 0 15,-1 4 0-15,2-11 0 0,-1-3 0 16,-3 3 2-16,5-2-2 0,-1 4 2 0,-2 2-2 0,-2-21 6 16,0 0-6-16,3 27 7 0,1 6-7 0,-4-33 8 15,0 0-8-15,3 30 8 0,2 1-8 0,1-7 23 16,0 0-23-16,-2-3 24 0,1-6-24 0,0 4 6 15,-1 0-6-15,1-7 7 0,2-4-7 0,-5 1 4 16,1 1-4-16,1-1 5 0,-1-2-5 0,-3-7 7 16,0 0-7-16,7 12 7 0,4 0-7 0,-11-12 3 15,0 0-3-15,8 15 3 0,1 1-3 0,-9-16 5 16,0 0-5-16,9 17 5 0,0 1-5 0,-9-18 3 16,0 0-3-16,12 21 3 0,-4-2-3 0,-8-19 0 0,0 0 0 15,13 24 0-15,4-4 0 0,-17-20 4 0,0 0-4 16,18 28 5-16,2 3-5 0,-20-31 0 0,0 0 0 15,23 31 1-15,1-2-1 0,-1 1 2 16,-2-2-2-16,-5-9 3 0,-2-4-3 0,1 2-1 0,-1-1 1 0,-3-8 0 16,-4 1 0-16,3 5-1 0,2-2 1 0,2 1-1 15,0 3 1-15,2-1 1 16,5-1-1-16,-4-2 1 0,1 0-1 16,-18-12 1-16,0 0-1 0,24 15 2 0,6 6-2 0,-30-21 1 0,0 0-1 0,29 19 2 15,10 1-2-15,-39-20 1 0,0 0-1 0,34 21 1 16,8-1-1-16,-42-20 0 0,0 0 0 0,35 23 0 15,0-6 0-15,-35-17-5 16,0 0 5-16,28 15-5 0,-2-1 5 0,-26-14-25 16,0 0 25-16,23 12-24 0,1 0 24 0,-24-12-3 0,0 0 3 0,24 13-3 0,-3 1 3 15,-3 0-22-15,3-2 22 0,-9-2-22 0,-2-3 22 0,-10-7-13 16,0 0 13-16,18 10-13 16,1 2 13-16,-19-12-46 0,0 0 46 0,26 11-45 0,0-6 45 0,-26-5-111 15,0 0 111-15,33-2-111 0,5-5 111 16,-38 7-184-16,0 0 184 0,35-12-184 0,7-5 184 0,35-12-763 15</inkml:trace>
  <inkml:trace contextRef="#ctx0" brushRef="#br0" timeOffset="22231.422">12698 7423 102 0,'0'0'0'0,"4"-2"0"16,3 1 0-16,-7 1-1 0,0 0 1 0,3 0 0 16,1-4 0-16,-1 1-16 0</inkml:trace>
  <inkml:trace contextRef="#ctx0" brushRef="#br0" timeOffset="22736.231">12622 7389 102 0,'0'0'0'0,"5"3"0"0,7-1 0 15,-12-2 18-15,0 0-18 0,2 0 19 0,-2-2-19 0,0 2 40 0,0 0-40 0,0 0 41 16,-2-3-41-16,2 3 43 0,0 0-43 0,0 0 44 16,-5-4-44-16,5 4 52 0,0 0-52 0,0 0 52 15,-4-1-52-15,4 1 54 0,0 0-54 0,0 0 55 16,-3-2-55-16,3 2 44 0,0 0-44 0,0 0 45 0,0 0-45 16,0 0 6-16,0 0-6 0,0 0 7 0,0 0-7 0,0 0 6 15,0 0-6-15,0 0 7 0,7 2-7 16,-7-2 3-16,0 0-3 0,9 1 4 0,4-1-4 15,3 4 1-15,2-4-1 0,1 0 2 0,3 3-2 0,-22-3 3 16,0 0-3-16,32 4 4 0,3 1-4 0,-2-2 6 16,2 1-6-16,-4-1 6 0,0-1-6 0,-5 1 22 15,-1-3-22-15,-4 4 23 0,-7-4-23 0,5 0 7 16,0 0-7-16,2 1 7 0,3-1-7 0,2 0 9 16,0 0-9-16,8 0 10 0,-1 2-10 0,2 0 33 15,3-2-33-15,0 0 34 0,0 0-34 0,-1 0 39 0,0-2-39 16,-4 2 40-16,-4 2-40 0,4 1 23 0,-1 1-23 15,4-3 24-15,-2 1-24 0,6 0 20 0,1-2-20 16,1 0 20-16,0-2-20 0,-5 0 18 0,-1 1-18 16,-3-3 18-16,6 1-18 0,-5-2 24 0,5-2-24 0,3 2 25 15,1-2-25-15,-43 7 7 0,0 0-7 0,54-9 7 16,5 1-7-16,-59 8 17 0,0 0-17 0,56-11 17 16,0 3-17-16,-56 8 15 15,0 0-15-15,59-12 15 0,0 0-15 0,-59 12 1 0,0 0-1 0,68-12 1 16,7 0-1-16,-75 12-1 0,0 0 1 0,52-4-1 15,-13 1 1-15,-39 3-40 0,0 0 40 0,33-4-40 16,-12 3 40-16,-21 1-88 0,0 0 88 0,17-2-87 16,-6 0 87-16,-11 2-140 0,0 0 140 0,7 0-140 15,-4 0 140-15,8-3-358 0</inkml:trace>
  <inkml:trace contextRef="#ctx0" brushRef="#br0" timeOffset="23265.323">15066 4841 1076 0,'0'0'0'16</inkml:trace>
  <inkml:trace contextRef="#ctx0" brushRef="#br0" timeOffset="23899.147">15074 4886 91 0,'0'0'0'0,"0"-4"0"0,6-1 0 16,-6 5 51-16,0 0-51 0,-4 9 52 0,-1 11-52 0,5-20 56 16,0 0-56-16,-3 16 57 0,-3 3-57 0,6-19 56 0,0 0-56 0,-7 22 56 15,-1 7-56-15,8-29 35 0,0 0-35 0,-6 27 36 16,-2 6-36-16,8-33 17 0,0 0-17 0,-6 34 17 16,5 1-17-16,1-35 20 0,0 0-20 0,-2 36 20 0,2-1-20 15,0-35 8-15,0 0-8 0,-4 36 8 0,4 2-8 16,0-38 16-16,0 0-16 0,0 48 17 15,0 4-17-15,0-52 1 0,0 0-1 0,0 54 1 0,4 6-1 16,-4-60 8-16,0 0-8 0,0 62 8 0,2 5-8 16,-2-67 8-16,0 0-8 0,7 80 8 0,-2 15-8 0,-5-95 32 15,0 0-32-15,7 89 33 0,-4-2-33 16,-3-87 26-16,0 0-26 0,6 74 26 0,-3-8-26 0,-3-66 24 16,0 0-24-16,0 64 25 0,-3-8-25 0,3-56 40 15,0 0-40-15,-4 62 40 0,1-2-40 16,3-60 22-16,0 0-22 0,-6 51 23 0,1-4-23 0,5-47 41 0,0 0-41 15,-3 48 41-15,-4-6-41 0,7-42 14 0,0 0-14 16,-6 45 15-16,1-2-15 0,2-4 48 0,3-1-48 16,0-14 49-16,-5-16-49 0,5-8 23 0,0 0-23 15,-9 33 24-15,-2 10-24 0,4-5 52 0,4-2-52 16,-4-13 53-16,2-11-53 0,0 0 35 0,1-5-35 16,-8 14 36-16,-6 3-36 0,6 0 34 0,-2 2-34 0,6-13 34 15,4-6-34-15,-1-2 33 0,1-1-33 0,-11 15 33 16,-3 8-33-16,1-3 22 0,-4 0-22 0,7-9 22 15,11-6-22-15,3-9 18 0,0 0-18 0,-21 22 18 16,-6 9-18-16,27-31 10 0,0 0-10 0,-24 26 10 16,-2-1-10-16,26-25 1 0,0 0-1 0,-28 24 2 15,-2 0-2-15,30-24-34 0,0 0 34 0,-34 17-33 16,-6-1 33-16,40-16-71 0,0 0 71 0,-39 10-70 16,3-8 70-16,-38 10-971 0</inkml:trace>
  <inkml:trace contextRef="#ctx0" brushRef="#br0" timeOffset="24824.889">11989 5264 180 0,'0'0'0'0,"-3"-1"0"0,-2-6 0 0,5 7-26 15,0 0 26-15,-2-4-25 0,0 3 25 0,-1-3-31 16</inkml:trace>
  <inkml:trace contextRef="#ctx0" brushRef="#br0" timeOffset="25001.417">11939 5264 113 0,'0'0'0'16,"0"0"0"-16,8-1 0 0,-8 1 7 0,0 0-7 16,0 0 7-16,-8-4-7 0,8 4 5 0,0 0-5 0,-6 0 5 15,3 4-5-15,3-4 3 0,0 0-3 16,-9 0 4-16,2 1-4 0,7-1 11 0,0 0-11 0,-8 4 11 15,-1-1-11-15,-5 4-2 0,2-2 2 0,3 2-1 16,6-5 1-16,-3 5-5 0,3-4 5 0,-6 2-5 16,2 6 5-16,-3 1-8 0,-1 1 8 15,6-2-8-15,2-8 8 0,3-3-9 0,0 0 9 0,-6 9-8 16,3 3 8-16,-6 6-28 0</inkml:trace>
  <inkml:trace contextRef="#ctx0" brushRef="#br0" timeOffset="25416.307">12155 5314 259 0,'0'0'0'0,"-16"4"0"0,-7-3 0 0,20 3 28 0,6-8-28 15,-3 4 28-15,6 4-28 0,-1-4 25 0,2-4-25 16,-2 4 26-16,-1-1-26 0,-1 1 69 0,-1 0-69 16,-2 0 70-16,0 0-70 0,0 0 70 0,-4 1-70 0,4-1 71 15,0 0-71-15,0 0 60 0,-5 4-60 0,0-1 60 16,1 1-60-16,4-4 54 15,0 0-54-15,-21 12 54 0,-8 3-54 0,29-15 33 0,0 0-33 0,-33 21 34 16,-4-3-34-16,37-18 39 0,0 0-39 0,-33 21 39 16,0 1-39-16,33-22 33 0,0 0-33 0,-26 21 34 15,5-4-34-15,21-17 22 0,0 0-22 0,-18 14 22 16,3-2-22-16,15-12-1 0,0 0 1 0,-11 8 0 16,8-3 0-16,3-5-53 0,0 0 53 0,-5 11-52 15,3-6 52-15,-3 10-695 0</inkml:trace>
  <inkml:trace contextRef="#ctx0" brushRef="#br0" timeOffset="25669.107">12266 5477 1188 0,'0'0'0'0,"0"0"-301"0,0 0 301 0,-8 3-301 16,-8 4 301-16,16-7-117 0,0 0 117 16,-14 5-117-16,-4 2 117 0,-16 9-175 0</inkml:trace>
  <inkml:trace contextRef="#ctx0" brushRef="#br0" timeOffset="26169.731">12538 5662 326 0,'0'0'0'0,"-14"-9"0"0,-7-8 0 0,21 17 43 0,0 0-43 16,-17 5 43-16,5 11-43 0,12-16 14 16,0 0-14-16,-18 15 15 0,-1 1-15 0,19-16 10 0,0 0-10 0,-30 13 10 15,-6 1-10-15,-1 0 21 0,2-1-21 0,11-4 21 16,12-6-21-16,12-3 12 15,0 0-12-15,-28 18 13 0,-9 6-13 0,37-24 26 0,0 0-26 0,-38 30 26 16,-4 1-26-16,42-31 21 0,0 0-21 0,-43 43 21 16,1 2-21-16,42-45 16 0,0 0-16 0,-54 60 17 15,-2 10-17-15,18-21 27 16,12-9-27-16,5-13 27 16,12-11-27-16,9-16 12 0,0 0-12 0,-12 36 13 0,0 5-13 0,12-41-7 0,0 0 7 0,-6 34-7 15,1-7 7-15,-5 37-479 0</inkml:trace>
  <inkml:trace contextRef="#ctx0" brushRef="#br0" timeOffset="26465.929">12775 5484 1121 0,'-5'0'0'0,"5"0"-292"0,0 0 292 0,-19 15-291 0,-11 13 291 0,30-28-85 0,0 0 85 16,-30 24-85-16,-1 0 85 0,-2-4-64 0,3 2 64 15,13-10-64-15,8-7 64 0,9-5-56 0,0 0 56 16,-30 19-56-16,-15 5 56 0,45-24-5 0,0 0 5 0,-43 26-4 15,-4 1 4-15,-42 27-29 0</inkml:trace>
  <inkml:trace contextRef="#ctx0" brushRef="#br0" timeOffset="26502.832">12184 5900 91 0,'0'0'0'0,"-8"21"0"0,-5 9 0 15,-7 22-9-15</inkml:trace>
  <inkml:trace contextRef="#ctx0" brushRef="#br0" timeOffset="26917.723">13033 5794 303 0,'0'0'0'0,"-12"5"0"0,-9 4 0 0,21-9 18 16,0 0-18-16,-28 18 18 0,-2 3-18 0,30-21 24 0,0 0-24 0,-40 27 25 15,-7 4-25-15,47-31 5 0,0 0-5 16,-50 34 5-16,-6 2-5 0,5-3 12 0,1 1-12 15,4-10 12-15,6-2-12 0,40-22 14 0,0 0-14 0,-71 38 15 16,-23 8-15-16,94-46 50 0,0 0-50 0,-77 52 50 16,2 6-50-16,75-58 44 0,0 0-44 0,-68 60 45 15,7 0-45-15,61-60 36 0,0 0-36 0,-54 53 36 16,2-2-36-16,52-51 10 16,0 0-10-16,-29 28 10 0,16-13-10 0,13-15-2 15,0 0 2-15,-12 14-1 0,3-4 1 0,-8 11-487 0</inkml:trace>
  <inkml:trace contextRef="#ctx0" brushRef="#br0" timeOffset="27265.586">13059 6109 281 0,'0'0'0'0,"-9"0"0"0,-12 3 0 0,14 3-5 16,7-3 5-16,-1 0-4 0,-3-1 4 0,1 2-4 16,1 2 4-16,-2-2-4 0,-3 1 4 0,7-5-2 0,0 0 2 15,-27 12-1-15,-15 7 1 0,3 1-3 0,-6-1 3 16,14-7-3-16,1 0 3 0,30-12 2 0,0 0-2 0,-42 24 3 15,-5 4-3-15,47-28 3 0,0 0-3 0,-57 32 3 16,-4 9-3-16,61-41 3 0,0 0-3 0,-80 53 3 16,-14 11-3-16,19-11 0 0,7-5 0 0,33-24 0 15,26-17 0-15,-5 5-33 0,4 0 33 0,-4 8-32 16,-4 11 32-16,-15 24-88 0</inkml:trace>
  <inkml:trace contextRef="#ctx0" brushRef="#br0" timeOffset="27600.034">13439 6409 505 0,'0'0'0'0,"-7"10"0"0,-6 7 0 0,7-1 45 16,0 1-45-16,-1-5 46 0,2-2-46 0,5-10 19 15,0 0-19-15,-21 24 20 0,-12 7-20 0,2-2 2 0,-8 2-2 16,15-9 2-16,5-6-2 0,19-16 0 16,0 0 0-16,-33 32 0 0,-9 7 0 0,42-39-1 0,0 0 1 15,-47 40-1-15,-9 6 1 0,56-46-2 0,0 0 2 16,-63 55-1-16,-13 5 1 0,76-60-4 0,0 0 4 15,-47 39-3-15,17-18 3 0,4-2-76 0,7-7 76 16,7-4-75-16,10-4 75 0,2-4-116 0,0 0 116 0,-7 3-116 16,2-6 116-16,-4 3-94 0</inkml:trace>
  <inkml:trace contextRef="#ctx0" brushRef="#br0" timeOffset="27890.261">13721 6703 247 0,'0'0'0'0,"-12"19"0"0,-6 10 0 0,18-29 5 15,0 0-5-15,-28 36 5 0,-3 7-5 0,-2-3 1 16,2-1-1-16,6-8 2 0,4-11-2 0,21-20 0 16,0 0 0-16,-43 31 0 0,-15 5 0 0,8-5-10 15,-3-3 10-15,19-10-10 0,6-2 10 0,28-16-36 16,0 0 36-16,-35 24-35 0,-7 0 35 0,-35 20-58 16</inkml:trace>
  <inkml:trace contextRef="#ctx0" brushRef="#br0" timeOffset="28170.51">14371 6894 259 0,'0'0'0'0,"-7"10"0"16,-4 10 0-16,3-1-1 0,-3 5 1 0,6-12 0 0,1 0 0 15,4-12-17-15,0 0 17 0,-19 28-16 0,-10 8 16 16,29-36-21-16,0 0 21 0,-30 36-21 0,-8 1 21 16,38-37-30-16,0 0 30 0,-33 36-30 15,3-5 30-15,-35 33-25 0</inkml:trace>
  <inkml:trace contextRef="#ctx0" brushRef="#br0" timeOffset="28537.541">13771 5602 919 0,'0'0'0'0,"-15"12"0"0,-10 10 0 0,3 2 96 0,-4 4-96 0,8-15 96 16,8-2-96-16,10-11 55 0,0 0-55 0,-26 29 56 0,-8 12-56 16,34-41 35-16,0 0-35 0,-31 44 35 15,-7 4-35-15,38-48 4 0,0 0-4 0,-33 40 5 16,3-3-5-16,30-37-2 0,0 0 2 0,-30 30-1 0,4-5 1 16,26-25-57-16,0 0 57 0,-26 21-57 0,5-9 57 15,-24 20-814-15</inkml:trace>
  <inkml:trace contextRef="#ctx0" brushRef="#br0" timeOffset="28728.021">14087 5770 415 0,'0'0'0'15,"-9"2"0"-15,0 1 0 0,9-3-37 0,0 0 37 16,0 3-36-16,12 3 36 0,-12-6-30 0,0 0 30 16,6 10-30-16,-1 2 30 0,7 12-144 0</inkml:trace>
  <inkml:trace contextRef="#ctx0" brushRef="#br0" timeOffset="29063.479">14804 5717 583 0,'0'0'0'0,"-13"-2"0"0,-14-1 0 16,17 3 48-16,8 3-48 0,4 12 49 0,8 9-49 0,-10-24 10 15,0 0-10-15,0 33 10 0,-3 6-10 0,3-39-17 16,0 0 17-16,-18 47-16 0,-9 4 16 0,27-51-11 16,0 0 11-16,-32 51-11 0,-10 4 11 0,6-3-14 15,-1-6 14-15,13-10-13 0,6-12 13 0,18-24-96 0,0 0 96 16,-26 43-96-16,2 5 96 15,-28 46-236-15</inkml:trace>
  <inkml:trace contextRef="#ctx0" brushRef="#br0" timeOffset="29296.366">15059 6196 740 0,'0'0'0'0,"-5"31"0"15,-2 14 0-15,1 4 93 0,-2 8-93 0,-1-14 94 16,-3-7-94-16,0 5 10 0,-2 3-10 0,-6-1 10 0,3 2-10 16,17-45-152-16,0 0 152 0,-17 43-151 0,-1-1 151 15,18-42-154-15,0 0 154 0,-17 28-153 16,-1-11 153-16,-15 29-155 0</inkml:trace>
  <inkml:trace contextRef="#ctx0" brushRef="#br0" timeOffset="29428.01">14919 6566 147 0,'0'0'0'0,"0"0"0"0,-5-5 0 0,0-2-51 15</inkml:trace>
  <inkml:trace contextRef="#ctx0" brushRef="#br0" timeOffset="41146.295">4573 5031 135 0,'0'0'0'0,"0"0"0"0,0 0 0 0,0 0 45 0,0 0-45 15,0 0 46-15,0 0-46 0,0 0 46 0,0 0-46 0,0 0 46 16,0 0-46-16,0 0 31 0,0 0-31 16,0 0 31-16,0 0-31 0,0 0 16 0,0 0-16 0,0 0 17 15,0 0-17-15,0 0 19 0,0 0-19 0,0 0 20 16,0 0-20-16,0 0 23 0,0 0-23 16,0 0 24-16,0 0-24 0,0 0 3 0,0 0-3 0,0 0 3 15,0 0-3-15,0 0 22 0,0 0-22 0,0 0 23 16,0 0-23-16,0 0 13 0,0 0-13 0,0 0 13 15,0 0-13-15,0 0 17 0,0 0-17 0,0 0 17 16,0 0-17-16,0 0 9 0,0 0-9 0,0 0 9 16,0 0-9-16,0 0 4 0,0 0-4 0,0 0 4 0,0 0-4 15,0 0 3-15,0 0-3 0,0 0 3 0,0 0-3 16,0 0 1-16,0 0-1 0,0 0 2 0,0 0-2 16,0 0 8-16,0 0-8 0,0 0 9 0,0 0-9 0,0 0 8 15,0 0-8-15,0 0 8 0,0 0-8 16,0 0 3-16,0 0-3 0,0 0 4 0,0 0-4 0,0 0 0 15,0 0 0-15,0 0 1 0,0 0-1 0,0 0 0 16,0 0 0-16,0 0 0 0,0 0 0 0,0 0 0 16,0 0 0-16,0 0 0 0,0 0 0 0,0 0 9 15,0 0-9-15,0 0 10 0,0 0-10 0,0 0 9 16,0 0-9-16,0 0 9 0,0 0-9 0,0 0 9 0,0 0-9 16,0 0 10-16,0 0-10 0,0 0 24 15,0 0-24-15,0 0 25 0,0 0-25 0,0 0 19 0,0 0-19 16,0 0 20-16,0 0-20 0,0 0 16 0,0 0-16 15,0 0 17-15,0 0-17 0,0 0 18 0,0 0-18 16,0 0 18-16,0 0-18 0,0 0 24 0,0 0-24 16,0 0 25-16,0 0-25 0,0 0 21 0,0 0-21 0,0 0 21 15,0 0-21-15,0 0 9 0,0 0-9 0,0 0 10 16,0 0-10-16,0 0 18 0,0 0-18 0,0 0 18 16,0 0-18-16,0 0 22 0,0 0-22 0,0 0 23 15,0 19-23-15,0-19 14 0,0 0-14 0,0 12 15 16,4 0-15-16,-4-12 18 0,0 0-18 0,0 16 18 15,3-4-18-15,-3-12 8 0,0 0-8 0,0 12 9 16,3 0-9-16,-3-12 16 0,0 0-16 0,2 15 17 16,-2-3-17-16,0-12 8 0,0 0-8 15,0 16 8-15,0-1-8 0,0-15 15 0,0 0-15 0,0 15 16 16,4 2-16-16,-4-17 23 0,0 0-23 0,0 19 24 0,3-2-24 16,-3-17 32-16,0 0-32 0,0 16 32 15,2-1-32-15,-2-15 2 0,0 0-2 0,3 16 2 0,-3-1-2 16,0-15-46-16,0 0 46 0,0 19-45 0,4 2 45 0,-4-21-44 15,0 0 44-15,2 17-44 0,1 2 44 0,-3-19-43 16,0 0 43-16,4 18-43 0,-3 6 43 16,-1-24-31-16,0 0 31 0,4 28-31 0,3-1 31 15,-7-27-15-15,0 0 15 0,2 28-15 0,1-4 15 0,-3-24-6 16,0 0 6-16,4 27-5 0,-3 0 5 0,-1-27-4 16,0 0 4-16,4 24-3 0,-4-5 3 0,0-19-2 0,0 0 2 15,0 21-2-15,0-4 2 0,0-17-1 0,0 0 1 16,0 22-1-16,-4-3 1 0,4-19 0 0,0 0 0 15,0 26 0-15,4 5 0 0,-4-31 5 0,0 0-5 0,3 30 5 16,-3-2-5-16,0-28 15 0,0 0-15 0,2 36 15 16,1 0-15-16,-3-36 4 0,0 0-4 0,4 34 4 15,-1-3-4-15,-3-31 7 0,0 0-7 0,0 36 8 16,2-4-8-16,-2-32 7 0,0 0-7 16,4 35 8-16,-4-8-8 0,0-27 7 0,0 0-7 0,0 36 8 15,3-2-8-15,-3-34 15 0,0 0-15 0,2 38 15 16,5 0-15-16,-7-38 8 0,0 0-8 0,5 42 8 15,4 3-8-15,-9-45 15 0,0 0-15 0,3 43 16 16,6 0-16-16,-9-43 15 0,0 0-15 0,3 42 15 16,6 0-15-16,-9-42 34 0,0 0-34 0,5 37 34 15,-1-1-34-15,-4-36 10 0,0 0-10 0,3 36 11 16,3-3-11-16,-6-33 30 0,0 0-30 0,3 37 30 0,2-1-30 16,-5-36 11-16,0 0-11 0,4 40 11 0,1 3-11 15,-1-7 5-15,-1-2-5 0,-1-10 6 16,-2-12-6-16,0 0 15 0,0 0-15 0,0 3 15 15,3 1-15-15,1 4 3 0,-3-1-3 0,3-7 4 0,-4-7-4 0,3 4 6 16,-3 1-6-16,0 2 6 0,6 4-6 0,-3 1 22 16,2 1-22-16,-1-6 23 15,-1 0-23-15,-3 4 6 0,2-4-6 0,2 0 7 16,-4 0-7-16,0-12 16 16,0 0-16-16,0 22 17 0,0 6-17 0,0-28 15 0,0 0-15 0,0 25 15 0,3 1-15 0,-3-26 15 15,0 0-15-15,0 27 16 0,0-3-16 0,0-3 9 16,0 1-9-16,0-10 10 0,0 0-10 0,0-3 16 15,0 1-16-15,0 0 17 0,0 1-17 16,0 1 8-16,0 0-8 0,0-6 8 0,0 3-8 0,0 0 9 0,0 1-9 16,0 0 9-16,2 0-9 0,-2 6 8 0,0 1-8 0,0-3 8 15,0-4-8-15,0 4 15 0,0 1-15 16,0-3 15-16,0 0-15 0,0-12 3 0,0 0-3 0,0 21 4 16,0 6-4-16,0-27 12 0,0 0-12 0,0 21 13 15,0 1-13-15,0-22 3 0,0 0-3 0,0 24 4 16,3-5-4-16,-3 1 2 0,4-1-2 0,-4-7 3 15,1-3-3-15,3 3 10 0,-4-6-10 0,3 3 11 16,-3 0-11-16,0 1 8 0,4 0-8 0,-4 0 8 16,2-1-8-16,1 3 23 0,1 0-23 15,-4-2 24-15,5-1-24 0,-5-1 2 0,3 3-2 0,-3-3 3 0,0 1-3 16,0 1 3-16,2 2-3 0,-2-3 3 16,4-1-3-16,-4 2 11 0,0 2-11 0,0-3 11 15,3 0-11-15,-3 3 3 0,0 0-3 0,0-2 4 0,2-2-4 0,-2-8 2 16,0 0-2-16,0 12 2 0,3 7-2 15,-3-19 10-15,0 0-10 0,0 16 11 0,0 1-11 16,0-17 3-16,0 0-3 0,0 19 4 0,4-2-4 0,-4-17 19 16,0 0-19-16,0 17 20 0,0 0-20 0,0-17 0 15,0 0 0-15,0 12 1 0,3-2-1 16,-3 1 1-16,0-1-1 0,0-3 1 0,2-2-1 0,-2-2 3 16,0 2-3-16,0-1 4 0,3-1-4 0,-3 1 0 15,4 1 0-15,-2-2 0 0,1 1 0 0,-3-1 1 16,0-1-1-16,0-2 2 0,0 3-2 0,0-3 1 0,0 4-1 15,0-4 2-15,0 3-2 16,0 2 8 0,0-1-8-16,0-3 9 0,4 1-9 0,-4 3 3 0,0-5-3 0,0 4 4 0,0-3-4 0,0 3 2 15,0-2-2-15,0 3 3 0,0-5-3 0,0 3 5 0,0-1-5 0,0-2 5 16,0 3-5-16,0-3 2 0,0 4-2 16,0-4 3-16,0 3-3 0,0-3 1 0,0 5-1 0,0-1 2 15,0-1-2-15,0-1 9 0,0-1-9 16,0-1 10-16,0 4-10 0,0-4 0 0,0 0 0 15,0 0 1-15,0 0-1 0,0 0-40 0,0 5 40 0,0-5-40 16,0 0 40-16,0 0-105 0,0 0 105 0,0 0-105 16,0 0 105-16,0 0-179 0,0 0 179 0,0 0-178 15,0 0 178-15,0 0-189 0,0 0 189 0,0-7-189 16,1-3 189-16,3-6-642 0</inkml:trace>
  <inkml:trace contextRef="#ctx0" brushRef="#br0" timeOffset="41830.468">5615 4881 774 0,'0'0'0'0</inkml:trace>
  <inkml:trace contextRef="#ctx0" brushRef="#br0" timeOffset="43002">5608 4869 203 0,'0'0'0'0,"0"0"0"0,0 0 0 0,0 0 91 0,0 0-91 16,0 0 92-16,0 0-92 0,0 0 81 0,0 0-81 0,0 0 82 0,0 0-82 0,0 0 78 15,0 0-78-15,0 0 78 0,0 0-78 0,0 0 52 16,0 0-52-16,0 0 53 0,0 0-53 0,0 0 39 15,0 0-39-15,0 0 40 0,0 0-40 0,0 0 26 16,0 0-26-16,0 0 26 0,0 0-26 0,0 0 16 0,0 0-16 16,0 0 17-16,0 0-17 0,0 0 28 0,0 0-28 0,0 0 28 15,0 0-28-15,0 0 29 0,0 0-29 16,0 0 29-16,0 0-29 0,0 0 7 0,0 0-7 16,0 0 8-16,0 0-8 0,0 0 11 0,0 0-11 0,0 0 11 15,-4 5-11-15,4-5 4 0,0 0-4 16,-1 3 4-16,1 1-4 0,0-4 0 0,0 0 0 0,0 8 1 15,0-1-1-15,0-7 1 0,0 0-1 0,-4 14 2 16,4 5-2-16,0-19 1 0,0 0-1 0,0 19 2 16,-3 5-2-16,3-24 8 0,0 0-8 0,0 27 9 15,0 5-9-15,0-32 8 0,0 0-8 0,0 31 9 16,0-3-9-16,0-28 15 16,0 0-15-16,0 36 15 0,3 0-15 0,-3-36 15 0,0 0-15 0,0 36 15 0,0 1-15 15,0-37 15-15,0 0-15 0,0 43 16 16,-3 5-16-16,3-48 26 0,0 0-26 0,-2 48 26 15,2 7-26-15,0-55 20 0,0 0-20 0,0 51 20 0,0-1-20 16,0-50 17-16,0 0-17 0,-4 48 17 0,-1 0-17 16,5-48 18-16,0 0-18 0,-3 46 18 0,-1 2-18 15,4-48 33-15,0 0-33 0,-3 50 34 0,1 3-34 0,2-53 5 16,0 0-5-16,-3 74 5 0,-1 11-5 0,4-85 27 16,0 0-27-16,-2 76 27 0,-5-1-27 0,7-75 12 15,0 0-12-15,-1 67 13 0,-3-4-13 0,4-63 27 16,0 0-27-16,0 67 27 0,0 0-27 0,0-67 20 15,0 0-20-15,-3 55 20 0,1-13-20 0,2-42 5 0,0 0-5 16,0 43 5-16,0-7-5 0,0-36 24 0,0 0-24 16,0 41 25-16,0 2-25 0,0-43 5 0,0 0-5 15,0 50 6-15,0-2-6 0,0-48 16 0,0 0-16 0,0 51 17 16,-4 4-17-16,4-55 15 0,0 0-15 0,0 48 15 16,-3 2-15-16,3-50 9 0,0 0-9 15,-5 48 9-15,1-5-9 0,4-43 25 0,0 0-25 0,0 47 26 16,0 0-26-16,0-47 2 0,0 0-2 0,0 51 2 15,0 4-2-15,0-55 6 0,0 0-6 16,4 67 7-16,-3 8-7 0,-1-75-1 0,0 0 1 0,4 46-1 16,-4-13 1-16,0-33-20 0,0 0 20 0,3 33-19 15,-3-3 19-15,0-30-9 0,0 0 9 0,0 28-8 16,0-8 8-16,0-20-5 0,0 0 5 0,-3 26-5 16,3 0 5-16,0-26-14 0,0 0 14 0,0 31-13 15,0 5 13-15,0-36-1 0,0 0 1 0,0 30 0 16,3-2 0-16,-3-28-3 0,0 0 3 0,0 32-3 0,4 3 3 15,-4-35-2-15,0 0 2 0,0 27-2 0,5 0 2 16,-5-27 0-16,0 0 0 0,4 28 0 0,-3-1 0 16,-1-27 0-16,0 0 0 0,4 24 0 0,-1-2 0 0,-3-22 1 15,0 0-1-15,0 26 1 0,2 2-1 16,-2-28 1-16,0 0-1 0,4 30 2 0,-4 1-2 0,0-31 0 16,0 0 0-16,0 36 0 0,0 0 0 0,0-36 3 15,0 0-3-15,3 38 4 0,2-2-4 0,-5-36 2 16,0 0-2-16,4 32 2 0,-1-1-2 0,-3-31 5 15,0 0-5-15,2 29 6 0,1 0-6 16,-3-29 7-16,0 0-7 0,0 26 8 0,4-4-8 0,-4-22 7 16,0 0-7-16,0 21 8 0,2-2-8 0,-2-19 23 15,0 0-23-15,3 15 24 0,-3-3-24 0,0-12 12 16,0 0-12-16,0 12 13 0,0-5-13 0,0-7 18 0,0 0-18 16,0 9 18-16,4-1-18 0,-4-8 24 0,0 0-24 0,0 5 25 15,0 2-25-15,0-7 7 0,0 0-7 0,0 7 7 16,1 2-7-1,-1-9 10-15,0 0-10 0,0 8 10 0,4-1-10 16,-4-7 15-16,0 0-15 0,0 7 16 0,0 1-16 0,0-8 1 0,0 0-1 0,0 4 1 16,3 1-1-16,-3-5-85 0,0 0 85 0,-7 0-85 15,2-3 85-15,5 3-115 0,0 0 115 0,-14-29-114 16,-7-21 114-16,-12-29-1166 0</inkml:trace>
  <inkml:trace contextRef="#ctx0" brushRef="#br0" timeOffset="44436.517">5319 8821 281 0,'0'0'0'15,"-9"0"0"-15,-8-4 0 0,13 3 38 0,1-1-38 0,3 2 39 16,0 0-39-16,0 0 34 0,7 2-34 0,-7-2 35 15,1 0-35-15,-1 0 36 0,0 0-36 0,0 0 36 16,-1 0-36-16,1 0 53 0,-4 0-53 0,4 0 53 16,-5-2-53-16,1 0 70 0,1 1-70 0,-1-1 70 15,-1 2-70-15,5 0 65 0,0 0-65 0,-9-4 65 16,1 4-65-16,8 0 48 0,0 0-48 0,-12-3 49 16,-2 3-49-16,14 0 44 0,0 0-44 0,-16 0 45 15,2-2-45-15,14 2 28 0,0 0-28 0,-12 0 28 16,-6 0-28-16,18 0 25 0,0 0-25 0,-15 2 26 15,1 1-26-15,-2-3 23 16,-1 4-23-16,8-2 24 0,9-2-24 0,-5 0 15 0,5 0-15 0,-7 5 16 0,-2 2-16 16,-5-1 28-16,-2 3-28 0,8-2 28 0,2-2-28 15,0 0 19-15,0 0-19 0,3-1 20 16,3-1-20-16,-5 6 17 0,1-1-17 0,1 8 17 0,1 3-17 0,2-19 18 16,0 0-18-16,0 29 18 0,5 8-18 15,-5-37 3-15,0 0-3 0,5 36 4 0,6 4-4 0,-6-8 3 16,4-1-3-16,-1-9 3 0,-4-4-3 15,-4-18 0-15,0 0 0 0,12 12 0 0,2-4 0 0,-14-8-1 16,0 0 1-16,17 2 0 0,8-9 0 16,-25 7 0-16,0 0 0 0,22-19 0 0,3-10 0 0,-8 0 1 15,-1-4-1-15,-2 2 1 0,-5 4-1 16,-2 1 15-16,-2 1-15 0,-2 8 16 0,3 5-16 0,-6-2 34 0,-6 0-34 16,3-1 34-16,-1 3-34 0,4 12 18 0,0 0-18 15,-5-16 19-15,-4-3-19 0,9 19 36 0,0 0-36 0,-8-18 37 16,-1-5-37-16,9 23 12 15,0 0-12-15,-12-18 13 0,3 2-13 0,9 16 20 16,0 0-20-16,-7-22 20 0,2 1-20 0,5 21 3 0,0 0-3 0,-5-24 4 16,-2-5-4-16,7 29 7 0,0 0-7 0,-2-26 8 15,-2-1-8-15,4 27-35 0,0 0 35 0,-3-21-34 16,3 1 34-16,0 20-37 0,0 0 37 0,-4-15-37 16,3 3 37-16,1 12-26 0,0 0 26 0,-4-7-26 15,1 0 26-15,3 7-29 0,0 0 29 0,-2-4-29 16,-1 3 29-16,3 1-21 0,0 0 21 0,0 0-21 15,-6-5 21-15,6 5-5 0,0 0 5 0,0 0-5 16,0 0 5-16,0 0-4 0,0 0 4 0,0 0-3 0,0 0 3 16,0 0-2-16,0 0 2 0,0 0-2 0,0 0 2 15,0 0-10-15,0 0 10 0,0 0-10 0,0 0 10 16,0 0-8-16,0 0 8 0,0 0-8 0,0 0 8 16,0 0-15-16,0 0 15 0,0 0-15 0,0 0 15 15,0 0-15-15,0 0 15 0,0 0-15 0,0 0 15 16,0 0-26-16,0 0 26 0,2 10-25 0,2 5 25 15,-4-15-13-15,0 0 13 0,8 31-12 0,1 12 12 0,-9-43-11 16,0 0 11-16,7 51-10 0,3 6 10 0,3-2-5 16,-1 3 5-16,-4-8-4 0,1-1 4 0,-9-49-7 15,0 0 7-15,9 53-7 0,-2 4 7 16,-2-11-7-16,0-6 7 0,2-11-7 0,-5-10 7 0,2-1-23 16,-1-9 23-16,-3-1-22 0,2-1 22 0,1-3-155 0,-3-1 155 15,4-3-155-15,-1-3 155 0,-3 3-174 0,0 0 174 16,9-23-174-16,0-7 174 15,5-22-251-15</inkml:trace>
  <inkml:trace contextRef="#ctx0" brushRef="#br0" timeOffset="44853.376">5366 8877 830 0,'0'0'0'0,"-4"7"0"0,-1 0 0 16,5-7 74-16,-3-2-74 0,3 1 75 0,3-3-75 15,0-1 47-15,-3 2-47 0,0-1 47 0,0-1-47 16,0 5 29-16,2-3-29 0,-2 3 29 16,0 0-29-16,0 0 10 0,0 0-10 0,0 0 10 15,0 0-10-15,0 0 62 0,0 0-62 0,0 0 63 0,0 0-63 0,0 0 58 16,0 0-58-16,0 0 59 0,0 0-59 0,0 0 46 15,0 0-46-15,0 0 46 0,0 0-46 0,0 0 49 16,0 0-49-16,0 0 50 0,0 0-50 0,0 0 12 16,0 0-12-16,0 0 13 0,0 0-13 0,0 0 22 15,0 0-22-15,4 3 23 0,-1 2-23 0,2 0 7 16,4 6-7-16,3 1 8 0,2 7-8 0,2 1 9 16,1 1-9-16,-1 1 9 0,1-2-9 0,-17-20 8 15,0 0-8-15,21 28 8 0,0 3-8 0,-21-31 3 0,0 0-3 16,18 27 4-16,3-1-4 0,-21-26 0 15,0 0 0-15,17 22 1 0,-3-6-1 0,-14-16-38 16,0 0 38-16,12 15-37 0,-3-6 37 0,-9-9-71 0,0 0 71 16,9-4-71-16,-1-4 71 0,11-4-1043 0</inkml:trace>
  <inkml:trace contextRef="#ctx0" brushRef="#br0" timeOffset="45200.449">5608 8963 1132 0,'0'0'0'0,"-9"-20"0"16,-3-20 0-16,12 40-95 0,0 0 95 0,-9-26-94 16,4 4 94-16,5 22-6 0,0 0 6 0,-7-15-5 0,5 3 5 15,2 12-8-15,0 0 8 0,-3-7-7 16,-2 2 7-16,5 5 37 0,0 0-37 0,-4-4 37 0,4 3-37 15,0 1 77-15,0 0-77 0,-5-2 78 0,5 2-78 0,0 0 79 16,0 0-79-16,-4 0 80 0,1 2-80 0,-2-1 77 16,5 1-77-16,-4 1 77 0,-1 1-77 0,-4 3 74 15,-1 1-74-15,-1 8 74 0,-1 4-74 0,12-20 44 16,0 0-44-16,-17 36 44 0,-1 14-44 0,18-50 44 16,0 0-44-16,-15 51 44 0,-3 6-44 15,6-9-1-15,3-4 1 0,1-11 0 0,4-13 0 16,2-1-147-16,2-3 147 0,2-9-147 0,7-2 147 0,-9-5-110 0,0 0 110 15,12-24-110-15,4-22 110 0,13-23-864 0</inkml:trace>
  <inkml:trace contextRef="#ctx0" brushRef="#br0" timeOffset="47664.279">4873 4668 225 0,'0'0'0'0,"-4"-3"0"15,-1 3 0-15,5 0 83 0,0 0-83 0,-4-4 83 16,4 4-83-16,0 0 80 0,0 0-80 0,0 0 81 15,0 0-81-15,0 0 71 0,0 0-71 0,0 0 72 16,0 0-72-16,0 0 67 0,0 0-67 0,0 0 68 16,-3-5-68-16,3 5 48 0,0 0-48 0,-2-3 48 15,2-1-48-15,0 4 43 0,0 0-43 0,-3-3 44 16,-1 0-44-16,4 3 18 0,0 0-18 0,-3-2 19 16,1-2-19-16,2 4 20 0,0 0-20 0,-7 0 20 15,2-3-20-15,5 3 15 0,0 0-15 0,-5 0 16 0,1 0-16 16,4 0 26-16,0 0-26 0,-5 0 26 0,-2 3-26 0,7-3 12 15,0 0-12-15,-5 0 13 0,1 0-13 16,4 0 18-16,0 0-18 0,-3 0 19 0,1 0-19 0,2 0 8 16,0 0-8-16,-3 0 9 0,-1 0-9 0,4 0 16 15,0 0-16-15,0 0 17 0,-2 0-17 0,2 0 8 16,0 0-8-16,0 0 8 16,-3 6-8-16,3-6 9 0,0 0-9 0,-4 3 9 0,-1 4-9 0,5-7 8 15,0 0-8-15,-7 3 8 0,2 2-8 0,5-5 3 16,0 0-3-16,-5 7 4 0,-2 2-4 15,7-9 6-15,0 0-6 0,-5 12 6 0,1 0-6 0,4-12 7 0,0 0-7 16,0 15 7-16,4 4-7 0,1-2 7 16,2 2-7-16,-2-7 8 0,4-5-8 0,3 1 23 0,-3-2-23 15,3 0 24-15,0-6-24 0,-2 4 2 0,3-4-2 16,-5-4 2-16,4 4-2 0,-3-3 7 0,0 0-7 0,-2 1 7 16,-2-2-7-16,0-2 14 0,2 0-14 0,-1 3 15 15,-3 0-15-15,-3 3 14 0,0 0-14 0,3-6 15 16,3-6-15-16,-6 12 39 0,0 0-39 0,3-15 40 15,-1-9-40-15,-2 24 6 0,0 0-6 0,3-27 6 16,1-13-6-16,-4 9 19 0,0-3-19 0,0 7 20 16,0 6-20-16,-4-3 23 0,4 2-23 0,-3 5 24 15,1 5-24-15,-5 0 13 0,2 2-13 0,2 1 14 16,3 4-14-16,-4-2 35 0,2-2-35 0,2 6 36 0,2-4-36 16,-2 5 18-16,0-1-18 0,0 3 19 15,0-3-19-15,0 3 11 0,-2-7-11 0,2 7 11 16,-3-5-11-16,3 5-13 0,0-4 13 0,0 4-12 15,-4-3 12-15,4 3-47 0,0 0 47 0,0 0-46 16,-1-2 46-16,1-1-34 0,0-1 34 0,0-1-34 0,0 5 34 16,0 0-26-16,0-3 26 0,0 3-26 15,0 0 26-15,0 0-26 0,0 0 26 0,0 0-26 0,0 0 26 16,0 0-8-16,0 0 8 0,0 0-8 0,0 0 8 0,0 0-27 16,0 0 27-16,0 0-27 0,-4-4 27 0,4 4-2 15,0 0 2-15,0 0-2 0,0 0 2 0,0 0-13 16,0 0 13-16,0 0-12 0,0 0 12 0,0 0-4 15,0 0 4-15,0 0-4 0,0 0 4 0,0 0 0 0,0 0 0 16,0 0 0-16,0 0 0 0,0 0 3 0,0 0-3 16,0 0 3-16,0 0-3 0,0 0 0 0,0 0 0 15,0 0 1-15,0 0-1 0,0 0-5 0,0 0 5 16,0 0-5-16,0 0 5 0,0 4-35 0,0 1 35 16,0 5-34-16,0-1 34 0,0-9-11 0,0 0 11 15,5 32-11-15,4 14 11 0,-9-46-21 0,0 0 21 0,10 55-21 16,-1 3 21-1,-4-1-4-15,4-7 4 0,-5-13-3 0,1-9 3 0,-2-3 0 16,1-1 0-16,1-8 0 0,0-2 0 0,2-1 2 0,-2-1-2 0,-1-7 3 16,1 2-3-16,2-3 13 0,-2 1-13 0,1-2 13 15,-3-3-13-15,1 0 1 0,-3 0-1 0,-1 0 1 16,4 4-1-16,-4-4-51 0,0 0 51 0,0 0-50 16,0-4 50-16,0 4-141 0,0 0 141 0,3-8-140 15,-3-3 140-15,4-6-619 0</inkml:trace>
  <inkml:trace contextRef="#ctx0" brushRef="#br0" timeOffset="48376.142">5256 4476 247 0,'0'0'0'0,"-2"4"0"15,-5-1 0-15,2-3 119 0,5 0-119 0,0 0 119 16,0 0-119-16,0 0 101 0,0 0-101 16,0 0 101-16,0 0-101 0,0 0 85 0,0 0-85 0,0 0 85 15,-3-3-85-15,3 3 61 0,0 0-61 0,0 0 61 16,-6-4-61-16,6 4 42 0,0 0-42 0,-3 0 42 16,-2-3-42-16,5 3 18 0,0 0-18 0,-4 0 18 15,-1 0-18-15,5 0 20 0,0 0-20 0,-7 3 20 16,-2-3-20-16,9 0 8 0,0 0-8 0,-9 7 9 0,-3-2-9 15,12-5 16-15,0 0-16 0,-14 11 17 0,-7 6-17 16,21-17 3-16,0 0-3 0,-17 15 4 0,1 4-4 16,16-19 2-16,0 0-2 0,-14 17 3 15,2-1-3-15,12-16-1 16,0 0 1-16,-8 15 0 0,1-3 0 0,7-12-4 0,0 0 4 0,-2 12-4 0,4 0 4 0,-2-12 0 16,0 0 0-16,10 10 0 0,4-1 0 0,-14-9 10 15,0 0-10-15,21 3 11 0,0-3-11 16,-21 0 35-16,0 0-35 0,22 0 35 0,3 0-35 0,-25 0 19 15,0 0-19-15,17 0 20 0,4-3-20 0,-21 3 11 0,0 0-11 16,12 0 11-16,2 3-11 16,-14-3 28-16,0 0-28 0,7 0 28 0,-2 0-28 15,-5 0 1-15,0 0-1 0,4 2 2 0,1 1-2 0,-5-3 6 0,0 0-6 0,0 0 7 16,4 0-7-16,-4 0 8 0,0 0-8 0,0 0 8 16,0 0-8-16,0 0 3 0,0 0-3 0,0 0 3 15,0 4-3-15,0-4 0 0,0 0 0 0,0 5 1 16,-4 2-1-16,4 1 1 0,0 4-1 0,-3-5 2 15,3-2-2-15,-2 2 4 0,-2-3-4 16,-1 4 4-16,2-1-4 0,3-7 0 0,0 0 0 0,-9 12 1 16,0 0-1-16,9-12-29 0,0 0 29 0,-12 9-29 15,-9 3 29-15,21-12-116 0,0 0 116 0,-26-6-115 16,-4-9 115-16,-29-4-783 0</inkml:trace>
  <inkml:trace contextRef="#ctx0" brushRef="#br0" timeOffset="49933.002">4603 5107 371 0,'0'0'0'0,"3"-2"0"15,2 2 0-15,-5 0 104 0,0 0-104 0,4-3 104 16,-1 3-104-16,-3 0 86 0,0 0-86 0,0 0 87 16,0 0-87-16,0 0 65 0,0 0-65 0,0 0 66 15,0 0-66-15,0 0 29 0,0 0-29 0,0 0 29 16,0 0-29-16,0 0 17 0,0 0-17 0,0 0 17 15,0 0-17-15,0 0 35 0,0 0-35 0,0 0 36 16,0 0-36-16,0 0 35 0,0 0-35 0,0 0 35 0,-3-4-35 16,3 4 22-16,0 0-22 0,0 0 23 0,-5-5-23 15,5 5 5-15,0 0-5 0,0 0 6 0,-4-3-6 16,4 3 10-16,0 0-10 0,0 0 10 16,0-4-10-16,0 4 0 0,0 0 0 0,0 0 0 0,0 0 0 15,0 0-6-15,0 0 6 0,0 0-5 0,0 0 5 0,0 0-4 16,0 0 4-16,0 0-4 0,0 0 4 0,0 0-3 15,0 0 3-15,0 0-3 0,0 0 3 0,0 0-2 16,0 0 2-16,0 0-1 0,0 0 1 0,0 0 0 16,0 0 0-16,0 0 0 0,0 0 0 0,0 0-1 15,0 0 1-15,0 0-1 0,0 0 1 0,0 0-3 0,0 0 3 16,0 0-3-16,0 0 3 0,0 0-2 0,0 0 2 16,0 0-2-16,0 0 2 0,0 0-6 0,0 0 6 0,0 0-5 15,0 0 5-15,0 0-7 0,0 0 7 0,0 0-7 16,0 0 7-16,0 0-8 0,0 0 8 0,0 0-7 15,0 0 7-15,0 0-8 0,0 0 8 0,0 0-8 16,0 0 8-16,0 0-15 0,0 0 15 0,0 0-15 16,0 0 15-16,0 0-15 0,0 0 15 0,0 0-14 15,0 0 14-15,0 0-9 0,0 0 9 0,0 0-9 16,4 0 9-16,-4 0-10 0,0 0 10 0,1-3-9 16,3-1 9-16,-4 4-50 0,0 0 50 0,3-1-50 15,1-3 50-15,-4 4-99 0,0 0 99 0,5-3-99 16,0-6 99-16,7-6-442 0</inkml:trace>
  <inkml:trace contextRef="#ctx0" brushRef="#br0" timeOffset="50296.425">5608 4949 684 0,'0'0'0'0,"-4"-5"0"0,3-7 0 0,1 12-87 0,0 0 87 0,0-3-86 16,0-1 86-16,0 4-124 0,0 0 124 0,0-8-178 15,0 16 178-15</inkml:trace>
  <inkml:trace contextRef="#ctx0" brushRef="#br0" timeOffset="56311.262">5230 6722 113 0,'0'0'0'0,"9"5"0"0,3-1 0 16,-7-2 21-16,-5-1-21 0,0-1 21 0,0 0-21 16,-2-3 57-16,-1-1-57 0,3 4 57 0,-4-5-57 15,4 5 70-15,0 0-70 0,0 0 70 0,0 0-70 0,0 0 87 16,-3 2-87-16,3-2 87 0,0 0-87 0,0 0 82 15,-2-2-82-15,2 2 82 0,-3-3-82 0,3 3 59 16,0 0-59-16,0 0 59 0,0 0-59 16,0 0 37-16,-4 0-37 0,4 0 37 0,0 0-37 0,0 0 10 15,-2 2-10-15,2-2 10 0,0 0-10 0,0 0 2 16,0 0-2-16,0 0 2 0,0 0-2 0,0 0-8 0,0 0 8 16,0 0-7-16,0 0 7 0,0 0-97 15,0 0 97-15,0 0-97 0,-3 6 97 0,3-6-89 16,0 0 89-16,0 4-89 0,-4-2 89 0,3 4-350 0</inkml:trace>
  <inkml:trace contextRef="#ctx0" brushRef="#br0" timeOffset="56996.022">5183 5150 102 0,'0'0'0'0,"0"0"0"15,0 0 0-15,0 0 47 0,0 0-47 0,0 0 47 16,-4 0-47-16,4 0 56 0,0 0-56 0,-5 0 56 15,2 0-56-15,3 0 61 0,0 0-61 0,-9 0 62 16,-3 3-62-16,-1-3 81 0,0 4-81 0,0-3 81 16,5 1-81-16,-5 0 56 0,5 1-56 0,-1 1 57 15,-3 1-57-15,-2 2 36 0,-2-4-36 0,6-1 36 0,3 1-36 16,-7 0 35-16,2 1-35 0,3-1 35 0,2-1-35 16,-3 1 13-16,1 1-13 0,-3-1 14 0,3 2-14 15,-7-1 2-15,2 1-2 0,2-2 2 0,3 1-2 16,9-4-2-16,0 0 2 0,-24 7-2 0,-6 5 2 0,30-12-44 15,0 0 44-15,-22 8-43 0,1 1 43 16,21-9-44-16,0 0 44 0,-18 7-43 0,6 1 43 16,12-8-97-16,0 0 97 0,-12 4-97 0,7-4 97 0,-11 5-296 15</inkml:trace>
  <inkml:trace contextRef="#ctx0" brushRef="#br0" timeOffset="59428.668">5132 6256 135 0,'0'0'0'0,"12"7"0"0,2 5 0 0,-14-12 62 0,0 0-62 15,0 0 62-15,-8-8-62 0,8 8 72 0,0 0-72 0,-6-4 72 16,-2-3-72-16,8 7 56 0,0 0-56 0,-4-5 56 16,-1 2-56-16,5 3 52 15,0 0-52-15,-3-4 53 0,-1 3-53 0,4 1 38 0,0 0-38 0,0 0 39 16,0 0-39-16,0 0 34 0,0 0-34 0,0 0 35 15,0 0-35-15,0 0 14 0,0 0-14 0,0 0 15 16,0 0-15-16,0 0 12 0,0 0-12 0,0 0 13 16,0 0-13-16,0 0 1 0,0 0-1 15,0 0 1-15,0 0-1 0,0 0 0 0,0 0 0 0,0 0 0 16,0 0 0-16,0 0 0 0,0 0 0 0,0 0 0 16,4 5 0-16,-4-5-1 0,0 0 1 0,3 7 0 15,6-4 0-15,-9-3 0 0,0 0 0 0,8 9 1 16,1-1-1-16,3 2 2 0,-3 1-2 0,3-1 3 0,-3 2-3 15,-9-12 6-15,0 0-6 0,17 12 6 0,4 7-6 16,-21-19 3-16,0 0-3 0,21 20 4 16,2 1-4-16,-23-21 2 0,0 0-2 0,24 22 2 0,6 2-2 15,-30-24 10-15,0 0-10 0,29 21 10 0,6 3-10 16,-35-24 8-16,0 0-8 0,39 25 8 0,6-4-8 0,-45-21 3 16,0 0-3-16,49 27 4 0,8-3-4 0,-10 2 6 15,0-2-6-15,-5-3 7 0,-7-2-7 0,3-2 7 16,-5 1-7-16,2-2 7 0,4 1-7 0,-39-17 3 15,0 0-3-15,50 24 3 0,13 3-3 0,-63-27 12 16,0 0-12-16,76 42 12 0,15 11-12 0,-91-53 14 16,0 0-14-16,96 49 15 0,7 4-15 0,-18-11 8 15,-1-6-8-15,-16-9 9 0,-13-7-9 0,1 3 34 16,-5-3-34-16,8-4 34 0,5-1-34 0,-64-15 26 0,0 0-26 0,84 24 26 16,13 0-26-16,-97-24 24 15,0 0-24-15,115 31 25 0,13 2-25 0,-128-33 45 16,0 0-45-16,128 34 46 0,7 2-46 0,-17-9 24 0,-6-3-24 0,-20-2 25 15,-15-1-25-15,-77-21 11 0,0 0-11 0,99 24 11 16,14 7-11-16,-15-7 29 0,-9 0-29 0,-8-5 29 16,-6 1-29-16,-75-20 0 0,0 0 0 0,103 22 0 15,16 8 0-15,-119-30 2 0,0 0-2 0,123 27 3 16,8 6-3-16,-131-33 0 0,0 0 0 0,127 30 0 16,0 5 0-16,-127-35-1 0,0 0 1 0,133 30 0 15,6 3 0-15,-27-6 1 0,-18-3-1 0,-11-1 1 16,-11-3-1-16,-72-20 1 0,0 0-1 0,97 24 1 0,11 4-1 15,-19-1 0-15,-9 0 0 0,-7 1 0 0,-5-8 0 16,-68-20-1-16,0 0 1 0,91 33-1 0,15 5 1 16,-106-38-4-16,0 0 4 0,106 36-4 0,9 0 4 15,-21-6 0-15,-5-2 0 0,-15-9 0 16,-12-6 0-16,-3 3 2 0,-5-1-2 0,-1-3 2 16,-6-2-2-16,-47-10 2 0,0 0-2 0,68 12 2 0,15 2-2 0,-18-2 5 15,-9-2-5-15,-11-1 6 0,-14-2-6 0,-31-7 7 16,0 0-7-16,49 12 7 0,7-4-7 0,-6 3 3 15,3-1-3-15,-12 0 3 0,-1 2-3 0,-3-5 12 0,-7 2-12 16,-4-1 12-16,-5-1-12 0,0 2 3 16,-4-4-3-16,-3 2 4 0,-5-4-4 0,-9-3 12 15,0 0-12-15,10 4 12 0,0 1-12 0,-10-5-4 16,0 0 4-16,9 6-4 0,-2-2 4 0,-7-4-67 0,0 0 67 0,5 5-66 16,-1-5 66-16,-4 0-144 0,0 0 144 0,-9 0-143 15,-8-5 143-15,17 5-110 0,0 0 110 0,-30-7-110 16,-12-5 110-16,-31-10-535 0</inkml:trace>
  <inkml:trace contextRef="#ctx0" brushRef="#br0" timeOffset="59756.792">11667 8281 1043 0,'0'0'0'0,"10"0"0"16,10 0 0-16,-20 0 142 0,0 0-142 0,5 0 142 15,-2 0-142-15,-3 0 77 0,0 0-77 0,0 0 78 0,-3-7-78 16,3 7 34-16,0 0-34 0,0 0 35 0,0-3-35 0,0 3-3 16,3 7 3-16,2 0-3 0,4 1 3 0,3 4-3 15,4 4 3-15,1-4-3 0,1 0 3 0,-18-12-1 16,0 0 1-16,23 17 0 0,4 5 0 0,-27-22-20 16,0 0 20-16,30 17-19 0,0 5 19 0,-30-22-31 15,0 0 31-15,26 19-31 16,0 5 31-16,-5-8-20 0,-5-1 20 15,-3-1-19-15,-4-4 19 0,-9-10-12 0,0 0 12 0,9 16-12 0,-2 4 12 0,-7-20-5 16,0 0 5-16,2 21-5 0,-2 6 5 0,0-27-55 16,0 0 55-16,-11 34-54 0,-5 6 54 0,16-40-122 15,0 0 122-15,-24 41-122 0,-7 5 122 0,31-46-143 0,0 0 143 16,-28 43-142-16,-2-4 142 0,-27 45-449 0</inkml:trace>
  <inkml:trace contextRef="#ctx0" brushRef="#br0" timeOffset="63541.188">13771 8033 113 0,'0'0'0'15,"-1"5"0"-15,-1-2 0 0,2-3 31 0,0 0-31 0,0 0 31 16,0 0-31-16,0 0 48 0,0 0-48 0,0 0 48 16,0 0-48-16,0 0 53 0,0 0-53 0,0 0 53 15,0 0-53-15,0 0 61 0,0 0-61 0,0 0 61 16,0 0-61-16,0 0 68 0,0 0-68 0,0 0 68 16,0 0-68-16,0 0 70 0,0 0-70 0,0 0 71 15,0 0-71-15,0 0 55 0,0 0-55 0,0 0 55 16,0 0-55-16,0 0 40 0,0 0-40 0,0 0 41 15,0 0-41-15,0 0 18 0,0 0-18 0,0 0 18 16,0 0-18-16,0 0 12 0,0 0-12 0,0 0 13 16,0 0-13-16,0 0 9 0,0 0-9 0,0 0 10 15,0 0-10-15,0 0 3 0,0 0-3 0,0 0 4 0,0 0-4 16,0 0 2-16,0 0-2 0,0 0 2 0,0 0-2 16,0 0-1-16,0 0 1 0,0 2 0 0,0 5 0 0,0-7 0 15,0 0 0-15,2 21 0 0,1 13 0 0,-3-34 0 16,0 0 0-16,4 43 1 0,1 10-1 0,-5-53 8 15,0 0-8-15,7 58 9 0,-4 5-9 0,3-6 34 16,-5-1-34-16,1-11 34 0,0-7-34 16,-2-38 40-16,0 0-40 0,3 48 40 0,-1 6-40 0,0-11 34 15,-1-7-34-15,3-8 34 0,-4-13-34 16,0 1 24-16,0-4-24 0,0 0 25 0,0-7-25 0,3 5 35 16,-3-5-35-16,2 2 35 0,-2-2-35 0,0 2 12 15,2-4-12-15,-2 2 13 0,2-1-13 0,-2 1 20 16,0 2-20-16,0-4 20 0,0-3-20 0,0 0 33 15,0 4-33-15,0-4 34 0,0 0-34 0,0 0 35 16,0 0-35-16,0 0 35 0,0 3-35 0,0-3 14 0,3 2-14 0,-3-2 15 16,0 0-15-16,0 0 31 0,0 0-31 0,0 0 31 15,0 0-31-15,0 0 2 0,0 3-2 16,0-3 2-16,0 0-2 0,0 0 6 0,0 0-6 16,0 0 7-16,0 0-7 0,0 0 3 0,0 0-3 0,0 0 4 15,0 0-4-15,0 0 0 0,0 0 0 0,0 0 0 16,0 0 0-16,0 0 1 0,0 0-1 0,0 0 2 15,0 0-2-15,0 0 1 0,0 0-1 0,0 0 1 16,0 0-1-16,0 0 1 0,0 0-1 0,0 0 1 16,0 0-1-16,0 0 3 0,0 0-3 0,0 0 4 0,0 0-4 15,0 0 2-15,0 0-2 0,0 0 2 0,0 0-2 16,0 0 1-16,0 0-1 0,0 0 2 16,0 0-2-16,0 0-1 0,0 0 1 0,0 0-1 0,0 0 1 0,0 0-2 15,0 0 2-15,0 0-1 0,0 0 1 16,0 0-10-16,0 0 10 0,0 0-10 0,4 0 10 15,1 0-9-15,-3 0 9 0,5 0-9 0,-4 2 9 0,6-2-1 16,-1 0 1-16,1 0-1 0,5 0 1 0,-3 0-8 16,-1 0 8-16,2 0-7 0,-3 2 7 0,3-2-3 15,0-2 3-15,-1 2-3 16,1 2 3-16,4-1-2 0,-2 1 2 0,3 0-2 16,4 1 2-16,-21-3-5 0,0 0 5 0,28 4-5 0,7-4 5 0,-35 0-3 0,0 0 3 15,41 0-2-15,3 0 2 0,-2 0-11 0,-4 0 11 16,0 0-10-16,-4 1 10 0,-3-2-1 15,-1-3 1-15,-1 1-1 16,4 3 1 0,-33 0-1-16,0 0 1 0,42-2 0 0,10 0 0 0,-1 1-1 0,-1-1 1 0,-3 0 0 0,-5 2 0 0,0-3-3 15,-2 3 3-15,-2-2-2 0,-1 0 2 0,-37 2 0 0,0 0 0 16,52-3 0-16,13-2 0 0,-8 0 3 0,2-2-3 0,-8 0 3 16,-7 2-3-16,-1-4 7 0,-1 6-7 15,1-1 7-15,3 1-7 0,-8 0 9 0,4-3-9 0,0 3 9 16,5 1-9-16,-4-1 15 0,-1 0-15 0,-4-1 15 15,-4 4-15-15,0-3 1 0,-4 3-1 0,5 0 1 16,3-2-1-16,-38 2 3 0,0 0-3 0,49 0 4 16,8-2-4-16,-6 1 18 0,-4-3-18 0,-2 4 19 15,-6-5-19-15,-6 3 3 0,-4 1-3 0,3-3 3 0,1 4-3 16,-33 0 3-16,0 0-3 0,40 0 3 0,9 0-3 16,-8-3 6-16,3 1-6 0,-2 0 6 15,-7 1-6-15,-35 1 2 0,0 0-2 0,41-4 3 16,-1 1-3-16,1-1 5 0,0 3-5 0,-4-1 5 0,-4 0-5 0,-33 2 3 15,0 0-3-15,47-3 3 0,9-1-3 0,-56 4 18 16,0 0-18-16,57-1 18 0,3-3-18 16,-60 4 22-16,0 0-22 0,59-2 23 0,0 1-23 15,-59 1 3-15,0 0-3 0,82 0 4 0,10 1-4 0,-92-1 23 16,0 0-23-16,87 0 24 0,0-1-24 0,-87 1 6 16,0 0-6-16,77 0 6 0,-9 0-6 0,-21 0 4 0,-12 0-4 15,3 1 5-15,-3-1-5 16,-35 0 7-16,0 0-7 0,49 2 7 0,1-2-7 0,-50 0 0 0,0 0 0 15,51 2 1-15,1-2-1 0,-5 2 2 0,-3-2-2 0,-2 1 2 16,-2-1-2-16,-40 0 1 0,0 0-1 16,52 4 2-16,4-4-2 0,-56 0 9 0,0 0-9 15,59 0 10-15,4 0-10 0,-15 3 8 16,-2-3-8-16,-5 2 9 0,-7 1-9 0,-34-3 3 0,0 0-3 0,45 4 4 16,4 1-4-16,-2-2 12 0,-4-1-12 0,-3 3 13 15,-3-5-13-15,-4 4 3 0,0-4-3 16,-5 1 4-16,0-1-4 0,-5 2 6 0,1 0-6 0,0 1 6 15,-1-3-6-15,-23 0 3 0,0 0-3 0,35 4 3 16,8-4-3-16,-3 0 2 0,2 0-2 0,-2 0 2 16,2-4-2-16,-7 4 4 0,-4 0-4 0,-1 0 5 15,-2 0-5-15,0 0 6 0,1-3-6 0,1 3 6 16,-1 0-6-16,-29 0 3 0,0 0-3 0,41 0 3 16,7 0-3-16,-1-2 12 15,0-1-12-15,-5-1 12 0,-2-1-12 0,-40 5 8 0,0 0-8 0,46-5 8 0,2 0-8 0,-48 5 3 16,0 0-3-16,58-7 4 0,3-3-4 0,-61 10 6 15,0 0-6-15,76-11 7 0,15-1-7 16,-91 12 7-16,0 0-7 0,65-12 7 0,-17 0-7 0,-48 12 3 16,0 0-3-16,70-12 3 0,7 0-3 15,-77 12 0-15,0 0 0 0,71-12 1 0,4 5-1 16,-75 7-8-16,0 0 8 0,57-5-7 0,-11 2 7 0,-46 3-5 16,0 0 5-16,45-7-4 0,0 2 4 0,-45 5-15 15,0 0 15-15,46-7-14 0,1 2 14 16,-47 5-4-16,0 0 4 0,50-4-3 0,2 1 3 0,-52 3-13 0,0 0 13 15,51-3-12-15,1 1 12 0,-52 2-15 0,0 0 15 16,47 0-15-16,-1 2 15 0,-46-2 0 0,0 0 0 16,40 3 0-16,1-3 0 0,-41 0-1 0,0 0 1 15,42 3-1-15,0-3 1 0,-42 0-1 0,0 0 1 0,45 0-1 16,2 0 1-16,-47 0-1 0,0 0 1 16,49-3 0-16,0 3 0 0,-49 0 1 0,0 0-1 0,44-3 2 15,-3 1-2-15,-41 2 2 0,0 0-2 0,39-2 2 16,-4 0-2-16,-4 2 11 0,-3-3-11 15,-6 0 11-15,-1-1-11 0,-21 4 4 0,0 0-4 0,26-2 4 16,4-1-4-16,-30 3 6 0,0 0-6 0,37-5 7 16,4 0-7-16,-6 0 7 0,-2 0-7 0,-1 1 8 15,-3 1-8-15,-3-2 7 0,-3-1-7 0,-2 5 8 16,-4-3-8-16,1 3 15 0,-1-3-15 0,1 2 15 0,1 1-15 16,0-3 3-16,2-3-3 0,0 6 4 0,0-3-4 15,-21 4 2-15,0 0-2 0,24-3 3 16,8 1-3-16,-32 2 1 0,0 0-1 0,31-2 2 0,0 2-2 15,-5 0 4-15,-3-1-4 0,-4 1 4 0,-1 0-4 0,-3 0 6 16,-1 1-6-16,-5 1 6 0,-6-2-6 0,1 0 3 16,-1 0-3-16,-3 0 3 0,4-3-3 0,-4 3-20 15,0 0 20-15,0 0-19 0,0 0 19 0,0 0-91 16,-2-4 91-16,-3 1-91 0,-2-4 91 0,7 7-128 16,0 0 128-16,-30-17-128 0,-17-7 128 0,47 24-132 15,0 0 132-15,-50-34-131 0,-13-8 131 16,-48-31-1007-16</inkml:trace>
  <inkml:trace contextRef="#ctx0" brushRef="#br0" timeOffset="66092.844">13780 7820 147 0,'0'0'0'0,"12"-1"0"0,11-1 0 0,-23 2 46 15,0 0-46-15,5 0 46 0,-5-3-46 0,0 3 52 16,0 0-52-16,0 0 53 0,-5 0-53 0,5 0 55 15,0 0-55-15,-5 0 56 0,1-4-56 0,4 4 45 0,0 0-45 16,-5 0 45-16,2 0-45 0,3 0 48 0,0 0-48 16,0 0 48-16,-4 0-48 0,4 0 53 15,0 0-53-15,4 0 53 0,4 0-53 0,-8 0 66 0,0 0-66 16,12 0 66-16,2-2-66 0,-14 2 58 0,0 0-58 0,21-1 58 16,5-1-58-16,-26 2 63 0,0 0-63 0,28 0 63 31,4-3-63-31,-32 3 35 0,0 0-35 0,38 0 36 0,7 0-36 15,-45 0 27-15,0 0-27 0,56-4 27 0,5-1-27 0,-61 5 40 0,0 0-40 0,66-7 40 16,2-1-40-16,-68 8 22 0,0 0-22 0,92-14 22 16,20 0-22-16,-112 14 35 0,0 0-35 0,110-10 36 15,1 0-36-15,-111 10 37 0,0 0-37 0,110-7 37 16,0 0-37-16,-110 7 23 0,0 0-23 0,111-3 24 16,6 1-24-16,-117 2 28 0,0 0-28 0,125 0 28 15,6-4-28-15,-131 4 7 0,0 0-7 0,129-6 8 16,2 0-8-16,-131 6 10 0,0 0-10 0,139-8 11 15,9 1-11-15,-36-2 15 0,-24-3-15 0,1 6 16 16,-9 2-16-16,-1 2 14 0,-1 2-14 0,-10-1 15 0,0-1-15 16,-68 2 9-16,0 0-9 0,98-3 9 0,17-3-9 0,-18 5 16 15,-8 1-16-15,-7 1 17 16,-5 1-17-16,6 2 14 0,6-1-14 0,-12 0 15 0,-4 3-15 0,-73-6 9 16,0 0-9-16,110 6 9 0,20 0-9 0,-130-6 16 15,0 0-16-15,136 6 17 0,5-2-17 16,-141-4-17-16,0 0 17 0,143 5-16 0,2-5 16 0,-145 0-17 15,0 0 17-15,148 0-16 0,2 3 16 16,-150-3-41-16,0 0 41 0,144 0-41 0,-3-3 41 0,-19-2-22 0,-12 1 22 16,-18 1-22-16,-13-2 22 0,-1-2-11 0,-5 0 11 15,-1 2-10-15,1-2 10 0,-2 2-12 0,1 2 12 16,-6-6-12-16,-2 2 12 0,-64 7-1 16,0 0 1-16,94-12-1 0,18-3 1 0,-21 6-1 0,-8-1 1 0,-6 1 0 15,-9 1 0-15,7-3-1 0,1 1 1 0,-9 3 0 16,-7-1 0-16,-2 1-2 15,-4 2 2-15,-5 1-2 0,-4 1 2 16,18-6-5-16,5 1 5 0,-14 1-5 0,-6 4 5 0,1-4-3 0,-3 2 3 0,1-1-3 16,1 5 3-16,6-1-6 0,4 2 6 0,-4 0-5 15,-4 0 5-15,-1 0-1 0,-4-3 1 0,-1 3 0 16,1 0 0-16,-45 0-2 0,0 0 2 0,54 0-2 16,13 0 2-16,2 3 0 0,6-3 0 0,-24 0 0 15,-13 2 0-15,-3-2 0 0,-6 0 0 0,5 0 0 16,0 1 0-16,-34-1-1 0,0 0 1 0,44 0-1 0,8 0 1 15,-7-1 0-15,-1-1 0 0,-6 2 0 0,-6 0 0 16,-3 0-4-16,-1-3 4 0,-5 3-3 0,-6 0 3 16,1-4-3-16,1 1 3 0,-7 1-3 0,2 0 3 0,0 2 0 15,0 0 0-15,-5 0 0 0,-4 2 0 16,2-2 0-16,-2 0 0 0,-2 0 1 0,3-2-1 16,-5 1 8-16,1 1-8 0,-2 0 9 0,5-4-9 0,-5 4 15 15,0 0-15-15,0 0 16 0,2 0-16 0,-2 0 9 16,5 0-9-16,-1 0 9 0,-1 0-9 15,1-3 4-15,-2 1-4 0,-2 2 4 0,5-3-4 0,-5 3 3 16,5-4-3-16,-5 4 3 0,5 0-3 0,-5 0 1 16,4-5-1-16,-4 5 2 0,3-3-2 0,-3 3 3 15,0 0-3-15,0 0 4 0,0 0-4 0,0 0 20 16,0 0-20-16,0 0 20 0,0 0-20 0,0 0 7 0,0 0-7 16,0 0 8-16,0 0-8 0,0 0 9 0,0 0-9 0,0 0 10 15,0 0-10-15,0 0 0 0,0 0 0 0,0 0 0 16,0 0 0-16,0 0 0 0,0 0 0 0,0 0 1 15,0 0-1-15,0 0-2 0,0 0 2 0,0 0-1 16,0 0 1-16,0 0-2 16,0 0 2-16,0 0-2 0,0 0 2 0,0 0-2 0,0 0 2 0,0 0-1 15,-2-4 1-15,2 4-5 0,0 0 5 0,-1-3-5 16,1-1 5-16,0 4-2 0,0 0 2 0,0-3-2 16,-4 1 2-16,4 2-5 0,0 0 5 0,0 0-5 15,-1-3 5-15,1 3-3 0,0 0 3 0,0 0-3 16,0 0 3-16,0 0 0 0,0 0 0 0,0 0 0 15,0 0 0-15,0 0-2 0,0 0 2 0,0 0-1 16,0 0 1-16,0 0 1 0,0 0-1 0,0 0 1 16,0 0-1-16,0 0 10 0,-4 0-10 0,4 0 10 0,0 0-10 15,0 0 4-15,0 0-4 0,0 0 4 0,0 0-4 0,0 0 13 16,0 3-13-16,0-3 14 0,0 4-14 0,0-4 3 16,0 3-3-16,0-3 4 0,0 5-4 0,0-1 2 15,-3-1-2-15,3 2 3 0,0-5-3 0,0 4 5 16,0-1-5-16,0 2 5 0,0-1-5 0,0-1 0 15,-2 2 0-15,2 2 1 0,0-5-1 0,0 5 2 16,0-4-2-16,0 2 2 0,0 2-2 0,0-2 1 16,-2 5-1-16,2-6 2 0,0 1-2 0,0 4 0 0,-2 1 0 15,1 2 0-15,-3 7 0 0,4-19 8 0,0 0-8 0,-3 29 9 16,-3 10-9-16,6-39 1 16,0 0-1-16,-3 43 1 0,1 2-1 0,0-4 3 0,2-2-3 0,0-12 4 15,0-6-4-15,0 0 30 0,0-3-30 16,2 10 30-16,2-1-30 0,-3 1 1 0,3-4-1 0,-2-6 1 15,-1-6-1-15,-1 4 6 0,0-2-6 16,0-4 6-16,0-2-6 0,0-8 33 0,0 0-33 0,2 21 34 16,0 10-34-16,-2-31 3 0,0 0-3 0,2 24 4 15,-1 3-4-15,-1-27 17 0,0 0-17 0,2 24 17 16,-2 0-17-16,0-2 4 0,2-4-4 0,-2-6 4 16,0-6-4-16,0 1 7 0,0-2-7 0,0-1 7 15,0-1-7-15,0 1 13 0,0 1-13 0,0-2 14 16,0-1-14-16,0 1 3 0,0 4-3 0,0-5 4 0,0 1-4 15,0 1 3-15,0 3-3 0,0-4 3 0,0 2-3 16,0-1 0-16,2 4 0 0,-2-4 0 0,3-3 0 16,-3 3 1-16,0-1-1 0,0 1 1 0,0 1-1 15,0 2 8-15,0-2-8 0,0 0 9 0,0 0-9 0,2 0 3 16,0-1-3-16,-1-1 4 0,-1 0-4 0,0-1 3 16,0 0-3-16,0-2 3 0,0 5-3 0,0-5 10 15,0 0-10-15,0 0 11 0,0 0-11 0,0 0 3 16,-1 3-3-16,1 1 4 0,0-2-4 0,0 1 6 15,0 0-6-15,0-3 6 0,-2 4-6 16,2-4 7-16,-2 0-7 0,2 0 8 0,0 0-8 0,0 0 3 16,-3 3-3-16,3-3 3 0,0 0-3 0,0 0 12 15,0 0-12-15,0 0 12 0,0 0-12 0,0 0 8 16,0 0-8-16,0 0 8 0,0 0-8 0,0 0 8 0,0 0-8 0,0 0 9 16,0 0-9-16,0 0 8 0,-4 2-8 15,4-2 8-15,0 0-8 0,0 0 1 16,0 0-1-16,0 0 1 0,-3 3-1 0,3-3 3 0,-4 0-3 0,4 0 3 15,0 0-3-15,0 0 5 0,0 0-5 0,0 0 5 16,-3 4-5-16,3-4 3 0,-6 0-3 0,6 0 3 16,-3 0-3-16,3 0 18 0,-4 0-18 0,4 0 19 15,0 0-19-15,0 0 22 0,-5 0-22 0,2 0 23 16,3 0-23-16,-7 0 1 0,-2 0-1 0,6 0 1 16,1 2-1-16,-2-1 4 0,-1-1-4 0,-4 2 5 15,-1 1-5-15,-7 1 6 0,-6 1-6 0,-2-2 7 16,-2 1-7-16,27-4-2 0,0 0 2 0,-51 0-1 15,-12 0 1-15,63 0-126 0,0 0 126 0,-111-31-125 16,-35-17 125-16,146 48-89 0,0 0 89 0,-257-77-1376 0,514 154 1376 16</inkml:trace>
  <inkml:trace contextRef="#ctx0" brushRef="#br0" timeOffset="68732.124">13742 7820 135 0,'0'0'0'0,"5"-1"0"16,-2-4 0-16,-3 5 51 0,0 0-51 0,6 0 51 16,-3-4-51-16,-3 4 47 0,0 0-47 0,0 0 47 15,0 0-47-15,0 0 66 0,0 0-66 0,0 0 66 16,0 0-66-16,0 0 58 0,0 0-58 0,0 0 58 0,0 0-58 16,0 0 52-16,0 0-52 0,0 0 52 15,0 0-52-15,0 0 50 0,0 0-50 0,0 0 50 0,0 0-50 0,0 0 42 16,0 0-42-16,0 0 43 0,0 0-43 0,0 0 35 15,0 0-35-15,0 0 36 0,0 0-36 0,0 0 34 16,0 0-34-16,0 0 34 0,0 0-34 0,0 0 22 16,0 0-22-16,0 0 22 0,-3 4-22 0,3-4 10 15,0 0-10-15,0 0 11 0,0 0-11 0,0 0 11 16,0 0-11-16,0 0 11 0,-4 3-11 0,4-3 15 0,0 0-15 16,-2 3 16-16,-1 6-16 0,3-9 14 0,0 0-14 15,-5 12 15-15,1 0-15 0,4-12 9 0,0 0-9 16,-7 17 9-16,6 2-9 0,1-19 9 0,0 0-9 15,-6 26 10-15,5 6-10 0,1-32 8 0,0 0-8 16,0 34 8-16,0 11-8 0,0-45 8 0,0 0-8 0,1 51 8 16,1 8-8-16,-2-59 8 0,0 0-8 15,4 60 8-15,-1 0-8 0,-3-60 23 16,0 0-23-16,5 61 24 0,-3 1-24 0,-2-62 6 0,0 0-6 0,4 74 7 16,-1 8-7-16,-3-82 16 0,0 0-16 0,3 58 17 15,3-19-17-15,-6-39 8 0,0 0-8 16,7 38 9-16,0-5-9 0,-7-33 1 0,0 0-1 0,10 27 1 15,-1-6-1-15,0-2 1 0,-1-6-1 0,-3-3 1 16,-1-4-1-16,-4-6-86 0,0 0 86 0,0 6-86 16,3 1 86-16,-3-7-149 0,0 0 149 0,-3 4-148 15,-4-3 148-15,-2 5-566 0</inkml:trace>
  <inkml:trace contextRef="#ctx0" brushRef="#br0" timeOffset="70733.217">23287 7656 169 0,'0'0'0'0,"-7"-3"0"15,-4-3 0-15,11 6 60 0,0 0-60 0,-5-1 60 16,3-1-60-16,2 2 56 0,0 0-56 0,0 0 57 16,0 0-57-16,0 0 52 0,0 0-52 0,0 0 53 15,4 2-53-15,-4-2 61 0,0 0-61 0,0 0 61 16,3 1-61-16,-3-1 62 0,0 0-62 0,0 0 62 16,0 0-62-16,0 0 69 0,0 0-69 0,0 0 69 15,0 0-69-15,0 0 54 0,0 0-54 0,-3 0 54 16,-1 2-54-16,4-2 56 0,0 0-56 0,-5 0 57 0,-2 0-57 15,7 0 39-15,0 0-39 0,-7 0 40 0,-1-2-40 0,-3 1 46 16,1-1-46-16,1 2 46 0,0 0-46 0,-1 0 11 16,-1 0-11-16,1 0 11 15,1 0-11-15,-1 2 32 0,-2-1-32 0,5 1 33 16,1-2-33-16,6 0 5 0,0 0-5 0,-17 4 5 0,-4 2-5 0,21-6 4 16,0 0-4-16,-21 6 4 0,4 0-4 0,17-6 13 15,0 0-13-15,-14 6 13 0,7-3-13 0,7-3 3 16,0 0-3-16,-9 3 4 0,4 1-4 0,5-4 2 15,0 0-2-15,-4 3 2 0,3-1-2 0,1-2-1 16,0 0 1-16,-4 7 0 0,1 1 0 0,3-8-9 16,0 0 9-16,-4 9-9 0,-1 3 9 0,5-12-2 0,0 0 2 15,-4 14-1-15,-3 3 1 0,0 2-10 0,-1 1 10 16,3-8-9-16,3-2 9 0,2 2-3 0,-4 0 3 0,3 0-3 16,-1 6 3-16,0 0-2 15,2 5 2-15,-3-10-2 0,3-6 2 0,0 5-2 0,3-3 2 0,-3-1-1 16,0-1 1-16,4-2-1 0,1 2 1 0,-3 0-1 15,3-4 1-15,2 3-23 0,0-1 23 0,-2-2-22 16,0-3 22-16,2-2-7 0,0-1 7 0,2-4-7 16,5-1 7-16,-4-4-17 0,4-4 17 0,0 1-17 15,0-6 17-15,-14 21-4 0,0 0 4 0,16-25-4 16,1-5 4-16,-17 30-3 0,0 0 3 0,16-37-3 16,1-3 3-16,-17 40-5 0,0 0 5 0,14-41-5 15,0-2 5-15,-14 43-3 0,0 0 3 0,12-39-2 0,-1 3 2 16,-11 36-2-16,0 0 2 0,7-34-1 0,-2 3 1 15,-5 31-10-15,0 0 10 0,5-24-9 16,-5 3 9-16,0 21-8 0,0 0 8 0,-3-22-8 0,-3 2 8 0,6 20-45 16,0 0 45-16,-1-24-44 0,2-9 44 15,-1 33-54-15,0 0 54 0,4-31-53 0,1-8 53 16,-5 39-49-16,0 0 49 0,9-31-48 0,3 0 48 0,-12 31-38 16,0 0 38-16,7-20-38 0,0-1 38 0,-7 21-18 15,0 0 18-15,3-14-18 0,1 6 18 0,-4 8-13 16,0 0 13-16,2-5-12 0,1 1 12 15,-3 4 0-15,0 0 0 0,0 0 0 0,0 0 0 0,0 0 15 16,0 0-15-16,-3 4 16 0,-1-1-16 0,4-3 52 0,0 0-52 16,-2 10 53-16,-4 2-53 0,6-12 57 0,0 0-57 15,-4 17 57-15,1 6-57 0,3-23 50 0,0 0-50 0,-4 18 51 16,2 1-51-16,2-19 50 0,0 0-50 0,-3 21 50 16,1 1-50-16,2-22 48 0,0 0-48 15,-2 21 49-15,1-1-49 0,1-20 37 0,0 0-37 0,-2 29 37 16,2 7-37-16,0-36 34 0,0 0-34 0,0 41 35 15,0 6-35-15,0-47 22 0,0 0-22 16,-5 46 23-16,1 7-23 0,4-53 28 0,0 0-28 16,0 50 28-16,0-2-28 0,0-48 32 0,0 0-32 0,0 43 32 15,0-11-32-15,0-32 19 0,0 0-19 0,0 31 20 16,2-7-20-16,-2-24 29 0,0 0-29 0,0 21 29 16,2-4-29-16,-2-17 20 0,0 0-20 0,0 13 20 15,0-2-20-15,0-11 10 0,0 0-10 0,0 8 11 0,0-3-11 16,0-5 10-16,0 0-10 0,1 7 11 0,3-3-11 15,-4-4-62-15,0 0 62 0,2 1-61 16,1 1 61-16,-3-2-149 16,0 0 149-16,0 0-149 0,0 0 149 0,0 0-196 0,0 0 196 0,0-7-195 0,0-5 195 0,0-10-643 15</inkml:trace>
  <inkml:trace contextRef="#ctx0" brushRef="#br0" timeOffset="71318.28">23567 7635 583 0,'0'0'0'0,"-5"6"0"16,-4 6 0-16,9-9 43 0,6-6-43 0,-6 3 43 15,5 0-43-15,-5 0 50 0,3-7-50 0,-3 7 51 16,2-2-51-16,-2 2 64 0,0 0-64 0,0 0 65 16,0 0-65-16,0 0 101 0,0 0-101 0,0 0 101 15,0 0-101-15,0 0 105 0,0 0-105 0,0 0 105 16,0 0-105-16,0 0 100 0,0 0-100 0,0 0 100 16,0 0-100-16,0 0 43 0,-5 0-43 0,5 0 44 15,-4 0-44-15,4 0 40 0,0 0-40 0,0 0 40 0,-3 2-40 16,3-2 1-16,0 0-1 0,-4 3 1 0,1 4-1 15,3-7-1-15,0 0 1 0,-12 15 0 0,-1 9 0 16,13-24-8-16,0 0 8 0,-10 24-8 0,0 4 8 16,3-6-10-16,3 0 10 0,1-8-10 15,-1-5 10-15,2-3-17 0,4 0 17 0,-2-1-16 16,0 0 16-16,0 0-4 0,0 2 4 0,0-2-3 0,0 0 3 0,0 2-13 16,2-2 13-16,-2-1-12 0,2-1 12 15,-1 0-9-15,3 1 9 0,-1-2-8 0,3 1 8 0,1 0-9 16,1 3 9-16,-4 0-8 0,1-2 8 15,2-1-4-15,0 1 4 0,0 1-3 0,0-2 3 0,2 2-6 16,4 2 6-16,-4 2-6 0,2-6 6 0,-11-3-7 0,0 0 7 16,12 9-7-16,2 1 7 0,-14-10 0 15,0 0 0-15,12 10 0 0,0 1 0 0,-12-11-1 0,0 0 1 16,9 12 0-16,0-4 0 0,-9-8-2 0,0 0 2 16,5 9-2-16,0 1 2 0,-5-5-47 0,-3 2 47 0,-3 0-47 15,-2 1 47-15,8-8-138 0,0 0 138 0,-25 12-138 16,-11 0 138-16,36-12-230 0,0 0 230 0,-37 4-230 15,-5-4 230-15,-34 5-390 0</inkml:trace>
  <inkml:trace contextRef="#ctx0" brushRef="#br0" timeOffset="87079.882">4597 5134 102 0,'0'0'0'0,"0"0"0"16,6-5 0-16,1-3-17 0</inkml:trace>
  <inkml:trace contextRef="#ctx0" brushRef="#br0" timeOffset="87514.72">4589 5134 135 0,'0'0'0'0,"0"0"0"15,3-1 0-15,-3 1 1 0,0 0-1 0,0 0 1 16,5-4-1-16,-5 4 48 0,0 0-48 0,0 0 49 16,0-3-49-16,0 3 55 0,0 0-55 0,0 0 55 0,-3-4-55 15,3 4 43-15,0 0-43 0,0 0 44 16,-2-1-44-16,2 1 32 0,0 0-32 0,0 0 32 0,-3-4-32 15,3 4 23-15,0 0-23 0,0 0 24 0,-6-3-24 16,6 3 40-16,0 0-40 0,-3 0 40 0,0 0-40 16,3 0 32-16,0 0-32 0,-6 0 32 0,3-4-32 15,3 4 7-15,0 0-7 0,-4 0 8 0,3-1-8 0,1 1 12 16,0 0-12-16,-4 0 13 0,-1 0-13 0,5 0 24 16,0 0-24-16,-4 0 25 0,1 1-25 0,3-1 6 15,0 0-6-15,-5 4 6 0,1-4-6 0,4 0 16 16,0 0-16-16,-5 0 17 0,1 3-17 0,4-3 1 0,0 0-1 15,-5 0 1-15,5 0-1 0,0 0 1 16,0 0-1-16,0 0 1 0,0 0-1 0,0 0 0 16,0 0 0-16,0 0 1 0,-3 5-1 0,3 2 2 15,0-2-2-15,0 2 3 0,0-3-3 0,3 1 10 0,-3 2-10 0,2-4 11 16,-2 2-11-16,3-1 34 0,1-1-34 0,-4-3 34 16,2 0-34-16,-2 0 46 0,0 0-46 15,0 0 46-15,0 0-46 0,0 0 51 0,0 0-51 16,0 0 52-16,0 0-52 0,0 0 66 0,0 0-66 0,0 0 66 15,0 0-66-15,0 0 64 0,0 0-64 0,0 0 64 16,-2-3-64-16,2 3 42 0,0 0-42 0,-4-4 42 16,1 1-42-16,3 3 13 0,0 0-13 0,-2-4 13 15,-1 3-13-15,3 1-18 0,0 0 18 0,-5 0-18 16,-2 1 18-16,-2 6-74 0,-5 2 74 0,7-2-74 16,-2-7 74-16,-5 6-897 0</inkml:trace>
  <inkml:trace contextRef="#ctx0" brushRef="#br0" timeOffset="87905.201">5547 4949 158 0,'0'0'0'0,"0"0"0"16,0-5 0-16,-4-3-59 0</inkml:trace>
  <inkml:trace contextRef="#ctx0" brushRef="#br0" timeOffset="88395.22">5599 4929 281 0,'0'0'0'0,"-5"0"0"0,-7 0 0 0,12 0 139 0,0 0-139 0,-7-4 139 0,5 1-139 0,2 3 101 16,0 0-101-16,-3-2 102 0,3-1-102 0,0 3 70 16,0 0-70-16,-4-4 71 0,4 1-71 0,0 3 41 15,0 0-41-15,0 0 42 0,0-4-42 0,0 4 5 16,0 0-5-16,0 0 5 0,0 0-5 0,0 0 27 15,0 0-27-15,0 0 27 0,-2 0-27 0,2 0 1 16,0 0-1-16,0 0 2 0,0 0-2 0,0 0 5 16,0 0-5-16,0 0 6 0,0 0-6 0,0 0 14 15,0 0-14-15,0 0 15 0,0 0-15 0,0 0 3 0,0 0-3 16,0 0 4-16,0 0-4 0,0 0 6 0,0 0-6 16,0 0 7-16,0 0-7 0,0 0 3 0,0 0-3 15,0 0 3-15,0 0-3 0,0 0-1 0,0 0 1 0,0 0 0 16,-3 0 0-16,3 0-4 0,0 0 4 0,0 0-3 15,-5 2 3-15,5-2-3 0,0 0 3 0,0 0-3 16,0 0 3-16,0 0 0 0,0 0 0 0,0 0 0 16,0 0 0-16,0 0 7 0,0 0-7 0,0 0 7 15,0 0-7-15,0 0 40 0,0 0-40 0,0 0 40 16,0 0-40-16,0 0 21 0,0 0-21 16,0 0 21-16,0 0-21 0,0 0 36 0,0 0-36 0,0 0 36 15,0 0-36-15,0 0 31 0,0 0-31 0,0 0 31 16,0 0-31-16,0 0 49 0,0 0-49 0,0 0 49 0,0 0-49 15,0 0 41-15,0 0-41 0,0 0 41 0,0 0-41 16,0 0 36-16,0 0-36 0,0 0 36 0,0 0-36 0,0 0-25 16,0 0 25-16,-4 0-24 15,1-2 24-15,3 2-208 0,0 0 208 0,-2-1-208 0,-5 1 208 16,7 0-171-16,0 0 171 0,-5 0-170 0,-4 0 170 16,-7 1-514-16</inkml:trace>
  <inkml:trace contextRef="#ctx0" brushRef="#br0" timeOffset="88916.831">4512 5038 348 0,'0'0'0'0,"5"0"0"0,7 0 0 0,-12 0-39 0,0 0 39 15,4 0-38-15,-2 0 38 0,5 0-134 0</inkml:trace>
  <inkml:trace contextRef="#ctx0" brushRef="#br0" timeOffset="89138.231">4533 5050 113 0,'0'0'0'0,"0"0"0"16,0-3 0-16,0 3 43 0,0 0-43 0,0 0 43 16,5 0-43-16,-5 0 33 0,0 0-33 0,0 0 33 15,0 0-33-15,0 0 9 0,0 0-9 0,0 0 9 16,0 0-9-16,0 0 7 0,0 0-7 0,0 0 8 15,0 0-8-15,0 0 3 0,0 0-3 0,0 0 4 0,0 0-4 16,0 0 10-16,0 0-10 0,0 0 11 0,0 0-11 16,0 0 32-16,0 0-32 0,0 0 33 15,0 0-33-15,0 0 4 0,0 0-4 0,0 0 5 0,0 0-5 16,0 0 18-16,0 0-18 0,0 0 18 0,0 0-18 0,0 0-272 16</inkml:trace>
  <inkml:trace contextRef="#ctx0" brushRef="#br0" timeOffset="89514.301">5540 4853 191 0,'0'0'0'0,"0"0"0"0,-5-7 0 16,1 2-84-16</inkml:trace>
  <inkml:trace contextRef="#ctx0" brushRef="#br0" timeOffset="92873.545">4538 5162 158 0,'0'0'0'0,"0"0"0"16,4 3 0-16,-4-3 47 0,0 0-47 0,0 0 48 16,5-5-48-16,-5 5 36 0,0 0-36 0,0 0 37 15,0-3-37-15,0 3 35 0,0 0-35 0,0 0 36 16,0 0-36-16,0 0 23 0,0 0-23 0,0 0 24 0,0 0-24 16,0 0 27-16,0 0-27 0,0 0 27 0,0 0-27 15,0 0 32-15,0 0-32 0,0 0 33 0,0 0-33 16,0 0 36-16,0 0-36 0,0 0 36 0,0 0-36 15,0 0 38-15,0 0-38 0,0 0 39 0,0 0-39 0,0 0 25 16,0 0-25-16,0 0 26 0,0 0-26 0,0 0 35 16,0 0-35-16,0 0 35 0,0 0-35 0,0 0 13 15,0 0-13-15,0 0 13 0,0 0-13 0,0 0 30 16,0 0-30-16,0 0 30 0,0 0-30 16,0 0 5-16,0 0-5 0,0 0 6 0,0 0-6 0,0 0 17 15,0 0-17-15,0 0 17 0,0 0-17 0,0 0 1 16,0 0-1-16,0 0 1 0,0 0-1 0,0 0 8 0,3 0-8 15,1 0 9-15,1 1-9 0,-1-1 8 0,-3 0-8 16,-1 0 8-16,4 0-8 0,-4 0 14 0,3 2-14 16,-3-2 15-16,6 0-15 0,-6 0 15 0,3 0-15 15,2 0 15-15,-1 0-15 0,-1 0 15 0,-1 2-15 0,1-2 16 16,1 0-16-16,-2 0 16 0,1 0-16 0,1 0 17 16,-3 0-17-16,-1 0 9 0,0 0-9 0,4 0 9 15,-1 3-9-15,-3-3 4 0,0 0-4 0,4 0 4 16,1 0-4-16,-5 0 13 0,0 0-13 0,5 4 13 15,2-4-13-15,-7 0 14 0,0 0-14 0,9 0 15 16,3 0-15-16,-12 0 24 0,0 0-24 0,9 3 25 16,1-3-25-16,-10 0 13 0,0 0-13 0,13 0 13 15,2 0-13-15,-3-3 28 0,-1 3-28 0,-2-4 28 16,1 4-28-16,-5 0 12 0,4 0-12 0,-4 0 12 16,2 4-12-16,-2-4 28 0,2 3-28 0,-1-3 28 15,-1 0-28-15,2 2 19 0,-2-2-19 0,-2 0 20 0,1 0-20 16,1 0 5-16,0 0-5 0,2 0 5 0,-5 3-5 0,5-3 24 15,-2 0-24-15,-1 0 25 0,-1 0-25 16,-3 0 2-16,0 0-2 0,9 0 2 0,-4 0-2 0,-5 0 20 16,0 0-20-16,9 0 20 0,3-3-20 0,-12 3 14 15,0 0-14-15,9 0 15 0,3 0-15 0,-3 0 9 16,3 3-9-16,-7-3 9 0,4 0-9 0,-6 0 26 16,3 0-26-16,-3 0 26 0,1 0-26 0,1 0 6 0,0 0-6 15,2 0 6-15,-2 0-6 0,2 0 16 16,2 0-16-16,-4 0 17 0,-1 0-17 0,1 0 15 15,2 0-15-15,-2 0 15 0,-2 0-15 0,-3 0 9 0,0 0-9 0,9 0 9 16,0 0-9-16,-9 0 25 0,0 0-25 16,9 0 26-16,-1 0-26 0,-8 0 2 15,0 0-2-15,16 0 2 0,-2 0-2 16,-14 0 6-16,0 0-6 0,14 4 7 0,2-4-7 0,-16 0 8 0,0 0-8 0,13 3 8 16,7-3-8-16,-20 0 7 0,0 0-7 0,17 0 8 15,0 0-8-15,-17 0 8 0,0 0-8 0,14 0 8 16,2 0-8-16,-4 0 8 0,-3 0-8 15,0 0 8-15,-4 0-8 0,2 0 23 0,2 0-23 0,-4 0 24 16,-2 0-24-16,1 0 12 0,1 0-12 0,-1 0 13 16,1-3-13-16,-2 3 10 0,2 0-10 0,2 0 10 15,-1-4-10-15,-3 4-38 0,2 0 38 0,-1 0-38 16,1-3 38-16,-5 3-31 0,0 0 31 0,4 0-31 16,4 0 31-16,-8 0-35 0,0 0 35 0,6 0-34 15,2 3 34-15,-8-3-10 0,0 0 10 0,7 0-9 16,2 0 9-16,0 0-20 0,-4-3 20 0,2 3-19 0,-5-2 19 0,1 2-4 15,2 0 4-15,-1 0-3 0,-1-3 3 16,-3 3-13-16,4 0 13 0,-4 0-12 0,1 0 12 0,-1 0-15 16,4 3 15-16,-4-3-15 0,0 0 15 15,0 0-1-15,0 0 1 0,0 0-1 0,0 0 1 0,0 0-1 16,3 0 1-16,-3 0-1 0,6 0 1 0,-3 0-1 16,2 0 1-16,-1 0 0 0,-1 0 0 0,3 0 0 15,-6 0 0-15,0 0 0 0,3 0 0 0,-3 0 0 16,5 0 0-16,-5 0 1 0,0 0-1 0,0 0 0 15,4 0 0-15,-4 0 1 0,1-3-1 0,-1 3 6 16,7-4-6-16,-7 4 7 0,4 0-7 0,1 0 3 0,-1-3-3 16,-3 3 4-16,3-2-4 0,-4 2 6 0,3-2-6 15,-3 2 6-15,0 0-6 0,0 0 3 0,0 0-3 0,0 0 3 16,0 0-3-16,0 0 0 0,0 0 0 0,0 0 0 16,0 0 0-16,0 0-1 0,0 0 1 0,0 0 0 15,0 0 0-15,0 0-16 0,0 0 16 0,0 0-15 16,0 0 15-16,0 0-17 0,0 0 17 0,0 0-16 15,0 0 16-15,0 0-17 0,0 0 17 0,0 0-16 16,0 4 16-16,0-4-16 0,6 3 16 0,-6-3-15 16,5 4 15-16,-5-4-68 0,0 0 68 0,0 0-68 15,0 0 68-15,0 0-143 0,0 0 143 0,0 0-143 16,3 3 143-16,-3-1-751 0</inkml:trace>
  <inkml:trace contextRef="#ctx0" brushRef="#br0" timeOffset="99891.282">13954 9143 180 0,'0'0'0'0,"0"0"0"16,6-7 0-16,-6 7-34 0,0 0 34 0,3-3-34 0,-3 1 34 0,4-1-16 16</inkml:trace>
  <inkml:trace contextRef="#ctx0" brushRef="#br0" timeOffset="101481.482">13946 9143 214 0,'0'0'0'0,"0"0"0"0,1-7 0 0,-1 7 92 16,0 0-92-16,4-3 93 0,-4 1-93 0,0 2 82 16,0 0-82-16,0 0 83 0,0-3-83 0,0 3 73 15,0 0-73-15,0 0 73 0,0 0-73 0,0 0 62 0,0 0-62 16,0 0 63-16,0 0-63 0,0 0 46 16,0 0-46-16,0 0 47 0,0 0-47 0,0 0 31 0,0 0-31 0,0 0 31 15,0 0-31-15,0 0 24 16,0 0-24-16,0 0 25 0,0 0-25 0,0 0 9 0,0 0-9 15,0 0 9-15,0 0-9 0,0 0 10 0,0 0-10 0,0 0 11 16,0 0-11-16,0 0 1 0,0 0-1 0,0 0 1 16,0 3-1-16,0-3 0 0,0 0 0 0,3 5 1 15,1 2-1-15,1 2 0 0,0 3 0 0,0 0 1 16,-1-6-1-16,-1 3 0 0,1-2 0 0,-1 1 1 16,-1-4-1-16,2 4 2 0,-1-4-2 0,2 1 2 15,-1 2-2-15,1-6 0 0,-1 1 0 0,1 3 0 0,2-5 0 16,-2 4 0-16,4-3 0 0,-4 3 0 15,4-1 0-15,-1 1 1 0,1-3-1 0,1 1 2 0,3 0-2 16,-13-2 1-16,0 0-1 0,17 2 1 0,1-2-1 16,-18 0 3-16,0 0-3 0,24 1 4 0,7-1-4 15,-5 0 12-15,1 0-12 0,-5 0 13 0,-3-1-13 16,1-1 8-16,-3-2-8 0,2 3 9 16,0-6-9-16,0 3 15 0,1-1-15 0,-3 2 16 0,-3-2-16 15,3 1 8-15,4-4-8 0,0 4 9 0,4-3-9 0,-25 7 3 16,0 0-3-16,29-5 4 0,10-3-4 0,-39 8 3 15,0 0-3-15,41-7 3 0,8-5-3 0,-49 12 10 16,0 0-10-16,49-12 10 0,0 0-10 0,-49 12 14 16,0 0-14-16,50-14 15 0,1-3-15 0,-51 17 3 15,0 0-3-15,55-17 4 0,5-2-4 0,-60 19 3 0,0 0-3 16,59-15 3-16,4 3-3 0,-63 12 2 16,0 0-2-16,59-11 2 0,-7 6-2 0,-52 5 1 15,0 0-1-15,51-5 1 0,-3 5-1 0,-48 0 0 0,0 0 0 0,47 5 0 16,-1-1 0-16,-46-4 0 0,0 0 0 0,45 8 1 15,2 1-1-15,-47-9 0 0,0 0 0 0,45 10 0 16,-3 2 0 0,-42-12-1-16,0 0 1 0,39 12 0 0,-5 0 0 0,-34-12-2 15,0 0 2-15,30 9-2 0,-7 1 2 0,-23-10 0 0,0 0 0 16,24 10 0-16,-3 1 0 0,-9-5 0 0,-1 3 0 0,-3-6 1 16,-1 3-1-16,-2-1 0 0,2-2 0 15,-3 4 1-15,1-5-1 0,-1 1 1 0,1-1-1 0,-5-2 1 16,2 5-1-16,1-5 1 0,1 0-1 0,1 0 1 15,2 0-1-15,-2 0 0 0,2 0 0 0,2 0 1 0,1-3-1 16,1-1 2-16,-1 1-2 0,6 1 3 16,-2-5-3-16,-14 7 10 0,0 0-10 0,24-5 11 0,6-7-11 15,-30 12 4-15,0 0-4 0,34-10 4 0,5-4-4 16,-39 14 7-16,0 0-7 0,38-14 7 0,4-1-7 0,-42 15 0 16,0 0 0-16,42-14 1 0,1-1-1 15,-43 15 0-15,0 0 0 0,44-12 1 16,1 3-1-16,-45 9 0 0,0 0 0 0,47-3 0 0,4-1 0 0,-51 4-1 15,0 0 1-15,50 0 0 0,1 4 0 0,-51-4-1 16,0 0 1-16,47 5 0 0,0 2 0 16,-47-7-3-16,0 0 3 0,47 8-3 0,0 1 3 0,-47-9-2 15,0 0 2-15,54 7-2 0,0 0 2 0,-54-7-2 16,0 0 2-16,61 5-1 0,7-2 1 0,-68-3-5 16,0 0 5-16,71 4-4 0,11-1 4 0,-82-3-2 15,0 0 2-15,77 5-2 0,1 0 2 0,-78-5 0 16,0 0 0-16,79 4 1 0,1-1-1 0,-80-3 3 0,0 0-3 0,71 4 4 15,-3-3-4-15,-68-1 14 0,0 0-14 0,68 4 15 16,-3-3-15-16,-65-1 3 16,0 0-3-16,71 6 4 0,-1-6-4 0,-70 0 7 0,0 0-7 0,69 3 7 15,-1 2-7-15,-68-5 22 0,0 0-22 0,56 7 23 16,-7-4-23-16,-49-3 2 0,0 0-2 0,71 9 2 16,15-4-2-16,-17 2 32 0,-3 2-32 0,-17-3 32 15,-14-6-32-15,2 2 34 0,-6 0-34 0,4-1 34 16,1 3-34-16,-36-4 2 0,0 0-2 0,54 3 3 15,14 2-3-15,-7-1 26 0,0-1-26 0,-3 1 26 0,-8-3-26 16,-50-1 2-16,0 0-2 0,86 7 2 16,20-2-2-16,-21-1 31 0,-5-1-31 0,-15 1 31 15,-8-1-31-15,-57-3 9 0,0 0-9 0,82 4 10 16,11-3-10-16,-15-1 19 0,-3 0-19 0,-12 0 20 0,-8 4-20 16,-55-4 15-16,0 0-15 0,77 3 15 0,12 1-15 15,-14-3 26-15,-4-1-26 0,-17 4 26 0,-15-4-26 0,2 0 6 16,-2 0-6-16,1 0 7 0,-2 0-7 0,-38 0 17 15,0 0-17-15,54 0 17 0,12-4-17 0,-8-1 15 16,-2-2-15-16,-8 2 15 0,-4 2-15 0,-44 3 9 16,0 0-9-16,66-9 9 0,16 2-9 0,-25-1 16 15,-10-1-16-15,-1 2 17 0,-6 4-17 0,-40 3 8 16,0 0-8-16,43-9 8 0,3 3-8 0,-3-1 3 0,-6-2-3 16,-1 4 4-16,-2 2-4 0,-34 3 7 0,0 0-7 15,41-7 7-15,6 5-7 0,-47 2 0 16,0 0 0-16,47-3 0 0,0-4 0 0,-47 7-3 0,0 0 3 0,42-5-2 15,-2-1 2-15,-40 6 0 0,0 0 0 0,33-5 0 16,-3 0 0-16,-30 5 0 0,0 0 0 0,30-5 0 16,-2 2 0-16,-28 3 0 0,0 0 0 15,29-9 1-15,3-1-1 0,-32 10 0 0,0 0 0 0,33-9 1 16,0-3-1-16,-33 12 0 0,0 0 0 0,31-12 1 16,2 2-1-16,-33 10 7 0,0 0-7 0,30-9 7 15,-1-3-7-15,-29 12 0 0,0 0 0 0,30-10 1 16,0 0-1-16,-4-1 0 0,-9 3 0 0,2-1 1 15,-3 3-1-15,1-3 13 0,3-1-13 0,-8 5 14 16,2-4-14-16,1 2 3 0,1-1-3 0,3-3 4 16,2 3-4-16,-21 8 3 0,0 0-3 0,25-9 3 0,4-3-3 15,-29 12 0-15,0 0 0 0,30-10 0 16,1 1 0-16,-31 9 1 0,0 0-1 0,26-5 2 0,-1 2-2 16,-25 3 8-16,0 0-8 0,17-7 9 0,-5 3-9 15,-3 1 23 1,-6 1-23-16,3-1 24 0,-5 1-24 0,-1 2 0 0,0 0 0 0,0 0 1 0,4-2-1 0,-4 2-34 15,0 0 34-15,0 0-33 0,0 0 33 0,0 0-81 16,0 0 81-16,-4-1-80 0,3-1 80 16,1 2-156-16,0 0 156 0,-23-14-156 15,-10-13 156-15,-21-12-1059 0</inkml:trace>
  <inkml:trace contextRef="#ctx0" brushRef="#br0" timeOffset="104955.029">4174 6381 113 0,'0'0'0'0,"0"0"0"16,0 0 0-16,0 0 115 0,0 0-115 0,0 0 116 15,0 0-116-15,0 0 88 0,0 0-88 0,0 0 88 16,0 0-88-16,0 0 69 0,0 0-69 0,0 0 70 15,0 0-70-15,0 0 81 0,0 0-81 0,0 0 82 16,0 0-82-16,0 0 50 0,0 0-50 0,0 0 50 16,0 0-50-16,0 0 44 0,0 0-44 0,0 0 45 15,0 0-45-15,0 0 20 0,0 0-20 0,0 0 20 16,-26 0-20-16,26 0 19 0,0 0-19 0,-14 4 20 0,-2-1-20 16,16-3 1-16,0 0-1 0,-21 9 1 15,4 10-1-15,17-19 0 0,0 0 0 0,-14 24 0 0,5 12 0 16,6-4-5-16,-1 6 5 0,4 1-4 0,4 2 4 15,-4-41-4-15,0 0 4 0,12 65-3 0,6 14 3 16,-18-79-3-16,0 0 3 0,22 107-3 16,11 16 3-16,-33-123-2 0,0 0 2 0,33 116-1 0,2-1 1 15,-35-115 1-15,0 0-1 0,30 98 1 0,-4-19-1 0,-26-79 26 16,0 0-26-16,21 60 26 0,-9-21-26 0,0-12 22 16,-3-15-22-16,-4-1 22 0,-1-6-22 0,-1 2 26 15,2 1-26-15,-5-6 26 0,0-2-26 0,0 0 1 16,4-2-1-16,-4 2 1 0,0 0-1 0,0 0-56 15,0 0 56-15,-4-12-55 0,4-8 55 0,-5-11-758 16</inkml:trace>
  <inkml:trace contextRef="#ctx0" brushRef="#br0" timeOffset="105229.296">4059 6936 953 0,'0'0'0'0,"7"4"0"16,-2-1 0-16,-5-3 166 0,0 0-166 0,13-3 167 16,-1-2-167-16,-12 5-4 0,0 0 4 0,14-4-4 15,1 4 4-15,-15 0-2 0,0 0 2 0,14-3-1 16,-2 3 1-16,-12 0-36 0,0 0 36 0,13-4-35 16,-3 4 35-16,-10 0-11 0,0 0 11 0,16-3-10 15,-4-2 10-15,-12 5-2 0,0 0 2 0,17-12-1 16,4-4 1-16,-21 16-41 0,0 0 41 0,18-15-40 0,-4-5 40 15,-14 20-97-15,0 0 97 0,12-16-96 0,-5 1 96 16,-7 15-147-16,0 0 147 0,2-9-147 0,-2 2 147 16,0 7-137-16,0 0 137 0,-2-3-136 0,-2 1 136 0,-4-1-161 15</inkml:trace>
  <inkml:trace contextRef="#ctx0" brushRef="#br0" timeOffset="105485.611">4195 6924 225 0,'0'0'0'0,"7"-6"0"0,-2 0 0 0,-5 6 77 15,0 0-77-15,4-5 77 0,1 2-77 0,-5 3 52 0,0 0-52 0,0 0 52 16,3 0-52-16,-3 0 42 0,0 0-42 16,0 0 42-16,4 5-42 0,-4-5 11 0,0 0-11 0,2 15 11 15,1 4-11-15,-3-19 6 0,0 0-6 0,5 28 7 16,2 8-7-16,-7-36 3 0,0 0-3 0,9 32 4 15,3 6-4-15,-12-38-1 0,0 0 1 0,14 31 0 16,-2-2 0-16,6-7-16 0,-3-5 16 0,-1-6-15 16,-1-6 15-16,1-2-85 0,1-10 85 0,3-1-85 15,-6-4 85-15,17-9-224 0</inkml:trace>
  <inkml:trace contextRef="#ctx0" brushRef="#br0" timeOffset="105759.878">4308 6931 572 0,'0'0'0'0,"9"4"0"0,8 6 0 0,-17-10 97 16,0 0-97-16,4 3 98 0,-2-4-98 0,-2 1 56 16,0 0-56-16,3-2 56 0,1 0-56 0,-4 2 49 15,0 0-49-15,8 0 49 0,6 2-49 0,2 5 7 16,5-2-7-16,-7 2 7 0,-2 0-7 0,5 1 11 15,1-1-11-15,-3 2 11 0,-2-2-11 0,-13-7 16 16,0 0-16-16,21 12 17 0,5 5-17 0,-26-17 7 0,0 0-7 16,26 12 8-16,-5 3-8 0,-21-15-95 0,0 0 95 15,17 12-95-15,-1-3 95 0,-16-9-111 0,0 0 111 16,9-2-111-16,-1-10 111 0,10-2-399 16</inkml:trace>
  <inkml:trace contextRef="#ctx0" brushRef="#br0" timeOffset="106005.221">4482 6755 919 0,'0'0'0'0,"13"8"0"16,4 11 0-16,-17-19 73 0,0 0-73 0,0 21 74 15,-16 10-74-15,8-4 34 0,-1 6-34 0,0-15 34 16,4-6-34-16,-2 4-4 0,5-4 4 0,-1 12-3 0,3 7 3 15,0-4-92-15,0-6 92 0,0-6-91 16,0-5 91-16,0-1-129 0,0-4 129 0,0-2-128 0,0-3 128 16,0-3-159-16,0-2 159 0,3-7-159 0,3-3 159 15,2-13-177-15</inkml:trace>
  <inkml:trace contextRef="#ctx0" brushRef="#br0" timeOffset="106169.79">4606 6697 404 0,'0'0'0'0,"9"18"0"0,3 10 0 0,-12-28 119 15,0 0-119-15,12 39 119 0,2 9-119 0,-14-48 86 0,0 0-86 16,9 58 86-16,-2 9-86 0,-7-67-96 16,0 0 96-16,-4 100-95 0,-10 28 95 0,14-128-133 0,0 0 133 15,-29 106-133-15,-16-1 133 0,-29 107-175 0</inkml:trace>
  <inkml:trace contextRef="#ctx0" brushRef="#br0" timeOffset="114126.874">22282 8979 427 0,'0'0'0'0,"0"0"0"16,-2-4 0-16,2 4 0 0,0 0 0 0,5-3 1 16,4-2-1-16,-9 5 0 0,0 0 0 0,10-7 0 15,4 2 0-15,-14 5-3 0,0 0 3 0,12-9-3 0,1 2 3 16,-13 7-3-16,0 0 3 0,10-7-3 0,-1 2 3 16,-9 5 5-16,0 0-5 0,7-3 6 0,0-4-6 0,-7 7 41 15,0 0-41-15,3-2 41 0,1-1-41 0,-4 3 13 16,0 0-13-16,0 0 14 0,0-4-14 0,0 4 7 15,0 0-7-15,0 0 8 0,0 0-8 0,0 0 1 16,0 0-1-16,0 0 1 0,0 0-1 0,0 0-26 16,0 0 26-16,0 0-26 0,-4-3 26 0,4 3-123 15,0 0 123-15,-3-2-123 0,-3-5 123 0,-2-1-101 16</inkml:trace>
  <inkml:trace contextRef="#ctx0" brushRef="#br0" timeOffset="114511.625">22222 8876 628 0,'0'0'0'0,"9"0"0"15,7-4 0-15,-14 4 81 0,-4 0-81 0,2 0 82 0,2 0-82 0,-2 0 66 0,0 0-66 0,0 0 66 16,0 0-66-16,0 0 24 0,0 0-24 0,0 0 25 15,0 0-25-15,0 0 36 0,-6 4-36 0,6-4 36 16,-3 0-36-16,3 0 52 0,0 0-52 0,0 0 53 16,0 0-53-16,0 0 47 0,0 0-47 0,0 0 47 0,0 0-47 15,0 0 55-15,0 0-55 0,0 0 55 16,2-4-55-16,-2 4 33 0,0 0-33 0,8-7 33 16,6-1-33-16,-14 8 25 0,0 0-25 0,16-9 26 0,7-3-26 15,-23 12 34-15,0 0-34 0,26-13 35 16,7-1-35-16,-9 2 29 0,-1-2-29 0,-6 6 29 0,-3 3-29 15,0-2 33-15,0 2-33 0,0 1 33 0,0-3-33 16,-14 7 7-16,0 0-7 0,14-3 8 0,-2 1-8 0,-12 2 2 16,0 0-2-16,9-3 2 0,-2 3-2 0,-7 0-7 15,0 0 7-15,3-4-7 0,-1 4 7 0,-2 0-237 16,0 0 237-16,0 0-237 0,5 4 237 16,0-1-777-16</inkml:trace>
  <inkml:trace contextRef="#ctx0" brushRef="#br0" timeOffset="115597.761">16649 9725 684 0,'0'0'0'16,"-8"-3"0"-16,-3 0 0 0,11 3 37 0,0 0-37 16,-2-6 37-16,6 3-37 0,-4 3 2 0,3 3-2 0,-3-3 3 15,6 0-3-15,-6 0-3 0,0 0 3 0,0 0-3 16,0 0 3-16,0 0-11 0,-6 2 11 0,6-2-10 15,0 0 10-15,0 0 6 0,0 0-6 0,0 0 6 16,-3-2-6-16,-1 1 79 0,1-1-79 0,-1 2 79 16,3-3-79-16,-3 3 74 0,1 0-74 0,1-4 75 15,-1 2-75-15,1-1 68 0,2 0-68 0,2-3 68 16,1 1-68-16,-3 5 39 0,0 0-39 0,5-8 40 16,7-1-40-16,-12 9 19 0,0 0-19 0,21-15 20 0,2-6-20 15,-23 21 11-15,0 0-11 0,30-15 11 16,6-6-11-1,-36 21 10-15,0 0-10 0,39-15 10 0,-1-1-10 0,-38 16 1 16,0 0-1-16,38-6 1 0,1 6-1 0,-39 0 0 0,0 0 0 0,38 6 1 0,4 8-1 16,-11 2 2-16,-3 2-2 0,-9-7 3 0,-7-3-3 0,-1 4-1 15,-4 2 1-15,0 8 0 16,1 9 0-16,-4-4-1 0,1 6 1 0,-1-6-1 0,-8-8 1 0,4-19 4 16,0 0-4-16,-7 41 4 0,-3 12-4 0,-3-5 7 15,-2 0-7-15,4-12 8 0,-1-10-8 0,12-26 4 16,0 0-4-16,-26 36 5 0,-12 3-5 0,1-6 21 15,2-2-21-15,9-11 21 0,9-6-21 0,17-14 6 0,0 0-6 16,-33 21 7-16,-6-1-7 0,39-20 1 0,0 0-1 16,-35 16 1-16,4-3-1 0,5-6 0 15,3-3 0-15,6-4 0 0,5-4 0 0,-6-3-2 16,6 0 2-16,0-5-1 0,3-1 1 0,0-1-11 16,1-6 11-16,4 2-11 0,4 1 11 0,0-3-9 0,0 1 9 0,4-2-9 15,1 2 9-15,-5 19-16 0,0 0 16 16,9-25-15-16,3-4 15 0,-12 29-15 0,0 0 15 15,12-28-15-15,2-1 15 0,-14 29 0 0,0 0 0 0,12-22 0 16,0 0 0-16,-12 22-1 0,0 0 1 0,13-16-1 16,1 4 1-16,-14 12 0 0,0 0 0 0,17-2 0 15,7 6 0-15,-24-4-1 0,0 0 1 0,25 14 0 16,4 8 0-16,-29-22-1 0,0 0 1 0,35 27 0 16,3 6 0-16,1-2-1 0,-4-1 1 0,-2-6 0 0,-4-3 0 15,1-2-8-15,-7-7 8 0,-6-4-7 16,-1-1 7-16,-2-2-15 0,1-3 15 15,-2 0-14-15,4-4 14 0,-3 0-73 0,3-3 73 0,-4 2-72 0,-5-6 72 16,3-3-150-16,-1 0 150 0,2-7-150 0,1-5 150 16,11-18-538-16</inkml:trace>
  <inkml:trace contextRef="#ctx0" brushRef="#br0" timeOffset="115934.372">17397 9595 1020 0,'0'0'0'15,"-5"5"0"-15,-2 1 0 0,7-6 140 16,0 0-140-16,-4 3 140 0,4-3-140 0,0 0 70 0,0 0-70 16,0 0 70-16,0 0-70 0,0 0 55 0,0 0-55 0,0 0 55 15,0 0-55-15,0 0 1 0,0 0-1 0,0 0 1 16,0 0-1-16,0 0 1 0,0 0-1 0,0 0 2 15,0 0-2-15,0 0-1 0,0 0 1 0,2 9-1 16,3 3 1-16,-5-12-10 0,0 0 10 0,9 34-9 16,3 14 9-16,-12-48 0 0,0 0 0 0,14 61 0 15,3 13 0-15,-1-7 0 16,0 0 0-16,-6-21 0 0,-5-15 0 0,2 0 1 0,-1-4-1 0,0 0 1 0,0 1-1 16,-1-8-38-16,2-4 38 0,-4-4-38 15,-1-4 38-15,0-1-121 0,3-7 121 0,-5-5-121 16,0-7 121-16,0-3-204 0,4-8 204 0,-4-1-203 15,0-3 203-15,0-24-498 0</inkml:trace>
  <inkml:trace contextRef="#ctx0" brushRef="#br0" timeOffset="116256.083">17158 9506 303 0,'0'0'0'0,"21"16"0"0,14 6 0 0,-35-22 97 15,0 0-97-15,0 8 97 0,-16-6-97 0,16-2 110 0,0 0-110 16,-10 4 110-16,-1-4-110 0,11 0 97 0,0 0-97 16,4 6 97-16,10 3-97 0,-14-9 63 15,0 0-63-15,28 9 63 0,13-3-63 0,-41-6 66 0,0 0-66 16,49 4 67-16,10-2-67 0,-59-2 80 0,0 0-80 0,54-2 81 16,0-2-81-16,-54 4 55 0,0 0-55 0,46-5 56 15,-6 0-56-15,-40 5 41 0,0 0-41 16,31-5 42-1,-5 0-42-15,-26 5 30 0,0 0-30 0,21-4 30 0,-5 4-30 0,-16 0 0 16,0 0 0-16,12-3 1 0,-3 3-1 0,-9 0-49 0,0 0 49 0,3 0-49 16,-1 0 49-16,-2 0-124 0,0 0 124 0,0 0-124 15,0 0 124-15,0 0-184 0,0 0 184 0,0 0-183 16,-4 0 183-16,3 0-549 0</inkml:trace>
  <inkml:trace contextRef="#ctx0" brushRef="#br0" timeOffset="116524.673">17599 9588 169 0,'0'0'0'0,"5"0"0"0,5-6 0 0,-10 6 77 15,0 0-77-15,7-4 77 0,-7 2-77 0,0 2 104 16,0 0-104-16,0 0 105 0,2-3-105 0,-2 3 109 16,0 0-109-16,0 0 110 0,0 0-110 0,0 0 84 15,0 0-84-15,0 0 84 0,-2 3-84 0,2 1 78 16,0 1-78-16,0 5 78 0,0 2-78 0,2 9 46 15,3 6-46-15,1-3 46 0,-5 4-46 0,6 1 38 0,-3 3-38 16,3 6 38-16,2 1-38 16,-9-39 16-16,0 0-16 0,10 47 17 0,0-1-17 0,-1-5 5 15,2-5-5-15,-8-10 6 0,2-9-6 0,-5-17-84 0,0 0 84 16,13 19-83-16,4-4 83 0,-17-15-87 0,0 0 87 16,14-3-87-16,2-9 87 0,15-6-628 0</inkml:trace>
  <inkml:trace contextRef="#ctx0" brushRef="#br0" timeOffset="117145.014">18229 9172 1233 0,'0'0'0'0,"0"7"0"16,0 0 0-16,-5 0 95 15,-7 3-95-15,7-5 96 0,0 2-96 0,-6 3 48 0,-3 0-48 0,2 1 49 16,5 1-49-16,-7 3 20 0,-3 1-20 0,8-4 20 15,4 0-20-15,-6 0 7 0,-1 3-7 0,5 2 8 16,4 2-8-16,3-19 36 0,0 0-36 0,-7 34 37 16,1 14-37-16,3 0 19 0,3 7-19 0,0-9 20 15,3-1-20-15,-3-45 42 0,0 0-42 0,7 67 42 16,2 15-42-16,-9-82 23 0,0 0-23 0,18 106 24 16,2 19-24-16,-20-125-3 15,0 0 3-15,23 120-3 0,1 5 3 0,-24-125-11 0,0 0 11 0,23 103-10 16,2-14 10-16,-25-89-10 0,0 0 10 0,24 72-10 0,2-17 10 15,-26-55-2-15,0 0 2 0,17 36-1 0,-3-16 1 16,-14-20-16-16,0 0 16 0,9 14-15 0,-2-9 15 16,-7-5-77-16,0 0 77 0,0 0-77 15,0 0 77-15,0 0-123 0,0 0 123 0,-14-19-123 0,-7-10 123 16,21 29-230-16,0 0 230 0,-24-43-229 0,-9-15 229 0,-25-41-542 16</inkml:trace>
  <inkml:trace contextRef="#ctx0" brushRef="#br0" timeOffset="117365.442">17916 9847 572 0,'0'0'0'15,"7"9"0"-15,5 3 0 0,-1-7 148 0,-1-4-148 16,-1 1 148-16,-1-4-148 0,-2 2 134 0,2 2-134 16,-1 2 134-16,2-4-134 0,-9 0 98 15,0 0-98-15,12 1 99 0,2 1-99 0,0 0 73 0,2 1-73 0,-4-3 74 16,0 0-74-16,0-2 39 0,-1 1-39 15,1-3 40-15,0-1-40 0,-3 0 28 0,1 2-28 0,-1-4 28 16,-2 2-28-16,-7 5-39 0,0 0 39 0,9-7-39 16,-1 0 39-16,-8 7-119 15,0 0 119-15,11-14-119 0,3-1 119 0,10-18-885 0</inkml:trace>
  <inkml:trace contextRef="#ctx0" brushRef="#br0" timeOffset="117757.902">18594 9604 1311 0,'0'0'0'0,"-9"0"0"0,-3 0 0 0,12 0 154 15,0 0-154-15,-6 0 155 0,3 0-155 16,3 0 42-16,0 0-42 0,0 0 43 0,-4 0-43 0,4 0-6 15,0 0 6-15,0 0-6 0,-3 0 6 0,3 0-36 16,0 0 36-16,-5 0-35 0,0 0 35 0,5 0 0 16,0 0 0-16,-9 2 0 0,0-2 0 0,0 1 1 15,-1 4-1-15,3-5 2 0,0 4-2 0,0-4 5 0,-2 3-5 16,1 2 6-16,-1 2-6 0,-5 5 16 0,-3 0-16 16,6-7 17-16,6 2-17 0,5-7 1 0,0 0-1 15,-14 21 1-15,-7 13-1 0,21-34 3 16,0 0-3-16,-16 43 4 0,4 10-4 0,12-53-1 0,0 0 1 0,-2 53 0 15,6 7 0-15,5-10-15 0,-1-4 15 0,3-8-14 16,3-11 14-16,1 0-96 0,5-9 96 0,-7-3-96 16,3-3 96-16,3-2-116 0,2-1 116 15,2-4-116-15,1-5 116 0,-24 0-135 0,0 0 135 0,32-5-134 16,6-12 134-16,32-6-623 0</inkml:trace>
  <inkml:trace contextRef="#ctx0" brushRef="#br0" timeOffset="118057.263">18531 9719 1121 0,'0'0'0'0,"10"10"0"0,6 7 0 0,-11-12 167 16,-7-3-167-16,2-2 168 0,-5-7-168 0,-2 0 109 15,2 2-109-15,2 2 109 0,1-1-109 16,2 4 72-16,-4-3-72 0,4 3 73 0,0 0-73 0,0 0 9 15,4 3-9-15,1-1 10 0,4 3-10 0,1 2 6 16,4 3-6-16,4 2 6 0,2 4-6 0,-20-16 1 16,0 0-1-16,30 22 1 0,1 2-1 0,-31-24 0 0,0 0 0 15,34 31 1-15,2-2-1 0,-36-29-3 0,0 0 3 16,35 34-3-16,-5-1 3 0,-30-33-66 16,0 0 66-16,26 27-65 0,-5-3 65 0,-21-24-165 15,0 0 165-15,17 17-164 0,-5-5 164 16,-12-12-210-16,0 0 210 0,12-5-209 0,1-12 209 0,13-7-614 0</inkml:trace>
  <inkml:trace contextRef="#ctx0" brushRef="#br0" timeOffset="118316.154">18766 9643 942 0,'0'0'0'0,"9"9"0"16,5 6 0-16,-14-15 182 0,0 0-182 0,-9 5 182 15,-15-1-182-15,24-4 125 0,0 0-125 0,-18 7 126 16,1 1-126-16,-4 8 87 0,3-1-87 0,3 6 87 16,1 3-87-16,14-24 42 0,0 0-42 0,-18 37 42 0,1 11-42 15,17-48 10-15,0 0-10 0,-17 43 11 0,1 2-11 16,4-8 3-16,1-1-3 0,4-12 3 0,2-12-3 16,2 4-88-16,-3-8 88 0,5-1-87 15,1-4 87-15,0-3-161 0,0 0 161 0,1-6-161 0,5-12 161 0,-6 18-167 16,0 0 167-16,10-30-167 0,4-13 167 0,12-31-657 15</inkml:trace>
  <inkml:trace contextRef="#ctx0" brushRef="#br0" timeOffset="118516.617">18763 9612 583 0,'0'0'0'0,"3"0"0"0,2 4 0 0,4-2 138 16,3-2-138-16,-1 1 138 0,1-1-138 0,3 4 155 0,3 1-155 0,-2-3 155 15,3 3-155-15,0 3 124 0,0 4-124 16,-3-5 125-16,-4 2-125 0,2 4 97 0,0 3-97 0,2 6 98 15,-1 5-98-15,-15-27 87 0,0 0-87 0,14 42 87 16,0 11-87-16,-5-2 65 0,-6 4-65 0,1-16 65 16,-3-10-65-16,-2 6 22 0,-8-5-22 0,-3 10 22 15,-4 3-22-15,16-43-63 0,0 0 63 0,-19 41-63 16,-5-2 63-16,24-39-58 0,0 0 58 0,-32 5-58 16,-4-22 58-16,-32 2-1215 0</inkml:trace>
  <inkml:trace contextRef="#ctx0" brushRef="#br0" timeOffset="118708.247">19188 9813 1502 0,'0'0'0'0,"0"-5"0"0,0-2 0 0,0 7-212 16,0 0 212-16,8 7-211 0,6 6 211 0,-14-13-117 15,0 0 117-15,4-20-116 0,-4-23 116 0,3-24-546 16</inkml:trace>
  <inkml:trace contextRef="#ctx0" brushRef="#br0" timeOffset="127016.287">24747 7862 124 0,'0'0'0'0,"3"0"0"16,4 3 0-16,-7-3 49 0,-3-3-49 0,3 3 50 0,-4-2-50 15,4 2 41-15,0 0-41 0,-3 0 41 0,-6-2-41 16,9 2 47-16,0 0-47 0,-9 0 48 0,-1 0-48 0,10 0 42 15,0 0-42-15,-11 0 43 0,1 2-43 0,10-2 41 16,0 0-41-16,-11 2 41 0,-1-2-41 0,12 0 46 16,0 0-46-16,-10 3 46 0,-1-3-46 0,11 0 58 15,0 0-58-15,-8 0 58 0,2 0-58 0,6 0 66 16,0 0-66-16,-8 0 67 0,1 0-67 0,7 0 64 16,0 0-64-16,-5 0 65 0,-1 0-65 0,6 0 53 15,0 0-53-15,-3 0 54 0,-1 0-54 0,4 0 45 16,0 0-45-16,-3 0 46 0,1 0-46 0,2 0 47 15,0 0-47-15,-3 0 48 0,1 0-48 0,2 0 36 0,0 0-36 16,0 0 36-16,-4 0-36 0,4 0 4 0,0 0-4 16,0 0 4-16,0 0-4 0,0 0 1 0,0 0-1 0,6 0 2 15,2-3-2-15,-8 3-1 0,0 0 1 16,16-2 0-16,5-2 0 0,0 4-11 0,0 0 11 0,1 0-10 16,1-3 10-16,-23 3-5 0,0 0 5 0,26 0-5 15,4 0 5-15,-6 0 0 0,1 3 0 0,-1-1 0 16,2 2 0-16,-26-4 0 0,0 0 0 0,28 6 1 15,3-2-1-15,-31-4 0 0,0 0 0 16,33 5 0-16,2 2 0 0,-35-7-5 0,0 0 5 0,32 8-5 16,1-2 5-16,-9 0-25 0,-1-2 25 0,-8-2-24 15,-2-1 24-15,-3-1-116 0,2 0 116 0,-8 0-115 16,-1 0 115-16,1 0-189 0,-1 0 189 0,1-1-188 16,-1-1 188-16,6-5-430 0</inkml:trace>
  <inkml:trace contextRef="#ctx0" brushRef="#br0" timeOffset="127555.36">24912 7486 886 0,'0'0'0'0,"9"0"0"0,5 4 0 0,-11-2 52 0,-6 1-52 0,3-3 53 15,-4 3-53-15,-1-3 24 0,-2 4-24 16,0 1 25-16,-2 2-25 0,-1 1 9 0,-2 4-9 16,7-8 10-16,3-1-10 0,2-3 10 0,0 4-10 0,-4 1 10 15,1-2-10-15,-2 6 37 0,-2-2-37 16,3-2 37-16,2 0-37 0,1 0 41 0,1 0-41 0,0-1 42 15,1-1-42-15,3 2 40 0,-1 2-40 0,4 2 41 16,4-1-41-16,1 1 10 0,5 1-10 0,6-1 11 16,7-1-11-16,-30-8 22 0,0 0-22 0,38 10 22 15,7-1-22-15,-45-9 0 0,0 0 0 0,47 10 1 16,4 1-1-16,-51-11 0 0,0 0 0 0,45 12 0 16,1 0 0-16,-46-12-2 0,0 0 2 15,41 15-1-15,-1 0 1 0,-40-15-2 0,0 0 2 0,34 19-2 0,-5-3 2 16,-29-16 0-16,0 0 0 0,23 18 0 0,-4 3 0 15,-19-21 3-15,0 0-3 0,12 21 3 0,-3-3-3 16,-9-18 13-16,0 0-13 0,3 24 14 0,-8 0-14 0,0 4 34 16,-4-1-34-16,4-17 35 0,3-4-35 0,-1-3 18 15,-1-1-18-15,-8 17 18 0,-7 5-18 16,19-24 2-16,0 0-2 0,-14 20 2 0,2 2-2 16,12-22-42-16,0 0 42 0,-11 16-41 0,3-4 41 0,8-12-173 15,0 0 173-15,-7 12-173 0,0 0 173 0,7-12-149 16,0 0 149-16,-7 8-148 0,1-1 148 0,-9 5-497 15</inkml:trace>
  <inkml:trace contextRef="#ctx0" brushRef="#br0" timeOffset="128411.509">26316 7247 359 0,'0'0'0'0,"-10"0"0"16,-8 0 0-16,18 0-1 0,0 0 1 0,-6 5 0 15,2 5 0-15,4-10 0 0,0 0 0 0,-3 9 0 0,1-3 0 16,2-6 5-16,0 0-5 0,-4 11 5 0,3 2-5 15,1-13 79-15,0 0-79 0,-6 9 79 16,-1 3-79-16,7-12 94 0,0 0-94 0,-14 8 95 0,-6 4-95 16,20-12 90-16,0 0-90 0,-27 11 90 0,-4 1-90 0,31-12 68 15,0 0-68-15,-37 7 69 0,-4-2-69 16,41-5 51-16,0 0-51 0,-39 7 51 0,1-2-51 0,3 0 55 16,4 0-55-16,8 0 55 0,6-1-55 0,-2 1 49 15,-1 2-49-15,3 1 49 0,1 2-49 0,-3 4 37 16,0 5-37-16,5-4 37 0,2 6-37 0,12-21 40 15,0 0-40-15,-11 34 41 0,3 18-41 0,8-52 25 16,0 0-25-16,-2 51 26 0,5 9-26 0,4-10 34 16,4-2-34-16,-2-14 35 0,-2-8-35 0,-7-26 2 0,0 0-2 0,19 25 3 15,9-1-3-15,-28-24 1 0,0 0-1 16,38 16 1-16,9-8-1 0,-4-8 0 0,3-3 0 16,-10-6 0-16,-1-4 0 15,-35 13 0-15,0 0 0 0,33-26 1 0,-3-10-1 0,-30 36 11 0,0 0-11 0,28-43 11 16,-2-12-11-16,-5 4 10 0,-4-4-10 0,-5 5 10 15,-3 6-10-15,-9 44 16 0,0 0-16 0,11-76 17 16,1-16-17-16,-7 15 15 0,-1 3-15 16,-6 23 15-16,-2 18-15 0,3 2 9 0,1 7-9 0,-2 6 9 15,0 6-9-15,0 0 34 0,-1-4-34 0,-1 4 34 16,1-3-34-16,-1 3 26 0,3 1-26 0,-1 3 26 16,0-1-26-16,2 9 33 0,0 0-33 0,-2-8 34 15,-1-3-34-15,3 11 13 0,0 0-13 0,-4-8 14 16,1-1-14-16,3 9 13 0,0 0-13 0,-2-7 13 0,-1-1-13 15,3 8 16-15,0 0-16 0,-2-4 17 16,2-1-17-16,0 5-40 0,0 0 40 0,-2-3-40 16,2 3 40-16,0 0-54 0,0 0 54 0,0 0-53 0,0-4 53 0,0 4-44 15,0 0 44-15,0 0-44 0,0 0 44 0,0 0-50 16,0 0 50-16,2 6-49 16,3 4 49-16,-1 5-43 0,4 1 43 0,-2-3-42 15,-3 1 42-15,1 7-27 0,1-1 27 0,0 15-27 0,2 4 27 0,-7-39-27 16,0 0 27-16,9 58-27 0,-1 14 27 0,-1-8-8 15,-1-1 8-15,-1-8-8 0,-2-9 8 0,3 2-2 16,-1 0 2-16,2-2-1 0,3-6 1 0,-10-40 0 16,0 0 0-16,16 42 0 0,5 3 0 0,-21-45 1 15,0 0-1-15,24 36 1 0,6-5-1 0,-4-7-54 0,0-9 54 16,-3-3-54-16,-2-5 54 0,-21-7-141 0,0 0 141 0,21-3-140 16,-1-4 140-16,-20 7-193 15,0 0 193-15,20-17-193 0,-3-7 193 0,20-19-389 16</inkml:trace>
  <inkml:trace contextRef="#ctx0" brushRef="#br0" timeOffset="129117.883">26975 7089 1099 0,'0'0'0'0,"-12"0"0"0,-9 3 0 16,21-3 103-16,0 0-103 0,-4 5 104 0,8-1-104 16,-4-4 60-16,0 0-60 0,0 7 61 0,2 3-61 15,-2-10 15-15,0 0-15 0,-6 26 15 0,-2 6-15 16,8-32-1-16,0 0 1 0,-14 40 0 0,-4 6 0 0,18-46-10 16,0 0 10-16,-21 51-9 0,-1 4 9 0,-1 0 0 15,-1 0 0-15,3 1 0 0,0 3 0 0,21-59 3 16,0 0-3-16,-25 75 4 0,-1 16-4 15,5-28 8-15,6-11-8 0,6-22 8 0,7-23-8 0,1 5 34 16,1-8-34-16,0 1 34 0,0-5-34 0,0 0-15 16,0 3 15-16,0-3-14 0,3-3 14 0,2-2-105 15,2-6 105-15,4-6-104 0,3-5 104 0,-14 22-118 0,0 0 118 16,17-39-118-16,2-13 118 0,-19 52-64 0,0 0 64 16,16-55-64-16,-2-5 64 0,-14 60-38 0,0 0 38 0,12-65-37 15,-3-7 37-15,-9 72-2 0,0 0 2 16,10-85-1-16,-1-11 1 0,-9 96-6 15,0 0 6-15,5-60-6 0,-1 22 6 0,-4 38-1 0,0 0 1 16,1-31 0-16,1 14 0 0,-2 17 2 0,0 0-2 0,2-15 2 16,-2 6-2-16,0 9 32 0,0 0-32 0,0-7 32 15,3 4-32-15,-3 3 40 0,0 0-40 16,0 0 40-16,0 0-40 0,0 0 50 0,0 0-50 0,0 0 51 16,2 0-51-16,-2 0 48 0,0 0-48 0,0 0 49 15,5 0-49-15,-5 0 54 0,0 0-54 0,5 3 55 16,1-3-55-16,-6 0 38 0,0 0-38 0,10 7 39 15,6 2-39-15,-16-9 46 0,0 0-46 0,21 20 46 0,7 15-46 16,-2-3 64-16,2 6-64 0,-4 1 64 0,-3 2-64 16,-2 6 24-16,0-3-24 0,-3 6 25 0,1 1-25 0,-17-51 32 15,0 0-32-15,16 64 33 0,1 6-33 16,6-2 20-16,5 6-20 0,-14-31 20 0,-5-23-20 16,-9-20 5-16,0 0-5 0,15 35 5 0,3-5-5 0,-18-30-1 15,0 0 1-15,15 26-1 0,-1-4 1 0,-14-22-47 16,0 0 47-16,11 18-46 0,-4-8 46 15,-7-10-67-15,0 0 67 0,5 8-66 0,-2-4 66 0,-3-4-109 16,0 0 109-16,-7-9-108 0,-8-4 108 0,-3-1-187 16,-4-2 187-16,3 3-187 0,1-1 187 0,-1-1-207 15,-2-1 207-15,4 4-207 0,-1 0 207 16,-17-15-277-16</inkml:trace>
  <inkml:trace contextRef="#ctx0" brushRef="#br0" timeOffset="129380.186">26940 7793 348 0,'0'0'0'0,"5"5"0"0,6 2 0 0,-11-7 129 0,0 0-129 0,0 0 130 16,-4-7-130-16,4 7 147 0,0 0-147 0,-3-3 148 16,-1-2-148-16,4 5 119 0,0 0-119 0,-3-4 120 15,1 1-120-15,2 3 88 0,0 0-88 0,0 0 89 16,-3-4-89-16,3 4 79 0,0 0-79 0,0 0 79 16,0 0-79-16,0 0 73 0,0 0-73 0,0 0 74 15,3-1-74-15,-3 1 50 0,0 0-50 0,5 0 50 16,4-4-50-16,-9 4 44 0,0 0-44 0,14-3 45 0,5-2-45 15,-19 5 0-15,0 0 0 0,23-4 0 16,3-4 0-16,-26 8-61 0,0 0 61 0,28-7-61 16,-2 0 61-16,-26 7-121 15,0 0 121-15,24-5-120 0,-1 0 120 0,-23 5-162 0,0 0 162 16,24-5-162-16,-3-1 162 0,26-2-744 0</inkml:trace>
  <inkml:trace contextRef="#ctx0" brushRef="#br0" timeOffset="129857.637">27766 7534 348 0,'0'0'0'0,"-4"-3"0"15,1 1 0-15,3 2 1 0,0 0-1 0,0 0 2 16,-4-2-2-16,4 2 58 0,0 0-58 0,0 0 59 16,0 0-59-16,0 0 121 0,0 0-121 0,0 0 122 15,0 0-122-15,0 0 133 0,0 0-133 0,0 0 133 16,0 0-133-16,0 0 125 0,0 0-125 0,0 0 125 15,0 0-125-15,0 0 108 0,0 0-108 0,0 0 108 16,0 0-108-16,0 0 90 0,0 0-90 0,4 0 90 16,3-1-90-16,-7 1 78 0,0 0-78 0,15 0 78 0,6-4-78 15,4 4 68-15,3 0-68 0,0 0 68 0,1 0-68 0,-3 0 38 16,-3-3-38-16,0 1 38 0,-3 0-38 0,1 2 5 16,-1 0-5-16,0 2 6 0,3 0-6 15,-23-2 5-15,0 0-5 0,24 3 6 0,3-3-6 0,-27 0-28 16,0 0 28-16,21 0-28 0,-2 0 28 0,-19 0-78 15,0 0 78-15,12 0-77 0,-3 0 77 0,-9 0-115 16,0 0 115-16,5 0-115 0,-3 0 115 16,-2 0-207-16,0 0 207 0,-6 4-206 0,-6-1 206 0,-5 6-758 15</inkml:trace>
  <inkml:trace contextRef="#ctx0" brushRef="#br0" timeOffset="130096.997">27703 7915 1121 0,'0'0'0'0,"5"-7"0"0,6-9 0 0,-11 16 128 0,0 0-128 0,14-5 129 16,3 4-129-16,-17 1 111 0,0 0-111 0,28-2 112 15,9 2-112-15,-6-4 41 0,2 4-41 0,-3 0 41 16,-1 0-41-16,-3 0-51 0,-1 0 51 0,-6 0-51 15,-3 0 51-15,-16 0-207 0,0 0 207 0,24-3-206 16,4-6 206-16,24-3-765 0</inkml:trace>
  <inkml:trace contextRef="#ctx0" brushRef="#br0" timeOffset="131998.446">14392 7798 135 0,'0'0'0'0,"-9"4"0"0,-7-4 0 0,16 0 51 15,0 0-51-15,-3 0 51 0,6 0-51 0,-3 0 36 0,0 0-36 0,0 0 36 16,5 0-36-16,-5 0 75 0,0 0-75 16,0 0 75-16,0 0-75 0,0 0 64 0,0 0-64 15,-7 3 64-15,-5 2-64 0,12-5 48 0,0 0-48 16,-21 10 48-16,-13 4-48 0,34-14 50 0,0 0-50 0,-37 19 51 16,-3 3-51-16,3-1 42 0,-1-1-42 0,12-4 43 15,7-4-43-15,19-12 27 0,0 0-27 0,-30 31 27 16,-1 8-27-16,31-39 18 0,0 0-18 0,-35 41 18 15,2 5-18-15,33-46 10 0,0 0-10 0,-26 36 10 16,1-5-10-16,25-31 1 0,0 0-1 0,-17 24 2 16,3-5-2-16,14-19-51 0,0 0 51 0,-11 15-50 15,6-6 50-15,5-9-141 0,0 0 141 0,0 7-141 16,5-4 141-16,2 8-354 0</inkml:trace>
  <inkml:trace contextRef="#ctx0" brushRef="#br0" timeOffset="132351.026">14724 7814 550 0,'0'0'0'0,"-14"3"0"0,-8 0 0 0,22-3 33 16,0 0-33-16,-12 6 34 0,5-3-34 0,7-3 1 15,0 0-1-15,-13 5 2 0,-1 5-2 0,-3 4 0 16,-4 2 0-16,4-4 0 0,1 0 0 0,-3 1-13 0,-4 3 13 0,-3 8-12 16,-5 0 12-16,-2 3-2 0,-2 0 2 15,5-1-2-15,2 0 2 0,28-26 2 0,0 0-2 0,-43 36 2 16,-8 8-2-16,1-3 8 0,1 1-8 0,19-17 8 16,15-11-8-16,-3 1 4 0,6-4-4 0,-18 16 5 15,-8 9-5-15,5 0 7 16,2-3-7-16,10-11 7 0,9-10-7 0,12-12 0 0,0 0 0 0,-18 19 1 15,-3 5-1-15,21-24-59 0,0 0 59 0,-17 20-58 16,5-1 58-16,12-19-115 0,0 0 115 0,0 17-114 16,12 5 114-16,-4 18-129 0</inkml:trace>
  <inkml:trace contextRef="#ctx0" brushRef="#br0" timeOffset="132678.15">15186 7937 169 0,'0'0'0'0,"-9"2"0"0,-3 3 0 0,12-5 71 16,0 0-71-16,0 0 71 0,0 0-71 0,0 0 59 15,0 0-59-15,0 0 59 0,5-4-59 0,-5 4 31 16,0 0-31-16,-10 11 31 0,-11 4-31 0,-3 9 28 15,-6 3-28-15,7-3 28 0,-3-3-28 0,26-21 22 0,0 0-22 16,-36 36 22-16,-8 10-22 0,44-46 34 0,0 0-34 0,-50 45 34 16,-10 4-34-16,60-49 29 0,0 0-29 15,-76 60 29-15,-13 11-29 16,89-71 33-16,0 0-33 0,-77 66 33 0,6-4-33 0,71-62 7 0,0 0-7 0,-51 45 8 16,20-13-8-16,31-32-1 0,0 0 1 0,-25 22 0 15,17-15 0-15,8-7-149 16,0 0 149-16,-6 9-149 0,3-9 149 0,-6 8-277 0</inkml:trace>
  <inkml:trace contextRef="#ctx0" brushRef="#br0" timeOffset="132997.296">16134 7656 203 0,'0'0'0'0,"-11"5"0"0,-10 5 0 15,21-10 58-15,0 0-58 0,-8 12 58 0,8 4-58 0,0-16 35 16,0 0-35-16,-18 26 35 0,-8 11-35 0,-4-4 12 16,-3 1-12-16,12-10 13 0,4-7-13 0,-9 5 20 15,-2 2-20-15,-10 12 20 0,-6 11-20 0,44-47 3 16,0 0-3-16,-71 61 3 0,-15 16-3 0,13-15 0 15,10-5 0-15,27-28 1 0,22-19-1 0,-7 5 2 0,4-1-2 16,-13 10 2-16,-5 7-2 0,6-2-4 16,2-2 4-16,12-11-3 0,3-8 3 15,3-1-105-15,2-3 105 0,5 1-105 0,2-5 105 0,-5 3-100 0</inkml:trace>
  <inkml:trace contextRef="#ctx0" brushRef="#br0" timeOffset="133317.44">17013 7793 382 0,'0'0'0'0,"-10"0"0"0,-9 2 0 16,12 1 60-16,5 4-60 0,0 5 61 15,1 2-61-15,1-14 38 0,0 0-38 0,-16 29 39 0,-7 9-39 16,-5 1 4-16,-3 4-4 0,1-6 4 0,-4-1-4 0,34-36 8 16,0 0-8-16,-51 48 8 0,-10 11-8 0,61-59 0 15,0 0 0-15,-83 63 0 0,-19 11 0 0,17-14-8 16,10-6 8-16,40-30-7 16,28-20 7-16,7-4-26 0,0 0 26 0,-47 29-25 15,-17 12 25-15,64-41-43 0,0 0 43 0,-38 24-42 0,8-8 42 0,30-16-89 16,0 0 89-16,-23 15-88 0,8-5 88 0,-27 16-125 15</inkml:trace>
  <inkml:trace contextRef="#ctx0" brushRef="#br0" timeOffset="133642.181">17968 7752 527 0,'0'0'0'0,"-10"7"0"16,-4 1 0-16,7 4 37 0,7 2-37 0,-2 3 37 16,-5 2-37-16,7-19 27 0,0 0-27 0,-21 36 27 15,-8 7-27-15,29-43 39 0,0 0-39 0,-41 55 40 16,-7 5-40-16,48-60 43 0,0 0-43 0,-66 75 43 0,-15 11-43 15,81-86 16-15,0 0-16 0,-83 70 17 0,-8-7-17 16,91-63 33-16,0 0-33 0,-80 55 33 0,3-14-33 16,27-7 5-16,20-10-5 0,8-12 6 0,13-12-6 15,-2 4-23-15,6-4 23 0,-2 0-22 0,5-4 22 0,2 4-45 16,0 0 45-16,4-8-44 0,3-9 44 0,3-9-526 16</inkml:trace>
  <inkml:trace contextRef="#ctx0" brushRef="#br0" timeOffset="133964.847">19060 7661 572 0,'0'0'0'0,"-7"22"0"16,-3 11 0-16,10-33 0 0,0 0 0 0,-16 38 0 16,-5 10 0-16,-1-9-17 0,-3 0 17 0,5-8-17 15,-1-5 17-15,21-26-17 0,0 0 17 0,-39 38-17 16,-10 3 17-16,49-41-44 0,0 0 44 0,-67 53-43 16,-14 10 43-16,81-63-15 0,0 0 15 0,-68 48-15 15,6-2 15 1,18-15-12-16,15-14 12 0,11-5-12 0,9-5 12 0,9-7-17 0,0 0 17 15,-20 9-16-15,-10 3 16 0,30-12-83 0,0 0 83 0,-21 8-83 16,0 3 83-16,-17 4-43 0</inkml:trace>
  <inkml:trace contextRef="#ctx0" brushRef="#br0" timeOffset="134262.044">19977 7779 404 0,'0'0'0'16,"-14"4"0"-16,-5 3 0 16,10-2 40-16,4 5-40 0,0 4 41 0,3 8-41 15,-5 2 5-15,-4 3-5 0,3-3 5 0,-3-3-5 0,-4 6 1 0,-8 8-1 16,-7-1 2-16,-6 5-2 0,36-39 1 0,0 0-1 15,-46 48 2-15,-8 4-2 0,9-10 1 0,0-2-1 16,15-13 1-16,11-11-1 0,0-3 3 16,5-2-3-16,-12 4 3 0,-7 6-3 0,8-6 5 0,6-3-5 0,7-3 6 15,0-6-6-15,5 2-63 0,2-1 63 0,1-4-62 16,2-4 62-16,-6 2-221 0</inkml:trace>
  <inkml:trace contextRef="#ctx0" brushRef="#br0" timeOffset="134479.465">20731 7779 830 0,'0'0'0'0,"-7"11"0"0,-5 4 0 0,7 6 102 16,1 6-102-16,-1-3 103 0,-7 3-103 0,12-27 47 15,0 0-47-15,-25 52 48 0,-9 15-48 0,34-67-79 16,0 0 79-16,-49 87-79 0,-10 17 79 0,59-104-168 16,0 0 168-16,-40 76-168 0,8-20 168 0,-39 76-375 15</inkml:trace>
  <inkml:trace contextRef="#ctx0" brushRef="#br0" timeOffset="135709.37">28518 7192 438 0,'0'0'0'0,"9"-16"0"0,5-8 0 0,-10 16 0 15,-6 8 0-15,2 0 0 0,0 0 0 0,0 0-1 16,0 0 1-16,-4 3-1 0,1 7 1 0,3-10 12 16,0 0-12-16,-4 11 13 0,-1-6-13 0,0 2 45 15,1-4-45-15,-1-1 45 0,2-2-45 0,-3-2 66 16,-1-1-66-16,4-1 66 0,0 1-66 0,-1-2 92 0,-1-2-92 16,3-2 92-16,2-6-92 0,-2-1 66 0,2-1-66 0,2 4 66 15,2 2-66-15,1 1 45 0,0-5-45 16,4 3 45-16,1 3-45 0,1-1 32 0,1 1-32 15,0 4 33-15,2-3-33 16,-14 8 13-16,0 0-13 0,19-4 13 0,5 4-13 0,-24 0 6 0,0 0-6 0,30 4 6 16,5 4-6-16,-35-8 8 0,0 0-8 0,35 12 9 15,1 4-9-15,-4-3 13 0,-4-1-13 0,-7-1 14 16,-4 1-14-16,-3-1 33 0,-4 5-33 0,-3-8 34 16,-1-1-34-16,-6-7 40 0,0 0-40 0,3 24 40 15,0 7-40-15,-3-31 24 0,0 0-24 0,-5 36 25 16,-3 9-25-16,8-45 29 0,0 0-29 0,-23 46 29 15,-8 2-29-15,31-48 7 0,0 0-7 0,-35 46 8 0,-5-3-8 16,40-43 27-16,0 0-27 0,-33 33 27 16,3-6-27-16,2-7 19 0,4-1-19 0,10-7 20 0,7-5-20 15,-2-2 16-15,0-1-16 0,8-1 17 16,2-3-17-16,-1 0 40 0,-3 2-40 0,3-2 41 0,0 0-41 0,0 0 0 16,-4 2 0-16,4-2 1 0,0 0-1 0,0 0 0 15,-5 1 0-15,5-1 0 0,-3 2 0 0,3-2-4 16,0 0 4-16,0 0-3 0,5-2 3 15,-5 2-72-15,5-5 72 0,-1 2-72 0,-1-1 72 0,-3 4-55 16,0 0 55-16,4-3-54 0,1 1 54 0,-5 2-46 16,0 0 46-16,7-3-46 0,0 3 46 15,-7 0-23-15,0 0 23 0,12 0-22 0,4 0 22 16,-16 0-20-16,0 0 20 0,24 8-19 0,6 8 19 0,-3-1-4 0,3 1 4 16,-2-1-4-16,0 2 4 0,-28-17-38 0,0 0 38 15,29 22-38-15,1-1 38 0,-30-21-41 16,0 0 41-16,33 21-40 0,2-3 40 0,-35-18-67 15,0 0 67-15,38 11-67 0,2-10 67 0,-40-1-114 0,0 0 114 16,44-8-114-16,5-13 114 0,43-8-474 0</inkml:trace>
  <inkml:trace contextRef="#ctx0" brushRef="#br0" timeOffset="136043.472">29313 7169 830 0,'0'0'0'0,"-2"7"0"15,-1 2 0-15,1-6 97 0,4-6-97 0,-2 3 97 0,3-2-97 0,1 2 40 16,1-3-40-16,-2-1 41 0,-1 1-41 16,-2 3 12-16,5-2-12 0,-5 2 13 15,4-2-13-15,-4 2 0 0,0 0 0 0,0 0 0 0,0 0 0 0,0 0-1 16,0 0 1-16,0 0 0 0,0 0 0 0,0 0 1 15,0 0-1-15,0 0 2 0,0 0-2 0,0 0 5 16,0 0-5-16,1 23 5 0,1 8-5 0,0 8 1 16,1 9-1-16,-1-12 1 15,-2-2-1-15,0 6 0 0,2 1 0 0,-2 5 1 0,0 4-1 0,0-50-11 16,0 0 11-16,2 44-10 0,-1-4 10 0,-1-40-92 16,0 0 92-16,4 30-92 0,1-6 92 0,-5-24-154 15,0 0 154-15,12 12-154 0,6-15 154 16,11 12-376-16</inkml:trace>
  <inkml:trace contextRef="#ctx0" brushRef="#br0" timeOffset="136343.668">29107 7094 494 0,'0'0'0'0,"11"7"0"16,4 0 0-16,-15-7 66 0,0 0-66 0,9 1 67 15,-4-1-67-15,-5 0 34 0,0 0-34 0,18 0 35 16,4-1-35-16,8-1 63 0,5-1-63 0,-6 3 63 16,-1 1-63-16,0-1 61 0,0 0-61 0,2 0 62 0,1 2-62 15,-31-2 51-15,0 0-51 0,37-2 51 0,3 1-51 16,-40 1 40-16,0 0-40 0,38-2 40 16,0-5-40-16,-6 4 52 0,-4 1-52 15,-8-1 52-15,-6 3-52 0,-1 0 36 0,-3 0-36 0,-3 0 37 0,-3-4-37 0,-1 2-23 16,0 1 23-16,-3 1-22 0,0 0 22 0,0 0-114 15,0 0 114-15,0 0-113 0,0 0 113 0,0 0-150 16,0 0 150-16,-5-2-150 0,-2 2 150 0,-5-3-452 16</inkml:trace>
  <inkml:trace contextRef="#ctx0" brushRef="#br0" timeOffset="136608.957">29539 7089 326 0,'0'0'0'0,"7"-3"0"0,7 3 0 0,-14 0 99 16,0 0-99-16,7-4 99 0,-2 4-99 0,-5 0 117 0,0 0-117 0,6 4 118 15,1-1-118-15,-7-3 104 0,0 0-104 0,7 8 104 16,-1 8-104-16,-6-16 99 0,0 0-99 0,9 32 99 16,0 18-99-16,-9-50 86 0,0 0-86 0,7 57 86 15,0 9-86-15,-7-66 49 0,0 0-49 0,7 67 49 16,0 4-49-16,-7-71 34 0,0 0-34 0,10 61 34 15,4-1-34-15,-14-60-129 0,0 0 129 0,12 45-129 16,1-8 129-16,-13-37-172 0,0 0 172 0,7 24-171 16,-6-18 171-16,8 24-574 0</inkml:trace>
  <inkml:trace contextRef="#ctx0" brushRef="#br0" timeOffset="137926.039">30260 6772 438 0,'0'0'0'16,"-3"0"0"-16,0-2 0 0,-1-1 55 0,1-6-55 0,-1 1 55 15,2 4-55-15,-1-3 57 0,-1 1-57 0,1 0 58 16,-2 0-58-16,-2 0 60 0,0 1-60 0,1 2 60 16,1-1-60-16,2 1 47 0,-1-2-47 0,4 5 48 15,-3-4-48-15,3 4 54 0,-5 0-54 0,1 0 54 16,2 0-54-16,-1 0 38 0,-1 0-38 0,4 0 39 15,-3-3-39-15,3 3 18 0,-2 5-18 0,0 2 18 16,2 0-18-16,0-7 30 0,0 0-30 0,-1 32 30 16,-1 11-30-16,2 2 5 0,2 5-5 0,-1-11 6 15,3 0-6-15,1 4 17 0,0 5-17 0,2 7 17 16,2 5-17-16,-2 2 3 0,2-2-3 0,-2-2 4 16,0 0-4-16,-7-58 3 0,0 0-3 0,10 96 3 0,2 26-3 15,2-23 18-15,0-7-18 0,-7-30 18 0,-3-22-18 16,-4-40 7-16,0 0-7 0,7 68 7 0,1 14-7 15,-8-82 4-15,0 0-4 0,9 76 5 16,0-1-5-16,-4-30 7 0,0-18-7 16,-3-5 7-16,0-13-7 0,-1 1 3 0,-1-5-3 0,0-1 3 0,2-4-3 0,-2 0-13 15,0 0 13-15,0 0-13 0,0 0 13 0,0 0-69 16,0 0 69-16,-5-9-69 0,-2-6 69 0,7 15-123 16,0 0 123-16,-12-38-122 0,-2-17 122 15,14 55-128-15,0 0 128 0,-21-63-128 0,-7-9 128 0,-21-65-382 0</inkml:trace>
  <inkml:trace contextRef="#ctx0" brushRef="#br0" timeOffset="138325.278">30072 7498 315 0,'0'0'0'0,"4"21"0"0,3 15 0 0,-7-36 29 0,0 0-29 15,0 0 29-15,-9-17-29 0,9 17 30 0,0 0-30 0,-3-16 30 16,1 1-30-16,2 15 35 0,0 0-35 16,14-19 35-16,10 2-35 0,-24 17 62 0,0 0-62 0,32-19 63 15,8-1-63-15,-40 20 83 0,0 0-83 0,40-21 84 16,5 2-84-16,-45 19 80 0,0 0-80 0,42-22 80 15,1 1-80-15,-43 21 59 0,0 0-59 0,37-20 59 16,-4 1-59-16,-33 19 53 0,0 0-53 0,28-15 54 16,-4 3-54-16,-24 12 49 0,0 0-49 0,18-9 50 15,-6 2-50-15,-12 7 37 0,0 0-37 0,9-5 37 16,-4 2-37-16,-5 3 26 0,0 0-26 0,3 0 26 16,-1-4-26-16,-2 4 9 0,0 0-9 0,0 0 10 0,0 0-10 15,0 0 11-15,0 0-11 0,-3 0 11 0,-1 0-11 16,4 0 3-16,0 0-3 0,-12 4 4 15,-7-4-4-15,19 0 2 0,0 0-2 0,-19 3 3 0,-2 0-3 16,21-3 5-16,0 0-5 0,-21 6 5 0,2-1-5 16,19-5 0-16,0 0 0 0,-20 10 1 0,1 5-1 0,19-15 0 15,0 0 0-15,-15 28 0 0,2 4 0 16,3 4 5-16,1 2-5 0,4 3 5 0,3 2-5 0,2-43 0 16,0 0 0-16,0 55 1 0,4 5-1 0,3-7 0 15,1-2 0-15,-2-15 1 0,-3-8-1 0,6-4-41 16,3-2 41-16,2-2-41 0,2-1 41 0,-16-19-72 0,0 0 72 15,31 11-71-15,13-10 71 16,30 11-865-16</inkml:trace>
  <inkml:trace contextRef="#ctx0" brushRef="#br0" timeOffset="138624.95">30672 7291 1289 0,'0'0'0'0,"0"0"0"15,7 7 0-15,-7-7 124 0,0 0-124 0,3 0 124 16,1 3-124-16,-4-3 107 0,0 0-107 0,5 5 108 16,4 4-108-16,-9-9 47 0,0 0-47 0,15 22 48 15,8 6-48-15,-23-28 0 0,0 0 0 0,31 34 0 16,9 7 0-16,-40-41-17 0,0 0 17 0,42 43-17 15,3 3 17-15,-45-46-47 0,0 0 47 0,44 45-46 0,-2 1 46 0,-42-46-50 16,0 0 50-16,36 39-50 0,-3-3 50 0,-33-36-139 16,0 0 139-16,27 30-138 15,-7-8 138-15,-20-22-231 0,0 0 231 0,16 15-230 16,-4-10 230-16,16 18-544 0</inkml:trace>
  <inkml:trace contextRef="#ctx0" brushRef="#br0" timeOffset="138876.276">31051 7274 483 0,'0'0'0'16,"4"9"0"-16,1 3 0 0,-5-12 132 15,0 0-132-15,2 3 133 0,-4-6-133 0,2 3 121 0,0 0-121 0,0 0 121 16,-5-6-121-16,5 6 93 0,0 0-93 16,-4-1 93-16,3-1-93 0,1 2 50 0,0 0-50 0,-11 9 50 15,-4 9-50-15,15-18 25 0,0 0-25 16,-23 24 26-16,-7 12-26 0,2 0 17 0,1 2-17 0,0-2 17 15,5 0-17-15,22-36 34 0,0 0-34 0,-26 51 35 16,-1 11-35-16,27-62-8 0,0 0 8 0,-20 45-7 16,2-3 7-16,18-42-126 0,0 0 126 0,-14 31-126 15,6-10 126-15,8-21-178 0,0 0 178 0,5 3-178 16,12-18 178-16,6-1-501 0</inkml:trace>
  <inkml:trace contextRef="#ctx0" brushRef="#br0" timeOffset="139171.487">31011 7092 819 0,'0'0'0'0,"0"9"0"0,0 3 0 0,7-4 124 16,6-1-124-16,4 2 124 0,7 1-124 0,-24-10 112 15,0 0-112-15,25 29 113 0,3 11-113 0,-28-40 83 16,0 0-83-16,24 46 83 0,0 10-83 0,-3-1 28 15,-3 4-28-15,-6-15 28 0,-5-6-28 0,-7-38 18 16,0 0-18-16,3 53 19 0,-4 12-19 0,-1-8 5 16,-3-3-5-16,3-19 5 0,0-20-5 0,0 0-2 0,2-6 2 15,-5 3-1-15,-4 5 1 0,-1-3-58 16,0 0 58-16,3-4-58 0,1-8 58 0,-1 1-142 16,2 0 142-16,-12-3-142 0,-6-3 142 0,23 3-109 0,0 0 109 15,-21-15-109-15,2-9 109 0,-21-16-618 0</inkml:trace>
  <inkml:trace contextRef="#ctx0" brushRef="#br0" timeOffset="139855.185">32055 7137 953 0,'0'0'0'0,"-5"0"0"0,-4 0 0 16,9 0 93-16,-2-5-93 0,2 5 94 0,0 0-94 0,0 0 34 16,0 0-34-16,-5 0 35 0,-2 1-35 15,7-1-2-15,0 0 2 0,-21 4-2 0,-9-4 2 0,30 0-46 16,0 0 46-16,-36-4-45 0,-6 3 45 0,5-6-27 16,1-9 27-16,12 13-27 0,6 6 27 0,1 1 13 15,1 1-13-15,4-2 14 0,3 1-14 0,-5-4 60 16,0 0-60-16,7 3 61 0,7-3-61 0,0 0 37 15,-3 4-37-15,-11 13 37 0,-7 10-37 0,21-27 20 0,0 0-20 16,-21 43 20-16,0 14-20 0,5-3 21 0,2 5-21 16,6-11 21-16,3-2-21 0,5-46 8 0,0 0-8 15,1 51 8-15,8 4-8 0,-9-55 1 0,0 0-1 16,12 45 1-16,4-2-1 0,-16-43-34 0,0 0 34 16,24 30-33-16,6-14 33 0,-30-16-31 0,0 0 31 0,35 2-31 15,3-14 31-15,-38 12-25 16,0 0 25-16,40-23-24 0,2-11 24 0,-42 34-2 0,0 0 2 15,37-39-1-15,-3-11 1 0,-34 50 19 0,0 0-19 0,28-72 20 16,-3-22-20-16,-10 11 45 0,-8 1-45 0,-3 14 46 16,-6 9-46-16,0 13 40 0,-3 14-40 0,-2-4 41 15,0 3-41-15,7 33 35 16,0 0-35-16,-14-43 36 0,-3-6-36 0,17 49 34 0,0 0-34 0,-18-48 34 16,-1 0-34-16,19 48 32 0,0 0-32 0,-16-41 32 15,1 5-32-15,15 36 7 0,0 0-7 0,-11-28 8 0,4 8-8 16,7 20 0-16,0 0 0 15,-7-16 0-15,4 8 0 0,3 8-1 0,0 0 1 16,-4-7 0-16,4 3 0 0,0 4-33 0,0 0 33 0,6 7-32 0,2 9 32 16,-8-16-36-16,0 0 36 0,14 31-36 0,7 16 36 15,-3 5-38-15,-1 8 38 0,-1 1-38 16,-1-1 38-16,-15-60-40 0,0 0 40 0,18 110-40 0,3 29 40 16,-6-26-17-16,1-7 17 0,-5-18-17 15,-4-13 17-15,-7-75-13 0,0 0 13 0,10 80-13 0,4-1 13 0,-5-22-2 16,-2-11 2-16,0-19-1 0,0-15 1 0,0 0 0 15,-2 0 0-15,0-6 0 0,0-3 0 0,0 4-99 16,1-4 99-16,2-3-99 0,5-7 99 0,-13 7-94 0,0 0 94 16,22-24-93-16,8-20 93 0,22-25-583 0</inkml:trace>
  <inkml:trace contextRef="#ctx0" brushRef="#br0" timeOffset="140305.544">32544 7034 1177 0,'0'0'0'0,"0"0"151"0,0 4-151 0,-3-3 151 16,-1-1-151-16,1 2 74 0,-1-2-74 0,4 0 75 15,-3 2-75-15,-1 1 47 0,1 1-47 0,-4 4 48 16,0 1-48-16,7-9 1 0,0 0-1 0,-23 25 2 15,-8 11-2-15,31-36 5 0,0 0-5 0,-35 40 5 16,-3 8-5-16,38-48 7 0,0 0-7 0,-37 48 8 0,1 3-8 0,8-8 8 16,5-7-8-16,6-10 8 0,6-9-8 0,3-4 23 15,1-4-23-15,1 3 24 0,5 3-24 0,1-15 2 16,0 0-2-16,3 14 2 16,4 5-2-16,-7-19-11 0,0 0 11 0,18 15-10 0,9 1 10 0,-27-16-52 15,0 0 52-15,35 12-52 0,9-4 52 16,-8-1-35-16,1-7 35 0,-9 4-34 0,-5 1 34 0,-1 2-18 15,-3 1 18-15,-3-1-18 0,-6 2 18 16,-10-9 2-16,0 0-2 0,16 15 2 0,0 6-2 16,-16-21 47-16,0 0-47 0,12 24 47 0,0 6-47 0,-12-30 38 0,0 0-38 15,7 24 39-15,-3 4-39 0,-6-6 18 0,-5 2-18 16,3-10 19-16,3-4-19 0,-6-3-2 0,-4 1 2 16,-15 1-1-16,-10 3 1 0,36-12-69 15,0 0 69-15,-42 3-68 0,-9-6 68 0,51 3-144 0,0 0 144 16,-40-17-144-16,4-9 144 0,-41-15-933 0</inkml:trace>
  <inkml:trace contextRef="#ctx0" brushRef="#br0" timeOffset="140438.189">32706 7492 796 0,'0'0'0'0,"0"0"0"0,0 0 0 0,13 18 1 15,9 15-1-15,-22-33-79 0,0 0 79 0,4-9-78 16,-8-25 78-16,4-7-401 0</inkml:trace>
  <inkml:trace contextRef="#ctx0" brushRef="#br0" timeOffset="160355.213">26086 9522 471 0,'0'0'0'0,"2"-6"0"0,3 0 0 0,-5 6 104 16,0 0-104-16,4-4 104 0,-1-3-104 0,-3 7 80 15,0 0-80-15,0-5 80 0,2-2-80 0,-2 7 70 0,0 0-70 16,-2-10 71-16,-1-5-71 0,3 15 46 0,0 0-46 15,-7-16 47-15,-4 1-47 0,11 15 53 16,0 0-53-16,-17-22 54 0,-4 1-54 0,21 21 49 0,0 0-49 0,-26-22 49 16,-5 1-49-16,4 4 54 0,1 2-54 0,5 4 54 15,4 6-54-15,-2-5 60 16,0 0-60-16,1 3 61 0,-4 0-61 0,1 2 40 0,2-2-40 16,-1 3 40-16,5 3-40 0,15 1 6 0,0 0-6 0,-35 0 6 15,-9 1-6-15,44-1-2 0,0 0 2 0,-45 11-1 16,-4 4 1-16,7 2-43 0,4 7 43 15,10-7-43-15,9 1 43 0,19-18-44 0,0 0 44 0,-23 42-44 16,1 18 44-16,6-1-29 0,7 1 29 0,2-6-29 16,4 1 29-16,3-55-17 0,0 0 17 0,10 70-17 15,11 11 17-15,-21-81-20 0,0 0 20 0,37 65-19 16,12-10 19-16,-49-55-24 0,0 0 24 0,55 32-23 16,10-16 23-16,-65-16-49 0,0 0 49 0,59-4-49 0,2-16 49 15,-19-2-1-15,-13-4 1 0,-2 0-1 16,-8-3 1-16,-19 29 0 15,0 0 0-15,22-41 0 0,3-9 0 0,-25 50 9 0,0 0-9 0,29-79 10 0,6-18-10 0,-35 97 12 16,0 0-12-16,30-94 12 0,-2-7-12 16,-28 101 16-16,0 0-16 0,12-96 17 0,-9 1-17 15,-3 95 8-15,0 0-8 0,-5-89 9 0,-9 9-9 0,14 80 3 16,0 0-3-16,-15-70 4 0,-5 10-4 0,20 60 21 16,0 0-21-16,-20-43 21 0,0 12-21 0,6 7 31 15,4 14-31-15,3 4 31 0,5 6-31 0,-1 0 28 0,-1 0-28 16,1 0 28-16,1 0-28 0,2 0 15 0,-3-3-15 15,3 3 16-15,0 0-16 0,0 0 2 0,0 0-2 16,0 0 2-16,0 0-2 0,0 0-6 0,0 0 6 0,1 7-5 16,1 1 5-16,-2-8-28 15,0 0 28-15,7 35-28 0,2 16 28 0,-9-51-13 0,0 0 13 0,14 64-12 16,3 14 12-16,-17-78-20 0,0 0 20 0,21 112-20 16,5 28 20-16,-26-140-4 0,0 0 4 15,25 127-3-15,-1 3 3 0,-1-29-13 0,-1-20 13 0,-10-28-13 16,-6-26 13-16,-6-27-15 0,0 0 15 0,15 40-15 15,3-8 15-15,-18-32-101 0,0 0 101 0,14 21-100 16,0-11 100-16,-14-10-190 0,0 0 190 0,17 0-189 16,2-9 189-16,18 3-391 0</inkml:trace>
  <inkml:trace contextRef="#ctx0" brushRef="#br0" timeOffset="160788.554">26372 9287 572 0,'0'0'0'0,"-5"15"0"0,-2 9 0 0,7-24 92 16,0 0-92-16,0 0 92 0,5-5-92 0,-5 5 83 15,0 0-83-15,2-7 83 0,1 2-83 0,-3 5 76 16,0 0-76-16,2-7 77 0,-2 2-77 0,0 5 40 16,0 0-40-16,-2-3 40 0,1 1-40 0,-5 2 42 15,1 0-42-15,2 0 42 0,1 2-42 16,-2 1 10-16,1-1-10 0,-6 8 10 0,-5-1-10 0,0 6 0 0,-1 6 0 15,4-11 1-15,6-3-1 0,5-7-5 16,0 0 5-16,-7 20-5 0,2 4 5 0,5-24-27 0,0 0 27 0,0 23-27 16,0 1 27-16,0-24-21 0,0 0 21 0,10 25-21 15,8 3 21-15,-18-28-26 0,0 0 26 16,21 24-26-16,3-2 26 0,-24-22-15 16,0 0 15-16,24 21-14 0,3-3 14 0,-27-18-11 0,0 0 11 0,26 21-10 15,2-2 10-15,-28-19-10 0,0 0 10 0,20 17-10 16,-2 0 10-16,-4-3 0 0,-6-2 0 0,-1-2 0 15,-3-7 0-15,-4-3 18 0,0 0-18 0,0 6 18 16,-2-1-18-16,2-5 26 0,0 0-26 0,-14 12 26 16,-8 3-26-16,22-15 23 0,0 0-23 0,-21 16 24 15,0-1-24-15,0 0-4 0,2-4 4 0,7-4-3 16,6-4 3-16,-1 0-121 0,0-3 121 0,2 0-120 16,2 0 120-16,-4 0-172 0,0-1 172 0,0-3-171 0,0 1 171 15,-7-7-330-15</inkml:trace>
  <inkml:trace contextRef="#ctx0" brushRef="#br0" timeOffset="161105.219">26712 9479 1076 0,'0'0'0'0,"-11"7"0"0,-8 5 0 0,19-12 129 0,0 0-129 15,0 0 130-15,7-4-130 0,-7 4 76 0,0 0-76 16,5 0 76-16,1-5-76 0,-6 5 15 0,0 0-15 0,5-2 15 16,0-1-15-16,-5 3-5 0,0 0 5 0,9-2-4 15,1-1 4-15,-10 3-36 0,0 0 36 16,14-4-36-16,5 1 36 0,-19 3-12 16,0 0 12-16,18-2-12 0,1-5 12 0,-19 7-20 0,0 0 20 0,19-3-20 15,0 1 20-15,-19 2-34 0,0 0 34 0,16-3-33 16,-2 3 33-16,-14 0-86 0,0 0 86 0,9-4-85 15,-2 4 85-15,-7 0-139 0,0 0 139 0,5 4-138 16,-3-4 138-16,6 3-549 0</inkml:trace>
  <inkml:trace contextRef="#ctx0" brushRef="#br0" timeOffset="161260.328">26633 9842 494 0,'0'0'0'0,"9"-9"0"0,5-4 0 0,-3 13 44 16,-3 8-44-16,1-6 45 0,1 0-45 0,4-1 27 16,4-1-27-16,3-1 27 0,1-3-27 15,-22 4-4-15,0 0 4 0,32-10-3 0,4 0 3 0,-36 10-120 16,0 0 120-16,42-14-119 0,7-5 119 0,41-13-204 16</inkml:trace>
  <inkml:trace contextRef="#ctx0" brushRef="#br0" timeOffset="162039.246">27367 9069 785 0,'0'0'0'0,"0"4"0"15,-2-1 0-15,2-3 53 0,0 0-53 0,0 0 53 16,0-3-53-16,0 3 34 0,0 0-34 0,0-4 35 16,2 1-35-16,-2 3 30 0,0 0-30 0,0-4 30 15,2 3-30-15,-2 1 50 0,0 0-50 0,0 0 51 0,0-4-51 16,0 4 56-16,0 0-56 0,0 0 57 15,0 0-57-15,0 0 73 0,0 0-73 0,0 0 74 0,0 0-74 0,0 0 50 16,0 0-50-16,0 0 50 0,0 0-50 0,0 0 51 16,0 0-51-16,0 0 51 0,0 0-51 0,0 0 21 15,0 0-21-15,0 0 21 0,0 0-21 0,0 0-20 16,0 0 20-16,0 0-19 0,0 0 19 0,0 0-38 16,0 0 38-16,0 0-37 0,3 0 37 0,-3 0-39 15,0 0 39-15,4 4-39 0,3-4 39 0,-7 0-41 16,0 0 41-16,12 5-40 0,-2 3 40 0,-10-8-35 0,0 0 35 15,18 16-34-15,2 6 34 0,0-1-24 16,-3 3 24-16,1 0-23 0,-3 1 23 16,1 4-18-16,-2 6 18 0,0-1-18 0,-2 2 18 0,-12-36-10 0,0 0 10 15,14 51-10-15,2 8 10 0,-3-3-10 0,0-1 10 16,-3-12-10-16,-3-14 10 0,2 7-4 16,1 2 4-16,2-4-3 0,1 2 3 0,-13-36-2 0,0 0 2 15,14 31-2-15,0-2 2 0,-14-29-2 0,0 0 2 0,15 24-1 16,4-5 1-16,-19-19 4 0,0 0-4 15,16 15 4-15,0-3-4 0,-16-12 44 0,0 0-44 0,14 5 45 16,0-3-45-16,-14-2 66 0,0 0-66 0,14-5 66 16,-1-7-66-16,-13 12 68 0,0 0-68 0,14-26 68 15,0-12-68-15,-3 2 88 0,-1-8-88 0,-1-2 89 16,0-9-89-16,-2-2 53 0,-2-4-53 0,4-3 54 16,-1-3-54-16,-8 67 53 0,0 0-53 0,16-106 53 15,3-27-53-15,0 18 1 0,2 5-1 0,-2 12 1 0,1 15-1 16,0 0-2-16,1 8 2 0,2 8-2 0,1 9 2 15,-24 58-7-15,0 0 7 0,35-60-7 0,7 5 7 16,-42 55-26-16,0 0 26 0,40-43-26 0,2 7 26 16,-42 36-20-16,0 0 20 0,30-22-20 0,-10 13 20 15,-20 9-79-15,0 0 79 0,18-6-79 0,-6 6 79 16,-12 0-142-16,0 0 142 0,10 6-141 0,-1 3 141 16,-5 5-183-16,-4 3 183 0,-6 0-182 0,-2 2 182 0,-6 17-635 15</inkml:trace>
  <inkml:trace contextRef="#ctx0" brushRef="#br0" timeOffset="163276.149">28187 9302 214 0,'0'0'0'0,"2"-5"0"16,2-2 0-16,-4 7 48 0,0 0-48 0,1-5 48 15,3-5-48-15,-4 10 78 0,0 0-78 0,2-10 79 16,-2-1-79-16,0 11 84 0,0 0-84 0,0-12 84 16,0-7-84-16,0 19 80 0,0 0-80 0,0-17 81 15,0-7-81-15,0 24 70 0,0 0-70 0,0-22 70 16,0-2-70-16,0 24 50 0,0 0-50 0,-2-24 50 16,-2 0-50-16,4 24 50 0,0 0-50 0,-1-19 50 15,1-1-50-15,0 20 42 0,0 0-42 0,0-16 43 16,0 4-43-16,0 12 35 0,0 0-35 0,0-8 35 15,0 1-35-15,0 7 15 0,0 0-15 0,0-5 16 0,0 1-16 16,0 4 13-16,0 0-13 0,0 0 13 0,0-3-13 16,0 3 9-16,0 0-9 0,0 0 10 0,0 0-10 0,0 0 8 15,0 0-8-15,0 0 8 0,0 3-8 0,0-3 23 16,0 0-23-16,0 4 24 0,1 1-24 0,-1-5 12 16,0 0-12-16,7 20 13 0,4 15-13 0,-11-35 35 15,0 0-35-15,10 41 35 0,4 10-35 0,-14-51-3 16,0 0 3-16,12 62-2 0,2 8 2 0,-14-70-5 15,0 0 5-15,12 69-4 0,1 4 4 0,-1-13-7 16,2-7 7-16,-7-15-7 0,-4-12 7 0,1-7-16 16,-1-2 16-16,1-5-15 0,1-5 15 0,0 1-83 0,0-1 83 15,-1-2-83-15,-2-1 83 0,-2-4-130 0,0 0 130 16,-2-16-130-16,-3-8 130 16,5 24-125-16,0 0 125 0,-7-31-124 0,-4-8 124 0,-6-31-503 15</inkml:trace>
  <inkml:trace contextRef="#ctx0" brushRef="#br0" timeOffset="163604.27">28438 9391 1043 0,'0'0'0'0,"-7"-6"0"15,-3-3 0-15,6 4 80 0,6 5-80 0,5 2 81 0,5 4-81 16,0-4 41-16,2 0-41 0,2 0 42 0,3-2-42 16,0-2 0-16,2-2 0 0,4 1 1 0,1-4-1 15,-26 7-9-15,0 0 9 0,29-5-9 0,6 2 9 16,-35 3-22-16,0 0 22 0,32-7-22 0,1 5 22 16,-33 2-8-16,0 0 8 0,29-3-7 0,-1-3 7 0,-7 6 0 15,-7 2 0-15,-2-2 0 16,-3-2 0-16,-2 2-1 0,-2-1 1 0,-1-1-1 0,-3-1 1 0,1-1-61 15,-2 1 61-15,0 3-60 0,2-4 60 0,-2 4-135 16,0 0 135-16,-4-1-135 0,-1 1 135 0,5 0-102 16,0 0 102-16,-14-7-102 0,-7-2 102 0,-14-10-375 15</inkml:trace>
  <inkml:trace contextRef="#ctx0" brushRef="#br0" timeOffset="163870.623">28579 9206 763 0,'0'0'0'0,"6"0"0"0,4 4 0 0,-6-3 118 0,-3-1-118 0,-1 0 118 15,0 0-118-15,0 0 97 0,-3-1-97 0,3 1 98 16,0-4-98-16,0 4 39 0,0-3-39 16,0 3 39-16,0 0-39 0,0 0 2 0,0 0-2 0,0 0 3 15,0 0-3-15,0 0 0 0,0 0 0 0,2 5 1 16,3 5-1-16,-5-10 0 0,0 0 0 0,8 21 0 15,3 13 0-15,-11-34 1 0,0 0-1 0,10 41 2 16,1 12-2-16,-11-53-1 0,0 0 1 0,12 53-1 0,4 6 1 16,-16-59-79-16,0 0 79 0,17 49-78 0,4-1 78 15,-21-48-185-15,0 0 185 0,26 28-185 16,7-14 185-16,26 28-458 0</inkml:trace>
  <inkml:trace contextRef="#ctx0" brushRef="#br0" timeOffset="165113.412">29478 8773 561 0,'0'0'0'16,"-3"-3"0"-16,-2-4 0 0,5 7-3 0,-4-4 3 16,4 4-3-16,0 0 3 0,0 0-59 0,0 0 59 15,0 0-58-15,-3 0 58 0,3 0-47 0,-4 0 47 0,1 2-46 16,-1 0 46-16,-1 1 3 0,-2 1-3 16,3-3 4-16,1 1-4 0,3-2 59 0,0 0-59 0,-10 9 60 15,-6-1-60-15,2 7 64 0,0 1-64 0,2-4 64 16,3-5-64-16,-1 3 49 0,1 0-49 0,-3 14 50 15,-4 16-50-15,16-40 45 0,0 0-45 0,-12 43 45 16,1 3-45-16,11-46 19 0,0 0-19 0,-5 44 20 16,5-1-20-16,4-7 2 0,3-8-2 0,-2-10 2 15,-2-4-2-15,-3-14-2 0,0 0 2 0,11 10-2 0,4-1 2 0,-15-9-8 16,0 0 8-16,16-4-7 16,3-4 7-16,-19 8 1 0,0 0-1 0,18-17 1 15,-3-11-1-15,-15 28 56 0,0 0-56 0,14-34 56 0,-3-5-56 0,-2-1 52 16,-4-4-52-16,0 10 52 0,0-2-52 0,-3 1 44 15,0 1-44-15,-6 5 45 0,-1 1-45 0,5 28 54 16,0 0-54-16,-5-35 55 0,1-8-55 16,4 43 7-16,0 0-7 0,-3-36 8 0,1 0-8 0,2 36 13 15,0 0-13-15,-2-26 14 0,1 5-14 0,1 21 1 0,0 0-1 16,-2-15 1-16,2 3-1 0,0 12 0 16,0 0 0-16,-2-9 0 0,2 6 0 0,0 3-2 0,0 0 2 15,-2-5-2-15,2 2 2 0,0 3-2 0,0 0 2 16,0 0-2-16,0-4 2 0,0 4-19 0,0 0 19 0,0 0-18 15,0 0 18-15,0 0-38 0,0 0 38 0,0 0-38 16,0 5 38-16,0-5-42 0,0 0 42 0,4 19-42 16,1 5 42-16,-5-24-27 0,0 0 27 0,7 36-27 15,3 10 27-15,-1-6-18 0,0-4 18 0,-4-6-18 16,0-2 18-16,-5-28-11 16,0 0 11-16,9 34-10 0,1 6 10 0,-10-40-10 0,0 0 10 0,16 34-10 15,3-3 10-15,-19-31-8 0,0 0 8 0,26 22-8 16,8-7 8-16,-34-15-4 0,0 0 4 0,34 9-3 15,3-9 3-15,-6-5 36 0,-1-5-36 0,-6 1 37 16,-3 0-37-16,-3-3 48 0,-6-1-48 0,0 4 49 16,-3 1-49-16,-1 1 70 0,1 0-70 0,-4 2 71 0,-1-2-71 15,-1-3 71-15,1-1-71 0,-2 3 72 0,-1 4-72 16,1-3 49-16,-2 2-49 0,0-5 50 0,2 0-50 16,0-1 50-16,-1 3-50 0,1-1 51 0,-2 6-51 0,0-1 13 15,0 1-13-15,0 3 13 0,0-5-13 0,0 5 43 16,2-4-43-16,-2 4 44 0,0 0-44 0,0 0 13 15,0 0-13-15,0 0 13 0,0 0-13 0,0 0 6 16,0 0-6-16,0 0 7 0,0 0-7 0,0 0 0 16,-2 6 0-16,0 9 0 0,1 7 0 0,-1 4-5 15,0 3 5-15,0-5-5 0,1-5 5 0,1-19-4 16,0 0 4-16,0 22-4 0,0 4 4 0,0-26-8 16,0 0 8-16,1 17-7 0,3-2 7 15,-4-15-8-15,0 0 8 0,7 11-7 0,3-6 7 0,-10-5-8 0,0 0 8 16,11 0-7-16,1-7 7 0,-3-2-4 15,-2-4 4-15,-2 6-3 0,0-2 3 0,-5 9 6 0,0 0-6 0,5-10 6 16,0 2-6-16,-5 8 40 0,0 0-40 16,4-12 41-16,-1-4-41 0,-1 1 2 0,-2-2-2 0,0 5 3 15,0 1-3-15,-2 3-3 0,1-3 3 16,1 6-3-16,0-2 3 0,0 2-8 0,-2-2 8 16,0 4-7-16,2 1 7 0,-2-1 0 0,2-2 0 0,0 5 0 15,0-4 0-15,0 4 0 0,0 0 0 0,0 0 0 16,0 0 0-16,0 0 0 0,-1-3 0 0,1 3 0 15,0-4 0-15,0 4-8 0,0 0 8 0,0 0-8 16,1 6 8-16,1 0-40 0,2 5 40 0,-1 9-39 16,2 4 39-16,-5-24-20 0,0 0 20 0,4 40-20 0,1 15 20 15,-1-9-37-15,-3 3 37 0,1-11-36 0,-2-14 36 16,0-24-7-16,0 0 7 0,0 36-7 16,2 7 7-16,-2-43-28 0,0 0 28 0,0 31-28 15,2-4 28-15,-2-27-20 0,0 0 20 0,0 24-19 0,-2-7 19 16,0-1-68-16,-1-6 68 0,1-1-68 0,2-6 68 15,-2 0-133-15,0-1 133 0,-5-2-133 0,-1 0 133 16,-6 0-192-16,-2 4 192 0,-1-4-191 0,-1-4 191 0,-3 2-161 16,-3-1 161-16,1 0-160 0,1-1 160 0,-24-3-128 15</inkml:trace>
  <inkml:trace contextRef="#ctx0" brushRef="#br0" timeOffset="165408.835">29234 9443 348 0,'0'0'0'0,"18"0"0"16,10-7 0-16,-20 5 118 0,-8 2-118 0,0 0 119 15,0 0-119-15,-3 0 128 0,-1-2-128 0,1 2 128 16,1-1-128-16,2 1 109 0,-2-4-109 16,4-1 109-16,3 2-109 0,4-4 72 0,2 2-72 0,3 1 73 15,1-2-73-15,3 2 58 0,1 2-58 0,2-1 58 16,1-2-58-16,-22 5 17 0,0 0-17 0,33-4 17 15,8 1-17-15,-41 3 22 0,0 0-22 0,48-3 22 16,10 1-22-16,-8 4 7 0,1 1-7 0,-8-3 8 16,-4-5-8-16,-6 1 15 0,-4 1-15 0,-2 0 16 15,-3-3-16-15,-24 6 1 0,0 0-1 0,23-3 1 16,-3 0-1-16,-20 3-34 0,0 0 34 0,16-4-34 0,-4 2 34 16,-12 2-143-16,0 0 143 0,9 0-143 0,-5 0 143 15,8 0-724-15</inkml:trace>
  <inkml:trace contextRef="#ctx0" brushRef="#br0" timeOffset="166233.63">29785 9842 1043 0,'0'0'0'16,"-2"-14"0"-16,-1-10 0 0,1 17 52 0,2 2-52 0,0 2 53 15,2 3-53-15,-2 0 28 0,3 2-28 0,-3-2 28 16,4-2-28-16,-4-2 10 0,0 1-10 16,-2 0 10-16,0-3-10 0,-1 1 0 0,-1-2 0 0,-1 1 1 15,0 0-1-15,-4-2 11 0,-3 3-11 0,1 0 11 16,1-2-11-16,10 7 1 0,0 0-1 0,-23-5 2 15,-8-4-2-15,31 9 5 0,0 0-5 0,-28-9 5 16,0 4-5-16,2 4 0 0,2 1 0 0,10 0 1 16,8 0-1-16,1 1-3 0,2 1 3 0,-13 10-2 15,-7 9 2-15,4 1-21 0,-2 4 21 0,9-11-21 0,3-5 21 16,9-10-33-16,0 0 33 0,-5 21-33 0,2 6 33 16,3-27-36-16,0 0 36 0,0 22-36 0,5-1 36 15,-5-21-39-15,0 0 39 0,10 12-38 0,8 0 38 0,-18-12-17 16,0 0 17-16,23-3-16 0,4-9 16 15,-27 12-7-15,0 0 7 0,30-19-7 0,3-7 7 16,-33 26 3-16,0 0-3 0,28-29 4 0,-4-4-4 0,-6 6 50 16,-4 0-50-16,-4-1 51 0,-5 1-51 0,-5 27 67 15,0 0-67-15,4-36 68 0,-2-4-68 0,-2 40 58 16,0 0-58-16,0-42 59 0,-4-1-59 0,4 43 29 16,0 0-29-16,-3-36 29 0,-1 5-29 0,4 31 11 15,0 0-11-15,-3-22 11 0,-1 4-11 0,4 18 5 0,0 0-5 16,-3-11 6-16,1 5-6 0,2 6 0 0,0 0 0 15,-2-6 1-15,2 4-1 0,0 2-2 0,0 0 2 0,0 0-2 16,0 0 2-16,0 0-7 0,0 0 7 0,2 14-7 16,0 9 7-16,-2-23-34 0,0 0 34 0,7 26-33 15,1 5 33-15,-8-31-26 0,0 0 26 0,11 29-26 16,3 2 26-16,-14-31-25 0,0 0 25 0,14 24-24 16,3 0 24-16,-1-3-35 0,1-4 35 0,-5-5-34 15,-3-7 34-15,2 2-13 16,1 1 13-16,-3-4-12 0,-3-1 12 0,3 2-30 0,0 2 30 15,1 2-30-15,3-6 30 0,-3 6-6 0,0-3 6 0,-1 0-5 16,-2-3 5-16,0 4-10 0,2 0 10 0,-2 0-10 16,1-1 10-16,-8-6-9 0,0 0 9 0,16 12-8 15,5 0 8-15,-21-12-1 16,0 0 1-16,26 18-1 0,7 4 1 0,-33-22 1 0,0 0-1 0,37 22 2 0,3 7-2 16,-40-29 19-16,0 0-19 0,37 28 20 0,-1 1-20 15,-36-29 15-15,0 0-15 0,30 27 16 0,-6-1-16 16,-24-26 5-16,0 0-5 0,19 24 5 15,-5-9-5-15,-14-15 0 0,0 0 0 0,12 14 0 0,-3-4 0 0,-9-10-87 16,0 0 87-16,5 5-86 0,-3-1 86 0,-2-4-132 16,0 0 132-16,-5-5-131 0,-7-14 131 0,-6-5-403 15</inkml:trace>
  <inkml:trace contextRef="#ctx0" brushRef="#br0" timeOffset="166521.862">30034 9568 863 0,'0'0'0'0,"5"5"0"0,6 0 0 0,-11-5 151 0,0 0-151 16,3 2 152-16,-1-4-152 0,-2 2 109 0,0 0-109 0,0 0 110 16,-2-5-110-16,2 5 63 0,0 0-63 0,0 0 63 15,-3-3-63-15,3 3 42 0,0 0-42 0,-7 10 42 16,-5 7-42-16,12-17 44 0,0 0-44 0,-18 31 45 15,-5 8-45-15,3 1 40 0,-3 2-40 0,7-14 41 16,6-8-41-16,10-20 10 0,0 0-10 0,-16 38 11 16,-1 8-11-16,17-46-10 0,0 0 10 0,-13 35-10 15,3-5 10-15,10-30-102 0,0 0 102 0,-5 24-102 0,3-8 102 16,2-16-57-16,0 0 57 0,14 0-57 16,10-16 57-16,15-2-1012 0</inkml:trace>
  <inkml:trace contextRef="#ctx0" brushRef="#br0" timeOffset="167539.916">28999 8684 393 0,'0'0'0'0,"4"-4"0"0,1-1 0 15,-5 5 24-15,0 0-24 0,3-5 25 0,1 3-25 16,-4 2 5-16,0 0-5 0,3 0 6 0,-1 2-6 15,-2-2 0-15,0 0 0 0,4 5 0 16,-1-1 0-16,-3-4 0 0,0 0 0 0,4 5 0 0,-3 2 0 0,-1-7 6 16,0 0-6-16,2 8 6 0,2 1-6 0,-4-9 39 15,0 0-39-15,3 12 39 0,0 3-39 0,-3-15 42 16,0 0-42-16,6 31 43 0,2 5-43 0,-8-36 40 16,0 0-40-16,9 51 41 0,3 13-41 0,-12-64 35 15,0 0-35-15,14 77 35 0,2 9-35 0,-16-86 34 16,0 0-34-16,23 123 34 0,4 26-34 0,1-27 38 0,2-8-38 15,-7-30 38-15,-6-20-38 0,-17-64 55 16,0 0-55-16,24 72 56 0,6 0-56 0,-30-72 37 0,0 0-37 16,31 60 38-16,4-7-38 0,-35-53 18 0,0 0-18 15,37 41 19-15,1-9-19 0,-38-32 2 16,0 0-2-16,32 19 3 0,-5-12-3 0,-27-7-20 16,0 0 20-16,33 0-19 0,2-12 19 0,-35 12-158 0,0 0 158 0,33-27-158 15,1-11 158-15,32-25-498 0</inkml:trace>
  <inkml:trace contextRef="#ctx0" brushRef="#br0" timeOffset="167977.748">30182 8814 740 0,'0'0'0'0,"-3"-2"0"0,-4 1 0 15,7 1 43-15,0 0-43 0,0 0 43 0,0 0-43 0,0 0-1 16,3 1 1-16,-3-1 0 0,4 2 0 0,-1 0-8 16,1-2 8-16,-1 1-7 0,-1 3 7 0,1-4-14 15,1 2 14-15,-1-1-13 0,1 3 13 0,-1 1 12 16,2-2-12-16,-1-1 12 0,1 1-12 0,2 4 63 15,2-2-63-15,1 9 64 0,4 7-64 0,-14-21 54 16,0 0-54-16,16 31 55 0,3 11-55 0,0 6 52 16,0 7-52-16,1 0 52 0,-3 2-52 0,-17-57 38 0,0 0-38 15,19 94 39-15,2 27-39 0,-21-121 27 0,0 0-27 16,17 120 27-16,-3 9-27 16,-14-129 25-16,0 0-25 0,7 121 26 0,-7-2-26 0,0-119 14 0,0 0-14 0,0 94 15 15,-1-15-15-15,1-79 28 0,0 0-28 0,-2 54 28 16,-2-18-28-16,4-36 29 0,0 0-29 0,-1 24 29 15,1-17-29-15,0-7-35 0,0 0 35 0,-2 5-35 16,0-5 35-16,2 0-117 0,0 0 117 16,-10-27-117-16,-4-19 117 0,-11-28-787 15</inkml:trace>
  <inkml:trace contextRef="#ctx0" brushRef="#br0" timeOffset="168436.091">30323 8699 1065 0,'0'0'0'0,"0"0"0"0,4 0 0 0,-4 0 72 16,0 0-72-16,10-3 72 0,6 1-72 0,-16 2 1 15,0 0-1-15,26-2 2 0,7 2-2 0,-33 0-43 16,0 0 43-16,37 0-43 0,6 0 43 0,-43 0-87 0,0 0 87 16,40 2-86-16,0 3 86 0,-40-5-38 0,0 0 38 15,33 4-38-15,-5-3 38 0,-28-1 0 0,0 0 0 16,21 4 0-16,-5-1 0 0,-16-3 3 16,0 0-3-16,12 4 3 0,-1 1-3 0,-11-5 15 0,0 0-15 15,5 7 15-15,-3-4-15 0,-1 1 9 0,-1 1-9 0,-8 10 10 16,-6 6-10-16,14-21 4 0,0 0-4 0,-16 22 4 15,-3-3-4 1,19-19 3-16,0 0-3 0,-18 20 3 0,1 1-3 16,17-21 0-16,0 0 0 0,-14 15 0 0,2 1 0 0,12-16-4 0,0 0 4 0,-7 15-3 15,5 6 3-15,6-2-4 0,4-2 4 0,3-2-3 16,3 1 3-16,-14-16-1 0,0 0 1 16,19 10 0-16,5 2 0 0,-24-12-1 0,0 0 1 15,25 8 0-15,1-8 0 0,-26 0-91 0,0 0 91 0,22 0-91 16,-2-8 91-16,-20 8-109 0,0 0 109 0,15-11-108 0,-1 0 108 15,16-13-312-15</inkml:trace>
  <inkml:trace contextRef="#ctx0" brushRef="#br0" timeOffset="169269.397">28428 8411 628 0,'0'0'0'0,"5"-3"0"16,2-2 0-16,-4 3 47 0,1 0-47 0,-1 2 48 15,1 0-48-15,-1 0 31 0,-1 0-31 0,-2 0 31 0,5 0-31 16,-5 0 0-16,4 2 0 0,-4-2 0 15,3-2 0-15,-3 2-1 0,4 0 1 0,-4 0 0 0,5-3 0 16,-1 3-2-16,-1 0 2 0,1 0-1 16,1 3 1-16,0-3-2 0,0 2 2 0,2 0-1 0,0 0 1 15,0 1 0-15,0-3 0 0,2 3 0 0,-1-3 0 16,-8 0 0-16,0 0 0 0,18 0 0 0,5 0 0 0,-23 0 0 16,0 0 0-16,33 0 0 15,8 0 0-15,1 0 6 0,2-3-6 0,-1 3 6 0,3 0-6 0,-46 0 8 16,0 0-8-16,55 0 8 0,8-3-8 0,2 3 1 15,4 3-1-15,-3-3 1 0,1-3-1 16,-67 3 3-16,0 0-3 0,97-4 3 0,23 2-3 0,-17-6 5 16,-3-2-5-16,-17 3 6 0,-10 2-6 0,-73 5 13 0,0 0-13 15,96-9 14-15,10-3-14 0,-106 12 50 0,0 0-50 16,105-10 50-16,3-2-50 0,-108 12 14 16,0 0-14-16,106-9 15 0,2-3-15 0,-108 12 33 0,0 0-33 15,98-10 33-15,-8 1-33 0,-90 9 11 0,0 0-11 16,75-5 11-16,-10-3-11 0,-65 8 11 0,0 0-11 15,52-4 11-15,-12 4-11 0,-40 0 17 16,0 0-17-16,24 0 17 0,-11 0-17 0,-13 0 8 0,0 0-8 0,10 0 8 16,-3 2-8-16,-7-2 15 0,0 0-15 0,5 0 16 15,-3 0-16-15,-2 0 23 0,0 0-23 0,0 0 24 16,0 0-24-16,0 0 32 0,0 0-32 0,0 0 32 16,0 0-32-16,0 0 12 0,0 0-12 0,0 0 12 15,0 0-12-15,0 0 20 0,0 0-20 0,0 0 20 16,0 0-20-16,0 0 3 0,0 0-3 0,0 0 4 15,0 0-4-15,0 0 7 0,0 0-7 0,0 0 8 0,4 3-8 16,-4-3 3-16,0 0-3 0,3 9 3 0,2 5-3 16,-5-14 2-16,0 0-2 0,7 24 2 15,4 3-2-15,-11-27-8 16,0 0 8-16,10 36-8 0,1 0 8 0,-11-36-187 16,0 0 187-16,10 43-186 0,0 0 186 0,11 39-636 0</inkml:trace>
  <inkml:trace contextRef="#ctx0" brushRef="#br0" timeOffset="169506.76">31659 9170 1659 0,'0'0'0'0,"-10"-6"0"15,-9-6 0-15,19 12 130 0,0 0-130 0,0 0 130 16,3 0-130-16,-3 0-126 0,0 0 126 16,0 0-125-16,6 5 125 0,-6-5-105 0,0 0 105 0,-11-17-104 15,-10-11 104-15,-10-20-1009 0</inkml:trace>
  <inkml:trace contextRef="#ctx0" brushRef="#br0" timeOffset="170173.422">32285 8984 1110 0,'0'0'0'0,"0"0"71"16,0 0-71-16,-5-2 71 0,-2-1-71 0,7 3-19 0,0 0 19 15,-9-6-18-15,0 3 18 0,-3 0-72 16,0-1 72-16,1 2-72 0,3 2 72 0,-5 0-66 16,0 0 66-16,-3 2-66 0,-3 2 66 0,-4-3 0 0,-3-1 0 0,12 2 0 15,7-2 0-15,-3 2 42 0,-1 1-42 16,-10 4 42-16,-8 2-42 0,29-9 45 0,0 0-45 15,-28 15 46-15,0 0-46 0,28-15 49 16,0 0-49-16,-28 31 50 0,-2 14-50 0,30-45 13 0,0 0-13 0,-22 49 14 16,4 8-14-16,18-57 1 0,0 0-1 15,-7 51 1-15,9-1-1 0,-2-50-26 0,0 0 26 0,12 39-26 16,9-6 26-16,2-9-56 0,3-5 56 16,0-16-56-16,4-6 56 0,-2-6-38 0,1-4 38 0,-3-5-37 15,0-6 37-15,-1-1-2 0,-3-4 2 0,-1 1-2 16,-3-3 2-16,-18 31 24 0,0 0-24 0,19-44 25 15,-2-9-25-15,-17 53 33 0,0 0-33 0,18-60 34 16,-3-12-34-16,-15 72 50 0,0 0-50 0,18-93 50 0,-1-16-50 16,-17 109 36-16,0 0-36 0,9-101 37 0,-7 3-37 15,-2 98 26-15,0 0-26 0,-4-81 26 0,-3 18-26 16,7 63 46-16,0 0-46 0,-5-39 46 0,0 21-46 16,5 18 33-16,0 0-33 0,-4-15 34 0,1 8-34 0,3 7 15 15,0 0-15-15,-4-5 15 0,3 5-15 16,1 0 0-16,0 0 0 0,0 7 1 0,3 10-1 15,-3-17-2-15,0 0 2 0,5 43-1 0,2 13 1 0,-7-56-12 16,0 0 12-16,11 69-12 0,4 15 12 0,-15-84-5 16,0 0 5-16,18 106-5 0,1 17 5 0,-19-123-14 15,0 0 14-15,16 107-13 0,-2-6 13 16,-14-101-73-16,0 0 73 0,14 73-72 0,0-13 72 0,-14-60-121 0,0 0 121 16,12 40-121-16,0-23 121 0,-2-7-201 15,1-10 201-15,-1-12-200 0,-1-7 200 0,10-10-399 0</inkml:trace>
  <inkml:trace contextRef="#ctx0" brushRef="#br0" timeOffset="170450.212">32522 8699 863 0,'0'0'0'0,"0"0"134"0,0 0-134 0,8 0 135 16,6 0-135-16,-14 0 89 0,0 0-89 0,18 5 90 15,4 6-90-15,1-4 56 0,0 3-56 0,-2 4 57 16,0 1-57-16,-21-15 14 0,0 0-14 0,29 22 15 16,6 7-15-16,-4-1 41 0,2-1-41 0,-3 2 42 0,-4 2-42 15,-26-31 48-15,0 0-48 0,30 33 48 16,-1 3-48-16,-29-36 18 0,0 0-18 0,27 37 19 0,-3 4-19 0,-24-41 0 16,0 0 0-16,24 35 0 15,1-4 0-15,-4-7-62 0,-2-7 62 0,-5-5-61 0,-2-5 61 0,-12-7-110 16,0 0 110-16,12-2-110 0,2-5 110 15,-14 7-131-15,0 0 131 0,11-19-131 0,-3-8 131 0,11-18-706 16</inkml:trace>
  <inkml:trace contextRef="#ctx0" brushRef="#br0" timeOffset="170713.053">33090 8732 774 0,'0'0'0'0,"0"0"136"0,0 0-136 0,0 0 136 15,-6 0-136-15,6 0 130 0,0 0-130 16,0 0 130-16,-3-2-130 0,3 2 92 0,0 0-92 0,-4 0 93 16,-1 0-93-16,-3 5 40 0,-5 4-40 15,-6 10 41-15,-5 8-41 0,24-27 21 0,0 0-21 0,-33 39 21 16,-9 13-21-16,42-52 18 0,0 0-18 0,-44 62 19 16,-4 8-19-16,-5 7 3 0,-2 9-3 0,27-44 4 15,15-26-4-15,0 1-17 0,4-7 17 0,-7 14-17 16,-3 7 17-16,3-7-125 0,4 0 125 0,2-17-125 15,3-9 125-15,7 2-152 0,0 0 152 0,5-26-152 16,11-20 152-16,5-26-705 0</inkml:trace>
  <inkml:trace contextRef="#ctx0" brushRef="#br0" timeOffset="170840.712">33640 8814 729 0,'-3'0'0'0</inkml:trace>
  <inkml:trace contextRef="#ctx0" brushRef="#br0" timeOffset="173249.936">3146 11843 572 0,'0'0'0'0,"-5"-2"0"0,2 0 0 0,3 2 69 0,0 0-69 0,-6 0 70 16,6 0-70-16,0 0 56 0,0 0-56 0,0 0 56 15,0 0-56-15,0 0 40 0,0 0-40 0,-3 0 40 16,-1-3-40-16,4 3 18 0,0 0-18 0,-8-2 18 16,-1 1-18-16,9 1 18 0,0 0-18 0,-21 3 19 15,-14 2-19-15,35-5 9 0,0 0-9 0,-29 7 10 16,-5 2-10-16,34-9 10 0,0 0-10 0,-29 10 10 16,-6 2-10-16,35-12 8 0,0 0-8 0,-26 12 8 15,1 0-8-15,25-12 0 0,0 0 0 0,-13 27 0 0,0 13 0 16,13-40-5-16,0 0 5 0,6 41-5 0,9 12 5 15,-15-53-40-15,0 0 40 0,30 44-39 0,8 3 39 16,-38-47-48-16,0 0 48 0,44 29-47 0,6-10 47 0,-50-19-6 16,0 0 6-16,47 3-5 0,0-15 5 0,-47 12 27 15,0 0-27-15,39-21 27 0,-3-9-27 16,-36 30 54-16,0 0-54 0,26-35 54 0,1-6-54 16,-27 41 72-16,0 0-72 0,15-37 72 0,-10-3-72 15,-5 40 94-15,0 0-94 0,0-36 95 0,-5 0-95 0,5 36 105 16,0 0-105-16,-12-32 105 0,-9 1-105 0,21 31 59 15,0 0-59-15,-21-31 59 0,-5 0-59 0,26 31-9 0,0 0 9 16,-24-27-8-16,-2 1 8 0,26 26-125 0,0 0 125 16,-21-20-124-16,3 2 124 0,18 18-141 15,0 0 141-15,-17-13-140 0,5 2 140 0,-18-13-739 0</inkml:trace>
  <inkml:trace contextRef="#ctx0" brushRef="#br0" timeOffset="173711.348">3655 11829 987 0,'0'0'0'0,"-7"-2"0"15,-2-1 0-15,9 3 86 0,0 0-86 0,0 0 86 16,4-5-86-16,-4 5-33 0,0 0 33 0,0 0-33 0,3 0 33 0,-3 0-91 16,0 0 91-16,0 0-90 0,-3 5 90 0,3-5-92 15,0 0 92-15,-5 3-92 0,-8 6 92 0,1 1-33 16,-5 4 33-16,8-5-33 0,6-4 33 0,-3 0-3 16,3-2 3-16,-6 14-3 0,-8 9 3 0,4-2 1 15,0 3-1-15,2-6 2 0,6-2-2 0,5-19 14 16,0 0-14-16,0 29 15 15,3 7-15-15,-3-36 9 0,0 0-9 0,9 31 10 0,8-4-10 16,-17-27 1-16,0 0-1 0,25 16 2 0,4-15-2 0,-29-1 3 0,0 0-3 16,35-12 4-16,4-15-4 0,-39 27 19 0,0 0-19 15,38-33 20-15,-3-8-20 0,-35 41 49 16,0 0-49-16,28-39 49 0,-7-2-49 0,-21 41 78 16,0 0-78-16,8-36 79 0,-2 2-79 0,-6 34 77 15,0 0-77-15,-9-33 77 0,-9 0-77 0,18 33 41 0,0 0-41 0,-20-27 41 16,-10 3-41-16,30 24-84 0,0 0 84 0,-26-12-84 15,-4 9 84-15,30 3-150 0,0 0 150 0,-42 15-149 16,-5 18 149-16,-38 15-488 0</inkml:trace>
  <inkml:trace contextRef="#ctx0" brushRef="#br0" timeOffset="174216.996">3549 12777 1065 0,'0'0'0'0,"-9"-9"0"0,-3-1 0 0,12 10 89 15,0 0-89-15,-4-5 89 0,4-1-89 0,0 6 55 16,0 0-55-16,0 0 56 0,4-3-56 0,-4 3-20 15,0 0 20-15,0 0-20 0,0 0 20 0,0 0-77 16,0 0 77-16,-5-2-76 0,-2 1 76 0,7 1-43 0,0 0 43 16,-9-4-43-16,-5 1 43 0,14 3 0 0,0 0 0 15,-12-2 0-15,-6 0 0 0,18 2 10 0,0 0-10 16,-15 2 11-16,-3 0-11 0,18-2 29 0,0 0-29 16,-24 8 29-16,-2 4-29 0,26-12 13 0,0 0-13 0,-21 24 13 15,-2 7-13-15,23-31 0 0,0 0 0 0,-12 38 1 16,5 5-1-16,7-43-6 0,0 0 6 0,10 39-6 15,13-1 6-15,-23-38-102 0,0 0 102 0,33 24-102 16,9-12 102-16,-42-12-90 0,0 0 90 0,44-2-89 16,3-10 89-16,-13-5-26 0,-4-4 26 0,-2 1-25 15,-5-1 25-15,-23 21 37 16,0 0-37-16,17-19 37 0,-1 0-37 16,-8 6 97-16,-2 1-97 0,-3 1 97 0,-3 3-97 0,0-1 133 0,-5 1-133 0,-2 1 134 15,2 0-134-15,5 7 90 0,0 0-90 0,-16-12 90 16,-7-2-90-16,23 14 0 0,0 0 0 0,-26-13 0 15,-3-3 0-15,29 16-106 0,0 0 106 0,-42-12-105 16,-14 0 105-16,-45-12-843 0</inkml:trace>
  <inkml:trace contextRef="#ctx0" brushRef="#br0" timeOffset="175292.636">5381 11958 382 0,'0'0'0'0,"0"0"0"0,-7-19 0 15,7 14 3-15,0 3-3 0,0 2 3 0,0 0-3 0,0 3-1 16,4 1 1-16,-4-4 0 0,3 3 0 16,-3-3 2-16,0 0-2 0,0 0 3 0,0 0-3 0,0 0 87 15,-3 4-87-15,3-4 88 0,-4 1-88 0,1-1 90 16,-2 0-90-16,-9 2 90 0,-7 0-90 0,21-2 79 15,0 0-79-15,-30 2 79 0,-8 3-79 0,38-5 72 16,0 0-72-16,-37 0 72 0,2 1-72 0,35-1 61 16,0 0-61-16,-33 0 61 0,2 0-61 15,1 2 69-15,6 0-69 0,7-1 69 0,4 1-69 0,1 2 30 0,2-3-30 16,3 1 30-16,-2 0-30 0,-3-1 28 0,1-1-28 16,4 2 28-16,2-2-28 0,-3 4 3 15,-5-1-3-15,1 0 4 0,0 3-4 0,-2-1 8 16,-3 2-8-16,4-2 8 0,5 0-8 0,8-5 1 0,0 0-1 0,-25 12 1 15,-6 3-1-15,31-15 0 0,0 0 0 0,-33 21 1 16,-2-1-1-16,35-20-2 0,0 0 2 0,-37 31-2 16,-1 2 2-16,38-33-13 0,0 0 13 0,-30 34-13 15,1-5 13-15,6 2-9 0,2 0 9 0,6-4-9 16,6-6 9-16,0 8-17 0,4 5 17 0,5 11-16 16,0 6 16-16,0-51-4 0,0 0 4 0,9 65-3 15,8 11 3-15,-17-76-13 0,0 0 13 0,33 87-12 16,16 12 12-16,-49-99-61 0,0 0 61 0,57 79-61 15,11-12 61-15,-68-67-102 0,0 0 102 0,65 38-102 16,-2-23 102-16,-11-13-78 0,-7-16 78 0,-13-3-78 16,-8-9 78-16,-24 26-33 0,0 0 33 0,42-53-32 0,13-27 32 15,-13 4-38-15,-3-4 38 0,-8 10-37 0,-7 4 37 0,-24 66-3 16,0 0 3-16,23-87-2 0,-4-12 2 16,-5 10 0-16,-9 1 0 0,-1 9 0 15,-4 7 0-15,0 72 5 0,0 0-5 0,-5-87 5 0,-4-11-5 0,0 20 9 16,-3 7-9-16,3 17 10 0,-3 11-10 0,12 43 16 15,0 0-16-15,-12-33 17 0,-2 11-17 0,14 22 38 16,0 0-38-16,-12-17 39 0,3 5-39 0,9 12 29 16,0 0-29-16,-9-10 29 0,1 1-29 0,8 9 15 0,0 0-15 15,-4-5 15-15,-1 1-15 0,5 4 31 0,0 0-31 16,-4 0 31-16,1-3-31 0,3 3 5 16,0 0-5-16,-5 5 5 0,1 5-5 0,4-10 10 0,0 0-10 15,-5 30 10-15,-4 14-10 0,9-44 15 0,0 0-15 16,0 63 16-16,0 20-16 0,0-83 3 0,0 0-3 0,5 123 4 15,4 31-4-15,-9-154 2 16,0 0-2-16,12 153 3 0,2 4-3 0,-14-157 1 0,0 0-1 16,16 142 2-16,1-8-2 0,-4-35 0 0,1-23 0 0,-7-28 0 15,-6-28 0-15,6 4-10 0,-2-12 10 0,2-1-10 16,-1-6 10-16,-1 3-124 16,4-1 124-16,3-3-124 0,0-3 124 0,-12-1-145 15,0 0 145-15,12-17-144 0,2-14 144 0,16-17-294 0</inkml:trace>
  <inkml:trace contextRef="#ctx0" brushRef="#br0" timeOffset="175980.795">5803 11845 942 0,'0'0'0'0,"-9"1"0"0,-3 4 0 16,12-5 81-16,0 0-81 0,0 0 81 0,7 0-81 0,-7 0 31 15,0 0-31-15,2 0 31 0,5 0-31 0,-2 4 10 16,-2 4-10-16,1-4 10 0,-2 3-10 0,1 5 0 16,-3 1 0-16,-3 6 0 0,1 5 0 0,2-24 8 15,0 0-8-15,-7 43 8 0,-2 12-8 0,-3 0 24 0,0 5-24 16,1-4 25-16,-4 1-25 0,15-57 21 0,0 0-21 0,-23 91 21 15,-7 20-21-15,30-111 26 0,0 0-26 16,-27 103 26-16,0 1-26 0,27-104 14 16,0 0-14-16,-22 76 15 0,3-23-15 0,19-53 5 0,0 0-5 0,-11 34 5 15,8-20-5-15,3-14-9 0,0 0 9 0,-4 12-9 16,4-11 9-16,0-1-53 0,0 0 53 0,4-20-52 16,8-18 52-16,-12 38-85 0,0 0 85 0,14-56-85 15,2-20 85-15,-16 76-68 0,0 0 68 0,13-96-68 16,0-22 68-16,-13 118-51 0,0 0 51 0,12-120-51 15,-3-8 51-15,-9 128-35 0,0 0 35 0,12-112-34 16,-4 8 34-16,-8 104-24 0,0 0 24 0,14-81-23 16,-1 20 23-16,-13 61 0 0,0 0 0 0,12-48 0 15,-3 13 0-15,-9 35 37 0,0 0-37 0,12-24 37 0,-4 12-37 16,-8 12 54-16,0 0-54 0,6-10 54 0,2 7-54 16,-8 3 60-16,0 0-60 0,4-4 61 0,-1 4-61 0,-3 0 63 15,0 0-63-15,9 4 64 0,-4 4-64 16,-5-8 58-16,0 0-58 0,9 16 59 0,3 8-59 0,0 0 63 15,-3 3-63-15,3 0 63 0,-3-4-63 0,1 9 35 16,6-1-35-16,-2 7 35 0,2 1-35 0,-16-39 27 16,0 0-27-16,26 62 27 0,9 8-27 0,-35-70 40 15,0 0-40-15,48 98 40 0,13 22-40 0,-61-120 32 16,0 0-32-16,54 116 32 0,-7 7-32 0,-8-27 38 16,-10-17-38-16,-11-24 38 0,-11-21-38 0,-2 4 24 15,0-4-24-15,-1-11 25 0,-1-13-25 0,-3-10 18 0,0 0-18 16,5 17 18-16,1-2-18 0,-6-15-49 0,0 0 49 15,3 14-49-15,1-4 49 0,-4-10-100 0,0 0 100 0,0 0-100 16,-7-10 100-16,7 10-134 0,0 0 134 16,-11-24-133-16,-6-12 133 0,-11-24-863 0</inkml:trace>
  <inkml:trace contextRef="#ctx0" brushRef="#br0" timeOffset="176214.18">5726 12636 1087 0,'0'0'0'0,"47"12"0"0,33 10 0 16,-80-22 175-16,0 0-175 0,30 4 176 15,-26-8-176-15,-4 4 148 0,0 0-148 0,0-3 148 16,-13-2-148-16,13 5 75 0,0 0-75 0,-12-4 76 0,-2 1-76 0,14 3 16 16,0 0-16-16,-12-2 17 0,3 0-17 15,9 2 12-15,0 0-12 0,-8-1 13 0,4 1-13 0,4 0 1 16,0 0-1-16,0 0 1 0,5 0-1 0,-5 0-47 15,0 0 47-15,18-4-46 0,11-8 46 0,-29 12-45 16,0 0 45-16,30-13-44 0,3-6 44 0,30-14-1252 16</inkml:trace>
  <inkml:trace contextRef="#ctx0" brushRef="#br0" timeOffset="176594.678">6587 12391 1020 0,'0'0'0'0,"-4"-5"0"16,-1-2 0-16,5 7 89 0,0 0-89 0,-3-5 90 15,6 5-90-15,-3 0 37 0,0 0-37 0,0 0 37 16,5 5-37-16,1-5 7 0,1 3-7 0,5 1 7 16,-2-1-7-16,6-1 9 0,1 1-9 0,-3-3 10 15,2 2-10-15,-2 2 47 0,2-1-47 0,1 0 47 0,4 3-47 16,0-1 43-16,1 0-43 0,-1-3 44 0,4 1-44 16,-25-3 36-16,0 0-36 0,21 2 37 0,5-1-37 0,-26-1 40 15,0 0-40-15,24 4 41 0,6-4-41 16,-30 0 4-16,0 0-4 0,28 2 4 0,0-1-4 15,-28-1-110-15,0 0 110 0,22 2-110 0,3 1 110 0,-25-3-170 16,0 0 170-16,14 4-170 0,-2-2 170 0,17 3-715 16</inkml:trace>
  <inkml:trace contextRef="#ctx0" brushRef="#br0" timeOffset="176819.632">6610 12686 1143 0,'0'0'0'0,"8"-7"0"15,8-2 0-15,-16 9 114 0,0 0-114 0,12 0 114 16,-3 2-114-16,-9-2 48 0,0 0-48 0,14 7 48 16,7 5-48-16,-21-12-41 0,0 0 41 0,24 8-40 15,2 1 40-15,-26-9-137 0,0 0 137 0,33 5-137 16,2-8 137-16,-35 3-128 0,0 0 128 0,39-5-127 15,2-6 127-15,36-4-551 0</inkml:trace>
  <inkml:trace contextRef="#ctx0" brushRef="#br0" timeOffset="178385.785">7784 12418 471 0,'0'0'0'0,"8"-8"0"15,1-8 0-15,-9 16 48 0,0 0-48 0,5-8 48 16,-1 4-48-16,-4 4 79 0,0 0-79 16,0-3 80-16,0 3-80 0,0 0 104 0,0 0-104 0,0 0 104 15,0 0-104-15,0 0 74 0,0 0-74 0,0 0 75 16,-5 0-75-16,5 0 70 0,0 0-70 0,0 0 71 15,-4 0-71-15,4 0 56 0,0 0-56 0,4-7 56 16,1-3-56-16,-5 10 34 0,0 0-34 0,9-12 34 16,8-5-34-16,-17 17 34 0,0 0-34 0,24-17 34 15,3-6-34-15,-27 23 32 0,0 0-32 0,29-17 32 16,1 2-32-16,-30 15 21 0,0 0-21 16,29-10 21-16,4 1-21 0,-33 9 36 15,0 0-36-15,27-3 36 0,-1 4-36 0,-26-1 6 0,0 0-6 0,24 9 7 0,2-1-7 16,-26-8 18-16,0 0-18 0,18 12 19 0,-1 2-19 0,-17-14 8 15,0 0-8-15,12 17 9 0,-5-1-9 16,-1 3-16-16,-3 1 16 0,-1-8-15 0,-2-5 15 0,-2 3-35 16,-7 0 35-16,-3 11-35 0,-4 10 35 0,16-31-37 15,0 0 37-15,-17 27-37 0,-9 4 37 16,26-31-17-16,0 0 17 0,-33 33-16 0,-6-1 16 0,39-32-7 16,0 0 7-16,-38 31-6 0,-5-4 6 0,43-27-25 15,0 0 25-15,-34 23-24 0,1-6 24 0,33-17-29 16,0 0 29-16,-26 14-29 0,9-4 29 0,17-10-13 15,0 0 13-15,-18 7-12 0,6-2 12 16,12-5-37-16,0 0 37 16,-12 3-36-16,7-1 36 0,5-2-12 0,0 0 12 0,-9 2-12 0,6 1 12 0,3-3-12 0,0 0 12 0,-4 0-12 15,1 0 12-15,3 0-34 0,0 0 34 0,0 0-34 16,3 0 34-16,-3 0-2 0,0 0 2 16,12 0-1-16,4 0 1 0,-16 0-6 0,0 0 6 0,31 0-6 15,6 2 6-15,-37-2-15 0,0 0 15 0,43 2-15 16,4-1 15-16,-47-1-15 0,0 0 15 0,48 2-14 15,2-2 14-15,-50 0-9 0,0 0 9 0,54-3-9 16,2-1 9-16,-56 4-34 0,0 0 34 0,52-14-34 16,6 1 34-16,-58 13-119 0,0 0 119 0,47-28-118 15,-4-11 118-15,-43 39-129 0,0 0 129 0,35-45-128 16,-7-8 128-16,31-44-299 0</inkml:trace>
  <inkml:trace contextRef="#ctx0" brushRef="#br0" timeOffset="178663.06">8489 12096 505 0,'0'0'0'0,"0"11"0"0,0 8 0 0,0-19 79 16,0 0-79-16,0 5 79 0,4-10-79 0,-4 5 43 16,0 0-43-16,0 0 44 0,2-6-44 0,-2 6 13 15,0 0-13-15,0 0 14 0,1-3-14 0,-1 3 8 16,0 0-8-16,0 0 9 0,0 0-9 0,0 0 22 15,0 0-22-15,0 3 22 0,2 3-22 0,-2-6 30 0,0 0-30 16,4 25 30-16,4 18-30 0,-4-4 12 0,4 9-12 16,-4-5 13-16,1 0-13 15,-5-43 12-15,0 0-12 0,5 55 13 0,-1 8-13 0,-4-63 9 0,0 0-9 0,3 62 10 16,3 1-10-16,-3-13-10 0,2-11 10 0,-1-9-9 16,-1-10 9-16,-3-20-142 0,0 0 142 15,5 16-141-15,-5-13 141 0,6 16-404 0</inkml:trace>
  <inkml:trace contextRef="#ctx0" brushRef="#br0" timeOffset="178980.282">8200 12014 561 0,'0'0'0'0,"5"5"0"0,8 2 0 15,-13-7 26-15,0 0-26 0,8 5 26 0,-3 0-26 0,-5-5 22 16,0 0-22-16,13 9 23 0,4 5-23 16,-17-14 16-16,0 0-16 0,31 17 17 0,13-2-17 0,-44-15 33 15,0 0-33-15,47 9 34 0,7-4-34 0,-7-3 16 16,4-6-16-16,-11 1 17 0,-2-2-17 0,-38 5 31 16,0 0-31-16,47-7 31 0,7-5-31 0,-9 0 64 15,2 3-64-15,-8 2 65 0,-4-5-65 0,-6 7 49 16,-4 2-49-16,-8-1 49 0,-7-1-49 0,3 2 23 15,-1 1-23-15,-5 0 24 0,-2 2-24 0,-2 0-27 16,3-1 27-16,-6 1-27 0,3-2 27 16,-3 2-165-16,0 0 165 0,0 0-164 0,0 3 164 0,0 1-457 0</inkml:trace>
  <inkml:trace contextRef="#ctx0" brushRef="#br0" timeOffset="179476.469">8620 12054 527 0,'0'0'0'16,"10"-4"0"-16,6-3 0 0,-11 6 65 0,-5-1-65 0,0 2 65 15,4-2-65-15,-4 2 28 0,-4 0-28 0,4 0 28 16,0 0-28-16,0 0 12 0,0 0-12 0,0 0 12 0,-1 0-12 15,1 0 5-15,-4 2-5 0,4-2 6 0,0 0-6 16,0 0 12-16,0 0-12 0,0 0 12 0,0 0-12 16,0 0 8-16,0 0-8 0,0 0 9 0,0 0-9 0,0 0 3 15,0 0-3-15,0 0 4 0,0 0-4 0,0 0 13 16,0 0-13-16,0 0 13 0,0 0-13 16,0 0 14-16,-3 5-14 0,1-2 15 0,2-1-15 0,0 2 24 15,0-1-24-15,0 0 25 0,0 1-25 0,0-2 21 16,0 1-21-16,0 0 21 0,0 1-21 0,0-4 40 15,0 0-40-15,0 5 40 0,2 2-40 0,-2-7 37 16,0 0-37-16,3 7 38 0,-3 3-38 0,0-10 61 0,0 0-61 16,4 26 62-16,-4 13-62 0,1-3 56 15,3 7-56-15,-4-9 56 0,3-1-56 0,-1 6 45 0,2-3-45 0,-1 7 46 16,2-4-46-16,-5-39 54 16,0 0-54-16,7 52 55 0,2-1-55 0,-9-51 43 15,0 0-43-15,3 46 44 0,3-5-44 0,-6-41 28 0,0 0-28 0,5 35 28 16,-2-13-28-16,-3-22-3 0,0 0 3 0,4 19-3 15,-2-5 3-15,-2-14-119 0,0 0 119 0,0-11-119 16,-2-14 119-16,2 25-110 0,0 0 110 0,-4-45-110 16,-1-17 110-16,-4-44-821 0</inkml:trace>
  <inkml:trace contextRef="#ctx0" brushRef="#br0" timeOffset="180244.655">9495 11481 841 0,'0'0'0'0,"12"12"0"0,5 11 0 16,-5-11 48-16,-6-4-48 0,-19 1 48 16,-9-2-48-16,3 3 19 0,-1 4-19 0,5-6 20 0,6-3-20 0,9-5 1 15,0 0-1-15,-12 23 1 0,1 9-1 0,11-32-3 16,0 0 3-16,-10 36-3 0,-1 5 3 0,3-1 3 15,1-4-3-15,2-7 4 0,1-4-4 0,1 3 43 16,1 1-43-16,4 12 44 0,1 7-44 0,-3-48 60 16,0 0-60-16,12 67 61 0,2 13-61 0,4 13 62 0,1 10-62 15,-2-7 62-15,1-2-62 0,-1-5 52 16,-1-9-52-16,1-2 53 0,-3-8-53 16,-14-70 39-16,0 0-39 0,16 91 40 0,-2 11-40 0,-14-102 28 0,0 0-28 15,12 89 28-15,0-3-28 0,-12-86 15 0,0 0-15 16,9 69 15-16,-1-15-15 0,-8-54 11 15,0 0-11-15,6 36 11 0,-5-20-11 0,-1-16-55 0,0 0 55 0,2 15-55 16,-2-6 55-16,0-9-147 0,0 0 147 0,-5-16-147 16,-7-13 147-16,12 29-190 0,0 0 190 0,-18-46-189 15,1-16 189-15,-20-46-508 0</inkml:trace>
  <inkml:trace contextRef="#ctx0" brushRef="#br0" timeOffset="180709.023">9313 12316 404 0,'0'0'0'0,"7"12"0"0,2 1 0 16,-4-6 74-16,2-5-74 0,2 0 74 0,0-2-74 15,-1 3 93-15,5-3-93 0,-3 0 94 0,6 0-94 0,-1 0 69 16,5 0-69-16,-1 0 70 0,0 0-70 0,2-3 42 16,0 1-42-16,0-3 43 0,-1 0-43 0,-20 5 12 15,0 0-12-15,23-12 13 0,5-5-13 0,-28 17 3 16,0 0-3-16,23-19 3 0,4-5-3 0,-27 24-1 15,0 0 1-15,21-24 0 0,2-2 0 0,-23 26-4 16,0 0 4-16,16-22-4 0,1 3 4 0,-17 19-24 16,0 0 24-16,11-14-23 0,-3 6 23 0,-8 8-13 15,0 0 13-15,7-9-13 0,-3 6 13 16,-4 3-10-16,0 0 10 0,5-5-10 0,-5 5 10 0,0 0-17 0,0 0 17 16,0 0-17-16,3 0 17 0,-3 0-4 0,0 0 4 15,0 0-3-15,2 5 3 0,-2-5 36 0,0 0-36 16,0 0 36-16,0 1-36 0,0-1 59 0,0 0-59 15,0 0 59-15,-2 4-59 0,2-4 56 0,0 0-56 0,-3 7 57 16,-6-4-57-16,9-3 52 0,0 0-52 0,-12 7 53 16,0 0-53-16,12-7 55 15,0 0-55-15,-14 12 56 0,-7 1-56 0,21-13 44 16,0 0-44-16,-17 26 44 0,-4 8-44 0,21-34 29 0,0 0-29 0,-18 47 29 16,6 8-29-16,12-55 4 0,0 0-4 0,-5 63 5 15,7 9-5-15,-2-72 1 0,0 0-1 0,15 79 2 16,11 6-2-16,-26-85-96 0,0 0 96 0,27 55-96 15,6-22 96-15,-33-33-241 0,0 0 241 0,41 15-240 0,3-20 240 16,41 15-522-16</inkml:trace>
  <inkml:trace contextRef="#ctx0" brushRef="#br0" timeOffset="180990.271">9954 12048 1099 0,'0'0'0'0,"7"4"0"0,-1 3 0 0,1-2 86 16,-6-5-86-16,3 3 87 0,-1-1-87 0,-3-2 51 0,0 0-51 0,9 19 52 16,8 5-52-16,-17-24 35 0,0 0-35 15,30 32 35-15,5 9-35 0,-2-5-6 0,0 0 6 0,2-5-6 16,-5-10 6-16,-1-1-4 0,-6-1 4 0,-4-3-3 15,-5-6 3-15,2 2-2 0,1 0 2 0,0-2-2 16,-4-1 2-16,1-1-18 0,-2 1 18 0,0-4-18 16,-7-2 18-16,2 1-155 0,2-2 155 0,-4-1-155 15,0 1 155-15,8 1-709 0</inkml:trace>
  <inkml:trace contextRef="#ctx0" brushRef="#br0" timeOffset="181289.027">10150 11987 1289 0,'0'0'0'0,"7"-5"0"0,6-4 0 0,-13 9 141 15,0 0-141-15,-10 12 141 0,-11 12-141 0,21-24 100 16,0 0-100-16,-21 31 100 0,-3 13-100 0,24-44 36 15,0 0-36-15,-18 50 36 0,-3 7-36 0,8-8 0 16,0-1 0-16,5-13 0 0,-1-13 0 0,2 4 0 16,2-3 0-16,-1 5 1 0,3-1-1 0,-2-1 0 15,3 0 0-15,0-11 0 0,2-6 0 0,0-9-41 0,0 0 41 16,-3 5-40-16,3-2 40 0,0-3-88 0,0 0 88 16,9-7-87-16,6-6 87 0,6-8-1110 0</inkml:trace>
  <inkml:trace contextRef="#ctx0" brushRef="#br0" timeOffset="181544.345">10284 11666 919 0,'0'0'0'0,"0"9"0"15,5 6 0-15,-5-15 84 0,0 0-84 0,16 28 85 16,10 3-85-16,-4-1 70 0,3 3-70 0,-4 1 70 15,-4 4-70-15,1 1 48 0,-3 4-48 0,-3 2 49 16,2-1-49-16,-14-44 38 0,0 0-38 0,13 60 39 0,-1 4-39 16,-12-64 38-16,0 0-38 0,8 63 39 15,-2 2-39-15,-6-65 25 0,0 0-25 0,3 55 26 16,-1-5-26-16,-4-9 28 0,-1-9-28 0,1-9 28 16,2-11-28-16,0-12-97 0,0 0 97 0,-12 22-96 15,-13 4 96-15,25-26-199 0,0 0 199 0,-31 13-198 0,-6-2 198 0,-34 16-638 16</inkml:trace>
  <inkml:trace contextRef="#ctx0" brushRef="#br0" timeOffset="181739.36">10836 12357 942 0,'0'0'0'0,"0"0"0"16,0 0 0-16,0 0-182 0,0 0 182 0,12-7-182 15,9-3 182-15,9-11-328 0</inkml:trace>
  <inkml:trace contextRef="#ctx0" brushRef="#br0" timeOffset="182280.322">11514 11884 1110 0,'0'0'0'0,"-4"-3"0"16,-3-4 0-16,7 7 132 0,0 0-132 0,0 0 133 0,-2-4-133 0,2 4 56 15,0 0-56-15,0 0 56 0,0 0-56 0,0 0 28 16,0 0-28-16,0 0 28 0,0 0-28 16,0 0-5-16,0 0 5 0,0 0-4 0,0 0 4 0,0 0-2 15,0 0 2-15,0 0-1 0,0 0 1 0,0 0 0 16,0 0 0-16,0 4 0 0,2 1 0 0,-2-5 0 16,0 0 0-16,7 32 0 0,5 18 0 0,2 7 0 15,2 13 0-15,1-2 0 0,1 6 0 16,-18-74 2-16,0 0-2 0,21 110 2 0,1 23-2 0,-1-26 1 0,-2-12-1 0,-5-31 2 15,-10-26-2-15,5-6 4 0,-4-10-4 16,-2-5 5-16,2-6-5 0,2 1 12 0,2 0-12 0,0-4 13 16,-6-1-13-16,4-5 50 15,4 0-50-15,-1-6 50 0,6-10-50 0,-4-4 49 0,-3-5-49 0,1-8 50 16,1-1-50-16,-11 32 43 0,0 0-43 0,8-50 43 16,1-10-43-16,-9 60 42 0,0 0-42 0,9-99 43 15,-6-26-43-15,-3 125 18 0,0 0-18 0,6-135 18 16,2-13-18-16,-8 148 20 0,0 0-20 0,9-147 20 15,3-4-20-15,-12 151 9 0,0 0-9 0,21-128 9 16,3 13-9-16,-24 115 4 0,0 0-4 0,27-94 4 16,-1 20-4-16,-26 74 0 0,0 0 0 0,21-60 1 15,0 19-1-15,-21 41-20 0,0 0 20 0,10-26-20 0,-3 14 20 16,-7 12-130-16,0 0 130 0,3-7-130 0,-3 7 130 16,0 0-147-16,0 0 147 0,-19 12-147 15,-12 12 147-15,-20 14-992 0</inkml:trace>
  <inkml:trace contextRef="#ctx0" brushRef="#br0" timeOffset="183223.929">12329 11800 718 0,'0'0'0'0,"0"0"0"0,5 3 0 16,-5-3 51-16,0 0-51 0,4 0 52 16,-3-1-52-16,-1 1 30 0,0 0-30 0,0 0 30 0,4-2-30 15,-4 2 18-15,0 0-18 0,0 0 19 0,3-3-19 16,-3 3 54-16,0 0-54 0,0 0 55 0,0 0-55 0,0 0 67 15,0 0-67-15,0 0 67 16,0 0-67-16,0 0 64 0,0 0-64 0,0 0 65 0,0 0-65 0,0 0 54 16,0 0-54-16,0 0 55 0,0 0-55 0,0 0 26 15,0 0-26-15,0 8 26 0,2 11-26 0,-2-19 2 16,0 0-2-16,7 41 2 0,2 21-2 16,-9-62 6-16,0 0-6 0,12 75 7 0,0 18-7 0,-12-93 2 0,0 0-2 15,12 109 3-15,6 16-3 0,-18-125 0 16,0 0 0-16,14 108 0 0,1-5 0 0,-15-103 4 0,0 0-4 15,14 74 4-15,-7-23-4 16,-7-51-75-16,0 0 75 0,6 33-74 0,-3-21 74 16,-3-12-168-16,0 0 168 0,2-9-168 0,-2-20 168 0,3-9-645 0</inkml:trace>
  <inkml:trace contextRef="#ctx0" brushRef="#br0" timeOffset="183556.551">12698 12249 1233 0,'0'0'0'0,"-3"-5"0"0,-1 0 0 15,4 5 107-15,0 0-107 0,7-2 107 0,5 2-107 16,-12 0 78-16,0 0-78 0,27 0 79 0,4 0-79 0,-31 0 15 15,0 0-15-15,45-7 15 0,6-2-15 0,-51 9-1 16,0 0 1-16,50-12 0 0,6-3 0 16,-56 15 0-16,0 0 0 0,51-15 0 0,1-1 0 0,-52 16-2 15,0 0 2-15,50-13-1 0,1 1 1 0,-51 12-2 16,0 0 2-16,42-11-1 0,-4 3 1 0,-38 8-50 16,0 0 50-16,30-7-50 15,-9 3 50-15,-21 4-150 0,0 0 150 0,17-3-150 0,-7 1 150 0,-10 2-121 0,0 0 121 16,-7-3-120-16,-13-1 120 0,-8-1-650 0</inkml:trace>
  <inkml:trace contextRef="#ctx0" brushRef="#br0" timeOffset="183837.796">13000 11879 1222 0,'0'0'0'0,"3"0"0"15,2 0 0-15,-1-4 116 0,-2 3-116 0,-2 1 117 16,3-2-117-16,-3 2 52 0,0 0-52 0,4 3 53 16,-4 3-53-16,5 4 25 0,0 5-25 0,2 11 26 15,2 12-26-15,-9-38 0 0,0 0 0 0,8 46 0 16,5 14 0-16,-5-5-4 0,1 3 4 0,-6-8-3 16,3-6 3-16,-3 4-3 0,-3 3 3 0,2-6-2 15,0 1 2-15,-2-46-2 16,0 0 2-16,0 52-1 0,0 3 1 0,0-55-90 0,0 0 90 0,1 42-90 0,5-2 90 0,-6-40-158 15,0 0 158-15,15 24-158 0,11-12 158 16,16 24-726-16</inkml:trace>
  <inkml:trace contextRef="#ctx0" brushRef="#br0" timeOffset="184437.388">13954 11459 830 0,'0'0'0'0,"0"0"0"0,0-5 0 0,-3 2 86 16,-1 1-86-16,4 2 86 0,0 0-86 0,0 0 71 16,-5 5-71-16,5-5 72 0,0 0-72 0,0 0 37 15,-3 0-37-15,3 0 37 0,-2 5-37 0,-2 2 0 16,-3-4 0-16,2 4 1 0,0 0-1 0,5-7 39 15,0 0-39-15,-16 33 39 0,-6 18-39 0,22-51 18 16,0 0-18-16,-19 69 19 0,-1 16-19 0,20-85 30 0,0 0-30 16,-12 127 30-16,0 34-30 0,12-161 7 0,0 0-7 15,0 153 7-15,9 8-7 0,-9-161 1 0,0 0-1 0,15 138 2 16,8-13-2-16,-2-29-23 16,0-25 23-16,-4-20-22 0,-1-24 22 0,5-3-141 0,5-7 141 0,-3-3-141 15,-3-7 141-15,-20-7-83 0,0 0 83 0,27-14-83 16,2-17 83-16,27-13-609 0</inkml:trace>
  <inkml:trace contextRef="#ctx0" brushRef="#br0" timeOffset="185520.132">14412 11528 1087 0,'0'0'0'0,"-6"5"0"0,-5 2 0 16,8-4 97-16,3-3-97 0,0 0 97 0,3-2-97 0,2 1 11 15,-3-3-11-15,-2 4 11 0,4-3-11 0,-4 3-2 16,0 0 2-16,0 0-1 0,-6-4 1 0,1 3-34 16,-2-1 34-16,2 0-33 0,1 1 33 0,4 1 0 15,0 0 0-15,-15 1 0 0,-3 1 0 0,18-2 0 16,0 0 0-16,-22 9 1 0,-6 4-1 0,28-13 14 15,0 0-14-15,-32 28 15 0,-4 14-15 0,4 3 4 16,3 6-4-16,8-4 5 0,4-5-5 0,-1 3 8 0,1 0-8 16,10-16 8-16,1-9-8 0,0 8 1 0,0-4-1 15,6-6 1-15,0-4-1 0,0 2-11 0,2-3 11 16,5-2-11-16,2-1 11 0,-9-10-36 16,0 0 36-16,15-4-35 0,8-4 35 0,-23 8-2 0,0 0 2 0,30-26-2 15,6-8 2-15,-36 34 1 16,0 0-1-16,35-46 1 0,-4-18-1 0,-3 6 26 0,-7-4-26 15,-2 6 26-15,-3-2-26 0,-16 58 32 0,0 0-32 0,12-79 33 16,2-14-33-16,-14 93 7 0,0 0-7 0,9-82 7 16,-2 0-7-16,-7 22 29 0,-7 15-29 0,5 20 29 15,2 14-29-15,-2 3 35 16,1 3-35-16,-5-2 36 0,5 0-36 0,-1 2 0 0,2 1 0 0,0 1 0 16,0-1 0-16,0 4 1 0,-7-1-1 0,7 1 2 15,-2 0-2-15,2 0 0 0,-3 1 0 0,3-1 0 0,0 0 0 16,0 0-4-16,0 0 4 0,-9 14-4 0,-5 10 4 15,14-24-15-15,0 0 15 0,-12 36-14 0,0 16 14 16,12-52-9-16,0 0 9 0,-12 58-9 0,3 9 9 0,9-67-17 16,0 0 17-16,-5 75-16 15,5 4 16-15,0-79-8 0,0 0 8 0,8 87-8 0,10 9 8 16,-3-24-4-16,5-19 4 0,-5-19-3 0,-3-18 3 16,2-1-3-16,2-8 3 0,1 0-3 0,3-4 3 0,-1-3-2 15,0-1 2-15,0-3-1 0,2-3 1 0,-21 7-1 16,0 0 1-16,23-10-1 0,3-4 1 15,-26 14 10-15,0 0-10 0,24-15 10 0,2-4-10 0,-26 19 46 16,0 0-46-16,20-14 47 0,-3-3-47 0,-17 17 66 16,0 0-66-16,12-15 67 0,-5-1-67 0,-7 16 52 15,0 0-52-15,7-15 52 0,-7 1-52 0,0 14 45 0,0 0-45 16,0-13 46-16,0-1-46 0,0 14 48 0,0 0-48 0,-3-12 49 16,1 2-49-16,2 10 11 0,0 0-11 0,-2-7 11 15,0 0-11-15,2 7 8 0,0 0-8 0,0-5 8 16,0 1-8-16,0 4 1 0,0 0-1 0,0 0 1 15,0 0-1-15,0 0-11 0,0 0 11 0,0 12-10 16,4 9 10-16,-4-21-19 0,0 0 19 0,5 29-18 16,4 9 18-16,-9-38-26 0,0 0 26 0,8 32-26 15,5-1 26-15,-13-31-32 0,0 0 32 0,17 26-32 16,7-11 32-16,-4-3-64 0,1-5 64 0,-4-7-64 16,-3-5 64-16,-14 5-34 0,0 0 34 0,16-12-33 15,3-9 33-15,-19 21 0 0,0 0 0 0,12-24 0 0,2-6 0 16,-14 30 3-16,0 0-3 0,9-30 4 0,-2 0-4 15,-7 30 39-15,0 0-39 0,5-28 40 16,-5-3-40-16,0 7 54 0,0 4-54 0,0 4 54 0,-4 6-54 16,3 0 48-16,-1 0-48 0,0 1 48 15,2 2-48-15,-3-1 22 0,1-1-22 0,0 6 23 16,0-4-23-16,2 3 7 0,0 1-7 0,0 3 7 0,0 0-7 0,0 0 9 16,-3 0-9-16,3 0 10 0,-5 0-10 0,5 0 0 15,0 0 0-15,0 0 1 0,0 0-1 0,0 0-11 16,0 0 11-16,-2 29-11 0,0 19 11 0,2 3-18 15,0 8 18-15,0-1-18 0,0 2 18 0,0-60-10 16,0 0 10-16,0 67-10 0,0 11 10 0,0-78-63 0,0 0 63 16,2 84-62-16,0 12 62 0,-1-27-97 0,3-14 97 15,-4-26-96-15,-4-19 96 0,4-1-138 0,0-6 138 16,0-3-137-16,0 0 137 0,0 0-169 0,-1 3 169 16,1-3-168-16,0 0 168 0,0 0-578 0</inkml:trace>
  <inkml:trace contextRef="#ctx0" brushRef="#br0" timeOffset="185839.283">14034 12418 617 0,'0'0'0'0,"21"-3"0"15,14-4 0-15,-23 5 119 0,-10-1-119 0,-2 3 119 16,0 0-119-16,-9 3 85 0,-5-3-85 0,11 0 86 15,3 0-86-15,-5 0 46 0,1 0-46 0,4 0 47 0,0 0-47 16,0 0 9-16,0 0-9 0,12-3 9 0,11-2-9 16,-23 5 11-16,0 0-11 0,42-7 11 0,10-2-11 0,-3 3 33 15,2-3-33-15,-4 4 33 0,-6 0-33 16,3 3 16-16,-4-1-16 0,0 1 17 0,-2 2-17 16,-38 0 29-16,0 0-29 0,47-2 29 0,7 1-29 15,-5-1 6-15,2-2-6 0,-15 3 7 0,-4-3-7 0,1 3 10 16,-7-3-10-16,-5 4 11 0,-9 0-11 15,5 0-39-15,4 2 39 0,-8 0-39 0,-3-1 39 16,-10-1-128-16,0 0 128 0,10 5-127 0,-1 2 127 0,10 5-671 16</inkml:trace>
  <inkml:trace contextRef="#ctx0" brushRef="#br0" timeOffset="186496.207">14616 12686 1121 0,'0'0'0'0,"2"-9"0"16,5-5 0-16,-7 14 179 0,0 0-179 0,0-8 179 16,-3-1-179-16,3 9 83 0,0 0-83 0,-9-12 83 15,-9-1-83-15,1 1 9 0,1-2-9 0,4 5 10 16,2 3-10-16,-3-1 1 0,5 2-1 0,-1 1 1 15,2 1-1-15,-2 1 0 0,1 0 0 0,2 2 0 16,3 0 0-16,3 0 13 0,0 0-13 0,-9 2 14 0,-3 1-14 16,12-3 10-16,0 0-10 0,-16 11 10 15,-1 2-10-15,17-13 5 0,0 0-5 0,-19 29 5 0,0 11-5 16,19-40 3-16,0 0-3 0,-14 43 3 0,-2 0-3 0,16-43 0 16,0 0 0-16,-5 37 0 0,0 1 0 0,1-11 0 15,4-8 0-15,5-3 0 0,6-6 0 16,3-3-4-16,1-4 4 0,1-10-4 0,0-5 4 15,1-5-4-15,2-7 4 0,4-2-3 0,-2-3 3 0,-21 29-2 16,0 0 2-16,21-39-2 0,1-7 2 0,-22 46-2 16,0 0 2-16,21-48-1 0,0-4 1 0,-21 52-16 15,0 0 16-15,16-46-15 0,-6 2 15 0,-10 44-4 16,0 0 4-16,7-38-3 0,-3 7 3 0,-4 31-1 0,0 0 1 0,0-26 0 16,-2 7 0-16,2 19-3 0,0 0 3 0,-2-18-2 15,-5 6 2-15,7 12 0 0,0 0 0 16,-5-9 1-16,-2 2-1 0,0 2 1 15,4 3-1-15,-1 1 1 0,1 1-1 0,3 0 15 0,0 0-15 0,0 0 16 16,0 0-16-16,0 0 9 0,0 0-9 0,3 3 9 16,1 2-9-16,-4-5 0 0,0 0 0 0,19 16 0 15,10 4 0-15,3 2-4 16,3 1 4-16,-2-1-3 0,2 2 3 0,-35-24-9 0,0 0 9 0,33 29-8 16,3 7 8-16,-36-36-1 0,0 0 1 0,42 36-1 15,3 7 1-15,-45-43-1 0,0 0 1 0,51 39-1 16,1 1 1-16,-1-4-1 0,-1-4 1 0,-18-6 0 15,-8-11 0-15,2 2 0 0,2-1 0 0,-11-4 0 16,-4-4 0-16,4 3-53 0,-3 1 53 0,-7-9-52 16,-5 1 52-16,1-3-163 0,2 1 163 0,-5-2-162 0,0 0 162 0,0 0-146 15,0 0 146-15,-14-7-146 0,-12-7 146 16,-15-6-627-16</inkml:trace>
  <inkml:trace contextRef="#ctx0" brushRef="#br0" timeOffset="186751.214">15045 12406 1143 0,'0'0'0'0,"2"2"0"0,-1 3 0 0,-1-5 204 0,0 0-204 0,0 0 204 16,-1 4-204-16,-1-4 117 0,-7 0-117 15,6 0 118-15,3 0-118 0,0 0 66 0,-6 5-66 0,-9 15 67 16,-11 11-67-16,26-31-3 0,0 0 3 0,-30 43-3 15,-3 12 3-15,0-5-7 0,1 1 7 0,5-13-6 16,7-7 6-16,20-31-62 0,0 0 62 0,-33 39-62 16,-5 5 62-16,38-44-125 0,0 0 125 0,-30 35-125 15,4-10 125-15,-28 35-1054 16</inkml:trace>
  <inkml:trace contextRef="#ctx0" brushRef="#br0" timeOffset="187219.976">15038 11509 1132 0,'0'0'0'0,"7"0"0"0,2 0 0 0,-9 0 79 0,0 0-79 0,17 3 80 16,9 6-80-16,0-1 56 15,4 4-56-15,-2 4 57 0,1 3-57 0,-29-19 2 0,0 0-2 0,32 36 2 16,4 12-2-16,-6 1-2 0,0 8 2 0,-4-4-2 16,-2 0 2-16,-1 2 0 0,-8 3 0 0,3 12 0 15,-1 13 0-15,-17-83 15 16,0 0-15-16,9 90 15 0,-6 10-15 0,-3-100 1 0,0 0-1 0,-7 99 2 15,-6 2-2-15,13-101-59 0,0 0 59 0,-16 81-58 16,-5-16 58-16,21-65-204 0,0 0 204 0,-30 55-204 16,-8-11 204-16,-30 55-573 0</inkml:trace>
  <inkml:trace contextRef="#ctx0" brushRef="#br0" timeOffset="188326.188">11744 11231 158 0,'0'0'0'0,"5"-1"0"0,10 1 0 0,-15 0 70 16,0 0-70-16,18-4 70 0,3 2-70 0,-21 2 41 16,0 0-41-16,33-1 41 0,10 1-41 0,-43 0 50 15,0 0-50-15,53 0 50 0,9 1-50 0,-2 1 43 16,1-2-43-16,1 0 43 0,5 0-43 0,-67 0 26 16,0 0-26-16,102-3 26 15,29-2-26-15,-131 5 10 0,0 0-10 0,141-7 11 16,16 0-11-16,-30-2 36 0,-8 1-36 0,-4-1 36 0,-13 2-36 0,-1 2 18 0,-10 2-18 0,1-6 18 15,-3 1-18-15,3 1 18 16,8 3-18-16,-8-3 18 0,-7 2-18 0,-85 5 27 0,0 0-27 0,121-15 27 16,22-4-27-16,-143 19 20 0,0 0-20 15,149-20 20-15,15-10-20 0,-164 30 51 0,0 0-51 0,160-27 52 16,8 0-52-16,-168 27 51 0,0 0-51 0,160-19 52 16,-7 0-52-16,-153 19 21 0,0 0-21 0,148-9 21 15,-10 9-21-15,-138 0 38 0,0 0-38 0,117 4 39 16,-15 8-39-16,-28 0 6 0,-20 0-6 0,-7 0 7 15,-11-4-7-15,-36-8 18 0,0 0-18 0,35 11 19 16,-5-1-19-16,-30-10 23 0,0 0-23 0,21 7 24 0,-4 0-24 16,-17-7 22-16,0 0-22 0,9 1 22 15,-1 1-22-15,-8-2 39 0,0 0-39 0,4 2 40 16,-2-1-40-16,-2-1 43 0,0 0-43 0,0 0 43 0,0 0-43 16,0 0 17-16,0 0-17 0,0 0 17 0,-2 0-17 15,2 0 22-15,0 0-22 0,-4 0 23 16,-3-1-23-16,7 1 3 0,0 0-3 0,-7-2 4 0,-3-1-4 0,10 3 13 15,0 0-13-15,-9-4 14 16,-1 1-14-16,10 3 33 0,0 0-33 0,-7-4 33 0,2 1-33 16,5 3 1-16,0 0-1 0,-7-2 2 0,3-1-2 0,-1 1 21 15,1 0-21-15,3 1 21 0,-3 1-21 0,4 0 3 16,0 0-3-16,0 0 3 0,-3-2-3 0,3 2 0 16,0 0 0-16,0 0 1 0,0 0-1 0,0 0 2 15,0 0-2-15,0 0 3 0,0 0-3 0,0 0 1 0,0 0-1 16,0 0 2-16,0 0-2 0,0 0 4 0,0 0-4 15,0 0 4-15,0 0-4 0,0 0 0 0,0 0 0 16,0 0 1-16,0 0-1 0,0 0 0 0,0 0 0 0,0 0 0 16,0 0 0-16,0 0 0 0,0 0 0 0,0 0 0 15,0 0 0-15,0 0 1 0,0 0-1 0,0 0 2 16,0 0-2-16,0 0 5 0,0 0-5 16,0 0 5-16,0 0-5 0,0 0 0 0,0 0 0 0,0 0 0 15,0 0 0-15,0 0-6 0,0 0 6 0,0 0-6 16,0 0 6-16,0 0-73 0,0 0 73 0,0 0-73 15,0 0 73-15,0 0-167 0,0 0 167 0,0 0-167 16,-5-2 167-16,-1 2-856 0</inkml:trace>
  <inkml:trace contextRef="#ctx0" brushRef="#br0" timeOffset="188964.482">15297 11315 964 0,'0'0'0'16,"7"-7"0"-16,0-3 0 15,-7 10 89-15,0 0-89 0,6-5 90 0,-3 0-90 0,-3 5 62 0,0 0-62 16,0 0 62-16,5-4-62 0,-5 4 42 0,0 0-42 0,0 0 42 16,0 0-42-16,0 0 10 0,0 0-10 0,4 0 11 15,3 0-11-15,-7 0 41 16,0 0-41-16,10-3 42 0,-1 3-42 0,-9 0 42 0,0 0-42 0,9-3 43 16,-1 1-43-16,-8 2 27 0,0 0-27 0,6-2 27 15,1 2-27-15,-7 0 40 0,0 0-40 0,8 0 41 16,3 0-41-16,-11 0 15 0,0 0-15 0,12 2 15 15,0 0-15-15,-12-2-11 0,0 0 11 0,12 3-11 16,1 2 11-16,-13-5-25 0,0 0 25 0,10 10-24 16,0 6 24-16,-4 3-39 0,-3 1 39 0,1-8-39 15,-3-7 39-15,-1 2-25 0,-1-2 25 0,-6 18-24 16,-2 6 24-16,-3 0-26 0,1 3 26 0,4-14-26 16,2-8 26-16,2 2-9 0,-4-5 9 0,-4 13-8 0,-6 8 8 15,17-28-5-15,0 0 5 0,-12 24-5 16,-1-6 5-16,13-18 0 0,0 0 0 0,-8 16 0 0,1-6 0 15,7-10 12-15,0 0-12 0,-6 10 13 0,3-6-13 16,3-4 10-16,0 0-10 0,-2 5 11 0,2-2-11 0,0-3 10 16,0 0-10-16,0 0 10 0,0 0-10 15,0 0 3-15,0 0-3 0,0 0 4 0,-3 2-4 0,3-2 6 16,0 0-6-16,0 4 7 0,0-1-7 0,0-3 0 16,0 0 0-16,7 3 1 0,3 3-1 0,-10-6 0 15,0 0 0-15,16 5 0 0,1 0 0 0,-17-5-22 16,0 0 22-16,21 2-22 0,5 1 22 0,-26-3-84 15,0 0 84-15,26 0-83 0,8-2 83 0,-34 2-92 0,0 0 92 16,24-7-92-16,2-1 92 0,23-11-757 0</inkml:trace>
  <inkml:trace contextRef="#ctx0" brushRef="#br0" timeOffset="189360.12">16031 11132 886 0,'0'0'0'0,"-4"0"0"15,-3-2 0-15,7 2 52 0,0 0-52 0,-3-3 53 0,3-1-53 0,0 4 0 16,0 0 0-16,0-5 0 0,0 0 0 15,0 5-3-15,0 0 3 0,0-2-2 0,0-1 2 16,0 3 1-16,0 0-1 0,0 0 2 0,0-3-2 0,0 3 49 16,0 0-49-16,0 0 50 0,0 0-50 0,0 0 45 15,0 0-45-15,0 0 46 0,0 0-46 0,0 0 32 16,0 0-32-16,0 0 33 0,0 0-33 0,0 0 25 16,0 0-25-16,2 3 26 0,-1 0-26 0,-1-3 9 15,0 0-9-15,9 24 9 0,9 11-9 0,-18-35 10 0,0 0-10 16,17 48 11-1,4 12-11-15,-7-2 3 0,2-3-3 0,-6-4 4 0,-1 0-4 16,-9-51-165-16,0 0 165 0,10 60-164 0,1 11 164 0,-11-71-138 0,0 0 138 16,7 51-138-16,1-8 138 0,4 51-458 15</inkml:trace>
  <inkml:trace contextRef="#ctx0" brushRef="#br0" timeOffset="189688.053">16522 12525 1771 0,'0'0'0'0,"-5"-11"0"0,-2-2 0 16,7 13 58-16,0 0-58 0,-2-4 58 0,4 8-58 0,-2-4-26 16,0 0 26-16,0 0-26 0,0-4 26 0,0 4-188 15,0 0 188-15,-9-19-188 0,-5-11 188 0,14 30-249 16,0 0 249-16,-12-36-249 0,0-9 249 0,-12-34-599 15</inkml:trace>
  <inkml:trace contextRef="#ctx0" brushRef="#br0" timeOffset="190599.231">17669 11711 1177 0,'0'0'0'0,"-9"2"0"0,-3-1 0 0,12-1 95 15,0 0-95-15,0 0 95 0,3-3-95 0,-3 3-1 16,0 0 1-16,0-3 0 0,2 1 0 0,-2 2-5 0,0 0 5 16,-2-5-5-16,-3 1 5 0,5 4-32 15,0 0 32-15,-11-3-32 0,-3 3 32 0,-6-4 1 16,-5 1-1-16,3 1 1 0,1 1-1 0,21 1 15 0,0 0-15 0,-35-2 16 16,-14 0-16-16,11 0 46 0,1-1-46 0,9 1 46 15,6 2-46 1,1 0 50-16,1-1-50 0,7 1 50 0,4 0-50 0,9 0 37 0,0 0-37 0,-16 1 37 15,2 4-37-15,14-5 27 0,0 0-27 0,-14 7 27 16,2 7-27-16,12-14 0 0,0 0 0 0,-16 34 0 16,4 11 0-16,5-2 0 0,4 3 0 15,-1-7 0-15,1-10 0 0,3-29 5 0,0 0-5 0,7 50 6 16,1 3-6-16,-8-53 3 0,0 0-3 0,18 50 3 16,8 0-3-16,-26-50 5 0,0 0-5 0,33 35 6 15,9-9-6-15,-42-26-46 0,0 0 46 0,47 10-46 16,0-18 46-16,-3-6-45 0,-3-10 45 0,-8-3-44 15,-6-6 44-15,-5-3-1 0,-3 0 1 0,-1-1 0 0,-6-4 0 16,-12 41 1-16,0 0-1 0,9-57 2 0,-1-10-2 16,-4-5 12-16,-1-13-12 0,-3 28 12 15,-1 9-12-15,1 48 1 0,0 0-1 0,-6-65 2 0,-2-10-2 16,8 75 18-16,0 0-18 0,-9-55 19 16,0 12-19-16,2 5 43 0,2 9-43 0,0 9 43 0,1 4-43 0,-3 4 7 15,2 2-7-15,-3 0 7 0,2 1-7 0,3 2 13 16,-1 0-13-16,3 4 13 0,-1-1-13 0,2 4 0 15,-2-1 0-15,2 1 0 0,-5-4 0 0,5 4 0 0,0 0 0 16,0 0 0-16,0 0 0 0,0 0-5 0,-2-3 5 16,2 3-5-16,0 0 5 0,0 0-33 0,0 0 33 15,0 0-33-15,0 7 33 0,0-7-35 0,0 0 35 16,4 27-34-16,3 19 34 0,1 2-23 0,3 9 23 0,-4-2-22 16,1 3 22-16,-8-58-36 0,0 0 36 15,9 94-36-15,0 24 36 0,-6-18-54 0,3-3 54 16,-1-14-54-16,2-11 54 0,-7-72-121 0,0 0 121 0,8 73-120 15,1-1 120-15,-9-72-154 0,0 0 154 0,14 58-154 16,4-15 154-16,-18-43-129 0,0 0 129 0,19 28-128 16,2-18 128-16,19 28-289 0</inkml:trace>
  <inkml:trace contextRef="#ctx0" brushRef="#br0" timeOffset="191050.382">17961 11815 908 0,'0'0'0'0,"-5"-1"0"0,-4-1 0 0,9 2 111 16,0 0-111-16,-3-3 112 0,3-3-112 0,0 6 75 0,0 0-75 15,0-6 75-15,2-5-75 0,-2 11 46 16,0 0-46-16,3-8 47 0,0-1-47 0,-3 9 44 0,0 0-44 16,4-7 45-16,1 2-45 0,-5 5 56 0,0 0-56 15,5-7 56-15,2 2-56 0,-7 5 66 0,0 0-66 16,2 0 66-16,2-3-66 0,-4 3 70 0,0 0-70 0,3 0 71 16,2 0-71-16,-5 0 55 0,0 0-55 15,7 3 55-15,2 1-55 0,-9-4 40 0,0 0-40 0,10 8 41 16,4 1-41-16,-14-9 18 0,0 0-18 0,18 15 18 15,3 6-18-15,-21-21 12 0,0 0-12 0,31 27 13 16,7 7-13-16,-38-34 4 0,0 0-4 0,46 40 4 16,6 4-4-16,-52-44 13 0,0 0-13 0,54 47 13 15,2 1-13-15,-56-48 8 0,0 0-8 0,59 53 8 16,4 7-8-16,-63-60-34 0,0 0 34 0,43 32-34 16,-11-10 34-16,-32-22-137 0,0 0 137 0,24 12-137 15,-10-6 137-15,-14-6-157 0,0 0 157 0,9-12-156 16,-6-16 156-16,9-11-1023 0</inkml:trace>
  <inkml:trace contextRef="#ctx0" brushRef="#br0" timeOffset="191314.969">18449 11509 1412 0,'0'0'0'0,"0"8"0"0,-4 11 0 0,3-10 154 15,-3-6-154-15,1 1 154 0,-2-1-154 0,5-3 114 0,0 0-114 16,-21 17 115-16,-16 7-115 0,37-24 47 0,0 0-47 16,-38 38 47-16,-8 12-47 0,5-1 0 0,-1 3 0 15,3-3 0-15,6-1 0 0,-5 12 2 0,0 7-2 16,12-28 2-16,8-15-2 0,18-24-1 0,0 0 1 16,-24 38 0-16,-8 3 0 0,32-41-73 0,0 0 73 0,-22 31-72 15,4-4 72-15,18-27-178 0,0 0 178 16,-3-6-178-16,10-22 178 0,-7 28-146 15,0 0 146-15,21-51-146 0,8-25 146 0,18-50-844 0</inkml:trace>
  <inkml:trace contextRef="#ctx0" brushRef="#br0" timeOffset="191479.55">18949 11617 1267 0,'0'0'0'0,"-9"-12"0"0,-6-5 0 16,15 17-69-16,0 0 69 0,-27-35-69 16,-9-7 69-16,-25-34-770 0</inkml:trace>
  <inkml:trace contextRef="#ctx0" brushRef="#br0" timeOffset="193956.63">5815 14604 628 0,'0'0'0'0,"-9"-1"0"16,-3-1 0-16,12 2 53 0,0 0-53 0,-5-2 54 16,10 4-54-16,-5-2 54 0,0 0-54 0,0 0 55 15,4 2-55-15,-4-2 24 0,0 0-24 0,0 0 25 16,5 1-25-16,-5-1 5 0,0 0-5 0,0 0 5 0,-5 6-5 16,5-6 1-16,0 0-1 0,-7 8 1 0,-4 4-1 0,11-12 0 15,0 0 0-15,-15 28 1 0,-10 11-1 16,25-39 0-16,0 0 0 0,-22 55 0 0,1 17 0 0,21-72-1 15,0 0 1-15,-30 102 0 0,-5 29 0 0,35-131-3 16,0 0 3-16,-29 132-3 0,-1 10 3 16,30-142-1-16,0 0 1 0,-30 133 0 0,1-1 0 15,29-132 54-15,0 0-54 0,-25 107 54 0,3-18-54 0,22-89 51 16,0 0-51-16,-16 61 52 0,7-23-52 0,9-38 33 16,0 0-33-16,-5 27 34 0,2-16-34 15,3-11-31-15,0 0 31 0,0 5-31 0,0-10 31 0,0 5-83 0,0 0 83 16,8-38-83-16,10-24 83 0,-18 62-106 0,0 0 106 15,29-106-106-15,13-38 106 0,30-106-466 16</inkml:trace>
  <inkml:trace contextRef="#ctx0" brushRef="#br0" timeOffset="194281.641">5955 14625 337 0,'0'0'0'0,"5"-2"0"0,7 1 0 0,-12 1 50 0,0 0-50 0,12-2 50 15,2 0-50-15,-14 2 73 0,0 0-73 0,16-5 74 16,1 2-74-16,-17 3 90 0,0 0-90 0,14-2 91 15,-2 0-91-15,-12 2 90 0,0 0-90 0,9 0 91 16,0 0-91-16,-9 0 94 0,0 0-94 0,3 0 95 16,2 2-95-16,-5-2 68 0,0 0-68 0,4 2 68 15,-1 1-68-15,-3-3 56 0,0 0-56 0,0 12 57 16,2 7-57-16,-2-19 45 0,0 0-45 0,4 34 46 0,1 11-46 16,-5-45 29-16,0 0-29 0,16 60 29 15,4 13-29-15,-20-73 4 0,0 0-4 0,35 113 4 0,7 33-4 16,-4-21 4-16,1-7-4 0,-10-12 5 15,1-10-5-15,-30-96 6 0,0 0-6 0,33 113 7 0,7 9-7 16,-40-122 2-16,0 0-2 0,37 106 3 0,1-5-3 0,-38-101 5 16,0 0-5-16,26 88 5 0,-1-13-5 0,-25-75-5 15,0 0 5-15,14 53-5 0,-6-20 5 16,-8-33-135-16,0 0 135 0,7 20-135 0,-7-15 135 0,0-5-136 16,0 0 136-16,-7-13-135 0,-10-18 135 0,-8-14-677 15</inkml:trace>
  <inkml:trace contextRef="#ctx0" brushRef="#br0" timeOffset="194622.715">5556 15555 1110 0,'0'0'0'0,"1"-10"0"16,6-5 0-16,-7 15 104 0,0 0-104 0,0-6 105 16,-3 6-105-16,3 0 67 0,0 0-67 0,-5 0 67 15,5 0-67-15,0 0 0 0,0 0 0 0,-4 0 0 16,-1 2 0-16,5-2-27 0,0 0 27 0,0 0-27 0,0 0 27 16,0 0-5-16,0 0 5 0,9 0-5 0,5 2 5 0,-14-2 0 15,0 0 0-15,24 3 1 0,7 1-1 16,2 1 38-16,2 0-38 0,-2 2 39 15,-3 1-39-15,0 3 32 0,-4-6-32 16,3 2 32-16,1-2-32 0,-30-5 3 0,0 0-3 0,42 7 4 0,8-2-4 0,3-2-31 16,1 1 31-16,-4-1-31 0,-3-6 31 0,0-3-199 15,-5 0 199-15,-4-1-199 0,1-2 199 16,34-6-699-16</inkml:trace>
  <inkml:trace contextRef="#ctx0" brushRef="#br0" timeOffset="195164.933">7284 15543 438 0,'0'0'0'0,"-4"2"0"0,3 1 0 0,-3-3 116 16,-1-1-116-16,5 1 117 0,0 0-117 0,0 0 87 15,-4-2-87-15,4 2 88 0,0 0-88 16,0 0 72-16,0 0-72 0,0 0 73 0,-3 0-73 0,3 0 65 16,-4-3-65-16,4 3 66 0,-1-4-66 0,1 4 57 15,0 0-57-15,0 0 58 0,0 0-58 0,0 0 40 16,0 0-40-16,0 0 40 0,0 0-40 0,0 0 2 16,0 0-2-16,0 0 2 0,5 0-2 0,-5 0 3 15,0 0-3-15,9 0 4 0,8 0-4 0,-17 0 2 16,0 0-2-16,28 2 2 0,10 1-2 0,1-1 9 15,-1-2-9-15,-5 2 9 0,2-2-9 0,-4 0 3 0,-3 0-3 16,-7 1 4-16,-4 3-4 0,1-1 6 16,-3-1-6-16,-1 1 6 0,0-1-6 0,2 0 0 0,1-1 0 15,-4-1 1-15,-1 0-1 0,-12 0-47 0,0 0 47 0,17 0-47 16,1 0 47-16,-18 0-112 0,0 0 112 16,12 2-112-16,0 2 112 0,-12-4-124 15,0 0 124-15,9 0-124 0,-4 1 124 0,7 3-512 0</inkml:trace>
  <inkml:trace contextRef="#ctx0" brushRef="#br0" timeOffset="195415.274">7313 15922 1143 0,'0'0'0'0,"9"-10"0"0,7-9 0 15,-16 19 92-15,0 0-92 0,5-9 92 0,0 4-92 0,-5 5 60 16,0 0-60-16,4-2 60 0,-1 6-60 0,-3-4 7 16,0 0-7-16,18 3 8 0,4 4-8 0,6-4-1 15,2 1 1-15,-1-1 0 16,1-3 0-16,0 0-29 0,-4 2 29 0,0 0-29 0,-2-1 29 0,2 1-110 16,-1-2 110-16,1 2-109 0,4-2 109 0,-30 0-115 15,0 0 115-15,34-2-114 0,3-3 114 0,36-2-628 16</inkml:trace>
  <inkml:trace contextRef="#ctx0" brushRef="#br0" timeOffset="196881.278">8244 15077 1132 0,'0'0'0'0,"0"0"0"16,7-3 0-16,-7 3 40 0,0 0-40 0,8-7 40 0,1-8-40 15,-9 15 7-15,0 0-7 0,21-18 7 16,9-2-7-16,-30 20 0 0,0 0 0 0,38-21 0 0,4 1 0 16,-42 20-48-16,0 0 48 0,43-16-48 0,4 8 48 0,-47 8 0 15,0 0 0-15,46-5 0 0,1 6 0 0,-47-1 1 16,0 0-1-16,43 5 1 0,4 6-1 0,-47-11 9 16,0 0-9-16,42 12 10 0,0 3-10 0,-11-1 41 15,-3 0-41-15,-7-2 41 0,-4-2-41 0,-3 2 12 16,2 2-12-16,-7-1 12 0,-8-1-12 0,6 7 21 15,-3 3-21-15,-2 1 21 0,-2 1-21 16,0-24 0-16,0 0 0 0,-6 37 0 0,-2 11 0 0,8-48-1 0,0 0 1 16,-16 48-1-16,-7 4 1 0,23-52-5 0,0 0 5 15,-27 48-5-15,-5-4 5 0,3-4-15 0,2-4 15 16,7-14-14-16,11-10 14 16,9-12-1-16,0 0 1 0,-25 24-1 0,-8 5 1 0,33-29 1 0,0 0-1 0,-22 22 2 15,1-5-2-15,21-17 10 0,0 0-10 0,-18 14 11 16,6-4-11-16,12-10 5 0,0 0-5 0,-16 9 5 15,6-4-5-15,10-5 0 0,0 0 0 0,-9 3 1 16,1-1-1-16,8-2 0 0,0 0 0 0,-7 2 0 16,1-2 0-16,6 0-8 0,0 0 8 0,-3 0-7 15,3-2 7-15,0 2-4 0,0 0 4 16,3-2-4-16,6-1 4 0,-9 3 0 0,0 0 0 0,12-2 0 16,6 1 0-16,-18 1 2 0,0 0-2 0,21 0 3 15,8 1-3-15,-29-1 7 0,0 0-7 0,39 4 7 16,8 1-7-16,-47-5 15 0,0 0-15 0,50 7 15 0,9 1-15 15,-59-8 8-15,0 0-8 0,53 4 8 0,1-1-8 16,-54-3 0-16,0 0 0 0,50 0 0 0,-1-3 0 16,-49 3-51-16,0 0 51 0,50-9-51 0,1-5 51 15,-51 14-119-15,0 0 119 0,51-20-118 0,-1-6 118 0,48-20-656 16</inkml:trace>
  <inkml:trace contextRef="#ctx0" brushRef="#br0" timeOffset="197208.398">9397 14945 964 0,'0'0'0'16,"-4"5"0"-16,1 6 0 0,3-11 139 0,0 0-139 15,0 0 140-15,-2-7-140 0,2 7 90 0,0 0-90 0,0-4 90 16,0 3-90-16,0 1 18 0,0 0-18 15,0-5 19-15,2 3-19 0,-2 2-6 0,0 0 6 0,0 0-6 16,3 3 6-16,1 6-20 0,-4 5 20 0,3 10-20 16,-1 8 20-16,2 4-17 0,-1 7 17 0,-3 0-17 15,5 0 17-15,-5-43-2 0,0 0 2 0,4 56-1 16,-1 8 1-16,3-6-1 0,-3-3 1 0,2-6-1 16,4-6 1-16,-9-43 1 0,0 0-1 0,7 51 1 15,3 3-1-15,-10-54 0 0,0 0 0 0,7 46 0 16,2-5 0-16,-9-41-70 0,0 0 70 0,2 31-70 0,1-7 70 15,-3-24-139-15,0 0 139 0,0 17-139 16,0-9 139-16,0 18-620 0</inkml:trace>
  <inkml:trace contextRef="#ctx0" brushRef="#br0" timeOffset="197560.275">9059 14810 998 0,'0'0'0'0,"10"5"0"0,8-1 0 0,-18-4 115 0,0 0-115 16,3 1 115-16,-4 1-115 0,1-2 41 0,0 0-41 16,3 2 42-16,1 1-42 0,-4-3 17 0,0 0-17 15,24 5 17-15,13 2-17 0,-37-7-2 0,0 0 2 0,48 4-2 16,13-3 2-16,-61-1-2 0,0 0 2 0,63 0-1 15,1 0 1-15,-64 0 1 0,0 0-1 0,72 0 1 16,8 0-1-16,-80 0 40 0,0 0-40 16,89 2 41-16,8 1-41 0,-97-3 48 0,0 0-48 15,74 4 49-15,-12-1-49 0,-62-3 42 0,0 0-42 0,47 2 42 16,-15 0-42-16,-32-2 2 0,0 0-2 0,28 0 2 16,-6 0-2-16,-22 0-23 0,0 0 23 0,18 0-22 15,-8 1 22-15,-10-1-96 16,0 0 96-16,5 4-96 0,-5-1 96 0,4 4-943 0</inkml:trace>
  <inkml:trace contextRef="#ctx0" brushRef="#br0" timeOffset="197883.448">9683 14949 1099 0,'0'0'0'0,"3"-7"0"0,4-2 0 0,-7 9 126 16,0 0-126-16,5-5 126 0,-1 2-126 0,-4 3 93 16,0 0-93-16,0 0 93 0,0-4-93 0,0 4 30 15,0 0-30-15,0 0 30 0,0 0-30 0,0 0 5 0,0 0-5 16,0 0 6-16,-4 2-6 0,4-2 7 16,0 0-7-16,0 0 8 0,-3 3-8 0,3-3 8 15,0 0-8-15,0 23 8 0,3 6-8 0,-3-29 8 0,0 0-8 0,4 46 8 16,5 12-8-16,-9-58 1 0,0 0-1 0,10 65 1 31,6 9-1-31,-4-10 0 0,-3-4 0 0,-1-14 0 0,1-9 0 0,0 3-13 0,-2-4 13 0,1-7-12 16,-2-5 12-16,-6-24-225 0,0 0 225 0,8 34-225 15,1 6 225-15,-9-40-149 0,0 0 149 0,-2 24-149 16,-5-11 149-16,-1 25-566 0</inkml:trace>
  <inkml:trace contextRef="#ctx0" brushRef="#br0" timeOffset="198475.892">11075 14097 1199 0,'0'0'0'15,"-6"4"0"-15,-6 1 0 0,12-5 137 16,0 0-137-16,-5 3 137 0,-2-1-137 0,7-2 100 0,0 0-100 0,-14 9 101 15,-3 3-101-15,-1 3 26 0,-6 6-26 0,10-11 26 16,7-7-26-16,7-3 0 0,0 0 0 0,-23 31 1 16,-6 17-1-16,29-48-22 0,0 0 22 0,-30 55-22 15,-3 13 22-15,3-4-4 0,-1 1 4 0,3 2-4 16,5 0 4-16,23-67-17 0,0 0 17 0,-24 87-16 16,1 12 16-16,23-99-15 0,0 0 15 0,-12 96-15 15,9 4 15-15,3-100-15 0,0 0 15 0,5 107-15 16,11 10 15-16,5-24-5 0,1-11 5 0,-1-5-4 15,3-7 4-15,-24-70-22 0,0 0 22 0,30 84-22 16,1 9 22-16,-31-93-7 0,0 0 7 0,39 90-6 16,6 1 6-16,-45-91-5 0,0 0 5 0,42 94-4 15,5 1 4-15,-12-22 28 0,-6-11-28 0,-11-23 28 16,-6-16-28-16,0-1 54 0,-3-5-54 0,-6-7 55 0,-3-5-55 16,6 6 65-16,-3 2-65 0,-3-1 66 0,0-1-66 0,0-11 48 15,0 0-48-15,-9 24 48 0,-3 10-48 16,12-34 0-16,0 0 0 0,-28 36 0 0,-7 5 0 0,35-41-103 15,0 0 103-15,-41 43-102 0,-8 3 102 0,7-7-225 16,0-3 225-16,7-6-225 0,8-6 225 0,27-24-138 16,0 0 138-16,-53 42-138 0,-15 11 138 0,-55 43-632 15</inkml:trace>
  <inkml:trace contextRef="#ctx0" brushRef="#br0" timeOffset="199616.036">10836 17250 975 0,'0'0'0'0,"0"-4"124"0,0-3-124 0,0 4 124 0,-4-1-124 0,4 4 104 16,0 0-104-16,0 0 104 0,0-3-104 15,0 3 82-15,0 0-82 0,0 0 82 0,0 0-82 0,0 0 49 16,0 0-49-16,0 0 49 0,0 0-49 0,0 0 54 15,0 0-54-15,0 0 55 0,0 0-55 0,0 0 55 16,0 0-55-16,0 0 55 16,-1-3-55-16,1 3 39 0,0 0-39 0,-7-4 39 0,2 1-39 0,5 3 28 15,0 0-28-15,-21-5 28 0,-6-1-28 0,27 6 15 16,0 0-15-16,-36-3 16 0,-4 0-16 0,40 3 19 16,0 0-19-16,-38-2 20 0,-1 0-20 0,39 2 33 15,0 0-33-15,-38 0 33 0,1 2-33 0,37-2 0 16,0 0 0-16,-31 3 0 0,3 2 0 15,5 2-2-15,-1 0 2 0,10-2-1 0,7-3 1 0,-2 3-10 0,4 0 10 16,-4 14-10-16,-6 8 10 0,15-27-46 16,0 0 46-16,-5 43-46 0,-2 12 46 0,7-55-22 15,0 0 22-15,3 57-22 0,1 3 22 0,1-6-36 0,3-2 36 0,1-14-36 16,3-13 36-16,1-1-32 0,1-3 32 0,1-6-32 16,-1-6 32-16,-14-9-31 0,0 0 31 0,28 3-31 15,7-6 31-15,-2-2-39 0,2-6 39 16,-6-4-38-16,-2-6 38 0,-27 21-33 0,0 0 33 0,27-32-33 15,0-9 33-15,-5 0-23 0,-1-2 23 0,-5 7-22 16,-4 2 22-16,-2 1-11 0,3 4 11 0,-8 3-11 16,2 4 11-16,-5 0-2 0,1 1 2 0,-3 2-1 15,0 4 1-15,0 15 3 0,0 0-3 0,0-16 3 16,-2 1-3-16,2 15 38 0,0 0-38 0,-1-10 39 0,1 1-39 16,0 9 48-16,0 0-48 0,0-5 48 0,0 2-48 15,0 3 6-15,0 0-6 0,0 0 6 0,1 3-6 0,1 6 3 16,2 3-3-16,1 18 3 0,3 17-3 15,-8-47 0-15,0 0 0 0,9 56 0 0,2 14 0 16,-3-6-85-16,3 1 85 0,-1-14-84 0,1-6 84 0,-11-45-108 16,0 0 108-16,12 41-108 0,0-5 108 0,12 41-981 15</inkml:trace>
  <inkml:trace contextRef="#ctx0" brushRef="#br0" timeOffset="200789.958">3472 9630 684 0,'0'0'0'0,"0"0"0"0,0 0 0 0,0 0 70 16,0 0-70-16,0 0 71 0,0 0-71 0,0 0 78 15,0 0-78-15,0 0 78 0,0 0-78 0,0 0 113 16,0 0-113-16,0 0 114 0,0 0-114 0,0 0 73 0,0 0-73 15,0 0 74-15,0 0-74 0,0 0 59 0,0 0-59 16,0 0 59-16,-24-24-59 0,24 24 37 0,0 0-37 16,-21-18 37-16,-5-6-37 0,26 24 17 0,0 0-17 15,-30-18 17-15,0-1-17 0,30 19 5 0,0 0-5 0,-33-12 6 16,2 3-6 0,31 9 0-16,0 0 0 0,-38 7 0 0,-1 14 0 15,39-21-2-15,0 0 2 0,-42 32-1 0,1 18 1 0,41-50-7 0,0 0 7 16,-44 79-6-16,-6 18 6 0,50-97-8 0,0 0 8 0,-30 84-8 15,6-2 8-15,24-82-15 0,0 0 15 0,-9 55-15 16,12-26 15-16,-3-29-39 0,0 0 39 0,9 24-38 16,12-13 38-16,-21-11-6 15,0 0 6-15,23 0-5 0,4-12 5 0,-27 12-1 0,0 0 1 0,27-24 0 16,-1-11 0-16,-26 35 30 0,0 0-30 0,24-32 30 16,2-8-30-16,-26 40 31 0,0 0-31 0,18-36 31 15,-3 2-31-15,-15 34 33 0,0 0-33 0,14-29 34 16,-5 3-34-16,-9 26 38 0,0 0-38 0,9-18 39 15,-2 2-39-15,-7 16 8 0,0 0-8 0,5-10 8 0,-2 3-8 0,-3 7 7 16,0 0-7-16,6 0 7 0,1 3-7 16,-7-3 8-16,0 0-8 0,10 12 9 0,6 12-9 15,-16-24 0-15,0 0 0 0,17 38 1 0,4 10-1 0,-21-48-48 16,0 0 48-16,21 53-47 0,5 9 47 0,-26-62-202 16,0 0 202-16,30 58-201 0,-1 2 201 0,27 62-833 15</inkml:trace>
  <inkml:trace contextRef="#ctx0" brushRef="#br0" timeOffset="201760.109">7207 9383 729 0,'0'0'0'0,"4"0"0"16,1 2 0-16,-5-2 41 0,0 0-41 0,3 0 42 15,-1 0-42-15,-2 0 35 0,0 0-35 0,0 0 35 16,0 0-35-16,0 0 40 0,0 0-40 0,0 0 41 16,0 0-41-16,0 0 69 0,0 0-69 0,0 0 69 0,0 0-69 15,0 0 73-15,0 0-73 0,0 0 73 0,0 0-73 16,0 0 46-16,0 0-46 0,0 6 46 0,-2 6-46 15,2-12 40-15,0 0-40 0,2 36 40 16,2 19-40-16,-1 2 9 0,2 4-9 16,-1-6 10-16,-1-3-10 0,-3-52 12 0,0 0-12 0,2 60 12 0,1 5-12 0,-3-65 24 15,0 0-24-15,4 56 25 0,1-3-25 16,-1-8 0-16,1-13 0 0,-2-6 0 0,-3-11 0 16,4-3 0-16,1-3 0 0,-1-9 1 0,1 0-1 15,-5 0-2-15,0 0 2 0,8-12-1 0,5-9 1 0,-13 21 0 16,0 0 0-16,12-29 1 0,5-10-1 0,-17 39 6 15,0 0-6-15,12-41 7 0,2-5-7 0,-14 46 15 16,0 0-15-16,16-40 15 0,-5 4-15 0,-11 36 26 16,0 0-26-16,12-27 26 0,-5 5-26 0,-7 22 6 0,0 0-6 0,8-18 7 15,1 6-7-15,-9 12 0 0,0 0 0 0,14-3 0 16,7 3 0-16,-5 0 1 16,-2 5-1-16,-2 2 2 0,0 0-2 0,2 5-5 15,-2 2 5-15,-3-2-4 0,0 0 4 0,-9-12-9 0,0 0 9 0,5 25-8 16,2 11 8-16,-7-36 1 0,0 0-1 0,-4 40 1 15,-1 4-1-15,5-44 25 0,0 0-25 0,-21 50 26 16,-12-1-26 0,-5-1 0-16,-6 0 0 0,8-8 0 0,1-8 0 0,35-32-117 15,0 0 117-15,-63 45-117 0,-19 5 117 0,82-50-93 0,0 0 93 0,-80 10-92 16,-5-24 92-16,-84 12-839 0</inkml:trace>
  <inkml:trace contextRef="#ctx0" brushRef="#br0" timeOffset="203042.922">11446 13222 1166 0,'0'0'0'0,"-4"7"0"0,-1 5 0 16,5-12 144-16,0 0-144 0,0 0 145 0,0 0-145 16,0 0 44-16,0 0-44 0,0 0 44 0,5-7-44 0,-5 7-3 15,0 0 3-15,0 7-3 0,2 1 3 0,-2-8-43 16,0 0 43-16,2 35-42 0,-2 16 42 0,0-51-20 16,0 0 20-16,0 62-20 0,0 11 20 0,0-73-6 15,0 0 6-15,0 76-6 0,0 3 6 0,0-79-4 16,0 0 4-16,0 92-4 0,0 14 4 15,0-106 2-15,0 0-2 0,0 81 2 0,0-11-2 0,0-70 7 16,0 0-7-16,0 46 8 0,1-18-8 0,-1-28 4 16,0 0-4-16,4 24 5 0,-4-9-5 0,0-15 3 0,0 0-3 15,2 10 3-15,-1-3-3 0,-1-7-33 16,0 0 33-16,6 4-32 0,-1-6 32 0,-5 2-29 0,0 0 29 16,9-14-29-16,3-8 29 0,-12 22-5 0,0 0 5 0,12-31-4 15,2-10 4-15,-14 41 0 16,0 0 0-16,12-41 1 0,4-2-1 0,-16 43 22 0,0 0-22 15,10-39 23-15,2-1-23 0,-3 9 9 0,-2 6-9 0,2 6 10 16,-6 5-10-16,6 0 28 0,-4 4-28 0,2 2 28 16,-2 1-28-16,1 0 6 0,1-2-6 0,-2 4 6 15,-2 2-6-15,6-1 9 0,-4-1-9 0,4 2 10 16,0-2-10-16,-9 5 1 0,0 0-1 0,12-4 1 16,4 2-1-16,-6 1 0 0,6 1 0 0,-8 0 0 15,-1 1 0-15,2 1 0 0,0 2 0 0,-1 1 0 16,3 2 0-16,-11-7-1 0,0 0 1 0,10 6 0 0,4 6 0 15,-14-12 1-15,0 0-1 0,9 14 2 0,0 3-2 16,-9-17 19-16,0 0-19 0,7 21 20 0,-2 3-20 0,-5-24 33 16,0 0-33-16,3 29 33 0,-3 5-33 15,0-34 36-15,0 0-36 0,-8 38 36 16,-4 1-36-16,12-39-10 0,0 0 10 0,-13 33-9 0,-2-4 9 0,15-29-64 16,0 0 64-16,-35 26-64 0,-16-6 64 15,-34 27-1034-15</inkml:trace>
  <inkml:trace contextRef="#ctx0" brushRef="#br0" timeOffset="203971.967">12151 14604 1132 0,'0'0'0'0,"-5"11"0"0,-2 4 0 16,2-10 135-16,-2-6-135 0,2-1 136 0,-4-3-136 15,-3 0 85-15,-2-2-85 0,7 3 86 16,2 1-86-16,5 3 42 0,0 0-42 0,-9 0 42 0,-7 0-42 0,16 0-7 16,0 0 7-16,-14 2-6 0,2 1 6 0,12-3-9 15,0 0 9-15,-17 9-8 0,-4 1 8 16,21-10 0-16,0 0 0 0,-21 26 0 0,-2 10 0 0,23-36-1 15,0 0 1-15,-15 54-1 0,1 17 1 0,14-71 0 16,0 0 0-16,-2 111 0 0,9 35 0 0,-7-146 1 16,0 0-1-16,22 154 2 0,15 17-2 0,-7-25 1 15,-1-14-1-15,-3-23 2 0,-1-20-2 0,-25-89 10 0,0 0-10 16,26 113 11-16,-2 7-11 0,-1-22 33 0,-6-12-33 16,-4-30 33-16,-5-23-33 0,-4 11 0 0,-3 2 0 15,3 1 0-15,1-3 0 16,-5-44 7-16,0 0-7 0,2 38 7 0,0-6-7 0,-2-32-67 0,0 0 67 15,0 24-67-15,0-6 67 0,0-18-128 0,0 0 128 0,-6 8-127 16,-6-6 127-16,12-2-186 0,0 0 186 16,-21-24-186-16,-5-21 186 0,-24-23-623 0</inkml:trace>
  <inkml:trace contextRef="#ctx0" brushRef="#br0" timeOffset="204219.302">11770 15435 998 0,'0'0'0'0,"5"4"0"0,2 1 0 15,2-3 176-15,-1-4-176 0,6 2 177 0,2-2-177 0,-16 2 116 16,0 0-116-16,30-2 116 0,11 1-116 0,-6-1 85 16,7 2-85-16,-7 0 85 0,0 0-85 0,-35 0 40 15,0 0-40-15,33-2 40 0,0 1-40 0,-33 1-23 16,0 0 23-16,30-2-22 0,-4-2 22 0,-26 4-97 15,0 0 97-15,24-3-97 0,-5 0 97 0,-19 3-175 16,0 0 175-16,21-7-174 0,4-4 174 0,16-6-831 16</inkml:trace>
  <inkml:trace contextRef="#ctx0" brushRef="#br0" timeOffset="204560.672">12533 15050 1379 0,'0'0'0'0,"-9"0"0"15,-7 0 0-15,13 0 139 0,6 0-139 0,-3 0 139 16,-5 2-139-16,2-1 104 0,-1-1-104 0,4 0 104 16,-2 0-104-16,2 0 13 0,0 0-13 0,-12 4 14 15,-2 1-14-15,14-5-2 0,0 0 2 0,-21 8-2 16,-3 3 2-16,24-11-5 0,0 0 5 0,-26 15-4 15,-4 4 4-15,4 0-1 0,5 1 1 0,4-1-1 16,6-7 1-16,11-12 0 0,0 0 0 0,-10 41 0 16,1 16 0-16,6-2 0 0,-1 1 0 0,4 2 1 15,4 2-1-15,-4-60 0 0,0 0 0 0,14 86 1 0,10 19-1 16,-24-105-17-16,0 0 17 0,33 82-17 16,14-7 17-16,-47-75-103 0,0 0 103 0,51 48-102 0,8-22 102 15,-59-26-146-15,0 0 146 0,52 0-146 0,-1-26 146 0,-51 26-103 16,0 0 103-16,47-41-103 0,0-19 103 15,45-41-771-15</inkml:trace>
  <inkml:trace contextRef="#ctx0" brushRef="#br0" timeOffset="204851.947">12636 15170 1267 0,'3'5'0'0,"-3"7"110"0,-3 5-110 15,-1-15 110-15,2-7-110 0,-1 1 92 0,-1-3-92 0,3 4 93 16,1-1-93-16,0 4 48 0,0-3-48 0,0 3 48 16,0 0-48-16,0 3-1 0,5 1 1 0,-2 4 0 15,6 6 0-15,-9-14-1 0,0 0 1 0,17 28 0 16,8 11 0-16,-25-39-1 0,0 0 1 0,31 43 0 16,11 3 0-16,-42-46 0 0,0 0 0 0,42 48 0 15,1 0 0-15,-4-5-2 0,-3-5 2 0,-8-8-2 16,-5-6 2-16,-23-24-75 0,0 0 75 0,22 26-74 15,1-4 74-15,-23-22-172 0,0 0 172 0,19 14-172 16,-1-5 172-16,-18-9-173 0,0 0 173 0,12-11-172 16,-3-13 172-16,11-10-590 0</inkml:trace>
  <inkml:trace contextRef="#ctx0" brushRef="#br0" timeOffset="205112.263">12972 15050 975 0,'0'0'0'0,"2"14"0"0,3 10 0 0,-5-18 152 16,0-6-152-16,0 0 152 0,-5-3-152 0,1 0 82 15,-1-1-82-15,5 4 82 0,-4-3-82 0,4 3 58 16,0 0-58-16,-12 10 58 0,-9 7-58 0,21-17 0 0,0 0 0 16,-26 31 0-16,-4 10 0 0,30-41 0 0,0 0 0 15,-29 51 1-15,-1 11-1 0,9-7 0 16,0-4 0-16,7-15 1 0,6-10-1 0,-1-4-53 0,0-5 53 15,6 2-52-15,-1 0 52 0,4-5-164 16,0-2 164-16,0-4-163 0,6-3 163 0,-6-5-130 0,0 0 130 0,10-13-130 16,7-13 130-16,13-13-560 0</inkml:trace>
  <inkml:trace contextRef="#ctx0" brushRef="#br0" timeOffset="205380.535">12970 14884 1020 0,'0'0'0'0,"-3"7"0"16,-3 3 0-16,6-10 168 0,0 0-168 0,9 5 168 0,8-2-168 15,-17-3 115-15,0 0-115 0,21 12 116 0,9 4-116 16,-7 3 61-16,1 5-61 0,-3-2 62 16,-4-2-62-16,-17-20 16 0,0 0-16 0,18 36 17 0,3 9-17 0,-21-45 18 15,0 0-18-15,21 56 18 0,-4 11-18 0,-17-67 24 16,0 0-24-16,16 86 25 0,-4 13-25 15,-12-99 0-15,0 0 0 0,5 88 0 0,-10-3 0 16,5-85-52-16,0 0 52 0,-12 74-51 0,-7-9 51 0,19-65-224 16,0 0 224-16,-18 46-224 0,1-15 224 0,17-31-183 15,0 0 183-15,-18 24-182 0,1-12 182 16,-22 24-579-16</inkml:trace>
  <inkml:trace contextRef="#ctx0" brushRef="#br0" timeOffset="205564.043">13752 15557 1726 0,'0'0'0'0,"-14"-9"0"15,-7-6 0-15,21 15 12 0,0 0-12 0,4 0 12 16,13 7-12-16,-17-7-161 0,0 0 161 15,0-22-160-15,-8-18 160 0,1-22-972 0</inkml:trace>
  <inkml:trace contextRef="#ctx0" brushRef="#br0" timeOffset="210304.078">13865 14568 595 0,'0'0'0'0,"0"0"0"0,0 4 0 16,0-4 83-16,-5-4-83 0,5 4 83 16,2-3-83-16,-2 3 82 0,0 0-82 0,0 0 82 0,0 0-82 15,0 0 64-15,0 0-64 0,0 0 65 0,0 0-65 0,0 0 42 16,0 0-42-16,0 0 43 0,0 0-43 16,0 0 42-16,0 0-42 0,0 0 42 0,0 0-42 0,0 0 40 15,0 0-40-15,0 0 40 0,0 0-40 16,0 0 40-16,0 0-40 0,0 0 40 0,0 0-40 0,0 0 26 15,0 0-26-15,0 0 26 0,0 0-26 0,0 0 35 16,0 0-35-16,3 9 35 0,-1 3-35 0,5 10 13 16,2 9-13-16,3 3 13 15,-1 4-13-15,-11-38 20 0,0 0-20 0,19 60 20 0,2 13-20 0,5 16 8 0,3 16-8 16,-4-8 9-16,1 3-9 0,-26-100 4 0,0 0-4 16,35 116 4-16,0 15-4 15,-35-131-11-15,0 0 11 0,38 121-10 0,4 1 10 16,-42-122-2-16,0 0 2 0,36 99-2 0,-1-13 2 0,-10-18 2 0,-6-15-2 15,-4-20 2-15,-9-19-2 0,-6-14 36 0,0 0-36 0,7 12 36 16,1-7-36-16,-6 0 59 0,1-2-59 0,1-1 60 16,-2-2-60-16,-2 0 55 0,3-7-55 15,1-5 55-15,4-7-55 0,-2-5 51 0,2-6-51 0,-1-8 52 16,2-5-52-16,-4-12 44 0,2-12-44 0,-2-1 44 16,2-4-44-16,-7 72 19 0,0 0-19 0,14-123 20 15,-1-38-20-15,-13 161 0 0,0 0 0 0,20-172 1 16,3-18-1-16,-23 190 0 0,0 0 0 0,35-195 1 15,10-11-1-15,-45 206-2 0,0 0 2 0,51-186-2 16,8 9 2-16,-12 40-14 0,-3 31 14 0,-11 24-13 16,-9 25 13-16,2 6-26 0,-5 11 26 0,-7 11-25 15,-2 10 25-15,0 2-7 0,2 3 7 0,-7 8-6 16,-7 4 6-16,4 0-57 0,1 0 57 0,-1 2-57 0,-3 0 57 16,-1 0-130-16,0 0 130 0,7 9-129 0,4 3 129 15,-11-12-166-15,0 0 166 0,7 27-166 0,1 13 166 16,5 27-880-16</inkml:trace>
  <inkml:trace contextRef="#ctx0" brushRef="#br0" timeOffset="210870.074">14965 14988 1087 0,'0'0'0'0,"1"5"0"15,1 2 0-15,-2-7 164 0,5 2-164 0,-5-2 164 16,0-4-164-16,0 4 90 0,0-5-90 0,0 5 90 0,-3-5-90 16,3 5 56-16,3-3-56 0,-3 3 56 0,0 0-56 15,0 0 0-15,0 0 0 0,0 0 0 0,0 0 0 0,0 0 2 16,0 0-2-16,0 0 2 0,0 0-2 0,0 0 10 15,0 0-10-15,0 0 11 0,0 0-11 0,0 0 39 16,0 0-39-16,0 0 39 0,0 0-39 0,0 3 5 16,0 1-5-16,4-1 6 0,-4 0-6 0,3 4 30 15,3 4-30-15,-5 2 30 0,6 3-30 0,-7-16 35 16,0 0-35-16,9 37 35 0,0 16-35 16,-9-53 21-16,0 0-21 0,12 64 21 0,2 13-21 15,-14-77 36-15,0 0-36 0,16 99 36 0,-2 18-36 0,-14-117 31 0,0 0-31 16,12 106 31-16,0-1-31 0,-12-105 32 15,0 0-32-15,9 80 32 0,-1-18-32 0,-8-62-10 0,0 0 10 16,4 39-10-16,-2-22 10 0,-2-17-116 0,0 0 116 16,7 11-115-16,1-13 115 0,-8 2-250 15,0 0 250-15,9-28-249 0,5-21 249 0,10-28-959 0</inkml:trace>
  <inkml:trace contextRef="#ctx0" brushRef="#br0" timeOffset="211217.335">15564 15201 1031 0,'0'0'0'0,"-12"-7"0"0,-9-4 0 0,21 11 85 15,0 0-85-15,-2 0 86 0,7 4-86 0,-5-4 47 16,0 0-47-16,13 2 48 0,4-2-48 15,2 0 1-15,7-2-1 0,-3-2 1 0,1 1-1 0,2 0 5 16,1 1-5-16,-1 0 5 0,-2-1-5 0,1 1 35 16,-5-1-35-16,7 3 35 0,-3 0-35 0,-24 0 35 15,0 0-35-15,38 3 35 0,9 4-35 0,-7 0 61 16,6 1-61-16,-6-1 62 16,2 0-62-16,-9-2 45 0,-4 0-45 0,-3 0 45 0,-5 1-45 0,0-3 32 15,-5-1-32-15,-2-1 32 0,-2-1-32 0,-3 2-34 0,-4-2 34 16,2 0-33-16,-2 0 33 0,-5 0-129 0,0 0 129 15,4 0-128-15,-1 0 128 0,-3 0-172 16,0 0 172-16,0 0-171 0,0 0 171 0,0 0-692 0</inkml:trace>
  <inkml:trace contextRef="#ctx0" brushRef="#br0" timeOffset="211505.018">15843 14789 1199 0,'0'0'0'0,"8"6"0"16,6 2 0-16,-14-8 148 0,0 0-148 0,7 2 148 0,-5 0-148 16,-2-2 69-16,0 0-69 0,7 18 70 0,-2 10-70 15,4 6 40-15,0 7-40 0,-1 2 41 0,3 3-41 0,-11-46-1 16,0 0 1-16,14 69-1 0,-2 15 1 0,-12-84-2 15,0 0 2-15,12 104-1 0,2 20 1 16,-14-124-57-16,0 0 57 0,23 106-57 0,6-3 57 0,-29-103-140 16,0 0 140-16,37 72-140 0,5-21 140 15,-42-51-175-15,0 0 175 0,47 15-175 0,7-30 175 0,49 15-621 16</inkml:trace>
  <inkml:trace contextRef="#ctx0" brushRef="#br0" timeOffset="212646.996">17263 14536 1110 0,'0'0'0'0,"0"0"0"15,-2-7 0-15,2 7 200 0,0 0-200 0,0 0 200 16,0-3-200-16,0 3 120 0,0 0-120 0,0 0 121 16,2-2-121-16,-2 2 61 0,0 0-61 0,-6-7 62 15,-2-2-62-15,8 9-4 0,0 0 4 0,-18-11-3 16,-6-5 3-16,24 16-3 0,0 0 3 0,-30-14-3 15,-1 2 3-15,31 12 0 0,0 0 0 0,-35-8 0 0,2 3 0 16,33 5 0-16,0 0 0 0,-35-2 1 0,2 7-1 0,33-5 0 16,0 0 0-16,-30 4 1 0,2 2-1 15,28-6 3-15,0 0-3 0,-26 12 3 16,4 2-3-16,3 5-1 0,1 1 1 0,6 1 0 0,5-2 0 0,7-19-32 16,0 0 32-16,-4 39-32 0,4 13 32 0,0-52-11 15,0 0 11-15,6 56-10 0,6 6 10 0,-12-62-32 16,0 0 32-16,21 55-32 0,1-2 32 0,3-12-41 0,-1-7 41 15,2-8-41-15,-5-9 41 0,5-7-61 16,-1-6 61-16,1-9-60 0,-5-7 60 0,-21 12-79 0,0 0 79 0,28-38-78 16,3-20 78-16,-31 58-74 15,0 0 74-15,37-89-73 0,6-26 73 0,-43 115-79 0,0 0 79 0,35-122-79 16,-5-11 79-16,-30 133-69 0,0 0 69 0,26-132-68 16,-5-2 68-16,-21 134-66 0,0 0 66 0,12-118-66 15,-2 8 66-15,-10 110-7 0,0 0 7 0,7-80-6 16,-5 18 6-16,-2 62 25 0,0 0-25 15,2-41 26-15,-4 19-26 0,2 22 38 0,0 0-38 0,-2-14 38 16,2 10-38-16,0 4 52 0,0 0-52 0,-5-1 52 16,2 4-52-16,3-3 72 0,0 0-72 0,-13 31 72 15,1 20-72-15,12-51 75 0,0 0-75 0,-10 86 76 16,3 29-76-16,7-115 50 0,0 0-50 0,-9 116 51 16,0 11-51-16,9-127 52 0,0 0-52 0,-5 115 52 15,3-4-52-15,2-111 21 0,0 0-21 0,-5 101 21 16,-2-6-21-16,7-95 20 0,0 0-20 0,-5 83 20 0,0-7-20 15,5-76-1-15,0 0 1 0,-4 53-1 16,4-20 1-16,4-10-56 0,-3-12 56 0,1-4-55 0,-2-6 55 0,0-1-102 16,0 0 102-16,5 4-102 0,1-1 102 0,-6-3-117 15,0 0 117-15,15-10-117 0,8-9 117 16,-23 19-159-16,0 0 159 0,24-32-159 0,1-11 159 16,24-33-438-16</inkml:trace>
  <inkml:trace contextRef="#ctx0" brushRef="#br0" timeOffset="213009.832">17667 14070 852 0,'0'0'0'0,"-2"5"0"0,0-2 0 0,2-3 105 0,0 0-105 0,0 0 106 16,0 0-106-16,0 0 88 0,0 0-88 0,0 0 88 15,0 0-88-15,0 0 36 0,0 0-36 0,0 0 37 16,0 0-37-16,0 0 9 0,0 0-9 0,0 0 9 15,0 0-9-15,0 0 5 0,0 0-5 0,0 0 5 16,0 0-5-16,0 0 20 0,-3 6-20 0,3-1 20 16,-4 0-20-16,3 3 22 0,-3 4-22 0,1 16 23 15,-1 6-23-15,4-34 8 0,0 0-8 0,-2 53 8 16,4 14-8-16,2-2 10 0,1 5-10 0,2-6 11 16,0-6-11-16,-7-58 24 0,0 0-24 0,10 93 25 15,4 20-25-15,-2-21 12 0,1-5-12 0,-5-23 12 16,-1-18-12-16,-2-3 27 0,-1-10-27 0,-1-1 27 15,3-5-27-15,-6-27 12 0,0 0-12 0,1 33 13 0,6 3-13 16,-7-36 0-16,0 0 0 0,2 27 0 0,2-6 0 16,-4-21-71-16,0 0 71 0,-2 10-70 0,-2-8 70 0,4-2-173 15,0 0 173-15,-17-15-173 0,-9-16 173 0,-16-16-742 16</inkml:trace>
  <inkml:trace contextRef="#ctx0" brushRef="#br0" timeOffset="213224.364">17397 14646 897 0,'0'0'0'0,"7"18"0"0,8 15 0 0,-15-33 171 0,0 0-171 0,9 0 172 16,2-14-172-16,1 6 155 0,5-1-155 0,-3 2 155 15,4 0-155-15,-1 4 119 0,2 3-119 0,-1 0 120 16,-1 0-120-16,0 0 69 0,-1 2-69 16,-6-2 70-16,-3 0-70 0,6 0 45 0,-5-2-45 0,3 2 46 15,1-2-46-15,0 2 12 0,0 0-12 0,1-1 13 16,-5-1-13-16,-8 2-2 0,0 0 2 15,13-4-1-15,4-2 1 0,-17 6-42 0,0 0 42 0,17-7-42 16,4-2 42-16,-21 9-66 0,0 0 66 0,16-10-66 16,-2 0 66-16,12-9-1293 15</inkml:trace>
  <inkml:trace contextRef="#ctx0" brushRef="#br0" timeOffset="213581.84">18050 14262 1211 0,'0'0'0'0,"-9"7"0"0,-5 3 0 0,9-7 2 16,3-1-2-16,2-2 3 0,2-3-3 0,-2 3 1 15,2-4-1-15,-2 4 2 0,0 0-2 0,0 0 0 16,-4 2 0-16,4-2 0 0,0 0 0 0,0 0 3 0,0 0-3 16,-8 9 3-16,-11 6-3 0,19-15 34 0,0 0-34 15,-20 17 35-15,-4 4-35 0,24-21 42 0,0 0-42 0,-24 27 43 16,-4 6-43-16,28-33 46 0,0 0-46 0,-25 39 47 16,3 6-47-16,22-45 20 0,0 0-20 0,-13 53 20 31,3 5-20-31,10-58 3 0,0 0-3 0,4 63 3 15,8 7-3-15,5 1-81 0,9 2 81 0,-5-23-80 0,0-17 80 0,-2-1-232 0,0-10 232 0,1-4-232 16,0-12 232-16,21 18-552 0</inkml:trace>
  <inkml:trace contextRef="#ctx0" brushRef="#br0" timeOffset="213882.035">18043 14413 1233 0,'0'0'0'0,"2"5"0"0,3 3 0 15,-5-8 157-15,0 0-157 0,0 0 157 0,4 2-157 0,-4-2 73 16,0 0-73-16,0 0 73 0,0 0-73 16,0 0 37-16,0 0-37 0,5 5 37 0,3 2-37 0,-8-7-5 15,0 0 5-15,16 19-5 0,5 7 5 0,-21-26-5 16,0 0 5-16,23 32-4 0,6 6 4 0,-29-38-1 15,0 0 1-15,30 41 0 0,0 3 0 0,-30-44-2 16,0 0 2-16,31 47-2 0,2 2 2 0,-33-49-58 0,0 0 58 16,33 41-57-16,-3 1 57 0,-30-42-190 15,0 0 190-15,26 29-190 0,-5-9 190 0,-21-20-198 16,0 0 198-16,15 2-197 0,-4-16 197 0,15 2-531 0</inkml:trace>
  <inkml:trace contextRef="#ctx0" brushRef="#br0" timeOffset="214144.336">18245 14330 1020 0,'0'0'0'0,"2"9"0"16,5 3 0-16,-7-12 196 0,0 0-196 0,0 0 196 16,0-4-196-16,0 4 110 0,0 0-110 0,0-3 110 15,0 0-110-15,0 3 63 0,0 0-63 0,-5 3 64 0,1 6-64 16,4-9 0-16,0 0 0 0,-12 27 0 15,-4 14 0-15,2-1 0 0,-1 2 0 0,4-14 0 0,4-8 0 16,-3 1-8-16,-1 1 8 0,-4 14-7 0,-5 9 7 16,20-45-27-16,0 0 27 0,-13 41-27 0,-3 2 27 15,16-43-126-15,0 0 126 16,-11 32-126-16,4-6 126 0,7-26-214 16,0 0 214-16,-5 12-213 0,2-12 213 0,-6 14-645 0</inkml:trace>
  <inkml:trace contextRef="#ctx0" brushRef="#br0" timeOffset="214360.272">18322 14166 1155 0,'0'0'0'16,"3"8"0"-16,6 6 0 0,3 5 204 0,7 7-204 0,1 1 205 16,0 2-205-16,-20-29 146 0,0 0-146 0,20 46 147 15,-1 13-147-15,-5-4 51 0,-2 1-51 0,-7-5 51 16,-1-4-51-16,-4-47-1 0,0 0 1 0,-4 61-1 15,-5 11 1-15,-6 2-46 0,-4 5 46 16,6-36-45-16,8-25 45 0,5-18-73 0,0 0 73 0,-24 31-73 16,-13 2 73-16,37-33-149 0,0 0 149 0,-38 22-149 15,-7-6 149-15,-39 21-970 0</inkml:trace>
  <inkml:trace contextRef="#ctx0" brushRef="#br0" timeOffset="-214646.249">16641 15288 673 0,'0'0'0'0,"14"-2"0"0,10-3 0 0,-24 5 125 16,0 0-125-16,9-2 125 0,-4-1-125 0,-5 3 106 0,0 0-106 0,5 0 106 16,-3 0-106-16,-2 0 80 15,0 0-80-15,10 0 80 0,6 0-80 0,-16 0 59 0,0 0-59 0,30-2 60 16,8-3-60-16,-38 5 56 15,0 0-56-15,50-3 57 0,15-2-57 0,-65 5 62 0,0 0-62 0,73-2 62 16,11 2-62-16,-84 0 40 0,0 0-40 0,111 5 40 16,29 2-40-16,-140-7 70 0,0 0-70 0,130 5 70 15,-3 0-70 1,-127-5 52-16,0 0-52 0,129 4 52 0,-1-1-52 0,-128-3 50 16,0 0-50-16,115 2 51 0,-9-1-51 0,-106-1 14 0,0 0-14 0,99 4 15 15,-5-1-15-15,-94-3 0 0,0 0 0 0,70 5 1 16,-13 1-1-16,-57-6-10 0,0 0 10 0,39 5-9 15,-18 0 9-15,-21-5-70 0,0 0 70 0,10 0-70 16,-8 2 70-16,-2-2-78 0,0 0 78 0,-23 8-77 0,-20 4 77 16,-22 9-1265-16</inkml:trace>
  <inkml:trace contextRef="#ctx0" brushRef="#br0" timeOffset="-213928.629">17790 15655 1435 0,'0'0'0'0,"0"-6"0"0,2-6 0 0,-2 12 134 0,0 0-134 0,0-5 134 15,2 0-134-15,-2 5 55 0,0 0-55 0,0-3 55 16,0 1-55-16,0 2 44 0,0 0-44 0,0 0 44 15,0 0-44-15,0 0 16 0,0 0-16 0,-4 0 17 16,1 2-17-16,-2-2 32 0,-2 0-32 0,2 0 33 16,-1 1-33-16,-1 1 43 0,-1 2-43 0,-6 1 43 15,-2 0-43-15,16-5 1 0,0 0-1 0,-30 10 2 16,-6 4-2-16,36-14 8 0,0 0-8 0,-44 17 8 16,-3 5-8-16,47-22 3 0,0 0-3 0,-54 26 4 15,-2 5-4-15,13-2 0 0,1 0 0 0,16-12 0 16,5-7 0-16,5 1-3 0,8-3 3 0,-5 15-3 15,0 7 3-15,4 0-38 0,5 0 38 0,1-9-38 16,1-9 38-16,2 2-19 0,9-1 19 0,0-1-18 16,4 0 18-16,-13-12-54 0,0 0 54 0,28 5-54 15,5-3 54-15,2-5-74 0,4-8 74 0,-5-1-74 0,1-5 74 16,-3-3-76-16,-3-4 76 0,-3 0-76 16,-8-4 76-16,-18 28-46 0,0 0 46 0,21-37-46 0,0-8 46 15,-4 4-10-15,1-2 10 0,-6 6-9 0,-2 2 9 0,-3 4 10 16,-2 6-10-16,-1 2 11 0,-1 3-11 0,-3 1 52 15,0 0-52-15,0 6 53 0,0 2-53 0,0 1 47 16,-3 0-47-16,3 3 47 0,0 3-47 0,0-1 65 16,-2 2-65-16,0-1 66 0,2 3-66 0,0 1 63 15,-1-5-63-15,1 5 64 0,0-4-64 0,0 4 58 16,-6-3-58-16,6 3 58 0,0 0-58 16,0 0 28-16,0 0-28 0,0 0 28 0,-3-2-28 0,3 2 0 15,-4-5 0-15,4 5 0 0,0-4 0 0,0 4 0 0,0-3 0 16,0 3 1-16,0 0-1 0,0 0 0 15,-5-2 0-15,5 2 0 0,0 0 0 0,0 0-60 16,0 0 60-16,0 0-60 0,0 0 60 0,0 0-64 0,0 0 64 0,0 5-63 16,-2-3 63-16,2 8-65 0,2 6 65 0,3 20-64 15,-1 15 64-15,-1 4-55 0,3 8 55 16,-6-3-54-16,1 2 54 0,-2 1-51 0,-5 1 51 16,5-11-51-16,-1-5 51 0,2-48-32 0,0 0 32 0,0 56-32 15,0 3 32-15,0-13-24 0,2-8 24 0,-2-11-23 16,1-12 23-16,-1-15-158 0,0 0 158 0,7 2-158 15,6-14 158-15,6 2-733 0</inkml:trace>
  <inkml:trace contextRef="#ctx0" brushRef="#br0" timeOffset="-213603.499">17888 15577 1099 0,'0'0'0'0,"-3"-6"0"0,-6-10 0 0,9 16 120 16,0 0-120-16,-4-3 120 0,8 6-120 0,-4-3 86 15,0 0-86-15,0 4 87 0,5-1-87 0,-5-3 46 16,0 0-46-16,5 3 46 0,2-1-46 0,-3-2 71 0,4 0-71 16,1 4 71-16,0-4-71 0,3 3 66 0,5 2-66 15,1 4 67-15,6 3-67 0,2 1 54 0,-1 1-54 16,3 5 54-16,0 5-54 0,-28-24 42 0,0 0-42 0,38 33 42 15,9 6-42-15,-2-1 28 0,1-1-28 16,-5-2 28-16,-2-3-28 0,-6-1-9 0,-4-2 9 0,-3-5-9 16,-1-3 9-16,-6 3-105 0,0 0 105 15,-10-11-105-15,-2-6 105 0,-7-7-152 0,0 0 152 0,7 9-152 16,0-2 152-16,-7-7-217 0,0 0 217 0,2-6-217 16,1-6 217-16,4-5-757 0</inkml:trace>
  <inkml:trace contextRef="#ctx0" brushRef="#br0" timeOffset="-213331.208">18224 15523 1222 0,'0'0'0'0,"5"7"0"0,6 5 0 0,-11-12 200 15,0 0-200-15,5 0 201 0,-8-6-201 0,3 6 132 16,0 0-132-16,-2-3 132 0,0-2-132 0,2 5 93 15,0 0-93-15,-2-4 93 0,2 3-93 0,0 1 34 16,0 0-34-16,0 0 35 0,-7 1-35 0,2 3 15 16,-3 3-15-16,-5 22 15 0,-4 14-15 0,17-43 2 15,0 0-2-15,-21 54 2 0,-2 15-2 0,1-4-2 16,-1 0 2-16,6-12-2 0,4-6 2 0,13-47-117 0,0 0 117 16,-24 68-116-16,-6 13 116 0,30-81-172 0,0 0 172 15,-26 48-171-15,4-19 171 0,-29 48-1095 16</inkml:trace>
  <inkml:trace contextRef="#ctx0" brushRef="#br0" timeOffset="-212773.986">16615 14529 886 0,'0'0'0'0,"0"0"0"0,5-2 0 0,-5 2 80 16,0 0-80-16,0 0 81 0,3-1-81 0,-3 1 25 15,0 0-25-15,0 0 26 0,0 0-26 0,0 0 2 0,0 0-2 16,0 0 2-16,0 0-2 0,0 0-5 0,-2 5 5 15,1 0-5-15,-3 3 5 0,4-8 0 0,0 0 0 0,-5 23 0 16,-7 11 0-16,3 0 30 0,-3 4-30 0,3-4 30 16,2-3-30-16,7-31 36 0,0 0-36 0,-8 48 37 15,-3 12-37-15,11-60 50 0,0 0-50 16,-7 72 51-16,2 14-51 0,5-86 30 0,0 0-30 0,3 126 30 16,6 32-30-16,-9-158 40 0,0 0-40 15,19 163 41-15,11 11-41 0,-6-31 24 0,1-18-24 16,1-16 25-16,-4-14-25 0,6-8 9 0,2-12-9 0,1-13 10 15,1-12-10-15,-32-50-54 0,0 0 54 0,64 53-53 16,21-2 53-16,-85-51-158 0,0 0 158 0,89 21-158 16,14-23 158-16,90 21-735 0</inkml:trace>
  <inkml:trace contextRef="#ctx0" brushRef="#br0" timeOffset="-212223.457">18524 14551 975 0,'0'0'0'0,"-4"0"0"16,1 0 0-16,3 0 130 0,0 0-130 0,0 0 130 15,3 0-130-15,1 0 65 0,1 0-65 0,0 0 66 16,2 0-66-16,2 0 35 0,0 0-35 0,-1 0 36 15,1 0-36-15,0 2-1 0,3 0 1 0,-3-1 0 16,1 1 0-16,-10-2-4 0,0 0 4 0,16 5-3 16,5 4 3-16,-21-9 0 0,0 0 0 0,29 19 0 15,6 3 0-15,-2 7 6 0,2 7-6 0,-2 3 7 0,-7 4-7 16,1 7 39-16,-5 5-39 0,1 1 40 0,-7 4-40 16,-16-60 36-16,0 0-36 0,19 103 37 15,0 29-37-15,-3-21 38 0,-3-4-38 0,-6-8 39 16,-5-5-39-16,3-5 51 0,-5-10-51 0,0-21 52 15,0-13-52-15,-5 11 36 0,-2 3-36 0,4-25 37 0,1-15-37 0,2-19 40 16,0 0-40-16,-5 31 41 0,-2 3-41 16,7-34-44-16,0 0 44 0,-7 26-44 0,2-8 44 15,5-18-113-15,0 0 113 0,-25-6-112 0,-11-20 112 0,36 26-91 16,0 0 91-16,-40-46-90 0,-7-20 90 0,-41-45-993 16</inkml:trace>
  <inkml:trace contextRef="#ctx0" brushRef="#br0" timeOffset="-211585.11">18956 14236 662 0,'0'0'0'0,"0"0"0"15,7-3 0-15,-7 3 146 0,3-4-146 0,-3 4 147 0,0 0-147 0,0 0 104 16,0 0-104-16,0 0 104 0,4 0-104 0,-4 0 70 15,5 0-70-15,-3 0 71 0,1-1-71 0,3-1 18 16,4 0-18-16,-1 0 18 0,-1 2-18 0,5 0 12 16,1 2-12-16,-2 0 13 0,2-2-13 0,-14 0 16 15,0 0-16-15,15 3 17 0,6 4-17 0,-21-7 22 16,0 0-22-16,19 9 22 0,4 1-22 0,-23-10 38 16,0 0-38-16,21 15 39 0,-2 3-39 0,-19-18 42 15,0 0-42-15,18 23 43 0,-3 7-43 0,-15-30 27 16,0 0-27-16,5 32 27 0,-3 4-27 0,-2-36 27 15,0 0-27-15,-3 38 27 0,-6 3-27 0,9-41 23 16,0 0-23-16,-12 36 24 0,-2-4-24 0,14-32 15 0,0 0-15 16,-16 30 16-16,-3-3-16 0,2-3 35 0,-1-3-35 0,8-8 36 15,6-6-36-15,-4 0 35 0,2-2-35 16,3-1 36-16,3-1-36 0,0-3 32 0,-2 2-32 0,2-2 33 16,0 0-33-16,0 0 14 0,0 0-14 0,0 0 15 15,0 0-15-15,0 0 21 0,0 0-21 16,0 0 21-16,7 0-21 0,-7 0 14 0,0 0-14 0,14 0 15 15,5-2-15-15,-19 2 9 0,0 0-9 0,32 0 10 16,8 0-10-16,-6 0 4 0,5 5-4 0,-10-3 4 16,1-2-4-16,0 2-28 0,-1-1 28 0,-3 1-28 15,-8-2 28-15,4 0-77 16,1 0 77-16,-2-2-77 0,0-1 77 0,-21 3-110 0,0 0 110 0,23-5-109 16,-6-4 109-16,-17 9-99 0,0 0 99 0,12-17-99 15,-8-9 99-15,13-17-1038 0</inkml:trace>
  <inkml:trace contextRef="#ctx0" brushRef="#br0" timeOffset="-210590.216">14994 13618 494 0,'0'0'0'0,"4"-2"0"0,3-3 0 15,-7 5 0-15,0 0 0 0,7 0 0 0,-2 0 0 0,-5 0 6 16,0 0-6-16,9 0 6 0,1 2-6 0,-10-2 37 16,0 0-37-16,18 1 38 0,-1-1-38 0,-17 0 73 15,0 0-73-15,23 0 74 0,5 0-74 0,-28 0 113 16,0 0-113-16,29 0 114 0,4 0-114 0,-33 0 83 16,0 0-83-16,35 0 83 0,0 0-83 0,-35 0 57 15,0 0-57-15,42 2 58 0,0 1-58 0,-42-3 31 16,0 0-31-16,55 6 31 0,13-1-31 15,-7 0 14-15,2 2-14 0,-4 1 15 0,0-4-15 0,-59-4 18 16,0 0-18-16,101 8 18 0,28 1-18 0,-19-2 33 0,-5-1-33 16,-3 0 34-16,-8-1-34 0,4 0 35 15,3 0-35-15,-12-3 35 0,-2 1-35 0,11-1 32 16,6 0-32-16,-6 1 33 0,-1-1-33 0,11-2 33 0,6 0-33 0,-10 0 33 16,-1 1-33-16,8-2 32 0,4-4-32 0,-5 1 32 15,-4 1-32-15,8-2 38 0,1-2-38 16,-7 2 38-16,1-2-38 0,5 2 50 0,-1-6-50 0,-10 4 50 15,-6 2-50-15,-97 5 19 0,0 0-19 0,129-5 20 16,17-2-20-16,-146 7 38 0,0 0-38 0,141-5 38 16,-3 0-38-16,-138 5 6 0,0 0-6 15,129-7 7-15,-9-3-7 0,-120 10 28 0,0 0-28 0,98-9 28 16,-18 1-28-16,-80 8 0 0,0 0 0 0,61-7 0 16,-16 2 0-16,-45 5 0 0,0 0 0 0,33-5 0 15,-15 0 0-15,-18 5 0 0,0 0 0 0,12-4 1 16,-10 2-1-16,-2 2 2 0,0 0-2 0,0 0 2 15,1-3-2-15,-1 3 5 0,0 0-5 0,0 0 6 0,-3 0-6 0,3 0 15 16,0 0-15-16,0 0 15 16,0 0-15-16,0 0 22 0,0 0-22 0,0 0 23 0,0 0-23 0,0 0 14 15,0 0-14-15,0 0 15 0,0 0-15 16,0 0 27-16,0 0-27 0,0 0 27 0,-4 0-27 0,4 0 12 16,0 0-12-16,0 0 13 0,0 0-13 15,0 0 35-15,0 0-35 0,0 0 36 0,0 0-36 0,0 0 5 16,0 0-5-16,2 3 5 0,3 3-5 0,-5-6 11 15,0 0-11-15,14 18 11 0,9 12-11 0,-23-30 4 0,0 0-4 16,24 37 4-16,6 11-4 16,-30-48 2-16,0 0-2 0,24 53 3 0,2 9-3 15,-26-62-61-15,0 0 61 0,18 60-60 0,-4 2 60 0,-14-62-211 0,0 0 211 0,9 54-210 16,-2-2 210-16,-7-52-158 0,0 0 158 0,1 31-158 16,1-16 158-16,3 31-1035 0</inkml:trace>
  <inkml:trace contextRef="#ctx0" brushRef="#br0" timeOffset="-210363.051">20651 14913 1927 0,'0'0'0'0,"-3"-2"0"0,-1-3 0 16,4 5 0-16,0 0 0 0,-2-3 0 0,2 1 0 0,0 2-227 15,0 0 227-15,-8-7-227 0,-5-5 227 0,-8-7-988 16</inkml:trace>
  <inkml:trace contextRef="#ctx0" brushRef="#br0" timeOffset="-209583.925">22015 14598 1188 0,'0'0'0'0,"-9"-7"0"0,-3-4 0 15,12 11 79-15,0 0-79 0,-9-6 80 16,1 0-80-16,8 6 60 0,0 0-60 0,-23-3 60 0,-12 0-60 15,4 1 37-15,0 0-37 0,6 0 37 0,8 2-37 16,17 0 19-16,0 0-19 0,-30-3 20 0,-5-2-20 0,-1 1 50 16,-1 1-50-16,7 1 51 0,6 1-51 0,24 1 35 15,0 0-35-15,-38 3 35 0,-11 4-35 0,9 0 27 16,-4 0-27-16,20-2 27 0,7-4-27 16,-1 3 26-16,4-2-26 15,-5 15 26-15,-9 3-26 0,7 8 1 0,2 4-1 0,5 6 1 0,4 6-1 0,10-44 1 16,0 0-1-16,-6 59 2 0,0 11-2 0,7-10 1 15,6-2-1-15,0-10 1 0,0-10-1 0,-7-38 0 16,0 0 0-16,23 39 0 0,6-1 0 0,-29-38-6 0,0 0 6 16,47 15-6-16,14-15 6 0,6-20-40 0,6-18 40 15,-12-10-39-15,-5-14 39 0,-56 62-19 0,0 0 19 0,67-89-18 16,7-25 18-16,-74 114-82 16,0 0 82-16,68-122-82 0,0-15 82 0,-18 22-11 0,-17 11 11 0,-5 13-10 15,-7 12 10-15,-21 79 6 0,0 0-6 0,16-98 7 16,-8-8-7-16,-6 22 23 0,-4 11-23 0,2 19 24 15,2 18-24-15,-2 36 62 0,0 0-62 16,-2-34 63-16,-3 10-63 0,5 24 60 0,0 0-60 16,-3-17 61-16,-1 10-61 0,4 7 26 0,0 0-26 0,-2-3 26 15,1 3-26-15,1 0 32 0,-2 5-32 0,-5 14 33 16,-5 8-33-16,1 4 36 0,-3 5-36 0,4 2 37 16,5 3-37-16,5-41 37 0,0 0-37 0,-9 63 37 15,4 16-37-15,-2 14 39 0,2 13-39 0,1-7 39 16,-1-3-39-16,3-7 40 0,4-5-40 0,3-5 40 15,-1-7-40-15,-4-72 34 0,0 0-34 0,5 89 35 0,0 10-35 16,0-22-9-16,2-10 9 0,0-21-9 0,0-16 9 16,0-5-54-16,0-8 54 0,-2-1-53 15,1-6 53-15,0 2-141 0,1 0 141 0,2-3-141 16,2-4 141-16,1-7-165 0,0-7 165 0,4-6-164 0,3-6 164 0,-19 21-173 16,0 0 173-16,21-34-172 0,1-12 172 0,22-33-848 15</inkml:trace>
  <inkml:trace contextRef="#ctx0" brushRef="#br0" timeOffset="-209285.719">22418 14520 975 0,'0'0'0'0,"-6"14"0"0,-4 7 0 0,10-21 186 15,0 0-186-15,0 3 186 0,3-10-186 0,-3 7 161 0,0 0-161 0,4-5 162 16,3-2-162-16,-7 7 117 0,0 0-117 16,7-5 118-16,0 2-118 0,0 1 74 0,0 2-74 15,1 0 75-15,1 2-75 0,0 1 84 0,1 1-84 0,-1 1 85 16,3 0-85-16,0 2 102 0,2 1-102 0,0 1 102 15,2 1-102-15,-2 4 57 0,1 3-57 0,6 4 57 16,4 3-57-16,-25-24 44 0,0 0-44 0,33 34 44 16,5 7-44-16,-38-41 12 15,0 0-12-15,46 50 13 0,8 6-13 0,-6-4-12 0,-1-3 12 0,2 6-12 16,-4 3 12-16,-11-13-102 0,-7-9 102 0,-4-5-102 16,0-4 102-16,-23-27-63 0,0 0 63 0,28 27-63 15,5 1 63-15,-33-28-96 0,0 0 96 16,34 15-96-16,3-8 96 0,-37-7-213 0,0 0 213 0,31-10-212 0,-1-14 212 15,-30 24-148-15,0 0 148 0,17-45-148 0,-8-16 148 16,19-46-944-16</inkml:trace>
  <inkml:trace contextRef="#ctx0" brushRef="#br0" timeOffset="-209075.288">23059 14200 1379 0,'0'0'0'0,"10"21"0"0,6 13 0 0,-8-13 172 15,-2-4-172-15,-22-5 173 0,-19-4-173 0,35-8 122 16,0 0-122-16,-38 29 123 0,-9 12-123 0,47-41 67 0,0 0-67 16,-68 72 67-16,-16 26-67 0,84-98-1 0,0 0 1 15,-82 111 0-15,2 16 0 0,80-127-27 0,0 0 27 16,-78 108-27-16,1-7 27 0,77-101-122 0,0 0 122 0,-64 86-121 16,4-13 121-16,60-73-158 0,0 0 158 15,-36 38-157-15,17-28 157 0,-37 38-1019 0</inkml:trace>
  <inkml:trace contextRef="#ctx0" brushRef="#br0" timeOffset="-208774.091">24339 15173 1367 0,'0'0'0'0,"-3"-10"0"0,-1-6 0 0,4 16-142 16,0 0 142-16,-5-23-824 0,10 46 824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1:35:04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4104 14097 707 0,'0'0'0'16,"-3"2"0"-16,-1 0 0 0,4-2 39 0,0 0-39 0,0 0 39 16,0 0-39-16,0 0 15 0,0 0-15 0,0 0 15 15,0 0-15-15,0 0 3 0,0 0-3 16,0 0 4-16,0 0-4 0,0 0-4 0,-1 5 4 0,-3-2-3 16,4-1 3-16,0 3-17 0,-3 2 17 0,-2 12-17 15,1 8 17-15,-1 4 1 0,-2 3-1 0,5-6 1 16,-1-2-1-16,3-26 3 0,0 0-3 0,-6 42 4 15,6 17-4-15,0 1 8 0,0 3-8 0,0 2 8 16,2 4-8-16,-2-69 1 0,0 0-1 0,7 109 1 16,4 28-1-16,-11-137 3 0,0 0-3 0,15 151 3 15,3 19-3-15,-18-170 5 16,0 0-5-16,15 167 6 0,3 12-6 0,-18-179 32 0,0 0-32 0,17 192 32 0,4 13-32 0,-21-205 25 16,0 0-25-16,17 197 26 0,1-2-26 15,-18-195 33-15,0 0-33 0,16 179 34 0,-8-13-34 0,-8-166 38 16,0 0-38-16,9 152 38 0,-4-15-38 15,-5-137 23-15,0 0-23 0,7 118 24 0,-5-16-24 16,-2-102 28-16,0 0-28 0,3 90 28 0,3-11-28 16,-6-79 22-16,0 0-22 0,3 79 22 0,1-5-22 0,-4-74 25 15,0 0-25-15,0 68 26 0,0-6-26 16,0-62 8-16,0 0-8 0,0 60 8 0,0-4-8 0,0-56 1 0,0 0-1 16,0 47 2-16,0-10-2 0,0-37-3 15,0 0 3-15,0 28-3 0,0-11 3 0,0-17-16 16,0 0 16-16,5 19-15 0,-2-4 15 0,-3-15-5 15,0 0 5-15,6 17-4 0,1-1 4 0,-7-16-8 0,0 0 8 0,5 15-8 16,0 0 8-16,-5-15-8 0,0 0 8 0,3 12-7 16,1-1 7-16,-4-11-8 15,0 0 8-15,0 10-7 0,3 0 7 16,-3 1-1-16,0-1 1 0,0-5-1 0,0-5 1 0,0 0 0 0,0 0 0 0,0 0 0 16,0 0 0-16,0 0 2 0,0 5-2 0,-3-1 2 15,3-3-2-15,0 3 6 0,0-3-6 0,0-1 7 16,0 4-7-16,0-4 1 0,0 0-1 0,0 0 1 15,0 0-1-15,0 0 3 0,0 5-3 0,0-2 3 16,0-1-3-16,0 2 0 0,3-3 0 0,-3 3 0 16,6-3 0-16,-3 3-1 0,2 1 1 0,-1-2 0 15,-2 1 0-15,5-1 0 0,-2 1 0 0,-2-1 0 16,6-1 0-16,0 1 0 0,3-1 0 0,0 1 0 16,-3 1 0-16,5 1-4 0,1 0 4 0,3 0-3 0,3-1 3 15,-21-4-88-15,0 0 88 0,29-2-87 0,6-5 87 0,28-2-705 16</inkml:trace>
  <inkml:trace contextRef="#ctx0" brushRef="#br0" timeOffset="1551.602">23494 12461 359 0,'0'0'0'0,"4"0"0"15,1 2 0-15,-5-2 52 0,3 0-52 0,-3 0 53 16,0 0-53-16,0 0 69 0,0 0-69 0,0 0 70 15,0 0-70-15,0 0 45 0,0 0-45 0,0 0 46 16,0 0-46-16,0 0 10 0,0 0-10 0,0 0 11 16,0 0-11-16,0 0 13 0,0 0-13 0,0 0 14 15,0 0-14-15,0 0 24 0,6-2-24 0,-5 2 25 16,6-5-25-16,0 3 12 0,0-1-12 0,2 1 12 16,0 1-12-16,-1-1 18 0,3-3-18 0,-3 3 18 0,1 0-18 15,-9 2 8-15,0 0-8 0,9-1 9 0,3 1-9 16,-12 0 9-16,0 0-9 0,12 1 10 15,6 3-10-15,-18-4 3 0,0 0-3 0,17 7 4 0,4 1-4 0,-21-8 2 16,0 0-2-16,16 14 2 0,3 1-2 16,-19-15 1-16,0 0-1 0,16 17 2 0,1 2-2 0,-17-19 8 15,0 0-8-15,14 23 9 0,2 2-9 0,-16-25 8 16,0 0-8-16,8 28 8 0,1 1-8 0,0 0 8 16,-2-2-8-16,-2 1 9 0,0-1-9 0,0 6 23 15,-1 3-23-15,-1 1 24 0,3 4-24 0,-6-41 20 0,0 0-20 16,1 62 20-16,1 15-20 0,2 16 25 15,-4 13-25-15,5-7 26 0,3 1-26 0,-4-1 14 0,-4-1-14 16,7 1 15-16,2 2-15 0,-2 5 28 0,0 6-28 16,0-6 28-16,1 0-28 0,3 5 6 0,-1 4-6 15,4-5 6-15,0-4-6 0,-4 7 17 0,-3-1-17 0,0-3 17 16,-1 1-17-16,2-1 23 0,1 3-23 0,-2-6 24 16,-2-5-24-16,1 4 13 0,-3-1-13 15,-1-5 14-15,-2-4-14 0,0-95 35 0,0 0-35 16,3 121 36-16,1 18-36 0,-1-24 35 0,1-12-35 0,-1-9 36 15,2-12-36-15,-3-3 22 0,-2-9-22 0,4-10 23 16,-1-12-23-16,1 2 41 0,1-4-41 0,-2-3 42 16,3-6-42-16,-6-37 23 0,0 0-23 0,3 42 24 15,-1 0-24-15,-2-42 27 0,0 0-27 0,1 38 27 16,1-5-27-16,-2-33 22 0,0 0-22 0,4 27 23 16,-4-5-23-16,0-22 16 0,0 0-16 0,0 17 17 15,0-5-17-15,0-12 18 0,0 0-18 0,0 11 18 16,0-4-18-16,0-7 1 0,0 0-1 0,0 6 1 0,0-2-1 15,0-4-90-15,0 0 90 0,-4 3-89 0,4 1 89 0,0-4-133 16,0 0 133-16,0 0-132 0,-5 0 132 16,2 0-229-16,-3 0 229 0,-4-2-228 0,-4 0 228 0,-10-1-543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1:30:12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6146 4343 203 0,'0'0'0'0,"-5"-5"0"16,-2-7 0-16,7 12-43 0,0 0 43 0,0 0-43 0,0 0 43 16,0 0-17-16</inkml:trace>
  <inkml:trace contextRef="#ctx0" brushRef="#br0" timeOffset="671.722">6155 4365 113 0,'0'0'0'0,"0"0"0"0,-5-7 0 0,5 7 43 15,-4-3-43-15,4 3 43 0,0 0-43 0,0 0 15 16,0 0-15-16,0 0 15 0,0 0-15 0,0 0 38 15,0 0-38-15,0 0 39 0,0 0-39 0,0 0 21 16,0 0-21-16,0 0 21 0,0 0-21 0,0 0 10 16,0 0-10-16,0 0 10 0,0 3-10 0,0-3 11 15,0 0-11-15,0 4 11 0,0 1-11 0,0-5 8 16,0 0-8-16,-3 10 9 0,3 2-9 0,0-12 3 0,0 0-3 16,-2 15 4-16,0 3-4 0,2 0 29 0,0 1-29 15,0-2 29-15,-2-5-29 0,2-12 17 0,0 0-17 0,0 23 17 16,-3 9-17-16,3-32 29 15,0 0-29-15,-4 31 29 0,3 2-29 0,1-33 31 0,0 0-31 0,0 39 31 16,-4 7-31-16,4-46 12 0,0 0-12 0,-5 45 13 16,2 4-13-16,3-49 30 0,0 0-30 0,0 57 30 15,0 5-30-15,0-62 28 0,0 0-28 0,0 87 28 16,0 16-28-16,0-103 22 0,0 0-22 0,0 106 23 16,0 7-23-16,0-113 46 0,0 0-46 0,0 118 46 15,0 13-46-15,0-131 45 0,0 0-45 0,3 137 45 16,6 8-45-16,-9-145 52 0,0 0-52 0,0 146 53 15,1 3-53-15,-2-17 43 0,1-12-43 0,-4-14 44 16,4-14-44-16,0-92 53 0,0 0-53 0,-5 125 53 0,-4 13-53 16,9-138 43-16,0 0-43 0,-3 154 44 15,-4 10-44-15,7-164 41 0,0 0-41 0,-5 163 42 16,-1 1-42-16,6-164 46 0,0 0-46 0,-3 149 47 0,3-6-47 0,0-143 46 31,0 0-46-31,5 138 47 0,7-4-47 0,-12-134 42 0,0 0-42 0,13 134 42 0,0-8-42 0,-13-126 52 16,0 0-52-16,16 132 53 0,-4 0-53 0,-3-26 48 15,-4-16-48-15,-1-8 49 0,1-7-49 0,-2 4 42 16,-6-7-42-16,6-4 43 0,1-3-43 0,-4 2 42 16,-4 0-42-16,1-2 42 0,3 0-42 0,-2-1 17 15,-1-3-17-15,3-13 17 0,0-5-17 0,-4 0 21 16,1-9-21-16,1 7 21 16,2 2-21-16,0-43 15 0,0 0-15 0,-3 50 15 15,-1 6-15-15,4-56 9 0,0 0-9 0,-2 52 10 16,2-1-10-16,0-8 9 0,0-9-9 0,0-10 10 0,0-10-10 0,0 0 8 0,0-6-8 15,-3-1 8-15,3-5-8 0,0 1-1 16,0 1 1-16,-4-3-1 0,4 1 1 0,0-2-109 0,0 5 109 16,-1-5-108-16,-6-5 108 0,7 5-141 0,0 0 141 0,-18-27-141 15,-8-16 141-15,26 43-175 0,0 0 175 0,-24-65-175 16,1-23 175-16,-22-62-956 0</inkml:trace>
  <inkml:trace contextRef="#ctx0" brushRef="#br0" timeOffset="1322.982">2718 8554 236 0,'0'0'0'0,"8"-5"0"0,1-2 0 0,-9 7-16 16,0 0 16-16,7-4-15 0,-5 1 15 0,7-2-90 15</inkml:trace>
  <inkml:trace contextRef="#ctx0" brushRef="#br0" timeOffset="2238.657">2955 8547 203 0,'0'0'0'0,"17"3"0"0,7 4 0 0,-24-7 74 0,0 0-74 0,32 2 75 16,4 1-75-16,-36-3 61 0,0 0-61 0,44 2 62 15,6-4-62-15,-50 2 49 0,0 0-49 0,56-1 50 16,7-3-50 0,-63 4 72-16,0 0-72 0,68 0 72 0,2-3-72 0,-70 3 52 15,0 0-52-15,92-7 53 0,18 2-53 0,-20 1 50 0,-3 4-50 0,-19 4 51 0,-9-4-51 16,-15 3 55-16,-9-3-55 0,7 0 56 0,0 0-56 16,-42 0 38-16,0 0-38 0,73 0 38 0,24 0-38 15,-17-3 27-15,-6 3-27 0,-3-5 27 16,-7 1-27-16,-64 4 16 0,0 0-16 0,88-3 17 0,9-1-17 0,-20-1 41 15,-4 2-41-15,-10-4 41 0,-4 2-41 0,-59 5 12 16,0 0-12-16,82-7 13 0,10 2-13 16,-19-2 31-16,-5 0-31 0,-5 2 31 15,-7 1-31-15,-56 4 5 0,0 0-5 0,76-3 6 0,10-2-6 0,-15 1 26 16,-8 3-26-16,-13-3 26 0,-11 1-26 0,-39 3 12 16,0 0-12-16,68-7 13 0,17 2-13 15,-12-2 46-15,-1 2-46 0,-22 1 46 16,-12 1-46-16,1-2 22 0,-1 1-22 0,0-4 23 0,4 1-23 0,-42 7 12 0,0 0-12 15,51-7 12-15,13 2-12 0,-12 0 47 0,2 1-47 16,-7 1 47-16,-1 0-47 0,-3 3 6 16,-1 0-6-16,-4 0 7 15,1 0-7-15,-39 0 21 0,0 0-21 0,50 0 21 0,6 0-21 0,-9 3 3 0,-3 0-3 0,-4 1 4 16,-2-2-4-16,0 3 6 0,-6 0-6 0,4 0 7 16,-4-5-7-16,-32 0 13 0,0 0-13 0,45 3 14 15,2-3-14-15,-5 0 15 0,-4 0-15 16,-3 0 15-16,-2-3-15 0,-3 6 34 0,-4-1-34 0,-2 0 34 15,-6-2-34-15,3 2 27 0,-1-2-27 0,-2 0 27 16,-1 0-27-16,-17 0 15 0,0 0-15 0,26 0 16 16,8 0-16-16,-34 0 20 0,0 0-20 0,34 0 20 15,8-2-20-15,-3 0 15 0,-1 0-15 0,-5-1 15 16,-3 3-15-16,-4 0 16 0,3-3-16 0,-11 1 17 16,-3 2-17-16,8 0 15 0,-2-2-15 0,2 0 16 15,1 1-16-15,-24 1 4 0,0 0-4 16,33-2 5-16,5-1-5 0,-38 3 13 0,0 0-13 0,39-2 14 0,8-2-14 15,-9 4 8-15,-5 0-8 0,-1 0 9 0,-5-1-9 0,-4 1 15 16,1 1-15-16,-6-1 15 0,-1 0-15 16,-1 0 3-16,3-1-3 0,0 1 4 15,-5 0-4-15,7 0 7 0,-3 1-7 0,2 1 7 0,-2-2-7 0,-18 0 3 16,0 0-3-16,26 2 3 0,4 0-3 0,-30-2 2 16,0 0-2-16,33 3 2 0,2 0-2 0,-6 6 1 15,-1-2-1-15,-5-2 2 0,-6-2-2 0,2-1 8 0,-1 0-8 16,-6 0 8-16,-3-1-8 0,-1 1 8 0,1 1-8 15,-4 1 8-15,2-4-8 0,2 0 3 0,0 0-3 0,-6 2 4 16,2-1-4-16,1 4 6 0,1-1-6 16,-2-4 7-16,-2 2-7 0,3-1 3 0,6 1-3 15,-9 1 3-15,2-3-3 0,2 4 1 0,2-1-1 0,0 1 2 16,5 1-2-16,-14-5 1 0,0 0-1 0,12 5 2 16,0 2-2-16,-12-7 1 0,0 0-1 15,11 5 1-15,-1 2-1 0,-10-7-41 0,0 0 41 0,9 3-41 16,-4-3 41-16,-5 0-178 0,0-7 178 0,-9-10-177 15,-5-8 177-15,14 25-194 0,0 0 194 0,-21-40-193 16,-8-11 193-16,-25-40-1008 0</inkml:trace>
  <inkml:trace contextRef="#ctx0" brushRef="#br0" timeOffset="3257.828">6028 5157 931 0,'0'0'0'15,"0"0"-189"-15,0 0 189 0,0 0-189 0,0-9 189 0,0 9-78 16,0 0 78-16,0-3-77 0,0 3 77 0,0 0-83 16,0 0 83-16,0 0-82 0,0-7 82 0,0 2-95 0</inkml:trace>
  <inkml:trace contextRef="#ctx0" brushRef="#br0" timeOffset="3526.681">6066 5074 102 0,'0'0'0'0,"-3"4"0"0,-3 8 0 0,6-12 11 0,0 0-11 0,0 0 11 0,0-7-11 0,0 7 0 15,0 0 0-15,4-9 0 0,1-3 0 0,4-8-33 16</inkml:trace>
  <inkml:trace contextRef="#ctx0" brushRef="#br0" timeOffset="5203.648">6143 4929 91 0,'0'0'0'16,"-6"5"0"-16,-2 5 0 0,8-10 26 16,0 0-26-16,-4 4 26 0,4-11-26 0,0 7 13 15,0 0-13-15,0 0 14 0,4-5-14 0,-4 5 30 0,0 0-30 16,0 0 30-16,1-4-30 0,-1 4 47 0,0 0-47 0,0 0 48 16,4-3-48-16,-4 3 51 0,0 0-51 15,0 0 51-15,0 0-51 0,0 0 71 0,0 0-71 0,0 0 71 16,0 0-71-16,0 0 59 0,0 0-59 0,0 0 60 15,0 0-60-15,0 0 64 0,0 0-64 0,0 0 64 16,0 0-64-16,0 0 69 0,0 0-69 0,0 0 70 16,0 0-70-16,0 0 54 0,0 0-54 0,0 0 54 15,0 0-54-15,0 0 40 0,0 0-40 0,0 0 40 16,0 0-40-16,0 0 46 0,0 0-46 0,0 0 47 16,0 0-47-16,0 0 27 0,0 0-27 0,0 0 27 15,0 0-27-15,0 0 35 0,0 0-35 0,0 0 35 0,0 0-35 16,0 0 32-16,0 0-32 0,0 0 32 0,0 0-32 15,0 0 21-15,0 0-21 0,0 0 21 0,0 0-21 16,0 0 41-16,0 0-41 0,0 0 42 0,0 0-42 16,0 0 13-16,0 0-13 0,0 0 14 0,0 0-14 0,0 0-5 15,0 0 5-15,0 0-5 0,0 0 5 0,0 0-23 16,3 0 23-16,1 0-22 0,1 0 22 16,-1 0-25-16,1 0 25 0,-2 3-24 0,-1-3 24 15,2 0-9-15,-1 2 9 0,-3-2-9 0,5 2 9 0,-5-2-11 16,4 1 11-16,-4-1-10 0,5 7 10 0,-2-3-4 15,1-3 4-15,-4 3-3 0,5-1 3 0,-5-3-1 16,0 0 1-16,4 5 0 0,1 2 0 0,-5-7 2 16,0 0-2-16,7 5 3 0,-2 5-3 0,-5-10 3 15,0 0-3-15,9 9 3 0,0 3-3 0,-9-12 6 16,0 0-6-16,8 12 7 0,-1 0-7 0,-7-12 13 0,0 0-13 16,9 15 14-16,1 4-14 0,-10-19 3 0,0 0-3 0,11 16 4 15,-2-1-4-15,-9-15 7 0,0 0-7 0,8 14 7 16,1 0-7-16,-9-14 7 0,0 0-7 15,9 17 8-15,3 2-8 0,-2-4 7 16,3 0-7-16,-7-3 8 0,0-3-8 0,-6-9 15 0,0 0-15 0,12 15 15 16,5 2-15-16,-17-17 8 0,0 0-8 0,13 19 8 15,4 0-8-15,-17-19 9 0,0 0-9 0,17 21 9 16,4 3-9-16,-21-24 8 0,0 0-8 0,21 20 8 16,0 6-8-16,-21-26 15 0,0 0-15 0,18 24 15 15,2-4-15-15,-20-20 22 0,0 0-22 0,18 24 23 16,-1-1-23-16,-17-23 22 0,0 0-22 0,16 24 23 15,1 3-23-15,-17-27 39 0,0 0-39 0,13 21 40 0,0 1-40 16,-13-22 7-16,0 0-7 0,16 24 7 0,-2 0-7 16,-14-24 12-16,0 0-12 0,16 19 13 0,-6 1-13 0,2-4 34 15,-5 1-34-15,2-2 34 0,0-3-34 0,-4 7 4 16,4-3-4-16,-2-1 4 0,1 0-4 16,-2-1 10-16,-1 5-10 0,2-7 10 0,-2-2-10 0,-5-10 16 15,0 0-16-15,12 17 17 0,0 6-17 0,-12-23 7 16,0 0-7-16,13 24 8 0,4 3-8 0,-17-27 3 15,0 0-3-15,14 27 4 0,2-1-4 0,-16-26 3 16,0 0-3-16,17 29 3 0,1 0-3 0,-18-29 5 0,0 0-5 16,17 31 5-16,4 0-5 0,-21-31 6 0,0 0-6 15,21 33 6-15,0-3-6 0,-21-30 7 16,0 0-7-16,21 30 8 0,-4-1-8 0,0-2 15 0,-4-3-15 0,-1-3 15 16,-2-6-15-16,-10-15 22 15,0 0-22-15,16 19 23 0,-2 5-23 0,-14-24 3 0,0 0-3 0,19 26 4 16,-2 3-4-16,-17-29 3 0,0 0-3 15,18 29 3-15,3 2-3 0,-4-4 6 0,-1-3-6 0,-2-3 6 16,-2-3-6-16,-12-18 2 0,0 0-2 0,17 28 3 16,4 3-3-16,-21-31 5 0,0 0-5 0,26 36 5 15,-1 3-5-15,-25-39 13 0,0 0-13 0,29 43 13 16,-2 0-13-16,-27-43 8 0,0 0-8 0,29 44 9 16,-3-1-9-16,-1-4 9 0,-4-3-9 0,-4-8 9 15,-3-8-9-15,2 3 15 0,-4-3-15 0,-2-1 15 16,3-3-15-16,-1 4 14 0,0 2-14 0,-2 2 15 15,3-3-15-15,-13-21 9 0,0 0-9 0,15 34 9 0,3 11-9 16,-18-45 25-16,0 0-25 0,21 46 26 16,-1 5-26-16,-20-51 19 15,0 0-19-15,23 52 20 0,2-4-20 0,-25-48 4 0,0 0-4 0,20 48 5 0,7-2-5 0,-27-46 15 16,0 0-15-16,22 43 15 0,6-4-15 0,-28-39 8 16,0 0-8-16,26 40 9 0,-1-4-9 15,-25-36 15-15,0 0-15 0,26 34 15 16,0-2-15-16,-26-32 15 0,0 0-15 0,24 31 15 0,-1-3-15 0,-2-4 4 15,0-2-4-15,-9-8 4 0,-9-6-4 0,6 2 13 16,0-3-13-16,0 4 14 0,-1-1-14 0,1 2 1 16,0 0-1-16,-6 0 1 0,2-7-1 0,2 5 3 15,4-3-3-15,-4-2 4 0,-7-1-4 0,5 1 2 16,-2 2-2-16,6-4 2 0,0 6-2 0,0-3 1 0,3 3-1 16,-7 0 2-16,2-4-2 0,-7-5 3 0,0 0-3 15,9 10 4-15,3 5-4 0,-12-15 0 0,0 0 0 0,10 14 1 16,3 2-1-16,-13-16 1 15,0 0-1-15,12 18 2 0,0-2-2 0,-12-16 5 0,0 0-5 0,9 15 5 16,-1 1-5-16,-8-16 0 0,0 0 0 0,9 13 1 16,0-1-1-16,-9-12 2 0,0 0-2 0,8 14 2 15,1 0-2-15,-9-14 0 0,0 0 0 0,9 13 0 16,-2-1 0-16,-7-12 5 16,0 0-5-16,9 14 5 0,-1 0-5 0,-8-14 2 0,0 0-2 0,12 14 3 15,-3 1-3-15,-9-15 5 0,0 0-5 0,11 15 6 16,-1 1-6-16,-10-16 7 0,0 0-7 0,5 15 8 15,4-3-8-15,-4-3 0 0,4 1 0 0,-2-1 0 16,-7-6 0-16,3 0 6 0,-3 3-6 0,2-3 7 0,-2 0-7 16,4 6 3-16,-1-4-3 0,-1 2 4 15,1-4-4-15,-3-1 6 0,4 2-6 0,-4-1 6 0,0 0-6 0,3 1 8 16,3 1-8-16,-3 2 8 0,-3-5-8 16,2 4 0-16,1-2 0 0,1 1 1 0,-2-2-1 0,1 3 7 15,-3-1-7-15,3 0 8 0,-1-2-8 0,2 1 0 16,-1 1 0-16,-3-5 1 0,4 3-1 0,-4-3 3 15,1 2-3-15,-1-2 3 0,4 7-3 0,-4-4 1 16,3 2-1-16,-3 2 2 0,0-3-2 0,0-4 1 16,0 0-1-16,2 5 2 0,2 2-2 0,-4-7 1 0,0 0-1 15,3 8 1-15,2 1-1 0,-5-9-2 0,0 0 2 16,4 10-1-16,1-1 1 0,-5-9-2 0,0 0 2 0,4 5-2 16,-1 2 2-16,-3-7-97 0,0 0 97 15,-12-2-97-15,-14-5 97 0,26 7-110 16,0 0 110-16,-46-24-109 0,-16-7 109 0,-46-24-1619 0</inkml:trace>
  <inkml:trace contextRef="#ctx0" brushRef="#br0" timeOffset="10523.845">4894 8814 91 0,'0'0'0'0,"1"0"0"0,6 0 0 15,-7 0 10-15,6 0-10 0,-6 0 10 0,0 0-10 16,0 0 10-16,0 0-10 0,0 0 10 0,0 0-10 0,0 0 25 16,0 3-25-16,0-3 26 0,0 4-26 0,0-1 12 15,-4 2-12-15,4 4 13 0,0 1-13 0,0 2 27 16,4 4-27-16,-4-4 27 0,3 0-27 0,-3-12 30 15,0 0-30-15,0 17 30 0,5 5-30 0,-5-22 21 16,0 0-21-16,4 22 21 0,-1 2-21 0,-3-24 18 0,0 0-18 16,9 29 18-16,0 2-18 0,-9-31 35 0,0 0-35 15,8 31 35-15,5 2-35 0,0-6 11 0,3 1-11 16,-5-10 11-16,1-2-11 0,-12-16 20 0,0 0-20 16,21 20 20-16,3-3-20 0,-24-17 24 15,0 0-24-15,30 14 25 0,8-2-25 0,-7-3 43 0,2-6-43 16,-8-1 43-16,-2-2-43 0,-3-2 60 0,1-6-60 0,-3 2 61 15,-6 1-61-15,2 2 56 0,-2-1-56 0,0 3 56 16,-6-6-56-16,-6 7 63 16,0 0-63-16,12-9 63 0,0-1-63 0,-12 10 52 0,0 0-52 0,9-10 53 15,-1-2-53-15,-8 12 44 0,0 0-44 0,9-12 45 16,-4-2-45-16,-5 14 36 0,0 0-36 0,7-12 36 16,2-2-36-16,-9 14 24 15,0 0-24-15,3-10 25 0,3 2-25 0,-6 8 17 0,0 0-17 0,3-12 17 16,2 3-17-16,-5 9 18 0,0 0-18 0,0-7 19 15,4-1-19-15,-4 8 3 0,0 0-3 0,0-7 4 0,0-2-4 16,0 9 0-16,0 0 0 0,0-7 1 0,3-1-1 16,-3 8-6-16,0 0 6 0,0-7-5 15,6 2 5-15,-6 5-17 0,0 0 17 0,0-7-17 0,3 2 17 0,-3 5-9 16,0 0 9-16,2-4-9 0,1 1 9 0,-3 3-2 16,0 0 2-16,0 0-1 0,0-4 1 15,0 4 0-15,0 0 0 0,0 0 0 0,0 0 0 0,0 0 0 16,0 0 0-16,0 0 0 0,0 0 0 0,0 0 2 15,0 0-2-15,0 0 2 0,0-5-2 0,0 2 2 16,4-2-2-16,-4-2 2 0,0 0-2 0,0 2 1 16,0-5-1-16,-4 5 2 0,4-6-2 0,0 3 0 0,0-1 0 15,0 1 0-15,0 1 0 0,0-2-2 0,-3 1 2 16,1 1-1-16,2 2 1 16,0-2 0-16,-3 0 0 0,3 3 0 0,0 3 0 0,0 1 0 0,-4-4 0 0,4 4 0 15,-2-3 0-15,2 3 0 0,-7-5 0 0,4 5 1 16,1-4-1-16,-1-1 3 0,-1 2-3 0,2-1 4 15,2 4-4-15,0 0 0 0,0-5 0 0,0 5 1 16,0 0-1-16,0 0 0 0,-3-2 0 0,3 2 1 16,0-3-1-16,0 3-1 0,-4-5 1 0,3 1 0 15,1 1 0-15,0 3-1 0,0-2 1 0,0 2 0 16,0 0 0-16,0 0 0 0,0 0 0 0,0 0 0 16,0 0 0-16,0 0 5 0,-4-3-5 0,4 3 5 15,0-5-5-15,0 5 15 0,-3-2-15 0,3 2 16 16,0 0-16-16,0 0 9 0,0 0-9 0,0 0 9 0,0 0-9 15,0 0 9-15,0-3-9 0,0 3 10 16,0-2-10-16,0 2 3 0,0 0-3 0,0 0 4 0,0 0-4 0,0 0 6 16,0 0-6-16,0 0 6 0,0 0-6 0,0 0 3 15,0 0-3-15,0 0 3 16,0 0-3-16,0 0 5 0,0 0-5 0,0 0 5 0,0 0-5 0,0 0 7 16,0 0-7-16,0 0 7 0,0 0-7 0,0 0 7 15,0 0-7-15,0 0 8 0,0 0-8 0,0 0 23 16,0 0-23-16,0 0 24 0,0 0-24 15,0 0 6-15,-5-4-6 0,5 4 7 0,-4-3-7 0,4 3 16 16,-5-5-16-16,5 5 17 0,-4-4-17 0,4 4 15 0,-3-5-15 16,3 5 15-16,0 0-15 0,0 0-78 15,0 0 78-15,0 0-78 0,0 0 78 0,0 0-62 16,0 0 62-16,0 0-61 0,0 0 61 0,0 0-61 0,0 0 61 0,0 0-61 16,-2 2 61-16,2-2-38 0,0 0 38 0,0 0-38 15,0 0 38-15,-3 3-26 0,3 1 26 16,-6 8-26-16,-1 3 26 0,-1 4-26 0,-1 7 26 0,4 0-25 15,-2-1 25-15,7-25-15 0,0 0 15 0,-9 40-14 16,-3 6 14-16,1-3-11 0,1-4 11 0,5-10-10 16,0-6 10-16,1-6-5 0,1-2 5 15,1-5-4-15,2-4 4 0,0 0-7 0,0-1 7 0,0-1-7 16,0-1 7-16,0-3-3 0,0 4 3 0,0-4-3 16,5 0 3-16,-5 0 0 0,0 0 0 0,4-7 0 15,4-5 0-15,-8 12 8 0,0 0-8 0,5-22 8 16,2-6-8-16,-7 28 34 0,0 0-34 0,6-29 35 15,-3-5-35-15,-3 5 28 0,2 3-28 0,-2 5 28 0,0 4-28 16,-2 2 24-16,2 0-24 0,-3 3 25 0,3 3-25 16,-4-3 16-16,2 2-16 0,-1 1 17 15,3 6-17-15,-4-4 10 0,4 2-10 16,0-4 11-16,0 2-11 0,0-1 4 0,0-4-4 0,0 8 5 0,0-1-5 0,0 2 7 16,0-1-7-16,0 4 7 0,0 0-7 0,0 0 3 15,0 0-3-15,0 0 3 0,0 0-3 0,0 0 0 16,4 2 0-16,1 1 0 0,4 1 0 0,3 3-1 15,0 1 1-15,6 8 0 0,-3 1 0 0,5 2-4 16,4 1 4-16,0-1-4 0,2 0 4 0,-26-19-8 0,0 0 8 16,35 19-7-16,11 1 7 0,-46-20-106 15,0 0 106-15,29 9-106 0,-3-9 106 0,30 7-673 0</inkml:trace>
  <inkml:trace contextRef="#ctx0" brushRef="#br0" timeOffset="17717.594">7308 8581 102 0,'0'0'0'0,"0"3"0"16,5 3 0-16,-5-6 11 0,0 0-11 0,0 0 11 16,4 3-11-16,-4-3 52 0,0 0-52 0,0 0 53 15,0-3-53-15,0 3 79 0,0 0-79 16,0 0 79-16,0-4-79 0,0 4 71 0,0 0-71 0,0 0 72 16,0 0-72-16,0 0 68 0,0 0-68 0,0 0 68 15,0 0-68-15,0 0 44 0,0 0-44 0,0 0 44 16,0 0-44-16,0 0 13 0,0 0-13 0,0 0 13 15,0 0-13-15,0 0 3 0,0 0-3 0,0 0 3 16,0 4-3-16,0-4 0 0,0 0 0 0,0 6 0 0,2 3 0 16,-2-9 0-16,0 0 0 0,3 15 0 0,1 6 0 15,-4-21 3-15,0 0-3 0,5 29 4 0,2 7-4 16,-7-36 6-16,0 0-6 0,5 36 7 0,-2 0-7 0,-3-36 23 16,0 0-23-16,6 43 24 0,-6 1-24 0,0-44 13 15,0 0-13-15,3 43 13 0,-3 0-13 16,0-43 18-16,0 0-18 0,2 36 18 0,-2-2-18 0,0-34 24 15,0 0-24-15,3 28 25 0,1-4-25 16,-4-24 21-16,0 0-21 0,5 17 21 0,2-3-21 0,-7-14 34 16,0 0-34-16,5 10 35 0,4-5-35 15,-9-5 29-15,0 0-29 0,5 2 29 0,6-4-29 0,-11 2 55 16,0 0-55-16,5-5 56 0,4-5-56 0,-9 10 48 16,0 0-48-16,3-12 48 0,2-6-48 0,-5 18 22 0,0 0-22 15,4-17 22-15,5-5-22 0,-9 22 31 0,0 0-31 0,5-21 31 16,3 1-31-16,-8 20 2 0,0 0-2 15,9-22 2-15,2 5-2 0,-11 17 3 0,0 0-3 16,8-19 3-16,3 7-3 0,-4 0-3 16,2 0 3-16,-6 7-2 0,-1 3 2 0,1 0-15 0,1 0 15 0,1 2-14 15,-5 0 14-15,3 0-17 0,1 2 17 0,1-2-16 16,-5 0 16-16,4 0-16 0,1 0 16 0,-2 0-15 16,3 2 15-16,-3 0-17 0,-1-1 17 0,1 3-16 15,1-4 16-15,-1 0-9 0,2 0 9 0,-1 3-9 16,1-3 9-16,4 2-4 0,-4-2 4 0,2 2-4 15,-3-2 4-15,-3 1-7 0,3 3 7 0,-1-1-7 16,-1 2 7-16,5 2-1 0,-2-3 1 0,2 1 0 0,-2 2 0 16,-5-7 0-16,0 0 0 0,13 13 0 15,-3 13 0-15,-10-26 3 0,0 0-3 0,16 29 3 16,-2 9-3-16,-14-38 21 0,0 0-21 0,15 32 21 16,-2-1-21-16,-13-31 3 0,0 0-3 0,12 28 3 15,2-4-3-15,-14-24-2 0,0 0 2 0,12 18-1 0,5-6 1 0,-17-12-92 16,0 0 92-16,30 31-849 0,-60-62 849 0</inkml:trace>
  <inkml:trace contextRef="#ctx0" brushRef="#br0" timeOffset="20249.712">5700 6628 460 0,'0'0'0'0,"0"0"0"0,0 0 0 16,0 0 46-16,0 0-46 0,0 0 47 0,0 0-47 0,0 0 39 15,0 0-39-15,0 0 40 0,0 0-40 16,0 0 73-16,0 0-73 0,0 0 73 0,0 0-73 0,0 0 70 16,0 0-70-16,0 0 70 0,0 0-70 15,0 0 76-15,0 0-76 0,0 0 77 0,0 0-77 0,0 0-3 16,0 0 3-16,0 0-3 0,0 0 3 0,0 0-5 16,0 0 5-16,0 0-5 0,0 0 5 0,0 0-9 15,0 0 9-15,0 0-8 0,0 0 8 0,0 0-11 16,0 0 11-16,0 0-11 0,0 0 11 0,0 0-8 15,0 0 8-15,0 0-8 0,0 0 8 0,0 0-4 0,0 0 4 16,0 0-3-16,0 0 3 0,0 0-20 0,0 0 20 16,0 0-19-16,0 0 19 0,0 0-3 0,0 0 3 0,0 0-3 15,0 0 3-15,0 0-3 0,5 40 3 0,-1-20-2 16,-1-1 2-16,-3-19 0 0,0 0 0 0,2 36 0 16,2 12 0-16,-4-48 3 0,0 0-3 0,3 43 3 15,2 0-3-15,-1-4 14 0,1-8-14 0,-1-7 15 16,-4-12-15-16,0 0 25 0,0-5-25 0,0 1 26 15,0-4-26-15,1 4 20 0,3-4-20 16,-4 1 20-16,0-2-20 0,0-3 35 0,3 4-35 0,-3-4 35 16,0 0-35-16,0 0 42 0,0 0-42 0,0 0 42 15,0 0-42-15,0 0 45 0,4 0-45 0,-4 0 45 16,5-4-45-16,-2 1 53 0,3-4-53 0,-3 2 53 16,-3-2-53-16,0 7 60 0,0 0-60 0,0-10 60 15,0-6-60-15,0 16 51 0,0 0-51 0,0-19 52 0,-3-3-52 16,3 22 23-16,0 0-23 0,-6-26 24 15,3-5-24-15,3 31 30 0,0 0-30 0,-5-27 30 16,1-4-30-16,4 7 2 0,-3 0-2 0,3 5 3 0,0 6-3 0,0 2 7 16,0 3-7-16,0-2 7 0,0 4-7 0,0-2 1 15,0 1-1-15,0-2 1 0,0 3-1 0,0 0 2 16,3-4-2-16,-3 2 3 0,4-1-3 0,-3-6 0 16,3-9 0-16,-1 15 0 0,-1 6 0 0,2-1-1 15,-4 1 1-15,3-4 0 0,-3-2 0 0,0 9-4 16,0 0 4-16,2-8-3 0,1-4 3 0,-3 12-8 0,0 0 8 15,4-12-7-15,-1 3 7 0,-3 9-24 16,0 0 24-16,6-7-23 0,-3 1 23 0,-3 6-13 0,0 0 13 16,2-6-12-16,5 3 12 0,-7 3-41 15,0 0 41-15,5-3-40 0,2-1 40 0,-7 4-13 0,0 0 13 0,9 0-12 16,-1 0 12-16,-8 0-7 0,0 0 7 16,9 0-7-16,0 2 7 0,-9-2-9 0,0 0 9 0,5 2-9 15,2 1 9-15,-7-3-3 0,0 0 3 0,5 0-3 16,-1 0 3-16,-4 0-6 0,0 0 6 0,1 0-5 15,3 0 5-15,-4 0-66 0,0 0 66 0,3 0-65 16,3 3 65-16,-6-3-131 0,0 0 131 0,12-3-130 16,5-2 130-16,9-2-758 0</inkml:trace>
  <inkml:trace contextRef="#ctx0" brushRef="#br0" timeOffset="27122.528">8421 8353 203 0,'0'0'0'0,"16"-7"0"0,7-5 0 0,-23 12 5 0,0 0-5 15,0 0 5-15,-14 0-5 0,14 0 9 0,0 0-9 16,-9 2 9-16,-3 3-9 0,12-5 26 16,0 0-26-16,-9 0 26 0,0 4-26 0,9-4 26 0,0 0-26 0,-3 0 26 15,-2 0-26-15,5 0 32 0,0 0-32 16,0 0 33-16,0 0-33 0,0 0 31 0,0 0-31 16,0 0 31-16,0 0-31 0,0 0 38 0,0 0-38 15,0 0 39-15,-2-4-39 0,2 4 38 0,0 0-38 0,0 0 39 16,0-5-39-16,0 5 45 0,0 0-45 0,0 0 46 15,0 0-46-15,0 0 58 0,0 0-58 0,0 0 58 16,0 0-58-16,0 0 72 0,0 0-72 0,0 0 72 16,0 0-72-16,0 0 60 0,0 0-60 0,0 0 60 15,0 0-60-15,0 0 53 0,0 0-53 0,0 0 54 16,0 0-54-16,0 0 44 0,0 0-44 0,0 0 45 16,0 0-45-16,0 0 42 0,0 0-42 0,0 0 42 0,0 0-42 15,0 0 40-15,0 0-40 0,0 0 40 16,0 0-40-16,0 0 26 0,0 0-26 0,0 0 26 15,0 0-26-15,0 0-32 0,0 0 32 0,0 0-32 0,0 0 32 16,0 0-45-16,0 0 45 0,0 0-44 16,0 0 44-16,0 0-29 0,3 0 29 0,-3 0-29 0,7 2 29 0,-5 1-20 15,5-3 20-15,-2 4-19 0,-1-4 19 16,5 0-5-16,-1 1 5 0,-4 1-5 0,1 0 5 0,0 0-9 16,-1-1 9-16,3 3-8 0,-2-1 8 0,0 2 0 15,7 2 0-15,-6-4 0 0,1 1 0 0,-2 1 6 16,3 2-6-16,1-2 6 0,2-2-6 0,-3-1 34 15,3 0-34-15,-1 0 34 0,-1 1-34 0,5-3 10 16,-2 0-10-16,-3 0 11 0,3 3-11 0,-12-3 12 0,0 0-12 16,14 0 13-16,7 2-13 15,-21-2 16-15,0 0-16 0,24 2 17 0,2 1-17 0,-26-3 14 0,0 0-14 16,30 2 15-16,0 1-15 0,-4-3 15 0,0 4-15 16,-5-4 16-16,-6 2-16 0,3 1 26 15,-4 4-26-15,-2-5 26 0,0-1-26 0,0 4 6 0,2-1-6 0,-2-4 7 16,1 2-7-16,-1-2 1 0,2-2-1 0,-5 2 2 15,3 2-2-15,0-1 9 16,0 1-9-16,2-2 10 0,-2 0-10 0,-12 0 7 0,0 0-7 16,21 0 8-16,0-2-8 0,-21 2 3 0,0 0-3 0,26 0 3 15,4 2-3-15,-30-2 2 0,0 0-2 0,29 2 3 16,1-1-3-16,-7 3 0 0,1-1 0 0,-7-1 0 16,-1 0 0-16,2 3 1 0,-4-5-1 0,-2 3 1 15,-4-3-1-15,5 0 0 0,-5 0 0 0,1 0 0 16,0 2 0-16,-2 0 0 0,1-1 0 0,1 3 0 15,2-4 0-15,-1 3 7 0,4-3-7 0,-5 2 7 16,-1-2-7-16,5 2 3 0,-1-2-3 0,-3 0 4 16,3 0-4-16,-2 0 7 0,6 0-7 0,-4 1 8 0,-2 1-8 15,-10-2 3-15,0 0-3 0,20 2 4 0,-3 1-4 0,-17-3 0 16,0 0 0-16,26 0 0 0,4 4 0 16,-4-1 1-16,2 2-1 0,-7-1 2 15,-2-4-2-15,0 3 4 0,0-1-4 0,-3 1 4 0,-2 1-4 0,2-3 13 16,-3-1-13-16,3 2 13 0,2-2-13 0,-5 0 15 15,7 0-15-15,-8 0 15 0,2 0-15 0,-2 0 1 16,0 0-1-16,2 0 1 0,-2 2-1 0,-12-2 1 0,0 0-1 16,18 2 1-16,3-1-1 0,-21-1 0 15,0 0 0-15,22 4 0 0,6-4 0 0,-28 0-2 0,0 0 2 16,21 3-1-16,2-1 1 0,-23-2-2 16,0 0 2-16,17 3-2 0,-5 4 2 15,-12-7-11-15,0 0 11 0,13 2-10 0,-5 1 10 0,-8-3-39 0,0 0 39 0,9 4-39 16,-4-1 39-16,-5-3-69 0,0 0 69 0,7 0-69 15,-3 3 69-15,-4-3-141 0,0 0 141 0,5 0-141 16,-2 0 141-16,-3 0-172 0,0 0 172 0,0 0-172 16,2-3 172-16,2-2-497 0</inkml:trace>
  <inkml:trace contextRef="#ctx0" brushRef="#br0" timeOffset="27677.594">10216 8375 326 0,'0'0'0'0,"-4"6"0"0,-1 4 0 0,5-10 60 15,0 0-60-15,-9-5 60 0,-3-7-60 16,12 12 80-16,0 0-80 0,-9-9 81 0,1 1-81 0,8 8 65 16,0 0-65-16,-9-11 65 0,2 3-65 0,7 8 52 15,0 0-52-15,-5-5 53 0,1 1-53 0,4 4 72 16,0 0-72-16,-5-5 73 0,-4 3-73 0,9 2 59 15,0 0-59-15,-7-1 59 0,-1 1-59 0,8 0 47 16,0 0-47-16,-9 0 47 0,0 0-47 0,9 0 43 16,0 0-43-16,-8 1 44 0,1 1-44 0,-2 0 18 0,4 1-18 15,-1 1 18-15,3-4-18 0,-2 0 20 0,1 0-20 16,4 0 20-16,0 0-20 0,0 0 9 0,0 0-9 0,0 0 9 16,0 0-9-16,0 0 0 0,0 0 0 15,2 8 0-15,0 1 0 0,-2-9 1 0,0 0-1 0,14 13 1 16,7 5-1-16,-21-18-2 0,0 0 2 0,22 18-1 15,11 0 1-15,-7-3-6 0,2-3 6 16,-9-2-5-16,-3-1 5 0,2-2-15 0,-3-2 15 16,-4 0-14-16,-3-2 14 0,3 1-9 0,-2-1 9 0,-4-1-8 15,-2 0 8-15,-1 1-1 0,2 2 1 0,-1-1-1 16,-3-1 1-16,0-3 0 0,0 0 0 0,2 5 0 16,0-1 0-16,-2-4 5 0,0 0-5 0,1 7 6 15,-1-1-6-15,0-6 24 0,0 0-24 0,0 11 25 16,0-3-25-16,0-8 21 0,0 0-21 0,-5 16 21 15,-4 2-21-15,9-18 9 0,0 0-9 0,-15 24 10 16,-5 4-10-16,20-28 18 0,0 0-18 0,-19 19 18 16,2 1-18-16,17-20-2 0,0 0 2 0,-18 16-1 0,1-4 1 15,17-12-79-15,0 0 79 0,-12 8-79 0,3-1 79 0,9-7-113 16,0 0 113-16,-12-8-112 0,3-11 112 0,-8-9-731 16</inkml:trace>
  <inkml:trace contextRef="#ctx0" brushRef="#br0" timeOffset="28121.942">10233 9026 1087 0,'0'0'0'0,"5"-1"0"0,2-3 0 16,-3 1 125-16,-4-2-125 0,2 1 125 0,-2 1-125 16,0-1 64-16,3 3-64 0,-3 1 65 0,4-4-65 15,-4 4 36-15,0 0-36 0,5 2 36 0,3 0-36 16,-8-2 3-16,0 0-3 0,14 12 4 0,6 8-4 16,-20-20 20-16,0 0-20 0,21 28 20 0,5 4-20 15,-5-1 15-15,-1 2-15 0,-6-9 15 0,-1-5-15 0,-13-19 5 16,0 0-5-16,17 23 5 0,-1 5-5 0,-16-28-79 15,0 0 79-15,17 22-79 0,1-3 79 0,-18-19-120 16,0 0 120-16,12 0-119 0,-4-10 119 0,15-2-832 16</inkml:trace>
  <inkml:trace contextRef="#ctx0" brushRef="#br0" timeOffset="28299.468">10390 9170 1031 0,'0'0'0'0,"-5"16"0"15,-2 13 0-15,2-5-22 0,-4 7 22 16,5-19-22-16,4-9 22 0,0-3-149 0,0 0 149 0,-5 9-149 16,3-2 149-16,-3 8-420 0</inkml:trace>
  <inkml:trace contextRef="#ctx0" brushRef="#br0" timeOffset="30815.554">15737 4732 147 0,'0'0'0'0,"0"0"0"0,0 0 0 0,0 0 68 0,0 0-68 16,0 0 69-16,0 0-69 0,0 0 68 0,0 0-68 16,0 0 69-16,0 0-69 0,0 0 61 0,0 0-61 0,0 0 61 15,0 0-61-15,0 0 48 16,0 0-48-16,0 0 48 0,-21-11-48 0,21 11 22 0,0 0-22 0,-13-5 22 16,1 0-22-16,12 5 19 0,0 0-19 0,-12-3 20 15,2-1-20-15,10 4 15 0,0 0-15 0,-9 0 16 16,0-3-16-16,9 3 9 0,0 0-9 0,-7 0 10 15,2 3-10-15,5-3 16 0,0 0-16 0,-9 0 17 16,1 4-17-16,8-4 3 0,0 0-3 0,-11 8 4 16,-1-1-4-16,12-7 0 0,0 0 0 0,-11 12 1 15,-4 2-1-15,15-14 12 0,0 0-12 0,-14 19 12 16,2 1-12-16,12-20 0 0,0 0 0 0,-9 26 0 0,-3 1 0 16,12-27 3-16,0 0-3 0,-11 29 3 0,4 6-3 15,7-35 30-15,0 0-30 0,-8 39 30 0,-1 4-30 0,9-43 10 16,0 0-10-16,-7 44 10 0,2 3-10 15,5-47 36-15,0 0-36 0,-6 48 37 0,-1 0-37 0,7-48 29 16,0 0-29-16,-3 51 29 0,3 2-29 16,0-53 38-16,0 0-38 0,0 53 39 0,2 2-39 0,-2-55 38 15,0 0-38-15,8 74 39 0,1 8-39 0,-9-82 34 16,0 0-34-16,11 75 34 0,1-4-34 0,-12-71 39 0,0 0-39 16,15 72 39-16,-2-6-39 0,-13-66 24 15,0 0-24-15,10 74 25 0,1-2-25 0,-11-72 35 16,0 0-35-16,8 67 35 0,1-7-35 0,-9-60 37 15,0 0-37-15,5 51 37 0,0-5-37 0,-5-46 33 0,0 0-33 0,7 47 33 16,4 1-33-16,-11-48 22 0,0 0-22 0,14 46 23 16,1 5-23-16,-4-8 36 0,-2-2-36 0,-1-10 36 15,1-7-36-15,0 3 30 0,-1-4-30 0,1-3 30 16,0-4-30-16,-2 1 32 0,2 2-32 0,-1-4 33 16,1 0-33-16,0-1 13 0,-1 0-13 0,-1-2 14 15,-1-4-14-15,-6-8 37 0,0 0-37 0,12 12 37 16,0 0-37-16,-12-12 5 0,0 0-5 0,14 12 6 15,-2-1-6-15,-12-11 18 0,0 0-18 0,14 8 19 16,4-1-19-16,-18-7 8 0,0 0-8 0,19 5 9 16,2 0-9-16,-21-5 0 0,0 0 0 0,22 2 0 15,-1-2 0-15,-21 0-5 0,0 0 5 0,26-2-4 16,4 1 4-16,-30 1-15 0,0 0 15 0,33-9-15 16,2-1 15-16,-2 1-5 0,-3 1 5 0,-8 1-4 0,-1-5 4 15,-3 3-1-15,-3 2 1 0,-3-5 0 0,1 4 0 16,-5-2-1-16,-1 4 1 0,4-2 0 0,1 1 0 15,-3-1 0-15,-1 1 0 0,3-2 1 0,-1 1-1 16,1 1 3-16,1-5-3 0,0 1 3 0,-3-1-3 16,-9 12 0-16,0 0 0 0,12-13 1 0,0-3-1 15,-12 16 0-15,0 0 0 0,14-19 1 0,2-1-1 0,-16 20 5 16,0 0-5-16,17-24 6 0,1-5-6 0,-18 29 22 16,0 0-22-16,14-29 22 0,1-6-22 0,-15 35 13 0,0 0-13 15,12-32 14-15,1-8-14 16,-13 40 18-16,0 0-18 0,14-39 19 0,-6-4-19 0,1 7 15 0,-2 5-15 15,-2-1 15-15,0 4-15 0,-5 28 16 0,0 0-16 16,4-30 17-16,-1-5-17 0,-3 35 25 0,0 0-25 16,2-32 26-16,-2-4-26 0,0 36 6 0,0 0-6 0,-2-31 7 15,-1-2-7-15,3 33 26 0,0 0-26 0,-5-34 26 16,-2 2-26-16,7 32 6 0,0 0-6 0,-6-35 7 16,-2 3-7-16,8 32 4 0,0 0-4 15,-7-31 5-15,2-2-5 0,5 33 21 0,0 0-21 16,-9-34 21-16,2-5-21 0,7 39 13 0,0 0-13 0,-9-43 13 15,0-2-13-15,9 45 9 0,0 0-9 0,-8-46 10 16,-1 0-10-16,9 46 34 0,0 0-34 0,-9-41 35 16,1 1-35-16,8 40 26 15,0 0-26-15,-9-37 26 0,-3-1-26 0,-2 7 9 0,2 0-9 0,-1 7 9 0,5 5-9 16,8 19 36-16,0 0-36 0,-18-29 37 0,-1-5-37 16,19 34-3-16,0 0 3 0,-21-36-3 0,-1-7 3 15,-1 7 0-15,0 5 0 0,4-1 0 0,2 5 0 16,-2 1-5-16,1 5 5 0,4 1-4 0,2 4 4 15,12 16-15-15,0 0 15 0,-21-24-14 0,-3 0 14 16,24 24-33-16,0 0 33 0,-30-22-33 0,-5-2 33 16,35 24-69-16,0 0 69 0,-38-21-68 0,-4 3 68 0,42 18-146 15,0 0 146-15,-42-12-146 0,2 3 146 0,40 9-218 16,0 0 218-16,-47-3-217 0,-2 3 217 0,49 0-162 16,0 0 162-16,-36-4-162 0,4 1 162 0,-36-2-876 15</inkml:trace>
  <inkml:trace contextRef="#ctx0" brushRef="#br0" timeOffset="31898.233">15806 4735 561 0,'0'0'0'0,"0"0"0"0,0 0 0 15,0 0 68-15,0 0-68 0,0 0 69 16,0 0-69-16,0 0 49 0,0 0-49 0,0 0 49 0,0 0-49 0,0 0 44 16,0 0-44-16,0 0 45 0,0 0-45 0,0 0 41 15,0 0-41-15,0 0 41 0,0 0-41 0,0 0 50 16,0 0-50-16,0 0 51 0,0 0-51 0,0 0 37 16,0 0-37-16,0 0 38 0,0 0-38 0,0 0 18 15,0 0-18-15,0 0 18 0,0 0-18 0,0 0 12 0,0 0-12 16,0 0 13-16,0 0-13 0,0 0 9 0,0 0-9 15,0 0 10-15,0 0-10 0,0 0 8 0,0 0-8 16,0 0 8-16,4 2-8 0,-4-2 8 0,0 0-8 16,5 3 8-16,2-3-8 0,2 4 8 0,-1-1-8 15,-1 1 8-15,4 1-8 0,-3-2 15 0,1 0-15 0,-2 3 15 16,-2-3-15-16,-5-3 8 0,0 0-8 16,7 3 8-16,0-1-8 0,-7-2 15 0,0 0-15 0,11 7 16 15,-1 2-16-15,-10-9 8 0,0 0-8 0,12 10 9 16,4-2-9-16,-16-8 15 0,0 0-15 15,14 12 16-15,5 0-16 0,-19-12 33 16,0 0-33-16,23 12 34 0,-2 0-34 0,-21-12 10 0,0 0-10 0,22 12 10 16,3 4-10-16,-4-6 30 0,0 2-30 0,-1 0 30 15,0 0-30-15,-20-12 11 0,0 0-11 0,24 12 11 16,4 4-11-16,-28-16 11 16,0 0-11-16,35 20 11 0,0 1-11 0,-35-21 10 0,0 0-10 0,41 25 10 15,-1-1-10-15,-40-24 3 0,0 0-3 0,46 24 4 0,4 0-4 16,-50-24 29-16,0 0-29 0,51 24 29 0,-4-1-29 15,0-3 10-15,-5 1-10 0,-7-3 10 0,-2 1-10 0,-33-19 19 16,0 0-19-16,34 17 20 16,8 2-20-16,-42-19 8 0,0 0-8 0,44 24 9 0,6-3-9 0,-3 1 9 15,-1-6-9-15,-11 1 10 0,-9-2-10 16,-26-15 33-16,0 0-33 0,36 19 33 0,3 0-33 16,-39-19 1-16,0 0-1 0,41 20 1 0,3 4-1 0,-44-24 6 15,0 0-6-15,45 21 6 0,4 1-6 0,-49-22 24 16,0 0-24-16,49 19 25 0,0 2-25 0,-49-21 5 15,0 0-5-15,45 15 6 0,2 0-6 0,-47-15 16 0,0 0-16 16,42 16 17-16,1-2-17 0,-43-14 3 0,0 0-3 16,42 15 4-16,-4-3-4 0,-38-12 3 15,0 0-3-15,40 15 3 0,-1-3-3 0,-39-12 10 16,0 0-10-16,38 11 11 0,2-1-11 0,-40-10 3 0,0 0-3 0,38 14 4 16,-4-6-4-16,-7 4 12 0,-2-5-12 0,-9 2 12 15,-3-6-12-15,0 2 8 0,-3-1-8 0,-1-1 9 16,0 0-9-16,1 3 8 0,2 0-8 0,-5-4 9 15,-3 2-9-15,3-1 3 0,-2 0-3 0,0-1 4 16,2 0-4-16,2 3 6 0,3 0-6 0,-7-1 6 16,2-1-6-16,2 0 7 0,1 3-7 0,2 0 7 15,1 0-7-15,-13-6 7 16,0 0-7-16,17 10 8 0,4-2-8 0,-21-8 3 0,0 0-3 0,21 7 4 16,-5 5-4-16,-16-12 2 0,0 0-2 0,15 9 2 15,-1-4-2-15,-14-5 0 0,0 0 0 0,14 7 0 16,-5-4 0-16,-9-3-16 0,0 0 16 0,3 4-15 15,1-4 15-15,-4 0-74 0,0 0 74 0,0 0-74 0,0 0 74 0,0 0-129 16,0 0 129-16,-11 0-129 0,-3-4 129 16,14 4-242-16,0 0 242 0,-26 0-241 15,-5-3 241-15,31 3-233 0,0 0 233 0,-37 0-233 0,-4 0 233 0,-40 0-416 16</inkml:trace>
  <inkml:trace contextRef="#ctx0" brushRef="#br0" timeOffset="32230.39">16177 6601 449 0,'0'0'0'0,"14"-7"0"0,7-5 0 16,-17 8 1-16,-8 3-1 0,4 1 1 0,5-4-1 15,-5 4-43-15,0 0 43 0,0 0-43 0,0 0 43 0,0 0-203 16</inkml:trace>
  <inkml:trace contextRef="#ctx0" brushRef="#br0" timeOffset="33129.706">16038 6794 158 0,'0'0'0'0,"9"-12"0"15,5-3 0-15,-14 15 36 0,0 0-36 0,5-5 37 16,-5 3-37-16,0 2 45 0,0 0-45 0,0 0 45 16,0 0-45-16,0 0 42 0,0 0-42 0,0 0 42 15,-2 7-42-15,2-7 35 0,0 0-35 0,0 3 35 16,0-1-35-16,0-2 39 0,0 0-39 0,0 3 40 16,0 1-40-16,0-4 44 0,0 0-44 0,0 3 45 15,0-3-45-15,0 0 63 0,0 0-63 0,4 4 64 16,4-1-64-16,-8-3 68 0,0 0-68 0,9 2 68 15,1-4-68-15,-10 2 82 16,0 0-82-16,20-2 82 0,-1 1-82 0,-19 1 57 0,0 0-57 0,24-7 58 16,2-2-58-16,-1 1 19 0,-1 1-19 0,2-2 20 0,-1 2-20 0,-25 7 23 15,0 0-23-15,31-12 24 0,4 4-24 0,-35 8 7 16,0 0-7-16,42-12 7 0,6-4-7 16,-2 6 33-16,-1 2-33 0,-3-1 34 0,-4-3-34 0,-3 0 26 15,0 0-26-15,-2 2 26 0,0 1-26 0,-33 9 9 16,0 0-9-16,43-12 9 0,11 0-9 0,-54 12 19 15,0 0-19-15,56-19 20 0,7-1-20 16,-63 20 33-16,0 0-33 0,64-21 33 0,1 2-33 0,-65 19 1 0,0 0-1 16,80-27 2-16,12 0-2 15,-92 27 6-15,0 0-6 0,86-28 7 0,-8 4-7 0,-78 24 24 16,0 0-24-16,72-22 25 0,-6 1-25 0,-19 6 1 0,-14 3-1 16,2 0 2-16,-6 0-2 0,-29 12 12 15,0 0-12-15,40-15 13 0,9 3-13 0,-11 0 4 16,3 0-4-16,-8 1 4 15,-4-1-4-15,-1 4 2 0,-3-1-2 0,-3 1 3 0,-1 1-3 0,2-2 27 0,-6 2-27 0,1-1 27 16,-1-1-27-16,2 2 1 0,-5 1-1 0,2 0 2 16,1-2-2-16,-17 8 6 0,0 0-6 0,21-7 7 15,0-5-7-15,-21 12 24 0,0 0-24 16,21-9 25-16,-2-1-25 0,-19 10 1 0,0 0-1 0,19-8 2 16,0 1-2-16,-3 2 6 0,-4 1-6 0,-1 1 7 15,-3-1-7-15,-8 4 1 0,0 0-1 0,9-1 1 16,2-6-1-16,-11 7 0 0,0 0 0 0,8-4 1 15,-2 3-1-15,-6 1 6 0,0 0-6 0,7-4 6 0,-1 1-6 16,-6 3 3-16,0 0-3 0,6 0 3 0,-1-4-3 16,-5 4 12-16,0 0-12 0,0 0 12 0,2-1-12 15,-2 1 1-15,0 0-1 0,0 0 1 0,0 0-1 0,0 0 0 16,0 0 0-16,0 0 1 0,0 0-1 0,0 0 3 16,0 0-3-16,0 0 3 0,0 0-3 0,0 0-3 15,0 0 3-15,0 0-2 0,-2 0 2 0,2 0-38 16,0 0 38-16,0 0-37 0,-7 0 37 0,7 0-53 15,0 0 53-15,-10 0-53 0,-8 0 53 0,18 0-93 16,0 0 93-16,-28 0-93 0,-7-4 93 0,35 4-165 16,0 0 165-16,-38-8-165 0,-4-4 165 0,-34-7-739 15</inkml:trace>
  <inkml:trace contextRef="#ctx0" brushRef="#br0" timeOffset="33295.775">18071 6094 1244 0,'0'0'0'0,"2"-9"0"0,5-5 0 0,-7 14-43 0,0 0 43 0,-16-1-43 16,-7 1 43-16,23 0-43 0,0 0 43 0,-38-4-755 16,76 8 755-16</inkml:trace>
  <inkml:trace contextRef="#ctx0" brushRef="#br0" timeOffset="34781.56">16078 5854 113 0,'0'0'0'0,"7"3"0"15,2 2 0-15,-9-5 43 0,0 0-43 0,0 0 43 16,0 0-43-16,0 0 50 0,0 0-50 0,-4 0 50 0,-1-1-50 16,5 1 60-16,0 0-60 0,-5-2 60 0,1 0-60 15,4 2 51-15,0 0-51 0,-3-3 52 0,-1 3-52 16,4 0 38-16,0 0-38 0,0 0 39 0,0 0-39 16,0 0 46-16,0 0-46 0,0 0 47 0,-1 3-47 15,1-3 41-15,0 0-41 0,0 0 41 0,-4 4-41 16,4-4 40-16,0 0-40 0,-3 5 41 0,-1 2-41 0,4-7 40 15,0 0-40-15,-2 8 40 16,-3 1-40-16,5-9 46 0,0 0-46 0,-3 10 46 0,3-1-46 0,0-9 52 16,0 0-52-16,0 12 52 0,1 0-52 0,-1-12 66 15,0 0-66-15,7 6 66 0,2 0-66 0,-9-6 63 0,0 0-63 16,9 3 64-16,3-3-64 0,-12 0 64 16,0 0-64-16,10 0 65 0,3-3-65 0,-13 3 47 0,0 0-47 15,8 0 48-15,-1-6-48 0,-7 6 43 0,0 0-43 0,5 0 44 16,1-3-44-16,-6 3 35 0,0 0-35 0,3-3 36 15,-1 3-36-15,-2 0 23 0,0 0-23 0,0 0 24 16,0 0-24-16,0 0 10 0,0 0-10 0,0 0 11 16,-5 0-11-16,5 0-31 0,0 0 31 0,-7-4-31 15,-4 2 31-15,11 2-98 0,0 0 98 16,-14-6-97-16,-8-3 97 0,-15-6-1103 0</inkml:trace>
  <inkml:trace contextRef="#ctx0" brushRef="#br0" timeOffset="35316.058">16149 5881 292 0,'0'0'0'0,"4"-3"0"0,1 1 0 16,-5 2-39-16,0 0 39 0,5-2-38 0,2 1 38 15,5-3-92-15</inkml:trace>
  <inkml:trace contextRef="#ctx0" brushRef="#br0" timeOffset="36167.78">16226 5874 113 0,'0'0'0'0,"-3"0"0"0,1-1 0 0,2 1 59 15,0 0-59-15,0 0 60 0,0 0-60 0,0 0 48 16,0 0-48-16,0 0 48 0,0 0-48 0,0 0 44 16,0 0-44-16,0 0 45 0,0 0-45 0,0 0 43 0,0 0-43 15,0 0 43-15,0 0-43 0,0 0 40 16,0 0-40-16,0 0 40 0,0 0-40 0,0 0 34 0,0 0-34 15,0 0 35-15,0 0-35 0,0 0 23 0,0 0-23 16,0 0 24-16,0 0-24 0,0 0 10 0,0 0-10 0,0 0 11 16,0 0-11-16,0 0 11 0,0 0-11 0,0 0 11 15,0 0-11-15,0 0 15 0,0 0-15 0,0 0 16 16,3 3-16-16,-3-3 22 0,0 0-22 16,6 2 23-16,2 1-23 0,-8-3 38 0,0 0-38 0,12 0 39 15,-1 4-39-15,-11-4 21 0,0 0-21 0,16 3 21 16,4 2-21-16,-20-5 29 0,0 0-29 15,23 4 29-15,1-1-29 0,-24-3 13 0,0 0-13 0,28 5 13 16,7-1-13-16,-35-4 19 0,0 0-19 0,33 3 20 16,7-3-20-16,-40 0 38 0,0 0-38 0,42 3 39 15,2-1-39-15,-44-2 12 0,0 0-12 0,47 4 12 16,7-4-12-16,-54 0 13 0,0 0-13 0,52 0 13 16,7 0-13-16,-59 0 17 0,0 0-17 0,60 3 17 0,2 0-17 15,-62-3 3-15,0 0-3 0,56 6 4 0,1 0-4 0,-57-6 12 16,0 0-12-16,53 6 13 0,-3-3-13 0,-50-3 23 15,0 0-23-15,47 5 24 0,-5-1-24 16,-42-4 7-16,0 0-7 0,44 3 7 0,-1-3-7 0,-43 0 17 16,0 0-17-16,44 3 17 0,-1-3-17 0,-43 0 15 15,0 0-15-15,39 0 15 0,-1 0-15 0,-38 0 4 16,0 0-4-16,31 0 4 0,1 0-4 16,-32 0 13-16,0 0-13 0,28-3 14 0,-1 3-14 0,-27 0 8 15,0 0-8-15,23-3 9 0,1-1-9 0,-24 4 3 16,0 0-3-16,21-2 4 0,2 2-4 0,-23 0 6 0,0 0-6 15,21 0 7-15,-2 0-7 16,-19 0 3-16,0 0-3 0,23 0 3 16,-2 0-3-16,-21 0 1 0,0 0-1 0,21 0 2 0,-1 0-2 0,-20 0 1 0,0 0-1 0,21 0 2 15,0 0-2-15,-21 0 1 0,0 0-1 0,23-3 1 16,0 3-1-16,-23 0 7 0,0 0-7 16,24-3 7-16,0-1-7 0,-24 4 3 0,0 0-3 0,23-2 4 15,1-1-4-15,-24 3 2 0,0 0-2 0,20 0 2 16,-1 0-2-16,-19 0 5 0,0 0-5 0,17 0 5 15,1 0-5-15,-18 0 0 0,0 0 0 0,17 0 1 16,-1 0-1-16,-16 0 2 0,0 0-2 0,14 0 2 16,-2 0-2-16,-12 0 1 0,0 0-1 0,15 0 2 15,3 0-2-15,-18 0 1 0,0 0-1 0,17 0 1 0,4 0-1 16,-21 0 3-16,0 0-3 0,16 0 4 16,0 3-4-16,-16-3 6 0,0 0-6 0,15 0 6 0,1 6-6 0,-16-6 3 15,0 0-3-15,16 3 3 0,-2 0-3 16,-14-3 12-16,0 0-12 0,13 2 12 15,-6 2-12-15,-7-4 14 0,0 0-14 0,7 3 15 0,0 0-15 16,-7-3 33-16,0 0-33 0,6 0 34 0,-3 2-34 0,-3-2 5 16,0 0-5-16,4 0 5 0,-3 0-5 0,-1 0-49 15,0 0 49-15,-8-2-48 0,-6-6 48 16,14 8-134-16,0 0 134 0,-30-14-134 0,-12-3 134 0,-31-17-881 16</inkml:trace>
  <inkml:trace contextRef="#ctx0" brushRef="#br0" timeOffset="37493.979">16935 5739 483 0,'0'0'0'0,"0"3"0"15,2 9 0-15,-2-12 43 0,0 0-43 0,0 0 43 16,-4-6-43-16,4 6-1 0,0 0 1 0,0-7-1 0,-3 2 1 0,3 5-6 15,0 0 6-15,-4-7-5 16,3 2 5-16,1 5-15 0,0 0 15 0,-2-4-15 0,2 4 15 0,0 0 7 16,0 0-7-16,0 0 7 0,0-5-7 0,0 5 34 15,0 0-34-15,0 0 35 0,-2-7-35 0,2 7 30 16,0 0-30-16,-3 0 30 0,-1-5-30 0,4 5 15 16,0 0-15-16,-2-3 15 0,-3-1-15 0,5 4 20 15,0 0-20-15,-3-3 20 0,-1-2-20 0,4 5 24 16,0 0-24-16,-3-4 25 0,-2-3-25 0,5 7 3 0,0 0-3 15,-6-5 3-15,3 2-3 0,3 3 3 0,0 0-3 16,-4-5 3-16,3 3-3 0,1 2-1 0,0 0 1 16,0 0 0-16,-4-2 0 0,4 2-4 0,0 0 4 0,0 0-3 15,0 0 3-15,0 0-23 0,0 0 23 0,0 0-22 16,0 0 22-16,0 0-1 0,0 0 1 0,0 0 0 16,0 2 0-16,0-2 1 0,0 0-1 0,-3 3 1 15,3 1-1-15,0-4 10 0,0 0-10 0,0 15 10 16,0 4-10-16,0-19 27 0,0 0-27 0,3 33 27 15,-3 6-27-15,0-39 29 0,0 0-29 0,2 45 29 16,1 4-29-16,-3-49 32 16,0 0-32-16,4 43 32 0,-2-4-32 0,-2-39 37 15,0 0-37-15,1 33 38 0,5-6-38 0,-6-27 50 0,0 0-50 0,1 24 50 16,6-5-50-16,-7-19 64 0,0 0-64 0,4 16 64 16,1-8-64-16,-5-8 80 0,0 0-80 0,5 7 80 15,2-4-80-15,-7-3 90 0,0 0-90 0,4 0 91 16,1-3-91-16,-5 3 66 0,0 0-66 0,3-7 66 0,-3-5-66 0,0 12 45 15,0 0-45-15,2-8 45 0,0-3-45 16,-2 11 13-16,0 0-13 0,2-8 13 0,-2-1-13 0,0 9 13 16,0 0-13-16,0-12 13 0,3-1-13 0,-3 13 0 15,0 0 0-15,2-14 0 0,5-2 0 0,-7 16-2 16,0 0 2-16,5-15-1 0,4 0 1 16,-9 15-19-16,0 0 19 0,7-12-18 0,1 0 18 0,-8 12-16 15,0 0 16-15,9-9-15 0,-4 6 15 16,-5 3-35-16,0 0 35 0,7-4-34 0,-3-1 34 0,-4 5-28 15,0 0 28-15,5 0-28 0,-2 0 28 0,-3 0-39 16,0 0 39-16,6 0-39 0,-1 2 39 16,-5-2-24-16,0 0 24 0,7 3-23 0,3 4 23 0,-10-7-19 0,0 0 19 15,11 5-18-15,3 5 18 0,-14-10-18 0,0 0 18 0,12 12-18 16,-2 2 18-16,-10-14-1 0,0 0 1 16,13 14-1-16,-3 0 1 0,-10-14-4 0,0 0 4 0,9 13-3 15,-4-1 3-15,-5-12-13 0,0 0 13 16,3 12-12-16,1 0 12 0,-4-12-95 0,0 0 95 0,2 9-94 15,-2-1 94-15,0-8-127 0,0 0 127 0,-9 4-126 16,-8-4 126-16,-10 0-653 0</inkml:trace>
  <inkml:trace contextRef="#ctx0" brushRef="#br0" timeOffset="39475.914">15689 4826 102 0,'0'0'0'0,"7"0"0"0,7 2 0 15,-8-1 11-15,-6 1-11 0,0-2 11 16,0 0-11-16,0 0 35 0,0 0-35 0,0 0 36 0,0 0-36 0,0 0 19 16,0 0-19-16,0 0 20 0,0 0-20 0,0 0 18 15,3 3-18-15,-3-3 19 0,5 4-19 0,-3-1 10 16,5 2-10-16,-5-1 10 0,5 3-10 15,-4 5 4-15,2 1-4 0,4 6 5 0,3 5-5 0,-12-24 13 16,0 0-13-16,13 35 13 0,-1 4-13 0,-12-39 3 16,0 0-3-16,14 39 4 0,1 9-4 0,-1-8 12 0,2 3-12 15,-2-11 12-15,-2-5-12 0,-12-27 23 0,0 0-23 16,14 43 24-16,5 5-24 0,-19-48 37 16,0 0-37-16,23 59 38 0,-2 7-38 0,-21-66 31 0,0 0-31 15,29 79 31-15,1 15-31 0,-30-94 49 0,0 0-49 0,26 79 50 16,0-7-50-16,-26-72 69 0,0 0-69 0,25 65 70 15,-3-13-70-15,-22-52 70 0,0 0-70 0,18 39 70 16,-6-12-70-16,-12-27 66 0,0 0-66 0,9 24 66 16,-2-12-66-16,-7-12 60 0,0 0-60 0,5 16 60 15,2-8-60-15,-7-8 52 0,0 0-52 0,2 7 52 16,1-3-52-16,-3-4 44 0,0 0-44 0,3 5 44 16,-3-5-44-16,0 0 6 0,0 0-6 0,-3-4 6 15,0-1-6-15,3 5-48 0,0 0 48 0,-9-13-47 16,-5-5 47-16,14 18-67 0,0 0 67 0,-21-22-67 15,-5-4 67-15,-21-20-783 0</inkml:trace>
  <inkml:trace contextRef="#ctx0" brushRef="#br0" timeOffset="40109.217">15669 5390 225 0,'0'0'0'0,"5"3"0"15,-2 0 0-15,-3-3 127 0,4 0-127 0,-4 0 128 16,0 0-128-16,0 0 107 0,0-3-107 0,0 3 108 16,1-3-108-16,-1 3 70 0,6-4-70 0,-3 4 70 15,1 4-70-15,-4-4 37 0,0 0-37 0,5 6 37 16,4 8-37-16,-9-14 5 0,0 0-5 0,12 27 5 15,2 11-5-15,-14-38 9 0,0 0-9 0,12 33 9 0,0 4-9 16,-3-1 22-16,0-3-22 0,-2-11 23 0,-4-5-23 16,2-1 20-16,-5-4-20 0,2-2 20 15,1-1-20-15,1-1 25 0,-1-1-25 0,1-2 26 0,-2-1-26 16,1-1 33-16,-1-1-33 0,-2-2 33 0,3 3-33 16,-3-3 64-16,0 0-64 0,0 0 64 0,0 0-64 0,0-3 78 15,0-2-78-15,0-7 78 0,0 0-78 16,0 12 79-16,0 0-79 0,-1-19 79 15,-1-5-79-15,2 24 58 0,0 0-58 0,-2-35 59 0,-3-4-59 0,5 39 42 16,0 0-42-16,-4-36 42 0,4 0-42 0,0 2 18 16,0 5-18-16,-3 10 19 0,3 7-19 0,-4 0 12 15,3 3-12-15,1-1 13 0,5 2-13 0,-5 1 0 16,3 2 0-16,-1 1 0 0,2 1 0 0,-1 1-9 16,2 2 9-16,1 0-9 0,1 0 9 0,1 0-27 0,1 5 27 15,0-1-27-15,-1-1 27 0,-1 2-49 16,-1 2 49-16,1-2-48 0,0 5 48 0,-7-10-124 15,0 0 124-15,7 9-124 0,-4-4 124 0,7 10-980 0</inkml:trace>
  <inkml:trace contextRef="#ctx0" brushRef="#br0" timeOffset="43368.254">18177 5936 91 0,'0'0'0'0,"5"0"0"16,6 0 0-16,-11 0 4 0,0 0-4 0,5 0 5 15,-1 0-5-15,-4 0 15 0,0 0-15 0,0 0 15 0,1-3-15 16,-1 3 15-16,0 0-15 0,0 0 16 15,-1-7-16-15,1 7 26 0,0 0-26 0,0 0 26 0,-4-5-26 16,4 5 20-16,0 0-20 0,-5 0 20 0,0-4-20 0,5 4 1 16,0 0-1-16,-6-2 2 0,3 2-2 15,3 0 2-15,0 0-2 0,-5 0 2 0,-1 0-2 0,6 0 0 16,0 0 0-16,-5 0 0 0,0 2 0 0,5-2 0 16,0 0 0-16,-5 4 0 0,0-4 0 0,5 0 13 15,0 0-13-15,-9 0 13 0,2 0-13 0,7 0 40 16,0 0-40-16,-7 3 40 0,2-3-40 0,5 0 21 0,0 0-21 15,-6 0 21-15,3 0-21 0,3 0 42 0,0 0-42 16,-2 0 42-16,-3 0-42 0,5 0 44 0,0 0-44 16,-3 0 44-16,3 0-44 0,0 0 35 0,0 0-35 0,0 0 35 15,-6 0-35-15,6 0 25 0,0 0-25 16,0 0 26-16,0 0-26 0,0 0 34 0,0 0-34 0,0 0 35 16,6 3-35-16,-6-3 30 0,0 0-30 15,5 6 30-15,3-3-30 0,-8-3 22 0,0 0-22 16,16 3 23-16,5 3-23 0,-21-6 35 0,0 0-35 0,26 3 36 15,6 0-36-15,-32-3 53 0,0 0-53 0,36 0 54 16,6 0-54 0,-42 0 64-16,0 0-64 0,40-3 65 0,2 0-65 0,-42 3 41 0,0 0-41 0,35-4 41 15,-2 4-41-15,-33 0 22 0,0 0-22 0,26 4 22 16,-2-1-22-16,-24-3 5 0,0 0-5 0,16 5 6 16,-2 2-6-16,-14-7 24 0,0 0-24 0,12 9 25 15,-3 1-25-15,-9-10-2 0,0 0 2 0,9 8-2 16,-8-1 2-16,-1-7-126 0,0 0 126 0,2 5-125 0,-4-1 125 15,2-4-99-15,0 0 99 0,-15-9-99 0,-10-6 99 16,-13-9-602-16</inkml:trace>
  <inkml:trace contextRef="#ctx0" brushRef="#br0" timeOffset="43537.332">18484 5955 348 0,'0'0'0'0,"0"-4"0"0,-2 1 0 0,0-6-201 0</inkml:trace>
  <inkml:trace contextRef="#ctx0" brushRef="#br0" timeOffset="45189.298">7292 6594 158 0,'0'0'0'0,"4"-5"0"0,5-2 0 16,-9 7 64-16,0 0-64 0,3-7 65 0,-1 5-65 15,-2 2 73-15,3-3-73 0,-3 3 74 0,0 0-74 16,0 0 78-16,0 0-78 0,0 0 79 0,0 0-79 16,0 0 80-16,-5-4-80 0,5 1 80 15,0 1-80-15,0 2 69 0,0 0-69 0,0-7 69 0,0-1-69 0,0 8 44 16,0 0-44-16,0-12 44 0,0-4-44 0,0 16 22 15,0 0-22-15,5-24 22 0,4-3-22 0,-9 27 11 16,0 0-11-16,12-31 11 0,6-5-11 0,-18 36 4 16,0 0-4-16,21-36 5 0,1 2-5 0,-22 34 0 15,0 0 0-15,25-34 1 0,4 1-1 0,-4 9-1 16,1 4 1-16,-5 4 0 0,0 1 0 0,-4-1-8 0,0 8 8 16,1-4-8-16,-1 2 8 0,2 1-25 0,1 2 25 15,-1-1-24-15,3-1 24 0,-22 9-13 0,0 0 13 16,25-7-13-16,1 2 13 15,-26 5-11-15,0 0 11 0,24-3-10 0,4-3 10 0,-28 6-5 0,0 0 5 0,21-1-4 16,-2-1 4-16,-19 2-3 0,0 0 3 0,18 0-3 16,-8 0 3-16,-10 0-5 0,0 0 5 0,11 0-5 15,-6 0 5-15,-5 0-20 0,0 0 20 0,3 0-20 16,-1 2 20-16,-2-2-111 0,0 0 111 0,0 0-110 16,0 0 110-16,0 0-114 0,0 0 114 0,-10-5-114 15,-10-11 114-15,-9-4-231 0</inkml:trace>
  <inkml:trace contextRef="#ctx0" brushRef="#br0" timeOffset="45435.635">7827 5900 315 0,'0'0'0'0,"16"0"0"0,15-3 0 0,-31 3 53 16,0 0-53-16,33 0 53 0,2 3-53 0,-35-3 51 15,0 0-51-15,33 9 51 0,0 6-51 0,-33-15 57 16,0 0-57-16,27 21 58 0,-5 3-58 0,-22-24 30 16,0 0-30-16,16 34 30 0,-7 5-30 0,-6 4 26 15,-3-2-26-15,2-19 26 0,-2-13-26 0,0-9-39 0,0 0 39 16,-11 31-38-16,-4 8 38 0,15-39-75 0,0 0 75 16,-30 28-74-16,-8-8 74 0,-27 28-315 15</inkml:trace>
  <inkml:trace contextRef="#ctx0" brushRef="#br0" timeOffset="45997.147">8272 5184 684 0,'0'0'0'0,"0"0"0"0,0-3 0 0,0 3 0 15,0 0 0-15,0 0 0 0,0 0 0 0,0 0 0 16,0 0 0-16,0 3 0 0,0 5 0 0,0-8-10 16,0 0 10-16,1 16-10 0,3 8 10 0,-4-24-38 15,0 0 38-15,5 36-38 0,4 10 38 0,-9-46-7 0,0 0 7 16,12 55-6-16,4 12 6 0,-16-67-11 0,0 0 11 0,26 99-11 15,7 26 11-15,-33-125 15 0,0 0-15 0,31 134 16 16,6 11-16 0,-37-145 52-16,0 0-52 0,29 136 52 0,-2-3-52 15,-27-133 57-15,0 0-57 0,24 113 58 0,2-15-58 0,-9-23 51 0,-8-21-51 0,0-17 52 16,-2-16-52-16,2-1 50 0,-4-6-50 0,-2-5 50 16,-6-13-50-16,3 8 37 0,3-1-37 15,-3 1 38-15,0-3-38 0,0 3 34 0,2-1-34 16,-2-3 35-16,0 0-35 0,-2 0-40 0,-1-7 40 0,-6-1-40 15,-7-11 40-15,16 19-96 0,0 0 96 0,-14-33-95 16,-3-15 95-16,17 48-98 0,0 0 98 0,-17-58-97 16,-4-17 97-16,-16-59-429 0</inkml:trace>
  <inkml:trace contextRef="#ctx0" brushRef="#br0" timeOffset="46273.777">8350 5900 628 0,'0'0'0'0,"7"14"0"0,2 8 0 0,-9-22 143 15,0 0-143-15,0 3 143 0,-6-9-143 0,6 6 124 16,0 0-124-16,-3-7 125 0,3-2-125 0,0 9 102 16,0 0-102-16,3-5 102 0,8-5-102 0,-11 10 89 15,0 0-89-15,21-5 89 0,5-2-89 0,-26 7 59 16,0 0-59-16,30-4 60 0,6 3-60 0,-36 1 42 0,0 0-42 16,30-4 43-16,-1 1-43 0,-29 3 30 0,0 0-30 15,26-2 30-15,-5 0-30 0,-21 2-5 16,0 0 5-16,21-1-5 0,-2-3 5 0,-19 4-12 0,0 0 12 15,16-8-12-15,-2 1 12 0,-14 7-57 16,0 0 57-16,10-12-56 0,-1 0 56 0,-9 12-153 0,0 0 153 0,0-19-153 16,-3 2 153-16,3 17-166 0,0 0 166 0,-12-24-166 15,-9 2 166-15,-11-26-667 0</inkml:trace>
  <inkml:trace contextRef="#ctx0" brushRef="#br0" timeOffset="46685.161">8895 5413 1031 0,'0'0'0'0,"-10"7"0"0,-9 5 0 15,15-8 74-15,4-4-74 0,0 0 74 0,5 0-74 16,2-4-4-16,-1 1 4 0,-3 3-3 0,-3 0 3 0,0 0-49 15,0 0 49-15,0 0-48 0,0 3 48 0,0-3-47 16,0 0 47-16,-9 7-47 0,-3 7 47 0,12-14-17 16,0 0 17-16,-16 15-17 0,3 1 17 0,13-16-3 15,0 0 3-15,-16 15-3 0,-2 2 3 0,18-17 0 16,0 0 0-16,-14 16 1 0,-3-4-1 0,17-12 4 16,0 0-4-16,-16 15 4 0,2 4-4 0,14-19 3 15,0 0-3-15,-12 27 4 0,4 6-4 16,8-33 0-16,0 0 0 0,-9 43 1 0,5 5-1 0,4-48-1 0,0 0 1 0,0 58 0 15,4 4 0-15,-4-62 0 0,0 0 0 16,9 60 0-16,3 3 0 0,-12-63 4 0,0 0-4 16,17 51 4-16,6-4-4 0,1-8 22 15,-3-10-22-15,2-7 23 0,-2-10-23 0,0-5-46 0,-4-5 46 0,-1-5-45 16,1-6 45-16,-17 9-155 0,0 0 155 0,12-15-154 16,0-6 154-16,-12 21-156 0,0 0 156 0,9-31-155 15,0-5 155-15,5-31-126 0</inkml:trace>
  <inkml:trace contextRef="#ctx0" brushRef="#br0" timeOffset="47085.126">8888 5751 785 0,'0'0'0'0,"4"9"0"0,-3 6 0 0,1-10 159 16,0-7-159-16,-2-1 160 0,-2-4-160 0,0 2 91 15,2-4-91-15,-1 6 91 0,1-4-91 0,0 2 64 16,0 2-64-16,0-1 65 0,0 2-65 0,0 2 6 16,0-3-6-16,0 3 6 0,0 0-6 0,0 0 5 15,0 0-5-15,0 0 5 0,0 0-5 0,0 0 31 16,3 0-31-16,-3 0 31 0,5-3-31 0,-5 3 8 16,4 0-8-16,-4 0 9 0,5-4-9 0,-1 4 5 15,4 4-5-15,-4-4 6 0,5 0-6 0,-1 3 0 16,1 2 0-16,1 4 0 0,6 4 0 0,-4 1-2 0,6 5 2 15,-3 0-1-15,3-2 1 0,-18-17-2 16,0 0 2-16,21 24-2 0,5 2 2 0,-26-26-2 0,0 0 2 16,23 27-2-16,4-1 2 0,-27-26 0 0,0 0 0 0,23 22 0 15,3-5 0-15,-26-17-1 0,0 0 1 0,19 14-1 16,-5-6 1-16,-14-8-55 0,0 0 55 0,12 6-55 16,-6-5 55-16,-6-1-112 15,0 0 112-15,-6-7-112 0,-9-8 112 0,15 15-152 0,0 0 152 0,-18-19-152 16,-4-1 152-16,-17-23-559 0</inkml:trace>
  <inkml:trace contextRef="#ctx0" brushRef="#br0" timeOffset="47402.277">9143 5614 550 0,'0'0'0'0,"-4"8"0"0,-1 4 0 0,5-12 117 0,0 0-117 0,0 0 118 0,0-1-118 0,0 1 81 15,0 0-81-15,0-4 82 0,3-1-82 16,-3 5 73-16,0 0-73 0,0-3 73 0,0 3-73 0,0 0 40 16,0 0-40-16,0 0 41 0,2-4-41 0,-2 4 10 15,0 0-10-15,0 0 10 0,0 0-10 0,0 0 0 16,-2 4 0-16,-1 11 1 0,-1 9-1 0,-1 4 0 16,-2 11 0-16,2-12 1 0,0-6-1 0,5-21 5 15,0 0-5-15,-9 43 6 0,-3 8-6 0,12-51 13 0,0 0-13 16,-12 43 13-16,-1-4-13 0,13-39 15 0,0 0-15 15,-8 30 16-15,3-8-16 0,5-22 16 0,0 0-16 16,-7 19 17-16,5-7-17 0,2-12-50 0,0 0 50 0,0 0-50 16,0-7 50-16,0 7-157 0,0 0 157 0,0-24-156 15,5-16 156-15,4-21-565 0</inkml:trace>
  <inkml:trace contextRef="#ctx0" brushRef="#br0" timeOffset="47758.324">9151 5410 953 0,'0'0'0'0,"-5"10"0"0,2 6 0 15,3-16 82-15,0 0-82 0,3 1 83 0,8-2-83 0,-11 1 43 16,0 0-43-16,19 1 43 0,3 3-43 0,-22-4 13 15,0 0-13-15,25 10 13 0,4 7-13 0,-29-17 2 16,0 0-2-16,26 31 3 0,4 5-3 0,-6 4 39 16,-4 2-39-16,-5-2 39 0,-2-1-39 0,-13-39 18 15,0 0-18-15,8 48 19 0,1 7-19 0,-9-55 42 16,0 0-42-16,3 55 43 0,3 0-43 0,-6-55 33 16,0 0-33-16,3 42 34 0,-1-6-34 0,-2-5 22 15,-2-10-22-15,2-6 22 0,0-3-22 16,0-3 41-16,0 1-41 0,0-7 42 0,0-1-42 0,0-2-10 0,0 0 10 15,0 0-10-15,-3-2 10 0,3 2-71 16,0 0 71-16,-18-10-70 0,-6-10 70 0,-16-15-1024 0</inkml:trace>
  <inkml:trace contextRef="#ctx0" brushRef="#br0" timeOffset="48151.273">9555 5712 919 0,'0'0'0'0,"-5"0"0"0,-7 0 0 16,10 0 56-16,2 0-56 0,0 0 57 15,6 0-57-15,-3 0 12 0,2 0-12 0,-1 0 12 0,-1 0-12 16,-3 0 6-16,0 0-6 0,5 3 6 0,-1-3-6 15,-4 0 3-15,0 0-3 0,9 2 3 0,3 1-3 16,-12-3 23-16,0 0-23 0,19 4 24 0,5-4-24 16,-24 0 43-16,0 0-43 0,30 3 43 0,5-1-43 15,-6 1 45-15,-1 1-45 0,-2-4 45 0,-5 3-45 16,-1-1 58-16,-5 5-58 0,-1-7 59 0,2 3-59 0,-7-3 33 16,3-3-33-16,-7 3 34 0,2 0-34 0,-2 0 17 15,0-4-17-15,-1 4 17 0,-1 0-17 0,1 0 31 16,-2 4-31-16,-2-4 31 0,5-4-31 0,-5 4 0 15,3-3 0-15,-3 3 0 0,4-2 0 0,-4 2-47 0,0 0 47 16,0 0-47-16,0 0 47 0,0 0-151 0,0 0 151 16,0 0-150-16,0 0 150 0,0 0-161 0,0 0 161 15,-14 2-161-15,-7 5 161 0,-12-1-545 0</inkml:trace>
  <inkml:trace contextRef="#ctx0" brushRef="#br0" timeOffset="48532.786">9500 5941 931 0,'0'0'0'0,"12"-5"0"0,9-7 0 15,-21 12 68-15,0 0-68 0,9-3 69 16,-6 3-69-16,-3 0 1 0,0 0-1 0,5 0 1 0,-5 3-1 15,0-3-10-15,0 0 10 0,0 0-10 0,-3 3 10 16,3-3-37-16,0 0 37 0,0 6-36 0,3 0 36 0,-3-6 0 16,0 0 0-16,4 6 0 0,4 0 0 0,-8-6 42 15,0 0-42-15,9 4 43 0,3 1-43 0,-12-5 49 16,0 0-49-16,13 3 50 0,0 1-50 0,-13-4 55 16,0 0-55-16,21 5 55 0,0-2-55 0,-21-3 45 15,0 0-45-15,26 4 45 0,-1 4-45 0,-25-8 48 16,0 0-48-16,26 4 48 0,-2 1-48 0,-24-5 36 15,0 0-36-15,23 7 37 0,-7-5-37 16,-16-2 1-16,0 0-1 0,17 3 1 0,-3 0-1 0,-14-3-108 0,0 0 108 0,12 4-108 16,-7-1 108-16,-5-3-109 15,0 0 109-15,-10 0-108 0,-11 0 108 0,-12 0-738 0</inkml:trace>
  <inkml:trace contextRef="#ctx0" brushRef="#br0" timeOffset="55766.207">6184 4867 427 0,'0'0'0'0,"0"0"0"0,9-5 0 0,-9 0 70 16,4 3-70-16,-4 2 71 0,0-2-71 0,0 2 71 15,0 0-71-15,0 0 72 0,0 0-72 0,0 0 53 16,0 0-53-16,0 0 54 0,0 0-54 16,0 0 36-16,0 0-36 0,0 0 37 0,0 0-37 0,0 0 34 15,0 0-34-15,0 0 34 0,0 0-34 0,0 0 38 16,0 0-38-16,0 0 38 0,0 0-38 0,0 0 38 15,0 0-38-15,0 0 39 0,0 0-39 0,0 0 39 0,0 0-39 16,0 0 40-16,-4-3-40 0,4 3-33 0,0 0 33 16,0 0-32-16,-3 0 32 0,3 0-37 0,-2-4 37 15,2 4-37-15,-4-5 37 0,4 5-17 0,-5 0 17 0,5 0-16 16,-3-3 16-16,3 3-9 0,-4 0 9 16,4 0-9-16,-3 0 9 0,3 0-5 0,0 0 5 0,0 0-4 15,-2 0 4-15,2 0 0 0,0 0 0 16,0 0 1-16,-7-4-1 0,7 4 8 0,0 0-8 0,-2-3 8 15,-1 1-8-15,3 2 4 0,0 0-4 0,-5-1 5 16,-2 1-5-16,7 0 7 0,0 0-7 0,-6 0 8 16,3-2-8-16,3 2 3 0,0 0-3 0,-5 0 3 15,-2 0-3-15,7 0 0 0,0 0 0 0,-5 0 0 16,1-4 0-16,4 4-1 0,0 0 1 0,-2 0 0 16,-1 0 0-16,3 0-9 0,0 0 9 0,0 0-9 15,-4 0 9-15,4 0-1 0,0 0 1 0,0 0-1 0,-3 0 1 16,3 0-9-16,0 0 9 0,0 0-9 0,-5 4 9 15,5-4-3-15,0 0 3 0,-4 2-3 16,2-2 3-16,2 0-20 0,0 0 20 0,-3 1-19 0,3-1 19 0,0 0-23 16,0 0 23-16,-4 5-22 0,4-1 22 15,0-4-33-15,0 0 33 0,4 3-33 0,-4 6 33 16,0-9-6-16,0 0 6 0,3 7-6 0,3 1 6 0,-6-8-19 16,0 0 19-16,3 9-18 0,2-1 18 0,-5-8-1 15,0 0 1-15,7 7-1 0,2-2 1 16,-4-1 4-16,4-1-4 0,3-3 4 15,-3-5-4-15,3 2 15 0,0-4-15 0,-3 2 16 0,0 1-16 0,-1-3 17 16,1 2-17-16,-5 2 17 0,1-2-17 0,-2 1 34 16,3-3-34-16,-3 2 34 0,-3 2-34 0,2-1 27 15,-2 1-27-15,0 3 27 0,3-3-27 0,-3 3 39 16,4 0-39-16,-4 0 40 0,0 0-40 0,0 0 33 0,0 3-33 16,0-3 33-16,0 0-33 0,0 0 33 0,0 0-33 0,0 0 33 15,0 0-33-15,0 0 22 0,-4 3-22 0,4-3 22 16,-5 0-22-16,5 0 18 0,-3 0-18 0,-3 0 18 15,3 0-18-15,-2 0 18 0,1 0-18 0,-1 0 18 16,1 0-18-16,4 0 8 0,0 0-8 0,-7 0 9 16,2 4-9-16,5-4 1 0,0 0-1 0,-12 3 1 15,0-1-1-15,12-2 1 0,0 0-1 0,-14 7 1 16,-4 1-1-16,18-8-2 0,0 0 2 0,-15 9-1 16,1 1 1-16,14-10-6 0,0 0 6 0,-16 12-6 15,6-5 6-15,10-7-15 0,0 0 15 0,-11 10-15 16,6 1 15-16,5-11-24 0,0 0 24 0,-5 15-23 0,5 2 23 15,0-17-14-15,0 0 14 0,0 19-13 16,9 0 13-16,-9-19-11 0,0 0 11 0,8 14-10 0,10-1 10 16,-18-13-10-16,0 0 10 0,12 9-10 15,2-6 10-15,-14-3 0 0,0 0 0 0,12 2 0 0,0-4 0 16,-12 2 74-16,0 0-74 0,9 0 75 0,0-7-75 16,-4 2 89-16,-2-2-89 0,1 2 90 0,-4 2-90 0,3-4 66 15,-3 2-66-15,0 1 66 0,0 1-66 0,0 0 46 16,-3-1-46-16,3 3 47 0,0-3-47 0,0 4 13 15,-4-5-13-15,4 5 14 0,-3-3-14 0,3 3-28 16,-2-7 28-16,2 7-28 0,-3-4 28 0,3 4-93 0,0 0 93 16,-23 4-93-16,-10 3 93 0,-21 1-1053 0</inkml:trace>
  <inkml:trace contextRef="#ctx0" brushRef="#br0" timeOffset="66803.179">6698 4346 113 0,'0'0'0'0,"-5"-3"0"0,-2-6 0 0,7 9 0 16,0 0 0-16,-2-3 0 0,2-1 0 15,0 4 1-15,0 0-1 0,0 0 1 0,6-1-1 0,-6 1 33 16,0 0-33-16,0 0 34 0,0 0-34 0,0 0 51 16,0 0-51-16,0 0 51 0,0 0-51 0,0 0 47 0,0 0-47 15,0 0 48-15,0 0-48 0,0 0 38 0,0 0-38 16,0 0 38-16,-6 0-38 0,3 0 35 0,-2 0-35 16,1 0 36-16,1 0-36 0,-1 0 14 0,3 0-14 15,-3 0 15-15,1 1-15 0,3-1 12 0,0 0-12 0,-6 4 13 16,-2-1-13-16,8-3 9 0,0 0-9 0,-16 4 10 15,-1 1-10-15,17-5 8 0,0 0-8 0,-23 10 8 16,-7 2-8 0,30-12 3-16,0 0-3 0,-24 12 4 0,1 2-4 15,23-14 2-15,0 0-2 0,-24 19 2 0,3-1-2 0,21-18 0 0,0 0 0 0,-17 16 0 16,4-1 0-16,13-15 0 0,0 0 0 0,-14 24 0 16,-1 4 0-16,15-28 1 0,0 0-1 0,-12 29 1 15,1 5-1-15,11-34 7 0,0 0-7 0,-9 33 8 16,2 1-8-16,-1 2 9 0,4-4-9 0,2-6 9 0,-1-12-9 15,3 8 3-15,0-5-3 0,5 9 4 16,2 1-4-16,-7-27 3 0,0 0-3 0,18 26 3 16,3 3-3-16,-21-29 5 0,0 0-5 0,26 26 5 0,7 0-5 0,-33-26-2 15,0 0 2-15,35 20-2 0,6-1 2 0,-41-19-104 16,0 0 104-16,39 12-104 0,-1-9 104 0,-38-3-124 16,0 0 124-16,35-3-123 0,-2-13 123 15,31-6-78-15</inkml:trace>
  <inkml:trace contextRef="#ctx0" brushRef="#br0" timeOffset="67580.155">6979 4346 583 0,'0'0'0'0,"-2"0"0"15,-5-3 0-15,7 3 43 0,0 0-43 0,0 0 43 16,-3 0-43-16,3 0 3 0,0 0-3 0,0 0 4 16,1 7-4-16,-1-7 2 0,0 0-2 0,0 1 2 15,2 3-2-15,-2-4 1 0,0 0-1 0,0 3 1 16,0 1-1-16,0-4 5 0,0 0-5 0,0 3 6 15,-2 2-6-15,2-5 22 0,0 0-22 0,-1 4 23 0,1-1-23 0,0-3 44 16,0 0-44-16,-2 2 44 0,2-1-44 16,0-1 22-16,0 0-22 0,0 0 23 0,0 6-23 0,0-6 2 15,0 0-2-15,-4 3 2 0,-1 6-2 0,5-9 8 16,0 0-8-16,-8 12 8 0,-1 3-8 0,9-15-2 16,0 0 2-16,-7 19-1 0,-5 5 1 0,12-24-3 15,0 0 3-15,-9 27-2 0,0 1 2 16,9-28-1-16,0 0 1 0,-5 27 0 0,-2 2 0 15,7-29 2-15,0 0-2 0,-5 28 2 0,1-4-2 0,3 1 13 16,-3-4-13-16,1-6 14 0,1-6-14 0,2-9 16 16,0 0-16-16,0 19 17 0,5-2-17 0,-5-17 15 15,0 0-15-15,4 19 16 0,4-1-16 0,-8-18 26 16,0 0-26-16,18 14 26 0,3 0-26 0,-21-14 30 0,0 0-30 16,21 8 30-16,8-2-30 0,-6 0 31 0,1-6-31 15,-3 0 31-15,-7-6-31 0,2 0 43 0,-2-6-43 16,-2 6 44-16,-3 0-44 0,-9 6 45 0,0 0-45 0,13-12 46 15,7 0-46-15,-20 12 29 0,0 0-29 0,14-10 29 16,-2 2-29-16,-12 8 40 0,0 0-40 0,9-12 40 16,-6 3-40-16,-3 9 50 0,0 0-50 0,5-7 50 15,-1-1-50-15,-4 8 75 0,0 0-75 16,0-11 76-16,0-2-76 0,0 13 54 0,0 0-54 0,-4-16 55 16,-1-6-55-16,5 22 46 0,0 0-46 0,-3-21 47 15,-3-3-47-15,6 24 22 0,0 0-22 0,-3-24 22 16,-1 2-22-16,-1 5 18 0,-2 5-18 0,5 2 19 15,2 1-19-15,-3-3 16 0,-1 2-16 0,3 5 17 0,-3 1-17 16,1-1 4-16,-1 2-4 0,2-1 4 16,2-1-4-16,-3 2 0 15,-2 3 0-15,1-4 1 0,1 1-1 0,-2-2-19 0,-4 1 19 0,5 1-18 0,-1 0 18 0,5 3-41 16,0 0 41-16,-7-4-41 0,-3-1 41 0,10 5-72 16,0 0 72-16,-12-3-72 0,-1-1 72 0,13 4-81 15,0 0 81 1,-24-2-80-16,-7-4 80 0,-25-3-1135 0</inkml:trace>
  <inkml:trace contextRef="#ctx0" brushRef="#br0" timeOffset="68071.843">7500 4625 404 0,'0'0'0'0,"-4"-3"0"0,-1-6 0 15,5 9 85-15,0 0-85 0,0-3 86 0,0 3-86 0,0 0 73 16,0 0-73-16,0 0 73 0,5-3-73 16,-5 3 72-16,0 0-72 0,0 0 72 0,4 0-72 15,-4 0 58-15,0 0-58 0,0 0 58 0,0 0-58 0,0 0 51 16,0 0-51-16,0 0 51 0,0 0-51 0,0 0 23 15,0 0-23-15,0 0 24 0,0 0-24 16,0 0 2-16,0 0-2 0,0 0 2 0,0 3-2 0,0-3 0 16,0 0 0-16,0 12 0 0,0 7 0 0,0-19-3 15,0 0 3-15,-4 36-3 0,-4 7 3 0,8-43-15 0,0 0 15 16,-9 42-14-16,-3 0 14 16,12-42-78-16,0 0 78 0,-13 37-78 15,3-4 78-15,10-33-106 0,0 0 106 0,-16 12-106 0,-1-17 106 0,-13 10-462 0</inkml:trace>
  <inkml:trace contextRef="#ctx0" brushRef="#br0" timeOffset="68622.883">7712 4416 718 0,'0'0'0'0,"9"12"0"0,7 12 0 16,-16-24 68-16,0 0-68 0,14 36 69 15,3 7-69-15,-17-43 45 0,0 0-45 0,16 48 46 0,-4 7-46 16,-12-55 16-16,0 0-16 0,9 46 17 0,-1-5-17 0,-8-41 9 16,0 0-9-16,6 35 10 15,-6-8-10-15,0-27 38 0,0 0-38 0,3 21 39 0,-1-6-39 0,-2-15 69 16,0 0-69-16,3 10 69 0,-3-1-69 0,0-9 79 15,0 0-79-15,4-4 80 0,-2-11-80 0,-2 15 46 16,0 0-46-16,7-21 47 0,-2-6-47 0,-5 27 46 16,0 0-46-16,7-31 46 0,-2-8-46 0,-5 39 19 15,0 0-19-15,3-40 20 0,-3-4-20 0,0 44 18 0,0 0-18 16,0-41 19-16,0 0-19 0,0 41 26 0,0 0-26 16,0-40 26-16,-3 4-26 0,3 36 6 0,0 0-6 0,0-27 7 15,-4 8-7-15,4 19 17 0,0 0-17 16,-1-15 17-16,1 3-17 0,0 12 0 0,0 0 0 0,0-7 0 15,0 5 0-15,0 2-34 0,0 0 34 0,5 0-34 16,2 5 34-16,-7-5-36 0,0 0 36 16,14 9-36-16,7 4 36 0,-4-1-40 0,4 0 40 0,-9-3-40 15,-3-2 40-15,3-2-5 0,-1-2 5 0,-3 1-4 16,-1-2 4-16,2 1-2 0,3 0 2 16,-7-3-2-16,-1 0 2 0,-2 4-2 0,1-4 2 0,-3 0-1 15,4 0 1-15,-4 0-33 0,5 0 33 0,-5 0-32 16,3 0 32-16,-3 0-157 0,0 0 157 0,0-12-157 15,-5-10 157-15,5 22-115 0,0 0 115 0,-3-30-114 16,-6-9 114-16,-7-28-578 0</inkml:trace>
  <inkml:trace contextRef="#ctx0" brushRef="#br0" timeOffset="68915.101">8026 3942 852 0,'0'0'0'0,"0"3"0"0,0 4 0 0,3-3 43 15,6 1-43-15,0 2 44 0,0 1-44 0,1 4 28 16,6-3-28-16,-1 6 28 0,8 7-28 0,-23-22 32 0,0 0-32 0,21 30 32 15,3 7-32-15,-24-37 0 0,0 0 0 0,23 45 0 16,1 1 0-16,-24-46 3 0,0 0-3 0,18 51 3 16,-4 4-3-16,-14-55-2 0,0 0 2 0,3 60-1 15,-8 0 1-15,5-60-126 0,0 0 126 0,0 120-611 16,0-240 611-16</inkml:trace>
  <inkml:trace contextRef="#ctx0" brushRef="#br0" timeOffset="70382.407">8467 8497 483 0,'0'0'0'0,"0"5"0"0,1 0 0 0,-1-5 54 16,0 0-54-16,0 0 54 0,0 0-54 0,0 0 54 16,-1-1-54-16,1 1 54 0,0-4-54 0,0 4 54 15,0 0-54-15,0 0 54 0,0 0-54 0,0 0 62 0,0 0-62 16,0 0 62-16,0 0-62 0,0 0 50 0,0-7-50 15,-4 4 51-15,4 1-51 0,0-1 61 0,0-1-61 0,0 4 62 16,-3-3-62-16,3 3 35 0,0 0-35 16,0 0 35-16,0 0-35 0,0 0 17 0,-4 0-17 0,4 0 17 15,-2-2-17-15,2 2 21 0,-3-3-21 16,3 3 21-16,-5-4-21 0,5 4 7 0,-4-1-7 16,4 1 8-16,0 0-8 0,0 0 9 0,0 0-9 0,0 0 10 15,-3 0-10-15,3 0 8 0,-5 0-8 0,5 0 8 16,-4 0-8-16,4 0 3 0,0 0-3 15,0 0 4-15,0 0-4 0,0 0 0 0,0 0 0 0,0 0 1 16,-3 1-1-16,3-1-3 0,0 0 3 0,0 0-3 16,-6 4 3-16,6-4-14 0,0 0 14 0,-3 3-13 15,1 2 13-15,2-5-10 0,0 0 10 0,-3 7-9 0,-3 2 9 16,6-9-17-16,0 0 17 0,0 12-16 0,6 2 16 16,-6-14 0-16,0 0 0 0,8 12 0 0,5-2 0 15,-13-10 17-15,0 0-17 0,8 7 17 0,4-4-17 0,-12-3 51 16,0 0-51-16,9 0 52 0,3-3-52 0,-3-4 51 15,0 2-51-15,0 0 52 0,-4-2-52 0,-2 0 49 16,1-2-49-16,-3 2 49 16,3 2-49-16,-4-3 55 0,0 1-55 0,0 0 55 0,0 2-55 0,0-2 38 15,0 2-38-15,0-4 39 0,0 2-39 0,0 1 27 16,0 0-27-16,0 1 27 0,0 2-27 0,0-1 45 16,-4 4-45-16,4 0 46 0,-1-5-46 0,1 5 24 15,-4-3-24-15,-1 1 25 0,2 2-25 0,-1 0 11 16,1-2-11-16,-3 2 11 0,1-3-11 0,2-4-12 0,-6 2 12 15,4 0-12-15,-6 0 12 0,11 5-125 16,0 0 125-16,-14-9-125 0,-3-3 125 0,17 12-107 0,0 0 107 0,-25-15-106 16,-1-2 106-16,-24-19-1060 0</inkml:trace>
  <inkml:trace contextRef="#ctx0" brushRef="#br0" timeOffset="72397.889">8688 8711 975 0,'0'0'0'0,"0"0"-134"0,0 0 134 0,2 0-133 16,5 0 133-16,-7 0 37 0,0 0-37 0,3 0 38 15,2 0-38-15,-5 0 48 0,0 0-48 0,0 0 49 16,4 0-49-16,-4 0 28 0,0 0-28 0,0 0 28 16,0 0-28-16,0 0 34 0,0 0-34 0,0 0 34 0,0 0-34 15,0 0 16-15,0 0-16 0,0 0 17 16,0 0-17-16,0 0 5 0,0 0-5 0,0 0 6 15,0 0-6-15,0 0 3 0,0 0-3 0,0 0 4 0,0 0-4 16,0 0 6-16,0 0-6 0,0 0 6 0,0 0-6 0,0 0 2 16,0 0-2-16,0 0 3 0,0 0-3 0,0 0 0 15,0 0 0-15,0 0 0 0,0 0 0 0,0 0 0 16,0 0 0-16,0 0 0 0,0 0 0 0,0 0-9 16,0 0 9-16,0 0-8 0,0 0 8 0,0 0-17 15,0 0 17-15,0 0-17 0,-4 0 17 0,4 0-9 16,0 0 9-16,0 0-8 0,-5 4 8 0,5-4-10 15,-3 1 10-15,-3 3-10 0,3 3 10 0,-1-2-4 16,-4 5 4-16,4-6-3 0,2 1 3 0,-1 2-2 0,-2-4 2 16,-2 14-2-16,-5 7 2 0,1-3-5 15,1 1 5-15,4-10-5 0,1-2 5 0,2 0-12 0,-1-3 12 0,-1 12-12 16,0 9 12-16,5-28 0 0,0 0 0 16,-4 36 0-16,-3 6 0 0,7-42 1 0,0 0-1 0,-1 48 1 15,-3 2-1-15,1-4 5 16,6 1-5-16,-3-13 5 0,0-14-5 0,0 11 8 0,4-3-8 0,1 8 8 15,4-2-8-15,-9-34 3 0,0 0-3 0,12 41 4 16,2 5-4-16,-14-46-30 0,0 0 30 0,19 41-30 16,0 2 30-16,-19-43-71 0,0 0 71 15,24 29-70-15,1-8 70 0,22 27-503 0</inkml:trace>
  <inkml:trace contextRef="#ctx0" brushRef="#br0" timeOffset="74033.067">8867 8855 124 0,'0'0'0'0,"0"12"0"15,-1 9 0-15,1-21 38 0,0 0-38 0,0 3 39 16,0-6-39-16,0-1 66 0,0-3-66 0,0 6 67 16,0-3-67-16,0-1 74 0,0 3-74 0,0 2 75 15,0 0-75-15,0 0 89 0,0 0-89 0,0 0 90 16,0 0-90-16,0 0 76 0,0 0-76 0,0 0 77 16,0 0-77-16,0 0 52 0,0 0-52 0,0 0 53 15,0 0-53-15,0 0 40 0,0 0-40 0,0 0 41 16,0 0-41-16,0 0 1 0,0 0-1 0,0 0 2 15,0 0-2-15,0 0 3 0,0 7-3 0,0 5 3 0,1 7-3 16,-1-19 1-16,0 0-1 0,4 29 2 16,-1 11-2-16,-3-40 8 0,0 0-8 0,6 46 9 0,-3 9-9 15,2-7 14-15,-1-2-14 0,-4-10 15 0,0-12-15 0,0 3 39 16,0 1-39-16,0-9 39 0,1-2-39 0,1 2 19 16,0 1-19-16,1-6 20 0,-3-6-20 0,4 4 30 15,-4 0-30-15,2-6 30 0,-2-3-30 0,0-3 37 16,0 0-37-16,0 3 37 0,3 1-37 0,-3-4 32 15,0 0-32-15,0 3 32 0,4-1-32 0,-4-2 22 16,0 0-22-16,0 0 22 0,1 3-22 0,-1-3 36 16,4 0-36-16,-4 0 36 0,0 0-36 0,0 0 12 15,3-5-12-15,-3 2 13 0,4-7-13 0,1 1 12 16,-1-3-12-16,1 0 13 0,-2-3-13 0,-1-1 9 0,5-1-9 16,-5 3 10-16,1 2-10 0,1-1 3 15,-1-3-3-15,-1 2 4 0,1 2-4 0,-3 12 0 0,0 0 0 0,4-13 1 16,5-3-1-16,-9 16-3 0,0 0 3 0,5-12-3 15,2-1 3-15,-7 13-3 0,0 0 3 0,8-9-3 16,-2 4 3-16,-6 5-20 0,0 0 20 16,8-3-20-16,-2-1 20 0,-6 4-15 0,0 0 15 0,7 0-14 15,1 4 14-15,-2 1-9 0,1 0 9 0,-2 0-9 16,-2-2 9-16,-1 3-10 0,5 0 10 0,-4 3-10 16,3-6 10-16,2 6-4 0,-2 1 4 0,1-1-3 15,-2-2 3-15,-5-7-6 0,0 0 6 0,9 13-6 16,-1 3 6-16,-8-16-3 0,0 0 3 0,7 15-3 15,2-3 3-15,-9-12 0 0,0 0 0 0,3 16 0 16,-1-3 0-16,-2-13-2 0,0 0 2 0,4 14-1 16,-4-2 1-16,0-12-67 0,0 0 67 0,3 12-67 0,-3-5 67 15,0-7-137-15,0 0 137 0,0 8-137 0,0-2 137 0,2 7-665 16</inkml:trace>
  <inkml:trace contextRef="#ctx0" brushRef="#br0" timeOffset="74298.344">9223 9369 841 0,'0'0'0'16,"8"14"0"-16,5 6 0 0,-13-20 87 0,0 0-87 15,8 24 87-15,1-1-87 0,-9-23 89 0,0 0-89 0,12 29 90 16,-3 2-90-16,-9-31 57 0,0 0-57 0,9 27 58 16,-1 0-58-16,-8-27 0 0,0 0 0 0,6 21 1 15,1-2-1-15,-7-19-37 0,0 0 37 0,0 14-36 16,1-4 36-16,-1-10-205 0,0 0 205 0,-1 7-204 16,-6-2 204-16,-2 3-510 0</inkml:trace>
  <inkml:trace contextRef="#ctx0" brushRef="#br0" timeOffset="74769.632">9444 9218 1043 0,'0'0'0'0,"-5"0"0"0,-4 0 0 0,9 0 75 16,0 0-75-16,0 0 75 0,0 0-75 0,0 0 10 16,0 0-10-16,0 0 10 0,5 0-10 0,-5 0-4 15,0 0 4-15,0 0-3 0,0 0 3 0,0 0-46 16,0 0 46-16,0 0-46 0,0 0 46 0,0 0-20 0,0 0 20 16,0 0-19-16,0 0 19 0,0 0-6 0,-3 4 6 15,3-4-5-15,0 3 5 0,0-3-1 0,0 5 1 16,0-5-1-16,0 4 1 0,0-4 0 0,0 3 0 0,0 2 0 15,0-1 0-15,0 3 0 16,0 3 0-16,0 5 1 0,0 4-1 0,0-19 0 0,0 0 0 0,3 29 1 16,1 9-1-16,-4-38 0 0,0 0 0 0,5 34 0 15,7 2 0-15,-12-36 0 0,0 0 0 0,12 29 0 16,2-5 0-16,-14-24 0 0,0 0 0 0,16 19 1 16,3-12-1-16,-19-7 6 0,0 0-6 0,19 3 6 15,2-4-6-15,-21 1 33 0,0 0-33 0,18-4 33 16,-8-1-33-16,-10 5 34 0,0 0-34 0,11-8 35 15,-6-1-35-15,-5 9 38 0,0 0-38 0,3-7 38 16,-3-3-38-16,0 10-45 0,0 0 45 0,-7-17-44 16,-3-11 44-16,10 28-124 0,0 0 124 0,-12-39-123 0,-6-7 123 15,-11-38-624-15</inkml:trace>
  <inkml:trace contextRef="#ctx0" brushRef="#br0" timeOffset="75075.785">9421 8876 953 0,'0'0'0'0,"0"3"0"0,-1 7 0 0,8-6 88 0,1-6-88 15,4 4 88-15,6 0-88 0,-1 3 55 16,4 2-55-16,-3 5 56 0,-1 1-56 0,-17-13 18 0,0 0-18 15,21 31 18-15,3 12-18 0,-24-43 2 0,0 0-2 0,23 51 3 16,1 8-3-16,-24-59 1 0,0 0-1 0,14 65 2 16,-1 5-2-16,-13-70 3 0,0 0-3 0,6 89 4 15,-9 14-4-15,3-103 0 0,0 0 0 16,-9 85 1-16,-8-6-1 0,17-79-87 0,0 0 87 0,-25 67-87 16,-13-12 87-16,38-55-165 0,0 0 165 0,-50 44-165 15,-11-14 165-15,-49 43-490 0</inkml:trace>
  <inkml:trace contextRef="#ctx0" brushRef="#br0" timeOffset="206984.829">21646 5211 102 0,'0'0'0'0,"0"0"0"16,0 0 0-16,0 0-17 0</inkml:trace>
  <inkml:trace contextRef="#ctx0" brushRef="#br0" timeOffset="207672.981">21644 5211 91 0,'0'0'0'0,"0"0"0"0,0 0 0 0,0 0 51 0,0 0-51 0,0 0 52 0,0 0-52 15,0 0 62-15,0 0-62 0,0 0 62 0,0 0-62 16,0 0 63-16,0 0-63 0,0 0 63 0,0 0-63 15,0 0 48-15,0 0-48 0,0 0 49 0,0 0-49 0,0 0 33 16,0 0-33-16,0 0 33 0,0 0-33 0,0 0 3 16,0 0-3-16,0 0 4 0,0 0-4 0,0 0 1 15,0 0-1-15,0 0 1 0,3 21-1 0,3-2 8 16,-5 8-8-16,3 1 8 0,-1 1-8 0,-3-29 22 16,0 0-22-16,2 43 22 0,0 8-22 15,-2-51 21-15,0 0-21 0,3 48 21 16,1 2-21-16,1-8 16 0,2-2-16 0,-3-13 17 0,-1-6-17 0,2-6 27 0,2-3-27 15,4 0 27-15,4 0-27 0,-15-12 37 0,0 0-37 16,23 4 37-16,7-8-37 0,-30 4 37 16,0 0-37-16,36-12 37 0,11-10-37 0,-47 22 45 0,0 0-45 0,42-29 45 15,5-14-45-15,-47 43 69 0,0 0-69 0,38-45 69 16,-4-4-69 0,-5 1 58-16,-3 1-58 0,-8 15 58 0,-6 5-58 0,-3 3 35 0,-4-2-35 0,0 5 36 15,0 4-36-15,-3 2 35 0,0 3-35 0,0 1 36 16,-2 8-36-16,0 3 0 0,0 0 0 0,0-2 1 15,0-1-1-15,0 3 5 0,0 0-5 0,0-4 5 16,-2 1-5-16,2 3 0 0,0 0 0 0,0 0 1 16,-4-2-1-16,4 2-2 0,0 0 2 0,0 0-2 15,-3-3 2-15,3 3-1 0,0 0 1 0,0 0 0 16,-4-4 0-16,4 4-7 0,0 0 7 0,-5 0-7 0,3 0 7 16,2 0-15-16,0 0 15 0,0 0-14 15,-1-3 14-15,1 3-24 0,0 0 24 0,0 0-23 0,0 3 23 16,1 4-32-16,1-2 32 0,3 14-32 0,2 9 32 15,0 1-20-15,0 5 20 0,2 2-19 0,0 0 19 0,-9-36-29 16,0 0 29-16,12 51-29 0,5 11 29 0,-17-62-13 16,0 0 13-16,14 70-12 0,4 6 12 15,-18-76-11-15,0 0 11 0,19 94-11 0,0 16 11 0,-19-110-10 16,0 0 10-16,14 94-10 0,-4-7 10 0,-10-87 1 16,0 0-1-16,7 64 1 0,-3-20-1 0,-4-44 35 15,0 0-35-15,2 34 36 0,-4-18-36 0,2-16 41 16,0 0-41-16,-5 17 42 0,-2-3-42 0,-2-2 68 0,-3-4-68 15,3-4 69-15,5-1-69 0,-8 2 35 0,-2-5-35 16,-8 0 36-16,-10-7-36 16,-1 2-6-16,-2-7 6 0,-1 0-6 0,-1-3 6 0,37 15-69 0,0 0 69 0,-49-21-69 15,-6-3 69-15,55 24-223 0,0 0 223 0,-58-19-223 16,-1-5 223-16,59 24-184 0,0 0 184 16,-61-13-184-16,0 4 184 0,-61-11-290 0</inkml:trace>
  <inkml:trace contextRef="#ctx0" brushRef="#br0" timeOffset="208338.283">22782 5634 359 0,'0'0'0'0,"10"-1"0"16,9-3 0-16,-19 4 80 0,0 0-80 0,9-3 81 15,-7 1-81-15,-2 2 81 0,0 0-81 0,0 0 82 16,0 0-82-16,0 0 84 0,0 0-84 0,0 0 84 0,-6 0-84 16,6 0 78-16,0 0-78 0,0 0 79 15,0 0-79-15,0 0 51 0,0 0-51 0,7-2 52 0,7-3-52 16,-14 5 46-16,0 0-46 0,26-3 46 0,11-6-46 15,-37 9 6-15,0 0-6 0,38-3 6 16,6 0-6-16,-44 3 6 0,0 0-6 0,47 0 6 16,7 3-6-16,-54-3 8 0,0 0-8 0,52 3 8 0,6 1-8 0,-58-4 2 15,0 0-2-15,55 1 3 0,-2 3-3 0,-53-4 5 16,0 0-5-16,45 0 5 0,-12 3-5 0,-33-3-5 16,0 0 5-16,26 0-5 0,-7 0 5 15,-19 0-113-15,0 0 113 0,13 0-112 0,-6 0 112 0,-7 0-126 16,0 0 126-16,-21-3-125 0,-18 3 125 0,-18-5-488 15</inkml:trace>
  <inkml:trace contextRef="#ctx0" brushRef="#br0" timeOffset="208572.178">22846 5886 908 0,'0'0'0'0,"17"0"0"16,13 2 0-16,-30-2 122 0,0 0-122 0,38 2 123 16,9-2-123-16,-47 0 72 0,0 0-72 0,63 0 72 15,12-2-72-15,-75 2 52 0,0 0-52 0,77-3 53 16,3-1-53-16,-80 4-15 0,0 0 15 0,90-7-14 16,10-1 14-16,-100 8-72 0,0 0 72 0,83-12-71 15,-6-5 71-15,83-11-845 0</inkml:trace>
  <inkml:trace contextRef="#ctx0" brushRef="#br0" timeOffset="209151.627">24313 5271 1423 0,'0'0'0'16,"0"-5"0"-16,2-2 0 0,1 0 88 0,4 6-88 15,0-3 88-15,0 8-88 0,2-3 4 0,-2 3-4 0,1 3 4 16,3-2-4-16,-2 5-18 16,-1 2 18-16,1 9-18 0,0-1 18 0,-9-20-72 0,0 0 72 0,8 38-71 15,-1 6 71-15,-7-44-61 0,0 0 61 0,6 55-61 16,-1 7 61-16,-3-2-35 0,-4-2 35 0,2-15-35 15,2-7 35-15,-2-36-1 0,0 0 1 0,1 39-1 16,1-6 1-16,-2-33 5 0,0 0-5 0,2 27 5 16,1-6-5-16,-3-21 35 0,0 0-35 0,4 15 35 15,1-4-35-15,-5-11 36 0,0 0-36 0,9 3 37 16,3-6-37-16,-5-1 33 0,0-3-33 0,0-1 33 16,2-8-33-16,-8-1 22 0,3-5-22 0,-1 1 23 15,1-3-23-15,-4 0 11 0,-2 2-11 0,2-5 11 0,0 3-11 16,0 24 18-16,0 0-18 0,0-40 19 15,-2-6-19-15,-1 2 14 0,-2 1-14 0,1 3 15 16,8 8-15-16,-4 1 25 0,0 0-25 0,1 11 26 0,1 4-26 16,-2 4 12-16,0-3-12 0,2 6 13 0,1 2-13 15,-1-1 10-15,-2 4-10 0,2-1 11 0,1 3-11 0,-3 2 0 16,4-5 0-16,-4 5 0 0,5 0 0 16,-5 0-1-16,0 0 1 0,10 0-1 0,8 0 1 0,-18 0-10 15,0 0 10-15,24 4-10 0,8-4 10 0,-3 1-17 16,1-1 17-16,-4 0-16 0,0-1 16 15,-3 1-15-15,-4 0 15 0,-7 0-15 0,-5 0 15 0,0 0-17 16,-2 0 17-16,0 0-16 0,-1 0 16 0,-1 0-118 0,1 0 118 16,-4 5-118-16,0 2 118 0,0-7-126 0,0 0 126 15,-19 24-126-15,-13 12 126 0,-18 22-717 0</inkml:trace>
  <inkml:trace contextRef="#ctx0" brushRef="#br0" timeOffset="-204107.609">25484 5660 404 0,'0'0'0'0,"0"-3"0"15,0-6 0-15,0 9 27 16,0 0-27-16,1-3 27 0,3-1-27 0,-4 4 28 0,0 0-28 0,0 0 28 16,5-5-28-16,-5 5 29 0,0 0-29 0,0 0 29 15,4-2-29-15,-4 2 50 0,0 0-50 0,0 0 51 16,0 0-51-16,0 0 10 0,0 0-10 0,0 0 10 15,0 0-10-15,0 0 50 0,0 0-50 0,0 0 51 16,0 0-51-16,0 0 39 0,0 0-39 0,0 0 39 16,0 0-39-16,0 0 39 0,0 0-39 0,0 0 40 15,-4 0-40-15,4 0 34 0,0 0-34 0,0 0 35 16,-5 2-35-16,5-2 39 0,0 0-39 0,-5 2 39 0,-2 1-39 16,-2 1 39-16,-3-1-39 0,5-1 39 0,2 1-39 15,-1 1 16-15,1-4-16 0,2 3 17 16,3-3-17-16,0 0 37 0,-4 0-37 0,4 0 37 0,0 0-37 15,0 0 36-15,0 0-36 0,0 0 37 0,-3 2-37 0,3-2 22 16,-4 2-22-16,4-2 23 0,0 0-23 0,0 0 36 16,0 0-36-16,0 0 36 0,-3 1-36 0,3-1 31 15,-4 4-31-15,4-4 31 0,-3 0-31 0,3 0 22 16,0 0-22-16,0 0 22 0,-6 3-22 0,6-3 18 16,0 0-18-16,-3 0 18 0,3 0-18 0,0 0 10 15,0 0-10-15,0 0 10 0,-5 0-10 0,5 0 34 16,0 0-34-16,5 0 35 0,-2 0-35 0,-3 0-33 15,0 0 33-15,9 0-32 0,5-3 32 0,-14 3-33 0,0 0 33 16,25 0-33-16,8 3 33 0,0-3-38 16,5 0 38-16,-5 0-38 0,-1 0 38 15,-32 0-41-15,0 0 41 0,34 0-40 0,1 2 40 0,0 0-5 0,0-2 5 0,-2 0-4 16,-2-2 4-16,-31 2-6 0,0 0 6 16,44 3-5-16,3 4 5 0,0-3-15 0,0 1 15 0,-9 2-14 15,-3-2 14-15,-3 2-1 0,-3 1 1 0,-6-1 0 16,-8-2 0-16,3 2-13 0,-2 2 13 0,-4-3-13 15,-2 0 13-15,1 0-9 0,1 0 9 16,-3 0-8 0,-2-4 8-16,0 2-73 0,-1-1 73 0,-2 0-73 15,-1-6 73-15,-3 3-116 0,0 0 116 0,4-19-116 0,-2-13 116 0,3-20-620 0</inkml:trace>
  <inkml:trace contextRef="#ctx0" brushRef="#br0" timeOffset="-203828.319">26705 4929 102 0,'0'0'0'0,"-4"0"0"0,1 3 0 0,-4 2-17 0</inkml:trace>
  <inkml:trace contextRef="#ctx0" brushRef="#br0" timeOffset="-203374.478">26733 4949 180 0,'0'0'0'0,"0"0"0"0,-7-1 0 0,7 1 89 0,0-4-89 0,0 4 90 0,0 0-90 0,0 0 108 0,0 0-108 0,0 0 108 16,3 0-108-16,1 0 105 0,-1-3-105 0,1 3 106 15,-1-4-106-15,1 3 94 0,-3-1-94 0,3 2 95 16,-1 0-95-16,4 2 52 0,-3-1-52 0,3 6 52 16,0-3-52-16,-7-4 5 0,0 0-5 0,12 25 6 15,4 16-6-15,-16-41 0 0,0 0 0 0,12 52 1 16,0 4-1-16,-12-56-1 0,0 0 1 0,12 59 0 16,0 4 0-16,-12-63-5 0,0 0 5 0,13 55-5 15,-1-4 5-15,-12-51-4 0,0 0 4 0,10 43-3 16,1-12 3-16,-11-31 2 0,0 0-2 0,10 27 2 15,-1-6-2-15,-9-21 54 0,0 0-54 0,10 12 55 0,1-7-55 16,-11-5 62-16,0 0-62 0,10-5 63 0,1-7-63 0,-3-7 57 16,-1-2-57-16,-3-3 58 0,-4-1-58 15,0-1 41-15,0-5-41 0,0 4 41 0,0-6-41 0,0 33 12 16,0 0-12-16,0-34 12 0,0-9-12 0,0 43 13 16,0 0-13-16,0-41 13 0,0 0-13 0,0 5 3 15,0 3-3-15,0 8 4 0,-2 11-4 16,2-2 2-16,2 5-2 0,-2 2 3 0,0 2-3 0,2 0 5 0,-1 2-5 15,1-2 5-15,0 2-5 0,1 2-2 16,1-1 2-16,1-1-2 0,4 2 2 0,-2-4-21 0,1 2 21 16,-1 1-21-16,2 1 21 0,0 1-23 15,1 0 23-15,-1 2-22 0,0 0 22 0,-1 0-17 0,1 0 17 0,0 2-16 16,-2 3 16-16,3-1-18 0,2-3 18 16,-3 3-18-16,0-1 18 0,1 1-9 0,-3-4 9 0,0 3-8 15,-2-1 8-15,1 1-26 0,1 4 26 0,-4-3-25 16,1 1 25-16,-1-2-42 0,-1 1 42 0,0 1-42 15,-1-2 42-15,1 2-100 0,0-1 100 0,0-1-99 16,-2 1 99-16,0-4-143 0,0 0 143 0,3 0-142 16,1-4 142-16,4 1-493 0</inkml:trace>
  <inkml:trace contextRef="#ctx0" brushRef="#br0" timeOffset="-202859.843">27536 4929 897 0,'0'0'0'0,"-5"0"0"0,-6 0 0 0,11 0 76 15,0 0-76-15,0 0 77 0,0 0-77 0,0 0 3 16,0 0-3-16,0 0 4 0,4 0-4 0,-1 0 2 15,1 0-2-15,-1 0 3 0,-1 0-3 0,-2 0-3 0,0 0 3 16,0 0-3-16,0 0 3 0,0 0 0 0,0 0 0 16,0 0 1-16,0 0-1 0,0 0 43 0,0 0-43 15,0 0 43-15,0 0-43 0,0 0 44 0,0 0-44 0,0 0 44 16,0 0-44-16,0 0 36 0,0 0-36 0,0 0 37 16,0 0-37-16,0 0 40 0,0 0-40 0,0 0 41 15,0 0-41-15,0 0 9 0,5 0-9 0,-1-4 9 16,1 1-9-16,2 1 7 0,0 2-7 0,1 0 7 15,3 0-7-15,1 9 1 0,2 3-1 0,2-5 1 16,1-2-1 0,-17-5 0-16,0 0 0 0,23 12 0 0,3 3 0 0,-26-15-1 15,0 0 1-15,29 22 0 0,5 7 0 0,-34-29-8 0,0 0 8 0,36 36-8 16,3 7 8-16,-6-5-1 0,-4-2 1 0,-6-4-1 16,-6-4 1-16,1-1-1 0,-3 1 1 0,1-4 0 15,0-4 0-15,-1-1-1 0,-1 0 1 0,-1-7 0 16,-5-5 0-16,3 1 5 0,1-3-5 0,-5 2 6 0,-2-7-6 15,0 4 4-15,1-8-4 0,-3 4 4 16,-1 0-4-16,0-3-35 0,1-6 35 0,-3 2-34 0,0-1 34 0,-2-4-104 16,-1-3 104-16,-2-1-104 15,-4 4 104-15,-5-15-769 0</inkml:trace>
  <inkml:trace contextRef="#ctx0" brushRef="#br0" timeOffset="-202340.709">27980 4917 830 0,'0'0'0'0,"2"17"0"0,0 12 0 0,1-17 147 15,1-7-147-15,-3-12 148 0,-1-5-148 0,2 4 101 0,0 3-101 0,-1-2 102 16,-1 0-102-16,0 5 77 0,0-1-77 16,0 3 78-16,-1-4-78 0,1 4 39 0,0 0-39 0,0 0 39 15,0 0-39-15,0 0 26 0,-5-3-26 0,5 3 26 16,-2-2-26-16,2 2 26 0,0 0-26 15,0 0 26-15,0 0-26 0,0 0-40 0,0 0 40 0,0 0-40 16,-4-3 40-16,4 3-41 0,0 0 41 0,0 0-40 16,0 0 40-16,0 0-36 0,-3 0 36 0,3 0-36 15,0 0 36-15,0 0-28 0,0 0 28 0,0 0-28 16,-4 0 28-16,4 0-34 0,-5-4 34 0,5 4-33 16,-3 0 33-16,3 0-30 0,0 0 30 0,0 0-30 15,0 0 30-15,0 0-23 0,-6 4 23 0,-1 4-22 16,-1 4 22-16,8-12-28 0,0 0 28 0,-18 26-28 0,-6 10 28 15,24-36-3-15,0 0 3 0,-24 36-3 16,-3 3 3-16,27-39-3 0,0 0 3 0,-26 36-3 16,0 0 3-16,26-36-2 0,0 0 2 0,-21 31-2 15,4-9 2-15,17-22 0 0,0 0 0 0,-14 24 0 0,2-3 0 0,12-21 9 16,0 0-9-16,-11 15 10 0,4-6-10 0,0 1 17 16,2-1-17-16,2-4 17 0,3-3-17 0,0-2 25 15,0 0-25-15,0 0 26 0,0 0-26 0,0 0 13 16,-6 5-13-16,6-5 13 0,0 0-13 0,0 0 0 15,0 0 0-15,0 0 0 0,0 0 0 0,0 0-30 16,0 0 30-16,0 0-30 0,0 0 30 0,0 0-77 16,0 0 77-16,4 0-76 0,1 0 76 0,-5 0-127 0,0 0 127 15,7 0-126-15,2 0 126 0,3 0-506 0</inkml:trace>
  <inkml:trace contextRef="#ctx0" brushRef="#br0" timeOffset="-201776.679">26738 5641 135 0,'0'0'0'0,"7"0"0"0,3-7 0 0,-10 7 40 16,0 0-40-16,11-1 40 0,-1-3-40 0,-10 4 50 15,0 0-50-15,11 0 50 0,-1-3-50 0,-10 3 49 16,0 0-49-16,11-2 49 0,1 2-49 0,-12 0 49 16,0 0-49-16,14 0 49 0,3 2-49 0,-17-2 37 15,0 0-37-15,25 3 37 0,4 1-37 0,-29-4 45 16,0 0-45-16,35 1 46 0,7 3-46 0,-42-4 41 0,0 0-41 16,49 3 41-16,8-3-41 0,-57 0 26 0,0 0-26 15,68 0 26-15,9 0-26 0,-77 0 63 0,0 0-63 0,101-5 64 16,19 2-64-16,-120 3 32 0,0 0-32 15,120-7 32-15,7 2-32 0,-127 5 51 0,0 0-51 0,110-4 51 16,-11 1-51-16,-99 3 37 0,0 0-37 0,86-5 37 16,-11 5-37-16,-75 0 16 0,0 0-16 0,61 0 17 15,-11 0-17-15,-50 0 21 0,0 0-21 0,35 0 21 16,-16 0-21-16,-19 0 8 0,0 0-8 0,16 1 8 16,-6-1-8-16,-10 0-1 0,0 0 1 0,7 0-1 15,-3 0 1-15,-4 0-79 0,0 0 79 0,0 0-79 16,-2-5 79-16,2 5-124 0,0 0 124 0,-14-3-124 15,-10-6 124-15,-15-3-554 0</inkml:trace>
  <inkml:trace contextRef="#ctx0" brushRef="#br0" timeOffset="-200806.495">27407 5881 415 0,'0'0'0'16,"9"0"0"-16,5 0 0 0,-14 0 103 0,0 0-103 0,7 0 104 15,-4 0-104-15,-3 0 111 0,0 0-111 0,0 0 111 16,0 0-111-16,0 0 87 0,-3 0-87 0,3 0 88 16,-6-3-88-16,6 3 76 0,-1-4-76 0,1 4 77 15,-4-1-77-15,4 1 57 0,0-4-57 0,0 4 57 16,-2-3-57-16,2 3 40 0,0 0-40 0,0 0 41 15,0 0-41-15,0 0 18 0,0 0-18 0,0 0 18 16,0 0-18-16,0 0 20 0,0 0-20 0,0 0 20 0,0 0-20 16,0 0 1-16,0 0-1 0,0 0 1 0,0 0-1 15,0 0 4-15,0 0-4 0,0 0 4 0,0 0-4 0,0 0 0 16,0 0 0-16,0 0 1 0,0 0-1 0,0 0-7 16,0 0 7-16,2 3-7 15,0 1 7-15,-2-4-26 0,0 0 26 0,5 20-26 0,4 11 26 0,-2 8-3 16,0 13 3-16,-4-20-3 0,1-1 3 0,-1 3-1 15,-1 4 1-15,1 5 0 0,1 3 0 0,-4-46 5 16,0 0-5-16,3 48 5 0,1 2-5 0,-4-50 10 16,0 0-10-16,3 43 10 0,1-6-10 0,-4-37 34 15,0 0-34-15,5 35 34 0,0-11-34 0,-5-24 27 16,0 0-27-16,5 20 27 0,1-6-27 0,-6-14 33 0,0 0-33 16,1 12 33-16,1-7-33 0,-2-5 43 15,0 0-43-15,2 3 44 0,1-3-44 0,-3 0 51 16,0 0-51-16,2-8 51 0,2-6-51 0,-4 14 43 0,0 0-43 0,3-17 43 15,1-10-43-15,-4 27 42 0,0 0-42 0,5-28 42 16,0-3-42-16,2 2 10 0,0 2-10 16,2 3 11-16,-1 5-11 0,1-2 7 15,0 3-7-15,1 2 7 0,2-1-7 0,-12 17 1 0,0 0-1 0,14-17 1 16,2 0-1-16,-4 5-6 0,0 2 6 0,-1 1-5 16,-2 4 5-16,-9 5-40 0,0 0 40 0,8-4-40 15,3 1 40-15,-11 3-31 0,0 0 31 0,12 0-31 16,2 3 31-16,-14-3-33 0,0 0 33 0,19 6-33 15,4 4 33-15,-23-10-32 0,0 0 32 0,21 12-32 16,1 0 32-16,-3 3-38 0,-1-3 38 0,-4-3-38 16,-4-2 38-16,1 1-15 0,-3-3 15 0,1 2-15 15,2-3 15-15,-3 1-3 0,1 2 3 0,-4-4-2 0,0-3 2 16,-1 3 0-16,-2-1 0 0,-2-2 0 0,5 4 0 0,-2-1 0 16,1-3 0-16,-4 0 1 0,3 3-1 15,-3-3 4-15,0 0-4 0,2 6 4 0,0-3-4 0,-2-3 0 16,0 0 0-16,2 12 0 0,1 7 0 0,-3-19-1 15,0 0 1-15,2 20 0 0,1 4 0 0,-3-24-3 16,0 0 3-16,2 24-3 0,2 0 3 0,-4-24-6 16,0 0 6-16,3 23-6 0,2 1 6 0,-5-24 1 15,0 0-1-15,5 15 2 0,1 0-2 0,-6-15-7 16,0 0 7-16,3 12-7 0,1-5 7 16,-4-7-78-16,0 0 78 0,3 5-78 0,-1-5 78 0,-2 0-179 15,0 0 179-15,-9-12-178 0,-5-15 178 0,-8-12-696 16</inkml:trace>
  <inkml:trace contextRef="#ctx0" brushRef="#br0" timeOffset="-165040.224">8184 10577 236 0,'0'0'0'0,"0"0"0"15,7-43 0-15,2 0-117 0</inkml:trace>
  <inkml:trace contextRef="#ctx0" brushRef="#br0" timeOffset="-164474.73">8153 10143 158 0,'0'0'0'0,"0"12"0"0,0 4 0 0,0-13 42 15,0-4-42-15,0-5 42 0,2-6-42 16,-2 12 46-16,0 0-46 0,7-18 47 0,2-6-47 0,-9 24 12 16,0 0-12-16,12-36 13 0,0-12-13 0,-12 48 3 15,0 0-3-15,17-48 4 0,1-5-4 0,-18 53 0 16,0 0 0-16,17-45 0 0,1 2 0 0,-18 43-15 15,0 0 15-15,15-32-14 0,-6 4 14 0,-9 28-18 0,0 0 18 16,9-19-18-16,-1 7 18 0,-8 12-17 0,0 0 17 16,4-10-16-16,1 5 16 0,-5 5-4 0,0 0 4 15,0-3-4-15,4 1 4 0,-4 2-1 0,0 0 1 0,0 0 0 16,0 0 0-16,0 0 0 0,0 0 0 0,0 0 0 16,5 5 0-16,-5-5 13 0,0 0-13 0,3 7 14 15,3 1-14-15,-6-8 34 0,0 0-34 0,6 18 35 16,3 4-35-16,-9-22 58 0,0 0-58 0,5 31 58 15,-1 8-58-15,-4-39 65 0,0 0-65 0,5 51 66 16,-1 13-66-16,-4-64 70 0,0 0-70 0,12 103 70 16,5 32-70-16,4-7 72 0,2 6-72 0,1-12 72 15,-3-9-72-15,2-2 72 0,-2-5-72 0,0-13 72 16,-1-7-72-16,-20-86 50 0,0 0-50 0,21 101 50 16,5 5-50-16,-26-106 50 0,0 0-50 0,25 96 50 15,1-4-50-15,-26-92 37 0,0 0-37 0,26 82 38 16,-1-6-38-16,-25-76 34 0,0 0-34 0,20 63 34 0,0-10-34 0,-20-53 32 15,0 0-32-15,12 38 33 16,-3-21-33-16,-9-17 7 0,0 0-7 0,6 12 8 0,-6-10-8 0,0-2-20 16,0 0 20-16,-8-16-19 0,-11-14 19 0,19 30-152 15,0 0 152-15,-27-79-151 0,-4-39 151 0,-28-83-737 16</inkml:trace>
  <inkml:trace contextRef="#ctx0" brushRef="#br0" timeOffset="-163929.421">8510 9719 987 0,'0'0'0'0,"0"0"0"16,5 3 0-16,-5-3 80 0,4 2-80 0,-4-2 80 16,0 0-80-16,0 0 1 0,-5 3-1 0,5 1 1 15,-4 1-1-15,-1 8-9 0,-4 5 9 0,-3 16-8 16,-4 9 8-16,2 5-43 0,2 3 43 0,-2-1-42 16,-1 3 42-16,15-53-11 0,0 0 11 0,-18 60-11 0,-3 7 11 15,21-67 0-15,0 0 0 0,-17 54 0 0,-1-4 0 16,18-50 43-16,0 0-43 0,-12 36 43 15,0-5-43-15,12-31 61 0,0 0-61 0,-9 19 61 16,4-6-61-16,5-13 73 0,0 0-73 0,-3 11 74 0,-3-3-74 0,6-8 23 16,0 0-23-16,-7-12 24 0,-1-12-24 0,8 24-15 15,0 0 15-15,-5-37-15 0,-4-17 15 16,9 54-56-16,0 0 56 0,-4-58-55 0,4-9 55 0,0 67-31 16,0 0 31-16,2-63-31 0,2-2 31 0,-4 65-6 15,0 0 6-15,3-55-5 0,1 7 5 0,-4 48 2 16,0 0-2-16,5-38 3 0,-5 8-3 15,0 30 32-15,0 0-32 0,3-19 33 0,-3 3-33 16,0 16 5-16,0 0-5 0,9 0 6 0,3 12-6 0,-12-12 29 0,0 0-29 16,18 35 29-16,4 16-29 0,3 0 47 0,1 4-47 0,-2-7 47 15,-1 0-47-15,1-2 33 0,2-3-33 16,4-7 34-16,-4-5-34 0,4-7-45 0,3-5 45 0,0-5-44 16,-2-8 44-16,-31-6-96 0,0 0 96 0,28-17-95 15,-2-17 95-15,30-17-841 0</inkml:trace>
  <inkml:trace contextRef="#ctx0" brushRef="#br0" timeOffset="-158214.584">6838 4972 1211 0,'0'0'0'0,"0"0"0"0,0 0 0 0,0 0 82 16,0 0-82-16,0 0 82 0,-18 23-82 0,18-23-236 0,0 0 236 16,-7 12-236-16,2 0 236 0,5-12-115 15,0 0 115-15,-16 21-444 0,32-42 444 0</inkml:trace>
  <inkml:trace contextRef="#ctx0" brushRef="#br0" timeOffset="-152711.554">10251 5566 393 0,'0'0'0'0,"0"0"0"0,3-3 0 0,-3 3 67 16,0 0-67-16,0 0 67 0,0-6-67 0,0 6 35 16,0 0-35-16,0 0 36 0,0 0-36 0,0 0 34 15,0 0-34-15,0 0 34 0,0 0-34 0,0 0 51 16,0 0-51-16,0 0 52 0,0 0-52 0,0 0 68 16,0 0-68-16,0 0 69 0,0 0-69 0,0 0 75 15,0 0-75-15,0 0 76 0,0 0-76 0,0 0 62 0,0 0-62 16,0 0 63-16,0 0-63 0,0 0 54 0,0 0-54 0,0 0 54 15,0 0-54-15,0 0 39 0,0 0-39 16,0 0 39-16,0 0-39 0,0 0 35 0,0 0-35 0,0 0 35 16,0 0-35-16,0 0 14 0,0 0-14 15,0 0 15-15,0 0-15 0,0 0 12 0,0 0-12 0,0 0 13 16,0 0-13-16,0 0 9 0,0 0-9 0,0 0 10 16,0 0-10-16,0 0 3 0,0 0-3 0,0 0 4 15,0 0-4-15,0 0 0 0,0 0 0 0,0 0 1 16,2 6-1-16,-2-6-1 0,0 0 1 0,3 15 0 15,1 12 0-15,-1 9-1 0,-1 7 1 0,5 0-1 16,-4 5 1-16,-3-48 0 0,0 0 0 0,6 51 0 16,2 8 0-16,-8-59 1 0,0 0-1 0,4 51 1 15,5-6-1-15,-8-6 10 0,3-5-10 0,-1-10 11 0,3-8-11 16,-1 1 24-16,2-2-24 0,-4-5 25 16,2-8-25-16,-1 5 21 0,-2-4-21 0,-1 1 21 0,-1-4-21 15,0 0 34-15,0 0-34 0,0 0 35 0,2 5-35 0,-2-5 42 16,4 3-42-16,-4-3 42 0,3-3-42 15,-3 3 39-15,0 0-39 0,0 0 40 0,0-5-40 0,0 5 40 16,0 0-40-16,-2-12 41 0,1-7-41 16,1 19 17-16,0 0-17 0,-7-34 17 0,1-7-17 15,6 41 31-15,0 0-31 0,-8-50 31 0,1-5-31 0,0 7 5 16,0-3-5-16,2 8 6 0,-2 4-6 0,7 39-8 16,0 0 8-16,-2-40-7 0,-2 1 7 0,4 39-10 15,0 0 10-15,0-40-9 0,0 1 9 16,0 39-11-16,0 0 11 0,0-36-10 0,0 5 10 0,0 31-17 15,0 0 17-15,0-27-17 0,-3 6 17 0,3 21-3 16,0 0 3-16,0-19-3 0,0 4 3 0,0 15-13 0,0 0 13 16,0-9-12-16,0 1 12 0,3 1-4 0,-3 2 4 15,4 1-3-15,-2 1 3 0,1 3-31 0,1-4 31 16,1 4-31-16,-2 4 31 0,1-4-34 0,1-4 34 0,0 4-34 16,2 4 34-16,-7-4-31 0,0 0 31 0,9 3-31 15,5 1 31-15,-14-4-24 0,0 0 24 0,16 8-23 16,1 1 23-16,-17-9-28 0,0 0 28 0,17 12-28 15,1 0 28-15,-18-12-13 0,0 0 13 0,15 12-13 16,-1 2 13-16,-14-14-20 0,0 0 20 0,13 13-19 16,-1 1 19-16,-12-14-89 0,0 0 89 0,9 14-89 15,-1-2 89-15,-8-12-109 0,0 0 109 0,12 7-108 16,-1-7 108-16,13 6-789 0</inkml:trace>
  <inkml:trace contextRef="#ctx0" brushRef="#br0" timeOffset="-152134.06">10609 5838 718 0,'0'0'0'0,"0"-5"0"16,-1-8 0-16,1 13 135 0,0 0-135 0,0-6 136 15,0 6-136-15,0 0 110 0,0 0-110 0,0 0 111 16,0 0-111-16,0 0 76 0,0 0-76 0,0 0 77 16,0 4-77-16,0-4 19 0,0 0-19 0,0 0 20 15,0 2-20-15,0-2 13 0,0 0-13 0,0 0 13 16,0 0-13-16,0 0 26 0,0 0-26 0,0 0 26 16,0 0-26-16,0 0 11 0,0 0-11 0,0 0 11 0,0 0-11 15,0 0 10-15,0 0-10 0,0 0 11 0,0 0-11 16,0 0 4-16,0 0-4 0,0 0 5 15,0 0-5-15,0 0 3 0,0 0-3 0,0 0 3 0,7 1-3 0,-4 1 40 16,6-2-40-16,0 3 41 0,-4-3-41 16,4 0 5-16,3 0-5 0,3 0 5 0,5 0-5 0,-1 0 11 15,0 0-11-15,-3 0 11 16,-2 0-11-16,1 4 1 0,3-1-1 16,-3-3 2-16,-1 0-2 0,2 2 1 0,1-2-1 0,1 2 1 0,-6-1-1 0,-12-1 0 15,0 0 0-15,17 0 1 0,4 0-1 0,-21 0-19 16,0 0 19-16,14 0-18 0,2-1 18 0,-16 1-119 15,0 0 119-15,10-2-118 0,-1 0 118 16,-9 2-128-16,0 0 128 0,2-7-127 0,-6-1 127 16,1-11-755-16</inkml:trace>
  <inkml:trace contextRef="#ctx0" brushRef="#br0" timeOffset="-151135.491">11655 5204 303 0,'0'0'0'0,"-4"-5"0"15,-1-2 0-15,5 7 102 0,0 0-102 0,0 0 103 16,2-3-103-16,-2 3 89 0,0 0-89 0,0 0 89 15,3 0-89-15,-3 0 59 0,0 0-59 0,0 0 59 16,7 3-59-16,-7-3 59 0,0 0-59 0,0 0 59 16,2 0-59-16,-2 0 44 0,0 0-44 0,0 0 45 15,0 0-45-15,0 0 28 0,0 0-28 0,0 0 28 16,0 0-28-16,0 0 18 0,0 4-18 0,0-1 18 16,3 2-18-16,-3 4 10 0,4 1-10 0,-4 6 10 15,3 4-10-15,-1 4 17 0,-2 4-17 16,4-6 17-16,-3 2-17 0,-1-24 22 0,0 0-22 0,4 27 23 0,-1 2-23 15,-3-29 22-15,0 0-22 0,4 24 23 0,-2-1-23 16,-2-23 34-16,0 0-34 0,3 15 34 0,-3-3-34 0,0-12 36 16,0 0-36-16,0 12 36 0,0-7-36 15,0-5 38-15,0 0-38 0,0 7 39 0,0-7-39 16,0 0 51-16,0 0-51 0,0 0 51 0,0 0-51 16,0 0 36-16,0 0-36 0,0-7 37 0,0-5-37 0,0 12 27 15,0 0-27-15,0-17 27 0,0-2-27 16,-5-1 26-16,1-4-26 0,1 8 26 0,1 1-26 0,0 0 14 15,1-1-14-15,1 1 15 0,0 3-15 0,-4 0 10 16,1-4-10-16,1 1 11 0,2-2-11 0,0 17 1 0,0 0-1 16,0-19 2-16,0-5-2 0,0 24 3 0,0 0-3 15,3-21 4-15,3 3-4 0,-6 18 6 0,0 0-6 16,1-16 6-16,1 4-6 0,-2 12 7 0,0 0-7 0,2-12 7 16,1 4-7-16,-3 8 8 0,0 0-8 15,4-12 8-15,-2 1-8 0,-2 11 3 0,0 0-3 0,3-5 4 16,1-2-4-16,-4 7-70 0,0 0 70 0,5-5-70 15,-2-2 70-15,-3 7-78 0,0 0 78 0,2 0-78 16,5-3 78-16,-7 3-64 0,0 0 64 0,9 7-63 16,5 1 63-16,-14-8-51 0,0 0 51 0,19 16-51 15,0 3 51-15,-19-19-39 0,0 0 39 0,21 20-38 16,3 4 38-16,-24-24-16 0,0 0 16 0,18 19-15 16,3 1 15-16,-21-20-13 0,0 0 13 0,17 12-13 15,0-1 13-15,-17-11-17 0,0 0 17 0,16 8-16 16,-4-8 16-16,-12 0-72 0,0 0 72 0,9 0-72 15,-6-3 72-15,-3 3-133 0,0 0 133 0,6-21-133 0,-5-13 133 16,6-17-471-16</inkml:trace>
  <inkml:trace contextRef="#ctx0" brushRef="#br0" timeOffset="-150344.208">12066 4977 651 0,'0'0'0'0,"-4"-2"0"0,1-1 0 0,3 3 1 16,0 0-1-16,0 0 1 0,0 0-1 0,0 0 0 15,0 0 0-15,0 0 0 0,0 0 0 0,0 0 0 16,0 0 0-16,0 0 0 0,3 3 0 0,-3-3 4 16,0 0-4-16,4 2 4 0,-2 1-4 0,-2-3 59 15,0 0-59-15,3 0 59 0,2 3-59 0,-5-3 64 0,0 0-64 0,4 0 64 16,3 4-64-16,-7-4 64 0,0 0-64 0,5 0 65 15,-2 5-65-15,-3-5 31 0,0 0-31 0,9 7 31 16,3 1-31-16,-12-8 18 0,0 0-18 0,21 24 19 16,5 7-19-16,1 0 1 0,-1 2-1 0,0-2 2 15,-2-1-2-15,-24-30 0 0,0 0 0 0,30 38 0 16,5 1 0-16,-35-39 1 0,0 0-1 0,36 40 1 16,-3 1-1-16,-33-41 3 0,0 0-3 0,32 36 4 15,-3-7-4-15,-29-29 12 0,0 0-12 0,21 26 13 16,-7-11-13-16,-14-15 33 0,0 0-33 0,12 14 34 15,1-4-34-15,-13-10 1 0,0 0-1 0,5 9 2 16,2-6-2-16,-7-3-28 0,0 0 28 0,1 2-28 16,3-4 28-16,-4 2-115 0,0 0 115 0,-2-12-115 0,-1-7 115 15,3 19-135 1,0 0 135-16,-9-20-135 0,-1-6 135 0,-10-18-421 0</inkml:trace>
  <inkml:trace contextRef="#ctx0" brushRef="#br0" timeOffset="-150030.047">12494 4913 460 0,'0'0'0'0,"0"19"0"0,0 14 0 0,-3-18 80 16,3-3-80-16,0-17 80 0,-4-10-80 0,3 3 75 16,1 0-75-16,0 1 75 0,0 6-75 0,0 5 61 0,0 0-61 15,-4-3 61-15,4 3-61 0,0 0 32 0,0 0-32 0,0 0 33 16,-5 0-33-16,5 0 15 0,0 0-15 0,-3 3 16 15,-6 1-16-15,9-4 30 0,0 0-30 0,-19 17 30 16,-7 7-30-16,26-24 10 0,0 0-10 16,-27 34 11-16,-2 9-11 0,-1-2 19 15,4 2-19-15,5-7 20 0,0-2-20 0,0-2 8 0,4 3-8 0,1-11 8 16,7-5-8-16,9-19 16 0,0 0-16 0,-13 29 17 16,-5 5-17-16,18-34 3 0,0 0-3 0,-12 24 4 15,-2-4-4-15,14-20-53 0,0 0 53 16,-10 16-52-16,1-6 52 0,9-10-125 15,0 0 125-15,-14 2-124 0,-2-7 124 0,-13-2-517 0</inkml:trace>
  <inkml:trace contextRef="#ctx0" brushRef="#br0" timeOffset="-149804.649">11435 5657 807 0,'0'0'0'0,"7"-12"0"0,2-4 0 0,-9 16-213 0,0 0 213 15,-4 0-213-15,-8 12 213 0,-2 4-173 0</inkml:trace>
  <inkml:trace contextRef="#ctx0" brushRef="#br0" timeOffset="-149452.591">11383 5696 259 0,'0'0'0'0,"0"0"0"15,5-5 0-15,-5 5 92 0,0 0-92 0,4-2 92 16,-1 1-92-16,-3 1 78 0,0 0-78 0,5 0 79 16,-1 0-79-16,-4 0 67 0,0 0-67 15,9 0 67-15,-1 0-67 0,-8 0 43 0,0 0-43 0,16 0 43 16,7 0-43-16,1 0 47 0,6 0-47 0,-3 0 48 15,3-4-48-15,0 4 47 0,-1 4-47 0,1-4 47 16,0 1-47-16,-30-1 19 0,0 0-19 0,41 2 20 16,6-2-20-16,-47 0 31 0,0 0-31 0,58-2 31 0,10 1-31 15,-7-3 36-15,-5 1-36 0,-6-1 37 16,-6 1-37-16,-44 3 31 0,0 0-31 0,52-2 31 16,4 2-31-16,-56 0 22 0,0 0-22 0,55-3 23 0,-1 3-23 0,-7 0 18 15,-3-5-18-15,-14 3 19 0,-13 2-19 0,4 0 27 16,-9-2-27-16,2 2 27 0,-2 0-27 0,-12 0-11 15,0 0 11-15,7 2-11 0,-2 0 11 0,-5-2-73 16,0 0 73-16,4 1-72 0,-2-1 72 0,-2 0-106 16,0 0 106-16,0 0-105 0,0 0 105 0,0 0-120 15,0 0 120-15,-13 7-119 0,-6 2 119 0,19-9-110 16,0 0 110-16,-21 8-109 0,1 3 109 16,-26 9-322-16</inkml:trace>
  <inkml:trace contextRef="#ctx0" brushRef="#br0" timeOffset="-148733.65">11902 5842 583 0,'0'0'0'0,"11"0"0"15,6 3 0-15,-17-3 3 0,0 0-3 0,5 0 3 16,0 0-3-16,-5 0-40 0,0 0 40 0,4 0-40 16,-4-3 40-16,0 3-32 0,0 0 32 0,0 0-32 15,-5 0 32-15,5 0-6 0,0 0 6 0,-4 0-6 0,1 0 6 0,3 0 34 16,0 0-34-16,-2 0 35 0,-1 0-35 0,3 0 88 16,0 0-88-16,-4 0 88 0,2 0-88 0,2 0 91 15,0 0-91-15,0 0 92 0,-3 0-92 0,3 0 68 16,0 0-68-16,0 0 69 0,0 0-69 0,0 0 26 15,0 0-26-15,0 0 26 0,0 0-26 0,0 0 2 16,0 0-2-16,3 15 3 0,3 9-3 0,-6-24-2 16,0 0 2-16,3 40-1 0,6 14 1 15,-9-54 0-15,0 0 0 0,3 60 0 0,2 11 0 0,-5-71 9 16,0 0-9-16,2 72 10 0,0 5-10 0,-2-77 16 0,0 0-16 16,0 75 17-16,0 4-17 15,0-79 34-15,0 0-34 0,0 46 35 0,-2-19-35 0,2-27 35 16,0 0-35-16,0 24 36 0,0-12-36 0,0-12 60 0,0 0-60 0,0 9 61 15,0-2-61-15,0-7 78 0,0 0-78 0,0 0 78 16,7-7-78-16,-7 7 50 0,0 0-50 16,4-15 51-16,1-6-51 0,-5 21 40 0,0 0-40 0,3-27 41 15,6-6-41-15,-9 33 11 0,0 0-11 0,4-31 11 16,1-3-11-16,-5 34 6 0,0 0-6 0,8-33 7 16,-2-4-7-16,2 8-5 0,3 1 5 15,3 4-4-15,-2 0 4 0,0 2-35 0,0 3 35 0,2 2-34 16,-2-5 34-16,-12 22-36 0,0 0 36 0,13-17-36 15,1 1 36-15,-14 16-44 0,0 0 44 16,17-8-44-16,4 1 44 0,0 10-41 0,-4 4 41 0,-1 2-41 0,-2-4 41 16,-14-5-11-16,0 0 11 0,17 19-10 0,8 5 10 15,-25-24-14-15,0 0 14 0,22 30-13 0,3 6 13 16,-25-36-4-16,0 0 4 0,17 36-4 16,1 7 4-16,-18-43-1 0,0 0 1 0,15 40 0 0,-6-1 0 15,-9-39 0-15,0 0 0 0,9 31 0 0,-4-4 0 0,-5-27 0 16,0 0 0-16,3 19 1 0,1-2-1 15,-4-17 8-15,0 0-8 0,2 10 9 0,-1-1-9 0,-1-9-15 16,0 0 15-16,0 2-15 0,0-2 15 0,0 0-153 16,0 0 153-16,-1-17-152 0,-1-11 152 0,-2-20-685 15</inkml:trace>
  <inkml:trace contextRef="#ctx0" brushRef="#br0" timeOffset="-148562.101">12432 6215 651 0,'0'0'0'16,"-4"-3"0"-16,-1-2 0 0,5 5-152 0,0 0 152 0,-12-7-277 16,24 14 277-16</inkml:trace>
  <inkml:trace contextRef="#ctx0" brushRef="#br0" timeOffset="-124643.264">9763 7128 214 0,'0'0'0'0,"15"16"0"0,15 9 0 0,-30-25 98 16,0 0-98-16,30 35 99 0,10 8-99 0,-40-43 66 0,0 0-66 15,47 41 67-15,7 8-67 0,-54-49 59 0,0 0-59 16,83 57 59-16,17 8-59 0,-20-10 63 0,-9-7-63 15,-11-12 64-15,-12-9-64 16,-48-27 39-16,0 0-39 0,84 43 40 0,13 2-40 0,-97-45 58 0,0 0-58 0,103 46 59 16,11-3-59-16,-12-11 49 15,-1-1-49-15,-10-9 50 0,-7-1-50 0,-84-21 32 16,0 0-32-16,123 24 32 0,25 0-32 0,-148-24-24 16,0 0 24-16,157 22-23 0,14-1 23 0,-32-9-47 0,-12-2 47 15,-12-5-46-15,-5-5 46 0,-4 3-41 0,-5 3 41 0,-10-8-41 16,-6-5 41-16,8 0-30 15,-1 2 30-15,-5-4-30 16,0 3 30-16,-87 6-17 0,0 0 17 0,110-9-16 0,22-6 16 0,-31 4-5 0,-6 1 5 0,-14 7-5 16,-6-1 5-16,-75 4-4 0,0 0 4 0,87-3-3 15,9-2 3-15,-28 5-2 0,-14 5 2 0,-7-2-2 16,-8 1 2-16,-13-1-5 0,-18 6 5 16,8-6-4-16,1 2 4 0,-17-5-12 0,0 0 12 0,11 5-12 0,1-1 12 0,-12-4-34 15,0 0 34-15,9 3-33 0,-2 1 33 0,-7-4-63 16,0 0 63-16,5 0-62 0,-1 0 62 0,-4 0-112 15,0 0 112-15,-6-4-111 0,-1-1 111 0,-1-2-186 16</inkml:trace>
  <inkml:trace contextRef="#ctx0" brushRef="#br0" timeOffset="-124372.994">13655 7637 102 0,'0'0'0'0,"10"12"0"0,9 7 0 0,-19-19 5 15,0 0-5-15,4 0 6 0,-4-12-6 0,0 12 40 0,0 0-40 0,3-9 40 16,1-3-40-16,-4 12 36 0,0 0-36 16,14-6 37-16,7-3-37 0,-21 9 55 0,0 0-55 0,26 0 56 15,3 9-56-15,-29-9 60 0,0 0-60 0,30 12 61 16,3 10-61-16,-33-22 57 0,0 0-57 0,26 29 57 16,-1 9-57-16,-8-2 35 0,-5 0-35 0,-3-9 35 15,0-10-35 1,-4 5 26-16,-5-4-26 0,5 4 26 0,2 2-26 0,-7-4-1 0,0 4 1 15,0-7-1-15,2-5 1 0,-2-12-122 0,0 0 122 0,0 16-121 16,-2 1 121-16,2 16-277 0</inkml:trace>
  <inkml:trace contextRef="#ctx0" brushRef="#br0" timeOffset="-124125.656">15320 7802 191 0,'0'0'0'0,"-12"-4"0"0,-9 4 0 0,21 0-38 0,0 0 38 16,-9 0-38-16,2 4 38 0,-7 1-17 0</inkml:trace>
  <inkml:trace contextRef="#ctx0" brushRef="#br0" timeOffset="-123603.752">15045 7848 147 0,'0'0'0'0,"-16"-4"0"0,-8 1 0 0,24 3 108 0,0 0-108 16,-26-9 108-16,-4 3-108 0,30 6 104 15,0 0-104-15,-31-7 105 0,-8 2-105 0,39 5 61 0,0 0-61 0,-45-9 62 16,-4 2-62-16,49 7 47 0,0 0-47 0,-48-5 47 15,-3 2-47-15,51 3 30 0,0 0-30 0,-40-4 30 16,7-1-30-16,33 5 13 0,0 0-13 0,-30 2 14 16,4 1-14-16,26-3 2 0,0 0-2 0,-26 16 2 15,5 1-2-15,0 5-1 0,9 5 1 0,0-3 0 16,7-1 0-16,1 9-8 0,2 4 8 0,2-2-8 16,2-1 8-16,-2-33-2 0,0 0 2 15,9 43-1-15,3 5 1 0,4-5-5 0,3-4 5 0,5-8-4 0,1-11 4 16,-25-20-7-16,0 0 7 0,45 11-6 0,16-13 6 15,-61 2-32-15,0 0 32 0,78-33-32 0,18-27 32 0,-96 60-4 16,0 0 4-16,89-68-4 0,5-13 4 16,-94 81-10-16,0 0 10 0,73-85-10 0,-8-3 10 0,-17 11 1 15,-13 9-1-15,-14 10 1 0,-9 10-1 0,-3 1 17 16,-5 8-17-16,-4 15 17 0,-4 5-17 0,4 19 16 16,0 0-16-16,-9-26 17 0,1-1-17 15,8 27 1-15,0 0-1 0,-11-22 2 0,-3 1-2 0,14 21 10 16,0 0-10-16,-14-15 11 0,2 6-11 0,12 9 3 0,0 0-3 15,-16-10 3-15,2 5-3 16,14 5 6-16,0 0-6 0,-12-4 6 0,-2 4-6 16,14 0 7-16,0 0-7 0,-8 0 8 0,1 0-8 0,7 0 7 0,0 0-7 0,-6 0 8 15,3 0-8-15,3 0 1 0,0 0-1 0,-7 7 1 16,2 5-1-16,5-12-5 0,0 0 5 0,-4 31-5 16,4 14 5-16,0-45-26 0,0 0 26 0,7 63-25 15,2 23 25-15,-9-86-7 0,0 0 7 0,17 114-7 16,8 32 7-16,-25-146-2 0,0 0 2 0,21 123-1 15,1 1 1-15,-1-34 0 0,-3-23 0 0,-6-22 0 16,-9-25 0-16,3-1-24 0,1-12 24 0,-1 2-23 16,1-9 23-16,2 3-115 0,3-3 115 0,-1-7-115 15,-1-1 115-15,8-4-312 0</inkml:trace>
  <inkml:trace contextRef="#ctx0" brushRef="#br0" timeOffset="-123187.967">15571 7291 886 0,'0'0'0'0,"-9"4"0"0,-6-1 0 0,15-3 125 16,0 0-125-16,-9 3 126 0,4-3-126 0,5 0 55 15,0 0-55-15,-4 2 55 0,1-2-55 0,3 0 13 0,0 0-13 16,0 0 13-16,-4 3-13 0,4-3 0 0,0 0 0 16,-2 7 0-16,-3 2 0 0,2 3-6 0,-4 3 6 0,2 4-6 15,-2 5 6-15,7-24-26 0,0 0 26 16,-6 41-25-16,3 18 25 0,3-59-13 16,0 0 13-16,0 75-12 0,3 17 12 15,-3-92-5-15,0 0 5 0,6 122-5 0,2 29 5 0,-8-151-4 0,0 0 4 0,11 128-3 16,-3-1 3-16,-8-127 0 0,0 0 0 0,18 98 0 15,3-20 0-15,-21-78 0 0,0 0 0 0,14 60 1 16,1-20-1-16,-15-40 0 0,0 0 0 0,9 24 0 16,-7-16 0-16,-2-8-39 0,0 0 39 0,3 7-39 15,1-3 39-15,-4-4-65 0,0 0 65 0,-5-9-65 16,1-6 65-16,4 15-102 0,0 0 102 0,-16-26-102 16,-3-12 102-16,19 38-186 0,0 0 186 0,-21-43-185 15,-5-6 185-15,-19-42-184 0</inkml:trace>
  <inkml:trace contextRef="#ctx0" brushRef="#br0" timeOffset="-122936.636">15284 7959 292 0,'0'0'0'0,"12"12"0"0,2 7 0 0,-7-16 90 15,-7-6-90-15,0-6 90 0,0-1-90 0,0-2 108 16,0 0-108-16,0 2 108 0,0 5-108 0,1-4 95 16,6 6-95-16,4-4 96 0,1 2-96 0,4-2 96 15,-2 2-96-15,3 1 97 0,2-1-97 0,-19 5 79 16,0 0-79-16,30 0 80 0,3 5-80 0,-33-5 58 15,0 0-58-15,37 4 58 0,4-2-58 0,-6 1 53 0,-2 0-53 16,-8 1 53-16,-8-2-53 0,-3 1 49 0,2-1-49 16,-11-1 49-16,-2 3-49 0,1-4 2 15,-2 0-2-15,-2 0 3 0,3 0-3 0,-3 0-77 0,0 0 77 16,0 0-77-16,0 0 77 0,0 0-152 0,0 0 152 0,-12-7-152 16,-7-2 152-16,-13-3-726 0</inkml:trace>
  <inkml:trace contextRef="#ctx0" brushRef="#br0" timeOffset="-122567.624">15933 7526 1143 0,'0'0'0'0,"-5"1"0"0,-2 3 0 16,7-4 52-16,0 0-52 0,0 0 53 15,0 0-53-15,0 0 5 0,0 0-5 0,0 0 5 0,4 0-5 0,-4 0 0 16,0 0 0-16,0 0 1 0,3 0-1 0,-3 0-19 16,0 0 19-16,0 0-18 0,0 0 18 0,0 0-1 15,-5 3 1-15,1 1 0 0,1 1 0 0,-2 5 5 16,-4-1-5-16,2 3 5 0,2 3-5 0,5-15 9 15,0 0-9-15,-12 33 10 0,-2 16-10 0,1 3 17 16,-2-1-17-16,10-3 17 0,-1-2-17 0,3 1 15 16,-1 2-15-16,3-6 15 0,-1-3-15 0,2-40 9 15,0 0-9-15,3 46 9 0,6-3-9 0,-9-43-33 0,0 0 33 16,12 39-33-16,0-10 33 0,-12-29-64 0,0 0 64 16,21 19-64-16,2-14 64 15,22 21-778-15</inkml:trace>
  <inkml:trace contextRef="#ctx0" brushRef="#br0" timeOffset="-122272.712">15930 7738 975 0,'0'5'0'0,"0"-5"10"0,0 0-10 0,0 0 10 15,0 0-10-15,0 0 44 0,0 0-44 0,0 0 44 16,3-1-44-16,-3 1 18 0,0 0-18 0,0 0 18 0,4-2-18 15,-4 2 3-15,0 0-3 0,0 0 4 0,5 0-4 16,-5 0 22-16,0 0-22 0,7 7 22 0,5 5-22 16,-12-12 38-16,0 0-38 0,19 19 39 0,9 8-39 15,-7 0 21-15,5 1-21 0,-5-4 21 0,-3 0-21 0,-4-4 19 16,-2 3-19-16,2-3 20 0,1-4-20 16,-2 1 0-16,-5 0 0 0,-1-5 0 0,0-4 0 0,0 1-94 15,-5-2 94-15,1-4-94 0,1-1 94 16,-4-2-172-16,0 3 172 0,0-3-172 0,5-3 172 0,-5 3-142 15,0 0 142-15,2-17-142 0,-2-12 142 0,2-16-289 16</inkml:trace>
  <inkml:trace contextRef="#ctx0" brushRef="#br0" timeOffset="-122007.803">16170 7635 572 0,'0'0'0'0,"0"12"0"0,4 9 0 0,-8-14 81 0,4-5-81 0,0-2 81 15,-5 3-81-15,5-3 46 0,0 0-46 0,0 0 47 16,-3 0-47-16,3 0 34 0,0 0-34 0,-9 22 34 16,-5 14-34-16,14-36 3 0,0 0-3 0,-12 40 4 15,0 8-4-15,12-48 3 0,0 0-3 0,-13 46 4 16,-1 2-4-16,14-48 6 0,0 0-6 0,-10 39 7 16,5-8-7-16,5-31 3 0,0 0-3 0,-9 26 3 15,6-7-3-15,3-19-38 0,0 0 38 0,0 0-37 0,-2-12 37 16,2 12-138-16,0 0 138 0,9-28-138 15,8-15 138-15,6-25-339 0</inkml:trace>
  <inkml:trace contextRef="#ctx0" brushRef="#br0" timeOffset="-121799.331">16238 7464 505 0,'0'0'0'0,"0"16"0"0,0 8 0 0,4-14 118 15,1-7-118-15,0 6 119 0,2-4-119 0,2 5 113 16,-2 4-113-16,2 8 113 0,1 2-113 0,-10-24 90 15,0 0-90-15,9 40 91 0,-1 6-91 0,-1 2 65 16,-7-4-65-16,4-6 65 0,-2-11-65 0,-2 6 42 16,-4 0-42-16,2-3 43 0,2-2-43 0,0-28 30 15,0 0-30-15,-8 37 30 0,-3 5-30 16,11-42-10-16,0 0 10 0,-9 34-9 0,1-10 9 0,8-24-49 0,0 0 49 0,-21 17-49 16,-9-10 49-16,30-7-68 0,0 0 68 15,-43 3-67-15,-11-11 67 0,-42 4-803 0</inkml:trace>
  <inkml:trace contextRef="#ctx0" brushRef="#br0" timeOffset="-121292.685">13933 8554 1199 0,'0'0'0'0,"0"0"-227"0,0 0 227 0,13 0-227 0,8 0 227 0,-2-4-45 15,0 3 45-15,2-1-44 0,1 0 44 0,-22 2-13 16,0 0 13-16,33-7-13 0,2 0 13 0,-35 7-9 16,0 0 9-16,51-6-9 0,12-1 9 0,-4 0 37 15,2 2-37-15,1-2 38 0,-2 2-38 0,18-2 41 0,14-5-41 16,-10 3 41-16,-3 6-41 0,-79 3 42 0,0 0-42 16,108-5 42-16,22 1-42 0,-20 1 41 0,-7-4-41 15,-11 4 41-15,-6 1-41 0,-1 2 40 0,0 0-40 16,-5-4 40-16,-5 1-40 0,-75 3 26 0,0 0-26 0,105-3 26 15,17 1-26-15,-28-2 52 0,-10-1-52 0,-15 4 52 16,-6-1-52-16,-63 2 18 0,0 0-18 0,64-2 18 16,3 0-18-16,-67 2 21 0,0 0-21 15,50 0 21-15,-8 2-21 0,-42-2 4 0,0 0-4 0,26 0 5 16,-17-2-5-16,-9 2-52 0,0 0 52 0,9 0-51 16,-13 0 51-16,4 0-108 0,0 0 108 0,-24 4-107 15,-16 4 107-15,-4-1-198 0,-6 5 198 0,16-3-197 16,8-1 197-16,-33 11-300 0</inkml:trace>
  <inkml:trace contextRef="#ctx0" brushRef="#br0" timeOffset="-120646.878">15461 8915 763 0,'0'0'0'0,"9"-12"0"0,5-14 0 0,-14 16 129 16,-7 3-129-16,12 0 129 0,0 2-129 0,-1 2 100 15,-2-1-100-15,-9 4 100 0,-6 4-100 0,-2-4 69 16,-3 0-69-16,4 0 69 0,4-4-69 0,-4-1 43 16,0-3-43-16,2 1 44 0,-4-5-44 0,2 0 27 15,-3-2-27-15,1 6 27 0,2 3-27 0,14 5 4 0,0 0-4 16,-24-12 5-16,-11 1-5 0,35 11 9 16,0 0-9-16,-37-8 10 0,3 1-10 0,34 7 8 0,0 0-8 15,-34-2 8-15,8 2-8 0,0 4 7 0,5 4-7 16,4-3 8-16,6 2-8 15,1 5 1-15,-2 0-1 0,-6 9 1 0,1 8-1 0,6 0 3 16,6 2-3-16,0-2 3 0,-4 0-3 0,9-29 5 0,0 0-5 0,-3 45 5 16,-4 4-5-16,7-4 13 0,7-2-13 0,-7-19 14 15,-5-9-14-15,6-1 15 0,6-4-15 16,-1 5 15-16,6-1-15 0,-12-14 9 16,0 0-9-16,17 10 9 0,9-6-9 0,-26-4-39 0,0 0 39 0,37-16-38 15,10-11 38-15,-47 27-60 0,0 0 60 0,43-39-59 16,5-13 59-16,-8 2-46 0,-2-1 46 0,-8 7-46 15,-8 1 46-15,-22 43-25 0,0 0 25 0,21-48-24 16,-5-2 24-16,-16 50-11 0,0 0 11 0,14-53-11 16,-6-2 11-16,-1 9-2 0,-1 6 2 0,-6 13-1 0,1 6 1 15,-1 6-1-15,0 3 1 0,0-2-1 16,-1 4 1-16,1 3-1 0,0-1 1 0,-4 1 0 0,2 5 0 0,2 2 1 16,-1-3-1-16,1 3 2 0,0 0-2 15,0 0 2-15,0 0-2 0,0 0 2 0,-2-4-2 16,2 4 2-16,0-3-2 0,0 3 2 15,0-7-2-15,0 7-3 0,-4 2 3 0,4-2-3 0,0 5 3 0,0-5-15 16,0 0 15-16,0 27-15 0,4 13 15 0,-2 2-26 16,1 10 26-16,1 3-25 0,-3 0 25 0,-1-55-21 15,0 0 21-15,2 68-21 0,0 11 21 0,1 10-10 16,1 7 10-16,-2-46-9 0,-2-26 9 16,3-2-35-16,-3-5 35 0,4 2-35 0,4 1 35 0,-4-4-80 15,1-4 80-15,-2-4-80 0,-1-1 80 0,-2-7-98 0,0 0 98 16,7-10-97-16,4-7 97 0,-11 17-124 0,0 0 124 0,8-33-124 15,-1-8 124-15,9-31-267 0</inkml:trace>
  <inkml:trace contextRef="#ctx0" brushRef="#br0" timeOffset="-120392.166">15453 8771 382 0,'0'0'0'0,"3"4"0"16,4-1 0-16,-7-3 82 0,0 0-82 0,10 0 83 15,1-8-83-15,-11 8 83 0,0 0-83 0,16-4 83 16,1-4-83-16,-17 8 107 0,0 0-107 0,24 0 107 15,3 0-107-15,-5 1 134 0,3 6-134 0,-5 2 134 16,1 1-134-16,0 4 82 0,-3 3-82 0,3 5 83 16,-4 4-83-16,-17-26 81 0,0 0-81 0,21 39 81 15,0 6-81-15,-21-45 36 0,0 0-36 0,19 49 36 0,4 4-36 32,-4-6-3-32,-2-8 3 0,-1-8-3 0,-4-7 3 15,-12-24-46-15,0 0 46 0,18 20-45 0,2-4 45 0,-20-16-56 0,0 0 56 0,18 8-55 0,-1-6 55 0,-17-2-73 16,0 0 73-16,19-12-73 0,1-13 73 0,-20 25-133 15,0 0 133-15,15-33-133 0,-6-13 133 16,15-33-638-16</inkml:trace>
  <inkml:trace contextRef="#ctx0" brushRef="#br0" timeOffset="-120147.383">15911 8629 875 0,'0'0'0'0,"3"14"0"0,4 8 0 0,-7-22 90 0,0 0-90 15,-10 19 91-15,-11 0-91 0,3 1 58 16,-3 3-58-16,9-3 58 0,-2 1-58 0,-1 4 18 0,-1 4-18 0,-1 9 18 16,-3 7-18-16,20-45 0 0,0 0 0 0,-27 51 0 15,-8 12 0-15,35-63 0 0,0 0 0 0,-37 59 0 16,-1-3 0-16,38-56-7 0,0 0 7 0,-30 43-7 16,8-9 7-16,22-34-45 15,0 0 45-15,-18 24-44 0,6-8 44 0,12-16-87 0,0 0 87 0,-9-5-87 16,6-18 87-16,3 23-101 0,0 0 101 0,12-42-101 15,14-17 101-15,12-40-462 0</inkml:trace>
  <inkml:trace contextRef="#ctx0" brushRef="#br0" timeOffset="-119710.403">17214 8266 203 0,'0'0'0'0,"0"0"0"0,-4-7 0 0,4 7 114 0,0 0-114 0,0 0 114 16,4-3-114-16,-4 3 108 0,0 0-108 0,0 0 109 16,3-2-109-16,-3 2 97 0,0 0-97 0,6 0 98 15,2 0-98-15,-8 0 65 0,0 0-65 0,16 0 65 16,5 0-65-16,-21 0 61 0,0 0-61 0,35 0 61 16,8 0-61-16,-43 0 62 0,0 0-62 0,46-4 62 15,4 4-62-15,-50 0 51 0,0 0-51 0,52-3 52 16,-1 3-52-16,-51 0 8 0,0 0-8 15,47-3 9-15,3-1-9 0,-50 4 0 0,0 0 0 16,47-5 0-16,-3-4 0 0,-44 9-36 0,0 0 36 0,38-6-35 16,-1 0 35-16,-37 6-88 0,0 0 88 0,24-3-88 15,-6-2 88-15,-18 5-130 0,0 0 130 0,5 5-129 16,-12 7 129-16,5 3-533 0</inkml:trace>
  <inkml:trace contextRef="#ctx0" brushRef="#br0" timeOffset="-119442.122">17181 8581 1110 0,'0'0'0'0,"12"-7"0"0,11-6 0 0,-23 13 116 0,0 0-116 15,12-7 116-15,-5 2-116 0,-7 5 91 0,0 0-91 16,14 1 92-16,5 6-92 0,-19-7 47 0,0 0-47 15,26 5 47-15,9 5-47 0,-35-10 0 0,0 0 0 16,38 12 1-16,6 4-1 0,-44-16 15 0,0 0-15 0,45 15 15 16,-3 2-15-16,-42-17 3 15,0 0-3-15,40 16 4 0,-2-4-4 0,-38-12-41 0,0 0 41 0,33 7-40 16,-3 1 40-16,-30-8-110 0,0 0 110 0,28 2-110 16,-4-2 110-16,28 3-930 0</inkml:trace>
  <inkml:trace contextRef="#ctx0" brushRef="#br0" timeOffset="-112032.321">13425 5491 102 0,'0'0'0'0,"0"0"0"0,7 0 0 0,-7 0 64 16,0 0-64-16,0 0 64 0,5 0-64 0,-5 0 59 0,0 0-59 15,0 0 60-15,0 0-60 0,0 0 36 0,0 0-36 0,0 0 36 16,0 0-36-16,0 0 12 16,0 0-12-16,0 0 13 0,0 0-13 0,0 0 0 0,0 0 0 0,0 5 1 15,2 2-1-15,-2-7 5 0,0 0-5 0,7 17 6 16,1 7-6-16,5 1 42 0,-1 8-42 0,-2-9 43 15,-1-2-43 1,1 4 42-16,1 0-42 0,-4-6 42 0,-2-10-42 0,0 8 57 0,2-6-57 0,-3-2 58 16,1-2-58-16,-2-2 72 0,3 0-72 0,1-2 73 15,1-4-73-15,6-7 88 0,-2-2-88 0,9-9 88 16,2-6-88-16,-23 24 82 0,0 0-82 0,42-48 82 16,12-18-82-16,-4 1 70 0,3-5-70 0,2-12 70 15,8-9-70-15,-63 91-1 0,0 0 1 0,77-106-1 0,12-16 1 16,-89 122-157-16,0 0 157 0,92-125-156 15,11-8 156-15,92-124-690 0</inkml:trace>
  <inkml:trace contextRef="#ctx0" brushRef="#br0" timeOffset="-108902.498">18348 8235 102 0,'0'0'0'0,"7"0"0"0,3 0 0 0,-10 0 11 16,0 0-11-16,-7 0 11 0,-8 0-11 0,15 0 28 16,0 0-28-16,-12-3 28 0,-2 1-28 0,14 2 53 0,0 0-53 15,-13-2 54-15,1 2-54 0,12 0 75 0,0 0-75 0,-9 0 75 16,1-2-75-16,8 2 71 0,0 0-71 15,-7 0 71-15,5 0-71 0,2 0 68 0,0 0-68 0,-5 0 68 16,5 0-68-16,0 0 60 0,0 0-60 16,0 0 60-16,0 0-60 0,0 0 63 0,0 0-63 0,0 0 64 15,0 0-64-15,0 0 74 0,0 0-74 0,0 0 75 16,0 0-75-16,0 0 77 0,0 0-77 0,0 0 77 16,0 0-77-16,0 0 68 0,0 0-68 0,0 0 68 15,0 0-68-15,0 0 44 0,0 0-44 0,5-3 44 16,0 3-44-16,-5 0 37 0,0 0-37 0,14-3 38 15,5-1-38-15,-19 4 15 0,0 0-15 0,30 0 16 16,8 0-16-16,-38 0 20 0,0 0-20 0,39 2 20 0,-1 3-20 16,-38-5 24-16,0 0-24 0,42 3 25 0,1-1-25 15,-43-2 3-15,0 0-3 0,46 2 3 16,1-2-3-16,-47 0 7 0,0 0-7 0,40 0 7 0,2-2-7 16,-42 2 0-16,0 0 0 0,33 0 0 0,-7 0 0 15,-26 0-81-15,0 0 81 0,19 0-80 16,-5 2 80-16,-14-2-181 0,0 0 181 0,9 5-180 0,-9-2 180 15,5 3-782-15</inkml:trace>
  <inkml:trace contextRef="#ctx0" brushRef="#br0" timeOffset="-107966.063">19083 7608 191 0,'0'0'0'0,"-2"0"0"15,-6 2 0-15,8-2 113 0,0 0-113 0,0 0 113 0,0 0-113 16,0 0 85-16,0 0-85 0,0 0 86 16,0 0-86-16,0 0 86 0,0 0-86 0,0 0 87 0,0 0-87 15,0 0 66-15,1 3-66 0,3 1 67 0,-1 1-67 0,-3-5 54 16,0 0-54-16,6 22 54 0,1 11-54 0,-7-33 44 15,0 0-44-15,8 42 45 0,1 5-45 16,-9-47 42-16,0 0-42 0,3 42 42 0,1-2-42 0,-4-40 17 16,0 0-17-16,3 36 17 0,1-4-17 0,-4-32 31 15,0 0-31-15,2 28 31 0,-1-6-31 16,-1-22 11-16,0 0-11 0,4 17 11 0,-2-1-11 16,-2-16 19-16,0 0-19 0,3 8 20 0,1 1-20 0,-4-9 14 0,0 0-14 15,3 5 15-15,2 0-15 0,-5-5 40 0,0 0-40 16,0 0 40-16,2-5-40 0,-2 5 6 15,0 0-6-15,-2-7 6 0,-1-8-6 0,3 15 42 16,0 0-42-16,-5-24 42 0,-4-7-42 0,9 31 0 0,0 0 0 0,-11-34 0 16,3-4 0-16,8 38-1 0,0 0 1 0,-9-36-1 15,0-2 1-15,9 38-16 0,0 0 16 16,-7-32-15-16,4 1 15 0,-1 7-17 0,4 0 17 16,0 10-17-16,0 9 17 0,0-4-4 0,0 3 4 0,0-1-4 15,0 5 4-15,0-1-15 0,0-3 15 0,0 6-14 16,2-3 14-16,-2 3-4 0,2-3 4 0,-2 3-3 15,2-7 3-15,-2 7-2 0,0-5 2 0,0 5-2 16,0-4 2-16,0-1-2 0,0 2 2 0,0-1-1 0,0-1 1 16,0 2-1-16,0-1 1 0,0-3-1 15,1 2 1-15,-1 2-4 0,2-4 4 0,-2 5-3 16,0-1 3-16,0-1 0 0,0 1 0 0,0 1 0 16,0-1 0-16,0 3 0 0,0 0 0 0,0 0 1 0,0-4-1 0,0 4 0 15,0 0 0-15,4-1 0 0,1-3 0 0,-5 4 0 16,0 0 0-16,12-3 0 0,2-1 0 15,-14 4 0-15,0 0 0 0,21-5 0 0,3 2 0 0,-24 3 3 16,0 0-3-16,30-9 3 0,-1 2-3 0,-6 1 12 16,1 0-12-16,-10 6 13 0,-1-3-13 0,-1 3 15 15,-7-3-15-15,2 3 16 0,-4 0-16 0,3 0 16 16,-3 0-16-16,2 0 17 0,-1 3-17 16,-1-3 9-16,3 0-9 0,-3 0 9 0,2 3-9 0,-1-3 25 0,1 4-25 15,-1 1 26-15,1-5-26 0,-4 3-1 16,3-3 1-16,-1 4 0 0,1-4 0 0,-4 0 7 0,2 3-7 15,-2-3 7-15,3 5-7 0,1-1 8 0,-3-3-8 16,-1-1 9-16,4 4-9 0,-4-4-1 0,0 0 1 0,0 0-1 16,0 0 1-16,0 0-46 0,0 0 46 0,0 0-45 15,0 0 45-15,0 0-78 0,0 0 78 0,0 0-78 16,0 0 78-16,0 0-938 0</inkml:trace>
  <inkml:trace contextRef="#ctx0" brushRef="#br0" timeOffset="-107054.457">19031 8321 561 0,'0'0'0'16,"0"-9"0"-16,-2-5 0 0,2 9 51 0,0 5-51 16,0 0 52-16,0-3-52 0,0 3 0 0,0 0 0 15,0 0 0-15,0 0 0 0,0 0-4 16,0 0 4-16,0 0-4 0,0 0 4 0,0 0 1 0,0 0-1 16,0 0 1-16,0 0-1 0,0 0 42 0,0 0-42 0,0 0 43 15,0 0-43-15,0 0 49 0,0 0-49 0,0 0 50 16,-3-5-50-16,3 5 49 0,0 0-49 0,0 0 49 15,-4-4-49-15,4 4 38 0,0 0-38 0,-2-3 38 16,-1-2-38-16,3 5 17 0,0 0-17 0,-4-4 17 16,1 1-17-16,3 3 31 0,0 0-31 0,-4-7 31 15,-1 2-31-15,5 5 5 0,0 0-5 0,-5-9 5 16,-2 2-5-16,7 7 5 0,0 0-5 0,-5-6 5 0,-2-3-5 16,7 9 3-16,0 0-3 0,-5-7 3 0,-1 2-3 15,6 5 5-15,0 0-5 0,-5-5 5 0,2 1-5 16,3 4 2-16,0 0-2 0,-4-3 2 0,1 0-2 0,3 3 18 15,0 0-18-15,-4-4 18 0,2 2-18 16,2 2 7-16,0 0-7 0,0 0 8 16,-3-3-8-16,3 3 34 0,0 0-34 0,0 0 34 0,0 0-34 15,0 0 27-15,0 0-27 0,0 0 27 0,0 0-27 0,0 0 39 16,0 0-39-16,0 0 39 0,0 0-39 0,0 0 33 16,0 0-33-16,0 0 33 0,0 0-33 0,0 0 33 15,0 0-33-15,0 0 33 0,0 0-33 0,0 0 32 16,0 0-32-16,0 0 32 0,0 0-32 0,0 0 13 0,0 0-13 15,0 0 14-15,0 0-14 0,0 0 13 0,0 0-13 16,3 0 13-16,3 0-13 0,-6 0 4 0,0 0-4 0,10-3 4 16,4-4-4-16,-14 7 3 0,0 0-3 0,23-5 3 15,6-2-3 1,-29 7 5-16,0 0-5 0,37-5 5 16,10 1-5-16,-47 4 6 0,0 0-6 0,50-7 6 0,11 2-6 0,-61 5 7 0,0 0-7 0,61-12 8 15,6 0-8-15,-67 12 15 0,0 0-15 0,66-12 15 16,2-3-15-16,-11 5 3 0,-4 4-3 15,-8-2 4-15,-7 1-4 0,-5 4 6 0,-7 1-6 16,-3-2 7-16,-6 1-7 0,-3 3 0 0,-1 0 0 0,-5 0 1 16,-4 0-1-16,-1 0-5 0,-1 0 5 0,-2 0-5 15,3 0 5-15,-3 0-85 0,-3 3 85 16,3-3-85-16,0 0 85 0,0 0-142 0,-3 0 142 0,3 0-141 16,-4 2 141-16,4-2-156 0,0 0 156 0,-17 4-155 15,-10 2 155-15,-16 1-637 0</inkml:trace>
  <inkml:trace contextRef="#ctx0" brushRef="#br0" timeOffset="-106188.629">19125 8411 259 0,'0'0'0'0,"3"-6"0"15,3 0 0-15,-6 6 103 0,0 0-103 0,3-3 103 16,1-2-103-16,-4 5 92 0,0 0-92 0,0 0 93 16,3-2-93-16,-3 2 104 0,0 0-104 0,0 0 105 15,0 0-105-15,0 0 75 0,0 0-75 0,0 0 75 16,0 0-75-16,0 0 52 0,0 0-52 0,0 0 53 16,0 0-53-16,0 0 40 0,0 0-40 0,0 0 40 0,0 0-40 15,0 0 16-15,0 0-16 0,0 0 17 16,0 0-17-16,0 0 20 0,0 0-20 0,0 0 20 0,0 0-20 15,0 0 15-15,0 0-15 0,0 0 15 0,5 7-15 0,-5-7 26 16,0 0-26-16,2 15 26 0,5 9-26 16,-7-24 48-16,0 0-48 0,7 40 48 0,0 11-48 15,-7-51 51-15,0 0-51 0,7 58 51 16,0 6-51-16,-7-64 32 0,0 0-32 0,5 58 32 0,-3 2-32 0,-2-60 45 16,0 0-45-16,3 50 46 0,1-4-46 0,-4-46 26 15,0 0-26-15,0 38 26 0,2-11-26 0,-2-27 27 16,0 0-27-16,1 24 27 0,5-7-27 0,-6-17 33 15,0 0-33-15,0 14 34 0,1-5-34 0,-1-9 19 16,0 0-19-16,2 6 20 0,0-2-20 0,-2-4 18 0,0 0-18 16,0 0 19-16,5-7-19 0,-5 7 18 0,0 0-18 15,5-15 18-15,4-9-18 0,-9 24 3 0,0 0-3 0,9-23 4 16,3-2-4-16,-2-1 0 0,2 0 0 0,-1 7 1 16,-1 0-1-16,-10 19-6 0,0 0 6 0,13-24-5 15,6 1 5-15,-19 23-5 16,0 0 5-16,19-31-4 0,0-4 4 0,-19 35-24 0,0 0 24 0,19-29-23 15,2 2 23-15,-21 27-2 0,0 0 2 0,18-21-2 16,-1 6 2-16,-17 15-1 0,0 0 1 0,17-9 0 16,-1 6 0-16,-16 3-1 0,0 0 1 0,17 2 0 15,1 8 0-15,-18-10 0 0,0 0 0 0,16 12 1 16,1 2-1-16,-17-14 0 0,0 0 0 0,17 17 0 16,1 3 0-16,-18-20-5 0,0 0 5 0,16 24-4 15,1 0 4-15,-17-24-33 0,0 0 33 0,17 24-33 16,-3 2 33-16,-14-26-10 0,0 0 10 0,16 29-10 0,-6 5 10 15,-10-34-2-15,0 0 2 0,9 31-2 16,-4 2 2-16,-5-33 0 0,0 0 0 0,4 31 0 16,-2-2 0-16,-2-29-2 0,0 0 2 0,0 22-1 0,0-5 1 0,0-17-67 15,0 0 67-15,0 14-66 0,-2-4 66 0,2-10-160 16,0 0 160-16,0 0-160 0,0-12 160 0,0 12-136 16,0 0 136-16,-2-26-136 0,-1-15 136 0,-3-26-728 15</inkml:trace>
  <inkml:trace contextRef="#ctx0" brushRef="#br0" timeOffset="-99549.596">3261 12631 91 0,'0'0'0'0,"0"0"0"15,4-5 0-15,-4 5 26 0,0 0-26 0,3-4 26 16,2 1-26-16,-5 3 60 0,0 0-60 0,4-4 60 16,1 3-60-16,-5 1 49 0,0 0-49 0,0 0 49 15,4-4-49-15,-4 4 72 0,0 0-72 0,0 0 73 0,0 0-73 16,0 0 87-16,0 0-87 0,0 0 88 0,0 0-88 15,0 0 81-15,0 0-81 0,0 0 81 0,0 0-81 16,0 0 70-16,0 0-70 0,0 0 70 0,-7 5-70 0,7-5 56 16,0 0-56-16,-11 16 56 0,-4 3-56 0,15-19 40 15,0 0-40-15,-21 31 40 0,-2 8-40 16,2 2 41-16,4 2-41 16,-3 5 41-16,7 3-41 0,13-51 25 0,0 0-25 0,-27 88 26 0,-2 25-26 0,29-113 17 15,0 0-17-15,-39 133 17 0,-2 22-17 0,41-155 18 16,0 0-18-16,-47 149 19 0,-4 3-19 15,13-22 33-15,3-20-33 0,5-18 34 0,11-18-34 16,19-74 46-16,0 0-46 0,-22 79 47 0,1-5-47 0,21-74 51 16,0 0-51-16,-14 56 52 0,1-15-52 0,13-41 22 15,0 0-22-15,-6 29 22 0,4-13-22 0,2-16 0 16,0 0 0-16,-4 12 0 0,4-11 0 0,0-1-85 0,0 0 85 0,4-25-84 16,1-22 84-16,-5 47-137 0,0 0 137 0,12-94-137 15,2-39 137-15,-14 133-112 16,0 0 112-16,21-132-111 0,0-10 111 0,-21 142-94 0,0 0 94 0,26-139-94 15,2 0 94-15,-28 139-76 0,0 0 76 0,35-122-76 16,3 11 76-16,-38 111-73 0,0 0 73 0,38-101-73 16,1 10 73-16,-10 23-33 15,-2 16 33-15,-3 8-32 0,-7 9 32 0,1 8 0 0,-3 6 0 0,-6 8 0 16,-4 2 0-16,2 3 35 0,2-1-35 0,0 2 35 16,-4 2-35-16,2-2 59 0,-2 2-59 0,-1 4 60 15,-3 1-60-15,-1 0 73 0,4 0-73 0,-4 0 73 16,0 0-73-16,0 0 78 0,0 0-78 0,0 0 78 15,3 0-78-15,3 0 68 0,-3 1-68 0,-3-1 69 0,4 2-69 16,-4-2 49-16,1 3-49 0,-1-3 50 16,4 2-50-16,-4-2 39 0,3 5-39 0,-3-5 39 0,5 4-39 0,-1 1 34 15,1 0-34-15,-1 4 35 0,1-1-35 16,-5-8 13-16,0 0-13 0,12 24 14 0,2 12-14 16,-14-36 21-16,0 0-21 0,24 52 21 0,10 11-21 0,-3 0 38 15,2 6-38-15,9 18 39 0,1 16-39 16,-6-7 47-16,-6-2-47 0,-1-10 48 0,-6-9-48 15,-24-75 28-15,0 0-28 0,26 91 28 0,4 7-28 0,-30-98 18 16,0 0-18-16,33 86 19 0,-1-8-19 0,-32-78 19 16,0 0-19-16,27 60 20 0,0-13-20 0,-27-47-2 15,0 0 2-15,13 29-1 0,-6-17 1 0,-7-12-62 16,0 0 62-16,6 12-62 0,-3-11 62 0,-3-1-137 0,0 0 137 0,-17-1-136 16,-13-13 136-16,30 14-221 0,0 0 221 0,-33-26-220 15,-5-13 220-15,-36-26-542 0</inkml:trace>
  <inkml:trace contextRef="#ctx0" brushRef="#br0" timeOffset="-99316.22">2922 13717 460 0,'0'0'0'0,"3"2"0"16,0 5 0-16,-3-7 147 0,0 0-147 0,-12 1 148 15,-12-1-148-15,24 0 134 0,0 0-134 0,-18-1 134 0,1-1-134 16,17 2 119-16,0 0-119 0,-12-2 120 0,7 0-120 15,5 2 80-15,0 0-80 0,1-3 80 0,12 0-80 16,-13 3 48-16,0 0-48 0,24-4 49 0,16-1-49 16,0 2 38-16,0-3-38 0,-1 5 39 0,-3 1-39 15,2 0 0-15,1 0 0 0,-4 1 0 0,3 1 0 16,-38-2-76-16,0 0 76 0,50 0-76 0,10-2 76 16,-60 2-252-16,0 0 252 0,59-6-252 0,5-5 252 0,58-6-582 15</inkml:trace>
  <inkml:trace contextRef="#ctx0" brushRef="#br0" timeOffset="-98953.187">4012 13577 1065 0,'0'0'0'0,"-5"-2"0"0,-4-2 0 0,9 4 94 0,0 0-94 0,0 0 95 15,0-5-95-15,0 5 40 0,0 0-40 0,5 0 40 16,-1 0-40-16,-4 0-1 0,0 0 1 0,9 0-1 16,5 2 1-16,-14-2-34 0,0 0 34 0,20 3-34 15,10-3 34-15,-30 0-8 0,0 0 8 0,33 0-8 16,5 0 8-16,-38 0-6 0,0 0 6 0,39-5-6 0,-1 0 6 15,-38 5-1-15,0 0 1 0,38-8 0 16,4-3 0-16,-42 11 0 0,0 0 0 0,35-10 0 16,-2 0 0-16,-33 10-2 0,0 0 2 0,26-9-1 0,-1 1 1 15,-25 8-124-15,0 0 124 0,17-4-124 0,-5 2 124 0,-12 2-155 16,0 0 155-16,9 16-155 0,0 10 155 16,8 15-407-16</inkml:trace>
  <inkml:trace contextRef="#ctx0" brushRef="#br0" timeOffset="-98700.526">3915 14008 919 0,'0'0'0'0,"8"2"0"15,8 1 0-15,-16-3 96 16,0 0-96-16,26 6 96 0,7-1-96 0,-33-5 61 0,0 0-61 0,44 7 61 16,3-1-61-16,-47-6-6 0,0 0 6 0,59 7-6 15,9 2 6-15,-68-9-247 0,0 0 247 0,63 7-246 16,5-2 246-16,-68-5-162 0,0 0 162 0,64 3-162 16,4 1 162-16,63 2-203 0</inkml:trace>
  <inkml:trace contextRef="#ctx0" brushRef="#br0" timeOffset="-97760.355">5103 13520 1166 0,'0'0'0'0,"3"0"0"16,2-7 0-16,-5 7 66 0,0 0-66 0,0-3 66 16,0 1-66-16,0 2 8 0,0 0-8 0,0 0 9 15,-5-3-9-15,5 3-8 0,0 0 8 0,-3 0-8 16,-3 0 8-16,6 0-74 0,0 0 74 0,-8-6-73 15,1 3 73-15,7 3-29 0,0 0 29 16,-5-3-29-16,-2-3 29 0,1 1 12 0,3 0-12 0,1 2 13 0,2-1-13 16,-3 1 54-16,3 1-54 0,0-1 55 0,0-1-55 15,0-1 41-15,0 0-41 0,3-2 42 0,-3-1-42 16,0 8 13-16,0 0-13 0,9-12 13 16,0-5-13-16,-9 17 8 0,0 0-8 0,17-18 8 0,0-7-8 15,-17 25 1-15,0 0-1 0,21-21 1 16,4 2-1-16,-25 19-2 0,0 0 2 0,26-13-1 0,0 4 1 15,-2 4-21-15,-3 5 21 0,-3 0-21 0,-4 2 21 0,1 3-24 16,-3 2 24-16,2 1-23 0,-5 1 23 0,3 3-15 16,0 3 15-16,-6-5-15 0,-3-1 15 0,-3-9-11 15,0 0 11-15,5 22-10 0,2 7 10 0,-7-29-10 0,0 0 10 16,6 36-10-16,-3 11 10 0,-3-10-15 0,-3 1 15 16,3-12-15-16,0-9 15 15,-6 2 0-15,3-2 0 0,-9 10 0 0,-9 7 0 0,3-4 5 16,-6-1-5-16,10-7 5 0,2-7-5 0,12-15 14 0,0 0-14 15,-26 24 15-15,-7 2-15 0,33-26 26 0,0 0-26 0,-23 21 26 16,-1-3-26-16,24-18 20 16,0 0-20-16,-18 14 20 0,6-4-20 0,12-10 35 0,0 0-35 0,-12 6 35 15,3-3-35-15,9-3 12 0,0 0-12 0,-5 3 12 16,-4-1-12-16,9-2 36 0,0 0-36 0,-7 0 37 16,-2-2-37-16,1-1 2 0,3-2-2 0,-2 1 2 15,5-1-2-15,-2 0 7 0,4 0-7 0,0 0 8 16,0 0-8-16,0 5 3 0,0 0-3 0,0-7 4 15,4-3-4-15,-4 10 0 0,0 0 0 0,5-9 1 16,4 0-1-16,-9 9 1 0,0 0-1 0,15-6 2 16,3 1-2-16,-18 5 0 0,0 0 0 0,26 0 0 0,4 1 0 15,-1 3-4-15,1 2 4 0,-4 1-4 0,2 2 4 16,-28-9-23-16,0 0 23 0,29 14-22 0,-1 1 22 16,-28-15-39-16,0 0 39 0,33 17-38 15,6 0 38-15,-39-17-48 16,0 0 48-16,38 12-48 0,7-1 48 0,-45-11-120 0,0 0 120 0,44 0-120 15,1-7 120-15,-45 7-182 0,0 0 182 0,47-17-182 0,-3-11 182 0,45-16-390 16</inkml:trace>
  <inkml:trace contextRef="#ctx0" brushRef="#br0" timeOffset="-97431.233">5848 13405 651 0,'0'0'0'0,"0"16"0"0,-3 8 0 0,-1-14 139 0,4-7-139 0,0-8 140 16,0-8-140-16,0 4 113 0,0-1-113 16,0 3 114-16,0 3-114 0,0 1 94 0,0 1-94 0,0 2 94 15,0 0-94-15,0 0 75 0,0 0-75 0,0 0 75 16,0 0-75-16,0 0 66 0,0 0-66 0,0 0 67 16,0 0-67-16,0 0 31 0,0 0-31 0,0 0 31 15,0 0-31-15,0 0 1 0,0 0-1 0,-3 12 2 16,1 9-2-16,2-21 0 0,0 0 0 0,-3 37 1 15,3 17-1-15,0-6-3 0,0 3 3 0,0-1-2 16,0-4 2-16,0-46-8 0,0 0 8 0,0 53-7 16,0 5 7-16,0-58-4 0,0 0 4 0,0 48-3 0,3-2 3 15,-3-46-66-15,0 0 66 0,0 31-65 16,0-7 65-16,0-24-152 0,0 0 152 0,0 19-152 0,0-7 152 16,0-12-178-16,0 0 178 0,-3-10-178 0,-3-18 178 15,-6-8-553-15</inkml:trace>
  <inkml:trace contextRef="#ctx0" brushRef="#br0" timeOffset="-97067.208">5395 13458 987 0,'0'0'0'0,"14"4"0"0,11 3 0 0,-25-7 142 16,0 0-142-16,8 1 142 0,-8-2-142 0,0 1 68 15,0 0-68-15,0 0 69 0,-5-4-69 0,7-1 7 0,1 2-7 0,10-1 8 16,0 1-8-16,-13 3 0 16,0 0 0-16,34-4 0 0,11 1 0 0,-2 1-8 0,-1 1 8 0,-2-1-8 15,-3 0 8-15,-2 2-11 0,-6 0 11 0,-4 0-10 16,-4 0 10-16,1-2-1 0,-1-1 1 0,4-2-1 16,1-4 1-16,-26 9 1 0,0 0-1 15,33-10 1-15,5-2-1 0,0 0 18 0,1 0-18 0,-10 3 19 16,-8 6-19-16,5-4 16 0,-3 2-16 0,-4 2 17 15,-1-1-17-15,-4 2 26 0,1 1-26 0,-9-1 26 16,-3 2-26-16,2 0-28 0,-1 0 28 0,-4 0-28 16,0 0 28-16,0 0-86 0,0 5 86 0,0-5-85 0,-4 4 85 15,1-1-133-15,1-3 133 0,-14 12-133 0,-6 3 133 16,22-15-128-16,0 0 128 0,-25 12-127 0,-6 4 127 16,-23 13-479-16</inkml:trace>
  <inkml:trace contextRef="#ctx0" brushRef="#br0" timeOffset="-96812.503">5895 13520 729 0,'0'0'0'0,"14"-7"0"0,7-1 0 0,-21 8 170 0,0 0-170 16,9-7 171-16,-9 5-171 0,0 2 152 16,0 0-152-16,0 0 152 0,0 0-152 0,0 0 94 0,0 0-94 15,0 0 95-15,-5 3-95 0,5-3 67 16,0 0-67-16,-4 2 67 0,4-2-67 0,0 0 70 15,0 0-70-15,-5 4 71 0,5-4-71 0,0 0 69 0,0 0-69 0,0 0 70 16,-4 0-70-16,4 0 49 0,0 0-49 0,-5 24 49 16,2 15-49-16,3 4 24 15,0 1-24-15,0 3 25 0,0 1-25 16,0-48 1-16,0 0-1 0,3 61 2 0,6 9-2 0,-9-70-81 0,0 0 81 0,14 84-81 16,3 12 81-16,-17-96-75 0,0 0 75 0,33 180-1319 15,-66-360 1319-15</inkml:trace>
  <inkml:trace contextRef="#ctx0" brushRef="#br0" timeOffset="-89920.349">7827 12268 359 0,'0'0'0'0,"-5"-2"0"15,2-3 0-15,3 5 142 0,0 0-142 0,-6-7 142 16,3-2-142-16,3 9 122 0,0 0-122 0,-9-8 123 16,-3-2-123-16,12 10 115 0,0 0-115 0,-12-9 116 15,-2 0-116-15,14 9 96 0,0 0-96 0,-21-5 97 16,0 2-97-16,21 3 57 0,0 0-57 0,-24 2 58 15,-2 1-58-15,26-3 42 0,0 0-42 0,-35 12 42 16,-11 7-42-16,46-19 11 0,0 0-11 0,-48 20 11 16,-6 11-11-16,7-3 20 0,1-1-20 15,17-8 20-15,11-9-20 0,-4 4 22 16,1 0-22-16,-4 15 23 0,-1 12-23 0,26-41 8 0,0 0-8 0,-21 46 8 0,-1 7-8 16,1-3 10-16,0-7-10 0,9-7 10 15,3-12-10-15,0 7 3 0,2 1-3 0,2 11 4 0,0 5-4 16,5-48 2-16,0 0-2 0,0 62 3 0,0 10-3 15,1 6 1-15,6 8-1 0,2-16 2 16,3-6-2-16,-12-64 1 0,0 0-1 0,18 78 1 0,3 10-1 0,0-15 0 16,-2-7 0-16,5-8 1 0,1-9-1 0,-25-49 0 15,0 0 0-15,38 78 1 0,11 14-1 16,-8-11 6-16,1-3-6 0,-3-11 7 0,-10-10-7 0,-29-57 14 16,0 0-14-16,35 87 15 0,2 14-15 0,-8-17 3 15,-8-9-3-15,-3-15 4 0,-6-13-4 0,2-10 32 16,-6-11-32-16,1 10 33 0,0 3-33 0,-9-39 15 15,0 0-15-15,9 47 15 0,-1 4-15 0,-8-51 36 0,0 0-36 0,7 45 37 16,-3-4-37-16,-3-7 42 0,-2-5-42 16,1-12 43-16,0-8-43 0,0-2 39 15,-4-4-39-15,-4 6 40 0,-5 1-40 0,-1 2 17 16,-1 0-17-16,-6-3 17 0,0-3-17 0,21-6-2 0,0 0 2 0,-47-3-1 16,-25-6 1-16,72 9-203 0,0 0 203 15,-94-27-202-15,-21-21 202 0,-94-27-1150 0</inkml:trace>
  <inkml:trace contextRef="#ctx0" brushRef="#br0" timeOffset="-87121.61">7627 15610 292 0,'0'0'0'0,"-4"3"0"0,-1 1 0 16,5-4 146-16,5 0-146 0,-5 0 146 0,4-2-146 15,-4 2 159-15,0-3-159 0,0 3 160 0,0-2-160 16,0 2 112-16,-4-5-112 0,4 5 112 0,0 0-112 16,0 0 83-16,0 0-83 0,0 0 84 0,-5-2-84 0,2 0 71 15,-2-1-71-15,-2 1 72 0,1 1-72 16,-1-1 37-16,-1-2-37 0,-3 3 37 0,1-1-37 0,10 2 36 15,0 0-36-15,-19 0 36 0,-9 2-36 0,28-2 22 16,0 0-22-16,-30 1 23 0,-1 3-23 0,-2-1 27 16,3 2-27-1,13-1 27-15,4-2-27 0,-1 1 22 0,2-3-22 0,-3 3 22 0,4 3-22 0,-5-1 9 0,-1 2-9 16,8-4 10-16,9-1-10 0,0-2 18 0,0 0-18 16,-8 5 18-16,-8 5-18 0,16-10 22 15,0 0-22-15,-12 10 23 0,1 1-23 0,11-11 0 0,0 0 0 16,-15 15 1-16,1 2-1 0,14-17 1 0,0 0-1 15,-12 19 2-15,-1 0-2 0,13-19 0 0,0 0 0 0,-8 19 0 16,-1-2 0-16,9-17-2 16,0 0 2-16,-5 19-1 0,1-2 1 0,-1 2 0 15,1 0 0-15,4-6 0 0,0-2 0 0,0-1-12 0,0-3 12 0,0 1-12 16,0-3 12-16,2 6-4 0,2 1 4 0,-1 0-3 16,2-5 3-16,-1 3-7 0,1 2 7 0,-1-4-6 15,-1 1 6-15,2 1-4 0,-1 0 4 16,1 1-3-16,2-3 3 0,-2 3 0 0,4 1 0 0,-4-2 1 15,6-2-1-15,-3 3 0 0,6-1 0 0,-2 0 0 0,1-1 0 16,-1-1 1-16,5 1-1 0,-5-2 1 16,2-4-1-16,-14-3 1 0,0 0-1 0,21 4 1 0,5-3-1 15,-5 3 1-15,4-2-1 0,-3-2 1 0,-1 0-1 0,0-2 13 16,-3-2-13-16,-4 3 14 0,-2-3-14 0,0 3 3 16,4-3-3-16,-6 1 4 0,2-2-4 15,0-1 7-15,1 0-7 0,-5-1 8 0,1-2-8 0,0 2 33 16,3 2-33-16,-3-3 33 0,-1-1-33 0,1 2 0 15,0 0 0-15,-2 4 0 0,-2-4 0 0,0 2 11 16,2 1-11-16,-2-1 11 0,-1 0-11 0,-1 0 27 16,6-2-27-16,-4 0 27 0,-1 0-27 0,1 1 11 15,0-3-11-15,-1 4 11 0,-1 2-11 0,-3-1 30 16,4-1-30-16,-4 2 30 0,0-3-30 0,1 3 18 16,3 0-18-16,-4-1 18 0,3 1-18 0,-3-4 18 15,2 0-18-15,2 2 18 0,-4 1-18 0,0-1 17 0,0 0-17 0,0 2 17 16,3-1-17-16,-3 1 15 0,2-2-15 0,1 1 16 15,-3-1-16-15,0 2 9 0,0-1-9 16,0 4 10-16,0-3-10 0,0 3 25 0,0-4-25 0,0 4 26 16,0-3-26-16,0 3 12 0,0 0-12 0,0 0 12 15,-3-3-12-15,3 3 10 0,0 0-10 0,0 0 10 16,-2-6-10-16,2 6 0 0,0 0 0 0,0-5 0 16,-3 0 0-16,3 5-15 0,0 0 15 0,0-7-15 15,-6 0 15-15,6 7-64 0,0 0 64 0,-7-12-63 16,-1-3 63-16,8 15-105 0,0 0 105 0,-14-21-104 15,-7-2 104-15,5-1-196 0,2-4 196 0,-1 6-196 16,-3 0 196-16,18 22-148 0,0 0 148 0,-22-31-147 16,-8-7 147-16,-24-30-844 0</inkml:trace>
  <inkml:trace contextRef="#ctx0" brushRef="#br0" timeOffset="-86071.422">8026 11266 852 0,'0'0'0'0,"-9"0"0"0,-3 0 0 0,12 0 22 16,0 0-22-16,0 0 23 0,3 3-23 0,-3-3 0 0,0 0 0 15,6 0 1-15,-3 0-1 0,-3 0-23 16,0 0 23-16,5 2-22 0,-1-2 22 0,-4 0-10 0,0 0 10 0,3 1-9 15,-1 1 9-15,-2-2 1 0,0 0-1 16,0 0 2-16,4 2-2 0,-4-2 53 0,0 0-53 0,0 0 53 16,0 0-53-16,0 0 18 0,0 0-18 0,0 0 18 15,0 5-18-15,0-5 8 0,0 0-8 0,0 17 9 16,0 12-9-16,3 7 1 0,-3 7-1 0,2 2 2 16,-2 3-2-16,0-48 0 0,0 0 0 0,0 61 0 15,-2 13 0-15,2-7 0 0,0-2 0 0,-3-19 1 16,3-19-1-16,-4 4 12 0,2-3-12 0,1 9 12 15,-1 6-12-15,2-43 51 0,0 0-51 0,0 38 51 16,0 0-51-16,0-38 56 0,0 0-56 0,0 29 56 16,2-7-56-16,-2-22 66 0,0 0-66 0,1 17 67 15,1-5-67-15,-2-12 76 0,0 0-76 0,4 10 76 16,-4-4-76-16,0-6 50 0,0 0-50 0,0-4 51 0,0-8-51 16,3-5 26-16,2-5-26 0,-1-1 26 0,-4-1-26 15,2 0 1-15,1-1-1 0,-3 4 2 0,0 1-2 0,4 1 0 16,-3 0 0-16,3 5 1 0,-1 1-1 0,-3 13-8 15,0 0 8-15,4-14-7 0,4-7 7 16,-8 21-27-16,0 0 27 0,9-17-27 0,5 0 27 0,-14 17-31 16,0 0 31-16,16-19-31 0,1 4 31 0,-17 15-30 15,0 0 30-15,14-12-30 0,2 1 30 0,-16 11-15 16,0 0 15-16,14-6-14 0,1 2 14 0,-15 4-20 0,0 0 20 16,13 0-20-16,1 0 20 0,-14 0-9 0,0 0 9 15,13 4-8-15,3 1 8 0,-16-5-1 16,0 0 1-16,18 10-1 0,2 4 1 15,-20-14 3-15,0 0-3 0,21 17 4 0,0 3-4 0,-3 1 45 0,-1 0-45 0,-5-6 46 16,-3-1-46-16,0-1 7 0,-2 1-7 0,1 3 8 16,1 0-8-16,-4 4-5 15,4 3 5-15,-2-4-5 0,-5-2 5 0,-2-18-179 0,0 0 179 16,3 34-178-16,3 5 178 0,-6-39-124 0,0 0 124 0,-9 28-123 16,-5-9 123-16,-12 28-585 0</inkml:trace>
  <inkml:trace contextRef="#ctx0" brushRef="#br0" timeOffset="-80210.552">8496 13165 135 0,'0'0'0'0,"0"0"0"0,0 0 0 0,0 0 79 15,0 0-79-15,0 0 79 0,0 0-79 0,0 0 87 16,0 0-87-16,0 0 87 0,0 0-87 0,0 0 138 0,0 0-138 16,0 0 139-16,0 0-139 0,0 0 167 15,0 0-167-15,0 0 168 0,0 0-168 0,0 0 127 0,0 0-127 16,0 0 127-16,0 0-127 0,0 0 93 0,0 0-93 0,0 0 94 15,0 0-94-15,0 0 59 0,0 0-59 0,0 0 60 16,-42-3-60-16,42 3 35 0,0 0-35 0,-33 0 36 16,-8 3-36-16,2 6 33 0,4 1-33 0,11-5 34 15,10-5-34-15,5 2 21 0,6-2-21 0,-20 17 21 16,-6 9-21-16,4 3 18 0,1 7-18 0,6-7 18 16,4-1-18-16,14-28 1 15,0 0-1-15,-15 51 2 0,1 14-2 0,5-3 0 0,2 3 0 0,2 8 0 16,1 11 0-16,4-84-4 0,0 0 4 0,4 98-3 15,8 12 3-15,-1-21-9 0,4-12 9 0,1-5-8 16,1-9 8-16,-17-63-45 0,0 0 45 0,30 70-45 16,14 1 45-16,-44-71-98 0,0 0 98 0,54 51-98 15,13-11 98-15,-67-40-198 0,0 0 198 0,58 0-198 0,-1-31 198 16,62 0-755-16</inkml:trace>
  <inkml:trace contextRef="#ctx0" brushRef="#br0" timeOffset="-79603.072">8718 13263 1255 0,'0'0'0'16,"-7"2"0"-16,-4 1 0 0,11-3 137 15,0 0-137-15,2 29 138 0,5 21-138 0,-7-50 58 16,0 0-58-16,9 67 59 0,4 15-59 0,-13-82 37 0,0 0-37 0,16 115 38 16,5 27-38-16,-4-29-13 0,1-10 13 15,-9-36-12-15,-6-28 12 16,-3-39-2-16,0 0 2 0,9 50-1 0,-4-6 1 0,-1-16 22 0,-1-15-22 0,-1-1 22 16,1-6-22-16,-3-1 61 0,4-5-61 0,-4 0 62 15,0 0-62-15,0 0 22 0,0 0-22 0,0 0 23 16,0 0-23-16,0-5-25 0,0-1 25 0,-4-4-24 15,1-5 24-15,3 15-64 0,0 0 64 0,-5-36-64 16,-4-14 64-16,9 50-46 0,0 0 46 0,-12-62-45 16,-1-13 45-16,13 75-40 0,0 0 40 0,-12-72-39 15,2-5 39-15,10 77-27 0,0 0 27 0,-16-86-27 0,2-8 27 16,14 94-4-16,0 0 4 0,-12-72-4 0,5 12 4 16,7 60 1-16,0 0-1 0,-2-41 1 0,-1 17-1 15,3 24 46-15,0 0-46 0,0-20 46 0,3 6-46 0,-3 14 33 16,0 0-33-16,0-12 33 15,2 3-33-15,-2 9 16 0,0 0-16 0,7-10 17 0,5-2-17 0,-12 12 21 16,0 0-21-16,14-12 21 0,7 0-21 16,-7 2 1-16,5-1-1 0,-7 5 1 0,2-1-1 15,0 2 3-15,-2-1-3 0,-3 3 4 0,-2 1-4 0,2 1 0 16,3-1 0-16,-7 4 0 0,4-1 0 0,-2 3 0 16,2-1 0-16,-1 1 0 0,-3 1 0 0,4 2 1 15,0 1-1-15,0 1 2 0,-2 1-2 0,3 2 9 16,0 3-9-16,1-3 10 0,-1-3-10 0,1 3 4 0,1 0-4 15,0-2 4-15,0-1-4 0,-1-1-5 0,1-1 5 16,0-2-5-16,-3-3 5 0,-9-2-96 0,0 0 96 0,12 0-96 16,6-3 96-16,-18 3-77 0,0 0 77 15,12-4-77-15,-9-6 77 0,15-4-982 0</inkml:trace>
  <inkml:trace contextRef="#ctx0" brushRef="#br0" timeOffset="-79364.222">9449 13912 147 0,'0'0'0'0,"-5"-7"0"0,0-6 0 0,-7-8-51 16</inkml:trace>
  <inkml:trace contextRef="#ctx0" brushRef="#br0" timeOffset="-79114.889">9409 13876 337 0,'0'0'0'0,"0"0"0"0,0 0 0 0,0 0 179 16,0 0-179-16,0 0 179 15,0 0-179-15,0 0 179 0,-3-3-179 0,3 3 180 0,-4-4-180 0,4 4 164 16,-2-5-164-16,2 5 165 0,-3-5-165 0,3 5 125 0,-4-3-125 15,4 3 125-15,-3 0-125 0,3 0 79 0,0 0-79 16,0 0 79-16,0 0-79 0,0 0 43 0,0 0-43 16,0 0 44-16,0 0-44 0,0 0 12 0,3-5-12 15,4 0 13-15,2-4-13 0,2 0 12 0,4 1-12 16,6-1 12-16,0-1-12 0,-21 10 1 0,0 0-1 0,35-9 1 16,10 3-1-16,2 0 0 0,0 1 0 0,0 2 0 15,0 1 0-15,-3 0-2 16,-4-1 2-16,0 1-2 0,-2 1 2 15,-38 1-37-15,0 0 37 0,49 0-37 0,9 0 37 0,-8 0-142 0,1 0 142 0,-6 0-141 16,-7 1 141-16,-38-1-162 0,0 0 162 0,32-7-162 16,-3-5 162-16,34-10-833 0</inkml:trace>
  <inkml:trace contextRef="#ctx0" brushRef="#br0" timeOffset="-78309.944">10773 13037 908 0,'0'0'0'16,"-5"7"0"-16,-4-2 0 0,9-5 122 0,0 0-122 15,0 0 123-15,0 0-123 0,0 0 89 0,0 0-89 16,0 0 89-16,4-4-89 0,-4 4 50 0,0 0-50 16,0 0 50-16,5-1-50 0,-5 1 19 0,0 0-19 15,0 0 20-15,3 0-20 0,-3 0 17 16,0 0-17-16,0 0 17 0,0 1-17 0,0-1 9 0,0 0-9 0,0 19 10 15,0 12-10-15,0 0 26 0,2 7-26 0,0-11 26 16,0-5-26-16,1-1 19 16,-3-1-19-16,0 8 20 0,4 1-20 0,1-2 9 0,-2 1-9 0,-1-11 10 15,-2-7-10-15,0-10 18 0,0 0-18 16,4 23 18-16,4 6-18 0,-8-29 1 0,0 0-1 16,4 22 1-16,-1-2-1 0,-3-20 3 0,0 0-3 0,2 18 4 0,2-6-4 15,-4-12-1-15,0 0 1 0,0 10 0 0,0-3 0 16,0-7 0-16,0 0 0 0,0 5 0 0,1-2 0 0,-1-3 9 15,0 0-9-15,0 0 10 0,0 0-10 16,0 0-1-16,0 0 1 0,-1-10-1 0,-5-9 1 16,3-1-33-16,-4-6 33 0,2 0-33 0,-4-1 33 0,2-1-18 15,2 1 18-15,-1 3-18 0,3-3 18 0,0 6-43 16,1 2 43-16,2 2-42 0,-4 2 42 0,4 15-39 16,0 0 39-16,0-16-38 0,4-1 38 0,-4 17-16 15,0 0 16-15,0-14-15 0,0-1 15 0,0 15-8 16,0 0 8-16,2-12-7 0,1-2 7 0,-3 14-1 0,0 0 1 15,5-13-1-15,4-8 1 0,-9 21-3 0,0 0 3 16,10-22-3-16,4-2 3 0,0 1-11 16,2-1 11-16,-4 4-10 0,-3 3 10 0,3 0-1 15,-3 0 1-15,-1 1-1 0,1 4 1 0,-9 12-4 0,0 0 4 0,9-15-3 16,3 3 3 0,-12 12-1-16,0 0 1 0,9-9 0 0,-1 2 0 0,-8 7 0 0,0 0 0 0,13-5 1 15,-5 2-1-15,-8 3 0 0,0 0 0 0,18 0 0 16,-2 3 0-16,-16-3 1 0,0 0-1 0,22 9 1 15,4-2-1-15,-1 3 14 0,-3 2-14 0,-3-2 15 16,-5-1-15-16,4-1 9 0,-1 3-9 0,-1-5 9 16,-7 3-9-16,-9-9 9 0,0 0-9 0,15 12 10 15,-1 2-10-15,-14-14-1 0,0 0 1 0,9 10-1 16,3 0 1-16,-12-10-125 0,0 0 125 0,5 9-124 0,2-1 124 16,-7-8-184-16,0 0 184 0,2 7-184 15,0-2 184-15,3 7-491 0</inkml:trace>
  <inkml:trace contextRef="#ctx0" brushRef="#br0" timeOffset="-77882.88">11383 12967 1267 0,'0'0'0'0,"-7"0"0"0,-3 0 0 0,10 0 104 0,0 0-104 16,0 0 105-16,5-4-105 0,-2 3 1 0,-1-5-1 16,0 3 2-16,-1 1-2 0,-1 2-22 0,4-5 22 0,-4 5-22 15,0-5 22-15,0 5-34 0,0 0 34 0,0 0-34 16,0 0 34-16,0 0 36 0,0 0-36 16,0 0 36-16,0 0-36 0,0 0 34 0,0 0-34 0,0 0 34 15,0 0-34-15,0 0 46 0,0 0-46 0,0 0 46 16,3 0-46-16,-3 0 32 0,0 0-32 0,6 2 32 15,2 1-32-15,-8-3 8 0,0 0-8 0,18 10 8 16,6 4-8-16,-24-14 36 0,0 0-36 16,32 28 36-16,8 9-36 0,-6-1 10 15,1 0-10-15,-2-2 10 0,-6 1-10 0,-3-3 20 0,-1 1-20 0,-8-11 20 16,-3-3-20-16,2 3 8 0,0-1-8 0,2-2 9 16,-4-4-9-16,2 0 16 0,2-3-16 0,-4-1 17 15,-3-4-17-15,-9-7 0 0,0 0 0 0,10 6 0 0,2 1 0 16,-12-7-63-16,0 0 63 0,9 2-62 0,0-2 62 15,-9 0-87-15,0 0 87 0,3-19-87 0,-3-15 87 16,0-19-1090-16</inkml:trace>
  <inkml:trace contextRef="#ctx0" brushRef="#br0" timeOffset="-77582.649">11813 12713 942 0,'0'0'0'0,"2"5"0"0,0 6 0 0,-2-11 103 0,0 0-103 16,0 0 104-16,0 0-104 0,0 0 81 16,0 0-81-16,0 0 81 0,-2-4-81 0,2 4 64 0,0 0-64 0,0 0 64 15,-3-3-64-15,-4 6 48 0,1 1-48 16,-2 4 48-16,-1 2-48 0,-7 8 42 0,-1 4-42 0,3 0 42 16,-4 0-42-16,18-22 52 0,0 0-52 15,-24 47 53-15,-11 13-53 0,35-60 22 0,0 0-22 0,-38 63 22 16,-4 9-22-16,42-72 12 0,0 0-12 0,-42 70 13 15,-5 2-13-15,18-24 5 0,2-14-5 0,12-10 5 16,10-13-5-16,-4 4-27 16,0-3 27-16,6-3-27 0,-4-3 27 0,0 3-134 0,0 0 134 0,2-6-133 15,5-3 133-15,0 0-211 0,0 0 211 0,0 0-211 16,-4-2 211-16,1 1-683 0</inkml:trace>
  <inkml:trace contextRef="#ctx0" brushRef="#br0" timeOffset="-77100.938">10714 13762 471 0,'0'0'0'0,"21"-12"0"0,15-7 0 0,-18 8 53 0,-13 5-53 16,-17 9 54-16,-14 6-54 0,5-3 52 15,0 1-52-15,7-2 53 0,5-1-53 0,1-2 93 0,8-1-93 16,0-1 94-16,-6 0-94 0,6 0 86 0,0 0-86 0,0 0 87 16,0 0-87-16,0 0 77 0,0 0-77 15,0 0 77-15,6 0-77 0,-5 0 48 0,6 2-48 0,-3-2 48 16,1 0-48-16,4-2 45 0,-2-1-45 0,3 1 45 15,2 0-45-15,2-1 35 0,2 0-35 0,5-1 35 16,2-1-35-16,-23 5 14 0,0 0-14 16,40-7 15-16,15 2-15 0,-2-5 21 0,9 1-21 0,-6 1 21 15,3-1-21-15,-3 2 23 0,0 2-23 0,3 2 24 16,0-3-24-16,1 3 43 16,2-2-43-16,-10 3 44 15,-3 2-44-15,-5-3 8 0,-2 3-8 0,-2 0 8 0,2 3-8 0,-42-3 13 0,0 0-13 0,47 0 13 16,1 0-13-16,-4 0 9 0,-6 0-9 0,-8 0 10 15,-9 0-10-15,0 0-26 0,-7-3 26 0,-6 3-25 16,-4 0 25-16,-1 0-139 0,-1 0 139 0,-2 0-139 0,0 0 139 0,0 0-145 16,0 0 145-16,-17-2-145 0,-10 0 145 15,-20-1-729-15</inkml:trace>
  <inkml:trace contextRef="#ctx0" brushRef="#br0" timeOffset="-76543.419">11261 13972 1031 0,'0'0'0'16,"12"-7"0"-16,9-3 0 0,-21 10 124 0,0 0-124 16,0-7 125-16,-9 2-125 0,9 5 50 0,0 0-50 15,-7-5 51-15,-1 0-51 0,8 5 43 0,0 0-43 16,-6-4 44-16,-2 1-44 0,8 3 26 0,0 0-26 0,-5-2 26 15,1 1-26-15,4 1 6 0,0 0-6 0,-5 0 7 16,3 1-7-16,2-1 12 0,0 0-12 0,-2 24 12 16,-1 17-12-16,-1-3 39 0,4 5-39 0,0-5 40 15,4-1-40-15,-4-37 18 0,0 0-18 0,3 48 18 16,3 7-18-16,-6-55 30 0,0 0-30 0,5 55 30 16,2 1-30-16,-7-56 31 0,0 0-31 0,3 47 31 15,-1-13-31-15,1-5 20 0,1-7-20 0,-4-6 20 0,2-8-20 16,-2-8 5-16,0 0-5 0,1 5 6 15,-1-5-6-15,0 0 1 0,0 0-1 0,6-8 2 16,2-9-2-16,-8 17 0 0,0 0 0 0,9-28 0 16,3-8 0-16,-3 4-2 0,0-1 2 0,-4 2-2 0,2 6 2 15,2 3-6-15,-6-2 6 0,2 8-6 0,-1 6 6 16,5 0-15-16,-4 3 15 0,0-2-15 0,-2 4 15 0,-3 5-15 16,0 0 15-16,7-9-14 0,4-3 14 0,-11 12-4 15,0 0 4-15,12-12-4 0,4 0 4 16,-16 12-8-16,0 0 8 0,12-8-7 0,4-2 7 0,-16 10-8 15,0 0 8-15,15-6-7 0,1 5 7 0,1 2-33 16,-3 3 33-16,-1 1-32 0,-1 2 32 0,2 3-4 16,1 2 4-16,-2 5-4 0,4 6 4 0,-17-23 0 0,0 0 0 15,14 36 0-15,2 8 0 0,-16-44-2 0,0 0 2 16,14 50-1-16,1 5 1 0,-6-7-39 16,1-6 39-16,-3-9-39 0,-3-16 39 0,-2 2-97 0,1-5 97 15,1-4-96-15,-4-3 96 0,0-7-120 0,0 0 120 0,-4-14-120 16,-1-12 120-16,-6-11-771 15</inkml:trace>
  <inkml:trace contextRef="#ctx0" brushRef="#br0" timeOffset="-75997.295">12029 12859 1379 0,'0'0'0'0,"4"-5"0"0,1-2 0 0,-5 7 122 0,3-4-122 16,-3 4 122-16,0 0-122 0,0 0 39 16,0 0-39-16,0 0 39 0,0 0-39 0,0 0-26 0,4 2 26 15,1 1-25-15,4 1 25 0,1 4-64 16,4 3 64-16,0 1-63 0,2-2 63 0,-16-10-38 0,0 0 38 0,21 29-37 15,8 11 37-15,-2 2 0 0,2 10 0 0,-3-8 0 16,0 4 0-16,-26-48 1 0,0 0-1 0,32 55 1 16,4 3-1-16,-36-58 41 0,0 0-41 0,42 81 41 15,5 17-41-15,-14-25 37 16,-3-8-37-16,-16-24 38 0,-7-20-38 0,-4 6 16 0,3-3-16 0,-6 9 17 16,-4 5-17-16,4-38 3 0,0 0-3 0,-10 51 3 15,-6 12-3-15,16-63 0 0,0 0 0 0,-35 74 0 16,-14 12 0-16,11-23-44 0,0-12 44 0,20-23-43 15,15-23 43-15,-2 2-117 0,1-4 117 0,-10 2-117 16,-9 6 117-16,4-8-186 0,2-5 186 0,1-6-186 0,6-9 186 16,-15-9-609-16</inkml:trace>
  <inkml:trace contextRef="#ctx0" brushRef="#br0" timeOffset="-75321.565">12801 12898 1435 0,'0'0'0'0,"0"9"0"16,-2 3 0-16,2-12 134 0,0 0-134 0,0 0 134 15,6-2-134-15,-6 2 88 0,0 0-88 0,0 0 89 16,1-5-89-16,-1 5 1 0,0 0-1 0,0 0 2 15,2-5-2-15,-2 5-33 0,0 0 33 0,0 0-33 16,5 3 33-16,-5-3-17 0,0 0 17 0,5 19-16 0,4 14 16 16,-9-33-8-16,0 0 8 0,12 48-8 15,4 17 8-15,-4 1-9 0,6 8 9 0,-1 19-9 0,4 13 9 16,-4-12-14-16,1 0 14 0,-6-8-13 0,-3-6 13 16,-9-80-9-16,0 0 9 0,12 96-8 0,-3 9 8 0,-1-30-1 15,-2-11 1-15,-3-27-1 0,1-23 1 16,-3 5 34-16,3-4-34 0,-4-4 34 0,0-8-34 15,3 4 59-15,-3 0-59 0,4-2 60 0,1-3-60 0,-3-1 61 16,1-1-61-16,1-1 62 0,-1-3-62 0,2-4 47 16,1-6-47-16,1-7 48 0,1-6-48 0,-8 27 33 15,0 0-33-15,9-52 33 0,0-14-33 0,-1-6 23 16,1-5-23-16,0-18 24 0,-2-14-24 0,2 6 4 16,-4 0-4-16,2 9 5 0,-2 5-5 0,2 0 8 15,2 3-8-15,-1 7 9 0,1 6-9 0,2 8 8 16,1 6-8-16,0 5 8 0,0 2-8 0,-12 52 3 0,0 0-3 0,18-67 3 15,4-10-3-15,-22 77 6 0,0 0-6 0,19-51 6 16,-5 13-6-16,-14 38 7 0,0 0-7 0,12-31 7 16,1 11-7-16,-13 20-2 0,0 0 2 0,8-16-1 15,-2 6 1-15,-6 10-103 0,0 0 103 0,3-5-102 16,1 5 102-16,-4 0-157 0,0 0 157 0,-13 15-157 16,-8 14 157-16,-8 18-1232 0</inkml:trace>
  <inkml:trace contextRef="#ctx0" brushRef="#br0" timeOffset="-72216.944">13791 13016 1300 0,'0'0'0'0,"0"0"0"0,-14 28 0 15,14-28 103-15,0 0-103 0,-6 7 103 0,6-7-103 0,0 0 92 16,0 0-92-16,0 0 93 16,6-6-93-16,-6 6 47 0,0 0-47 0,3-1 48 0,2-4-48 0,-5 5-15 15,0 0 15-15,4-4-14 0,-1 1 14 0,-3 3-4 16,0 0 4-16,0 0-3 0,2-4 3 0,-2 4 1 16,0 0-1-16,0 0 2 0,0 0-2 0,0 0 5 15,0 0-5-15,0 0 5 0,0 0-5 0,0 0 9 16,0 0-9-16,0 0 10 0,0 0-10 0,0 0-1 15,0 0 1-15,0 0-1 0,0 0 1 0,0 0-27 16,0 0 27-16,-3 7-27 0,1 3 27 0,2-10-13 0,0 0 13 16,-7 30-13-16,2 14 13 0,5-44-6 0,0 0 6 15,-6 55-6-15,-1 13 6 0,7-68-9 0,0 0 9 0,-5 72-9 16,2 7 9-16,3-79-8 0,0 0 8 0,-4 64-7 16,2-8 7-16,2-56-1 0,0 0 1 0,0 46 0 15,-3-11 0-15,3-35 10 0,0 0-10 0,0 27 11 16,0-8-11-16,0-19 5 0,0 0-5 0,-3 15 5 15,3-4-5-15,0-11-1 0,0 0 1 0,-2 8-1 16,2-4 1-16,0-4-113 0,0 0 113 0,-7-4-112 16,-2-4 112-16,9 8-233 0,0 0 233 15,-16-24-232-15,-3-12 232 0,-16-24-627 0</inkml:trace>
  <inkml:trace contextRef="#ctx0" brushRef="#br0" timeOffset="-71799.953">13693 12931 919 0,'0'0'0'0,"-2"3"0"0,-1 1 0 0,3-4 56 16,0 0-56-16,0 0 57 0,8 0-57 0,-8 0 19 16,0 0-19-16,7-4 20 0,0 1-20 0,-7 3 5 0,0 0-5 15,7-2 6-15,0 0-6 0,-7 2 22 0,0 0-22 16,6-1 23-16,-5 1-23 0,-1 0 74 0,0 0-74 16,0 0 74-16,0 0-74 0,0 0 90 0,0 0-90 15,0 0 91-15,0 0-91 0,0 0 72 0,0 0-72 0,0 0 72 16,0 0-72-16,0 0 64 0,0 0-64 15,0 0 64-15,0 0-64 0,0 0 20 0,0 0-20 0,0 0 20 16,-1 1-20-16,1-1 7 0,0 0-7 0,0 0 8 16,-6 4-8-16,6-4 0 0,0 0 0 0,-3 7 0 15,-4-4 0-15,-4 6-35 0,-1 3 35 0,5-7-35 16,6-2 35-16,1-3-160 0,0 0 160 0,-16 9-160 0,-5 1 160 16,21-10-234-16,0 0 234 0,-19 2-234 15,0-1 234-15,-20 5-576 0</inkml:trace>
  <inkml:trace contextRef="#ctx0" brushRef="#br0" timeOffset="-71292.311">14303 13404 247 0,'0'0'0'0,"-7"-6"0"16,-4-2 0-16,4 4 136 0,6 4-136 0,1 0 136 15,0 0-136-15,0 0 149 0,1 2-149 0,-1-2 149 16,4 4-149-16,-4-4 147 0,0 0-147 0,0 0 148 16,0 0-148-16,0 0 119 0,0 0-119 0,0 0 119 15,0 0-119-15,0 0 105 0,0 0-105 0,0 0 105 16,0 0-105-16,0 0 93 0,0 0-93 0,0 0 94 16,0 0-94-16,0 0 62 0,0 0-62 0,3 0 62 15,1 0-62-15,5-2 37 0,1 0-37 0,6 0 38 0,1-3-38 16,6 2 27-16,5-1-27 0,1 1 27 15,3 1-27-15,-32 2 3 16,0 0-3-16,45-3 4 0,5-1-4 0,-3 1 3 0,4 3-3 0,-4-3 4 0,-5 1-4 16,-2 2-2-16,-2 2 2 0,-8 1-2 0,-6-3 2 0,2 2-32 15,4-1 32-15,-9 3-32 16,-4-1 32-16,-17-3-58 0,0 0 58 0,21 7-57 0,2 3 57 0,-23-10-111 16,0 0 111-16,15 9-110 0,-1 0 110 0,-14-9-169 15,0 0 169-15,11 6-169 0,-8 1 169 0,11 7-852 16</inkml:trace>
  <inkml:trace contextRef="#ctx0" brushRef="#br0" timeOffset="-70760.132">14681 13150 1211 0,'0'0'0'0,"0"0"0"0,5 5 0 0,-5-5 143 15,0 0-143-15,3 0 144 0,1-2-144 0,-4 2 80 16,0 0-80-16,0 0 80 0,0-5-80 16,0 5 42-16,0 0-42 0,0 0 43 0,0-3-43 0,0 3 1 15,0 0-1-15,0 0 2 0,0 0-2 0,0 0 3 16,0 0-3-16,0 0 4 0,0 0-4 0,0 0 22 15,0 0-22-15,0 0 22 0,0 0-22 0,0 0 13 16,0 0-13-16,0 0 13 0,0 0-13 0,0 0 10 0,0 0-10 16,0 0 10-16,0 5-10 0,0-5 4 0,0 0-4 15,-5 17 5-15,1 9-5 0,4-26-28 0,0 0 28 16,-3 41-28-16,-2 14 28 0,5-55-44 0,0 0 44 0,-4 61-43 16,1 8 43-16,3-69-58 0,0 0 58 15,-2 65-57-15,2 2 57 0,0-67-85 0,0 0 85 0,2 53-84 16,1-10 84-16,-3-43-191 0,0 0 191 0,4 34-191 15,1-10 191-15,2 34-675 0</inkml:trace>
  <inkml:trace contextRef="#ctx0" brushRef="#br0" timeOffset="-69325.643">15564 12583 315 0,'0'0'0'0,"0"5"0"16,-2 2 0-16,2-7 75 0,0 0-75 0,-1 3 76 16,1-1-76-16,0-2 61 0,0 0-61 0,0 0 61 15,0 0-61-15,0 0 62 0,0 0-62 0,0 0 62 16,0 0-62-16,0 0 73 0,0 0-73 0,0 0 73 16,0 0-73-16,0 0 70 0,0 0-70 0,0 0 71 15,0 0-71-15,0 0 72 0,0 0-72 0,0 0 72 16,0 0-72-16,0 0 50 0,0 0-50 0,0 0 50 15,0 0-50-15,0 0 24 0,0 0-24 0,0 0 25 16,-2-2-25-16,2 2 11 0,0 0-11 0,0 0 11 16,-5-1-11-16,5 1 5 0,0 0-5 0,-2 10 5 0,0 4-5 15,2-14 13-15,0 0-13 0,0 30 13 16,0 13-13-16,0-43 38 0,0 0-38 0,0 48 39 0,2 5-39 16,-2-53 10-16,0 0-10 0,2 55 11 0,3 5-11 0,-5-60 32 15,0 0-32-15,0 52 32 0,3-1-32 16,-3-51 41-16,0 0-41 0,6 43 41 0,-5-4-41 0,-1-39 32 15,0 0-32-15,4 29 33 0,-1-5-33 0,-3-24 15 16,0 0-15-16,4 19 15 0,-4-5-15 16,0-14 43-16,0 0-43 0,0 10 43 0,0-3-43 0,0-7 21 15,0 0-21-15,0 5 21 0,0-1-21 0,0-4 19 0,0 0-19 16,0 0 20-16,1 3-20 0,-1-3 4 16,0 0-4-16,0 0 5 0,4-7-5 0,-4 7-5 0,0 0 5 15,0-10-4-15,0-6 4 0,0 16-25 0,0 0 25 16,-2-15-24-16,0-9 24 0,2 24-24 0,0 0 24 0,0-26-23 15,0-3 23-15,0 29-16 0,0 0 16 0,0-34-15 16,0-2 15-16,0 36-41 0,0 0 41 16,2-36-41-16,0-3 41 0,-2 39-20 0,0 0 20 0,3-40-20 15,1 2 20-15,-4 38-37 0,0 0 37 0,5-34-36 16,-1 3 36-16,-4 31-3 0,0 0 3 0,5-25-2 16,0 2 2-16,-5 23 0 0,0 0 0 0,7-20 0 15,-3 3 0-15,-4 17 1 16,0 0-1-16,5-12 2 0,-2 0-2 0,-3 12 28 0,0 0-28 0,5-11 28 15,1 3-28-15,-6 8 12 0,0 0-12 0,7-7 12 16,-6 2-12-16,-1 5 12 0,0 0-12 0,7-4 12 16,-3 1-12-16,-4 3 39 0,0 0-39 0,5-2 40 0,4 2-40 0,-9 0 5 15,0 0-5-15,5 0 6 0,4 2-6 16,-9-2 18-16,0 0-18 0,12 5 19 0,4 2-19 16,-16-7 15-16,0 0-15 0,19 10 16 0,2 6-16 15,-21-16 15-15,0 0-15 0,22 15 16 0,4 4-16 0,-3-2 9 16,1-1-9-16,-10-4 10 0,-3-6-10 0,-11-6 9 15,0 0-9-15,14 9 10 0,-2 0-10 0,-12-9 3 16,0 0-3-16,10 6 4 0,-3-2-4 0,-7-4-12 16,0 0 12-16,9 5-12 0,-5-5 12 0,-4 0-103 15,0 0 103-15,-4-10-103 0,-8-7 103 0,12 17-141 16,0 0 141-16,-21-23-140 0,-10-4 140 0,-20-23-925 16</inkml:trace>
  <inkml:trace contextRef="#ctx0" brushRef="#br0" timeOffset="-67284.077">15904 12254 203 0,'0'0'0'0,"3"-2"0"0,2-1 0 0,-5 3 114 15,0 0-114-15,4-5 114 0,-1 3-114 0,-3 2 97 16,0 0-97-16,0 0 98 0,-3-3-98 0,3 3 78 16,0 0-78-16,0 0 78 0,-5-2-78 0,5 2 60 15,0 0-60-15,-4 0 60 0,4 0-60 0,0 0 35 0,0 0-35 16,-5 0 35-16,3-4-35 0,2 4 25 0,0 0-25 15,-1 0 26-15,-3 0-26 0,4 0 34 0,0 0-34 16,0 0 34-16,-3 0-34 0,3 0 36 0,0 0-36 16,0 0 36-16,0 0-36 0,0 0 33 0,0 0-33 15,0 0 33-15,0 0-33 0,0 0 22 0,0 0-22 16,0 0 23-16,0 0-23 0,0 0 29 0,0 0-29 0,0 0 29 16,0 0-29-16,0 0 6 0,0 0-6 0,0 0 7 15,0 0-7-15,0 0 18 0,0 0-18 0,0 0 18 16,0 0-18-16,0 0 14 0,0 0-14 0,0 0 15 15,0 0-15-15,0 0 9 0,0 0-9 0,0 0 9 16,0 0-9-16,0 0 16 0,0 0-16 0,0 0 17 16,0 0-17-16,0 0 8 0,0 0-8 0,0 0 8 0,0 0-8 15,0 0 15-15,0 0-15 0,0 0 16 16,0 0-16-16,0 0 8 0,0 0-8 0,0 0 9 0,0 0-9 16,0 0 9-16,0 0-9 0,0 0 9 0,0 0-9 15,0 0 8-15,0 0-8 0,0 0 8 0,0 0-8 16,0 0 23-16,0 0-23 0,0 0 24 0,0 0-24 0,0 0 12 15,0 0-12-15,0 0 13 0,0 0-13 0,0 0 27 16,0 0-27-16,0 0 27 0,-2 0-27 16,2 0 12-16,0 0-12 0,0 0 13 0,0 0-13 0,0 0 18 15,0 0-18-15,0 0 19 0,0-5-19 0,0 5 3 16,0 0-3-16,3-5 4 0,3-3-4 0,-6 8 13 16,0 0-13-16,3-11 14 0,6 1-14 0,-9 10 3 0,0 0-3 15,8-17 4-15,3 0-4 0,-11 17 2 16,0 0-2-16,16-17 3 0,1-2-3 0,-17 19 5 0,0 0-5 15,21-17 5-15,3 1-5 0,-24 16-2 0,0 0 2 16,26-10-1-16,1 5 1 0,-3 0-1 16,-7 5 1-16,4 5 0 0,-5-2 0 0,-16-3-1 0,0 0 1 0,19 9 0 15,0-1 0-15,-19-8-1 0,0 0 1 0,18 12 0 16,-1 2 0-16,-17-14 0 0,0 0 0 0,11 17 0 16,-1 2 0-16,-10-19 0 0,0 0 0 0,9 24 1 15,-8-2-1-15,-1 2 13 0,-1 2-13 16,1-4 13-16,0-8-13 0,-4 5 9 0,-3 1-9 0,6-4 10 15,-3-2-10-15,-6 3 9 0,-3 3-9 0,5-3 10 16,6-1-10-16,2-16 15 0,0 0-15 0,-11 24 16 16,-9 3-16-16,4-5 0 0,-2 1 0 0,8-8 0 15,3-6 0-15,7-9-5 0,0 0 5 0,-5 8-5 16,-2-3 5-16,7-5-15 0,0 0 15 0,-5 6-14 16,-4-3 14-16,9-3 0 0,0 0 0 0,-7 3 0 0,2 3 0 15,5-6 0-15,0 0 0 0,-9 0 0 0,2 1 0 16,7-1 0-16,0 0 0 0,-7 2 0 0,4-2 0 0,3 0 4 15,0 0-4-15,-7 0 5 0,1 0-5 16,6 0 0-16,0 0 0 0,-3 0 1 0,-1-2-1 0,4 2 0 16,0 0 0-16,-1 0 1 0,-3-1-1 0,4 1 0 15,0 0 0-15,0 0 0 0,0 0 0 0,0 0-1 16,0 0 1-16,0 0 0 0,4 0 0 0,-4 0-1 16,0 0 1-16,8-4 0 0,-1 1 0 0,4 1-13 15,1-1 13-15,0 3-13 0,6 0 13 0,-18 0 0 0,0 0 0 16,21 0 0-16,1 1 0 0,-22-1-9 15,0 0 9-15,26 4-8 0,4 3 8 16,-30-7-4-16,0 0 4 0,30 5-4 0,-1 3 4 0,-29-8-13 0,0 0 13 0,28 9-12 16,2-1 12-16,-30-8-9 0,0 0 9 15,19 9-9-15,0-4 9 0,-19-5-33 0,0 0 33 0,12 7-33 16,-3-5 33-16,-9-2-57 0,0 0 57 16,5 3-57-16,-1 0 57 0,-4-3-132 0,0 0 132 0,0 7-132 15,-9-2 132-15,9-5-219 0,0 0 219 0,-19 12-218 16,-9 6 218-16,-19 11-552 0</inkml:trace>
  <inkml:trace contextRef="#ctx0" brushRef="#br0" timeOffset="-66799.371">15355 13261 494 0,'0'0'0'0,"21"-12"0"0,17-7 0 0,-20 9 55 16,-13 3-55-16,-14 13 56 0,-13 5-56 0,6 0 49 16,-2 1-49-16,6-5 49 0,3-2-49 0,4-2 64 15,5-1-64-15,0-2 65 0,0 0-65 0,0 0 85 16,4 0-85-16,-4 0 86 0,5 0-86 0,0 0 79 0,4 0-79 15,-2 0 80-15,2 0-80 0,-1 0 81 16,1-2-81-16,0 2 82 0,-2 0-82 0,-7 0 59 0,0 0-59 0,14 0 59 16,0 0-59-16,-14 0 41 0,0 0-41 15,19 0 42-15,2 0-42 0,-21 0 47 0,0 0-47 16,28 0 47-16,5 0-47 0,-4 2 46 16,1-2-46-16,-1 0 47 0,1 0-47 0,0 0 47 0,-4 2-47 0,0-2 47 15,2-2-47-15,-28 2 42 0,0 0-42 0,35-2 43 16,10-3-43-16,-45 5 18 0,0 0-18 0,52-3 19 15,9-1-19-15,-12 1 31 0,-2 1-31 16,-9 0 31-16,-1 1-31 0,-9 1 5 0,-7 1-5 0,0-1 6 16,0-1-6-16,-9-1-14 0,-4-2 14 0,1 3-13 15,-4 1 13-15,2 1-64 0,-7 1 64 0,4-2-63 16,-2 0 63-16,-2 0-105 0,0 0 105 0,0 0-104 16,0 0 104-16,-4 2-158 0,2 1 158 0,2-3-157 0,0 0 157 15,0 0-190-15,0 0 190 0,-17 7-190 0,-7 5 190 16,-20 7-601-16</inkml:trace>
  <inkml:trace contextRef="#ctx0" brushRef="#br0" timeOffset="-66096.393">15733 13522 1143 0,'0'0'0'0,"9"-2"0"0,6-3 0 0,-15 5 125 16,0 0-125-16,7-2 126 0,0 0-126 0,-7 2 50 0,0 0-50 16,0 0 51-16,0 0-51 0,0 0 1 0,0 0-1 15,0 0 1-15,-7 2-1 0,7-2-15 0,0 0 15 0,-1 2-14 16,-3-2 14-16,4 0-4 0,0 0 4 16,-3 2-3-16,1-2 3 0,2 0-15 0,0 0 15 15,-4 5-15-15,3 2 15 0,1-7-1 0,0 0 1 0,-4 13 0 16,4 8 0-16,-3 3-3 0,-2 5 3 0,3-5-2 15,0 2 2-15,-1 3-2 0,-1 5 2 0,2 4-2 16,-5 3 2-16,7-41 3 0,0 0-3 0,-1 46 4 16,-3 5-4-16,4-51 7 0,0 0-7 0,-3 45 8 15,1-4-8-15,2-5 16 0,0-7-16 0,-4-8 17 16,4-11-17-16,0 0 33 0,0-3-33 0,0 0 34 16,0-4-34-16,0 1 17 0,0-1-17 0,0 1 17 15,4-3-17-15,-4-1 19 0,0 4-19 0,0-4 20 16,0 0-20-16,0 0 26 0,0 0-26 0,0 0 26 15,0 0-26-15,0 0 0 0,0 0 0 0,2-5 0 0,-1-6 0 0,-1 11 0 16,0 0 0-16,6-13 1 0,-1-6-1 16,-5 19 0-16,0 0 0 0,9-24 0 0,3-3 0 0,-12 27-2 15,0 0 2-15,12-31-1 0,-2-5 1 16,3 3-11-16,-3 1 11 0,4 8-11 0,-2 3 11 0,0 4-16 16,-1 3 16-16,1 2-15 0,0 2 15 15,-12 10-9-15,0 0 9 0,12-5-9 0,2 0 9 0,-14 5-10 16,0 0 10-16,16-2-9 0,3 0 9 0,-19 2 0 15,0 0 0-15,16 2 0 0,0 0 0 16,-16-2 1-16,0 0-1 0,15 10 2 0,4 7-2 0,-19-17 12 0,0 0-12 16,14 24 12-16,2 7-12 0,-16-31 45 0,0 0-45 15,10 38 45-15,1 6-45 0,-11-44 31 16,0 0-31-16,3 46 31 0,3 6-31 0,-6-52 33 16,0 0-33-16,0 39 34 0,0-5-34 0,0-34 14 0,0 0-14 0,0 35 15 15,-7-3-15-15,7-32 20 0,0 0-20 16,-2 23 20-16,-5-5-20 0,7-18 3 0,0 0-3 0,-4 14 4 15,3-2-4-15,1-12-17 0,0 0 17 0,-6 7-17 16,5-2 17-16,1-5-114 0,0 0 114 0,-7-5-114 16,-4-10 114-16,11 15-178 0,0 0 178 0,-8-35-177 15,-1-16 177-15,-9-35-857 0</inkml:trace>
  <inkml:trace contextRef="#ctx0" brushRef="#br0" timeOffset="-65529.526">16085 13599 1020 0,'0'0'0'0,"-4"-4"0"0,1-1 0 0,3 5 15 15,0 0-15-15,2-8 16 0,3-3-16 0,-5 11-32 16,0 0 32-16,9-12-32 0,3-3 32 0,-12 15 0 0,0 0 0 16,14-12 0-16,3 0 0 0,-17 12 34 0,0 0-34 15,16-10 34-15,1 5-34 0,-17 5 60 16,0 0-60-16,16-7 61 0,3 5-61 0,-19 2 64 0,0 0-64 0,18 0 65 16,1 3-65-16,-19-3 44 0,0 0-44 0,17 6 44 15,-1-5-44-15,-16-1 13 0,0 0-13 0,14 4 14 16,-6 1-14-16,-8-5 43 0,0 0-43 0,7 5 43 15,-1 2-43-15,-6-7 12 0,0 0-12 0,3 14 12 16,-3 4-12-16,-3 0 12 0,-4 4-12 0,3-10 13 16,4-9-13-16,-2 4 4 0,2-3-4 0,-13 14 5 15,-3 10-5-15,-2-4 3 0,-2 1-3 0,6-7 3 16,7-6-3-16,-2-2 10 0,2-3-10 0,0 3 10 16,0 0-10-16,-2 1 22 0,-3 2-22 0,7-8 23 15,5-3-23-15,0-2 7 0,-4 5-7 0,4-5 8 0,0 0-8 16,0 0 34-16,0 0-34 0,0 0 35 15,0 0-35-15,0 0 18 0,0 0-18 0,0 0 18 0,0 0-18 0,0 0 41 16,0 0-41-16,0 0 41 0,0 0-41 16,0 0 7-16,4 0-7 0,1 0 8 0,2 0-8 15,2 0 0-15,3 0 0 0,5 2 1 16,1 0-1-16,-1-1-2 0,4 1 2 0,2 0-2 0,5 0 2 16,-28-2-38-16,0 0 38 0,33 0-37 0,5 0 37 0,-38 0-81 15,0 0 81-15,38-4-81 0,6-3 81 0,-44 7-166 16,0 0 166-16,35-19-166 0,-2-8 166 15,38-19-859-15</inkml:trace>
  <inkml:trace contextRef="#ctx0" brushRef="#br0" timeOffset="-64322.673">13369 12009 359 0,'0'0'0'0,"17"-3"0"15,16-3 0-15,-33 6-21 0,0 0 21 0,-3 2-21 16,-23 5 21-16,26-7-47 0,0 0 47 0,-18 2-47 16,-1 3 47-16,19-5-31 0,0 0 31 0,-14 3-31 15,2-1 31-15,12-2 16 0,0 0-16 0,-9 3 17 16,4-3-17-16,5 0 92 0,0 0-92 0,-3 2 92 16,-1-2-92-16,4 0 106 0,0 0-106 0,0 0 106 15,-3 2-106-15,3-2 100 0,0 0-100 0,0 0 100 16,0 0-100-16,0 0 82 0,0 0-82 0,0 0 83 0,0 0-83 15,0 0 66-15,0 0-66 0,0 0 66 16,0 0-66-16,0 0 42 0,0 0-42 0,0 0 43 16,7-2-43-16,-7 2 47 0,0 0-47 0,8-2 48 0,8 2-48 15,2-3 36-15,1 0-36 0,0 1 36 0,2-2-36 16,1 1 15-16,3 0-15 0,4-1 15 0,1 1-15 16,-30 3 22-16,0 0-22 0,42-5 22 0,10-1-22 15,0 3 3-15,6-6-3 0,-2 4 3 16,3 0-3-16,-7 0 21 0,2 2-21 0,5-4 21 0,1 3-21 0,16-1 22 15,6-2-22-15,-5 2 22 0,-2-5-22 0,-75 10 8 16,0 0-8-16,99-10 8 0,14-1-8 0,-113 11 10 16,0 0-10-16,120-8 11 0,9-4-11 0,-129 12 15 0,0 0-15 15,134-12 16-15,6 0-16 0,-140 12 8 0,0 0-8 16,144-9 8-16,8 2-8 0,-152 7 9 0,0 0-9 16,145-12 9-16,-1-1-9 0,-144 13 8 0,0 0-8 0,148-17 8 15,4-4-8-15,-152 21 33 0,0 0-33 0,146-19 33 16,1-3-33-16,-147 22 4 0,0 0-4 0,127-15 4 15,-14 3-4-15,-113 12 26 0,0 0-26 0,96-9 26 16,-16 6-26-16,-80 3 2 0,0 0-2 16,73 0 3-16,-8 1-3 0,-65-1 3 0,0 0-3 0,48 4 3 15,-11 1-3-15,-37-5 5 0,0 0-5 0,24 3 6 16,-12 1-6-16,-12-4 6 0,0 0-6 16,7 1 7-16,-5 3-7 0,-2-4 14 0,0 0-14 0,0 0 15 15,0 0-15-15,0 0 38 0,0 0-38 0,0 0 39 16,-3 0-39-16,3 0 5 0,0 0-5 0,0 0 6 0,-6 0-6 15,6 0 30-15,0 0-30 0,-3 0 30 16,-1 0-30-16,4 0-1 0,0 0 1 0,-1 0 0 16,-3 0 0-16,4 0-1 0,0 0 1 0,-3 0 0 0,1-4 0 15,2 4-2-15,0 0 2 0,-3 0-2 0,-1 0 2 16,4 0-1-16,0 0 1 0,-2 0 0 0,-1 0 0 16,3 0-2-16,0 0 2 0,0 0-1 0,-4 0 1 15,4 0-2-15,0 0 2 0,0 0-1 0,0 0 1 0,0 0-9 16,0 0 9-16,0 11-9 0,-1 4 9 0,1-15-9 15,0 0 9-15,1 29-8 0,6 14 8 16,-7-43-15-16,0 0 15 0,4 43-15 0,3 8 15 16,-7-51-9-16,0 0 9 0,7 57-8 0,1 4 8 15,-8-61-39-15,0 0 39 0,7 64-39 0,2-4 39 0,-9-60-137 0,0 0 137 16,9 53-136-16,-2-5 136 0,-7-48-172 16,0 0 172-16,3 29-172 0,1-15 172 0,-1 29-776 15</inkml:trace>
  <inkml:trace contextRef="#ctx0" brushRef="#br0" timeOffset="-63940.148">17263 13047 1502 0,'0'0'0'0,"0"-3"0"0,-2-6 0 16,2 9 152-16,0 0-152 0,0 0 153 0,3-2-153 0,-3 2 79 15,0 0-79-15,0 0 79 0,6 4-79 0,-6-4 5 16,0 0-5-16,0 0 5 0,3 3-5 0,-3-3-54 16,0 0 54-16,0 0-53 0,0 0 53 0,0 0-146 0,0 0 146 15,0-5-146-15,-3-2 146 0,3 7-160 16,0 0 160-16,0-25-160 0,3-15 160 0,-3-25-842 16</inkml:trace>
  <inkml:trace contextRef="#ctx0" brushRef="#br0" timeOffset="-62710.265">18675 12782 1132 0,'0'0'0'0,"-5"-5"0"15,-3-6 0-15,8 11 113 0,0 0-113 0,-6-5 113 16,3 0-113-16,3 2 36 0,-4 3-36 0,4 0 36 16,-3-4-36-16,3 4 0 0,0 0 0 0,-7 0 0 15,-4-2 0-15,11 2-1 0,0 0 1 0,-14 0-1 16,-1 0 1-16,15 0-7 0,0 0 7 0,-26 2-7 15,-7 2 7-15,3-3-1 0,-1 4 1 0,8 1-1 0,7-6 1 16,16 0-1-16,0 0 1 0,-35 5 0 16,-6 2 0-16,41-7 0 0,0 0 0 0,-42 5 1 0,-3 2-1 15,6-2 14-15,3-2-14 0,13 1 15 0,9-1-15 16,-2-1 3-16,1-1-3 0,2 3 4 0,3 1-4 16,-6-3 14-16,-3 3-14 0,14-4 15 0,7-2-15 15,-2 1 3-15,-2 0-3 0,-10 5 4 0,-4 3-4 0,0 3 2 16,1 2-2-16,3-2 3 15,6-6-3-15,3 5 10 0,-4 4-10 0,5 12 11 0,2 10-11 16,0-36 14-16,0 0-14 0,4 42 15 0,3 10-15 0,0-4 24 16,1-2-24-16,-1-7 25 0,2-9-25 0,1 0 31 15,1 1-31-15,-1-10 31 0,-1-6-31 0,3 4 36 16,4-4-36-16,1-3 37 0,4 0-37 0,-21-12 15 0,0 0-15 16,26 0 15-16,7-5-15 0,-33 5 2 0,0 0-2 15,39-19 3-15,4-11-3 0,-43 30-53 0,0 0 53 16,44-48-52-16,-1-14 52 0,-8 4-69 0,-7-2 69 15,0-7-69-15,2-5 69 0,-30 72-66 0,0 0 66 0,17-82-66 16,-1-11 66-16,-4 18-62 0,-3 8 62 0,-4 19-61 16,-5 17 61-16,0-1-28 0,0-1 28 15,0 9-28-15,0 5 28 0,0 0-11 0,0 2 11 0,-4 4-10 16,3 1 10-16,-1 3 20 0,0-1-20 0,2 5 20 16,0 1-20-16,-3 1 34 0,1 1-34 0,2 2 35 15,0 0-35-15,0 0 49 0,0 0-49 0,0 0 50 16,0 0-50-16,0 0 42 0,-4-3-42 0,4 3 42 15,-1-5-42-15,1 1 18 0,0 1-18 0,0 3 19 16,0-4-19-16,0 4 43 0,0 0-43 16,0 0 44-16,-2-5-44 0,2 5 37 0,0 0-37 0,0-3 38 15,-4-4-38-15,4 7 15 0,0 0-15 0,-1-5 15 0,1-4-15 16,0 9 43-16,0 0-43 0,-2-7 44 16,2 2-44-16,0 5 7 0,0 0-7 0,-2-5 7 0,2 0-7 0,0 5 30 15,0 0-30-15,0-5 30 0,0 1-30 0,0 4 10 16,0 0-10-16,0-3 11 0,0-1-11 0,0 4 5 15,0 0-5-15,0 0 5 0,0-3-5 0,0 3 15 16,0 0-15-16,0 0 15 0,0 0-15 0,0 0 8 16,0 0-8-16,0 0 8 0,0 0-8 0,0 0 8 15,0 0-8-15,0 0 9 0,0 0-9 0,0 0 15 16,0 0-15-16,0 0 15 0,0 5-15 0,0 2 8 16,0 3-8-16,2 11 8 15,1 11-8-15,-3-32-1 0,0 0 1 0,4 53-1 0,-1 18 1 0,1 1-26 0,-2 5 26 16,1 10-26-16,-3 7 26 0,0-94-14 0,0 0 14 15,-3 100-13-15,1 6 13 0,2-24-30 16,0-15 30-16,0-28-30 0,2-27 30 0,1 4-11 0,-3-3 11 16,4-1-11-16,3-1 11 0,0 1-109 0,-4-2 109 0,4-3-109 15,3-5 109-15,-10-2-113 0,0 0 113 0,14-19-112 16,6-16 112-16,14-18-962 0</inkml:trace>
  <inkml:trace contextRef="#ctx0" brushRef="#br0" timeOffset="-61921.434">18963 12831 841 0,'0'0'0'0,"3"-5"0"16,6-2 0-16,-9 4 109 0,2 3-109 0,-2 0 110 15,0 0-110-15,0 0 94 0,-2 0-94 0,2 0 94 0,0 0-94 16,0 0 94-16,0 0-94 0,0 0 95 0,-5 0-95 16,5 0 58-16,0 0-58 0,0 0 58 0,0 0-58 15,0 0 69-15,0 0-69 0,0 0 69 0,0 0-69 0,0 0 60 16,0 0-60-16,0 0 60 0,0 0-60 15,0 0 40-15,0 0-40 0,0 0 41 0,0 0-41 0,0 0 36 16,0 0-36-16,0 0 37 0,0 0-37 0,0 0 15 16,5 0-15-16,-5 0 15 0,4 0-15 0,1 0 30 15,4 0-30-15,-3 2 30 0,1-1-30 0,2 3 18 16,2-1-18-16,3 2 19 0,1 2-19 0,-15-7 5 16,0 0-5-16,28 16 5 0,9 4-5 0,-1 4 15 15,3 4-15-15,-5-1 16 0,0 0-16 0,-34-27 3 16,0 0-3-16,34 36 4 0,5 4-4 0,-8-4 2 15,0 0-2-15,-3-2 3 0,-2-5-3 0,-26-29 1 16,0 0-1-16,28 29 2 0,2-1-2 0,-30-28 0 0,0 0 0 16,21 20 0-16,0-3 0 0,-21-17-2 0,0 0 2 0,17 12-1 15,-6-1 1-15,-11-11-63 0,0 0 63 16,10 3-63-16,-6-1 63 0,-4-2-142 0,0 0 142 0,-9-11-142 16,-7-7 142-16,16 18-227 0,0 0 227 0,-26-30-226 15,-5-11 226-15,-25-29-845 0</inkml:trace>
  <inkml:trace contextRef="#ctx0" brushRef="#br0" timeOffset="-61603.281">19386 12686 1177 0,'0'0'0'0,"-3"0"0"15,-1 1 0-15,4-1 145 0,0 0-145 0,0 0 146 16,0 0-146-16,0 0 67 0,0 0-67 0,0 0 68 0,0 0-68 0,0 0 51 16,0 0-51-16,-3 0 51 0,1-1-51 0,2 1 28 15,0 0-28-15,-9 1 28 0,-6 1-28 0,15-2 19 16,0 0-19-16,-23 10 20 0,-10 4-20 0,33-14 30 16,0 0-30-16,-35 24 30 0,-7 4-30 0,6 4 31 15,-1 6-31-15,7-2 31 16,4 0-31-16,26-36 20 0,0 0-20 0,-29 56 20 0,-1 14-20 0,-3 8 29 0,-2 7-29 15,13-30 29-15,8-19-29 0,-2 3-2 0,0-3 2 16,9-17-2-16,7-12 2 0,0-7-68 0,0 0 68 0,-12 17-67 16,-5 4 67-16,17-21-104 0,0 0 104 0,-18-21-104 15,-6-25 104-15,-18-24-1169 16</inkml:trace>
  <inkml:trace contextRef="#ctx0" brushRef="#br0" timeOffset="-57550.088">19980 12859 135 0,'0'0'0'0,"9"0"0"0,1 0 0 15,-10 0 25-15,0 0-25 0,7 0 26 16,-5-4-26-16,-2 4 0 0,0 0 0 0,2-3 0 0,-4-1 0 0,2 4-2 16,0 0 2-16,-2-3-1 15,2 1 1-15,0 2 0 0,0 0 0 0,0 0 0 0,-7-5 0 0,6 3 29 16,-5-1-29-16,6 3 29 0,-3-2-29 0,3 2 42 15,-3 0-42-15,3 0 42 0,-4-3-42 0,1 3 34 16,1 0-34-16,-3 0 35 0,3 0-35 0,0 0 34 16,-3 3-34-16,1-3 34 0,4 0-34 0,-5 0 22 15,2 0-22-15,-1 0 23 0,2 0-23 0,-1 0 35 16,1 0-35-16,2 0 36 0,-2 0-36 0,2 0 36 16,-5 0-36-16,5 0 37 0,-3 2-37 0,3-2 50 0,-5 2-50 15,1-1 50-15,2-1-50 0,-1 2 64 0,-1-2-64 16,1 0 64-16,3 0-64 0,-5 0 69 15,3 0-69-15,2 0 69 0,0 0-69 0,0 0 65 0,0 0-65 0,0 0 66 16,0 0-66-16,0 0 59 0,0 0-59 0,0 0 60 16,0 0-60-16,0 0 52 0,-2 0-52 0,2 0 52 15,0 0-52-15,0 5 50 0,0-3-50 0,4 0 50 16,1-4-50-16,-2 2 31 0,3-2-31 0,1 2 31 16,1 0-31-16,-8 0 9 0,0 0-9 0,18 0 9 15,4 0-9-15,-22 0 12 0,0 0-12 0,28 0 12 16,7 0-12-16,-35 0 8 0,0 0-8 0,33 2 8 15,2 0-8-15,-9-1 23 0,-2 3-23 0,-4-1 24 16,-5 1-24-16,-1-4 6 0,-2 1-6 0,-5-1 7 16,-1 0-7-16,-1 0 1 0,2 2-1 15,-4-2 1-15,4 0-1 0,0 0-4 0,0-2 4 0,-2 1-3 16,1 1 3-16,-6 0-67 0,3-7 67 0,-3 7-67 0,2-4 67 16,-2 4-138-16,0 0 138 0,0 0-138 0,0 0 138 0,0 0-170 15,-4 2 170-15,-1 0-170 0,0-2 170 16,-5 2-570-16</inkml:trace>
  <inkml:trace contextRef="#ctx0" brushRef="#br0" timeOffset="-57245.383">19853 13056 1020 0,'0'0'0'0,"14"-9"0"0,10-5 0 0,-24 14 129 0,0 0-129 0,9-5 129 16,-9 5-129-16,0 0 84 0,0 0-84 0,0 0 85 16,2-3-85-16,0-1 25 0,3 1-25 0,0-2 26 15,4 0-26-15,1 0 13 0,2 0-13 0,2 1 14 16,0 1-14-16,-14 3 14 0,0 0-14 0,25 0 15 16,1 1-15-16,-26-1 8 0,0 0-8 0,33 6 9 15,5 0-9-15,-38-6 17 0,0 0-17 0,39 9 17 16,-1 3-17-16,-38-12-10 0,0 0 10 0,35 10-9 15,-2 2 9-15,-33-12-197 16,0 0 197-16,29 9-197 0,-2-1 197 0,-27-8-116 0,0 0 116 0,57 19-669 16,-114-38 669-16</inkml:trace>
  <inkml:trace contextRef="#ctx0" brushRef="#br0" timeOffset="-55551.002">20738 12693 819 0,'0'0'0'0,"0"0"0"16,-5-7 0-16,5 7 25 0,0 0-25 0,-2-4 26 15,2 3-26-15,0 1-34 0,0 0 34 0,0 0-33 16,0-4 33-16,0 4-6 0,0 0 6 0,0 0-6 16,-2-3 6-16,2 3 10 0,0 0-10 0,0 0 11 15,-1-4-11-15,1 4 71 0,0 0-71 0,-4-7 71 0,4 2-71 16,0 5 57-16,0 0-57 0,0-7 58 0,0-1-58 15,0 8 31-15,0 0-31 0,0-10 31 0,0-2-31 0,0 12 1 16,0 0-1-16,4-11 2 0,-3-1-2 16,-1 12 2-16,0 0-2 0,7-10 3 0,-3 2-3 0,3-3 0 15,3 4 0-15,-1 2 0 0,-2 2 0 0,2 1-4 16,-1-1 4-16,3 1-4 0,1 2 4 0,0 0-15 16,0 2 15-16,1 1-15 0,1-3 15 0,-14 0-16 15,0 0 16-15,15 5-15 0,4 0 15 0,-19-5-26 16,0 0 26-16,21 11-26 0,2 1 26 15,-23-12-7-15,0 0 7 0,19 17-6 0,-3 2 6 0,-16-19-10 0,0 0 10 16,10 27-10-16,-5 6 10 0,-5-33-1 0,0 0 1 16,0 32-1-16,-7 2 1 0,7-34-1 0,0 0 1 0,-12 38 0 15,-7 3 0-15,0-5 0 0,-2 0 0 16,9-17 0-16,7-10 0 0,5-9 6 0,0 0-6 0,-20 25 7 16,-2 10-7-16,22-35 9 0,0 0-9 0,-21 25 9 15,2-3-9-15,19-22 15 0,0 0-15 0,-18 19 16 16,4-3-16-16,14-16 44 0,0 0-44 0,-12 12 45 15,2-5-45-15,10-7 43 0,0 0-43 0,-9 5 43 16,0-2-43-16,9-3 10 0,0 0-10 0,-7 0 10 16,-5 0-10-16,12 0 8 0,0 0-8 0,-10-8 9 15,3-3-9-15,7 11 0 0,0 0 0 0,-9-8 0 16,4-4 0-16,5 12 0 0,0 0 0 0,-4-11 1 16,4 3-1-16,0 8 19 0,0 0-19 0,0-7 20 15,0 0-20-15,0 7 14 0,0 0-14 0,2-5 15 0,2 0-15 16,-4 5 5-16,0 0-5 0,8-3 5 0,4 1-5 15,-12 2 1-15,0 0-1 0,18 0 1 0,3 2-1 0,-21-2-2 16,0 0 2-16,28 3-1 0,5 4 1 0,-33-7-6 16,0 0 6-16,40 8-6 0,0-1 6 15,-40-7-16-15,0 0 16 0,42 10-15 0,0 1 15 16,-42-11-39-16,0 0 39 0,41 12-39 0,-2-5 39 0,-39-7-103 16,0 0 103-16,33 5-103 0,-5-2 103 0,-28-3-154 15,0 0 154-15,29-10-154 0,3-7 154 0,29-11-426 16</inkml:trace>
  <inkml:trace contextRef="#ctx0" brushRef="#br0" timeOffset="-55077.739">21264 12478 942 0,'0'0'0'0,"0"4"0"16,2-1 0-16,-2-3 12 0,5 0-12 0,-5 0 12 16,5-5-12-16,-5 5 0 0,4-2 0 0,-4 2 0 15,3 0 0-15,1 0 1 0,1 2-1 0,-3-2 1 0,1 0-1 16,-3 0 30-16,0 0-30 0,0 0 30 0,6 5-30 15,-3-5 55-15,2 2-55 0,-1 0 56 0,-1-1-56 16,-3-1 67-16,4 6-67 0,-3-1 67 0,-1-5-67 0,0 3 54 16,2 1-54-16,-2 1 55 0,2-4-55 0,-2-1 34 15,0 0-34-15,0 23 35 0,3 11-35 0,-3 2 34 16,2 5-34-16,0-8 35 0,0-4-35 0,-2-29 13 16,0 0-13-16,1 43 14 0,-1 3-14 0,0-2 20 15,2-3-20-15,-2-11 20 0,2-10-20 0,-2-20 8 16,0 0-8-16,2 29 9 0,-1 2-9 0,-1-31 4 15,0 0-4-15,2 26 4 0,0-6-4 0,-2-20 0 0,0 0 0 16,3 16 1-16,-3-4-1 0,0-12-54 0,0 0 54 16,0 8-53-16,2-1 53 0,-2-7-131 15,0 0 131-15,-2-8-130 0,-1-8 130 0,3 16-174 0,0 0 174 0,-4-26-173 16,3-11 173-16,-5-27-571 0</inkml:trace>
  <inkml:trace contextRef="#ctx0" brushRef="#br0" timeOffset="-54700.744">21149 12501 886 0,'0'0'0'0,"7"12"0"0,7 5 0 15,-10-7 86-15,-6-10-86 0,2 0 87 0,-4-7-87 16,3 2 27-16,-1 2-27 0,2-2 27 0,0 1-27 0,0 4 0 16,5-3 0-16,0 3 1 0,2 1-1 0,2 1 8 15,3 2-8-15,4 1 8 0,3 2-8 0,5 1 46 16,1-3-46-16,1 2 47 0,2 0-47 0,-28-7 49 16,0 0-49-16,38 9 50 0,11-6-50 0,-49-3 66 15,0 0-66-15,47 2 66 0,5-2-66 0,-52 0 69 16,0 0-69-16,44 0 70 0,-4-2-70 0,-9 0 43 15,-8 1-43-15,-4-3 43 0,-3 2-43 0,-4 1 22 0,-3-3-22 16,-4 3 23-16,-2 1-23 16,1 0 0-16,-2 0 0 0,-2 0 0 0,0 0 0 0,0 0-36 0,0 0 36 0,0 0-36 15,0 0 36-15,0 0-99 0,0 0 99 16,0 0-98-16,0 0 98 0,0 0-121 0,0 0 121 16,0 0-121-16,0 0 121 0,0 0-820 0</inkml:trace>
  <inkml:trace contextRef="#ctx0" brushRef="#br0" timeOffset="-54313.572">21564 12547 908 0,'0'0'0'0,"12"2"0"16,11 1 0-16,-18-3 133 0,-10 0-133 0,5 0 134 15,0 0-134-15,-4 0 114 0,-3 0-114 0,4 0 114 16,3 0-114-16,-5 0 79 0,-1 0-79 0,6 0 79 0,-3 0-79 15,3 0 45-15,0 0-45 0,0 0 45 0,0 0-45 0,0 0 36 16,0 0-36-16,0 0 36 0,0 0-36 16,0 0 34-16,0 0-34 0,0 0 34 0,-4 0-34 15,4 0-2-15,-3 0 2 0,3 0-1 0,0 0 1 0,0 0 0 16,0 0 0-16,0 0 0 0,0 0 0 0,0 0-7 16,0 0 7-16,0 0-7 0,3 4 7 0,-3-4-10 15,0 0 10-15,4 6-9 0,1 3 9 0,-5-9 1 16,0 0-1-16,9 24 1 0,1 12-1 0,-1-2 1 15,1 6-1-15,-4-11 1 0,-3-7-1 16,1 7 1-16,1 2-1 0,0 1 2 0,0 6-2 0,-5-38 1 0,0 0-1 16,4 41 2-16,-1 2-2 0,-3-43 0 0,0 0 0 15,4 34 0-15,-4-3 0 0,0-31-147 0,0 0 147 0,-4 24-147 16,1-5 147-16,3-19-100 0,0 0 100 16,-19 0-99-16,-11-15 99 0,-19-1-870 0</inkml:trace>
  <inkml:trace contextRef="#ctx0" brushRef="#br0" timeOffset="-52017.95">22473 11555 169 0,'0'0'0'0,"-3"5"0"16,-4 2 0-16,7-7 93 0,0 0-93 15,0 0 94-15,9-3-94 0,-9 3 114 0,0 0-114 0,5-2 114 16,2 0-114-16,-7 2 113 16,0 0-113-16,5-3 113 0,-2-1-113 0,-3 4 108 0,0 0-108 0,0 0 109 15,2-3-109-15,-2 3 66 0,0 0-66 0,-5-2 67 16,-11-1-67-16,16 3 45 0,0 0-45 0,-26-4 46 15,-9 1-46-15,35 3 21 0,0 0-21 0,-40-2 21 16,-2 2-21-16,42 0 11 0,0 0-11 0,-40 2 11 16,-1 1-11-16,41-3 10 0,0 0-10 0,-37 4 10 15,6-1-10-15,31-3 15 0,0 0-15 0,-27 2 15 16,5 0-15-16,22-2 8 0,0 0-8 0,-19 1 8 0,5 1-8 16,14-2 3-16,0 0-3 0,-14 2 4 0,5-2-4 15,9 0 0-15,0 0 0 0,-7 3 1 16,4-3-1-16,3 0-1 0,0 0 1 0,-4 2 0 0,2-2 0 15,2 0 0-15,0 0 0 0,-5 10 0 0,2 7 0 0,3-17 0 16,0 0 0-16,-6 26 0 0,5 5 0 16,1-31 0-16,0 0 0 0,0 36 0 0,0 7 0 0,0-43 5 15,0 0-5-15,1 48 5 0,1 3-5 16,-2-51 3-16,0 0-3 0,4 58 4 0,4 7-4 0,-8-65 6 0,0 0-6 16,7 93 6-16,4 22-6 0,-11-115 3 15,0 0-3-15,12 111 3 0,-3 7-3 0,-9-118 2 16,0 0-2-16,8 125 2 0,1 5-2 0,-9-130 4 0,0 0-4 15,7 138 5-15,-2-1-5 0,-5-137 12 16,0 0-12-16,2 138 12 0,-2 1-12 0,0-139 15 0,0 0-15 0,-2 144 15 16,-1 0-15-16,3-144 4 0,0 0-4 0,-5 140 4 15,-2-1-4-15,7-139 13 0,0 0-13 0,-6 120 14 16,1-12-14-16,5-108 8 0,0 0-8 0,-2 94 9 16,2-13-9-16,0-81 23 0,0 0-23 0,2 72 24 15,3-12-24-15,-5-60 2 0,0 0-2 0,4 46 3 16,-1-19-3-16,-3-27 22 0,0 0-22 0,6 31 22 15,-3-5-22-15,-3-26 6 0,0 0-6 0,5 17 7 16,-3-7-7-16,-2-10 4 0,0 0-4 0,4 12 5 16,1-1-5-16,-5-11 21 0,0 0-21 0,3 6 21 15,1 1-21-15,-4-7 2 0,0 0-2 0,3 5 3 16,-1 1-3-16,-2-6 2 0,0 0-2 0,2 3 3 0,-1 0-3 16,-1-3 18-16,0 0-18 0,4 4 19 0,-4 1-19 15,0-5 3-15,0 0-3 0,2 5 3 16,1 2-3-16,-3-7 6 0,0 0-6 0,5 3 7 0,2 1-7 0,-7-4 0 15,0 0 0-15,7 3 0 0,0-1 0 0,-7-2 0 16,0 0 0-16,9 3 0 0,3-1 0 16,-1 1-3-16,-1 1 3 0,1-1-2 0,-1-1 2 15,-10-2-1-15,0 0 1 0,19 5 0 0,6 0 0 0,-25-5 0 0,0 0 0 16,29 7 0-16,8 0 0 0,-8 0-5 0,-2 0 5 16,-1-4-5-16,-4 1 5 0,1 1-66 15,-4 0 66-15,-3 0-66 0,-2 0 66 16,0-1-170-16,-2-1 170 0,4 2-170 0,3-1 170 0,-19-4-132 0,0 0 132 15,19-4-132-15,3-4 132 0,22-4-669 0</inkml:trace>
  <inkml:trace contextRef="#ctx0" brushRef="#br0" timeOffset="-43349.538">22357 11980 270 0,'0'0'0'0,"5"0"0"0,-2 2 0 16,-3-2-11-16,0 0 11 0,0 0-11 0,4-2 11 16,-4 2-48-16,0 0 48 0,0 0-47 0,-2-4 47 0,0 1-43 15</inkml:trace>
  <inkml:trace contextRef="#ctx0" brushRef="#br0" timeOffset="-41735.045">22348 11980 91 0,'0'0'0'0,"0"0"0"0,2-4 0 0,-2 4 26 0,0 0-26 0,0 0 26 16,3-5-26-16,-3 5 38 0,0 0-38 0,0 0 38 16,2-5-38-16,-2 5 14 15,0 0-14-15,0 0 15 0,0-3-15 0,0 3 13 0,0 0-13 0,0 0 14 16,0 0-14-16,0 0 10 0,0 0-10 0,0 0 10 16,0 0-10-16,0 0 3 0,0 0-3 0,0 0 4 15,0 0-4-15,0 0 12 0,0 0-12 0,0 0 12 0,0 0-12 16,0 0 14-16,0 0-14 0,0 0 15 15,0 0-15-15,0 0 15 0,0 0-15 0,0 0 15 16,0-4-15-16,0 4 40 0,0 0-40 0,0-1 40 0,0-6-40 16,0 7 53-16,0 0-53 0,0-4 53 0,0-1-53 0,0 5 54 15,0 0-54-15,0-3 54 0,0-1-54 0,0 4 50 16,0 0-50-16,0 0 50 0,0-3-50 0,0 3 50 16,0 0-50-16,0 0 50 0,0 0-50 0,0 0 48 15,0 0-48-15,0 0 48 0,0 0-48 0,0 0 12 16,0 0-12-16,0 0 13 0,0 0-13 0,0 0 33 15,0 0-33-15,0 0 33 0,0 0-33 0,0 0 17 16,0 0-17-16,0 0 17 0,0 0-17 0,0 0 10 16,0 0-10-16,0 0 11 0,0 0-11 0,0 0 10 0,0 0-10 15,0 0 11-15,0 0-11 0,0 0 1 0,0 0-1 16,2 3 1-16,-1 4-1 0,-1-7 0 16,0 0 0-16,7 28 0 0,5 8 0 0,-12-36 0 15,0 0 0-15,16 49 0 0,3 15 0 0,-1-6-1 0,-4 2 1 0,-2-16 0 16,-3-9 0-16,-2-1 10 0,1 2-10 0,-3 2 11 15,4-1-11-15,-9-37 35 0,0 0-35 16,7 40 36-16,2-6-36 0,-9-34 28 16,0 0-28-16,5 33 28 0,-1-9-28 0,-4-24 40 0,0 0-40 0,3 23 40 15,2-2-40-15,-5-21 38 0,0 0-38 0,0 17 39 16,2-5-39-16,-2-12 34 0,0 0-34 0,2 10 34 16,1-3-34-16,-3-7 39 0,0 0-39 0,4 5 39 15,-1-3-39-15,-3-2 61 0,0 0-61 0,7-3 62 16,-2-11-62-16,-5 14 23 0,0 0-23 0,6-21 24 15,-1-6-24-15,-2 0 22 0,-1-2-22 0,0-2 23 0,-2-2-23 16,0 2-4-16,0-5 4 0,0 5-3 0,0-1 3 0,0 32-13 16,0 0 13-16,0-39-13 15,2-6 13-15,-2 45-17 0,0 0 17 0,1-46-17 0,3-2 17 16,-4 7-10-16,0 1 10 0,0 8-9 0,0 9 9 0,0-1-1 16,0 4 1-16,0 4-1 0,0 4 1 0,0 0-4 15,0 2 4-15,0 5-3 0,0 2 3 0,2-1-1 16,-1 3 1-16,-1 1 0 0,2-4 0 0,-2 1 0 15,-2-1 0-15,2 1 1 0,0 1-1 0,0 2 3 16,-1-3-3-16,1 3 4 0,0-4-4 0,0 4 7 0,1-5-7 16,1 2 7-16,1-1-7 0,-3 1 3 15,2-2-3-15,-2 1 4 0,0 1-4 0,0 3 12 0,0-4-12 16,0 4 12-16,0 0-12 0,0 0 14 0,0 0-14 16,0 0 15-16,0 0-15 0,0 0 8 0,0 0-8 15,0 0 9-15,0 0-9 0,0 0 4 0,0 0-4 0,0 0 4 16,0 0-4-16,0 0 0 0,0 0 0 0,0 0 1 15,0 0-1-15,0 0 2 0,0 0-2 0,0 0 2 16,0 0-2-16,0 0 1 0,0 0-1 0,0 0 2 16,0 0-2-16,0 0 1 0,0 0-1 0,0 0 1 15,0 0-1-15,0 0 3 0,0 0-3 0,0 0 4 16,0 0-4-16,0 0 5 0,0 0-5 0,0 0 6 16,0 0-6-16,0 0 14 0,0 0-14 0,0 0 15 15,0 0-15-15,0 0 8 0,0 0-8 0,0 0 8 0,0 0-8 16,0 0 9-16,0 0-9 0,0 0 9 15,0 0-9-15,0 0 8 0,0 0-8 0,0 0 8 0,0 0-8 16,0 0-17-16,0 0 17 0,0 0-16 16,0 0 16-16,0 0-41 0,0 0 41 0,0 0-40 0,0 0 40 15,0 0-23-15,0 0 23 0,0 0-22 0,0 0 22 0,0 0-31 16,0 0 31-16,0 0-31 16,4-1 31-16,-1-1-6 0,1-1 6 0,1 1-6 0,0-2 6 0,2 3-5 15,2 1 5-15,-2 0-5 0,3 0 5 0,-10 0-8 16,0 0 8-16,19 0-7 0,8 0 7 15,-27 0-3-15,0 0 3 0,36-2-3 0,11 0 3 0,-47 2-5 16,0 0 5-16,49-3-5 0,5-2 5 0,-54 5-7 0,0 0 7 16,57-5-7-16,6-1 7 0,-63 6-1 0,0 0 1 15,66-5 0-15,6 2 0 0,-72 3-1 0,0 0 1 16,80-4 0-16,9 4 0 0,-89 0-2 0,0 0 2 0,76 0-2 16,-6 0 2-16,-70 0 0 0,0 0 0 15,56 0 0-15,-13 0 0 0,-43 0-2 0,0 0 2 0,53 2-1 16,-1 0 1-16,-52-2 1 15,0 0-1-15,56 0 1 0,-2-2-1 0,-54 2 1 0,0 0-1 0,52-2 1 16,-7-1-1-16,-45 3 1 0,0 0-1 0,47-2 1 16,-1-1-1-16,-46 3 1 0,0 0-1 0,43-4 1 15,-3 1-1-15,-40 3 1 0,0 0-1 0,37-3 1 16,-2-3-1-16,-35 6 7 0,0 0-7 0,27-3 7 16,0 3-7-16,-27 0 3 0,0 0-3 0,22-3 4 15,-4-1-4-15,-18 4 6 0,0 0-6 0,14-2 6 16,-4 1-6-16,-10 1 13 0,0 0-13 0,9 0 14 15,-1 0-14-15,-8 0 0 0,0 0 0 0,4 0 0 0,-2 0 0 16,-2 0 1-16,0 0-1 0,0 0 1 0,0 0-1 16,0 0 0-16,0 0 0 0,0 0 1 15,0 0-1-15,0 0 0 0,0 0 0 0,0 0 1 0,0 0-1 16,0 0 0-16,0 0 0 0,0 0 1 0,0 0-1 0,0 0-2 16,0 0 2-16,0 0-2 0,0 0 2 15,0 0-2-15,0 0 2 0,0 0-2 0,0 0 2 0,0 0-11 16,0 0 11-16,0 0-11 0,0 0 11 0,0 0-56 15,0 0 56-15,0 0-56 0,0 0 56 0,0 0-96 16,0 0 96-16,0 0-95 0,0 0 95 0,0 0-81 16,0 0 81-16,-6-2-81 0,-7-5 81 0,-7-1-828 15</inkml:trace>
  <inkml:trace contextRef="#ctx0" brushRef="#br0" timeOffset="-39620.572">23010 12096 147 0,'0'0'0'0,"-4"9"0"0,-1 5 0 16,5-14-1-16,0 0 1 0,0 0 0 0,-3-4 0 15,3 4-2-15,0 0 2 0,0-5-1 0,0 0 1 16,0 5 24-16,0 0-24 0,0-2 25 0,0-3-25 15,0 5 70-15,0 0-70 0,0 0 71 0,0-3-71 16,0 3 73-16,0 0-73 0,0 0 74 0,0 0-74 16,0 0 68-16,0 0-68 0,0 0 68 0,0 0-68 0,0 0 55 15,0 0-55-15,0 0 56 0,0 0-56 0,0 0 40 16,0 0-40-16,0 0 40 0,0 0-40 0,0 0 41 0,0 0-41 16,0 0 41-16,0 0-41 0,0 0 25 0,0 0-25 15,0 0 26-15,0 0-26 0,0 0 34 0,0 0-34 16,0 0 35-16,0 0-35 0,0 0 13 0,0 0-13 0,0 0 13 15,0 0-13-15,0 0 42 0,0 0-42 16,0 0 42-16,0 5-42 0,0-5 37 0,0 0-37 0,0 19 38 16,-2 10-38-16,0 5 33 0,0 9-33 0,2-11 33 15,0-4-33-15,0 3 33 0,-1 0-33 16,1 4 34-16,0 7-34 0,0-42 43 0,0 0-43 0,0 41 44 16,-2 2-44-16,2-43 25 15,0 0-25-15,-2 39 26 0,0-1-26 0,2-38 41 16,0 0-41-16,0 30 41 0,0-4-41 0,0-26 24 0,0 0-24 0,0 21 25 15,0-6-25-15,0-15 40 0,0 0-40 0,0 12 40 16,0-3-40-16,0-9 38 0,0 0-38 0,0 5 39 16,0-2-39-16,0-3 24 0,0 0-24 0,4-1 25 15,1-6-25-15,-5 7 28 0,0 0-28 0,4-12 28 16,-1-9-28-16,-3 21 3 0,0 0-3 0,5-22 3 0,4-6-3 16,0 5 3-16,-4-7-3 0,0 10 4 0,-1 3-4 15,3-4 6-15,-2 4-6 0,0 3 6 16,-1 2-6-16,-4 12 6 0,0 0-6 0,7-15 7 0,1-6-7 15,-8 21 3-15,0 0-3 0,11-17 3 0,3 3-3 0,0 2-37 16,-4 1 37-16,-3 4-36 0,-3 3 36 0,-4 4-49 16,0 0 49-16,8-5-48 0,1 2 48 15,-9 3-43-15,0 0 43 0,9-4-42 0,-2 3 42 0,-7 1-38 16,0 0 38-16,7-2-37 0,0 2 37 0,-7 0-16 0,0 0 16 16,5 0-15-16,0 2 15 0,-5-2-31 15,0 0 31-15,5 3-31 0,-1 2 31 0,-4-5-11 16,0 0 11-16,3 2-10 0,1 1 10 0,-4-3-11 15,0 0 11-15,3 4-11 0,-3-1 11 0,0-3-5 16,0 0 5-16,2 5-4 0,1 2 4 0,-3-7-7 0,0 0 7 16,4 10-7-16,-2 4 7 0,-2-14 0 0,0 0 0 0,1 22 0 15,-1 6 0-15,0-28 0 0,0 0 0 0,0 25 1 16,0 3-1-16,0-28 0 0,0 0 0 0,-1 26 1 16,-1-2-1-16,2-24 0 0,0 0 0 15,0 20 0-15,0-1 0 0,0-19-12 0,0 0 12 0,0 15-12 16,2-4 12-16,-2-11-79 0,0 0 79 0,0 10-79 15,1-7 79-15,-1-3-157 0,0 0 157 0,0 0-157 16,0 0 157-16,0 0-148 0,0 0 148 0,-1-15-147 16,-1-9 147-16,-5-15-372 0</inkml:trace>
  <inkml:trace contextRef="#ctx0" brushRef="#br0" timeOffset="-38944.28">23311 12081 1065 0,'0'0'0'0,"-3"-3"0"0,-4-4 0 0,7 7 72 15,0 0-72-15,-4-4 72 0,4 3-72 0,0 1 0 0,0 0 0 16,0 0 0-16,0 0 0 0,0 0-49 15,0 0 49-15,2-2-48 0,3-7 48 0,-5 9-20 0,0 0 20 16,4-7-20-16,1-1 20 0,0-1 20 0,2 2-20 16,-2-1 20-16,-1 3-20 0,3 0 49 0,0-2-49 15,-4 5 50-15,1-3-50 0,-1 3 48 0,1 0-48 0,-1 1 48 16,-1-1-48-16,1 2 23 0,3-3-23 0,-3 1 24 16,2 2-24-16,2 0 6 0,0 0-6 0,0 0 6 15,-1 2-6-15,0 1 0 0,3-1 0 0,-4 1 0 16,1 1 0-16,1 1-2 15,-4 0 2-15,2 2-1 0,-1 0 1 0,1 1-6 0,2 2 6 16,-4-3-5-16,1-2 5 0,-4-5-8 0,0 0 8 0,2 11-8 16,-1 1 8-16,-1-12-4 0,0 0 4 0,4 17-3 15,-4-2 3-15,0-15-2 0,0 0 2 0,2 16-2 16,-2-1 2-16,0-15 0 0,0 0 0 0,0 16 0 0,0-1 0 16,0-15 15-16,0 0-15 0,-2 12 16 0,2-2-16 15,0-10 17-15,0 0-17 0,-4 9 17 0,3-2-17 0,1-7 27 16,0 0-27-16,-2 6 27 15,0 0-27-15,2-6 21 0,0 0-21 0,-2 6 21 0,-1-4-21 16,3-2 9-16,0 0-9 0,-3 4 10 0,1-3-10 0,2-1 10 16,0 0-10-16,-2 5 11 0,0-5-11 0,2 0 15 15,0 0-15-15,0 0 16 0,-1 4-16 0,1-4 8 16,0 0-8-16,0 0 8 0,-4 2-8 0,4-2 15 0,0 0-15 16,0 0 16-16,0 0-16 0,0 0 3 15,0 0-3-15,0 0 4 0,2 5-4 0,-2-5 0 16,0 0 0-16,3 5 1 0,1-2-1 0,-4-3 2 15,0 0-2-15,5 5 2 0,4-1-2 0,-9-4-3 16,0 0 3-16,10 5-3 0,2-2 3 16,-12-3-23-16,0 0 23 0,14 7-22 0,4-5 22 0,-18-2-55 0,0 0 55 15,15 5-54-15,1 0 54 0,-16-5-142 0,0 0 142 0,12 4-142 16,2-1 142-16,-14-3-131 16,0 0 131-16,7 5-130 0,-2-5 130 0,9 5-591 0</inkml:trace>
  <inkml:trace contextRef="#ctx0" brushRef="#br0" timeOffset="-38505.832">23463 12446 315 0,'0'0'0'0,"10"-9"0"0,8-6 0 0,-15 8 47 15,-5 4-47-15,6-3 48 0,3 3-48 0,-4 1 83 16,-1 1-83-16,-2 1 83 0,0 0-83 0,0 0 120 16,-5 6-120-16,5-6 120 0,-4 2-120 0,4-2 115 15,0 0-115-15,0 0 115 0,0 0-115 0,0 0 97 0,-1 5-97 16,1-1 98-16,1 1-98 0,3-3 82 0,-1-1-82 15,3 1 83-15,-6 0-83 0,8-1 70 0,1-1-70 16,5-1 71-16,3-1-71 0,-17 2 38 16,0 0-38-16,28-2 38 0,5-1-38 15,-33 3 36-15,0 0-36 0,39-5 36 0,4 0-36 0,-4-1 32 0,-1 3-32 16,-9 0 33-16,-4-1-33 0,-4 2 3 0,-4 2-3 0,-3 0 3 16,-3 0-3-16,-3 0-4 0,-1 0 4 0,0 0-3 15,-7 0 3-15,4 0-67 0,-3 0 67 0,-1 0-67 16,6-3 67-16,-6 3-111 0,0 0 111 0,0 0-110 15,0 0 110-15,0 0-131 0,-4 0 131 0,4 0-130 16,-5 0 130-16,0 0-765 0</inkml:trace>
  <inkml:trace contextRef="#ctx0" brushRef="#br0" timeOffset="-38143.443">23715 12295 931 0,'0'0'0'0,"4"-2"0"0,3 1 0 0,-7 1 136 16,0 0-136-16,3-4 136 0,1-1-136 0,-4 5 6 15,0 0-6-15,2-5 6 0,-2 0-6 0,0 5 38 16,0 0-38-16,0-5 39 0,1 1-39 0,-1 4 36 16,0 0-36-16,0-3 36 0,2 3-36 0,-2 0 14 15,0 0-14-15,0 0 15 0,2-5-15 0,-2 5 33 16,0 0-33-16,0 0 34 0,0 0-34 0,0 0 6 0,0 0-6 15,0 0 7-15,0 0-7 0,0 0 1 16,0 0-1-16,0 5 2 0,2 3-2 0,-2-8 10 0,0 0-10 16,3 21 10-16,-3 10-10 0,0-31 3 0,0 0-3 15,2 39 3-15,-1 7-3 0,-1-46 2 0,0 0-2 0,0 48 2 16,0 2-2-16,0-50 5 0,0 0-5 16,0 40 5-16,0-4-5 0,0-36 0 15,0 0 0-15,0 23 0 0,2-4 0 0,-2-19-88 0,0 0 88 0,4 11-88 16,1-8 88-16,-5-3-165 0,0 0 165 0,7-24-165 15,2-20 165-15,6-28-657 0</inkml:trace>
  <inkml:trace contextRef="#ctx0" brushRef="#br0" timeOffset="-37614.322">24022 12122 830 0,'0'0'0'0,"0"9"0"0,2 6 0 16,-2-15 119-16,0 0-119 0,8 14 120 0,6 1-120 15,-14-15 73-15,0 0-73 0,9 19 73 0,0-4-73 16,-9-15 46-16,0 0-46 0,7 24 46 0,-2 0-46 0,-5-24 10 16,0 0-10-16,3 33 10 0,3 5-10 0,-6-38 41 15,0 0-41-15,1 41 41 0,3 5-41 0,-4-46 42 16,0 0-42-16,3 46 42 0,1 1-42 0,-4-47 57 16,0 0-57-16,3 37 57 0,3-2-57 0,-6-35 38 15,0 0-38-15,1 27 39 0,3-3-39 0,-4-24 29 16,0 0-29-16,3 19 29 0,-1-6-29 0,-2-13 39 15,0 0-39-15,4 11 40 0,-1-4-40 0,-3-7 13 0,0 0-13 16,0 0 14-16,4-7-14 0,-4 7 22 0,0 0-22 16,-2-16 22-16,-2-6-22 0,4 22-5 0,0 0 5 0,-5-29-4 15,-4-10 4-15,9 39-14 0,0 0 14 0,-10-40-13 16,-1-3 13-16,3 6-10 0,-1 1 10 16,2 6-10-16,2 7 10 0,5 23-2 15,0 0 2-15,-4-28-1 0,1 1 1 0,3 27 15 0,0 0-15 0,-2-28 16 16,0 1-16-16,2 27 11 0,0 0-11 15,2-26 11-15,2 2-11 0,-4 24 18 0,0 0-18 0,5-17 19 16,0 0-19-16,-5 17 1 0,0 0-1 0,7-10 1 16,2-1-1-16,-9 11 0 0,0 0 0 0,10-5 0 15,1 2 0-15,-11 3 0 0,0 0 0 0,15 0 0 16,-1 2 0-16,-14-2 0 0,0 0 0 0,16 5 1 16,-2-4-1-16,-14-1 6 0,0 0-6 0,16 7 7 15,1 2-7-15,-17-9 9 0,0 0-9 0,17 10 9 16,3 2-9-16,-20-12 3 0,0 0-3 0,15 12 4 0,1-2-4 15,-16-10-2-15,0 0 2 0,12 11-1 16,0-3 1-16,-12-8-71 0,0 0 71 0,9 7-70 0,-2 0 70 16,-7-7-223-16,0 0 223 0,0 0-223 0,0 0 223 0,0 0-915 15</inkml:trace>
  <inkml:trace contextRef="#ctx0" brushRef="#br0" timeOffset="-37082.745">24377 12131 886 0,'0'0'0'0,"-5"-7"0"16,-2-2 0-16,4 1 41 0,3 4-41 0,3-3 42 15,2 2-42-15,-1 2 12 0,1-2-12 0,-1 3 13 16,-3 0-13-16,-1 2 46 0,0 0-46 0,0 0 47 16,0 0-47-16,0 0 12 0,0 0-12 0,0 0 13 15,0 0-13-15,0 0 35 0,0 0-35 0,0 0 36 16,6 0-36-16,-1 0 13 0,0 2-13 0,2-2 14 16,2 0-14-16,-2 0 13 0,1-2-13 0,1 2 13 15,0-1-13-15,-2 1 25 0,0 0-25 0,0 0 26 0,0 1-26 16,0-1 12-16,-2 0-12 0,0 0 12 0,2 0-12 15,-2 0 18-15,-1 2-18 0,-1 0 18 0,1-2-18 16,-4 0 1-16,3 5-1 16,-1-2 1-16,-2 1-1 0,0-4 0 0,0 0 0 0,-2 12 0 15,-1 3 0-15,3-15 0 0,0 0 0 0,-4 21 0 0,-4 3 0 0,8-24 0 16,0 0 0-16,-9 24 0 16,0 1 0-16,0-2 0 0,1-1 0 0,2-7 1 15,5-10-1-15,-3 4 6 0,1-2-6 0,1-2 7 0,2 0-7 0,-2 0 15 16,1 2-15-16,1-2 16 0,3 0-16 0,1-1 25 15,-1-1-25-15,0 1 26 0,3-3-26 0,-1 1 6 16,2 0-6-16,0-2 7 0,2-2-7 0,-9 2 1 16,0 0-1-16,12-2 2 0,2 1-2 0,-14 1-24 0,0 0 24 15,14 0-23-15,1 0 23 0,-15 0-113 0,0 0 113 0,19 3-112 16,4 4 112-16,19 3-804 16</inkml:trace>
  <inkml:trace contextRef="#ctx0" brushRef="#br0" timeOffset="-36441.93">24287 11870 886 0,'0'0'0'0,"5"0"0"0,4 0 0 0,-9 0 92 0,0 0-92 15,5 0 92-15,-2 0-92 0,-3 0 81 16,0 0-81-16,0 0 81 0,0 0-81 0,0 0 45 16,0 0-45-16,0 0 46 0,0 0-46 0,0 0 45 0,0 0-45 15,0 0 46-15,0-3-46 0,0 3 34 16,0 0-34-16,0 0 34 0,-3-4-34 0,3 4 44 0,0 0-44 0,0 0 45 16,3-3-45-16,-3 3 28 0,0 0-28 15,0 0 28-15,0 0-28 0,0 0 26 0,0 0-26 16,0 0 26-16,0 0-26 0,0 0 34 0,0 0-34 0,0 0 34 15,0 0-34-15,0 0 19 0,0 0-19 0,0 0 20 16,0 0-20-16,0 0-7 0,0 0 7 16,0 0-6-16,0 0 6 0,0 0-22 0,0 0 22 0,0 0-22 15,2-2 22-15,-2 2-16 0,0 0 16 0,4-1-15 16,-1-1 15-16,-3 2-2 0,0 0 2 0,5-2-2 16,1 0 2-16,-6 2 2 0,0 0-2 0,7 0 3 15,0 0-3-15,-7 0 14 0,0 0-14 0,12 0 15 0,2 0-15 16,0 4 4-16,0-1-4 0,5 4 5 15,2 2-5-15,-21-9 1 0,0 0-1 0,26 13 1 16,5 6-1-16,-31-19 0 0,0 0 0 0,31 19 1 16,3 3-1-16,-34-22-21 0,0 0 21 0,31 24-21 0,0 4 21 0,-6-6-129 15,-4-1 129-15,-2-4-129 0,-4-4 129 0,-15-13-169 16,0 0 169-16,20 9-169 0,-1-7 169 0,19 8-725 16</inkml:trace>
  <inkml:trace contextRef="#ctx0" brushRef="#br0" timeOffset="-35496.237">22468 12946 147 0,'0'0'0'0,"12"0"0"0,6-2 0 0,-13 2 85 0,-7 0-85 0,2 0 86 15,5 2-86-15,-5-2 105 0,0 0-105 0,0 0 106 16,0 0-106-16,0 0 115 0,-5 0-115 0,5 0 116 16,-3 0-116-16,3 0 114 0,0 0-114 0,0 0 114 15,3 4-114-15,-3-4 96 0,5 0-96 0,1 0 97 16,1-4-97-16,-4 4 75 0,4 0-75 0,2 0 75 15,1 4-75-15,-1-4 58 0,0 3-58 0,3-1 58 0,5-1-58 16,-3-1 57-16,5 0-57 0,2 0 57 0,2-1-57 16,-23 1 23-16,0 0-23 0,33-2 24 0,9 0-24 0,-2 1 37 15,3 1-37-15,-3-6 37 0,-1 3-37 16,-1 0 54-16,0-3-54 0,1 1 54 0,-1 0-54 0,-38 5 11 16,0 0-11-16,54-8 11 0,11-1-11 15,-6 2 39-15,2-1-39 0,-5 2 40 0,-4 1-40 16,-52 5 6-16,0 0-6 0,82-3 7 0,20-1-7 0,-16 3 18 15,-6 1-18-15,-14 0 18 0,-8 0-18 0,-13 0 23 16,-10 0-23-16,3 0 24 0,0 1-24 0,-38-1 13 16,0 0-13-16,53 0 14 0,9-1-14 15,-9 1 28-15,-3-5-28 0,-5 1 28 0,-4 1-28 0,-1-1 6 0,-2 1-6 16,-1-1 6-16,-4 3-6 0,-33 1 1 0,0 0-1 16,34-4 2-16,1-1-2 0,-35 5-4 0,0 0 4 15,28-3-3-15,-5-1 3 0,-23 4-45 16,0 0 45-16,17 0-45 0,-5-3 45 0,-12 3-88 0,0 0 88 0,7 0-88 15,-3 0 88-15,-4 0-141 0,0 0 141 0,-14 3-140 16,-12-1 140-16,26-2-218 0,0 0 218 0,-33 0-218 16,-6 0 218-16,-30 0-707 0</inkml:trace>
  <inkml:trace contextRef="#ctx0" brushRef="#br0" timeOffset="-34544.462">23355 13302 1323 0,'0'0'0'16,"7"-5"0"-16,7-3 0 0,-6-1 105 0,1 1-105 0,-4 1 105 15,1 0-105-15,-1 0 49 0,2 2-49 0,3 0 49 16,2-6-49-16,-12 11 3 0,0 0-3 0,9-10 4 16,0 0-4-16,-9 10 5 0,0 0-5 0,9-12 5 15,-3 0-5-15,-6 12 33 0,0 0-33 0,7-12 34 16,-1 0-34-16,-6 12 27 0,0 0-27 0,3-14 27 16,1 1-27-16,-4 13 35 0,0 0-35 0,1-16 35 15,-1 4-35-15,0 12 22 0,0 0-22 0,0-10 22 16,-1 3-22-16,1 7 10 0,0 0-10 0,-2-7 11 15,2 2-11-15,0 5 11 0,0 0-11 0,-2-3 11 16,2-1-11-16,0 4 8 0,0 0-8 0,0 0 9 16,-3-3-9-16,3 3 3 0,0 0-3 0,0 0 4 15,0 0-4-15,0 0 6 0,0 0-6 0,0 0 6 0,-2 1-6 16,2-1-69-16,0 0 69 0,-4 4-69 16,3 3 69-16,1-7-61 0,0 0 61 0,0 19-60 15,0 8 60-15,0 2-38 0,1 5 38 0,-1-13-37 0,0-6 37 16,0 6-14-16,-1 1 14 0,-1 12-13 0,0 8 13 0,2-42-7 15,0 0 7-15,0 46-6 0,0 7 6 0,0-53 1 16,0 0-1-16,2 50 2 0,0-6-2 0,-1-4 20 16,3-6-20-16,-2-14 20 0,-2-6-20 0,-2 0 24 15,2-4-24-15,-4-1 25 0,4-3-25 0,4 3 23 16,-2-2-23-16,-2-2 24 0,0-5-24 0,0 0 15 16,0 0-15-16,0 0 16 0,-2 3-16 0,2-3 18 0,0 6-18 15,0-6 19-15,0 3-19 0,0-3 3 0,0 0-3 16,0 0 4-16,0 0-4 0,0 0-5 0,0-3 5 15,2-3-5-15,1 0 5 0,-3 6-51 16,0 0 51-16,5-16-50 0,2-4 50 16,-7 20-46-16,0 0 46 0,9-28-45 0,3-4 45 0,-12 32-42 0,0 0 42 0,11-33-42 15,1 1 42-15,0 6-2 0,0 4 2 0,-3 6-2 16,0 8 2-16,-1 1-1 0,1 3 1 16,2 3-1-16,1 2 1 0,-12-1 1 0,0 0-1 0,17 7 2 15,4 3-2-15,-21-10 19 0,0 0-19 0,23 18 20 16,3 2-20-16,-26-20 45 0,0 0-45 0,24 24 45 15,-1 5-45-15,-6-1 38 0,-1-1-38 0,-6-6 39 16,1-8-39-16,-6 3 34 0,2-4-34 0,-3-4 34 16,-3-3-34-16,1 4 9 0,0 0-9 0,-2-3 9 15,0-2-9-15,0 3-2 0,0 0 2 0,0-1-2 0,0-4 2 16,0 2-70-16,0-3 70 0,0-1-70 0,0 5 70 16,0-5-156-16,0 0 156 0,0 0-156 15,0 0 156-15,0 0-153 0,0 0 153 0,-4-12-152 0,1-5 152 0,-4-10-685 16</inkml:trace>
  <inkml:trace contextRef="#ctx0" brushRef="#br0" timeOffset="-34415.806">23949 13467 841 0,'0'0'0'0,"-7"3"0"0,0 2 0 0,7-5-187 0,0 0 187 16,5-5-187-16,4-8 187 0,5-6-244 0</inkml:trace>
  <inkml:trace contextRef="#ctx0" brushRef="#br0" timeOffset="-32820.277">25708 11656 1110 0,'0'0'0'0,"0"0"-36"0,0 0 36 0,0 0-35 0,0 0 35 16,0 0 21-16,0-2-21 0,0 2 21 0,-3-3-21 0,3 3 1 15,-4-5-1-15,4 5 1 16,-5-2-1-16,0 0-3 0,0-1 3 0,-1 3-3 0,1-5 3 0,-2 3-1 15,0 0 1-15,0 1 0 0,0-1 0 16,7 2 0-16,0 0 0 0,-14 0 0 0,-3-3 0 16,17 3 0-16,0 0 0 0,-21 0 1 0,-3 0-1 0,24 0-2 15,0 0 2-15,-23 3-1 0,2-3 1 0,21 0-2 16,0 0 2-16,-19 2-1 0,0 1 1 0,1 1-10 16,3 1 10-16,6-2-10 0,4-1 10 0,5-2-25 15,0 0 25-15,-14 5-24 0,-5 4 24 0,19-9-3 0,0 0 3 16,-14 6-2-16,0 1 2 0,14-7-3 15,0 0 3-15,-16 7-3 0,0 2 3 0,16-9 0 16,0 0 0-16,-13 7 0 0,0-2 0 0,13-5 3 0,0 0-3 16,-10 5 3-16,3 0-3 0,7-5 8 0,0 0-8 15,-7 7 8-15,2-5-8 0,5-2 1 16,0 0-1-16,-7 6 1 0,2 1-1 0,5-7 15 0,0 0-15 16,-7 12 15-16,1 4-15 0,6-16 13 0,0 0-13 0,-5 17 14 15,0 2-14-15,1-2 9 0,4 2-9 0,-1-4 10 16,1-3-10-16,0 2 26 0,0 3-26 15,0-2 26-15,0-1-26 0,-2 8 12 0,0 0-12 0,2 2 12 16,0 2-12-16,0-26 10 0,0 0-10 0,2 38 10 16,0 10-10-16,-2-48 34 0,0 0-34 0,1 51 35 15,3 4-35-15,-1-4 9 0,3-1-9 0,-1-9 10 16,-5-7-10-16,0-34 30 0,0 0-30 0,2 52 30 0,-2 10-30 16,0-62 18-16,0 0-18 0,0 61 19 0,0 4-19 15,1 4 35-15,1 5-35 0,-2-42 36 0,-2-22-36 16,2 4 12-16,0-4-12 0,0 21 12 0,2 17-12 0,-2-48 30 15,0 0-30-15,4 46 30 0,-1 9-30 0,-3-55 18 16,0 0-18-16,2 46 19 0,-2-1-19 16,2-6 18-16,1-3-18 0,-3-10 18 0,0-10-18 0,2 2 26 15,1-1-26-15,-1 1 26 0,1-3-26 0,-1 6 21 16,5-4-21-16,-5-4 21 0,0-4-21 0,1 3 16 16,2 0-16-16,-3-2 17 0,0-3-17 0,1 2 35 15,3 1-35-15,-1-3 35 0,-5-4-35 0,5 2 18 16,0 1-18-16,-1-1 19 0,-3-2-19 0,6 2 29 0,2-1-29 15,-2 1 29-15,0-2-29 0,-7-3 20 0,0 0-20 16,14 5 20-16,3 2-20 0,-17-7 5 0,0 0-5 0,23 9 5 16,7-1-5-16,-30-8-1 15,0 0 1-15,22 7-1 0,-1 0 1 0,-21-7-80 0,0 0 80 0,18 10-79 16,-3 1 79-16,-15-11-85 0,0 0 85 0,11 8-85 16,-6-1 85-16,11 8-1127 0</inkml:trace>
  <inkml:trace contextRef="#ctx0" brushRef="#br0" timeOffset="-26970.763">21764 12592 147 0,'0'0'0'0,"4"-4"0"16,1 1 0-16,-5 3 80 0,0 0-80 0,3-2 80 15,1 0-80-15,-4 2 70 0,0 0-70 0,0 0 71 16,3 0-71-16,-3 0 68 0,0 0-68 0,0 0 69 16,0 0-69-16,0 0 67 0,0 0-67 0,0 0 67 15,0 0-67-15,0 0 58 0,0 0-58 0,0 0 59 0,-1 4-59 16,1-4 51-16,0 0-51 0,0 0 52 0,-2 3-52 16,2-3 50-16,0 0-50 0,0 0 50 0,-2 4-50 15,2-4 48-15,0 0-48 0,0 0 48 0,-2 3-48 16,2-3 42-16,0 0-42 0,0 0 43 0,0 0-43 15,0 0 35-15,0 0-35 0,0 0 36 0,0 0-36 0,0 0 45 16,0 0-45-16,0 0 45 0,0 3-45 0,0-3 57 16,0 0-57-16,0 0 57 0,0 4-57 0,0-4 23 15,0 0-23-15,0 0 24 0,0 5-24 16,0-5 32-16,0 0-32 0,2 3 32 0,2 6-32 0,-4-9 2 16,0 0-2-16,7 17 2 0,5 9-2 0,-12-26 7 15,0 0-7-15,12 36 7 0,2 3-7 0,-14-39 14 16,0 0-14-16,10 43 15 0,3 3-15 0,-13-46 3 15,0 0-3-15,8 46 4 0,1 1-4 0,-9-47 20 0,0 0-20 16,7 43 20-16,0-6-20 0,-7-37 32 0,0 0-32 16,5 33 33-16,-1-4-33 0,-4-29 18 0,0 0-18 15,5 22 18-15,-5-6-18 0,0-16 36 0,0 0-36 16,2 12 37-16,-2-4-37 0,0-8 36 0,0 0-36 16,0 7 37-16,1-2-37 0,-1-5 38 0,0 0-38 0,0 4 39 15,2-4-39-15,-2 0 45 0,0 0-45 0,2-6 46 16,1-4-46-16,-3 10 35 0,0 0-35 0,2-15 36 15,2-4-36-15,-4 19 25 0,0 0-25 0,0-22 26 16,-2-2-26-16,2 24 9 0,0 0-9 0,-2-26 10 16,0 2-10-16,2 24 1 0,0 0-1 0,-5-27 2 15,0 3-2-15,5 24 1 0,0 0-1 0,-7-26 2 16,0 4-2-16,7 22 0 0,0 0 0 0,-5-19 0 0,-1-2 0 16,6 21 0-16,0 0 0 0,-3-17 0 0,1 2 0 15,2 15-2-15,0 0 2 0,-3-14-2 0,3-5 2 16,0 19-11-16,0 0 11 0,0-15-11 0,3 1 11 0,-3 14-16 15,0 0 16-15,0-12-15 0,0 0 15 0,0 12-4 16,0 0 4-16,0-10-4 0,0 1 4 0,0 9-3 16,0 0 3-16,0-7-3 0,0 0 3 0,0 7 0 15,0 0 0-15,0-5 0 0,2 2 0 0,-2 3-2 16,0 0 2-16,2-4-1 0,1-1 1 0,-3 5-4 16,0 0 4-16,5-5-3 0,1-2 3 0,-6 7-3 15,0 0 3-15,5-8-2 0,2-1 2 0,-7 9-2 16,0 0 2-16,5-10-2 0,2 0 2 0,-7 10 0 15,0 0 0-15,5-9 0 0,1 0 0 0,-6 9 1 0,0 0-1 16,3-6 1-16,0 0-1 0,-3 6 5 0,0 0-5 16,0-5 5-16,2 2-5 0,-2 3 0 0,0 0 0 0,2-3 0 15,0 3 0-15,-2 0-2 0,0 0 2 16,3-4-2-16,2 4 2 0,-5 0-2 0,0 0 2 0,7 4-2 16,4-3 2-16,-11-1-6 0,0 0 6 0,14 5-5 15,3 0 5-15,-17-5-3 0,0 0 3 0,16 4-3 16,3-1 3-1,-19-3 0-15,0 0 0 0,16 2 0 0,3-4 0 0,-19 2-17 16,0 0 17-16,14-3-17 0,-2-2 17 0,-12 5-145 0,0 0 145 0,-7-10-144 16,-12-9 144-16,19 19-77 0,0 0 77 0,-35-33-76 15,-15-10 76-15,-36-32-1184 0</inkml:trace>
  <inkml:trace contextRef="#ctx0" brushRef="#br0" timeOffset="9565.931">8524 15194 348 0,'0'0'0'0,"0"0"0"15,0 0 0-15,0 0 45 0,0 0-45 0,0 0 46 16,0 0-46-16,0 0 40 0,0 0-40 0,0 0 40 16,0 0-40-16,0 0 22 0,0 0-22 0,0 0 22 15,0 0-22-15,0 0 8 0,0 0-8 0,0 0 8 16,0 0-8-16,0 0 40 0,0 0-40 0,0 0 40 16,0 0-40-16,0 0 47 0,0 0-47 0,0 0 47 15,-17-19-47-15,17 19 52 0,0 0-52 0,-12-14 52 16,1-1-52-16,11 15 55 0,0 0-55 0,-12-12 55 0,-2 0-55 15,14 12 50-15,0 0-50 0,-10-9 51 0,4 2-51 16,6 7 32-16,0 0-32 0,-8-5 33 0,4 2-33 16,4 3 9-16,0 0-9 0,-3-2 9 0,1 2-9 0,2 0 0 15,0 0 0-15,2 5 0 0,1 6 0 16,-3-11-3-16,0 0 3 0,12 22-2 0,2 3 2 16,-14-25-3-16,0 0 3 0,19 31-3 0,1 5 3 0,-20-36-3 15,0 0 3-15,24 36-3 0,0 4 3 0,-24-40-2 16,0 0 2-16,26 37-1 0,-1 3 1 0,-25-40-1 15,0 0 1-15,26 37-1 0,0-1 1 0,-26-36-4 16,0 0 4-16,30 33-3 0,-4-4 3 0,-26-29 0 16,0 0 0-16,28 28 0 0,0-3 0 0,-28-25-2 0,0 0 2 15,27 22-1-15,3-1 1 0,-30-21 0 0,0 0 0 16,26 17 0-16,4-3 0 0,-30-14 3 0,0 0-3 16,29 10 4-16,1-3-4 0,-30-7 22 0,0 0-22 0,31 2 22 15,3-7-22-15,-5-1 14 0,1-7-14 0,-4 1 15 16,-2 0-15-16,-24 12 5 0,0 0-5 0,30-17 5 15,5-6-5-15,-2 3 14 0,2-1-14 16,-2 2 15-16,-4 1-15 0,-29 18 8 0,0 0-8 0,33-21 8 16,2-3-8-16,-35 24 3 0,0 0-3 0,39-22 4 15,2 1-4-15,-41 21 2 0,0 0-2 16,42-19 3-16,5 2-3 0,-47 17-3 0,0 0 3 0,47-10-3 16,0 8 3-16,-47 2-15 0,0 0 15 0,51 0-15 15,-4 7 15-15,-47-7-9 0,0 0 9 0,47 10-9 16,-5 2 9-16,-42-12-17 0,0 0 17 0,40 16-17 15,0 1 17-15,-10-3-8 0,-3-1 8 0,-6-2-8 16,-5-3 8-16,-16-8-1 0,0 0 1 0,21 12-1 0,2 0 1 16,-23-12-4-16,0 0 4 0,24 14-3 0,0-4 3 15,-24-10-2-15,0 0 2 0,23 12-2 0,-2-2 2 0,-21-10-2 16,0 0 2-16,21 9-1 0,0 0 1 0,-7-4 0 16,1-2 0-16,-1 0 0 0,-2-1 0 15,-3-2 10-15,3-2-10 0,-1 1 11 16,4-3-11-16,-1-2 26 0,2-6-26 0,0 0 26 0,1 0-26 0,-3-2 13 15,2-3-13-15,1 0 13 0,4-2-13 0,-21 19 11 16,0 0-11-16,26-26 11 0,7-5-11 0,-33 31 4 0,0 0-4 16,39-32 5-16,4-3-5 0,-4 6 3 0,2 2-3 15,-6 5 3-15,-5 3-3 0,-1 3 0 16,-1 4 0-16,-2 2 0 0,-5 0 0 0,0 1-1 0,5 1 1 16,-5 1-1-16,0 2 1 0,-21 5-2 0,0 0 2 15,30-6-1-15,6 0 1 0,-36 6-10 0,0 0 10 16,46-4-9-16,4 1 9 0,-8-2-1 0,2-4 1 15,-3 6-1-15,-2-1 1 0,-1 3-3 0,0 1 3 16,-4 0-3-16,0 1 3 0,-34-1-6 0,0 0 6 0,42 4-6 16,9 1 6-16,-4 0-1 0,-4 2 1 0,-1 1 0 15,-9 1 0-15,2 3 0 0,-5 0 0 16,-1 0 0-16,1 2 0 0,-4-2 0 16,-3-2 0-16,1 0 1 0,2 0-1 0,-26-10 3 0,0 0-3 0,37 11 3 15,1 1-3-15,-38-12 30 0,0 0-30 0,42 13 30 16,1-4-30-16,-43-9 45 0,0 0-45 0,42 9 46 15,-3-1-46-15,-39-8 51 0,0 0-51 0,40 4 52 0,0-3-52 16,-40-1 38-16,0 0-38 0,43-5 38 0,1-3-38 16,-44 8 10-16,0 0-10 0,49-14 11 15,3-5-11-15,-7 0 13 0,-3-3-13 0,-7 1 14 0,-9 2-14 16,-2-3-67-16,-5-2 67 0,-3-3-67 0,-11-2 67 0,-5 29-117 16,0 0 117-16,-14-53-116 0,-15-18 116 0,-18-52-853 15</inkml:trace>
  <inkml:trace contextRef="#ctx0" brushRef="#br0" timeOffset="21056.457">25818 11953 404 0,'0'0'0'0,"2"-6"0"0,1-2 0 0,3-1 1 15,2 1-1-15,-6 4 2 0,0-3-2 0,-1 4 45 16,1 1-45-16,-2 2 45 0,0-3-45 0,0 3 51 15,0-4-51-15,0 4 52 0,0 0-52 0,0 0 60 16,0 0-60-16,0 0 60 0,0 0-60 0,0 0 63 16,0 0-63-16,0 0 63 0,0 0-63 0,0 0 53 15,0 0-53-15,0 0 53 0,0 0-53 0,0 0 45 16,0 0-45-16,0 0 46 0,0 0-46 0,0 0 19 0,0 0-19 16,0 0 20-16,0 0-20 0,0 0 30 0,0 0-30 0,0 0 30 15,0 0-30-15,0 0 2 0,0 0-2 0,0 0 2 16,0 0-2-16,0 0 32 0,0 0-32 0,0 0 32 15,0 0-32-15,0 0 15 0,0 0-15 0,0 0 16 16,0 0-16-16,0 0 36 0,0 0-36 0,0 0 37 16,2 7-37-16,1 0 6 0,1 3-6 0,-1 9 7 15,3 3-7-15,-1 6 18 0,0 4-18 16,-3 1 19-16,0 1-19 0,-2-34 8 0,0 0-8 0,0 45 9 16,0 10-9-16,0-7 9 0,0 1-9 0,0-16 9 15,-2-7-9-15,2 1 33 0,2 0-33 0,-2-1 33 16,0-2-33-16,0 2 34 0,-2-2-34 0,0-9 34 15,2-6-34-15,0-9 7 0,0 0-7 0,0 17 7 0,2 2-7 16,-2-19 0-16,0 0 0 0,3 15 1 0,3 1-1 16,-6-16-47-16,0 0 47 0,7 11-46 0,1-2 46 15,-8-9-74-15,0 0 74 0,7 7-73 0,-2-7 73 0,-5 0-145 16,0 0 145-16,4 2-144 0,-1-4 144 0,-3 2-157 16,0 0 157-16,-5-5-156 0,-5-2 156 0,-6-5-431 15</inkml:trace>
  <inkml:trace contextRef="#ctx0" brushRef="#br0" timeOffset="21365.629">25536 12831 852 0,'0'0'0'0,"9"-10"0"0,6-7 0 0,-15 17 172 0,0 0-172 0,7-9 173 15,-5 6-173-15,-2 3 108 0,0 0-108 0,0 0 108 16,0 0-108-16,0 0 81 0,0 0-81 15,0 0 81-15,0 3-81 0,5-3 52 0,-1 0-52 0,3-1 52 16,1-1-52-16,5-3 48 0,1 0-48 0,-1 1 48 16,-2-1-48-16,-11 5 6 0,0 0-6 0,19-3 7 15,4-1-7-15,-23 4 7 0,0 0-7 0,29-1 8 16,8 1-8-16,-4-4 3 0,0 4-3 0,-2 0 4 16,-1-2-4-16,-30 2 1 0,0 0-1 0,35 0 2 15,2-1-2-15,-6 1-16 0,-2 1 16 0,-8 1-15 16,-5-2 15-16,-2 4-103 0,-2-4 103 0,-5 1-103 0,-5 1 103 15,-2-2-202-15,0 0 202 0,0 0-202 0,0 0 202 16,0 0-769-16</inkml:trace>
  <inkml:trace contextRef="#ctx0" brushRef="#br0" timeOffset="22318.132">25806 13138 819 0,'0'0'0'0,"10"-10"0"15,11-7 0-15,-21 17 56 0,0 0-56 0,5-6 57 16,-5 6-57-16,0 0-2 0,0 0 2 0,0 0-2 0,-1 4 2 16,1-4-1-16,0 0 1 0,0 0-1 0,-4 3 1 15,4-3 15-15,0 0-15 0,0 0 16 0,-5 2-16 0,5-2 82 16,0 0-82-16,-3 2 83 0,1-2-83 16,2 0 76-16,0 0-76 0,0 0 77 15,-4-2-77-15,4 2 64 0,0 0-64 0,0-3 64 0,0-3-64 0,0 6 55 16,0 0-55-16,2-6 56 0,3-5-56 0,-5 11 33 15,0 0-33-15,7-10 34 0,2 0-34 0,-9 10 24 16,0 0-24-16,10-12 25 0,1 0-25 0,-11 12-1 16,0 0 1-16,12-14-1 0,2 2 1 0,-14 12-21 15,0 0 21-15,12-8-21 0,2-1 21 0,-14 9-34 16,0 0 34-16,16-5-33 0,0 1 33 0,-16 4-21 16,0 0 21-16,15-1-21 0,-1 2 21 15,-14-1-36-15,0 0 36 0,12 4-36 0,1 1 36 0,-13-5-13 0,0 0 13 0,10 5-12 16,0 2 12-16,-10-7-20 15,0 0 20-15,9 7-20 0,0 1 20 0,-9-8-15 16,0 0 15-16,7 9-15 0,-2-1 15 0,-5-8-17 0,0 0 17 0,5 11-16 16,-1-3 16-16,-4-8-9 0,0 0 9 0,1 12-9 15,-2 2 9-15,1-14-10 0,0 0 10 0,-9 21-9 16,-7 3 9-16,16-24-4 0,0 0 4 16,-22 27-3-16,-6 4 3 0,3-4-2 0,-4-1 2 0,11-11-2 15,10-6 2-15,-1 1-2 0,2-6 2 0,-12 13-1 16,-9 8 1-16,5-2 0 0,1-1 0 0,6-7 0 15,6-6 0-15,10-9 5 0,0 0-5 0,-21 15 5 16,-5 4-5-16,26-19 15 0,0 0-15 0,-20 14 15 16,3-2-15-16,17-12 25 0,0 0-25 0,-14 10 26 15,4-6-26-15,10-4 37 0,0 0-37 0,-9 5 37 0,4-2-37 16,5-3 42-16,0 0-42 0,-6 2 43 0,5 0-43 16,1-2 40-16,0 0-40 0,0 0 41 15,0 0-41-15,0 0 41 0,0 0-41 0,0 0 41 0,0 0-41 0,0 0 26 16,0 0-26-16,0 0 26 0,0 0-26 15,0 0 5-15,0 0-5 0,3 0 5 0,4 1-5 0,-7-1 16 16,0 0-16-16,16 2 17 0,3 0-17 16,-19-2-2-16,0 0 2 0,28 0-1 0,8 0 1 0,-4 0-2 15,1-2 2-15,-2 2-1 0,-1-2 1 0,-30 2-18 16,0 0 18-16,35 0-18 0,5-1 18 0,-40 1-78 0,0 0 78 16,36-2-78-16,4-2 78 0,-40 4-185 15,0 0 185-15,30-5-184 0,-2-3 184 0,31-6-770 16</inkml:trace>
  <inkml:trace contextRef="#ctx0" brushRef="#br0" timeOffset="39442.534">27109 11666 225 0,'0'0'0'0,"-5"2"0"0,-6 2 0 15,11-4 49-15,0 0-49 0,0 0 49 0,7-6-49 0,-1 1 4 16,2 0-4-16,-3 3 5 0,-1-1-5 16,-1 3-9-16,-1-3 9 0,-2 3-9 0,5-4 9 15,1 1-174-15</inkml:trace>
  <inkml:trace contextRef="#ctx0" brushRef="#br0" timeOffset="40273.384">26963 11656 180 0,'0'0'0'0,"5"-2"0"16,2-4 0-16,-4 2 55 0,-3 2-55 0,0 2 56 16,0 0-56-16,0 0 67 0,0 0-67 0,0 0 68 15,0 0-68-15,0 0 93 0,0 0-93 0,0 0 94 0,0 0-94 16,0 0 93-16,0 0-93 0,0 0 93 0,0 0-93 16,0 0 79-16,-3 0-79 0,3 0 79 0,-4 0-79 0,4 0 53 15,0 0-53-15,0 0 54 0,-5 0-54 16,5 0 46-16,0 0-46 0,-5 0 46 0,0 0-46 0,5 0 29 15,0 0-29-15,-7 0 29 0,0 2-29 0,7-2 8 16,0 0-8-16,-11 2 9 0,1 0-9 0,10-2 36 16,0 0-36-16,-12 3 36 0,-2 0-36 0,14-3 1 15,0 0-1-15,-14 6 2 0,-2 0-2 0,16-6 6 16,0 0-6-16,-17 9 7 0,-1 3-7 0,18-12 24 16,0 0-24-16,-19 14 25 0,0 3-25 0,19-17 11 0,0 0-11 15,-19 19 11-15,1 1-11 0,18-20 10 16,0 0-10-16,-19 21 11 0,2 1-11 0,-1 2 4 15,3-2-4-15,4-5 5 0,6-10-5 0,0 4 7 0,-2-1-7 16,0 7 7-16,-2 5-7 0,-1-1 3 0,-1 1-3 16,6-8 3-16,3-4-3 0,-1-3 10 0,-1 1-10 0,-3 11 11 15,-1 9-11-15,8-28 15 0,0 0-15 0,-9 29 15 16,2 5-15-16,7-34 3 0,0 0-3 0,-9 36 4 16,1 2-4-16,-1-4 7 0,0 0-7 0,4-10 8 15,1-12-8-15,4-12 7 0,0 0-7 0,-7 29 8 16,0 6-8-16,7-35 7 0,0 0-7 0,-7 34 8 15,-1 4-8-15,8-38 8 0,0 0-8 0,-4 49 8 16,-3 6-8-16,4-3 15 0,3-1-15 0,0-8 15 16,3-7-15-16,1 3 3 0,1 4-3 0,2-4 4 15,3 1-4-15,-10-40 2 0,0 0-2 0,13 51 3 0,2 6-3 16,-2-4 5-16,-3-5-5 0,0-9 5 16,-1-8-5-16,0 2 2 0,0 1-2 0,-2-14 3 15,-2-4-3-15,2 6-3 0,0 0 3 0,1 4-3 16,1-2 3-16,2-3-14 0,1 1 14 0,-7-8-13 0,-2-8 13 15,-3-6-68-15,0 0 68 0,6 9-68 0,-1-2 68 16,-5-7-105-16,0 0 105 0,5 5-104 0,-1-2 104 0,-1-6-151 16,1-4 151-16,-3-8-151 0,1-9 151 0,2-14-605 15</inkml:trace>
  <inkml:trace contextRef="#ctx0" brushRef="#br0" timeOffset="41018.349">27067 12268 572 0,'0'0'0'0,"-7"0"0"0,-3 1 0 16,10-1 81-16,0 0-81 0,0 0 81 16,5-6-81-16,-5 6 63 0,0 0-63 0,3-2 64 15,3-5-64-15,-6 7 65 0,0 0-65 0,3-5 66 0,1 0-66 0,-4 5 47 16,0 0-47-16,1-5 48 0,-1-1-48 0,0 6 59 15,0 0-59-15,0-5 59 0,2 0-59 16,-2 5 51-16,0 0-51 0,0-5 51 0,0 2-51 0,0 3 44 16,0 0-44-16,0-4 44 0,0-1-44 0,0 5 29 15,0 0-29-15,0-3 29 0,0-1-29 0,0 4 16 16,0 0-16-16,0-3 17 0,-2 1-17 0,2 2 41 16,0 0-41-16,0 0 41 0,0-5-41 0,0 5 12 15,0 0-12-15,0 0 13 0,2-5-13 0,-2 5 37 0,0 0-37 16,0 0 37-16,2-2-37 0,-2 2 36 0,0 0-36 15,0 0 37-15,0-7-37 0,0 7 7 0,0 0-7 16,0-3 8-16,0 1-8 0,0 2 32 0,0 0-32 0,0-5 32 16,-2 2-32-16,2 3 4 15,0 0-4-15,-2-4 5 0,2 2-5 0,0 2 15 0,0 0-15 16,0 0 16-16,0-1-16 0,0 1 15 0,0 0-15 0,0 0 16 16,0 0-16-16,0 0 4 0,0 0-4 0,0 0 4 15,0 0-4-15,0 0 3 0,0 0-3 0,0 0 3 16,0 0-3-16,0 0 5 0,0 0-5 0,0 0 6 15,0 0-6-15,0 0 6 0,0 0-6 0,0 3 7 16,0 9-7-16,0-12 7 0,0 0-7 0,-1 26 8 16,-3 15-8-16,2-2-17 0,2 2 17 0,-1-1-16 15,1-3 16-15,0-37-17 0,0 0 17 0,0 48-17 16,-6 7 17-16,6-55-28 0,0 0 28 0,-1 55-28 16,-1 0 28-16,2-12-14 0,0-6 14 0,0-11-13 15,-2-9 13-15,1-1-2 0,1-4 2 0,-2-4-1 0,2-1 1 16,0 0 0-16,2-2 0 0,-2-1 0 0,1-1 0 15,-1 0-5-15,2-1 5 0,-2-2-4 0,0 0 4 0,0 0-82 16,0 0 82-16,0 0-81 0,-3-2 81 0,3 2-140 16,0 0 140-16,-16-18-140 0,-9-12 140 15,-15-18-909-15</inkml:trace>
  <inkml:trace contextRef="#ctx0" brushRef="#br0" timeOffset="41739.425">27492 12501 404 0,'0'0'0'0,"-10"-7"0"16,-6-2 0-16,9 4 91 0,5 5-91 0,2 0 91 16,0 5-91-16,2-3 85 0,3 1-85 0,-5-3 86 15,4 4-86-15,-4-4 86 0,0 0-86 0,0 0 87 16,0 0-87-16,0 0 79 0,0 0-79 0,0 0 79 0,0 0-79 0,0 0 91 15,0 0-91-15,0 0 91 0,0 0-91 0,0 0 65 16,0 0-65-16,0 0 66 0,0 0-66 16,0 0 44-16,0 0-44 0,0 0 45 0,0 0-45 0,0 0 43 15,0 0-43-15,0 0 43 0,-4 2-43 0,4-2 34 16,0 0-34-16,0 0 35 0,0 0-35 0,0 0 22 16,0 0-22-16,0 0 23 0,0 0-23 0,0 0 41 15,0 0-41-15,0 0 42 0,0 0-42 0,0 0 38 16,0 0-38-16,0 0 38 0,0 0-38 0,0 0 24 15,0 0-24-15,0 0 25 0,0 0-25 0,0 0 35 16,0 0-35-16,0 0 36 0,0 0-36 0,0 0 43 0,0 0-43 16,0 0 43-16,0 0-43 0,0 0 34 0,0 0-34 15,0 0 34-15,0 0-34 0,0 0 39 0,0 0-39 0,0 0 39 16,0 0-39-16,0 0 34 0,0 0-34 0,0 0 34 16,0 0-34-16,0 0 14 0,4-2-14 0,-1 2 15 15,3-2-15-15,2 2 13 0,5 0-13 0,-1 0 13 16,2 0-13-16,3-2 9 0,2 1-9 0,4-1 10 31,5 2-10-31,-28 0 3 0,0 0-3 0,36 0 4 0,10-2-4 0,-3 2 2 0,1-3-2 0,-4 6 2 16,-4-3-2-16,-1 4-1 0,-5-1 1 0,-4 1 0 15,-3-3 0-15,-1 3-5 0,-1-1 5 0,-2 1-4 16,-3 1 4-16,3-2-8 0,0 2 8 0,-1 0-8 16,-3-1 8-16,-15-4-15 0,0 0 15 0,20 3-15 15,-1-1 15-15,-19-2-39 0,0 0 39 0,17 2-38 16,-1 1 38-16,-16-3-87 0,0 0 87 0,14 0-86 0,-4 0 86 15,-10 0-162-15,0 0 162 0,9 0-161 16,-4-7 161-16,9 0-1194 0</inkml:trace>
  <inkml:trace contextRef="#ctx0" brushRef="#br0" timeOffset="44404.516">27506 12451 135 0,'0'0'0'0,"7"5"0"15,7 4 0-15,-10-6 62 0,-4-3-62 0,0 0 62 16,0 0-62-16,-4-2 78 0,1 1-78 0,-1-1 78 16,2 0-78-16,2 2 84 0,-3-7-84 0,3 7 85 15,0-3-85-15,0 3 87 0,0 0-87 0,0 0 88 16,0 0-88-16,0 0 82 0,0 0-82 0,0 0 83 16,0 0-83-16,0 0 59 0,0 0-59 0,0 0 59 15,0 0-59-15,0 0 53 0,0 0-53 0,0 0 53 16,0 0-53-16,0 0 55 0,-4 0-55 0,4 0 56 15,0 0-56-15,0 0 49 0,0 0-49 0,0 0 49 0,0 0-49 16,0 0 49-16,0 0-49 0,0 0 49 16,0 0-49-16,0 0 48 0,0 0-48 0,0 0 48 0,0 0-48 15,0 0 42-15,0 0-42 0,0 0 43 0,0 0-43 16,0 0 41-16,0 0-41 0,0 0 42 0,0 0-42 0,0 0 34 16,0 0-34-16,0 0 35 0,4 0-35 0,-4 0 15 15,5 0-15-15,-5 0 15 0,5 0-15 16,-5 0 37-16,4 0-37 0,-4 0 37 0,5 0-37 0,-1 0 12 15,-1 0-12-15,1 0 12 0,1 0-12 0,-2 0 19 16,4 0-19-16,-5 0 20 0,1 0-20 0,1 0 3 16,-1 2-3-16,1-2 4 0,1 0-4 0,0 0 7 15,1-2-7-15,-1 2 8 0,-2 0-8 0,-3 0 13 0,0 0-13 16,9 2 14-16,1 1-14 0,1-1-1 0,1 1 1 16,-1-3-1-16,-3 2 1 0,-8-2-5 15,0 0 5-15,14 2-4 0,2 1 4 0,-16-3-8 0,0 0 8 0,19 5-8 16,5-3 8-16,-24-2-9 0,0 0 9 15,25 3-8-15,-1 4 8 0,-24-7-15 0,0 0 15 0,25 2-15 16,-3 1 15-16,-3 1 0 0,-1-1 0 0,-2 1 0 16,-4-4 0-16,0 0-3 0,0 1 3 15,-1 1-3-15,-3 0 3 0,3 0-1 0,1 3 1 0,-3-5 0 16,-1 1 0-16,1 1 0 0,1-2 0 0,-1 2 0 16,2-2 0-16,-1 2-2 0,1-1 2 0,-3 3-1 15,-1-4 1-15,0 1 0 0,2-1 0 0,0 2 0 16,1 0 0-16,1-2 0 0,1 0 0 15,-5 0 0-15,-2 2 0 0,-5-2 0 0,0 0 0 0,7 1 0 0,2-1 0 16,-9 0-34-16,0 0 34 0,8 0-34 16,1 0 34-16,-9 0-125 0,0 0 125 0,5 0-124 0,0 0 124 15,-5 0-137-15,0 0 137 0,-1-5-136 0,-6-3 136 0,-2-6-904 16</inkml:trace>
  <inkml:trace contextRef="#ctx0" brushRef="#br0" timeOffset="45553.095">28470 11911 763 0,'0'0'0'0,"8"0"0"0,6 0 0 0,-10-1 95 16,-4-1-95-16,0 2 96 0,3-2-96 0,-3 2 30 15,-5 0-30-15,5 0 30 0,-3 0-30 0,3 0-3 16,0 0 3-16,0 0-3 0,0 0 3 16,0 0-14-16,-6-3 14 0,6 3-13 0,-3-4 13 0,3 4 5 15,0-3-5-15,0 3 5 0,0 0-5 0,0 0 55 16,0 0-55-16,0 0 56 0,0 0-56 0,0 0 74 16,0 0-74-16,0 0 75 0,0 0-75 0,0 0 61 0,0 0-61 15,0 0 61-15,0 0-61 0,0 0 48 16,0 0-48-16,0 0 49 0,0 0-49 0,0 0 49 0,0 0-49 15,0 0 50-15,0 0-50 0,0 0 12 0,0 0-12 0,0 0 12 16,0 0-12-16,0 0 22 0,5 2-22 0,0-1 23 16,4 3-23-16,1-1 0 0,4 4 0 0,4 3 0 15,3 2 0-15,-21-12-2 0,0 0 2 0,26 18-1 16,5 2 1-16,-31-20-11 0,0 0 11 0,33 24-11 16,6 3 11-16,-39-27-10 0,0 0 10 0,36 30-9 15,1 4 9-15,-37-34-4 0,0 0 4 0,33 27-3 16,-4 1 3-16,-29-28-3 15,0 0 3-15,27 24-3 0,-5-2 3 0,-22-22-5 0,0 0 5 0,18 20-5 16,-6-8 5-16,-12-12-30 0,0 0 30 0,10 12-30 16,-1-3 30-16,-9-9-57 0,0 0 57 0,5 7-57 15,-1-4 57-15,-4-3-99 0,0 0 99 0,3 4-98 16,-1-4 98-16,-2 0-116 0,0 0 116 0,-4-4-116 0,-4-3 116 16,-4-1-637-16</inkml:trace>
  <inkml:trace contextRef="#ctx0" brushRef="#br0" timeOffset="46015.417">28891 11735 1143 0,'0'0'0'0,"0"0"-3"0,0 0 3 16,0 0-2-16,0 0 2 0,0 0-27 15,0 0 27-15,0 0-27 0,0 0 27 0,0 0-21 0,0 0 21 0,0 0-21 16,0 0 21-16,0 0-5 0,0 0 5 0,0 0-5 16,0 0 5-16,0 0 12 0,0 0-12 0,0 0 12 15,0 0-12-15,0 0 43 0,0 0-43 0,0 0 44 16,0 0-44-16,0 0 34 0,0 0-34 0,-3 5 34 15,-4 4-34-15,7-9 9 0,0 0-9 0,-16 17 9 16,-5 7-9-16,21-24 12 0,0 0-12 0,-26 31 13 16,-4 5-13-16,30-36 1 0,0 0-1 0,-29 39 1 15,-3 2-1-15,32-41 3 0,0 0-3 0,-26 38 3 0,2-2-3 16,24-36 18-16,0 0-18 0,-24 37 19 0,1-4-19 16,23-33 3-16,0 0-3 0,-19 27 3 0,5-4-3 0,14-23 13 15,0 0-13-15,-12 15 14 0,3-3-14 0,9-12 24 16,0 0-24-16,-7 12 25 0,3-9-25 0,4-3 0 15,0 0 0-15,-3 6 0 0,3-3 0 0,0-3-69 16,0 0 69-16,-2 3-68 0,0-1 68 0,2-2-155 16,0 0 155-16,4-5-155 0,1-10 155 15,4-6-602-15</inkml:trace>
  <inkml:trace contextRef="#ctx0" brushRef="#br0" timeOffset="46506.107">28508 12350 662 0,'0'0'0'0,"3"-14"0"16,3-6 0-16,-6 9 16 0,-2 8-16 0,2 1 17 15,2 2-17-15,-2 0 9 0,-6 5-9 16,6-5 10-16,-1 4-10 0,1-4 18 0,-4 3-18 0,4-3 18 16,0 0-18-16,0 0 46 0,0 0-46 0,0 0 46 0,0 0-46 15,0 0 64-15,-2 4-64 0,2-4 65 16,0 0-65-16,0 0 75 0,0 0-75 0,0 0 75 16,0 0-75-16,0 0 79 0,0 0-79 0,0 0 79 0,-1 3-79 15,1-3 58-15,-4 5-58 0,4-1 58 0,0-3-58 0,0 3 64 16,0-2-64-16,0-2 64 0,2 5-64 0,1-5 57 15,3 0-57-15,-3 0 58 0,2 0-58 0,2 0 34 16,0 0-34-16,6 1 34 0,2-1-34 0,-15 0 26 16,0 0-26-16,25 2 26 0,6-2-26 0,-31 0 16 15,0 0-16-15,38 0 17 0,6 0-17 0,-6-2 27 16,-1 1-27-16,-6 1 27 0,-1-4-27 16,-30 4 30-16,0 0-30 0,28-1 30 0,-1-3-30 15,-2 1 2-15,-1-1-2 0,-6 3 3 0,-6 1-3 0,-12 0 8 0,0 0-8 16,14 0 9-16,1 0-9 0,-15 0-4 0,0 0 4 15,11 0-4-15,-2 1 4 16,-9-1-68-16,0 0 68 0,7 4-67 0,-4-3 67 0,-3-1-183 16,0 0 183-16,-3 7-182 0,-6 4 182 0,-3 6-959 0</inkml:trace>
  <inkml:trace contextRef="#ctx0" brushRef="#br0" timeOffset="47421.683">28719 12556 124 0,'0'0'0'0,"3"-4"0"0,2-3 0 0,-5 7 105 15,0 0-105-15,4-3 106 0,-1 1-106 0,-3 2 114 16,0 0-114-16,0 0 115 0,0 0-115 0,0 0 130 16,0 0-130-16,0 0 131 0,0 0-131 0,0 0 119 15,0 0-119-15,0 0 119 0,0 0-119 0,0 0 104 16,0 0-104-16,0 0 104 0,0 0-104 0,0 0 66 15,0 0-66-15,0 0 66 0,-3 0-66 0,3 0 33 0,0 0-33 16,0 0 34-16,-4 2-34 0,4-2 4 0,0 0-4 0,0 0 5 16,-1 3-5-16,1-3-1 0,0 0 1 0,-2 7-1 15,2-3 1-15,0-4-5 0,0 0 5 0,-2 24-5 16,-1 11 5-16,3-35-16 0,0 0 16 0,-4 43-15 16,-1 7 15-16,5-50-25 0,0 0 25 15,-3 45-24-15,-1-6 24 0,4-39 0 0,0 0 0 0,-2 39 0 16,1-8 0-16,1-31 26 0,0 0-26 15,0 28 26-15,0-6-26 0,0-22 43 0,0 0-43 0,0 17 43 16,0-5-43-16,0-12 45 0,0 0-45 0,0 10 46 16,0-3-46-16,0-7 30 0,0 0-30 0,0 5 30 15,1-3-30-15,-1-2 25 0,0 0-25 0,0 0 26 16,4 0-26-16,-4 0-4 0,0 0 4 0,0 0-3 0,3-3 3 16,-3 3-42-16,0 0 42 0,2-4-42 0,0 1 42 15,-2 3-13-15,0 0 13 0,1-5-13 16,3-4 13-16,-4 9-39 0,0 0 39 0,3-10-39 15,3-2 39-15,-6 12-13 0,0 0 13 0,5-12-12 0,2 0 12 0,-7 12-29 16,0 0 29-16,7-12-29 0,2 0 29 0,-9 12-6 16,0 0 6-16,7-11-6 0,1 3 6 15,-8 8 0-15,0 0 0 0,7-9 1 0,0 2-1 16,-2 2 33-16,-1 0-33 0,-1 2 34 0,1-1-34 0,-1 3 5 16,1-1-5-16,-1 2 6 0,-1 0-6 0,2-4 12 15,-1 3-12-15,1-1 13 0,-1 2-13 0,0 0 34 16,1 0-34-16,-1 0 34 0,3 0-34 0,-1 0 1 0,0 0-1 15,0 0 1-15,1-2-1 0,-1 1 20 0,-2-1-20 16,1-1 20-16,-1-1-20 0,-3 4 8 0,4-2-8 16,-4 2 8-16,0 0-8 0,0 0 1 0,0 0-1 15,0 0 1-15,0 0-1 0,0 0 4 0,0 0-4 0,0 0 4 16,0 0-4-16,0 0 0 0,1 4 0 16,3-2 0-16,-1 1 0 0,1-1-4 0,1 3 4 0,-1 0-3 15,-1-2 3-15,-1 4-13 0,0 0 13 16,-1 0-13-16,-1 1 13 0,0 3-9 0,0 2 9 0,0-2-9 15,0-1 9-15,0 2 0 0,0 2 0 0,0-2 0 16,2-2 0-16,-2-10-8 0,0 0 8 0,2 12-8 16,1-2 8-16,-3-10-8 0,0 0 8 0,2 11-8 15,2-1 8-15,-4-10-78 0,0 0 78 0,1 8-78 16,-1-1 78-16,0-7-168 0,0 0 168 0,4 0-167 0,1-7 167 16,4 1-726-16</inkml:trace>
  <inkml:trace contextRef="#ctx0" brushRef="#br0" timeOffset="48038.205">28949 11660 673 0,'0'0'0'0,"5"1"0"0,5 4 0 0,-10-5 80 0,0 0-80 0,6 0 81 16,-5 0-81-16,-1 0 57 0,0 0-57 0,0 0 57 15,0 0-57-15,0 0 43 0,0 0-43 16,0 0 43-16,0 0-43 0,0 0 45 0,0 0-45 0,0 0 46 16,-3 0-46-16,3 0 51 0,0 0-51 0,0 0 51 15,0 0-51-15,0 0 43 0,0 0-43 0,3 0 43 16,3 2-43-16,-6-2 30 0,0 0-30 0,10 5 30 16,6 2-30-16,-16-7 9 0,0 0-9 0,21 16 9 15,3 6-9-15,-24-22 2 0,0 0-2 0,30 24 2 16,4 7-2-16,0-4 5 0,-1-1-5 15,-7-1 5-15,-4-2-5 0,1 1 6 0,0 1-6 0,-2 6 6 0,0 2-6 0,-21-33 3 16,0 0-3-16,22 49 3 0,3 6-3 16,-5 0 5-16,1 3-5 0,-7-13 6 15,-5-11-6-15,0 7 3 0,-1 2-3 16,-2 12 3-16,-1 1-3 0,-5-56 10 0,0 0-10 0,2 81 11 0,-2 18-11 0,0-20 23 16,0-10-23-16,0-37 24 0,-2-27-24 0,0 2 21 15,0-3-21-15,-5 20 21 0,-1 12-21 0,8-36 25 16,0 0-25-16,-7 29 26 0,0-2-26 0,7-27 14 15,0 0-14-15,-5 28 15 0,-1-3-15 0,6-25 18 0,0 0-18 16,-5 21 19-16,2-4-19 0,3-17-4 0,0 0 4 16,-4 12-4-16,1-2 4 0,3-10-60 15,0 0 60-15,-7 2-60 0,0-2 60 0,7 0-75 0,0 0 75 16,-21-29-75-16,-9-26 75 0,-20-29-963 0</inkml:trace>
  <inkml:trace contextRef="#ctx0" brushRef="#br0" timeOffset="48704.457">29024 11281 729 0,'0'0'0'0,"5"0"0"0,2-3 0 0,-7 3 58 15,0 0-58-15,7-2 59 0,1 0-59 0,-8 2 44 16,0 0-44-16,14-3 44 0,6-2-44 0,-20 5 44 15,0 0-44-15,22-7 44 0,6 0-44 0,-2 2 22 16,2 1-22-16,-7 3 22 0,-2-6-22 0,-19 7 51 16,0 0-51-16,21-4 52 0,2 3-52 0,-23 1 47 0,0 0-47 15,19 0 47-15,0 0-47 0,-19 0 30 0,0 0-30 0,17 5 30 16,1 3-30-16,-18-8 10 0,0 0-10 0,14 11 10 16,0 4-10-16,-14-15 6 0,0 0-6 0,10 15 6 15,-3 3-6-15,-7-18 3 0,0 0-3 0,5 22 3 16,-1 2-3-16,-2-4 5 0,-2 1-5 15,0-7 5-15,0-9-5 0,-2 2 6 0,0-1-6 16,-3 10 7-16,0 3-7 0,-2 3 14 0,0 2-14 0,3-12 15 16,3-5-15-16,-1-4 22 0,2-1-22 0,-5 7 23 15,-2 4-23-15,0-1 22 0,1 0-22 0,1-3 23 16,2-2-23-16,1-2 15 0,0-2-15 0,2-3 16 16,-2 4-16-16,2-4 41 0,0 0-41 0,0 0 41 15,0 3-41-15,0-3 20 0,2 5-20 0,2-1 20 16,1 1-20-16,4 0 36 0,1 0-36 15,2-2 37-15,0 3-37 0,4-3 21 0,2 0-21 0,2 1 21 16,5-2-21-16,-25-2 18 0,0 0-18 0,29 3 18 0,5 0-18 16,-34-3 10-16,0 0-10 0,33 4 10 0,0-2-10 15,-5-1-3-15,-4 1 3 0,-7-2-3 0,-6 0 3 0,-2 0-72 16,-2 0 72-16,-2 0-72 0,-3 0 72 0,-2 0-173 16,0 0 173-16,0 0-172 0,0 0 172 0,0 0-145 15,0 0 145-15,-4 5-145 0,-3 5 145 0,-3 2-686 16</inkml:trace>
  <inkml:trace contextRef="#ctx0" brushRef="#br0" timeOffset="49032.581">29846 12343 1479 0,'0'0'0'0,"0"-7"0"15,-2-6 0-15,2 7 206 0,2 6-206 0,-2 0 206 16,3-1-206-16,-3 1 101 0,4 1-101 0,-4-1 101 0,0 0-101 15,0 0 23-15,0 0-23 0,0 0 24 0,0 0-24 16,0 0-84-16,0 0 84 0,0 0-83 0,0 0 83 16,0 0-163-16,0 0 163 0,-4-10-162 0,-1-5 162 0,5 15-140 15,0 0 140-15,-9-31-139 0,-3-19 139 0,-9-30-932 16</inkml:trace>
  <inkml:trace contextRef="#ctx0" brushRef="#br0" timeOffset="50613.506">30445 11454 236 0,'0'0'0'0,"0"0"0"0,-2 5 0 0,2-5 123 16,0 0-123-16,0 0 124 0,0 0-124 0,0 0 112 0,0 0-112 16,0 0 112-16,0 0-112 0,0 0 82 0,0 0-82 15,0 0 83-15,0 0-83 0,0 0 51 0,0 0-51 16,0 0 51-16,0 0-51 0,0 0 15 0,0 0-15 15,0 0 16-15,0 0-16 0,0 0 2 0,0 0-2 16,0 0 3-16,0 0-3 0,0 0 1 0,0 0-1 0,-3 7 2 16,-1 0-2-16,4-7 1 0,0 0-1 0,-7 20 1 15,-3 10-1-15,10-30-2 0,0 0 2 0,-12 37-1 16,0 9 1-16,12-46 0 0,0 0 0 0,-14 55 0 16,0 9 0-16,2-8-2 0,1-3 2 15,1-3-2-15,1-4 2 0,9-46-2 16,0 0 2-16,-9 57-1 0,2 8 1 0,7-65-5 0,0 0 5 0,-8 80-4 15,-3 15 4-15,4-20-1 0,0-10 1 0,4-26 0 16,1-18 0-16,2-21 2 0,0 0-2 0,0 43 2 16,2 8-2-16,-2-51 37 0,0 0-37 0,1 52 38 15,3 1-38-15,-1-7 29 0,1-3-29 0,1-11 29 0,0-8-29 16,4 2 33-16,1 0-33 0,3-2 34 16,1-4-34-16,-14-20 7 0,0 0-7 0,19 26 8 0,3 0-8 15,-22-26 2-15,0 0-2 0,21 24 2 0,-1-2-2 0,-20-22-13 16,0 0 13-16,19 21-13 0,0-4 13 15,-19-17-120-15,0 0 120 0,16 13-120 0,-3-4 120 0,17 13-624 16</inkml:trace>
  <inkml:trace contextRef="#ctx0" brushRef="#br0" timeOffset="88835.569">30459 12336 113 0,'0'0'0'0,"0"-5"0"16,0-3 0-16,0-6-25 0</inkml:trace>
  <inkml:trace contextRef="#ctx0" brushRef="#br0" timeOffset="89330.934">30459 12316 102 0,'0'0'0'0,"0"0"0"0,0-4 0 0,0 4 29 15,0 0-29-15,0 0 29 0,0 0-29 0,0 0 48 16,0 0-48-16,0 0 48 0,0 0-48 0,0 0 41 16,0 0-41-16,0 0 42 0,0 0-42 0,0 0 47 15,0 0-47-15,0 0 47 0,0 0-47 0,0 0 47 16,0 0-47-16,0 0 48 0,0 0-48 0,0 0 47 0,0 0-47 16,0 0 48-16,0 0-48 0,0 0 54 0,0 0-54 15,0 0 54-15,0 0-54 0,0 0 43 0,0 0-43 16,0 0 44-16,0 0-44 0,0 0 53 15,0 0-53-15,0 0 53 0,0 0-53 0,0 0 60 0,0 0-60 0,0 0 60 16,0 0-60-16,0 0 56 0,0 0-56 0,0 0 57 16,0 0-57-16,0 0 51 0,0 0-51 0,0 0 51 15,0 0-51-15,0 0 55 0,0 0-55 0,0 0 56 16,4 0-56-16,-4 0 44 0,0 0-44 0,7 0 44 16,1 0-44-16,-8 0 19 0,0 0-19 0,14 0 20 15,5 4-20-15,2-4 43 0,4 0-43 0,-8 1 43 16,-1-1-43-16,-16 0 0 0,0 0 0 0,21 2 1 15,1 0-1-15,-22-2 5 0,0 0-5 0,21 2 5 0,-2 3-5 16,-19-5 0-16,0 0 0 0,18 0 1 16,-3 1-1-16,-2 1-2 0,-3 0 2 0,-1 0-2 0,-4-1 2 15,2 3-31-15,2-4 31 0,-2 0-31 0,0 0 31 16,0 0-58-16,0 0 58 0,3 0-57 0,2 0 57 16,-12 0-99-16,0 0 99 0,16-5-99 0,5-2 99 15,-21 7-100-15,0 0 100 0,24-16-99 0,4-6 99 0,24-16-678 16</inkml:trace>
  <inkml:trace contextRef="#ctx0" brushRef="#br0" timeOffset="89984.186">31102 11642 852 0,'0'0'0'0,"0"0"0"16,-2 4 0-16,2-4 49 0,0 0-49 0,5 2 50 16,4 1-50-16,-9-3 6 0,0 0-6 0,9 3 6 15,0-1-6-15,-9-2 5 0,0 0-5 0,7 4 5 16,-1-1-5-16,-6-3 13 0,0 0-13 0,4 3 13 15,-1 3-13-15,-3-6 42 0,0 0-42 0,2 10 42 16,-2 4-42-16,0-14 48 0,0 0-48 0,-2 30 49 16,-1 17-49-16,-1-6 31 0,-1 8-31 0,0-4 31 0,-2 1-31 15,7-46 26-15,0 0-26 0,-10 60 26 0,-3 7-26 0,3-5 25 16,0-4-25-16,3-20 26 0,1-14-26 16,6-24 22-16,0 0-22 0,-8 37 23 0,-1 4-23 15,9-41 40-15,0 0-40 0,-7 33 40 0,0-4-40 0,7-29 22 16,0 0-22-16,-4 22 22 0,3-5-22 0,1-17 35 15,0 0-35-15,-2 14 36 0,2-5-36 0,0-9 43 16,0 0-43-16,0 8 43 0,2-8-43 0,-2 0 9 16,0 0-9-16,5-3 9 0,2-6-9 0,-7 9 22 0,0 0-22 15,5-13 23-15,0-5-23 0,-1 1 7 16,-1 0-7-16,3 3 8 0,-1-1-8 0,-5 15 24 0,0 0-24 16,9-17 25-16,1-2-25 0,-10 19 0 15,0 0 0-15,12-27 1 0,4-8-1 0,-16 35-2 0,0 0 2 0,17-32-1 16,4-6 1-16,2 9-11 0,1 2 11 0,-5 6-10 15,-1 7 10-15,-18 14-58 0,0 0 58 16,17-10-57-16,2 5 57 0,-19 5-51 0,0 0 51 0,18 5-51 16,-1 9 51-16,-17-14-38 0,0 0 38 0,16 26-38 15,-2 8 38-15,-14-34-20 0,0 0 20 0,9 41-19 16,-4 7 19-16,-5-48-12 0,0 0 12 16,2 43-12-16,-6 0 12 0,4-43-26 0,0 0 26 0,-3 37-25 15,-3-3 25-15,6-34-48 0,0 0 48 0,-5 28-47 16,0-9 47-16,5-19-123 0,0 0 123 0,-9 13-123 15,-1-6 123-15,10-7-138 0,0 0 138 0,-14-24-137 16,-2-25 137-16,-14-23-470 0</inkml:trace>
  <inkml:trace contextRef="#ctx0" brushRef="#br0" timeOffset="90918.536">31179 11642 527 0,'0'0'0'0,"3"-6"0"0,2-3 0 0,-5 9 12 0,0 0-12 16,4-7 13-16,-2 2-13 0,-2 5 1 0,0 0-1 0,0 0 1 15,0 0-1-15,0 0 3 0,0 0-3 0,0 0 4 16,0 5-4-16,0-5 46 0,0 0-46 16,0 4 46-16,1-1-46 0,-1-3 58 0,0 0-58 15,2 3 58-15,1-1-58 0,1 0 90 0,-1 0-90 0,-3-2 90 16,4 3-90-16,-4-3 82 0,5 0-82 0,-5 0 82 16,5 0-82-16,-5 0 59 0,6 0-59 0,-6 0 60 15,5 0-60-15,-2 0 48 0,3-3-48 0,-3 1 49 16,1 0-49-16,-1 0 31 0,0 1-31 0,1-1 31 15,-2 2-31-15,1 0 8 0,1 0-8 0,-1 0 8 16,1 0-8-16,-4 0 2 0,0 0-2 0,5 0 2 0,0 2-2 16,-5-2 1-16,0 0-1 0,9 1 2 0,1 1-2 15,-10-2 0-15,0 0 0 0,12 2 0 0,4 3 0 16,-16-5 0-16,0 0 0 0,16 2 0 0,1 3 0 16,-17-5 0-16,0 0 0 0,16 5 1 0,-2-2-1 0,-14-3 2 15,0 0-2-15,12 0 2 0,0 2-2 16,-12-2 2-16,0 0-2 0,11 2 2 0,-1-2-2 15,-10 0 5-15,0 0-5 0,7 2 6 0,0-2-6 16,-7 0 0-16,0 0 0 0,5 1 1 0,1-1-1 0,-6 0 0 16,0 0 0-16,5 2 1 0,-2 1-1 0,-3-3-1 15,0 0 1-15,4 0 0 0,-3 2 0 0,-1-2-3 16,0 0 3-16,0 0-3 0,4 5 3 16,-4-5-7-16,0 0 7 0,2 5-6 0,-2-3 6 0,0-2-24 0,0 0 24 0,1 5-23 15,3 0 23-15,-4-5-2 16,0 0 2-16,3 7-2 0,1 2 2 0,-4-9-3 0,0 0 3 0,3 7-3 15,1 1 3-15,-4-8-6 16,0 0 6-16,3 12-5 0,1-3 5 0,-4-9-1 0,0 0 1 0,3 10 0 16,-1 2 0-16,-2-12-2 0,0 0 2 0,4 12-2 15,-1 2 2-15,-3-14-2 0,0 0 2 16,4 13-1-16,-1 1 1 0,0 0-4 0,-1 0 4 16,0-6-4-1,-2-3 4-15,0 0-7 0,2-1 7 0,-2 8-6 16,-2 0 6-16,0 5-8 0,2 5 8 0,0-5-7 0,0-1 7 0,0-16-15 0,0 0 15 0,0 36-15 15,0 13 15-15,0-49-8 0,0 0 8 0,0 55-8 16,2 5 8-16,0-5-9 0,-1-4 9 0,-1-11-9 0,0-9 9 16,0-2-4-1,2 0 4-15,-2-2-3 0,0 1 3 0,0-28 0 0,0 0 0 0,0 32 0 16,0 8 0-16,0-40 0 0,0 0 0 0,-2 34 1 0,1 0-1 16,1-34 8-16,0 0-8 0,-6 33 9 0,1-1-9 15,5-32 15-15,0 0-15 0,-8 28 16 16,-3-4-16-16,11-24 9 0,0 0-9 0,-14 27 9 0,-3 1-9 15,17-28 9-15,0 0-9 0,-16 18 10 0,2 0-10 0,14-18 8 16,0 0-8-16,-17 17 8 0,-1-4-8 0,18-13 3 16,0 0-3-16,-17 12 4 0,-1-1-4 0,-1-3-65 15,0 1 65-15,5-6-64 0,5-1 64 16,-4 0-195-16,-1-2 195 0,-7-7-194 0,-5-10 194 0,-21-6-510 16</inkml:trace>
  <inkml:trace contextRef="#ctx0" brushRef="#br0" timeOffset="91739.439">31536 11014 1020 0,'0'0'0'0,"7"3"0"0,3-1 0 0,-5 0 61 16,1-1-61-16,1 1 62 0,3-2-62 0,0 2 30 0,3-2-30 16,1 3 30-16,3-3-30 0,-1 4 25 0,1-4-25 15,2 1 26-15,0-1-26 0,-19 0 6 16,0 0-6-16,20 2 7 0,1-2-7 0,-21 0 38 0,0 0-38 15,17 0 38-15,-1 0-38 0,-16 0 12 0,0 0-12 0,10 0 13 16,-1 2-13-16,-9-2 32 0,0 0-32 0,7 1 32 16,-4 1-32-16,-3-2 0 0,0 0 0 0,4 4 0 15,-1-4 0-15,-3 0 3 16,0 0-3-16,0 0 3 0,4 0-3 0,-4 0 2 0,0 0-2 0,0 0 2 16,1 5-2-16,-1-5 1 0,0 0-1 0,0 7 2 15,-1-4-2-15,1-3 0 0,0 0 0 0,0 14 0 16,0 3 0-16,0-17 0 0,0 0 0 0,0 24 0 15,1 7 0-15,-1-31 0 0,0 0 0 0,0 37 1 16,2 10-1-16,-2-47 0 0,0 0 0 0,0 51 0 16,0 5 0-16,0-56 0 0,0 0 0 0,-2 67 0 15,1 10 0-15,1-77-1 0,0 0 1 0,-2 107 0 16,0 23 0-16,2-130-2 0,0 0 2 0,0 123-2 0,2 7 2 16,-2-130 0-16,0 0 0 0,5 132 0 15,2 4 0-15,-7-136-5 0,0 0 5 0,11 133-5 0,3 3 5 16,-14-136-3-16,0 0 3 0,8 123-3 0,-1-12 3 15,-7-111-6-15,0 0 6 0,5 108-5 0,1-7 5 0,-6-101-3 16,0 0 3-16,1 93-3 0,-2-9 3 0,1-84 0 16,0 0 0-16,-4 70 1 0,-3-10-1 15,7-60 22-15,0 0-22 0,-7 46 23 0,-1-12-23 0,8-34 39 16,0 0-39-16,-9 30 39 0,0-10-39 0,9-20 38 16,0 0-38-16,-7 17 38 0,2-6-38 0,5-11 9 15,0 0-9-15,-5 10 10 0,1-5-10 0,4-5-2 16,0 0 2-16,-7 7-1 0,0-2 1 0,7-5-109 0,0 0 109 15,-17 0-108-15,-6-5 108 0,23 5-221 0,0 0 221 0,-21-22-220 16,0-14 220-16,-20-23-610 16</inkml:trace>
  <inkml:trace contextRef="#ctx0" brushRef="#br0" timeOffset="92105.022">31759 13720 539 0,'0'0'0'0,"3"-6"0"0,4-8 0 0,-7 14-2 0,0 0 2 16,4-7-1-16,-1 2 1 0,-3 5-97 15,0 0 97-15,2-4-96 0,0 4 96 0,1-3-174 0</inkml:trace>
  <inkml:trace contextRef="#ctx0" brushRef="#br0" timeOffset="92936.929">31776 13700 135 0,'0'0'0'0,"0"0"0"0,0 0 0 0,0 0 107 0,0 0-107 0,0 0 107 15,0 0-107-15,0 0 132 16,0 0-132-16,0 0 132 0,0 0-132 0,0 0 106 0,0 0-106 16,0 0 107-16,0 0-107 0,0 0 70 0,0 0-70 0,0 0 71 15,0 0-71-15,0 0 46 0,0 0-46 0,0 0 47 16,0 0-47-16,0 0 37 0,0 0-37 0,0 0 37 15,0 0-37-15,0 0 14 0,-3 0-14 0,3 0 15 16,0 0-15-16,0 0 20 0,0 0-20 0,0 0 20 16,-4 0-20-16,4 0 3 0,-5 0-3 0,5 0 4 15,-4 0-4-15,4 0 0 0,-3 0 0 0,3 0 1 16,0 0-1-16,0 0 0 0,0 0 0 0,0 0 0 0,-4 5 0 16,1-3 1-16,-2 3-1 0,1 0 2 0,3-5-2 15,1 0 5-15,-4 3-5 0,4-3 5 16,-3 4-5-16,-1-1 37 0,1 2-37 0,-1-1 38 15,2-2-38-15,-1-1 28 0,1 1-28 0,2-2 28 0,0 0-28 16,0 0 24-16,-2 3-24 0,2-3 25 0,-1 4-25 16,1-4 35-16,-4 3-35 0,4-3 35 0,-2 5-35 0,2-5 36 15,-1 2-36-15,1-2 37 16,-2 4-37-16,2-4 15 0,-4 3-15 0,4-3 15 0,-1 3-15 16,1-3 37-16,0 4-37 0,0-4 37 0,-2 3-37 0,2-3 12 15,-2 4-12-15,2-4 13 0,0 0-13 0,0 0 12 0,0 0-12 16,0 0 12-16,-1 5-12 0,1-5 25 15,-2 2-25-15,2-2 26 0,-2 3-26 0,2-3 6 0,0 0-6 16,0 0 6-16,0 0-6 16,0 0 9-16,0 0-9 0,0 0 10 0,-2 3-10 0,2-3 8 0,-1 4-8 0,1-4 9 15,0 0-9-15,0 0 3 0,0 0-3 16,0 0 4-16,0 0-4 0,0 0 12 0,0 0-12 0,0 0 12 16,0 3-12-16,0-3 3 0,0 0-3 15,0 0 4-15,0 0-4 0,0 0 0 0,0 0 0 0,0 0 1 16,0 0-1-16,0 0 0 0,0 0 0 15,0 0 0-15,0 4 0 0,0-4-3 0,-2 5 3 0,2-2-3 16,0-1 3-16,0 1-1 0,0 1 1 0,0-1 0 16,0-1 0-16,0-2-8 0,0 0 8 0,-2 14-7 15,-1 5 7-15,3-19-8 0,0 0 8 0,-4 23-8 16,2 8 8-16,2-31-3 0,0 0 3 0,-1 31-3 16,1 0 3-16,0-31-1 0,0 0 1 0,0 29 0 0,1 0 0 15,3-3 2-15,3-4-2 0,-4-5 3 16,-1-5-3-16,3 0 7 0,4-1-7 0,3-1 8 0,2 2-8 0,-14-12 3 15,0 0-3-15,21 7 4 0,5 0-4 0,-26-7-2 16,0 0 2-16,30 3-1 0,3-1 1 0,-4-4-21 16,-1-1 21-16,-3-1-21 0,-4-1 21 0,0 0-15 15,-2-2 15-15,-7 2-15 0,-3-2 15 0,-9 7-36 16,0 0 36-16,12-9-35 0,3-3 35 0,-15 12-11 16,0 0 11-16,13-10-11 0,-3-2 11 0,-10 12-2 15,0 0 2-15,9-10-2 0,-4 0 2 0,-5 10 5 16,0 0-5-16,4-12 6 0,-1 0-6 0,-3 12 35 0,0 0-35 15,2-26 36-15,-2-5-36 0,0 0 6 16,0-3-6-16,-4 5 6 0,-1 1-6 0,-2 1 2 0,0 1-2 16,0 2 2-16,-2 2-2 0,-1-2-13 15,0 0 13-15,-1 4-13 0,1 1 13 0,10 19-70 0,0 0 70 16,-18-26-70-16,-4-5 70 0,22 31-72 0,0 0 72 0,-25-37-72 16,-3-6 72-16,-24-38-999 0</inkml:trace>
  <inkml:trace contextRef="#ctx0" brushRef="#br0" timeOffset="93933.478">31797 10335 695 0,'0'0'0'0,"0"0"0"0,7 0 0 0,-7 0 38 16,0 0-38-16,7 5 38 0,2 1-38 0,-9-6 14 15,0 0-14-15,10 10 15 0,2-3-15 0,-12-7 14 16,0 0-14-16,11 10 15 0,1 2-15 0,-12-12 12 16,0 0-12-16,12 22 12 0,0 6-12 0,-12-28 32 15,0 0-32-15,9 39 32 0,-4 6-32 0,-5-45 10 16,0 0-10-16,2 56 11 0,-2 11-11 0,0-67 37 15,0 0-37-15,-3 72 37 0,-4 8-37 0,7-80 12 16,0 0-12-16,-6 90 12 0,1 5-12 0,5-95 36 16,0 0-36-16,-2 83 36 0,2-6-36 0,0-77 29 0,0 0-29 15,2 51 29-15,2-20-29 0,-4-31 38 16,0 0-38-16,1 29 39 0,1-10-39 0,-2-19 23 0,0 0-23 0,2 17 24 16,-2-7-24-16,0-10 41 0,0 0-41 0,2 9 41 15,1-4-41-15,-3-5 55 0,0 0-55 0,7-7 56 16,2-8-56-16,-1-2 48 0,3-4-48 15,-2 2 48-15,-1-1-48 0,1-1 38 0,-2-1-38 0,2 1 38 16,1-1-38-16,-1 2 18 0,0 1-18 0,-2 5 18 16,-2-1-18-16,2 3 6 0,0 3-6 0,-2 2 6 15,0-3-6-15,-5 10 4 0,0 0-4 0,5-7 4 16,2 0-4-16,-7 7 0 0,0 0 0 0,6-5 0 16,1 0 0-16,-7 5-1 0,0 0 1 0,5-2 0 0,2-1 0 15,-7 3-1-15,0 0 1 0,7 0-1 16,0 0 1-16,-2 3-9 0,0 1 9 15,0 1-9-15,1 2 9 0,1 5-4 0,1 3 4 0,-1-1-3 0,0-2 3 0,0 10-7 16,-2 0 7-16,2 7-6 16,0 0 6-16,-7-29-14 0,0 0 14 0,7 40-13 0,2 6 13 0,-9-46-39 15,0 0 39-15,5 40-39 16,-1-3 39-16,-4-37-126 0,0 0 126 0,3 29-125 0,-1-5 125 16,-2-24-114-16,0 0 114 0,0 4-114 0,-4-13 114 0,1 1-726 15</inkml:trace>
  <inkml:trace contextRef="#ctx0" brushRef="#br0" timeOffset="99809.027">17371 15881 595 0,'0'0'0'0,"3"0"0"15,4 1 0-15,-7-1 72 0,0 0-72 16,-7-1 72-16,-9-1-72 0,16 2 57 0,0 0-57 15,-12-2 57-15,0-1-57 0,12 3 52 0,0 0-52 0,-10-4 53 16,-1 1-53-16,11 3 48 0,0 0-48 0,-9-3 49 16,4 1-49-16,5 2 58 0,0 0-58 0,-5-2 59 15,1 0-59-15,4 2 51 0,0 0-51 0,-3-1 51 16,-1 1-51-16,4 0 50 0,0 0-50 0,-1 0 50 16,-3-2-50-16,4 2 54 0,0 0-54 0,-3 0 55 0,1 0-55 15,2 0 38-15,0 0-38 0,0 0 38 16,-3 0-38-16,3 0 18 0,0 0-18 0,0 0 18 0,0 0-18 15,0 0 12-15,0 0-12 0,0 0 13 0,3-2-13 16,-3 2 4-16,0 0-4 0,5 0 4 0,4-1-4 16,-9 1 3-16,0 0-3 0,16 0 3 15,5 1-3-15,-21-1 0 0,0 0 0 0,31 2 0 0,7 1 0 16,-38-3 0-16,0 0 0 0,40 4 0 0,4-2 0 16,-44-2 0-16,0 0 0 0,40 3 0 0,2 2 0 0,-42-5 0 15,0 0 0-15,42 5 0 0,-1 0 0 0,-41-5 0 16,0 0 0-16,39 6 1 0,-1-1-1 0,-38-5 1 15,0 0-1-15,33 5 1 0,-3-2-1 0,-30-3 0 16,0 0 0-16,26 5 0 0,-5 1 0 0,-21-6-2 16,0 0 2-16,19 5-1 0,-3 0 1 0,-16-5-47 0,0 0 47 15,14 5-47-15,-2 0 47 0,-12-5-122 16,0 0 122-16,10 4-121 0,-1 1 121 0,-9-5-148 0,0 0 148 16,0-9-147-16,-7-5 147 0,2-6-655 0</inkml:trace>
  <inkml:trace contextRef="#ctx0" brushRef="#br0" timeOffset="100316.15">17306 16460 740 0,'2'-4'0'16,"-2"4"59"-16,0 0-59 0,3-5 60 0,1-2-60 0,-4 7 62 16,0 0-62-16,5-3 62 0,-5-1-62 0,0 4 53 15,0 0-53-15,0 0 54 0,0 0-54 0,0 0 63 16,0 0-63-16,0 0 64 0,0 4-64 0,0-4 67 15,0 0-67-15,0 0 68 0,0 3-68 0,0-3 71 0,0 0-71 16,0 0 72-16,0 4-72 0,0-4 66 0,0 0-66 16,0 0 67-16,0 0-67 0,0 0 37 15,0 0-37-15,0 0 38 0,4 0-38 0,-4 0 28 0,0 0-28 16,5-2 28-16,4 0-28 0,-9 2 39 0,0 0-39 0,12-3 40 16,2-2-40-16,-14 5 0 0,0 0 0 15,19-5 1-15,3-2-1 0,3 3 5 16,1 4-5-16,-5-3 5 0,0-1-5 0,-4 1 8 0,1 1-8 0,3 1 8 15,-4-1-8-15,4 2 7 0,-4 2-7 0,2-2 7 16,4 0-7-16,-23 0 3 0,0 0-3 0,26 0 4 16,7 0-4-16,-33 0 0 0,0 0 0 0,39 0 1 15,2 0-1-15,-2 0 0 0,-1 1 0 0,-5-1 0 16,-1-1 0-16,-5-1-56 0,0-1 56 0,-5-1-55 16,-1-1 55-16,-21 5-175 0,0 0 175 0,21-15-174 15,2-15 174-15,22-14-967 0</inkml:trace>
  <inkml:trace contextRef="#ctx0" brushRef="#br0" timeOffset="111434.909">18668 15468 315 0,'0'0'0'0,"0"0"0"16,-3-4 0-16,-4 1-177 0</inkml:trace>
  <inkml:trace contextRef="#ctx0" brushRef="#br0" timeOffset="111918.923">18738 15159 191 0,'0'0'0'0,"-2"16"0"0,-1 8 0 0,3-24 10 16,0 0-10-16,0 3 10 0,0-11-10 0,0 8 9 15,0 0-9-15,0-5 9 0,0-1-9 0,0 6 10 16,0 0-10-16,0-3 11 0,0 0-11 0,0 3 7 15,0 0-7-15,0 0 7 0,0-4-7 0,0 4 43 16,0 0-43-16,0 0 44 0,0 0-44 0,0 0 42 16,0 0-42-16,0 0 42 0,0 0-42 0,0 0 63 15,0 0-63-15,0 0 63 0,0 0-63 0,0 0 51 0,0 0-51 16,0 0 52-16,0 0-52 0,0 0 50 0,0 0-50 16,0 0 51-16,-5 2-51 0,5-2 32 0,0 0-32 0,0 0 33 15,-4 2-33-15,4-2 15 0,0 0-15 0,-2 3 15 16,1 4-15-16,1-7 12 0,0 0-12 0,-7 14 12 15,-2 3-12-15,9-17 16 0,0 0-16 0,-9 34 17 16,1 7-17-16,8-41 14 0,0 0-14 0,-6 48 15 16,-2 9-15-16,8-57 15 0,0 0-15 0,-6 58 16 15,3 5-16-15,3-63 40 0,0 0-40 0,-3 65 40 16,-1 0-40-16,1-8 53 0,1-6-53 16,-3-13 53-16,3-14-53 0,2-24 48 0,0 0-48 0,-2 36 48 15,-1 2-48-15,3-38 32 0,0 0-32 0,-4 29 33 16,2-5-33-16,2-24 39 0,0 0-39 0,0 19 40 15,-3-6-40-15,3-13 1 0,0 0-1 0,0 12 1 16,0-3-1-16,0-9-12 0,0 0 12 0,0 7-12 0,0-2 12 16,0-5-69-16,0 0 69 0,0 3-68 0,0 1 68 0,0-4-100 15,0 0 100-15,0 0-100 0,-2-9 100 16,2 9-168-16,0 0 168 0,-7-20-168 0,-2-11 168 0,-8-21-429 16</inkml:trace>
  <inkml:trace contextRef="#ctx0" brushRef="#br0" timeOffset="112511.8">18186 15363 550 0,'0'0'0'0,"5"2"0"15,6 1 0-15,-11-3 61 0,0 0-61 0,5 0 62 16,-5 0-62-16,0 0 47 0,0 0-47 0,0 0 47 16,-5-1-47-16,5 1 43 0,0 0-43 0,0 0 44 15,-4-4-44-15,4 4 46 0,0 0-46 0,-5-1 47 16,3-1-47-16,2 2 57 0,0 0-57 0,-3-2 57 15,1 2-57-15,2 0 61 0,0 0-61 0,0 0 62 0,-4 0-62 16,4 0 52-16,0 0-52 0,0 0 53 0,0 0-53 16,0 0 39-16,0 0-39 0,0 0 39 0,4 4-39 15,-4-4 28-15,0 0-28 0,3 3 28 0,6 0-28 0,-9-3-34 16,0 0 34-16,12 4-34 0,9 1 34 16,-21-5-39-16,0 0 39 0,30 5-39 0,6 0 39 0,-36-5-46 15,0 0 46-15,39 5-46 16,6 1 46-16,-45-6-13 0,0 0 13 0,42 5-13 0,5-2 13 15,-47-3-24-15,0 0 24 0,43 4-23 0,4-1 23 0,-47-3-1 16,0 0 1-16,46 3 0 0,1 1 0 0,-5-2 0 16,-9 1 0-16,-4-3 0 0,-4 2 0 0,-25-2 12 15,0 0-12-15,29 0 12 0,4 0-12 16,-33 0 10-16,0 0-10 0,34-2 10 0,0-5-10 0,-34 7 25 0,0 0-25 16,35-7 26-16,2-1-26 0,-37 8 6 0,0 0-6 15,35-5 7-15,-2-6-7 0,-33 11 1 0,0 0-1 0,29-7 1 16,-3 2-1-16,-26 5-9 0,0 0 9 0,25-5-8 15,-8 0 8-15,-17 5-80 0,0 0 80 0,12-2-80 16,-3 1 80-16,-9 1-130 0,0 0 130 0,0 0-130 16,-5 6 130-16,1 1-496 0</inkml:trace>
  <inkml:trace contextRef="#ctx0" brushRef="#br0" timeOffset="112997.621">18961 15379 359 0,'0'0'0'0,"9"0"0"16,5 0 0-16,-14 0 28 0,0 0-28 0,5-2 28 0,-3 0-28 0,-2 2 1 16,0 0-1-16,0-3 1 0,-4-1-1 0,4 4-1 15,0 0 1-15,-3-3-1 0,-1-2 1 0,4 5 9 16,0 0-9-16,-3-5 9 0,1-2-9 0,2 7 49 15,0 0-49-15,-5-3 50 0,3-1-50 16,2 4 39-16,0 0-39 0,0 0 40 0,-2-3-40 0,2 3 28 16,0 0-28-16,0 0 28 0,0 0-28 0,0 0 27 15,0 0-27-15,0 0 27 0,0 0-27 0,0 0 8 0,0 0-8 16,0 0 8-16,-3 3-8 0,3-3 18 0,0 0-18 0,0 0 18 16,-2 5-18-16,2-5 22 0,0 0-22 15,-2 5 23-15,2 2-23 0,0-7 22 0,0 0-22 16,-1 10 23-16,-1 4-23 0,0 2 34 0,0 1-34 15,1-2 34-15,-1-1-34 0,0 3 12 0,0 0-12 16,2 9 12-16,-5 1-12 0,5-27 36 0,0 0-36 0,-3 36 37 16,3 7-37-16,0-43 29 0,0 0-29 0,0 45 29 15,0 4-29-15,0-49 38 0,0 0-38 0,0 43 39 16,5-2-39-16,-2-5 38 0,1-5-38 0,-1-9 39 16,1-6-39-16,-1-1 34 0,4-1-34 0,-7-7 34 15,0-4-34-15,0 1 8 0,2 1-8 0,-2-5 9 16,0 0-9-16,0 0 0 0,0 3 0 0,0 1 0 15,2-3 0-15,0 3-71 0,1-1 71 16,-3-3-70-16,0 0 70 0,0 0-157 0,0 0 157 0,0 0-156 16,0 0 156-16,0 0-555 0</inkml:trace>
  <inkml:trace contextRef="#ctx0" brushRef="#br0" timeOffset="113246.956">19114 15817 1054 0,'0'0'0'0,"-3"0"0"0,-4-1 0 0,7 1 6 0,0 0-6 0,0 0 7 15,3-2-7-15,-3 2-199 0,0 0 199 0,0 0-199 16,6 0 199-16,-1 0-392 0</inkml:trace>
  <inkml:trace contextRef="#ctx0" brushRef="#br0" timeOffset="116745.236">19332 15399 180 0,'0'0'0'16,"4"-1"0"-16,4 1 0 0,-8 0 23 0,0 0-23 16,2-4 24-16,2 2-24 0,-4 2 21 0,0 0-21 0,0 0 21 15,3-3-21-15,-3 3 11 0,0 0-11 0,0 0 11 16,2-5-11-16,-2 5 26 0,0 0-26 0,2-4 26 15,-1 1-26-15,-1 3 19 0,0 0-19 0,2-3 20 16,-2 1-20-16,0 2 40 0,0 0-40 0,0 0 40 16,2-5-40-16,-2 5 37 0,0 0-37 0,0 0 38 15,3-4-38-15,-3 4 45 0,0 0-45 0,0 0 45 16,0 0-45-16,0 0 46 0,0 0-46 0,0 0 47 0,0 0-47 16,0 0 30-16,0 0-30 0,0 0 30 15,0 0-30-15,0 0 39 0,0 0-39 0,0 0 40 16,0 0-40-16,0 0 39 0,0 0-39 0,0 0 39 0,0 0-39 0,0 0 33 15,0 0-33-15,0 0 34 0,0 0-34 16,0 0 15-16,0 0-15 0,0 0 15 16,0 0-15-16,0 0 37 0,0 0-37 0,0 0 37 0,0 0-37 0,0 0 29 15,0 0-29-15,0 0 29 0,0 0-29 0,0 0 32 16,0 0-32-16,0 0 33 0,0 0-33 0,0 0 32 16,0 0-32-16,0 0 32 0,0 5-32 0,2 2 13 15,2 4-13-15,-1 1 14 0,2 1-14 0,0 8 37 16,1 3-37-16,-1 5 37 0,-5 4-37 0,0-33 19 15,0 0-19-15,2 39 20 0,-1 4-20 0,-1-43 28 16,0 0-28-16,0 43 28 0,-1-1-28 0,1-42 43 0,0 0-43 16,-2 38 43-16,2-2-43 0,0-36 33 0,0 0-33 15,0 31 33-15,0-5-33 0,0-26 33 0,0 0-33 16,0 22 34-16,0-5-34 0,0-3 38 16,0-4-38-16,0-3 39 0,0-2-39 0,0 0 15 0,2 0-15 0,-2-5 15 15,0 0-15-15,0 0 0 0,-2 0 0 0,2 0 1 16,0 0-1-16,0 0-2 0,0 0 2 0,0 0-1 15,0 0 1-15,0 0 29 0,0 0-29 0,0-5 29 16,0-5-29-16,0 10 0 0,0 0 0 0,2-21 0 16,-1-10 0-16,-1 31 0 0,0 0 0 0,2-34 0 15,-2-7 0-15,0 5-1 0,-2 0 1 0,2 9 0 16,0 6 0-16,-1 1-2 0,-1 2 2 0,2 3-1 16,0 3 1-16,-4 0-2 0,3 0 2 0,1 5-1 15,0 2 1-15,0 0 0 0,0-2 0 0,0 4 0 0,-2 1 0 16,0-1 10-16,0-1-10 0,2 1 11 0,0 1-11 15,0 2 4-15,0-5-4 16,0 5 5-16,0-4-5 0,0 4 8 0,0-3-8 0,0 3 8 16,0 0-8-16,0 0 1 0,0-3-1 0,0 3 1 0,0-4-1 0,0 4 0 15,0 0 0-15,0 0 1 0,0 0-1 0,0 0 6 16,0-3-6-16,0 3 6 0,0-4-6 0,0 4 0 16,0-3 0-16,0 3 1 0,0-4-1 0,0 4 3 15,2-3-3-15,-2 3 3 0,4-3-3 0,-4 3-7 16,0 0 7-16,0 0-6 0,5-4 6 0,-5 4-5 15,0 0 5-15,0 0-5 0,2-2 5 0,-2 2-23 16,0 0 23-16,3-5-22 0,1 2 22 0,-4 3-7 16,0 0 7-16,5-4-7 0,2-1 7 0,-7 5-26 0,0 0 26 15,9-3-25-15,3-2 25 0,-12 5-7 16,0 0 7-16,12-4-6 0,2 3 6 0,-2-1-26 0,2-2 26 0,-2 3-25 16,0 1 25-16,-12 0-2 0,0 0 2 0,18 0-2 15,4-2 2-15,-22 2-32 0,0 0 32 0,28-3-32 16,5-3 32-16,-33 6-113 0,0 0 113 0,32-8-112 15,-3-2 112-15,-29 10-121 0,0 0 121 0,13-21-121 16,-10-3 121-16,15-19-812 0</inkml:trace>
  <inkml:trace contextRef="#ctx0" brushRef="#br0" timeOffset="117794.121">18614 16146 169 0,'0'0'0'0,"4"-3"0"15,1-2 0-15,-5 5-11 0,0 0 11 16,4-4-10-16,-3 3 10 0,-1 1-2 0,0 0 2 0,0 0-1 15,0 0 1-15,0 0 3 0,0 0-3 0,0 0 3 16,0 0-3-16,0 0 53 0,0 0-53 0,0 0 54 16,0 3-54-16,0-3 68 0,0 0-68 0,0 0 68 15,0 5-68-15,0-5 53 0,0 0-53 0,0 4 53 16,0-3-53-16,0-1 52 0,0 0-52 0,0 4 52 16,0-3-52-16,0-1 23 0,0 0-23 0,0 4 24 15,0-2-24-15,0-2 28 0,0 0-28 0,0 3 28 0,0-1-28 16,0-2 13-16,0 0-13 0,2 3 14 0,3-1-14 15,-5-2 18-15,0 0-18 0,9 3 19 0,5-1-19 16,-14-2 39-16,0 0-39 0,21 2 39 0,9-2-39 16,-30 0 47-16,0 0-47 0,34-2 48 15,8-1-48-15,-42 3 52 0,0 0-52 0,45-7 53 0,3-5-53 16,-7 3 49-16,3-1-49 0,-2 0 50 16,0-2-50-16,-42 12 32 0,0 0-32 0,55-11 33 15,8 1-33-15,-6 5 39 0,1 1-39 0,-9 1 39 0,-7 1-39 0,-42 2 24 16,0 0-24-16,50-1 25 0,4 1-25 0,-54 0 17 15,0 0-17-15,56 1 17 0,-2 3-17 0,-9 1 18 16,-5 0-18-16,-8-2 19 0,-6-1-19 0,-4 0 15 0,1 0-15 16,-13-2 15-16,-3-2-15 0,2 2-39 0,3 0 39 15,-8 0-38-15,-2 0 38 0,-2 0-92 16,0 0 92-16,-11-2-92 0,-6-1 92 0,-11-1-802 0</inkml:trace>
  <inkml:trace contextRef="#ctx0" brushRef="#br0" timeOffset="118539.505">18977 16352 908 0,'0'0'0'0,"7"-5"0"0,0-4 0 0,-5 6 94 16,-2 3-94-16,0 0 95 0,0 0-95 0,0 0 49 16,0 0-49-16,0 0 49 0,0 0-49 0,0 0 15 15,0 0-15-15,0 0 16 0,0 0-16 0,0 0-2 16,-2 3 2-16,2-3-1 0,0 0 1 0,-2 4-3 15,0-1 3-15,1 4-2 0,-1 1 2 0,2 6-2 16,0 5 2-16,-4-4-2 0,4-1 2 0,-1 5 0 16,-1 1 0-16,2 4 1 0,0 4-1 15,0-28 1-15,0 0-1 0,0 34 1 0,2 6-1 0,-2-40 9 16,0 0-9-16,1 34 10 0,3 0-10 0,-4-34 9 16,0 0-9-16,0 29 9 0,3-5-9 0,-1-2 15 0,0-3-15 15,0-5 15-15,-2-7-15 0,0 1 15 0,3-2-15 16,-3-3 15-16,0-3-15 0,0 0 9 0,3 2-9 0,-3-2 9 15,6 1-9-15,-6-1 9 0,0 0-9 0,0-3 10 16,5-2-10-16,-5 5 23 0,0 0-23 16,5-10 24-16,6-6-24 0,-11 16 2 0,0 0-2 0,8-20 2 15,3-4-2-15,-11 24 3 0,0 0-3 0,10-24 3 16,1-4-3-16,-4 6 5 16,1 1-5-16,-6 8 6 0,2 4-6 0,-4 9 2 0,0 0-2 0,3-8 3 15,2-1-3-15,-5 9 5 0,0 0-5 0,4-5 5 16,1 1-5-16,-5 4 3 0,0 0-3 0,3-3 3 15,1 1-3-15,-4 2 1 0,0 0-1 0,3-1 2 16,1 1-2-16,-4 0-1 0,0 0 1 0,5 1-1 0,4 1 1 16,-9-2-10-16,0 0 10 0,12 3-9 0,5 3 9 15,-17-6-10-15,0 0 10 0,18 5-9 0,-2-2 9 16,-16-3-17-16,0 0 17 0,17 5-16 0,2 0 16 0,-19-5-8 16,0 0 8-16,18 7-8 0,1 2 8 15,-19-9-16-15,0 0 16 0,19 15-15 0,0 4 15 0,-19-19-15 16,0 0 15-16,16 21-15 0,-2-1 15 15,-2 2-34-15,-3 1 34 0,-1-8-34 16,-4-3 34-16,1 2-18 0,-1-2 18 0,1 0-18 0,-4 0 18 0,3 3-47 16,-2 1 47-16,3-4-47 0,-2-2 47 0,3-2-79 15,2-1 79-15,-4-2-78 0,5-1 78 0,-9-4-127 16,0 0 127-16,8-4-127 0,8-4 127 16,10-4-422-16</inkml:trace>
  <inkml:trace contextRef="#ctx0" brushRef="#br0" timeOffset="119542.867">18865 16528 639 0,'0'0'0'0,"0"0"7"16,7-5-7-16,-1 0 8 0,-1 0-8 15,0 0 8-15,2 0-8 0,-2-1 8 0,2 3-8 0,-2-2 3 16,2-2-3-16,-1 2 4 0,-1-2-4 0,2 0 9 16,1-1-9-16,3-3 9 0,-1-2-9 0,3-1 37 15,1-1-37-15,-2-1 37 0,2 1-37 0,-14 15 36 0,0 0-36 16,15-19 36-16,-2-2-36 0,-13 21 33 16,0 0-33-16,13-19 34 0,3-1-34 0,-16 20 33 0,0 0-33 0,11-14 34 15,-3 2-34-15,-8 12 54 0,0 0-54 0,7-8 55 16,-3 1-55-16,-4 7 65 15,0 0-65-15,1-5 65 0,3 1-65 0,-4 4 52 0,0 0-52 0,0 0 53 16,0-3-53-16,0 3 34 0,0 0-34 0,0 0 34 16,0 0-34-16,0 0 10 0,0 0-10 0,0 0 10 15,0 0-10-15,0 0 6 0,0 0-6 0,0 0 6 16,-5-4-6-16,5 4 7 0,0 0-7 0,0 0 8 16,-4-3-8-16,4 3 3 0,0 0-3 0,-5-4 3 15,2 1-3-15,3 3 10 0,0 0-10 0,-9-2 11 16,2 1-11-16,7 1 8 0,0 0-8 0,-5-2 9 15,-4 2-9-15,9 0 15 0,0 0-15 0,-11 0 15 16,3-2-15-16,8 2 15 0,0 0-15 0,-9 0 15 0,2 0-15 16,7 0 4-16,0 0-4 0,-7 4 4 0,2-1-4 15,5-3-17-15,0 0 17 0,-12 19-17 0,-6 10 17 16,18-29-58-16,0 0 58 0,-21 33-58 0,-6 4 58 16,-22 33-973-16</inkml:trace>
  <inkml:trace contextRef="#ctx0" brushRef="#br0" timeOffset="120680.41">20090 15610 763 0,'0'0'0'0,"0"3"0"16,-2 4 0-16,2-7 78 0,0 0-78 0,0 0 79 15,0 0-79-15,0 0 39 0,0 0-39 0,0 0 39 16,2-3-39-16,-2 3 9 0,0 0-9 0,0 0 9 15,-2-5-9-15,2 5 9 0,0 0-9 0,0 0 9 16,-3-5-9-16,3 5 12 0,0 0-12 0,0 0 13 16,-4-4-13-16,4 4 24 0,0 0-24 0,0 0 25 15,0 0-25-15,0 0 21 0,0 0-21 0,0 0 21 0,0 0-21 16,0 0 16-16,0 0-16 0,0 0 17 16,0 0-17-16,0 0 18 0,0 0-18 0,0 0 18 0,-1 4-18 0,1-4 3 15,0 0-3-15,0 6 4 0,1 3-4 0,-1-9 0 16,0 0 0-16,6 27 1 15,2 11-1-15,-8-38 0 0,0 0 0 0,9 48 1 16,1 12-1-16,-10-60-1 0,0 0 1 0,13 70 0 0,-1 9 0 0,-12-79-3 16,0 0 3-16,15 98-3 0,-1 13 3 0,-1-22 11 15,-5-12-11-15,-2-36 11 0,-6-29-11 0,3 6 40 16,2-6-40-16,-1-2 41 0,-1-2-41 16,1 3 37-16,-3-1-37 15,1-3 38-15,0-2-38 0,1 0 46 0,-1 0-46 0,2-3 46 0,-1-2-46 0,1-2 58 16,1-1-58-16,-2-8 58 0,3-2-58 0,-3-4 38 0,-1-4-38 15,1-5 39-15,1-3-39 0,-4 29 41 0,0 0-41 16,3-43 42-16,-1-10-42 16,-2 0 52-16,-3-3-52 15,1 1 52-15,2 2-52 0,0 53 12 0,0 0-12 0,2-67 12 0,-1-7-12 0,4-6 15 0,-3-9-15 16,3 30 15-16,2 17-15 0,0 0 1 0,-1 7-1 0,1 2 1 16,0 2-1-16,-7 31 0 0,0 0 0 0,10-34 0 15,0 0 0-15,-10 34-2 0,0 0 2 0,11-31-1 16,-2 3 1-16,-9 28-2 0,0 0 2 0,8-20-2 15,-4 3 2-15,-4 17 0 0,0 0 0 0,5-11 1 16,-5 5-1-16,0 6-10 0,0 0 10 0,2-4-9 16,-2 2 9-16,0 2-73 0,0 0 73 0,0 0-73 15,0 0 73-15,0 0-128 0,0 0 128 0,-9 16-127 0,-3 8 127 16,12-24-141-16,0 0 141 0,-16 20-140 16,-3 3 140-16,-16 19-820 0</inkml:trace>
  <inkml:trace contextRef="#ctx0" brushRef="#br0" timeOffset="122332.418">20341 15838 124 0,'0'0'0'0,"3"2"0"16,3 1 0-16,-6-3 105 0,0 0-105 0,0 0 106 16,0-9-106-16,0 9 120 0,0 0-120 0,-2-5 120 15,0-2-120-15,2 7 120 0,0 0-120 0,-2-5 121 16,2 0-121-16,0 5 89 0,0 0-89 0,0-5 90 16,0 2-90-16,0 3 74 0,0 0-74 0,0-4 74 0,-1 1-74 15,1 3 68-15,0 0-68 0,0-2 68 0,0-3-68 16,0 5 47-16,0 0-47 0,0-4 48 0,0 3-48 15,0 1 43-15,0 0-43 0,0 0 44 0,-2-4-44 0,2 4 28 16,0 0-28-16,0 0 28 0,-4-1-28 0,4 1 25 16,0 0-25-16,0 0 26 0,0 0-26 0,0 0 8 15,0 0-8-15,0 5 9 0,0 5-9 0,0 0 10 16,0 7-10-16,0 7 11 0,2 6-11 0,0 2 15 16,1 6-15-16,1-4 16 0,-1 0-16 0,-3-34 8 15,0 0-8-15,4 48 8 0,-1 7-8 0,-3-3 24 16,2 1-24-16,-2-19 25 0,0-14-25 15,0 3 20-15,-2-4-20 0,2 10 20 0,0 3-20 0,0-6 16 16,0-2-16-16,0-9 17 0,0-4-17 0,0-11 27 0,0 0-27 16,0 8 27-16,0-4-27 0,0-1-11 0,0 0 11 15,0-3-11-15,0 0 11 0,0 0-15 0,2-3 15 16,2-4-15-16,1-3 15 0,2-4-35 0,0-1 35 16,0-4-34-16,1-3 34 0,-8 22-20 0,0 0 20 0,11-28-20 15,-1-3 20-15,-10 31-18 0,0 0 18 0,11-34-18 16,-1-2 18-16,-10 36-27 0,0 0 27 0,11-32-27 15,-1 2 27-15,-10 30-7 16,0 0 7-16,9-25-6 0,-2 8 6 0,-7 17-5 0,0 0 5 0,7-16-5 16,-2 4 5-16,-5 12-13 0,0 0 13 0,7-8-13 15,0 3 13-15,-7 5-8 0,0 0 8 0,9-6-8 16,3 3 8-16,-12 3-24 0,0 0 24 0,10-3-23 16,-1-1 23-16,-9 4-7 0,0 0 7 0,7-2-7 15,0 1 7-15,-7 1-26 0,0 0 26 0,7 1-25 16,0 1 25-16,2 2-1 0,3 1 1 0,-4 2 0 15,-2-1 0-15,-6-6 0 0,0 0 0 0,10 21 0 0,4 8 0 16,-14-29-1-16,0 0 1 0,9 31 0 0,-2 1 0 0,0-1 0 16,0-2 0-16,-4-11 0 0,-3-8 0 0,2 0 2 15,-2-1-2-15,0 3 3 0,0 0-3 16,0 3 2-16,3 2-2 0,-3-8 2 0,0-6-2 16,0 2-49-16,2-1 49 0,-2-4-48 0,0 3 48 0,0-3-163 15,0 0 163-15,-5-12-163 0,0-10 163 0,-9-12-638 16</inkml:trace>
  <inkml:trace contextRef="#ctx0" brushRef="#br0" timeOffset="122800.788">20503 15646 1110 0,'0'0'0'0,"0"0"0"16,0 5 0-16,0-5 71 0,0 0-71 0,5-5 71 15,6-5-71-15,-11 10-58 0,0 0 58 0,19-16-58 16,5-3 58-16,1 2-85 0,2-2 85 0,-7 8-84 16,-5 2 84-16,1 4-62 0,-2 3 62 0,-4 0-62 0,-1 2 62 15,0 2 1-15,-4 0-1 0,2 1 2 16,-2 1-2-16,2 1 42 0,0 2-42 0,-2-1 43 0,-1 0-43 15,-1 0 45-15,4 3-45 0,-7 0 45 0,2-1-45 16,-2-8 60-16,0 0-60 0,0 19 60 0,0 8-60 16,0-27 45-16,0 0-45 0,-2 21 45 15,2 1-45-15,0-22 37 0,0 0-37 0,-5 24 38 0,0-1-38 0,5-23 34 16,0 0-34-16,-4 20 35 0,1-1-35 0,3-19 13 16,0 0-13-16,-2 17 14 15,0-7-14-15,2-10 13 0,0 0-13 0,0 9 13 0,0-2-13 0,0-7 4 16,0 0-4-16,4 7 4 0,3-1-4 15,-7-6 0-15,0 0 0 0,12 4 1 0,4-4-1 0,-16 0-2 16,0 0 2-16,21-4-2 0,0-1 2 16,-21 5-22-16,0 0 22 0,22-7-22 0,4-1 22 0,-26 8-61 15,0 0 61-15,25-9-60 0,1 1 60 0,-26 8-98 0,0 0 98 16,22-5-98-16,-2-1 98 0,21-4-720 0</inkml:trace>
  <inkml:trace contextRef="#ctx0" brushRef="#br0" timeOffset="123157.948">20916 16119 830 0,'0'0'0'0,"3"-16"0"16,3-9 0-16,-6 25 86 0,0 0-86 0,0 0 86 15,-2 8-86-15,-2 1 60 0,1 1-60 0,1-3 61 0,2-4-61 16,0-3 62-16,0 0-62 0,2 4 62 0,0-4-62 16,-2 0 53-16,0 0-53 0,5 0 54 0,3-2-54 0,-8 2 59 15,0 0-59-15,14-3 60 0,7-4-60 0,-21 7 46 16,0 0-46-16,25-5 47 0,6 0-47 0,-3 1 49 16,-2 1-49-16,-2-1 49 0,3 1-49 15,-8 3 20-15,2 0-20 0,-2 0 20 0,-7 0-20 0,5 0 3 16,1-2-3-16,-2 0 3 0,-1-1-3 0,1 1 0 15,1 1 0-15,-4-3 1 0,-1 1-1 0,-12 3-38 0,0 0 38 16,10-5-37-16,4-4 37 0,-14 9-88 16,0 0 88-16,14-5-88 0,-5-4 88 0,-9 9-140 0,0 0 140 15,5-13-140-15,-3-5 140 0,5-12-790 0</inkml:trace>
  <inkml:trace contextRef="#ctx0" brushRef="#br0" timeOffset="123482.594">21153 15908 606 0,'0'0'0'0,"8"0"0"15,8 2 0-15,-16-2 34 0,0 0-34 0,4-2 34 16,-4 0-34-16,0 2 14 0,0 0-14 0,-2-3 15 16,-3 1-15-16,5 2 31 0,0 0-31 0,-4-5 31 15,-1 3-31-15,5 2 44 0,0 0-44 0,-5-1 45 0,1-1-45 16,4 2 66-16,0 0-66 0,-3-2 67 0,1 2-67 15,2 0 80-15,-3-1-80 0,3 1 81 0,0 0-81 16,0 0 63-16,1 5-63 0,1 0 64 0,0 0-64 16,1 5 55-16,-3 2-55 0,2 11 55 0,-2 4-55 15,0-27 51-15,0 0-51 0,2 39 51 0,-1 11-51 16,-1-50 12-16,0 0-12 0,4 50 13 16,-4 5-13-16,0-8 23 0,0 0-23 0,0-16 24 0,-4-13-24 15,4 0-2-15,4-5 2 0,-4-4-1 0,2-6 1 0,-2-3-97 16,0 0 97-16,1-17-97 0,1-15 97 0,2-18-938 15</inkml:trace>
  <inkml:trace contextRef="#ctx0" brushRef="#br0" timeOffset="124055.062">21393 15894 1155 0,'0'0'0'0,"-2"-6"0"15,1-5 0-15,1 11 0 0,0 0 0 0,0-5 1 16,0 2-1-16,0 3-26 0,0 0 26 0,0 0-25 16,1 1 25-16,-1-1 0 0,0 0 0 0,4 16 0 15,3 8 0-15,-7-24 7 0,0 0-7 0,5 36 7 16,0 12-7-16,-5-48 54 0,0 0-54 0,4 53 54 15,-1 3-54-15,-3-56 59 0,0 0-59 0,2 54 59 16,0-5-59-16,-2-49 41 0,0 0-41 0,1 41 41 16,-1-8-41-16,0-33 30 0,0 0-30 0,0 27 30 0,4-6-30 15,-4-21 24-15,0 0-24 0,0 15 25 0,0-4-25 0,0-11 8 16,0 0-8-16,0 0 9 0,3-9-9 0,-3 9-1 16,0 0 1-16,2-19 0 0,-2-12 0 0,0 31-4 15,0 0 4-15,0-37-3 0,-2-11 3 0,2 48-15 16,0 0 15-16,-1-45-14 0,-1-1 14 0,2 46-4 15,0 0 4-15,0-40-4 0,0 3 4 0,0 37-1 16,0 0 1-16,0-29 0 0,0 6 0 0,0 23 6 16,0 0-6-16,0-18 6 0,0 4-6 15,0 14 57-15,0 0-57 0,3-9 57 0,3 4-57 0,-6 5 46 0,0 0-46 16,3-3 46-16,1-1-46 0,-4 4 7 0,0 0-7 16,5-1 7-16,0-1-7 0,-5 2 14 15,0 0-14-15,7-4 15 0,4-1-15 0,-11 5 8 0,0 0-8 0,10-5 8 16,4 0-8-16,-2-2 0 0,2 0 0 15,-2 2 1-15,-7 2-1 0,-5 3 0 0,0 0 0 0,11-4 0 16,3 3 0-16,-14 1-13 0,0 0 13 0,14-2-12 16,1 0 12-16,-15 2-46 0,0 0 46 15,13 2-46-15,-1 0 46 0,-12-2-105 0,0 0 105 0,14 1-105 16,1 3 105-16,-15-4-206 0,0 0 206 0,18-4-205 16,3-3 205-16,17-3-674 0</inkml:trace>
  <inkml:trace contextRef="#ctx0" brushRef="#br0" timeOffset="124615.566">21808 15632 897 0,'0'0'0'0,"0"-5"0"0,0-5 0 0,0 10 31 15,0 0-31-15,0-5 31 0,0 3-31 0,0 2 2 16,0 0-2-16,0 0 2 0,0 0-2 0,0 0 74 0,0 0-74 16,0 0 75-16,0 0-75 0,0 0 53 15,0 0-53-15,0 0 53 0,5-3-53 0,-5 3 66 0,0 0-66 16,7-4 67-16,3-1-67 0,-10 5 44 0,0 0-44 0,14-3 44 15,4-1-44-15,-18 4 44 0,0 0-44 0,17-2 44 16,2 1-44-16,-19 1 10 0,0 0-10 16,18 0 10-16,-1 1-10 0,-17-1 13 0,0 0-13 0,14 2 13 15,2 2-13-15,-7-1-4 0,-1-1 4 0,-1 1-3 16,-2-1 3-16,-3 3-45 0,0-3 45 0,0 1-44 16,-2 2 44-16,0-5-44 0,0 0 44 0,-2 11-43 15,-2 4 43-15,4-15-36 0,0 0 36 0,-5 15-36 16,2 4 36-16,3-19-5 0,0 0 5 0,-9 19-4 15,0 2 4-15,9-21-11 0,0 0 11 0,-7 15-10 16,2-1 10-16,5-14-4 0,0 0 4 0,-3 10-3 16,1-1 3-16,2-9-2 0,0 0 2 0,0 8-2 0,0 1 2 15,0-9 0-15,0 0 0 0,5 10 1 0,4 0-1 16,-9-10 0-16,0 0 0 0,10 9 0 0,9-1 0 0,-19-8-3 16,0 0 3-16,18 7-3 0,3-3 3 15,-21-4-21-15,0 0 21 0,22 1-21 0,1-1 21 16,-23 0-56-16,0 0 56 0,24-5-55 0,4-5 55 0,-28 10-136 15,0 0 136-15,26-21-136 0,2-6 136 0,26-21-542 16</inkml:trace>
  <inkml:trace contextRef="#ctx0" brushRef="#br0" timeOffset="125421.926">20341 15173 763 0,'0'0'0'0,"10"0"0"16,10-7 0-16,-15 6 56 0,-5-1-56 0,0 2 56 16,3 0-56-16,-3 0 45 0,0 0-45 0,0 0 46 0,0 0-46 15,0 0 23-15,-3 2-23 0,3-2 24 0,0 3-24 0,0-3 32 16,3 5-32-16,-3-5 32 0,5 4-32 15,1-1 46-15,2 0-46 0,5 1 46 0,2 1-46 0,-15-5 27 16,0 0-27-16,26 5 27 0,11 2-27 0,1-2 58 16,6 0-58-16,-8-1 59 0,3-3-59 0,-1-1 37 15,2 0-37-15,2 0 38 0,0 0-38 0,-42 0 26 16,0 0-26-16,61 0 26 0,14 0-26 0,-9-1 52 0,0-1-52 16,-7 0 52-16,-5 1-52 0,-54 1 10 15,0 0-10-15,82-7 10 0,17 0-10 0,-18 3 55 0,-6 1-55 16,-27 1 56-16,-13 2-56 0,0-1 45 0,-5-3-45 15,1 2 46-15,2-1-46 0,-33 3 11 0,0 0-11 0,42-2 11 16,8 1-11-16,-50 1 39 0,0 0-39 0,51 0 39 16,1 1-39-16,-10-1 11 0,-7 0-11 15,-9 2 11-15,-9 0-11 0,-1-1 12 0,-2-1-12 0,-4 2 13 16,-1-2-13-16,-4 2 25 0,-1-2-25 0,-1 2 26 16,3-2-26-16,-6 0 12 0,1 0-12 0,-1 0 12 15,0 0-12-15,0 0 18 0,0 0-18 0,0 0 18 16,0 0-18-16,0 0 8 0,4 0-8 0,-4 0 9 15,3 0-9-15,-3 0 9 0,0 0-9 0,0 0 10 16,0 0-10-16,0 0 8 0,0 0-8 0,0 0 8 16,0 0-8-16,0 0 8 0,0 0-8 0,0 0 8 15,0 0-8-15,0 0-1 0,0 0 1 0,0 0-1 0,0 0 1 16,0 0-19-16,0 0 19 0,0 0-18 16,0 0 18-16,0 0-16 0,0 0 16 0,0 0-15 0,0 0 15 15,0 0-11-15,2 3 11 0,-2-3-10 0,5 5 10 16,-5-5-17-16,0 0 17 0,7 12-17 15,5 5 17-15,-12-17-15 0,0 0 15 0,14 26-14 0,6 8 14 0,-20-34-26 16,0 0 26-16,19 33-25 0,3-2 25 0,-22-31-59 16,0 0 59-16,23 32-59 0,1-1 59 0,-24-31-115 15,0 0 115-15,27 27-115 0,2-3 115 0,-29-24-137 16,0 0 137-16,23 16-136 0,-2-4 136 0,24 17-876 0</inkml:trace>
  <inkml:trace contextRef="#ctx0" brushRef="#br0" timeOffset="125690.213">22705 15680 1267 0,'0'0'0'0,"-5"-5"0"16,-2-2 0-16,2 4 144 0,5 3-144 0,0 0 144 16,0 0-144-16,0 0 0 0,5 3 0 0,-5-3 0 15,5 2 0-15,-5-2-71 0,3 2 71 0,-3-2-71 0,0 0 71 16,0 0-139-16,0 0 139 0,0 0-138 0,0 0 138 16,0 0-216-16,0 0 216 0,-3-9-216 0,-1-5 216 15,-2-11-414-15</inkml:trace>
  <inkml:trace contextRef="#ctx0" brushRef="#br0" timeOffset="126506.37">23417 14974 707 0,'0'0'0'0,"-3"-1"0"0,0-1 0 15,3 2 33-15,0 0-33 0,-2-3 34 0,4-3-34 0,-2 6-11 16,0 0 11-16,3-1-10 0,-3-4 10 0,0 5-11 15,0 0 11-15,0 0-11 0,5-4 11 16,-5 4 4-16,0 0-4 0,0 0 4 0,4 0-4 0,-4 0 70 16,0 0-70-16,0 0 70 0,-6 2-70 0,6-2 67 15,0 0-67-15,-12 2 67 0,-5 3-67 0,17-5 55 16,0 0-55-16,-26 1 56 0,-6 5-56 0,32-6 52 16,0 0-52-16,-29 5 53 0,-1-2-53 0,2 2 60 15,4-1-60-15,6-1 61 0,6-1-61 0,-3 1 44 0,1 1-44 16,1-1 45-16,3 1-45 0,-4 2 32 15,-2 5-32-15,8-4 32 0,2-6-32 0,-2 6 23 16,-1 3-23-16,-3 6 24 0,-2 3-24 0,0 3 4 0,2 2-4 16,3-9 5-16,2-6-5 0,7-9 15 0,0 0-15 0,-10 27 15 15,-1 11-15-15,11-38 3 0,0 0-3 16,-10 43 4-16,-4 5-4 0,3-4 20 0,6-1-20 0,-4-12 20 16,4-14-20-16,2 5 22 0,1-4-22 0,0 11 23 15,-1 7-23-15,3-36 33 0,0 0-33 0,0 39 33 16,0 4-33-16,0-43 29 0,0 0-29 0,3 44 29 15,-1 4-29-15,5-5 33 0,2-3-33 0,-4-10 33 16,2-7-33-16,-2 4 13 0,4-1-13 0,-1 6 14 16,1 3-14-16,-9-35 31 0,0 0-31 0,16 41 31 15,7 5-31-15,-23-46 27 0,0 0-27 0,27 50 27 16,5 5-27-16,-32-55 8 0,0 0-8 0,45 63 9 0,11 4-9 16,-56-67 11-16,0 0-11 0,50 56 11 0,3-6-11 15,-13-18-15-15,-9-13 15 0,-12-5-15 0,-12-9 15 16,5 0-80-16,1-3 80 0,-5 0-80 0,-3-4 80 15,2 0-210-15,-1-1 210 0,1-9-209 0,1-5 209 0,-8 17-137 16,0 0 137-16,-7-28-136 0,-8-9 136 0,-8-28-785 16</inkml:trace>
  <inkml:trace contextRef="#ctx0" brushRef="#br0" timeOffset="151857.406">23417 15118 135 0,'0'0'0'0,"-6"16"0"15,-7 3 0-15,10-14 90 0,5-7-90 0,-1-3 90 16,5-7-90-16,-3 3 84 0,4-1-84 0,-7 3 84 16,2 4-84-16,-2 3 88 0,0 0-88 0,0 0 89 15,0 0-89-15,0 0 78 0,0 0-78 0,0 0 79 16,0 0-79-16,0 0 52 0,0 0-52 0,0 0 52 15,0 0-52-15,0 0 45 0,0 0-45 0,0 0 46 16,0 0-46-16,0 0 12 0,0 0-12 0,0 0 12 0,0 0-12 16,0 0 20-16,0 0-20 0,0 0 20 0,0 0-20 0,0 0 8 15,0 0-8-15,0 0 9 0,0 0-9 0,0 0 9 16,0 0-9-16,0 0 9 0,-2 2-9 0,2-2 8 16,0 0-8-16,0 0 8 0,0 0-8 0,0 0 23 15,-5 5-23-15,3 2 24 0,2 3-24 0,0-10 6 16,0 0-6-16,-2 27 7 0,2 14-7 0,0-41 1 15,0 0-1-15,-1 52 1 16,1 9-1-16,1-1 4 0,1 0-4 0,0-1 4 0,-2-3-4 0,0-56 6 0,0 0-6 16,-4 63 6-16,-3 3-6 0,2 2 22 15,2 4-22-15,-1-33 22 0,2-21-22 0,2 2 37 16,0-6-37-16,0 3 37 0,0 2-37 16,0 0 42-16,2 1-42 0,-2-8 43 0,0-7-43 15,0 2 46-15,2-3-46 0,-2-4 46 0,0 0-46 0,0 0 36 0,0 0-36 0,0-4 37 16,2-1-37-16,3-4 16 0,5-3-16 0,-1-3 17 15,1-5-17-15,-10 20 6 0,0 0-6 16,11-28 7-16,-1-8-7 0,-10 36 0 0,0 0 0 0,11-38 0 16,-1-3 0-16,-1 5 0 0,0 4 0 15,-4 8 0-15,-3 7 0 0,1 1-2 0,2 3 2 0,-3 4-2 16,0 4 2-16,1 1-2 0,3 1 2 0,-6 3-2 16,0-3 2-16,0 3 7 0,0 0-7 0,0 0 7 15,0 0-7-15,0 0 10 0,0 0-10 0,0 0 10 16,0 0-10-16,3 0 26 0,2 1-26 0,0 1 26 0,2 1-26 15,2-1 7-15,3 2-7 0,-3-1 7 0,-2 2-7 16,-7-5 4-16,0 0-4 0,16 10 5 0,5 4-5 16,-21-14 7-16,0 0-7 0,22 21 7 0,3 4-7 15,-25-25 7-15,0 0-7 0,21 31 7 16,-1 7-7-16,-20-38 7 0,0 0-7 0,18 39 8 0,-4 2-8 0,-14-41 1 16,0 0-1-16,12 33 1 0,-3-4-1 0,-9-29-11 15,0 0 11-15,7 22-10 0,-2-6 10 0,-5-16-170 16,0 0 170-16,10-14-170 0,4-20 170 15,-14 34-116-15,0 0 116 0,21-48-838 0,-42 96 838 0</inkml:trace>
  <inkml:trace contextRef="#ctx0" brushRef="#br0" timeOffset="152648.823">23555 15029 572 0,'0'0'0'0,"0"0"0"0,30-17 0 0,-30 17 53 0,0 0-53 16,3-3 53-16,-12 4-53 0,9-1 46 0,0 0-46 0,-5 2 47 16,0 2-47-16,5-4 42 0,0 0-42 0,-5 3 42 15,0-1-42-15,5-2 51 0,0 0-51 0,-4 3 52 16,1 1-52-16,3-4 58 0,0 0-58 0,0 0 59 16,-2 1-59-16,2-1 51 0,0 0-51 0,0 0 51 15,0 0-51-15,0 0 50 0,0 0-50 0,2 0 51 16,3 2-51-16,-5-2 37 0,0 0-37 0,10 3 38 15,4 1-38-15,-14-4 9 0,0 0-9 0,19 5 10 16,6 2-10-16,-25-7 7 0,0 0-7 0,33 12 7 16,7 3-7-16,-40-15 1 0,0 0-1 0,42 24 1 15,5 9-1-15,-47-33 0 0,0 0 0 0,43 43 0 0,3 10 0 16,-46-53-3-16,0 0 3 0,50 77-3 0,4 20 3 16,-54-97 0-16,0 0 0 0,44 103 0 0,-4 9 0 0,-40-112 6 15,0 0-6-15,28 113 6 0,-9 1-6 16,-19-114 25-16,0 0-25 0,12 114 26 0,-8-3-26 0,-4-111 42 15,0 0-42-15,1 92 43 0,-4-13-43 16,3-79 32-16,0 0-32 0,-2 53 33 0,0-24-33 0,2-29-79 16,0 0 79-16,-7 9-78 0,-1-21 78 15,8 12-143-15,0 0 143 0,-14-70-142 0,1-48 142 0,-11-71-770 16</inkml:trace>
  <inkml:trace contextRef="#ctx0" brushRef="#br0" timeOffset="152832.085">24630 15610 953 0,'0'0'0'0,"-10"-9"0"15,-10-6 0-15,20 15-237 0,0 0 237 0,-14-43-237 16,0-22 237-16,-13-43-240 0</inkml:trace>
  <inkml:trace contextRef="#ctx0" brushRef="#br0" timeOffset="158783.178">24963 15476 158 0,'0'0'0'0,"0"0"0"0,0 0 0 0,0 0 58 16,0 0-58-16,0 0 59 0,0 0-59 0,0 0 50 0,0 0-50 15,0 0 50-15,0 0-50 0,0 0 40 0,0 0-40 16,0 0 40-16,0 0-40 0,0 0 28 16,-4 0-28-16,4 0 28 0,0 0-28 0,0 0 24 0,-5 2-24 15,2 0 25-15,1-2-25 0,-2 2 23 0,1-2-23 0,-2 0 24 16,3 0-24-16,2 0 39 0,-4 0-39 15,4 0 40-15,0 0-40 0,-3 1 43 0,-2 1-43 0,-1 0 43 16,1-1-43-16,-4 3 46 0,-3-1-46 0,7-1 46 16,2 0-46-16,3-2 47 0,-4 1-47 0,4-1 48 15,-3 4-48-15,-3-4 42 0,1 3-42 0,2-1 43 16,-1 0-43-16,1-1 41 0,1-1-41 0,2 0 42 16,-4 2-42-16,4-2 51 0,-3 2-51 0,3-2 52 15,0 0-52-15,0 0 53 0,-2 2-53 0,2-2 54 16,0 0-54-16,0 0 77 0,-5 1-77 0,5-1 78 15,-2 4-78-15,2-4 77 0,0 0-77 0,0 0 78 16,0 0-78-16,0 0 63 0,7 1-63 0,2 1 63 0,5-2-63 16,-14 0 49-16,0 0-49 0,24 0 49 0,11-2-49 15,-35 2 32-15,0 0-32 0,42 0 32 0,7-1-32 16,-2-1 38-16,2 0-38 0,-9 2 39 16,-4 2-39-16,-1 0 14 0,-4-2-14 0,1 1 15 15,-3 1-15-15,-29-2 21 0,0 0-21 0,35 2 21 0,4 0-21 0,-39-2 3 16,0 0-3-16,36 0 4 0,1 0-4 0,-37 0 3 15,0 0-3-15,33 0 3 0,-4-2-3 0,-29 2-31 16,0 0 31-16,23-2-31 0,-5 0 31 0,-18 2-110 16,0 0 110-16,10-1-109 0,-5-1 109 0,-5 2-168 15,0 0 168-15,-14-3-167 0,-15-3 167 0,-15-2-1009 0</inkml:trace>
  <inkml:trace contextRef="#ctx0" brushRef="#br0" timeOffset="159023.537">24996 15774 1065 0,'0'0'0'0,"9"-8"0"16,6-7 0-16,-15 15 128 0,0 0-128 0,9-7 128 16,-4 3-128-16,-5 4 86 0,0 0-86 0,5 0 87 15,-3 2-87-15,-2-2 57 0,0 0-57 0,12 2 58 16,7 1-58-16,-19-3 1 0,0 0-1 0,27 2 2 15,6 0-2-15,-33-2-2 0,0 0 2 0,33 1-2 16,2-1 2-16,-35 0-87 0,0 0 87 0,36 4-87 0,4-3 87 16,-40-1-126-16,0 0 126 0,44 2-125 0,6-2 125 15,41 2-796-15</inkml:trace>
  <inkml:trace contextRef="#ctx0" brushRef="#br0" timeOffset="160742.979">26092 15192 539 0,'0'0'0'0,"5"7"0"16,2 7 0-16,-4-11 54 0,-3-3-54 0,0 0 55 16,0 0-55-16,0 0 34 0,-3-3-34 0,3 3 34 15,0-7-34-15,0 7 51 0,0-5-51 0,0 5 51 16,0 0-51-16,0 0 46 0,0 0-46 0,0 0 47 15,0 0-47-15,0 0 47 0,0 0-47 0,0 0 47 16,0 0-47-16,0 0 43 0,0 0-43 0,0 0 43 16,0 0-43-16,0 0 47 0,0 0-47 0,0 0 48 15,0 0-48-15,0 0 36 0,0 0-36 0,0 0 36 16,0 0-36-16,0 0 34 0,0 3-34 0,0-3 34 0,0 3-34 16,0-3 22-16,0 0-22 0,0 6 23 0,0 0-23 0,0-6 18 15,0 0-18-15,-2 24 18 0,0 14-18 0,2 2 18 16,0 2-18-16,0-4 18 0,0-2-18 15,0 7 15-15,0 1-15 0,0 6 15 16,-3 1-15-16,3-51 16 0,0 0-16 0,-2 60 17 0,0 6-17 0,2-10 45 16,0-3-45-16,0-17 45 0,2-12-45 0,0 2 49 15,1-6-49-15,-3-6 49 0,0-5-49 16,4 1 42-16,3 0-42 0,-4-3 42 0,-1-4-42 16,1 3 36-16,1-1-36 0,-1-2 37 0,1-1-37 0,-2 1-1 15,-1-1 1-15,-1-2-1 0,4 2 1 0,-4-2-76 16,0-7 76-16,0-2-75 0,2-1 75 0,-4-7-134 15,0-4 134-15,-1-3-134 0,-3-5 134 0,6 29-115 0,0 0 115 16,-10-43-115-16,-4-10 115 0,-10-43-812 0</inkml:trace>
  <inkml:trace contextRef="#ctx0" brushRef="#br0" timeOffset="161131.406">25689 15331 1289 0,'0'0'0'0,"0"0"68"0,0 0-68 0,0 0 68 0,7 0-68 16,-7 0 51-16,0 0-51 0,0 0 51 15,5 0-51-15,-5 0 10 0,0 0-10 0,2-2 11 0,5 0-11 0,-7 2 2 16,0 0-2-16,14-3 3 0,7-2-3 15,-21 5 24-15,0 0-24 0,33-7 25 0,11 0-25 0,-44 7 21 16,0 0-21-16,50-3 21 0,8 1-21 16,-58 2 63-16,0 0-63 0,57 0 63 0,2 2-63 0,-59-2 21 15,0 0-21-15,61 1 21 0,2 1-21 0,-63-2 22 16,0 0-22-16,63 0 23 0,-1 0-23 0,-62 0 1 16,0 0-1-16,58 0 2 0,-4-2-2 0,-54 2 1 15,0 0-1-15,43-1 1 0,-8-1-1 0,-35 2-34 0,0 0 34 16,28-2-34-16,-7 1 34 0,-21 1-82 0,0 0 82 15,16-2-81-15,-7 2 81 0,-9 0-139 16,0 0 139-16,8 0-139 0,-6 0 139 0,-2 0-179 16,0 0 179-16,-2 2-178 0,-10-1 178 0,-2 3-643 0</inkml:trace>
  <inkml:trace contextRef="#ctx0" brushRef="#br0" timeOffset="161568.255">26376 15247 695 0,'0'0'0'0,"8"2"0"16,6 1 0-16,-14-3 105 0,0 0-105 0,5 0 106 0,-3 0-106 16,-2 0 69-16,0 0-69 0,0 0 69 0,0 0-69 15,0 0 59-15,0 0-59 0,0 0 60 0,-3 0-60 16,3 0 33-16,0 0-33 0,0 0 34 0,0 0-34 15,0 0 32-15,0 0-32 0,0 0 33 0,0 0-33 0,0 0 38 16,0 0-38-16,0 0 38 0,0 0-38 0,0 0 23 16,0 0-23-16,0 0 24 0,0 3-24 0,0-3 35 15,0 0-35-15,0 7 36 0,0 2-36 0,0-9 37 16,0 0-37-16,3 19 37 0,4 10-37 0,-7-29 33 16,0 0-33-16,5 34 33 15,1 11-33-15,-6-45 33 0,0 0-33 0,8 46 33 0,-2 5-33 16,-6-51 38-16,0 0-38 0,7 55 38 0,1 5-38 0,-8-60 23 15,0 0-23-15,7 53 24 0,0 2-24 0,-2-10 35 0,1-8-35 16,-5-9 36-16,1-11-36 16,-2-17 0-16,0 0 0 0,4 20 1 0,-1-3-1 0,-3-17-1 0,0 0 1 15,5 19-1-15,2-7 1 0,-7-12-45 0,0 0 45 0,2 11-44 16,0-3 44-16,-2-8-61 0,0 0 61 0,1 9-61 16,-1-8 61-16,0-1-113 0,0 0 113 0,0 4-112 15,0-2 112-15,0 3-1001 0</inkml:trace>
  <inkml:trace contextRef="#ctx0" brushRef="#br0" timeOffset="162422.118">26769 15261 751 0,'0'0'0'0,"0"0"0"0,0-7 0 0,0 7 66 16,0 0-66-16,0 0 67 0,0-2-67 0,0 2 47 15,0 0-47-15,0 0 47 0,0 0-47 0,0 0 34 16,0 0-34-16,0 0 35 0,0 0-35 0,0 0 35 0,0 0-35 0,0 0 36 16,0 0-36-16,0 0 42 15,0 0-42-15,0 0 43 0,0 0-43 0,0 0 40 0,0 0-40 16,0 0 41-16,0 3-41 0,0-3 28 0,0 0-28 0,0 19 28 16,-1 12-28-16,1 5 17 15,0 5-17-15,0-3 17 0,0 0-17 16,0 3 28-16,0 3-28 0,1 2 28 0,1 2-28 0,-2-48 36 0,0 0-36 15,5 52 37-15,2 3-37 0,-7-55 37 0,0 0-37 0,7 46 37 16,2-3-37-16,-9-43 45 0,0 0-45 0,7 34 45 16,0-8-45-16,-7-26 28 0,0 0-28 0,5 20 28 15,0-8-28-15,-5-12 10 0,0 0-10 0,7 4 10 16,-3-8-10-16,-4 4-1 0,0 0 1 0,2-13 0 16,-1-11 0-16,-1 24-14 0,0 0 14 0,-1-33-13 15,-1-8 13-15,2 41-5 0,0 0 5 0,-4-45-5 16,-6-4 5-16,10 49-1 0,0 0 1 0,-9-48-1 0,0-2 1 15,1 7-1-15,-1 2 1 0,2 9-1 0,4 6 1 16,3 26 0-16,0 0 0 0,-4-28 0 0,2 3 0 16,2 25 0-16,0 0 0 0,-1-21 0 0,-1 6 0 15,2 15-2-15,0 0 2 0,-2-14-1 0,2 4 1 0,0 10-2 16,0 0 2-16,-2-7-1 0,2 2 1 0,0 5 0 16,0 0 0-16,0-4 0 0,0 3 0 0,0 1 8 15,0 0-8-15,0 0 8 0,0 0-8 16,0 0 34-16,0 0-34 0,0 0 35 0,0 0-35 0,0 0 5 15,0 0-5-15,0 0 6 0,0-5-6 0,0 5 11 0,0 0-11 16,0-7 11-16,2-2-11 0,-2 9 4 16,0 0-4-16,4-8 4 0,-1-1-4 0,-3 9 30 0,0 0-30 15,5-9 30-15,0 3-30 0,-5 6 16 0,0 0-16 0,7-6 17 16,0 1-17-16,-7 5 36 0,0 0-36 0,11-3 36 16,1 1-36-16,-12 2 6 0,0 0-6 0,16 0 7 15,1 2-7-15,-17-2 28 0,0 0-28 0,21 3 28 16,5 1-28-16,-26-4 19 0,0 0-19 0,25 3 20 15,2 1-20-15,-27-4 4 0,0 0-4 0,25 3 5 16,-2-1-5-16,-23-2-25 0,0 0 25 0,17 0-24 16,-1 0 24-16,-16 0-134 0,0 0 134 0,10-2-134 15,-1 0 134-15,-9 2-155 0,0 0 155 0,-4-8-155 16,-8-6 155-16,-4-8-1009 0</inkml:trace>
  <inkml:trace contextRef="#ctx0" brushRef="#br0" timeOffset="162856.47">27478 15637 1300 0,'0'0'0'0,"0"-10"0"0,-1-5 0 0,2 10 69 0,1 3-69 0,-2 2 70 16,2-4-70-16,-2 4-145 0,0 0 145 0,0 0-144 16,0 0 144-16,0-5-191 0,0-3 191 0,-2-4-191 15,0-5 191-15,-1-12-469 0</inkml:trace>
  <inkml:trace contextRef="#ctx0" brushRef="#br0" timeOffset="163658.189">27445 14968 483 0,'0'0'0'0,"0"0"0"16,4 1 0-16,-4-1 48 0,0 0-48 0,0 0 49 0,0 0-49 15,0 0 75-15,0 0-75 0,0 0 75 0,0 0-75 0,0 0 92 16,0 0-92-16,0 0 92 16,0 0-92-16,0 0 66 0,0 0-66 0,0 0 66 0,0 0-66 0,0 0 67 15,0 0-67-15,0 0 67 0,0 0-67 0,0 0 65 16,0 0-65-16,0 0 66 0,0 0-66 0,1 4 29 15,3 3-29-15,1 6 29 0,0 6-29 0,6 10 19 16,3 11-19-16,-2 4 20 0,-2 8-20 16,-10-52 5-16,0 0-5 0,13 66 5 0,-1 12-5 15,0-8 13-15,0-2-13 0,0 4 14 0,6 4-14 0,-18-76 23 0,0 0-23 16,22 75 24-16,5 2-24 0,-8-26 31 0,-9-18-31 16,2-6 31-16,-1-8-31 0,-11-19 20 15,0 0-20-15,14 19 20 0,1-3-20 0,-15-16 29 0,0 0-29 16,14 10 29-16,-1-3-29 0,-13-7 20 0,0 0-20 0,15 0 20 15,3-11-20-15,-18 11 41 0,0 0-41 0,17-22 41 16,2-14-41-16,-5-2 43 0,-3-4-43 0,-4-1 43 16,-2-2-43-16,-5 45 46 0,0 0-46 15,3-61 46-15,1-11-46 0,-1-17 36 16,1-16-36-16,-1 14 37 0,1 6-37 0,-4 85-4 0,0 0 4 0,10-101-3 16,4-7 3-16,0 22-45 0,0 11 45 0,-2 15-45 15,0 15 45-15,-3 13-61 0,-2 13 61 0,0 2-60 16,0-1 60-16,-2 8-17 0,1 2 17 15,-5 1-17-15,1 2 17 0,0-1 22 0,-2 0-22 0,1 2 23 0,1 4-23 16,-2 0-18-16,0 0 18 0,0 0-18 0,0 0 18 16,0 0-103-16,0 0 103 0,0 0-102 15,0 0 102-15,0 0-140 0,0 0 140 0,-14 7-139 0,-8 3 139 16,-15 9-879-16</inkml:trace>
  <inkml:trace contextRef="#ctx0" brushRef="#br0" timeOffset="165544.77">28590 15127 1110 0,'-94'-31'0'0,"94"31"-125"0,0 0 125 0,-75-26-125 15,0 1 125-15,75 25 26 0,0 0-26 16,-52-17 26-16,15 5-26 0,37 12 35 0,0 0-35 0,-23-7 36 16,15 5-36-16,8 2 26 0,0 0-26 0,-7-2 26 15,5 4-26-15,2-2 38 0,0 0-38 0,0 0 38 16,-2 3-38-16,2-3 27 0,0 0-27 0,-1 4 27 16,1-1-27-16,0-3 40 0,0 0-40 0,-4 16 40 15,1 6-40-15,3-22 22 0,0 0-22 0,-4 33 23 16,-1 9-23-16,5-42 28 0,0 0-28 0,-5 52 28 15,-2 9-28-15,7-61 38 0,0 0-38 0,-4 60 38 0,2 2-38 16,2-62 43-16,0 0-43 0,0 57 43 16,0-6-43-16,0-51 40 0,0 0-40 0,2 48 41 15,0-4-41-15,-2-44 35 0,0 0-35 0,2 36 35 0,1-6-35 0,-3-30 50 16,0 0-50-16,4 22 51 0,1-5-51 16,-5-17 29-16,0 0-29 0,3 12 29 15,1-3-29-15,-4-9 26 0,0 0-26 16,3 6 26-16,-1-2-26 0,-2-4-15 0,0 0 15 0,5-4-14 0,2-6 14 0,-7 10-50 15,0 0 50-15,7-15-50 0,0-6 50 0,-7 21-40 16,0 0 40-16,7-22-40 0,2-2 40 16,-9 24-20-16,0 0 20 0,9-26-19 15,-1 1 19-15,-8 25-31 0,0 0 31 0,9-23-31 0,1 1 31 0,-1 5-19 16,-2 5 19-16,-2 3-18 0,-1 4 18 0,-1 0 0 0,1 0 0 16,-4 5 1-16,3-4-1 0,-3 4 31 15,4-1-31-15,-4 1 31 0,5-2-31 0,0-1 18 0,2-1-18 16,-2 1 19-16,1 1-19 0,-6 2 31 0,0 0-31 0,7-5 31 15,1-2-31-15,-8 7-1 0,0 0 1 16,12-12 0-16,4-2 0 0,-16 14 0 0,0 0 0 0,16-12 0 16,0 2 0-16,-16 10 0 0,0 0 0 0,12-9 1 15,-2 3-1-15,-10 6 7 0,0 0-7 0,9-4 7 16,-4 1-7-16,-5 3 9 0,0 0-9 0,7 5 9 16,0 3-9-16,-2 8 1 0,-1 4-1 0,-1 1 1 15,1-4-1-15,-3 7 3 0,1 2-3 0,0 1 4 16,-2 1-4-16,0-28 5 0,0 0-5 0,0 36 6 15,2 6-6-15,-2-42 13 0,0 0-13 0,0 35 14 16,1-4-14-16,-1-31 23 0,0 0-23 0,0 25 24 16,0-8-24-16,0-17 0 0,0 0 0 0,-1 14 1 15,-1-4-1-15,2-10-73 0,0 0 73 0,2-6-72 16,3-13 72-16,-5 19-84 0,0 0 84 16,5-43-83-16,2-19 83 0,5-42-1045 0</inkml:trace>
  <inkml:trace contextRef="#ctx0" brushRef="#br0" timeOffset="166025.076">28442 14726 1132 0,'0'0'0'0,"0"0"0"0,3 5 0 0,-3-5 73 0,4-2-73 16,-4 2 74-16,1-5-74 0,1 2-34 0,0-2 34 0,1 1-34 15,3 1 34-15,1 0-26 0,1-1 26 0,1 1-25 16,1 1 25-16,1-1-17 0,-1 3 17 0,1 0-16 16,-1 0 16-16,-10 0 22 0,0 0-22 15,14 3 22-15,4 4-22 0,-18-7 51 0,0 0-51 0,17 7 52 16,2 1-52-16,-19-8 43 0,0 0-43 0,16 9 43 15,-2 1-43-15,-14-10 31 0,0 0-31 0,10 10 31 16,-1 1-31-16,-9-11 33 0,0 0-33 0,7 12 34 16,-4 0-34-16,-3-12 21 0,0 0-21 0,2 20 21 15,-4 1-21-15,2-21 28 0,0 0-28 0,-3 24 28 0,-4 3-28 16,7-27 32-16,0 0-32 0,-5 26 32 16,-2 1-32-16,7-27 6 0,0 0-6 0,-5 24 6 0,1-3-6 0,4-21 18 15,0 0-18-15,0 20 19 0,4 1-19 0,-4-21 8 16,0 0-8-16,10 17 9 0,7-2-9 15,-17-15 3-15,0 0-3 0,20 9 4 0,4-4-4 0,-24-5-11 16,0 0 11-16,26 4-10 0,2-4 10 0,-5 3-104 16,-2-3 104-16,-6 0-103 0,-3-3 103 0,-1 3-236 15,-1 0 236-15,-3 0-236 0,-1 3 236 0,6-3-649 16</inkml:trace>
  <inkml:trace contextRef="#ctx0" brushRef="#br0" timeOffset="166353.712">28928 15454 1334 0,'0'0'0'0,"-2"-12"0"16,0-8 0-16,2 20 145 0,0 0-145 0,0-7 146 15,0 5-146-15,0 2-30 0,0 0 30 0,0 0-30 16,2 3 30-16,-2-3-21 0,0 0 21 0,5 2-21 16,6 0 21-16,-11-2-20 0,0 0 20 0,21 2-20 15,10-2 20-15,-31 0 0 0,0 0 0 0,37 3 0 16,6-1 0-16,-1-1 44 0,0 1-44 0,-9-2 44 0,-5 0-44 16,-28 0 17-16,0 0-17 0,28 0 17 0,-2 0-17 15,-26 0 1-15,0 0-1 0,19 0 1 0,-3-2-1 0,-16 2-50 16,0 0 50-16,12-1-50 15,-4-1 50-15,-8 2-198 0,0 0 198 0,2-10-197 0,-4-6 197 16,2-9-725-16</inkml:trace>
  <inkml:trace contextRef="#ctx0" brushRef="#br0" timeOffset="166671.861">29062 15098 1132 0,'0'0'0'16,"7"8"0"-16,5 6 0 0,-12-14 163 0,0 0-163 0,4 2 164 16,-4-6-164-16,0 4 102 0,0 0-102 0,-2-3 103 15,0 0-103-15,2 3 31 0,0 0-31 0,-2-4 31 16,-1 2-31-16,3 2 0 0,0 0 0 0,0 0 0 16,-4-3 0-16,4 3 0 0,0 0 0 0,0 9 0 15,4 4 0-15,-4-13 0 0,0 0 0 0,3 38 0 16,3 17 0-16,-6-55 1 0,0 0-1 0,3 63 1 15,1 14-1-15,-4-77 1 0,0 0-1 0,3 94 2 16,1 19-2-16,-4-113 0 0,0 0 0 0,5 93 0 16,0-9 0-16,-5-84-34 0,0 0 34 0,7 53-34 0,2-29 34 15,-9-24-221-15,0 0 221 0,17-2-221 16,9-25 221-16,-26 27-191 0,0 0 191 0,30-67-190 0,6-34 190 16,31-67-523-16</inkml:trace>
  <inkml:trace contextRef="#ctx0" brushRef="#br0" timeOffset="167221.952">29430 15062 1211 0,'0'0'0'0,"-4"5"0"0,-3 0 0 0,4 7 138 16,3 5-138-16,-2 6 138 0,2 2-138 0,0-25-1 15,0 0 1-15,0 40-1 0,0 11 1 0,0-51-48 16,0 0 48-16,-2 46-48 0,-1 6 48 0,3-8-31 0,3-1 31 15,-3-17-31-15,-2-9 31 0,2 0 32 0,0-5-32 16,2 3 33-16,2-1-33 0,1 0 50 0,0 0-50 0,-3-6 50 16,0-3-50-16,-1 0 50 0,-1-3-50 0,0-2 50 15,2 3-50-15,-2-3 39 0,0 0-39 0,0 0 40 16,0 0-40-16,0 0 1 0,0 0-1 0,0 0 2 16,0 0-2-16,0 0-10 0,0 0 10 15,0 0-9-15,2-5 9 0,-1-3-36 0,1-6 36 0,-2-1-35 16,-2-2 35-16,2 17-7 0,0 0 7 0,-3-33-7 15,0-10 7-15,3 43-20 0,0 0 20 0,-4-44-20 16,2-6 20-16,1 5-4 0,-1 3 4 0,2 11-3 16,0 7 3-16,2 1 0 0,-1 6 0 0,1 5 0 15,-2 7 0-15,2-2 32 0,1 0-32 0,-1 6 32 16,-2-3-32-16,0 4 35 0,2-3-35 0,-2 3 36 16,-2-5-36-16,4 1 61 0,1 1-61 0,1 0 61 0,-1-1-61 15,-3 4 24-15,0 0-24 0,12-5 25 0,6 0-25 16,-18 5 13-16,0 0-13 0,28-7 14 0,8 0-14 15,-36 7 29-15,0 0-29 0,39-5 29 0,2 0-29 0,-6 1 17 16,-5 3-17-16,-6-1 17 0,-3 2-17 0,-5 0 35 16,-4 0-35-16,-2 0 36 0,-3 0-36 0,-1 0 2 15,-1 2-2-15,-5-2 2 0,3 1-2 0,-3-1 1 16,6 0-1-16,-6 0 1 0,3 2-1 0,-3-2-10 16,2 4 10-16,-2-4-10 0,3 3 10 0,-3-3-59 15,4 0 59-15,-4 0-58 0,0 0 58 0,0 0-86 16,0 0 86-16,2-7-86 0,-1-3 86 0,3-7-1206 0</inkml:trace>
  <inkml:trace contextRef="#ctx0" brushRef="#br0" timeOffset="167739.77">29867 14940 987 0,'0'0'0'0,"0"-5"0"16,0-2 0-16,0 7 86 0,0 0-86 0,0-5 86 15,2 3-86-15,-2 2 45 0,0 0-45 0,3-5 46 16,4 4-46-16,-7 1 55 0,0 0-55 0,9-2 55 15,1-2-55-15,-10 4 47 0,0 0-47 0,14 0 48 0,5 0-48 16,-19 0 57-16,0 0-57 0,19 4 58 0,1-1-58 0,-20-3 34 16,0 0-34-16,19 5 35 0,0-1-35 15,-19-4 41-15,0 0-41 0,16 5 42 0,-2-2-42 0,-14-3 34 16,0 0-34-16,10 5 34 0,-1-1-34 0,-9-4 7 16,0 0-7-16,7 3 8 0,-4 1-8 0,-3-4 0 15,0 0 0-15,2 5 1 0,0 2-1 0,-2-7 0 16,0 0 0-16,0 8 1 0,-2 8-1 0,2-16-1 15,0 0 1-15,-2 15 0 0,-1 4 0 0,3-19-4 0,0 0 4 16,-4 21-4-16,2 1 4 0,2-22-1 0,0 0 1 16,-1 20 0-16,1-1 0 0,0-19-1 15,0 0 1-15,0 17 0 0,1-1 0 0,-1-16 0 0,0 0 0 16,4 10 1-16,3 0-1 0,-7-10 13 0,0 0-13 0,9 9 14 16,3-4-14-16,-2 0 25 0,1-5-25 15,-3 2 26-15,1 0-26 0,2-4-36 0,-1 0 36 0,0-1-35 16,1-1 35-16,-1 1-163 0,3-2 163 15,-3 0-162-15,-1-1 162 0,-9 6-190 0,0 0 190 0,10-20-190 16,2-13 190-16,11-20-717 0</inkml:trace>
  <inkml:trace contextRef="#ctx0" brushRef="#br0" timeOffset="168637.116">27839 14488 1009 0,'0'0'0'0,"5"-3"0"16,2-8 0-16,-7 11 55 0,0 0-55 0,5-5 55 15,-1 2-55-15,-4 3-1 0,0 0 1 0,7-2-1 16,2 0 1-16,-9 2 22 0,0 0-22 0,10 0 22 16,2 0-22-16,-12 0 52 0,0 0-52 0,12 0 52 15,2 2-52-15,-14-2 66 0,0 0-66 0,16 2 66 16,0-1-66-16,-16-1 60 0,0 0-60 0,21 2 61 16,1-2-61-16,-22 0 31 0,0 0-31 0,28-2 31 15,3-1-31-15,-31 3 27 0,0 0-27 0,39-3 27 16,4-1-27-16,-43 4 38 0,0 0-38 0,54-3 39 15,7-1-39-15,-61 4 12 0,0 0-12 0,72-1 13 0,8 1-13 16,-80 0 13-16,0 0-13 0,113 1 14 16,25 1-14-16,-138-2 4 0,0 0-4 0,130 3 5 0,5 1-5 15,-135-4 13-15,0 0-13 0,132 2 13 0,2-2-13 16,-134 0 3-16,0 0-3 0,132-2 4 0,-1-2-4 16,-131 4 12-16,0 0-12 0,117-5 12 0,-9 0-12 0,-108 5 23 15,0 0-23-15,97-7 24 0,-9-1-24 0,-88 8 31 16,0 0-31-16,81-7 31 0,-7-2-31 0,-74 9 30 15,0 0-30-15,66-5 30 0,-9 2-30 0,-57 3 32 0,0 0-32 16,44-5 33-16,-11 3-33 0,-33 2 3 16,0 0-3-16,26 0 3 0,-9 2-3 0,-17-2 4 0,0 0-4 0,14 1 4 15,-5 3-4-15,-9-4 3 0,0 0-3 16,7 0 3-16,-2 3-3 0,-5-3 0 0,0 0 0 16,4 4 0-16,-2-1 0 0,-2-3 3 0,0 0-3 15,1 3 4-15,-1-1-4 0,0-2 6 0,0 0-6 0,0 0 7 16,4 0-7-16,-4 0 8 0,0 0-8 0,0 0 8 15,3 2-8-15,-3-2 15 0,0 0-15 16,0 0 15-16,0 3-15 0,0-3 14 0,0 0-14 0,0 0 15 16,0 0-15-16,0 0 4 0,0 0-4 0,0 0 4 15,2 4-4-15,-2-4 0 0,0 0 0 0,3 7 1 16,4 1-1-16,-7-8 0 0,0 0 0 0,7 19 0 16,4 5 0-16,-1 2-3 15,4 1 3-15,-5-8-3 0,-2-4 3 0,-7-15-7 0,0 0 7 0,10 23-6 16,3 2 6-16,-13-25-4 0,0 0 4 0,10 21-3 15,1-4 3-15,-11-17-29 0,0 0 29 0,6 14-29 0,1-4 29 16,-7-10-86-16,0 0 86 0,7 9-85 0,-1-4 85 16,-6-5-110-16,0 0 110 0,14 5-109 0,5-2 109 0,14 6-1198 15</inkml:trace>
  <inkml:trace contextRef="#ctx0" brushRef="#br0" timeOffset="168935.842">31097 15564 1927 0,'0'0'0'0,"-6"-14"0"16,0-8 0-16,6 15 159 0,3 5-159 0,-3 2 159 16,3 2-159-16,1 1-15 0,-1 4 15 0,1-3-15 15,-2-3 15-15,-2-1-196 0,5-8 196 0,-2-9-196 16,1-9 196-16,-4 26-244 0,0 0 244 0,-4-53-244 16,-3-21 244-16,-3-53-881 0</inkml:trace>
  <inkml:trace contextRef="#ctx0" brushRef="#br0" timeOffset="-207394.766">15792 4762 91 0,'0'0'0'0,"9"0"0"0,5 0 0 16,-14 0 17-16,0 0-17 0,7 0 17 0,-4 0-17 16,-3 0 26-16,0 0-26 0,0 0 26 0,0 0-26 0,0 0 13 15,-3 6-13-15,3-6 14 0,0 0-14 0,0 0 12 16,0 3-12-16,0-3 12 0,2 3-12 0,-2-3 16 15,1 6-16-15,1-3 17 0,2-3-17 16,1 3 8-16,2 1-8 0,-2 1 8 0,4-2-8 0,-9-3-1 16,0 0 1-16,12 9-1 0,4-2 1 0,-16-7 0 15,0 0 0-15,15 8 1 0,4-1-1 0,-19-7 3 0,0 0-3 16,21 12 3-16,5 2-3 16,-26-14 12-16,0 0-12 0,30 14 13 0,1-1-13 0,-3-1 9 0,-7-1-9 15,2 1 9-15,1-4-9 0,-24-8 9 16,0 0-9-16,23 11 9 0,5 2-9 0,-28-13 8 0,0 0-8 0,26 16 8 15,-2 2-8-15,-24-18 15 16,0 0-15-16,30 19 15 0,1 2-15 0,-31-21 8 0,0 0-8 16,33 24 8-16,6-4-8 0,-39-20 24 0,0 0-24 0,40 23 25 15,5-3-25-15,-45-20 6 0,0 0-6 0,45 19 7 16,4-2-7-16,-49-17 34 0,0 0-34 0,49 19 34 16,1-3-34-16,-50-16 5 0,0 0-5 0,53 15 5 15,1 5-5-15,-54-20 5 0,0 0-5 0,57 19 5 16,6-2-5-16,-11 2 22 0,-3 0-22 0,-5-3 22 15,-8 1-22-15,1-2 20 0,-4 1-20 0,-5-4 20 16,-6 0-20-16,-22-12 9 0,0 0-9 0,33 15 9 16,6 4-9-16,-39-19 18 0,0 0-18 0,42 17 18 15,5 2-18-15,-47-19 14 0,0 0-14 0,47 15 15 0,0 2-15 16,-47-17 25-16,0 0-25 0,40 19 26 0,0 0-26 16,-40-19 30-16,0 0-30 0,38 21 30 0,-7-4-30 15,-31-17 13-15,0 0-13 0,30 19 13 0,-2-1-13 16,-5-1 20-16,-2-3-20 15,-6-4 20-15,-3 1-20 0,-12-11 8 0,0 0-8 0,18 12 9 0,3 0-9 0,-21-12 16 16,0 0-16-16,22 12 17 0,3 0-17 0,-25-12-26 16,0 0 26-16,26 12-25 0,-3-2 25 0,-23-10-49 15,0 0 49-15,20 12-49 0,1-3 49 0,-3-3-41 16,-3 3 41-16,-2-6-41 0,-5 3 41 0,3-3-54 16,-2 2 54-16,-3-1-53 0,0-1 53 0,1 0-38 0,-4-1 38 15,2 0-37-15,-5 0 37 0,0-2-63 16,0 0 63-16,4 3-63 0,1 4 63 0,-5-7-107 0,0 0 107 15,2 5-106-15,0 5 106 0,3 7-62 0</inkml:trace>
  <inkml:trace contextRef="#ctx0" brushRef="#br0" timeOffset="-200189.483">17256 4956 225 0,'0'0'0'0,"0"0"0"0,0 0 0 0,0 0 116 0,0 0-116 15,0 0 117-15,0 0-117 0,0 0 144 0,0 0-144 16,0 0 144-16,0 0-144 0,0 0 110 0,0 0-110 0,0 0 111 16,-21-19-111-16,21 19 94 15,0 0-94-15,-12-8 94 0,-1-4-94 0,13 12 80 0,0 0-80 0,-12-12 80 16,2 3-80-16,10 9 62 0,0 0-62 0,-9-7 63 16,2 4-63-16,7 3 30 0,0 0-30 0,-5-5 30 15,-4 5-30-15,9 0 0 0,0 0 0 0,-7 0 0 16,2 0 0-16,5 0 0 0,0 0 0 0,-7 5 0 15,-2-2 0-15,9-3-3 0,0 0 3 0,-5 5-3 16,-4 2 3-16,9-7-14 0,0 0 14 0,-5 4-13 16,2 1 13-16,3-5-15 0,0 0 15 0,0 7-15 15,-4 1 15-15,4-8-40 0,0 0 40 0,4 11-39 16,4 2 39-16,-8-13-37 0,0 0 37 0,12 11-36 16,9-3 36-16,-21-8-24 0,0 0 24 0,26 5-23 0,4 2 23 15,-30-7-20-15,0 0 20 0,26 3-19 0,-1 3 19 16,-25-6-10-16,0 0 10 0,19 6-9 0,-4 1 9 0,-15-7-2 15,0 0 2-15,13 17-1 0,-5 4 1 0,-8-21 15 16,0 0-15-16,0 31 16 0,-5 5-16 0,5-36 35 16,0 0-35-16,-16 41 36 0,-8 7-36 15,24-48 21-15,0 0-21 0,-28 48 21 0,-3-2-21 0,31-46-48 16,0 0 48-16,-23 40-47 0,-1-11 47 16,24-29-110-16,0 0 110 0,-26 10-110 0,0-22 110 0,-25 12-667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40:36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2403 8696,'17'-27'587,"7"-56"2638,-28 56-3088,2 1 1,0-1-1,2 0 1,1 0-1,1 0 1,2 1-1,0-1 1,6-16-138,24-119 117,47-91 348,-60 202-190,130-257 133,-115 244-41,159-241 130,-153 248-209,190-190 105,-181 203-180,227-140 63,-221 154-176,273-109 62,-21 36-108,-209 75-47,-1 1-4,35-6 194,-224 63-328,11-28-1638,-31 17-3691,51-12-1066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02:18:4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16425 2181 904,'-39'63'4316,"-2"39"-3642,13-30-112,-96 234 612,31-72 84,-32 99 779,121-323-1972,-11 31 683,24-50-176,94-245-181,-70 150-355,-10 28-4,1-17-24,32-176-324,-46 183 96,12-147-545,43 111 386,-29 111 676,-3 229 345,13 27-378,11-3 1,86 229-265,-88-345 156,-21-74-211,-29-73-858,-60-116-2783,8 22-1257</inkml:trace>
  <inkml:trace contextRef="#ctx0" brushRef="#br0" timeOffset="295.758">15922 2982 8432,'288'-21'5686,"-36"-52"-5095,-121 17-3636,-56-41-319,-25 27-1856</inkml:trace>
  <inkml:trace contextRef="#ctx0" brushRef="#br0" timeOffset="610.454">16972 2748 10400,'-1'-3'6,"2"3"23,-1 0-1,0 1 0,1-1 1,-1 0-1,1 0 1,-1 0-1,1 0 0,-1 0 1,0 0-1,1 0 1,-1 1-1,1-1 0,-1 0 1,1-1-1,-1 1 1,0 0-1,1 0 0,-1 0 1,1 0-1,-1 0 1,0 0-1,1 0 0,-1-1 1,1 1-1,-1 0 1,0 0-1,1-1 0,-1 1 1,0 0-1,1 0 1,-1-1-1,0 1 0,1 0 1,-1-1-1,0 1 1,0 0-1,0-1 0,1 1 1,-1-1-1,0 1 1,0 0-1,0-1 0,0 1 1,0-1-1,0 1 1,0-1-1,1 1 0,-1 0 1,0-1-1,-1 1 1,1-1-1,0 1 0,0-1 1,0 1-1,0 0 1,0-1-29,4 2 47,17 7 76,0-2-1,0 0 1,1-2 0,-1 0 0,1-1 0,0-1 0,0-2 0,0 0 0,0-1 0,3-1-123,321-34-176,-328 32-178,13-3-5473,-31 7 1583</inkml:trace>
  <inkml:trace contextRef="#ctx0" brushRef="#br0" timeOffset="857.797">17119 3040 8248,'93'-40'2373,"-15"48"-905,141-51-5908,-140 21-353</inkml:trace>
  <inkml:trace contextRef="#ctx0" brushRef="#br0" timeOffset="3366.825">20750 1209 5296,'-22'33'105,"-12"-24"948,9-8-591,5-2-328,0 1 0,1 2 1,-1 0-1,1 0 0,0 2 1,-1 1-1,2 0 0,-1 1 1,1 1-1,0 1 0,0 0 1,-5 5-135,-4 10 64,0 1 0,2 1 1,1 2-1,1 0 0,1 2 1,-9 15-65,15-21 16,-10 16 11,2 1-1,2 2 1,1 0 0,2 1-1,-8 33-26,25-73 1,-19 169 213,36 56 308,36-13-40,9-2 0,28 50-482,-58-178 252,68 252 505,-96-326-713,-1-8-48,0-1-1,0 1 1,0-1-1,0 1 1,0-1-1,-1 1 1,1 0-1,-1-1 1,0 1-1,0 0 1,0-1-1,0 1 1,0 0-1,0-1 1,-1 1-1,1-1 1,-1 1-1,0-1 1,0 1-1,0-1 1,0 1-1,0-1 1,0 0-1,-1 1 1,1-1-1,-1 0 1,0 0-1,0 0 1,1 0-1,-1 0 1,0-1-1,-1 1 1,1 0-1,0-1 1,0 0-1,-1 0 1,1 1-1,-1-1 5,-10 5-193,0-1-1,0 0 0,-1-1 0,0 0 0,0-1 1,0-1-1,0 0 0,0-1 0,0 0 1,-1-1-1,1-1 0,-7-1 194,-13-2-481,0-2 0,0-1 0,1-2 0,0-2 0,0 0 0,1-3 0,-3-2 481,-76-34-3586</inkml:trace>
  <inkml:trace contextRef="#ctx0" brushRef="#br0" timeOffset="1732.505">18233 2500 2608,'30'-57'4554,"-16"3"-3051,-5 40-1421,1-1 0,0 1 1,1 1-1,1 0 0,0 0 0,0 1 0,2 1 0,-1 0 0,1 1 1,1 0-1,0 2 0,0-1 0,9-2-82,1-1 10,-20 9-8,0 0 0,0 0 0,0 1 0,1 0 0,-1 0 0,0 0 0,1 1 0,-1-1 0,1 1 0,-1 1 0,1-1 0,0 1 0,-1 0 1,1 0-1,0 1 0,-1-1 0,1 1 0,-1 1 0,1-1 0,0 1-2,2 1-4,0 0 0,-1 0 0,0 1 0,0 0 0,0 0 0,0 1 1,0 0-1,-1 0 0,0 0 0,0 1 0,-1 0 0,1 0 0,-1 1 0,0-1 1,-1 1-1,0 0 0,0 0 0,0 1 0,-1-1 0,0 1 0,-1 0 0,1 4 4,4 30-2,-5-21 11,0-1 0,-1 1 1,-1 0-1,-2-1 0,0 1 1,-1-1-1,0 1 0,-2-1 1,-4 11-10,-124 138 480,-4-63-99,-18-16 428,147-83-545,28-3-162,35-3-76,-51-1-16,314-12-1532,-313 10 1347,0 1 0,-1-1 0,1 0-1,0 0 1,-1 0 0,0-1-1,0 1 1,1-1 0,-1 0 0,-1 0-1,1-1 1,-1 1 0,1-1 0,-1 0-1,0 0 1,0 0 0,0 0 0,-1 0-1,0-1 1,0 1 0,0-1-1,0 0 1,0 1 0,-1-1 0,0 0-1,0 0 1,-1 0 0,1-1 175,3-8-240,20-60-2767</inkml:trace>
  <inkml:trace contextRef="#ctx0" brushRef="#br0" timeOffset="2109.271">18984 2209 8608,'-7'21'3077,"9"-21"-2930,-1-1-1,6-4-116,-1 0 3,-5 4 135,-1 1 21,3 47 219,27 353-304,-10-234 63,-20-165-193,1-1 1,-1 1-1,0-1 0,0 1 1,1-1-1,-1 0 0,0 1 0,1-1 1,-1 1-1,1-1 0,-1 0 1,0 1-1,1-1 0,-1 0 1,1 1-1,-1-1 0,1 0 1,-1 0-1,1 1 0,-1-1 1,1 0-1,-1 0 0,1 0 1,-1 0-1,1 0 0,0 0 1,-1 0-1,1 0 0,-1 0 1,1 0-1,-1 0 0,1 0 0,-1 0 1,1 0-1,0 0 0,-1 0 1,1-1-1,-1 1 0,1 0 1,-1-1-1,1 1 0,-1 0 1,0-1-1,1 1 0,-1 0 1,1-1-1,-1 1 0,0-1 1,1 1-1,-1 0 0,0-1 1,1 1-1,-1-1 0,0 1 0,0-1 1,0 1-1,1-1 0,-1 0 1,0 1-1,0-1 0,0 1 1,0-1-1,0 1 0,0-1 1,0 0 25,39-104-2420,-4 5-3240</inkml:trace>
  <inkml:trace contextRef="#ctx0" brushRef="#br0" timeOffset="2442.931">18781 2145 9776,'73'7'2250,"53"-7"-1263,122 22-1155,-36 2 31,-154-22-1322,-57-2 427,-1 0-205,-3 1-15,-36 14-682,4-1-1452</inkml:trace>
  <inkml:trace contextRef="#ctx0" brushRef="#br0" timeOffset="2760.082">19242 2308 3864,'29'-10'264,"-20"4"7728,-9 87-7523,61 202-424,-4-174-2118,-56-108 1121,-3-6-1117,-1-1-2591</inkml:trace>
  <inkml:trace contextRef="#ctx0" brushRef="#br0" timeOffset="6265.596">21408 445 2520,'-33'-18'-29,"30"37"1755,-13-11-1350,-1-2-1,1 0 1,-1-1 0,0-1-1,0 0 1,-1-1 0,1-1-1,-1-1 1,-2 0-376,12-1 295,-157 7 1506,6 26-1645,148-29-155,0 0 0,1 0-1,-1 1 1,1 1 0,0 0-1,0 0 1,1 1-1,0 0 1,0 0 0,1 1-1,-1 1 1,-2 3-1,1-2-1,1 2-14,1 0 0,0 1 0,0-1 0,1 1-1,1 1 1,0-1 0,1 1 0,1 0 0,0 0 0,1 1 0,0-1 0,1 1 0,1 0 15,-2 0 1,22 84-14,-17-95 15,0-1 0,0 1 0,0-1 0,1 1-1,0-1 1,0 0 0,0 0 0,0 0 0,0 0 0,0-1 0,1 1 0,-1-1-1,1 0 1,0 0 0,0 0 0,-1-1 0,1 1 0,0-1 0,4 1-2,-3 0 12,57-5 248,10-24-201,-38 5 14,-1-2 0,-1-1 0,-1-1 1,-2-2-1,-1-1 0,0-1 0,-3-2 0,-1 0 1,-1-2-1,-1 0 0,4-14-73,15-127 329,-47 8 242,1 137-462,-1 1 0,-2 0 0,-1 0 0,-1 1 0,-1 0 0,-1 0 0,-5-5-109,7 25-356,7 36-124,34 487-527,-14-370 791,9 127-15,-8-81-302,0-12-495,10 5-63,5-128-225,-15-47 631,22 25-2648</inkml:trace>
  <inkml:trace contextRef="#ctx0" brushRef="#br0" timeOffset="7721.897">20968 2228 904,'0'0'0,"10"-4"0,1 0 0,10-1-200</inkml:trace>
  <inkml:trace contextRef="#ctx0" brushRef="#br0" timeOffset="8188.808">20944 2181 1528,'1'0'48,"-1"0"-1,1 0 1,0 0-1,-1 0 1,1 0 0,0 0-1,0 0 1,-1 0-1,1-1 1,0 1-1,-1 0 1,1 0 0,0-1-1,-1 1 1,1 0-1,0-1 1,-1 1 0,1-1-1,-1 1 1,1 0-1,0-1 1,-1 0 0,1 1-1,-1-1 1,0 1-1,1-1 1,-1 1 0,1-1-1,-1 0 1,0 1-1,0-1 1,1 0-1,-1 0 1,0 1 0,0-1-1,0 0 1,0 1-1,0-1 1,0 0 0,0 0-1,0 1 1,0-1-1,0 0 1,0 1 0,0-1-1,0 0 1,-1 0-1,1 1 1,0-1 0,0 0-1,-1 1 1,1-1-1,-1 1 1,1-1-1,-1 0-47,-1-15 1473,6 18 2907,18 12-3744,3 14-254,68 109-258,-52-72-120,8 2-4,6 3 0,2 1 0,1-4 0,116 117 16,-77-106-1868,-96-78 792,6-3-1307,-30-54 803,4 5-809</inkml:trace>
  <inkml:trace contextRef="#ctx0" brushRef="#br0" timeOffset="8583.753">21398 2078 4576,'20'20'-352,"-19"-20"73,-1 0 3,0 0 276,-35 55 2228,-201 350 1364,103-189-2691,96-141-1245,37-75-342,8-3-1321,31-38 186,-4 2-1399</inkml:trace>
  <inkml:trace contextRef="#ctx0" brushRef="#br0" timeOffset="18003.751">29742 1642 9056,'4'-18'-45,"-3"15"15,1 0 0,-1 0 0,0 0 1,0-1-1,0 1 0,0 0 0,0-1 0,-1 1 0,1 0 1,-1-1-1,0 1 0,0-1 0,-1 1 0,1 0 0,0-1 1,-1 1-1,0 0 0,0-1 0,0 1 0,0 0 0,-1 0 1,1 0-1,-1 0 0,0 0 0,0 0 0,0 0 0,0 1 0,0-1 1,0 1-1,-1 0 0,1-1 0,-1 1 0,0 0 0,0 0 1,0 1-1,0-1 0,0 0 0,-1 1 30,-75-13-68,-138 10 360,169 21-239,1 5-46,-30 50 2,20 60 55,28 39 372,35 0 218,38-34-130,30-70-147,-67-64-333,9 1 263,-6-7-290,1 0 1,-1 0-1,0-1 1,-1 0-1,1-1 1,-1 0-1,0-1 1,0 0-1,0 0 1,-1-1-1,0 0 1,0 0-1,-1-1 1,0 0 0,0 0-1,0-1 1,-2 1-1,1-2 1,-1 1-1,0-1 1,2-7-18,17-35 1,-6-10-37,-3-1 1,-3 0-1,-3-1 1,-2 0-1,-3-19 36,1 18-199,2-338-1288,-15 252 1063,2 74 149,-2 0 221,4 40 127,-34-123 655,73 311 749,43 194-1330,-1 412-192,-49-481-2095,2-150 421,-3-13-2514</inkml:trace>
  <inkml:trace contextRef="#ctx0" brushRef="#br0" timeOffset="19327.259">30163 1642 3232,'16'-1'-449,"-10"-18"10206,-7 18-9416,22 299 1415,-21-295-1752,0 0 0,1 0 0,-1 1-1,1-1 1,-1 0 0,1 0 0,0 1 0,0-1 0,0 0 0,1 0 0,-1 0-1,1-1 1,0 1 0,0 0 0,0 0 0,0-1 0,0 1 0,0-1 0,1 0-1,-1 0 1,1 0 0,0 0 0,-1 0 0,1 0 0,0-1 0,0 0 0,0 1-1,0-1 1,0 0 0,1 0 0,-1-1 0,0 1 0,0-1 0,1 1 0,-1-1 0,0 0-1,0 0 1,1-1 0,-1 1 0,0-1 0,0 1 0,1-1 0,-1 0 0,0 0-1,0-1 1,0 1 0,0 0 0,0-1 0,-1 0 0,1 0 0,0 0 0,-1 0-1,1 0 1,-1 0 0,2-3-4,140-174 1296,-91 37-468,-46 102-860,-7 39-15,12 33-1118,115 246 275,-34-1 360,-63-151 341,-21-84 140,1 6-55,-1 0 0,-2 1 0,-3 0 0,-2 0 0,-2 4 104,-27 105-268,-1-116 256,20-33 53,-1 0 0,0-1 0,-1 0 0,0-1 0,0 0 0,0-1 1,-1 0-1,0 0 0,0-1 0,-1-1 0,1 0 0,-1 0 1,0-1-1,0-1 0,0 0 0,0 0 0,-1-1 0,1-1 0,0 0 1,-9-2-42,13 2 28,-1-1 0,1 0 1,0-1-1,0 0 1,0 0-1,0 0 1,1-1-1,-1 0 0,1-1 1,-1 0-1,1 0 1,0 0-1,1-1 1,-1 0-1,1-1 0,0 1 1,0-1-1,1 0 1,-1-1-1,1 1 1,1-1-1,-1 0 1,1 0-1,1 0 0,-1-1 1,1 0-1,0 1 1,1-1-1,0 0 1,0-2-29,11-76 300,56-13 520,87-24-415,26 17-226,-93 59-904,-3-3 1,-2-4-1,71-64 725,-143 104-886,28-121-1621,-4 9-4706</inkml:trace>
  <inkml:trace contextRef="#ctx0" brushRef="#br0" timeOffset="9290.944">22312 1642 8072,'3'4'4041,"-3"-4"-3988,0 0-35,0 0 0,9 33 188,40 84-29,1 47-48,57 356 56,-66-269 164,15-27-27,-19-145-108,11-1 22,23-47 77,-5-72-250,-10-66 5,-10-66 125,0-172-72,-37 276-66,15-109 4,5-49-47,33-239-52,58-161-511,-68 433-1522,-61 212-1019,-35 45 1900,38-55 773,-50 73-4174</inkml:trace>
  <inkml:trace contextRef="#ctx0" brushRef="#br0" timeOffset="10726.396">23721 1807 3056,'0'0'24,"29"21"1165,-27-20-482,-1-2 3254,-5-8-4070,4 9 130,0 0 34,0 0 98,0 0 8,0 0-82,0 0-20,0 0-15,10 36-6,8 94-46,0 106 27,7 53 144,-11-190-22,-10-76-184,52 160-1022,-70-255-1604,-1 5-891</inkml:trace>
  <inkml:trace contextRef="#ctx0" brushRef="#br0" timeOffset="11086.434">24288 2254 9864,'-14'-1'990,"47"16"20,14-9-970,230-44 668,-201 30-352,-59 8-285,1-1 1,-1-1-1,0 0 1,0-1-1,0-1 1,0-1-1,0 0 1,-1-1-1,0-1 1,0 0-1,2-3-71,-17 10 65,22-21-941,-29-5-3871,-6 16-273</inkml:trace>
  <inkml:trace contextRef="#ctx0" brushRef="#br0" timeOffset="11399.603">24499 1948 8344,'40'0'400,"-28"0"3796,-15 3-4220,1 0 0,0 0 0,-1 0 1,1 0-1,0 0 0,0 0 0,1 1 1,-1-1-1,1 1 0,0-1 0,-1 1 1,2-1-1,-1 1 0,0 0 0,1 0 1,-1-1-1,1 1 0,0 0 0,1 0 1,-1-1-1,1 1 0,-1 0 0,1 0 1,0-1-1,0 1 0,2 2 24,-1 8-53,4 57-40,41 175-643,-12-160-950,0-85-1160,7-26 1884,21-3-2424</inkml:trace>
  <inkml:trace contextRef="#ctx0" brushRef="#br0" timeOffset="12077.121">25710 1584 8072,'-62'2'125,"55"-2"502,64 4 763,-134-42-1051,50 33-318,9 13-19,1 7-23,0 0 1,1 2-1,1-1 1,0 2-1,2 0 1,0 0 0,0 2-1,2-1 1,-8 20 20,-75 173-138,96-129 32,-1-81 104,0 0 1,1-1-1,-1 1 1,0 0 0,1-1-1,-1 1 1,1-1-1,-1 0 1,1 0 0,-1 1-1,1-1 1,0 0-1,0 0 1,0-1-1,0 1 1,-1 0 0,1-1-1,0 1 1,0-1-1,0 1 1,0-1-1,0 0 1,1 0 0,-1 0-1,0 0 1,0 0-1,0 0 1,0-1 0,0 1-1,0-1 1,1 0 1,11-6 16,0 0 0,0-1 1,-1-1-1,0 0 0,0-1 1,-1-1-1,-1 0 0,1 0 0,-2-1 1,0 0-1,0-1 0,-1 0 1,1-4-17,31-51 300,40-212 250,-72 211-329,-2 0-1,-4 0 0,-3-1 1,-7-47-221,-16 49 310,41 340-212,-7-186-90,31 335-36,-41-403 14,-2-16-31,0 1-1,0-1 1,0 1-1,1-1 1,-1 1 0,1-1-1,-1 1 1,1-1 0,0 1-1,0-1 1,0 1-1,1 0 1,-1-1 0,1 1-1,-1-1 1,1 1-1,0-1 1,0 0 0,0 1-1,0-1 1,0 0 0,1 1-1,-1-1 1,1 0-1,-1 0 1,1 0 0,0 0-1,0-1 1,-1 1 0,1 0-1,1-1 1,-1 1-1,0-1 1,0 0 0,0 0-1,1 0 1,-1 0-1,1 0 1,-1 0 0,1-1-1,-1 1 1,1-1 0,-1 0-1,1 1 1,-1-1-1,3 0 46,23-31-1133,0-14-8,15-21-3999</inkml:trace>
  <inkml:trace contextRef="#ctx0" brushRef="#br0" timeOffset="12353.051">26026 1428 6192,'-1'35'2201,"9"-34"-2060,0-1 0,0 1 0,0 1 0,0-1 0,0 1 0,-1 1 0,1 0 0,-1 0 0,0 0 0,1 1 0,-1 0 1,-1 0-1,1 1 0,-1 0 0,0 0 0,0 0 0,0 1 0,-1 0 0,1 0 0,-1 0 0,2 6-141,2-3 53,45 48 155,196 269 377,-195-274-1929,-58-74-796,-5-11 996,-4-16-3509</inkml:trace>
  <inkml:trace contextRef="#ctx0" brushRef="#br0" timeOffset="12635.804">26424 1346 5384,'10'79'1741,"-66"-1"18,18-11-1571,-94 126 30,74-112-155,-79 97-1224,113-148-327,5-6 600,-13 15-2512</inkml:trace>
  <inkml:trace contextRef="#ctx0" brushRef="#br0" timeOffset="12936.006">25453 2241 6192,'77'-26'597,"-33"57"455,-17-23-720,0-1-1,0-2 1,0 0-1,1-2 1,0-1-1,-1-2 1,21-2-332,44 3 671,131 0 474,-138-1-923,3 3 105,47 0-4277,-138 3 1990,0 1-2033</inkml:trace>
  <inkml:trace contextRef="#ctx0" brushRef="#br0" timeOffset="14083.508">26233 2652 7536,'11'-73'-152,"-11"73"-328,0 0-24,0 0 288,-276 13 3402,268-13-3186,-1 1 0,1 0-1,0 1 1,0 0-1,1 0 1,-1 0-1,0 1 1,1 1 0,-1-1-1,1 1 1,0 0-1,0 1 1,1-1-1,-1 1 1,1 1 0,0-1-1,0 1 1,1 0-1,0 1 1,0-1-1,0 1 1,-3 7 0,-10 98-24,21-76 24,63 112 227,-61-142-214,1 0 1,-1 0-1,1 0 1,0-1-1,0 0 1,1 0-1,0-1 1,0 1-1,0-1 1,0-1-1,0 0 1,1 0-1,-1 0 1,1-1-1,4 1-13,80-38 260,-77 23-213,-1 0 0,0-1-1,-1 0 1,0-1 0,-1-1-1,-1 0 1,-1 0 0,0-1 0,0-1-1,-2 0 1,0 0 0,3-11-47,-7 17-3,17-83 403,-10-6-311,-18-175 62,-16 188-262,-6 108-161,-75 163-35,72-54 302,21 6 45,27-64 133,-11-62-153,-1 0-1,1-1 0,1 0 0,0 0 1,0 0-1,1-1 0,0 0 1,0 0-1,1 0 0,0-1 0,0-1 1,1 1-1,0-1 0,0-1 1,1 1-1,-1-2 0,1 1 0,0-1 1,0-1-1,0 0 0,1 0 1,-1-1-1,1 0 0,0-1 1,-1-1-1,1 1 0,0-2 0,0 1 1,-1-1-1,1-1 0,-1 0 1,1-1-1,-1 1 0,0-2 0,0 0 1,0 0-1,0-1 0,-1 0 1,0 0-1,0-1 0,0-1 0,-1 1 1,3-4-20,104-102 348,-45 38 318,-57 21 497,-19 39-129,32 90-993,47 34-100,3-109-241,-62-9 263,-1 0 0,0 0 0,0-1 0,-1-1-1,0 0 1,0-1 0,-2 0 0,1-1 0,-1 0 0,-1 0 0,8-14 37,20-62 208,-49 17 391,-28 71-561,32 7-46,0 0-1,1 0 0,-1 0 1,2 1-1,-1 0 0,1 0 1,0 1-1,1 0 0,0 0 1,0 0-1,1 0 0,0 1 1,0 0-1,1 0 0,1 0 1,0 0 8,0-2 0,-23 172-243,14 63 27,4-155 168,-10 10-109,-46-17-1383,57-76 1325,-13 1-1338,-124-21-1270,10-1-1970</inkml:trace>
  <inkml:trace contextRef="#ctx0" brushRef="#br0" timeOffset="14602.222">25023 1631 7896,'57'17'2406,"-51"16"-2244,11 182 263,14 110-161,-13-199-176,20 82-5,-27-160-62,83 225 8,-69-221-34,130 156-99,-119-176-409,158 73-246,-151-97 46,235-42-1081,-22-2-2892</inkml:trace>
  <inkml:trace contextRef="#ctx0" brushRef="#br0" timeOffset="14992.179">26774 1725 9056,'5'-1'100,"0"1"1,1 0-1,-1 1 1,0-1-1,1 1 1,-1 0-1,0 0 1,0 1-1,0 0 0,0-1 1,0 2-1,0-1 1,-1 1-1,1-1 1,-1 1-1,1 0 1,-1 1-1,0-1 1,0 1-1,-1 0 1,1 0-1,-1 0 1,0 0-1,0 1 1,1 1-101,113 216 192,-71-90-103,-2 53 141,-7 2 0,0 73-230,-50-103 123,-11-22-107,-41 59-1386,54-190 725,-97-46-1220,8 2-3615</inkml:trace>
  <inkml:trace contextRef="#ctx0" brushRef="#br0" timeOffset="15700.697">26851 1231 8432,'-1'-1'9,"1"1"0,-1-1 1,1 0-1,-1 0 0,1 0 1,-1 0-1,1 0 1,-1 0-1,1 0 0,0 1 1,0-1-1,0 0 0,0 0 1,-1 0-1,1 0 0,0 0 1,0 0-1,1 0 0,-1 0 1,0 0-1,0 0 0,0 0 1,1 0-1,-1 0 0,0 0 1,1 0-1,-1 0 0,1 1 1,-1-1-1,1 0 0,0 0 1,-1 0-1,1 1 1,0-1-1,-1 0 0,1 1 1,0-1-1,0 1 0,0-1 1,-1 1-1,1-1 0,0 1 1,0-1-1,0 1 0,0 0 1,0 0-1,0-1 0,0 1 1,0 0-1,0 0 0,0 0 1,0 0-1,0 0 0,0 0 1,0 0-1,0 0-9,12 1 97,205-28 2903,-139 70-2498,-82 34-563,-12-1-127,11-62 153,0 0 0,0 0 0,2 0 0,0 1 0,0-1 0,2 1 0,0-1 0,0 1 0,1 0 0,1-1 0,1 0 0,0 1 0,1 2 35,-1-11-14,-1-1 1,1 1-1,0-1 0,0 0 0,1 0 0,-1 0 0,1-1 0,0 1 0,0-1 1,1 0-1,-1 0 0,1 0 0,0-1 0,0 0 0,0 0 0,0 0 0,1 0 1,-1-1-1,1 0 0,0 0 0,0 0 0,-1-1 0,1 0 0,0 0 0,0-1 1,0 1-1,0-1 0,0 0 0,0-1 0,0 0 0,0 0 0,4-1 14,12-3-302,-1 0-1,0-2 1,-1-1-1,1 0 1,-2-1-1,1-1 1,-1-1-1,12-10 303,34-25-1125,36-25-3848</inkml:trace>
  <inkml:trace contextRef="#ctx0" brushRef="#br0" timeOffset="16616.141">23262 689 1712,'48'-21'702,"-34"16"-115,-27 11-99,13-6-438,1 0 0,0 1-1,-1-1 1,1 0 0,0 1 0,-1-1-1,1 1 1,-1-1 0,1 0-1,-1 1 1,1-1 0,-1 1-1,1-1 1,-1 1 0,1 0 0,-1-1-1,0 1 1,1-1 0,-1 1-1,0 0 1,0-1 0,1 1 0,-1 0-1,0-1 1,0 1 0,0 0-1,0-1 1,0 1 0,0 0 0,0-1-1,0 1 1,0 0 0,0 0-1,0-1 1,0 1 0,-1 0 0,1-1-1,0 1 1,0-1 0,-1 1-1,1 0 1,-1-1 0,1 1 0,0-1-1,-1 1 1,1-1 0,-1 1-1,1-1 1,-1 1 0,1-1 0,-1 1-1,0-1 1,1 0 0,-1 1-1,1-1 1,-1 0 0,0 0 0,1 1-1,-1-1 1,0 0 0,1 0-1,-1 0 1,0 0 0,1 0 0,-1 0-1,0 0 1,0 0 0,1 0-1,-1 0 1,0 0-50,46 6 491,-1-2 0,1-1 0,1-3 0,-1-1 0,32-7-491,40 1 297,436-18 322,21 5-282,193-14-294,-285-1 139,-97 19 141,-268 9-167,424-3 21,111 25 271,-441-19-117,-210 4-328,7 39-378,-10 77-4556,2-68 705</inkml:trace>
  <inkml:trace contextRef="#ctx0" brushRef="#br0" timeOffset="16929.625">28369 1843 8520,'72'22'2066,"-77"-47"-3872,-7-15 675,-6-18-3622</inkml:trace>
  <inkml:trace contextRef="#ctx0" brushRef="#br0" timeOffset="5140.274">20305 3851 1800,'-116'-26'10274,"14"37"-10172,33 63-226,63-58 164,0-1 0,1 1 0,1 0 0,0 1 0,2-1 1,0 1-1,0-1 0,2 1 0,0-1 0,1 1 0,0 0 1,1-1-1,1 0 0,1 1 0,1-1 0,0 0 0,0-1 1,2 1-1,0-1 0,1-1 0,0 1 0,1-1 0,1-1 1,3 3-41,1 3-36,-8-9 100,1 0-1,0-1 0,0 0 1,1 0-1,0 0 0,0-1 1,1 0-1,0-1 1,1 0-1,0 0 0,0-1 1,0-1-1,1 1 0,0-2 1,0 1-1,11 2-63,-13-6-65,0-1 0,1 0 0,-1 0 0,0-1 0,1 0 0,-1-1 0,0 0 0,0 0 0,0-1 0,0 0 0,-1 0-1,1-1 1,-1-1 0,0 1 0,4-4 65,32-49-3248,-9 6-3018</inkml:trace>
  <inkml:trace contextRef="#ctx0" brushRef="#br0" timeOffset="43692.02">16136 8198 2696,'0'0'0,"10"-2"1545,-34-9-216,-2 8 2605,43 5-1845,415 5-385,7 28-1616,227 0 84,-266-20-132,316 0-36,-650-15 1,8 0-3,924 2 78,-192-44 218,-368 23-114,31 2 23,-122 25-24,99 18-81,-259-20-94,-120-11-5,1204-72 426,-897 59-114,441-60 297,-401 43-443,61 31-98,84-16-4,-485 23-67,368-3-38,-303 11-702,-112-4-137,-22-6-2155,-78-63 521,6 6-3235</inkml:trace>
  <inkml:trace contextRef="#ctx0" brushRef="#br0" timeOffset="45412.031">18997 5613 4400,'16'29'5853,"1"22"-5829,18 105-21,-26-83-3,1 7 1,-1 13 4,2 9-2,48 382 146,0-92 365,-9-97-313,-40-233-33,121 897 672,-92-540-393,-21-186-145,1 39 245,-11-121-299,7-2 1,19 74-249,-16-138 294,73 252 59,-87-321-131,1 4-1234,-15-28-621,-91-158-1771,28 43-2162</inkml:trace>
  <inkml:trace contextRef="#ctx0" brushRef="#br0" timeOffset="47269.648">26988 7914 5656,'12'-46'521,"-11"45"-433,11-3 802,-8 4 3691,112 128-3888,-110-120-572,0-1-1,1-1 1,0 1-1,0-1 1,1 0-1,-1-1 1,1 0-1,1 0 1,-1-1 0,0 1-1,1-2 1,0 0-1,0 0 1,6 1-121,-14-4 428,-1 0 44,-5-31-2313,-85-72-1214,50 56-2050,94 110 3857</inkml:trace>
  <inkml:trace contextRef="#ctx0" brushRef="#br0" timeOffset="48121.447">25707 5281 6640,'0'0'0,"0"0"0,13 2 0,-13-2 592,0 0-592,0 0 600,0-8-600,0 8 144,0 0-144,-4-5 152,-2-5-152,6 10-416,0 0 416,-5-9-416,-1 2 416,-7-12-4888</inkml:trace>
  <inkml:trace contextRef="#ctx0" brushRef="#br0" timeOffset="49665.24">25481 5131 5920,'18'18'-2085,"-19"-19"2019,1-2 7209,6 10-7719,11 13 749,-1 1 1,-1 1-1,-1 1 1,-1 0-1,-1 1 1,-1 0-1,6 21-173,3 2 266,102 326 279,2-29 446,-57-172-633,-36-104-307,90 182 304,-96-202-343,120 315 193,-64-187 252,0-31-269,48 21 850,128 71-347,-245-224-601,2-1 0,-1-1-1,2 0 1,-1-1 0,1 0-1,1-2 1,0 1 0,0-2-1,0 0 1,1-1 0,0-1-1,1-1 1,-1 0 0,1-1-1,-1-1 1,14 0-90,113-9 217,-131 4-242,-1 0 0,0 0 0,0-1 0,-1-1 0,1 0 0,-1 0 0,0-1 0,-1-1 0,1 0 0,-1 0 0,6-6 25,14-8-90,21-16-63,-2-1-1,-2-3 1,-1-2 0,-2-2-1,33-44 154,104-76-282,-161 144 224,-1-1 0,0-1 0,-2-1-1,-1 0 1,-1-1 0,-1-1 0,9-24 58,3-1 20,109-220-53,-68 155-68,-19 43 63,30-66-3,-7-12-191,-48 86 144,19-111-117,-30 97 162,24-116-269,-14 110 263,34-128-13,0-35 40,-40 108 191,1-30 318,-11 152-875,-6 16-1940,-14 13 1272,-13 2-467,-12 6-5490</inkml:trace>
  <inkml:trace contextRef="#ctx0" brushRef="#br0" timeOffset="50663.626">25579 5202 3232,'0'0'0,"4"8"0,3 7 0,-7-15-264,0 0 264,0 0-256,0 0 256,0 0-600,0 0 600,0 0-600,-6-11 600,1-1-504</inkml:trace>
  <inkml:trace contextRef="#ctx0" brushRef="#br0" timeOffset="51736.894">25579 5163 728,'0'0'273,"-19"-25"478,-104-79-234,113 100 1963,29 15-1421,79 87-222,-88-85-746,17 31 247,-1 2 1,-3 0-1,-1 2 0,-3 0 1,-2 2-1,11 49-338,26 71 760,25 87 772,74 215-70,-59-184-665,-13-149-90,94 173 137,-129-241-316,19 32 92,1 38-231,107 67 180,-137-150-560,-1 5-9,-22-51 46,0-1 0,0-1-1,1 0 1,0-1 0,1 0-1,0-2 1,0 1 0,1-2-1,-1 0 1,1-1 0,1 0-1,-1-2 1,12 2-46,93-18 262,-1-38-952,-54-7-922,-30-2-135,-2-14-6,20-37-6140</inkml:trace>
  <inkml:trace contextRef="#ctx0" brushRef="#br0" timeOffset="52259.497">27009 8126 1264,'0'0'0,"9"-3"0,4 1 0,8-4-472</inkml:trace>
  <inkml:trace contextRef="#ctx0" brushRef="#br0" timeOffset="52748.741">27138 8057 1440,'-10'6'581,"10"18"9570,7-11-8307,-1-4-3807,-4-6 1997,0 0 0,0 0 0,0-1 0,1 1 0,-1-1 0,1 1 0,0-1 1,-1 0-1,1 0 0,0 0 0,0 0 0,0 0 0,1-1 0,-1 0 0,0 1 0,0-1 0,1 0 0,-1-1 0,1 1 0,-1-1 0,1 1 1,-1-1-1,1 0 0,-1 0 0,1-1 0,-1 1 0,1-1 0,-1 1 0,1-1 0,-1 0 0,0-1 0,0 1 0,1 0 0,-1-1 1,0 0-1,0 0 0,0 0 0,-1 0 0,1 0 0,0-1 0,-1 1 0,1-1 0,-1 1 0,0-1 0,1-1-34,-3 4 9,1 0 0,0 0-1,-1 0 1,1 0-1,-1-1 1,1 1 0,0 0-1,-1-1 1,1 1 0,-1 0-1,1-1 1,-1 1 0,1 0-1,-1-1 1,1 1-1,-1-1 1,1 1 0,-1-1-1,0 1 1,1-1 0,-1 1-1,0-1 1,1 0 0,-1 1-1,0-1 1,0 1 0,0-1-1,1 0 1,-1 1-1,0-1 1,0 0 0,0 1-1,0-1 1,0 0 0,0 1-1,0-1 1,0 0 0,-1 1-1,1-1 1,0 1-1,0-1 1,0 0 0,-1 1-1,1-1 1,0 1 0,-1-1-1,1 1 1,-1-1 0,1 1-1,0-1 1,-1 1-1,1-1 1,-1 1 0,1-1-1,-1 1 1,1 0 0,-1-1-1,0 1 1,1 0 0,-1-1-1,0 1-8,-47-7-1017,45 7 915,-40-4-7649,67 7 6380</inkml:trace>
  <inkml:trace contextRef="#ctx0" brushRef="#br0" timeOffset="53409.852">26815 7961 5920,'-14'-39'-793,"-29"6"-1731,8 6 1417</inkml:trace>
  <inkml:trace contextRef="#ctx0" brushRef="#br0" timeOffset="54601.754">26973 8021 1800,'-1'0'37,"0"0"1,0 0-1,0-1 0,0 1 1,0 0-1,0-1 1,0 1-1,0-1 0,0 1 1,0-1-1,0 1 0,1-1 1,-1 0-1,0 1 1,0-1-1,1 0 0,-1 0 1,0 0-1,1 1 0,-1-1 1,1 0-1,-1 0 0,1 0 1,-1 0-1,1 0 1,0 0-1,0 0 0,-1 0 1,1 0-1,0 0 0,0 0 1,0 0-1,0 0 1,0 0-1,0 0 0,0 0 1,0 0-1,1 0 0,-1 0 1,0 0-1,1 0 1,-1 0-1,0 0 0,1 0 1,-1 0-1,1 0 0,0 0 1,-1 1-1,1-1 0,0 0 1,-1 0-1,1 1 1,0-1-1,0 0 0,0 1 1,-1-1-1,1 1 0,0-1 1,0 1-1,0-1 1,0 1-1,0 0 0,0 0 1,0-1-1,0 1 0,0 0 1,0 0-1,0 0 1,1 0-38,-1 0 1926,66 53-29,-64-50-1758,0 1 1,0-1-1,1 0 0,-1 0 0,1-1 0,0 1 0,0-1 0,0 1 0,0-1 0,1-1 0,-1 1 0,0 0 1,1-1-1,-1 0 0,1 0 0,0 0 0,-1-1 0,1 0 0,1 0-139,9-38 335,33-87 133,-45 119-493,-3 6 99,0 0 1,0 0-1,-1 0 0,1 0 1,0 0-1,0-1 1,0 1-1,-1 0 0,1 0 1,0 0-1,0 0 0,0 0 1,-1-1-1,1 1 1,0 0-1,0 0 0,0 0 1,0 0-1,0-1 1,-1 1-1,1 0 0,0 0 1,0 0-1,0-1 1,0 1-1,0 0-74,-1 1-13,1-1-105,0 0-403,0 0-226,0 0-514,-6 2-1176,-1 1-2823</inkml:trace>
  <inkml:trace contextRef="#ctx0" brushRef="#br0" timeOffset="55264.327">27180 7935 4576,'-8'-6'1164,"18"10"1400,17 22 1185,0 125-2942,-3-82 1086,2-112-1604,-31 17 251,-4 22-4656,1 4-3350</inkml:trace>
  <inkml:trace contextRef="#ctx0" brushRef="#br0" timeOffset="56314.711">25233 5131 8248,'1'0'36,"-1"0"1,1 0 0,-1 0-1,0 0 1,1 1-1,-1-1 1,1 0 0,-1-1-1,1 1 1,-1 0-1,1 0 1,-1 0 0,1 0-1,-1 0 1,1 0-1,-1 0 1,0-1 0,1 1-1,-1 0 1,1 0-1,-1-1 1,0 1-1,1 0 1,-1-1 0,0 1-1,1 0 1,-1-1-1,0 1 1,1 0 0,-1-1-1,0 1 1,0-1-1,1 1 1,-1-1 0,0 1-1,0 0 1,0-1-1,0 1 1,0-1 0,0 1-1,0-1 1,0 1-1,0-1 1,0 1 0,0-1-37,44 30-5379,-39-24 4736,4 3-1310</inkml:trace>
  <inkml:trace contextRef="#ctx0" brushRef="#br0" timeOffset="58341.988">26734 7880 3056,'0'0'569,"34"1"2048,1 18-1069,-34-18-1273,-1-1 77,0 0 71,0 0 1,0 0-63,0 0-12,23 7 429,14 3-690,46 10-1536,-33-57-1896,-8 3-176</inkml:trace>
  <inkml:trace contextRef="#ctx0" brushRef="#br0" timeOffset="59710.161">27234 7820 3592,'0'0'94,"0"0"1,1-1-1,-1 1 1,0 0-1,0-1 0,1 1 1,-1 0-1,0 0 1,0-1-1,1 1 0,-1 0 1,0 0-1,1 0 1,-1-1-1,0 1 0,1 0 1,-1 0-1,0 0 1,1 0-1,-1 0 0,1 0 1,-1 0-1,0 0 1,1 0-1,-1 0 1,0 0-1,1 0 0,-1 0 1,1 0-1,-1 0 1,0 0-1,1 0 0,-1 0 1,0 0-1,1 1 1,-1-1-1,0 0 0,1 0 1,-1 0-1,0 1 1,1-1-1,-1 0 0,0 0 1,0 1-1,1-1 1,-1 0-1,0 1-94,0-3 388,-10-31-5905,7 16 4177</inkml:trace>
  <inkml:trace contextRef="#ctx0" brushRef="#br0" timeOffset="60368.594">27191 6118 3680,'0'0'0,"7"0"0,1 0 0,-8 0-256,0 0 256,9 2-256,1 4 256,-10-6-576,0 0 576,9 7-576,-3 1 576,9 7-888</inkml:trace>
  <inkml:trace contextRef="#ctx0" brushRef="#br0" timeOffset="62195.382">18779 8749 1080,'-10'-13'-385,"9"12"490,1 0 0,0 0-1,-1 0 1,1 0 0,-1 0-1,1 0 1,-1 0 0,1 1 0,-1-1-1,0 0 1,0 0 0,1 1-1,-1-1 1,0 0 0,0 1 0,0-1-1,0 1 1,1-1 0,-1 1-1,0-1 1,0 1 0,0 0-1,0-1 1,0 1 0,0 0 0,0 0-1,0 0 1,0 0 0,0 0-1,0 0 1,0 0 0,0 0 0,0 0-1,0 0 1,0 1 0,0-1-1,0 0 1,0 1 0,0-1 0,0 1-1,0-1 1,0 1 0,0-1-1,1 1 1,-1 0 0,0 0-105,-35 13 1618,35-14-1370,1 0 30,-37 27 466,16-9-509,1 1 0,0 1 0,2 1 1,0 0-1,1 1 0,1 1 1,2 1-1,0 0 0,-6 17-235,13-26 50,0 1 0,1 1-1,1-1 1,1 1 0,0-1 0,1 1-1,1 0 1,0 0 0,2 1 0,0-1 0,1 0-1,0 0 1,1 0 0,2 0 0,-1 0-1,2-1 1,0 1 0,1-1 0,1 0 0,0-1-1,7 12-49,-10-24-18,-1 1-1,1 0 0,0-1 1,0 0-1,0 0 0,1 0 1,-1 0-1,1-1 0,-1 0 1,1 0-1,0 0 0,0 0 1,0-1-1,0 0 0,0 0 1,0 0-1,0-1 0,0 0 1,0 0-1,1 0 0,-1 0 1,3-1 18,27-10-32,-25 3 122,-1 0 1,1-1 0,-1 0 0,-1 0 0,1-1 0,-2 0-1,1 0 1,-1-1 0,-1 0 0,0-1 0,-1 1-1,0-1 1,-1 0 0,0 0 0,-1 0 0,0-1-1,-1 1 1,0-1 0,-1 0 0,0 0 0,-1 1 0,-1-1-1,0 0 1,-1 1 0,0-1 0,-1 1 0,-2-6-91,-16-196 162,-3 133-6448,13 60 1726</inkml:trace>
  <inkml:trace contextRef="#ctx0" brushRef="#br0" timeOffset="62572.377">18994 9134 6552,'30'55'2122,"-33"-18"-5707,0-18 752</inkml:trace>
  <inkml:trace contextRef="#ctx0" brushRef="#br0" timeOffset="62980.692">19290 8808 7536,'-52'33'913,"67"-25"2326,-40 17-2726,-7-3-530,24-16 2,0 1 1,1-1 0,0 1-1,0 0 1,0 1 0,1 0 0,0 0-1,1 0 1,0 0 0,0 1-1,1 0 1,0 0 0,0 1 0,-1 7 14,-1-4-69,2 1 1,0-1-1,1 1 1,0-1-1,1 1 1,0 0-1,1 0 1,1 0-1,0 0 1,1 0-1,0 0 1,2 0-1,-1 0 1,2 0 68,-3-13-21,0 0 1,0 0-1,0-1 0,0 1 0,0 0 1,0 0-1,0-1 0,1 1 0,-1-1 1,0 1-1,0-1 0,1 0 1,-1 0-1,0 1 0,1-1 0,-1 0 1,0 0-1,1 0 0,-1 0 1,0 0-1,1-1 0,-1 1 0,0 0 1,1-1-1,-1 1 0,0 0 0,0-1 1,0 0-1,1 1 0,-1-1 1,0 0-1,0 1 0,0-1 0,0 0 1,0 0-1,0 0 0,0 0 0,-1 0 1,1 0-1,0 0 0,0 0 1,-1-1-1,1 1 0,-1 0 0,1 0 1,0-1 20,10-12-248,0 0 1,0-1 0,-2 0-1,0-1 1,0 0-1,-1 0 1,-2 0 0,1-1-1,-2 0 1,0-1 0,-1 1-1,-1-1 1,1-13 247,-12-28-2652,-1 12 392</inkml:trace>
  <inkml:trace contextRef="#ctx0" brushRef="#br0" timeOffset="63259.937">19039 8526 9864,'0'0'0,"3"11"0,-1 8 0,-2-19-672,0 0 672,4 6-664,2-4 664,-6-2-1400,0 0 1400,0-15-1400,-4-14 1400,2-16-3472</inkml:trace>
  <inkml:trace contextRef="#ctx0" brushRef="#br0" timeOffset="64180.474">18543 5225 1888,'-1'0'57,"1"-1"0,0 1 0,-1 0 0,1-1 1,0 1-1,0-1 0,-1 1 0,1 0 0,0-1 0,0 1 0,0-1 0,0 1 0,0 0 1,-1-1-1,1 1 0,0-1 0,0 1 0,0-1 0,0 1 0,0-1 0,0 1 0,0 0 1,1-1-1,-1 1 0,0-1 0,0 1 0,0-1 0,0 1 0,0 0 0,1-1 1,-1 1-1,0-1 0,0 1 0,1 0 0,-1-1 0,0 1 0,1 0 0,-1-1 0,0 1 1,1 0-1,-1 0 0,0-1 0,1 1 0,-1 0 0,0 0 0,1 0 0,-1 0 1,1-1-1,-1 1 0,1 0 0,-1 0 0,0 0 0,1 0 0,-1 0 0,1 0 0,-1 0 1,1 0-1,-1 0 0,1 0 0,-1 0 0,0 0 0,1 1 0,-1-1 0,1 0 0,-1 0 1,0 0-1,1 1 0,-1-1-57,-7-17 1821,15 108 330,18 6-2166,9-56 25,-31-41-3,39-31 164,-31 19-97,-1-1-1,0 0 1,-1 0-1,0-1 1,-1-1-1,-1 0 1,-1 0-1,0 0 1,-1-1-1,0 0 1,-1 0-1,-1-1 1,-1 1-1,0-1 0,-1 0 1,-1-12-74,-1 23 184,0 7-203,1 24-167,106 299-718,-42-96 752,-56-89 610,-11-136-539,0-1 1,0 0-1,0 0 0,0 0 0,-1 0 0,1 0 0,-1-1 0,1 1 0,-1-1 0,1 1 0,-1-1 0,0 0 1,0 0-1,0 0 0,0 0 0,0-1 0,1 1 0,-1-1 0,0 0 0,0 0 0,0 0 0,0 0 0,0 0 1,0-1-1,0 1 0,0-1 0,0 0 0,0 0 0,0 0 0,1 0 0,-1-1 0,0 1 0,1-1 0,-1 1 1,1-1-1,-1 0 0,1 0 0,0 0 0,0 0 0,0 0 0,0-1 0,0 1 0,1-1 0,-1 1 0,1-1 1,-1 1-1,1-3 81,-15-7-168,-60-43-3792</inkml:trace>
  <inkml:trace contextRef="#ctx0" brushRef="#br0" timeOffset="66620.766">26601 4885 728,'16'2'503,"16"34"2362,70 354-468,-51-107-1304,5 92 45,-15-53-669,18 48-677,-34-240 152,34 229 13,-24-73 494,-25-30 186,32 36-17,14-94 312,-44-132-624,10 22-40,-9-44-352,-6-21-737,-6-4-2487,-1-9-1565</inkml:trace>
  <inkml:trace contextRef="#ctx0" brushRef="#br0" timeOffset="67402.974">26840 8866 2336,'34'-3'59,"-33"1"-53,-7 2-226,-19 5 5303,15 0-3902,9-5-1142,0 0 1,1 0-1,-1 0 0,1 0 0,-1 0 1,1 0-1,-1 0 0,1 0 1,-1 1-1,1-1 0,-1 0 1,1 0-1,-1 1 0,1-1 1,-1 0-1,1 1 0,-1-1 0,1 0 1,0 1-1,-1-1 0,1 1 1,0-1-1,-1 1 0,1-1 1,0 1-1,0-1 0,-1 1 0,1-1 1,0 1-1,0-1 0,0 1 1,0-1-1,-1 1 0,1-1 1,0 1-1,0 0 0,0-1 0,0 1 1,1-1-1,-1 1 0,0-1 1,0 1-1,0-1 0,0 1 1,0-1-1,1 1 0,-1-1 0,0 1 1,0-1-1,1 1 0,-1-1 1,0 1-1,1-1 0,-1 1 1,1-1-1,-1 0 0,1 1 1,-1-1-1,0 0 0,1 1 0,-1-1 1,1 0-1,0 0-39,208 350 441,-176-287-434,57 105-2316,-102-236-1006,-4-1-38</inkml:trace>
  <inkml:trace contextRef="#ctx0" brushRef="#br0" timeOffset="67730.101">27133 8785 5744,'-5'31'952,"6"-30"-316,8 11 1445,-17 52-1293,-64 190 120,-3-43-483,8-58-1089,66-151-142,14-17-1180,2 0-3100</inkml:trace>
  <inkml:trace contextRef="#ctx0" brushRef="#br0" timeOffset="68088.191">27210 9113 8792,'42'-32'3893,"-24"28"-3891,-1 0 1,1 1-1,0 1 1,0 1-1,0 1 0,0 0 1,0 1-1,0 1 1,0 1-1,8 2-2,56 5-1363,-44-9-2422,-25 2 1932,-3 0-1487</inkml:trace>
  <inkml:trace contextRef="#ctx0" brushRef="#br0" timeOffset="68293.194">27281 9359 8520,'32'-31'140,"19"35"1745,114 12-1982,-34-56-3230,-25 3-986</inkml:trace>
  <inkml:trace contextRef="#ctx0" brushRef="#br0" timeOffset="68705.109">27860 8926 9952,'-37'26'779,"73"48"3,227 189-489,-250-249-255,-6-7-28,0 0 0,-1 0 0,1 1 0,-1 0 0,-1 0 0,1 0-1,-2 1 1,1 0 0,-1 0 0,0 0 0,-1 0 0,0 1 0,-1-1 0,1 1 0,-1 7-10,-41 2-263,-23 0-986,10-26-171,-9-11 143,-50-70-563,10 6-1680</inkml:trace>
  <inkml:trace contextRef="#ctx0" brushRef="#br0" timeOffset="68955.439">27890 8772 5472,'1'2'131,"0"0"0,0 0 1,1-1-1,-1 1 0,1 0 0,-1-1 0,1 1 1,0-1-1,-1 1 0,1-1 0,0 0 1,0 0-1,0 0 0,0 0 0,0 0 1,0 0-1,0-1 0,1 1 0,-1 0 1,0-1-1,0 0 0,0 0 0,1 0 1,-1 0-1,0 0 0,0 0 0,1 0 0,-1-1 1,0 1-132,31 5 1431,-23-2-1339,-1-1 1,1 0-1,0-1 0,0 0 1,0 0-1,1-1 0,-1 0 0,0-1 1,0 0-1,0-1 0,0 0 1,-1 0-1,6-3-92,20-25-2107,5-17 930,18-73-623,-6 8-2393</inkml:trace>
  <inkml:trace contextRef="#ctx0" brushRef="#br0" timeOffset="71052.95">25442 5129 10936,'-25'-21'-340,"10"-11"-824,14 28 1195,0 1 0,0-1 1,0 1-1,-1 0 0,1 0 1,-1 0-1,0 0 0,0 0 1,0 0-1,0 0 0,0 0 0,0 1 1,-1-1-1,1 1 0,-1 0 1,0 0-1,0 0 0,0 0 1,0 0-1,0 0 0,0 1 0,0 0 1,-1-1-1,1 1 0,-2 0-31,-50 0-200,54 2 154,1-1-5,0 0 22,0 1 9,0 4 17,-1 8 103,2-13-71,-1-1-1,0 1 0,1-1 0,-1 1 1,0-1-1,1 1 0,-1 0 0,1-1 1,-1 1-1,1 0 0,-1-1 0,1 1 0,-1 0 1,1 0-1,-1-1 0,1 1 0,-1 0 1,1 0-1,-1 0 0,1 0 0,-1-1 1,1 1-1,-1 0 0,1 0 0,0 0 0,-1 0 1,1 1-1,-1-1 0,1 0 0,-1 0 1,1 0-1,-1 0 0,1 1 0,-1-1 1,1 0-1,-1 0 0,1 1 0,-1-1 0,1 0 1,-1 1-1,1-1 0,-1 0 0,0 1 1,1-1-1,-1 1 0,1-1 0,-1 1 1,0-1-1,0 1 0,1-1-28,34-36 749,-35 35-594,-42-4 1021,20 46 69,36 85-1434,46 40 289,73 146 270,-87-219-224,5 36 135,21 14-21,-6-38-138,-5 4 0,-5 2 0,14 48-122,13-33 190,83 68 273,-24-34-406,38 54 110,2 23 109,54 28-8,-130-138-446,-127-171-2797,-51-97 387,4 10-5072</inkml:trace>
  <inkml:trace contextRef="#ctx0" brushRef="#br0" timeOffset="72235.606">25417 4928 1624,'55'14'681,"-65"-17"263,10 2-894,-1 1 0,1-1 0,0 1 0,-1 0 0,1-1 0,-1 1 0,1 0 0,-1 0 0,1-1 0,-1 1 0,1 0 0,-1 0 0,0 0 0,1-1 0,-1 1 0,1 0 0,-1 0 0,1 0 0,-1 0 0,1 0 0,-1 0 0,0 0 1,1 1-1,-1-1 0,1 0 0,-1 0 0,1 0 0,-1 0 0,1 1 0,-1-1 0,1 0 0,-1 1 0,1-1 0,-1 0 0,1 1 0,-1-1 0,1 0 0,0 1 0,-1-1 0,1 1 0,0-1 0,-1 1 0,1-1 0,0 1 0,0-1 0,-1 1 0,1-1 0,0 1 0,0-1 0,0 1 0,0 0 0,0-1 0,0 1 0,-1-1 0,1 1 0,1-1 0,-1 1 0,0 0 0,0-1 0,0 1 0,0-1 0,0 1 0,0-1 0,1 1 0,-1-1 0,0 1 0,1 0-50,5 44 544,2 0 0,2-1 0,2 0 1,2 0-1,2-1 0,1-1 0,6 5-544,9 30 189,80 201 465,148 328 910,-173-415-1306,-50-118-115,43 98 42,-50-103-19,42 90 103,34-4 366,-22-42-522,-54-76-103,-1 2 0,-2 1 0,-2 1-1,-1 1 1,5 16-10,-17-26-111,1-2 0,2 1-1,1-2 1,0 0 0,3-1 0,0-1-1,1-1 1,2-1 0,21 19 111,-2-10-1,-16-14 2,123 61-10,-135-75-36,-7-3 76,-1 1 1,1-1-1,0 0 0,0-1 0,1 1 1,-1-1-1,0 0 0,0-1 0,1 0 1,-1 0-1,0 0 0,1 0 0,-1-1 0,0 0 1,0-1-1,0 1 0,3-2-31,79-38-2366,-100 11-1973,-5 7-194</inkml:trace>
  <inkml:trace contextRef="#ctx0" brushRef="#br0" timeOffset="72893.435">26714 7751 3320,'0'1'-14,"1"-1"1,0 1-1,-1 0 1,1-1-1,0 1 1,0 0-1,0-1 1,0 1-1,0-1 1,-1 0-1,1 1 0,0-1 1,0 0-1,0 1 1,0-1-1,0 0 1,0 0-1,0 0 1,0 0-1,0 0 1,0 0-1,0 0 1,0 0-1,0 0 0,0-1 1,0 1-1,0 0 1,0-1-1,0 1 1,0-1-1,0 1 1,0-1-1,-1 1 1,1-1-1,0 1 1,0-1-1,-1 0 0,1 1 1,0-1-1,-1 0 1,1 0-1,0 0 1,-1 1-1,1-1 1,-1 0-1,0 0 1,1 0-1,-1 0 1,0 0-1,1 0 0,-1 0 1,0-1 13,29 15-16,-29-13-1296</inkml:trace>
  <inkml:trace contextRef="#ctx0" brushRef="#br0" timeOffset="76554.821">18638 6471 3952,'56'2'31,"-50"-2"123,-27-5 44,10 2 1,0 0 0,0 1 0,0 0 1,0 0-1,0 1 0,-1 1 1,1 0-1,0 0 0,0 1 0,-1 1 1,1 0-1,0 0 0,1 1 1,-1 1-1,0-1 0,1 2 0,0 0-199,7-3 138,0 1 0,0-1 0,1 1 0,-1 0-1,1 0 1,0 0 0,0 0 0,0 0-1,0 1 1,1-1 0,-1 0 0,1 1-1,0 0 1,0-1 0,0 1 0,0 0 0,1-1-1,-1 1 1,1 0 0,0-1 0,0 1-1,1 0 1,-1 0 0,1-1 0,0 1-1,0 0 1,0-1 0,0 1 0,0-1 0,1 1-1,0-1 1,0 0 0,0 0 0,0 1-1,0-1-137,79 107 445,122 67-144,-142-133-294,-19-17 32,2-2-1,1-2 1,1-2 0,0-2-1,37 9-38,99-8 226,3-49-60,9-48 232,239-162 98,-431 238-509,3 0 74,0-1 1,-1 0-1,1 0 1,0-1 0,-1 1-1,1-1 1,-1 0-1,0 0 1,0-1 0,0 1-1,-1-1 1,1 0-1,-1 0 1,0 0 0,0 0-1,0-1 1,-1 1-1,1-1 1,-1 0 0,0 0-1,0 0 1,-1 0-1,0 0 1,0 0 0,0 0-1,0 0 1,-1 0 0,0-2-63,-58-224 359,12 170-354,-205-130 218,187 166-268,-53 9-82,116 16 94,-64-21-467,-26 22-200,49 9 257,66 18 460,47 332-1136,-56-322 695,-30-83 722,-34-72-265,17 26-24,-1 3 0,-23-69-39,51 109-786,45 30 693,101 4-367,-73 14 462,36-21-16,-57 12 45,30 5-828,-82-19-566,-9-15 102,-6-17-4474</inkml:trace>
  <inkml:trace contextRef="#ctx0" brushRef="#br0" timeOffset="88645.322">25831 6529 992,'-23'7'6,"13"-5"467,19-14-40,-8 11-192,-1 1 22,0 0-127,0 0-23,0 0 38,0 0 2,0 0-26,0 0-26,0 0-73,0 0-10,0 0 12,0 0 18,-37-7 227,33 7-271,-42 5 372,45-4-296,1-1 19,-99 5 3066,98-5-3045,-16 10 289,-208 57 575,56 0-2621,121-39 1482,1 2 1,2 2 0,1 2-1,2 2 1,-11 14 154,-51 58-23,-39 53-18,9-15 15,53-42 18,51-61-5,2 2 0,1 1 0,3 1 0,2 1 0,2 1 0,-9 33 13,-57 133 1,48-39 84,25 15 110,11-18-82,-1 175-50,21-212-47,-1-42-8,1 14 0,-6-5 0,-2-1 0,-7-55-3,1 0-1,3 0 1,2 0 0,2-1-1,1-1 1,7 11-5,-2 23 168,2 3 355,-20-72 130,-7 8-5795,2-13 3735</inkml:trace>
  <inkml:trace contextRef="#ctx0" brushRef="#br0" timeOffset="89207.773">24048 9817 2160,'42'19'360,"-47"-14"4008,142 285-3894,-38-116-171,-98-171-257,0 0-1,0 0 1,1-1-1,-1 1 1,1-1-1,0 1 1,0-1-1,0 0 1,0 0-1,0 0 1,0 0-1,1 0 1,-1 0-1,1 0 1,-1-1-1,1 1 1,-1-1-1,1 0 1,0 0-1,0 0 1,0 0-1,0 0 1,0-1-1,-1 1 1,1-1-1,0 0 1,0 0-1,0 0 1,0 0-1,0-1 1,0 1-1,3-1-45,26-33 277,-1 0 0,-2-2 0,-1-1 1,-3-2-1,0 0 0,-3-2 0,5-14-277,159-375-380,-153 317-4269,-30 95 1009</inkml:trace>
  <inkml:trace contextRef="#ctx0" brushRef="#br0" timeOffset="147582.143">29278 4331 1080,'-6'49'-5,"-16"-67"-45,-17-49 965,16 76 2553,7 50-3411,2 1 0,3 0 0,2 1 0,3 0 0,2 23-57,2-40 5,-17 360 143,16-330 7,-6 275 38,7-284-179,-21 527 818,47-282 545,-13-257-1681,-7-38-1206,-8-41 160,-6-25 650,-4-24-1813</inkml:trace>
  <inkml:trace contextRef="#ctx0" brushRef="#br0" timeOffset="147896.3">28658 5411 6192,'10'13'-317,"31"-5"2706,90-36-2277,9-13-142,148-89-3883,-212 92 1440</inkml:trace>
  <inkml:trace contextRef="#ctx0" brushRef="#br0" timeOffset="148193.798">29635 5257 2248,'-60'-17'617,"59"46"2356,2-28-2579,-102 29 1847,61 6-2068,-4 18-58,-23 146 46,58-120-154,29 118-8,-16-188-145,0 0 0,0 1 1,1-1-1,0-1 1,1 1-1,0-1 0,0 0 1,1 0-1,0-1 0,1 0 1,0 0-1,0-1 1,1 0-1,0 0 0,0-1 1,0 0-1,1-1 0,6 3 146,41-40-2783,-13 1 1036</inkml:trace>
  <inkml:trace contextRef="#ctx0" brushRef="#br0" timeOffset="148469.579">29562 5542 3232,'0'18'2261,"12"-56"368,26 59-2306,134 138-288,-25-9-2566,-103-111-1082</inkml:trace>
  <inkml:trace contextRef="#ctx0" brushRef="#br0" timeOffset="148737.865">29885 5358 5560,'11'50'617,"-19"-56"409,8 6-1019,-1 1 1,1-1 0,0 1 0,0-1 0,0 1-1,0-1 1,-1 1 0,1-1 0,0 0 0,-1 1-1,1-1 1,0 1 0,-1-1 0,1 0 0,0 1-1,-1-1 1,1 0 0,-1 1 0,1-1 0,0 0-1,-1 1 1,1-1 0,-1 0 0,1 0 0,-1 0-1,1 0 1,-1 1 0,1-1 0,-1 0 0,0 0-1,1 0 1,-1 0 0,1 0 0,-1 0 0,1 0-1,-1-1 1,1 1 0,-1 0 0,1 0 0,-1 0-1,1 0 1,-1-1 0,1 1 0,-1 0 0,1 0-1,0-1 1,-1 1 0,1 0 0,-1-1 0,1 1-1,0 0 1,-1-1 0,1 1 0,0-1 0,-1 1-1,1-1 1,0 1 0,0-1 0,0 1 0,-1-1-1,1 1 1,0-1 0,0 1 0,0-1 0,0 1-1,0-1 1,0 0-8,-111 433-184,45-210-1005,65-219 230,19-68-1675,1-3 2284,10-33-723</inkml:trace>
  <inkml:trace contextRef="#ctx0" brushRef="#br0" timeOffset="148991.188">29849 5167 3680,'-1'24'-187,"1"-25"234,0 0 0,1 1 0,-1-1-1,0 1 1,1-1 0,-1 1 0,1 0-1,-1-1 1,1 1 0,-1-1 0,1 1-1,-1 0 1,1-1 0,-1 1 0,1 0-1,-1-1 1,1 1 0,-1 0 0,1 0-1,0 0 1,-1 0 0,1 0 0,0 0 0,-1-1-1,1 1 1,-1 0 0,1 1 0,0-1-1,-1 0 1,1 0 0,-1 0 0,1 0-1,0 0 1,-1 1 0,1-1 0,-1 0-1,1 0 1,-1 1 0,1-1 0,-1 1-1,1-1 1,-1 0 0,1 1 0,-1-1-1,1 1 1,-1-1 0,0 1 0,1-1 0,-1 1-1,0-1 1,1 1 0,-1-1 0,0 1-1,0 0 1,0-1 0,1 1-47,5-2 50,1 0 1,-1 0-1,1 0 1,-1 0-1,1 1 1,-1 1-1,1-1 1,-1 1-1,1 0 1,-1 0-1,1 0 1,-1 1-1,0 0 0,0 1 1,0-1-1,0 1 1,0 1-1,-1-1 1,1 1-1,-1-1 1,0 2-1,0-1 1,0 0-1,0 1 1,-1 0-1,0 0 1,2 4-51,-4-7 6,14 16 91,-1 0 0,0 1-1,-2 0 1,0 1 0,-2 1-1,0 0 1,-1 1 0,5 16-97,-11-27 62,7 14 30,-1 0 1,-1 0-1,-1 1 0,-2 0 1,0 0-1,-2 1 0,-1 0 1,-1 6-93,-31 265 784,-4-222-1650,-7-91-1839,7-3-1068</inkml:trace>
  <inkml:trace contextRef="#ctx0" brushRef="#br0" timeOffset="149295.881">30458 5473 5656,'-28'33'156,"24"-29"625,37-21 2774,285-31-2357,-238 26-1587,-79 21-784,-10 10-1145,1-1-2228</inkml:trace>
  <inkml:trace contextRef="#ctx0" brushRef="#br0" timeOffset="149570.299">30458 5915 3320,'96'-4'1484,"-68"10"-1232,31 4 5,1-3 1,0-2 0,0-3-1,0-3 1,46-6-258,34-33-2607,-83 6 2079,31-18-985</inkml:trace>
  <inkml:trace contextRef="#ctx0" brushRef="#br0" timeOffset="150094.599">31324 5236 7800,'34'21'1648,"32"9"-1662,18 50-54,49 86-342,11 88-70,-119-205-1568,-24-61 449,-1 0-1094</inkml:trace>
  <inkml:trace contextRef="#ctx0" brushRef="#br0" timeOffset="150443.66">31751 5108 6192,'-60'105'1048,"20"-35"-1088,-69 136 8,68-121 17,-71 179-997,135-256-1194,0-6 79</inkml:trace>
  <inkml:trace contextRef="#ctx0" brushRef="#br0" timeOffset="151137.802">31882 5566 6816,'20'-36'716,"-12"33"-675,0 0 1,1 0 0,-1 1 0,1 0-1,-1 0 1,1 1 0,0 0-1,-1 1 1,1 0 0,0 0-1,0 1 1,-1 0 0,5 1-42,26 1 62,178-2 2,-148-2-1263,-89-15-461,-13-7 968,-15-10-1941</inkml:trace>
  <inkml:trace contextRef="#ctx0" brushRef="#br0" timeOffset="151352.495">32042 5225 4488,'22'25'1604,"-23"-26"-1354,1 1-136,-4 10-58,-21 291-354,12-65-453,28-221-1059,-2-4-163</inkml:trace>
  <inkml:trace contextRef="#ctx0" brushRef="#br0" timeOffset="151687.83">32429 5307 6280,'-38'32'1996,"56"-53"16,-17 20-2011,0 1 1,0-1-1,1 1 0,-1-1 1,0 1-1,0 0 1,0 0-1,0-1 1,0 1-1,1 0 1,-1 0-1,0 0 0,0 0 1,0 1-1,0-1 1,1 0-1,-1 0 1,0 1-1,0-1 1,0 0-1,0 1 0,0-1 1,0 1-1,0 0 1,0-1-1,0 1 1,0 0-1,0 0 1,0-1-1,-1 1 0,1 0 1,0 0-1,0 0 1,-1 0-1,1 0 1,-1 0-1,1 0 1,-1 0-1,1 0 0,-1 1-1,3 2 4,13 15 61,0 1 1,-2 0-1,0 1 0,-1 1 1,-2 0-1,0 0 0,-1 1 1,-1 1-1,-1 0 0,-2 0 1,0 0-1,-2 1 0,1 6-65,-13 73-3074,-22-108 1360,-11-13 886,-21-7-2458</inkml:trace>
  <inkml:trace contextRef="#ctx0" brushRef="#br0" timeOffset="151892.282">32376 5189 3768,'208'88'3281,"-227"-113"-5106,-62-7 592,5 1-974</inkml:trace>
  <inkml:trace contextRef="#ctx0" brushRef="#br0" timeOffset="152301.187">31403 4849 6456,'0'0'9,"0"-1"0,0 1 0,0-1 0,0 1 0,0-1 0,0 1 0,0-1 0,0 1 0,0-1 0,1 1 0,-1-1 1,0 1-1,0-1 0,0 1 0,1-1 0,-1 1 0,0-1 0,1 1 0,-1-1 0,0 1 0,1 0 0,-1-1 0,0 1 0,1 0 0,-1-1 0,1 1 0,-1 0 0,1-1-9,-60-12 156,12 73-615,3 67 453,38-85 6,6 25 0,9 21 0,44 164-8,-16-120 1,18 39 6,78 165-71,-26-142-135,-85-164-465,87 70-345,-88-91-62,99-28-333,-11 1 799</inkml:trace>
  <inkml:trace contextRef="#ctx0" brushRef="#br0" timeOffset="152614.881">32544 5062 4664,'-14'18'1157,"57"-51"-904,-36 32-267,-1 1 0,1 0-1,0 0 1,-1 1 0,1-1-1,-1 1 1,0 1-1,1-1 1,-1 1 0,0 1-1,0-1 1,0 1-1,0 0 1,0 0 0,-1 0-1,1 1 1,-1 0-1,0 0 1,0 1 0,0-1-1,-1 1 1,0 0-1,0 0 1,0 1 0,0-1-1,-1 1 1,0 0-1,0 0 1,0 0 0,-1 0-1,1 6 15,9 6-19,42 128-135,-11 58 138,-31 19-8,-32 1-559,-35-38-1988,25-128 1638</inkml:trace>
  <inkml:trace contextRef="#ctx0" brushRef="#br0" timeOffset="152978.454">32457 4251 5560,'68'62'1383,"18"34"-762,-82-76-478,0 1 1,-1 0-1,-1 0 1,-1 0-1,-1 0 1,0 0-1,-2-1 1,-1 1-1,0 0 0,-2 0 1,0-1-1,-3 7-143,3-7 159,-10 78-3,49-36 32,52-24-376,37-41-1578,-73-11 780,29-6-3254</inkml:trace>
  <inkml:trace contextRef="#ctx0" brushRef="#br0" timeOffset="154919.23">31223 7199 6192,'10'-3'188,"7"-9"4574,-18 12-4607,18 0 341,256 274-1512,-90-52-2281,-151-224 198,-7-4 766</inkml:trace>
  <inkml:trace contextRef="#ctx0" brushRef="#br0" timeOffset="155207.464">31683 6998 4128,'5'56'115,"-33"-52"1554,-35 4-1012,35 15-628,1 1 0,1 1 0,1 1 0,1 2-1,2 0 1,0 1 0,2 1 0,2 1 0,-8 18-29,15-30 23,-55 136 14,-16 68-3038,83-217 2485,-4 9-1184</inkml:trace>
  <inkml:trace contextRef="#ctx0" brushRef="#br0" timeOffset="155486.716">31764 7340 5656,'179'7'1626,"-41"-42"-2884,-1-66-1215,-63 33 626</inkml:trace>
  <inkml:trace contextRef="#ctx0" brushRef="#br0" timeOffset="155784.448">32399 6916 1800,'-35'70'625,"35"-21"-507,122 278 2259,-113-246-4546,-11-62 882</inkml:trace>
  <inkml:trace contextRef="#ctx0" brushRef="#br0" timeOffset="156067.687">32388 6706 3680,'13'56'113,"43"-12"1214,-29-32-1188,1-2 1,0-1 0,1-2-1,0 0 1,0-2 0,0-1-1,10-1-139,-39-3-41,-1-1-1,1 1 1,-1-1 0,1 1-1,0-1 1,-1 1-1,1-1 1,0 1 0,-1-1-1,1 1 1,0-1-1,0 0 1,-1 1 0,1-1-1,0 0 1,0 1 0,0-1-1,0 1 1,0-1-1,0 0 1,0 1 0,0-1-1,0 0 1,0 1-1,1-1 1,-1 1 0,0-1-1,0 0 1,0 1 0,1-1-1,-1 1 1,0-1-1,1 1 1,-1-1 0,1 1-1,-1-1 1,0 1-1,1-1 1,-1 1 0,1-1-1,-1 1 1,1 0-1,-1-1 1,1 1 0,0 0-1,-1-1 1,1 1 0,-1 0-1,1 0 1,0 0-1,-1 0 1,1 0 0,0-1 41,-62-31-1625,-8 8 1345,-33-14-527</inkml:trace>
  <inkml:trace contextRef="#ctx0" brushRef="#br0" timeOffset="156282.628">30697 6843 6728,'29'-15'1364,"-1"42"-1504,46 144-294,-7 4 1,-8 2 0,-4 18 433,59 221-12,-109-400 9,2-1 0,0 0 0,0 0 0,2-1 0,0 0 0,0 0 0,1-1 1,1 0-1,0-1 0,1 0 0,5 4 3,1-12-159,122-13-174,-101-4-406,269-148-587,-23 8-901</inkml:trace>
  <inkml:trace contextRef="#ctx0" brushRef="#br0" timeOffset="156520.993">32393 6702 8792,'8'-8'-27,"-1"0"1,1 1 0,1 0 0,0 0-1,0 1 1,0 0 0,0 0 0,1 1-1,0 1 1,0 0 0,0 0-1,1 1 1,-1 0 0,1 1 0,0 0-1,-1 0 1,1 1 0,0 1-1,0 0 1,0 0 0,0 1 0,0 1-1,0 0 1,-1 0 0,1 1-1,-1 0 1,0 1 0,1 0 0,-2 1-1,1 0 1,4 3 26,-7 0-44,-1 1 1,0 0-1,-1 0 0,1 0 0,-2 1 1,0-1-1,0 1 0,0 0 1,-1 0-1,-1 1 0,0-1 0,0 1 1,-1 0 43,3 9 1,8 54 128,-4 1 0,-2 0-1,-4 1 1,-6 38-129,3-35 183,-15 63 66,-6-38-550,-3 9-158,17-97-233,-69 43-780,5-6-1761</inkml:trace>
  <inkml:trace contextRef="#ctx0" brushRef="#br0" timeOffset="156894.991">32480 6415 7352,'206'-15'2377,"-200"15"-2376,-1 0-1,0 0 1,1 0 0,-1 1 0,0 0-1,0 0 1,1 0 0,-1 1 0,0 0-1,0 0 1,-1 0 0,1 0-1,0 1 1,-1 0 0,1 0 0,-1 0-1,0 0 1,0 1 0,0 0 0,0 0-1,-1 0 1,0 0 0,0 0-1,0 1 1,0-1 0,-1 1 0,1 0-1,-1 0 1,0 0 0,-1 0-1,1 0 1,-1 0 0,0 0 0,0 1-1,-1 1 0,-18 227 880,64-191-1121,-27-42 92,1 0-1,-1-1 1,1-1 0,-1 0-1,0-2 1,0 0 0,0-2-1,0 0 1,0 0 0,3-4 149,1-3-819,109-106-926,-11 10-2095</inkml:trace>
  <inkml:trace contextRef="#ctx0" brushRef="#br0" timeOffset="181858.369">31570 5718 1352,'70'-41'975,"-77"44"1615,-13 6-95,27-4-2138,-6-5-789,27-6-3102,-13 1 1587</inkml:trace>
  <inkml:trace contextRef="#ctx0" brushRef="#br0" timeOffset="182832.55">31875 5566 5384,'3'-6'307,"0"0"-1,1 1 1,0-1 0,0 1-1,1 0 1,-1 0 0,1 0-1,0 0 1,0 1 0,1 0-1,-1 0 1,1 0 0,0 1-1,0 0 1,0 0 0,1 0-1,-1 1 1,1 0 0,6-1-307,3-4 502,138-73-39,-43 29 1402,-297 120-1362,-136 47 234,322-116-738,1 0 0,-1 0 0,1 0 0,-1 0 0,1 0 0,-1 0 1,1 0-1,-1 0 0,0 0 0,1 0 0,-1-1 0,1 1 0,-1 0 0,1 0 0,-1-1 0,1 1 1,-1 0-1,0 0 0,1-1 0,-1 1 0,0 0 0,1-1 0,-1 1 0,0-1 0,1 1 0,-1 0 1,0-1-1,0 1 0,0-1 0,1 1 0,-1-1 0,0 1 0,0-1 0,0 1 0,0-1 0,0 1 0,0-1 1,0 1-1,0-1 0,0 1 0,0-1 0,0 1 0,0 0 0,0-1 0,0 1 0,0-1 0,-1 1 1,1-1-1,0 1 0,0-1 0,0 1 0,-1-1 0,1 1 0,0 0 0,-1-1 0,1 1 0,0 0 1,-1-1-1,1 1 0,-1 0 0,1-1 1,1 1 3,30-25-160,0 2 1,2 1 0,1 2-1,0 1 1,2 2-1,0 1 1,0 2 0,2 2-1,0 1 1,18-2 156,4 19-105,-91 32-2085,128-71-1050,-19 3-1866</inkml:trace>
  <inkml:trace contextRef="#ctx0" brushRef="#br0" timeOffset="183646.059">31942 5566 8792,'71'-20'2028,"-70"20"-1488,-1 0 74,0 0-132,111-16 342,-26 12-1317,81-10-4150,-139 8-437</inkml:trace>
  <inkml:trace contextRef="#ctx0" brushRef="#br0" timeOffset="184773.036">30811 7441 5024,'21'-1'621,"-35"-4"707,-7-2-1473,71-7 38,541-197 1896,-326 80-210,-11-2-1192,-94 53-187,-22 10 5,-102 54-120,176-57 181,-297 105-2801,-279 94-1542,134-80 2610,154-33 1338,-27 4 50,-54-1 1697,164-27-865,226-102 976,153-58-136,-308 147-1335,159-30 118,-182 45-335,-56 9-48,1 0 1,-1 1-1,0-1 0,1 1 1,-1-1-1,0 1 0,1-1 1,-1 1-1,1 0 0,-1-1 1,1 1-1,-1 0 0,1-1 1,0 1-1,-1 0 0,1 0 1,0-1-1,-1 1 0,1 0 1,0 0-1,0 0 0,0-1 1,0 1-1,0 0 0,0 0 1,0 0-1,0-1 0,0 1 1,0 0-1,0 0 0,0 0 1,1-1-1,-1 1 0,0 0 1,1 0-1,-1-1 0,0 1 1,1 0-1,-1-1 0,1 1 1,-1 0-1,1-1 0,-1 1 1,1-1-1,0 1 0,-1-1 1,1 1-1,0-1 0,-1 1 1,1-1-1,0 0 0,0 1 1,-1-1-1,1 0 0,0 1 1,0-1-1,-1 0 0,1 0 1,0 0-1,0 0 0,0 0 1,0 0 6,-56 52-342,53-50 370,-153 131-1677,-210 183-433,218-197 1508,2-4 245,-61 49 33,81-65 327,149-93 706,90-47 157,-1-5 1,95-55-895,55-23 915,-68 46-506,61-34-1814,-146 55 92,-26 13-829,-196 102 1641</inkml:trace>
  <inkml:trace contextRef="#ctx0" brushRef="#br0" timeOffset="185102.349">32202 5870 8792,'-1'-7'52,"1"6"-35,-1 1 1,1-1-1,-1 0 1,1 1-1,-1-1 0,1 0 1,0 1-1,-1-1 1,1 0-1,0 0 0,0 0 1,0 1-1,0-1 1,-1 0-1,1 0 1,0 0-1,0 1 0,1-1 1,-1 0-1,0 0 1,0 0-1,0 1 0,0-1 1,1 0-1,-1 0 1,0 1-1,1-1 1,-1 0-1,1 1 0,-1-1 1,1 0-1,-1 1 1,1-1-1,-1 1 1,1-1-1,-1 0 0,1 1 1,0 0-1,-1-1 1,1 1-1,0-1 0,0 1 1,-1 0-1,1-1 1,0 1-1,0 0 1,-1 0-1,1 0 0,0 0 1,0-1-1,0 1 1,-1 0-1,1 0 0,0 1 1,0-1-1,0 0 1,-1 0-1,1 0 1,0 0-1,0 1-17,7 3-303,-1-1 1,1 1-1,0-2 0,0 1 1,1-1-1,-1 0 0,0-1 1,1 1-1,-1-2 0,1 1 1,-1-1-1,1-1 0,-1 0 1,1 0-1,-1 0 1,0-1-1,8-3 303,44-9-2520</inkml:trace>
  <inkml:trace contextRef="#ctx0" brushRef="#br0" timeOffset="185396.123">32072 5681 11656,'35'-44'2085,"-5"33"-3545,26-6-732,-18 5-2929,-88 28 3881</inkml:trace>
  <inkml:trace contextRef="#ctx0" brushRef="#br0" timeOffset="192766.439">24666 11439 1264,'33'5'6496,"35"43"-5554,-66-46-796,36 27 45,-2 1 1,-2 2-1,0 1 1,-2 2-1,14 22-191,-20-19 67,1 0-1,2-2 1,2-1 0,1-1-1,1-2 1,21 14-67,127 92-1015,-154-116 59,-26-22 131,-1 0-143,-2-4 72,-31-61-445,3 5-999</inkml:trace>
  <inkml:trace contextRef="#ctx0" brushRef="#br0" timeOffset="193172.865">25041 11579 4488,'22'2'351,"-23"-2"-318,1-1-1,0 1 1,0 0 0,0-1-1,-1 1 1,1 0-1,0-1 1,0 1 0,0 0-1,0-1 1,0 1 0,0 0-1,0-1 1,0 1 0,0 0-1,0-1 1,0 1-1,0 0 1,0-1 0,0 1-1,0 0 1,0-1 0,0 1-1,0 0 1,1 0 0,-1-1-1,0 1 1,0 0 0,0-1-1,1 1 1,-1 0-1,0 0 1,0-1 0,0 1-1,1 0 1,-1 0 0,0-1-1,1 1 1,-1 0 0,0 0-1,0 0 1,1 0-1,-1 0-32,-2 0 26,-1 1-1,1 0 1,-1 0-1,1 0 0,-1 0 1,1 0-1,0 1 1,-1-1-1,1 1 0,0-1 1,0 1-1,0 0 1,0 0-1,1 0 0,-1 0 1,0 0-1,1 0 0,-1 0 1,1 1-1,0-1 1,0 1-1,0-1 0,0 1 1,0-1-26,-40 116 238,-48 159 12,66-201-174,-100 245-143,140-306-2338,31-77 980,-3 3-382</inkml:trace>
  <inkml:trace contextRef="#ctx0" brushRef="#br0" timeOffset="194400.334">25639 11709 992,'1'-14'-565,"-14"-8"6494,12 22-5548,-8 3 938,8-2 1670,215-51-1066,-87 12-1650,-100 31-395,161-13-2936,-154 33-245,-9-3-743</inkml:trace>
  <inkml:trace contextRef="#ctx0" brushRef="#br0" timeOffset="194861.535">26317 11247 7984,'-4'8'164,"-3"4"919,14-21-418,-7 8-904,8 112-533,-2-86 749,2 1 1,0-2-1,1 1 0,2-1 1,0-1-1,2 0 0,0 0 1,16 18 22,222 248-376,-234-234 425,-52-46-332,28-6 79,0 0-1,0-1 0,-1 0 0,1 0 0,-1-1 0,1 0 0,-1 0 0,1-1 0,-1 1 1,0-2-1,1 1 0,-1-1 0,1 0 0,-1-1 0,1 0 0,-1 0 0,1-1 1,0 0-1,0 0 0,0 0 0,0-1 205,-48-25-1960</inkml:trace>
  <inkml:trace contextRef="#ctx0" brushRef="#br0" timeOffset="195101.879">26375 11298 3680,'8'62'720,"35"-88"417,81-37 1056,-104 58-2303,0 2 0,0 0 0,0 1 0,0 0 0,1 2 0,-1 1 0,0 0 0,0 1 0,1 2 0,-2 0 0,5 2 110,73 29-2495,-48-16 302</inkml:trace>
  <inkml:trace contextRef="#ctx0" brushRef="#br0" timeOffset="195438.977">27180 11367 4664,'0'0'10,"0"0"1,1 0-1,-1 0 0,0 0 1,1 0-1,-1 0 1,0 0-1,1-1 1,-1 1-1,0 0 0,1 0 1,-1 0-1,0-1 1,0 1-1,1 0 0,-1 0 1,0-1-1,0 1 1,1 0-1,-1-1 0,0 1 1,0 0-1,0-1 1,0 1-1,0 0 1,1-1-1,-1 1 0,0 0 1,0-1-1,0 1 1,0 0-1,0-1 0,0 1 1,0-1-1,0 1 1,0 0-1,0-1 0,0 1 1,0 0-1,-1-1 1,1 1-1,0 0 0,0-1 1,0 1-1,0 0 1,-1-1-1,1 1 1,0 0-11,39-5 477,117-3-285,68-22 227,-144 23-3131,-56 12 852</inkml:trace>
  <inkml:trace contextRef="#ctx0" brushRef="#br0" timeOffset="195686.316">27245 11698 4040,'69'-52'585,"28"78"986,231-52-1542,-118 18-2658,-138 11 729</inkml:trace>
  <inkml:trace contextRef="#ctx0" brushRef="#br0" timeOffset="197934.178">28204 10934 1176,'41'-5'1537,"-41"4"-1210,-3 0-801,-10-3 7402,15 12-6394,91 275-126,-33-39-3,-2 83-14,-29-208-131,5-133 232,-23-9-438,-1-1 0,-2 0 0,0 0 0,-1-1 0,-1 0 0,-2 0 0,0 0 1,-2-1-1,-1 1 0,0-1 0,-2 1 0,-4-18-54,-21-180 128,12 142-121,-81-309-275,82 346 229,47 3-218,-20 27 169,1 2-1,0 0 1,1 0 0,0 1 0,0 1 0,1 1 0,1 0 0,-1 1 0,1 1 0,1 1-1,-1 1 1,9-2 88,208-12-144,-187 21 116,254-1-80,-251-6-17,85-17-303,-59-18-2932,-74 22 864,-4 4 23</inkml:trace>
  <inkml:trace contextRef="#ctx0" brushRef="#br0" timeOffset="199821.402">27989 11366 904,'20'-9'387,"-22"11"2893,1-1-3107,-44 15 3697,-10-10-4318,54-6 438,1 0-17,0 0-4,0 0-18,0 0-111,0 0-441,0 0-143,0 0-128,-6 6-511,1 2-1010</inkml:trace>
  <inkml:trace contextRef="#ctx0" brushRef="#br0" timeOffset="209223.254">27747 11366 728,'50'0'150,"-52"0"2272,1 0-2121,1 0 67,0 0 8,0 0-8,0 0-57,0 0-30,0 0-58,0 0-15,0 0 0,16 2 305,156 18 1091,-77-12 24,-77-14-577,-21 8 305,-3 1-1112,-58-1-732,-22-2-2688,85 0 3076,90 26-1395,-61-21 1663,112 46-3142,-122-36 2452,11 9-1551</inkml:trace>
  <inkml:trace contextRef="#ctx0" brushRef="#br0" timeOffset="210551.834">29115 11227 728,'6'-7'-366,"-6"-18"5625,-1 25-4911,-16 6 3757,56 190-3751,5-143-254,27-45 448,-54-12-517,-1-1 1,0-1-1,-1-1 1,0 0 0,0-1-1,0 0 1,-1-1-1,0-1 1,-1 0-1,0-1 1,0-1 0,-1 0-1,-1 0 1,0-1-1,-1-1 1,1-1-32,63-152 1212,-91 178 227,13 32-1449,2 1 1,2 0 0,2-1 0,2 1 0,1-1 0,3 0 9,9 298-65,-32-115 295,-18-188 245,32-37-436,-41 13-22,-41-10-948,69-8 405,-67-57-300,27-11-1107,2-13 560,-29-42-4527</inkml:trace>
  <inkml:trace contextRef="#ctx0" brushRef="#br0" timeOffset="211026.121">29485 10472 728,'-7'3'-187,"-18"10"946,35-23 1241,0 9 3741,-1 6-3445,13 23-3235,-19-24 1555,122 217-482,-78-145-241,30 31-870,-30-78-929,-4-5-3260</inkml:trace>
  <inkml:trace contextRef="#ctx0" brushRef="#br0" timeOffset="217328.978">25483 13541 10136,'8'-23'145,"8"-21"514,-24 60-182,7-14-406,0 1 0,1-1 0,-1 1 0,1-1 0,0 1 1,0 0-1,0-1 0,0 1 0,0 0 0,0-1 0,1 1 0,-1-1 0,1 1 0,0-1 0,0 1 1,0-1-1,0 1 0,0-1 0,0 0 0,1 0 0,-1 1 0,1-1 0,-1 0 0,1 0 0,0 0 0,0-1 1,0 1-1,0 0 0,0-1 0,0 1 0,1-1 0,-1 0 0,0 0 0,1 0 0,-1 0 0,2 0-71,15 12-82,22 23 21,-2 1 1,-2 2-1,-1 2 0,24 36 61,-35-45-5,139 166-80,75 89-587,-145-168-2323,-114-123 1389,-19-14 550,-14-4-3424</inkml:trace>
  <inkml:trace contextRef="#ctx0" brushRef="#br0" timeOffset="217660.093">25801 13529 7984,'51'75'800,"-54"-73"-717,1 0 0,-1 0 1,0-1-1,0 1 1,1-1-1,-1 0 0,0 0 1,0 0-1,-1 0 0,1 0 1,0-1-1,0 1 0,0-1 1,0 0-1,0 0 0,-1 0 1,1 0-1,0-1 1,0 1-1,0-1 0,0 0 1,0 0-1,0 0 0,0 0 1,0-1-84,-15 24 52,-105 352-415,84-246 327,13-32 15,-4 17 17,-35 167-283,91-278-1780,7-27 1698,-14-1-444,146-267-791,-13 18-1536</inkml:trace>
  <inkml:trace contextRef="#ctx0" brushRef="#br0" timeOffset="218015.67">26404 14012 2784,'3'-11'147,"0"0"0,1 0 1,1 1-1,0-1 0,0 1 0,1 0 1,0 1-1,0 0 0,1 0 0,1 0 1,0 1-1,0 0 0,0 0 0,1 1 1,0 0-1,1 0 0,-1 1 1,1 1-1,0-1 0,1 2 0,-1-1 1,1 2-1,0-1 0,0 1 0,0 1 1,0 0-1,2 1-147,177-5 1632,57 33-10,-134-13-4235,-92-9 720,-3 1-1287</inkml:trace>
  <inkml:trace contextRef="#ctx0" brushRef="#br0" timeOffset="218267.883">26623 14293 7448,'88'-97'1414,"-18"116"-444,-30 0-1028,119 6-2723,-67-4 931,14-38-669,-24 0 1399</inkml:trace>
  <inkml:trace contextRef="#ctx0" brushRef="#br0" timeOffset="218949.062">27798 13424 8160,'-29'-18'1989,"28"18"-1330,-2 74-315,-4 44-344,21 98 178,8-160-166,-16-51-15,0-1-1,0 0 1,1 0-1,-1 0 1,1-1-1,0 0 0,0 0 1,0 0-1,1-1 1,-1-1-1,1 1 1,-1-1-1,1 0 1,-1-1-1,1 0 1,0 0-1,-1 0 0,1-1 1,-1 0-1,1-1 1,-1 0-1,0 0 1,1 0-1,-1-1 1,0 0-1,-1-1 0,6-2 4,118-22-142,-80 31 94,-43 2 84,-1 0 0,0 0 0,0 0 1,-1 1-1,1-1 0,-1 2 0,-1-1 0,1 0 1,-1 1-1,0 0 0,-1 0 0,1 0 0,-1 0 1,-1 1-1,1-1 0,-1 1 0,-1 0 1,0-1-1,0 1 0,0 0 0,-1 0 0,0 0 1,0 0-1,-1 0 0,0-1 0,0 1 0,-1 0 1,0-1-1,-1 1 0,0-1 0,-2 6-36,-8 21 80,-1-1-1,-1-1 1,-2 0 0,-1-1-1,-1-1 1,-12 12-80,-21 18-363,-35-40-1301,71-27 931,-76-119-1158,6 6-3162</inkml:trace>
  <inkml:trace contextRef="#ctx0" brushRef="#br0" timeOffset="219253.249">27747 13413 9328,'0'0'1017,"12"-8"646,185-20-522,182-20-5856,-272 29-631</inkml:trace>
  <inkml:trace contextRef="#ctx0" brushRef="#br0" timeOffset="219686.603">28696 13726 4216,'-21'-27'1500,"21"28"-1320,-6 32 2668,8-15 274,11-12-2658,10-4-113,124-9 320,131-22-381,-225 34-4632,-42-5-1598</inkml:trace>
  <inkml:trace contextRef="#ctx0" brushRef="#br0" timeOffset="220413.658">29359 13285 8344,'-10'-3'1366,"27"-7"-509,-15 9-1011,56 22 141,-39-2 81,-1 2 1,-1 0-1,-1 2 1,-1-1-1,-1 2 0,-1 0 1,-1 0-1,-1 2 1,-1-1-1,-1 1 1,-2 0-1,0 1 1,-2 0-1,1 15-68,5 7 62,14 53 254,58 253 518,-73-305-290,-11-49-462,12-38 434,-11-44-370,-5 12-132,-11-116-190,-8 2 1,-21-63 175,-3-9-115,46 249 139,1 0-1,-1 0 0,1 0 1,1-1-1,-1 1 1,1 0-1,0-1 0,0 1 1,1 0-1,0 0 0,0-1 1,0 1-1,1 0 1,0 0-1,0 0 0,1 0 1,-1 1-1,1-1 0,1 1 1,-1-1-1,1 1 0,0 0 1,0 0-1,0 1 1,0-1-1,1 1 0,0 0 1,0 0-1,0 1 0,1-1 1,-1 1-1,4-1-23,83-20 115,-27 17-103,8 6-7,8 4-3,155 25-193,-151-19 94,143-1-1257,-226-8 1259,-1 0-1,0-1 1,1 1-1,-1 0 1,1 0-1,-1-1 1,0 1-1,1-1 1,-1 1 0,0-1-1,0 0 1,1 1-1,-1-1 1,0 0-1,0 0 1,0 0-1,0 0 1,0 0-1,0 0 1,0 0-1,0 0 1,0 0-1,0 0 1,-1 0-1,1-1 1,-1 1-1,1 0 1,-1-1-1,1 1 1,-1 0 0,1-1-1,-1 1 1,0-1-1,0 1 1,0 0-1,0-1 1,0 1-1,0-1 1,0 1-1,-1 0 1,1-1-1,0 1 1,-1-1-1,1 1 1,-1 0-1,0-2 96,-3-26-5166</inkml:trace>
  <inkml:trace contextRef="#ctx0" brushRef="#br0" timeOffset="221165.847">30028 13460 5384,'20'-65'3745,"-14"202"-551,1-97-2929,3 12 255,3-9-467,28 22-86,0-50-367,-28-18 335,0 0 1,0-1 0,0-1 0,-1 0 0,1-1-1,-1 0 1,-1-1 0,1 0 0,-1 0 0,0-2 0,-1 1-1,0-1 1,-1-1 0,1 0 0,-2 0 0,1 0-1,-2-1 1,1-1 0,-2 1 0,1-1 0,0-5 64,60-148-298,-51 96 3013,-18 81-2636,1 0 1,0 0-1,1 0 1,0 0-1,1 0 1,0 0-1,1 0 1,0-1-1,1 1 1,1 0-1,-1-1 0,2 0 1,0 0-1,0 0 1,1 0-1,0-1 1,7 8-80,36 89-216,-29-39 196,4 116 4,-23-152 30,-1 0 1,-1-1 0,-1 1 0,-2-1 0,-2 0 0,0 0 0,-4 6-15,7-22 11,3-14-27,0 1 0,0 0-1,0 0 1,-1 0 0,1 0-1,0 0 1,-1-1 0,1 1-1,-1 0 1,1 0-1,-1-1 1,0 1 0,0 0-1,0-1 1,0 1 0,0-1-1,0 1 1,0-1 0,0 1-1,-1-1 1,1 0 0,-1 0-1,1 0 1,-1 0 0,1 0-1,-1 0 1,0 0 0,1 0-1,-1 0 1,0-1 0,1 1-1,-1-1 1,0 1 0,0-1 16,-6-1-191,1 0 1,-1 0-1,1-1 1,-1 0-1,1-1 1,0 1-1,0-1 1,0-1 0,0 1-1,1-1 1,0 0-1,-1-1 1,1 1-1,1-1 1,-4-4 190,-7-4-146,-54-62-1794,-7-20 709,-42-46-3955</inkml:trace>
  <inkml:trace contextRef="#ctx0" brushRef="#br0" timeOffset="221446.112">30413 12754 9592,'7'2'523,"-5"-3"-468,0 0-1,0 1 1,-1 0-1,1-1 1,0 1-1,0 0 1,0 0 0,0 0-1,0 0 1,0 0-1,0 1 1,0-1-1,0 1 1,0-1-1,0 1 1,0 0-1,-1-1 1,1 1 0,0 0-1,0 0 1,-1 0-1,1 1 1,-1-1-1,1 0 1,-1 1-1,1-1 1,-1 0 0,0 1-1,0 0 1,0-1-1,0 1 1,0 0-1,0 0 1,0-1-1,0 1 1,-1 0-1,1 0 1,-1 0 0,0 0-1,1 0 1,-1 1-55,81 254-784,-33-123-911,0-76-254,-5-6-3031</inkml:trace>
  <inkml:trace contextRef="#ctx0" brushRef="#br0" timeOffset="221795.71">31142 13601 10488,'0'0'0,"-15"-21"0,-6-18 0,19 18-784,8 8 784,0-21-776,-1-7 776,-5 41-992,0 0 992,-5-49-984,-7-13 984,-6-49-4488</inkml:trace>
  <inkml:trace contextRef="#ctx0" brushRef="#br0" timeOffset="222921.577">24677 13212 4848,'34'50'353,"40"273"-357,30 381 792,-12-119-25,-75-499-258,3-1 0,4-1 0,3-1 0,12 17-505,-5-8 401,14 74 804,-45-163-1193,0-1-1,1 0 1,-1 0-1,0 0 1,1-1-1,0 1 1,-1-1-1,1 0 0,0 0 1,-1 0-1,1 0 1,0-1-1,0 1 1,0-1-1,-1 0 1,1 0-1,0 0 1,0-1-1,0 0 0,0 1 1,-1-1-1,1-1 1,0 1-1,-1 0 1,3-2-12,9 0 17,140-25 25,34 3 3,-107 17-42,16-5-3,23-7 0,37-12 0,33-10 0,952-224 18,-575 199 101,-512 63-112,290-13 13,-269 12 40,412-38 884,262-66-944,-681 92 400,340-113 113,-321 100-345,387-121 56,-382 122-136,371-97 21,-412 113-113,14-7-3,0 4 1,1 3-1,1 3 1,0 2-1,52 3 7,-79 5-102,-33-2 50,1 2 0,-1-1 1,1 1-1,0 1 0,-1-1 0,1 2 0,-1-1 0,0 2 0,1-1 1,-1 1-1,0 0 0,0 1 0,3 2 52,-12-6-70,1 0 1,0 1 0,0-1-1,0 1 1,-1-1-1,1 1 1,0-1-1,-1 1 1,1 0-1,-1-1 1,1 1-1,-1 0 1,1 0-1,-1-1 1,1 1-1,-1 0 1,0 0-1,1-1 1,-1 1-1,0 0 1,0 0-1,1 0 1,-1 0 0,0 0-1,0-1 1,0 1-1,0 0 1,0 0-1,0 0 1,0 0-1,-1 0 1,1-1-1,0 1 1,0 0-1,-1 0 1,1 0-1,0 0 1,-1-1-1,1 1 1,-1 0-1,1-1 1,-1 1-1,1 0 1,-1-1 0,0 1-1,1 0 1,-1-1-1,0 1 1,0-1 69,-5 8 199,-6-3-1018,-127 10-992,8-2-2355</inkml:trace>
  <inkml:trace contextRef="#ctx0" brushRef="#br0" timeOffset="223928.659">24788 12978 4576,'53'-17'137,"-96"28"-6,-18 4-1663,80-4 2275,27-4-336,0-2 0,0-2 0,1-3 0,-1-1 0,0-2 0,16-5-407,-44 7-8,138-15 671,179-22 9,-259 31-352,338-25 94,-325 25-259,389-40 100,-377 37 66,438-48 128,-425 43-154,493-81 133,-484 75-81,477-94 141,-481 89-127,470-117 98,-477 116-359,411-92 40,-424 99-39,402-65 27,72 1-109,-500 76-11,1 2 1,1 4 0,-1 3 0,0 4 0,42 8-9,-16 0 81,-101-13-68,1 1 0,0-1 0,0 1 1,0-1-1,0 1 0,-1-1 0,1 0 0,0 1 0,0-1 1,0 1-1,0-1 0,0 1 0,0-1 0,0 1 0,0-1 1,1 1-1,-1-1 0,0 1 0,0-1 0,0 0 0,0 1 1,1-1-1,-1 1 0,0-1 0,0 1 0,1-1 0,-1 0 1,0 1-1,1-1 0,-1 0 0,0 1 0,1-1 0,-1 0 1,0 0-1,1 1 0,-1-1 0,1 0 0,-1 0 0,1 0 1,-1 1-1,1-1 0,-1 0 0,0 0 0,1 0 0,-1 0 1,1 0-1,-1 0 0,1 0 0,-1 0 0,1 0 0,-1 0 1,1 0-1,-1-1 0,1 1 0,-1 0-13,-44 25 848,32-18-964,11-5 121,-14 74-82,33 468-140,14 566 939,-46-697-23,40-297 547,-28-95-2859,-16-55 432,-14-51-1056,9 29-3678,53 130 4466</inkml:trace>
  <inkml:trace contextRef="#ctx0" brushRef="#br0" timeOffset="227353.442">21363 3393 1080,'0'1'92,"0"-1"0,0 1 1,1-1-1,-1 1 0,0-1 0,0 1 0,0-1 1,0 1-1,0-1 0,0 1 0,0-1 1,0 1-1,0-1 0,0 1 0,0-1 0,0 1 1,0-1-1,0 1 0,-1-1-92,65-2 913,65-6 1934,-116 29-1775,-5 9-1063,0 1 0,-2-1 0,-1 1 0,-2 0 0,-1 1 0,-2 28-9,0 28 67,1 169 54,6-144 38,58 322 244,45 84-113,-13-51-80,-8 19 222,-12-127-263,-18-79-86,-47-221-62,48 256 12,-50-249-18,21 290 14,-27-283 5,7 314 14,-10-309-8,4 320 26,-3-318 29,15 327 42,-12-327-42,38 310 57,-32-313 16,182 987 51,-121-637-71,44 347 22,-36-334 16,-44-294-170,-17-89 5,107 225 12,-95-229-19,178 235 210,-160-232-154,2-3 0,2-2 0,3-2 0,2-2 0,2-3 0,1-3 0,3-2 0,9 1-70,5-7 89,147 99-413,-174-32-4435,-74-87 2913,-13 0 1143,-17 7-1890</inkml:trace>
  <inkml:trace contextRef="#ctx0" brushRef="#br0" timeOffset="227705.656">23437 13424 2336,'61'35'187,"-115"-70"4579,37 24-1813,28 17-798,104 97-1936,68 164 42,13 36 788,-193-299-1021,-1 0 21,0 0-1,0 0 0,1-1 0,-1 1 1,1-1-1,-1 0 0,1 1 1,0-1-1,0-1 0,1 1 1,-1 0-1,1-1 0,-1 0 1,1 1-1,0-1 0,-1-1 1,1 1-1,0-1 0,0 1 1,1-1-1,-1 0-48,13-25 740,26-168-827,-41 145-1079,-7-112-1,-5-102-561,-5-128-5745</inkml:trace>
  <inkml:trace contextRef="#ctx0" brushRef="#br0" timeOffset="228392.817">26449 3872 10760,'0'0'0,"0"0"0,-25-36 0,25 36 456,0 0-456,2-6 456,11 8-456,-13-2-1384,0 0 1384,12-13-1376,3-13 1376,-15 26-648,0 0 648,26-41-5216,-52 82 5216</inkml:trace>
  <inkml:trace contextRef="#ctx0" brushRef="#br0" timeOffset="301931.459">25197 4943 2424,'22'7'4772,"-23"-8"-3991,-12-12 4108,-41 5-4639,-51 20 751,97-8-415,35 7-501,32 6-148,139 6 19,-128-22 43,-4-1 1,-3 0 0,35-8 0,-27 7 0,26 26-250,-97-24 244,-8-2-34,-368-38-383,215 24 198,131 9 199,-11 0 561,71 27-1060,132 42-2645,-68-47 1777,47 11-4340</inkml:trace>
  <inkml:trace contextRef="#ctx0" brushRef="#br0" timeOffset="302843.014">26702 8151 4576,'0'0'0,"27"-4"0,14-5 0,29-3-2952</inkml:trace>
  <inkml:trace contextRef="#ctx0" brushRef="#br0" timeOffset="307787.191">27024 7950 4576,'0'0'0,"-2"-11"0,-4-6 0,6 17-744,0 0 744,-4-13-736,1 1 736,-3-12-1664</inkml:trace>
  <inkml:trace contextRef="#ctx0" brushRef="#br0" timeOffset="339213.402">26436 15714 1976,'10'-6'1444,"-9"4"3232,-82-13-2907,-280 5-420,348 12-1335,1 0 0,-1 0 0,0 1 0,1 1-1,0 0 1,-1 0 0,1 2 0,1-1 0,-1 1 0,1 1-1,-7 6-13,-132 131 83,122-58 621,26-83-702,1 0-1,0 0 1,-1 0 0,1 0-1,0 0 1,1 0 0,-1 1 0,0-1-1,1 0 1,0 1 0,0-1-1,0 0 1,0 1 0,0-1-1,1 0 1,0 1 0,-1-1 0,1 0-1,0 0 1,1 0 0,-1 0-1,1 0 1,-1 0 0,1 0-1,0 0 1,0-1 0,0 1 0,0 0-1,0-1-1,1-1-14,0 0-1,-1 0 1,1-1-1,0 1 0,-1-1 1,1 0-1,0 1 1,0-1-1,-1-1 1,1 1-1,0 0 1,0-1-1,-1 1 0,1-1 1,0 0-1,-1 0 1,1 0-1,-1 0 1,1 0-1,-1 0 0,1-1 1,-1 1-1,0-1 1,0 0-1,0 0 1,2-1 14,4-4-70,12-8-103,0 0 0,-1-2 0,-1 0 1,0-2-1,-1 1 0,-2-2 0,0 0 1,11-20 172,13-31-427,37-115-712,-21-14-353,-54 181 1185,0 19 370,-1 0 1,1 0 0,-1 0-1,0 0 1,1 0-1,-1 0 1,0 0-1,1 0 1,-1 0 0,1 0-1,-1 0 1,0 0-1,1 0 1,-1 0-1,0-1 1,1 1 0,-1 0-1,0 0 1,1 0-1,-1-1 1,0 1-1,1 0 1,-1 0-1,0-1 1,0 1 0,1 0-1,-1-1 1,0 1-1,0 0 1,0-1-1,1 1 1,-1 0 0,0-1-1,0 1 1,0 0-64,63 195 337,-21 31 224,-31-132-506,0 10-111,29-35-999,-12-82-1711,5-25 1885,17-12-2146</inkml:trace>
  <inkml:trace contextRef="#ctx0" brushRef="#br0" timeOffset="339555.333">26436 15588 7536,'4'-29'2258,"-3"28"-2043,1 1 4,10 3-178,-11-2-54,21 17-21,93 182-99,-18-19-130,-57-108-19,43 67-892,-63-152-559,-1-24 874,10-12-2567</inkml:trace>
  <inkml:trace contextRef="#ctx0" brushRef="#br0" timeOffset="339846.558">26652 15457 7896,'0'9'1672,"-53"116"222,21-70-1876,-27 147 70,55-186-82,-44 290-164,86-311-2540,-4-9-2868</inkml:trace>
  <inkml:trace contextRef="#ctx0" brushRef="#br0" timeOffset="340547.604">26015 16232 2608,'-20'-4'1512,"19"4"-1351,1 0 10,0 0-111,0 0-13,0 0 58,0 0 38,0 0 91,19 4 94,201-3 519,-8-21-613,-122 3-163,255-38-304,-255 39-3831,-68 8 3184</inkml:trace>
  <inkml:trace contextRef="#ctx0" brushRef="#br0" timeOffset="341381.382">26642 16311 4848,'22'-22'984,"-22"21"-916,-1 1 1,1 0-1,-1 0 0,1 0 1,-1 0-1,1-1 0,-1 1 1,1 0-1,-1 0 0,1-1 1,0 1-1,-1 0 0,1-1 1,-1 1-1,1-1 0,0 1 1,-1 0-1,1-1 0,0 1 1,0-1-1,-1 1 1,1-1-1,0 1 0,0-1 1,0 1-1,-1-1 0,1 1 1,0-1-1,0 1 0,0-1 1,0 1-1,0-1 0,0 0 1,0 1-69,-5 3 68,0 1 1,0 0 0,0 0-1,0 0 1,1 1 0,-1 0-1,1 0 1,0 0-1,1 0 1,-1 0 0,1 1-1,0-1 1,1 1 0,-1 0-1,1 0 1,0 0-1,0 4-68,-13 45 722,23-56-1798,80-161-2071,-79 136 2988,1 6 3162,11 57-2918,-19-30-72,1 1-1,0-1 1,1 1 0,0-1 0,0 0 0,0 0 0,1-1-1,0 1 1,0-1 0,1 0 0,-1 0 0,1-1 0,1 0-1,-1 0 1,1 0 0,0-1 0,0 0 0,0 0 0,0-1 0,1 0-1,-1 0 1,1-1 0,3 1-13,-1-1-207,0 0-1,-1 0 0,1 1 1,0 0-1,-1 0 1,0 1-1,0 1 1,0-1-1,0 2 1,-1-1-1,0 1 1,0 0-1,0 1 1,-1 0-1,0 0 0,0 0 1,4 8 207,27 23-921,12 7-1699</inkml:trace>
  <inkml:trace contextRef="#ctx0" brushRef="#br0" timeOffset="341685.569">27758 15706 10488,'-4'14'1208,"128"-13"-1902,-48-2 778,-60-2-685,-1 0 0,0 0 1,0-2-1,0 0 1,-1 0-1,1-2 1,-1 1-1,-1-2 0,1 0 1,2-3 600,45-28-2840</inkml:trace>
  <inkml:trace contextRef="#ctx0" brushRef="#br0" timeOffset="341882.729">28012 15860 6640,'21'-40'573,"-9"16"13,-14 37-303,3-11-320,1 0-1,-1 1 1,1-1-1,0 0 1,-1 0-1,1 0 1,0 0-1,0 0 0,0-1 1,0 1-1,1-1 1,-1 1-1,0-1 1,1 0-1,-1 0 1,1 0-1,-1 0 0,1 0 1,0 0-1,-1-1 1,1 1-1,0-1 1,-1 0-1,1 0 0,0 0 1,-1 0-1,1 0 1,0-1-1,-1 1 1,1-1-1,0 1 1,-1-1-1,1 0 0,-1 0 1,1 0-1,1-2 38,-2 3-90,158-58-2378,-54 14 168</inkml:trace>
  <inkml:trace contextRef="#ctx0" brushRef="#br0" timeOffset="342223.413">29323 14811 9504,'-41'-3'2241,"41"2"-1874,16 16-662,31 254-96,-11-2-2059,-28-209 131,-14-60 586,1-2-1047</inkml:trace>
  <inkml:trace contextRef="#ctx0" brushRef="#br0" timeOffset="342547.602">29030 15399 5920,'-66'86'3089,"61"-81"-2988,5-5-97,1 0 1,-1 0 0,1 0-1,-1 0 1,0 0 0,1 1-1,-1-1 1,1 0 0,-1 0-1,0 1 1,1-1 0,-1 0-1,0 0 1,1 1 0,-1-1-1,0 0 1,0 1 0,1-1-1,-1 1 1,0-1 0,0 0-1,0 1 1,1-1 0,-1 1-1,0-1 1,0 0 0,0 1-1,0-1 1,0 1 0,0-1-1,0 1 1,0-1 0,0 0-1,0 1 1,0-1 0,0 1-1,0-1 1,0 1 0,-1-1-1,1 0 1,0 1 0,0-1-1,0 1 1,-1-1 0,1 0-1,0 1 1,0-1 0,-1 0-1,1 1 1,0-1 0,-1 0-1,1 0 1,0 1 0,-1-1-1,1 0 1,0 0 0,-1 1-1,1-1 1,-1 0-5,279-8 984,-185-7-856,-29 3-56,16-8-57,148-53-713,-147 47-172,96-8-2552,-118 27 116</inkml:trace>
  <inkml:trace contextRef="#ctx0" brushRef="#br0" timeOffset="343102.115">29096 15881 7800,'43'-55'72,"76"-26"-430,-9 48 540,-20 62 948,-88-25-1102,0 0-1,-1 0 0,1 0 0,-1 0 0,0 0 0,0 0 0,0 0 1,0 1-1,-1-1 0,0 0 0,1 1 0,-2-1 0,1 0 0,0 0 1,-1 1-1,0-1 0,0 0 0,0 0 0,-1 0 0,1 0 0,-1 0 1,0 0-1,0 0 0,0-1 0,-1 1-27,-25 47 77,-3-1 0,-1-2-1,-3-1 1,-1-2 0,-11 8-77,-35 24 628,107-59-409,139 4-294,-50-52-777,-10-60-1407,-26 17-2507</inkml:trace>
  <inkml:trace contextRef="#ctx0" brushRef="#br0" timeOffset="343761.461">29611 15613 6904,'0'0'584,"0"0"-48,0 0-192,1 0-98,4 1-245,0 1 0,0 0 0,-1 0 0,1 0 0,-1 1 0,0 0 1,0 0-1,0 0 0,0 0 0,0 0 0,0 1 0,-1 0 0,0 0 0,0 0 0,0 0 0,0 0 0,-1 0 0,1 1 0,-1 0 0,0-1 0,-1 1 0,1 0 0,-1 0 0,0 0 0,0 1-1,69 292 356,-32-209 277,-35-89-652,-1 0 1,0 0-1,0-1 1,0 1-1,0 0 0,0-1 1,1 1-1,-1-1 1,0 0-1,0 0 0,0 0 1,0 0-1,-1 0 1,1 0-1,0 0 0,0-1 1,-1 1-1,1-1 1,-1 1-1,1-1 0,-1 0 1,0 1-1,1-1 1,-1 0-1,0 0 0,0 0 1,0 0-1,-1 0 1,1 0-1,0 0 1,-1 0-1,1 0 0,-1 0 1,0-1-1,0 1 1,1 0-1,-2 0 0,1 0 1,0-1 18,0-29-178,-1 0-1,-2-1 1,-1 1 0,-1 1 0,-2-1 0,-1 1 0,-2 0-1,-10-24 179,-2-2-132,22 56 182,0 1 146,0 0 0,0 0-144,23-18 14,7-3-9,0 1 0,2 1 0,0 2 0,1 1 0,1 2 0,23-7-57,18 37 625,-39-1-633,-20-3-306,-19-9-3624,-3-3 1365</inkml:trace>
  <inkml:trace contextRef="#ctx0" brushRef="#br0" timeOffset="344445.335">30047 15731 4400,'-7'-20'4176,"31"89"-1962,-23-65-2245,0 1 0,0 0 0,1 0 0,-1 0-1,1-1 1,0 1 0,0 0 0,1-1 0,-1 0 0,1 0-1,0 0 1,0 0 0,1 0 0,-1 0 0,1-1-1,-1 1 1,1-1 0,0 0 0,0-1 0,1 1 0,-1-1-1,1 1 1,-1-1 0,1 0 0,0-1 0,-1 1 0,1-1-1,0 0 1,0 0 0,0-1 0,0 0 0,0 1-1,0-2 1,0 1 0,0 0 0,0-1 0,0 0 0,0 0-1,1-1 32,0-2-14,-1 1 0,1-1 0,-1 0 0,0 0 0,0 0 0,-1-1 0,0 1-1,1-1 1,-2-1 0,1 1 0,0 0 0,-1-1 0,0 0 0,0 1 0,-1-1-1,0 0 1,0-1 0,0 1 0,-1 0 0,0 0 0,0-1 0,0-4 14,-1 10 360,0 1 86,0 0 61,0 0 17,0 0-8,0 0-44,0 0-185,0 0-62,0 0-57,0 0-47,0 0-146,0 0-58,24 53-418,-21 56 461,-12-32-891,9-75 854,-1 0 0,0-1-1,1 1 1,-1 0 0,0-1 0,0 1-1,0-1 1,0 1 0,0-1 0,-1 1-1,1-1 1,0 0 0,0 0-1,-1 1 1,1-1 0,-1 0 0,1 0-1,-1-1 1,0 1 0,1 0-1,-1 0 1,0-1 0,1 1 0,-1-1-1,0 1 1,0-1 0,0 0 0,1 0-1,-1 0 1,0 0 0,0 0-1,0 0 78,-9 1-379,-33 9-5007</inkml:trace>
  <inkml:trace contextRef="#ctx0" brushRef="#br0" timeOffset="344962.179">30268 15340 10488,'0'0'0,"0"0"-824,0 0 824,0 0-824,0-5 824,0 5-1720,0 0 1720,2-8-1712,4 3 1712,-6 5-1064,0 0 1064,9-12-2088,-18 24 2088</inkml:trace>
  <inkml:trace contextRef="#ctx0" brushRef="#br0" timeOffset="348465.182">28493 15290 992,'0'0'617,"16"-14"524,-12 12 4386,12 14-1442,42 3-3736,-53-14-11,95 24-121,-18-4 398,-81-21-608,-1 0-25,0 0-100,0 0-124,0 0-387,0 0-114,-23 0-2118,4 0-3112</inkml:trace>
  <inkml:trace contextRef="#ctx0" brushRef="#br0" timeOffset="352696.941">28491 15247 1080,'0'0'449,"3"0"6440,6 0-3440,38 0-2839,63 11 1002,97-6-2128,-161-26-3975,-26 11-1255</inkml:trace>
  <inkml:trace contextRef="#ctx0" brushRef="#br0" timeOffset="263269.24">608 13000 8072,'-83'-35'-142,"13"1"-1470,-14 24 2351,57 61 505,-154 729-200,97-448-625,14-132-127,61-231-2636,32-127 286,0 9-1188</inkml:trace>
  <inkml:trace contextRef="#ctx0" brushRef="#br0" timeOffset="263629.431">339 12660 3952,'-15'80'848,"45"-149"3450,-30 68-3964,0 1 28,0 0-148,7 12 122,22 61-143,30 99-130,14 48-33,-55-163 5,235 895 58,-162-656-339,-96-297-2892,-56-68 1992,-3-9-2634</inkml:trace>
  <inkml:trace contextRef="#ctx0" brushRef="#br0" timeOffset="263897.101">65 13999 8072,'64'-23'2156,"48"17"-2547,150-21-1904,-169-1 922,53-40-327,-12 6-753</inkml:trace>
  <inkml:trace contextRef="#ctx0" brushRef="#br0" timeOffset="264239.172">1038 13565 6456,'0'-50'1788,"0"49"-1327,0 1 55,0 0-169,0 1-94,54 25-69,387 15 344,-428-41-633,71-3-338,-34-17-3705,-37 11 695</inkml:trace>
  <inkml:trace contextRef="#ctx0" brushRef="#br0" timeOffset="264476.539">1126 14107 8968,'43'12'528,"0"-2"-1,1-3 1,0-1 0,1-2 0,-1-2-1,0-2 1,34-4-528,16-17-1196,-5-40-1326,-20 13-3238</inkml:trace>
  <inkml:trace contextRef="#ctx0" brushRef="#br0" timeOffset="265265.051">2178 13306 7984,'72'-86'1600,"44"-32"-1706,-74 85 108,-41 33-3,1 1 1,-1-1 0,0 1-1,1 0 1,-1-1-1,0 1 1,1 0 0,-1 0-1,0 0 1,0 0-1,0 0 1,0 0 0,0 0-1,0 0 1,0 1-1,0-1 1,-1 0 0,1 1-1,0-1 1,-1 0-1,1 1 1,-1-1 0,1 0-1,-1 1 1,0-1-1,1 1 1,-1-1 0,0 1-1,0-1 1,0 1-1,0-1 1,-1 1 0,1-1-1,0 1 1,-1 0 0,2 2-1,1 49-99,-1-1 1,-3 1-1,-2-1 1,-3 1-1,-1-1 1,-3-1-1,-2 0 1,-3-1-1,-3 3 100,-17 40-145,20-57 103,-123 184-60,61-144 592,100-82-619,0 0-1,1 2 0,0 1 0,-1 1 0,1 1 0,0 0 0,0 2 1,0 1-1,0 1 0,0 1 0,-1 0 0,12 5 130,119 14-823,-79-21 43,48-31-436,-10 1-1297</inkml:trace>
  <inkml:trace contextRef="#ctx0" brushRef="#br0" timeOffset="265676.691">2883 13306 8880,'-10'-8'2626,"10"7"-2611,0 1 6,0 0-3,0 0 43,0 0 183,0 0 9,0 0-163,0 0-34,0 36 144,1 6-194,2 25-4,3 305-34,-10-191-87,3-121-13,0 5-2018,1-112-512,0-7-1811</inkml:trace>
  <inkml:trace contextRef="#ctx0" brushRef="#br0" timeOffset="266007.803">2537 13107 8696,'52'11'2142,"152"-37"-2250,-121 21 107,152 1 140,0 4 225,-227 1-295,7 1-2986,-15-2-2435</inkml:trace>
  <inkml:trace contextRef="#ctx0" brushRef="#br0" timeOffset="266353.351">3262 13201 9504,'-4'-21'1826,"-7"48"975,5-9-2288,-7 28-616,2 1 0,2 0 1,2 1-1,3-1 0,0 25 103,4 43-425,19 494-2098,-14-698-765,-1-2-1638</inkml:trace>
  <inkml:trace contextRef="#ctx0" brushRef="#br0" timeOffset="267111.758">4423 12167 8968,'-21'39'889,"-27"-39"1182,19 15-2071,-46 41 0,50-35-3,1 1 1,1 1 0,1 1-1,1 0 1,1 2-1,1 1 1,2 0 0,0 2-1,2 0 1,1 0 0,2 1-1,0 1 1,1 7 2,-4 37-33,-11 187-110,21-68 37,7 0 0,9 1-1,23 103 107,107 323-207,-59-300 329,-79-302-31,-1 0 1,-1 0-1,-1 0 0,0 0 0,-1 0 1,-1 0-1,-1 0 0,-1 0 0,-1-1 1,-2 8-92,3-11 60,1 17 148,-2-25-234,-67 64-246,50-56-928,-164 58-1296,15-6-2784</inkml:trace>
  <inkml:trace contextRef="#ctx0" brushRef="#br0" timeOffset="-20500.589">12983 2781 9240,'0'-43'-927,"42"43"754,-25-5 240,-13 3-28,0 1 1,0-1-1,0 1 0,0 0 0,0 0 0,1 0 0,-1 1 0,0-1 1,0 1-1,1 0 0,-1 0 0,0 1 0,0-1 0,1 1 0,-1 0 1,0 0-1,0 0 0,0 1 0,0-1 0,0 1 0,0 0 0,-1 0 1,1 1-1,-1-1 0,1 1 0,-1 0-39,1 0-10,0 1 1,0 1-1,0-1 0,-1 1 0,0-1 1,0 1-1,0 0 0,0 0 0,-1 0 1,0 0-1,0 1 0,0-1 1,-1 1-1,0-1 0,0 1 0,0-1 1,-1 1-1,1 0 0,-1-1 0,-1 1 1,1 0-1,-1-1 0,0 1 0,0-1 1,-1 1-1,0-1 0,0 1 1,0-1-1,0 0 0,-2 2 10,-6 19-17,-1 0-1,-2-1 1,0-1 0,-1 0-1,-1-1 1,-2-1 0,0 0-1,-1-1 1,-1-1 0,-9 6 17,27-25 161,119 34 1058,-82-29-1280,-1-3 1,1 0-1,0-2 0,-1-2 1,1-2-1,0 0 1,-1-3-1,0-1 0,1-2 61,31-8-5553,-127 32 4536</inkml:trace>
  <inkml:trace contextRef="#ctx0" brushRef="#br0" timeOffset="-20219.789">13846 2997 7088,'0'0'0</inkml:trace>
  <inkml:trace contextRef="#ctx0" brushRef="#br0" timeOffset="-21550.315">12140 2781 8792,'-41'1'-127,"30"0"24,27 1 22,-48 24 705,-59 56-272,71-53-252,-38 80-96,39-42-5,29 62 31,42-100 48,36-48-26,53-85 505,-135 98-482,1-1-1,-1 1 1,0-2 0,-1 1 0,1 0-1,-2-1 1,1 0 0,-1 0 0,0-1-1,-1 1 1,0-1 0,0 0 0,-1 0-1,0 1 1,0-2 0,-1 1-1,0 0 1,-1 0 0,-1-9-75,-44-46-748,-4 39-2529,18 11-1483</inkml:trace>
  <inkml:trace contextRef="#ctx0" brushRef="#br0" timeOffset="-21252.093">12613 3076 8432,'0'0'0,"-4"6"0,-1-1 0,5-5 832,0 0-832,5 36 840,10 20-840,-15-56-520,0 0 520,6 60-520,0 15 520,-6-75-1384,0 0 1384,-12 73-1384,-14 6 1384,-13 73-3896</inkml:trace>
  <inkml:trace contextRef="#ctx0" brushRef="#br0" timeOffset="-23619.843">9951 3476 4664,'36'-54'600,"-83"39"2408,33 6-3058,43 19 314,168 22 1170,-144-52-3462,-25 1-3032</inkml:trace>
  <inkml:trace contextRef="#ctx0" brushRef="#br0" timeOffset="-22964.593">10659 2909 1440,'6'4'2936,"23"19"-313,57 53-2788,-39-19 196,123 200-3,-170-257-148,1-1 0,-1 0 0,1 1 0,-1-1 0,1 1 0,-1-1 0,1 1 0,-1-1 0,1 1 0,0 0 0,-1-1 0,1 1 0,0 0-1,-1-1 1,1 1 0,0 0 0,-1 0 0,1-1 0,0 1 0,-1 0 0,1 0 0,0 0 0,0 0 0,-1 0 0,1 0 0,0 0 0,-1 0 0,1 1 120,-2-9 27,-4-34-1914</inkml:trace>
  <inkml:trace contextRef="#ctx0" brushRef="#br0" timeOffset="-22662.392">10947 2875 5920,'-49'77'1868,"31"-58"-1567,-98 113-277,-111 128-145,303-363-2879,-24 24 120</inkml:trace>
  <inkml:trace contextRef="#ctx0" brushRef="#br0" timeOffset="-22288.351">11089 3076 6728,'0'-1'26,"0"0"1,0 0-1,-1 0 0,1 0 1,0 0-1,0-1 1,0 1-1,0 0 0,0 0 1,0 0-1,0 0 1,0 0-1,1 0 0,-1 0 1,0 0-1,1 0 1,-1 0-1,1 0 0,-1 0 1,1 0-1,-1 0 1,1 0-1,0 0 0,-1 0 1,1 1-1,0-1 1,0 0-1,0 1 0,-1-1 1,1 0-1,0 1 1,0-1-1,0 1 0,0-1 1,0 1-1,0-1 1,0 1-1,0 0 0,0 0 1,1 0-1,-1-1 1,0 1-1,0 0 0,0 0 1,0 0-1,0 0 1,0 1-1,0-1 0,0 0 1,0 0-1,0 1 1,0-1-1,0 1 0,0-1 1,1 1-27,5-1 20,315-38 981,-321 38-1954,4 3-1422,-45 32 699,3-3-577</inkml:trace>
  <inkml:trace contextRef="#ctx0" brushRef="#br0" timeOffset="-22022.061">11089 3369 2784,'19'-15'387,"-17"12"-277,0 1 1,1-1-1,-1 1 1,1 0-1,0 0 1,-1 0-1,1 0 1,0 0-1,0 0 1,0 1-1,0-1 1,1 1-1,-1 0 1,0 0-1,1 0 1,-1 0-1,0 1 1,1 0-1,-1-1 1,1 1-1,-1 0 1,1 1-1,-1-1 0,1 1-110,142 5 2939,-72-37-5124,-50 12-1895</inkml:trace>
  <inkml:trace contextRef="#ctx0" brushRef="#br0" timeOffset="-66356.308">3957 4709 904,'2'-38'1595,"2"16"2059,12 61-1518,-3 30-1141,-2-1-1,-4 1 1,-3 1 0,-5 62-995,2-44 157,-6 986 2680,8-670-2066,48 1147 1430,-51-1405-1890,9 543 481,3-438-298,20 157 10,-26-112-24,-3 36-2256,-31-393-2387,-3-22 2608,-42-104-1058,7 13-4287</inkml:trace>
  <inkml:trace contextRef="#ctx0" brushRef="#br0" timeOffset="-65138.636">1769 8068 4576,'14'-2'212,"18"-4"719,-42 3-350,9 3-601,1 0-12,-51-10 1396,50 10-1163,1 0-29,-5 9 1907,6-8-1798,36 12 663,589 120 1603,-392-110-1731,373 13 332,85 30-498,-119-74-175,255 22 459,-444-8-662,-132 26-234,-228-25-1470,-40 7-2352,7-6-2924,21-18 5079</inkml:trace>
  <inkml:trace contextRef="#ctx0" brushRef="#br0" timeOffset="-62244.209">2225 5377 3320,'31'65'8233,"17"83"-7709,56 214-19,-62-219-807,74 210 916,-24-115-84,111 173 427,-184-378-811,1-2 0,1-1 1,2 0-1,0-2 0,2 0 0,16 11-146,63 76 550,116 234 1041,-120-222-1004,-6-37 262,83 21-302,-70-45-410,-1-5-17,-48-25 324,14 4-185,-21-25-51,64-1-117,-103-12-79,0 0 0,0 0 0,0-1 0,0-1 0,0 0 0,1-1 1,-1 0-1,0-1 0,0 0 0,0-1 0,0 0 0,-1-1 0,8-4-12,-10 5 5,59-11 31,49-60-14,-48 45 4,64-82-315,-45 1 218,-49 60 63,30-62-88,221-283-270,-230 319 193,-4-2 0,-3-3 0,27-58 173,-10-9-165,71-189-143,-37 100 117,-6 29 52,-64 139 75,203-429-384,-232 488 245,11-41-1892,-35 51-36,-166-51-853,49 10-4122</inkml:trace>
  <inkml:trace contextRef="#ctx0" brushRef="#br0" timeOffset="-58255.336">5648 8293 1080,'13'15'8683,"20"-23"-7530,-4 2-732,207 52 1100,163-16-147,-10-47-580,58 19-263,-195-13-224,138 11-27,-194-9-87,-137 6-188,4 1-2,554-8 57,54-13 76,-120-9-2,-196 19 200,222 0 4,-309 3-164,368 25-61,-250 17 16,226 53 101,-539-80-200,113 8 16,-115-10 30,349-5 240,-387 0-309,200 12-58,-217-7 68,8 1-2893,-39-3 531,-122-12-1287,49 2-2501</inkml:trace>
  <inkml:trace contextRef="#ctx0" brushRef="#br0" timeOffset="-57465.535">12773 5553 5832,'40'70'4569,"-20"33"-4145,-10 246-732,3-221 280,15 96 15,16 183 101,-37-330 132,18 317 80,-21-313-120,2 322 104,-6-323 56,0 311 130,1-317-156,13 465 1007,-7-346-953,45 249 680,-21-315-1005,-31-127-462,-7-17-1366,-45-242-3010,25 119-498</inkml:trace>
  <inkml:trace contextRef="#ctx0" brushRef="#br0" timeOffset="-55370.182">12685 10170 3320,'0'-1'66,"1"-1"-1,-1 1 1,1 0-1,-1-1 1,1 1 0,-1 0-1,0-1 1,1 1 0,-1-1-1,0 1 1,0 0-1,0-1 1,0 1 0,0-1-1,-1 1 1,1-1 0,0 1-1,-1 0 1,1-1-1,-1 1 1,1 0 0,-1-1-1,1 1 1,-1 0 0,0 0-1,0 0 1,0-1 0,0 1-1,0 0 1,0 0-1,0 0 1,0 0 0,0 1-1,0-1 1,-1 0 0,1 0-1,0 1 1,0-1-1,-1 1 1,1-1 0,0 1-1,-1-1 1,1 1 0,-1 0-1,1 0 1,-1 0-1,1 0 1,0 0 0,-2 0-66,-10-4 1120,-12 4 730,24 0-1636,22 28 440,406 330 176,-197-112-769,-214-257-2781,-43-53 924,1 3-2337</inkml:trace>
  <inkml:trace contextRef="#ctx0" brushRef="#br0" timeOffset="-55021.863">13305 9945 6640,'-50'53'1672,"-136"46"-1254,161-83-318,0 1-1,0 1 0,2 1 0,1 1 1,0 1-1,1 1 0,-11 16-99,19-22 27,-112 143 374,36-8-37,74-129-2503,52-84 191,9-10-1718</inkml:trace>
  <inkml:trace contextRef="#ctx0" brushRef="#br0" timeOffset="-54492.363">13365 10217 4312,'44'-46'3209,"-43"45"-2721,19 12 4066,44 10-4358,-46-16 166,288 64-259,-266-54-3359,-26-6-3224</inkml:trace>
  <inkml:trace contextRef="#ctx0" brushRef="#br0" timeOffset="-54117.372">13395 10440 4216,'69'-29'207,"-114"33"983,20 0-544,4 0 3231,46 2-2183,215 79-1579,-98-15-4258,-91-35-683</inkml:trace>
  <inkml:trace contextRef="#ctx0" brushRef="#br0" timeOffset="-53295.524">14242 10144 5832,'-1'0'78,"1"0"1,-1-1 0,0 1-1,1 0 1,-1 0-1,0 0 1,1-1-1,-1 1 1,0 0 0,1-1-1,-1 1 1,1 0-1,-1-1 1,1 1 0,-1-1-1,1 1 1,-1-1-1,1 1 1,-1-1-1,1 1 1,0-1 0,-1 0-1,1 1 1,0-1-1,-1 1 1,1-1 0,0 0-1,0 1 1,0-1-1,0 0 1,-1 1-1,1-1 1,0 0 0,0 0-1,0 1 1,0-1-1,1 0 1,-1 1 0,0-1-1,0 0 1,0 1-1,0-1 1,1 0-1,-1 1 1,0-1 0,1 1-1,-1-1 1,0 0-1,1 1 1,-1-1 0,1 1-1,-1-1 1,1 1-1,-1-1 1,1 1 0,0 0-1,-1-1 1,1 1-1,-1 0 1,1-1-1,0 1 1,-1 0 0,1 0-1,0-1 1,-1 1-1,1 0-78,-2 0 255,1 0 64,0 0 34,-29 24 670,25-21-1005,1 0 1,0 1 0,0-1 0,0 1 0,0 0 0,0 0-1,1 0 1,0 0 0,0 0 0,0 1 0,0-1 0,1 1 0,0-1-1,-1 1 1,2-1 0,-1 1 0,1 0 0,-1 0 0,1-1-1,0 1 1,1 0 0,-1-1 0,1 1 0,0 0 0,0-1-1,1 1 1,-1-1 0,1 1 0,0-1 0,0 0 0,0 0 0,1 0-1,0 0 1,-1 0 0,1-1 0,1 1 0,-1-1 0,3 3-19,32 24 21,-25-21 1,-1 0 1,0 0-1,0 1 0,-1 0 1,0 1-1,-1 1 1,0 0-1,-1 0 1,0 1-1,-1 0 1,-1 0-1,0 0 1,4 14-23,-8 40 139,-4-61-246,0-1 1,-1 0 0,1 0 0,-1 0 0,0 0 0,0 0 0,0 0 0,-1-1 0,0 1-1,1-1 1,-2 1 0,1-1 0,0 0 0,-1-1 0,0 1 0,0 0 0,0-1-1,0 0 1,-1 0 0,1 0 0,-1-1 0,-4 3 106,-63-17-2263,59 4 958,-55-80-946,5 6-1195</inkml:trace>
  <inkml:trace contextRef="#ctx0" brushRef="#br0" timeOffset="-53041.654">14180 9971 7352,'-9'50'1080,"82"-44"3585,-46 5-4713,2-1 0,-1-1 0,1-1 1,0-2-1,1-1 0,0-1 0,0-2 0,-1-1 0,17-2 48,-8-1-3122,-11-2-2998</inkml:trace>
  <inkml:trace contextRef="#ctx0" brushRef="#br0" timeOffset="-48622.582">12256 6799 1712,'-1'1'73,"1"-1"0,-1 0 0,0 0 0,0 0 0,1 0-1,-1 0 1,0 0 0,0 0 0,1 0 0,-1 0 0,0-1 0,0 1 0,1 0 0,-1 0 0,0-1 0,1 1 0,-1 0-1,0-1 1,1 1 0,-1-1 0,0 1 0,1-1 0,-1 1 0,1-1 0,-1 1 0,1-1 0,-1 0 0,1 1 0,-1-1-1,1 0 1,0 1 0,-1-1 0,1 0 0,0 1 0,0-1 0,0 0 0,-1 0 0,1 1 0,0-1 0,0 0 0,0 0-1,0 0 1,0 1 0,0-1 0,0 0 0,1 0 0,-1 1 0,0-1 0,0 0 0,1 1 0,-1-1 0,0 0 0,1 0-1,-1 1 1,0-1 0,1 1 0,-1-1 0,1 0-73,-39 9 3176,37-7-3029,1 43 571,11-19-621,1 0 0,1-1-1,1-1 1,1 0 0,1-1-1,0 0 1,2-2 0,1 0-1,0-1 1,2-1 0,0 0-1,1-2 1,0 0 0,20 8-97,-23-11 70,1-2 1,0 0 0,1-1-1,0-1 1,1-1 0,0-1-1,0-1 1,0-1 0,1-1-1,-1-1 1,1-1 0,8-1-71,233-11 577,-59-31 274,-184 35-795,0-2 0,-1-1 0,1 0 0,-2-1 0,1-1 0,-2-1 0,0-1 0,0 0 0,-1-2 1,-1 0-1,0 0 0,-1-2 0,2-3-56,10-17 3,9-31-3,-12 12 0,-21 52 38,-1 1 1,0-1 0,0 0-1,0-1 1,0 1 0,-1 0-1,0-1 1,1 1 0,-2 0-1,1-1 1,0 1 0,-1-1-1,0 1 1,0-1 0,0 1-1,-1-1 1,0 1 0,0-1-1,0 1 1,0-1 0,0 1-1,-1 0 1,0 0 0,0 0-1,0 0 1,0 0 0,-1 0-1,0 0 1,1 1 0,-4-3-39,-189-141 718,136 85-562,17 43-102,-5-7-1170,47 25 1136,-47-21 116,-8-9-16,54 32-152,0 1 1,0-1 0,0 0 0,0 0-1,0 1 1,0-1 0,1 0-1,-1 1 1,0-1 0,1 1 0,-1-1-1,1 0 1,-1 1 0,1 0 0,0-1-1,0 1 1,0-1 0,0 1 0,0-1-1,0 1 1,0-1 0,0 1 0,0-1-1,1 1 1,-1-1 0,1 1 0,-1-1-1,1 1 1,0-1 0,-1 1 0,1-1-1,0 0 1,0 0 0,0 1 31,84 217-1353,-45-169 978,-60-76 612,-16-79-987,18 58 311,2-26-98,14 67 538,2 4 8,0 2 13,0 0 0,0 0-4,0 0-4,0 0-3,-9-20 21,9 16-27,0-2-2,1 3 2,56-29-138,106-28-180,-93 58 314,83-34 447,-152 36-481,-1 0-121,0 0-451,0 0-120,0 0-921,0 0-3504</inkml:trace>
  <inkml:trace contextRef="#ctx0" brushRef="#br0" timeOffset="-38652.211">4143 8209 1080,'15'-8'150,"13"-9"944,-32 12 3207,3 5-3905,-32 19 2265,0 21 235,33-39-2708,0-1-57,0 0 10,16 11 1837,12-25-2041,-27 13 70,0 0-1,5-2-4,99-69 206,53-17-210,51-31-115,-122 34 461,32-48-289,-62 78-71,16-32 8,-33 46 8,-1 4 0,5-12 0,288-337 49,-126 85-421,-162 206 408,14-11 48,34-105-81,-52 104-18,-26 49-1,7-53 15,0 34 1,77-303-1487,-79 319 1252,-19 61 189,0 1-45,0 0-138,0 0-3,0 0 128,0 0-6,0 0-147,0 0-23,0 0 39,24-24-1134,-12 23-1683,-26 14 1004,-42 19 990,4-3-1449</inkml:trace>
  <inkml:trace contextRef="#ctx0" brushRef="#br0" timeOffset="-38140.511">4266 7939 4488,'14'-62'677,"-13"62"-530,24 31 229,-2-17-2997,-11-9 1154</inkml:trace>
  <inkml:trace contextRef="#ctx0" brushRef="#br0" timeOffset="-37871.24">4961 8023 1176,'0'0'0,"-2"-6"0,-2-5 0,-2-6-408</inkml:trace>
  <inkml:trace contextRef="#ctx0" brushRef="#br0" timeOffset="-37242.104">4919 7867 5024,'-77'-28'1456,"34"33"-1536,-49 5 80,-136 33-31,108-21 103,-39 14 583,154-32-582,-1 0 1,1 0-1,0 1 1,1 0 0,-1-1-1,1 2 1,0-1-1,0 0 1,0 1-1,1 0 1,0 0-1,0 0 1,1 0 0,-1 0-1,1 1 1,1-1-1,-1 0 1,1 1-74,3 3 26,0 0-1,1 0 1,1-1 0,-1 0 0,1 1-1,1-1 1,0-1 0,0 1 0,1-1-1,0 0 1,0 0 0,1 0 0,-1-1-1,2 0 1,-1 0 0,1-1 0,0 0-1,1-1 1,-1 0 0,1 0 0,0 0 0,0-1-1,1-1 1,-1 1 0,1-2 0,0 1-1,0-1 1,0-1 0,0 0 0,0 0-1,0-1 1,0 0 0,0-1 0,5-1-26,-12 2 53,-1 1 0,1-1 0,-1 0 0,0 0 0,1-1 0,-1 1 0,0 0 0,1-1 0,-1 1 0,0-1 0,1 0 0,-1 0 0,0 0 0,0 0 0,0 0 0,0-1 0,0 1 0,0 0 0,0-1 0,0 1 0,-1-1 0,1 0 1,-1 0-1,1 0 0,-1 0 0,1 0 0,-1 0 0,0 0 0,0 0 0,0 0 0,0 0 0,-1-1 0,1 1 0,-1 0 0,1-1 0,-1 1 0,0 0 0,0-1 0,0 1 0,0-1 0,0 1 0,0 0 0,-1-1 0,1 1 0,-1-1-53,-1-4 167,0 0 0,0 0 0,-1 1 0,1-1 0,-2 0 0,1 1 0,-1 0 0,0 0 0,0 0 0,-1 0 0,0 1 0,0-1 0,0 1 0,0 1 0,-1-1 0,0 1 0,-6-4-167,-34 0-160,5 44-4744,28-21 320,30-35 3487</inkml:trace>
  <inkml:trace contextRef="#ctx0" brushRef="#br0" timeOffset="-36911.965">5164 8117 4760,'-40'-97'1628,"46"101"-960,20-60-3068,-13 32 425,-30 56 1534</inkml:trace>
  <inkml:trace contextRef="#ctx0" brushRef="#br0" timeOffset="-36509.062">6141 5640 1712,'0'0'0,"13"20"0,4 14 0,13 22-808</inkml:trace>
  <inkml:trace contextRef="#ctx0" brushRef="#br0" timeOffset="-35604.561">4196 8184 4848,'0'0'0,"9"-5"0,10-6 0,-19 11 8,0 0-8,8-6 8,1 0-8,-9 6-1048,0 0 1048,6-3-1040,-2 3 1040,5-2-1344</inkml:trace>
  <inkml:trace contextRef="#ctx0" brushRef="#br0" timeOffset="-33570.896">4322 8104 992,'59'-44'1160,"-58"43"-679,-19 0 1913,17 2-2181,-17 11 336,9-1-549,8-10-12,-5 17 944,130-24 1215,-93-4-1853,-1-2 0,0-1 0,-1-2 0,-1 0 1,-1-2-1,0-1 0,-1-1 0,2-4-294,164-97 876,100-160-800,-39-7-976,-50-40 138,-127 190 687,142-254-39,-110 151 100,-3 34 126,-71 138-115,-32 22-146,4-44-2685,0 41-847,-3 26 3160,2-11-1019</inkml:trace>
  <inkml:trace contextRef="#ctx0" brushRef="#br0" timeOffset="-32909.607">6216 5660 1440,'-59'89'640,"-67"96"-679,-144 286-42,221-386 82,-139 206 57,1-26-20,46-75-14,15 4 567,-86 80 2463,126-174-2952,-26 2 74,-162 112 77,196-141-34,77-72 2,-5 11 128,-4-14-2582,1-13 1617,-4-6-1717</inkml:trace>
  <inkml:trace contextRef="#ctx0" brushRef="#br0" timeOffset="-31730.355">4181 8218 5656,'-3'18'233,"6"-33"-344,-3 14-1035,4-5-501,0 1 294</inkml:trace>
  <inkml:trace contextRef="#ctx0" brushRef="#br0" timeOffset="-30134.478">6298 5636 1440,'0'0'0,"0"0"0,0 9 0,0-9-32,0 0 32,0 0-32,0-5 32,0-1-544</inkml:trace>
  <inkml:trace contextRef="#ctx0" brushRef="#br0" timeOffset="-29812.914">6227 5484 1528,'19'20'580,"-19"-20"-1520</inkml:trace>
  <inkml:trace contextRef="#ctx0" brushRef="#br0" timeOffset="-29549.618">6268 5473 1080,'8'31'952,"-8"-31"-1856</inkml:trace>
  <inkml:trace contextRef="#ctx0" brushRef="#br0" timeOffset="-29280.338">6329 5444 2608,'0'0'0,"-6"8"0,-4-2 0,10-6 104,0 0-104,0 0 104,4 5-104,-4-5-392,0 0 392,0 0-384,10 2 384,-3 2-960</inkml:trace>
  <inkml:trace contextRef="#ctx0" brushRef="#br0" timeOffset="-27990.808">6368 5551 5832,'-52'-6'553,"79"2"-895,-21 5-3390,-6-1 2781</inkml:trace>
  <inkml:trace contextRef="#ctx0" brushRef="#br0" timeOffset="-27725.553">6499 5660 5024,'-28'-20'758,"26"47"88,6-18-639,2 16-3749,-6-19 1889</inkml:trace>
  <inkml:trace contextRef="#ctx0" brushRef="#br0" timeOffset="-27408.891">6329 5989 8072,'26'-49'192,"-12"44"2731,-16 35-2309,-13 57-3054,12-68-3673</inkml:trace>
  <inkml:trace contextRef="#ctx0" brushRef="#br0" timeOffset="-27112.808">6394 6150 9864,'0'0'0,"0"0"-848,0 0 848,10 15-848,1 11 848,-11-26-360,0 0 360,9 23-360,-3 1 360,-6-24-560,0 0 560,7 21-560,-5 0 560,-2-21-1272,0 0 1272,0 15-1264,0-4 1264,0 15-2048</inkml:trace>
  <inkml:trace contextRef="#ctx0" brushRef="#br0" timeOffset="-26833.674">6488 6509 1440,'21'129'3831,"-31"-93"-5970,5-23 559</inkml:trace>
  <inkml:trace contextRef="#ctx0" brushRef="#br0" timeOffset="-26832.674">6389 7163 2248,'16'-73'125,"-15"126"1354,-28 131 351,31-169-2469,-4-15-2444</inkml:trace>
  <inkml:trace contextRef="#ctx0" brushRef="#br0" timeOffset="-26586.334">6499 7469 6368,'-2'4'-7,"0"0"1,0 0-1,0 0 1,0 0-1,1 0 1,0 0-1,-1 0 1,2 1-1,-1-1 1,0 0-1,1 1 1,0-1-1,0 0 1,0 1-1,0-1 1,1 0-1,0 1 1,-1-1-1,2 0 1,0 3 6,-1 4-21,-13 114-3491,7-115 2199</inkml:trace>
  <inkml:trace contextRef="#ctx0" brushRef="#br0" timeOffset="-26398.832">6484 7867 2072,'0'0'0,"0"-17"0,-3-13 0,3 30 328,0 0-328,0 10 336,0 20-336,0-30 8,0 0-8,0 20 16,0 1-16,0-21-664,0 0 664,-2 13-664,-4 0 664,-3 14-432</inkml:trace>
  <inkml:trace contextRef="#ctx0" brushRef="#br0" timeOffset="-26098.638">6308 5837 2248,'-1'1'7,"0"1"0,0 0 0,0 0 0,1 0 0,-1 0 1,0 0-1,1 0 0,0 0 0,-1 0 0,1 0 0,0 0 0,0 0 0,0 0 0,0 0 1,1 0-1,-1 0 0,1 0 0,-1 0 0,1 0 0,-1 0 0,1 0 0,0 0 0,0 0 0,0 0 1,0-1-1,0 1 0,1 0 0,-1-1 0,0 1 0,1-1 0,-1 1 0,1-1-7,0 2 64,5 12 139,0 1 1,-1 0 0,-1 0-1,0 1 1,-1-1 0,-1 1 0,-1 0-1,0 0 1,-1 0 0,-1 4-204,1 146 395,-15 139-1866,13-266 1031,-1 22-1100</inkml:trace>
  <inkml:trace contextRef="#ctx0" brushRef="#br0" timeOffset="-25846.311">6545 7186 3232,'-14'-26'492,"29"77"686,-5-19-953,-6-19-300,22 127 707,-41-44-3445,9-81 1446</inkml:trace>
  <inkml:trace contextRef="#ctx0" brushRef="#br0" timeOffset="-25547.064">6515 7456 2072,'16'95'2440,"-38"215"348,14-289-2517,2-6-1229,5-3-2928,1-12 2583</inkml:trace>
  <inkml:trace contextRef="#ctx0" brushRef="#br0" timeOffset="-25266.721">6205 7995 6192,'0'0'0,"5"-9"0,3-3 0,-8 12 416,0 0-416,3 17 416,-6 21-416,3-38-408,0 0 408,-6 30-400,-5 0 400,-8 28-4088</inkml:trace>
  <inkml:trace contextRef="#ctx0" brushRef="#br0" timeOffset="99049.432">5487 4630 816,'9'6'1,"-7"-5"34,-2-1 113,-32 7 4521,41 218-4440,-1-156-185,-7-58-27,0 0 0,1-1-1,0 1 1,1 0 0,0-1-1,0 0 1,1 0 0,1 0-1,-1 0 1,2-1 0,-1 0-1,1 0 1,1 0 0,0 0-17,-2-7 45,0-1 0,0 1 0,1-1-1,-1 0 1,1-1 0,-1 1 0,0-1 0,1 0 0,-1 0 0,1-1 0,-1 1 0,1-1 0,-1-1-1,0 1 1,1-1 0,-1 0 0,0 0 0,0 0 0,0-1 0,-1 0 0,1 0 0,-1 0 0,1 0-1,-1-1 1,0 1 0,0-1 0,-1 0 0,1-1 0,-1 1 0,0 0 0,1-3-45,170-232 2277,-174 239-2237,1-1 0,0 1-1,-1-1 1,1 1 0,-1-1 0,1 1 0,-1-1 0,1 0-1,-1 1 1,1-1 0,-1 1 0,0-1 0,1 0 0,-1 0-1,0 1 1,0-1 0,1 0 0,-1 0 0,0 1-1,0-1 1,0 0 0,0 0 0,0 1 0,0-1 0,0 0-1,0 0 1,0 1 0,0-1 0,-1 0 0,1 0-1,0 1 1,-1-1 0,1 0 0,0 1 0,-1-1 0,1 0-1,0 1 1,-1-1 0,1 1 0,-1-1 0,0 0-1,1 1 1,-1-1 0,1 1 0,-1 0 0,0-1 0,1 1-1,-1-1 1,0 1 0,1 0 0,-1 0 0,0-1-40,0 1-20,1 0-11,0 0-26,0 0-42,-3 16-554,0 267-193,1-188 772,1-88 120,0 0 0,0 0 1,0 1-1,-1-1 1,0 0-1,0-1 0,-1 1 1,0 0-1,0-1 1,0 1-1,-1-1 0,0 0 1,-1 0-1,1 0 1,-1-1-1,0 0 0,0 0 1,-1 0-1,1 0 0,-1-1 1,0 0-1,0 0 1,-1-1-1,1 0 0,-1 0 1,0 0-1,0-1 1,0 0-1,0 0-46,-172 16-4979,140-22 1133</inkml:trace>
  <inkml:trace contextRef="#ctx0" brushRef="#br0" timeOffset="99525.583">6120 4919 4760,'-19'-5'1065,"31"2"87,-11 3-865,47-15 3017,296-24-1863,-194 6-3726,-149 32 1225,-12-2-1004,-2 1-1896</inkml:trace>
  <inkml:trace contextRef="#ctx0" brushRef="#br0" timeOffset="99836.754">6167 5073 8248,'33'-65'1114,"5"91"-907,194 77-1912,-11-55-1423,-144-31 408</inkml:trace>
  <inkml:trace contextRef="#ctx0" brushRef="#br0" timeOffset="100301.506">6808 4673 2072,'90'34'4648,"172"123"-4679,-199-113 30,12 11 1,152 135 65,-165-135-2306,-78-81 1657,-7-10-1536</inkml:trace>
  <inkml:trace contextRef="#ctx0" brushRef="#br0" timeOffset="100615.176">7172 4579 7000,'37'39'816,"-42"-35"652,-27 190-1615,-16 92 128,6-58-1638,58-217-864,-2-7-299</inkml:trace>
  <inkml:trace contextRef="#ctx0" brushRef="#br0" timeOffset="101268.492">7422 4313 7000,'0'-1'39,"-1"1"1,1-1-1,-1 0 1,1 1-1,0-1 1,-1 0-1,1 0 1,0 1 0,0-1-1,0 0 1,-1 1-1,1-1 1,0 0-1,0 0 1,0 1-1,0-1 1,0 0-1,0 0 1,1 1-1,-1-1 1,0 0-1,0 0 1,0 1-1,1-1 1,-1 0-1,0 1 1,1-1 0,-1 0-1,1 1 1,-1-1-1,0 1 1,1-1-1,0 0 1,-1 1-1,1-1 1,-1 1-1,1 0 1,0-1-1,-1 1 1,1-1-1,0 1 1,-1 0-1,1 0 1,0-1-1,-1 1 1,1 0 0,0 0-1,0 0 1,-1 0-1,1 0 1,0 0-1,0 0 1,-1 0-1,1 0 1,0 0-40,7-2-66,51-22 807,-52 20-671,0 0-1,0 0 0,1 1 1,-1 0-1,1 0 1,0 1-1,0 0 0,0 1 1,0-1-1,0 2 1,0-1-1,0 1 0,1 0 1,-1 1-1,0 0 1,0 0-1,5 2-69,-10-3 11,0 1-1,0 0 1,0 0-1,0 0 1,-1 0-1,1 1 1,0-1 0,0 1-1,-1 0 1,1-1-1,-1 1 1,1 1 0,-1-1-1,0 0 1,0 0-1,0 1 1,0-1-1,0 1 1,-1 0 0,1-1-1,-1 1 1,1 0-1,-1 0 1,0 0 0,0 0-1,-1 0 1,1 0-1,-1 0 1,1 0-1,-1 0 1,0 1 0,0-1-1,0 0 1,0 0-1,-1 0 1,0 0 0,1 0-1,-1 0 1,0 0-1,0 0 1,-1 0-1,1 0 1,0 0 0,-1-1-1,0 1 1,0-1-1,0 1 1,0-1-11,-46 82-440,39-66 393,9-18 40,-1 1 0,1-1 1,-1 0-1,0 1 0,1-1 0,-1 0 1,1 1-1,-1-1 0,1 1 0,0-1 0,-1 1 1,1-1-1,-1 1 0,1-1 0,0 1 1,-1 0-1,1-1 0,0 1 0,0-1 0,0 1 1,-1 0-1,1-1 0,0 1 0,0 0 1,0-1-1,0 1 0,0 0 0,0-1 0,0 1 1,0 0-1,0-1 0,1 1 0,-1 0 1,0-1-1,0 1 0,0-1 0,1 1 0,-1 0 1,0-1-1,1 1 0,-1-1 0,1 1 1,-1-1-1,0 1 0,1-1 0,-1 1 0,1-1 1,-1 0-1,1 1 0,0-1 0,-1 0 1,1 1-1,-1-1 0,1 0 0,0 0 0,-1 1 1,1-1-1,-1 0 0,1 0 0,0 0 1,-1 0-1,1 0 0,0 0 0,-1 0 0,1 0 1,0 0-1,-1 0 0,1 0 0,0-1 7,225 23 200,-136 38-3408,-59-31-1478</inkml:trace>
  <inkml:trace contextRef="#ctx0" brushRef="#br0" timeOffset="105381.292">8031 4885 904,'37'8'3272,"97"12"-2907,-108-10-3355,-20-5 2543</inkml:trace>
  <inkml:trace contextRef="#ctx0" brushRef="#br0" timeOffset="105691.464">8051 4849 1440,'22'6'61,"22"-17"982,-32 2-882,0 1 0,1 1 0,0 0 1,0 0-1,0 1 0,1 1 0,0 1 0,0-1 0,0 2 1,0 0-1,1 1 0,-1 1 0,1 0 0,-1 0 0,1 2 1,9 1-162,115 52 1598,-130-50-1520,-2 2 0,1-1 0,-1 1 0,0 0 0,0 0 0,0 1-1,-1 0 1,0 0 0,0 1 0,-1-1 0,0 1 0,-1 1 0,1-1 0,-2 0 0,1 1 0,-1 0-1,0 0 1,-1 0 0,0 0 0,-1 0 0,1 1-78,7 127 411,-29-79-571,-92 75-2832,37-63-288</inkml:trace>
  <inkml:trace contextRef="#ctx0" brushRef="#br0" timeOffset="106056.487">8649 4825 6368,'-9'-4'505,"28"-3"-2199,35-2-125,-2 28 1795,-11 5 24,58 48-31,-3 4 1,-3 5-1,25 33 31,-72-66-353,29 30-1194</inkml:trace>
  <inkml:trace contextRef="#ctx0" brushRef="#br0" timeOffset="106375.587">9105 4662 3768,'19'63'472,"-55"-49"1310,-69 145-808,24-9-698,-14 24-734,25-64-2912,46-76 1670</inkml:trace>
  <inkml:trace contextRef="#ctx0" brushRef="#br0" timeOffset="106750.926">9543 4966 816,'175'-41'1359,"-160"35"-1555,9-2-751</inkml:trace>
  <inkml:trace contextRef="#ctx0" brushRef="#br0" timeOffset="107016.749">9449 5210 3232,'16'-15'0,"-14"13"3,0 0 0,0 0-1,-1-1 1,1 1 0,1 0 0,-1 1-1,0-1 1,0 0 0,1 1 0,-1-1-1,1 1 1,-1 0 0,1-1 0,0 1-1,-1 1 1,1-1 0,0 0 0,0 1-1,0-1 1,-1 1 0,1 0 0,0 0-1,0 0 1,0 0 0,0 0 0,0 1-1,-1-1 1,1 1 0,0 0 0,0 0-3,3 2-89,1 0 0,0-1 0,0 0 0,0 0 1,0 0-1,0-1 0,0 0 0,0-1 0,0 1 1,1-1-1,-1-1 0,0 1 0,0-1 1,0-1-1,0 1 0,0-1 0,0 0 0,0-1 1,0 0-1,-1 0 0,1 0 0,3-4 89,59-21-353</inkml:trace>
  <inkml:trace contextRef="#ctx0" brushRef="#br0" timeOffset="107738.827">10022 4684 8072,'-6'9'-320,"7"-9"414,-1 0 0,1 0 0,-1 0 0,1 1 0,-1-1 0,1 0 0,-1 0 0,0 1 1,1-1-1,-1 0 0,0 1 0,1-1 0,-1 1 0,0-1 0,1 0 0,-1 1 0,0-1 1,0 1-1,1-1 0,-1 0 0,0 1 0,0-1 0,0 1 0,0-1 0,0 1 0,0-1 0,0 1 1,0-1-1,0 1 0,0-1 0,0 1 0,0-1 0,0 1 0,0-1 0,0 1 0,0-1 1,0 1-1,0-1-94,8-6-126,13 10 1222,-1 25-1231,-3 1-1,0 1 1,-2 1-1,-1 0 1,-1 1-1,-2 0 1,-2 0-1,0 4 136,58 252-2066,-42-248 1463,-18-57 570,-5-19 104,-1 1 0,-2 0 0,-2-1 0,-1 1 0,-2 0 0,-1 1 0,-1 0 0,-2 0 0,-12-26-71,10 23 21,-13-175 56,51-17-46,-24 224-30,0-1 0,1 1 0,-1 1 0,1-1 0,0 0-1,0 1 1,0-1 0,0 1 0,1 0 0,-1 0 0,1 0 0,0 1 0,0-1 0,0 1 0,0 0 0,0 0 0,1 0 0,-1 1 0,0-1 0,1 1 0,-1 0 0,1 0 0,0 1 0,-1-1 0,1 1 0,-1 0 0,1 1 0,0-1 0,-1 1-1,1 0 1,-1 0 0,1 0 0,-1 0 0,1 1 0,-1 0 0,0 0 0,0 0-1,60 5 13,217-16-513,-278 9 362,-1 0 1,1 0-1,-1 0 1,0 1-1,1-1 1,-1 0-1,0 1 1,1 0-1,-1-1 1,0 1-1,1 0 1,-1 0-1,0 0 1,0 1 0,0-1-1,0 0 1,0 1-1,0-1 1,-1 1-1,1 0 1,0 0-1,-1-1 1,0 1-1,1 0 1,-1 0-1,0 0 1,0 1-1,0-1 1,0 0-1,0 0 1,0 1-1,0 0 138,3 6-92,17 32-2268</inkml:trace>
  <inkml:trace contextRef="#ctx0" brushRef="#br0" timeOffset="108452.323">10445 4791 6368,'61'-70'769,"-60"69"-1042,-1 1-57,0 0-3,0 2 58,28 162 2574,1-111-2306,3-45-199,-19-12 167,0 0 1,-1-1 0,1 0-1,-1-1 1,0-1 0,0 0-1,-1 0 1,1-1 0,-2-1-1,1 0 1,-1 0 0,-1-1-1,0 0 1,0-1 0,-1 0-1,0 0 1,-1-2 38,4 0-3,100-178 1527,-92 123-625,-19 68-838,-4 4-43,0 0 1,1 1-1,0-1 0,0 1 0,0 0 1,1 0-1,-1 0 0,1 0 0,0 0 1,0 1-1,1-1 0,0 1 0,0-1 1,0 1-1,1-1 0,-1 4-18,1 18-2,1 0 0,1 0 0,1 0 1,1-1-1,2 1 0,0-1 0,2 0 0,1-1 0,9 18 2,12 44-27,68 221-100,-84-235 125,-10-47 6,-1 1 0,-2-1 0,0 1 0,-2 0 1,0-1-1,-2 1 0,-4 15-4,-19 41 167,18-73-173,0-1 0,0 0 1,-1 0-1,0-1 0,0 0 1,-1 0-1,0-1 1,0-1-1,-1 1 0,0-2 1,0 0-1,-1 0 0,-3 1 6,5-9-586,-79-39-241,69 26 214,-91-130-929,10 10-2484</inkml:trace>
  <inkml:trace contextRef="#ctx0" brushRef="#br0" timeOffset="108715.168">10939 4356 7712,'0'0'0,"10"15"0,5 6 0,-15-21-1304,0 0 1304,24 35-4000,-48-70 4000</inkml:trace>
  <inkml:trace contextRef="#ctx0" brushRef="#br0" timeOffset="242263.09">14883 1526 3952,'0'0'305,"0"0"-34,0 0-158,0 0-45,0 0-41,0 0-12,0 0-5,0 0 32,0 0 108,0 0 45,0 0 49,0 0-15,0 0-106,0 0-26,0 0 6,0 0-11,0 0-48,2 5-18,19 68-14,-9-13-10,4 135 79,-12 26 50,-3-162 90,4 327 74,-4-301-175,7 351 80,-7-348 80,-4 347 98,1-350-163,-10 323 105,9-332-32,-19 476 576,16-126-459,15-225 562,10-127 1248,37-69-3157,106-21-1560,-25 2-3778</inkml:trace>
  <inkml:trace contextRef="#ctx0" brushRef="#br0" timeOffset="278553.896">10907 3603 1080,'99'61'227,"-151"-77"442,-118-62 1788,19 79-481,151 0-1913,0-1-1,0 1 1,0-1-1,0 1 1,0-1-1,0 1 1,0-1-1,-1 1 1,1-1-1,0 1 1,0-1-1,0 0 1,-1 1-1,1-1 1,0 1-1,0-1 1,-1 0-1,1 1 1,0-1-1,-1 0 0,1 1 1,-1-1-1,1 0 1,0 1-1,-1-1 1,1 0-1,-1 0 1,1 0-1,0 1 1,-1-1-1,0 0-62,312 44 1088,-130-16-862,-69-16-166,-23 8 29,0-4 0,0-4 1,2-4-1,-1-4 0,0-4 1,38-7-90,620-58 969,-522 82-529,145 41 672,-308-46-508,-130 9-2401,-86-21-98,11 0-4418</inkml:trace>
  <inkml:trace contextRef="#ctx0" brushRef="#br0" timeOffset="291971.977">4251 8194 1440,'0'0'624,"0"0"-16,0 0-63,0 0-17,0 0-25,0 0-27,0 0-79,0 0-21,0 0-25,0 0-11,0 0-15,0 0 0,0 0-3,0 0 12,0 0 61,0 0-2,0 0-82,0 0-19,0 0-9,0 0-6,0 0-10,0 0-38,0 0-137,0 0-1,0 0 113,0 0 26,0 0-4,0 0-22,0 0-79,0 0-6,0 0 33,0 0 13,0 0 23,0 0 5,0 0-19,0 0-22,0 0-63,0 0 0,0 0 45,0 0-10,0 0-79,0 0-17,0 0-8,0 0-3,0 0-19,0 0-6,0 0 0,9-6 1,136-93 6,-105 72 7,12-6-4,90-58 19,-3-18 71,19-44-36,19-13 29,146-136 59,-287 254-93,-2-1 0,-3-2 1,-1-1-1,17-44-51,2-2 97,27-131 281,-53 134-24,-5 36-321,60-128-12,-44 125-18,92-122 320,-105 137 659,-21 47-848,-14-18 254,13 17-408,1 1-10,0 0-20,0 0-29,0 0-89,0 0-15,0 0 13,0 0-4,0 0-19,0 0 26,0 0 110,0 0 16,0 0-63,0 0 2,0 0 76,0 0 18,0 0-14,0 0-52,0 0-61,0 0-186,0 0-82,0 0-137,0 0-36,0 0-24,0 0-8,0 0-24,18-35-396,1 1-1,2 1 1,2 0-1,0 2 1,26-25 1028,36-32-379,-56 66 2267,-29 22-6048</inkml:trace>
  <inkml:trace contextRef="#ctx0" brushRef="#br0" timeOffset="294984.488">6364 8689 904,'27'-36'381,"-26"35"-153,-4 5 4289,3-3-4243,0-1 28,0 0-99,0 0-27,0 0-24,0 0-3,0 0-3,0 0-6,0 0-16,0 0-12,0 0-31,0 0-4,0 0-2,15 10 472,142 27 349,-157-37-795,2 1-44,-1 0-1,0 0 1,1 1 0,-1-1 0,0 0-1,0 0 1,0 1 0,0-1-1,-1 1 1,1-1 0,0 0-1,0 1 1,-1 0 0,1-1 0,-1 1-1,0-1 1,1 1 0,-1 0-1,0-1 1,0 1 0,0 0 0,0-1-1,0 1 1,0-1 0,0 1-1,-1 0 1,1-1 0,-1 1-1,1-1 1,-1 1 0,1 0 0,-1-1-1,0 0 1,0 1 0,0-1-1,0 1 1,-1 0-57,2-2 46,-68 141 457,13-81 427,54-59-811,1-1-31,-35 22 207,21-13-252,29-19-61,-8 8-11,1-1-1,-1 2 1,0-1-1,1 1 1,-1 0 0,1 1-1,-1 0 1,1 0 0,-1 1-1,1-1 1,-1 2 0,1-1-1,-1 1 1,0 0 0,0 1-1,0-1 1,0 1 0,0 1-1,0-1 1,-1 1-1,0 1 1,0-1 0,3 4 29,22 8-238,31 17-533,-60-33 699,-1-1 0,0 1 0,1 0 0,-1-1 1,0 0-1,0 1 0,1-1 0,-1 0 0,0 0 0,0 1 0,0-1 0,0 0 0,0 0 0,0 0 1,0 0-1,0-1 0,0 1 0,-1 0 0,1 0 0,0 0 0,-1-1 0,1 1 0,-1 0 1,1-1-1,-1 1 0,0 0 0,1-1 0,-1 1 0,0 0 0,0-1 0,0 1 0,0-1 0,0 1 1,0-1-1,-1 1 0,1 0 0,0-1 0,-1 1 0,1 0 0,-1-1 0,1 1 0,-1 0 1,0 0-1,0 0 0,1-1 0,-1 1 0,0 0 0,0 0 0,0 0 0,0 0 0,-1 0 72,-25-70-1074,-9-34-3406</inkml:trace>
  <inkml:trace contextRef="#ctx0" brushRef="#br0" timeOffset="299440.495">4322 15479 1800,'0'0'929,"0"0"19,0 0 55,0 0-59,0 0-287,-32-15 1232,-25-8 169,-67-14 1946,108 35-3943,0 1 0,-1 0 0,1 1 0,0 1 0,0 1 0,-1 0 0,1 1 0,1 0 0,-1 2 0,0 0 1,-6 3-62,-148 72 158,104-37-148,62-40-33,-1 1 0,1 0 1,0 0-1,0 0 0,0 1 1,1 0-1,-1-1 1,1 1-1,0 0 0,1 0 1,-1 1-1,1-1 0,0 1 1,0-1-1,1 1 1,-1-1-1,1 1 0,1 0 1,-1 0-1,1-1 0,0 1 1,0 0-1,1 0 1,-1 0-1,1-1 0,1 1 1,-1 0-1,1-1 1,0 1-1,2 4 23,14 46-33,19 12 34,75 72 78,0-65 119,-21-46-203,-76-29-24,1-1-1,-1-1 1,0 0 0,0-1 0,0-1-1,0 0 1,-1-1 0,0-1-1,0 0 1,0-1 0,-1 0 0,1-1-1,-2-1 1,1 0 0,-2 0 0,1-1-1,-1-1 1,-1 0 0,1-1 0,6-11 29,87-102-216,-88 61 217,-7-20 6,11-127 13,-29 74 120,-21 74-247,-10 45-1033,-166-53-2879,71 22-1427</inkml:trace>
  <inkml:trace contextRef="#ctx0" brushRef="#br0" timeOffset="300178.858">4696 10778 7712,'-32'0'126,"28"0"508,26 29 1279,-35 7-1921,-182 276 261,135-216-203,-96 161 618,152-250-679,2-5 38,0 0 0,0 0 0,0 0 1,0 1-1,1-1 0,-1 0 0,1 1 1,-1 0-1,1-1 0,0 1 0,0 0 1,0-1-1,0 1 0,0 0 0,1 0 1,-1 0-1,1 0 0,0 0 0,0 0 1,0 0-1,0-1 0,1 1 0,-1 0 1,1 0-1,-1 0 0,1 0 0,0 0 1,0-1-1,0 1 0,1 0 0,-1-1 1,1 1-1,-1-1 0,1 0 0,0 1 1,0-1-1,1 0-27,160 14 611,16-9-450,-23-8 66,-20-5-5209,-119 2-204</inkml:trace>
  <inkml:trace contextRef="#ctx0" brushRef="#br0" timeOffset="300472.546">4814 11028 9952,'-8'80'3260,"11"-6"-3503,-15 586-1484,40-305-1742,-3-68-1304</inkml:trace>
  <inkml:trace contextRef="#ctx0" brushRef="#br0" timeOffset="313302.189">4919 13284 8072,'0'0'976,"0"0"-54,0 0-211,0 0-92,0 0-175,0 0-91,0 0-185,-10-17 1047,4 16-1160,1-1 0,-1 1 0,0 1-1,1-1 1,-1 1 0,0 0 0,1 0 0,-1 1 0,0 0 0,1 0 0,-1 0 0,1 1 0,-1-1 0,1 1 0,-1 1 0,1-1 0,0 1 0,0 0 0,1 0 0,-1 0 0,0 1 0,1-1 0,0 1 0,0 0 0,0 1 0,-1 1-55,3-4 12,-12 10-42,0 1-1,2 0 1,-1 1 0,2 0 0,0 1-1,1 0 1,0 1 0,1 0-1,1 0 1,1 1 0,0 0 0,1 1-1,1-1 1,0 1 0,2 0 0,-1 5 30,-6 304-636,11-288 655,0 1-179,2 0 1,1 0 0,2 0 0,2 0-1,2-1 1,1-1 0,13 29 159,116 176-1335,-87-188 1099,-30-39-489,123 14-1218,-11-5-3443</inkml:trace>
  <inkml:trace contextRef="#ctx0" brushRef="#br0" timeOffset="313909.065">5325 13413 9688,'-17'18'1652,"17"0"-1324,-18 248-206,11-176-79,5-56-22,0 0 1,3 0 0,0-1-1,2 1 1,2-1-1,1 1 1,4 6-22,-9-37-6,1 0 1,0 0 0,0 0 0,0 0 0,0-1 0,1 1-1,-1-1 1,1 1 0,-1-1 0,1 0 0,0 0 0,0 0-1,0 0 1,0-1 0,0 1 0,0-1 0,1 0 0,-1 0-1,0 0 1,1 0 0,-1 0 0,1-1 0,-1 0 0,1 1-1,-1-1 1,1-1 0,-1 1 0,1 0 0,-1-1-1,1 0 1,-1 0 0,0 0 0,1 0 5,61-34-133,55 108-199,-115-68 335,0-1 1,0 1-1,0 0 1,-1 0 0,0 1-1,0-1 1,0 1-1,-1 0 1,1 0-1,-2 0 1,1 1 0,-1-1-1,0 1 1,0-1-1,0 1 1,-1 0-1,0 0 1,-1 0 0,1-1-1,-1 1 1,0 0-1,-2 6-3,2-10-73,-1-1 1,1 0-1,-1-1 0,0 1 0,0 0 0,0 0 0,0 0 0,0 0 0,0-1 1,0 1-1,-1 0 0,1-1 0,0 1 0,-1-1 0,0 1 0,1-1 0,-1 0 1,0 0-1,1 0 0,-1 0 0,0 0 0,0 0 0,0 0 0,0-1 0,0 1 1,0-1-1,0 1 0,0-1 0,0 0 0,0 0 0,0 0 0,-1 0 73,-6-5-966,-65-93-937,4 7-1810</inkml:trace>
  <inkml:trace contextRef="#ctx0" brushRef="#br0" timeOffset="314191.306">5303 13413 6104,'1'74'1120,"-21"-113"2404,67 32-3351,242 35-297,-92-3-2977,-120-19 1485,-7 1-2064</inkml:trace>
  <inkml:trace contextRef="#ctx0" brushRef="#br0" timeOffset="314633.253">6167 13925 4040,'-40'-53'1077,"40"57"-255,35 28 4751,6-18-5606,25 8-270,2-3-1,-1-2 1,2-4-1,30 2 304,10-12-1212,-69-8 96,28-2-3957</inkml:trace>
  <inkml:trace contextRef="#ctx0" brushRef="#br0" timeOffset="315465.254">6956 13270 8160,'0'1'21,"-1"0"1,1 0 0,-1-1 0,1 1-1,-1 0 1,1-1 0,-1 1 0,1-1-1,-1 1 1,0-1 0,1 1-1,-1-1 1,0 1 0,1-1 0,-1 1-1,0-1 1,0 0 0,0 1-1,1-1 1,-1 0 0,0 0 0,0 0-1,0 0 1,1 0 0,-1 0-1,0 0 1,0 0 0,0 0 0,0 0-1,1 0 1,-1 0 0,0 0 0,0-1-1,0 1 1,1 0 0,-1-1-1,0 1 1,0-1 0,1 1 0,-1-1-1,0 1 1,1-1 0,-1 1-1,1-1 1,-1 1 0,1-1 0,-1 0-1,1 1 1,-1-1 0,1 0-1,-1 0 1,1 1 0,0-1 0,0 0-1,-1 0 1,1 0 0,0 1 0,0-1-1,0 0 1,0 0 0,0 0-1,0 0-21,0-1-66,0 2-5,0 0 38,-3 38 2,45 207 10,-21-148-19,-4-13 36,36 144 356,-14-150-136,-26-116-207,-25-30-10,4 31-2,-3 1 0,-1 0 1,-1 0-1,-2 1 0,-2 1 1,-14-22 2,24 46-23,0-1 0,1 1 0,0-1 0,1 0 1,0 0-1,1 0 0,0-1 0,1 0 0,0 0 0,1 0 1,0 0-1,1 0 0,0 0 0,1 0 0,0 0 0,2-7 23,35-86-792,-36 104 767,-1 1 0,65-24-183,-15 11 164,0 3 1,1 2-1,0 2 1,0 2 0,15 3 43,27-4-57,-20 0 51,326-6 422,-321 18-4108,-68-7 952</inkml:trace>
  <inkml:trace contextRef="#ctx0" brushRef="#br0" timeOffset="316425.719">7428 13702 4576,'58'-37'772,"-56"37"-712,-2 0 1,-2-1 94,0 1 0,1 0 0,-1 0 0,0 0 0,1 0 0,-1 0 0,0 0 0,1 1 0,-1-1 0,1 1 0,-1-1 0,0 1 0,1-1 0,-1 1 0,1 0-1,-1 0 1,1 0 0,0 0 0,-1 0 0,1 0 0,0 0 0,0 0 0,0 0 0,-1 1 0,1-1 0,1 0 0,-1 1 0,0-1 0,0 1 0,0-1 0,1 1 0,-1-1 0,1 1 0,-1 0 0,1-1 0,0 2-155,12 69 296,80 159-490,-90-229 183,0 0-1,0 0 0,0 0 1,0 0-1,0-1 0,1 0 1,-1 1-1,0-1 0,1 0 1,-1 0-1,1 0 0,0 0 1,-1 0-1,1-1 0,0 1 1,-1-1-1,1 0 0,0 0 1,-1 0-1,1 0 1,0 0-1,0 0 0,-1-1 1,1 0-1,-1 1 0,1-1 1,0 0-1,-1 0 0,1 0 1,-1-1-1,0 1 0,1 0 1,-1-1-1,0 0 0,0 1 1,0-1-1,0 0 0,0 0 1,0-1 11,-1 2-1,6-10-5,-1 0 0,1 0 0,-2 0 0,0-1 0,0 0 0,-1 0 0,-1-1 0,0 1 0,0-1-1,-1 1 1,-1-1 0,0-3 6,5-51 662,-6 66-642,16-12-238,-16 13 248,0 1 1,0-1-1,0 1 1,1-1-1,-1 1 1,0-1-1,1 0 1,-1 1-1,0-1 0,1 1 1,-1-1-1,0 0 1,1 1-1,-1-1 1,1 0-1,-1 1 1,1-1-1,-1 0 0,0 0 1,1 1-1,-1-1 1,1 0-1,0 0 1,-1 0-1,1 0 1,-1 0-1,1 0 0,-1 0 1,1 0-1,-1 0 1,1 0-1,-1 0 1,1 0-1,-1 0 1,1 0-1,-1 0 0,1-1 1,-1 1-1,1 0 1,-1 0-1,1-1 1,-1 1-1,1 0 1,-1 0-1,0-1 0,1 1 1,-1-1-1,0 1 1,1 0-1,-1-1 1,0 1-1,1-1 1,-1 1-1,0-1 0,0 1 1,1-1-1,-1 1 1,0-1-1,0 1 1,0-1-1,0 1 1,0-1-1,0 1 0,0-1 1,0 1-31,29 51 243,29 65-230,-47-84 29,-1 0 0,-2 1 0,-1 0 1,-2 0-1,-1 1 0,-1-1 0,-2 1 0,-2 2-42,-29 63 1267,12-69-1015,-12-18-152,-118 13-295,128-27-750,-100-48-1684,11 4-4871</inkml:trace>
  <inkml:trace contextRef="#ctx0" brushRef="#br0" timeOffset="316709.488">7942 13107 10760,'1'1'-10,"-1"-1"0,0 1 0,0-1 0,0 1 0,0-1 0,0 1 0,0-1 0,0 1 0,0-1 0,0 1 0,0-1 0,0 1-1,0-1 1,0 1 0,0-1 0,0 0 0,0 1 0,-1-1 0,1 1 0,0-1 0,0 1 0,-1-1 0,1 1 0,0-1 0,-1 0 0,1 1 0,0-1 0,-1 0 0,1 1 0,0-1 0,-1 0 0,1 1 0,-1-1 0,1 0 0,-1 0 10,23 14-251,59 85-2525,-19 53 427,-16-30-564</inkml:trace>
  <inkml:trace contextRef="#ctx0" brushRef="#br0" timeOffset="317157.241">8051 12951 4664,'61'66'5177,"-3"7"-5177,44 69-3,24 91 9,-105-185 95,49 130-5,-7 4 0,24 130-96,-83-98 217,-10-187-1203,-60 133-1093,5-15-2394</inkml:trace>
  <inkml:trace contextRef="#ctx0" brushRef="#br0" timeOffset="317441.033">8968 13824 9504,'0'0'0,"-11"-9"0,-10-6 0,21 15-1832,0 0 1832,-9-15-1824,7-6 1824,-11-15-3456</inkml:trace>
  <inkml:trace contextRef="#ctx0" brushRef="#br0" timeOffset="319176.616">9070 12401 8432,'-7'43'2000,"-4"-5"-2000,-2 18 0,11 124 17,62 158 4,40 98-21,-72-320 3,69 281 29,15 148 439,-91-411 522,-22-135-975,1 1-1,0-1 1,0 1-1,0-1 1,0 0 0,0 1-1,0-1 1,0 1 0,0-1-1,0 1 1,0-1 0,0 1-1,0-1 1,0 1-1,1-1 1,-1 1 0,0-1-1,0 1 1,0-1 0,1 1-1,-1-1 1,0 1-1,1 0 1,-1-1 0,0 1-1,1-1 1,-1 1 0,1 0-1,-1-1 1,1 1-1,-1 0 1,0 0 0,1-1-1,-1 1 1,1 0 0,-1 0-1,1 0 1,-1-1 0,1 1-1,-1 0 1,1 0-1,0 0 1,-1 0 0,1 0-1,-1 0 1,1 0 0,-1 0-1,1 0 1,-1 1-1,1-1 1,-1 0 0,1 0-1,-1 0 1,1 1 0,-1-1-1,1 0 1,-1 0-1,1 1 1,-1-1 0,0 0-1,1 1 1,-1-1 0,1 1-18,16-58 200,-1-1 0,-4-1 0,-2 0 0,-2 0 0,-1-42-200,-3-37 226,1-62-179,75-1186-742,-25 1095 155,-10 156 47,9 27-132,23 22-141,-75 84 674,1 0-1,-1 1 0,1-1 1,0 0-1,-1 1 1,1 0-1,0 0 0,0 0 1,0 0-1,0 0 1,0 0-1,0 1 0,0-1 1,0 1-1,0 0 0,0 0 1,0 0-1,0 1 1,0-1-1,1 1 0,-1-1 1,-1 1-1,1 0 1,2 1 92,-2-1-135,8 7-1237,51 97-854,-5-6-701</inkml:trace>
  <inkml:trace contextRef="#ctx0" brushRef="#br0" timeOffset="319864.779">10071 13518 2784,'0'0'585,"0"0"-17,0 0-89,17-36 2362,17-45-2124,-36 84 2178,1 41-2300,41 259 733,-18 7-598,-31-231-907,-3-135-1632,0 4-5911</inkml:trace>
  <inkml:trace contextRef="#ctx0" brushRef="#br0" timeOffset="320383.035">10432 13706 3504,'-1'-26'3652,"2"27"-3272,-1-1 89,0 0 55,0 0 13,0 0-19,0 0-14,0 0-31,16 7 408,206-1 231,155 6-554,-333-17-350,-25 2-1227,2 1-3610,-21 2-171</inkml:trace>
  <inkml:trace contextRef="#ctx0" brushRef="#br0" timeOffset="321364.677">10838 13357 4128,'0'7'1807,"-5"-7"-1682,4 0 203,-62 13 3708,24-5-7210,23-14 2230,-5-1-2842</inkml:trace>
  <inkml:trace contextRef="#ctx0" brushRef="#br0" timeOffset="322211.356">10678 13389 3680,'8'-4'-246,"-9"-3"-512,0 6 283,-5-2-398</inkml:trace>
  <inkml:trace contextRef="#ctx0" brushRef="#br0" timeOffset="336492.228">10845 13284 2608,'0'0'176,"0"0"1,0 0 7,0 0-9,0 0-63,0 0 17,0 0 135,0 0 64,0 0 104,0 0 26,0 0-20,0 0 10,0 0 40,0 0-7,0 0-83,0 0-36,0 0-51,0 0-26,0 0-66,0 0-26,0 0-50,0 0-7,0 0 8,0 0 13,0 0 30,0 0 28,0 0 66,0 0-1,0 0-89,0 0-13,0 0 44,0 0-1,0 0-42,0 0 22,0 0 134,0 0 15,0 0-68,0 0-42,0 0-96,-3 5-44,-7 25-47,1 0 0,1 1 0,2 0 1,1 1-1,1-1 0,2 1 1,2 0-1,0-1 0,2 1 0,2 0 1,0-1-1,2 0 0,5 11-53,-2 14 233,49 290 900,-52-295-813,4-25 79,-10-34-3180,-37-90 467,4 7-4532</inkml:trace>
  <inkml:trace contextRef="#ctx0" brushRef="#br0" timeOffset="399969.44">11946 12659 728,'2'-18'1696,"1"29"265,2 33-1155,-14 174-245,8-129-353,-10 253 509,14-240-166,0-32-4626,-3-61 2522</inkml:trace>
  <inkml:trace contextRef="#ctx0" brushRef="#br0" timeOffset="400270.227">11732 13599 1176,'0'0'0,"15"-11"0,8-10 0,16-13-408</inkml:trace>
  <inkml:trace contextRef="#ctx0" brushRef="#br0" timeOffset="400549.052">11662 13616 1264,'31'-23'895,"-49"31"4161,30-11-3943,121-13-780,0 5 0,0 6 0,13 6-333,-79-1-14,45 21-726,-94 19-1771,-5-7-1135</inkml:trace>
  <inkml:trace contextRef="#ctx0" brushRef="#br0" timeOffset="401474.098">11841 13907 728,'1'-1'103,"-1"1"0,1-1 0,0 1 0,0 0 0,-1-1 1,1 1-1,0 0 0,0 0 0,-1 0 0,1 0 0,0 0 0,0 0 0,0 0 0,-1 0 0,1 0 1,0 0-1,0 0 0,0 0 0,-1 0 0,1 1 0,0-1 0,0 0 0,-1 0 0,1 1 0,0-1 0,-1 1 1,1-1-1,0 1 0,-1-1 0,1 1 0,-1-1 0,1 1 0,-1-1 0,1 1 0,-1 0 0,1-1 1,-1 1-1,1 0 0,-1 0 0,0-1 0,0 1 0,1 0 0,-1 0 0,0-1 0,0 1 0,0 0 1,0 0-1,0 0 0,0-1 0,0 1 0,0 0 0,0 0 0,0 0 0,0-1 0,0 1 0,-1 0 0,1 0 1,0-1-1,-1 1 0,1 0 0,0-1 0,-1 1 0,1 0 0,-1-1 0,1 1 0,-1 0 0,1-1 1,-1 1-1,0 0-103,-3 12-1025,-116 373 2120,83-292 597,27-78-1075,28 0-392,192 33-257,-116-34-1845,-76-17-3676</inkml:trace>
  <inkml:trace contextRef="#ctx0" brushRef="#br0" timeOffset="401899.908">11884 14154 6816,'52'-48'-567,"-51"47"655,20 36 1479,19 292-1583,-26-5 0,-10-216-8,-4-85 173,27 159-1656,-16-190 181,-1-32 678,7-13-1932</inkml:trace>
  <inkml:trace contextRef="#ctx0" brushRef="#br0" timeOffset="402717.88">12174 14342 5208,'-22'-44'-2568,"23"43"2328,2 3-623,7 4 8046,-8-2-6459,19 235 145,-5-17-566,-2-170-285,13-45-551,-18-10 458,-1-1 0,0-1 0,0 0 0,0 0 0,-1 0 0,0-1 0,0 0 0,0 0 0,-1-1 0,0 1 0,0-2 0,-1 1 0,0-1 0,0 1 0,-1-1 0,0-1 0,0 1 0,0 0 0,0-5 75,4-3-132,13-28-42,-3 0 0,-1-2-1,-2 0 1,-2-1 0,-2 0 0,-2 0 0,0-30 174,9 23-183,-16 45-364,-2 10 656,0-1 0,0 1 1,-1-1-1,1 0 0,0 1 0,0-1 1,0 0-1,0 1 0,0-1 1,-1 0-1,1 1 0,0-1 1,0 0-1,0 1 0,-1-1 1,1 0-1,0 0 0,0 1 0,-1-1 1,1 0-1,0 0 0,-1 0 1,1 1-1,0-1 0,-1 0 1,1 0-1,0 0 0,-1 0 0,1 0 1,-1 0-1,1 1 0,0-1 1,-1 0-1,1 0 0,0 0 1,-1 0-1,1 0 0,0-1 0,-1 1 1,1 0-1,-1 0 0,1 0 1,0 0-1,-1 0 0,1 0 1,0-1-1,-1 1 0,1 0 0,0 0 1,-1 0-1,1-1 0,0 1 1,0 0-1,-1 0 0,1-1 1,0 1-110,0 1 34,0-1 65,-5 25 21,52 138-545,-27-78 330,8 263-37,-48-243 148,-1-40-13,-102 169-414,45-141-145,-33 7-107,88-88-83,-122-15-1166,14-3-3168</inkml:trace>
  <inkml:trace contextRef="#ctx0" brushRef="#br0" timeOffset="404086.636">9951 11934 5656,'47'-40'717,"-45"39"-689,-11 0-439,8 2 605,1-1 24,28 2 234,313 39-122,135 37-314,-383-68-15,672 2 56,167-96 421,-570 45 88,-18-11 234,-321 46-749,41 12 229,-63-7-200,17 9 275,-15 39 1534,47 231-2676,2-67-239,53 161-2101,-55-207-1066</inkml:trace>
  <inkml:trace contextRef="#ctx0" brushRef="#br0" timeOffset="404446.771">14082 13694 13360,'0'0'0,"-7"-7"0,-1-6 0,8 13 464,12-2-464,-12 2 472,5-4-472,-5 4-1080,0 0 1080,0-17-1072,0-13 1072,0-17-8360</inkml:trace>
  <inkml:trace contextRef="#ctx0" brushRef="#br0" timeOffset="407550.345">15617 13131 9240,'0'0'-1856,"-41"12"1144,-321 71 2673,352-81-1940,0 0 0,0 0 0,0 1 0,0 1 0,1 0 0,-1 0 1,1 0-1,0 1 0,0 1 0,1 0 0,0 0 0,0 0 0,0 1 0,1 0 0,-1 1 0,2-1 0,-1 2 0,1-1 0,1 0 0,-1 1 0,1 0 1,1 1-1,0-1 0,0 1 0,0 2-21,-8 48 32,3 0 0,2 0 0,3 1 1,3-1-1,2 1 0,7 36-32,7 12 147,-1-72-135,41-4-19,-42-35-25,10-11-10,-2-1 0,0-1 1,-1 0-1,0-2 0,-1 0 0,-1-1 1,-1-1-1,-1-1 0,0 0 0,-1-1 1,-2-1-1,10-20 42,111-284-512,-112 140 372,-18 127 146,-3 0 1,-3-1-1,-2 1 1,-3 0-1,-2 0 1,-3 1-1,-9-25-6,12 63 1717,6 30-334,9 35-891,62 178-111,75 252-19,-84-293 30,-59-180-388,1 1 0,-1-1 1,1 0-1,0 0 1,-1 0-1,1 0 1,0 0-1,1 0 1,-1 0-1,0 0 0,0 0 1,1 0-1,-1-1 1,1 1-1,0-1 1,-1 1-1,1-1 1,0 1-1,0-1 0,0 0 1,0 0-1,0 0 1,0 0-1,0 0 1,0-1-1,0 1 1,1-1-1,-1 1 0,0-1 1,0 0-1,0 0 1,1 0-1,-1 0 1,0 0-1,0 0 1,1 0-1,-1-1 0,0 0 1,0 1-1,0-1 1,0 0-1,1 0-4,92-52-741,-72 34 537,0-1 1,-1-1-1,-2 0 1,0-2-1,-1 0 1,-1-2-1,-2 0 1,2-4 203,25-49-167,-43 78 482,0 0 49,0 0-73,0 0-53,0 0-132,0 28 156,9 174 9,3-126-196,-1-28-22,7 4-42,-15-46-39,0 0 0,0 1 0,0-1 0,1-1 0,0 1 0,0 0 0,0-1 0,1 0 0,-1 0 0,1 0 0,0-1 0,1 0 0,-1 0 0,1 0 0,0 0 0,0-1 0,0 0 0,1-1 0,-1 1 0,0-1 0,1 0 0,6 1 28,60-38-535,-66 30 488,3-4 32,1 0-1,-1-1 0,-1 0 0,1 0 1,-2-1-1,0 0 0,0-1 0,-1 0 1,0 0-1,-1 0 0,0-1 0,-1 0 1,-1 0-1,0 0 0,-1-1 0,0 1 1,-1-1-1,-1 0 0,0 0 0,0 1 1,-2-6 15,-7 29 2297,53 252-2521,-27-180 315,-3 1 1,-5 0 0,1 62-92,-37 5 278,20-150-1191,-68-10-322,55 1 510,-109-99-1286,10 6-3715</inkml:trace>
  <inkml:trace contextRef="#ctx0" brushRef="#br0" timeOffset="407857.525">17002 13375 7352,'0'0'0,"11"0"0,14 2 0,-25-2-672,0 0 672,35 4-4368,-70-8 4368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2:31:3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9317 8487 169 0,'0'0'0'0,"15"-4"0"0,12 3 0 0,-27 1 13 16,0 0-13-16,0 0 14 0,-13-4-14 0,13 4 3 16,0 0-3-16,-8 0 4 0,-4 0-4 0,12 0 8 15,0 0-8-15,-6 0 9 0,-2-3-9 0,8 3 12 16,0 0-12-16,-4 0 13 0,1 0-13 0,3 0 49 0,0 0-49 15,0 0 50-15,-2 0-50 0,2 0 49 0,0 0-49 0,0 0 50 16,0 0-50-16,0 0 60 0,0 0-60 16,0 0 60-16,0 0-60 0,0 0 57 0,0 0-57 0,0 0 57 15,5 0-57-15,-5 0 45 0,0 0-45 0,4-4 46 16,4 1-46-16,1 1 48 0,0 2-48 16,-1 0 49-16,5 0-49 0,-5 0 42 0,5 0-42 0,-3 0 42 15,0 2-42-15,1-2 41 0,-1-2-41 0,1 2 41 16,1 0-41-16,-12 0 26 0,0 0-26 0,16-3 26 15,6 3-26-15,-22 0 35 0,0 0-35 0,25-5 35 16,10 0-35-16,-35 5-28 0,0 0 28 0,34-2-28 16,6-2 28-16,-40 4-57 0,0 0 57 0,44 0-56 15,3 4 56-15,-5-2-54 0,-4 1 54 0,-3-1-54 16,-2-2 54-16,-3 0-41 0,-1 0 41 0,-3 0-40 16,4-2 40-16,-30 2-20 0,0 0 20 0,38-2-20 0,4 1 20 15,-42 1-20-15,0 0 20 0,53-2-19 16,6 2 19-16,-5 0-15 0,-7 0 15 0,0 0-15 0,-5 2 15 15,-42-2-10-15,0 0 10 0,55 0-9 0,5-2 9 0,-5 4-10 16,5-1 10-16,-6-1-9 0,-7 0 9 0,-4 0 0 16,2 0 0-16,-4 2 0 0,-3 0 0 15,-38-2 1-15,0 0-1 0,54 0 2 0,10 0-2 0,8 0 19 16,11 1-19-16,-27 3 20 0,-14-4-20 16,-42 0 3-16,0 0-3 0,50-4 4 0,3 3-4 0,-53 1 13 15,0 0-13-15,71-4 14 0,11-3-14 0,-26 4 9 16,-14 0-9-16,-4 1 9 0,-5 2-9 0,-7 0 15 0,-1 0-15 15,1 0 15-15,-4-7-15 0,-22 7 15 16,0 0-15-16,28-5 15 0,-2-2-15 0,-26 7 15 0,0 0-15 16,21-5 16-16,0 1-16 0,-21 4 16 15,0 0-16-15,14 0 17 0,-2 0-17 0,-12 0 15 16,0 0-15-16,5 0 16 0,2 0-16 0,-7 0 34 0,0 0-34 16,2 2 35-16,2-2-35 0,-4 0 18 0,0 0-18 0,0 0 18 15,3 0-18-15,-3 0 18 0,0 0-18 0,0 0 19 16,0 0-19-16,0 0 1 0,0 0-1 0,0 0 2 15,0 0-2-15,0 0-7 0,0 0 7 0,0 0-7 16,0 0 7-16,0 0-75 0,0 0 75 0,0 0-74 16,0 0 74-16,0 0-140 0,0 0 140 0,-5-5-140 15,-4-4 140-15,-3-6-355 0</inkml:trace>
  <inkml:trace contextRef="#ctx0" brushRef="#br0" timeOffset="274.266">12134 7695 1031 0,'0'0'0'16,"-12"-3"0"-16,-6-2 0 0,18 5-55 0,0 0 55 16,0 0-54-16,9 5 54 0,-9-5-212 0,0 0 212 15,12 10-212-15,6 4 212 0,11 10-261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0T02:26:56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20T02:28:27.874"/>
    </inkml:context>
  </inkml:definitions>
  <inkml:trace contextRef="#ctx0" brushRef="#br0">4538 4286 91 0,'0'0'0'0,"0"0"0"0,0 0 0 0,0 0 1 15,0 0-1-15,0 0 2 0,0 0-2 0,0 0 10 16,0 0-10-16,0 0 11 0,0 0-11 0,0 0 24 15,0 0-24-15,0 0 25 0,0 0-25 0,0 0 21 16,0 0-21-16,0 0 21 0,0 0-21 0,0 0 25 16,0 0-25-16,0 0 26 0,0 0-26 0,0 0 38 15,0 0-38-15,0 0 39 0,0 0-39 0,0 0 22 0,0 0-22 0,0 0 22 16,0 0-22-16,0 0 5 0,0 0-5 0,0 0 5 16,0 0-5-16,0 0 17 0,0 0-17 0,0 0 17 15,0 0-17-15,0 0 3 0,0 0-3 0,0 0 4 16,0 0-4-16,0 0 12 0,0 0-12 0,0 0 12 15,0 0-12-15,0 0 8 0,0 0-8 0,0 0 9 16,0 0-9-16,0 0 3 0,0 0-3 0,0 0 4 16,0 0-4-16,0 0 6 0,0 0-6 0,0 0 7 15,-3 2-7-15,3-2 7 0,0 0-7 0,0 0 7 16,-2 3-7-16,2-3 3 0,0 0-3 0,0 0 3 16,0 7-3-16,0-7 2 0,0 0-2 0,-4 2 2 0,4 1-2 15,0-3 1-15,0 0-1 0,0 4 2 16,0-1-2-16,0-3 8 0,0 0-8 0,-3 4 9 0,3 1-9 15,0-5 8-15,0 0-8 0,-2 3 8 0,2 1-8 16,0-4 3-16,0 0-3 0,0 1 4 0,0 6-4 0,-3-3 20 16,3 1-20-16,0-2 20 15,0 1-20-15,0-4 7 0,0 1-7 0,0-1 7 16,-4 4-7-16,4-4 9 0,0 7-9 0,0-4 10 0,0-3-10 0,0 5 15 16,-1-1-15-16,-3 1 16 15,4 2-16-15,0 1 14 0,-3 2-14 0,3-4 15 0,-4 0-15 0,4-6 25 16,0 0-25-16,-2 14 26 0,2 5-26 15,0-19 20-15,0 0-20 0,-3 19 20 0,-1-4-20 0,4-15 26 0,0 0-26 16,-1 21 26-16,-3-2-26 0,4-19 14 0,0 0-14 16,-3 20 15-16,1-4-15 0,2-16 18 0,0 0-18 15,0 20 19-15,0 2-19 0,0-22 24 0,0 0-24 16,-4 21 25-16,4 0-25 0,0-21 21 0,0 0-21 0,4 25 21 16,-2 8-21-16,1-6 16 15,1 4-16-15,-4-14 17 0,1-5-17 0,3 2 18 0,-4-6-18 16,0 11 18-16,0 5-18 0,0 0 33 0,3 0-33 0,-3-5 34 15,0-10-34-15,0-9 10 0,0 0-10 0,0 24 11 16,0 10-11-16,0-34 20 0,0 0-20 0,0 36 20 16,2 7-20-16,2-7 24 0,3 3-24 0,-6-11 25 15,-1-8-25-15,0-20 13 0,0 0-13 0,4 43 13 16,1 5-13-16,-5-48-43 0,0 0 43 0,3 51-43 16,1 4 43-16,-4-55-48 15,0 0 48-15,5 58-48 0,-1 1 48 0,-4-6-33 0,1-4 33 16,3-6-32-16,-4-7 32 0,0-36-36 0,0 0 36 0,3 52-35 0,-3 6 35 15,0-58-8-15,0 0 8 0,4 80-8 0,1 21 8 16,-5-101-6-16,0 0 6 0,4 91-5 0,1 7 5 16,-5-98-4-16,0 0 4 0,5 94-3 0,2 5 3 0,-7-99-2 15,0 0 2-15,5 88-1 0,-1-3 1 0,-4-85 0 16,0 0 0-16,0 76 0 0,3-3 0 0,-3-73 1 16,0 0-1-16,0 71 2 0,-3-3-2 0,3-68 10 15,0 0-10-15,3 67 11 0,-3-4-11 0,0-63 9 16,0 0-9-16,5 62 9 0,-1-2-9 0,-4-60 33 15,0 0-33-15,5 67 34 0,-1 0-34 0,-4-67 9 16,0 0-9-16,5 67 10 0,2 4-10 0,-7-71 30 16,0 0-30-16,5 66 30 0,-1-6-30 0,-4-60 5 0,0 0-5 15,1 47 6-15,3-5-6 0,-4-42 17 0,0 0-17 16,0 51 17-16,0 2-17 16,0-53 15-16,0 0-15 0,0 52 15 0,0-3-15 0,0-49 15 0,0 0-15 15,-4 46 16-15,4-1-16 0,0-45 34 0,0 0-34 0,-1 43 35 16,1-2-35-16,0-41 10 0,0 0-10 0,-4 46 11 15,4 2-11-15,0-48 30 0,0 0-30 0,-3 52 30 16,3 2-30-16,0-54 5 0,0 0-5 0,-2 52 6 16,2-3-6-16,0-49 5 0,0 0-5 0,0 43 5 15,-4-3-5-15,4-40 21 0,0 0-21 0,0 39 21 16,-3-3-21-16,3-36 6 0,0 0-6 0,0 34 7 16,-4-1-7-16,4-33 9 0,0 0-9 0,-1 34 10 15,1 0-10-15,0-34 15 0,0 0-15 0,-4 35 16 16,4 1-16-16,0-36 3 0,0 0-3 0,0 34 4 15,4-3-4-15,-4-31 0 16,0 0 0-16,0 32 1 0,5-4-1 0,-5-28-1 0,0 0 1 0,3 27 0 16,1-3 0-16,-4-24-1 0,0 0 1 0,2 24 0 0,1 0 0 15,-3-24-9-15,0 0 9 0,0 22-8 0,4-3 8 16,-4-19-33-16,0 0 33 0,0 17-33 0,-4-6 33 0,4-11-63 16,0 0 63-16,0 10-62 0,0 0 62 0,0-10-117 15,0 0 117-15,-3 5-117 0,1 2 117 0,2-7-188 16,0 0 188-16,0 2-188 0,-4 1 188 0,1 4-392 15</inkml:trace>
  <inkml:trace contextRef="#ctx0" brushRef="#br0" timeOffset="3090.737">2221 7574 113 0,'0'0'0'0,"9"3"0"15,7 4 0-15,-11-2 48 0,-2-5-48 0,-3 0 49 16,4-3-49-16,-4-1 51 0,0 1-51 0,0 3 51 0,0 0-51 16,0 0 49-16,0 0-49 0,0 0 50 0,0 0-50 0,0 0 55 15,0 0-55-15,2 0 56 0,4 2-56 0,-6-2 44 16,0 0-44-16,9 0 44 0,0 0-44 0,-9 0 42 15,0 0-42-15,17 0 42 0,1 0-42 0,-18 0 35 16,0 0-35-16,24 1 35 0,-1 1-35 0,-23-2 44 16,0 0-44-16,28 2 45 0,0 1-45 0,-28-3 46 15,0 0-46-15,33 0 46 0,0 4-46 0,-4-4 47 16,3 3-47-16,-8 2 47 0,-6-5-47 0,2 4 48 16,1-4-48-16,-3 0 48 0,-1-4-48 0,-17 4 31 0,0 0-31 15,30-3 31-15,6-1-31 0,-36 4 15 0,0 0-15 16,40-1 16-16,11-3-16 0,-9-1 36 15,1 0-36-15,-1 3 37 0,-7-1-37 0,-2-1 28 16,0 4-28-16,-3-1 28 0,-4-1-28 0,-26 2 23 0,0 0-23 16,35-5 24-16,7-2-24 0,-42 7 5 0,0 0-5 0,47-5 5 15,7-2-5-15,-4 3 25 0,-3 3-25 16,-8-3 26-16,-1-3-26 0,-5 2 11 16,-7-3-11-16,4 4 11 0,1 1-11 0,-31 3 10 15,0 0-10-15,40 0 10 0,0-3-10 0,-40 3 10 0,0 0-10 0,51-2 10 16,3 2-10-16,-6 0 15 0,-2-2-15 0,-4 2 15 15,-8-2-15-15,0-1 14 0,-3 0-14 0,-1 3 15 16,-3 0-15-16,-27 0 4 0,0 0-4 0,35 0 4 16,4 0-4-16,-39 0 7 0,0 0-7 0,41 0 8 15,10 0-8-15,-8-4 22 0,-4-1-22 0,-6 2 23 0,-7 1-23 16,0 0 2-16,-1 0-2 0,-5-1 2 16,3 0-2-16,1 3 13 0,3-6-13 0,-7 5 13 0,5-1-13 0,-25 2 4 15,0 0-4-15,31-3 4 0,6-1-4 16,-37 4-2-16,0 0 2 0,38-3-2 0,6 1 2 0,-44 2-20 15,0 0 20-15,42 0-20 0,-1-3 20 16,-41 3-9-16,0 0 9 0,39-4-9 16,-5 1 9-16,-34 3-11 0,0 0 11 0,35-4-10 0,2 3 10 0,-37 1-4 15,0 0 4-15,35 0-3 0,-2-4 3 0,-33 4-1 16,0 0 1-16,38-3 0 0,6-1 0 0,-44 4-2 16,0 0 2-16,42-1-1 0,-1 1 1 0,-41 0-2 15,0 0 2-15,39 0-1 0,-1 0 1 0,-38 0-9 0,0 0 9 16,38 0-8-16,-5 0 8 0,-33 0-9 0,0 0 9 15,35 0-8-15,-2 1 8 0,-33-1-4 0,0 0 4 0,35 2-3 16,0 3 3-16,-35-5-3 0,0 0 3 16,37 0-2-16,1 4 2 0,-38-4 0 0,0 0 0 0,38 0 0 15,1-4 0-15,-39 4 3 16,0 0-3-16,34 0 4 0,1 4-4 0,-35-4 0 0,0 0 0 0,30 0 0 16,-2 0 0-16,-28 0 3 0,0 0-3 0,26 0 4 15,-5 0-4-15,-21 0 2 0,0 0-2 16,22-4 2-16,-1 4-2 0,-21 0 5 0,0 0-5 0,25-3 5 15,-3 1-5-15,-22 2 13 0,0 0-13 0,25-2 14 16,1 1-14-16,-26 1 3 0,0 0-3 0,28 0 4 16,-2-4-4-16,-26 4 3 0,0 0-3 0,26-5 3 15,4 2-3-15,-30 3 10 0,0 0-10 0,24-4 11 16,2 1-11-16,-26 3 8 0,0 0-8 0,23-4 8 16,1 3-8-16,-24 1 8 0,0 0-8 0,25-2 9 15,-6 0-9-15,-19 2 8 0,0 0-8 0,19 0 8 16,2 0-8-16,-21 0 3 0,0 0-3 0,14 0 4 0,-2 2-4 15,-12-2 6-15,0 0-6 0,12 0 6 0,-3 0-6 0,-9 0 0 16,0 0 0-16,9 0 1 0,-1-2-1 0,-8 2 0 16,0 0 0-16,6 0 1 0,1 0-1 0,-7 0-65 15,0 0 65-15,1 0-65 0,3 0 65 0,-4 0-149 16,0 0 149-16,3-3-149 0,-1-6 149 0,5-3-863 16</inkml:trace>
  <inkml:trace contextRef="#ctx0" brushRef="#br0" timeOffset="12539.606">2951 6393 102 0,'0'0'0'0,"4"-5"0"0,1-5 0 0,-5 10 36 16,0 0-36-16,3-5 36 0,1 1-36 0,-4 4 53 15,0 0-53-15,0 0 54 0,0-5-54 0,0 5 54 16,0 0-54-16,0 0 55 0,0 0-55 0,0 0 50 0,0 0-50 15,0 0 51-15,0 0-51 0,0 0 44 16,0 0-44-16,0 0 44 0,0 0-44 0,0 0 36 16,0 0-36-16,0 0 36 0,0-3-36 0,0 3 39 0,0 0-39 15,-4-7 40-15,4-2-40 0,0 9 39 16,0 0-39-16,0-8 39 0,0 1-39 0,0 7 45 16,0 0-45-16,4-12 46 0,-2 0-46 0,-2 12 35 0,0 0-35 0,7-15 36 15,-2-1-36-15,-5 16 34 0,0 0-34 0,8-15 34 16,1-2-34-16,-9 17 22 0,0 0-22 0,7-16 23 15,2-4-23-15,-4 6 46 16,2 2-46-16,-5-2 47 0,1 1-47 0,-3 13 33 16,0 0-33-16,6-16 34 0,0-1-34 0,-6 17 44 0,0 0-44 0,13-22 45 15,1 1-45-15,-14 21 35 0,0 0-35 0,12-20 36 16,2-3-36-16,-14 23 24 0,0 0-24 0,12-20 25 16,0-1-25-16,-12 21 27 0,0 0-27 0,9-22 27 15,3-5-27-15,-12 27 7 0,0 0-7 0,14-28 8 0,-2-1-8 16,-12 29 18-16,0 0-18 0,14-29 18 15,2 0-18-15,-16 29-2 0,0 0 2 0,14-28-1 16,1-2 1-16,-15 30-26 0,0 0 26 0,13-30-26 0,1 3 26 16,-14 27-3-16,0 0 3 0,12-27-2 0,0 1 2 15,-12 26-9-15,0 0 9 0,17-26-8 0,4-1 8 16,-21 27-9-16,0 0 9 0,21-28-8 0,2 1 8 16,-23 27-3-16,0 0 3 0,24-27-3 0,-1-4 3 15,-2 7-12-15,-4-4 12 0,2 13-12 0,-5-1 12 0,-2 1-8 16,1 1 8-16,-5 2-8 0,6 6 8 0,-7-6-9 15,2 0 9-15,0 0-8 0,-1-4 8 0,5 1-4 16,1-1 4-16,-2 4-3 16,-4 0 3-16,-8 12 0 0,0 0 0 0,16-15 0 0,2-6 0 0,-18 21 0 0,0 0 0 15,22-19 0-15,6-4 0 0,-28 23 0 0,0 0 0 16,28-24 1-16,5-4-1 0,-33 28 1 16,0 0-1-16,30-27 1 0,3 3-1 0,-33 24 1 15,0 0-1-15,31-24 1 0,2 1-1 0,-33 23 1 0,0 0-1 0,26-20 1 16,2 1-1-16,-5 2 0 0,-2 3 0 0,-6 6 1 15,-4 3-1-15,5-6 0 16,-4 3 0-16,-2-1 1 0,6 2-1 0,-16 7 0 0,0 0 0 0,17-12 1 16,1 0-1-16,-18 12 0 0,0 0 0 0,21-15 0 15,3-2 0-15,-24 17 0 0,0 0 0 16,26-11 0-16,0-1 0 0,-26 12 2 0,0 0-2 0,25-15 2 16,-4 3-2-16,-21 12 1 0,0 0-1 0,22-12 2 15,3 0-2-15,-25 12 9 0,0 0-9 0,17-9 10 16,0 3-10-16,-17 6 8 0,0 0-8 0,16-9 9 15,2 2-9-15,-18 7 1 0,0 0-1 0,14-5 1 0,1-2-1 16,-15 7 8-16,0 0-8 0,12-5 8 0,6 2-8 16,-18 3 0-16,0 0 0 0,14-7 1 0,1 2-1 15,-15 5 0-15,0 0 0 0,18-4 1 0,3-1-1 16,-21 5 0-16,0 0 0 0,17-3 1 0,1-4-1 0,-18 7-1 16,0 0 1-16,17-5 0 0,-1-2 0 0,-16 7 0 15,0 0 0-15,17-4 0 0,1 3 0 0,-18 1 0 16,0 0 0-16,15-4 0 15,4 1 0-15,-19 3 0 0,0 0 0 0,25-5 0 0,-1 1 0 0,-24 4 2 0,0 0-2 16,26-3 2-16,0 3-2 16,-26 0 1-16,0 0-1 0,25-4 2 0,4 1-2 0,-29 3 5 0,0 0-5 15,23-2 5-15,1 2-5 0,-24 0 0 16,0 0 0-16,21 0 1 0,0 0-1 0,-21 0-1 16,0 0 1-16,14 0 0 0,2 2 0 0,-16-2 0 0,0 0 0 0,17 3 0 15,4-3 0-15,-21 0-1 0,0 0 1 0,19 0 0 16,6 0 0-16,-25 0 0 0,0 0 0 0,21 0 0 15,1 0 0-15,-22 0-1 0,0 0 1 0,25 0 0 16,-4-3 0-16,-21 3-1 0,0 0 1 0,24 0 0 16,-1 3 0-16,-23-3 0 0,0 0 0 0,24 4 0 15,-3-1 0-15,-21-3-1 0,0 0 1 0,19 2 0 16,0 5 0-16,-19-7 0 0,0 0 0 16,19 3 0-16,1 6 0 0,-20-9 2 15,0 0-2-15,17 3 3 0,0 2-3 0,-17-5 2 0,0 0-2 0,18 4 2 16,-6-1-2-16,-12-3 5 0,0 0-5 0,14 4 5 15,2 1-5-15,-16-5 0 0,0 0 0 0,14 7 1 0,-2-4-1 16,-12-3 2-16,0 0-2 0,12 5 2 16,0 2-2-16,-12-7 0 0,0 0 0 0,9 5 0 0,0-1 0 15,-9-4-1-15,0 0 1 0,12 7 0 0,-2 1 0 16,1-3 0-16,3 2 0 0,-6-2 0 0,-1 2 0 16,-7-7-1-16,0 0 1 0,11 5-1 0,1 5 1 15,-12-10-1-15,0 0 1 0,16 9-1 0,-2-2 1 0,-14-7-4 16,0 0 4-16,15 8-3 0,-4-1 3 0,-11-7-2 15,0 0 2-15,15 9-2 0,-2-1 2 0,-13-8 0 16,0 0 0-16,14 9 0 0,1 1 0 0,-15-10 0 16,0 0 0-16,14 9 0 0,2-2 0 0,-16-7 0 0,0 0 0 15,14 8 0-15,-2 1 0 0,-12-9-1 0,0 0 1 16,14 10-1-16,2 2 1 0,-4-3 0 0,2-1 0 16,-2-1 0-16,-7 2 0 0,-5-9 1 15,0 0-1-15,12 8 1 0,2 4-1 0,-14-12 0 16,0 0 0-16,16 14 0 0,-4-2 0 0,-12-12 0 0,0 0 0 15,12 12 0-15,-1 0 0 0,-11-12 1 0,0 0-1 16,12 12 2-16,0 0-2 0,-12-12 1 16,0 0-1-16,12 15 1 0,2 1-1 0,-14-16 3 0,0 0-3 0,16 15 4 15,1-3-4-15,-17-12 2 0,0 0-2 0,13 14 3 16,1 0-3-16,-14-14 0 0,0 0 0 0,15 13 0 16,-1 3 0-16,-14-16 1 0,0 0-1 15,16 15 2-15,1 0-2 0,-17-15 0 0,0 0 0 0,14 16 0 16,2 1 0-16,-16-17 0 0,0 0 0 0,14 15 1 0,1 1-1 15,-15-16 0-15,0 0 0 0,14 15 0 16,-1-3 0-16,-13-12 0 0,0 0 0 0,12 16 1 0,2-4-1 16,-14-12 7-16,0 0-7 0,15 12 8 0,-1 3-8 15,-14-15 8-15,0 0-8 0,16 12 9 0,-2 4-9 16,-2-4 1-16,0-4-1 0,-3 2 1 0,0-5-1 16,-9-5 8-16,0 0-8 0,8 11 9 0,5 2-9 0,-13-13 3 15,0 0-3-15,8 12 3 0,5 2-3 0,-13-14 5 16,0 0-5-16,8 14 6 0,1-2-6 0,-9-12 7 15,0 0-7-15,9 15 8 0,3 4-8 0,-12-19 3 16,0 0-3-16,9 16 3 0,3-1-3 0,-12-15 6 16,0 0-6-16,9 15 6 0,1 3-6 0,-10-18 7 15,0 0-7-15,9 12 7 0,1 3-7 0,-10-15 3 16,0 0-3-16,9 12 3 0,-4 0-3 0,-5-12 19 16,0 0-19-16,9 15 20 0,0-3-20 0,-9-12 7 0,0 0-7 15,8 11 7-15,1 1-7 0,-9-12 25 0,0 0-25 16,7 12 26-16,2-4-26 0,-9-8 12 0,0 0-12 0,3 5 13 15,2 2-13-15,-5-7 10 0,0 0-10 16,4 7 10-16,1-2-10 0,-5-5 17 0,0 0-17 0,4 7 17 16,1-2-17-16,-5-5 8 0,0 0-8 0,7 7 8 15,-2-2-8-15,-5-5 9 0,0 0-9 0,5 7 9 16,2-2-9-16,-7-5 15 0,0 0-15 0,5 7 15 16,2-4-15-16,-7-3 3 0,0 0-3 0,2 4 4 15,2-2-4-15,-4-2 12 0,0 0-12 0,3 3 13 16,2-3-13-16,-5 0 0 0,0 0 0 0,0 0 0 15,4 3 0-15,-4-3-63 0,0 0 63 0,0 0-62 16,0 4 62-16,0-4-138 0,0 0 138 0,-9 5-137 16,-7 4 137-16,-6 4-1038 0</inkml:trace>
  <inkml:trace contextRef="#ctx0" brushRef="#br0" timeOffset="13202.394">4636 7538 673 0,'0'0'0'0,"0"0"0"0,0 0 0 0,0 0-127 0,0 0 127 16,0 0-127-16,0 0 127 0,0 0-66 0,0 0 66 0,0 0-65 15,0 0 65-15,0 0-140 0</inkml:trace>
  <inkml:trace contextRef="#ctx0" brushRef="#br0" timeOffset="14072.332">4512 7498 91 0,'0'0'0'0,"0"0"0"0,17 2 0 16,-13-2 26-16,-2-2-26 0,-2 2 26 0,3 0-26 0,-3 0 54 16,0 0-54-16,0 0 55 0,-3 0-55 0,1 0 70 15,-2 0-70-15,-1 0 70 0,5 0-70 0,0 0 76 16,-3 0-76-16,3 0 77 0,-4 0-77 0,4 0 68 16,0 0-68-16,0 0 68 0,0 0-68 0,0 0 61 15,-5-3-61-15,5 3 61 0,-3 0-61 0,3 0 58 0,0 0-58 16,0 0 58-16,0 0-58 0,0 0 45 0,0 0-45 15,0 0 45-15,0 0-45 0,0 0 30 0,3-3-30 16,2 1 30-16,-1 0-30 0,-4 2 25 0,0 0-25 16,5-2 26-16,7 2-26 0,-12 0 15 0,0 0-15 0,12-3 15 15,6 3-15-15,-18 0 18 0,0 0-18 16,21 0 19-16,1 0-19 0,-22 0 3 16,0 0-3-16,28 0 4 0,2-3-4 0,-30 3 32 0,0 0-32 0,31 0 33 15,2-2-33-15,-3 2 15 0,-6-2-15 0,2 0 15 16,-5-1-15-16,-21 3 30 0,0 0-30 0,23-3 30 15,5-3-30-15,-28 6 12 0,0 0-12 0,29-3 12 16,3-4-12 0,-32 7 19-16,0 0-19 0,33-3 20 0,5 1-20 0,-38 2 8 15,0 0-8-15,39 0 8 0,8 0-8 0,-9 2 25 0,-3-1-25 0,-2 1 26 16,-3 2-26-16,-30-4 6 0,0 0-6 0,33 3 6 16,-4 0-6-16,1 3 4 0,-7-6-4 0,-3 3 5 15,1-3-5-15,-21 0 7 0,0 0-7 0,25 3 7 0,1-3-7 16,-26 0 7-16,0 0-7 0,33 0 7 0,2-3-7 15,-35 3 7-15,0 0-7 0,33 0 8 0,5-3-8 16,-3 3 33-16,-5-6-33 0,-4 3 33 0,-2 0-33 16,-24 3 1-16,0 0-1 0,26 0 1 15,-1-4-1 1,-25 4 6-16,0 0-6 16,29 0 6-16,-3 0-6 0,1 0 8 0,-3-2-8 0,-7 2 9 0,1 0-9 0,-18 0 3 0,0 0-3 0,21 0 3 0,5 0-3 0,-26 0 6 15,0 0-6-15,29 0 6 0,6 0-6 0,-35 0 13 16,0 0-13-16,37 0 13 0,-2-1-13 0,-35 1 3 15,0 0-3-15,36-2 4 0,-1 2-4 16,-35 0 21 0,0 0-21-16,33-3 21 0,-3 3-21 0,-30 0 3 0,0 0-3 0,28 0 3 0,0 0-3 15,-6 0 2-15,-1 0-2 0,-3 0 3 0,-3 3-3 0,-15-3 0 0,0 0 0 0,18 2 0 16,3 1 0-16,-21-3-1 0,0 0 1 0,17 7 0 16,-1-4 0-16,-16-3 1 0,0 0-1 0,19 6 1 15,5 0-1-15,-24-6 1 0,0 0-1 0,21 6 1 16,0 0-1-16,-21-6 8 0,0 0-8 0,21 4 9 15,-4 1-9-15,-17-5 1 0,0 0-1 0,18 5 1 16,-4 2-1-16,-2-4-4 0,0 1 4 0,-3-4-4 16,-6 0 4-16,-3 0-123 0,0 0 123 0,0 0-123 15,4 0 123-15,-4 0-122 0,0 0 122 16,-19-26-122-16,-7-12 122 0,-21-23-861 16</inkml:trace>
  <inkml:trace contextRef="#ctx0" brushRef="#br0" timeOffset="15042.367">4716 4668 393 0,'0'0'0'0,"0"0"0"0,0 0 0 0,0 0 33 16,0 0-33-16,0 0 34 0,0 0-34 0,0 0 1 16,0 0-1-16,0 0 1 0,0 0-1 0,0 0 1 15,0 0-1-15,0 0 2 0,0 0-2 0,0 0 5 0,0 0-5 16,0 0 5-16,0 0-5 0,0 0 42 15,0 0-42-15,0 0 42 0,0 0-42 0,0 0 53 16,0 0-53-16,0 0 53 0,-21-12-53 0,21 12 49 0,0 0-49 16,-12-7 49-16,-6-5-49 0,18 12 38 0,0 0-38 0,-21-8 38 15,4-4-38-15,17 12 18 0,0 0-18 16,-17-7 18-16,-1-2-18 0,18 9 12 16,0 0-12-16,-15-3 13 0,1 0-13 0,14 3 4 15,0 0-4-15,-13-4 4 16,5 2-4-16,8 2 0 0,0 0 0 0,-13 0 1 0,1 2-1 0,12-2-2 15,0 0 2-15,-12 4-2 0,2-4 2 0,10 0-1 0,0 0 1 0,-13 3 0 16,5 0 0-16,8-3-3 0,0 0 3 0,-12 2-3 16,3 5 3-16,9-7-6 0,0 0 6 0,-9 12-6 15,-3 3 6-15,12-15-7 0,0 0 7 0,-9 16-7 16,1-1 7-16,8-15-15 0,0 0 15 0,-4 17-15 16,1 6 15-16,3-23-8 0,0 0 8 0,3 20-8 0,1 3 8 15,1-3-9-15,2-3 9 0,-2-3-9 16,-2-9 9-16,3 2-1 15,-3-5 1-15,2-1-1 0,-1 1 1 0,5-2 27 0,-1 0-27 0,1-2 27 0,-2-1-27 0,-7 3 43 16,0 0-43-16,9-10 44 0,1 1-44 0,-10 9 40 16,0 0-40-16,12-12 41 0,0 0-41 0,-12 12 41 15,0 0-41-15,9-12 42 0,-4 0-42 16,-5 12 40-16,0 0-40 0,7-7 40 0,-3-1-40 0,-4 8 46 16,0 0-46-16,2-4 46 0,-2-3-46 0,0 7 46 15,0 0-46-15,-2-5 47 0,2 2-47 0,0 3 59 16,0 0-59-16,-4-4 59 0,1-1-59 0,3 5 24 15,0 0-24-15,-4-3 25 0,3-1-25 0,1 4-64 16,0 0 64-16,-7 0-63 0,-2 4 63 0,9-4-85 0,0 0 85 0,-35 0-85 16,-21 0 85-16,-32 0-854 0</inkml:trace>
  <inkml:trace contextRef="#ctx0" brushRef="#br0" timeOffset="19009.96">6350 4353 191 0,'0'0'0'0,"3"12"0"0,3 2 0 16,-6-14 57-16,0 0-57 0,0 0 57 0,-4-5-57 16,4 5 57-16,0 0-57 0,-2-4 57 0,-1-4-57 0,3 8 52 15,0 0-52-15,-3-4 52 0,1-4-52 0,2 8 33 16,0 0-33-16,-4-4 33 0,1 1-33 0,3 3 24 15,0 0-24-15,-4 0 25 0,3-4-25 16,1 4 25-16,0 0-25 0,0 0 26 0,-4-1-26 0,4 1 14 16,0 0-14-16,0 0 15 0,0 0-15 0,0 0 28 15,0 0-28-15,0 0 28 0,-3 1-28 0,3-1 12 16,0 0-12-16,0 0 12 0,-2 4-12 0,-2-1 10 16,1 1-10-16,1 4 11 0,-5 8-11 0,7-16 10 0,0 0-10 15,-3 27 10-15,1 16-10 0,2-43 8 0,0 0-8 16,-4 48 8-16,8 10-8 0,-2-1 23 15,5 4-23-15,-4-16 24 0,-1-6-24 0,1 4 12 0,3-4-12 0,1-4 13 16,-2-3-13-16,-5-32 35 0,0 0-35 0,3 40 35 16,1 6-35-16,-4-46 18 0,0 0-18 15,2 36 19-15,1-5-19 0,-3-31 29 0,0 0-29 16,0 25 29-16,0-6-29 0,0-19 20 0,0 0-20 0,3 19 20 16,-3-7-20-16,0-12 35 0,0 0-35 0,6 12 36 15,-3-7-36-15,-3-5 2 0,0 0-2 0,0 4 2 16,0-8-2-16,0 4-40 0,0 0 40 0,-7-8-39 15,-1-13 39-15,-6-6-777 0</inkml:trace>
  <inkml:trace contextRef="#ctx0" brushRef="#br0" timeOffset="19293.207">6092 4780 998 0,'0'0'0'0,"7"3"0"0,2 2 0 0,-9-5 0 15,0 0 0-15,12 0 0 0,5-5 0 0,-17 5 52 16,0 0-52-16,21-7 53 0,9-1-53 0,-30 8 38 16,0 0-38-16,31-12 38 0,6 0-38 0,-37 12 12 15,0 0-12-15,35-9 13 0,7-3-13 0,-42 12 22 16,0 0-22-16,34-7 23 0,0-1-23 0,-34 8 15 16,0 0-15-16,29-4 16 0,-8-3-16 0,-21 7 10 0,0 0-10 15,17-1 10-15,-3-3-10 0,-14 4-15 0,0 0 15 16,13-3-15-16,-10 3 15 0,-3 0-136 0,0 0 136 0,5-4-135 15,-1 3 135-15,-4 1-121 0,0 0 121 0,-4-11-120 16,-4-6 120-16,-1-10-479 0</inkml:trace>
  <inkml:trace contextRef="#ctx0" brushRef="#br0" timeOffset="19623.322">6665 4468 1054 0,'0'0'0'0,"-8"0"0"15,-6 3 0-15,7-6 59 0,5 3-59 0,2 0 60 16,0 0-60-16,0 0 13 0,0 0-13 0,0 0 14 0,0 0-14 16,0 0-10-16,0 0 10 0,0 0-9 0,-4 0 9 15,4 0-55-15,0 0 55 0,-5 3-54 0,-2-1 54 16,7-2-32-16,0 0 32 0,-10 7-32 0,-2-2 32 0,12-5-15 15,0 0 15-15,-13 10-15 0,-4 2 15 0,17-12-11 16,0 0 11-16,-21 24-11 0,0 9 11 0,21-33-17 16,0 0 17-16,-21 41-17 0,7 7 17 0,14-48-4 15,0 0 4-15,-12 55-3 0,7 5 3 0,5-60-7 16,0 0 7-16,-2 54-6 0,6 5 6 0,-4-59-14 0,0 0 14 16,12 48-13-16,2-4 13 15,-14-44-39-15,0 0 39 0,21 34-39 0,7-6 39 0,-28-28-148 16,0 0 148-16,26 12-148 0,3-9 148 0,27 14-279 0</inkml:trace>
  <inkml:trace contextRef="#ctx0" brushRef="#br0" timeOffset="20013.12">6630 4751 516 0,'0'0'0'0,"0"5"0"16,4 7 0-16,-4-12 108 0,0 0-108 0,0 0 109 16,-4-12-109-16,4 12 89 0,0 0-89 0,-5-5 89 15,2-2-89-15,3 7 62 0,0 0-62 0,-5-4 62 16,1-4-62-16,4 8 34 0,0 0-34 0,0-4 34 0,-3 1-34 16,3 3 44-16,0 0-44 0,0-4 44 0,3 3-44 15,-3 1 34-15,0 0-34 0,0 0 34 0,4-4-34 0,-4 4 15 16,0 0-15-16,0 0 15 0,1 0-15 15,-1 0 3-15,0 0-3 0,0 0 3 0,7 0-3 0,-7 0-2 16,0 0 2-16,9 7-2 0,3 5 2 0,2 4-14 16,4 4 14-16,-3-5-13 0,-1 1 13 0,2 1-5 15,-6 2 5-15,2-4-5 0,4 6 5 0,-4-2-8 16,2-4 8-16,-5-1-8 0,-2-4 8 0,-7-10-8 16,0 0 8-16,10 12-7 0,3 4 7 0,-13-16-33 15,0 0 33-15,8 8-32 0,5-3 32 0,-13-5-79 16,0 0 79-16,5 7-79 0,2-4 79 0,-7-3-126 0,0 0 126 15,0-6-125-15,-4-3 125 0,4-6-471 0</inkml:trace>
  <inkml:trace contextRef="#ctx0" brushRef="#br0" timeOffset="20334.196">6847 4641 695 0,'0'0'0'0,"0"8"0"16,-4 8 0-16,4-16 77 0,0 0-77 0,0 0 78 15,0 0-78-15,0 0 52 0,0 0-52 0,0 0 52 16,0-4-52-16,0 4 11 0,0 0-11 0,0 0 11 0,-2-5-11 16,2 5 2-16,0 0-2 0,-7 9 2 0,-7 6-2 15,14-15 9-15,0 0-9 0,-19 28 10 0,0 8-10 0,-2 0 13 16,0 0-13-16,13-18 14 0,1-9-14 15,7-9 9-15,0 0-9 0,-14 26 9 0,-7 10-9 16,21-36 9-16,0 0-9 0,-18 27 10 0,3-3-10 16,15-24 1-16,0 0-1 0,-11 17 1 0,2-3-1 0,9-14-41 15,0 0 41-15,-3 12-40 0,-1-9 40 0,4-3-134 16,0 0 134-16,0-3-133 0,7-13 133 0,2-6-445 16</inkml:trace>
  <inkml:trace contextRef="#ctx0" brushRef="#br0" timeOffset="20649.483">6805 4449 863 0,'0'0'0'0,"-4"10"0"15,2 11 0-15,2-21 90 0,0 0-90 0,6 5 90 16,9-5-90-16,-15 0 68 0,0 0-68 0,14 7 68 15,2-4-68-15,-16-3 37 0,0 0-37 0,17 16 37 16,6 8-37-16,-23-24 6 0,0 0-6 0,21 32 7 16,0 11-7-16,-21-43 40 0,0 0-40 0,17 46 40 15,1 9-40-15,-18-55-13 0,0 0 13 0,15 57-12 16,-6 1 12-16,-9-58-7 0,0 0 7 0,9 51-6 16,-6-6 6-16,-3-45-4 0,0 0 4 0,0 41-3 0,-3-3 3 15,3-38-50-15,0 0 50 0,-4 30-49 0,3-6 49 16,1-24-115-16,0 0 115 0,-7 23-115 0,1-11 115 0,6-12-135 15,0 0 135-15,-15 0-135 16,-4-12 135-16,-15 0-433 0</inkml:trace>
  <inkml:trace contextRef="#ctx0" brushRef="#br0" timeOffset="20967.632">7092 4661 886 0,'0'0'0'0,"-3"4"0"0,-6-4 0 0,9 0 69 0,0 0-69 0,9 0 70 16,8 0-70-16,-17 0 54 0,0 0-54 0,26 3 54 16,11 1-54-16,-37-4 22 0,0 0-22 0,38 5 22 15,4-2-22-15,-42-3 2 0,0 0-2 0,40 0 3 16,5 2-3-16,-45-2 5 0,0 0-5 15,39 0 5-15,-5-2-5 0,-34 2 32 0,0 0-32 0,30 0 33 16,-6 0-33-16,-24 0 34 0,0 0-34 0,18 0 34 16,-9-3-34-16,-9 3-11 0,0 0 11 0,8 0-10 15,-4 0 10-15,-4 0-137 0,0 0 137 0,-4 0-137 16,-4-4 137-16,8 4-119 0,0 0 119 0,-23 0-119 0,-10 4 119 16,-23-4-505-16</inkml:trace>
  <inkml:trace contextRef="#ctx0" brushRef="#br0" timeOffset="21192.035">7118 4944 740 0,'0'0'0'0,"9"-12"0"0,3-7 0 0,-12 19 99 16,0 0-99-16,9 0 99 0,0 12-99 0,-9-12 58 15,0 0-58-15,15 7 59 0,3 5-59 0,-1-7 40 16,1 2-40-16,-3-3 40 0,3-4-40 0,-18 0 0 15,0 0 0-15,21 0 0 0,-4-4 0 0,-17 4-50 16,0 0 50-16,21-3-49 0,-4-2 49 0,-17 5-106 16,0 0 106-16,12-4-106 0,2 1 106 0,11-6-532 0</inkml:trace>
  <inkml:trace contextRef="#ctx0" brushRef="#br0" timeOffset="23931.437">7984 4464 113 0,'0'0'0'0,"0"0"0"0,-5-6 0 16,5 6 7-16,0 0-7 0,0 0 7 0,-4-6-7 0,4 6 18 16,0 0-18-16,0 0 18 0,0-3-18 0,0 3 15 15,0 0-15-15,0 0 15 0,0 0-15 0,0 0 34 16,0 0-34-16,0 0 35 0,0 0-35 0,0 0 10 15,0 0-10-15,0 0 11 0,0 0-11 0,0 0 20 16,0 0-20-16,0 0 20 0,0 0-20 0,0 0 39 16,0 0-39-16,0 0 39 0,0 0-39 15,0 0 6-15,0 0-6 0,0 0 6 0,0 0-6 0,0 0 6 16,0 0-6-16,0 0 6 0,0 0-6 0,0 0 15 0,0 0-15 16,0 0 15-16,0 0-15 0,0 0 7 15,0 0-7-15,0 0 8 0,0 0-8 0,0 0 8 0,0 0-8 0,0 0 9 16,0 0-9-16,0 0 8 0,0 0-8 0,0 0 8 15,0 0-8-15,0 0 15 0,0 0-15 16,0 0 15-16,0 0-15 0,0 0 22 0,0 0-22 0,0 0 23 16,0 0-23-16,0 0 8 0,0 0-8 0,0 0 8 15,0 0-8-15,0 0 10 0,0 0-10 0,0 0 10 16,0 7-10-16,0-7 15 0,0 0-15 0,-5 8 16 16,-4 11-16-16,9-19 8 0,0 0-8 0,-10 17 8 15,0 7-8-15,10-24 15 0,0 0-15 0,-21 31 16 16,0 0-16-16,21-31 15 0,0 0-15 0,-21 27 15 15,5-6-15-15,16-21 39 0,0 0-39 0,-14 15 40 0,2 1-40 16,12-16 42-16,0 0-42 0,-9 12 42 0,-3-4-42 16,12-8 26-16,0 0-26 0,-9 11 26 0,4-6-26 15,5-5 18-15,0 0-18 0,-3 3 19 0,1-3-19 0,2 0 28 16,0 0-28-16,0 0 28 0,0 0-28 16,0 0 12-16,0 0-12 0,0 0 12 0,0 0-12 0,0 0 35 15,0 0-35-15,0 0 36 0,0 0-36 0,0 0 11 16,0 0-11-16,0 0 11 0,0 0-11 0,0 0 30 15,0 0-30-15,0 0 30 0,-2 4-30 0,2-4 18 16,0 0-18-16,0 3 19 0,0 2-19 0,0-5 10 16,0 0-10-16,7 4 11 0,5-3-11 0,-12-1-3 15,0 0 3-15,14 4-3 0,4-1 3 0,-18-3-31 0,0 0 31 16,17 0-31-16,2 4 31 0,-19-4-29 0,0 0 29 16,21 0-29-16,-3 3 29 0,-18-3-25 0,0 0 25 15,17 0-24-15,0 2 24 0,-17-2-26 16,0 0 26-16,13 3-26 0,-5-3 26 0,-8 0-15 0,0 0 15 15,9 0-14-15,0-3 14 0,-9 3-41 0,0 0 41 0,3 0-41 16,3-2 41-16,-6 2-121 0,0 0 121 16,3 0-121-16,0 0 121 0,-3 0-113 0,0 0 113 0,-6 2-112 15,-7 1 112-15,-4 1-257 0</inkml:trace>
  <inkml:trace contextRef="#ctx0" brushRef="#br0" timeOffset="24397.191">8038 4471 651 0,'0'0'0'0,"-7"9"0"0,-2 6 0 15,4-6 55-15,7-9-55 0,-2 0 56 0,7 0-56 0,-5-4 1 16,1 3-1-16,1-1 1 0,-1 0-1 15,-3 2-1-15,5-7 1 0,-5 7-1 0,0-3 1 0,0 3-12 16,0 0 12-16,0 0-12 0,0 0 12 16,0 0 0-16,0 0 0 0,0 0 0 0,0 0 0 0,0 0 21 15,0 0-21-15,0 0 21 0,0 0-21 0,0 0 34 16,0 0-34-16,0 0 34 0,0 0-34 0,0 0 21 0,0 0-21 16,0 0 21-16,0 0-21 0,0 0 5 15,0 0-5-15,0 0 6 0,0 0-6 0,0 0 1 0,0 0-1 0,0 0 2 16,0 0-2-16,0 0-1 0,0 0 1 15,0 0-1-15,0 0 1 0,0 0-20 0,0 0 20 0,0 14-19 16,0 10 19-16,0-24-9 0,0 0 9 16,4 39-9-16,1 16 9 0,-1-4-2 0,1 6 2 0,-2-8-1 15,1-9 1-15,-4-40 0 0,0 0 0 0,5 51 0 16,-2 6 0-16,-3-57 5 0,0 0-5 0,6 50 5 16,-3-8-5-16,-3-42 15 0,0 0-15 0,2 36 15 15,1-8-15-15,-3-28 25 0,0 0-25 0,0 20 26 16,4-4-26-16,-4-16-6 0,0 0 6 0,0 12-5 15,0-5 5-15,0-7-139 0,0 0 139 0,-4-7-138 16,-8-10 138-16,-2-6-390 0</inkml:trace>
  <inkml:trace contextRef="#ctx0" brushRef="#br0" timeOffset="24732.464">8136 4709 796 0,'0'0'0'15,"-4"-1"0"-15,-3 1 0 0,7 0 37 0,0 0-37 16,7 0 38-16,2 0-38 0,-9 0 37 0,0 0-37 15,17 1 38-15,8 1-38 0,-25-2 5 0,0 0-5 0,26 0 5 16,3 0-5-16,-29 0 0 0,0 0 0 16,30-2 1-16,0 1-1 0,-30 1 18 0,0 0-18 15,26-4 18-15,0-3-18 0,-26 7 14 0,0 0-14 0,21-5 15 16,-4 2-15-16,-17 3 0 0,0 0 0 0,16-7 0 16,-7 2 0-16,-9 5-160 0,0 0 160 0,8-7-160 15,-4-2 160-15,5-9-427 0</inkml:trace>
  <inkml:trace contextRef="#ctx0" brushRef="#br0" timeOffset="25194.226">8540 4449 651 0,'0'0'0'0,"0"0"0"0,-5 3 0 0,5-3-10 16,1 4 10-16,3-2-9 0,-1-2 9 0,3 0 33 16,-3 0-33-16,2 0 33 0,-5-2-33 0,0 2 35 0,4 0-35 15,-4 0 35-15,0 0-35 0,0 0 41 0,0 0-41 16,0 0 41-16,0 0-41 0,0 0 57 15,3 0-57-15,-3 0 58 0,5 0-58 0,-1 0 61 0,1 0-61 16,-1 0 62-16,1-4-62 0,-2 4 47 0,-1-3-47 0,2 0 47 16,-1 1-47-16,-3 2 13 0,0 0-13 0,9-4 14 15,-1 4-14-15,-8 0 8 0,0 0-8 16,16 4 8-16,7 8-8 0,-23-12 1 0,0 0-1 0,29 17 1 16,10 7-1-16,-39-24 0 0,0 0 0 0,36 31 1 15,4 5-1-15,-40-36 0 0,0 0 0 0,39 37 0 16,-3 3 0-16,-36-40-1 0,0 0 1 0,35 36 0 15,-5-4 0-15,-8-1-3 0,-2-7 3 0,-3-5-3 16,-8-7 3-16,3 0-3 0,-3-5 3 0,-6-2-2 16,-1-2 2-16,1 3-86 0,-3 0 86 0,0-2-86 0,4-4 86 15,-4 0-141-15,0 0 141 0,0 0-140 16,0 0 140-16,0 0-478 0</inkml:trace>
  <inkml:trace contextRef="#ctx0" brushRef="#br0" timeOffset="25555.31">8853 4374 998 0,'0'0'0'16,"0"5"0"-16,2 2 0 0,-2-7 92 15,0 0-92-15,0 0 93 0,0 0-93 0,0 0 53 0,0 0-53 16,0 0 54-16,0 0-54 0,0 0 10 0,0 0-10 16,0 0 11-16,-2 3-11 0,2-3-53 0,0 0 53 0,-7 0-52 15,2 3 52-15,5-3-20 0,0 0 20 0,-14 14-20 16,-7 8 20-16,21-22-16 0,0 0 16 0,-24 31-15 16,-6 9 15-16,30-40-2 0,0 0 2 0,-29 48-2 15,-1 3 2-15,4 0-2 0,2 1 2 0,10-25-1 16,5-11 1-16,0-1 0 0,6-6 0 0,-6 11 0 15,-3 9 0-15,3-5 0 0,4-3 0 0,-2-9 0 16,3-4 0-16,3-1-47 0,1-2 47 0,0-1-47 16,0-4 47-16,0 0-139 0,0 0 139 0,5-12-139 15,2-9 139-15,7-15-473 0</inkml:trace>
  <inkml:trace contextRef="#ctx0" brushRef="#br0" timeOffset="26081.692">8909 3988 998 0,'0'0'0'0,"-5"0"0"0,-6 0 0 0,10 0 70 0,1 4-70 16,0-4 71-16,3 0-71 0,2 3 37 0,-1-3-37 0,1 0 37 16,-1 5-37-16,1-1 10 0,0-4-10 0,-1 3 11 15,-1-1-11-15,1 1 5 16,1-3-5-16,-2 4 5 0,-3-4-5 0,5 0 11 0,-1 0-11 0,-2 0 11 16,5 0-11-16,-4 0 25 0,6 0-25 0,-4 0 26 15,-1 0-26-15,1 0 6 0,-2 0-6 0,1 0 7 16,1 0-7-16,-2 3 5 0,-1-3-5 0,2 2 5 15,-1-1-5-15,2 1 0 0,-1 2 0 0,-1-1 1 16,3 0-1-16,-6-3-1 0,0 0 1 0,0 9 0 16,0 3 0-16,0-12-1 0,0 0 1 0,-4 27 0 15,-1 9 0-15,5-36-4 0,0 0 4 0,-9 35-3 16,-3 4 3-16,12-39-7 0,0 0 7 0,-16 39-6 0,-1 1 6 16,3-4-3-16,-3-5 3 0,8-11-3 15,5-4 3-15,-3-1-6 0,6-3 6 0,-3-3-6 16,4-3 6-16,4 3 1 0,1-4-1 0,2 5 2 15,3 2-2-15,6-3 36 0,1 1-36 0,4-8 37 0,2-2-37 0,-23 0 29 16,0 0-29-16,33-2 29 0,5-5-29 16,-38 7 9-16,0 0-9 0,44-12 9 0,6-3-9 15,-4 0-53-15,-4-1 53 0,-8-1-52 16,-4 2 52-16,-30 15-164 0,0 0 164 0,26-28-163 0,-5-8 163 0,26-25-665 16</inkml:trace>
  <inkml:trace contextRef="#ctx0" brushRef="#br0" timeOffset="26262.733">9458 4488 942 0,'0'0'0'0,"-2"-12"0"16,-3-12 0-16,5 24-143 0,0 0 143 0,-12-22-143 15,-9-2 143-15,-12-20-397 0</inkml:trace>
  <inkml:trace contextRef="#ctx0" brushRef="#br0" timeOffset="32878.977">2951 6246 113 0,'0'0'0'0,"0"0"0"0,7-2 0 0,-7 2 37 0,0 0-37 16,0 0 37-16,2-1-37 0,-2 1 38 15,0 0-38-15,0 0 38 0,0 0-38 0,0 0 45 0,0 0-45 16,0 0 46-16,0 0-46 0,0 0 41 0,0 0-41 0,0 0 42 16,0 0-42-16,0 0 41 0,0 0-41 0,0 0 41 15,0 0-41-15,0 0 26 0,0 0-26 0,0 0 26 16,0 0-26-16,0 0 10 0,0 0-10 0,0 0 10 15,0 0-10-15,0 0 0 0,0 0 0 0,0 0 0 16,0 0 0-16,0 0 2 0,0 0-2 0,0 0 2 16,0 1-2-16,0-1 9 0,0 0-9 0,0 0 9 15,-2 7-9-15,2-7 3 0,0 0-3 0,-3 4 4 16,3-3-4-16,0-1 6 0,0 0-6 0,0 4 7 0,0 3-7 16,0-7 7-16,0 0-7 0,0 3 8 0,3 2-8 15,-3-5 7-15,0 0-7 0,0 7 8 0,2-2-8 16,-2-5 3-16,0 0-3 0,0 9 4 0,0 1-4 15,0-10 12-15,0 0-12 0,3 9 12 16,1 1-12-16,-4-10 14 0,0 0-14 0,2 12 15 16,1 2-15-16,-3-14 8 0,0 0-8 0,5 18 9 0,2 6-9 0,-7-24 16 15,0 0-16-15,9 23 17 0,0 1-17 0,-9-24 14 16,0 0-14-16,8 27 15 0,1 0-15 0,0-3 9 16,0 0-9-16,-3-8 9 0,-6-9-9 15,2 5 16-15,-2-2-16 0,0-3 17 0,0 0-17 0,0 1 3 16,4 1-3-16,-4 3 4 0,3 0-4 0,-3-12 12 15,0 0-12-15,0 26 13 0,5 9-13 0,-5-35 15 16,0 0-15-16,4 40 15 0,5 3-15 0,-9-43 15 16,0 0-15-16,8 48 15 0,-2 3-15 0,1-5 16 0,-4-3-16 0,-1-7 17 15,5-12-17-15,-7-24 25 0,0 0-25 16,1 43 26-16,6 5-26 0,-7-48 30 0,0 0-30 16,2 48 30-16,2 5-30 0,-4-53 21 0,0 0-21 0,0 50 21 15,0-4-21-15,0-7 28 0,-4-4-28 0,2-11 28 16,2-12-28-16,0 0 7 0,0-7-7 0,-3 7 7 15,3 1-7-15,0-1 10 16,0 4-10-16,0-8 11 0,0-4-11 0,0-1 24 0,0 2-24 0,0-1 25 16,0-3-25-16,0-1 6 0,0 0-6 0,0 4 6 15,0 3-6-15,0 0 9 0,0 1-9 0,0-4 10 16,3 1-10-16,-3-2 8 0,0-3-8 0,0 4 9 16,0 1-9-16,0-2 1 0,2 2-1 0,2 2 1 15,-4-3-1-15,0-4-80 0,0 0 80 0,0 1-80 0,0 3 80 16,0-4-119-16,0 0 119 0,7-4-119 0,1-1 119 15,6-7-603-15</inkml:trace>
  <inkml:trace contextRef="#ctx0" brushRef="#br0" timeOffset="34325.631">6427 5766 91 0,'0'0'0'16,"0"0"0"-16,0-3 0 0,0 3 46 0,0 0-46 15,0 0 46-15,3-3-46 0,-3 3 32 0,0 0-32 0,0 0 33 16,2 0-33-16,-2 0 34 0,0 0-34 0,0 0 34 16,0 0-34-16,0 0 24 0,0 0-24 0,0 0 25 15,0 0-25-15,0 0 9 0,0 0-9 0,0 0 10 16,0 3-10-16,0-3 1 0,0 0-1 0,-2 3 2 16,2 6-2-16,0-9 5 0,0 0-5 0,-3 19 5 15,-3 8-5-15,6-27 12 0,0 0-12 0,-3 36 12 16,-2 7-12-16,5-43 8 0,0 0-8 0,-4 48 8 15,-3 3-8-15,7-51 1 0,0 0-1 0,-5 55 1 0,0 3-1 16,5-58 0-16,0 0 0 0,-7 64 0 0,2 3 0 16,5-67 2-16,0 0-2 0,-6 87 3 15,3 16-3-15,-6-18 5 0,2-6-5 0,2-27 6 16,5-22-6-16,0-30 32 0,0 0-32 0,-5 64 33 0,-2 11-33 16,3-20 40-16,3-16-40 0,-3-8 40 0,4-10-40 0,-3 6 44 15,3 1-44-15,-2-1 45 0,2 4-45 0,0-2 41 16,0-2-41-16,0-4 42 0,0-11-42 15,0-12 41-15,0 0-41 0,0 24 42 0,2 3-42 16,-2-27 40-16,0 0-40 0,0 24 40 0,0-2-40 0,0-22 40 16,0 0-40-16,0 28 40 0,0 1-40 0,0-29 40 0,0 0-40 15,0 24 40-15,-2 0-40 0,2-2 26 0,0-1-26 16,0-6 26-16,0-10-26 0,0 6 40 0,0-5-40 16,0 3 41-16,0 3-41 0,-4 0 33 15,4 0-33-15,0-7 33 0,0-1-33 0,-3-1 32 0,1 0-32 0,2 1 33 16,0-1-33-16,0 2 22 0,0-1-22 0,0-3 22 15,0 3-22-15,0-1 10 0,0 1-10 0,-3-1 11 16,3-1-11-16,0-2-3 0,0 0 3 0,0 0-2 16,0 0 2-16,0 0-94 0,-4 3 94 0,4-3-93 15,0 0 93-15,0 0-155 0,0 0 155 0,-3 0-155 16,-3 0 155-16,-6 0-593 0</inkml:trace>
  <inkml:trace contextRef="#ctx0" brushRef="#br0" timeOffset="35178.443">2874 8002 91 0,'0'0'0'0,"-5"-7"0"0,-2-1 0 0,7 8 57 15,0 0-57-15,-8-7 57 0,-1 3-57 0,9 4 91 0,0 0-91 16,-9-1 91-16,0 1-91 0,9 0 81 0,0 0-81 16,-12-4 82-16,4 4-82 0,8 0 60 15,0 0-60-15,-9 0 61 0,4 0-61 0,5 0 66 0,0 0-66 0,-7 0 66 16,1-3-66-16,6 3 57 0,0 0-57 0,-3 0 58 15,3-2-58-15,0 2 50 0,0 0-50 0,0 0 51 16,-5-2-51-16,5 2 33 0,0 0-33 0,0 0 33 16,0 0-33-16,0 0 24 0,0 0-24 15,0 0 25-15,5-1-25 0,-5 1 16 0,0 0-16 16,3 0 17-16,6-4-17 0,-9 4 18 0,0 0-18 0,18-5 18 16,2 2-18-16,-20 3 15 0,0 0-15 0,30-4 15 15,8 1-15-15,-5-1 16 0,2 4-16 16,-9 0 17-16,-5 0-17 0,-3 4 4 0,-1-4-4 0,-1 3 4 15,-2-3-4-15,2 0 0 0,-3 4 0 0,0-4 0 16,-5 0 0-16,-1 1-65 0,4 1 65 0,-4 0-64 16,1 1 64-1,-8-3-144-15,0 0 144 0,6 0-143 0,2 4 143 0,8 1-548 0</inkml:trace>
  <inkml:trace contextRef="#ctx0" brushRef="#br0" timeOffset="35823.732">3240 7896 516 0,'0'0'0'0,"0"0"0"0,-5 0 0 0,5 0 28 0,0 0-28 15,0 0 28-15,0-4-28 0,0 4 5 16,0 0-5-16,0 0 5 0,4-5-5 0,-4 5 0 0,0 0 0 15,0 0 0-15,5-3 0 0,-5 3 0 0,0 0 0 0,0 0 0 16,0 0 0-16,0 0 0 0,0 0 0 0,0 0 0 16,0 0 0-16,0 0 12 0,0 0-12 0,0 0 13 15,0 0-13-15,0 0 4 0,0 0-4 0,0 0 5 16,0 0-5-16,0 0 14 0,0 0-14 0,0 0 15 16,0 0-15-16,0 0 15 0,0 0-15 0,0 0 15 15,0 0-15-15,0 0 8 0,0 0-8 0,0 0 9 16,0 0-9-16,0 0 9 0,0 0-9 0,0 0 10 15,0-4-10-15,0 4 3 0,0 0-3 0,0-3 4 16,0 0-4-16,0 3 0 0,0 0 0 0,0-4 1 0,0-1-1 16,0 5-3-16,0 0 3 0,0-5-3 0,0 1 3 15,0 4-22-15,0 0 22 0,3-6-22 16,-1 2 22-16,-2 4-15 0,0 0 15 0,4-2-14 0,-1-1 14 0,-3 3-5 16,0 0 5-16,0 0-5 0,3-3 5 0,-3 3-1 15,0 0 1-15,0 0-1 0,0 0 1 16,0 0 1-16,0 0-1 0,0 0 2 0,0 0-2 0,0 0 7 15,0 0-7-15,0 0 7 0,0 0-7 0,0 0 24 16,0 0-24-16,0 0 25 0,0 0-25 0,0 0 30 16,0 0-30-16,0 0 30 0,0 0-30 0,0 0 36 15,0 0-36-15,0 0 37 0,2 3-37 0,-2-3 38 16,0 0-38-16,0 0 39 0,7 5-39 0,-7-5 45 0,0 0-45 16,2 7 46-16,1 0-46 0,-3-7 41 0,0 0-41 15,4 17 41-15,1 10-41 0,-5-27 46 0,0 0-46 16,4 28 47-16,1 6-47 0,-5-34 41 0,0 0-41 15,-2 38 42-15,-1 1-42 0,3-39 27 0,0 0-27 0,-4 38 27 16,1 1-27-16,3-39 5 0,0 0-5 0,-2 31 5 16,2 2-5-16,0-33-61 0,0 0 61 0,0 27-60 15,0-3 60-15,0-24-144 0,0 0 144 16,0 19-143-16,0-4 143 0,2 21-586 0</inkml:trace>
  <inkml:trace contextRef="#ctx0" brushRef="#br0" timeOffset="36922.646">6066 7798 1244 0,'0'0'0'0,"0"0"-77"0,0 0 77 0,0 0-76 16,-5-7 76-16,5 7-50 0,0 0 50 0,0-1-49 16,2-3 49-16,-2 4-52 0,0 0 52 0,7 0-51 15,1-5 51-15,-8 5-43 0,0 0 43 0,12-3-42 16,2-1 42-16,-14 4 12 0,0 0-12 0,13-7 13 15,4 2-13-15,-17 5 33 0,0 0-33 0,16-7 33 16,-2 4-33-16,-14 3 12 0,0 0-12 0,15-2 13 16,3 4-13-16,-18-2 7 0,0 0-7 0,17 7 8 15,1 1-8-15,-18-8 1 0,0 0-1 0,15 11 1 0,3 1-1 16,-18-12 7-16,0 0-7 0,12 8 8 0,-2 4-8 16,-10-12 3-16,0 0-3 0,9 12 3 15,-2-2-3-15,-7-10 18 0,0 0-18 0,2 12 19 0,1-3-19 0,-3 3 33 16,-2-2-33-16,1-1 33 0,-1-1-33 0,-2 4 5 15,-1 0-5-15,2-5 5 0,3-7-5 16,0 0 18-16,-5 4-18 0,1 1 19 0,1-2-19 16,-6 6 8-16,-3 3-8 0,6-5 9 0,3-2-9 0,3-5 9 15,0 0-9-15,-5 8 9 0,-2 6-9 0,7-14 15 16,0 0-15-16,-9 12 15 0,-1 2-15 0,10-14 1 16,0 0-1-16,-9 13 1 0,2 1-1 0,7-14 0 15,0 0 0-15,-9 14 0 0,6-2 0 0,3-12 2 0,0 0-2 16,7 14 3-16,7-1-3 0,-14-13-7 0,0 0 7 15,15 9-6-15,3-4 6 0,-18-5-79 16,0 0 79-16,17 0-79 0,4-5 79 0,-21 5-95 0,0 0 95 16,38-9-582-16,-76 18 582 0</inkml:trace>
  <inkml:trace contextRef="#ctx0" brushRef="#br0" timeOffset="38369.439">4563 8475 113 0,'0'0'0'0,"0"0"0"0,0 0 0 0,0 0 21 16,0 0-21-16,0 0 21 0,0 0-21 0,0 0 40 15,0 0-40-15,0 0 40 0,0 0-40 0,0 0 38 16,0 0-38-16,0 0 39 0,0 0-39 0,0 0 39 15,0 0-39-15,0 0 40 0,0 0-40 0,0 0 40 0,0 0-40 0,0 0 40 16,0 0-40-16,0 0 34 0,0 0-34 16,0 0 35-16,0 0-35 0,0 0 33 0,0 0-33 15,0 0 34-15,0 0-34 0,0 0 22 0,0 0-22 0,0 0 22 16,0 0-22-16,0 0 10 0,0 0-10 16,0 0 11-16,0 0-11 0,0 0 11 0,0 0-11 0,0 0 11 15,0 0-11-15,0 0 8 0,0 0-8 0,0 0 9 16,0 0-9-16,0 0 3 0,0 0-3 0,0 0 4 15,0 0-4-15,0 0 6 0,0 0-6 0,0 0 6 16,0 0-6-16,0 0 7 0,0 0-7 0,0 0 7 16,0 0-7-16,0 0 7 0,0 0-7 0,0 0 8 15,0 0-8-15,0 0 3 0,0 0-3 0,0 0 4 16,0 0-4-16,0 0 2 0,0 0-2 0,0 0 2 0,0 0-2 16,0 0 0-16,0 0 0 0,0 0 0 0,0 0 0 15,0 0-1-15,0 0 1 0,0 0-1 0,0 0 1 16,0 0-2-16,0 0 2 0,0 0-1 0,0 0 1 0,0 0-2 15,0 0 2-15,0 0-1 0,0 0 1 0,0 0-4 16,0 0 4-16,0 0-3 0,0 0 3 16,0 0-2-16,0 0 2 0,0 0-2 0,0 0 2 0,0 0-5 15,0 0 5-15,0 0-5 0,0 0 5 0,0 0-22 16,0 0 22-16,0 0-22 0,0 0 22 0,0 0-59 16,0 0 59-16,0 0-59 0,0 0 59 0,0 0-115 15,0 0 115-15,0 0-114 0,0 0 114 16,0 0-174-16</inkml:trace>
  <inkml:trace contextRef="#ctx0" brushRef="#br0" timeOffset="39446.096">4542 8499 91 0,'0'0'0'0,"0"0"0"0,0 0 0 0,0 0 10 0,0 0-10 15,0 0 10-15,0 0-10 0,0 0 46 0,0 0-46 16,0 0 46-16,0 0-46 0,0 0 38 0,0 0-38 16,0 0 38-16,0 0-38 0,0 0 45 0,0 0-45 15,0 0 46-15,0 0-46 0,0 0 36 0,0 0-36 0,0 0 36 16,1 19-36-16,-1-19 25 16,0 0-25-16,4 12 26 0,-4 3-26 0,0-15 16 0,0 0-16 0,3 24 17 15,1 3-17-15,-4-27 28 0,0 0-28 0,5 28 28 16,0-4-28-16,-5-24 12 0,0 0-12 15,7 24 12-15,-1 0-12 0,-6-24 10 0,0 0-10 0,3 26 11 16,2 1-11-16,-5-27 10 0,0 0-10 0,4 33 10 16,-1 6-10-16,-3-39 8 0,0 0-8 0,2 36 8 15,1 2-8-15,-3-38 23 0,0 0-23 0,0 44 24 16,4 2-24-16,-4-46 20 0,0 0-20 0,2 52 20 16,1 4-20-16,-3-56 16 0,0 0-16 0,5 55 17 15,2 0-17-15,-7-55 27 0,0 0-27 0,6 58 27 0,2 2-27 16,-8-60 12-16,0 0-12 0,12 76 13 0,-3 11-13 15,-9-87 35-15,0 0-35 0,12 77 36 0,1-5-36 0,-13-72 28 16,0 0-28-16,8 68 28 16,1-4-28-16,-9-64 33 0,0 0-33 0,9 63 33 0,-1-3-33 15,-8-60 38-15,0 0-38 0,7 50 38 0,-1-7-38 0,-6-43 33 16,0 0-33-16,5 44 33 0,-2 1-33 0,-3-45 22 16,0 0-22-16,4 49 23 0,-4-2-23 0,0-47 36 15,0 0-36-15,2 68 36 0,1 9-36 0,-3-77 20 16,0 0-20-16,4 76 20 0,-1 3-20 0,-3-79 29 15,0 0-29-15,0 75 29 0,-3-3-29 0,3-72-6 16,0 0 6-16,0 68-5 16,0-4 5-16,0-64-31 0,0 0 31 0,-4 67-31 15,4-2 31-15,0-65-11 0,0 0 11 0,-3 53-10 0,1-10 10 0,2-43-14 0,0 0 14 16,0 46-13-16,-4 0 13 0,4-46-4 0,0 0 4 0,0 63-4 16,-5 11 4-16,5-74-1 15,0 0 1-15,-3 74 0 0,-6 1 0 0,9-75 0 0,0 0 0 0,-9 70 0 16,0-4 0-16,9-66 3 0,0 0-3 0,-12 53 3 15,4-11-3-15,8-42 7 0,0 0-7 0,-13 59 7 16,-1 8-7-16,14-67 8 0,0 0-8 0,-12 65 9 16,0 1-9-16,12-66 3 0,0 0-3 0,-9 54 4 15,2-10-4-15,2-1 2 0,0-5-2 0,1-11 2 16,-1-8-2-16,5-19 1 0,0 0-1 0,-3 34 2 16,-6 12-2-16,9-46-1 0,0 0 1 0,-7 40-1 15,2-3 1-15,0-4 0 0,1-4 0 0,4-10 0 0,-3-9 0 16,3 1-2-16,0-3 2 0,-2 1-1 15,2-1 1-15,-4 4-36 0,4 0 36 0,0-5-35 0,0-4 35 16,0-1-102-16,0 2 102 0,0-4-101 16,0 3 101-16,0-3-137 0,0 0 137 0,-3-3-137 0,-1-3 137 0,-1-5-491 15</inkml:trace>
  <inkml:trace contextRef="#ctx0" brushRef="#br0" timeOffset="40662.843">2383 12276 393 0,'0'0'0'0,"4"0"0"15,4-5 0-15,-8 5-1 0,0 0 1 0,4-2-1 16,-1 2 1-16,-3 0 3 0,0 0-3 0,6 0 3 16,-3 2-3-16,-3-2 9 0,0 0-9 0,9 2 10 15,3-2-10-15,-12 0 9 0,0 0-9 0,10 3 10 16,6-1-10-16,-16-2 56 0,0 0-56 0,21 3 56 16,0-1-56-16,-21-2 62 0,0 0-62 0,23 5 62 15,1-1-62-15,-24-4 52 0,0 0-52 0,26 5 52 16,4 0-52-16,-30-5 40 0,0 0-40 0,29 3 40 15,4-1-40-15,-33-2 18 0,0 0-18 16,41 4 18-16,4-3-18 0,-45-1 20 0,0 0-20 0,47 4 20 16,9-4-20-16,-56 0 33 0,0 0-33 0,55 0 34 0,5-4-34 15,-60 4 18-15,0 0-18 0,59-1 18 0,4-1-18 0,-63 2 18 16,0 0-18-16,81-2 19 0,15-1-19 16,-96 3 52-16,0 0-52 0,89-4 52 15,-2 1-52-15,-87 3 24 0,0 0-24 0,84-4 25 0,-2 1-25 0,-82 3 18 16,0 0-18-16,87-5 19 0,3 0-19 0,-90 5 29 15,0 0-29-15,86-4 29 0,-3 1-29 0,-83 3 5 16,0 0-5-16,82-4 6 0,2 3-6 0,-84 1 26 0,0 0-26 16,76-2 26-16,5 0-26 0,-81 2 12 0,0 0-12 15,73 0 13-15,-5 0-13 0,-68 0 10 0,0 0-10 16,68 2 10-16,0 1-10 0,-68-3 10 16,0 0-10-16,75 2 10 0,1 0-10 0,-76-2 15 0,0 0-15 0,68 0 15 15,-3 0-15-15,-65 0 8 0,0 0-8 16,54-2 8-16,-11 0-8 0,-43 2 15 0,0 0-15 0,54-1 16 15,-2-1-16-15,-52 2 3 0,0 0-3 16,72-2 4-16,8 1-4 0,-80 1 32 16,0 0-32-16,70-2 32 0,-2 2-32 0,-68 0 3 0,0 0-3 15,57 0 4-15,-13 0-4 0,-44 0 4 0,0 0-4 0,54 0 5 16,-2-4-5-16,-52 4 22 0,0 0-22 0,64 0 22 16,15 0-22-16,-79 0 2 0,0 0-2 0,56 0 2 15,-15 4-2-15,-41-4 12 0,0 0-12 0,47 0 13 16,-7 0-13-16,-40 0 9 0,0 0-9 0,46 2 9 15,1-2-9-15,-47 0 3 0,0 0-3 0,50 3 4 0,-3 0-4 16,-47-3 20-16,0 0-20 0,47 4 20 16,-5 1-20-16,-42-5 3 0,0 0-3 0,38 5 3 15,-4 0-3-15,-34-5 2 0,0 0-2 0,34 5 3 0,0-1-3 0,-34-4 5 16,0 0-5-16,29 3 6 0,1 1-6 16,-30-4 6-16,0 0-6 0,22 1 7 15,3 1-7-15,-25-2 0 0,0 0 0 0,17 2 1 0,-3-2-1 16,-14 0-11-16,0 0 11 0,12 2-10 0,-3-2 10 0,-9 0-75 15,0 0 75-15,7 1-74 0,-2-1 74 16,-5 0-118-16,0 0 118 0,-12-5-117 0,-9-2 117 0,-10-8-946 16</inkml:trace>
  <inkml:trace contextRef="#ctx0" brushRef="#br0" timeOffset="41178.468">4564 12081 830 0,'0'0'0'16,"0"-5"0"-16,4-4 0 0,-4 6 74 0,0 3-74 15,0 0 75-15,0 0-75 0,0 0 11 0,0 0-11 16,0 0 11-16,0 0-11 0,0 0-74 0,0 0 74 0,0 0-74 15,0 0 74-15,0 0-150 0,0 0 150 16,3-5-150-16,6-2 150 0,0-5-318 0</inkml:trace>
  <inkml:trace contextRef="#ctx0" brushRef="#br0" timeOffset="43735.316">2510 12494 124 0,'0'0'0'0,"0"0"0"0,7 7 0 0,-7-7 61 16,0 0-61-16,0 0 61 0,0 0-61 0,0 0 71 16,0 0-71-16,0 0 71 0,-3-5-71 0,3 5 66 0,0 0-66 15,0 0 67-15,-5-4-67 0,5 4 49 16,0 0-49-16,0 0 50 0,-4-2-50 0,4 2 39 15,0 0-39-15,-5 0 39 0,5-1-39 0,0 1 16 0,0 0-16 16,0 0 17-16,-4 0-17 0,4 0 6 0,0 0-6 0,0 0 6 16,-3 3-6-16,3-3 24 15,0 0-24-15,0 9 25 0,0 3-25 0,0-12 5 0,0 0-5 0,0 19 6 16,3 6-6-16,-3-25 4 0,0 0-4 16,6 31 5-16,2 5-5 0,-8-36 21 0,0 0-21 0,13 36 21 15,2 3-21-15,3-1 6 0,-1-7-6 16,-5-5 7-16,0-8-7 0,2 5 9 0,4-3-9 0,-6-3 10 15,-3-5-10-15,6 2 15 0,5-2-15 0,-5-5 16 16,-1-2-16-16,-14-5 8 0,0 0-8 0,25 0 8 16,-1-5-8-16,-24 5 24 0,0 0-24 15,31-14 25-15,2-6-25 0,-33 20 59 0,0 0-59 0,35-28 59 16,-2-6-59-16,-33 34 58 0,0 0-58 0,27-39 59 16,-3-6-59-16,-24 45 57 0,0 0-57 0,17-44 57 0,-8-3-57 15,-9 47 46-15,0 0-46 0,9-44 47 0,-4-1-47 16,-5 45 31-16,0 0-31 0,3-41 31 0,-8 0-31 15,5 41 8-15,0 0-8 0,-3-34 9 0,-2 3-9 0,5 31 2 16,0 0-2-16,-9-24 2 0,2 5-2 16,7 19-8-16,0 0 8 0,-5-17-7 0,-4 7 7 15,9 10-47-15,0 0 47 0,-9-7-46 0,0 5 46 0,9 2-67 16,0 0 67-16,-12 4-67 0,-9 4 67 0,21-8-142 16,0 0 142-16,-15 16-141 0,1 7 141 0,-19 13-642 15</inkml:trace>
  <inkml:trace contextRef="#ctx0" brushRef="#br0" timeOffset="43964.322">2942 12185 628 0,'0'0'0'0,"-5"16"0"0,-4 8 0 0,9-24 98 0,0 0-98 0,-3 2 98 16,0-11-98-16,3 9 81 0,0 0-81 0,0-5 82 15,0-2-82-15,0 7 49 0,0 0-49 0,0-5 49 16,0 1-49-16,0 4-1 0,0 0 1 0,-4 14-1 16,2 14 1-16,2-28-31 0,0 0 31 0,-3 37-31 15,-2 8 31-15,5-45-142 0,0 0 142 0,-9 53-142 16,-3 7 142-16,-9 53-458 0</inkml:trace>
  <inkml:trace contextRef="#ctx0" brushRef="#br0" timeOffset="45511.097">6568 12324 124 0,'0'0'0'0,"-2"0"0"0,-7-1 0 0,9 1 1 0,0 0-1 16,0 0 1-16,0-4-1 0,0 4 1 0,0 0-1 0,0-3 2 16,6-2-2-16,-6 5 1 0,0 0-1 15,3-6 2-15,-1 1-2 0,-2 5 0 0,0 0 0 16,3-8 0-16,1 1 0 0,-4 7 32 0,0 0-32 0,3-5 33 15,-1 1-33-15,-2 4 26 0,0 0-26 0,3-5 26 16,1 2-26-16,-4 3 45 0,0 0-45 0,0-4 46 16,5 3-46-16,-5 1 46 0,0 0-46 0,0 0 47 15,4-2-47-15,-4 2 64 0,0 0-64 0,0 0 64 16,5-4-64-16,-5 4 68 0,0 0-68 0,0 0 69 16,3 0-69-16,-3 0 70 0,0 0-70 0,4 4 71 15,-4-1-71-15,2 6 72 0,1 1-72 0,-3 2 72 16,0 0-72-16,0 5 50 0,4 4-50 0,-3 3 50 15,6 5-50-15,-5-5 39 0,5 0-39 0,-5-7 39 16,-1-7-39-16,1 2 35 0,2-5-35 0,-1-2 35 0,-3-1-35 16,5-1 0-16,-1-1 0 0,1-2 1 15,-1 0-1-15,1-2 0 0,2-1 0 0,-2-4 0 16,4 0 0-16,-6-2 5 0,2-3-5 0,-1 2 5 16,-1 0-5-16,3-2 20 0,-6 0-20 0,3 3 20 0,-3 2-20 0,0 1 32 15,0 0-32-15,0-2 33 0,2 1-33 16,-2 7 19-16,0 0-19 0,0-8 20 0,3-1-20 0,-3 9 29 15,0 0-29-15,0-7 29 0,0 2-29 0,0 5 20 0,0 0-20 16,0-5 20-16,-3 1-20 0,3 4 10 0,0 0-10 16,-2-1 11-16,2-3-11 0,0 4 27 0,0 0-27 15,0 0 27-15,0 0-27 0,0 0-1 16,0 0 1-16,0 0 0 0,0 0 0 0,0 0-2 0,2 4 2 16,1-1-1-16,-3 2 1 0,4 6-11 0,1 2 11 0,0 6-11 15,2 5 11-15,-7-24-10 0,0 0 10 0,12 31-9 16,2 8 9-16,-14-39-4 0,0 0 4 15,13 40-3-15,0 3 3 16,-13-43-1-16,0 0 1 0,11 41 0 0,-2 0 0 16,-9-41 6-16,0 0-6 0,8 36 7 0,-2-4-7 15,-6-32 26-15,0 0-26 0,3 28 26 0,-1-6-26 0,-2-22 37 0,0 0-37 0,-2 21 38 16,-1-4-38-16,-10 0 7 0,-1-4-7 0,11-6 7 16,3-5-7-16,-5 0 2 0,-4-2-2 0,-15 5 3 15,-6 3-3-15,30-8-87 0,0 0 87 16,-33 6-87-16,-2-1 87 0,35-5-133 0,0 0 133 0,-42-11-133 15,-1-6 133-15,-46-10-826 0</inkml:trace>
  <inkml:trace contextRef="#ctx0" brushRef="#br0" timeOffset="45871.133">7012 12357 572 0,'0'0'0'0,"-5"-2"0"0,-6 2 0 0,11 0 47 0,0 0-47 16,7-3 48-16,7 3-48 0,2 0 67 0,1 3-67 15,-3-3 68-15,5-3-68 0,-19 3 74 0,0 0-74 0,18-2 75 16,3 0-75-16,-21 2 48 0,0 0-48 0,21-1 49 15,-2 1-49-15,0 0 39 0,-5 1-39 0,-2 1 40 16,-3-2-40-16,-4 0 28 0,2 0-28 0,-2 0 28 16,-1 0-28-16,-1 0 3 0,-1 2-3 0,-2-2 4 15,3 0-4-15,-3 0-1 0,0 0 1 0,0 0-1 16,0 0 1-16,0 0-113 0,0 0 113 16,0 0-113-16,4 0 113 0,-4 0-132 0,0 0 132 0,0 0-131 15,0-7 131-15,0 2-432 0</inkml:trace>
  <inkml:trace contextRef="#ctx0" brushRef="#br0" timeOffset="46124.455">6991 12588 695 0,'0'0'0'0,"4"-3"0"0,4-2 0 0,-8 5 55 16,0 0-55-16,12 0 55 0,2 1-55 0,-14-1 36 16,0 0-36-16,21 4 36 0,0-1-36 0,-21-3 2 15,0 0-2-15,26 4 2 0,4-4-2 0,-30 0-3 16,0 0 3-16,30 0-2 0,-1 0 2 0,-29 0-90 16,0 0 90-16,30-6-89 0,-1 3 89 0,-29 3-109 0,0 0 109 0,25-3-108 15,1-1 108-15,24-3-273 0</inkml:trace>
  <inkml:trace contextRef="#ctx0" brushRef="#br0" timeOffset="46607.694">7564 12434 1009 0,'0'0'0'0,"-5"-4"0"0,-2-1 0 0,7 5 105 16,0-3-105-16,0 3 105 0,0 0-105 0,0 0 4 0,4 2-4 16,-4-2 5-16,5 0-5 0,-2 0-3 15,4 0 3-15,-2 0-3 0,-1 1 3 0,1 1-45 0,0-2 45 16,2 2-45-16,-5-2 45 0,5 0 5 0,5 0-5 15,-3 1 6-15,3 3-6 0,2-4 11 0,0 2-11 0,2-1 11 16,-1-1-11-16,-15 0 18 0,0 0-18 0,23 2 18 16,1 1-18-16,-24-3 4 0,0 0-4 0,30 4 5 15,0-2-5-15,-30-2-41 0,0 0 41 0,26 3-40 16,3-1 40-16,-29-2-150 0,0 0 150 0,23 0-150 16,-2 0 150-16,24 0-525 0</inkml:trace>
  <inkml:trace contextRef="#ctx0" brushRef="#br0" timeOffset="47657.292">8174 12143 404 0,'0'0'0'0,"-3"0"0"0,-6 1 0 0,9-1 5 0,0 0-5 16,0 0 5-16,0 0-5 0,0 0 0 16,0 0 0-16,0 0 1 0,3-1-1 0,-3 1 10 0,0 0-10 15,0 0 10-15,6 0-10 0,-6 0 89 0,0 0-89 0,0 0 90 16,3-4-90-16,-3 4 113 0,0 0-113 15,0 0 113-15,0 0-113 0,0 0 100 0,0 0-100 0,0 0 101 16,0 0-101-16,0 0 95 0,0 0-95 0,0 0 96 16,0 0-96-16,0 0 74 0,0 0-74 0,0 0 75 15,0 0-75-15,0 0 57 0,0 0-57 0,0 0 57 16,0 0-57-16,0 0 51 0,0 0-51 0,0 0 52 16,0 0-52-16,0 0 22 0,0 0-22 0,0 0 22 15,0 0-22-15,0 0 36 0,0 0-36 0,0 0 37 16,-3-1-37-16,3 1 20 0,0 0-20 0,0 0 20 15,-4-2-20-15,4 2 18 0,0 0-18 0,0 0 18 16,0 0-18-16,0 0 18 0,0 0-18 0,0 0 18 16,0 0-18-16,0 0 8 0,0 0-8 0,0 0 9 0,0 0-9 15,0 0 16-15,0 0-16 0,0 0 17 0,0 0-17 16,0 0 3-16,0 0-3 0,0 0 4 0,0 0-4 0,0 0 2 16,0 0-2-16,0 0 3 0,0 0-3 0,0 0 5 15,0 0-5-15,0 0 5 0,4-4-5 16,-4 4-11-16,0 0 11 0,3-1-11 0,2-3 11 0,-1 3-47 15,1-3 47-15,-2 2-46 0,1 1 46 0,-4 1-25 16,0 0 25-16,5-2-24 0,-1 2 24 16,-4 0-29-16,0 0 29 0,5 0-29 0,-2-2 29 15,-3 2-8-15,0 0 8 0,6 0-7 0,-3 0 7 0,-3 0-18 16,0 0 18-16,5 0-18 0,-1 0 18 0,-4 0-8 16,0 0 8-16,3 0-8 0,2 0 8 0,-5 0-16 15,0 0 16-15,4 2-15 0,1 0 15 0,-5-2-9 0,0 0 9 16,4 1-8-16,1 3 8 0,-5-4-4 0,0 0 4 0,3 3-3 15,-3 2 3-15,0-5-1 0,0 0 1 0,2 6 0 16,0-1 0-16,-2-5 2 0,0 0-2 0,0 8 2 16,0 1-2-16,0-9 7 0,0 0-7 0,-2 15 8 15,0 4-8-15,2-19 24 0,0 0-24 0,-3 19 25 16,-2 1-25-16,5-20 0 0,0 0 0 0,-7 19 0 16,5 0 0-16,2-19 0 0,0 0 0 0,-4 14 1 15,-1-2-1-15,5-12 0 0,0 0 0 0,-2 8 0 16,1-1 0-16,1-7 0 0,0 0 0 0,0 5 0 15,0 1 0-15,0-6-2 0,0 0 2 0,0 5-1 16,0-4 1-16,0-1-6 0,0 0 6 0,1 4-6 0,1-2 6 16,-2-2-3-16,0 0 3 0,0 0-3 15,5 5 3-15,-5-5-7 0,0 0 7 0,4 0-6 16,1 0 6-16,-5 0-13 0,0 0 13 0,4 1-13 0,1 3 13 0,-5-4-34 16,0 0 34-16,9 3-33 15,3 4 33-15,-12-7-10 0,0 0 10 0,12 5-10 0,0 4 10 16,-12-9-37-16,0 0 37 0,14 10-36 0,7 5 36 0,-21-15-6 15,0 0 6-15,17 12-5 0,4 4 5 0,-3-4-19 16,-1 3 19-16,-5-3-18 0,-5-5 18 0,2 3-4 16,0-1 4-16,-4 0-3 0,0-1 3 0,-5-8 5 15,0 0-5-15,7 14 5 0,-3 3-5 0,-4-17 45 16,0 0-45-16,5 17 46 0,-2-1-46 0,-3-16 61 16,0 0-61-16,0 18 61 0,-3 3-61 0,3-21 56 0,0 0-56 15,-9 19 56-15,-3 3-56 16,12-22 1-16,0 0-1 0,-17 19 2 0,-4-4-2 15,21-15-49-15,0 0 49 0,-30 11-49 0,-8-6 49 0,38-5-130 0,0 0 130 0,-39-12-130 16,-2-19 130-16,-36-12-904 0</inkml:trace>
  <inkml:trace contextRef="#ctx0" brushRef="#br0" timeOffset="49283.47">4568 7478 326 0,'0'0'0'0,"0"-4"0"16,0 1 0-16,0 3 37 0,0 0-37 15,0-3 38-15,3-3-38 0,-3 6 30 0,0 0-30 0,0 0 30 16,6-3-30-16,-6 3 59 0,0 0-59 0,0 0 59 16,3 0-59-16,-3 0 62 0,0 0-62 0,0 0 62 15,3-3-62-15,-3 3 68 0,0 0-68 0,0 0 69 16,-3-7-69-16,3 7 66 0,0 0-66 0,0-2 66 0,-3-1-66 16,3 3 54-16,0 0-54 0,0-6 54 0,-4 5-54 15,4 1 39-15,0 0-39 0,0 0 40 0,-2-5-40 16,2 5 28-16,0 0-28 0,0 0 28 0,0-4-28 0,0 4 24 15,0 0-24-15,0 0 25 0,0 0-25 0,0 0 15 16,0 0-15-16,0 0 15 0,0 0-15 0,0 0 18 16,0 0-18-16,0 0 19 0,-3 0-19 0,3 0 8 15,0 0-8-15,0 0 9 0,-5 4-9 0,5-4 16 16,0 0-16-16,0 1 17 0,0 3-17 0,0-4-63 16,0 0 63-16,0 10-62 0,5 5 62 0,-5-15-64 15,0 0 64-15,5 18-64 0,5 0 64 0,-10-18-54 16,0 0 54-16,9 19-54 0,5-2 54 15,-14-17-29-15,0 0 29 0,18 12-29 0,2-3 29 0,-20-9-26 0,0 0 26 16,18 3-26-16,3-4 26 0,-21 1-9 0,0 0 9 16,17-2-8-16,-1-3 8 0,-16 5-5 0,0 0 5 15,9-5-5-15,-1-2 5 16,-8 7 18-16,0 0-18 0,6-4 18 0,-3-4-18 0,-3 8 46 0,0 0-46 0,0-4 47 16,0-4-47-16,0 8 34 15,0 0-34-15,-5-4 35 0,-4-4-35 0,9 8 26 0,0 0-26 0,-12-7 26 16,0-5-26-16,12 12 26 0,0 0-26 0,-14-9 26 15,2-1-26-15,12 10 8 0,0 0-8 0,-13-8 8 16,5 1-8-16,8 7 10 0,0 0-10 0,-9-5 11 16,2-1-11-16,7 6 1 0,0 0-1 0,-5-3 1 15,0 0-1-15,5 3-2 0,0 0 2 0,-4 0-1 16,-1 0 1-16,5 0-19 0,0 0 19 0,-7 0-18 16,2 0 18-16,5 0-17 0,0 0 17 15,-7 1-16-15,-2 3 16 0,9-4-17 0,0 0 17 0,-5 3-17 0,-4 1 17 0,6-1-26 16,-3 0 26-16,3 3-25 0,-2-6 25 15,1 3-13-15,1-1 13 0,-3 5-12 0,3-1 12 16,-2 6-19-16,-4 0 19 16,5-3-18-16,1-2 18 0,1 1-15 0,2 1 15 0,-3 1-15 0,3 2 15 0,0 0-17 15,3 0 17-15,-3-3-16 0,2-1 16 0,-2-8-16 16,0 0 16-16,9 11-15 0,3 1 15 0,-12-12-10 16,0 0 10-16,17 8-9 0,4-1 9 0,-21-7-4 15,0 0 4-15,25 2-4 0,1-4 4 0,-26 2 0 16,0 0 0-16,21-3 0 0,-4-4 0 0,-17 7 21 0,0 0-21 15,12-5 21-15,-3-6-21 0,-9 11 45 0,0 0-45 0,9-10 45 16,-6-4-45-16,-3 14 45 0,0 0-45 16,2-15 45-16,-2-2-45 0,0 17 41 0,0 0-41 15,-2-19 42-15,-1 2-42 0,3 17 52 0,0 0-52 0,-4-16 53 16,2 1-53-16,2 15 48 0,0 0-48 0,-6-12 49 16,0 3-49-16,6 9 21 0,0 0-21 15,-3-6 21-15,-2 0-21 0,5 6-2 0,0 0 2 0,-4-3-1 16,-1 3 1-16,5 0-147 0,0 0 147 0,-9 24-146 15,-7 12 146-15,16-36-139 0,0 0 139 0,-17 3-139 16,0-18 139-16,-16 6-549 0</inkml:trace>
  <inkml:trace contextRef="#ctx0" brushRef="#br0" timeOffset="54489.905">3143 6895 180 0,'0'0'0'16,"-2"-7"0"-16,-5-4 0 0,7 11 78 0,0 0-78 0,-2-9 78 15,-1 2-78-15,3 7 66 0,0 0-66 0,0-7 67 16,-4 2-67-16,4 5 51 0,0 0-51 0,0-3 51 15,-1-4-51-15,1 7 34 0,0 0-34 0,-4-2 34 16,4-1-34-16,0 3 23 0,0 0-23 0,0 0 24 16,-3-5-24-16,3 5 9 0,0 0-9 0,0 0 10 15,0 0-10-15,0 0 5 0,0 0-5 0,0 0 5 16,0 0-5-16,0 0 0 0,0 0 0 0,0 0 1 16,0 0-1-16,0 0-2 0,0 0 2 0,7 5-2 0,1 7 2 15,-8-12-13-15,0 0 13 0,23 19-13 0,7 11 13 16,-30-30-10-16,0 0 10 0,38 41-9 0,7 9 9 15,-45-50-1-15,0 0 1 16,49 60-1-16,5 3 1 0,-54-63 0 0,0 0 0 16,59 79 0-16,0 10 0 0,-12-17 5 0,-13-13-5 0,-8-20 5 0,-14-22-5 0,-12-17 9 15,0 0-9-15,14 22 9 0,-2-6-9 0,-12-16 9 16,0 0-9-16,14 13 9 0,2-2-9 0,-16-11-26 16,0 0 26-16,12 1-25 0,0-2 25 0,-12 1-94 15,0 0 94-15,5-19-94 0,-1-14 94 0,4-16-271 16</inkml:trace>
  <inkml:trace contextRef="#ctx0" brushRef="#br0" timeOffset="54932.569">3056 6066 393 0,'0'0'0'0,"5"4"0"0,0 1 0 16,-5-5 0-16,0 0 0 0,4 3 0 16,-1-6 0-16,-3 3-2 0,0 0 2 0,5 0-1 15,-1-2 1-15,-4 2-14 0,0 0 14 0,5 0-13 0,2-2 13 0,-7 2-9 16,0 0 9-16,9 0-8 0,1 2 8 15,-10-2-2-15,0 0 2 0,19 5-1 0,0 2 1 0,-19-7-4 16,0 0 4-16,34 21-3 0,11 9 3 0,-45-30 0 16,0 0 0-16,47 42 0 0,12 11 0 15,-59-53 0-15,0 0 0 0,73 90 0 0,16 30 0 0,-89-120 1 16,0 0-1-16,89 129 1 0,0 13-1 0,-89-142 3 16,0 0-3-16,85 129 4 0,1-8-4 15,-86-121 7-15,0 0-7 0,71 100 7 0,-7-25-7 0,-64-75 15 16,0 0-15-16,54 63 15 0,-6-16-15 0,-48-47 22 0,0 0-22 15,34 39 23-15,-4-12-23 0,-30-27-2 0,0 0 2 16,17 16-1-16,-8-8 1 0,-9-8-73 0,0 0 73 0,4 4-72 16,-8-13 72-16,4 6-137 15</inkml:trace>
  <inkml:trace contextRef="#ctx0" brushRef="#br0" timeOffset="55378.887">3519 5621 919 0,'0'0'0'0,"-3"8"0"0,-3 4 0 15,6-12 79-15,0 0-79 0,0 0 79 0,0 0-79 0,0 0 57 16,0 0-57-16,6-3 58 0,1-1-58 16,-7 4 40-16,0 0-40 0,8-1 40 0,6-3-40 0,-14 4 10 15,0 0-10-15,12-5 10 0,1 3-10 0,-13 2 28 16,0 0-28-16,14-1 28 0,1 1-28 0,-15 0-70 16,0 0 70-16,23 3-69 0,3 6 69 0,-26-9-47 15,0 0 47-15,37 20-46 0,10 11 46 16,-47-31-79-16,0 0 79 0,50 48-79 0,9 14 79 0,9 17-63 15,5 11 63-15,-10-2-63 0,-2-3 63 0,-61-85-42 0,0 0 42 16,75 107-42-16,10 7 42 0,-13-16-37 16,-11-7 37-16,-7-12-37 15,-11-13 37-15,-43-66-4 0,0 0 4 16,58 83-3-16,3 8 3 0,-61-91-10 0,0 0 10 0,63 83-9 0,1 3 9 0,-64-86-9 0,0 0 9 16,54 82-8-16,-7-6 8 0,-47-76-33 0,0 0 33 0,38 70-32 15,-5-3 32-15,-33-67-73 0,0 0 73 16,20 44-73-16,-8-13 73 0,21 41-237 0</inkml:trace>
  <inkml:trace contextRef="#ctx0" brushRef="#br0" timeOffset="55873.083">3927 5162 606 0,'0'0'0'0,"0"3"0"0,0 4 0 0,0-7 4 16,0 0-4-16,3 0 4 0,2-3-4 0,-5 3-1 15,0 0 1-15,13 0 0 0,-1-4 0 0,-12 4-4 16,0 0 4-16,14 0-3 0,7 0 3 0,-21 0-10 0,0 0 10 16,24 4-10-16,2-1 10 0,-26-3-26 0,0 0 26 0,30 12-26 15,5 0 26-15,-35-12-5 0,0 0 5 16,38 20-5-16,4 8 5 0,0-1-26 0,1 1 26 0,-1 4-25 16,2 8 25-1,-44-40-13-15,0 0 13 0,62 73-12 0,18 27 12 0,-80-100-5 0,0 0 5 16,89 116-5-16,14 18 5 0,-18-11-4 0,-5-1 4 0,-8-16-3 15,-11-8 3-15,-61-98 0 0,0 0 0 16,84 118 0-16,6 12 0 0,-90-130 0 0,0 0 0 0,87 118 1 16,-1-3-1-16,-86-115 4 0,0 0-4 0,80 101 4 15,-2-10-4-15,-78-91 14 0,0 0-14 0,72 82 15 16,-5-10-15-16,-67-72 33 0,0 0-33 0,51 62 33 16,-7-11-33-16,-44-51-1 0,0 0 1 0,29 33 0 0,-10-13 0 15,-19-20-120-15,0 0 120 0,6 11-120 16,-15-11 120-16,9 6-131 0</inkml:trace>
  <inkml:trace contextRef="#ctx0" brushRef="#br0" timeOffset="56312.423">4538 4989 561 0,'0'0'0'0,"4"3"0"16,4 4 0-16,-8-7 10 0,0 0-10 0,6 0 10 16,-3 2-10-16,-3-2 10 0,0 0-10 0,12 1 11 15,2 1-11-15,-14-2 1 16,0 0-1-16,21 3 1 0,9 1-1 0,-30-4-6 0,0 0 6 0,33 8-6 15,2-1 6-15,-35-7-28 0,0 0 28 0,42 16-28 16,5 8 28-16,-47-24-19 0,0 0 19 0,47 32-18 16,7 11 18-16,-54-43-18 0,0 0 18 0,78 75-18 15,20 27 18-15,-98-102-10 16,0 0 10-16,95 118-9 0,3 24 9 0,-98-142-2 0,0 0 2 0,97 137-1 16,1 2 1-16,-13-28 0 0,-8-18 0 0,-14-15 0 15,-11-18 0-15,-52-60 0 0,0 0 0 0,56 59 0 16,-2-5 0-16,-54-54 0 0,0 0 0 0,50 52 1 0,-6-4-1 15,-44-48 0-15,0 0 0 0,33 39 1 0,-7-5-1 16,-26-34-1-16,0 0 1 0,16 26 0 16,-8-10 0-16,-8-16-94 0,0 0 94 0,0 13-93 0,-6-4 93 15,0 10-108-15</inkml:trace>
  <inkml:trace contextRef="#ctx0" brushRef="#br0" timeOffset="56740.686">5313 5162 796 0,'0'0'0'0,"6"3"0"0,2 1 0 0,-8-4 65 0,0 0-65 0,4-4 66 15,1-1-66-15,-5 5 32 0,0 0-32 0,0-3 32 16,0-1-32-16,0 4 22 0,0 0-22 0,0-5 22 16,4 2-22-16,-4 3 11 0,0 0-11 0,0 0 11 15,0-4-11-15,0 4 9 0,0 0-9 0,0 0 9 16,0 0-9-16,0 0 4 0,0 0-4 0,5 4 5 16,2-4-5-16,-7 0 0 0,0 0 0 0,19 12 1 15,14 3-1-15,-33-15 0 0,0 0 0 0,42 32 0 16,14 11 0-16,-56-43 0 0,0 0 0 0,76 79 0 0,17 24 0 15,-93-103 0-15,0 0 0 0,81 113 0 0,3 14 0 16,-84-127 0-16,0 0 0 0,80 118 0 16,-3-3 0-16,-77-115 1 0,0 0-1 0,64 94 2 0,-4-12-2 0,-13-22 4 15,-14-14-4-15,-12-18 5 0,-7-16-5 0,-2 0 3 16,-9-5-3-16,2-4 3 0,-1 2-3 16,1-1-43-16,0-1 43 0,-5-3-42 0,0 0 42 15,0 0-61-15,0 0 61 0,-8-2-61 0,-6-3 61 0,-7-2-597 16</inkml:trace>
  <inkml:trace contextRef="#ctx0" brushRef="#br0" timeOffset="57004.716">6010 5436 359 0,'0'0'0'0,"12"12"0"16,6 3 0-16,-18-15-13 0,0 0 13 0,23 28-12 16,4 9 12-16,0 4-1 0,-5 0 1 0,3 2 0 15,-5-3 0-15,-20-40 0 0,0 0 0 0,25 49 0 16,-2 8 0-16,-23-57-2 0,0 0 2 0,24 58-1 16,-3-3 1-16,-21-55 1 0,0 0-1 0,22 57 1 15,-1-3-1-15,-21-54 10 0,0 0-10 0,21 47 11 0,-3-6-11 16,-18-41-50-16,0 0 50 0,14 34-49 15,1-7 49-15,18 32-119 0</inkml:trace>
  <inkml:trace contextRef="#ctx0" brushRef="#br0" timeOffset="57332.837">6448 7140 1031 0,'0'0'0'0,"0"-7"0"16,0-6 0-16,0 13 63 0,0 0-63 0,0-7 63 15,3 2-63-15,-3 5-92 0,0 0 92 0,0-5-91 16,5 3 91-16,-5 2-167 0,0 0 167 0,-5-21-166 16,2-8 166-16,-6-19-380 0</inkml:trace>
  <inkml:trace contextRef="#ctx0" brushRef="#br0" timeOffset="58787.535">4698 12323 359 0,'0'0'0'0,"2"-4"0"0,2-3 0 0,-4 7 120 0,0 0-120 16,3-3 120-16,-3-1-120 0,0 4 95 16,0 0-95-16,0 0 95 0,0-3-95 0,0 3 68 15,0 0-68-15,0 0 69 0,0 0-69 0,0 0 0 0,0 0 0 0,0 0 0 16,0 0 0-16,0 0-109 0,0 0 109 0,0 0-109 15,5-5 109-15,-5 5-142 0,0 0 142 16,4-5-142-16,-1-2 142 0,3-5-223 0</inkml:trace>
  <inkml:trace contextRef="#ctx0" brushRef="#br0" timeOffset="89810.279">2305 12379 113 0,'0'0'0'0,"9"-3"0"0,8 1 0 0,-17 2 31 0,0 0-31 0,5-2 31 0,-1 1-31 0,-4 1 48 0,0 0-48 0,0 0 48 0,0 0-48 0,0 0 47 16,0 0-47-16,-4-2 48 0,2 0-48 15,2 2 48-15,0 0-48 0,-3 0 49 16,-1-5-49-16,4 5 42 0,0 0-42 0,0 0 43 0,-1-3-43 16,1 3 18-16,0 0-18 0,0 0 19 0,0 0-19 0,0 0 31 15,0 0-31-15,0 0 31 0,0 0-31 0,0 0 36 16,0 0-36-16,0 0 36 0,0 0-36 0,0 0 31 16,0 0-31-16,1-2 31 0,6 0-31 0,-7 2 38 15,0 0-38-15,9-3 39 0,2-1-39 0,-11 4 39 0,0 0-39 16,15-5 39-16,-1 2-39 0,-14 3 45 0,0 0-45 15,21-9 46-15,4 2-46 0,-25 7 58 16,0 0-58-16,29-7 58 0,1-1-58 0,-30 8 61 0,0 0-61 0,29-7 61 16,1 0-61-16,-30 7 46 0,0 0-46 0,30-5 47 15,-4 3-47-15,-26 2 38 16,0 0-38-16,29-5 38 0,1 3-38 0,-30 2 25 0,0 0-25 0,26-3 26 16,4 1-26-16,-30 2 9 0,0 0-9 0,26-5 10 15,3 0-10-15,-29 5 18 0,0 0-18 0,30-3 19 16,3-3-19-16,-33 6 14 0,0 0-14 0,33-3 15 15,2 0-15-15,-35 3 34 0,0 0-34 0,33-2 34 16,2 2-34-16,-35 0 5 0,0 0-5 0,33 0 5 16,-1 2-5-16,-32-2 10 15,0 0-10-15,27 1 11 0,0-1-11 0,-27 0 25 0,0 0-25 0,20 2 26 0,-2-2-26 16,-18 0 5-16,0 0-5 0,22 0 6 16,3 0-6-16,-25 0-8 0,0 0 8 0,26 0-8 0,2-2 8 15,-28 2-35-15,0 0 35 0,26 0-34 0,4-1 34 16,-30 1-20-16,0 0 20 0,26 0-19 0,3 1 19 0,-29-1-37 15,0 0 37-15,27 2-37 0,0 0 37 0,-27-2-20 16,0 0 20-16,30 1-20 0,-4-1 20 0,-26 0-11 16,0 0 11-16,30 0-11 0,-4-1 11 0,-26 1-11 15,0 0 11-15,24-2-11 0,2 0 11 0,-26 2-9 16,0 0 9-16,30-1-8 0,0-1 8 0,-30 2-4 16,0 0 4-16,29 0-3 0,1 0 3 0,-30 0-6 15,0 0 6-15,29 2-6 16,1-1 6-16,-30-1-3 0,0 0 3 0,30 4-3 0,-1 1 3 0,-29-5-2 0,0 0 2 15,30 2-1-15,1-1 1 0,-31-1-5 0,0 0 5 16,25 4-4-16,1-1 4 0,-26-3-2 0,0 0 2 16,24 5-2-16,2-3 2 0,-26-2 0 0,0 0 0 15,23 3 0-15,1 1 0 0,-24-4 0 0,0 0 0 0,25 3 1 16,-3 1-1-16,-22-4 4 0,0 0-4 0,25 3 4 16,1 2-4-16,-26-5 3 0,0 0-3 0,24 2 3 15,2 1-3-15,-26-3 0 0,0 0 0 0,27 4 1 16,-3-2-1-16,-24-2 0 0,0 0 0 0,26 1 0 15,0-1 0-15,-26 0 0 0,0 0 0 0,25 0 0 16,1-1 0-16,-26 1 1 0,0 0-1 16,26 0 1-16,-2 0-1 0,-24 0-1 0,0 0 1 0,26 0-1 15,-1 1 1-15,-25-1-1 0,0 0 1 0,21 4-1 16,1-4 1-16,-22 0 1 0,0 0-1 0,25 0 1 16,-4 0-1-16,-21 0 0 0,0 0 0 0,22 1 0 0,3-1 0 15,-25 0 1-15,0 0-1 0,26 0 2 16,-2 0-2-16,-24 0 0 0,0 0 0 0,30 0 0 0,-4 0 0 15,-26 0 0-15,0 0 0 0,30 0 0 0,-4 0 0 16,-26 0 0-16,0 0 0 0,29 0 0 0,1 0 0 0,-30 0 0 16,0 0 0-16,26 0 0 0,2 0 0 0,-28 0 0 15,0 0 0-15,26 0 1 0,-5 2-1 0,-21-2 1 16,0 0-1-16,21 2 1 0,2 0-1 0,-23-2 0 16,0 0 0-16,17 0 0 0,4 0 0 0,-21 0 3 15,0 0-3-15,17-2 3 0,4 0-3 0,-21 2 2 16,0 0-2-16,21-2 2 0,0 1-2 0,-21 1 1 15,0 0-1-15,21 0 2 0,2-5-2 0,-23 5 10 0,0 0-10 16,24-4 10-16,-3 1-10 0,-21 3 3 0,0 0-3 0,22-4 4 16,3 1-4-16,-25 3 6 0,0 0-6 15,21-4 6-15,1 3-6 0,-22 1 22 0,0 0-22 0,25-2 23 16,-4 0-23-16,-21 2 0 0,0 0 0 0,17-5 1 16,1 2-1-16,-18 3 7 0,0 0-7 0,17-4 8 15,-1 4-8-15,-16 0 3 0,0 0-3 16,14-3 4-16,-2 1-4 0,-12 2 2 0,0 0-2 0,9 0 2 15,3 0-2-15,-12 0 5 0,0 0-5 0,12 0 5 16,0-2-5-16,-12 2 0 0,0 0 0 0,14 0 1 16,-5-1-1-16,-9 1 2 0,0 0-2 0,15 0 2 15,-1-2-2-15,-14 2 1 0,0 0-1 0,13 0 2 16,4-2-2-16,-17 2 1 0,0 0-1 0,16 0 1 16,-2 0-1-16,-14 0 8 0,0 0-8 0,15 2 9 15,-1 0-9-15,-14-2 3 0,0 0-3 0,12 0 4 0,6 0-4 16,-18 0 2-16,0 0-2 0,12 0 2 0,0 0-2 0,-12 0 18 15,0 0-18-15,11 0 18 0,1 0-18 0,-12 0 13 16,0 0-13-16,9 0 14 0,-1 0-14 0,-8 0 9 16,0 0-9-16,12 0 10 0,-3-2-10 0,-9 2 17 15,0 0-17-15,12-2 17 0,-3 1-17 0,-9 1 8 16,0 0-8-16,12-2 8 0,-3 2-8 16,-9 0 9-16,0 0-9 0,9-4 9 0,-1 3-9 0,-8 1 8 15,0 0-8-15,7-2 8 0,-1 2-8 0,-6 0 3 0,0 0-3 16,3 0 4-16,-3-2-4 0,0 2-12 15,0 0 12-15,0 0-12 0,5-1 12 0,-5 1-81 0,0 0 81 16,4 0-80-16,1 1 80 0,-5-1-142 16,0 0 142-16,4 4-141 0,4 3 141 0,-8-7-189 15,0 0 189-15,9 10-189 0,0 5 189 0,8 8-577 0</inkml:trace>
  <inkml:trace contextRef="#ctx0" brushRef="#br0" timeOffset="90473.058">5827 12343 617 0,'0'0'0'15,"6"-3"0"-15,2-4 0 0,-8 7 85 0,0 0-85 0,4-4 86 16,-1 3-86-16,-3 1 67 0,0 0-67 0,0 0 67 15,0 0-67-15,0 0 50 0,0 0-50 16,0 0 51-16,0 0-51 0,0 0 32 0,0 0-32 0,0 0 32 16,-3 0-32-16,3 0 22 0,0 0-22 0,0 0 22 15,-4 0-22-15,4 0 10 0,0 0-10 0,0 0 11 16,0 0-11-16,0 0 11 0,0 0-11 0,0 0 11 16,0 0-11-16,0 0 8 0,0 0-8 0,4 1 9 15,1 1-9-15,-5-2 15 0,0 0-15 0,12 5 15 0,6 2-15 16,-18-7 8-16,0 0-8 0,29 12 8 0,8 0-8 15,-37-12-34-15,0 0 34 0,35 12-33 0,3-3 33 16,-38-9-64-16,0 0 64 0,42 12-64 0,-4-2 64 16,-3-2-63-16,-5 1 63 0,-6-2-63 15,-10-5 63-15,2-1-54 0,-2-1 54 0,-2 2-54 0,0 1 54 0,-3 1-130 16,3-2 130-16,-3 1-130 0,-8-1 130 0,-1-2-133 16,0 0 133-16,4 3-132 15,-1 2 132-15,2 4-120 0</inkml:trace>
  <inkml:trace contextRef="#ctx0" brushRef="#br0" timeOffset="90964.741">6184 12172 774 0,'0'0'0'0,"0"3"0"16,0 4 0-16,0-7 96 0,0 0-96 0,0 0 97 16,-3-9-97-16,3 9 60 0,0 0-60 0,-2-3 60 15,2-4-60-15,0 7 10 0,0 0-10 0,-3-5 10 16,-1 2-10-16,4 3 0 0,0 0 0 0,-3-5 0 16,1 1 0-16,2 4 0 0,0 0 0 0,0 0 0 0,-3-2 0 15,3 2 0-15,0 0 0 0,0 0 1 16,0 0-1-16,0 0 0 0,0 0 0 0,0 0 1 0,0 0-1 15,0 0-2-15,0 0 2 0,0 0-1 0,0 0 1 16,0 0-17-16,0 0 17 0,8 6-17 0,1 2 17 16,-9-8-17-16,0 0 17 0,21 14-16 15,3 3 16-15,-24-17-26 0,0 0 26 0,26 17-26 0,8 0 26 16,-34-17-7-16,0 0 7 0,34 14-7 0,-1-2 7 0,-33-12-2 16,0 0 2-16,30 12-1 0,0-7 1 0,-30-5-1 15,0 0 1-15,26 10-1 0,-4-5 1 0,-22-5-1 16,0 0 1-16,20 7 0 0,-6-2 0 0,-14-5-1 15,0 0 1-15,12 7 0 0,-7-3 0 0,-5-4 5 16,0 0-5-16,7 3 6 0,-7 1-6 0,0-4 25 16,0 0-25-16,-16 17 26 0,-15 7-26 0,1 3-92 15,-6 4 92-15,-3 0-92 0,5 1 92 0,34-32-108 0,0 0 108 0,-60 33-107 16,-11 5 107-16,-61 33-385 0</inkml:trace>
  <inkml:trace contextRef="#ctx1" brushRef="#br0">5821 12365 0</inkml:trace>
  <inkml:trace contextRef="#ctx0" brushRef="#br0" timeOffset="94157.28">2192 7579 91 0,'0'0'0'15,"15"2"0"-15,8-1 0 0,-14-1 34 0,-9 0-34 0,3 0 35 16,2 0-35-16,-5 0 36 0,0 0-36 16,0 0 36-16,-5 0-36 0,2 0 33 0,-3-1-33 15,3-1 34-15,3 0-34 0,-5 2 34 0,5 0-34 16,0 0 34-16,-4 0-34 0,4 0 43 0,0 0-43 0,0 0 44 16,0 0-44-16,0 0 62 0,0 0-62 0,0 0 63 15,0 0-63-15,0 0 56 0,0 0-56 0,0 0 56 16,4 0-56-16,-1 2 40 0,2 0-40 0,4-1 41 15,-4 1-41-15,-5-2 20 0,0 0-20 0,13 5 20 16,4-1-20-16,-17-4 36 0,0 0-36 0,21 3 36 16,3 2-36-16,-24-5 12 0,0 0-12 0,30 5 12 0,8-1-12 15,-38-4 36-15,0 0-36 0,39 3 36 0,8 1-36 16,-9-1 36-16,0-6-36 0,-5 3 36 0,-7 0-36 16,4 0 38-16,-6-7-38 0,-1 5 38 0,-2 0-38 0,-21 2 9 15,0 0-9-15,24-1 10 0,6-6-10 16,-30 7 13-16,0 0-13 0,31-4 13 0,6-1-13 0,-37 5 16 15,0 0-16-15,40 0 17 0,5 0-17 0,-6-3 7 16,-5 1-7-16,0 2 8 0,-8 0-8 16,-2 0 24-16,-1-2-24 0,1 1 25 15,-3-1-25-15,-21 2 12 0,0 0-12 0,26-2 13 0,4-5-13 16,-30 7 5-16,0 0-5 0,35-3 5 0,6 1-5 0,-41 2 8 16,0 0-8-16,39-7 8 0,3-1-8 0,-4 3 0 0,-5 1 0 15,-10 2 1-15,-2 1-1 0,-4 1 7 16,-1 0-7-16,5 1 7 0,-2 1-7 0,0 0 0 0,-2-2 0 0,-3 0 1 15,2 0-1-15,-16 0 0 0,0 0 0 0,17-2 1 16,4 0-1-16,-21 2 2 0,0 0-2 0,23-1 3 16,5 1-3-16,-28 0 5 0,0 0-5 0,29-4 5 15,1 1-5-15,-30 3 0 0,0 0 0 0,35-4 1 16,3 3-1-16,-8-3 13 0,-1-1-13 0,-2 3 13 16,-7 2-13-16,-2-1 0 0,3-3 0 15,-9 1 0-15,0 3 0 0,2 0 0 0,-2 0 0 0,2 0 1 16,2 0-1-16,-2 0 3 0,2 0-3 0,-4 0 4 15,-7 0-4-15,-5 0 2 0,0 0-2 0,12 0 2 16,6 0-2-16,-18 0 0 0,0 0 0 0,17 3 0 16,4-3 0-16,-21 0 0 0,0 0 0 0,24 0 0 15,-1 4 0-15,-23-4-1 0,0 0 1 0,26 0-1 0,2 1 1 16,-28-1 0-16,0 0 0 0,26 2 0 16,0 0 0-16,-1 1-1 0,-5-3 1 0,-2 0-1 15,-6-3 1-15,-1 1 0 0,1-1 0 0,-4 3 0 0,-1 0 0 0,2 1 1 16,0 3-1-16,0-1 2 0,3-3-2 0,-4 0 0 15,5 0 0-15,-5 0 0 0,1 0 0 0,0 0 1 16,3-3-1-16,-2 1 2 0,3-1-2 16,-13 3 4-16,0 0-4 0,15 0 4 0,6-4-4 0,-21 4 6 15,0 0-6-15,23-3 7 0,1 3-7 0,-24 0 3 0,0 0-3 16,30-3 4-16,-1 3-4 0,1-2 2 16,-4-2-2-16,0 4 2 0,-1-3-2 0,-4 3 10 15,-2-5-10-15,0 5 10 0,-5 0-10 0,2 0 3 0,1 0-3 0,0 0 4 16,1-2-4-16,-1 2 6 15,-1 0-6-15,1 0 6 0,1-2-6 16,-18 2 7-16,0 0-7 0,24 0 8 0,8-3-8 0,-32 3 3 0,0 0-3 0,36-5 3 16,2 1-3-16,1-2 12 0,-4 0-12 15,-2 3 12-15,-7 0-12 0,-26 3 8 0,0 0-8 0,29 0 8 16,1 0-8-16,-30 0 8 0,0 0-8 0,30-4 9 16,-1 1-9-16,-29 3 3 0,0 0-3 0,35-2 4 15,3 2-4-15,-38 0 6 0,0 0-6 0,42 0 6 16,4 0-6-16,-8 0 22 0,0-3-22 0,-6 3 22 15,1 0-22-15,-33 0 0 0,0 0 0 0,33 0 1 16,-2 3-1-16,-31-3 13 0,0 0-13 0,37 0 14 16,-2 0-14-16,-35 0 9 0,0 0-9 0,34 0 9 0,3 0-9 15,-37 0 4-15,0 0-4 0,42 0 4 16,-2 0-4-16,-40 0-2 0,0 0 2 0,42 0-1 16,0-3 1-16,-42 3-21 0,0 0 21 0,38 0-21 0,0-6 21 15,-38 6-15-15,0 0 15 0,35-3-15 0,-2 0 15 0,-33 3-5 16,0 0 5-16,30-4-5 0,-1 4 5 0,-29 0-9 15,0 0 9-15,26-3-8 0,4 1 8 0,-30 2-3 16,0 0 3-16,24-2-3 0,-1 2 3 0,-23 0-2 16,0 0 2-16,25-1-2 0,-5 1 2 15,-20 0-1-15,0 0 1 0,23 0-1 0,1 0 1 0,-24 0-1 16,0 0 1-16,27 0-1 0,-3 0 1 0,-24 0-1 0,0 0 1 16,26 0 0-16,-3 0 0 0,-23 0-3 15,0 0 3-15,24 1-3 0,-3-1 3 0,-21 0-2 0,0 0 2 16,23 2-1-16,1-2 1 15,-24 0-2-15,0 0 2 0,21 2-1 0,0-2 1 16,-21 0 0-16,0 0 0 0,26 0 0 0,-2 0 0 0,-24 0 0 0,0 0 0 0,27 0 0 16,2 3 0-16,-29-3 0 0,0 0 0 0,30 0 0 15,-1 4 0-15,-29-4 2 0,0 0-2 0,32 0 2 16,4 1-2-16,-6-1 0 0,1-1 0 16,-6 1 0-16,-4 0 0 0,-21 0 1 0,0 0-1 0,26 0 2 15,0 1-2-15,-26-1 1 0,0 0-1 0,29 2 1 16,1 0-1-16,-30-2 1 0,0 0-1 0,33 1 1 15,2-1-1-15,-35 0 1 0,0 0-1 0,37 0 1 16,-3 0-1-16,-34 0 7 0,0 0-7 0,42 0 7 16,0 0-7-16,-42 0 8 0,0 0-8 0,44 0 8 15,3-1-8-15,-47 1 1 0,0 0-1 0,45-2 1 0,-1 0-1 16,-44 2 0-16,0 0 0 0,41-1 1 0,1-3-1 16,-42 4 7-16,0 0-7 0,44 0 7 0,3-5-7 15,-47 5 3-15,0 0-3 0,50-2 3 0,3 1-3 0,-53 1 2 16,0 0-2-16,54 0 2 0,-4 0-2 15,-50 0 18-15,0 0-18 0,51 0 18 0,-4 0-18 0,-47 0 3 16,0 0-3-16,47 0 3 0,0 0-3 16,-47 0 6-16,0 0-6 0,50 0 7 0,2-4-7 0,-52 4 3 15,0 0-3-15,54 0 4 0,0 0-4 0,-54 0 2 16,0 0-2-16,53 0 2 0,-6 4-2 0,-47-4 9 0,0 0-9 16,45 0 10-16,-1 0-10 0,-44 0 3 15,0 0-3-15,41 1 4 0,-2-1-4 0,-39 0 2 0,0 0-2 16,33 2 2-16,-4 0-2 15,-29-2 1-15,0 0-1 0,30 3 2 0,-4-3-2 16,-26 0 1-16,0 0-1 0,21 0 1 0,-3 0-1 0,-18 0 3 0,0 0-3 16,14 0 4-16,-2 4-4 0,-12-4 5 15,0 0-5-15,12 0 6 0,-3 0-6 0,-9 0 0 0,0 0 0 0,5 1 1 16,2 1-1-16,-7-2 7 0,0 0-7 0,3 0 8 16,3 0-8-16,-6 0-2 0,0 0 2 0,0 0-1 15,0 0 1-15,0 0-53 0,0 0 53 0,0 0-52 16,0 0 52-16,0 0-112 15,0 0 112-15,0 0-112 0,0 0 112 0,0 0-147 0,0 0 147 16,-16 5-147-16,-7 4 147 0,-13 4-736 0</inkml:trace>
  <inkml:trace contextRef="#ctx0" brushRef="#br0" timeOffset="94640.985">8428 7389 807 0,'0'0'0'0,"9"0"0"0,0-4 0 0,-9 4 84 16,0 0-84-16,5-1 84 0,-5-3-84 0,0 4 36 16,0 0-36-16,0 0 36 0,0-3-36 0,0 3 1 15,0 0-1-15,0 0 2 0,0-7-2 0,0 7-9 0,0 0 9 16,0 0-9-16,5-2 9 0,-5 2-32 0,0 0 32 15,7 0-32-15,5 0 32 0,-12 0-5 0,0 0 5 16,14 0-5-16,4 0 5 0,-18 0-11 0,0 0 11 16,24 2-10-16,2 1 10 0,-26-3-9 0,0 0 9 0,33 4-8 15,7 1 8-15,-40-5-4 0,0 0 4 0,46 7-3 16,4-4 3-16,-50-3-2 16,0 0 2-16,47 4-2 0,4 1 2 0,-51-5-2 15,0 0 2-15,43 7-1 0,-1-4 1 0,-42-3-1 0,0 0 1 0,33 5-1 16,-7 0 1-16,-26-5-1 0,0 0 1 0,21 4 0 15,-3-1 0-15,-18-3 0 0,0 0 0 0,12 4 0 16,-3-3 0-16,-9-1 6 0,0 0-6 0,3 4 6 16,-1-1-6-16,-2-3 45 0,3 4-45 0,-6 2 45 15,-2 5-45-15,-4 2 21 0,-3 8-21 0,6-9 21 16,0-5-21-16,-3 5 6 0,-5 0-6 0,2 3 6 16,-4 2-6-16,16-17-7 0,0 0 7 0,-23 19-7 15,-3 5 7-15,26-24-63 0,0 0 63 0,-19 16-63 0,2-4 63 0,17-12-105 16,0 0 105-16,-14 12-104 0,5-6 104 15,-12 10-447-15</inkml:trace>
  <inkml:trace contextRef="#ctx0" brushRef="#br0" timeOffset="95206.471">9146 7759 684 0,'0'0'0'0,"5"-4"0"0,-1-1 0 15,-4 5 81-15,0 0-81 0,3-3 82 16,-1-2-82-16,-2 5 75 0,0 0-75 0,0 0 75 0,0 0-75 15,0 0 80-15,0 0-80 0,0 0 81 0,0 0-81 16,0 0 66-16,0 0-66 0,0 0 67 0,-3 1-67 0,3-1 42 16,0 0-42-16,0 0 42 0,0 0-42 0,0 0 38 15,0 0-38-15,0 0 38 0,7 4-38 0,-7-4 25 16,0 0-25-16,12 3 26 0,2 6-26 0,-14-9 25 16,0 0-25-16,26 15 26 0,10 13-26 0,-6-4 33 15,0 3-33-15,-1 0 33 0,-6 1-33 0,1-1 12 16,-3 1-12-16,-3-4 12 0,-1-4-12 0,-17-20 30 0,0 0-30 15,21 26 30-15,0 3-30 0,-21-29 5 0,0 0-5 16,26 27 6-16,-2 1-6 0,-24-28-38 16,0 0 38-16,19 20-38 0,1-4 38 0,-20-16-104 15,0 0 104-15,12 10-104 0,-2-7 104 0,-10-3-162 0,0 0 162 0,7-10-161 16,-2-14 161-16,4-12-730 0</inkml:trace>
  <inkml:trace contextRef="#ctx0" brushRef="#br0" timeOffset="95459.815">9519 7680 572 0,'0'0'0'0,"5"12"0"16,4 10 0-16,-9-22 109 0,0 0-109 0,0 9 109 15,-9-9-109-15,9 0 86 0,0 0-86 0,-7 0 87 16,2 0-87-16,5 0 78 0,0 0-78 0,-17 8 79 0,-4 11-79 15,21-19 58-15,0 0-58 0,-27 28 59 0,-2 4-59 0,29-32 45 16,0 0-45-16,-42 43 46 0,-2 3-46 16,44-46 31-16,0 0-31 0,-47 53 31 0,2 6-31 0,45-59-40 15,0 0 40-15,-50 63-39 0,-3 11 39 16,53-74-197-16,0 0 197 0,-36 41-196 0,13-16 196 16,-34 44-580-16</inkml:trace>
  <inkml:trace contextRef="#ctx0" brushRef="#br0" timeOffset="103621.413">13543 11994 225 0,'0'0'0'0,"4"-2"0"0,1 0 0 0,-5 2 71 0,3-3-71 0,-3 3 72 16,0 0-72-16,0 0 61 0,0 0-61 0,0 0 62 15,0 0-62-15,0 0 50 0,0 0-50 0,0 0 50 16,2 0-50-16,-2 0 38 0,7 0-38 0,-5 0 38 15,5 0-38-15,-5 0 39 0,5 0-39 0,-4 0 40 16,-1 0-40-16,1 0 39 0,1-2-39 0,-1 2 39 16,2-3-39-16,-5 3 34 0,0 0-34 0,9-2 34 15,3 0-34-15,-12 2 23 0,0 0-23 0,18-2 24 16,-3 1-24-16,-15 1 35 0,0 0-35 0,27-4 36 16,-1 3-36-16,-26 1 20 0,0 0-20 0,31-6 20 15,6 5-20-15,-6-1 47 0,2-1-47 0,-9 3 47 16,-3-4-47-16,0 3 45 0,2 1-45 0,-2 0 45 0,0-2-45 15,0 0 18-15,1-1-18 0,3 3 19 0,1-4-19 16,-26 4 7-16,0 0-7 0,33-3 8 16,7 1-8-16,-40 2 25 0,0 0-25 0,45-2 26 0,2-1-26 15,-5-2 28-15,-4 0-28 0,-3 1 28 0,-2 1-28 16,0-1 2-16,-6 3-2 0,2-3 3 0,1 1-3 0,-30 3 15 16,0 0-15-16,38-4 16 0,4 3-16 15,-2-1 15-15,0 0-15 0,-5 2 15 0,-2 0-15 0,-33 0 15 16,0 0-15-16,35 0 15 0,3-1-15 0,-3-1 4 15,3 2-4-15,-1-4 5 0,-7 4-5 0,-30 0 7 16,0 0-7-16,43 0 8 0,8-1-8 0,-4 1 13 16,0-2-13-16,-5 0 14 0,-1 1-14 0,-41 1 23 0,0 0-23 15,40-2 24-15,6-2-24 0,-46 4 3 0,0 0-3 16,50-5 3-16,8 0-3 0,-58 5 13 0,0 0-13 0,59-5 14 16,7 0-14-16,-66 5 15 15,0 0-15-15,73-7 16 0,11-2-16 0,-84 9 1 0,0 0-1 0,78-8 1 16,1 1-1-16,-79 7 9 0,0 0-9 0,78-9 9 15,-1 6-9-15,-77 3 22 0,0 0-22 16,75-5 23-16,-4 3-23 0,-71 2 13 0,0 0-13 0,70-3 13 16,0 1-13-16,-70 2 18 0,0 0-18 0,67-3 19 15,0-4-19-15,-67 7 8 0,0 0-8 0,54-4 9 16,-7 3-9-16,-47 1 16 0,0 0-16 0,47-6 17 16,-2 1-17-16,-45 5 8 15,0 0-8-15,42-1 8 0,1-6-8 0,-43 7 3 0,0 0-3 0,47-4 4 16,4 3-4-16,-51 1 13 0,0 0-13 0,52-4 13 0,6-1-13 15,-58 5 3-15,0 0-3 0,50-3 4 0,3-1-4 16,-53 4 6-16,0 0-6 0,47-5 6 0,-4 0-6 0,-43 5 7 16,0 0-7-16,49-2 8 0,-2-5-8 15,-47 7 3-15,0 0-3 0,47-3 3 16,3 1-3-16,-50 2 6 0,0 0-6 0,51 0 6 0,-2 0-6 16,-49 0 7-16,0 0-7 0,45 0 7 0,-1 2-7 0,-44-2 0 15,0 0 0-15,41 2 1 0,1-1-1 0,-42-1 13 16,0 0-13-16,42 0 14 0,-2 0-14 15,-40 0 3-15,0 0-3 0,45 0 4 0,-1 2-4 0,-44-2 2 16,0 0-2-16,45 2 3 0,2 1-3 0,-47-3 5 16,0 0-5-16,44 0 6 0,1 4-6 0,-45-4 12 0,0 0-12 15,42 3 13-15,-4 2-13 16,-38-5 1-16,0 0-1 0,40 2 1 0,0 0-1 16,-40-2 1-16,0 0-1 0,44 1 1 0,-4 1-1 0,-40-2 0 0,0 0 0 15,42 2 1-15,3-2-1 0,-45 0 2 0,0 0-2 0,40 3 3 16,4-3-3-16,-44 0 10 15,0 0-10-15,36 4 11 0,-3-4-11 0,-33 0 1 0,0 0-1 16,30 1 1-16,-6 3-1 0,-24-4 4 0,0 0-4 0,27 3 4 16,-1 1-4-16,-26-4 6 0,0 0-6 0,26 1 6 15,-2 1-6-15,-24-2 0 0,0 0 0 0,30 0 1 16,3 0-1-16,-33 0 2 0,0 0-2 0,35 0 3 16,-2 0-3-16,-33 0 1 0,0 0-1 0,35-2 2 15,1 1-2-15,-36 1 0 0,0 0 0 0,35-4 0 16,3 1 0-16,-38 3 1 0,0 0-1 0,32-4 1 15,1 3-1-15,-33 1 3 0,0 0-3 0,35-4 4 0,1-3-4 16,-36 7 2-16,0 0-2 0,40-5 2 0,6 0-2 16,-46 5 2-16,0 0-2 0,43-3 2 15,6-1-2-15,-49 4 1 0,0 0-1 0,49 0 2 0,0 0-2 16,-49 0 1-16,0 0-1 0,45 0 1 0,-3 0-1 0,-42 0 3 16,0 0-3-16,40 2 3 0,-2-2-3 0,-38 0 5 15,0 0-5-15,42 0 5 0,3 0-5 16,-45 0 7-16,0 0-7 0,42 0 8 0,0 0-8 15,-42 0 8-15,0 0-8 0,38 0 8 0,1 0-8 0,-39 0 8 16,0 0-8-16,33 0 8 0,-2 2-8 0,-31-2 1 16,0 0-1-16,24 1 1 0,-3 1-1 0,-21-2 3 15,0 0-3-15,16 2 3 0,-6-2-3 16,-10 0 0-16,0 0 0 0,9 0 0 0,-2 0 0 0,-7 0-1 0,0 0 1 16,5 0 0-16,-3 3 0 0,-2-3-56 0,0 0 56 0,2-5-56 15,0 0 56-15,-2 5-57 0,0 0 57 16,-18-26-57-16,-12-13 57 0,-17-26-1387 15</inkml:trace>
  <inkml:trace contextRef="#ctx0" brushRef="#br0" timeOffset="105051.742">16200 6354 483 0,'0'0'0'0,"0"0"0"0,-5 3 0 0,5-3 3 0,0 0-3 0,0 0 3 16,0 0-3-16,0 0 9 0,0 0-9 0,0 0 9 15,5 4-9-15,-5-4 0 0,0 0 0 0,0 2 0 16,3 1 0-16,-3-3-3 16,0 0 3-16,4 7-3 0,1-4 3 0,-5-3-3 0,0 0 3 0,0 9-3 15,2 3 3-15,-2-12 2 0,0 0-2 0,2 15 3 16,-2 6-3-16,0-21 7 0,0 0-7 0,1 34 8 15,3 5-8-15,-4 1 9 0,0-1-9 0,2-3 10 16,5-8-10-16,-7-28 3 0,0 0-3 0,5 46 4 16,3 10-4-16,-1-1 12 0,-1 4-12 0,-1-5 13 0,2-1-13 15,-7-53 8-15,0 0-8 0,7 86 8 0,0 17-8 16,0-14 15-16,-4-2-15 0,2-11 15 0,2-6-15 16,-7-70 15-16,0 0-15 0,6 91 15 0,2 8-15 15,-8-10 15-15,-3-5-15 0,6-7 16 0,1-5-16 16,-4-72 34-16,0 0-34 0,7 101 35 0,3 19-35 15,-10-120 18-15,0 0-18 0,11 137 18 0,1 19-18 16,-12-156 18-16,0 0-18 0,16 158 19 0,-4 4-19 16,-12-162 18-16,0 0-18 0,19 165 18 0,2 1-18 0,-21-166 24 15,0 0-24-15,24 170 25 0,6 3-25 0,-30-173 21 16,0 0-21-16,29 169 21 0,1 1-21 0,-12-45 45 16,-5-27-45-16,0-13 46 0,-1-13-46 0,-12-72 61 0,0 0-61 15,12 94 61-15,-2 9-61 0,-3-17 56 0,-5-9-56 16,3-5 56-16,2-9-56 0,-7-63 52 0,0 0-52 0,7 81 52 15,2 8-52-15,-4-17 33 0,-1-7-33 16,-1-8 33-16,3-10-33 0,-6-47 33 0,0 0-33 16,5 71 34-16,2 14-34 0,-4-18 32 0,-1-3-32 0,1-25 32 15,-1-17-32-15,0 7 37 0,1 1-37 0,3-5 38 16,-5-3-38-16,-1-22 38 0,0 0-38 0,7 40 39 16,-3 8-39-16,-4-48 39 0,0 0-39 0,7 50 40 15,0 4-40-15,-2-7 10 0,2-5-10 0,-5-12 10 16,-1-5-10-16,5 3 32 0,-1-1-32 0,-2 4 32 15,1 1-32-15,-4-32 9 0,0 0-9 0,3 43 10 16,3 9-10-16,-3-6 18 0,-1-2-18 0,1-9 19 16,-3-10-19-16,0-25 15 0,0 0-15 0,4 38 15 0,1 5-15 15,-5-43 26-15,0 0-26 0,3 39 26 16,3-1-26-16,-6-38 30 0,0 0-30 0,5 36 30 16,2 2-30-16,-7-38 13 0,0 0-13 0,2 27 13 0,-1-6-13 15,-1-21 12-15,0 0-12 0,2 19 13 0,-2-7-13 0,0-12-1 16,0 0 1-16,0 8-1 0,0-1 1 0,0-7-79 15,0 0 79-15,0 0-79 0,-5 0 79 0,5 0-141 16,0 0 141-16,2-33-140 0,1-20 140 0,2-31-1174 16</inkml:trace>
  <inkml:trace contextRef="#ctx0" brushRef="#br0" timeOffset="106615.227">19867 11824 617 0,'0'0'0'0,"-3"0"0"16,-4 0 0-16,7 0 63 0,0 0-63 0,1-3 63 16,6-4-63-16,-7 7 40 0,0 0-40 0,7-5 40 15,2-2-40-15,-9 7 12 0,0 0-12 0,7-5 13 16,0-1-13-16,-7 6 5 0,0 0-5 0,5-3 6 0,0 1-6 16,-5 2 37-16,0 0-37 0,6-1 37 0,-3 1-37 15,-3 0 17-15,0 0-17 0,4-4 17 16,-1 4-17-16,-3 0 37 0,0 0-37 0,4 0 37 0,-3 0-37 0,-1 0 31 15,0 0-31-15,0 0 31 0,4 4-31 0,-4-4 7 16,0 0-7-16,0 0 8 0,5 3-8 0,-5-3 19 16,0 0-19-16,3 5 20 0,3 2-20 0,-6-7 22 15,0 0-22-15,7 12 23 0,1 5-23 0,-8-17 22 16,0 0-22-16,9 24 23 0,2 7-23 16,-11-31 15-16,0 0-15 0,10 36 16 0,0 7-16 15,-10-43 18-15,0 0-18 0,13 46 19 0,2-1-19 0,-15-45 8 16,0 0-8-16,18 42 9 0,3 0-9 0,-21-42 9 15,0 0-9-15,24 32 10 0,2-6-10 16,-26-26 1-16,0 0-1 0,28 13 1 0,0-9-1 0,-28-4 13 0,0 0-13 0,24-7 14 16,-1-10-14-16,-23 17 14 0,0 0-14 0,21-22 15 15,-5-9-15-15,-3 3 16 16,-4 1-16-16,-2 3 17 0,-2 3-17 0,-1 1 0 0,-2 3 0 16,-2 3 0-16,0 0 0 0,0 14-4 0,0 0 4 0,0-13-3 15,-2 1 3-15,2 12-33 0,0 0 33 0,0-12-33 16,0 3 33-16,0 9 0 0,0 0 0 0,0-7 1 15,0 4-1-15,0 3 35 0,0 0-35 0,0-4 36 16,-2 3-36-16,2 1 27 0,0 0-27 0,0 0 27 16,0 0-27-16,0 0 35 0,-2 1-35 0,2-1 36 15,-5 2-36-15,5-2 3 0,-3 5-3 0,3-5 4 16,-2 4-4-16,0 1 9 0,2 0-9 0,-2 9 9 16,-1 6-9-16,3-20 0 0,0 0 0 0,-2 33 0 15,2 10 0-15,0-43 0 0,0 0 0 0,0 46 1 16,0 5-1-16,-2-5-2 0,-3-1 2 0,4-12-2 0,1-11 2 15,-2 2 0-15,-2-2 0 0,-1 4 1 16,-2-1-1-16,-2 3 0 0,-1-1 0 0,6-10 1 0,-1-8-1 0,5-9 0 16,0 0 0-16,-14 26 1 0,-5 10-1 0,19-36 0 15,0 0 0-15,-19 27 0 0,-2-3 0 0,21-24-12 16,0 0 12-16,-19 21-12 0,-2-6 12 16,21-15-85-16,0 0 85 0,-23 7-84 0,1-7 84 0,22 0-164 15,0 0 164-15,-18-24-164 0,6-19 164 0,-18-24-702 16</inkml:trace>
  <inkml:trace contextRef="#ctx0" brushRef="#br0" timeOffset="106989.858">20245 12199 1166 0,'0'0'0'0,"-5"-5"0"16,-2-2 0-16,7 7 88 0,0 0-88 0,0-3 89 15,3 3-89-15,-3 0 13 0,0 0-13 0,7-2 14 16,2 2-14-16,-9 0-11 0,0 0 11 0,12-5-11 16,2 0 11-16,-14 5-34 0,0 0 34 0,21-5-33 15,0-2 33-15,-21 7 14 0,0 0-14 0,26-4 15 0,5 4-15 16,-31 0 38-16,0 0-38 0,34 4 38 0,2 1-38 0,-36-5 60 15,0 0-60-15,39 7 61 0,1 3-61 16,-40-10 56-16,0 0-56 0,41 12 57 0,1-3-57 0,-42-9 51 16,0 0-51-16,35 6 52 0,-4 0-52 0,-31-6 3 15,0 0-3-15,25 3 4 0,-6-3-4 16,-19 0-30-16,0 0 30 0,10-2-30 0,-1-1 30 16,-9 3-138-16,0 0 138 0,2-4-138 0,-6-4 138 0,4 8-158 15,0 0 158-15,-22-7-157 0,-13-5 157 0,-23-10-710 16</inkml:trace>
  <inkml:trace contextRef="#ctx0" brushRef="#br0" timeOffset="107199.839">20323 12297 751 0,'0'0'0'0,"14"-5"0"16,9-6 0-16,-23 11 111 0,0 0-111 0,12-3 112 15,-1 1-112-15,-4 2 101 0,-4 4-101 0,4 1 101 16,0 3-101-16,-7-8 73 0,0 0-73 0,14 9 73 15,3 1-73-15,-17-10 15 0,0 0-15 0,23 9 15 16,3-2-15-16,-26-7-2 0,0 0 2 0,26 1-1 16,4-2 1-16,-30 1-186 0,0 0 186 15,30-11-185-15,3-6 185 0,-33 17-159 0,0 0 159 0,24-29-159 16,-8-5 159-16,24-28-396 0</inkml:trace>
  <inkml:trace contextRef="#ctx0" brushRef="#br0" timeOffset="107613.733">20919 12150 1054 0,'0'0'0'0,"-5"-6"0"0,-4-2 0 0,9 8 138 15,0 0-138-15,0 0 138 0,0 0-138 0,0 0 32 16,0 0-32-16,0 0 32 0,2 7-32 0,-2-7-21 0,0 0 21 15,2 1-21-15,0 3 21 0,-2-4-60 0,0 0 60 16,0 3-60-16,0 1 60 0,0-4-2 16,0 0 2-16,-4 3-2 0,-1 2 2 0,5-5 12 0,0 0-12 0,-9 10 12 15,0 6-12-15,9-16 53 0,0 0-53 0,-8 27 53 16,-1 9-53-16,6 0 19 16,-1-3-19-16,4-6 20 15,4-4-20-15,-4-23 33 0,0 0-33 0,8 30 33 0,13 5-33 16,-21-35 5-16,0 0-5 0,25 29 6 0,9-4-6 0,-4-6 17 0,1-7-17 0,-1-5 17 15,-2-5-17-15,-6-2 50 0,-1-4-50 0,0-1 50 16,-5-2-50-16,0-1 66 0,-2-4-66 16,0 0 67-16,-6 0-67 0,1 0 41 0,-2 0-41 15,-2 3 41-15,-1 1-41 0,-3 1 0 0,3-5 0 0,-4 0 0 16,-4-2 0-16,4 14-60 0,0 0 60 0,-8-20-59 16,-5-8 59-16,13 28-132 0,0 0 132 0,-20-32-131 15,-7-8 131-15,27 40-108 0,0 0 108 0,-34-39-108 0,-5-4 108 16,-37-39-832-16</inkml:trace>
  <inkml:trace contextRef="#ctx0" brushRef="#br0" timeOffset="108399.589">21867 11363 1132 0,'0'0'0'0,"-5"0"0"0,-6-3 0 0,11 3 124 15,0 0-124-15,0 0 124 0,0-4-124 16,0 4-5-16,0 0 5 0,0 0-4 0,0 0 4 0,0 0-32 15,0 0 32-15,0 0-32 0,-3-3 32 0,3 3-39 0,0 0 39 16,-7-4-38-16,0-1 38 0,7 5-9 16,0 0 9-16,-11-5-8 0,-1-2 8 0,12 7-2 0,0 0 2 15,-14-5-2-15,-1 2 2 0,15 3 1 0,0 0-1 16,-18 0 1-16,-1-4-1 0,19 4 5 0,0 0-5 16,-21 4 5-16,-3-1-5 0,24-3 15 0,0 0-15 15,-28 9 16-15,-3-2-16 0,31-7 3 0,0 0-3 0,-32 10 4 16,1 0-4-16,31-10 3 15,0 0-3-15,-33 14 3 0,-2 0-3 0,35-14 10 16,0 0-10-16,-28 12 11 0,5 0-11 0,23-12 8 0,0 0-8 0,-22 17 8 16,-1 5-8-16,23-22 15 0,0 0-15 0,-16 34 15 15,1 14-15-15,15-48 8 0,0 0-8 0,-6 64 9 16,8 9-9-16,-2-73 15 0,0 0-15 0,16 94 16 16,10 18-16-16,-26-112 3 0,0 0-3 0,33 101 4 15,11 2-4-15,-44-103-41 0,0 0 41 0,40 87-41 16,0-8 41-16,-11-26-139 0,-4-19 139 0,-8-11-138 15,-5-18 138-15,-12-5-175 0,0 0 175 0,25-5-175 0,4-14 175 16,25-5-405-16</inkml:trace>
  <inkml:trace contextRef="#ctx0" brushRef="#br0" timeOffset="109177.098">21839 11521 953 0,'0'0'0'0,"2"5"0"0,0 5 0 0,-2-10 161 0,0 0-161 16,0 0 161-16,-4 0-161 0,4 0 60 0,0 0-60 16,-3-1 60-16,-1-1-60 0,4 2-2 0,0 0 2 0,-3-4-1 15,1 1 1-15,2 3-36 0,0 0 36 0,0 0-36 16,-4 2 36-16,4-2-26 0,0 0 26 0,4 8-26 15,1 8 26-15,-5-16-18 0,0 0 18 0,11 22-18 16,4 9 18-16,-15-31-10 0,0 0 10 0,16 34-10 16,1-1 10-16,-17-33-5 0,0 0 5 0,18 36-4 15,-1 1 4-15,-17-37-3 0,0 0 3 16,12 33-3-16,-1-2 3 0,-11-31-2 0,0 0 2 0,5 30-1 16,-10 0 1-16,5-30-1 0,0 0 1 0,-11 29-1 15,-6-2 1-15,17-27 0 0,0 0 0 0,-17 22 0 16,-1-3 0-16,18-19-1 0,0 0 1 0,-16 14 0 15,3-4 0-15,13-10 0 0,0 0 0 0,-16 7 0 16,5-4 0-16,11-3-6 0,0 0 6 0,-10-3-5 16,3-9 5-16,7 12-4 0,0 0 4 0,5-24-3 15,6-7 3-15,-11 31-1 0,0 0 1 0,19-39 0 0,3-6 0 0,3 4 35 16,-2 2-35-16,1 3 36 0,0 3-36 0,-5 2 54 16,-3 4-54-16,-2 6 54 0,-2 4-54 15,-1 4 66-15,-3-1-66 0,1 4 66 16,-2 3-66-16,0 0 65 0,-2 2-65 0,-1 1 65 0,-1 1-65 0,-3 3 42 15,0-3-42-15,0 3 43 0,0 0-43 0,0 0 21 16,0 0-21-16,0 0 21 0,0 0-21 0,0 0 29 16,0 0-29-16,0 0 29 0,0 0-29 0,0 0 12 15,0 0-12-15,0 0 12 0,0 0-12 0,0 0 5 0,-3 3-5 16,3-3 5-16,-4 5-5 0,1 2 3 0,-2 3-3 16,-1 2 4-16,-1 7-4 0,7-19-1 0,0 0 1 15,-7 38 0-15,0 11 0 0,6-1-4 16,1 4 4-16,0-15-3 0,1-6 3 0,5 2-8 0,1-4 8 15,5 2-7-15,5 1 7 0,-3-4-15 0,4-6 15 0,3-5-15 16,5-3 15-16,-26-14-23 16,0 0 23-16,31 7-22 0,6-6 22 0,-37-1-1 0,0 0 1 0,36 0 0 15,4-5 0-15,-40 5 1 0,0 0-1 0,32-7 1 16,-6-5-1-16,-26 12 25 0,0 0-25 0,21-8 26 16,-9-1-26-16,-12 9 0 0,0 0 0 0,5-10 1 15,-8-5-1-15,3 15 4 0,0 0-4 0,-14-18 5 16,-14 0-5-16,0-1-11 0,-5 2 11 0,5 3-10 15,2 4 10-15,26 10-98 0,0 0 98 0,-33-14-97 16,-6-1 97-16,39 15-156 0,0 0 156 0,-36-16-156 16,-1-1 156-16,37 17-144 0,0 0 144 0,-31-21-143 0,1-4 143 15,-31-20-646-15</inkml:trace>
  <inkml:trace contextRef="#ctx0" brushRef="#br0" timeOffset="110010.58">22566 11685 785 0,'0'0'0'0,"0"0"0"0,3 2 0 0,-3-2 70 15,0 0-70-15,0 0 70 0,0-5-70 0,0 5 0 0,0 0 0 16,-2-4 1-16,-1-1-1 0,3 5-1 0,0 0 1 16,-4-3 0-16,3-1 0 0,1 4 28 15,0 0-28-15,-2-5 28 0,-2 2-28 0,4 3 61 0,0 0-61 16,0 0 61-16,0-4-61 0,0 4 67 15,0 0-67-15,0 0 68 0,0 0-68 0,0 0 66 0,0 0-66 16,0 0 67-16,0 0-67 0,0 0 77 0,0 0-77 0,0 0 77 16,0 0-77-16,0 0 83 0,0 0-83 0,0 0 84 15,0 0-84-15,0 0 63 0,4 0-63 0,-4 0 64 16,5-3-64-16,-1 0 66 0,-1 1-66 0,1 0 66 16,1 2-66-16,0-2 53 0,2 1-53 0,2-1 54 15,-1 2-54-15,3 0 33 0,-1 0-33 0,2 2 33 16,2 1-33-16,-14-3 25 0,0 0-25 0,21 10 26 15,4 2-26-15,-25-12 9 0,0 0-9 0,36 24 9 16,10 7-9-16,-46-31 5 0,0 0-5 0,45 40 5 16,7 1-5-16,-10 0 0 0,-2-2 0 0,-7-6 1 15,-3-6-1-15,-30-27 0 0,0 0 0 0,31 28 0 16,-1-1 0-16,-30-27-15 0,0 0 15 0,24 21-14 0,-1-3 14 16,-23-18-46-16,0 0 46 0,19 12-45 0,-7-3 45 15,-12-9-156-15,0 0 156 0,7-9-155 0,-5-15 155 16,-2 24-166-16,0 0 166 0,-4-36-166 0,-6-10 166 0,-4-38-980 15</inkml:trace>
  <inkml:trace contextRef="#ctx0" brushRef="#br0" timeOffset="110247.462">23003 11454 1099 0,'0'0'0'0,"2"7"0"0,1 7 0 0,-1-8 148 0,-2 0-148 0,-2 0 148 15,-3 0-148-15,-2 4 98 0,-2 4-98 0,-8 11 98 16,-6 8-98-16,23-33 51 0,0 0-51 0,-30 48 52 16,-8 13-52-16,38-61 0 0,0 0 0 0,-56 84 0 15,-12 17 0-15,68-101-1 0,0 0 1 0,-55 95 0 16,1 1 0-16,54-96-39 0,0 0 39 0,-37 66-38 16,14-16 38-16,23-50-76 0,0 0 76 15,-17 27-76-15,12-15 76 0,5-12-210 0,0 0 210 0,5-18-210 16,12-23 210-16,6-18-671 0</inkml:trace>
  <inkml:trace contextRef="#ctx0" brushRef="#br0" timeOffset="110470.864">23026 11252 1031 0,'0'0'0'0,"8"22"0"0,8 16 0 0,-2 1 141 15,5 6-141-15,-7-6 142 0,2-3-142 0,-14-36 98 16,0 0-98-16,12 58 99 0,-1 14-99 0,-1 5 61 16,-1 6-61-16,-9-32 62 0,0-24-62 0,-5 8-27 15,1-3 27-15,-3-3-27 0,-3-1 27 0,10-28-209 16,0 0 209-16,-25 34-208 0,-8-1 208 0,33-33-143 16,0 0 143-16,-52 18-143 0,-16-9 143 15,-56 18-562-15</inkml:trace>
  <inkml:trace contextRef="#ctx0" brushRef="#br0" timeOffset="110826.914">19715 11594 214 0,'0'0'0'0,"6"-5"0"0,4-2 0 0,6-3-101 16</inkml:trace>
  <inkml:trace contextRef="#ctx0" brushRef="#br0" timeOffset="111165.008">19595 11642 225 0,'0'0'0'0,"12"-3"0"0,9-7 0 0,-21 10 49 0,0 0-49 0,4-2 49 16,-8 4-49-16,4-2 40 0,0 0-40 0,-3 0 40 16,-4 1-40-16,7-1 37 0,0 0-37 0,-5 2 38 15,1-2-38-15,4 0 22 0,0 0-22 0,-2 2 23 16,-3-2-23-16,5 0 10 0,0 0-10 0,0 0 11 15,-1 5-11-15,1-5 41 0,0 0-41 0,6 3 42 16,5 6-42-16,-11-9 69 0,0 0-69 0,23 7 70 16,11 3-70-16,-34-10 90 0,0 0-90 0,35 10 91 0,7 2-91 15,-42-12 76-15,0 0-76 0,47 16 77 0,5-1-77 16,-52-15 59-16,0 0-59 0,54 17 60 16,6 2-60-16,-60-19 58 0,0 0-58 0,57 17 59 0,1-1-59 0,-58-16 33 15,0 0-33-15,48 12 34 0,-4-5-34 16,-44-7 4-16,0 0-4 0,33 5 5 0,-7-5-5 15,-26 0-66-15,0 0 66 0,18 0-66 0,-6-2 66 0,-12 2-83 16,0 0 83-16,-9-15-82 0,-15-9 82 0,-9-16-756 16</inkml:trace>
  <inkml:trace contextRef="#ctx0" brushRef="#br0" timeOffset="115876.663">14743 7046 102 0,'0'0'0'16,"6"-3"0"-16,6-2 0 0,9-7-17 0</inkml:trace>
  <inkml:trace contextRef="#ctx0" brushRef="#br0" timeOffset="117357.597">14733 7026 158 0,'0'0'0'0,"7"0"0"16,-2 0 0-16,-5 0 29 0,0 0-29 0,4 0 29 16,-1 0-29-16,-3 0 26 0,0 0-26 0,0 0 26 15,0 0-26-15,0 0 10 0,0 0-10 0,0 0 10 16,-3 0-10-16,3 0 1 0,0 0-1 0,0 0 2 15,-6 0-2-15,6 0 27 0,0 0-27 0,0 0 27 16,-3 0-27-16,3 0 40 0,0 0-40 0,0 0 41 16,0 0-41-16,0 0 49 0,0 0-49 0,0 0 49 15,0 0-49-15,0 0 54 0,0 0-54 0,0 0 54 0,0 0-54 16,0 0 44-16,0 0-44 0,0 0 45 0,0 0-45 16,0 0 20-16,0 0-20 0,0 0 20 15,0 0-20-15,0 0 21 0,0 0-21 0,0 0 21 0,0 0-21 16,0 0 24-16,0 0-24 0,0 0 25 0,0 0-25 0,0 0 21 15,0 0-21-15,0 0 21 0,-3-2-21 0,3 2 9 16,0 0-9-16,-2-2 10 0,-2-1-10 0,4 3 5 16,0 0-5-16,-3-5 5 0,-1 1-5 0,4 4 0 15,0 0 0-15,-1-3 0 0,-5 3 0 0,6 0-20 0,0 0 20 16,-3-4-20-16,-1 1 20 0,4 3-40 0,0 0 40 16,-7-2-40-16,0-1 40 0,7 3-33 15,0 0 33-15,-7-4-32 0,-1-1 32 0,8 5-33 0,0 0 33 0,-9-3-33 16,0 3 33-16,9 0-22 0,0 0 22 15,-8-4-22-15,-1 1 22 0,9 3-28 0,0 0 28 16,-9-2-28-16,6 0 28 0,3 2-3 0,0 0 3 16,-4-1-3-16,3 1 3 0,1 0-3 0,0 0 3 0,-4 0-3 15,4 0 3-15,0 0-2 0,0 0 2 16,0 0-2-16,-5-4 2 0,5 4 0 0,0 0 0 0,0 0 0 16,0 0 0-16,0 0 4 0,0 0-4 0,0 0 4 15,0 0-4-15,0 0 44 0,0 0-44 0,0 0 45 16,0 0-45-16,0 0 43 0,0 0-43 0,0 0 43 15,0 0-43-15,0 0 40 0,0 0-40 0,0 0 41 16,0 0-41-16,0 0 47 0,0 0-47 0,0 0 47 16,0 0-47-16,0 0 47 0,0 0-47 0,0 0 47 0,0 0-47 15,0 0 47-15,0 0-47 0,0 0 48 0,0 0-48 16,0 0 37-16,0 0-37 0,0 0 37 16,0 0-37-16,0 0 26 0,0 0-26 0,0 0 26 15,0 0-26-15,0 0-4 0,0 0 4 0,0 0-3 0,0 0 3 0,0 0-28 16,0 0 28-16,0 0-28 0,0 0 28 0,0 0-7 15,0 0 7-15,0 0-6 0,0 0 6 0,0 0-12 16,0 0 12-16,0 0-12 0,0 0 12 0,0 0-9 16,0 0 9-16,0 0-8 0,0 0 8 0,0 0-4 15,0 0 4-15,0 0-3 0,0 0 3 16,0 0 0-16,0 0 0 0,0 0 0 0,0 0 0 0,0 0 0 16,0 0 0-16,0 0 1 0,0 0-1 0,0 0 8 15,0 0-8-15,0 0 9 0,0 0-9 0,0 0 4 0,0 0-4 16,0 0 4-16,5 4-4 0,-5-4 3 0,0 0-3 15,5 0 3-15,0 1-3 0,-5-1 1 0,0 0-1 0,7 2 2 16,6-2-2-16,-13 0 33 0,0 0-33 0,12 0 34 16,5 0-34-16,-17 0 16 0,0 0-16 0,18 0 17 15,6-2-17-15,-24 2 36 16,0 0-36-16,26-1 37 0,4 1-37 0,-30 0 13 0,0 0-13 0,26-4 13 16,4 4-13-16,-30 0 12 0,0 0-12 0,29 0 13 15,1 0-13-15,-30 0 16 0,0 0-16 0,31 0 17 16,6-3-17-16,-37 3 8 0,0 0-8 0,40-2 8 15,2 0-8-15,-42 2 24 0,0 0-24 0,45-1 25 16,-3-3-25-16,-42 4 12 0,0 0-12 0,43-3 13 16,-1-1-13-16,-42 4 10 0,0 0-10 0,42-3 10 15,1 1-10-15,-43 2 17 16,0 0-17-16,42-3 17 0,0 3-17 0,-42 0 8 0,0 0-8 0,45-4 8 0,4 1-8 16,-49 3 9-16,0 0-9 0,47-2 9 15,0-1-9-15,-47 3 15 0,0 0-15 0,47 0 15 0,-1 0-15 16,-46 0 1-16,0 0-1 0,47 0 1 15,-6 3-1-15,-41-3 0 0,0 0 0 0,44 0 1 0,-2 0-1 0,-42 0 3 16,0 0-3-16,40 0 3 0,5-3-3 0,-45 3 1 16,0 0-1-16,42 0 2 0,5-4-2 15,-47 4 17-15,0 0-17 0,40 0 17 0,2-5-17 0,-42 5 1 16,0 0-1-16,38-1 1 0,-1-1-1 0,-37 2 3 16,0 0-3-16,38 0 4 0,-5 2-4 0,-33-2 6 15,0 0-6-15,35 1 7 0,-4-1-7 0,-31 0 0 0,0 0 0 16,37 0 1-16,-4-1-1 0,-33 1 0 0,0 0 0 0,37 0 0 15,-1 1 0-15,-36-1-3 16,0 0 3-16,39 2-2 0,-5 1 2 0,-34-3-1 0,0 0 1 16,34 4 0-16,-1-1 0 0,-33-3-1 0,0 0 1 0,31 2 0 15,-1 0 0-15,-30-2-2 0,0 0 2 0,33 5-1 16,-2-5 1-16,-31 0 0 0,0 0 0 16,37 3 0-16,-3 1 0 0,-34-4 0 15,0 0 0-15,42 1 0 0,2-1 0 0,-44 0 1 0,0 0-1 0,45 0 1 16,6-1-1-16,-51 1 3 0,0 0-3 0,47-2 4 15,-4 0-4-15,-43 2 22 0,0 0-22 0,47-3 22 16,2-2-22-16,-49 5 7 0,0 0-7 0,49-4 7 16,1 1-7-16,-50 3 9 0,0 0-9 0,51-4 10 15,-1 1-10-15,-50 3 1 0,0 0-1 0,51-3 1 16,-4-3-1-16,-47 6 14 0,0 0-14 0,44-3 15 16,1-2-15-16,-45 5 7 0,0 0-7 0,47-7 8 15,0 2-8-15,-47 5 4 0,0 0-4 0,50-10 4 0,3 1-4 0,-53 9 13 16,0 0-13-16,54-8 13 0,1-3-13 0,-55 11 3 15,0 0-3-15,49-5 4 0,-2-3-4 16,-47 8 12-16,0 0-12 0,39-7 12 0,-8-2-12 16,-31 9 3-16,0 0-3 0,24-7 4 0,-3 2-4 0,-21 5 0 15,0 0 0-15,12-3 0 0,-3 3 0 0,-9 0-71 16,0 0 71-16,5-4-71 0,-1-1 71 0,-4 5-184 16,0 0 184-16,-12-7-184 0,-14-1 184 0,26 8-125 15,0 0 125-15,-30-16-125 0,-3-6 125 0,-33-14-740 16</inkml:trace>
  <inkml:trace contextRef="#ctx0" brushRef="#br0" timeOffset="118987.199">16115 4271 617 0,'0'0'0'0,"1"5"0"15,1 2 0-15,-2-7 97 0,0 0-97 0,5 0 97 16,-1-4-97-16,-4 4 80 0,0 0-80 0,5-3 80 15,-5 0-80-15,0 3 66 0,0 0-66 0,2-6 66 16,-1 3-66-16,-1 3 54 0,0 0-54 0,2-5 54 16,0-2-54-16,-2 7 49 0,0 0-49 0,2-5 49 15,-2 1-49-15,0 4-11 0,0 0 11 0,0-6-10 16,-2 2 10-16,2 4-36 0,0 0 36 0,-2-2-35 16,2-4 35-16,0 6-12 0,0 0 12 0,-2-4-12 15,1 2 12-15,1 2-45 0,0 0 45 0,0 0-44 16,0-3 44-16,0 3-32 0,0 0 32 0,0 0-32 15,0 0 32-15,0 0-38 0,0 0 38 0,0 0-37 16,0 0 37-16,0 0-25 0,0 0 25 0,1 3-24 0,1 3 24 16,-2-6-10-16,0 0 10 0,4 6-10 0,1 6 10 0,-5-12-20 15,0 0 20-15,3 21-19 0,1 1 19 0,-4 2-3 16,0 5 3-16,0-6-3 16,0-11 3-16,0 5-3 0,2 2 3 15,-1-1-2-15,1 6 2 0,-2-24-5 0,0 0 5 0,4 28-5 0,-4 3 5 0,0-31-7 16,0 0 7-16,3 32-6 0,2 4 6 0,-5-36-8 15,0 0 8-15,6 38-7 0,0-2 7 0,-6-36-1 16,0 0 1-16,4 39-1 0,3 1 1 0,-4-1 1 0,-3-3-1 16,4-9 2-16,-1-8-2 0,-3-19 2 0,0 0-2 15,0 33 2-15,4 1-2 0,-4-34 6 0,0 0-6 0,0 36 6 16,-2 7-6-16,2-43 3 0,0 0-3 16,-2 39 3-16,-1 1-3 0,3-40 5 0,0 0-5 0,-4 39 6 15,3 1-6-15,-3-8 3 0,-1 2-3 16,3-10 3-16,0-5-3 0,2 2 5 0,0-4-5 0,0 5 5 15,0 2-5-15,0-24 13 0,0 0-13 0,0 31 13 16,-3 1-13-16,3-32 8 0,0 0-8 0,-2 38 9 16,2 2-9-16,0-40 9 0,0 0-9 0,-3 37 9 15,-1 1-9-15,-1-5 3 0,-2-3-3 0,4-6 4 16,1-3-4-16,2 1 2 0,-4-1-2 16,4 1 2-16,4-5-2 0,-4-17 5 0,0 0-5 0,2 31 5 15,5 5-5-15,-7-36 6 0,0 0-6 0,5 43 6 0,5 5-6 16,-10-48 7-16,0 0-7 0,11 49 8 15,1-1-8-15,-7-5 3 0,2-3-3 0,-2-10 4 0,-1-12-4 16,-1 6 6-16,3-2-6 0,-5 2 6 0,3 3-6 0,-4-27 7 16,0 0-7-16,3 34 7 0,2 8-7 15,-5-42 3-15,0 0-3 0,7 46 3 0,-3 2-3 16,-2-5 12-16,1 1-12 0,-3-10 12 0,0-10-12 16,0 7 14-16,2-2-14 0,1 2 15 0,4 3-15 0,-7-34 3 15,0 0-3-15,6 36 4 0,6 7-4 0,-12-43 7 16,0 0-7-16,8 43 8 0,6 2-8 0,-5-6 7 15,-2-6-7-15,2-8 8 0,-4-9-8 16,-5-16 14-16,0 0-14 0,7 20 15 0,2 3-15 0,-9-23 3 16,0 0-3-16,1 17 4 0,3-2-4 0,-4-15 6 0,0 0-6 15,3 12 7-15,1-3-7 0,-4-9 3 0,0 0-3 16,0 7 3-16,0-2-3 0,0-5-132 0,0 0 132 0,-11-9-132 16,-6-10 132-16,17 19-131 0,0 0 131 0,-19-29-130 15,-2-10 130-15,-19-32-377 0</inkml:trace>
  <inkml:trace contextRef="#ctx0" brushRef="#br0" timeOffset="120519.339">14219 7034 259 0,'0'0'0'0,"7"-8"0"0,5-3 0 0,-12 11 11 16,0 0-11-16,9-5 11 0,-4 2-11 0,-5 3-11 0,0 0 11 15,0 0-10-15,0 0 10 0,0 0-38 0,0 0 38 0,-5 0-38 16,-4 0 38-16,-3 3-69 0</inkml:trace>
  <inkml:trace contextRef="#ctx0" brushRef="#br0" timeOffset="121395.808">14153 7019 102 0,'0'0'0'0,"0"0"0"0,7-4 0 0,-7 4 41 0,0 0-41 0,3-1 42 16,1-1-42-16,-4 2 55 0,0 0-55 15,0 0 55-15,-4-2-55 0,4 2 38 16,0 0-38-16,0 0 38 0,-5-3-38 0,5 3 30 0,0 0-30 0,-3-4 30 16,1 3-30-16,2 1 15 0,0 0-15 0,0 0 15 15,-4-2-15-15,4 2 29 0,0 0-29 0,0 0 29 16,4-2-29-16,-4 2 18 0,0 0-18 0,5-3 19 15,4 3-19-15,-9 0 35 0,0 0-35 0,9 0 36 16,5 0-36-16,-14 0 42 0,0 0-42 0,17 0 42 16,4 0-42-16,-2 0 24 0,0 3-24 0,0-1 25 15,0-2-25-15,-19 0 53 0,0 0-53 0,23-2 53 0,3-1-53 16,-26 3 52-16,0 0-52 0,32-4 53 0,4-4-53 0,-36 8 37 16,0 0-37-16,39-7 38 0,8 2-38 0,-47 5 18 15,0 0-18-15,50-7 19 0,6 3-19 0,-56 4 36 16,0 0-36-16,54-3 37 0,3-2-37 0,-57 5 12 15,0 0-12-15,61-4 12 0,4 3-12 0,-65 1 12 16,0 0-12-16,85-4 12 0,13 1-12 0,-98 3 9 16,0 0-9-16,89-7 10 0,1-2-10 0,-90 9 15 15,0 0-15-15,84-6 15 0,-4 0-15 0,-80 6 14 0,0 0-14 16,82-5 15-16,1-2-15 0,-83 7 15 16,0 0-15-16,79-3 16 0,-4 1-16 0,-75 2 1 0,0 0-1 15,69 0 2-15,-2 2-2 0,-67-2 1 0,0 0-1 16,62 3 1-16,-1 1-1 15,-61-4 1-15,0 0-1 0,54 2 1 0,-10 4-1 0,-44-6 0 0,0 0 0 0,45 4 1 16,2-2-1-16,-47-2 0 0,0 0 0 0,42 3 0 16,2 0 0-16,-44-3 1 15,0 0-1-15,43 4 2 0,2-4-2 0,-45 0 0 0,0 0 0 0,47 3 0 16,4-3 0-16,-51 0 2 0,0 0-2 0,47 0 2 16,3 2-2-16,-50-2-1 0,0 0 1 0,49 2 0 15,0 3 0-15,-49-5 1 0,0 0-1 0,44 0 1 16,-1 3-1-16,-43-3 3 0,0 0-3 0,42 0 4 15,0-3-4-15,-42 3 3 0,0 0-3 0,42 0 3 16,-1 0-3-16,-41 0 2 0,0 0-2 0,42 0 2 16,-2 0-2-16,-40 0 0 0,0 0 0 0,37 3 0 0,-2-3 0 15,-35 0 0-15,0 0 0 0,29 2 0 0,-3 0 0 16,-26-2 0-16,0 0 0 0,27 1 0 0,-3 3 0 16,-24-4 0-16,0 0 0 0,30 0 0 0,-1 3 0 15,-29-3 0-15,0 0 0 0,30 2 0 0,1 0 0 0,-31-2 0 16,0 0 0-16,37 0 1 0,1-2-1 15,-38 2 1-15,0 0-1 0,35-2 1 0,3 2-1 0,-38 0 1 16,0 0-1-16,39-3 1 0,1-4-1 16,-40 7 7-16,0 0-7 0,40-5 8 0,2-2-8 15,-42 7 8-15,0 0-8 0,38-5 8 0,4 1-8 0,-42 4 8 16,0 0-8-16,38-6 9 0,2 4-9 0,-40 2 3 0,0 0-3 16,38-4 4-16,1 1-4 15,-39 3 2-15,0 0-2 0,36 0 2 0,-1 0-2 0,-35 0 5 0,0 0-5 0,30 0 5 16,-6 3-5-16,-24-3 0 0,0 0 0 0,23 4 1 15,-4-2-1-15,-19-2 5 0,0 0-5 0,17 3 6 16,1 0-6-16,-18-3 22 0,0 0-22 0,14 4 22 16,1-4-22-16,-15 0 7 0,0 0-7 0,21 3 7 15,0 1-7-15,-21-4 26 0,0 0-26 0,26 1 26 16,-1-1-26-16,-25 0 12 0,0 0-12 0,26 0 13 16,-2-1-13-16,-24 1 10 0,0 0-10 0,19 0 10 15,-3-2-10-15,-16 2 17 0,0 0-17 0,11 0 17 16,-4-2-17-16,-7 2-46 0,0 0 46 0,-6-7-45 15,-6-1 45-15,12 8-105 0,0 0 105 0,-30-19-105 16,-15-1 105-16,-28-20-904 0</inkml:trace>
  <inkml:trace contextRef="#ctx0" brushRef="#br0" timeOffset="123137.754">14278 5951 236 0,'0'0'0'0,"0"0"0"15,0 0 0-15,0 0 1 0,0 0-1 0,0 0 1 0,4-3-1 16,-4 3-13-16,0 0 13 0,0 0-12 0,3-3 12 16,-3 3-9-16,0 0 9 0,0-6-8 15,2 3 8-15,-2 3 0 0,0 0 0 0,2-3 0 0,-2-1 0 16,0 4 53-16,0 0-53 0,0-5 53 0,-2 2-53 0,2 3 46 15,0 0-46-15,-2-9 47 0,-5-3-47 0,7 12 38 16,0 0-38-16,-5-15 38 0,-7-4-38 16,12 19 10-16,0 0-10 0,-9-21 11 0,-3-1-11 0,12 22 3 15,0 0-3-15,-10-21 3 0,-1-3-3 16,11 24 1-16,0 0-1 0,-10-18 2 0,1 2-2 0,9 16 0 16,0 0 0-16,-7-12 0 0,2 4 0 15,5 8 0-15,0 0 0 0,-4-9 1 0,-1-1-1 0,5 10 3 0,0 0-3 16,-7-5 3-16,4 1-3 0,3 4 2 0,0 0-2 0,-2-7 2 15,-2 6-2-15,4 1 1 0,0 0-1 0,-1-4 2 16,-1 1-2-16,2 3 1 0,0 0-1 0,0 0 2 16,-2-5-2-16,2 5 14 0,0 0-14 0,0 0 15 15,0 0-15-15,0 0 23 0,0 0-23 0,0 0 24 16,0 0-24-16,0 0 32 0,0 0-32 0,0 0 33 16,0 0-33-16,0 0 19 0,0 0-19 0,0 0 20 15,0 0-20-15,0 0 5 0,0 0-5 0,0 0 6 16,0 0-6-16,0 0 9 0,0 0-9 0,0 0 10 15,0 0-10-15,0 0 3 0,0 0-3 0,0 0 4 16,0 0-4-16,0 0 2 0,0 0-2 0,0 0 2 16,0 5-2-16,0-5 4 0,0 0-4 0,0 3 5 15,0 1-5-15,0-4 12 0,0 0-12 0,0 5 12 0,0 5-12 16,0-10 8-16,0 0-8 16,0 17 9-16,2 2-9 0,-2-19 15 0,0 0-15 0,0 31 16 15,2 13-16-15,-2-44 8 0,0 0-8 0,5 52 9 0,-3 9-9 16,-2-61 24-16,0 0-24 0,7 76 25 0,5 9-25 15,-12-85 30-15,0 0-30 0,10 115 30 0,6 24-30 0,-16-139 12 16,0 0-12-16,9 122 13 0,-1-4-13 0,-8-118 42 16,0 0-42-16,13 99 42 0,-5-10-42 15,-8-89 43-15,0 0-43 0,12 76 43 0,-3-18-43 16,-9-58 26-16,0 0-26 0,9 48 26 0,0-14-26 0,-9-34 41 16,0 0-41-16,12 28 41 0,0-8-41 0,-12-20 24 15,0 0-24-15,14 17 25 0,7-3-25 0,-13-5-1 16,-1-4 1-16,0 2 0 0,0-7 0 0,-7 0-65 15,0 0 65-15,6-16-65 0,1-15 65 0,1-13-819 16</inkml:trace>
  <inkml:trace contextRef="#ctx0" brushRef="#br0" timeOffset="123965.528">14257 5484 180 0,'0'0'0'0,"-1"-7"0"0,-3-7 0 0,4 14 15 16,0 0-15-16,0-3 15 0,0 3-15 0,0 0 44 0,0 0-44 15,0 0 45-15,0 0-45 0,0 0 9 0,0 0-9 16,0 0 9-16,0 3-9 0,0-3 36 16,0 0-36-16,0 0 37 0,0 2-37 0,0-2 10 0,0 0-10 0,0 0 11 15,0 3-11-15,0-3 12 0,0 0-12 16,0 0 13-16,0 0-13 0,0 0-24 0,0 0 24 16,0 0-23-16,0 4 23 0,0-1-226 0</inkml:trace>
  <inkml:trace contextRef="#ctx0" brushRef="#br0" timeOffset="125893.268">14153 5717 404 0,'0'0'0'0,"2"-9"0"0,3-11 0 0,-5 20 10 15,0 0-10-15,2-7 10 0,-1-2-10 0,-1 9 15 16,0 0-15-16,0-3 15 0,0 3-15 0,0 0 49 16,0 0-49-16,0 0 49 0,0 3-49 0,0-3 66 15,0 0-66-15,0 0 67 0,0 2-67 0,0-2 73 16,0 0-73-16,0 0 74 0,-1 7-74 0,1-7 73 15,0 0-73-15,0 0 74 0,0 0-74 0,0 0 74 0,0 0-74 16,0-5 74-16,1-2-74 0,-1 7 61 0,0 0-61 16,0-9 61-16,0-6-61 0,0 15 53 0,0 0-53 15,-1-23 53-15,-1 0-53 0,2 23 55 0,0 0-55 0,0-28 56 16,3-4-56-16,-3 32 32 0,0 0-32 0,4-31 33 16,1-5-33-16,-5 36 16 0,0 0-16 15,7-31 17-15,2 2-17 0,-9 29 36 16,0 0-36-16,10-28 37 0,2 1-37 0,-12 27 1 0,0 0-1 0,13-27 2 15,-1-1-2-15,-12 28 7 0,0 0-7 0,14-27 8 16,1 3-8-16,-15 24 15 0,0 0-15 16,14-28 15-16,2 1-15 0,-16 27 8 0,0 0-8 0,17-31 8 15,4 0-8-15,-21 31 45 0,0 0-45 0,18-29 45 16,-4-5-45-16,-14 34 2 0,0 0-2 0,15-33 2 16,1 2-2-16,-2 4 9 0,-5 0-9 0,-2 8 10 15,0 5-10-15,0-1 1 16,1 3-1-16,-1-7 1 0,0 2-1 0,0 1 0 0,2 3 0 0,-4-1 1 0,4-2-1 15,-9 16 3-15,0 0-3 0,16-18 3 0,-1-3-3 16,-15 21 0-16,0 0 0 0,19-22 0 0,2 1 0 16,-21 21 0-16,0 0 0 0,25-24 0 0,-3 2 0 0,-22 22-4 15,0 0 4-15,25-21-3 0,-3 1 3 0,-22 20-8 16,0 0 8-16,25-19-7 0,-4 4 7 0,-21 15-1 16,0 0 1-16,24-19-1 0,2 5 1 0,-5-1 0 15,-2 4 0-15,-3 3 0 0,-4-1 0 0,0 1 0 16,2 1 0-16,-5-2 0 0,3 2 0 0,0-5 0 15,6 4 0-15,-9-2 0 0,-1 4 0 0,-8 6 2 0,0 0-2 16,18-15 2-16,6-2-2 0,-24 17 0 16,0 0 0-16,30-16 0 0,3-2 0 0,-33 18 0 15,0 0 0-15,35-16 0 0,3-4 0 0,-38 20 6 0,0 0-6 16,38-16 6-16,-3 1-6 0,-35 15 3 16,0 0-3-16,33-12 3 0,-1 0-3 0,-32 12 6 0,0 0-6 15,27-9 6-15,0-1-6 0,-27 10 3 0,0 0-3 0,26-9 3 16,2 1-3-16,-28 8 0 0,0 0 0 0,27-10 0 15,3 1 0-15,-30 9 1 0,0 0-1 0,28-9 2 16,2 3-2-16,-30 6-1 0,0 0 1 0,26-9-1 16,0 6 1-16,-26 3-26 0,0 0 26 0,28-7-25 15,1 2 25-15,-29 5-31 0,0 0 31 0,30-7-31 16,1 2 31-16,-31 5-3 0,0 0 3 0,30-4-3 16,-1-1 3-16,-29 5-34 0,0 0 34 0,30-3-33 15,0-4 33-15,-30 7-2 0,0 0 2 0,33-5-1 16,-4-2 1-16,-29 7-6 0,0 0 6 0,32-5-5 0,1 1 5 15,-33 4-9-15,0 0 9 0,30-3-8 0,-4-1 8 16,-26 4-3-16,0 0 3 0,29 0-3 0,4 0 3 16,-33 0-20-16,0 0 20 0,30 4-19 0,-4-4 19 0,-26 0-1 15,0 0 1-15,30 3 0 0,-6 1 0 16,-24-4 0-16,0 0 0 0,26 1 0 0,0 3 0 16,-26-4-1-16,0 0 1 0,27 3 0 0,-3 1 0 0,-24-4 2 15,0 0-2-15,23 0 2 0,-3 1-2 0,-20-1-3 16,0 0 3-16,20 2-2 0,-3 3 2 0,-17-5-3 15,0 0 3-15,17 4-2 0,-1-1 2 16,-16-3-2-16,0 0 2 0,18 2-2 0,-1 1 2 0,-17-3-2 0,0 0 2 16,17 0-1-16,-1 4 1 0,-16-4-1 15,0 0 1-15,18 0-1 0,1 0 1 0,-19 0-4 0,0 0 4 16,19 3-3-16,-2-3 3 16,-17 0 0-16,0 0 0 0,16 5 0 0,0-1 0 0,-16-4-5 15,0 0 5-15,15 5-5 0,-1-2 5 0,-14-3-1 0,0 0 1 0,16 7 0 16,1-4 0-16,-17-3-1 0,0 0 1 0,16 6 0 15,1 0 0-15,-17-6-1 0,0 0 1 16,11 4 0-16,1 1 0 0,-12-5 0 0,0 0 0 16,12 3 0-16,0 1 0 0,-12-4 0 0,0 0 0 0,13 5 0 15,-1 2 0-15,-12-7 0 0,0 0 0 0,14 5 0 16,0 2 0-16,-14-7-2 0,0 0 2 0,15 3-2 16,-2 2 2-16,-13-5-2 0,0 0 2 0,17 7-1 15,-1-2 1-15,-16-5-2 0,0 0 2 0,15 7-1 16,-1-5 1-16,-14-2-1 0,0 0 1 0,14 3-1 15,-3 1 1-15,-11-4-1 0,0 0 1 0,10 3 0 0,1-3 0 16,-11 0 0-16,0 0 0 0,10 2 0 0,-1 0 0 16,-9-2 2-16,0 0-2 0,10 1 2 0,1 3-2 15,-11-4 12-15,0 0-12 0,8 3 12 0,1 1-12 0,-9-4 15 16,0 0-15-16,5 0 15 0,1 1-15 0,-6-1 1 16,0 0-1-16,3 0 1 0,1 0-1 0,-4 0 9 15,0 0-9-15,0 0 10 0,1 0-10 0,-1 0 0 16,0 0 0-16,4 4 0 0,3-4 0 0,-7 0 0 15,0 0 0-15,8 3 1 0,1-3-1 0,-9 0-2 16,0 0 2-16,14 4-2 0,2 1 2 0,1 2-6 16,1-2 6-16,-6 2-6 0,0-4 6 0,-3 2-3 15,-1-1 3-15,1-1-3 0,0-1 3 0,0 5-13 16,3-4 13-16,-5 2-12 0,0-1 12 0,1 2-1 0,3 3 1 16,1 0 0-16,2 1 0 0,-2 2-1 15,6 0 1-15,-6-7 0 0,-9 2 0 0,6-2-3 0,1 2 3 0,-1-2-3 16,2 2 3-16,-11-7 0 0,0 0 0 0,15 7 1 15,6 5-1-15,-21-12 0 0,0 0 0 0,21 12 0 16,3 0 0-16,-24-12-2 0,0 0 2 0,25 15-1 16,1-1 1-16,-26-14-1 0,0 0 1 0,24 15-1 15,1 1 1-15,-25-16-5 0,0 0 5 0,22 18-4 16,1-2 4-16,-23-16-1 0,0 0 1 0,21 17 0 16,0-2 0-16,-21-15-2 0,0 0 2 0,17 16-2 15,1-1 2-15,-18-15-2 0,0 0 2 0,19 16-1 16,4-1 1-16,-23-15 0 0,0 0 0 0,17 17 0 0,4-1 0 15,-4-1-1-15,-3 0 1 0,-2-3-1 16,-3-6 1-16,2 4 1 0,-1-2-1 0,-1-1 2 16,-1-2-2-16,-8-5 1 0,0 0-1 0,9 7 2 0,2-2-2 0,-11-5 1 15,0 0-1-15,8 4 2 0,1 3-2 16,-9-7 0-16,0 0 0 0,9 8 0 0,-4-4 0 16,-5-4 0-16,0 0 0 0,7 8 0 0,2 1 0 15,-9-9-2-15,0 0 2 0,8 8-1 0,-1 3 1 16,-7-11-5-16,0 0 5 0,7 12-5 0,0-4 5 0,-7-8-3 15,0 0 3-15,5 12-3 0,2 4 3 0,-7-16-6 16,0 0 6-16,9 12-5 0,0 0 5 0,-9-12-7 16,0 0 7-16,5 15-7 0,2-5 7 0,-7-10-3 0,0 0 3 15,5 14-3-15,1-2 3 0,-6-12-12 0,0 0 12 16,6 15-12-16,-2 4 12 0,-4-19-4 0,0 0 4 0,7 16-3 16,2-1 3-16,-9-15-1 0,0 0 1 15,7 16 0-15,1 1 0 0,-8-17-75 0,0 0 75 0,6 15-74 16,1-3 74-16,-7-12-116 0,0 0 116 0,-16 9-116 15,-7-6 116-15,-15 9-718 0</inkml:trace>
  <inkml:trace contextRef="#ctx0" brushRef="#br0" timeOffset="126829.691">17871 5078 628 0,'0'0'0'0,"0"8"0"16,-2 8 0-16,2-16 115 0,0 0-115 0,0 0 115 15,0 0-115-15,0 0 112 0,0 0-112 0,0 0 113 16,2-4-113-16,-2 4 80 0,0 0-80 0,0 0 80 15,1-5-80-15,-1 5 49 0,0 0-49 0,0 0 50 16,4-3-50-16,-4 3 22 0,0 0-22 0,0 0 23 0,0 0-23 16,0 0 19-16,0 0-19 0,0 0 20 15,0 0-20-15,0 0 4 0,0 0-4 0,0 0 4 0,0 3-4 0,0-3 3 16,0 0-3-16,3 2 3 0,3 1-3 0,-6-3 11 16,0 0-11-16,3 7 11 0,2 2-11 15,-5-9 3-15,0 0-3 0,7 15 4 0,0 1-4 0,0 4-70 16,-2 2 70-16,1 2-70 0,-1 4 70 0,0-4-78 15,-1 0 78-15,1-4-77 0,-2 3 77 16,-3-23-58-16,0 0 58 0,5 36-58 0,2 6 58 0,-7-42-50 16,0 0 50-16,7 48-49 0,0 7 49 0,2 0-22 0,-5 0 22 15,1-11-22-15,0-1 22 0,-5-43-36 16,0 0 36-16,9 55-35 0,1 8 35 0,-10-63-6 16,0 0 6-16,12 83-6 0,2 7 6 0,-3-11-6 0,-1-12 6 0,-5-24-5 15,-1-23 5-15,-4-20-8 0,0 0 8 16,5 38-8-16,2 7 8 0,-7-45 0 0,0 0 0 0,7 42 0 15,0 5 0-15,-7-47 2 0,0 0-2 0,7 48 3 16,-2 3-3-16,0-6 6 16,2-6-6-16,-3-8 7 0,-2-12-7 0,-2-19 8 0,0 0-8 0,5 39 8 15,2 4-8-15,-7-43 23 0,0 0-23 0,5 48 24 16,2 3-24-16,-7-51 20 0,0 0-20 0,7 45 20 16,0-2-20-16,-7-43 25 0,0 0-25 0,5 42 26 15,2 1-26-15,-7-43 22 0,0 0-22 0,2 35 23 16,0-6-23-16,-2-29 40 0,0 0-40 0,0 22 40 15,0-1-40-15,0-21 22 0,0 0-22 0,0 15 22 16,-2-3-22-16,2-12 41 0,0 0-41 0,0 8 41 16,0 1-41-16,0-9 3 0,0 0-3 0,0 7 4 0,0-4-4 15,0-3-111-15,0 0 111 0,-7-12-111 0,-5-13 111 16,12 25-125-16,0 0 125 0,-12-33-125 0,-6-11 125 16,-15-34-481-16</inkml:trace>
  <inkml:trace contextRef="#ctx0" brushRef="#br0" timeOffset="127056.086">18043 6661 494 0,'0'0'0'0,"-2"0"0"16,-6-7 0-16,-3 2-311 0</inkml:trace>
  <inkml:trace contextRef="#ctx0" brushRef="#br0" timeOffset="128348.101">15862 4389 707 0,'0'0'0'0,"12"5"0"15,7 7 0-15,-19-12 8 0,0 0-8 0,19 19 9 0,6 0-9 16,-25-19-148-16,0 0 148 0,14 20-148 0,-2-1 148 16,16 17-224-16</inkml:trace>
  <inkml:trace contextRef="#ctx0" brushRef="#br0" timeOffset="128760.996">16379 4298 516 0,'0'0'0'0,"-5"0"0"0,0-3 0 16,-7-1-327-16</inkml:trace>
  <inkml:trace contextRef="#ctx0" brushRef="#br0" timeOffset="131828.383">16069 4237 91 0,'0'0'0'0,"0"0"0"0,7-4 0 0,-7 4 10 16,0 0-10-16,0 0 10 0,4-2-10 15,-4 2 26-15,0 0-26 0,0 0 26 0,5 0-26 0,-5 0 32 16,0 0-32-16,0 0 32 0,2 4-32 0,-2-4 70 15,0 0-70-15,0 0 70 0,7 2-70 0,-7-2 90 16,0 0-90-16,1-2 90 0,6 0-90 0,-7 2 88 16,0 0-88-16,4-2 88 0,1-1-88 0,-5 3 67 15,0 0-67-15,5-3 67 0,-1-3-67 0,-4 6 56 0,0 0-56 16,3-3 56-16,-1 0-56 0,-2 3 39 0,0 0-39 16,2-6 40-16,-2 3-40 0,0 3 35 0,0 0-35 0,0-3 35 15,1-1-35-15,-1 4 22 0,0 0-22 16,0 0 23-16,0-3-23 0,0 3 28 0,0 0-28 0,0 0 28 15,0 0-28-15,0 0 7 0,0 0-7 0,0 0 7 16,0 0-7-16,0 0 10 0,0 0-10 0,0 3 11 16,0 4-11-16,0-7 24 0,0 0-24 0,0 15 25 15,0 3-25-15,0-18 12 0,0 0-12 0,4 22 12 16,3 5-12-16,-2-3 35 0,0-3-35 16,8-2 35-16,-1-7-35 0,-2-4 35 0,1-1-35 15,3-4 36-15,1-3-36 0,-6 0 38 0,0-1-38 0,-1-1 38 16,1-5-38-16,-9 7 45 0,0 0-45 0,5-5 46 15,2-2-46-15,-7 7 41 0,0 0-41 0,4-8 41 16,1 1-41-16,-5 7 41 0,0 0-41 0,0-5 41 16,-3-2-41-16,3 7 10 0,0 0-10 0,-6-5 10 0,-6-6-10 15,12 11 0-15,0 0 0 0,-21-8 0 0,-5-1 0 16,26 9-165-16,0 0 165 0,-28-15-165 16,-3-1 165-16,-28-11-1016 0</inkml:trace>
  <inkml:trace contextRef="#ctx0" brushRef="#br0" timeOffset="133074.261">16224 4334 359 0,'0'0'0'0,"6"-3"0"0,-3-6 0 0,-3 9 0 16,0 0 0-16,5-3 0 0,-1-1 0 0,-4 4-5 0,0 0 5 15,0 0-4-15,0 0 4 0,0 0 0 0,0 0 0 16,0 0 1-16,0 0-1 0,0 0 24 0,0 0-24 15,0 0 25-15,-7-1-25 0,7 1 37 0,0 0-37 16,-4-4 37-16,-1-3-37 0,5 7 15 0,0 0-15 16,-5-5 15-16,-2-7-15 0,7 12 49 0,0 0-49 15,-7-7 49-15,3-5-49 0,4 12 23 0,0 0-23 0,-8-8 24 16,4 1-24-16,4 7 18 0,0 0-18 0,-5-5 19 16,1 1-19-16,4 4 1 0,0 0-1 0,0 0 2 15,-3-3-2-15,3 3 0 0,0 0 0 0,0 0 0 16,-3 0 0-16,3 0-1 0,0 0 1 0,-2 3 0 15,-5 3 0-15,7-6-5 0,0 0 5 0,-5 10-4 16,-4 2 4-16,9-12-8 0,0 0 8 0,-9 17-7 0,4 5 7 16,5-22-1-16,0 0 1 0,0 24-1 0,5 4 1 15,0-4 10 1,2 0-10-16,2-9 11 0,2-3-11 0,-1-5 74 16,4-5-74-16,-2 1 75 0,0-6-75 0,2 1 89 0,-5-2-89 0,3-2 90 0,-3-6-90 0,-4-4 99 15,-1-1-99-15,-1 2 99 0,1 6-99 0,-4 9 103 16,0 0-103-16,5-19 103 0,-2-1-103 0,-3 20 76 15,0 0-76-15,2-23 76 16,-2-4-76-16,0 27 59 0,0 0-59 16,-2-24 59-16,-1-3-59 0,3 27 0 0,0 0 0 0,-7-24 0 0,0 0 0 0,7 24-72 15,0 0 72-15,-7-19-72 0,0 2 72 0,7 17-157 16,0 0 157-16,-11-14-156 0,-1 5 156 0,-14-11-822 16</inkml:trace>
  <inkml:trace contextRef="#ctx0" brushRef="#br0" timeOffset="135922.009">7745 5559 135 0,'0'0'0'0,"6"-2"0"0,2 1 0 16,-8 1 40-16,0 0-40 0,6-2 40 0,-3 2-40 0,-3 0 15 15,0 0-15-15,0 0 15 0,4-3-15 0,-4 3 23 16,0 0-23-16,0 0 24 0,0 0-24 0,0 0 23 16,0 0-23-16,3 0 24 0,2 3-24 0,-5-3 13 15,0 0-13-15,9 0 14 0,7 0-14 0,-16 0 35 16,0 0-35-16,17 0 36 0,4 0-36 0,-21 0 41 15,0 0-41-15,30 2 41 0,1 1-41 0,-31-3 45 16,0 0-45-16,37 7 45 16,1-2-45-16,-38-5 47 0,0 0-47 0,47 7 47 0,5 2-47 0,-52-9 31 0,0 0-31 0,63 8 31 15,10-1-31-15,-73-7 67 0,0 0-67 16,92 7 67-16,11 1-67 0,-103-8 56 0,0 0-56 0,98 4 56 16,3-4-56-16,-101 0 51 0,0 0-51 15,89 0 52-15,-9 0-52 0,-80 0 44 0,0 0-44 0,68 0 45 16,-18 1-45-16,-50-1 29 0,0 0-29 0,35 2 29 15,-21-2-29-15,-14 0-61 0,0 0 61 0,16 5-61 16,-8-1 61-16,-8-4-101 0,0 0 101 0,-14 0-101 16,-10 0 101-16,-14-4-618 0</inkml:trace>
  <inkml:trace contextRef="#ctx0" brushRef="#br0" timeOffset="139036.85">17214 4756 1043 0,'0'0'0'0,"0"0"-188"0,0 0 188 0,3 0-188 16,3-7 188-16,-6 7-78 0,0 0 78 0,3-2-77 0,-1-1 77 15,-2 3-30-15,0 0 30 0,0 0-30 0,3-4 30 16,-3 4 3-16,0 0-3 0,0 0 3 0,0 0-3 0,0 0 54 16,0 0-54-16,0 0 55 0,0 0-55 0,0 0 38 15,0 0-38-15,0 0 38 0,4-3-38 0,-4 3 30 16,0 0-30-16,5-2 30 0,7-5-30 0,-12 7 8 15,0 0-8-15,18-7 9 0,6 2-9 0,-24 5 5 16,0 0-5-16,35-8 6 0,7-4-6 16,-42 12 7-16,0 0-7 0,47-11 8 0,0 3-8 0,-47 8 7 15,0 0-7-15,55-12 7 0,8 0-7 0,-63 12 3 16,0 0-3-16,70-12 3 0,12 0-3 0,-82 12 2 16,0 0-2-16,97-7 2 0,17 2-2 15,-114 5 0-15,0 0 0 0,104 0 0 0,-5 5 0 16,-99-5 1-16,0 0-1 0,98 15 1 0,-2 4-1 0,-96-19 1 0,0 0-1 0,85 21 1 15,-1 6-1-15,-84-27 3 0,0 0-3 0,80 28 3 16,-2-1-3-16,-15-3 12 0,-9 0-12 0,-9-3 12 16,-6-6-12-16,-10 4 15 0,-8-4-15 0,3-3 15 15,-3 0-15-15,-3-3 9 16,-1 1-9-16,-3-1 9 0,-2-4-9 0,-12-5 25 0,0 0-25 16,16 10 26-16,1 6-26 0,-17-16 19 0,0 0-19 0,18 12 20 15,-1-1-20-15,-17-11 16 0,0 0-16 0,16 9 17 16,-7 0-17-16,-9-9 5 0,0 0-5 0,8 6 5 15,-1-2-5-15,-7-4-26 0,0 0 26 0,6 0-25 16,-3 0 25-16,-3 0-101 0,0 0 101 0,-2-16-100 0,-5-6 100 16,-1-14-465-16</inkml:trace>
  <inkml:trace contextRef="#ctx0" brushRef="#br0" timeOffset="139421.338">18830 4634 807 0,'0'0'0'0,"9"7"0"0,3 5 0 0,-12-12 112 15,0 0-112-15,0 0 112 0,-8-4-112 0,8 4 81 16,0 0-81-16,-4-3 82 0,-5 0-82 0,9 3 35 16,0 0-35-16,-3-2 36 0,0-2-36 0,3 4 1 0,0 0-1 15,0 0 1-15,6 4-1 0,-6-4 9 0,0 0-9 16,11 3 10-16,3 6-10 0,-14-9 8 0,0 0-8 0,24 8 8 15,8 4-8-15,-32-12 23 0,0 0-23 0,34 16 24 16,1-1-24-16,-35-15 7 0,0 0-7 0,39 17 7 31,2 2-7-31,-41-19-15 0,0 0 15 0,42 22-14 0,0-1 14 16,-42-21-52-16,0 0 52 0,40 24-51 0,0 0 51 0,-8 0-47 0,-6-2 47 16,-5-5-46-16,-6-3 46 0,-15-14-43 0,0 0 43 0,14 24-43 15,-2 0 43-15,-12-24-12 0,0 0 12 16,7 31-12-16,-5 5 12 0,-2-36-7 15,0 0 7-15,-9 39-7 0,-11 6 7 0,20-45-9 0,0 0 9 0,-32 46-8 16,-8-3 8-16,40-43-122 0,0 0 122 0,-42 39-121 16,-5-10 121-16,-42 40-476 0</inkml:trace>
  <inkml:trace contextRef="#ctx0" brushRef="#br0" timeOffset="146668.508">19864 4607 919 0,'0'0'0'0,"0"0"0"0,0 0 0 0,0 0 79 16,0 0-79-16,0 0 79 0,0 0-79 0,0 0 46 16,0 0-46-16,0 0 47 0,0 0-47 0,0 0 7 15,0 0-7-15,0 0 7 0,0 0-7 0,0 0 6 16,0 0-6-16,0 0 6 0,0 0-6 0,0 0 19 16,0 0-19-16,0 0 20 0,0 0-20 0,0 0 13 15,0 0-13-15,0 0 14 0,0 0-14 0,0 0 10 16,0 0-10-16,0 0 11 0,0 0-11 0,0 0 0 0,0 0 0 15,-2 18 0-15,-2 13 0 0,3 5-1 0,-1 9 1 16,5 1-1-16,3 2 1 0,-6-48-10 0,0 0 10 16,7 63-10-16,3 15 10 0,0 4-10 15,3 12 10-15,-3-10-9 0,-1-5 9 0,-9-79-9 0,0 0 9 0,9 85-9 16,1 8 9-16,-10-93-8 0,0 0 8 0,12 86-8 16,2-4 8-16,-14-82-1 0,0 0 1 0,12 70-1 15,6-10 1-15,-18-60-1 16,0 0 1-16,10 39 0 0,1-20 0 0,-11-19-1 0,0 0 1 0,8 17 0 15,-4-10 0-15,-4-7-42 0,0 0 42 0,5 0-41 16,-5-10 41-16,0 10-132 0,0 0 132 0,-14-22-131 16,-5-13 131-16,-12-25-551 0</inkml:trace>
  <inkml:trace contextRef="#ctx0" brushRef="#br0" timeOffset="147112.321">19661 5184 628 0,'0'0'0'0,"7"14"0"0,4 13 0 15,-11-27 120-15,0 0-120 0,3 2 121 0,-4-16-121 0,1 14 97 16,0 0-97-16,5-9 97 0,5 1-97 0,-10 8 77 16,0 0-77-16,18-7 78 0,8 2-78 0,-26 5 64 15,0 0-64-15,29-10 64 0,5 1-64 0,-34 9 40 16,0 0-40-16,38-8 41 0,5-8-41 0,-43 16 20 16,0 0-20-16,46-15 20 0,1-6-20 0,-47 21 36 15,0 0-36-15,42-15 37 0,-1-4-37 0,-41 19 12 0,0 0-12 16,35-17 12-16,-5 5-12 0,-30 12 12 15,0 0-12-15,24-11 12 0,-6 3-12 0,-18 8 9 16,0 0-9-16,12-7 10 0,-3 4-10 0,-9 3 0 0,0 0 0 16,5-2 0-16,-3 2 0 0,-2 0 0 0,0 0 0 0,0 0 1 15,0 0-1-15,0 0-11 0,0 0 11 16,0 0-11-16,0 0 11 0,0 0-2 0,0 0 2 0,0 0-1 16,-2 0 1-16,2 0-5 0,0 0 5 0,0 0-5 15,-7 3 5-15,7-3-3 0,0 0 3 0,-12 9-3 16,-8-1 3-16,20-8 0 0,0 0 0 0,-20 16 1 15,-8 3-1-15,28-19 0 0,0 0 0 16,-28 24 0-16,0 7 0 0,28-31-1 0,0 0 1 0,-23 39-1 16,6 5 1-16,17-44-4 0,0 0 4 0,-9 50-3 15,9 3 3-15,0-53-8 0,0 0 8 16,9 55-7-16,8 3 7 0,-17-58-24 0,0 0 24 0,21 48-23 16,11-5 23-16,-32-43-127 0,0 0 127 0,34 31-126 0,8-7 126 15,-42-24-146-15,0 0 146 0,37 3-145 16,-4-16 145-16,37 4-619 0</inkml:trace>
  <inkml:trace contextRef="#ctx0" brushRef="#br0" timeOffset="147414.512">20261 5184 1267 0,'0'0'0'0,"0"0"0"0,0 0 0 0,0 0 188 0,0 0-188 16,0-3 189-16,2-4-189 0,-2 7 92 16,0 0-92-16,6-5 93 0,1-6-93 0,-7 11 61 0,0 0-61 0,14-5 61 15,-1-3-61-15,-13 8 1 0,0 0-1 0,22-4 1 16,6 1-1-16,-28 3 1 0,0 0-1 0,35 10 2 16,0 11-2-16,-35-21-4 0,0 0 4 0,35 23-3 15,1 8 3-15,-36-31-39 0,0 0 39 0,30 36-39 16,-1-1 39-16,-29-35-54 0,0 0 54 0,28 36-53 15,-3 0 53-15,-25-36-110 0,0 0 110 0,24 27-110 16,-6-8 110-16,-18-19-225 0,0 0 225 0,17 8-224 16,-1-8 224-16,17 5-706 0</inkml:trace>
  <inkml:trace contextRef="#ctx0" brushRef="#br0" timeOffset="147740.66">20480 4972 931 0,'0'0'0'0,"4"5"0"0,3 7 0 0,-7-12 91 16,0 0-91-16,3 3 91 0,-3-3-91 0,0 0 49 15,0 0-49-15,0 0 50 0,0 0-50 0,0 0 24 16,0 0-24-16,0 15 25 0,-5 9-25 0,5-24 0 15,0 0 0-15,-7 36 0 0,-2 11 0 0,9-47 5 16,0 0-5-16,-8 46 5 0,-8 5-5 0,16-51 22 16,0 0-22-16,-14 55 22 0,-5 2-22 0,19-57 7 0,0 0-7 15,-14 46 8-15,0-7-8 0,14-39 17 0,0 0-17 16,-9 28 17-16,2-8-17 16,7-20-62-16,0 0 62 0,0 12-62 0,7-8 62 0,-7-4-103 0,0 0 103 15,21-12-103-15,14-16 103 0,17-11-690 0</inkml:trace>
  <inkml:trace contextRef="#ctx0" brushRef="#br0" timeOffset="150230.082">20613 4929 124 0,'0'0'0'0,"8"-7"0"0,6-2 0 0,-14 9 0 16,0 0 0-16,6-3 0 0,-6 1 0 0,0 2 0 15,0 0 0-15,0 0 0 0,-2 0 0 0,2 0 58 16,0 0-58-16,0 0 58 0,-5 5-58 0,5-5 95 0,0 0-95 16,0 0 96-16,-2 4-96 0,2-4 110 0,0 0-110 15,0 0 110-15,0 0-110 0,0 0 107 0,0 0-107 16,0 0 107-16,0 0-107 0,0 0 95 0,3 0-95 15,-3 0 95-15,6 0-95 0,-1 0 63 0,0 0-63 16,0 0 64-16,-1 0-64 0,4 0 38 0,-2 3-38 16,2-3 38-16,3 0-38 0,3 2 35 0,-2 1-35 0,-2-3 35 31,1 0-35-31,1 4 13 0,2-1-13 0,-4-1 14 0,3 5-14 0,-13-7 6 0,0 0-6 0,17 12 6 16,2 3-6-16,-19-15 24 0,0 0-24 0,19 27 25 15,2 6-25-15,-21-33 5 0,0 0-5 0,16 43 6 16,-4 5-6-16,-12-48 16 0,0 0-16 15,5 58 17-15,-6 5-17 0,1-63 33 0,0 0-33 0,-7 67 34 0,-7 7-34 16,14-74 1-16,0 0-1 0,-19 79 2 16,-4 5-2-16,-1-23 13 0,3-13-13 0,12-20 13 15,7-25-13-15,-1 4-4 0,-1-5 4 0,1 1-3 16,1-3 3-16,-5 0-101 0,-2 0 101 0,1-3-100 0,-1 1 100 0,9 2-167 16,0 0 167-16,-12-17-167 0,-2-9 167 0,-16-17-659 15</inkml:trace>
  <inkml:trace contextRef="#ctx0" brushRef="#br0" timeOffset="150922.224">21262 5189 1233 0,'0'0'0'0,"0"0"-89"15,0 0 89-15,0-5-89 0,2-7 89 0,-2 12 0 16,0 0 0-16,2-7 1 0,0 2-1 0,-2 5 1 0,0 0-1 16,0-3 1-16,0 3-1 0,0 0-1 0,0 0 1 15,0 0 0-15,0 0 0 0,0 0 5 0,0 0-5 16,3 0 6-16,2 0-6 0,-5 0 28 0,0 0-28 15,13-4 28-15,2 4-28 0,-15 0 6 0,0 0-6 16,26-5 7-16,8 2-7 0,-34 3 27 0,0 0-27 16,38-7 27-16,5 2-27 0,-43 5 6 0,0 0-6 0,44-4 6 15,3 1-6-15,-47 3 16 0,0 0-16 16,42 0 17-16,-2 0-17 0,-40 0 8 0,0 0-8 0,36 0 9 16,1 0-9-16,-37 0 3 0,0 0-3 0,26 0 4 15,-5 0-4-15,-21 0 3 0,0 0-3 0,16 0 3 16,-2 0-3-16,-14 0-14 0,0 0 14 0,7 0-13 15,-4 0 13-15,-3 0-115 0,0 0 115 0,0 0-114 16,0 0 114-16,0 0-160 0,0 0 160 0,-7 0-160 16,-5 0 160-16,-7 0-418 0</inkml:trace>
  <inkml:trace contextRef="#ctx0" brushRef="#br0" timeOffset="151175.873">21301 5393 1054 0,'0'0'0'0,"10"0"0"0,13 0 0 0,-23 0 115 16,0 0-115-16,30 0 116 0,6 3-116 0,-3-3 83 15,2-3-83-15,-2 6 83 0,2-3-83 0,-35 0 0 0,0 0 0 0,33 0 0 16,2 0 0-16,-5-3-57 0,-3 0 57 15,-4-1-56-15,-2 1 56 0,-21 3-89 0,0 0 89 16,24-2-88-16,-3-5 88 0,-21 7-104 0,0 0 104 0,25-5-104 16,1-2 104-16,24-5-629 15</inkml:trace>
  <inkml:trace contextRef="#ctx0" brushRef="#br0" timeOffset="157391.096">21945 4723 259 0,'0'0'0'0,"18"-3"0"15,8-1 0-15,-26 4-21 0,0 0 21 0,-5 4-21 16,-20 4 21-16,25-8-5 0,0 0 5 0,-17 7-5 16,-1-2 5-16,18-5 40 0,0 0-40 0,-15 7 41 15,4-5-41-15,11-2 89 0,0 0-89 0,-7 3 90 16,2 1-90-16,5-4 120 0,0 0-120 0,-3 0 120 15,3 0-120-15,0 0 103 0,0 0-103 0,0 0 103 16,0 0-103-16,0 0 84 0,0 0-84 0,0 0 85 16,5 0-85-16,-5 0 60 0,0 0-60 0,3 0 61 15,1 0-61-15,-4 0 70 0,0 0-70 0,3 0 70 16,3 0-70-16,-6 0 52 0,0 0-52 0,8 0 53 16,4-4-53-16,-12 4 50 0,0 0-50 0,20-1 51 15,4-3-51-15,-24 4 43 0,0 0-43 0,31-3 44 16,6-1-44-16,-37 4 28 0,0 0-28 0,37-3 28 0,3 1-28 15,-40 2 9-15,0 0-9 0,41 0 10 0,3 0-10 0,-44 0 19 16,0 0-19-16,45 2 20 0,1 1-20 0,-46-3 3 16,0 0-3-16,43 4 3 0,1 1-3 15,-44-5 2-15,0 0-2 0,36 7 3 0,-6-1-3 0,-6 0 0 16,-6 0 0-16,-6 0 0 0,-3-3 0 0,-2 0-4 16,-4 1 4-16,1 1-3 0,-4-5 3 0,1 7-1 15,-1-2 1-15,2 4-1 0,0 3 1 0,1 3-8 16,-3 7 8-16,0 2-8 0,0 4 8 0,0-28-1 0,0 0 1 15,-7 48 0-15,-1 13 0 0,8-61-8 16,0 0 8-16,-16 100-7 0,-3 30 7 0,19-130-3 0,0 0 3 0,-26 130-3 16,-7 12 3-16,33-142-1 15,0 0 1-15,-34 132 0 0,0-8 0 0,34-124 0 0,0 0 0 0,-25 94 0 16,9-21 0-16,16-73 3 0,0 0-3 16,-10 52 3-16,5-23-3 0,5-29-2 0,0 0 2 0,-4 22-1 15,8-18 1-15,-4-4-75 0,0 0 75 0,2-7-74 16,5-17 74-16,-7 24-128 0,0 0 128 0,12-45-128 15,0-16 128-15,14-49-892 0</inkml:trace>
  <inkml:trace contextRef="#ctx0" brushRef="#br0" timeOffset="157666.869">22141 5239 1065 0,'0'0'0'0,"17"0"0"0,6 5 0 16,-15-2 111-16,-4 1-111 0,1-4 111 0,0 1-111 0,-5-1 105 15,0 0-105-15,14 4 106 16,2 3-106-16,-16-7 54 0,0 0-54 0,31 3 55 0,6 2-55 0,-37-5 10 16,0 0-10-16,43 4 11 0,8-1-11 0,-11-3 31 15,-3-3-31-15,-10 3 31 0,-7 3-31 0,-3-3-55 16,-1 0 55-16,-2 0-55 0,-2 0 55 0,-4-3-162 15,-2 3 162-15,4-4-161 0,4-4 161 0,-14 8-152 0,0 0 152 16,12-19-152-16,-1-9 152 0,11-16-617 0</inkml:trace>
  <inkml:trace contextRef="#ctx0" brushRef="#br0" timeOffset="158021.44">23118 5079 740 0,'0'0'0'0,"-2"7"0"0,-1 0 0 16,3-7-5-16,0 0 5 0,1 5-5 15,6 2 5-15,-7-7 13 0,0 0-13 0,2 5 14 0,2-1-14 16,-4-4 19-16,0 0-19 0,8 5 20 0,3 2-20 0,-11-7 25 16,0 0-25-16,17 3 26 0,6 1-26 0,-23-4 77 15,0 0-77-15,29 0 77 0,6 0-77 0,-35 0 80 16,0 0-80-16,37-4 81 0,3 1-81 0,-40 3 64 16,0 0-64-16,40-9 64 0,0-3-64 0,-40 12 3 15,0 0-3-15,45-10 4 0,-1-2-4 0,-44 12-47 0,0 0 47 16,47-12-46-16,2 0 46 0,-49 12-63 0,0 0 63 15,36-12-62-15,-4 0 62 0,36-10-734 0</inkml:trace>
  <inkml:trace contextRef="#ctx0" brushRef="#br0" timeOffset="158397.432">23867 4867 1323 0,'0'0'0'0,"-4"2"0"15,-3 3 0-15,7-5 110 0,-1-5-110 0,4 1 111 16,2 1-111-16,-1-1 56 0,-1 1-56 0,1 1 56 16,-1-1-56-16,1 3 28 0,-2-4-28 0,-2 4 28 0,5-3-28 15,-2 1 4-15,3 2-4 0,-1 0 5 0,0-3-5 16,0 3 0-16,2 0 0 0,0 0 0 0,0-4 0 15,2 8 2-15,0-4-2 0,1 5 3 0,2 2-3 16,-12-7 0-16,0 0 0 0,25 17 0 0,9 10 0 0,-34-27-1 16,0 0 1-16,37 38 0 0,8 10 0 15,-45-48-9-15,0 0 9 0,42 55-8 0,3 3 8 0,-5-6-9 16,-1-1 9-16,-10-8-9 0,1-7 9 16,-7-7-25-16,-1-3 25 0,3-2-24 0,-1-6 24 0,-24-18-48 15,0 0 48-15,28 18-48 0,2-3 48 0,-30-15-79 16,0 0 79-16,26 5-78 0,-4-3 78 0,-22-2-105 15,0 0 105-15,16-14-105 0,-4-12 105 0,16-13-798 16</inkml:trace>
  <inkml:trace contextRef="#ctx0" brushRef="#br0" timeOffset="158689.65">24362 4795 1278 0,'0'0'0'0,"3"3"0"16,4 3 0-16,-5-3 78 0,-4-3-78 0,2 0 78 15,0 3-78-15,0 1 35 0,-2 1-35 0,-3 10 36 16,-4 4-36-16,9-19 3 0,0 0-3 0,-15 36 4 16,-6 9-4-16,21-45-9 0,0 0 9 0,-30 53-9 15,-8 3 9-15,38-56-8 0,0 0 8 0,-40 59-7 0,-5 1 7 16,-6 1-15-16,-5 3 15 0,30-33-15 15,19-18 15-15,7-13-39 0,0 0 39 0,-19 26-38 0,-5-5 38 16,24-21-75-16,0 0 75 0,-18 15-74 0,4-10 74 0,14-5-126 16,0 0 126-16,4-24-125 0,11-24 125 0,5-24-638 15</inkml:trace>
  <inkml:trace contextRef="#ctx0" brushRef="#br0" timeOffset="159096.563">24400 4380 1267 0,'0'0'0'16,"0"0"0"-16,7 2 0 0,-2-2 88 15,4-2-88-15,3 2 88 0,4 2-88 0,-16-2 37 16,0 0-37-16,21 4 37 0,7 1-37 0,-28-5 1 0,0 0-1 0,29 7 1 15,6 1-1-15,-35-8-12 0,0 0 12 0,28 10-12 16,-4-1 12-16,-24-9-23 0,0 0 23 0,19 12-22 16,-5 0 22-16,-14-12-3 0,0 0 3 0,9 15-3 15,-5 1 3-15,-4-16-7 0,0 0 7 0,-7 27-7 16,-6 9 7-16,13-36-3 0,0 0 3 0,-17 33-3 16,-4 4 3-16,0-1 0 0,-1-5 0 0,8-10 1 15,7-11-1-15,-2 4 1 0,2-2-1 0,2 0 1 16,1-2-1-16,-3 5 3 0,-3-3-3 0,6 0 4 0,6 0-4 15,-2-12 7-15,0 0-7 0,7 12 7 0,5 7-7 16,-12-19 14-16,0 0-14 0,18 12 15 0,10 0-15 16,-28-12 14-16,0 0-14 0,31 5 15 0,6-1-15 15,-6-1 15-15,-2-6-15 0,-4 3 16 0,-6-5-16 16,-3 1-44-16,-4-3 44 0,-2 4-44 0,-1 1 44 0,-9 2-206 16,0 0 206-16,5-3-205 0,-1-4 205 15,4-2-668-15</inkml:trace>
  <inkml:trace contextRef="#ctx0" brushRef="#br0" timeOffset="159316.126">25005 5148 1031 0,'0'0'0'0,"5"0"0"16,-2 0 0-16,-3 0-105 0,0 0 105 0,4 0-105 16,-1 2 105-16,-3-2-156 0,0 0 156 0,7 3-374 15,-14-6 374-15</inkml:trace>
  <inkml:trace contextRef="#ctx0" brushRef="#br0" timeOffset="165238.072">18216 6943 382 0,'0'0'0'0,"0"0"0"16,0-7 0-16,0 7 22 0,0 0-22 0,1-1 22 15,6 1-22-15,-7 0 29 0,0 0-29 0,7 0 29 0,4 1-29 16,-11-1 10-16,0 0-10 0,8 4 11 16,1-4-11-16,-9 0 0 0,0 0 0 0,7 3 1 0,-2-3-1 0,-5 0 0 15,0 0 0-15,4 0 1 0,-1 0-1 16,-3 0-6-16,0 0 6 0,0 0-6 0,0 0 6 16,0 0-141-16,0 0 141 0,-3 0-141 0,-1-3 141 0,-1-4-65 15</inkml:trace>
  <inkml:trace contextRef="#ctx0" brushRef="#br0" timeOffset="167064.838">14160 7423 315 0,'0'0'0'0,"7"-3"0"0,-2-8 0 0,-5 11 29 16,0 0-29-16,4-5 29 0,-1 2-29 0,-3 3 12 0,0 0-12 15,2-4 12-15,1 3-12 0,-3 1 24 16,0 0-24-16,0 0 25 0,0-4-25 0,0 4 56 16,0 0-56-16,0 0 57 0,0 0-57 0,0 0 96 0,0 0-96 15,0 0 97-15,0 0-97 0,0 0 99 0,0 0-99 16,0 0 99-16,-3 2-99 0,3-2 87 0,0 0-87 15,0 0 87-15,0 0-87 0,0 0 67 0,0 0-67 0,0 0 68 16,0 0-68-16,0 0 23 0,0 0-23 0,0 0 24 16,-2 2-24-16,2-2 13 0,0 0-13 0,0 0 13 15,0 0-13-15,0 0 4 0,0 0-4 0,0 0 5 16,5 0-5-16,-5 0 2 0,0 0-2 0,4 1 3 16,4 1-3-16,-8-2 1 0,0 0-1 0,13 2 2 15,4 1-2-15,-17-3 1 0,0 0-1 0,21 0 1 16,0 0-1-16,-21 0 3 0,0 0-3 0,26 0 3 15,-2 0-3-15,-24 0-1 0,0 0 1 0,23 0 0 16,-6 0 0-16,-17 0-55 0,0 0 55 0,14 4-54 0,-3-4 54 16,-11 0-119-16,0 0 119 0,9 1-118 15,-1-1 118-15,-8 0-160 0,0 0 160 0,4-1-159 16,-2 1 159-16,4-4-419 0</inkml:trace>
  <inkml:trace contextRef="#ctx0" brushRef="#br0" timeOffset="167508.029">14435 7341 1132 0,'0'0'0'0,"-3"0"0"0,1 0 0 0,2 0 129 0,0 0-129 16,0 0 130-16,0 0-130 0,0 0 62 0,0 0-62 0,0 0 62 15,0 0-62-15,0 0 30 16,0 0-30-16,0 0 30 0,0 0-30 0,0 0 0 0,0 0 0 16,0 0 0-16,0 0 0 0,0 0 2 0,0 0-2 0,0 0 2 15,0 0-2-15,0 0 18 0,0 0-18 0,0 0 19 16,0 0-19-16,0 0 9 0,0 0-9 0,0 0 9 16,0 0-9-16,0 0 34 0,0 0-34 0,0 0 35 15,0 0-35-15,0 0 1 0,0 0-1 0,0 0 2 16,0 0-2-16,0 0 2 0,0 0-2 0,0 0 3 15,0 0-3-15,0 0 2 0,0 0-2 0,0 0 2 16,0 0-2-16,0 0 1 0,0 0-1 0,0 0 2 16,0 5-2-16,0-5 8 0,0 0-8 0,0 15 8 0,0 6-8 15,0-21 8-15,0 0-8 0,0 38 8 0,3 6-8 16,-3-44-40-16,0 0 40 0,2 50-39 16,2 5 39-16,-4-55-66 0,0 0 66 0,1 53-65 0,-1-2 65 15,0-51-198-15,0 0 198 0,0 43-198 0,2-9 198 0,0 45-749 16</inkml:trace>
  <inkml:trace contextRef="#ctx0" brushRef="#br0" timeOffset="168356.784">18209 7199 695 0,'0'0'0'0,"1"-4"0"15,1 1 0-15,-2 3 77 0,0 0-77 0,0-7 78 16,0 2-78-16,0 5 40 0,0 0-40 0,-2-9 41 16,-1 2-41-16,3 7 25 0,0 0-25 0,-4-7 26 15,3 2-26-15,1 5 13 0,0 0-13 0,-4-8 13 16,1 4-13-16,3 4 39 0,0 0-39 0,-4-8 40 16,2 1-40-16,2 7 31 0,0 0-31 0,-1-9 31 15,-1 6-31-15,2 3 8 0,0 0-8 0,0-5 8 0,0 1-8 0,0 4 2 16,0 0-2-16,0 0 3 0,0 0-3 0,0 0 0 15,0 0 0-15,2 12 0 16,3 9 0-16,-5-21 1 0,0 0-1 0,5 31 1 0,4 10-1 0,-9-41 1 16,0 0-1-16,5 44 1 0,0 6-1 15,-5-50 0-15,0 0 0 0,2 50 1 0,0-6-1 16,-2-44 0-16,0 0 0 0,0 38 1 0,0-5-1 16,0-33-47-1,0 0 47-15,0 27-46 0,-2-12 46 0,2-15-140 0,0 0 140 0,0 7-139 0,2-9 139 0,1 9-509 0</inkml:trace>
  <inkml:trace contextRef="#ctx0" brushRef="#br0" timeOffset="168580.189">18381 7420 1188 0,'0'0'0'0,"2"3"0"16,5 6 0-16,-7-9-268 0,0 0 268 0,1 5-267 15,3-2 267-15,-4-3-99 0,0 0 99 0,7 9-264 0,-14-18 264 16</inkml:trace>
  <inkml:trace contextRef="#ctx0" brushRef="#br0" timeOffset="173967.991">19895 11987 819 0,'0'0'0'0,"0"0"0"15,31 12 0-15,-31-12 51 0,0 0-51 0,30 7 51 16,8-1-51-16,-38-6 35 0,0 0-35 0,51 7 36 16,8-2-36-16,-59-5 0 0,0 0 0 0,64 2 0 15,13-4 0-15,-77 2-50 0,0 0 50 0,99-12-50 0,22-6 50 16,-121 18-220-16,0 0 220 0,97-21-219 16,-10-5 219-16,98-18-225 0</inkml:trace>
  <inkml:trace contextRef="#ctx0" brushRef="#br0" timeOffset="174210.462">20656 11733 1334 0,'0'0'0'16,"0"0"0"-16,-2-8 0 0,2 8 78 0,0 0-78 16,0 0 79-16,2-4-79 0,-2 4-236 0,0 0 236 0,5-1-236 15,6-1 236-15,-11 2-120 0,0 0 120 0,5-29-120 16,-3-14 120-16,5-27-495 16</inkml:trace>
  <inkml:trace contextRef="#ctx0" brushRef="#br0" timeOffset="175961.989">21717 7868 91 0,'0'0'0'0,"0"0"0"16,0 0 0-16,0 0 51 0,0 0-51 0,0 0 52 15,0 0-52-15,0 0 84 0,0 0-84 0,0 0 85 16,0 0-85-16,0 0 90 0,0 0-90 0,0 0 90 15,0 0-90-15,0 0 79 0,0 0-79 0,0 0 79 16,0 0-79-16,0 0 65 0,0 0-65 0,0 0 65 16,0 0-65-16,0 0 59 0,0 0-59 0,0 0 60 15,0 0-60-15,0 0 51 0,0 0-51 0,0 0 51 16,0 0-51-16,0 0 43 0,0 0-43 0,0 0 44 16,0 0-44-16,0 0 29 0,0 0-29 0,0 0 29 0,4-3-29 15,-4 3 25-15,0 0-25 0,0 0 26 0,1-3-26 16,-1 3 0-16,0 0 0 0,4 0 0 0,-1 0 0 0,3 6-3 15,1 0 3-15,3 9-3 0,6 7 3 16,-16-22-8-16,0 0 8 0,15 33-7 0,8 10 7 16,-23-43-10-16,0 0 10 0,24 48-9 15,3 6 9-15,-27-54-1 0,0 0 1 0,29 52-1 0,-3 3 1 16,-26-55 0-16,0 0 0 0,28 46 0 0,0 2 0 0,-4-12 6 16,-8-2-6-16,2-10 7 0,-5-9-7 0,0-3 9 15,-3 0-9-15,1-5 9 0,1-2-9 0,-4 1 33 16,-2-3-33-16,1 0 34 0,-2-6-34 15,0 1 40-15,2-1-40 0,0-1 40 0,0-1-40 0,-2 2 55 16,-1-6-55-16,-1-1 56 0,2-5-56 0,-5 15 38 0,0 0-38 16,6-24 39-16,1-7-39 0,-7 31 29 0,0 0-29 15,7-36 29-15,0-12-29 0,-4 5 34 16,1 0-34-16,-1 4 34 0,2 3-34 0,-1 2 2 0,-1 1-2 0,1 0 2 16,1 4-2-16,-5 29 15 0,0 0-15 0,7-32 16 15,2-8-16-15,-9 40 0 0,0 0 0 0,8-42 0 16,3-1 0-16,-11 43 0 0,0 0 0 0,10-40 1 15,1 4-1-15,-11 36 0 0,0 0 0 0,8-27 0 16,1 6 0-16,-9 21-6 0,0 0 6 0,9-18-5 16,-2 6 5-16,-7 12-9 0,0 0 9 0,7-9-8 15,0 6 8-15,-7 3-9 0,0 0 9 0,8-6-9 16,3 3 9-16,-11 3-8 0,0 0 8 0,10 0-8 16,1 0 8-16,-11 0-15 0,0 0 15 0,14 0-15 15,3 5 15-15,-17-5-15 0,0 0 15 0,19 7-14 0,2 2 14 16,-21-9-26-16,0 0 26 0,25 6-25 0,-1 3 25 15,-24-9-20-15,0 0 20 0,24 7-20 0,4 1 20 16,-28-8-2-16,0 0 2 0,21 7-1 0,-5-2 1 0,-16-5-28 16,0 0 28-16,16 4-28 0,-1-2 28 15,-15-2-108-15,0 0 108 0,11 0-108 0,-1-2 108 0,-10 2-159 16,0 0 159-16,9-4-159 0,1-2 159 0,11-3-597 16</inkml:trace>
  <inkml:trace contextRef="#ctx0" brushRef="#br0" timeOffset="176472.139">22991 7978 550 0,'0'0'0'0,"-9"-14"0"0,-3-6 0 16,7 8 128-16,1 5-128 0,6 10 129 0,5 9-129 15,-7-12 106-15,0 0-106 0,3 11 107 0,1-3-107 0,-3-3 113 16,1 2-113-16,-2-3 113 0,-2-4-113 16,2 0 79-16,0 0-79 0,0 0 80 15,0 0-80-15,0 0 70 0,4 0-70 0,-1 0 70 0,4 0-70 0,0 0 50 16,2 0-50-16,-2-4 50 0,-3 4-50 0,3-3 33 16,3 1-33-16,0 0 33 0,1 2-33 0,-11 0 23 15,0 0-23-15,21-1 24 0,8-3-24 0,-29 4 9 16,0 0-9-16,30-5 10 0,1 2-10 0,-31 3 0 15,0 0 0-15,30-4 0 0,1-3 0 0,-31 7-3 0,0 0 3 16,28-3-3-16,-3 1 3 0,-3-1-39 16,1 3 39-16,-11-4-38 0,-5 4 38 0,-3-1-87 0,1-1 87 15,-2 0-87-15,-1 2 87 0,1 0-134 0,3 0 134 16,-6 0-133-16,3-3 133 0,-3 3-172 0,0 0 172 16,-12 0-171-16,-7 3 171 0,-13-3-580 15</inkml:trace>
  <inkml:trace contextRef="#ctx0" brushRef="#br0" timeOffset="176772.337">22965 8305 852 0,'0'0'0'0,"5"-8"0"0,3-6 0 15,-8 14 88-15,0 0-88 0,7-5 89 16,-5-2-89-16,-2 7 39 0,0 0-39 0,7-2 40 0,4 2-40 16,-11 0 19-16,0 0-19 0,15 0 20 0,10 0-20 15,-25 0 31-15,0 0-31 0,26 0 31 0,7-1-31 0,-33 1 8 16,0 0-8-16,38-2 9 0,2-2-9 0,-40 4 30 16,0 0-30-16,42 0 30 0,3 0-30 0,-45 0 2 15,0 0-2-15,42 0 2 0,-2 0-2 0,-40 0-103 16,0 0 103-16,35 0-102 0,-5 0 102 0,-30 0-169 15,0 0 169-15,21 0-168 0,-6-5 168 0,22 2-459 16</inkml:trace>
  <inkml:trace contextRef="#ctx0" brushRef="#br0" timeOffset="-199866.076">24222 7579 483 0,'0'0'0'0,"0"3"0"0,-1 4 0 15,1-7 32-15,0 0-32 0,0 0 32 0,0 0-32 0,0 0 0 16,0 0 0-16,0 0 1 0,0-7-1 0,0 7 4 16,0 0-4-16,0-3 4 0,0 1-4 0,0 2 21 15,0 0-21-15,0 0 21 0,-2-3-21 0,2 3 47 16,0 0-47-16,-2-5 47 0,-1 1-47 0,3 4 45 0,0 0-45 16,-2-7 46-16,-3 2-46 0,5 5 53 0,0 0-53 15,-7-3 54-15,-2-4-54 0,9 7 44 0,0 0-44 16,-9-5 44-16,1 1-44 0,8 4 36 0,0 0-36 0,-11-3 37 15,4-1-37-15,7 4 4 0,0 0-4 0,-5-1 4 16,0 1-4-16,5 0 0 0,0 0 0 0,-2-4 0 16,-2 4 0-16,4 0 0 0,0 0 0 0,0 0 0 15,-3 4 0-15,3-4-10 0,0 0 10 0,-2 8-9 16,2 11 9-16,0-19-10 0,0 0 10 0,0 31-10 16,0 17 10-16,0-48-5 0,0 0 5 0,2 51-4 15,0 13 4-15,-2-64 0 16,0 0 0-16,1 67 0 0,3 3 0 0,-4-70 3 0,0 0-3 0,0 87 3 15,0 13-3-15,0-100 7 0,0 0-7 0,2 78 7 16,-1-9-7-16,-1-69 8 0,0 0-8 0,2 44 8 16,-2-20-8-16,0-24 15 0,0 0-15 0,4 24 15 15,1-8-15-15,-5-16 14 0,0 0-14 0,3 15 15 0,3-8-15 16,-6-7 9-16,0 0-9 0,3 9 9 0,1-6-9 16,-4-3-15-16,0 0 15 0,1 2-15 0,1-1 15 0,-2-1-113 15,0 0 113-15,-3-13-113 0,-8-11 113 16,11 24-144-16,0 0 144 0,-12-33-144 0,-2-15 144 0,-12-32-339 15</inkml:trace>
  <inkml:trace contextRef="#ctx0" brushRef="#br0" timeOffset="-199501.052">23525 7613 897 0,'0'0'0'0,"9"0"0"16,7 4 0-16,-16-4 65 0,0 0-65 0,29 3 65 16,17 2-65-16,-46-5 2 0,0 0-2 0,54 7 3 15,12 2-3-15,-66-9-24 0,0 0 24 0,68 5-23 16,9-2 23-16,-77-3-45 0,0 0 45 0,99 0-45 15,19-2 45-15,-118 2 10 0,0 0-10 0,105-3 11 16,-2-6-11-16,-103 9 53 0,0 0-53 0,92-10 53 16,-10-5-53-16,-82 15 40 0,0 0-40 0,78-9 41 0,-3 1-41 15,-17-3 37-15,-11 3-37 0,-18 4 38 0,-16 3-38 16,0 1-33-16,-2 1 33 0,-2 3-33 0,-2-4 33 16,-7 0-161-16,0 0 161 0,7 0-161 15,-7 3 161-15,0-3-162 0,0 0 162 0,-14 16-161 0,-13 8 161 0,-13 18-250 16</inkml:trace>
  <inkml:trace contextRef="#ctx0" brushRef="#br0" timeOffset="-199100.124">24390 7593 1031 0,'0'0'0'0,"3"3"0"16,2 2 0-16,-5-5 113 0,0 4-113 16,0-4 114-16,0-4-114 0,0 4 53 0,0 0-53 0,0 0 54 15,0 0-54-15,0 0 3 0,0 0-3 0,0 0 3 16,0 0-3-16,0 0-9 16,0 0 9-16,0 0-8 0,0 0 8 0,0 0 1 0,0 0-1 0,0 0 2 15,0 0-2-15,0 0 45 0,0 0-45 0,0 0 45 16,0 0-45-16,0 0 38 0,0 0-38 0,0 0 38 15,2 5-38-15,-2-5 28 0,0 0-28 0,7 23 28 16,2 7-28-16,-4 10 27 16,0 8-27-16,0-2 27 15,1 5-27-15,-6-51 3 0,0 0-3 0,3 67 4 0,2 14-4 0,-5 8 14 0,-5 8-14 0,10-25 15 0,1-17-15 16,-3-12 8-16,-1-12-8 0,3-7 9 0,0-10-9 16,0 1 8-16,1 0-8 0,1-6 9 15,0-2-9-15,-7-7 3 0,0 0-3 0,10 3 4 0,4-1-4 16,-14-2-42-16,0 0 42 0,17-9-42 0,3-6 42 0,-20 15-117 15,0 0 117-15,20-36-117 0,-2-19 117 0,20-36-955 16</inkml:trace>
  <inkml:trace contextRef="#ctx0" brushRef="#br0" timeOffset="-198580.161">25470 6839 1289 0,'0'0'0'0,"0"0"0"16,0 0 0-16,0 0 101 0,0 0-101 0,0 0 102 15,3-2-102-15,-3 2 58 0,0 0-58 0,0 0 58 16,0 0-58-16,0 0 4 0,0 0-4 0,0 0 5 15,0 0-5-15,0 0 0 0,0 0 0 0,0 0 1 16,0 0-1-16,0 0 1 0,0 0-1 0,-9 9 1 16,-4 1-1-16,13-10 3 0,0 0-3 0,-18 17 3 0,-1 4-3 15,2 1 0-15,-1 5 0 0,4-6 1 0,2-1-1 0,0 8 6 16,1 1-6-16,1 9 7 16,-1 4-7-16,11-42 7 15,0 0-7-15,-10 59 8 0,-2 8-8 0,7-4 14 0,3 4-14 0,0-9 15 0,4-3-15 0,-2-55 3 16,0 0-3-16,14 87 4 0,10 16-4 15,-24-103 7-15,0 0-7 0,33 98 7 0,11-4-7 0,-44-94-5 16,0 0 5-16,50 92-5 0,8-3 5 16,-58-89-25-16,0 0 25 0,54 83-24 0,2-8 24 0,-11-13-14 15,-7-14 14-15,-15-16-13 0,-11-13 13 0,0 2-6 16,-1-3 6-16,-3 10-6 0,1-1 6 0,-9-27-4 0,0 0 4 16,5 33-3-16,1 6 3 0,-6-39-6 15,0 0 6-15,0 34-6 0,-2 2 6 16,2-36-7-16,0 0 7 0,-9 33-6 0,-7 1 6 0,1-10-23 0,-10-3 23 15,-1-2-22-15,-5-7 22 0,31-12-99 16,0 0 99-16,-45 10-99 0,-9-5 99 0,54-5-134 0,0 0 134 16,-48-7-134-16,5-10 134 0,-51-10-705 0</inkml:trace>
  <inkml:trace contextRef="#ctx0" brushRef="#br0" timeOffset="-197437.088">25100 9218 102 0,'0'0'0'0,"9"-7"0"16,5-1 0-16,-14 8 64 0,0 0-64 0,-5 0 64 16,-11 3-64-16,16-3 70 0,0 0-70 0,-12 2 71 15,0 1-71-15,12-3 72 0,0 0-72 0,-16 4 72 16,4-1-72-16,12-3 74 0,0 0-74 0,-14 0 74 16,0 0-74-16,2 0 72 0,-4 0-72 0,7 0 72 0,4 0-72 15,-2 2 66-15,2 0-66 0,1-2 67 0,3 0-67 16,-3 0 54-16,-1 0-54 0,2 0 54 0,1 0-54 15,2 0 62-15,-4 0-62 0,4 0 62 0,0 0-62 16,0 0 45-16,0 0-45 0,0 0 46 0,0 0-46 0,0 0 32 16,0 0-32-16,0 0 32 0,-3 1-32 0,3-1 23 15,0 0-23-15,0 0 24 0,0 0-24 0,0 0 16 16,0 0-16-16,3 2 17 0,4 0-17 0,-7-2 18 16,0 0-18-16,12 3 18 0,6 1-18 0,-18-4 15 15,0 0-15-15,28 1 15 0,5 6-15 0,-33-7 4 0,0 0-4 16,38 4 5-1,4-4-5-15,-5 3 7 0,-3 1-7 0,-6-4 8 0,-5-2-8 0,0 0-26 16,-2 0 26-16,-6 2-26 0,-4 0 26 0,3 0-101 16,1-1 101-16,-1 1-100 0,0-4 100 0,-14 4-136 0,0 0 136 0,19 0-136 15,6-3 136-15,18-1-635 0</inkml:trace>
  <inkml:trace contextRef="#ctx0" brushRef="#br0" timeOffset="-197039.615">25923 9049 1199 0,'0'0'0'0,"-6"0"0"0,-1-4 0 0,7 4 103 15,0 0-103-15,0 0 104 16,0 0-104-16,0 0 48 0,0 0-48 0,0 0 49 0,4 0-49 0,-4 0 13 16,0 0-13-16,0 0 13 0,5 4-13 0,-5-4 33 15,0 0-33-15,0 0 34 0,4 0-34 0,-4 0 42 16,0 0-42-16,0 0 43 0,3-4-43 0,-3 4 35 16,0 0-35-16,0 0 35 0,0 0-35 0,0 0 40 0,0 0-40 15,0 0 41-15,0 0-41 0,0 0 17 16,0 0-17-16,0 12 17 0,2 9-17 0,-2-21 12 0,0 0-12 15,-2 34 13-15,0 12-13 16,2-46-8-16,0 0 8 0,-1 52-7 16,-3 8 7-16,4-60-27 0,0 0 27 0,-3 61-27 0,1 5 27 0,2-66-66 0,0 0 66 15,-2 51-65-15,2-8 65 0,0-43-174 0,0 0 174 0,5 19-173 16,6-18 173-16,5 22-905 0</inkml:trace>
  <inkml:trace contextRef="#ctx0" brushRef="#br0" timeOffset="-195492.959">25484 6167 270 0,'0'0'0'15,"7"-7"0"-15,3-8 0 0,-10 15 93 0,0 0-93 0,10-12 93 16,1 0-93-16,-11 12 79 0,0 0-79 0,14-15 80 15,0-6-80-15,-14 21 56 0,0 0-56 0,19-19 56 16,2 0-56-16,-21 19 35 0,0 0-35 0,23-13 36 16,-1 1-36-16,-22 12 8 0,0 0-8 0,19-7 9 15,1 3-9-15,-20 4 2 0,0 0-2 0,20 0 2 16,1 4-2-16,-21-4 0 0,0 0 0 0,21 8 0 16,2 8 0-16,-6-1-1 0,-1 6 1 0,-4-8-1 15,-3-4 1 1,0 5-5-16,-2-1 5 0,-2-4-5 0,-2-2 5 0,-3-7-3 0,0 0 3 0,2 20-3 0,0 4 3 15,-1 0 0-15,-1 2 0 0,0-9 0 16,2-12 0-16,-2-5 7 0,0 0-7 0,-7 23 7 0,-3 1-7 16,10-24 26-16,0 0-26 0,-12 27 26 0,-1-3-26 15,13-24 21-15,0 0-21 0,-17 27 21 0,-2 4-21 16,19-31 17 0,0 0-17-16,-18 24 17 0,1-3-17 0,1 1 18 0,2-7-18 0,6-3 18 0,6-10-18 0,2-2 24 15,0 0-24-15,-7 7 25 0,-3 2-25 16,10-9 21-16,0 0-21 0,-7 6 21 0,0 0-21 0,7-6 40 15,0 0-40-15,-6 3 40 0,5 0-40 16,1-3 43-16,0 4-43 0,3-2 43 0,2-2-43 0,-5 0 51 0,0 0-51 16,14 0 52-16,7-2-52 0,-21 2 38 0,0 0-38 15,25-4 38-15,4 1-38 0,-29 3 10 0,0 0-10 16,32-5 10-16,1 1-10 0,-33 4 7 16,0 0-7-16,33-5 8 0,2 4-8 0,-35 1-26 15,0 0 26-15,31 0-26 0,-1 3 26 0,-30-3-73 0,0 0 73 0,20 7-72 16,-4-2 72-16,21 7-862 0</inkml:trace>
  <inkml:trace contextRef="#ctx0" brushRef="#br0" timeOffset="-192013.862">26376 7128 740 0,'0'0'0'0,"-2"9"0"15,-2 10 0-15,4-19 82 0,0 0-82 0,-7 0 82 0,-7-9-82 16,14 9 49-16,0 0-49 0,-10-3 50 0,1-4-50 16,-1 0 12-16,1 5-12 0,4-1 13 0,1 3-13 15,1 0 5-15,-1 0-5 0,4 0 5 0,0 0-5 0,0 0 18 16,0 0-18-16,0 0 19 0,-3 3-19 15,3-3 32-15,0 0-32 0,-7 5 33 0,-3 6-33 0,10-11 28 16,0 0-28-16,-13 24 28 0,1 5-28 0,12-29 24 16,0 0-24-16,-7 43 25 15,4 12-25-15,1-1 34 0,4 1-34 16,3 3 35-16,4 6-35 0,-9-64 30 0,0 0-30 0,17 99 30 0,6 26-30 0,-23-125-35 16,0 0 35-16,22 118-34 0,3 4 34 0,-25-122-15 15,0 0 15-15,24 111-14 0,2-6 14 0,-26-105-8 16,0 0 8-16,23 87-7 0,0-11 7 0,-23-76 0 15,0 0 0-15,15 66 1 0,-3-11-1 0,-12-55 1 16,0 0-1-16,9 40 1 0,-5-16-1 0,-4-24 9 0,0 0-9 16,3 15 10-16,-3-12-10 0,0-3 1 0,0 0-1 0,-2 6 1 15,1-6-1-15,1 0-25 0,0 0 25 0,-13-12-24 16,-6-9 24-16,19 21-112 0,0 0 112 0,-22-27-111 16,-5-13 111-16,27 40-212 0,0 0 212 0,-27-49-211 15,-3-8 211-15,-27-49-330 0</inkml:trace>
  <inkml:trace contextRef="#ctx0" brushRef="#br0" timeOffset="-191588.482">26126 7702 203 0,'0'0'0'0,"6"12"0"16,2 9 0-16,-8-21 46 0,0 0-46 0,2 3 47 0,-4-6-47 16,2 3 77-16,0 0-77 0,6-4 78 0,2 1-78 15,-8 3 78-15,0 0-78 0,18-2 79 0,8 2-79 16,-26 0 51-16,0 0-51 0,35-3 52 0,8-1-52 0,-43 4 52 15,0 0-52-15,53-8 52 0,8-4-52 16,-61 12 54-16,0 0-54 0,59-16 54 0,0 1-54 0,-8 0 54 16,-6-3-54-16,-12 8 55 0,-9 2-55 0,-1-1 50 15,-6 2-50-15,-3 0 50 0,-3 6-50 0,-3 1 22 16,1-4-22-16,-4 4 23 0,-1 0-23 0,-1 0 12 16,-1 0-12-16,-2 0 13 0,0 0-13 0,0 0 18 15,0 0-18-15,0 0 18 0,0 0-18 0,0 0 13 16,2 4-13-16,-2-4 14 0,3 1-14 0,-3-1 26 15,0 0-26-15,0 4 26 0,0-1-26 0,0-3 30 16,0 0-30-16,-7 9 30 0,-1 1-30 0,8-10 13 16,0 0-13-16,-14 21 13 0,-5 1-13 0,19-22 30 0,0 0-30 15,-21 32 30-15,-2 8-30 0,2-1 18 16,0 4-18-16,7-16 19 0,6-9-19 0,-1 6 1 0,-2 1-1 16,3 16 2-16,-1 9-2 0,9-50 0 0,0 0 0 0,-2 53 0 15,2 4 0-15,0-57-3 0,0 0 3 0,11 48-3 16,8-6 3-16,-19-42-111 0,0 0 111 15,22 33-110-15,10-11 110 0,-32-22-153 0,0 0 153 0,35 9-152 16,3-13 152-16,35 10-631 0</inkml:trace>
  <inkml:trace contextRef="#ctx0" brushRef="#br0" timeOffset="-191322.846">26762 7731 595 0,'0'0'0'0,"4"16"0"0,3 4 0 16,-7-20 72-16,0 0-72 0,3 4 72 0,-3-9-72 0,0 5 85 16,0 0-85-16,0-4 85 0,0 1-85 0,0 3 64 15,0 0-64-15,0 0 64 0,5 0-64 0,-5 0 37 16,0 0-37-16,11 8 37 0,3 6-37 0,-14-14 10 16,0 0-10-16,19 21 11 0,5 6-11 0,-24-27 13 15,0 0-13-15,25 27 13 0,-1 6-13 0,-24-33 1 16,0 0-1-16,21 34 1 0,-2 6-1 0,-19-40-26 15,0 0 26-15,18 36-26 0,-3-4 26 0,-15-32-173 16,0 0 173-16,13 28-173 0,-1-6 173 0,-12-22-180 0,0 0 180 0,7 12-180 16,-2-4 180-16,9 15-197 0</inkml:trace>
  <inkml:trace contextRef="#ctx0" brushRef="#br0" timeOffset="-191052.93">26916 7641 718 0,'0'0'0'0,"1"15"0"16,5 4 0-16,-6-19 158 0,0 0-158 0,0 5 158 15,-4-14-158-15,4 9 76 0,0 0-76 0,-2-3 76 16,1-4-76-16,1 7 32 0,0 0-32 0,-2 4 33 16,-2 2-33-16,4-6-1 0,0 0 1 0,-7 28 0 15,-1 11 0-15,8-39-10 0,0 0 10 0,-11 45-9 16,-1 8 9-16,12-53-17 0,0 0 17 0,-14 60-17 15,-2 0 17-15,16-60-9 0,0 0 9 0,-12 49-9 0,2-4 9 16,10-45-17-16,0 0 17 0,-9 34-16 0,4-8 16 0,5-26-128 16,0 0 128-16,-5 19-128 15,1-7 128-15,4-12-123 0,0 0 123 0,7-5-122 0,9-11 122 0,6-8-394 16</inkml:trace>
  <inkml:trace contextRef="#ctx0" brushRef="#br0" timeOffset="-190788.237">26992 7553 975 0,'0'0'0'0,"-1"9"0"0,-3 3 0 0,13-5 130 0,6-2-130 0,3 5 130 16,3 2-130-16,-21-12 54 0,0 0-54 15,24 27 54-15,2 13-54 0,-1 1 33 0,-3 5-33 0,-4-6 34 16,-3-1-34-16,-4 0-9 0,-2 6 9 0,-4 1-9 15,-3-1 9-15,-2-45-5 0,0 0 5 0,-4 53-5 16,-3 5 5-16,7-58-14 0,0 0 14 0,-5 48-13 16,-2-9 13-16,2-6-16 0,-1-7 16 15,3-9-15-15,0-9 15 0,3-8-140 0,0 0 140 0,-9 4-140 16,-5-8 140-16,14 4-97 0,0 0 97 0,-23 0-591 16,46 0 591-16</inkml:trace>
  <inkml:trace contextRef="#ctx0" brushRef="#br0" timeOffset="-190322.473">26245 6904 1199 0,'0'0'0'0,"0"0"-98"0,0 0 98 0,42-10-98 16,27-6 98-16,-69 16-113 0,0 0 113 0,75-12-112 16,12-1 112-16,-87 13-45 0,0 0 45 15,75-7-45-15,-3 0 45 0,-72 7-18 0,0 0 18 0,59 3-18 16,-7 8 18-16,-52-11 1 0,0 0-1 0,35 8 1 15,-12 4-1-15,-23-12 38 0,0 0-38 0,19 12 39 16,-5 3-39-16,-14-15 23 16,0 0-23-16,9 16 24 0,-4 4-24 0,-5-20 35 0,0 0-35 0,-4 31 36 15,-8 9-36-15,12-40 31 0,0 0-31 0,-16 43 31 16,-3 4-31-16,19-47 43 0,0 0-43 0,-21 52 44 16,0 6-44-16,21-58 25 0,0 0-25 15,-15 45 26-15,4-4-26 0,4-5 18 0,4-9-18 0,3-3 19 16,2-10-19-16,-2-14 18 0,0 0-18 0,10 17 19 15,6-3-19-15,-16-14 3 0,0 0-3 0,21 7 4 0,5-11-4 0,-26 4-52 16,0 0 52-16,33-8-51 16,7-13 51-16,-40 21-192 0,0 0 192 0,42-22-191 0,3-2 191 15,42-26-376-15</inkml:trace>
  <inkml:trace contextRef="#ctx0" brushRef="#br0" timeOffset="-189827.295">28036 8096 1087 0,'0'0'0'0,"0"-7"0"0,-2-8 0 0,2 15 74 16,0 0-74-16,0-3 75 0,2 3-75 0,-2 0-6 15,0 0 6-15,0 0-5 0,2 6 5 16,-2-6-139-16,0 0 139 0,0 4-139 0,0-4 139 0,0 0-140 15,0 0 140-15,0-4-140 0,1-8 140 0,-1 12-137 16,0 0 137-16,9-27-136 0,3-9 136 0,9-29-202 16</inkml:trace>
  <inkml:trace contextRef="#ctx0" brushRef="#br0" timeOffset="-188481.566">28891 7829 1020 0,'0'0'0'0,"-2"-7"0"0,-1-1 0 0,3 8 129 16,0 0-129-16,-2-7 129 0,2 2-129 0,0 5 4 15,0 0-4-15,0-4 4 0,2-3-4 0,-2 7-97 16,0 0 97-16,0-1-97 0,2-3 97 0,-2 4-135 0,0 0 135 16,0 0-135-16,3-5 135 0,-3 5-89 0,0 0 89 15,0 0-89-15,0 0 89 0,0 0-39 0,0 0 39 16,0 0-39-16,0 0 39 0,0 0 5 0,0 0-5 16,0 0 5-16,0 0-5 0,0 0 49 0,0 0-49 15,0 0 50-15,0 0-50 0,0 0 40 0,0 0-40 16,0 0 40-16,0 0-40 0,0 0 47 0,0 0-47 0,0 0 47 15,0 0-47-15,0 0 30 0,0 0-30 16,0 0 30-16,2-3-30 0,-2 3 15 0,0 0-15 0,2-4 16 16,-1-3-16-16,-1 7 30 0,0 0-30 0,2-3 30 15,-2 1-30-15,0 2 5 0,0 0-5 0,0-3 5 16,2-1-5-16,-2 4 26 0,0 0-26 0,0 0 26 16,2-3-26-16,-2 3 2 0,0 0-2 15,0 0 2-15,0 0-2 0,0 0 7 0,0 0-7 0,0 0 7 16,0 0-7-16,0 0 3 0,0 0-3 0,0 0 4 0,0 0-4 15,0 0 5-15,0 0-5 0,0 0 6 16,0 0-6-16,0 0 7 0,0 0-7 0,0 0 7 0,0 0-7 16,0 0 14-16,0 0-14 0,0 0 15 0,0 0-15 15,0 0 8-15,0 0-8 0,0 0 8 0,0 0-8 0,0 0 24 16,0 0-24-16,0 0 25 16,0 0-25-16,0 0 6 0,0 0-6 0,0 0 7 0,0-2-7 0,0 2 16 15,0 0-16-15,0 0 17 0,0-7-17 0,0 7 23 16,0 0-23-16,0-3 24 0,0 1-24 0,0 2 7 15,0 0-7-15,0-3 8 0,0-1-8 16,0 4 17-16,0 0-17 0,0 0 17 0,-2-5-17 0,2 5 33 16,0 0-33-16,-2-3 34 0,0-1-34 0,2 4 1 0,0 0-1 15,-1-3 2-15,-3-2-2 0,4 5 6 0,0 0-6 16,-5-4 7-16,0-2-7 0,5 6 0 16,0 0 0-16,-9-6 0 0,0 0 0 0,9 6 0 0,0 0 0 15,-12-6 0-15,0 0 0 0,12 6-2 0,0 0 2 0,-14-6-2 16,-2 3 2-16,16 3-6 0,0 0 6 0,-14-3-6 15,0 1 6-15,14 2-3 0,0 0 3 16,-13 0-3-16,-1 2 3 0,14-2-20 0,0 0 20 0,-18 6-19 16,-1 0 19-16,19-6-32 0,0 0 32 0,-23 18-32 15,-3 6 32-15,26-24-27 0,0 0 27 0,-21 24-27 16,4 4 27-16,1-1-17 0,2 1 17 16,6-6-16-16,4-2 16 0,4-20-20 0,0 0 20 0,-2 28-19 15,6 3 19-15,-4-31-15 0,0 0 15 0,5 27-15 16,4-1 15-16,-9-26-17 0,0 0 17 0,14 22-16 15,3-5 16-15,-17-17-9 0,0 0 9 0,23 10-9 16,5-8 9-16,-28-2-4 0,0 0 4 0,27-2-4 16,1-11 4-16,-28 13 18 0,0 0-18 0,28-17 18 0,-2-11-18 15,-26 28 46-15,0 0-46 0,21-36 47 0,-2-7-47 0,-19 43 40 16,0 0-40-16,16-54 40 0,-2-13-40 16,-3 3 41-16,-5 1-41 0,0 5 42 0,-1 3-42 0,-5 55 26 15,0 0-26-15,3-72 26 0,1-17-26 0,-6 20 35 16,-1 8-35-16,-1 18 35 0,1 14-35 0,-3 1 37 15,1 4-37-15,2 5 37 0,3 4-37 16,-2 0 44-16,0-1-44 0,-1 3 44 0,-1-3-44 0,4 16 10 0,0 0-10 16,-5-19 11-16,0 2-11 0,5 17 23 15,0 0-23-15,-5-14 24 0,1 1-24 0,4 13 0 16,0 0 0-16,-3-11 0 0,1 6 0 0,2 5-2 16,0 0 2-16,-2-7-1 0,2 6 1 0,0 1-29 0,0 0 29 15,0 0-29-15,0 0 29 0,0 0-20 0,0 0 20 16,0 0-19-16,0 0 19 0,0 0-41 0,0 0 41 15,2 5-40-15,1 3 40 0,1 6-33 16,1 3 33-16,2 11-32 0,2 6 32 0,-9-34-38 0,0 0 38 0,9 56-38 16,1 11 38-16,-1 0-25 0,-1 5 25 0,1 14-24 15,2 5 24-15,-11-91-18 0,0 0 18 0,12 97-18 16,0 1 18-16,-3-19-10 0,-1-13 10 0,-2-28-10 16,-5-24 10-16,5 6-10 0,1-2 10 15,-4-1-10-15,-1 0 10 0,-2-17-33 0,0 0 33 0,7 19-33 16,1 1 33-16,-8-20-107 0,0 0 107 0,7 16-107 15,2-1 107-15,7 12-670 0</inkml:trace>
  <inkml:trace contextRef="#ctx0" brushRef="#br0" timeOffset="-188135.49">29079 7582 1188 0,'0'0'0'0,"0"0"0"0,4 2 0 0,-4-2 124 15,0 0-124-15,3-2 125 0,4 1-125 0,-7 1 80 16,0 0-80-16,9-4 81 0,1 1-81 0,-10 3 51 0,0 0-51 16,13-7 52-16,2 2-52 0,-15 5 12 0,0 0-12 15,16-4 12-15,0 1-12 0,-16 3 27 0,0 0-27 0,22 2 27 16,4 3-27-16,-26-5 3 0,0 0-3 15,30 17 3-15,1 9-3 0,-31-26 0 0,0 0 0 0,34 39 0 16,-1 9 0-16,-4-2 0 0,-1 6 0 16,-7-16 1-16,-4-6-1 0,-17-30-13 0,0 0 13 15,21 33-12-15,0 3 12 0,-21-36-52 0,0 0 52 0,18 29-51 16,-1-5 51-16,-17-24-101 0,0 0 101 0,14 21-101 16,-4-6 101-16,-10-15-144 0,0 0 144 0,11 0-144 15,-2-12 144-15,10 2-780 0</inkml:trace>
  <inkml:trace contextRef="#ctx0" brushRef="#br0" timeOffset="-187890.742">29574 7396 1009 0,'0'0'0'0,"0"5"0"0,-2 2 0 0,2-7 122 16,0 0-122-16,0 0 122 0,0 0-122 0,0 0 54 15,0 0-54-15,-5 8 55 0,-2 4-55 0,-5 7 33 16,-5 5-33-16,-4 9 33 0,-5 6-33 0,26-39-10 16,0 0 10-16,-30 53-10 0,-5 12 10 0,4-3-5 15,1-6 5-15,9-15-5 0,7-11 5 0,14-30-14 16,0 0 14-16,-21 37-13 0,-1 3 13 0,22-40-51 16,0 0 51-16,-18 29-50 0,3-5 50 0,15-24-161 0,0 0 161 15,-2 10-161-15,9-10 161 0,-2 12-611 0</inkml:trace>
  <inkml:trace contextRef="#ctx0" brushRef="#br0" timeOffset="-187689.277">29884 7779 1569 0,'0'0'0'0,"-3"-1"0"16,-1 1 0-16,4 0-81 0,0 0 81 0,-2 1-81 16,4 6 81-16,-2-7-114 0,0 0 114 0,-8-12-113 0,-5-10 113 15,-8-11-797-15</inkml:trace>
  <inkml:trace contextRef="#ctx0" brushRef="#br0" timeOffset="-177935.166">15118 4374 102 0,'0'0'0'0,"5"3"0"15,2 2 0-15,-7-5 58 0,0 0-58 0,12 4 59 16,6-1-59-16,-4-3 41 0,3 0-41 0,-5 0 42 16,-3 0-42-16,3 2 42 0,4-1-42 0,-6 1 43 15,1 2-43-15,6-1 30 0,1 0-30 0,-4-3 30 16,1 2-30-16,-15-2 15 0,0 0-15 0,26 7 15 15,13-2-15-15,-39-5 19 0,0 0-19 0,47 16 20 0,10 6-20 16,-57-22 3-16,0 0-3 0,58 27 4 0,5 9-4 16,-63-36 3-16,0 0-3 0,80 46 3 0,17 14-3 15,-97-60 1-15,0 0-1 0,98 52 2 0,8 3-2 16,-22-13 4-16,-8-2-4 0,-6-11 4 0,-6-7-4 16,-64-22 6-16,0 0-6 0,81 24 6 0,6 4-6 15,-87-28 3-15,0 0-3 0,85 32 3 0,4 6-3 0,-89-38 6 16,0 0-6-16,82 39 6 0,-6 1-6 0,-76-40 7 15,0 0-7-15,72 39 7 0,-8-3-7 0,-15-8 0 16,-11-8 0-16,-20-8 0 0,-16-9 0 0,5 1-36 16,-6 1 36-16,6 5-36 0,-1 2 36 0,2 0-120 15,1 0 120-15,-6-7-120 0,-3-1 120 16,4 6-114-16</inkml:trace>
  <inkml:trace contextRef="#ctx0" brushRef="#br0" timeOffset="-177419.693">16522 4129 684 0,'0'0'0'0,"9"5"0"0,3 3 0 0,-12-8 65 0,0 0-65 0,0 0 65 15,-12-1-65-15,12 1 43 0,0 0-43 0,-7-4 43 0,-2 1-43 0,9 3 23 16,0 0-23-16,-5 0 24 0,0-5-24 0,5 5 23 16,0 0-23-16,-4-2 24 0,4 0-24 0,0 2 32 15,0 0-32-15,0 0 32 0,0 0-32 0,0 0 29 16,0 0-29-16,0 0 29 0,4 5-29 0,-4-5 39 15,0 0-39-15,10 7 40 0,6 5-40 0,-16-12 44 16,0 0-44-16,24 17 44 0,11 9-44 0,-35-26 18 16,0 0-18-16,38 27 18 0,4 9-18 0,-42-36 13 0,0 0-13 15,56 43 14-15,3 5-14 0,-59-48 27 16,0 0-27-16,84 74 27 0,15 18-27 0,-99-92 11 16,0 0-11-16,103 89 11 0,10 6-11 0,-20-23-37 0,-10-9 37 15,-13-12-37-15,-13-13 37 0,-57-38-70 16,0 0 70-16,67 40-70 0,-5-5 70 0,-62-35-42 15,0 0 42-15,66 36-42 0,2-1 42 0,-68-35-40 0,0 0 40 0,58 29-39 16,-9-3 39-16,-49-26-41 0,0 0 41 0,33 17-40 16,-14-7 40-16,-19-10-89 0,0 0 89 0,16 9-89 15,-9-4 89-15,-7-5-146 0,0 0 146 0,5 7-145 16,-2-7 145-16,6 8-275 0</inkml:trace>
  <inkml:trace contextRef="#ctx0" brushRef="#br0" timeOffset="-176744.494">14385 5150 158 0,'0'0'0'0,"17"10"0"15,14 7 0-15,-31-17 12 0,0 0-12 0,47 19 12 16,13 8-12-16,1 1 38 0,3-1-38 0,11 13 38 0,5 8-38 16,-80-48 21-16,0 0-21 0,106 63 21 15,16 16-21-15,-17-18 17 0,-6-1-17 16,0-12 17-16,-3-5-17 0,-96-43 46 0,0 0-46 0,126 58 47 0,18 6-47 0,-144-64 44 15,0 0-44-15,161 67 44 0,18-1-44 0,-179-66 46 16,0 0-46-16,185 59 46 0,12-3-46 0,-197-56 37 16,0 0-37-16,189 52 37 0,0-6-37 15,-47-7 57-15,-30-3-57 0,-20-8 57 0,-24-4-57 0,-68-24 32 16,0 0-32-16,89 34 32 0,2 5-32 0,-91-39-1 0,0 0 1 16,76 40-1-16,-9-1 1 0,-17-10-53 15,-15-3 53-15,-9-6-52 0,-10-11 52 0,-16-9-113 16,0 0 113-16,10 12-113 0,-5 0 113 0,11 14-307 0</inkml:trace>
  <inkml:trace contextRef="#ctx0" brushRef="#br0" timeOffset="-176156.721">14770 4874 651 0,'0'0'0'0,"-9"0"0"0,-3-4 0 0,12 4 44 16,0 0-44-16,-14-3 44 0,-2-2-44 0,16 5 54 16,0 0-54-16,-12-7 54 0,3 5-54 0,9 2 61 15,0 0-61-15,-9-3 61 0,4-1-61 0,5 4 37 16,0 0-37-16,-3-3 38 0,-2 1-38 0,5 2 1 16,0 0-1-16,0 0 2 0,0 0-2 0,0 0 1 0,0 0-1 15,10 0 1-15,6 2-1 0,5 5-17 0,5-2 17 16,-4 5-16-16,6 2 16 0,4 4-29 15,4 4 29-15,-3-1-29 0,2 5 29 0,-35-24-14 0,0 0 14 0,56 36-13 16,12 7 13-16,15 3-20 0,12 11 20 16,-5-11-20-16,6-3 20 0,-2-6-4 0,2-6 4 0,-2 4-3 15,0 1 3-15,-94-36-3 0,0 0 3 0,127 47-3 16,25 12 3-16,-152-59 0 0,0 0 0 0,158 56 0 16,11 1 0-16,-169-57 1 0,0 0-1 0,166 53 1 15,4-2-1-15,-170-51 25 0,0 0-25 0,152 52 26 16,-11 1-26-16,-141-53 2 0,0 0-2 0,131 48 3 15,-11-5-3-15,-120-43 22 0,0 0-22 0,103 42 23 16,-16 0-23-16,-87-42 3 0,0 0-3 0,77 36 3 16,-15-2-3-16,-62-34-19 0,0 0 19 0,61 27-18 15,-7 1 18-15,-54-28-85 0,0 0 85 0,49 17-85 0,-4-4 85 16,-45-13-110-16,0 0 110 0,33 12-110 0,-6-8 110 16,32 13-333-16</inkml:trace>
  <inkml:trace contextRef="#ctx0" brushRef="#br0" timeOffset="-175686.974">14306 6142 1110 0,'0'0'0'0,"-3"-6"0"16,-6-4 0-16,9 10-5 0,0 0 5 0,-7-5-5 15,5 2 5-15,2 3-4 0,0 0 4 0,-3-4-3 16,-1 2 3-16,4 2-4 0,0 0 4 0,0 0-3 15,0 0 3-15,0 0-30 0,0 0 30 0,0 0-30 16,4 6 30-16,-1-3-2 0,-1 2 2 0,14 5-1 16,1 2 1-16,8 4-5 0,2 1 5 0,5 2-5 15,3-4 5-15,-35-15-3 0,0 0 3 0,54 28-3 0,12 8 3 16,-66-36-27-16,0 0 27 0,99 54-27 16,25 22 27-16,-4-9 0 0,5-1 0 15,-13-11 0-15,-6-12 0 0,-106-43 0 0,0 0 0 0,140 55 0 0,22 5 0 0,-162-60 1 16,0 0-1-16,177 58 2 15,15-1-2-15,-192-57 12 0,0 0-12 0,181 49 12 0,-3-1-12 0,-49-17 15 16,-39-10-15-16,-15-2 15 0,-21-11-15 0,-5 1-4 16,-12-2 4-16,-8 1-3 15,-11-1 3-15,-18-7-122 0,0 0 122 0,26 9-121 0,3-3 121 0,27 11-480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40:52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19602 9974 135 0,'0'0'0'0,"9"0"0"0,5 0 0 0,-14 0 51 16,0 0-51-16,7-4 51 0,-2 4-51 0,-5 0 58 16,0 0-58-16,4 0 59 0,-4 0-59 0,0 0 68 15,0 0-68-15,0 0 69 0,-4 0-69 0,4 0 59 0,0 0-59 16,-5 4 60-16,3-4-60 0,2 0 58 0,0 0-58 16,-2 0 58-16,-1 0-58 0,3 0 51 0,0 0-51 0,0 0 51 15,0 0-51-15,0 0 49 0,0 0-49 0,0 0 50 16,0 0-50-16,0 0 48 0,0 0-48 0,0 0 48 15,0 0-48-15,0 0 31 0,0 0-31 0,0 0 31 16,0 0-31-16,0 0 39 0,0 0-39 0,0 0 39 16,5 3-39-16,-5-3 39 0,0 0-39 0,7 4 39 15,2 1-39-15,-9-5 15 0,0 0-15 0,7 2 16 16,7 1-16-16,-14-3 43 0,0 0-43 0,14 3 44 16,3 1-44-16,-17-4 32 0,0 0-32 0,17 0 32 15,3 3-32-15,-20-3 21 0,0 0-21 0,21 0 21 16,-2 0-21-16,-19 0 30 0,0 0-30 0,15 0 30 15,-1 0-30-15,-14 0 6 0,0 0-6 0,14 0 6 16,0 4-6-16,-14-4 27 0,0 0-27 0,14 5 27 16,5-5-27-16,-19 0 6 0,0 0-6 0,19 3 6 0,6-3-6 15,-25 0 16-15,0 0-16 0,24 0 17 0,4-3-17 16,-28 3-4-16,0 0 4 0,31-4-4 0,4-1 4 16,-35 5-38-16,0 0 38 0,32-8-38 0,4 1 38 0,-36 7-20 15,0 0 20-15,30-5-20 0,-4 0 20 0,-26 5-43 16,0 0 43-16,26-2-42 0,-1 2 42 0,-25 0-24 15,0 0 24-15,17 2-23 0,0-1 23 0,-17-1-18 16,0 0 18-16,16 4-18 0,1 1 18 0,-17-5-10 16,0 0 10-16,14 5-10 0,2-2 10 0,-16-3 0 15,0 0 0-15,12 7 0 0,0-5 0 0,-12-2 0 0,0 0 0 16,14 3 0-16,-1 1 0 0,-13-4 0 16,0 0 0-16,12 3 0 0,2-6 0 0,-14 3 1 15,0 0-1-15,12 0 2 0,0 3-2 0,-12-3 1 0,0 0-1 16,12 0 2-16,2 0-2 0,-14 0 1 0,0 0-1 15,16 2 2-15,0-2-2 0,-16 0 3 0,0 0-3 16,17 0 4-16,4-2-4 0,-21 2 6 0,0 0-6 0,21 0 6 16,3-3-6-16,-24 3 7 0,0 0-7 0,18 0 8 15,-1 0-8-15,-17 0 23 0,0 0-23 0,18 0 24 16,1 0-24-16,-19 0 12 0,0 0-12 0,17 3 13 16,-3-3-13-16,-14 0 5 0,0 0-5 0,16 2 5 15,-2-2-5-15,-14 0 8 0,0 0-8 0,15 0 8 16,-2 0-8-16,-13 0 0 0,0 0 0 0,13 0 1 15,1 2-1-15,-14-2 2 0,0 0-2 0,16 1 3 0,1 3-3 16,-17-4 5-16,0 0-5 0,20 3 5 16,2-3-5-16,-22 0 0 0,0 0 0 0,23 2 1 0,1 0-1 15,-24-2 2-15,0 0-2 0,25 1 3 0,1 1-3 16,-26-2 5-16,0 0-5 0,26 2 5 0,2 1-5 16,-28-3 3-16,0 0-3 0,26 4 3 0,2-4-3 15,-28 0 18-15,0 0-18 0,28 0 19 0,-4 0-19 0,-24 0 3 16,0 0-3-16,28 0 3 0,0 0-3 15,-28 0 7-15,0 0-7 0,26 0 7 0,0-4-7 0,-26 4 3 16,0 0-3-16,26 0 4 0,-1 4-4 0,-25-4 2 16,0 0-2-16,26 0 2 0,0 1-2 0,-26-1 9 15,0 0-9-15,28 4 10 0,1 3-10 0,-29-7 8 16,0 0-8-16,32 3 8 0,4 6-8 0,-36-9 3 16,0 0-3-16,35 3 4 0,4 0-4 0,-39-3 12 0,0 0-12 15,38 6 13-15,0-3-13 0,-38-3 3 0,0 0-3 0,37 0 4 16,-2 0-4-16,-35 0 12 0,0 0-12 0,33 0 12 15,-4 0-12-15,-29 0 23 0,0 0-23 0,32 0 24 16,-1 0-24-16,-31 0 3 0,0 0-3 0,28 0 3 16,-2 0-3-16,-26 0 13 0,0 0-13 15,28 0 13-15,-2 0-13 0,-26 0 15 0,0 0-15 0,26 2 16 16,0-1-16-16,-3 1 8 0,0-2-8 0,-4 0 9 16,-4 0-9-16,-15 0 9 0,0 0-9 0,21 0 10 15,4 0-10-15,-25 0 33 0,0 0-33 0,24 0 33 16,8 0-33-16,-32 0 0 0,0 0 0 0,29 4 0 15,1-4 0-15,-4 3 2 0,-2-3-2 0,-3 0 2 16,-5 2-2-16,-16-2 0 0,0 0 0 0,22 3 1 16,8 1-1-16,-30-4 0 0,0 0 0 0,30 3 0 15,1 0 0-15,-3-1 5 0,0 0-5 0,0-2 5 0,-2 0-5 16,-2 0 0-16,-3-2 0 0,0 2 1 0,-2-2-1 16,0 2 3-16,2-1-3 0,0-1 3 0,2-1-3 15,-23 3 5-15,0 0-5 0,29-2 5 0,6-2-5 0,-35 4 3 16,0 0-3-16,37-1 3 0,1-1-3 0,-3 2 11 15,-2 0-11-15,-3 0 11 0,-2 0-11 16,-28 0 0-16,0 0 0 0,27 2 0 0,-2-1 0 0,-25-1 0 16,0 0 0-16,26 2 1 0,0-2-1 0,-3 0 3 15,-4 0-3-15,-2 2 3 0,1 0-3 0,-18-2 0 16,0 0 0-16,21 3 0 0,1-3 0 0,-22 0 2 16,0 0-2-16,28 2 2 0,0-1-2 0,-28-1 1 15,0 0-1-15,33 2 2 0,2-2-2 0,-4 0 0 0,1-2 0 16,-11 2 0-16,-7 2 0 0,5 0 0 15,-2-2 0-15,2 2 0 0,4-2 0 0,-23 0 0 0,0 0 0 16,17 0 0-16,4-2 0 0,-3 2 3 0,3 0-3 0,-4 0 3 16,-1 2-3-16,1 1 2 0,-1-3-2 0,0 0 3 15,-1 0-3-15,-15 0 2 0,0 0-2 0,23-3 2 16,6 1-2-16,-29 2 5 0,0 0-5 0,32-2 5 16,3 0-5-16,-6 1 0 0,-1-1 0 0,-7 2 1 15,-4 0-1-15,-17 0 5 0,0 0-5 0,23-3 6 16,3 1-6-16,-26 2 0 0,0 0 0 0,25-2 1 15,1 0-1-15,-26 2 0 0,0 0 0 0,28-1 1 16,1-1-1-16,-29 2 0 0,0 0 0 0,30-3 0 16,1-1 0-16,-31 4-1 0,0 0 1 0,33-3 0 15,0 1 0-15,-33 2 1 0,0 0-1 0,35-3 2 0,0-3-2 16,-35 6 0-16,0 0 0 0,37-3 0 0,-1 0 0 16,-36 3 0-16,0 0 0 0,35-7 0 15,0 2 0-15,-35 5 2 0,0 0-2 0,31-4 2 0,-1 4-2 16,-30 0 1-16,0 0-1 0,30-3 2 0,-3-1-2 15,-27 4 4-15,0 0-4 0,28 0 4 0,-2 0-4 16,-26 0 2-16,0 0-2 0,28 0 3 0,0-1-3 0,-28 1 5 16,0 0-5-16,25 0 5 0,-1 0-5 0,-24 0 7 15,0 0-7-15,19 0 7 0,-1 0-7 0,-18 0 0 16,0 0 0-16,14 0 1 0,-1 0-1 0,-13 0 0 16,0 0 0-16,7 0 1 0,0 0-1 0,-7 0 0 0,0 0 0 15,6 0 1-15,-3 0-1 0,-3 0 0 0,0 0 0 16,4 0 0-16,-1 0 0 0,-3 0 2 0,0 0-2 15,0 0 2-15,2 0-2 0,-2 0 1 0,0 0-1 0,0 0 2 16,0 0-2-16,0 0 4 0,0 0-4 0,0 0 5 16,0 0-5-16,0 0-28 0,0 0 28 0,0 0-28 15,0 0 28-15,0 0-88 0,0 0 88 0,0 0-88 16,0 0 88-16,0 0-112 0,0 0 112 16,0 0-111-16,0 0 111 0,0 0-78 0,0 0 78 0,0 0-78 15,0 0 78-15,0 0-73 0,0 0 73 0,0-4-73 16,0-4 73-16,0 8-56 0,0 0 56 0,2-11-56 15,3-4 56-15,-5 15-34 0,0 0 34 0,3-14-33 16,6-1 33-16,-9 15-10 0,0 0 10 0,9-14-9 16,-1 2 9-16,-8 12 0 0,0 0 0 0,6-8 0 15,-1 2 0-15,-5 6 2 0,0 0-2 0,3-6 3 16,1 2-3-16,-4 4 0 0,0 0 0 0,0-3 0 0,-4-2 0 16,4 5-2-16,0 0 2 0,-5-4-1 0,0-1 1 15,5 5 0-15,0 0 0 0,-9-3 0 0,0-6 0 0,9 9 6 16,0 0-6-16,-10-9 7 0,0 3-7 0,10 6 40 15,0 0-40-15,-11-12 40 0,1 1-40 0,10 11 21 16,0 0-21-16,-7-10 21 0,1-2-21 0,6 12 36 16,0 0-36-16,-3-7 36 0,1 0-36 15,2 7 13-15,0 0-13 0,-2-3 13 0,2 1-13 0,0 2 12 16,0 0-12-16,0 0 13 0,0 0-13 0,0 0 25 16,0 0-25-16,0 0 26 0,-1 4-26 15,1-4 36-15,0 0-36 0,0 0 36 0,-2 5-36 0,2-5 12 0,0 0-12 16,0 0 13-16,-2 3-13 0,2-3 54 15,0 0-54-15,-1 4 55 0,1-1-55 0,0-3 57 0,0 0-57 16,-2 5 57-16,2-5-57 0,0 0 32 0,0 0-32 16,0 0 33-16,-2 4-33 0,2-4 18 0,0 0-18 15,0 0 18-15,0 0-18 0,0 0 6 0,0 0-6 0,0 5 6 16,0 3-6-16,0-8 15 0,0 0-15 0,0 35 15 16,2 13-15-16,-2-48 3 0,0 0-3 0,2 51 4 15,-1 11-4-15,-1-62-29 0,0 0 29 0,2 56-29 16,1 6 29-16,-3-62-194 0,0 0 194 0,4 48-194 15,-1-5 194-15,-3-43-146 0,0 0 146 0,0 6-146 16,-3-19 146-16,-1 8-764 0</inkml:trace>
  <inkml:trace contextRef="#ctx0" brushRef="#br0" timeOffset="1161.831">19667 9767 315 0,'0'0'0'0,"0"0"0"0,0 6 0 16,0-6 6-16,0 0-6 0,0 0 6 0,-6 0-6 16,6 0 0-16,0 0 0 0,0 0 0 0,0-3 0 15,0 3-7-15,0 0 7 0,0 0-7 0,0 0 7 16,0 0-8-16,0 0 8 0,0 0-7 0,0 0 7 15,0 0 1-15,0 0-1 0,0 0 1 0,0 0-1 0,0 0 16 16,0 0-16-16,0 0 17 0,0 0-17 16,0 0 35-16,0 0-35 0,0 0 35 0,0 0-35 15,0 0 19-15,0 0-19 0,0 0 20 0,0 0-20 0,0 0 29 16,0 0-29-16,0 0 29 0,0 0-29 0,0 0 31 16,0 0-31-16,0 0 31 0,0 0-31 0,0 0 36 15,0 0-36-15,0 0 37 0,0 0-37 0,0 0 38 0,0 0-38 16,0 0 39-16,0 0-39 0,0 0 25 0,0 0-25 15,0 0 26-15,0 0-26 0,0 0 35 0,0 0-35 16,0 0 35-16,0 3-35 0,0-3 37 16,0 0-37-16,0 4 37 0,0-1-37 0,0-3 61 0,0 0-61 0,0 21 61 15,-1 6-61-15,1-27 61 0,0 0-61 0,-2 40 61 16,-3 13-61-16,5-53 47 0,0 0-47 16,-7 53 47-16,-2 3-47 0,9-56 49 0,0 0-49 0,-9 55 50 15,-3 0-50-15,12-55 42 0,0 0-42 0,-9 46 43 16,1-6-43-16,8-40 5 0,0 0-5 15,-7 31 5-15,0-8-5 0,7-23 0 0,0 0 0 16,-5 21 1-16,3-9-1 0,2-12-54 0,0 0 54 0,2 15-54 16,8-3 54-16,-10-12-170 0,0 0 170 0,14 4-170 15,7-8 170-15,14 4-642 0</inkml:trace>
  <inkml:trace contextRef="#ctx0" brushRef="#br0" timeOffset="1662.578">20801 9974 1110 0,'0'0'0'0,"0"0"-304"15,0 0 304-15,-4-4-304 0,3 4 304 0,-8-5-241 16</inkml:trace>
  <inkml:trace contextRef="#ctx0" brushRef="#br0" timeOffset="2144.028">20808 9974 113 0,'0'0'0'0,"0"0"0"0,-4-7 0 0,4 7 21 0,0 0-21 15,0-5 21-15,4 1-21 0,-4 4 34 0,0 0-34 0,2-6 35 16,1 0-35-16,-3 6 31 0,0 0-31 16,2-3 31-16,0-2-31 0,-2 5 38 0,0 0-38 0,0-4 39 15,0 1-39-15,0 3 44 0,0 0-44 0,-2-3 44 16,0 1-44-16,2 2 46 0,0 0-46 0,0 0 47 15,-3-4-47-15,3 4 42 0,0 0-42 0,0 0 42 16,-4-1-42-16,4 1 35 0,0 0-35 0,0 0 36 16,0 0-36-16,0 0 24 0,0 0-24 0,0 0 25 15,0 0-25-15,0 0 46 0,0 0-46 0,0 0 46 16,0 0-46-16,0 0 39 0,0 0-39 0,0 0 40 16,-2-2-40-16,2 2 34 0,0 0-34 0,0 0 34 15,0 0-34-15,0 0 39 0,0 0-39 0,0 0 40 0,0 0-40 16,0 0 8-16,0 0-8 0,0 0 9 0,0 0-9 15,0 0 13-15,0 0-13 0,0 0 13 0,0 0-13 0,0 0 4 16,0 0-4-16,0 0 4 0,0 0-4 0,0 0 12 16,0 0-12-16,0 12 13 0,-3 7-13 0,3-19 32 15,0 0-32-15,-2 24 33 0,0 7-33 0,1 1 17 16,1-3-17-16,0-6 17 0,0-6-17 0,0 3 36 16,0-1-36-16,0-5 37 0,-4-7-37 0,4 6 30 15,0 3-30-15,0 1 30 0,-2 0-30 16,2-17 8-16,0 0-8 0,-1 21 8 0,1-3-8 0,0-18 12 0,0 0-12 15,0 18 12-15,0 0-12 0,0-18-9 16,0 0 9-16,1 12-9 0,1 0 9 0,-2-12-108 16,0 0 108-16,4 9-108 0,-4-2 108 0,0 8-798 0</inkml:trace>
  <inkml:trace contextRef="#ctx0" brushRef="#br0" timeOffset="3110.587">21958 10068 91 0,'0'0'0'0,"0"0"0"0,-2-3 0 0,2 3 10 15,0 0-10-15,0 0 10 0,0-6-10 0,0 6 17 16,0 0-17-16,0-3 17 0,0 0-17 0,0 3 25 16,0 0-25-16,0-7 26 0,-2 2-26 0,2 5 0 15,0 0 0-15,0-4 1 0,0-3-1 0,0 7 15 16,0 0-15-16,-3-3 15 0,3 1-15 0,0 2 15 15,0 0-15-15,0 0 15 0,0-5-15 0,0 5 16 16,0 0-16-16,0 0 17 0,0 0-17 0,0 0 9 16,0 0-9-16,0 0 9 0,0 0-9 0,0 0 16 0,0 0-16 15,0 0 17-15,0 0-17 0,0 0 33 0,0 0-33 16,0 0 33-16,0 0-33 0,0 0 40 0,0 0-40 16,0 0 40-16,0 0-40 0,0 0 50 0,0 0-50 15,0 0 51-15,0 0-51 0,0 0 54 0,0 0-54 0,0 0 54 16,0 0-54-16,0 0 50 0,0 0-50 0,0 0 50 15,0 0-50-15,0 0 60 0,0 0-60 0,0 0 61 16,0 0-61-16,0 0 39 0,0 0-39 0,0 0 40 16,0 0-40-16,0 0 36 0,0 0-36 0,0 7 36 15,0 3-36-15,0-10 33 0,0 0-33 0,0 21 34 16,-2 10-34-16,2-31 32 0,0 0-32 0,-2 34 32 16,0 7-32-16,2-41 13 0,0 0-13 0,-1 36 14 15,-3-2-14-15,4-34 0 0,0 0 0 0,-3 24 1 16,1-3-1-16,2-21-148 0,0 0 148 0,2 10-147 15,3-7 147-15,2 11-603 0</inkml:trace>
  <inkml:trace contextRef="#ctx0" brushRef="#br0" timeOffset="3626.138">23046 10077 102 0,'0'0'0'0,"2"-6"0"0,0 0 0 0,1-5-17 16</inkml:trace>
  <inkml:trace contextRef="#ctx0" brushRef="#br0" timeOffset="4096.292">23153 10020 247 0,'0'0'0'0,"0"0"0"0,-2 0 0 0,2 0 85 0,0 0-85 0,0 0 86 15,0-3-86-15,0 3 99 0,0 0-99 0,0 0 99 16,3-4-99-16,-3 4 81 0,0 0-81 0,0 0 82 16,2-3-82-16,-2 3 65 0,0 0-65 0,0 0 66 15,0 0-66-15,0 0 65 0,0 0-65 0,0 0 66 16,0 0-66-16,0 0 41 0,0 0-41 0,0 0 41 16,0 0-41-16,0 0 36 0,0 0-36 0,0 0 37 15,0 0-37-15,0 0 24 0,0 0-24 0,0 0 25 16,-3-4-25-16,3 4 34 0,0 0-34 0,0 0 35 15,-2-3-35-15,2 3 30 0,0 0-30 0,0 0 30 16,-5-2-30-16,5 2 14 0,0 0-14 0,0 0 15 0,-4 0-15 16,4 0 36-16,0 0-36 0,0 0 37 0,0 0-37 15,0 0 19-15,0 0-19 0,0 0 20 0,0 0-20 16,0 0 28-16,0 0-28 0,0 0 28 0,0 0-28 0,0 0 13 16,0 0-13-16,0 0 13 0,0 0-13 0,0 0 29 15,0 0-29-15,0 0 29 0,0 0-29 0,0 0 36 16,0 0-36-16,0 2 36 0,-3 5-36 0,3-7 31 15,0 0-31-15,-2 10 31 0,-1 7-31 0,3-17-2 16,0 0 2-16,0 28-1 0,0 6 1 0,0-34-13 16,0 0 13-16,0 32-12 0,1-1 12 0,-1-31-26 15,0 0 26-15,2 29-25 0,3-3 25 0,-5-26-8 0,0 0 8 16,0 22-8-16,2 1 8 0,-2-23-27 0,0 0 27 16,2 15-27-16,-2-1 27 0,0-14-53 0,0 0 53 15,1 10-53-15,3-3 53 0,-4-7-175 0,0 0 175 16,0 5-175-16,3-2 175 0,3 6-785 0</inkml:trace>
  <inkml:trace contextRef="#ctx0" brushRef="#br0" timeOffset="6875.647">19675 8403 135 0,'0'0'0'0,"16"-10"0"0,12-9 0 0,-28 19 101 15,0 0-101-15,31-22 102 0,6-6-102 0,-37 28 63 16,0 0-63-16,45-31 64 0,2-8-64 16,-47 39 27-16,0 0-27 0,56-43 27 0,8-3-27 0,3 1 38 15,4-4-38-15,-12 9 39 0,-5 8-39 16,-12 4 20-16,-9 9-20 0,2 2 20 0,-4-2-20 0,-31 19 17 16,0 0-17-16,47-20 17 0,9-8-17 0,-56 28 35 15,0 0-35-15,73-36 36 0,14-6-36 0,-87 42 11 16,0 0-11-16,91-40 11 0,5-6-11 0,-96 46 30 0,0 0-30 15,97-45 30-15,3-1-30 0,-17 7 5 0,-9 6-5 16,-7 6 6-16,-7 3-6 0,-60 24 17 0,0 0-17 16,76-31 17-16,13 0-17 0,-89 31 23 0,0 0-23 0,86-32 24 15,2 1-24-15,-88 31 7 16,0 0-7-16,89-28 8 0,5 1-8 0,-94 27 26 0,0 0-26 0,93-27 26 16,1 6-26-16,-94 21 20 0,0 0-20 0,97-26 20 15,-3 2-20-15,-12 7 9 16,-7 2-9-16,-14 3 10 0,-10 0-10 0,-3 1 18 0,-1 3-18 0,-8-1 18 15,-6 2-18-15,-33 7 8 0,0 0-8 0,49-8 8 16,10-2-8-16,-5 1 15 0,-4 1-15 0,-6 1 16 16,-2 5-16-16,-6-1 8 0,1-4-8 0,-2 5 9 15,0 2-9-15,-35 0 9 0,0 0-9 0,43 2 9 16,6 1-9-16,-4 1 15 0,1-1-15 0,-8 2 15 16,-3 2-15-16,-4-4 22 0,2 6-22 0,-5-7 23 15,-4 1-23-15,3 0 8 0,-3 1-8 0,-1-1 8 0,-1 2-8 0,-22-5 10 16,0 0-10-16,32 4 10 0,4-1-10 15,-36-3 15-15,0 0-15 0,39 2 16 0,4 0-16 0,-6-1 38 16,-8 3-38-16,-4-4 39 0,-8 0-39 0,2 0 2 16,-1 0-2-16,-4 3 2 0,-2-3-2 0,0 4 23 15,2-3-23-15,0 3 24 0,0 3-24 16,-2-7 7-16,-2 0-7 0,4 0 7 0,-1 0-7 0,-13 0 4 16,0 0-4-16,17 1 5 0,6 3-5 0,-23-4 13 15,0 0-13-15,26 3 13 0,3-3-13 0,-29 0 14 16,0 0-14-16,34 0 15 0,2-3-15 0,-5 1 3 15,-1 0-3-15,-6 2 4 0,-3 0-4 0,-1 2 22 0,-3 0-22 16,-7 1 22-16,-3-3-22 0,-7 0 6 0,0 0-6 16,7 0 7-16,0 0-7 0,-1 0 4 0,-1-3-4 0,-2 3 5 15,1 0-5-15,-4 0 0 16,3 3 0-16,-3-3 1 0,0 0-1 0,0 0 2 0,-3 0-2 0,3 0 2 16,0 0-2-16,0 0 0 0,0 0 0 0,0 0 0 15,3 0 0-15,-3 0-1 0,4 0 1 0,-4 0-1 16,0 0 1-16,0 0-40 0,0 0 40 0,0 0-39 15,0 0 39-15,0 0-166 0,0 0 166 0,-4 4-165 16,-3-1 165-16,-3 6-779 16</inkml:trace>
  <inkml:trace contextRef="#ctx0" brushRef="#br0" timeOffset="7796.126">24456 7156 673 0,'0'0'0'0,"0"0"0"0,7 3 0 0,-7-3 28 16,0 0-28-16,3 2 28 0,-1 1-28 0,-2-3 0 15,0 0 0-15,0 0 1 16,3 0-1-16,1 4-488 0</inkml:trace>
  <inkml:trace contextRef="#ctx0" brushRef="#br0" timeOffset="8190.65">24487 7183 919 0,'0'0'0'0,"0"0"0"0,-5 0 0 15,1 0 4-15,1 0-4 0,3 0 5 0,0 0-5 0,0 0 15 0,-4-3-15 16,4 3 16-16,-1-4-16 16,1 4-6-16,-4-3 6 0,4 3-5 0,-3-2 5 0,3 2-48 15,-5-2 48-15,1 1-47 0,2-3 47 0,-1-1-1 0,-1-2 1 0,4 4-1 16,-3-1 1-16,3 4 1 0,-5-1-1 16,1-3 2-16,2 4-2 0,-1 0 12 0,-2 0-12 0,1-3 13 15,2 3-13-15,1-4 27 16,-6 1-27-16,5 1 27 0,-1-1-27 0,-1 3 6 0,1-5-6 0,-1 3 7 15,1 0-7-15,-3-1 5 0,-1-1-5 0,0 1 5 16,-1 0-5-16,-1 1 13 0,-1-5-13 0,1 4 13 16,2-2-13-16,7 5 14 0,0 0-14 0,-11-4 15 15,-1 1-15-15,12 3 15 0,0 0-15 0,-15-2 15 16,-3-5-15-16,18 7 9 0,0 0-9 0,-21-3 10 16,2-1-10-16,19 4 9 0,0 0-9 0,-23-1 10 15,-3-6-10-15,26 7 8 0,0 0-8 0,-22-4 8 16,1 3-8-16,0-3 3 0,2 1-3 0,1 3 4 15,4 0-4-15,-5 0 2 0,0-2-2 0,0 2 2 0,0-2-2 16,-6 2 0-16,-4 0 0 0,-1 0 0 0,-1 2 0 16,31-2-4-16,0 0 4 0,-46 2-3 0,-9 1 3 0,4-3-129 15,-1 0 129-15,8 0-128 0,8 4 128 16,36-4-145-16,0 0 145 0,-60 3-145 0,-13 6 145 0,-59 3-318 16</inkml:trace>
  <inkml:trace contextRef="#ctx0" brushRef="#br0" timeOffset="9595.441">18501 8038 863 0,'0'0'0'0,"-2"12"0"0,-4 3 0 16,2-8 45-16,2-2-45 0,2-5 45 0,2-5-45 0,-2 5 2 15,0 0-2-15,0 0 2 0,2-3-2 0,-2 3 7 16,0 0-7-16,0 0 7 0,0 0-7 0,0 0 0 15,0 0 0-15,-9 5 1 0,-3 2-1 0,12-7 26 16,0 0-26-16,-16 8 26 0,-3 3-26 0,19-11 37 16,0 0-37-16,-23 13 38 0,-4 3-38 0,27-16 32 15,0 0-32-15,-28 15 33 0,0 1-33 0,28-16-40 16,0 0 40-16,-25 27-39 0,4 2 39 0,21-29-56 0,0 0 56 16,-17 40-56-16,7 6 56 0,10-46-50 15,0 0 50-15,-2 58-50 0,2 9 50 0,0-67-52 0,0 0 52 16,9 91-51-16,6 17 51 0,-15-108-33 0,0 0 33 15,18 104-32-15,1 4 32 0,-19-108-9 0,0 0 9 16,16 105-8-16,-1-3 8 0,-15-102 0 0,0 0 0 0,11 88 0 16,-4-11 0-16,-7-77 20 0,0 0-20 0,5 55 20 15,-2-19-20-15,-3-36 41 0,0 0-41 16,0 25 41-16,0-14-41 0,0-11 33 0,0 0-33 0,0 12 33 16,0-9-33-16,0-3-9 0,0 0 9 0,0 5-9 15,0-1 9-15,0-4-127 0,0 0 127 0,-8-7-126 16,-5-5 126-16,-4-5-363 0</inkml:trace>
  <inkml:trace contextRef="#ctx0" brushRef="#br0" timeOffset="9871.945">18114 8782 203 0,'0'0'0'0,"6"1"0"0,4 6 0 0,-10-7 69 16,0 0-69-16,14-5 69 0,5-5-69 0,-19 10 99 15,0 0-99-15,26-14 99 0,6-5-99 16,-32 19 119-16,0 0-119 0,36-15 119 0,4-4-119 0,-40 19 124 16,0 0-124-16,42-17 124 0,4-2-124 0,-46 19 88 15,0 0-88-15,43-17 88 0,-1 1-88 0,-42 16 47 16,0 0-47-16,40-13 47 0,-3 1-47 0,-37 12 15 0,0 0-15 16,33-11 16-16,-4 1-16 0,-29 10 6 0,0 0-6 15,26-9 7-15,-5-3-7 0,-21 12-46 0,0 0 46 16,18-10-46-16,-6 2 46 0,-12 8-113 0,0 0 113 0,9-7-112 15,-8 2 112-15,10-7-679 0</inkml:trace>
  <inkml:trace contextRef="#ctx0" brushRef="#br0" timeOffset="10439.872">18796 8430 326 0,'0'0'0'0,"-4"0"0"15,1 0 0-15,3 0 32 0,0 0-32 0,-4 0 32 16,2 0-32-16,2 0 10 0,0 0-10 0,0 0 11 15,-3 0-11-15,3 0-1 0,0 0 1 0,0 0 0 16,-5 5 0-16,5-5-30 0,0 0 30 0,-7 16-30 16,-2 11 30-16,9-27 0 0,0 0 0 0,-9 33 0 0,2 13 0 15,7-46-4-15,0 0 4 0,-1 41-3 0,-3 2 3 16,4-43-33-16,0 0 33 0,4 39-32 0,-1-3 32 16,4 41-141-16</inkml:trace>
  <inkml:trace contextRef="#ctx0" brushRef="#br0" timeOffset="10644.824">18810 8644 147 0,'0'0'0'0,"-4"12"0"0,1 9 0 0,3-21 40 16,0 0-40-16,0 0 41 0,-2-7-41 0,2 7 40 16,0 0-40-16,0-5 40 0,0 0-40 0,0 5 35 0,0 0-35 15,2-5 36-15,1 3-36 0,-3 2 34 0,0 0-34 16,9 7 34-16,3 5-34 0,-12-12 7 0,0 0-7 0,16 19 8 15,3 6-8-15,-2-2 2 0,2-4-2 0,-8-6 2 16,-4-2-2-16,-7-11-110 0,0 0 110 16,9 11-110-16,3 1 110 0,7 9-97 0</inkml:trace>
  <inkml:trace contextRef="#ctx0" brushRef="#br0" timeOffset="10826.829">18979 8699 483 0,'0'0'0'0,"-2"9"0"15,0 3 0-15,2-12 60 0,0 0-60 0,0 7 60 16,-3-2-60-16,3-5 7 0,0 0-7 0,-4 10 8 16,2-3-8-16,-6 5-74 0,-1 0 74 0,5-2-74 0,-1 0 74 0,-3 8-274 15</inkml:trace>
  <inkml:trace contextRef="#ctx0" brushRef="#br0" timeOffset="11819.654">19681 7987 180 0,'0'0'0'0,"0"0"0"0,-6-9 0 0,6 9 39 16,0 0-39-16,0-3 39 0,0 3-39 0,0 0 28 0,0 0-28 15,0 0 28-15,0 0-28 0,0 0 5 0,0 0-5 16,0 0 5-16,0 0-5 0,0 0 5 0,0 0-5 15,0 0 5-15,0 0-5 0,0 0 2 0,0 0-2 0,0 0 3 16,0 1-3-16,0-1 9 0,0 0-9 0,0 0 10 16,0 4-10-16,0-4 14 0,0 0-14 0,0 3 15 15,0 4-15-15,0-7 15 0,0 0-15 0,0 5 15 16,0 5-15-16,0-10 26 0,0 0-26 0,0 18 26 16,0 4-26-16,0-22 30 0,0 0-30 0,-3 32 30 15,-2 8-30-15,5-40 31 0,0 0-31 0,-6 39 31 16,0 4-31-16,6-43 22 0,0 0-22 0,-9 45 22 15,0 4-22-15,9-49 28 0,0 0-28 0,-9 64 28 16,-3 6-28-16,12-70 48 0,0 0-48 0,-15 103 49 16,-3 18-49-16,18-121 45 0,0 0-45 0,-17 120 46 15,1 5-46-15,16-125 48 0,0 0-48 0,-10 115 48 16,3-5-48-16,7-110 48 0,0 0-48 0,-2 99 48 0,-2-6-48 16,4-93 42-16,0 0-42 0,4 92 43 15,-2 1-43-15,-2-93 35 0,0 0-35 0,3 78 36 0,2-11-36 16,-5-67 24-16,0 0-24 0,4 58 25 15,-1-8-25-15,-3-50 35 0,0 0-35 0,4 46 35 0,-1-8-35 0,-3-38 12 16,0 0-12-16,2 29 13 0,1-12-13 0,-3-17 30 16,0 0-30-16,0 23 30 0,2-8-30 0,-2-15 5 15,0 0-5-15,2 15 6 0,0-1-6 0,-2-14 10 16,0 0-10-16,3 12 10 0,-3 2-10 0,0-14 24 16,0 0-24-16,0 8 25 0,4-1-25 0,-4-7 2 15,0 0-2-15,1 9 2 0,3-6-2 0,-4-3 6 16,0 0-6-16,2 5 7 0,-1-1-7 0,-1-4 8 15,0 0-8-15,2 3 8 0,-2-1-8 0,0-2 0 0,0 0 0 16,0 0 1-16,0 0-1 0,0 0 7 0,0 0-7 16,0 0 8-16,0 0-8 0,0 0-5 0,0 0 5 15,0 0-5-15,0 0 5 0,0 0-151 0,0 0 151 0,-2-9-151 16,-1-6 151-16,3 15-128 0,0 0 128 0,-4-33-128 16,-1-13 128-16,-4-33-652 0</inkml:trace>
  <inkml:trace contextRef="#ctx0" brushRef="#br0" timeOffset="13236.129">24309 7183 371 0,'0'0'0'0,"6"9"0"16,4-1 0-16,-10-8 81 0,0 0-81 0,0 0 82 15,-5 0-82-15,5 0 70 0,0 0-70 0,-4-1 71 16,-1-1-71-16,5 2 82 0,0 0-82 0,-2-2 82 16,-3 2-82-16,5 0 77 0,-3-3-77 0,3 3 78 15,0-5-78-15,0 1 73 0,1 1-73 0,1-1 73 16,0 4-73-16,1-3 62 0,4 1-62 0,-3 0 62 0,-1 2-62 16,3 0 47-16,-1 0-47 0,0 0 48 0,-3 2-48 15,-2-2 32-15,0 0-32 0,3 5 32 0,1-1-32 16,-4-4 38-16,0 0-38 0,3 3 39 0,-1 2-39 15,-2-5 8-15,0 0-8 0,2 19 8 0,1 5-8 16,-3-24 37-16,0 0-37 0,4 34 37 0,1 7-37 16,-3-3 18-16,-4 2-18 0,2-8 19 0,0-4-19 15,0-28-66-15,0 0 66 0,0 42-65 0,2 11 65 16,-2-53-74-16,0 0 74 0,3 62-74 0,2 5 74 0,-1-9-57 16,-2 2 57-16,-1-12-57 0,3-2 57 0,-4-46-55 15,0 0 55-15,2 71-55 0,-1 16 55 0,-1-87-25 16,0 0 25-16,2 82-24 0,-2 9 24 0,-2-19-18 15,-3-7 18-15,5-2-18 0,2-8 18 0,-2-55-10 0,0 0 10 16,3 65-10-16,3 9 10 0,-3-23 1 0,4-13-1 16,-7-9 1-16,2-10-1 0,-1 5 4 0,5-2-4 15,-3 11 4-15,2 1-4 0,-5-34 8 0,0 0-8 0,6 41 9 16,1 7-9-16,-7-48 3 0,0 0-3 0,5 50 4 16,2 1-4-16,-5-4 2 0,-4-6-2 15,2-10 3-15,2-9-3 0,-2 7 5 0,1-2-5 0,-1 8 5 16,-1 4-5-16,1-39 6 0,0 0-6 0,-2 48 6 15,-2 7-6-15,4-55 3 0,0 0-3 0,-3 44 3 16,1-1-3-16,-1-5 2 0,-3-4-2 16,5-12 2-16,2-6-2 0,-1-4 1 15,-1 0-1-15,-1-4 2 0,2-4-2 0,-2 3 1 0,0 1-1 0,2-3 1 16,0 2-1-16,0 2 0 0,0 4 0 0,0-4 1 16,0-4-1-16,0 2 3 0,0 0-3 0,2 7 3 15,0 4-3-15,-2-18 18 0,0 0-18 0,2 24 19 0,1 6-19 16,-3-30 3-16,0 0-3 0,2 29 3 0,1 1-3 15,-3-30 7-15,0 0-7 0,2 33 8 0,0-4-8 16,-2-29 8-16,0 0-8 0,3 26 8 0,-3-2-8 16,0-24 22-16,0 0-22 0,2 17 23 15,-2-3-23-15,0-14 13 0,0 0-13 0,0 12 13 0,0 0-13 0,0-4 5 16,-2 1-5-16,2-2 5 0,0-6-5 16,0 4 3-16,0 1-3 0,0-3 4 0,0-1-4 0,0-2-13 15,0 3 13-15,0-3-12 0,0 0 12 0,0 0-160 16,0 0 160-16,-5-5-159 0,2-2 159 0,-4-5-591 0</inkml:trace>
  <inkml:trace contextRef="#ctx0" brushRef="#br0" timeOffset="14868.266">22965 7204 348 0,'0'0'0'0,"-7"0"0"15,-4 3 0-15,11-3 79 0,0 0-79 0,-3 0 80 16,1-3-80-16,2 3 63 0,0 0-63 0,2-4 64 16,1 1-64-16,-3 3 35 0,0 0-35 0,4-2 35 15,1-5-35-15,0 4 15 0,2 1-15 0,-4-1 15 0,3 3-15 16,-6 0 41-16,1-4-41 0,-1 4 42 0,0 0-42 15,0 0 12-15,0 0-12 0,0 0 12 16,0 0-12-16,0 0 37 0,2-5-37 0,-2 5 37 0,5-3-37 0,-5 3 20 16,2-4-20-16,-2 4 20 0,0 0-20 15,0 0 35-15,0 0-35 0,0 0 36 0,0 0-36 16,0 0 20-16,0 0-20 0,0 0 20 0,0 0-20 0,0 0 18 16,0 0-18-16,0 0 19 0,0 0-19 0,0 0 18 15,0 0-18-15,0 0 18 0,0 0-18 0,0 0 15 16,0 0-15-16,0 0 15 0,0 0-15 0,0 0 16 15,0 0-16-15,0 0 17 0,2 5-17 0,-2-5 25 0,0 0-25 16,3 7 26-16,1 0-26 0,-4-7 20 0,0 0-20 16,2 12 20-16,-1 0-20 0,-1-12-117 0,0 0 117 15,2 28-116-15,-2 8 116 0,0-36-102 0,0 0 102 16,2 35-102-16,1 8 102 0,1-3-85 0,1-1 85 0,-1-11-84 16,-3-10 84-16,-1-18-71 0,0 0 71 0,4 40-70 15,-1 11 70-15,-3-51-44 0,0 0 44 16,5 57-43-16,2 8 43 0,-1-5-20 0,-3-2 20 0,-1-3-20 15,-2-2 20-15,0-53-20 0,0 0 20 16,3 86-19-16,3 20 19 0,-3-22-15 0,1-4 15 0,-4-11-15 16,-2-8 15-16,2-61 1 0,0 0-1 0,-2 76 1 15,0 10-1-15,2-86 8 0,0 0-8 0,0 82 8 16,4 2-8-16,-4-21 34 0,0-8-34 0,0-12 35 16,-2-7-35-16,2-36 11 0,0 0-11 0,-2 58 11 15,1 14-11-15,1-21 30 0,3-11-30 0,-5-9 30 16,1-13-30-16,-1 8 11 0,2 0-11 0,0 13 11 15,2 9-11-15,-2-48 19 0,0 0-19 0,0 58 20 0,1 6-20 16,-1-9 33-16,2-4-33 0,-2-18 33 0,-2-11-33 16,2-2 10-16,0-1-10 0,0 9 11 0,-1 4-11 0,1-32 20 15,0 0-20-15,0 34 20 0,1 2-20 16,-1-36 8-16,0 0-8 0,0 31 9 0,0 2-9 16,0-33 9-16,0 0-9 0,0 36 10 0,-1 1-10 0,1-37 15 15,0 0-15-15,0 36 15 0,1-6-15 0,3-3 22 16,-1-1-22-16,-1-11 23 0,-2-5-23 0,0 4 22 15,2-2-22-15,0 0 23 0,1 0-23 0,1 3 24 16,1 3-24-16,-2-6 25 0,1-6-25 0,-4 3 15 16,3 1-15-16,-1-6 15 0,0 1-15 0,-1-2 35 15,-1 2-35-15,0-1 36 0,2-1-36 0,-2 1 11 0,2-1-11 16,-2 2 11-16,0-5-11 0,0 4 36 16,-2-3-36-16,2-1 37 0,-2 4-37 0,2-4 19 0,0 0-19 15,0 0 20-15,0 0-20 0,0 0-13 0,0 3 13 16,0-3-13-16,-3 4 13 0,3-4-157 0,0 0 157 0,-12-24-156 15,-7-12 156-15,-13-23-507 0</inkml:trace>
  <inkml:trace contextRef="#ctx0" brushRef="#br0" timeOffset="15834.376">21801 7334 281 0,'0'0'0'0,"0"0"0"0,-2 7 0 0,2-7 22 16,0 0-22-16,2 1 23 0,1 1-23 0,3 3-191 15</inkml:trace>
  <inkml:trace contextRef="#ctx0" brushRef="#br0" timeOffset="16549.092">21797 7389 628 0,'0'0'0'0,"4"0"0"0,1-7 0 0,-5 7 137 16,0 0-137-16,4-2 138 0,-1-1-138 0,-3 3 106 15,0 0-106-15,0 0 106 0,5 0-106 0,-5 0-54 16,0 0 54-16,0 0-53 0,0 0 53 0,0 0-69 0,0 0 69 16,0 0-69-16,0 0 69 0,0 0-74 0,0 0 74 15,0 0-73-15,0 0 73 0,0 0-38 0,0 0 38 0,0 0-37 16,0 0 37-16,0 0-20 0,0 0 20 15,0 0-20-15,0 0 20 0,0 0-11 0,0 0 11 0,0 0-10 16,0 0 10-16,0 0-4 0,0 0 4 0,0 0-4 16,0 3 4-16,0-3-3 0,0 0 3 0,4 5-3 15,1 4 3-15,-5-9 0 0,0 0 0 0,3 22 0 16,4 6 0-16,-7-28-1 0,0 0 1 0,7 39-1 16,0 7 1-16,-7-46 0 0,0 0 0 0,6 52 0 15,-3 8 0-15,-3-60 1 0,0 0-1 0,5 58 2 16,-3 7-2-16,-2-65 1 0,0 0-1 0,7 67 2 15,5 3-2-15,-12-70 10 0,0 0-10 0,9 101 10 16,5 19-10-16,-14-120 23 0,0 0-23 0,9 113 24 16,-1 2-24-16,-8-115 21 0,0 0-21 0,7 113 21 0,-3-2-21 15,-4-111 16-15,0 0-16 0,1 101 17 0,-1-6-17 16,0-95 18-16,0 0-18 0,2 90 18 0,2 1-18 16,-4-91 15-16,0 0-15 0,5 84 15 0,2-7-15 0,-7-77 16 15,0 0-16-15,10 67 17 0,2-11-17 0,-12-56 4 16,0 0-4-16,14 55 4 0,4-3-4 15,-18-52 13-15,0 0-13 0,16 55 14 0,-1-1-14 0,-15-54 15 16,0 0-15-16,11 47 15 0,-6-8-15 0,-2-6 15 16,-3-3-15-16,2-7 15 0,0-10-15 15,0 6 9-15,-2-3-9 0,0 1 10 0,0 2-10 0,-2 5 9 16,-2 3-9-16,4-10 10 0,0-1-10 0,0-16 8 16,0 0-8-16,-3 27 8 0,-1 7-8 0,4-34 15 15,0 0-15-15,-1 29 15 0,-5-1-15 0,6-28 14 16,0 0-14-16,-3 31 15 0,-2-1-15 0,5-30 9 0,0 0-9 15,-6 28 9-15,1-4-9 0,5-24 9 0,0 0-9 16,-5 20 10-16,0-1-10 0,5-19 3 0,0 0-3 0,-4 19 4 16,-1-5-4-16,5-14 2 0,0 0-2 0,-3 13 2 15,-1-1-2-15,4-12 10 0,0 0-10 0,-2 9 10 16,2 1-10-16,0-10 32 0,0 0-32 0,0 9 33 16,2-1-33-16,-2-8 10 0,0 0-10 0,0 9 10 15,2-2-10-15,-2-7 20 0,0 0-20 0,0 7 20 16,2 1-20-16,-2-8 15 0,0 0-15 0,0 4 15 15,1 1-15-15,-1-5 4 0,0 0-4 16,0 5 5-16,0-2-5 0,0-3 0 0,0 0 0 0,0 4 1 0,0-1-1 16,0-3-47-16,0 0 47 0,0 0-47 15,-5-8 47-15,5 8-124 0,0 0 124 0,-9-23-123 16,-6-13 123-16,-8-22-598 0</inkml:trace>
  <inkml:trace contextRef="#ctx0" brushRef="#br0" timeOffset="17915.588">20581 7834 180 0,'0'0'0'0,"-3"-2"0"0,-2 1 0 16,5 1 78-16,0 0-78 0,0 0 78 0,-2-2-78 15,2 2 72-15,0 0-72 0,0 0 72 0,2-3-72 16,-2 3 57-16,0 0-57 0,0 0 58 0,5 0-58 15,-5 0 42-15,0 0-42 0,0 0 42 0,5 3-42 0,-5-3 41 16,0 0-41-16,2 3 41 0,-2 1-41 0,0-4 25 16,0 0-25-16,0 12 26 0,0 8-26 0,0-20 34 15,0 0-34-15,-2 21 35 0,-1 6-35 0,3-27-36 16,0 0 36-16,-2 36-35 0,0 7 35 0,2-43-50 16,0 0 50-16,-2 48-50 0,2 7 50 0,0-55-30 15,0 0 30-15,0 55-30 0,0 3 30 0,0-58-13 16,0 0 13-16,0 58-12 0,0 6 12 0,0-64-2 15,0 0 2-15,0 85-2 0,-1 16 2 0,1-101-5 0,0 0 5 16,-2 93-5-16,2-2 5 0,0-91-7 0,0 0 7 16,0 82-6-16,0-2 6 0,0-80-3 0,0 0 3 0,0 78-3 15,2-7 3-15,-2-71-2 0,0 0 2 16,3 67-2-16,2-7 2 0,-5-60-1 0,0 0 1 16,4 47-1-16,-1-15 1 0,-3-32 4 0,0 0-4 0,4 39 4 15,-1 1-4-15,-3-40 15 0,0 0-15 0,5 43 16 16,-1 3-16-16,-4-46 16 0,0 0-16 15,3 44 17-15,3 1-17 0,-6-45 9 0,0 0-9 0,5 39 9 16,0-1-9-16,2-4 9 0,2-6-9 0,-6-13 10 16,-1-6-10-16,2 3 15 0,-1-5-15 0,0 5 15 15,3 3-15-15,-1 2 14 0,2 2-14 0,-4-7 15 16,-3-7-15-16,2 5 9 0,0-4-9 0,0 0 9 0,-2-6-9 16,1 6 16-16,1 0-16 0,0-2 17 0,-2-1-17 15,0-3 22-15,0 0-22 0,-2 12 23 0,0 9-23 16,2-21 14-16,0 0-14 0,-1 15 15 0,-1 4-15 0,2-19 18 15,0 0-18-15,-2 21 18 0,0-1-18 0,2-20 15 16,0 0-15-16,0 26 15 0,4 3-15 0,-4-29 26 16,0 0-26-16,3 22 26 0,1-1-26 0,-4-21 20 15,0 0-20-15,5 19 20 0,2-2-20 0,-7-17 10 16,0 0-10-16,5 15 10 16,2 1-10-16,-7-16 18 0,0 0-18 0,5 12 18 0,2 0-18 0,-1 0 22 15,2-2-22-15,-6-3 23 0,0-6-23 0,0 5 38 16,-1 0-38-16,-1-4 39 0,0 0-39 0,0 1 12 15,2 2-12-15,-2-3 13 0,2 2-13 0,-2-1 22 0,2 0-22 16,-2 1 22-16,1-2-22 0,-1 1 3 0,0 0-3 0,0 1 4 16,2-2-4-16,-2-2-120 0,0 0 120 15,-9-6-119-15,-6-2 119 0,-10-6-700 0</inkml:trace>
  <inkml:trace contextRef="#ctx0" brushRef="#br0" timeOffset="23078.27">19639 8456 102 0,'0'0'0'0,"7"-3"0"0,2-3 0 0,-9 6 29 0,0 0-29 15,3-3 29-15,-1 1-29 0,-2 2 42 16,0 0-42-16,0 0 43 0,-2-1-43 0,2 1 26 0,0 0-26 15,0 0 26-15,-7 1-26 0,7-1 35 0,0 0-35 0,-5 2 36 16,0-2-36-16,5 0 43 0,0 0-43 16,-4 3 44-16,-3-3-44 0,7 0 45 0,0 0-45 15,-5 0 45-15,1 0-45 0,4 0 47 0,0 0-47 0,-3 0 47 16,1 0-47-16,2 0 42 0,0 0-42 0,0 0 43 16,0 0-43-16,0 0 35 0,0 0-35 0,0 0 36 15,0 0-36-15,0 0 39 0,0 0-39 0,0 0 40 16,0 0-40-16,0 0 33 0,0 0-33 0,0 0 34 15,0 0-34-15,0 0 38 0,0 0-38 0,0 0 39 16,0 0-39-16,0 0 39 0,0 0-39 0,0 0 39 16,0 0-39-16,0 0 25 0,0 0-25 0,0 0 26 0,0 0-26 15,0 0 27-15,0 0-27 0,0 0 27 0,0 0-27 16,0 0 22-16,0 0-22 0,0 0 23 0,0 0-23 16,0 0 9-16,0 0-9 0,0 0 10 0,0 0-10 0,0 0 18 15,0 0-18-15,0 0 18 0,0 0-18 0,0 0 22 16,0 0-22-16,0 0 23 0,0 0-23 0,0 0 0 15,0 0 0-15,0 0 1 0,0 0-1 16,0 0 9-16,0 0-9 0,0 0 10 0,0 0-10 0,0 0 8 16,0 0-8-16,0 0 9 0,0 0-9 0,0 0 3 15,0 0-3-15,0 0 3 0,5 4-3 0,-5-4 12 16,0 0-12-16,7 2 13 0,-3-1-13 0,-4-1 3 16,0 0-3-16,7 2 4 0,0 0-4 0,-7-2 2 15,0 0-2-15,9 1 2 0,3 3-2 0,-12-4 10 0,0 0-10 16,10 3 11-16,2 1-11 0,1 1 3 0,0-2-3 15,-2-1 4-15,-2 0-4 0,-1 3 6 16,-1-2-6-16,2-3 6 0,1 2-6 0,-1-2 7 0,2 0-7 16,-4 0 8-16,0 2-8 0,-4-1 3 0,2-1-3 0,1 2 3 15,0 0-3-15,-6-2 6 0,0 0-6 0,4 3 6 16,3 1-6-16,-7-4 7 0,0 0-7 0,9 1 7 16,1 3-7-16,-10-4 7 0,0 0-7 0,11 3 8 15,-1 1-8-15,-10-4 15 0,0 0-15 16,10 1 15-16,-1 1-15 0,-9-2 8 0,0 0-8 15,11 2 8-15,-1 0-8 0,-1-2 1 0,-2 0-1 0,1 1 1 16,-2 3-1-16,1-4 3 0,-2 0-3 0,0 0 4 16,2 0-4-16,-7 0 2 0,0 0-2 0,9 0 2 15,3 0-2-15,-12 0 4 0,0 0-4 0,10 0 5 16,4 0-5-16,-14 0 2 0,0 0-2 0,14 0 3 16,4 0-3-16,-18 0 1 0,0 0-1 0,12 0 2 0,2-4-2 0,-14 4 4 15,0 0-4-15,12 0 5 0,0 0-5 16,-12 0 0-16,0 0 0 0,12 0 0 0,1 4 0 0,-13-4 0 15,0 0 0-15,14 0 0 0,0 0 0 0,1 0 1 16,-4 0-1-16,1 0 2 0,0 0-2 0,0 0-1 16,0-4 1-16,-3 4 0 0,0 0 0 0,-9 0 1 15,0 0-1-15,9 0 1 0,3-1-1 0,-12 1 1 16,0 0-1-16,8-2 1 0,5 0-1 0,-13 2 4 16,0 0-4-16,10-2 4 0,2 2-4 0,-1 0 7 15,-1-1-7-15,-3 1 7 0,-2 0-7 0,1 0 0 16,1 0 0-16,-2 0 1 0,0 0-1 0,2 0 3 15,-2 0-3-15,2 0 3 0,2 0-3 0,-9 0 1 16,0 0-1-16,9 0 2 0,5 0-2 0,-14 0 0 0,0 0 0 16,12 1 0-16,2-1 0 0,-14 0 0 0,0 0 0 15,14 2 0-15,1-2 0 0,-15 0-2 0,0 0 2 0,16 2-1 16,0 1 1-16,-16-3-2 0,0 0 2 0,15 4-1 16,-1-3 1-16,-14-1-1 0,0 0 1 0,14 4-1 15,-7-2 1-15,-7-2 0 0,0 0 0 0,9 1 0 16,-2 3 0-16,-7-4 5 0,0 0-5 0,7 0 5 15,0 0-5-15,-7 0 1 0,0 0-1 0,7 0 1 16,0 0-1-16,-7 0 1 0,0 0-1 0,8 3 1 16,-4-3-1-16,-4 0 0 0,0 0 0 0,5 0 1 15,0 0-1-15,-5 0-2 0,0 0 2 0,4 2-2 0,-1-2 2 16,-3 0-12-16,0 0 12 0,4 0-12 0,-2 0 12 16,-2 0-185-16,0 0 185 0,0 0-185 0,3 0 185 15,1 0-838-15</inkml:trace>
  <inkml:trace contextRef="#ctx0" brushRef="#br0" timeOffset="24845.303">20477 7889 158 0,'0'0'0'0,"0"0"0"0,0 0 0 0,0 0 36 0,0 0-36 16,0 0 37-16,0 0-37 0,0 0 45 0,0 0-45 15,0 0 45-15,0 0-45 0,0 0 59 0,0 0-59 16,0 0 59-16,0 0-59 0,0 0 78 0,0 0-78 0,0 0 78 16,0 0-78-16,0 0 78 0,0 0-78 0,0 0 78 15,0 0-78-15,0 0 63 0,0 0-63 0,0 0 63 16,0 0-63-16,0 0 49 0,0 0-49 16,0 0 49-16,0 0-49 0,0 0 38 0,0 0-38 0,0 0 38 15,0 0-38-15,0 0-15 0,0 0 15 0,0 0-15 16,0 0 15-16,0 0-37 0,0 0 37 0,0 0-37 15,17 3 37-15,-17-3-7 0,0 0 7 0,11 4-7 16,1-4 7-16,-12 0-8 0,0 0 8 0,10 0-7 16,1 0 7-16,-11 0-1 0,0 0 1 0,10 2-1 15,-1-2 1-15,-9 0-1 0,0 0 1 0,10 1 0 16,3-1 0-16,-13 0 0 0,0 0 0 0,12 2 1 16,-2 1-1-16,2-3 14 0,1-3-14 0,-5 3 15 0,-1 0-15 15,2 0 9-15,0 3-9 0,1-3 9 0,1 0-9 16,-1 0 9-16,2-3-9 0,-3 3 10 15,-2 0-10-15,-2 0 15 0,2 3-15 0,0-3 16 0,-2 0-16 16,2 0 8-16,2 0-8 0,0 0 8 16,-1 0-8-16,3 0 15 0,-1 0-15 0,1 0 16 0,-1 0-16 0,1 0 8 15,-1 4-8-15,1-4 9 0,3 0-9 16,-14 0 9-16,0 0-9 0,15 0 9 0,8-4-9 0,-23 4 15 16,0 0-15-16,26 0 15 0,7-3-15 0,-33 3 14 15,0 0-14-15,33-2 15 0,4 1-15 0,-8-1 9 16,-1-2-9-16,-3 1 9 0,-3 0-9 0,-22 3 25 0,0 0-25 15,25-2 26-15,1-2-26 0,-26 4 12 16,0 0-12-16,22-5 12 0,3 4-12 0,-2-1 10 16,-3 0-10-16,-4 0 10 0,-2 2-10 0,-14 0 4 0,0 0-4 15,17 0 5-15,3-3-5 0,-20 3 3 16,0 0-3-16,22 0 3 0,6-5-3 0,-28 5 10 0,0 0-10 0,28-4 10 16,3 1-10-16,-31 3 0 0,0 0 0 15,30-7 1-15,1 2-1 0,-31 5 0 0,0 0 0 0,30-7 1 16,-2 2-1-16,-28 5 7 0,0 0-7 0,22-3 8 15,-2-1-8-15,-20 4 0 0,0 0 0 0,19-2 1 16,-7 1-1-16,-12 1 3 0,0 0-3 0,12 0 3 16,-1 0-3-16,-11 0 2 0,0 0-2 0,8 0 2 15,-1 0-2-15,-7 0 0 0,0 0 0 0,4 0 0 16,1 0 0-16,-5 0 1 0,0 0-1 0,2 0 1 16,1 1-1-16,-3-1 3 0,0 0-3 0,4 2 4 15,-1-2-4-15,-3 0 2 0,0 0-2 0,4 4 2 0,1-4-2 16,-5 0 5-16,0 0-5 0,5 0 6 0,0 0-6 15,-5 0 3-15,0 0-3 0,4 3 3 0,-1-3-3 0,-3 0 1 16,0 0-1-16,4 0 2 0,-2 0-2 16,-2 0 4-16,0 0-4 0,0 0 5 0,5 0-5 15,-5 0 6-15,0 0-6 0,0 0 6 0,3 0-6 0,-3 0 3 16,0 0-3-16,0 0 3 0,7 2-3 0,-7-2 0 16,0 0 0-16,2 1 1 0,5 1-1 0,-7-2-1 15,0 0 1-15,3 2 0 0,4 0 0 16,-1 1 0-16,1 0 0 0,0-1 0 0,-4 0 0 0,-3-2 0 0,0 0 0 15,5 5 0-15,2-5 0 0,-7 0 0 16,0 0 0-16,7 3 0 0,2-1 0 0,-9-2-1 16,0 0 1-16,7 2-1 0,0 0 1 0,-7-2-15 0,0 0 15 15,5 0-15-15,0 0 15 0,-5 0-67 0,0 0 67 16,6 0-67-16,-3 0 67 0,-3 0-99 0,0 0 99 16,4 0-99-16,1-2 99 0,-5 2-151 0,0 0 151 15,7-2-150-15,0 0 150 0,7-4-447 0</inkml:trace>
  <inkml:trace contextRef="#ctx0" brushRef="#br0" timeOffset="26433.534">21771 7416 102 0,'0'0'0'16,"5"0"0"-16,8-3 0 0,-13 3 36 0,0 0-36 0,3-2 36 16,2 2-36-16,-5 0 76 0,0 0-76 0,0 0 76 15,2-2-76-15,-2 2 70 0,0 0-70 0,0 0 71 16,0 0-71-16,0 0 73 0,0 0-73 0,0 0 73 15,0 0-73-15,0 0 62 0,0 0-62 16,0 0 62-16,0 0-62 0,0 0 47 0,0 0-47 0,0 0 47 16,0 0-47-16,0 0 43 0,0 0-43 0,0 0 44 15,0 0-44-15,0 0 35 0,0 0-35 0,0 0 35 16,0 0-35-16,0 0 39 0,0 0-39 0,0 0 39 16,0 0-39-16,0 0 33 0,0 0-33 0,0 0 34 15,0 0-34-15,0 0 33 0,0 0-33 0,0 0 33 16,0 0-33-16,0 0 32 0,0 0-32 0,0 0 32 0,0 0-32 15,0 0 13-15,0 0-13 0,0 0 14 0,0 0-14 16,0 0 31-16,0 0-31 0,0 0 31 0,0 0-31 16,0 0 5-16,0 0-5 0,0 0 5 0,5 0-5 15,-5 0-33-15,0 0 33 0,4 0-32 0,1 0 32 0,-5 0-41 16,0 0 41-16,5 0-41 0,0 0 41 0,-5 0-36 16,0 0 36-16,6 0-35 0,1 2 35 15,-7-2-18-15,0 0 18 0,12 2-18 0,0-2 18 0,-12 0-30 16,0 0 30-16,17 0-30 0,3 0 30 15,-20 0-11-15,0 0 11 0,21 0-11 0,3-2 11 0,-24 2-20 16,0 0 20-16,26-2-19 0,2 1 19 0,-28 1-8 16,0 0 8-16,28 0-8 0,0 0 8 0,-28 0-1 15,0 0 1-15,24 1-1 0,-1 1 1 0,-23-2 0 0,0 0 0 16,22 2 0-16,3 1 0 0,-4-3 0 0,-4 4 0 16,0-3 0-16,-1-1 0 0,-16 0 0 15,0 0 0-15,21 0 1 0,5-1-1 0,-26 1 0 0,0 0 0 0,26 0 1 16,7-4-1-16,-33 4 5 0,0 0-5 0,30 0 6 15,3 0-6-15,-33 0 8 0,0 0-8 0,30 0 8 16,-2 4-8-16,-28-4 3 0,0 0-3 0,24 0 4 16,-3 1-4-16,-21-1 2 0,0 0-2 0,23 2 3 15,-3 0-3-15,-20-2 1 0,0 0-1 0,18 3 2 16,-4-3-2-16,-14 0 3 0,0 0-3 0,14 0 4 16,-2 4-4-16,-12-4 6 0,0 0-6 0,10 0 6 15,1 0-6-15,-2 0 3 0,-1 0-3 0,-1 0 3 16,-2 0-3-16,1 1 6 0,2 1-6 0,-4-2 6 0,1 0-6 15,-1 0 13-15,-1-2-13 0,-3 2 13 16,4 0-13-16,-4 0 3 0,0 0-3 0,3 0 4 0,1 0-4 16,-4 0 0-16,0 0 0 0,5 0 1 0,2-1-1 15,-7 1 6-15,0 0-6 0,7 0 6 0,3-4-6 16,-10 4 3-16,0 0-3 0,9-3 3 0,1-1-3 0,-10 4 2 16,0 0-2-16,9-1 2 0,2 1-2 15,-11 0 1-15,0 0-1 0,12 0 2 0,-4 0-2 0,-8 0 0 16,0 0 0-16,13 0 0 0,-5 0 0 0,-8 0 0 15,0 0 0-15,7 0 0 0,0-4 0 0,-7 4-2 16,0 0 2-16,7 0-2 0,-2 0 2 0,-5 0-2 16,0 0 2-16,6 0-1 0,1 4 1 0,-7-4-2 15,0 0 2-15,5 0-1 0,-2 0 1 0,-3 0 0 0,0 0 0 16,4 0 0-16,-1-4 0 0,-3 4 0 0,0 0 0 16,6 0 0-16,-5-3 0 0,-1 3 0 0,0 0 0 0,4 0 0 15,-1 0 0-15,-3 0-1 0,0 0 1 16,0 0 0-16,4 3 0 0,-4-3 0 0,0 0 0 0,0 0 0 15,5 0 0-15,-5 0-1 0,0 0 1 0,0 0 0 16,3 4 0-16,-3-4-1 0,0 0 1 16,0 0 0-16,0 0 0 0,0 0-13 0,0 0 13 0,0 0-13 15,0 0 13-15,0 0-141 0,0 0 141 0,0 0-140 16,4 1 140-16,-4-1-125 0,0 0 125 0,0 0-125 16,2-5 125-16,1-3-313 0</inkml:trace>
  <inkml:trace contextRef="#ctx0" brushRef="#br0" timeOffset="28399.903">22978 7133 147 0,'0'0'0'16,"7"0"0"-16,2 0 0 0,-4-1 46 0,1-1-46 0,-6 2 46 15,3-2-46-15,-3 2 47 0,0 0-47 0,0 0 47 16,0 0-47-16,0 0 49 0,0 0-49 0,0 0 49 16,-3 0-49-16,3 0 37 0,0 0-37 0,0 0 37 15,0 0-37-15,0 0 45 0,0 0-45 0,0 0 46 16,0 0-46-16,0 0 35 0,0 0-35 0,0 0 36 15,0 0-36-15,0 0 39 0,0 0-39 0,0 0 39 16,0 0-39-16,0 0 34 0,0 0-34 0,0 0 34 0,0 0-34 16,0 0 33-16,0 0-33 0,0 0 33 0,0 0-33 15,0 0 22-15,0 0-22 0,0 0 22 0,0 0-22 16,0 0 35-16,0 0-35 0,0 0 36 0,0 0-36 16,0 0 20-16,0 0-20 0,0 0 20 0,0 0-20 0,0 0 18 15,0 0-18-15,0 0 19 0,0 0-19 0,0 0 27 16,0 0-27-16,0 0 27 0,0 0-27 0,0 0 30 15,0 0-30-15,0 0 30 0,0 0-30 0,0 0 21 16,0-3-21-16,0 3 21 0,1-4-21 0,-1 4 28 16,4-1-28-16,-4 1 28 0,5-2-28 0,-5 2 13 0,0 0-13 15,0 0 13-15,0 0-13 0,0 0 36 16,0 0-36-16,0 0 36 0,0 0-36 0,0 0 18 16,0 0-18-16,0 0 19 0,-5 0-19 0,5 0 29 0,0 0-29 15,0 0 29-15,0 0-29 0,0 0 20 0,0 0-20 0,0 0 20 16,0 0-20-16,0 0-71 15,0 0 71-15,0 0-71 0,0 0 71 0,0 0-76 0,0 0 76 0,0 0-76 16,0 0 76-16,0 0-69 0,0 0 69 0,0 0-69 16,0 0 69-16,0 0-52 0,0 0 52 0,0 0-52 15,0 0 52-15,0 0-40 0,0 0 40 0,0 0-39 16,0 0 39-16,0 0-17 0,0 0 17 0,0 0-16 16,0 0 16-16,0 0-13 0,0 0 13 0,0 0-12 15,0 0 12-15,0 0-10 0,0 0 10 0,0 0-9 16,0 0 9-16,0 0-4 0,-4 0 4 0,4 0-3 15,0 0 3-15,0 0 0 0,0 0 0 0,0 0 0 16,0 0 0-16,0 0 0 0,0 0 0 0,0 0 0 16,0 0 0-16,0 0 0 0,0 0 0 0,0 0 0 0,0 0 0 15,0 0 1-15,-3-2-1 0,3 2 1 0,0-3-1 16,0 3 0-16,2-7 0 0,-2 7 0 0,1-3 0 16,-1 3 0-16,0 0 0 0,0 0 0 0,0 0 0 15,0 0 0-15,0 0 0 0,0 0 0 0,0 0 0 0,0 0 0 16,0 0 0-16,0 0 1 0,0 0-1 0,0 0 3 15,4 0-3-15,-4 0 3 0,5 0-3 0,-5 0 2 16,2 1-2-16,-2-1 3 0,7 2-3 0,-5 0 0 16,1 3 0-16,0-5 0 0,1 0 0 0,1 3-1 15,0-3 1-15,2 2 0 0,-3 0 0 0,1-1-4 16,2 3 4-16,-2-4-3 0,-1 0 3 0,1 3-3 16,0-3 3-16,2 0-3 0,0 0 3 0,-7 0 0 0,0 0 0 15,7 0 1-15,2 2-1 0,-9-2 3 0,0 0-3 16,9 2 3-16,1 3-3 0,-10-5 3 0,0 0-3 15,9 3 3-15,1-3-3 0,-10 0 6 0,0 0-6 0,12 4 6 16,1-3-6-16,-13-1 7 0,0 0-7 0,17 0 7 16,4-1-7-16,-21 1 7 0,0 0-7 15,21 0 8-15,0-4-8 0,-21 4 8 0,0 0-8 0,22 0 8 16,3 0-8-16,-3 0 8 0,3 4-8 0,-13-4 8 16,-3 1-8-16,-1-1 1 0,1 0-1 0,-2 2 1 15,-2 0-1-15,4 1 0 0,-4-3 0 16,-1 4 0-16,-1-4 0 0,2 1 0 0,2 1 0 0,-1 0 0 15,2 1 0-15,-2-3-1 0,2 0 1 0,-1 4 0 16,2-4 0-16,-2 0 0 0,2 0 0 0,-2 0 0 16,0 0 0-16,1 0 2 0,3 0-2 0,-1 0 2 15,1 0-2-15,-11 0 2 0,0 0-2 0,14 0 2 0,3 0-2 16,-17 0 5-16,0 0-5 0,19 0 5 0,2 1-5 16,-21-1 3-16,0 0-3 0,24 0 3 0,-1-1-3 15,-23 1 5-15,0 0-5 0,24 0 5 0,3-4-5 0,-27 4 7 16,0 0-7-16,24 0 7 0,0-3-7 0,1-1 7 15,-3 3-7-15,-2-3 8 0,-3 1-8 0,0 1 3 16,-1 2-3-16,0-2 4 0,1 1-4 0,-3-3 0 16,2 1 0-16,-2-2 1 0,1 1-1 0,-15 4 0 15,0 0 0-15,20-3 0 0,4-1 0 16,-24 4 0-16,0 0 0 0,26-5 0 0,2-3 0 0,-28 8-1 0,0 0 1 16,30-5-1-16,1 3 1 0,-31 2-4 15,0 0 4-15,30-4-3 0,-1 4 3 16,-4 0 0-16,-3 0 0 0,-3-3 0 0,-1 1 0 0,-2 2 2 0,-3 0-2 15,-4 0 2-15,0 0-2 0,-2 0 2 0,0 0-2 16,0 0 2-16,-4 0-2 0,2 0 2 0,-1 2-2 0,1-2 2 16,0 0-2-16,-1 0 0 0,-1 0 0 15,-1 0 0-15,2 0 0 0,-1 0 1 0,-1-2-1 0,-2 2 1 16,3-3-1-16,-3 3 8 0,0 0-8 0,0 0 8 16,0 0-8-16,0 0 3 0,2 3-3 0,-2-3 4 15,4 2-4-15,-4-2 7 0,0 0-7 0,0 0 7 16,0 0-7-16,0 0 3 0,0 0-3 0,0 0 3 15,0 0-3-15,0 0 0 0,0 0 0 0,0 0 0 16,0 0 0-16,0 0-8 16,0 0 8-16,0 0-7 0,0 0 7 0,0 0-147 0,0 0 147 0,0 0-146 15,0 0 146-15,0 0-440 0</inkml:trace>
  <inkml:trace contextRef="#ctx0" brushRef="#br0" timeOffset="28601.727">24431 7164 135 0,'0'0'0'0,"-7"-7"0"0,-1-3 0 0,-11-5-42 0</inkml:trace>
  <inkml:trace contextRef="#ctx0" brushRef="#br0" timeOffset="29905.027">23046 7156 91 0,'0'0'0'0,"7"0"0"0,-1-4 0 0,-3 4 34 0,1 0-34 16,-4 0 35-16,3 0-35 0,-3 0 29 15,0 0-29-15,0 0 29 0,5 0-29 0,1 0 25 0,0-3-25 16,3 3 26-16,3-2-26 0,-12 2 26 16,0 0-26-16,23-2 26 0,7 1-26 0,-30 1 38 0,0 0-38 15,40-4 39-15,8-3-39 0,1 2 43 0,4 2-43 16,-8-1 43-16,-3 1-43 0,-42 3 35 0,0 0-35 0,54-2 35 16,7-1-35-16,-61 3 25 0,0 0-25 0,69-7 26 15,8 2-26-15,3-4 26 0,5 3-26 0,-8 0 26 16,-9 3-26-16,-68 3 8 0,0 0-8 0,82-3 8 15,10-1-8-15,-24-1 10 0,-9 2-10 0,-15-1 11 16,-11 4-11-16,-33 0 3 0,0 0-3 0,47 0 4 16,7 5-4-16,-54-5-81 0,0 0 81 0,47 14-80 15,0 0 80-15,47 13-325 0</inkml:trace>
  <inkml:trace contextRef="#ctx0" brushRef="#br0" timeOffset="31976.722">19776 9006 124 0,'0'0'0'0,"-7"17"0"0,-3 10 0 16,10-27 38-16,0 0-38 0,-10 24 39 0,-1 2-39 16,11-26 33-16,0 0-33 0,-16 28 33 0,-1-1-33 15,17-27 33-15,0 0-33 0,-14 24 34 0,0-5-34 0,14-19 22 16,0 0-22-16,-10 17 23 0,-2-2-23 0,12-15 28 16,0 0-28-16,-7 9 28 0,1-1-28 15,6-8 13-15,0 0-13 0,-3 6 13 0,1-1-13 0,2-5-13 16,0 0 13-16,0 0-12 0,5-11 12 0,2 3-264 15</inkml:trace>
  <inkml:trace contextRef="#ctx0" brushRef="#br0" timeOffset="32620.108">20210 8758 191 0,'0'0'0'0,"0"-4"0"0,-3-4 0 0,3 8 85 0,0 0-85 16,-14 20 85-16,-7 16-85 0,21-36 79 0,0 0-79 16,-24 46 80-16,-6 9-80 0,30-55 149 0,0 0-149 15,-35 64 150-15,-7 6-150 0,-1 5 152 0,-10 7-152 0,22-27 152 16,10-17-152-16,21-38 112 0,0 0-112 0,-36 65 113 15,-8 10-113-15,44-75 78 16,0 0-78-16,-33 55 79 0,9-12-79 0,24-43 54 0,0 0-54 16,-18 27 54-16,11-15-54 0,7-12 33 0,0 0-33 0,-5 9 33 15,5-6-33-15,0-3 8 0,0 0-8 0,-4 4 8 16,4-4-8-16,0 0-2 0,0 0 2 0,6-4-2 16,2 1 2-16,-8 3-82 0,0 0 82 0,14-19-82 15,4-7 82-15,-18 26-176 0,0 0 176 0,17-34-175 16,1-9 175-16,-18 43-135 0,0 0 135 0,17-48-135 15,0-12 135-15,18-48-586 0</inkml:trace>
  <inkml:trace contextRef="#ctx0" brushRef="#br0" timeOffset="33036.311">20391 8782 639 0,'0'0'0'0,"-3"-4"0"0,-4-1 0 0,7 5 60 15,0 0-60-15,-4-2 60 0,3 2-60 0,1 0-1 16,0 7 1-16,0-3 0 0,0-3 0 0,-4 3-78 0,4-1 78 16,-1 4-77-16,-1 1 77 0,0-1-75 0,-5 4 75 15,5-5-75-15,-3 1 75 0,2-2-31 0,-1 2 31 16,-5 5-31-16,1 5 31 0,8-17 5 0,0 0-5 0,-16 23 5 15,2 1-5-15,14-24 49 0,0 0-49 0,-23 32 49 16,-3 6-49-16,26-38 34 0,0 0-34 0,-26 44 34 16,-2 8-34-16,28-52 18 0,0 0-18 15,-29 58 18-15,-3 9-18 0,32-67 30 0,0 0-30 0,-38 94 30 16,-7 17-30-16,10-21 11 0,4-12-11 16,15-38 11-16,14-33-11 0,-3 5 19 0,3-7-19 15,-7 15 20-15,-5 15-20 0,2-8 8 0,0-3-8 0,7-7 8 16,0-3-8-16,5-14 16 0,0 0-16 0,-4 8 17 15,4-2-17-15,0-6-17 0,0 0 17 0,-3 5-16 16,1 0 16-16,2-5-124 0,0 0 124 0,0 0-124 16,0 0 124-16,0 0-118 0,0 0 118 0,5-22-117 0,4-11 117 15,1-18-104-15</inkml:trace>
  <inkml:trace contextRef="#ctx0" brushRef="#br0" timeOffset="33369.768">20435 9136 326 0,'0'0'0'0,"-5"4"0"0,-4-3 0 0,9-1 43 16,0 0-43-16,0 4 43 0,5 3-43 0,-5-7 7 0,0 0-7 15,0 1 8-15,4 3-8 0,-4-4 10 0,0 0-10 16,0 10 11-16,0-1-11 0,-4 6 36 0,1 2-36 0,1-5 36 15,0-5-36-15,-1 3 67 0,-1 0-67 0,-8 18 68 16,-4 11-68-16,16-39 95 0,0 0-95 0,-17 50 96 16,-4 6-96-16,21-56 66 0,0 0-66 15,-21 57 67-15,-1 3-67 0,1-7 46 0,0 0-46 0,7-20 47 16,7-14-47-16,7-19 14 0,0 0-14 0,-14 27 15 16,2-3-15-16,12-24 30 0,0 0-30 0,-11 19 30 15,3-4-30-15,8-15-60 0,0 0 60 0,-7 12-60 16,1-3 60-16,6-9-118 0,0 0 118 0,-10 0-118 15,-4 0 118-15,-10 0-515 0</inkml:trace>
  <inkml:trace contextRef="#ctx0" brushRef="#br0" timeOffset="34085.196">20940 8005 91 0,'0'0'0'0,"0"6"0"16,0 0 0-16,0-6 26 0,0 0-26 0,0 0 26 0,4-3-26 0,-4 3 38 15,0 0-38-15,0 0 38 0,3-3-38 16,-3 3 32-16,0 0-32 0,0 0 33 0,2-6-33 0,-2 6 33 16,0 0-33-16,0 11 34 0,0 6-34 0,0-17 43 15,0 0-43-15,-5 32 44 0,-2 15-44 0,7-47 51 16,0 0-51-16,-12 49 51 0,-2 8-51 0,0-4 65 16,1-2-65-16,3-10 66 0,0-8-66 0,10-33 74 0,0 0-74 15,-13 51 75-15,-1 9-75 0,14-60 50 16,0 0-50-16,-12 50 50 0,0-4-50 0,12-46 34 0,0 0-34 15,-9 38 35-15,1-7-35 0,8-31 25 16,0 0-25-16,-7 24 26 0,5-5-26 0,2-19 15 0,0 0-15 16,-5 15 15-16,3-6-15 0,2-9 10 0,0 0-10 15,-2 7 11-15,0-2-11 0,2-5 1 0,0 0-1 0,-1 3 2 16,-1 1-2-16,2-4-90 0,0 0 90 0,-4-7-89 16,1-2 89-16,3 9-150 0,0 0 150 0,-7-15-149 15,-2-4 149-15,-5-14-365 0</inkml:trace>
  <inkml:trace contextRef="#ctx0" brushRef="#br0" timeOffset="34606.751">21529 7944 191 0,'0'0'0'0,"-10"0"0"0,-6 3 0 16,16-3-1-16,0 0 1 0,-7 4 0 0,-2 1 0 0,9-5 1 16,0 0-1-16,-5 7 1 0,3 1-1 0,2-8 35 15,0 0-35-15,-1 9 36 0,-1-2-36 0,2-7 95 0,0 0-95 16,-2 8 96-16,-1-1-96 0,3-7 102 0,0 0-102 15,-6 9 102-15,-6-1-102 0,12-8 110 0,0 0-110 0,-14 12 110 16,-5 2-110-16,19-14 79 0,0 0-79 0,-23 20 79 16,-3 1-79-16,26-21 93 0,0 0-93 0,-28 31 94 15,-1 8-94 1,3 1 60-16,3-1-60 0,4-6 60 0,5-4-60 0,-5 7 42 0,0 3-42 16,-1 7 43-16,1 6-43 0,19-52 20 0,0 0-20 0,-42 80 20 15,-12 21-20-15,54-101-7 0,0 0 7 0,-50 103-6 16,-4 8 6-16,54-111-50 0,0 0 50 0,-49 102-49 15,2-7 49-15,12-21-10 0,6-19 10 0,15-28-9 16,10-20 9-16,-1 2-16 0,3-9 16 0,-3 12-15 16,-2 0 15-16,-2 3-17 0,1 2 17 0,2-6-16 15,6-8 16-15,-3 2-8 0,1-1 8 0,2-4-7 0,-2 3 7 16,2-3-45-16,0 0 45 0,0 0-45 16,0 0 45-16,0 0-93 0,0 0 93 0,0 0-92 15,-1-3 92-15,1 3-158 0,0 0 158 0,1-19-157 0,8-5 157 16,3-21-402-16</inkml:trace>
  <inkml:trace contextRef="#ctx0" brushRef="#br0" timeOffset="35035.086">21618 8168 550 0,'0'0'0'0,"-14"7"0"0,-10 2 0 0,24-9 24 0,0 0-24 0,-4 0 25 16,8 0-25-16,-4 0 0 0,0 0 0 15,5 0 1-15,0 0-1 0,-5 0-9 0,0 0 9 16,3 5-8-16,-1 5 8 0,-2-10-20 0,0 0 20 0,2 5-20 16,-2 2 20-16,0-7-2 0,0 0 2 0,-2 9-1 15,-3-1 1-15,5-8-2 0,0 0 2 0,-9 14-1 16,-1 3 1-16,10-17 0 0,0 0 0 0,-16 24 0 15,-8 5 0-15,24-29 5 0,0 0-5 0,-26 36 5 16,-6 7-5-16,32-43 34 0,0 0-34 0,-35 60 34 16,-1 15-34-16,-6 11 40 0,-2 8-40 0,8-3 40 15,5-4-40-15,31-87 24 0,0 0-24 0,-39 98 25 16,-3 5-25-16,42-103 12 0,0 0-12 0,-45 106 12 16,-5 0-12-16,50-106 18 0,0 0-18 0,-47 96 19 0,1-5-19 15,13-23 14-15,9-16-14 0,6-25 15 0,15-18-15 16,-4-1 25-16,5-4-25 0,2-4 26 0,0-4-26 0,0 4 12 15,0 0-12-15,0 0 13 0,0-3-13 16,0 3-31-16,0-2 31 0,0 2-31 0,0-7 31 16,0 7-125-16,0 0 125 0,5-29-125 0,8-17 125 0,7-29-358 15</inkml:trace>
  <inkml:trace contextRef="#ctx0" brushRef="#br0" timeOffset="35416.828">21602 8600 527 0,'0'0'0'16,"-12"3"0"-16,-9 2 0 0,21-5 37 0,0 0-37 0,0 0 37 15,7 4-37-15,-7-4 0 0,0 0 0 0,5 2 0 16,4-2 0-16,-9 0-10 0,0 0 10 0,5 1-10 15,-1 1 10-15,-4-2-28 0,0 0 28 0,3 7-28 16,-6 1 28-16,3-8-4 0,0 0 4 0,-6 12-3 16,-2 7 3-16,8-19 0 0,0 0 0 0,-18 24 0 15,-4 9 0-15,22-33 11 0,0 0-11 0,-25 38 11 16,-3 3-11-16,28-41 41 0,0 0-41 0,-29 61 42 16,-3 11-42-16,-4 9 31 0,-2 10-31 0,4-13 31 0,7-2-31 15,27-76 14-15,0 0-14 0,-28 84 15 16,2 6-15-16,26-90 31 0,0 0-31 0,-18 66 31 0,4-18-31 15,14-48 10-15,0 0-10 0,-7 30 11 0,4-18-11 16,3-12 0-16,0 0 0 0,-4 12 0 0,3-6 0 0,1-6-42 16,0 0 42-16,0 6-42 0,-4-6 42 0,4 0-134 15,0 0 134-15,0-15-133 0,0-12 133 0,0-16-242 16</inkml:trace>
  <inkml:trace contextRef="#ctx0" brushRef="#br0" timeOffset="35617.344">21639 8936 315 0,'0'0'0'0,"-11"7"0"15,-8 5 0-15,19-12-2 0,0 0 2 16,0 0-2-16,14 0 2 0,-14 0-70 0,0 0 70 15,5 0-69-15,4-4 69 0,7 1-52 0</inkml:trace>
  <inkml:trace contextRef="#ctx0" brushRef="#br0" timeOffset="35799.539">21639 9021 124 0,'0'0'0'0,"0"0"0"16,-4 0 0-16,4 0 72 0,0 0-72 0,-10 24 72 15,-6 16-72-15,16-40 57 0,0 0-57 0,-19 39 57 16,-2 13-57-16,21-52 53 0,0 0-53 0,-28 54 53 16,-3 5-53-16,31-59 51 0,0 0-51 0,-33 63 52 0,0 5-52 15,1 1 54-15,1 3-54 0,14-38 54 0,10-20-54 16,1 0 38-16,-1-7-38 0,4-1 38 15,1-2-38-15,-1 1 35 0,-1 2-35 0,2-4 35 0,4-3-35 0,-2 0 1 16,0 0-1-16,0 0 1 0,0 0-1 16,0 0-76-16,0 0 76 0,0-3-76 0,0-9 76 0,0 12-102 15,0 0 102-15,7-28-101 0,5-18 101 16,6-26-284-16</inkml:trace>
  <inkml:trace contextRef="#ctx0" brushRef="#br0" timeOffset="36119.179">21808 9021 785 0,'0'0'0'0,"-5"0"0"0,-4 4 0 0,9-4 70 0,0 0-70 0,-2 5 70 15,2-5-70-15,0 0 32 0,0 0-32 0,0 3 33 16,0 2-33-16,0-5 22 0,0 0-22 0,-3 12 22 15,-6 7-22-15,9-19 19 0,0 0-19 0,-12 21 20 16,-2 8-20-16,0-2 38 0,-2 3-38 0,6-12 38 16,4-4-38-16,-2 5 43 0,-1 0-43 0,-5 17 43 15,-2 7-43-15,16-43 41 0,0 0-41 0,-17 51 41 16,0 4-41-16,17-55 10 0,0 0-10 0,-18 46 11 16,2-1-11-16,16-45 13 0,0 0-13 0,-15 34 14 15,1-8-14-15,14-26-45 0,0 0 45 0,-12 22-44 16,1-5 44-16,11-17-100 0,0 0 100 0,-7 14-100 15,2-6 100-15,5-8-173 0,0 0 173 0,0-8-172 0,5-15 172 16,0-7-446-16</inkml:trace>
  <inkml:trace contextRef="#ctx0" brushRef="#br0" timeOffset="36398.978">21938 9259 539 0,'0'0'0'0,"-17"-1"0"0,-9-4 0 0,26 5 22 15,0 0-22-15,-16 17 22 0,9 10-22 0,7-27 38 0,0 0-38 0,-10 40 38 16,-1 8-38-16,11-48 2 0,0 0-2 16,-14 53 3-16,-3 7-3 0,1-9 0 0,2-6 0 15,6-16 1-15,2-12-1 0,1-2 0 0,2-3 0 16,-6 10 1-16,-5 11-1 0,4-9 0 0,1-2 0 0,4-5 1 15,-2-8-1-15,7-9-65 0,0 0 65 16,-4 9-65-16,1-6 65 0,3-3-138 0,0 0 138 0,-2 3-137 16,2 1 137-16,-2-1-103 0</inkml:trace>
  <inkml:trace contextRef="#ctx0" brushRef="#br0" timeOffset="37200.132">22210 7569 102 0,'0'0'0'0,"4"1"0"0,3 3 0 0,-7-4 47 0,0 0-47 15,-2 15 47-15,-5 6-47 0,7-21 78 16,0 0-78-16,-12 34 79 0,-4 5-79 0,16-39 83 0,0 0-83 16,-17 47 83-16,-1 4-83 0,1-3 54 0,-2 0-54 0,5-14 54 15,5-10-54-15,9-24 48 0,0 0-48 16,-19 46 48-16,-7 14-48 0,26-60 42 0,0 0-42 0,-23 52 42 15,-5-1-42-15,28-51 34 16,0 0-34-16,-21 40 35 0,6-10-35 0,15-30 23 0,0 0-23 0,-14 26 24 16,3-7-24-16,11-19 28 0,0 0-28 0,-9 15 28 15,3-6-28-15,6-9 0 0,0 0 0 0,-6 7 1 16,5-2-1-16,1-5-78 0,0 0 78 0,0-5-78 16,1-7 78-16,-1 12-141 0,0 0 141 0,6-28-141 15,4-8 141-15,6-29-312 0</inkml:trace>
  <inkml:trace contextRef="#ctx0" brushRef="#br0" timeOffset="37632.942">22512 7608 639 0,'0'0'0'0,"-14"12"0"0,-11 2 0 0,17-7 38 16,8-4-38-16,5-3 38 0,5-7-38 0,-1 4-8 0,-4-2 8 16,-1 1-7-16,-1 2 7 0,-3 2-18 0,4 0 18 15,-4 0-18-15,0 0 18 0,0 0-20 0,0 0 20 16,0 0-20-16,0 0 20 0,0 0 2 0,0 0-2 0,0 6 3 16,-2-3-3-16,2-3 30 0,0 0-30 0,-7 14 30 15,-4 8-30-15,11-22 12 0,0 0-12 0,-12 33 13 16,-2 8-13-16,14-41 21 0,0 0-21 0,-22 44 21 15,-3 8-21-15,25-52 38 16,0 0-38-16,-29 70 39 0,-6 9-39 0,-2 11 36 0,-5 13-36 16,11-27 37-16,3-15-37 0,28-61 33 0,0 0-33 0,-29 84 33 15,-1 14-33-15,30-98 44 0,0 0-44 0,-23 85 45 16,4-6-45-16,5-19 35 0,4-13-35 16,6-20 35-16,6-22-35 0,-4 7 15 0,2-5-15 0,0-2 15 15,0-3-15-15,-3 3 13 0,1 0-13 0,2 2 14 16,0-4-14-16,0-1-61 0,-2 0 61 0,6-4-61 15,1-3 61-15,-5 5-65 0,0 0 65 0,9-21-64 16,5-13 64-16,8-21-627 0</inkml:trace>
  <inkml:trace contextRef="#ctx0" brushRef="#br0" timeOffset="37982.278">22804 7574 931 0,'0'0'0'0,"-10"15"0"0,-8 4 0 0,18-19-100 0,0 0 100 16,-12 14-99-16,2-2 99 0,10-12-75 0,0 0 75 16,-16 25-75-16,-3 5 75 0,19-30-17 15,0 0 17-15,-19 30-16 0,0 3 16 0,1-2-35 0,4 0 35 16,2-11-34-16,2-1 34 0,-1 3 42 0,-1 2-42 15,-2 12 43-15,2 9-43 0,12-45 55 0,0 0-55 0,-21 63 55 16,-2 14-55-16,23-77 34 0,0 0-34 16,-33 112 34-16,-9 28-34 0,42-140 18 0,0 0-18 0,-41 137 19 15,-5 9-19-15,46-146 30 0,0 0-30 0,-40 133 30 16,4-6-30-16,36-127 27 0,0 0-27 0,-32 106 27 16,6-22-27-16,5-22 8 0,7-21-8 0,7-15 9 15,2-18-9-15,2-1-3 0,3-5 3 0,0-2-2 16,0 0 2-16,0 0-143 0,0 3 143 0,0-3-143 0,1-7 143 15,1 2-370-15</inkml:trace>
  <inkml:trace contextRef="#ctx0" brushRef="#br0" timeOffset="38380.719">22745 8417 628 0,'0'0'0'0,"-3"0"0"0,-4 1 0 0,7-1 6 16,0 0-6-16,0 0 6 0,1-3-6 0,-1 3-35 0,0 0 35 16,0 0-35-16,6 0 35 0,-6 0-59 0,0 0 59 0,0 0-58 15,3 3 58-15,-3-3-48 0,0 0 48 0,-3 5-48 16,-3 4 48-16,-2 3 32 0,-3 2-32 15,4-2 33-15,0-2-33 0,7-10 70 0,0 0-70 0,-15 27 71 16,-5 13-71-16,20-40 59 0,0 0-59 0,-21 46 60 16,-1 9-60-16,-1-4 44 15,1 1-44-15,1 6 44 0,1-2-44 0,20-56 22 0,0 0-22 0,-29 90 22 16,-6 16-22-16,35-106 10 0,0 0-10 0,-42 106 11 16,-5 4-11-16,47-110 17 0,0 0-17 0,-42 102 17 15,2-7-17-15,9-25 3 0,8-17-3 0,11-26 4 16,12-23-4-16,-3 3-28 0,3-7 28 0,0 0-28 15,0 0 28-15,0 0-139 0,0 0 139 0,-4-4-138 16,-1 1 138-16,-4-7-313 0</inkml:trace>
  <inkml:trace contextRef="#ctx0" brushRef="#br0" timeOffset="38732.04">22811 8759 718 0,'0'0'0'0,"-8"2"0"0,-8 0 0 0,16-2 79 16,0 0-79-16,-4 3 80 0,8-3-80 0,-4 0 20 0,0 0-20 16,0 0 20-16,5 4-20 0,-5-4-6 15,0 0 6-15,0 0-6 0,5 1 6 0,-5-1-41 0,0 0 41 16,-3 11-41-16,-6 0 41 0,9-11-17 0,0 0 17 15,-14 23-17-15,-5 9 17 0,19-32 11 0,0 0-11 16,-19 43 11-16,0 14-11 0,-2 1 34 0,3-2-34 16,3-2 34-16,2-3-34 0,13-51 6 0,0 0-6 0,-19 87 7 15,-2 25-7-15,0-20 13 0,2-1-13 0,9-48 13 16,6-31-13-16,-1 8 8 0,0-1-8 0,-4 14 9 16,-1 10-9-16,-1-9 8 0,3-2-8 0,1-9 8 15,3-10-8-15,1-2-1 0,1-3 1 0,2-4-1 16,0-1 1-16,0-3-137 0,0 0 137 0,-5-7-136 15,1-5 136-15,-6-10-413 0</inkml:trace>
  <inkml:trace contextRef="#ctx0" brushRef="#br0" timeOffset="40332.026">19498 8499 91 0,'0'0'0'0,"3"3"0"16,2 1 0-16,-5-4 17 0,0 0-17 0,4 1 17 16,-1 3-17-16,-3-4 40 0,0 0-40 0,2 7 40 15,-2 5-40-15,0-12 37 0,0 0-37 0,0 12 38 16,-2 5-38-16,2-17 34 0,0 0-34 0,-1 22 34 0,1 0-34 0,0-22 44 16,0 0-44-16,1 26 45 0,1 5-45 15,-2-31 46-15,0 0-46 0,4 27 46 0,-1 1-46 0,-3-28 41 16,0 0-41-16,4 27 42 0,1 1-42 0,-5-28 47 15,0 0-47-15,5 29 47 0,0 1-47 0,-5-30 41 16,0 0-41-16,4 36 42 0,-1 4-42 0,-3-40 46 16,0 0-46-16,4 43 47 0,-3 3-47 15,-1-46 36-15,0 0-36 0,2 46 36 0,0 4-36 0,-2-50 39 16,0 0-39-16,3 50 40 0,1-4-40 0,-4-46 0 16,0 0 0-16,5 48 0 0,-1 3 0 15,-4-51-5-15,0 0 5 0,5 52-5 0,-2 4 5 0,-3-56-16 0,0 0 16 16,4 55-15-16,-2 3 15 0,-2-58-10 15,0 0 10-15,0 46-10 0,0-3 10 0,0-43-5 0,0 0 5 16,-2 45-4-16,0-2 4 0,2-43-3 16,0 0 3-16,-2 41-3 0,-1-2 3 0,3-39 0 0,0 0 0 15,-4 38 0-15,1-9 0 0,3-29 1 0,0 0-1 0,-2 31 1 16,-1 0-1-16,3-31 4 0,0 0-4 0,-2 24 5 16,0-4-5-16,2-20 3 0,0 0-3 0,-2 22 3 15,2-4-3-15,0-18 2 0,0 0-2 0,0 17 2 16,0 0-2-16,0-17 0 0,0 0 0 0,0 20 0 15,2 3 0-15,-2-23 0 0,0 0 0 0,4 18 0 16,-1 3 0-16,-3-21 1 0,0 0-1 0,4 14 1 16,1-1-1-16,-5-13 3 0,0 0-3 0,2 12 3 15,1 0-3-15,-3-12 2 0,0 0-2 0,2 9 3 16,0-2-3-16,-2-7-48 0,0 0 48 0,3 5-48 16,-3-3 48-16,0-2-118 0,0 0 118 0,-3-21-118 0,-1-15 118 15,-1-20-405-15</inkml:trace>
  <inkml:trace contextRef="#ctx0" brushRef="#br0" timeOffset="42345.364">19437 10609 1110 0,'0'0'0'0,"0"0"-125"0,0-6 125 0,0 6-125 16,1-4 125-16,-1 4-1 0,4-3 1 15,-4 3 0-15,0 0 0 0,0 0 0 0,-5 0 0 0,5 0 1 16,-2-4-1-16,2 4 5 0,-2-5-5 0,2 5 6 16,-7 0-6-16,6 0 36 0,-6 0-36 0,1 0 36 15,3 0-36-15,-2 0 21 0,1-2-21 0,1 1 21 16,1-1-21-16,-3 0 36 0,1-1-36 0,1 1 37 15,3-1-37-15,-5 1 30 0,3 0-30 0,2 2 30 16,0 0-30-16,0 0 8 0,0 0-8 0,0 0 8 16,0 0-8-16,0 0 2 0,0 0-2 0,0 0 2 15,0 0-2-15,0 0 1 0,0 0-1 0,0 0 2 16,7 4-2-16,-4-1 1 0,6 2-1 0,-4-1 1 16,2 1-1-16,4 3 13 0,1 3-13 0,2 4 14 15,5 4-14-15,-19-19 24 0,0 0-24 0,21 26 25 16,5 8-25-16,-26-34 13 0,0 0-13 0,26 32 13 0,4 4-13 15,-30-36 19-15,0 0-19 0,24 35 20 0,0-3-20 16,-24-32 14-16,0 0-14 0,20 26 15 0,-5-2-15 0,-15-24 9 16,0 0-9-16,12 15 10 0,-1-1-10 0,-11-14 1 15,0 0-1-15,7 10 1 0,-2-3-1 0,-5-7-90 16,0 0 90-16,0 0-89 0,0 0 89 0,0 0-128 16,0 0 128-16,-9-10-127 0,-3-7 127 0,-9-11-584 15</inkml:trace>
  <inkml:trace contextRef="#ctx0" brushRef="#br0" timeOffset="42678.977">19581 10604 707 0,'0'0'0'15,"2"5"0"-15,0 6 0 0,-2-11 95 0,0 0-95 0,0 0 95 16,2-7-95-16,-2 7 90 0,0 0-90 0,0-4 90 15,0 3-90-15,0 1 57 0,0 0-57 0,0-5 57 16,-2 1-57-16,2 4 35 0,0 0-35 0,-2-3 35 16,2 3-35-16,0 0 50 0,0 0-50 0,0 0 50 15,-3-4-50-15,3 4 11 0,0 0-11 0,0 0 11 16,0 0-11-16,0 0 38 0,0 0-38 0,0 0 39 16,-2 0-39-16,2 0-20 0,0 0 20 0,-7 16-19 15,-2 3 19-15,9-19-13 0,0 0 13 0,-10 32-13 0,-2 11 13 16,12-43-18-16,0 0 18 0,-13 41-18 15,-1 4 18-15,14-45-10 0,0 0 10 0,-12 41-10 16,-2-4 10-16,14-37-1 0,0 0 1 0,-10 33-1 16,-1-4 1-16,3-3-4 0,2-7 4 0,1-7-3 0,3-4 3 15,-1-3-65-15,3-1 65 0,-4-1-64 0,4-1 64 16,0-2-164-16,0 0 164 0,4-10-163 16,1-8 163-16,4-7-555 0</inkml:trace>
  <inkml:trace contextRef="#ctx0" brushRef="#br0" timeOffset="42860.657">19709 10664 359 0,'0'0'0'0,"-7"-1"0"16,-6-3 0-16,13 4-3 0,0 0 3 15,-5-3-2-15,5 3 2 0,-5-2-205 0</inkml:trace>
  <inkml:trace contextRef="#ctx0" brushRef="#br0" timeOffset="43200.823">19707 10644 147 0,'0'0'0'0,"0"0"0"0,-5 5 0 0,5-5 91 0,0 0-91 0,0 0 91 16,3 3-91-16,-3-3 79 0,0 0-79 0,0 0 79 15,2 0-79-15,-2 0 76 0,0 0-76 0,2 4 77 16,-2 3-77-16,0-7 58 0,0 0-58 0,-2 12 59 15,-3 3-59-15,5-15 57 0,0 0-57 0,-6 19 58 0,-2 3-58 16,8-22 39-16,0 0-39 0,-7 24 40 0,-2 2-40 16,9-26 46-16,0 0-46 0,-5 27 46 0,5-1-46 15,0-26 28-15,0 0-28 0,3 26 28 0,9-2-28 16,-12-24 26-16,0 0-26 0,18 15 26 0,4-7-26 0,-22-8 15 16,0 0-15-16,27 0 16 0,4-6-16 0,-31 6 10 15,0 0-10-15,28-14 11 0,0-7-11 16,-28 21 17-16,0 0-17 0,22-18 17 0,-1-5-17 0,-21 23 44 15,0 0-44-15,12-20 44 0,-1 1-44 0,-4 2 48 16,-7 1-48-16,0 1 49 0,0-2-49 0,-5 3 53 16,-2 0-53-16,3 4 53 0,2 2-53 0,-5-1 8 15,2 2-8-15,-3-1 9 0,2 4-9 0,-2-3-62 0,-5 2 62 16,5-2-62-16,-1 2 62 0,9 5-109 16,0 0 109-16,-24-8-109 0,-15-3 109 0,-23-8-815 0</inkml:trace>
  <inkml:trace contextRef="#ctx0" brushRef="#br0" timeOffset="43743.366">20578 10507 886 0,'0'0'0'0,"-4"0"0"0,1 1 0 0,3-1 75 0,0 0-75 16,0 0 75-16,-4-3-75 0,4 3 8 0,0 0-8 16,0-4 8-16,4 1-8 0,-4 3-5 0,0 0 5 15,0-3-4-15,3-3 4 0,-3 6-25 0,0 0 25 0,6-3-24 16,-1-4 24-16,-5 7-5 0,0 0 5 0,7-1-5 15,1-3 5-15,-8 4 8 0,0 0-8 16,9 0 8-16,3 0-8 0,-12 0 41 0,0 0-41 0,18 5 42 16,-3 5-42-16,5 4 44 0,-1 5-44 0,0 0 44 15,-2 0-44-15,3 3 10 0,-1 4-10 0,-4-7 11 16,1 1-11-16,2 4 14 16,-1-3-14-16,0 1 15 0,4 2-15 0,-21-24 1 0,0 0-1 0,21 20 1 15,0 3-1-15,-21-23 0 0,0 0 0 0,23 15 0 16,1-3 0-16,-24-12-53 0,0 0 53 0,18 7-52 15,-3-2 52-15,-15-5-135 0,0 0 135 0,11-10-135 0,-3-7 135 16,12-11-543-16</inkml:trace>
  <inkml:trace contextRef="#ctx0" brushRef="#br0" timeOffset="44013.998">20954 10486 527 0,'0'0'0'0,"2"5"0"0,3 5 0 0,-5-10 65 15,0 0-65-15,0 0 65 0,0 0-65 16,0 0 58-16,0 0-58 0,0 0 58 0,-3-6-58 0,3 6 73 16,0 0-73-16,-2-4 74 0,0 2-74 0,2 2 88 0,0 0-88 15,-5 0 88-15,0 0-88 0,-6 6 80 16,-3 0-80-16,4 1 81 0,3 2-81 0,-7-1 71 0,-2 8-71 16,-1 3 71-16,-8 6-71 0,6 3 24 0,0 1-24 0,7-8 25 15,3-8-25-15,9-13 0 0,0 0 0 16,-12 26 1-16,-2 6-1 0,14-32-34 0,0 0 34 0,-9 24-34 15,-3-1 34-15,12-23-99 0,0 0 99 0,-3 12-99 16,4-9 99-16,-1-3-155 0,0 0 155 16,9-8-154-16,9-13 154 0,8-8-557 0</inkml:trace>
  <inkml:trace contextRef="#ctx0" brushRef="#br0" timeOffset="44346.594">21160 10710 527 0,'0'0'0'0,"-11"-1"0"15,-8-1 0-15,19 2 59 0,0 0-59 0,0 3 60 16,11 3-60-16,-11-6 45 0,0 0-45 0,7 5 46 0,1 0-46 16,-8-5 53-16,0 0-53 0,5 2 54 0,1-1-54 0,-6-1 65 15,0 0-65-15,0 0 66 0,0 0-66 0,0 0 79 16,0 0-79-16,0 0 80 0,0 0-80 0,0 0 79 15,0 0-79-15,0 0 80 0,0 0-80 0,0 0 58 16,0 0-58-16,0 0 59 0,1 5-59 0,-1-5 58 16,0 0-58-16,4 14 59 0,-1 5-59 0,-3-19 45 0,0 0-45 15,4 29 46-15,3 11-46 0,-7-40 36 0,0 0-36 16,2 37 37-16,5 3-37 0,-6-6 15 0,1-2-15 16,0-11 16-16,1-7-16 0,-3-14 0 0,0 0 0 15,-3 12 1-15,1-4-1 0,0 3-187 0,2-6 187 16,-1-2-186-16,1-3 186 0,0 4-906 0</inkml:trace>
  <inkml:trace contextRef="#ctx0" brushRef="#br0" timeOffset="44725.789">21972 10416 427 0,'0'0'0'15,"-4"-2"0"-15,-1-1 0 0,5 3-75 0,0 0 75 16,-5-4-75-16,3 4 75 0,-3 0-129 0</inkml:trace>
  <inkml:trace contextRef="#ctx0" brushRef="#br0" timeOffset="44993.041">21958 10418 91 0,'0'0'0'0,"0"0"0"0,0 0 0 0,0 0 79 0,0 0-79 0,0 0 80 16,0 0-80-16,0 0 101 0,0 0-101 0,0 0 102 15,0 0-102-15,0 0 108 0,0 0-108 0,0 0 108 16,-4 0-108-16,4 0 90 0,0 0-90 0,0 0 91 16,-3 0-91-16,3 0 90 0,0 0-90 0,0 0 91 15,-4 0-91-15,4 0 66 0,0 0-66 0,0 0 66 16,-3 0-66-16,3 0 44 0,0 0-44 0,0 0 44 15,0 0-44-15,0 0 6 0,0 0-6 0,3 6 7 16,4 5-7-16,-7-11 6 0,0 0-6 0,16 20 6 16,6 11-6-16,-1-4 13 0,-2 1-13 0,1-4 14 0,-5-2-14 15,1 2 7-15,0 0-7 0,-6-3 8 16,1-2-8-16,-11-19 3 0,0 0-3 0,14 23 4 16,1 1-4-16,-15-24-2 0,0 0 2 0,9 23-2 15,1-3 2-15,-10-20-43 0,0 0 43 0,7 12-42 0,0-1 42 0,-7-11-139 16,0 0 139-16,6 0-138 0,-6-7 138 15,0 7-118-15,0 0 118 0,-4-24-117 0,-1-12 117 16,-2-22-454-16</inkml:trace>
  <inkml:trace contextRef="#ctx0" brushRef="#br0" timeOffset="45257.935">22141 10363 975 0,'0'0'0'16,"0"8"0"-16,0 6 0 0,0-14 96 0,0 0-96 0,-7 26 96 16,-4 6-96-16,2-1 70 15,-1-2-70-15,5-7 70 0,-4-6-70 0,0 3 23 0,1 1-23 0,-8 9 24 16,-3 6-24-16,19-35 0 0,0 0 0 0,-23 37 0 16,0 8 0-16,23-45-7 0,0 0 7 0,-22 32-7 15,6-1 7-15,16-31-56 0,0 0 56 0,-16 23-56 16,8-6 56-16,8-17-130 0,0 0 130 0,-6 5-129 15,0-7 129-15,-7 2-635 0</inkml:trace>
  <inkml:trace contextRef="#ctx0" brushRef="#br0" timeOffset="45442.404">22240 10692 393 0,'0'0'0'0,"-5"-5"0"0,-2-7 0 0,7 12-95 16,0 0 95-16,1-4-95 0,5 4 95 0,1-5-69 16</inkml:trace>
  <inkml:trace contextRef="#ctx0" brushRef="#br0" timeOffset="45740.622">22369 10616 91 0,'0'0'0'0,"8"0"0"0,8 0 0 0,-16 0 141 0,0 0-141 15,14 0 141-15,0 4-141 0,-14-4 137 0,0 0-137 16,16 0 137-16,3 3-137 0,-5 2 138 0,-2 2-138 16,-5-5 139-16,-2 1-139 0,-1 1 101 0,-1 1-101 0,2 9 102 15,2 3-102-15,-7-17 61 0,0 0-61 0,6 22 62 16,-5 2-62-16,-1-24 43 0,0 0-43 0,-1 29 43 16,-8 2-43-16,9-31 10 0,0 0-10 0,-9 29 11 15,-3 0-11-15,12-29 12 0,0 0-12 0,-16 24 13 16,-3 0-13-16,19-24 15 0,0 0-15 0,-21 22 16 15,0-3-16-15,21-19 8 0,0 0-8 0,-19 17 8 16,5-8-8-16,14-9 15 0,0 0-15 0,-10 8 16 16,3-2-16-16,7-6 8 0,0 0-8 0,-5 5 9 15,1-4-9-15,4-1 3 0,0 0-3 0,0 4 4 16,4-2-4-16,-4-2 0 0,0 0 0 0,8 5 1 16,6-5-1-16,-14 0-1 0,0 0 1 0,16 3 0 0,5-3 0 0,-6 0-44 15,-1-3 44-15,2 3-44 0,0-4 44 16,-16 4-116-16,0 0 116 0,14-3-116 0,-2-1 116 0,-12 4-135 15,0 0 135-15,16-5-135 0,-3 0 135 16,17-5-577-16</inkml:trace>
  <inkml:trace contextRef="#ctx0" brushRef="#br0" timeOffset="46257.793">23053 10529 908 0,'0'0'0'0,"0"0"0"16,4 2 0-16,-4-2 184 0,0 0-184 0,0-2 184 0,-2-7-184 16,2 9 96-16,0 0-96 0,-2-7 97 0,2 1-97 15,0 6 63-15,0 0-63 0,0-6 64 0,0-2-64 16,0 8 27-16,0 0-27 0,-3-4 27 0,3 1-27 0,0 3 3 15,0 0-3-15,-2-5 3 0,0 3-3 0,2 2 1 16,0 0-1-16,0 0 1 0,-1-1-1 0,1 1-2 16,0 0 2-16,0 0-1 0,5 0 1 0,-5 0-1 15,0 0 1-15,10 8 0 0,4 1 0 0,-14-9-3 16,0 0 3-16,23 18-2 0,5 10 2 0,-28-28-2 16,0 0 2-16,29 27-2 0,6 1 2 15,-35-28-10-15,0 0 10 0,33 31-9 0,2 5 9 0,-35-36-56 16,0 0 56-16,32 25-55 0,-3 1 55 0,-29-26-107 0,0 0 107 15,23 19-106-15,-6-6 106 0,-17-13-196 0,0 0 196 16,12-3-195-16,-3-14 195 0,12-4-575 0</inkml:trace>
  <inkml:trace contextRef="#ctx0" brushRef="#br0" timeOffset="46524.613">23287 10395 908 0,'0'0'0'0,"2"16"0"16,5 3 0-16,-7-19 111 0,0 0-111 0,1 12 112 15,-1-4-112-15,0-8 86 0,0 0-86 0,-10 14 86 16,-6 3-86-16,16-17 49 0,0 0-49 0,-17 20 49 0,-4 8-49 16,21-28 5-16,0 0-5 0,-28 32 5 15,-3 8-5-15,31-40 26 0,0 0-26 0,-28 46 26 0,0 5-26 16,28-51-1-16,0 0 1 0,-25 50 0 15,5 2 0-15,20-52-36 0,0 0 36 0,-16 39-35 0,5-6 35 0,11-33-114 16,0 0 114-16,-5 20-114 0,9-8 114 0,-4-12-169 16,0 0 169-16,10-5-168 0,11-21 168 0,12-3-518 15</inkml:trace>
  <inkml:trace contextRef="#ctx0" brushRef="#br0" timeOffset="46991.034">23470 10609 774 0,'0'0'0'0,"-16"-1"0"0,-8-4 0 0,17 5 80 0,3 0-80 0,8 5 80 16,1 3-80-16,2 3 25 0,3-1-25 16,-3-3 26-16,-3-2-26 0,1 2 10 0,-1 0-10 0,-3-6 10 15,-1 3-10-15,0-1 7 0,2 2-7 0,-2 0 8 16,2 2-8-16,-2-7 11 0,0 0-11 0,3 10 11 15,6 6-11-15,-9-16 34 0,0 0-34 0,3 12 34 16,3-4-34-16,-6-8 35 0,0 0-35 0,3 12 35 16,-1-1-35-16,-2-11 7 0,0 0-7 0,2 13 8 15,-1 1-8-15,-1-14 21 0,0 0-21 0,0 14 21 16,-1-2-21-16,1-12 3 0,0 0-3 0,-2 10 4 16,0-1-4-16,2-9 0 0,0 0 0 0,-2 7 1 15,1 1-1-15,1-8-2 0,0 0 2 0,-2 4-2 0,2-3 2 16,0-1-38-16,0 0 38 0,0 0-38 0,5 2 38 15,-5-2-6-15,0 0 6 0,5 0-5 0,1-2 5 16,-6 2-20-16,0 0 20 0,8 0-19 0,3 2 19 16,-11-2-1-16,0 0 1 0,10 3-1 0,2 4 1 0,-12-7 1 15,0 0-1-15,11 11 1 0,-2 1-1 0,-2 0 18 16,-1 5-18-16,-2-7 18 0,-2-3-18 0,-2 1 25 16,-2 1-25-16,0-2 26 0,0 0-26 0,-4 1-17 15,-3 1 17-15,4-2-17 0,1-2 17 0,-5-2-139 16,-1 2 139-16,-11 4-139 0,-5 3 139 0,26-12-104 15,0 0 104-15,-35 3-104 0,-5-4 104 0,-38 2-426 16</inkml:trace>
  <inkml:trace contextRef="#ctx0" brushRef="#br0" timeOffset="47841.894">24398 10334 1199 0,'0'0'0'0,"0"0"-98"0,0 0 98 0,6-2-98 0,0 2 98 0,-6 0-10 16,0 0 10-16,6-4-9 0,-5 4 9 0,-1 0-8 16,0 0 8-16,0 0-7 0,0 0 7 0,0 0-32 15,0 0 32-15,0 0-32 0,-5 0 32 0,5 0 26 16,0 0-26-16,-3 0 26 16,1 0-26-16,2 0 49 0,0 0-49 0,-5 0 49 0,1-3-49 0,4 3 18 15,0 0-18-15,-3 0 19 0,1-2-19 0,2 2 33 16,0 0-33-16,2 9 34 0,3-1-34 0,-5-8 28 15,0 0-28-15,16 24 28 0,1 12-28 0,-17-36 8 16,0 0-8-16,25 38 8 0,4 3-8 0,-29-41 5 0,0 0-5 16,30 40 6-16,-1-3-6 0,-29-37 3 0,0 0-3 15,30 36 4-15,0-7-4 0,-30-29-1 0,0 0 1 0,22 26 0 16,-3-5 0-16,-19-21-56 0,0 0 56 0,14 15-56 16,-3-3 56-16,-11-12-119 0,0 0 119 0,0-3-119 15,-9-14 119-15,0-4-584 0</inkml:trace>
  <inkml:trace contextRef="#ctx0" brushRef="#br0" timeOffset="48106.389">24578 10280 729 0,'0'0'0'0,"0"11"0"16,0 4 0-16,0-15 69 0,0 0-69 0,0 5 70 15,-2-5-70-15,2 0 18 0,0 0-18 0,0 0 18 0,-4 0-18 16,4 0 11-16,0 0-11 0,-6 7 11 0,-3 3-11 16,9-10 13-16,0 0-13 0,-18 24 13 0,-6 12-13 0,24-36 36 15,0 0-36-15,-24 40 37 0,-3 6-37 0,3-3 11 16,0-2-11-16,8-10 11 0,7-9-11 0,9-22 3 16,0 0-3-16,-12 36 3 0,0 5-3 0,12-41-47 15,0 0 47-15,-11 31-46 0,3-4 46 16,8-27-96-16,0 0 96 0,-4 19-96 0,4-12 96 0,-3 19-492 15</inkml:trace>
  <inkml:trace contextRef="#ctx0" brushRef="#br0" timeOffset="48456.09">24832 10390 919 0,'0'0'0'0,"-16"7"0"15,-10 3 0-15,26-10 129 0,0 0-129 0,-7 19 130 16,11 7-130-16,-6-4 79 0,-1 0-79 0,1-10 80 16,0-3-80-16,2-9-26 0,0 0 26 0,-16 20-26 15,-8 11 26-15,24-31-47 0,0 0 47 0,-28 28-46 16,-3-1 46-16,31-27-39 0,0 0 39 0,-26 24-38 16,3-5 38-16,23-19-13 0,0 0 13 0,-17 15-12 15,3-3 12-15,14-12-3 0,0 0 3 0,-11 11-2 16,6-5 2-16,5-6 0 0,0 0 0 0,3 9 0 0,8-2 0 15,-11-7 1-15,0 0-1 0,19 3 1 0,11-1-1 16,-4-2 0-16,0-3 0 0,-2 1 0 0,1 2 0 16,-4-4-44-16,-4 3 44 0,-1-1-43 15,-4-1 43-15,2 1-117 0,-2-5 117 0,2 2-116 0,2-5 116 0,-16 10-125 16,0 0 125-16,19-12-125 0,5-2 125 0,-24 14-117 16,0 0 117-16,19-15-117 0,4-1 117 15,21-18-123-15</inkml:trace>
  <inkml:trace contextRef="#ctx0" brushRef="#br0" timeOffset="48723.55">24874 10623 315 0,'0'0'0'0,"3"-3"0"16,8-4 0-16,-9 2 165 0,-4-2-165 0,2 3 165 15,0 3-165-15,-4-3 147 0,1 4-147 0,-1-3 148 16,3 3-148-16,-1-2 145 0,-2 0-145 0,4 2 146 16,-3-3-146-16,3 3 100 15,0 0-100-15,0 0 101 0,3 3-101 0,1 4 83 0,-1 0-83 0,4 10 84 16,2 9-84-16,-9-26 53 0,0 0-53 0,10 46 54 16,3 16-54-16,-6-2-4 0,-2 3 4 0,-2-18-3 15,1-13 3-15,-4-32-157 0,0 0 157 0,-7 52-157 16,-5 9 157-16,-7 54-940 0</inkml:trace>
  <inkml:trace contextRef="#ctx0" brushRef="#br0" timeOffset="51936.587">19569 8470 91 0,'0'0'0'0,"5"0"0"16,6 0 0-16,-11 0 17 0,0 0-17 0,14 1 17 16,1 3-17-16,-15-4 26 0,0 0-26 0,14 0 26 15,-1 0-26-15,-13 0 32 0,0 0-32 0,10 0 33 16,0 0-33-16,-10 0 36 0,0 0-36 0,9 0 37 15,0-4-37-15,-9 4 61 0,0 0-61 0,7-1 61 16,-2-3-61-16,-5 4 72 0,0 0-72 0,5-3 73 16,-3-1-73-16,-2 4 66 0,0 0-66 0,0-3 66 15,0 1-66-15,0 2 43 0,0 0-43 0,-2-1 44 16,-6 1-44-16,8 0 22 0,0 0-22 0,-13 0 22 0,-2 1-22 16,15-1 5-16,0 0-5 0,-19 5 5 0,-4 2-5 15,0 2 9-15,1 3-9 0,6-9 9 0,7 1-9 16,9-4 7-16,0 0-7 0,-17 8 8 0,-8-3-8 15,25-5 14-15,0 0-14 0,-19 7 15 0,4-2-15 0,15-5 14 16,0 0-14-16,-13 4 15 0,5-2-15 0,8-2 0 16,0 0 0-16,-7 1 0 0,1-1 0 15,6 0-56-15,0 0 56 0,-3 4-55 0,3-4 55 0,0 0-131 16,0 0 131-16,7 8-130 0,7 8 130 0,7 11-338 16</inkml:trace>
  <inkml:trace contextRef="#ctx0" brushRef="#br0" timeOffset="52742.84">18771 8483 684 0,'0'0'0'0,"0"7"0"0,0-2 0 0,0-5-187 15,0 0 187-15,0 0-187 0,0 0 187 0,0 0-126 16</inkml:trace>
  <inkml:trace contextRef="#ctx0" brushRef="#br0" timeOffset="53070.712">18763 8471 158 0,'0'0'0'0,"0"0"0"0,0 0 0 0,0 0 42 0,0 0-42 0,0 0 42 15,0 0-42-15,0 0 46 0,0 0-46 0,0 0 47 16,0 0-47-16,0 0 37 0,0 0-37 0,0 0 37 15,0 0-37-15,0 0 26 0,0 0-26 0,0 0 26 16,-4 0-26-16,4 0 16 0,0 0-16 0,0 0 17 16,-3 4-17-16,3-4 10 0,0 0-10 0,0 0 11 15,-4 0-11-15,4 0 17 0,0 0-17 0,0 0 17 16,-5 3-17-16,5-3 38 0,0 0-38 0,-5 9 39 16,-4 6-39-16,9-15 29 0,0 0-29 0,-9 24 29 15,1 12-29-15,8-36 33 0,0 0-33 0,-7 36 34 0,1 4-34 16,6-40 32-16,0 0-32 0,-7 41 32 0,2 0-32 15,5-41 13-15,0 0-13 0,-3 38 14 0,1-8-14 16,2-30 21-16,0 0-21 0,0 28 21 0,0-4-21 0,0-24 8 16,0 0-8-16,9 22 8 0,1 0-8 15,-10-22 9-15,0 0-9 0,16 16 10 0,-1-8-10 0,-15-8-34 16,0 0 34-16,18 7-34 0,3-7 34 16,-21 0-177-16,0 0 177 0,19 2-176 0,-2-4 176 15,20 2-270-15</inkml:trace>
  <inkml:trace contextRef="#ctx0" brushRef="#br0" timeOffset="53469.259">18818 8542 348 0,'0'0'0'0,"0"3"0"15,6 2 0-15,-3-5 4 0,0-5-4 0,-3 5 5 16,2-3-5-16,0-2 4 0,-2 1-4 0,0 1 5 16,2-1-5-16,1 1 35 0,-3-1-35 0,4 3 35 15,1-3-35-15,-3-1 18 0,1 2-18 0,1-1 18 16,-1-1-18-16,1 2 52 0,1-1-52 0,-2 4 53 0,3-3-53 15,-5 3 52-15,1 0-52 0,3 0 53 16,-3 0-53-16,3 0 49 0,0 3-49 0,4-3 49 0,0 2-49 0,-9-2 38 16,0 0-38-16,16 10 38 0,4 2-38 0,-20-12 27 15,0 0-27-15,27 23 27 0,4 6-27 0,-31-29 9 16,0 0-9-16,30 30 9 0,3 6-9 0,-33-36 1 16,0 0-1-16,29 31 2 0,1-3-2 0,-30-28-100 15,0 0 100-15,26 24-99 16,0-5 99-16,28 25-465 0</inkml:trace>
  <inkml:trace contextRef="#ctx0" brushRef="#br0" timeOffset="53700.583">19006 8487 315 0,'0'0'0'0,"11"15"0"15,6 4 0-15,-13-10 29 0,-6-8-29 0,2 3 29 16,-2-4-29-16,2 0 30 0,0 0-30 0,-7 3 30 16,-1 1-30-16,8-4 0 0,0 0 0 0,-14 17 0 15,-4 10 0-15,18-27 1 0,0 0-1 0,-15 29 2 16,-1 4-2-16,5-2 0 0,-1 0 0 0,4-7 0 16,2-7 0-16,3 2-102 0,-2-2 102 0,1 1-102 0,1 1 102 15,-3 19-89-15</inkml:trace>
  <inkml:trace contextRef="#ctx0" brushRef="#br0" timeOffset="53922.528">19013 8384 494 0,'0'0'0'0,"0"0"0"0,2 3 0 0,-2-3 55 15,0 0-55-15,11 0 56 0,8-3-56 0,-19 3 37 0,0 0-37 16,22 3 38-16,8 6-38 0,-30-9 4 0,0 0-4 16,31 21 5-16,6 13-5 0,-37-34-30 0,0 0 30 15,31 51-30-15,-3 13 30 0,-28-64-145 0,0 0 145 0,23 94-144 16,-11 24 144-16,23 91-159 0</inkml:trace>
  <inkml:trace contextRef="#ctx0" brushRef="#br0" timeOffset="55553.545">20181 10234 113 0,'0'0'0'0,"0"4"0"0,1-1 0 0,-1-3 31 15,0 0-31-15,7 12 31 0,6 7-31 0,-13-19 37 16,0 0-37-16,8 17 37 0,-3-5-37 0,-5-12 3 16,0 0-3-16,7 10 4 0,-3-1-4 0,-4-9 64 0,0 0-64 15,5 8 64-15,-5-4-64 0,0-4 74 16,0 0-74-16,2 3 75 0,0 2-75 0,-2-5 71 0,0 0-71 16,0 0 71-16,5 0-71 0,-5 0 62 0,0 0-62 0,0 0 62 15,0-5-62-15,0 5 37 0,0 0-37 16,2-3 37-16,-1-7-37 0,1 1 18 0,0 0-18 0,0-1 18 15,1 2-18-15,1-1 5 0,1-1-5 0,-3 1 6 16,1 2-6-16,0 1 1 0,1-1-1 16,-1 3 1-16,-1-1-1 0,0 2 0 15,1-4 0-15,-1 2 0 0,3 1 0 0,-5 4-133 0,0 0 133 0,0 0-132 16,4-3 132-16,1-1-400 0</inkml:trace>
  <inkml:trace contextRef="#ctx0" brushRef="#br0" timeOffset="65394.613">19891 8744 124 0,'0'0'0'0,"-8"14"0"0,-4 10 0 16,-1-1 38-16,-1 5-38 0,4-4 39 0,-1-4-39 0,11-20 44 15,0 0-44-15,-19 43 44 0,-7 12-44 0,26-55 29 16,0 0-29-16,-28 58 29 0,-3 1-29 0,31-59 34 16,0 0-34-16,-30 51 35 0,2-6-35 0,28-45 37 15,0 0-37-15,-20 35 38 0,4-5-38 0,16-30 15 16,0 0-15-16,-14 22 15 0,5-7-15 15,9-15 2-15,0 0-2 0,-7 14 3 0,4-5-3 0,3-9-36 16,0 0 36-16,-2 8-35 0,4-8 35 16,-2 0-100-16,0 0 100 0,7-5-99 0,5-5 99 0,7-6-108 15</inkml:trace>
  <inkml:trace contextRef="#ctx0" brushRef="#br0" timeOffset="65694.24">20020 8793 124 0,'0'0'0'0,"-7"12"0"16,-5 9 0-16,12-21 61 0,0 0-61 0,-7 10 61 16,2-1-61-16,-2-4 71 0,2 2-71 0,-2 3 71 15,0 4-71-15,7-14 49 0,0 0-49 0,-16 27 50 16,-1 13-50-16,17-40 52 0,0 0-52 0,-25 43 52 0,-1 6-52 15,4-4 32-15,-1-2-32 0,7-14 32 0,9-10-32 16,7-19 14-16,0 0-14 0,-21 32 15 0,-1 7-15 16,22-39 2-16,0 0-2 0,-19 31 2 15,5-5-2-15,14-26-2 0,0 0 2 0,-14 21-2 0,7-8 2 16,7-13-55-16,0 0 55 0,0 7-55 0,8-3 55 16,-8-4-136-16,0 0 136 0,16-12-135 0,7-7 135 0,15-10-134 15</inkml:trace>
  <inkml:trace contextRef="#ctx0" brushRef="#br0" timeOffset="65942.024">20320 8766 135 0,'0'0'0'0,"-12"16"0"15,-13 2 0-15,11-1 73 0,6 2-73 16,-3 5 74-16,3 7-74 0,8-31 68 0,0 0-68 0,-23 48 69 15,-10 10-69-15,33-58 45 0,0 0-45 0,-47 79 45 16,-12 15-45-16,59-94 39 0,0 0-39 0,-56 100 39 16,0 9-39-16,56-109 4 0,0 0-4 0,-49 88 5 15,9-6-5-15,7-25-38 0,12-16 38 0,9-19-38 16,10-19 38-16,2-3-116 0,0 0 116 0,-3 4-116 16,1-8 116-16,-1 4-127 0</inkml:trace>
  <inkml:trace contextRef="#ctx0" brushRef="#br0" timeOffset="66058.204">19945 9297 225 0,'0'0'0'0,"11"12"0"0,10 5 0 16,-21-17 71-16,0 0-71 0,21 35 72 0,3 7-72 0,-24-42 50 15,0 0-50-15,24 57 51 0,4 10-51 0,-28-67-76 16,0 0 76-16,51 125-229 0,-102-250 229 0</inkml:trace>
  <inkml:trace contextRef="#ctx0" brushRef="#br0" timeOffset="82345.394">23316 7279 1031 0,'0'0'0'0,"0"0"-206"0,0 0 206 0,-3 0-206 16,-4 4 206-16,7-4-99 0,0 0 99 16,-4 0-98-16,1 0 98 0,3 0-82 0,0 0 82 0,0 0-82 15,-3 0 82-15,3 0-59 0,0 0 59 0,-4 3-58 16,1-1 58-16,-4 3-32 0</inkml:trace>
  <inkml:trace contextRef="#ctx0" brushRef="#br0" timeOffset="82597.214">23160 7396 91 0,'0'0'0'0,"10"-7"0"0,9-10 0 0,-12 10 4 0,-5 7-4 0,-14 12 5 16,-9 15-5-16,3-3 39 0,3 0-39 0,1-5 39 16,2-2-39-16,12-17 36 0,0 0-36 0,-14 31 36 15,0 7-36-15,14-38 50 0,0 0-50 0,-12 36 50 16,3-4-50-16,9-32 48 0,0 0-48 0,-4 31 48 0,-1-2-48 15,5-29 21-15,0 0-21 0,-3 26 21 0,3-7-21 16,0-19 31-16,0 0-31 0,-4 17 31 16,2-5-31-16,2-12 12 0,0 0-12 0,0 7 12 0,0 1-12 15,0-8 28-15,0 0-28 0,0 4 28 0,0-1-28 0,0-3 2 16,0 0-2-16,0 5 2 0,0-5-2 0,0 0-11 16,0 0 11-16,0 0-10 0,0 0 10 0,0 0-80 15,0 0 80-15,0 0-80 0,0 0 80 0,0 0-108 16,0 0 108-16,0 0-108 0,0 0 108 15,0 0-91-15</inkml:trace>
  <inkml:trace contextRef="#ctx0" brushRef="#br0" timeOffset="83231.369">23494 7382 471 0,'0'0'0'0,"-3"0"0"0,-4 0 0 16,7 0 120-16,0 0-120 0,0 0 121 0,-2-2-121 15,2 2 67-15,0 0-67 0,0 0 68 16,0 0-68-16,0 0 52 0,0 0-52 0,0 0 52 0,0 0-52 0,0 0 19 16,0 0-19-16,0 0 20 0,0 0-20 0,0 0 35 15,0 0-35-15,0 0 35 0,0 0-35 0,0 0 29 16,0 0-29-16,0 0 29 0,0 0-29 0,0 0 32 15,0 0-32-15,0 0 33 0,2 4-33 0,-2 1 38 0,0 2-38 16,0 1 38-16,-2-1-38 0,2 5 38 0,-4 2-38 16,1 1 39-16,-2 1-39 0,-2 4 34 15,-2 6-34-15,-1 3 34 0,-3 5-34 0,13-34-16 0,0 0 16 16,-15 43-15-16,-4 8 15 0,19-51-13 0,0 0 13 0,-25 54-13 16,-4 4 13-16,29-58-11 0,0 0 11 15,-30 58-10-15,-3-1 10 0,33-57-2 0,0 0 2 0,-30 53-1 16,2-2 1-16,28-51 0 0,0 0 0 0,-22 43 0 15,4-7 0-15,18-36 4 0,0 0-4 0,-15 29 5 16,4-3-5-16,11-26 0 0,0 0 0 0,-9 20 0 16,4-4 0-16,5-16-1 0,0 0 1 0,-5 12-1 15,3-7 1-15,2-5-5 0,0 0 5 0,-1 7-5 16,1-4 5-16,0-3-50 0,0 0 50 0,-2 3-50 16,2 1 50-16,0-4-94 0,0 0 94 0,0 0-93 15,-4-4 93-15,4 4-153 0,0 0 153 0,0-15-152 16,4-12 152-16,-1-16-448 0</inkml:trace>
  <inkml:trace contextRef="#ctx0" brushRef="#br0" timeOffset="83726.633">23815 7486 225 0,'0'0'0'0,"3"-12"0"15,4-6 0-15,-7 18 88 0,0 0-88 0,-3 0 89 16,-6 12-89-16,9-12 70 0,0 0-70 0,-9 8 71 16,1 2-71-16,8-10 76 0,0 0-76 0,-20 18 76 15,-2 4-76-15,22-22 72 0,0 0-72 0,-25 29 73 16,3 9-73-16,22-38 60 0,0 0-60 0,-30 48 61 16,0 10-61-16,4-5 47 0,2 2-47 0,3-6 47 15,2-7-47-15,19-42 43 0,0 0-43 0,-28 89 44 16,-3 22-44-16,31-111 18 0,0 0-18 0,-42 113 18 15,-7 5-18-15,49-118 12 0,0 0-12 0,-49 118 13 0,-3-1-13 16,52-117 17-16,0 0-17 0,-40 96 17 16,5-21-17-16,35-75 8 0,0 0-8 0,-21 53 8 0,5-20-8 15,16-33 24-15,0 0-24 0,-8 20 25 0,4-16-25 16,4-4-29-16,0 0 29 0,-1 5-29 16,-5-3 29-16,6-2-74 0,0 0 74 0,0 0-74 0,2 3 74 0,-2-3-98 15,0 0 98-15,9-7-97 0,6-8 97 0,-15 15-164 16,0 0 164-16,23-22-163 0,10-7 163 0,19-26-330 15</inkml:trace>
  <inkml:trace contextRef="#ctx0" brushRef="#br0" timeOffset="83904.606">24139 7807 225 0,'0'0'0'0,"-6"0"0"16,0 1 0-16,6-1 13 0,0 0-13 15,0 0 14-15,3-6-14 0,0-1-133 0</inkml:trace>
  <inkml:trace contextRef="#ctx0" brushRef="#br0" timeOffset="84259.179">23890 8172 147 0,'0'0'0'0,"-9"27"0"0,-12 21 0 0,21-48 35 15,0 0-35-15,-31 89 35 0,-13 33-35 0,44-122 44 16,0 0-44-16,-52 126 45 0,-11 10-45 16,63-136 52-16,0 0-52 0,-57 137 53 0,-3 3-53 0,15-30 38 15,8-21-38-15,10-27 38 0,9-28-38 0,18-34 35 16,0 0-35-16,-26 57 35 0,-2-1-35 0,28-56 33 0,0 0-33 16,-17 39 33-16,1-11-33 0,16-28 22 15,0 0-22-15,-9 17 22 0,8-8-22 0,1-9 5 0,0 0-5 16,-4 5 5-16,4-2-5 0,0-3-33 0,0 0 33 0,0 0-32 15,-2 4 32-15,2-4-121 0,0 0 121 0,2-11-120 16,2-4 120-16,1-9-189 0</inkml:trace>
  <inkml:trace contextRef="#ctx0" brushRef="#br0" timeOffset="84745.867">24125 8411 203 0,'0'0'0'0,"0"-12"0"0,-2-12 0 0,2 24 52 0,0 0-52 15,-7 2 52-15,-2 14-52 0,9-16 9 0,0 0-9 16,-10 22 10-16,-2 10-10 0,12-32 17 0,0 0-17 0,-16 45 17 15,-3 13-17-15,1 0 23 16,3-1-23-16,-4 5 24 0,1 4-24 0,18-66 19 0,0 0-19 0,-35 107 20 16,-10 26-20-16,45-133 9 0,0 0-9 15,-49 127 10-15,-10 5-10 0,59-132 18 0,0 0-18 0,-52 117 18 16,1-11-18-16,15-24 22 0,8-20-22 0,12-26 23 16,9-30-23-16,0 5 32 0,5-8-32 0,2-3 33 15,0 0-33-15,-1 4 12 0,-1 1-12 0,2-5 12 16,0 0-12-16,0 0-53 0,-2 5 53 0,2-5-53 15,0 0 53-15,0 0-112 0,0 0 112 0,4-10-112 16,3-9 112-16,3-10-141 0</inkml:trace>
  <inkml:trace contextRef="#ctx0" brushRef="#br0" timeOffset="84941.541">24111 8963 326 0,'0'0'0'0,"-5"4"0"0,-4-3 0 0,9-1-2 16,0 0 2-16,0 0-1 0,0 0 1 0,0 0-182 15</inkml:trace>
  <inkml:trace contextRef="#ctx0" brushRef="#br0" timeOffset="85175.685">24085 8994 91 0,'0'0'0'0,"0"0"0"15,3 0 0-15,-3 0 51 0,0 0-51 0,-3 17 52 16,-6 12-52-16,9-29 34 0,0 0-34 0,-16 36 34 16,-1 7-34-16,1-5 40 0,2-1-40 15,4-6 41-15,1-5-41 0,9-26 40 0,0 0-40 0,-16 46 41 16,-3 14-41-16,19-60 34 0,0 0-34 0,-17 62 34 15,-2 6-34-15,19-68 23 0,0 0-23 0,-19 62 24 16,-1-7-24-16,20-55 18 0,0 0-18 0,-17 43 18 16,1-7-18-16,16-36 5 0,0 0-5 0,-14 27 5 15,6-6-5-15,8-21-40 0,0 0 40 0,-7 15-40 16,3-8 40-16,-6 15-309 0</inkml:trace>
  <inkml:trace contextRef="#ctx0" brushRef="#br0" timeOffset="85393.171">24217 9206 583 0,'0'0'0'15,"0"0"0"-15,-5-6 0 0,5 6-2 16,0 0 2-16,0 0-1 0,0 0 1 0,0 0-95 0,0 0 95 16,0 0-95-16,3 3 95 0,1 0-209 0</inkml:trace>
  <inkml:trace contextRef="#ctx0" brushRef="#br0" timeOffset="85487.554">24208 9285 113 0,'0'0'0'0,"-5"12"0"16,-4 7 0-16,9-19 71 0,0 0-71 0,-15 41 71 16,-8 17-71-16,23-58 72 0,0 0-72 0,-23 60 73 15,-3 9-73-15,4-6-1 0,3 1 1 0,3-16-1 16,5-9 1-16,11-39-98 0,0 0 98 0,-7 39-98 15,4-3 98-15,-7 40-67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1:42:4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39 876 904,'34'6'1449,"-88"17"1461,53-22-2717,1-1 37,0 0-4,0 0-163,1 0-1,-1 0 1,0 0 0,1 1-1,-1-1 1,0 0 0,1 0-1,-1 0 1,0 0 0,1 1-1,-1-1 1,0 0 0,0 0-1,1 1 1,-1-1 0,0 0 0,0 0-1,1 1 1,-1-1 0,0 0-1,0 1 1,0-1 0,1 0-1,-1 1 1,0-1 0,0 0-1,0 1 1,0-1 0,0 1-1,0-1 1,0 0 0,0 1-1,0-1 1,0 0 0,0 1 0,0-1-1,0 0 1,0 1 0,0-1-1,0 1 1,-1-1 0,1 0-1,0 1 1,0-1 0,0 0-1,-1 0 1,1 1 0,0-1-1,0 0 1,0 1 0,-1-1 0,1 0-1,0 0 1,-1 1 0,1-1-1,0 0 1,-1 0 0,1 0-1,0 0 1,-1 1-63,183 25 127,-147-24-243,-1 1 1,0 2-1,-1 1 1,1 2 0,-1 1-1,-1 1 1,25 12 115,-42-16-36,-3-2 60,0 0 1,1-1-1,-1-1 1,0 0 0,1-1-1,0 0 1,-1 0-1,1-2 1,0 1-1,-1-2 1,1 0-1,-1 0 1,4-2-25,9-1 89,-6 1-44,0 1 1,0 0-1,1 1 1,-1 2-1,0 0 1,1 1 0,-1 0-1,0 2 1,0 0-1,0 2 1,0 0-1,5 3-45,46 39 56,-69-46-62,-1-1-113,0 0-441,0 0-205,0 0-398,0 0-516,0 0-1683</inkml:trace>
  <inkml:trace contextRef="#ctx0" brushRef="#br0" timeOffset="3248.429">918 557 1800,'27'-21'4918,"-28"21"-4724,1 0 32,0 0-19,51 0-1054,152-27 434,-67 10 416,119 32-75,-155-9 72,140 28 44,-233-33-31,1 1 1,0-1-1,-1 0 1,1-1-1,-1 0 1,1 0-1,0-1 1,-1 0-1,1 0 1,0 0-1,-1-1 1,0 0-1,1-1 1,-1 0-1,2-1-13,-8 4 2,119-16 254,10 16-695,-130 0 86,13-3-2171,-7 0 904</inkml:trace>
  <inkml:trace contextRef="#ctx0" brushRef="#br0" timeOffset="6479.122">2417 101 1440,'76'-7'3064,"-60"5"-2691,386-62 1143,-170 37-937,-42 65 451,-74-29 813,16 24-5346,-74 1 3173,-57-33 350,-1-1 29,0 0 103,0 0 43,0 0 50,0 0-10,0 0-111,0 0-42,0 0-52,-1 1-17,-3 1-9,-27 19-1229,47 205-2456,-16-195 2754</inkml:trace>
  <inkml:trace contextRef="#ctx0" brushRef="#br0" timeOffset="7147.349">2353 178 728,'0'0'0,"0"26"0,0 21 0,0-47 544,0 0-544,0 41 544,-2 3-544,2-44 256,0 0-256,0 45 256,2-4-256,-2-41 0,0 0 0,6 37 0,3 1 0,6 39-1272</inkml:trace>
  <inkml:trace contextRef="#ctx0" brushRef="#br0" timeOffset="10990.848">3815 463 904,'174'-42'784,"-78"29"246,0 5-1,0 4 1,44 5-1030,-64 0 1640,-46-2-2189,-22 1-3191</inkml:trace>
  <inkml:trace contextRef="#ctx0" brushRef="#br0" timeOffset="11273.864">4683 242 8248,'11'-6'0,"-11"6"-1064,0 0 1064,28-11-1064,17-6 1064,-45 17-440,0 0 440,27-13-440,-3 5 440,-24 8-616,0 0 616,17-7-616,-2 5 616,19-8-2376</inkml:trace>
  <inkml:trace contextRef="#ctx0" brushRef="#br0" timeOffset="14612.819">737 1214 816,'1'0'11,"-1"1"0,1 0 0,-1-1 0,1 1 0,0-1 0,-1 1 0,1-1 0,-1 1 0,1-1 0,0 0 0,0 1 0,-1-1 0,1 0 0,0 1 0,-1-1 0,1 0 0,0 0 0,0 0 0,0 0 0,-1 0 0,1 0 0,0 0 0,0 0 0,-1 0 0,1 0 0,0 0 0,0 0-1,0 0 1,-1-1 0,1 1 0,0 0 0,-1-1 0,1 1 0,0 0 0,-1-1 0,1 1 0,0-1 0,-1 1 0,1-1 0,-1 1 0,1-1 0,-1 0 0,1 1 0,-1-1 0,1 0 0,-1 1 0,0-1 0,1 0 0,-1 1 0,0-1 0,1 0 0,-1 0 0,0 1 0,0-1 0,0 0 0,0 0 0,0 0 0,0 1 0,0-2-11,129 178 949,-90-101-810,59 107 573,-56-112-600,-12-31-65,8 0-37,-32-33 97,-3-2-185,1 0 0,-1 0 0,1-1 0,0 1 0,0-1 0,1 0-1,-1 0 1,1 0 0,-1-1 0,1 1 0,0-1 0,0 0 0,0-1 0,0 1 0,0-1-1,0 0 1,1 0 0,-1-1 0,0 1 0,0-1 0,5-1 78,35 0-740</inkml:trace>
  <inkml:trace contextRef="#ctx0" brushRef="#br0" timeOffset="15211.263">504 1084 8520,'0'0'-1175,"21"-19"-1963,-21 18 2772,0 1-23,0 0 177,0 0 59,0 0 58,0 0 15,0 0 0,0 0-7,0 0-26,0 0 12,0 0 74,33 21-45,60 92 32,134 332-45,-185-375 66,116 116-133,-132-161-629,-7-7 354</inkml:trace>
  <inkml:trace contextRef="#ctx0" brushRef="#br0" timeOffset="15598.834">153 1015 5656,'0'0'0,"17"6"0,11 3 0,-28-9-1840,0 0 1840,21 6-1840,0-1 1840,20 6-544</inkml:trace>
  <inkml:trace contextRef="#ctx0" brushRef="#br0" timeOffset="15852.383">392 1261 728,'0'0'0,"9"9"0,8 8 0,11 9-72</inkml:trace>
  <inkml:trace contextRef="#ctx0" brushRef="#br0" timeOffset="16599.828">12 1249 1080,'113'12'2360,"-84"27"-356,63 154-990,149 395-232,-143-270-373,33 77-185,-30-253-1017,-124-178-2372,-4-2 1058</inkml:trace>
  <inkml:trace contextRef="#ctx0" brushRef="#br0" timeOffset="16975.085">1 1873 1800,'0'0'0,"11"0"0,10 0 0,-21 0 0,0 0 0,13 0 8,-7 0-8,-6 0-8,0 0 8,0 0-8,0 0 8,0 0-344,0 0 344,0 0-344,-6-4 344,-1 2-264</inkml:trace>
  <inkml:trace contextRef="#ctx0" brushRef="#br0" timeOffset="17260.426">12 1884 992,'3'1'118,"0"-1"0,0 1 0,-1 0 0,1 1 1,0-1-1,-1 0 0,1 1 0,-1 0 0,1-1 0,-1 1 0,0 0 0,0 0 1,0 1-1,0-1 0,0 0 0,0 1 0,0-1 0,-1 1 0,1-1 0,-1 1 0,0 0 1,0-1-1,0 1 0,0 0 0,0 0-118,10 16 290,36 52-268,101 200-179,-127-228 151,59 124-57,-6 4 0,42 157 63,-85-228 1,-31-96-7,1-1 0,0 1 0,0 0 1,0-1-1,0 0 0,1 1 0,-1-1 0,1 0 0,0 0 0,0 1 0,0-2 0,1 1 0,-1 0 0,0 0 0,1-1 1,0 1-1,0-1 0,0 0 0,0 0 0,0 0 0,0 0 0,0 0 0,1-1 0,-1 1 0,1-1 0,-1 0 0,1 0 1,-1-1-1,1 1 0,-1-1 0,1 1 0,2-1 6,1-7-700,33-81-305,-6 5 178</inkml:trace>
  <inkml:trace contextRef="#ctx0" brushRef="#br0" timeOffset="18327.744">559 1779 2608,'39'23'102,"-45"-28"-221,-3-11 328,17 22 1896,128 200-1052,-85-124-699,67 134 523,-73-127-466,83 177 1001,-105-208-1763,-41-77-2252,1-1-1023</inkml:trace>
  <inkml:trace contextRef="#ctx0" brushRef="#br0" timeOffset="19295.02">1992 636 9776,'-153'-77'-7455,"152"76"7518,0 1 0,0 0-1,0 0 1,0 0 0,0 0-1,0 0 1,0 0 0,0 0 0,0 0-1,0 1 1,0-1 0,0 0-1,0 1 1,0-1 0,0 1-1,0-1 1,0 1 0,1-1 0,-1 1-1,0-1 1,0 1 0,0 0-1,1 0 1,-1-1 0,0 1-1,1 0 1,-1 0 0,1 0 0,-1 0-1,1 0 1,-1-1 0,1 1-1,-1 0 1,1 0 0,0 0-1,0 0 1,0 0 0,-1 0-1,1 1 1,0-1 0,0 0 0,0 0-1,0 0 1,1 0 0,-1 0-1,0 0 1,0 0 0,1 0-1,-1 0 1,0 0 0,1 0 0,-1-1-1,1 1 1,0 0 0,-1 0-63,17 61-373,-17-60 540,88 161 22,161 314 116,-167-238-47,-10-13-958,-90-302-1191,0 6-122</inkml:trace>
  <inkml:trace contextRef="#ctx0" brushRef="#br0" timeOffset="19937.211">1055 686 6280,'0'0'-35,"1"0"-1,-1 0 1,0-1 0,1 1-1,-1 0 1,0-1 0,1 1 0,-1 0-1,0 0 1,1 0 0,-1 0-1,1-1 1,-1 1 0,0 0-1,1 0 36,4-1 40,0 0 0,-1 1 0,1-1-1,0 1 1,0 0 0,0 0-1,0 1 1,-1-1 0,1 1-1,0 0 1,0 1 0,-1-1-1,1 1 1,-1 0 0,1 0-1,-1 0 1,0 0 0,0 1-1,0 0 1,0 0 0,1 1-40,30 19 0,21 21 0,-21-6 0,3 11 0,4 13 0,1 15 0,48 97 2,-71-132 12,84 231 10,-82-214 16,164 399 58,-117-291-44,117 228 267,-155-335-46,2 5-3423,-49-88 2575,-6-11-1334</inkml:trace>
  <inkml:trace contextRef="#ctx0" brushRef="#br0" timeOffset="20166.308">1491 615 1712,'0'0'0,"9"15"0,6 11 0,-9-20-288,-6-10 288,0 4-288,-4-7 288,2-3-304</inkml:trace>
  <inkml:trace contextRef="#ctx0" brushRef="#br0" timeOffset="20465.677">1472 625 816,'8'27'4702,"-8"-26"-4504,21 29 46,72 178-60,-63-133-171,10 26-10,6 17-3,6 20 0,245 616 0,-256-660 1,0 4 4,0-2-3,-8-17-2,-7-15 0,76 103-48,-38-138-342,1-54-1421,-17-1-356</inkml:trace>
  <inkml:trace contextRef="#ctx0" brushRef="#br0" timeOffset="21005.35">1196 1657 1264,'55'27'777,"-68"-41"743,24 20-1068,27 37-402,-2 1 0,-1 1 0,-3 2 0,-2 1 0,21 46-50,-47-87 6,47 89 125,38 90 0,75 158 58,-52-110 3,-29-73-287,-66-152-795,-1-3-1357</inkml:trace>
  <inkml:trace contextRef="#ctx0" brushRef="#br0" timeOffset="22188.111">1254 2389 6728,'21'-23'-3329,"26"119"4842,-26-42-1329,11 30 49,4-2 0,3-1-1,36 54-232,-23-65-713,-25-86-799,-9-3-441</inkml:trace>
  <inkml:trace contextRef="#ctx0" brushRef="#br0" timeOffset="23341.308">2919 214 1800,'21'8'3128,"68"136"-2863,98 187-203,-46-80-476,1-26-1019,-67-110 226,-9-13 334</inkml:trace>
  <inkml:trace contextRef="#ctx0" brushRef="#br0" timeOffset="24063.929">2404 227 3416,'75'-11'652,"-29"50"-724,-40-29 68,266 408 41,-167-217-50,30 61 58,-92-176-41,78 165-893,-104-231-831,-12-24 1320</inkml:trace>
  <inkml:trace contextRef="#ctx0" brushRef="#br0" timeOffset="24596.412">2282 788 3232,'56'4'2285,"-56"-4"-1897,0 0 53,0 0-114,0 0-28,0 0-15,0 0-47,0 0-169,28 32 409,68 93-475,241 381-1716,-203-231 557,35 100 428,-119-292-1746,-39-76 1702</inkml:trace>
  <inkml:trace contextRef="#ctx0" brushRef="#br0" timeOffset="25084.308">2596 1764 3504,'44'1'916,"-43"0"-736,-1-1 1,0 0-137,0 0-38,0 0-37,1 8-24,105 208-19,67 170-85,9 39-632,-147-380-1203,-25-35 1387</inkml:trace>
  <inkml:trace contextRef="#ctx0" brushRef="#br0" timeOffset="28304.955">4925 1743 816,'0'0'0,"15"28"0,12 21 0,-27-49 144,0 0-144,24 39 152,2 3-152,-26-42-24,0 0 24,25 33-24,-5-6 24,26 31-312</inkml:trace>
  <inkml:trace contextRef="#ctx0" brushRef="#br0" timeOffset="28558.605">4178 745 728,'0'0'0,"7"15"0,4 11 0,6 15-72</inkml:trace>
  <inkml:trace contextRef="#ctx0" brushRef="#br0" timeOffset="28965.415">4112 709 1176,'5'17'209,"-16"-27"1155,-11-13-176,-17-14 2197,38 37-3171,1 0 79,0 0 151,0 0 27,0 0-62,0 0-26,23 59 850,7 7-729,240 556 1533,-227-503-1522,89 238 336,-64-212-543,-76-152-2676,-30-181-1299,16 50-1986</inkml:trace>
  <inkml:trace contextRef="#ctx0" brushRef="#br0" timeOffset="29358.476">4420 619 9144,'-11'12'1359,"21"-16"171,-9 3-1051,-1 1-238,0 0-108,0-1-101,-5-15-31,6 26 304,34 138-289,20 39 1,43 118 111,-13-50-136,-36-119-379,-10-38-42,-9-37-139,-17-75-1259,-8 0 1604,-1 0-1,-1 0 0,0-1 1,-1 1-1,0-1 0,-1 0 1,-1 1-1,-1-1 0,0 0 1,-2-11 223,-2-48-817,1-103-3576</inkml:trace>
  <inkml:trace contextRef="#ctx0" brushRef="#br0" timeOffset="29642.223">4608 418 7088,'45'198'2857,"-30"-128"-3049,30 230-192,-26-165 143,-16-119 103,31 164-136,10-42-2752,-24-90-360</inkml:trace>
  <inkml:trace contextRef="#ctx0" brushRef="#br0" timeOffset="29930.638">3552 1276 816,'0'0'0,"26"-4"0,16-4 0,27-3-136</inkml:trace>
  <inkml:trace contextRef="#ctx0" brushRef="#br0" timeOffset="30135.38">3558 1229 904,'34'-23'2304,"-2"27"-1329,72 101 39,-6 49-303,52 108-155,141 289-38,-264-492-211,47 78-2288,-98-169 92,2 1 102</inkml:trace>
  <inkml:trace contextRef="#ctx0" brushRef="#br0" timeOffset="30421.725">3715 1931 2608,'51'0'92,"-92"0"0,40-1-80,0 1 0,0 0 0,1 0 0,-1 0-1,0 0 1,0 0 0,1 0 0,-1 0 0,0 0 0,0 0 0,0 0 0,1 0 0,-1 0 0,0 0-1,0 1 1,1-1 0,-1 0 0,0 0 0,1 1 0,-1-1 0,0 1 0,1-1 0,-1 1 0,0-1 0,1 1-1,-1-1 1,1 1 0,-1-1 0,1 1 0,-1 0 0,1-1 0,-1 1 0,1 0 0,0-1 0,-1 1-1,1 0 1,0 0 0,0-1 0,0 1 0,-1 0 0,1 0 0,0-1 0,0 1 0,0 0 0,0 0 0,0 0-1,0-1 1,1 1 0,-1 0 0,0 0 0,0-1 0,0 1 0,1 0 0,-1 0 0,0-1 0,1 1-1,-1 0 1,1-1 0,-1 1 0,1 0 0,-1-1 0,1 1 0,-1-1 0,1 1 0,0-1 0,-1 1-1,1-1 1,0 0 0,0 1-12,5 11 91,115 274 986,-79-175-961,89 165 256,-78-190-344,110 124-1340,-139-216-108,-9-29 1091,11-7-611</inkml:trace>
  <inkml:trace contextRef="#ctx0" brushRef="#br0" timeOffset="30587.767">4191 1542 5296,'0'0'0,"2"51"0,7 33 0,12-3 672,9 7-672,0-9 680,5 0-680,-35-79-1376,0 0 1376,66 159-3304,-132-318 3304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43:3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14919 1100 169 0,'0'0'0'0,"0"0"54"16,0 0-54-16,0 12 55 0,0 10-55 0,0-1 14 16,0-3-14-16,0-6 15 0,-1-6-15 15,1 4 51-15,1-2-51 0,-1 11 52 0,-1 5-52 0,1-24 56 16,0 0-56-16,0 33 56 0,-4 10-56 0,4-43 54 16,0 0-54-16,-5 46 54 0,2 10-54 0,6-1 45 15,-1-3-45-15,-4-13 45 0,-1-12-45 0,3-27 48 16,0 0-48-16,-6 50 49 0,3 15-49 0,3-65 47 0,0 0-47 15,-4 86 48-15,3 17-48 0,6-18 42 0,-2-6-42 16,-1-9 42-16,2-10-42 0,-4-60 41 0,0 0-41 16,8 91 42-16,4 15-42 0,-12-106 40 0,0 0-40 0,14 122 40 15,2 20-40-15,-16-142 40 0,0 0-40 0,14 146 40 16,2 10-40-16,-16-156 40 0,0 0-40 0,8 150 40 16,-6 3-40-16,-2-153-8 0,0 0 8 0,0 132-8 15,-2-12 8-15,2-120-19 0,0 0 19 0,-5 115-18 16,2-6 18-16,4-21-4 0,3-18 4 0,-8-14-4 15,-4-9 4-15,8-47-2 0,0 0 2 0,-9 70-1 16,0 5 1-16,4-11-1 0,2-10 1 0,1-30-1 16,0-20 1-16,0 8 0 0,2-9 0 0,-3 18 0 15,-2 10 0-15,1-4 3 0,-1 0-3 0,1-9 3 16,-1-8-3-16,5-10 12 0,0 0-12 0,-3 8 13 16,3-4-13-16,0-4 8 0,0 0-8 0,-4 5 9 15,4-2-9-15,0-3-4 0,0 0 4 0,0 0-3 16,0 4 3-16,0-4-101 0,0 0 101 0,-5-7-100 0,-4 2 100 15,9 5-151-15,0 0 151 0,-8-19-150 0,-1-12 150 16,9 31-143-16,0 0 143 0,-11-36-143 0,1-7 143 16,-11-35-284-16</inkml:trace>
  <inkml:trace contextRef="#ctx0" brushRef="#br0" timeOffset="1816.212">13425 3531 583 0,'0'0'0'0,"8"0"0"16,8-4 0-16,-7 4 76 0,-9 4-76 0,3-4 77 15,3 0-77-15,-5 0 69 0,3-4-69 0,-4 4 69 16,3 0-69-16,-3 0 49 0,5 4-49 0,2-4 50 16,-3 1-50-16,3 3 8 0,2-4-8 0,-2 0 8 15,1 3-8-15,-1 1 53 0,2-3-53 0,0 1 54 16,1 0-54-16,-10-2 33 0,0 0-33 0,18 3 34 16,2-3-34-16,-20 0-26 0,0 0 26 0,28 0-25 15,2 4 25-15,-30-4-39 0,0 0 39 0,35 0-39 16,3 3 39-16,-1 2-45 0,-2-5 45 0,-2 4-45 0,-4-4 45 15,-1 0-13-15,-3 3 13 0,-1-3-12 16,-1 2 12-16,1 1-15 0,-3-3 15 0,5 0-14 16,0 0 14-16,-26 0-9 0,0 0 9 0,37 4-9 0,8-4 9 15,0 0-1-15,2 0 1 0,-3 0-1 0,-2-4 1 16,-4 1 18-16,-1-2-18 0,-4 5 18 0,2 0-18 0,-35 0 17 16,0 0-17-16,41 3 17 0,8-3-17 0,-49 0 5 15,0 0-5-15,56 0 6 0,10 0-6 0,-10 2 9 16,0 1-9-16,-8-6 9 0,-4-2-9 0,-44 5 13 15,0 0-13-15,56-4 14 0,12-4-14 0,12-3 15 16,9 3-15-16,-34-1 15 0,-13 6-15 0,-4-2 15 16,-3 1-15-16,2 1 16 0,-2-1-16 0,-35 4 4 15,0 0-4-15,50-3 5 0,9-2-5 0,-6 1-2 0,-3-1 2 16,-4 2-1-16,-5 0 1 0,-4-3 2 0,-6 3-2 0,1 3 2 16,1 0-2-16,-33 0 11 15,0 0-11-15,35 0 11 0,6 0-11 16,-41 0 4-16,0 0-4 0,40 0 4 0,6 0-4 0,-11 2 8 0,-7-1-8 15,-1-1 8-15,1-1-8 0,-7 1 22 0,-3-2-22 0,-4 2 23 16,-2 2-23-16,-4-2 2 0,-1-2-2 0,-1 4 2 16,-3-1-2-16,1 1 3 0,-3 2-3 0,3-4 3 15,-1 0-3-15,3 0 0 0,-6 0 0 16,0 0 0-16,5 0 0 0,-5 0-50 0,7 3 50 0,-7-3-49 16,1 0 49-16,-1 0-157 0,0 0 157 0,0 0-157 15,0 0 157-15,0 0-467 0</inkml:trace>
  <inkml:trace contextRef="#ctx0" brushRef="#br0" timeOffset="4385.911">13641 1413 124 0,'0'0'0'0,"0"0"38"16,0 0-38-16,0 0 39 0,8 0-39 0,-8 0 38 16,0 0-38-16,4 0 39 0,1 2-39 0,-5-2 40 0,0 0-40 15,5 0 41-15,2 0-41 0,-7 0 26 0,0 0-26 16,4 0 26-16,1 0-26 0,-5 0 40 0,0 0-40 16,5 3 41-16,2 1-41 0,-7-4 33 0,0 0-33 15,4 8 33-15,3-1-33 0,-7-7 22 0,0 0-22 0,8 9 22 16,3 3-22-16,-11-12 41 0,0 0-41 0,10 15 42 15,3 1-42-15,-13-16 38 0,0 0-38 0,12 15 38 16,0 2-38-16,-12-17 45 0,0 0-45 0,14 19 45 16,2 2-45-16,-16-21 46 0,0 0-46 0,12 22 47 15,0-5-47-15,-12-17 36 0,0 0-36 0,14 22 37 16,-2-5-37-16,-12-17 45 0,0 0-45 16,12 19 46-16,2 0-46 0,-5-3 35 0,-2-4-35 15,3 0 36-15,3 0-36 0,-5 0 33 0,-3 0-33 0,2-4 34 16,-1-1-34-16,-6-7 32 0,0 0-32 0,8 15 33 15,1 1-33-15,-9-16 13 0,0 0-13 0,9 17 14 16,-1 2-14-16,-8-19 37 0,0 0-37 0,7 20 37 0,-1-1-37 16,-6-19 19-16,0 0-19 0,7 24 20 15,1 0-20-15,-8-24 28 0,0 0-28 0,4 22 28 0,1-1-28 16,-5-21 13-16,0 0-13 0,9 19 13 0,-2 1-13 0,-7-20 11 16,0 0-11-16,10 19 11 0,6-2-11 15,-16-17-23-15,0 0 23 0,10 19-22 0,6 2 22 0,-16-21-39 16,0 0 39-16,12 19-39 0,6 5 39 0,-18-24-25 15,0 0 25-15,12 18-24 0,2 3 24 16,-14-21-20-16,0 0 20 0,15 21-20 0,-1-3 20 0,-14-18-17 16,0 0 17-16,16 19-17 0,-5-2 17 0,-11-17-9 15,0 0 9-15,12 19-9 0,3 0 9 16,-15-19-4-16,0 0 4 0,13 17-4 0,1-1 4 0,-14-16-1 0,0 0 1 16,13 12 0-16,3 3 0 0,-16-15 0 15,0 0 0-15,12 12 0 0,2 0 0 0,-14-12 0 0,0 0 0 16,16 15 1-16,-4 1-1 0,-12-16 3 15,0 0-3-15,14 12 4 0,-2 3-4 0,-12-15 2 0,0 0-2 16,12 12 3-16,2 0-3 0,-14-12 2 0,0 0-2 0,13 12 2 16,-3-3-2-16,-10-9 9 0,0 0-9 0,16 12 10 15,-1-2-10-15,-15-10 22 0,0 0-22 0,18 12 23 16,-4-3-23-16,-2-3 3 0,0 0-3 0,-3 0 3 16,0-4-3-16,-9-2 13 0,0 0-13 0,12 7 14 15,2-4-14-15,-14-3 9 0,0 0-9 0,15 4 9 16,-2 1-9-16,-13-5 3 0,0 0-3 0,17 7 4 15,0-5-4-15,-17-2 6 0,0 0-6 0,18 3 7 16,3 0-7-16,-21-3 3 0,0 0-3 0,21 4 3 16,-4-4-3-16,-17 0 5 0,0 0-5 0,14 3 5 15,2 2-5-15,-16-5 3 0,0 0-3 0,14 4 3 0,1-1-3 16,-3-1 1-16,1 5-1 0,-3-7 2 0,-1 3-2 16,1-3 9-16,1 2-9 0,-3-2 10 0,-1 0-10 15,2 0 3-15,0 0-3 0,-6 0 4 16,3 3-4-16,-3-3 2 0,2 0-2 0,-1 4 2 0,-1-4-2 0,2 0 0 15,-1 3 0-15,1-3 0 0,0-3 0 0,2 3 4 16,-1 0-4-16,-1 0 4 0,2 0-4 16,-2 0 21-16,2 0-21 0,-2-4 21 0,-1 4-21 0,-1-3 22 15,2 1-22-15,1 2 22 0,-3 0-22 0,2 0 4 16,2 0-4-16,-1 0 4 0,1 0-4 0,-7 0 8 0,0 0-8 16,6 0 9-16,1-3-9 0,-7 3 3 15,0 0-3-15,7 0 4 0,2-4-4 0,-9 4 2 0,0 0-2 16,11 0 2-16,1-3-2 0,-12 3 9 0,0 0-9 0,8-2 10 15,5 2-10-15,-13 0 3 0,0 0-3 0,14-3 4 16,1-1-4-16,-15 4 2 0,0 0-2 0,18-5 2 16,-3 2-2-16,-15 3 18 0,0 0-18 15,18-4 18-15,-1 1-18 0,-17 3 3 0,0 0-3 0,18-3 3 16,-1-3-3-16,-1 3 12 0,1-2-12 0,-8 1 13 16,-4 1-13-16,-5 3 0 0,0 0 0 0,11-7 0 15,3 2 0-15,-14 5 0 0,0 0 0 0,12-3 0 16,2-3 0-16,-14 6 0 0,0 0 0 0,12-6 0 15,2 0 0-15,-14 6-2 0,0 0 2 0,12-6-2 16,0-1 2-16,-12 7 0 0,0 0 0 0,12-5 1 16,-1-4-1-16,-11 9 3 0,0 0-3 0,10-7 4 15,1-1-4-15,-11 8 0 0,0 0 0 0,10-7 1 16,-1 2-1-16,-9 5 7 0,0 0-7 0,9-7 8 0,1-2-8 16,-10 9 3-16,0 0-3 0,11-8 3 0,-1-3-3 0,-10 11 5 15,0 0-5-15,10-8 6 0,4-4-6 16,-14 12 22-16,0 0-22 0,9-16 23 0,3 1-23 0,-12 15 2 15,0 0-2-15,12-15 2 0,1-6-2 0,-13 21 7 16,0 0-7-16,14-15 7 0,-2-1-7 0,-12 16 1 16,0 0-1-16,10-15 1 0,2 3-1 0,-12 12 0 15,0 0 0-15,13-12 1 0,-1 0-1 0,-12 12-1 16,0 0 1-16,12-9 0 0,-2-1 0 16,-10 10-3-16,0 0 3 0,13-9-3 0,-1-3 3 0,2 4-1 0,1-2 1 15,-2 1 0-15,-1 0 0 0,2 3 0 16,-2-3 0-16,-2 0 0 0,4-3 0 0,-14 12 0 0,0 0 0 15,16-10 1-15,0-5-1 0,-16 15 0 16,0 0 0-16,17-14 0 0,4-5 0 0,-21 19-5 0,0 0 5 16,21-15-5-16,-5-1 5 0,-16 16 0 0,0 0 0 15,19-20 0-15,2-4 0 0,-21 24-1 0,0 0 1 0,24-28 0 16,6-2 0-16,-30 30 0 0,0 0 0 0,26-31 0 16,5-2 0-16,-31 33 2 0,0 0-2 0,32-34 2 15,2 1-2-15,-4 3 0 0,-7 6 0 0,-1 0 0 16,1 8 0-16,-23 16 1 0,0 0-1 0,21-20 2 15,3-3-2-15,-24 23 0 0,0 0 0 0,23-24 0 16,1-3 0-16,-24 27 0 0,0 0 0 0,21-28 0 16,2-2 0-16,-23 30 1 0,0 0-1 0,17-29 1 15,2 1-1-15,-19 28 0 0,0 0 0 0,16-27 0 16,0-1 0-16,-16 28 1 0,0 0-1 0,15-24 1 0,-1 5-1 16,-14 19 0-16,0 0 0 0,14-20 0 0,2-2 0 15,-16 22 0-15,0 0 0 0,12-16 0 0,0 3 0 16,-12 13 0-16,0 0 0 0,14-12 0 0,0-4 0 0,-14 16-2 15,0 0 2-15,16-15-2 0,-4 3 2 16,-12 12 0-16,0 0 0 0,9-12 0 0,1 1 0 0,-10 11-2 16,0 0 2-16,11-8-1 0,-3-1 1 0,-8 9-1 15,0 0 1-15,4-7-1 0,1 2 1 0,-5 5-4 16,0 0 4-16,2-3-3 0,0-1 3 0,-2 4-13 16,0 0 13-16,0 0-12 0,0 0 12 0,0 0-4 0,0 0 4 15,-7 4-3-15,-4-1 3 0,11-3-13 16,0 0 13-16,-12 5-13 0,0 2 13 0,12-7-4 0,0 0 4 15,-14 5-3-15,-2-1 3 0,16-4-138 0,0 0 138 0,-21 3-137 16,-1 2 137-16,22-5-146 0,0 0 146 16,-42 11-852-16,84-22 852 0</inkml:trace>
  <inkml:trace contextRef="#ctx0" brushRef="#br0" timeOffset="7111.926">13798 1379 124 0,'0'0'0'0,"0"0"23"16,0 0-23-16,0 0 24 0,0 0-24 0,0 0 25 15,0 0-25-15,0 0 26 0,0 0-26 0,0 0 25 16,0 0-25-16,0 0 26 0,0 0-26 0,0 0 1 16,0 0-1-16,0 0 1 0,0 0-1 0,0 0 9 15,0 0-9-15,0 0 10 0,0 0-10 0,0 0 3 0,0 0-3 16,0 0 4-16,0 0-4 0,0 0 12 0,0 0-12 15,0 0 12-15,0 0-12 0,0 0 3 0,0 0-3 16,0 0 4-16,0 0-4 0,0 0 12 0,0 0-12 0,0 0 13 16,22 31-13-16,-22-31 23 0,0 0-23 15,16 24 24-15,1 3-24 0,-17-27 13 0,0 0-13 16,14 24 13-16,2 0-13 0,-16-24 28 0,0 0-28 0,16 24 28 16,-2 2-28-16,-14-26 29 0,0 0-29 15,13 21 29-15,3-3-29 0,-7 3 32 0,-6-6-32 0,6-3 32 16,-5-3-32-16,1 1 13 0,0 2-13 0,2-3 13 15,-2-2-13-15,0 1 31 0,-1 1-31 0,-1-2 31 16,1-2-31-16,1 2 5 0,-5-2-5 0,5 5 5 16,2-1-5-16,-3-1 17 0,1 4-17 0,0-2 17 15,-1-4-17-15,-1 0 3 0,2 3-3 0,1-2 4 16,1 1-4-16,-7-8 13 0,0 0-13 0,5 9 13 16,7 1-13-16,-12-10 15 0,0 0-15 0,9 12 15 0,-1 0-15 15,-8-12 8-15,0 0-8 0,13 12 9 16,-1 0-9-16,-12-12 25 0,0 0-25 0,9 12 26 0,-1 4-26 15,-8-16 12-15,0 0-12 0,9 15 12 0,-4 2-12 0,-5-17 18 16,0 0-18-16,7 16 18 16,-3-1-18-16,-4-15 15 0,0 0-15 0,5 12 15 0,-2 0-15 15,-3-12 9-15,0 0-9 0,6 15 10 0,-1-3-10 0,-5-12 16 16,0 0-16-16,7 16 17 0,1 3-17 0,-8-19 8 16,0 0-8-16,11 13 8 0,1 3-8 0,-12-16 9 15,0 0-9-15,12 15 9 0,1 1-9 0,-13-16 33 16,0 0-33-16,12 15 33 0,0 0-33 0,-12-15 16 0,0 0-16 15,14 16 17-15,-2 1-17 0,-12-17 29 0,0 0-29 16,9 12 29-16,3 0-29 0,-3 3 12 0,-1-4-12 0,1 1 13 16,0-7-13-16,-9-5 19 0,0 0-19 15,7 8 20-15,1-1-20 0,-8-7 14 0,0 0-14 0,11 9 15 16,1 1-15-16,-12-10 40 16,0 0-40-16,12 12 40 0,0-3-40 0,-12-9 30 0,0 0-30 0,9 8 30 15,2 2-30-15,-11-10 22 0,0 0-22 0,8 6 23 16,-1 0-23-16,-7-6 18 0,0 0-18 0,7 9 19 15,2-6-19-15,-9-3 18 0,0 0-18 0,7 9 18 16,0-2-18-16,-7-7 8 0,0 0-8 0,7 5 9 16,0 2-9-16,-7-7 25 0,0 0-25 0,7 8 26 15,2-1-26-15,-9-7 6 0,0 0-6 0,12 9 6 16,-2-1-6-16,-10-8 9 0,0 0-9 0,12 7 10 16,1 2-10-16,-13-9 8 0,0 0-8 0,12 7 9 15,2-2-9-15,-14-5-4 0,0 0 4 0,10 3-4 0,-1 1 4 16,-9-4-25-16,0 0 25 0,7 5-24 0,0-5 24 15,-7 0-23-15,0 0 23 0,9 3-22 0,3 1 22 16,-12-4-26-16,0 0 26 0,12 5-25 0,-2 2 25 0,-10-7-33 16,0 0 33-16,13 3-33 0,2 6 33 15,-15-9-6-15,0 0 6 0,11 5-6 0,-1 2 6 0,-10-7-6 16,0 0 6-16,11 3-5 0,-3 2 5 16,3-1-8-16,-1-1 8 0,-3 0-8 0,-3-3 8 0,1 0-1 15,-2 0 1-15,3 2 0 0,-1-2 0 0,-5 0 0 16,0 0 0-16,10 4 0 0,4-1 0 0,-14-3 3 15,0 0-3-15,12 3 3 0,-1-3-3 0,-11 0 13 16,0 0-13-16,12 4 13 0,4-2-13 0,-16-2 8 16,0 0-8-16,8 3 9 0,3-3-9 0,-1 0 1 15,-1 0-1-15,0 0 1 0,-7 3-1 0,5-3 15 16,-4 0-15-16,2 0 15 0,-1 0-15 0,4 0 0 0,-2 0 0 0,1 0 1 16,1 0-1-16,1 0 1 0,0 0-1 0,-1 0 1 15,1-3-1-15,-9 3 3 0,0 0-3 0,12 0 3 16,6-3-3-16,-18 3 1 0,0 0-1 0,15-2 2 15,6 2-2-15,-21 0 1 0,0 0-1 0,23 0 2 16,-2 0-2-16,-21 0 9 0,0 0-9 0,21 0 9 16,1-2-9-16,-1 0 8 0,4-1-8 0,-13 3 8 15,-5-3-8-15,-7 3 1 0,0 0-1 0,12 0 1 16,0-4-1-16,-12 4 8 0,0 0-8 0,13-2 8 16,-1-1-8-16,-12 3 0 0,0 0 0 0,10-3 0 15,-1-1 0-15,-9 4 2 0,0 0-2 0,10-2 2 16,-1-4-2-16,-9 6 5 0,0 0-5 0,9-4 6 0,-1-1-6 15,-8 5 3-15,0 0-3 0,6-7 3 0,1 2-3 16,-7 5 6-16,0 0-6 0,3-3 7 16,4-4-7-16,-7 7 7 0,0 0-7 0,7-5 7 0,-3-2-7 15,-4 7 3-15,0 0-3 0,5-9 3 0,2 1-3 16,-7 8 12-16,0 0-12 0,7-11 12 0,0 3-12 0,-7 8 0 16,0 0 0-16,8-9 1 0,-4 2-1 0,-4 7 3 15,0 0-3-15,9-5 4 0,-1-2-4 0,-8 7-1 16,0 0 1-16,9-8 0 0,3 1 0 0,-12 7-1 15,0 0 1-15,11-12 0 0,4 3 0 0,-15 9 0 16,0 0 0-16,13-12 0 0,0 0 0 0,-13 12-1 16,0 0 1-16,16-12-1 0,-2-1 1 0,-14 13-1 0,0 0 1 15,16-12 0-15,1-2 0 0,-17 14 0 0,0 0 0 16,18-14 0-16,3 1 0 0,-21 13-1 0,0 0 1 0,15-12 0 16,1-2 0-16,-16 14 0 15,0 0 0-15,16-12 0 0,-1 3 0 0,-3-3 0 0,-1 0 0 0,1 6 1 16,-3 0-1-16,3 0 0 0,-2 0 0 0,1 0 1 15,-2 0-1-15,-6 0 2 0,2-3-2 0,1 2 2 16,-1 2-2-16,-5 5-1 0,0 0 1 0,7-7 0 16,1-1 0-16,-8 8 1 0,0 0-1 0,9-9 2 15,0-1-2-15,-9 10 0 0,0 0 0 0,9-12 0 16,1-4 0-16,-10 16-1 0,0 0 1 0,10-12-1 16,3-3 1-16,-13 15 0 0,0 0 0 0,12-17 0 15,2-2 0-15,-14 19 0 0,0 0 0 0,15-21 0 16,3-6 0-16,-18 27 1 0,0 0-1 0,16-24 1 15,1-3-1-15,-17 27 0 0,0 0 0 0,17-28 0 0,4 1 0 16,-21 27 0-16,0 0 0 0,19-24 0 0,2-2 0 16,-21 26 0-16,0 0 0 0,25-24 0 0,-3 0 0 15,-22 24-1-15,0 0 1 0,25-24-1 0,1-3 1 0,-26 27 0 16,0 0 0-16,24-24 0 0,2 1 0 0,-26 23 0 16,0 0 0-16,25-20 0 0,-4-4 0 0,-21 24-1 15,0 0 1-15,17-19-1 0,-1 2 1 0,-16 17 1 16,0 0-1-16,14-19 1 0,-4-1-1 0,-10 20 5 15,0 0-5-15,11-19 5 0,-3 3-5 16,-8 16 3-16,0 0-3 0,9-20 3 0,3-3-3 0,-6 6 6 16,-3 2-6-16,6-1 6 0,-1 1-6 0,-1 0 0 15,-1 3 0-15,2 0 1 0,1 3-1 0,-9 9 0 0,0 0 0 16,9-8 1-16,-2-3-1 0,-7 11-1 0,0 0 1 16,7-5 0-16,0-2 0 0,-7 7-1 0,0 0 1 15,1-8 0-15,1 4 0 0,-2 4-39 0,0 0 39 16,0-3-38-16,0-2 38 0,0 5-181 0,0 0 181 0,-16 0-181 15,-10 3 181-15,-19-1-821 0</inkml:trace>
  <inkml:trace contextRef="#ctx0" brushRef="#br0" timeOffset="7945.089">16679 1112 147 0,'0'0'0'0,"0"0"40"16,0 0-40-16,0 0 41 0,0 0-41 0,0 0 62 16,0 0-62-16,0 0 63 0,2-5-63 0,-2 5 68 15,0 0-68-15,3-7 69 0,1-2-69 0,-4 9 48 16,0 0-48-16,5-12 49 0,0 0-49 0,-5 12 44 0,0 0-44 16,7-12 45-16,5-3-45 0,-12 15 36 0,0 0-36 15,9-7 36-15,5 2-36 0,-14 5 15 0,0 0-15 16,21 5 15-16,7 14-15 0,-28-19 13 0,0 0-13 0,29 24 13 15,6 7-13-15,-35-31 16 0,0 0-16 0,32 36 17 16,4 6-17-16,-5-2 8 0,-1-1-8 16,-9-11 8-16,-5-8-8 0,-16-20 24 0,0 0-24 0,17 19 25 15,4 2-25-15,-21-21 0 0,0 0 0 0,14 15 1 16,-2-6-1-16,-12-9-91 0,0 0 91 0,5 0-91 16,-3-9 91-16,-2 9-121 0,0 0 121 0,-7-20-120 15,-7-11 120-15,-7-17-270 0</inkml:trace>
  <inkml:trace contextRef="#ctx0" brushRef="#br0" timeOffset="8260.512">16982 870 639 0,'0'5'0'0,"0"-5"66"15,0 0-66-15,0 0 66 0,0 0-66 0,0 0 35 16,0 0-35-16,0 0 36 0,-5 4-36 0,5-4 19 16,0 0-19-16,-16 20 20 0,-8 15-20 0,24-35 26 15,0 0-26-15,-25 44 26 0,-4 11-26 0,4-4 11 0,3 4-11 16,3-15 11-16,1-10-11 0,18-30 36 0,0 0-36 0,-17 52 37 16,-1 6-37-16,18-58 5 0,0 0-5 15,-14 52 6-15,2-1-6 0,12-51 18 0,0 0-18 16,-10 39 19-16,3-6-19 0,7-33 15 0,0 0-15 0,-7 26 15 15,3-9-15-15,4-17-4 0,0 0 4 16,-1 15-3-16,-5-8 3 0,6-7-167 0,0 0 167 0,2-7-166 16,3-13 166-16,2-8-473 0</inkml:trace>
  <inkml:trace contextRef="#ctx0" brushRef="#br0" timeOffset="8760.729">17027 600 942 0,'0'0'0'0,"0"0"19"16,0 0-19-16,0 3 20 0,0 0-20 0,0-3-48 15,0 0 48-15,2 6-48 0,2 0 48 0,-4-6-68 16,0 0 68-16,8 9-67 0,5-6 67 0,-13-3-62 16,0 0 62-16,17 4-61 0,4-8 61 0,-21 4 1 15,0 0-1-15,26-3 1 0,4-9-1 0,-30 12 46 0,0 0-46 16,29-9 46-16,1 3-46 0,-30 6 39 0,0 0-39 16,28-6 40-16,-6 3-40 0,-22 3 37 0,0 0-37 15,18 5 37-15,-3 5-37 0,-15-10 16 0,0 0-16 16,4 18 17-16,-8 9-17 0,1-5 30 0,-2 6-30 15,0-15 30-15,1-2-30 0,1-3 28 0,-3-1-28 0,-2 2 28 16,-5 3-28-16,5 3 22 0,-4 2-22 0,3-7 23 16,5-10-23-16,1 6 10 0,1-3-10 0,-1 0 10 15,1-3-10-15,2 6 18 0,0 0-18 0,0-2 19 16,0-2-19-16,2 1 8 0,1 4-8 0,1-2 8 16,4 2-8-16,-8-7 9 0,0 0-9 0,14 3 9 15,7 2-9-15,-21-5 1 0,0 0-1 0,25 0 1 16,4-5-1-16,-29 5-2 0,0 0 2 0,26-3-1 15,2-4 1-15,-28 7-81 0,0 0 81 0,21-5-81 16,-5-2 81-16,-16 7-141 0,0 0 141 0,12-3-141 16,-7 1 141-16,13-2-441 0</inkml:trace>
  <inkml:trace contextRef="#ctx0" brushRef="#br0" timeOffset="9083.27">17303 1189 942 0,'0'0'0'0,"0"0"64"0,0 0-64 15,10-4 65-15,6-2-65 0,-16 6 33 0,0 0-33 0,22-6 33 16,8 3-33-16,-30 3 3 0,0 0-3 0,37-3 4 15,3-6-4-15,-40 9 1 0,0 0-1 0,40-8 1 16,0-4-1-16,-40 12 0 16,0 0 0-16,45-16 0 0,-1-3 0 0,-44 19 2 0,0 0-2 0,42-12 2 15,-4-3-2-15,-38 15 10 0,0 0-10 0,29-9 11 16,-4-3-11-16,-25 12 9 0,0 0-9 16,17-10 9-16,-8 1-9 0,-9 9-45 0,0 0 45 0,2-8-44 15,-4 1 44-15,2 7-89 0,0 0 89 0,-17-5-89 16,-13 1 89-16,-15-8-610 0</inkml:trace>
  <inkml:trace contextRef="#ctx0" brushRef="#br0" timeOffset="9345.564">17595 982 942 0,'0'0'0'0,"0"0"-30"0,0 0 30 0,4 0-30 0,1 3 30 0,-5-3 9 15,0 0-9-15,4 3 10 0,1 3-10 0,-5-6 1 16,0 0-1-16,0 18 2 0,0 13-2 0,0 5-6 16,-4 0 6-16,3-8-6 0,1-13 6 0,0 6-5 15,1-3 5-15,-2 10-4 0,-3-1 4 0,4-27-3 16,0 0 3-16,-3 28-3 0,3-1 3 0,0-27-17 16,0 0 17-16,3 21-17 0,1-2 17 0,4-14-94 0,3-5 94 15,4-12-94-15,3-4 94 0,-18 16-88 0,0 0 88 16,21-36-87-16,8-12 87 0,24-34-279 0</inkml:trace>
  <inkml:trace contextRef="#ctx0" brushRef="#br0" timeOffset="9559.363">17860 858 628 0,'0'0'0'0,"16"5"120"0,10 2-120 0,-5 5 121 15,-4-3-121-15,-17-9 63 0,0 0-63 0,19 27 64 16,4 13-64-16,-23-40 36 0,0 0-36 0,14 46 37 16,2 7-37-16,-8 0-3 0,-1-1 3 0,-1-13-3 15,-5-7 3-15,-1-32-171 0,0 0 171 0,-5 50-171 0,-4 7 171 16,9-57-121-16,0 0 121 0,-22 46-120 0,-8 2 120 16,-20 46-270-16</inkml:trace>
  <inkml:trace contextRef="#ctx0" brushRef="#br0" timeOffset="11142.804">14881 2626 707 0,'0'0'0'0,"0"-3"0"16,2-2 0-16,-2 1 106 0,2 1-106 0,-2 3 106 15,3-5-106-15,-3 5 30 0,0 0-30 0,0 0 30 16,0 0-30-16,0 0-1 0,0 0 1 0,0 0 0 15,0 0 0-15,0 0-38 0,0 0 38 0,0 0-37 16,0 0 37-16,0 0-4 0,0 0 4 0,0 0-4 16,0 0 4-16,0 0 0 0,0 0 0 0,0 0 1 15,0 0-1-15,0 0 3 0,0 0-3 0,0 0 3 16,0-4-3-16,0 4 8 0,0-3-8 0,0 3 8 0,0-7-8 16,0 7 3-16,0 0-3 0,0 0 4 0,0 0-4 15,0 0 2-15,0 0-2 0,0 0 3 0,0 0-3 16,0 0 10-16,0 0-10 0,0 0 10 0,0 0-10 0,0 0 14 15,0 0-14-15,0 0 15 0,0 0-15 0,0 0 15 16,0 0-15-16,0 0 15 0,0 0-15 0,0 0 0 16,0 0 0-16,0 0 0 0,0 0 0 0,0 0-8 15,0 0 8-15,0 0-8 0,0-2 8 0,4-1-26 16,1-1 26-16,-3 1-26 0,1 1 26 0,1-1-22 16,1-1 22-16,-2-1-22 0,1 5 22 0,-1-3-5 15,2-1 5-15,-1 4-4 0,1-3 4 0,-5 3-4 0,2 0 4 16,-2 0-3-16,3-3 3 0,-3 3-13 0,7 0 13 15,-5 0-12-15,2 3 12 0,-1-3-1 0,1 3 1 16,-4-3 0-16,0 0 0 0,0 0 0 0,0 0 0 16,0 0 0-16,0 0 0 0,0 0 6 15,1 4-6-15,-1-4 6 0,4 3-6 0,-4-3 39 0,0 0-39 0,0 0 40 16,0 0-40-16,0 0 36 0,0 2-36 16,0-2 36-16,0 0-36 0,0 0 44 0,0 0-44 0,0 0 45 15,0 0-45-15,0 0 35 0,-5 0-35 0,5 0 36 16,-4 0-36-16,4 0 15 0,0 0-15 0,0 0 16 15,-3 0-16-15,3 0 32 0,-6-2-32 0,3 2 32 16,-2-3-32-16,1-1 26 0,1 1-26 0,-1-2 26 16,2 5-26-16,2 0 24 0,0 0-24 0,-7-4 25 15,2 1-25-15,5 3 9 0,0 0-9 0,-8-3 9 16,-1 1-9-16,9 2 5 0,0 0-5 0,-7-4 6 0,0 1-6 16,7 3 7-16,0 0-7 0,-7 0 8 0,0-5-8 15,7 5 3-15,0 0-3 0,-7-2 3 0,-2 0-3 16,9 2 10-16,0 0-10 0,-7 0 11 0,-1 0-11 15,8 0 15-15,0 0-15 0,-9-3 15 0,2 3-15 16,7 0 3-16,0 0-3 0,-7-3 4 0,0-1-4 0,7 4 7 16,0 0-7-16,-5-2 8 0,1-1-8 0,4 3 7 15,0 0-7-15,-7-3 8 0,6-3-8 16,1 6 0-16,0 0 0 0,-7 0 1 0,1-3-1 16,6 3 0-16,0 0 0 0,-8 0 1 0,-1-3-1 0,9 3 0 15,0 0 0-15,-9 0 1 0,0-4-1 0,9 4 0 16,0 0 0-16,-12-5 0 0,4 2 0 0,8 3 5 15,0 0-5-15,-9-4 6 0,-2 1-6 0,11 3 8 0,0 0-8 16,-8-2 8-16,1-1-8 0,7 3 3 0,0 0-3 16,-7-4 4-16,2-1-4 0,5 5 12 0,0 0-12 0,-9-3 13 15,0-1-13-15,9 4 0 0,0 0 0 0,-10-7 1 16,-3 2-1-16,13 5 3 0,0 0-3 0,-10-8 4 16,1-4-4-16,9 12 5 0,0 0-5 0,-12-7 6 15,3-5-6-15,9 12 0 0,0 0 0 0,-8-9 1 16,-1 2-1-16,9 7 7 0,0 0-7 0,-9-8 7 15,1 1-7-15,8 7 3 0,0 0-3 0,-9-9 3 16,-2 3-3-16,11 6 2 0,0 0-2 0,-10-6 2 16,0-4-2-16,10 10 1 0,0 0-1 0,-11-8 2 15,1-1-2-15,10 9 0 0,0 0 0 0,-11-7 0 16,2 2 0-16,9 5 7 0,0 0-7 0,-10-7 8 16,1 2-8-16,1-2 3 0,-1-1-3 0,4 1 4 15,-1 2-4-15,-1-2 2 0,2-2-2 0,-4 1 3 16,6-3-3-16,-6 3 18 0,-5-4-18 0,4 3 19 15,-1-1-19-15,11 10 3 0,0 0-3 0,-24-15 3 0,-6-6-3 0,30 21-58 16,0 0 58-16,-38-21-58 0,-9-6 58 0,47 27-92 16,0 0 92-16,-87-51-1015 0,174 102 1015 0</inkml:trace>
  <inkml:trace contextRef="#ctx0" brushRef="#br0" timeOffset="12793.667">15005 2626 796 0,'0'0'0'0,"0"0"-243"0,0 0 243 16,0 0-242-16,7-3 242 0,-4-1-113 0</inkml:trace>
  <inkml:trace contextRef="#ctx0" brushRef="#br0" timeOffset="13459.814">15080 3418 124 0,'0'0'0'0,"0"-12"0"15,0-4 0-15,0 16 38 0,0 0-38 0,3 7 39 16,6 14-39-16,-9-21 55 0,0 0-55 0,5 19 55 16,4 1-55-16,-9-20 55 0,0 0-55 0,7 21 56 15,-5 1-56-15,-2-22 56 0,0 0-56 0,-2 24 57 16,-2-4-57-16,4-20 56 0,0 0-56 0,-7 23 56 16,0 1-56-16,7-24 50 0,0 0-50 0,-7 15 51 15,-1 1-51-15,8-16 43 0,0 0-43 0,-6 12 44 16,3-4-44-16,3-8 53 0,0 0-53 0,-5 7 53 15,1-2-53-15,4-5 37 0,0 0-37 0,0 4 37 0,-3-1-37 16,3-3 27-16,0 0-27 0,0 0 27 16,-2 3-27-16,2-3 34 0,0 0-34 0,0 0 35 0,-2 6-35 15,2-6 6-15,0 0-6 0,0 0 7 0,-1 3-7 16,1-3 11-16,0 0-11 0,0 3 11 0,0-1-11 0,0-2 9 16,0 0-9-16,0 4 9 0,0-1-9 0,0-3-34 15,0 0 34-15,0 0-34 0,3 0 34 0,2 3-774 16</inkml:trace>
  <inkml:trace contextRef="#ctx0" brushRef="#br0" timeOffset="14288.765">15210 3894 203 0,'0'0'0'0,"-3"0"0"0,-4-5 0 0,7 5 28 16,0 0-28-16,-2-4 28 0,2 1-28 15,0 3 0-15,0 0 0 0,0 0 0 0,2-3 0 16,-2 3 1-16,0 0-1 0,0 0 2 0,0 0-2 0,0 0 32 15,0 0-32-15,0 0 33 0,0 0-33 0,0 0 56 16,0 0-56-16,0 0 56 0,-5 0-56 0,5 0 77 16,0 0-77-16,-6 0 77 0,1 0-77 0,5 0 61 15,0 0-61-15,-7 0 62 0,-5-2-62 0,12 2 71 0,0 0-71 16,-14 0 72-16,-2-2-72 0,16 2 48 0,0 0-48 16,-20 0 49-16,-3-2-49 0,2 2 38 0,-2-3-38 15,8 3 39-15,6 0-39 0,9 0 17 0,0 0-17 16,-19 0 17-16,0 0-17 0,19 0 48 0,0 0-48 0,-20 3 48 15,3-3-48-15,17 0 3 0,0 0-3 0,-14 2 3 16,0 0-3-16,4 0 5 0,1 1-5 16,4-3 5-16,1 0-5 0,4 0 0 0,-3 3 0 0,3-3 0 15,0 0 0-15,0 0-7 0,0 0 7 0,0 0-6 16,0 0 6-16,0 0-10 0,0 0 10 0,0 0-9 16,0 0 9-16,0 0-10 0,-2 4 10 0,2-4-9 15,-5 5 9-15,3-2-1 0,0 3 1 0,2 0-1 16,0-2 1-16,0-1 1 0,0 2-1 0,0 2 2 15,0-2-2-15,0 4 0 0,2 3 0 0,0 2 1 16,3-2-1-16,0 3 12 0,8-3-12 0,-5 2 13 16,4-1-13-16,-12-13 24 0,0 0-24 0,21 9 25 15,11-6-25-15,-32-3 12 0,0 0-12 0,38-3 13 0,9-9-13 16,-2 0 36-16,-3-3-36 0,-9-1 36 0,-5 4-36 0,-3 0 41 16,-3 0-41-16,-6 0 41 0,-4 0-41 0,-12 12 34 15,0 0-34-15,10-15 34 0,1-4-34 0,-11 19 39 16,0 0-39-16,5-19 39 0,-1-1-39 0,-4 20 39 15,0 0-39-15,0-24 40 0,-9-4-40 0,9 28 1 16,0 0-1-16,-12-27 1 0,-6-1-1 16,18 28-69-16,0 0 69 0,-24-24-68 0,-6 4 68 0,30 20-100 15,0 0 100-15,-38-14-99 0,-9 9 99 0,-38-16-871 0</inkml:trace>
  <inkml:trace contextRef="#ctx0" brushRef="#br0" timeOffset="15823.819">16184 1956 382 0,'0'0'0'0,"0"0"88"0,0 0-88 15,-2-3 89-15,-6 0-89 0,8 3 61 0,0 0-61 16,-4-6 62-16,-1 0-62 0,5 6 36 0,0 0-36 0,-3-7 36 15,-1 2-36-15,4 5 22 0,0 0-22 16,-3-7 23-16,1 2-23 0,2 5 25 0,0 0-25 16,-5-4 26-16,1 1-26 0,4 3 32 0,0 0-32 0,-5-5 33 15,1 5-33-15,4 0 12 0,0 0-12 0,0 0 12 16,-3-4-12-16,3 4-59 0,0 0 59 0,0 0-58 16,-4-3 58-16,4 3-69 0,0 0 69 0,0 0-68 15,-3 0 68-15,3 0-61 0,0 0 61 0,0 0-60 16,0 0 60-16,0 0-33 0,0 0 33 0,0 0-33 15,0 3 33-15,0-3-17 0,0 0 17 0,0 0-16 16,-2 7 16-16,2-7-6 0,0 0 6 0,0 5-5 16,0 2 5-16,0-7-1 0,0 0 1 0,0 9-1 0,2 3 1 15,-2-12 1-15,0 0-1 0,2 12 2 0,-1 0-2 16,-1-12 32-16,0 0-32 0,4 12 32 0,-2 3-32 16,-2-15 17-16,0 0-17 0,3 12 17 15,4 3-17-15,-7-15 36 0,0 0-36 0,4 16 37 0,3-4-37 16,0 0 6-16,-6-4-6 0,3 3 7 15,-1-6-7-15,1 5 11 0,-4-1-11 0,3-1 11 0,2 1-11 16,-1 4 4-16,1-1-4 0,-3-3 4 0,0 0-4 0,-1 1 20 16,3 2-20-16,-1 0 20 0,-1 0-20 0,-2-12 13 15,0 0-13-15,4 20 14 0,1 11-14 0,-5-31 34 16,0 0-34-16,3 36 35 0,1 4-35 0,-4-40 18 16,0 0-18-16,2 39 19 0,-1 4-19 0,1-4 18 15,-2-3-18-15,4-8 19 0,-4-10-19 0,0 6 18 0,0 4-18 16,0 3 18-16,0 5-18 0,0-36 8 0,0 0-8 15,0 51 9-15,-4 7-9 0,1-5 25 0,1 0-25 16,-2-13 26-16,4-11-26 0,-1 9 12 0,-1-2-12 0,0 0 12 16,2-2-12-16,0-34 35 0,0 0-35 0,-3 44 35 15,3 3-35-15,0-47 11 0,0 0-11 0,0 39 11 16,0 1-11-16,0-40 20 0,0 0-20 0,0 35 20 16,-2-4-20-16,2-31 15 0,0 0-15 0,0 28 15 15,0-4-15-15,-2-4 26 0,0-1-26 0,2-7 26 16,0-3-26-16,0-1 6 0,0 3-6 0,0-6 7 15,0 2-7-15,0 1 17 0,0 1-17 0,0-2 17 16,0-1-17-16,0-1 15 0,0 2-15 0,0-2 15 16,0-1-15-16,0-1 15 0,0 1-15 0,0 1 16 15,0-2-16-15,0 1 16 0,0-4-16 0,0 0 17 16,0 5-17-16,0-5 25 0,-3 3-25 0,3-3 26 0,0 4-26 16,0-4 12-16,0 0-12 0,0 0 13 0,0 0-13 15,0 0 10-15,-4 1-10 0,4-1 11 0,0 4-11 16,0-4 10-16,0 3-10 0,0-3 10 0,0 0-10 0,0 0 3 15,0 0-3-15,0 0 4 0,0 4-4 0,0-4 0 16,-1 5 0-16,1-5 1 0,0 3-1 0,0-3-1 16,0 0 1-16,0 0 0 0,0 0 0 0,0 0 0 15,0 7 0-15,0-7 0 0,0 2 0 0,0-2-39 16,0 0 39-16,0 0-39 0,0 0 39 0,0 0-126 16,-4-2 126-16,4-1-126 0,-5-4 126 0,5 7-131 0,0 0 131 15,-9-21-131-15,-1-6 131 0,-9-24-578 16</inkml:trace>
  <inkml:trace contextRef="#ctx0" brushRef="#br0" timeOffset="17107.13">16203 1701 113 0,'0'0'0'16,"-3"0"21"-16,-2 4-21 0,5-4 21 0,-4 0-21 15,4 0 34-15,0 0-34 0,0 0 35 0,0 0-35 16,0 0 31-16,0 0-31 0,0 0 31 0,0 1-31 0,0-1 32 15,-3 4-32-15,3-4 33 0,0 0-33 0,0 0 22 16,0 0-22-16,0 0 22 0,3 3-22 0,-3-3 28 16,0 4-28-16,0-4 28 0,5 5-28 0,-5-5 13 15,4 0-13-15,-4 0 13 0,5 3-13 0,-3 1 19 16,3 1-19-16,-5 2 20 0,4-4-20 0,-3 6 14 16,3-3-14-16,-4 0 15 0,0-3-15 0,0-3 34 15,0 0-34-15,2 9 35 0,-1 3-35 0,-1-12 27 0,0 0-27 16,2 10 27-16,2 2-27 0,-4-12 24 0,0 0-24 15,1 12 25-15,3 0-25 0,-4-12 34 16,0 0-34-16,3 15 35 0,1 2-35 0,-4-17 12 0,0 0-12 16,5 23 13-16,0 4-13 0,-5-27 30 0,0 0-30 0,7 27 30 15,-2 3-30-15,-5-30 11 0,0 0-11 0,7 30 11 16,-3 1-11-16,-2 2 29 0,-4-2-29 0,2-11 29 16,2-1-29-16,-2-19 18 0,0 0-18 0,3 31 19 15,-1 8-19-15,-2-39 27 0,0 0-27 0,2 48 27 16,-2 7-27-16,0-55 13 0,0 0-13 0,5 55 14 15,0 5-14-15,-5-9 29 0,-4 1-29 0,4-13 29 16,4-5-29-16,-4-34 18 0,0 0-18 0,3 43 19 16,-3 5-19-16,0-48 18 0,0 0-18 0,0 45 18 15,0 1-18-15,0-46 34 0,0 0-34 0,0 39 35 16,-3 1-35-16,1-10 18 0,2 0-18 0,0-8 19 16,2-5-19-16,-2-17 11 0,0 0-11 0,3 27 11 15,-1 8-11-15,0-4-54 0,0 1 54 0,-1-11-54 0,-1-8 54 16,0-13-63-16,0 0 63 0,2 26-62 0,2 5 62 15,-4-31-48-15,0 0 48 0,0 34-48 0,3-1 48 0,-3-33-41 16,0 0 41-16,2 34-40 0,-2-2 40 16,-2-1-35-16,-1-3 35 0,-1-8-35 0,4-9 35 0,-2 2-22 15,1-1 22-15,-1-1-22 0,2-6 22 16,-2 5-18-16,0 2 18 0,2-3-18 0,0-3 18 0,0 6-5 16,-5-3 5-16,3 3-5 0,2-5 5 0,-1 5-8 15,1 0 8-15,0-7-8 0,0 2 8 0,0-7-3 16,0 0 3-16,0 12-3 0,0 3 3 0,0-15 0 0,0 0 0 15,-4 16 0-15,3 1 0 0,1-17-2 16,0 0 2-16,-2 19-1 0,0-2 1 0,2-17-1 0,0 0 1 16,0 19-1-16,0 1 1 0,0-20 0 0,0 0 0 0,0 19 0 15,0-4 0-15,0-15 1 0,0 0-1 0,0 12 2 16,2 0-2-16,-2-12 5 16,0 0-5-16,0 7 5 0,0-2-5 0,0-5 14 0,0 0-14 0,0 7 15 15,0-5-15-15,0-2 1 0,0 0-1 0,0 0 1 16,0 0-1-16,0 0-119 0,0 0 119 0,-2-5-118 15,-5-4 118-15,-2-6-314 0</inkml:trace>
  <inkml:trace contextRef="#ctx0" brushRef="#br0" timeOffset="18236.046">16299 4031 147 0,'0'0'0'0,"-7"-3"0"16,-3-6 0-16,8 6 102 0,-1 3-102 0,3 0 102 15,0 0-102-15,0 0 92 0,0 0-92 0,0 0 93 16,3 0-93-16,-3 0 69 0,4 0-69 0,-4 0 70 16,5 0-70-16,-5 0 53 0,0 0-53 0,0 0 53 15,0 0-53-15,0 0 33 0,0-4-33 0,0 4 33 0,1-5-33 16,1 2 23-16,0-1-23 0,1 1 24 15,-1 1-24-15,-2 2 16 0,4 0-16 0,-4 0 17 0,0 0-17 16,0 0 10-16,0 0-10 0,0 0 10 0,0 0-10 0,0 0 4 16,0 0-4-16,0 0 5 0,0 0-5 0,0 0 7 15,0 0-7-15,0 0 7 0,0 0-7 0,0 0 32 16,0 2-32-16,0-2 32 0,1 7-32 0,-1-7 24 16,0 0-24-16,6 15 25 0,-5 12-25 0,-1-27 25 15,0 0-25-15,4 40 26 0,-1 8-26 0,-3-2 39 16,-5-1-39-16,5-11 40 0,0-7-40 0,-2 1 13 15,1-3-13-15,1-2 14 0,0-5-14 0,0 3 32 16,-6-4-32-16,6-5 32 0,2-5-32 0,-2 2 27 0,-2 1-27 16,2-7 27-16,2-1-27 0,-2 1 33 15,-2 1-33-15,2-4 33 0,0 0-33 0,0 0 7 0,-3 0-7 16,3-4 7-16,2-1-7 0,-2-2-20 0,-2-8 20 16,2 0-19-16,2-3 19 0,-2 18-74 0,0 0 74 0,-2-22-73 15,-2-5 73-15,4 27-114 0,0 0 114 0,-5-29-113 16,-2-6 113-16,7 35-127 0,0 0 127 0,-5-36-127 15,-2-3 127-15,-5-36-487 0</inkml:trace>
  <inkml:trace contextRef="#ctx0" brushRef="#br0" timeOffset="18501.969">16264 3964 617 0,'0'0'0'0,"0"5"0"16,-1 7 0-16,1-8 119 0,0-8-119 0,0 4 119 0,5-5-119 15,-2 2 113-15,-1-2-113 0,0 1 114 0,0 1-114 16,-2 3 80-16,-2-4-80 0,2 4 81 0,0 0-81 16,0 0 55-16,0 0-55 0,0 0 55 0,0 0-55 0,0 0 39 15,0 0-39-15,0 0 40 0,-2 4-40 0,2-4 40 16,-2 3-40-16,2-3 41 16,-3 5-41-16,-1 2 25 0,1-3-25 0,1 4 26 0,-1-1-26 0,3-7 26 15,0 0-26-15,-6 12 26 0,1 5-26 0,5-17 3 16,0 0-3-16,-3 16 4 0,-4-4-4 0,7-12-4 15,0 0 4-15,-5 10-4 0,1-2 4 0,4-8-39 16,0 0 39-16,-9 4-39 0,-1 1 39 0,-9 2-1083 0</inkml:trace>
  <inkml:trace contextRef="#ctx0" brushRef="#br0" timeOffset="19501.293">16212 3618 427 0,'0'0'0'0,"4"0"0"0,6-3 0 0,-10 3 70 0,0 0-70 0,4-5 71 15,-4 1-71-15,0 1 54 0,-7-2-54 0,5 1 55 16,-2 1-55-16,1-1 44 0,-2 1-44 0,1 1 45 16,2-1-45-16,-1-1 8 0,3-1-8 0,0-2 8 15,0 4-8-15,0 1 2 0,0-1-2 0,-4-1 2 16,4 1-2-16,0 3 0 0,-3-5 0 0,3 5 0 16,2-4 0-16,-2 4-1 0,1-7 1 0,-1 7-1 15,0 0 1-15,0 0-2 0,0-1 2 0,0 1-1 16,0 0 1-16,0 0-2 0,0 0 2 0,0 0-1 15,4 0 1-15,-4 0-1 0,3-4 1 0,-3 4-1 16,4-3 1-16,-4 3 1 0,0 0-1 0,0 0 2 0,0 0-2 16,0 0 28-16,2 3-28 0,-2-3 28 0,5 0-28 15,-5 0 30-15,3 0-30 0,-3 0 30 16,4-3-30-16,-4 3 38 0,0 0-38 0,0 0 38 0,0 0-38 0,0 0 33 16,0 0-33-16,0 0 33 0,0 0-33 0,0 0 14 15,0 0-14-15,0 0 15 0,0 0-15 0,0 0 13 16,0 0-13-16,0 0 13 0,0 0-13 0,0 0 16 15,-7-4-16-15,7 4 17 0,0 0-17 0,0 0 8 16,0 0-8-16,0 0 8 0,0 0-8 0,0 0 15 16,0 0-15-16,0 0 16 0,0 0-16 0,0 0 39 15,0 0-39-15,0 0 39 0,0 0-39 0,-2 0 11 0,-3-1-11 16,5 1 11-16,-4-4-11 0,4 1 22 0,-3-1-22 16,3 4 22-16,-5-5-22 0,5 5 8 15,-4 0-8-15,-1 0 8 0,3 0-8 0,0 0 1 0,-3 0-1 0,5 0 1 16,-3 0-1-16,3 0 0 0,-4 0 0 0,4 0 0 15,0 0 0-15,0 0-18 0,0 5 18 0,0-5-18 16,-3 4 18-16,3-1-17 0,0 1 17 0,3 1-16 16,-3 2 16-16,4-2-18 0,-4 2 18 0,5 1-18 15,2-1 18-15,2-5-4 0,-1-2 4 0,1 0-4 16,0-2 4-16,-4-1 1 0,0-4-1 0,2 2 2 16,2-6-2-16,-6 3 12 0,-1-1-12 0,2 6 12 15,-1-4-12-15,-1 2 34 0,0 1-34 0,-1 1 35 16,-1 1-35-16,0-1 0 0,-1 0 0 0,-1-1 0 15,2 2 0-15,-7 1-96 0,-2-1 96 0,-10-1-96 0,-7 3 96 16,26 0-94-16,0 0 94 0,-44 3-93 0,-10 6 93 16,-47-1-621-16</inkml:trace>
  <inkml:trace contextRef="#ctx0" brushRef="#br0" timeOffset="19750.64">15015 3442 886 0,'0'0'0'0,"4"0"0"0,6 3 0 0,-10-3 5 0,0 0-5 15,7 4 6-15,-2 4-6 0,-5-8-124 0,0 0 124 0,4 22-123 16,-1 14 123-16,4 21-397 0</inkml:trace>
  <inkml:trace contextRef="#ctx0" brushRef="#br0" timeOffset="20163.841">15054 3531 942 0,'0'0'0'0,"0"-7"0"15,0 2 0-15,0 5 148 0,0 0-148 0,0-7 149 16,0 0-149-16,0 7 96 0,0 0-96 0,0-2 96 16,0-1-96-16,0 3-46 0,0 0 46 0,0 0-46 15,0 0 46-15,0 0-259 0,0 0 259 16,-9 15-258-16,-3 9 258 0,-6 19-492 0</inkml:trace>
  <inkml:trace contextRef="#ctx0" brushRef="#br0" timeOffset="43301.702">12491 13261 158 0,'0'0'0'0,"0"0"0"0,3 0 0 0,-3 0 53 16,0 0-53-16,0 0 53 0,0 0-53 0,0 0 49 0,0 0-49 16,0 0 49-16,0 0-49 0,0 0 38 0,0 0-38 15,0 0 39-15,-3 0-39 0,3 0 35 0,0 0-35 0,0 0 36 16,0 0-36-16,0 0 32 0,0 0-32 0,0 0 33 15,0 0-33-15,0 0 13 0,0 0-13 0,0 0 14 16,-5 0-14-16,5 0 21 0,0 0-21 0,0 0 21 16,-4 0-21-16,4 0 14 0,0 0-14 0,0 0 15 15,0 0-15-15,0 0 9 0,0 0-9 0,0 0 10 16,0 0-10-16,0 0 16 0,0 0-16 0,0 0 17 16,0 0-17-16,0 0 8 0,0 0-8 0,0 0 8 15,0 0-8-15,0 0 3 0,0 0-3 0,0 0 4 16,-3 0-4-16,3 0 0 0,0 0 0 0,0 0 1 15,0 0-1-15,0 0 5 0,0 0-5 0,0 0 6 16,0 4-6-16,0-4 7 0,0 0-7 0,0 3 8 16,0 1-8-16,0-4-2 0,0 0 2 0,7 3-1 0,7 2 1 15,-14-5-164-15,0 0 164 0,29-10-164 0,13-7 164 16,-42 17-86-16,0 0 86 0,68-24-146 0,-136 48 146 16</inkml:trace>
  <inkml:trace contextRef="#ctx0" brushRef="#br0" timeOffset="44712.672">15937 13397 158 0,'0'0'0'0,"5"0"0"0,4 1 0 0,-9-1 42 0,0 0-42 15,7 0 42-15,-6 0-42 0,-1 0 40 0,0 0-40 0,0 0 41 16,0 0-41-16,0 0 29 16,0 0-29-16,0 0 29 0,-1 0-29 0,1 0 34 0,0 0-34 0,0 0 34 15,0 0-34-15,0 0 31 0,0 0-31 0,0 0 31 16,0 0-31-16,0 0 22 0,0 0-22 0,0 0 22 16,-5-1-22-16,5 1 10 0,0 0-10 0,0 0 11 15,0 0-11-15,0 0-54 0,0 0 54 0,0 3-54 16,-2 1 54-16,0 2-278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50:09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31686 13241 91 0,'0'0'0'0,"0"0"0"0,0 0 0 0,0 0 34 16,0 0-34-16,0 0 35 0,0 0-35 0,0 0 36 15,7 22-36-15,-4-13 36 0,-1-1-36 0,-1-3 73 16,1 2-73-16,0 2 73 0,-2-1-73 0,0 3 81 16,2-1-81-16,-2-2 81 0,0-2-81 15,0-1 91-15,1-2-91 0,-1 1 92 0,2-1-92 0,-2-3 78 16,0 0-78-16,9 3 78 0,3 1-78 0,-12-4 69 0,0 0-69 15,24-2 70-15,10-3-70 0,-34 5 55 0,0 0-55 16,43-15 55-16,13-9-55 0,-56 24-84 0,0 0 84 16,61-43-83-16,9-14 83 0,-70 57-64 0,0 0 64 0,130-97-576 15,-260 194 576-15</inkml:trace>
  <inkml:trace contextRef="#ctx0" brushRef="#br0" timeOffset="207082.67">1970 9792 91 0,'0'0'0'0,"6"5"0"16,6 2 0-16,-12-7 4 0,0 0-4 0,-4-3 5 15,-10-7-5-15,14 10 67 0,0 0-67 0,-8-6 67 16,-5-4-67-16,13 10 58 0,0 0-58 0,-8-5 59 16,2 0-59-16,6 5 46 0,0 0-46 0,-6-2 47 15,0 0-47-15,6 2 33 0,0 0-33 0,-7 0 34 16,6 0-34-16,1 0 50 0,0 0-50 0,-4 0 50 0,1 2-50 15,3-2 57-15,0 0-57 0,0 0 58 0,-2 2-58 16,2-2 61-16,0 0-61 0,0 0 61 0,0 0-61 16,0 0 47-16,0 0-47 0,0 0 47 0,0 0-47 15,0 0 22-15,0 0-22 0,0 0 22 0,-4 3-22 16,4-3 12-16,0 0-12 0,0 0 13 0,-3 5-13 16,3-5 4-16,0 0-4 0,0 0 5 0,0 4-5 0,0-4 3 15,0 0-3-15,3 3 3 0,1 2-3 0,-4-5 5 16,0 0-5-16,14 6 5 0,10-3-5 0,-24-3 12 15,0 0-12-15,30 7 12 0,10 1-12 0,-40-8 3 16,0 0-3-16,45 11 4 0,2 1-4 0,-47-12 7 0,0 0-7 16,54 12 7-16,2 1-7 0,-56-13 3 0,0 0-3 15,64 12 3-15,4-1-3 0,-68-11 11 0,0 0-11 0,68 12 11 16,0-4-11-16,-68-8 3 0,0 0-3 16,80 7 4-16,6-4-4 0,-86-3 6 0,0 0-6 0,76 2 7 15,-8-4-7-15,-68 2 0 0,0 0 0 0,51 0 1 16,-13-1-1-16,-38 1-53 0,0 0 53 0,35 3-52 15,-2 4 52-15,-33-7-175 0,0 0 175 0,30 3-174 16,-1 6 174-16,27 3-404 0</inkml:trace>
  <inkml:trace contextRef="#ctx0" brushRef="#br0" timeOffset="207482.258">2718 9904 483 0,'0'0'0'0,"8"-4"0"0,8-1 0 0,-16 5 88 15,0 0-88-15,0-3 88 0,-9-6-88 0,9 9 55 16,0 0-55-16,-7-3 55 0,2-4-55 0,5 7 5 16,0 0-5-16,-9-4 5 0,6 3-5 0,3 1-4 15,0 0 4-15,-5 0-3 0,5-4 3 0,0 4-18 16,0 0 18-16,5-3-18 0,4-1 18 0,-9 4-10 15,0 0 10-15,15-5-10 0,8-5 10 0,-23 10-5 16,0 0 5-16,26-12-4 0,11-2 4 0,-37 14 0 16,0 0 0-16,38-12 0 0,6-1 0 0,-44 13 3 15,0 0-3-15,45-11 3 0,-2 4-3 0,-43 7 7 16,0 0-7-16,42 0 7 0,-3 0-7 0,-39 0 44 16,0 0-44-16,33 7 44 0,-4 5-44 0,-29-12 53 0,0 0-53 15,23 17 54-15,-6 4-54 0,-17-21 59 0,0 0-59 16,16 31 60-16,-7 8-60 0,-9-39 69 0,0 0-69 0,3 43 69 15,-3 5-69-15,0-48 0 0,0 0 0 0,-3 53 1 16,-2 4-1-16,5-57-130 0,0 0 130 0,-7 58-130 16,-2 2 130-16,9-60-91 0,0 0 91 0,-25 31-90 15,-6-16 90-15,-25 28-472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9T01:49:48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18726 7634 628 0,'0'0'0'0,"-14"7"0"16,-7 5 0-16,21-12 30 0,0 0-30 0,-9 0 30 15,1-9-30-15,8 9 45 0,0 0-45 0,-6-3 46 16,5-6-46-16,1 9 46 0,0 0-46 0,-2-3 46 16,-3-6-46-16,5 9 56 0,0 0-56 0,-4-3 56 15,1-1-56-15,3 4 71 0,0 0-71 0,-4 0 72 16,1-3-72-16,-2 3 60 0,-1 0-60 0,1 0 61 15,3 0-61-15,2 0 59 0,0 0-59 0,-5 3 59 0,-4 4-59 16,9-7 57-16,0 0-57 0,-8 5 57 0,-1 2-57 16,9-7 24-16,0 0-24 0,-17 14 25 0,-1 3-25 15,18-17 31-15,0 0-31 0,-19 26 31 0,-4 8-31 16,23-34 0-16,0 0 0 0,-19 39 0 0,5 1 0 0,-3 2 3 16,3 0-3-16,7-8 4 0,0-10-4 15,7-24 6-15,0 0-6 0,-10 48 6 0,-3 13-6 0,13-61 13 16,0 0-13-16,-8 67 14 0,-1 9-14 15,9-76 33-15,0 0-33 0,-9 101 34 0,6 19-34 16,3-120 26-16,0 0-26 0,3 121 26 0,6 6-26 0,0-26 34 16,-4-14-34-16,0-11 34 0,-1-14-34 0,-4-62 49 15,0 0-49-15,7 70 49 0,3-3-49 0,-3-16 28 16,-4-8-28-16,1-18 28 0,1-14-28 0,-5 4 27 0,2-3-27 16,0 0 27-16,-1-5-27 0,-1 5 15 0,-1 0-15 15,-1-3 16-15,2-8-16 0,-2 3-1 0,2-1 1 0,0-3 0 16,0 0 0-16,-5-2-32 0,1-1 32 0,1-11-32 15,-4-8 32-15,7 22-92 0,0 0 92 0,-7-46-91 16,-2-18 91-16,-6-45-1278 0</inkml:trace>
  <inkml:trace contextRef="#ctx0" brushRef="#br0" timeOffset="297.424">18174 8441 1267 0,'3'6'0'0,"-3"-6"43"0,0 0-43 0,-7 0 43 0,0-6-43 16,2 0 72-16,0-2-72 0,3 4 73 16,2-1-73-16,0 5 65 0,0 0-65 0,5-5 65 15,7 0-65-15,-12 5 18 0,0 0-18 0,23-9 19 0,14-4-19 16,-37 13 66-16,0 0-66 0,43-14 67 0,11 2-67 0,-54 12 55 16,0 0-55-16,53-12 56 0,2 2-56 0,-55 10 25 15,0 0-25-15,51-5 26 0,-4 1-26 0,-47 4 20 16,0 0-20-16,45-7 20 15,-7 6-20-15,-38 1 5 0,0 0-5 0,34-4 5 0,-3 4-5 0,-31 0 3 16,0 0-3-16,24-3 3 0,-6 3-3 0,-18 0-43 16,0 0 43-16,12 0-42 0,-3 3 42 0,-9-3-129 15,0 0 129-15,5 0-128 0,-2 0 128 0,-3 0-178 0,0 0 178 16,-14 0-178-16,-6 0 178 0,-14 0-884 16</inkml:trace>
  <inkml:trace contextRef="#ctx0" brushRef="#br0" timeOffset="696.88">19060 7910 841 0,'0'0'0'0,"9"-6"0"16,5-2 0-16,-14 8 109 0,0 0-109 0,11-7 110 15,1 2-110-15,-12 5 71 0,0 0-71 0,8-4 72 16,-2 4-72-16,-6 0 62 0,0 0-62 0,3-3 62 0,-1 3-62 16,-2 0 37-16,0 0-37 0,-4 3 38 0,-3 1-38 15,-5 4 50-15,-5 1-50 0,8-2 50 0,6-5-50 0,-4 1 59 16,0-1-59-16,-9 8 59 0,-1 9-59 16,-3 0 45-16,1-1-45 0,9-6 46 0,3-6-46 0,0-1 37 15,0-2-37-15,-2 11 38 0,1 6-38 16,8-20 40-16,0 0-40 0,-11 28 40 0,-1 8-40 0,12-36 24 15,0 0-24-15,-9 44 25 0,-3 8-25 0,12-52 18 16,0 0-18-16,-9 53 18 0,4 5-18 0,2-8 18 16,-3-4-18-16,5-10 18 0,1-10-18 0,0-26 3 15,0 0-3-15,10 29 4 0,7-2-4 0,-17-27-10 16,0 0 10-16,23 16-10 0,7-16 10 0,-30 0-64 16,0 0 64-16,36-12-63 0,8-19 63 0,-44 31-122 15,0 0 122-15,42-36-121 0,3-16 121 0,42-35-1113 0</inkml:trace>
  <inkml:trace contextRef="#ctx0" brushRef="#br0" timeOffset="982.036">19048 8069 1009 0,'0'0'0'0,"9"5"0"15,7 7 0-15,-11-5 99 0,-2-7-99 0,-3 0 100 16,2-4-100-16,-2 4 83 0,0 0-83 0,4 0 84 15,3 0-84-15,-7 0 48 0,0 0-48 0,13 7 48 16,12 2-48-16,-25-9 3 0,0 0-3 0,29 15 3 16,10 6-3-16,-39-21 15 0,0 0-15 0,33 25 16 15,4 8-16-15,-37-33 23 0,0 0-23 0,36 29 24 16,-5 5-24-16,-3-3 7 0,-5-2-7 0,-6-6 8 0,-3-6-8 16,2-2 5-16,0-3-5 0,-2-2 5 0,-2-4-5 15,-12-6 0-15,0 0 0 0,15 6 1 0,-2 0-1 16,-13-6-93-16,0 0 93 0,10 3-92 0,1-3 92 0,-11 0-150 15,0 0 150-15,7-12-150 0,-4-12 150 0,9-15-725 16</inkml:trace>
  <inkml:trace contextRef="#ctx0" brushRef="#br0" timeOffset="1213.568">19353 8055 628 0,'0'0'0'0,"12"16"0"0,6 11 0 0,-11-13 81 0,-2-4-81 16,-16-10 82-16,-6-10-82 0,17 10 100 0,0 0-100 15,-14-4 100-15,2-3-100 0,12 7 107 0,0 0-107 0,-17 7 108 16,-1 5-108-16,18-12 75 0,0 0-75 0,-21 16 76 16,4 1-76-16,17-17 59 0,0 0-59 0,-25 25 59 15,1 8-59-15,24-33 58 0,0 0-58 16,-26 39 59-16,0 1-59 0,26-40 24 0,0 0-24 0,-26 39 25 16,1 4-25-16,4-10-53 15,4-3 53-15,5-9-53 0,5-11 53 0,7-10-218 0,0 0 218 0,0 5-217 16,5-6 217-16,0 6-711 0</inkml:trace>
  <inkml:trace contextRef="#ctx0" brushRef="#br0" timeOffset="1513.536">19414 7920 1087 0,'0'0'0'0,"19"5"0"0,11 5 0 0,-30-10 136 16,0 0-136-16,31 12 136 0,9 4-136 0,-40-16 78 16,0 0-78-16,44 18 78 0,-2 8-78 0,-42-26 46 15,0 0-46-15,40 34 46 0,0 8-46 16,-40-42 30-16,0 0-30 0,31 49 30 0,-6 6-30 0,-6-4 11 16,-5 1-11-16,-6-21 11 0,-2-11-11 0,-6 2 13 0,-4 1-13 15,1 8 13-15,-3 5-13 0,6-36 26 0,0 0-26 16,-5 27 26-16,2-5-26 0,3-22-37 15,0 0 37-15,-4 17-36 0,1-6 36 0,3-11-102 0,0 0 102 0,-11 3-102 16,-8-6 102-16,19 3-127 0,0 0 127 16,-10-21-126-16,4-13 126 0,-9-24-837 0</inkml:trace>
  <inkml:trace contextRef="#ctx0" brushRef="#br0" timeOffset="1795.988">20036 8096 964 0,'0'0'0'0,"0"2"0"15,-3 1 0-15,3-3 106 0,0 0-106 0,12 4 106 0,3-8-106 16,-15 4 99-16,0 0-99 0,25 0 100 0,6 0-100 16,-31 0 34-16,0 0-34 0,35 4 35 0,7-4-35 15,-42 0 22-15,0 0-22 0,35 3 23 0,1-1-23 16,-36-2 8-16,0 0-8 0,37 3 9 0,1 1-9 0,-38-4 1 15,0 0-1-15,37 3 2 0,-4 1-2 0,-33-4 4 16,0 0-4-16,29 1 4 0,-2-1-4 0,-27 0-12 16,0 0 12-16,24-1-12 0,-3-3 12 0,-21 4-120 15,0 0 120-15,16-3-119 0,-4-2 119 0,-12 5-139 16,0 0 139-16,3-2-138 0,-8 0 138 0,3-1-639 16</inkml:trace>
  <inkml:trace contextRef="#ctx0" brushRef="#br0" timeOffset="1999.244">20114 8312 931 0,'0'0'0'15,"11"-5"0"-15,6 0 0 0,-17 5 180 16,0 0-180-16,14 3 181 0,2 9-181 0,0-3 85 0,-1 6-85 0,-1-6 86 16,0 1-86-16,0-5 61 0,2 2-61 0,-4-2 62 15,0 2-62-15,2-5-26 0,-3-1 26 0,2-2-25 16,3-1 25-16,-16 2-110 0,0 0 110 0,23-12-109 15,5-3 109-15,-28 15-144 0,0 0 144 0,36-21-143 16,4-3 143-16,37-20-676 0</inkml:trace>
  <inkml:trace contextRef="#ctx0" brushRef="#br0" timeOffset="2512.383">21214 7959 539 0,'0'0'0'0,"-9"4"0"0,-1-1 0 0,4-1 71 0,12-4-71 0,-5 0 72 16,6 1-72-16,-2-3 82 15,2-1-82-15,-3 3 83 0,1 1-83 0,-5 1 79 0,0 0-79 0,0 0 80 16,0 0-80-16,0 0 74 0,-5 0-74 0,5 0 75 16,-4-4-75-16,4 4 78 0,-3-3-78 0,3 3 79 15,-4-4-79-15,4 4 68 0,-5-1-68 0,5 1 69 16,-3-2-69-16,3 2 61 0,0 0-61 0,0 0 61 15,0 0-61-15,0 0 63 0,-4-2-63 0,4 2 64 16,-1-3-64-16,1 3 27 0,1-4-27 0,-1 4 27 16,4 0-27-16,-1 0 36 0,1 0-36 0,-1 0 37 15,1 4-37-15,-4-4 7 0,0 0-7 0,14 8 7 16,5 11-7-16,-19-19 0 0,0 0 0 0,29 33 0 16,8 13 0-16,-37-46-3 0,0 0 3 0,40 55-2 0,7 5 2 15,-7-5-14-15,-1-1 14 0,-8-9-13 0,-3-6 13 16,-2-1-10-16,-5-9 10 0,-4-7-10 0,1-6 10 15,-4-1-34-15,-2-6 34 0,-4-4-34 0,-1 2 34 0,0-4-119 16,-1-3 119-16,-3 0-118 0,-1 0 118 0,1-7-196 16,-3-1 196-16,0-13-195 0,0-4 195 0,2-20-710 15</inkml:trace>
  <inkml:trace contextRef="#ctx0" brushRef="#br0" timeOffset="2779.474">21527 7951 785 0,'0'0'0'0,"7"20"0"15,0 8 0-15,-7-28 120 16,0 0-120-16,-10 15 121 0,-13-10-121 0,23-5 116 0,0 0-116 0,-24 14 116 16,-6 0-116-16,30-14 138 0,0 0-138 0,-33 24 139 15,-2 10-139-15,35-34 76 0,0 0-76 0,-35 39 77 16,0 13-77-16,4-6 61 0,2 2-61 0,8-16 61 15,10-8-61-15,-5 4 13 0,4-3-13 0,-3 6 13 16,-1 2-13-16,16-33-5 0,0 0 5 0,-12 24-5 16,1-4 5-16,11-20-123 0,0 0 123 0,-7 11-123 15,4-11 123-15,3 0-157 0,0 0 157 0,5-31-157 16,6-27 157-16,6-30-851 0</inkml:trace>
  <inkml:trace contextRef="#ctx0" brushRef="#br0" timeOffset="3282.736">21618 7478 1244 0,'0'0'0'0,"-5"-2"0"0,-2 0 0 0,7 2 85 16,0 0-85-16,0 0 86 0,3 0-86 0,-3 0 47 15,5-3-47-15,-5 3 47 0,6 0-47 0,-6 0 0 16,3 0 0-16,-3 0 0 0,4 0 0 0,-4 0-33 0,5 0 33 16,-2 0-33-16,1 0 33 0,-1 0-4 0,2 0 4 15,1 0-3-15,2 0 3 0,-2 0-10 0,2 0 10 0,-1 0-10 16,2-3 10-16,0 3-4 0,-4 3 4 0,4-3-3 16,1 3 3-16,1-3-6 0,-1 0 6 0,-1 2-6 15,-2 2 6-15,-7-4-13 0,0 0 13 0,7 6-13 16,0 0 13-16,-7-6-9 0,0 0 9 15,3 12-8-15,1 3 8 0,-4 4-4 0,-2 5 4 0,0-5-3 16,2-4 3-16,0-15 0 0,0 0 0 0,-5 29 0 16,-4 7 0-16,9-36 32 0,0 0-32 0,-5 31 32 15,-4 0-32-15,9-31 18 0,0 0-18 0,-7 24 18 16,2 0-18-16,5-24 12 0,0 0-12 0,-3 20 13 16,-1-4-13-16,4-16 18 0,0 0-18 0,-2 13 19 15,2-1-19-15,0 0 14 0,0-6-14 0,0 0 15 16,0-2-15-16,2 1 9 0,0-5-9 0,5 3 9 0,3-3-9 15,-10 0 4-15,0 0-4 0,18-3 4 0,3-6-4 16,-21 9-11-16,0 0 11 0,31-12-10 0,7-3 10 0,-38 15-126 16,0 0 126-16,37-15-125 15,3-4 125-15,-40 19-213 0,0 0 213 0,38-12-213 0,-1 3 213 0,38-15-537 16</inkml:trace>
  <inkml:trace contextRef="#ctx0" brushRef="#br0" timeOffset="3683.456">22024 8117 494 0,'0'0'0'0,"2"-7"0"15,3-3 0-15,-5 10 15 0,0 0-15 0,3-4 15 16,2 4-15-16,-5 0 13 0,0 0-13 0,9 2 13 16,5 1-13-16,-14-3 67 0,0 0-67 0,21 4 67 15,5-4-67-15,2-4 52 0,3 1-52 0,-1 1 53 0,0-1-53 16,-30 3 49-16,0 0-49 0,38-4 50 0,5-2-50 15,-2 4 62-15,-3-2-62 0,-3 4 62 0,-2-5-62 16,-7 4 45-16,-3-1-45 0,-1-2 46 0,-1 4-46 16,-7 0 37-16,2 0-37 0,-8-3 38 0,1 1-38 0,-2 1-8 15,0-3 8-15,0 2-8 0,-5-1 8 0,1 0-82 16,1 1 82-16,-4 2-81 0,2-2 81 0,-2 2-142 16,0 0 142-16,-2 0-141 0,-3-2 141 0,-2 2-442 15</inkml:trace>
  <inkml:trace contextRef="#ctx0" brushRef="#br0" timeOffset="4077.802">22160 8017 572 0,'0'0'0'0,"10"-1"0"0,9-4 0 0,-17-1 86 0,-5 3-86 0,3 0 87 15,1-1-87-15,-1 4 93 0,2-3-93 0,-2 3 93 16,0 0-93-16,-3-2 66 0,-1 2-66 0,1-3 67 15,1-1-67-15,0-1 61 0,2 2-61 0,0-4 62 16,0 2-62-16,0-2 57 0,0 2-57 0,0 1 58 16,-2 1-58-16,2-2 34 0,0 1-34 0,2 1 34 15,0-1-34-15,-2 4 26 0,0 0-26 0,0 0 26 16,0 0-26-16,0 0 25 0,0 0-25 0,0 0 26 16,0 0-26-16,0 0 22 0,2 4-22 0,-2-4 23 15,7 5-23-15,-7 2 34 0,3 1-34 0,-1 3 35 16,-2 1-35-16,0-12 19 0,0 0-19 0,-2 29 20 0,0 14-20 15,2-43 36-15,0 0-36 0,-1 46 36 16,1 5-36-16,0-5 20 0,-4 2-20 0,2-18 20 0,2-8-20 0,0-22 18 16,0 0-18-16,0 31 19 0,2 0-19 15,-2-8-14-15,-2-2 14 0,4-6-13 0,2-6 13 16,-3-2-85-16,3-2 85 0,1-2-84 0,0-6 84 0,-5 3-154 16,0 0 154-16,16-15-154 0,8-11 154 0,-24 26-115 15,0 0 115-15,25-34-114 0,4-14 114 0,27-35-693 16</inkml:trace>
  <inkml:trace contextRef="#ctx0" brushRef="#br0" timeOffset="4449.63">22921 7747 841 0,'0'0'0'0,"-9"0"0"15,-6 0 0-15,15 0 76 0,0 0-76 0,0 0 76 16,0 0-76-16,0 0 47 0,0 0-47 0,0 0 48 16,7 0-48-16,-7 0 12 0,0 0-12 0,3 0 13 15,1 3-13-15,-4-3 14 0,0 0-14 0,0 0 15 16,0 0-15-16,0 0 48 0,0 0-48 0,0 0 49 16,0 0-49-16,0 0 55 0,0 0-55 0,0 0 56 15,0 0-56-15,0 0 61 0,0 0-61 0,0 0 61 16,0 4-61-16,0-4 63 0,0 0-63 0,0 5 64 0,0-2-64 15,0-3 70-15,0 0-70 0,1 7 70 0,1 5-70 16,1 9 59-16,-3 3-59 0,0-4 60 16,0 2-60-16,0-22 46 0,0 0-46 0,0 42 47 0,-3 12-47 15,3-54 38-15,0 0-38 0,-2 57 38 0,-1 3-38 16,3-60 9-16,0 0-9 0,-4 56 9 0,-1-3-9 16,5-53-47-16,0 0 47 0,-3 42-47 0,1-8 47 0,2-34-168 15,0 0 168-15,0 24-167 0,0-7 167 0,0 26-1111 16</inkml:trace>
  <inkml:trace contextRef="#ctx0" brushRef="#br0" timeOffset="11188.731">3690 9191 124 0,'0'0'0'0,"7"0"0"0,-2 0 0 0,-5 0 77 16,0 0-77-16,5 0 78 0,-1 0-78 15,-4 0 86-15,0 0-86 0,0 0 86 0,3-5-86 0,-3 5 82 16,0 0-82-16,0 0 83 0,0-4-83 0,0 4 71 15,0 0-71-15,0 0 72 0,0 0-72 0,0 0 73 16,0 0-73-16,0 0 73 0,0 0-73 0,0 0 55 16,0 0-55-16,0 0 55 0,0 0-55 0,0 0 45 15,0 0-45-15,5 2 46 0,4 0-46 0,-9-2 42 0,0 0-42 16,25 7 43-16,4 3-43 0,6 2 51 16,2 7-51-16,-3 1 52 0,-1 8-52 0,-33-28 59 0,0 0-59 15,35 39 59-15,7 9-59 0,-42-48 34 0,0 0-34 0,40 55 34 16,6 5-34-16,-46-60 10 0,0 0-10 15,50 68 11-15,6 8-11 0,-56-76 13 0,0 0-13 0,50 56 13 16,-6-11-13-16,-15-13 33 0,-13-18-33 0,2 0 33 16,-10-12-33-16,1 4 9 0,0-2-9 0,-6-4 9 15,-1 0-9-15,-2 0-29 0,3 2 29 0,-3-2-29 16,0 0 29-16,0 0-115 0,0 0 115 0,-8-12-114 16,-10-11 114-16,18 23-107 0,0 0 107 0,-26-34-798 15,52 68 798-15</inkml:trace>
  <inkml:trace contextRef="#ctx0" brushRef="#br0" timeOffset="11588.691">4367 9073 1132 0,'0'0'0'0,"0"0"0"0,-45-4 0 0,45 4 90 16,0 0-90-16,-9 0 91 0,4 4-91 0,5-4 59 16,0 0-59-16,0 0 59 0,2 3-59 0,-2-3 32 15,0 0-32-15,0 0 33 0,3 4-33 0,-3-4 0 16,0 0 0-16,0 0 0 0,4 1 0 0,-4-1 19 0,0 0-19 16,-12 7 20-16,-9 2-20 0,21-9 39 0,0 0-39 15,-23 10 39-15,-6 4-39 0,29-14 54 16,0 0-54-16,-39 22 55 0,-6 7-55 0,45-29 54 0,0 0-54 0,-51 43 55 15,-4 12-55-15,55-55 24 0,0 0-24 16,-73 79 25-16,-11 16-25 0,84-95 6 0,0 0-6 0,-68 84 7 16,4-3-7-16,64-81 5 0,0 0-5 0,-42 58 5 15,16-22-5-15,26-36 0 0,0 0 0 0,-16 24 0 16,11-15 0-16,5-9-72 0,0 0 72 0,-4 7-71 16,4-4 71-16,0-3-134 0,0 0 134 0,7-15-134 15,7-13 134-15,-14 28-159 0,0 0 159 0,24-36-159 16,6-15 159-16,26-37-781 0</inkml:trace>
  <inkml:trace contextRef="#ctx0" brushRef="#br0" timeOffset="12206.577">4482 9707 359 0,'0'0'0'0,"-12"-4"0"0,-9 2 0 0,13 2 153 0,2 0-153 0,6 0 154 16,6 0-154-16,-1 6 141 0,2-3-141 0,-4-3 142 16,-3 0-142-16,0 0 104 0,6 0-104 0,-6 0 104 15,0 0-104-15,0 0 79 16,0 0-79-16,0 0 79 0,0 0-79 0,0 0 58 0,0 0-58 0,0 0 58 16,-6 2-58-16,6-2 40 0,0 0-40 0,0 0 40 15,-3 0-40-15,3 0 35 0,0 3-35 0,0-3 36 16,0 0-36-16,0 0 3 0,-4 4-3 0,4-4 4 15,-3 3-4-15,3-3 4 0,-2 3-4 0,-5 8 4 16,2 4-4-16,0 4 7 0,-2 5-7 0,2-10 7 16,1-6-7-16,4-8 0 0,0 0 0 0,-5 24 1 15,-4 7-1-15,9-31 6 0,0 0-6 0,-3 29 6 16,-1 2-6-16,4-31 0 0,0 0 0 0,4 31 1 16,8 0-1-16,-12-31-11 0,0 0 11 0,17 20-10 0,13-4 10 15,-30-16-36-15,0 0 36 0,38-2-35 0,9-12 35 0,-47 14-29 16,0 0 29-16,47-24-29 0,7-7 29 15,-14 4-9-15,-3 0 9 0,-7 3-9 0,-10 3 9 0,-2 4 0 16,-4 3 0-16,-2 4 0 0,-9 1 0 0,3 1 12 16,-3-1-12-16,1 6 12 0,-4-1-12 0,0-1 47 15,0 2-47-15,-4-1 47 0,1-2-47 0,3 6 9 16,0 0-9-16,-9-6 9 0,-5-2-9 0,14 8 0 16,0 0 0-16,-30-4 1 0,-11 1-1 0,-1 3-124 15,-5 3 124-15,0 9-124 0,0 4 124 0,47-16-130 16,0 0 130-16,-60 20-129 0,-2-1 129 0,-58 21-723 0</inkml:trace>
  <inkml:trace contextRef="#ctx0" brushRef="#br0" timeOffset="12753.343">5111 9321 326 0,'0'0'0'0,"-3"-7"0"0,-2-3 0 0,5 10 76 15,0 0-76-15,0-5 77 0,0 3-77 0,0 2 84 16,0 0-84-16,0 0 85 0,0 0-85 0,0 0 78 0,0 0-78 16,0 0 79-16,0 0-79 0,0 0 67 15,0 0-67-15,0 0 67 0,0 0-67 0,0 0 49 0,0 0-49 16,0 0 49-16,5 0-49 0,-5 0 44 0,0 0-44 0,16-5 44 15,4 2-44-15,10-1 63 0,1 1-63 0,3-4 64 16,-1 2-64-16,-2-2 56 0,-1 3-56 0,-1 3 56 16,-1-3-56-16,-28 4 40 0,0 0-40 0,35 0 40 15,3 4-40-15,-38-4 12 0,0 0-12 16,39 0 12-16,2 3-12 0,-41-3 31 0,0 0-31 0,30 4 31 16,0 1-31-16,-30-5 1 0,0 0-1 0,21 0 2 15,-8 0-2-15,-13 0 2 0,0 0-2 0,13 3 2 16,-8-3-2-16,-5 0-66 0,0 0 66 0,3 0-65 15,1-3 65-15,-4 3-128 0,0 0 128 0,-9-4-127 16,-7-1 127-16,16 5-136 0,0 0 136 0,-22-3-135 16,-8-6 135-16,-24-3-567 0</inkml:trace>
  <inkml:trace contextRef="#ctx0" brushRef="#br0" timeOffset="13022.874">5094 9472 975 0,'0'0'0'0,"5"-5"0"0,7-2 0 0,-12 7 130 15,0 0-130-15,4-2 130 0,1-1-130 0,-5 3 71 16,0 0-71-16,9 0 71 0,3 7-71 0,-12-7 37 16,0 0-37-16,21 8 37 0,5 1-37 0,-26-9 11 0,0 0-11 15,33 7 11-15,5-2-11 0,-38-5 4 16,0 0-4-16,39 3 4 0,-1-3-4 0,-38 0 7 0,0 0-7 15,45 0 8-15,-1-5-8 0,-44 5 0 0,0 0 0 16,47-3 0-16,-2-1 0 0,-45 4-86 16,0 0 86-16,44 0-86 0,3 0 86 0,-47 0-98 15,0 0 98-15,33 2-98 0,-7 1 98 0,33 4-762 0</inkml:trace>
  <inkml:trace contextRef="#ctx0" brushRef="#br0" timeOffset="13604.064">6277 9157 684 0,'0'0'0'0,"-7"0"0"0,2 1 0 15,5-1 70-15,0 0-70 0,-4-3 71 0,1 0-71 16,3 3 33-16,0 0-33 0,-2-7 33 0,2 2-33 16,0 5 2-16,0 0-2 0,0-4 3 0,0 1-3 0,0 3 6 15,0 0-6-15,0 0 6 0,-4-4-6 0,4 4 29 16,0 0-29-16,0 0 29 0,-5 0-29 0,5 0 27 16,0 0-27-16,-7 2 27 0,2 0-27 0,5-2 33 15,0 0-33-15,-12 3 34 0,-2 2-34 0,14-5 22 16,0 0-22-16,-16 5 22 0,2 2-22 0,14-7 28 0,0 0-28 15,-21 11 28-15,2-5-28 0,19-6 7 0,0 0-7 0,-17 9 7 16,-1 3-7-16,18-12 18 0,0 0-18 16,-21 17 18-16,1 9-18 0,20-26 8 0,0 0-8 0,-20 25 8 15,5 5-8-15,15-30 15 0,0 0-15 0,-9 36 16 16,0 3-16-16,9-39 23 0,0 0-23 16,4 39 24-16,1 1-24 0,-5-40 32 0,0 0-32 0,17 34 32 15,10-1-32-15,-27-33 6 0,0 0-6 0,33 24 6 16,8-7-6-16,-41-17 18 0,0 0-18 0,39 7 19 15,3-11-19-15,-42 4 33 0,0 0-33 16,40-10 34-16,-2-7-34 0,-38 17 26 0,0 0-26 0,33-17 26 16,-3-7-26-16,-30 24 34 0,0 0-34 0,24-24 34 15,-6-2-34-15,-18 26 32 0,0 0-32 0,17-21 32 16,-8-3-32-16,-9 24 32 0,0 0-32 0,5-22 32 16,-2 2-32-16,-3 20 0 0,0 0 0 0,-8-23 1 15,-5-1-1-15,13 24-43 0,0 0 43 0,-17-27-43 0,-9-6 43 0,26 33-150 16,0 0 150-16,-30-24-150 0,1 0 150 15,29 24-161-15,0 0 161 0,-35-15-161 0,-10 3 161 0,-36-19-689 16</inkml:trace>
  <inkml:trace contextRef="#ctx0" brushRef="#br0" timeOffset="14169.24">6885 9679 1345 0,'0'0'0'16,"-4"-3"0"-16,3-2 0 0,1 5-178 0,0 0 178 0,-4 24-178 15,8 18 178-15,-4-42-195 0,0 0 195 0,0 67-443 16,0-134 443-16</inkml:trace>
  <inkml:trace contextRef="#ctx0" brushRef="#br0" timeOffset="49057.28">6421 9143 135 0,'0'0'0'0,"0"0"0"15,0 0 0-15,0 0 45 0,0 0-45 0,0 0 46 16,0-3-46-16,0 3 46 0,0 0-46 0,0 0 46 15,0 0-46-15,0 0 42 0,0 0-42 0,0 0 43 16,0 0-43-16,0 0 36 0,0 0-36 0,0 0 36 16,0 0-36-16,0 0 50 0,0 0-50 0,0 0 51 0,0 0-51 15,0 0 53-15,0 0-53 0,0 0 53 16,0 0-53-16,0 0 60 0,0 0-60 0,0 0 61 16,0 0-61-16,0 0 57 0,0 0-57 0,0 0 57 0,-3-4-57 15,3 4 51-15,0 0-51 0,0-3 51 0,-5-1-51 16,5 4 33-16,0 0-33 0,-7-5 33 0,-2-2-33 0,9 7 33 15,0 0-33-15,-9-5 34 0,-3-3-34 16,12 8 22-16,0 0-22 0,-9-4 22 0,-3-3-22 0,12 7 27 16,0 0-27-16,-10-3 27 0,-1 1-27 0,11 2 13 15,0 0-13-15,-10-3 14 0,1-1-14 16,9 4 19-16,0 0-19 0,-9-1 20 0,2-3-20 0,7 4 8 16,0 0-8-16,-8-2 8 0,3 1-8 0,5 1 16 15,0 0-16-15,-9 0 17 0,2 0-17 0,7 0 8 0,0 0-8 16,-9 0 8-16,0 0-8 0,9 0 15 15,0 0-15-15,-8 0 16 0,-1 0-16 0,9 0 8 0,0 0-8 16,-7 0 9-16,2 0-9 0,5 0 3 0,0 0-3 16,-9 0 4-16,0 3-4 0,9-3 7 0,0 0-7 0,-8 4 7 15,-1-3-7-15,9-1 13 0,0 0-13 0,-7 4 13 16,2-1-13-16,5-3 15 0,0 0-15 0,-7 0 15 16,5 2-15-16,2-2 15 0,0 0-15 15,-3 2 16-15,-3 3-16 0,6-5 9 0,0 0-9 0,-7 3 10 16,-3 1-10-16,10-4-8 0,0 0 8 0,-7 5-8 15,-2-2 8-15,9-3-35 0,0 0 35 0,-8 7-35 16,-1 2 35-16,9-9-20 0,0 0 20 0,-9 5-19 16,0 2 19-16,9-7-31 0,0 0 31 0,-7 8-31 15,2 2 31-15,5-10-11 0,0 0 11 0,-7 14-11 16,2 2 11-16,5-16-20 0,0 0 20 0,-5 15-20 0,1 0 20 16,4-15-15-16,0 0 15 0,-5 17-14 0,-4 2 14 15,9-19-17-15,0 0 17 0,-7 19-16 0,2-2 16 16,5-17-26-16,0 0 26 0,-3 23-25 0,-3-3 25 15,6-20-3-15,0 0 3 0,-3 28-2 0,-2-1 2 16,5-27-7-16,0 0 7 0,0 24-7 0,0-4 7 0,0-20-4 16,0 0 4-16,0 23-3 0,2-6 3 15,-2-17 0-15,0 0 0 0,6 22 0 0,3-3 0 0,-9-19 0 16,0 0 0-16,9 21 0 0,0-6 0 0,-9-15 0 16,0 0 0-16,12 12 0 0,-2-3 0 0,-10-9-1 15,0 0 1-15,12 6-1 0,1-2 1 0,-13-4 0 16,0 0 0-16,12 0 0 0,0-2 0 0,-12 2 0 0,0 0 0 15,17-10 0-15,1-6 0 0,-18 16-1 0,0 0 1 16,21-22-1-16,1-7 1 0,-1 3-15 16,0 1 15-16,-3 2-15 0,-3 1 15 0,-2 8-16 0,-5 2 16 15,1-3-15-15,0 3 15 0,-1 2-5 0,-2-1 5 0,1 5-4 16,-2-1 4-16,-2 2-8 0,1 1 8 0,-4-3-8 16,2 2 8-16,1 2-1 0,0 1 1 0,-3 2 0 15,2-3 0-15,-2 3 1 0,0 0-1 0,0 0 2 16,0-4-2-16,0 1 12 0,0-2-12 0,0 1 13 15,0 1-13-15,0-1 4 0,4 3-4 0,-4-3 5 16,3 1-5-16,-3 3 3 0,0 0-3 0,0-5 3 16,2-1-3-16,-2 6 2 0,0 0-2 0,3-5 2 15,-3 2-2-15,0 3 1 0,0 0-1 0,0-4 1 16,0-1-1-16,0 5 3 0,0 0-3 0,0-3 4 16,4-1-4-16,-4 4 2 0,0 0-2 0,0 0 2 15,0-3-2-15,0 3 1 0,0 0-1 0,0 0 2 16,0 0-2-16,0 0 4 0,0 0-4 0,0 0 4 0,0 0-4 15,0 0 2-15,0 0-2 0,0 0 2 0,0 0-2 16,0 0 1-16,0 0-1 0,0 0 2 0,0 0-2 16,0 0 4-16,0 0-4 0,0 0 5 0,0-2-5 0,0 2 2 15,0 0-2-15,0 0 2 0,0-3-2 0,0 3 1 16,0 0-1-16,0 0 2 0,0-5-2 0,0 5 0 16,0 0 0-16,0 0 0 0,0-4 0 0,0 4 0 15,0 0 0-15,2-3 0 16,-1 0 0-16,-1 3-10 0,0 0 10 0,6-6-10 0,-1-2 10 0,-5 8-10 0,0 0 10 15,7-7-9-15,2-3 9 0,-9 10-10 0,0 0 10 16,5-9-9-16,2 2 9 0,-7 7-4 0,0 0 4 16,5-7-3-16,-2 2 3 0,-3 5-7 0,0 0 7 15,6-5-6-15,-3 2 6 0,-3 3-7 0,0 0 7 16,0 0-7-16,2-4 7 0,-2 4-8 0,0 0 8 0,0 0-7 16,0 0 7-16,0 0-4 0,0 0 4 0,0 0-3 15,0 0 3-15,0 0 0 0,0 0 0 0,0 0 0 16,0 4 0-16,0-4 2 0,0 0-2 0,0 0 3 15,3 7-3-15,-3-7 32 0,0 0-32 0,0 3 33 16,4 6-33-16,-4-9 17 0,0 0-17 0,3 12 17 16,-1 6-17-16,-2-18 30 0,0 0-30 0,4 26 30 15,1 5-30-15,-5-31 19 0,0 0-19 0,3 27 20 16,1 1-20-16,-4-28 10 0,0 0-10 0,5 31 11 16,-2-2-11-16,-3-29 35 0,0 0-35 0,4 29 35 0,1 0-35 15,-5-29 18-15,0 0-18 0,5 24 18 16,2-2-18-16,-7-22 18 0,0 0-18 0,2 16 18 0,2-3-18 15,-4-13 27-15,0 0-27 0,3 12 27 0,-1-1-27 0,-2-11 6 16,0 0-6-16,3 8 7 0,1 1-7 0,-4-9 10 16,0 0-10-16,0 7 10 0,3-1-10 15,-3-6 24-15,0 0-24 0,2 9 25 0,2-6-25 0,-4-3 6 16,0 0-6-16,0 6 6 0,3 0-6 0,-3-6 9 16,0 0-9-16,0 2 10 0,2 0-10 15,-2-2 8-15,0 0-8 0,3 2 9 0,6-2-9 0,-9 0 23 16,0 0-23-16,12-6 24 0,6-9-24 0,-18 15 20 15,0 0-20-15,20-21 20 0,7-8-20 0,-7 5 25 16,1 4-25-16,-3-1 26 0,-6 6-26 0,0-1 1 0,-1 1-1 16,4 3 1-16,-2-3-1 0,-1 3 0 0,-2 1 0 15,2-1 0-15,4 0 0 0,-16 12-56 0,0 0 56 16,21-13-56-16,7-1 56 0,-28 14-103 0,0 0 103 0,50-28-1050 16,-100 56 1050-16</inkml:trace>
  <inkml:trace contextRef="#ctx0" brushRef="#br0" timeOffset="50804.369">7630 9278 113 0,'0'0'0'0,"0"0"0"16,0 0 0-16,0 0 43 0,0 0-43 0,0 0 43 0,0 0-43 0,0 0 38 15,0 0-38-15,0 0 39 0,0 0-39 0,0 0 35 16,0 0-35-16,0 0 36 0,0 0-36 0,0 0 34 16,0 0-34-16,0 0 34 0,0 0-34 0,0 0 32 15,0 0-32-15,0 0 32 0,0 0-32 0,0 0 22 16,0 0-22-16,0 0 22 0,0 0-22 0,0 0 28 15,0 0-28-15,0 0 28 0,0 0-28 0,0 0 21 16,0 0-21-16,0 0 21 0,0 0-21 0,0 0 35 16,0 0-35-16,0 0 35 0,0 0-35 0,0 0 12 15,0 0-12-15,0 0 12 0,0 0-12 0,0 0 20 0,0 0-20 16,0 0 20-16,0 0-20 0,0 0 24 0,0 0-24 16,0 0 25-16,0 0-25 0,0 0 7 0,0 0-7 15,0 0 7-15,0 0-7 0,0 0 10 0,0 0-10 16,0 0 10-16,0 0-10 0,0 0 33 0,0 0-33 0,0 0 34 15,0 0-34-15,0 0 16 0,0 0-16 0,0 0 17 16,23-8-17-16,-7 3 11 0,1-2-11 16,1 2 11-16,-6 1-11 0,-12 4 18 0,0 0-18 0,21-3 19 15,1-1-19-15,-22 4 8 0,0 0-8 0,30-5 8 16,3 2-8-16,-33 3 15 0,0 0-15 0,38-4 16 16,1-3-16-16,-39 7 15 0,0 0-15 0,38-5 15 15,0-2-15-15,-38 7 9 0,0 0-9 0,33-5 9 16,2 2-9-16,-35 3 9 0,0 0-9 0,33-5 10 15,-3 3-10-15,-30 2 3 0,0 0-3 0,30-2 4 16,-4 1-4-16,-26 1 0 0,0 0 0 0,17 1 1 0,-1 1-1 16,-16-2-8-16,0 0 8 0,14 2-7 15,-5 3 7-15,-9-5-40 0,0 0 40 0,8 3-40 0,-3-1 40 16,-5-2-65-16,0 0 65 0,4 2-65 0,-1-1 65 16,-3-1-129-16,0 0 129 0,0 0-129 0,0 0 129 0,0 0-385 15</inkml:trace>
  <inkml:trace contextRef="#ctx0" brushRef="#br0" timeOffset="51688.889">7594 9309 158 0,'0'0'0'0,"7"-3"0"15,10 1 0-15,-12 0 53 0,-1 2-53 0,-4 0 53 16,0 0-53-16,-4 0 49 0,-1 0-49 0,2 0 49 16,3 0-49-16,0 0 38 0,-5 0-38 0,5 0 39 15,0 0-39-15,0 0 35 0,0 0-35 0,0 0 36 16,0 0-36-16,0 0 32 0,0 0-32 0,0 0 33 15,0 0-33-15,0 0 22 0,5 0-22 0,-2-1 22 16,2-3-22-16,1 1 18 0,4-1-18 0,-1 1 18 16,-4 1-18-16,4-1 18 0,3 3-18 0,0 0 18 0,0 0-18 15,-12 0 3-15,0 0-3 0,23 0 4 0,1 0-4 16,-24 0 7-16,0 0-7 0,30 0 8 0,8 0-8 0,-38 0 13 16,0 0-13-16,40 0 14 0,6 0-14 15,-8 0 15-15,-5 0-15 0,-5 0 15 0,-4 0-15 0,1-4 15 16,1 1-15-16,-9 1 16 0,-1 2-16 0,1-3 16 15,1 3-16-15,-1-4 17 0,-1 4-17 0,-16 0 4 16,0 0-4-16,17 4 4 0,-3-4-4 0,-14 0 0 16,0 0 0-16,16 0 1 0,-4 0-1 0,-12 0-6 15,0 0 6-15,9 0-5 0,0 3 5 0,-9-3-57 16,0 0 57-16,5 0-57 0,-2 2 57 0,-3-2-108 0,0 0 108 16,0 0-107-16,0 3 107 0,0-3-124 15,0 0 124-15,0 0-123 0,-7-1 123 0,2-1-102 0</inkml:trace>
  <inkml:trace contextRef="#ctx0" brushRef="#br0" timeOffset="52130.324">8029 9054 113 0,'0'0'0'0,"11"15"0"16,5 4 0-16,-16-19 71 0,0 0-71 0,1 4 71 0,-2-8-71 15,1 4 61-15,0 0-61 0,-4-3 62 0,-1-2-62 16,5 5 42-16,0 0-42 0,0 0 43 0,-4-4-43 0,4 4 38 16,0 0-38-16,4 4 39 0,5 1-39 15,-9-5 24-15,0 0-24 0,13 12 25 0,8 0-25 0,-21-12 26 16,0 0-26-16,21 15 26 0,5 4-26 0,-26-19 14 15,0 0-14-15,25 17 15 0,1 2-15 0,-26-19 28 16,0 0-28-16,21 14 28 0,-4-1-28 0,-17-13 19 16,0 0-19-16,12 12 20 0,1 0-20 15,-13-12 26-15,0 0-26 0,8 12 26 0,1-3-26 0,-9-9 33 16,0 0-33-16,0 10 33 0,0-1-33 0,0-9 19 0,0 0-19 16,-5 20 20-16,-6 6-20 0,11-26 36 0,0 0-36 15,-10 24 36-15,-1 0-36 0,11-24 30 0,0 0-30 16,-10 24 30-16,-2-7-30 0,12-17 0 0,0 0 0 0,-9 15 0 15,0-3 0-15,9-12-122 0,0 0 122 0,-8 11-121 16,-1-3 121-16,9-8-122 0,0 0 122 0,-19 4-121 16,-4-11 121-16,-19 3-336 0</inkml:trace>
  <inkml:trace contextRef="#ctx0" brushRef="#br0" timeOffset="53978.202">8972 9006 102 0,'0'0'0'0,"9"0"0"15,8 2 0-15,-17-2 80 0,0 0-80 0,-5-2 81 16,-7-8-81-16,3 1 80 0,-3 1-80 0,5 1 80 16,1 3-80-16,3 3 92 0,1-3-92 0,2 4 93 15,0 0-93-15,0 0 85 0,0 0-85 0,0 0 85 16,0 0-85-16,0 0 59 0,-3 0-59 0,3 0 60 16,0 0-60-16,0 0 48 0,0 0-48 0,0 0 48 15,3 0-48-15,-1 0 43 0,5 0-43 0,-4 0 43 0,3 0-43 16,-6 0 46-16,0 0-46 0,12 4 46 0,5 1-46 0,-17-5 18 15,0 0-18-15,32 13 18 0,9 8-18 16,-41-21 43-16,0 0-43 0,48 31 44 0,6 10-44 16,-7-2 22-16,-4 4-22 0,-1 0 22 0,-4-4-22 0,-5-3 28 15,-3-1-28-15,-7-3 28 0,1 2-28 0,-24-34 22 16,0 0-22-16,24 33 22 0,3 1-22 0,-27-34 4 16,0 0-4-16,22 28 5 0,-3-8-5 15,-19-20 0-15,0 0 0 0,18 16 0 0,-4-10 0 0,-14-6-74 0,0 0 74 16,7-5-74-16,-6-12 74 0,-1 17-79 0,0 0 79 15,-5-34-79-15,-4-14 79 0,-8-34-776 16</inkml:trace>
  <inkml:trace contextRef="#ctx0" brushRef="#br0" timeOffset="54320.309">9456 8956 662 0,'0'0'0'0,"-5"11"0"16,-2 1 0-16,7-12 62 0,0 0-62 0,0 3 63 15,3-6-63-15,-3 3 47 0,0 0-47 0,0 0 47 16,6-7-47-16,-6 7 8 0,0 0-8 0,3-4 9 16,1 3-9-16,-4 1 28 0,5-6-28 0,-5 6 28 0,0 0-28 15,0 0 56-15,0 0-56 0,0 0 57 0,0 0-57 16,0 0 58-16,0 0-58 0,0 0 59 15,0 0-59-15,0 0 52 0,0 0-52 0,-9 11 52 16,-6 4-52-16,15-15 25 0,0 0-25 0,-23 31 26 16,-5 12-26-16,28-43 18 0,0 0-18 0,-35 48 19 0,-3 10-19 15,38-58 1-15,0 0-1 0,-42 56 2 0,2 6-2 0,40-62-15 16,0 0 15-16,-47 70-14 0,2 6 14 0,45-76-136 16,0 0 136-16,-30 46-136 0,13-17 136 0,17-29-182 15,0 0 182-15,-13 22-182 0,8-10 182 0,-16 24-430 16</inkml:trace>
  <inkml:trace contextRef="#ctx0" brushRef="#br0" timeOffset="54820.484">9623 9643 135 0,'0'0'0'0,"-5"0"0"0,-4-3 0 0,9 3 40 15,0 0-40-15,0 0 40 0,6-4-40 0,-6 4 44 16,0 0-44-16,7-1 45 0,-4 1-45 0,-3 0 47 16,0 0-47-16,5 0 48 0,-1 0-48 0,-4 0 48 15,0 0-48-15,5 1 48 0,-5 3-48 0,0-4 48 16,0 0-48-16,4 12 48 0,1 3-48 0,-5-15 54 15,0 0-54-15,5 21 54 0,2 4-54 0,-7-25 49 16,0 0-49-16,5 33 49 0,2 0-49 0,-7-33 37 16,0 0-37-16,5 27 38 0,-1-1-38 0,-4-26 5 0,0 0-5 15,2 20 5-15,-1-3-5 0,-1-17-13 0,0 0 13 16,2 14-13-16,2-5 13 0,-4-9-153 16,0 0 153-16,0 0-153 0,3-12 153 0,-3 12-125 0,0 0 125 0,2-28-124 15,-2-16 124-15,3-28-135 0</inkml:trace>
  <inkml:trace contextRef="#ctx0" brushRef="#br0" timeOffset="54965.082">9716 9397 863 0,'0'0'0'0,"0"10"0"16,0 5 0-16,0-15 129 0,0 0-129 0,5 9 129 15,7-2-129-15,-12-7-47 0,0 0 47 0,12 6-46 16,1 0 46-16,-13-6-214 0,0 0 214 0,8 5-213 15,1-2 213-15,8 6-338 0</inkml:trace>
  <inkml:trace contextRef="#ctx0" brushRef="#br0" timeOffset="55238.24">9808 9761 539 0,'0'0'0'0,"2"-12"0"15,1-8 0-15,-3 13-58 0,-3 4 58 0,3-1-57 16,0 2 57-16,0 2-91 0,0 0 91 0,0 0-90 15,0 0 90-15,0 0-100 0</inkml:trace>
  <inkml:trace contextRef="#ctx0" brushRef="#br0" timeOffset="55407.778">9838 9724 191 0,'0'0'0'0,"0"0"0"0,5 0 0 0,0 1 102 0,4 1-102 15,-2-2 102-15,2 0-102 0,3 2 105 0,-4 3-105 0,6-5 106 16,2 0-106-16,-16 0 89 0,0 0-89 0,21 2 90 16,0-1-90-16,-21-1 57 0,0 0-57 0,26 2 58 15,-2-2-58-15,-24 0 42 0,0 0-42 0,27 0 42 16,-1 0-42-16,-26 0 27 0,0 0-27 0,21 0 27 15,-7-2-27-15,-14 2 15 0,0 0-15 0,10 0 16 0,-3 0-16 16,-7 0-7-16,0 0 7 0,7 0-6 0,-4 0 6 16,-3 0-134-16,0 0 134 0,0 0-134 0,2-1 134 0,-2 1-125 15,0 0 125-15,-2-7-125 16,-8-3 125-16,-1-11-313 0</inkml:trace>
  <inkml:trace contextRef="#ctx0" brushRef="#br0" timeOffset="55724.242">9878 9669 751 0,'0'0'0'0,"7"-2"0"0,-2-6 0 0,-5 8 106 0,0 0-106 0,3-4 106 16,1-4-106-16,-4 8 72 0,0 0-72 16,2-7 72-16,1 0-72 0,-3 7 49 0,0 0-49 0,0-5 49 15,4-2-49-15,-4 7 30 0,0 0-30 16,1-5 30-16,3 1-30 0,-4 4 37 0,0 0-37 0,3-5 37 15,-1 2-37-15,-2 3 33 0,0 0-33 0,0 0 33 16,4 0-33-16,-4 0 22 0,0 0-22 0,3 2 23 16,-1 4-23-16,5 6 36 0,-4 4-36 0,2-1 36 15,-1-3-36-15,-4-12 12 0,0 0-12 0,3 29 13 16,6 14-13-16,-9-43 20 0,0 0-20 0,11 41 20 16,4 4-20-16,-15-45 3 0,0 0-3 0,9 36 4 15,3-2-4-15,-12-34-17 0,0 0 17 0,9 24-17 16,0-7 17-16,-9-17-52 0,0 0 52 0,17-2-52 0,0-13 52 15,18 0-1019-15</inkml:trace>
  <inkml:trace contextRef="#ctx0" brushRef="#br0" timeOffset="55985.907">10331 9671 1166 0,'0'0'0'0,"-16"-4"0"0,-7-1 0 0,15 3 116 16,4 4-116-16,9 3 117 0,8-3-117 0,-5 5 60 16,1 0-60-16,-2-2 61 0,-3-4-61 0,1 5 28 0,-2-5-28 15,-3-1 28-15,2 4-28 0,-2-4-5 0,3 7 5 16,-3-7-5-16,4 3 5 0,-4 0-10 0,2 6 10 0,-1 0-10 16,-1-1 10-16,0-8-16 0,0 0 16 15,0 26-15-15,2 10 15 0,-2-36-45 0,0 0 45 0,0 36-44 16,4 1 44-16,-4-37-116 0,0 0 116 15,0 33-115-15,1-9 115 0,-1-24-180 0,0 0 180 16,13 15-179-16,4-13 179 0,13 15-523 0</inkml:trace>
  <inkml:trace contextRef="#ctx0" brushRef="#br0" timeOffset="56551.355">10547 9211 852 0,'0'0'0'0,"5"-1"0"0,7-3 0 0,-12 4 99 0,0 0-99 16,4-3 100-16,1 0-100 0,-5 3 64 0,0 0-64 15,0 0 65-15,0 0-65 0,0 0 42 16,0 0-42-16,0 0 43 0,-4 0-43 0,4 0 22 0,0 0-22 0,0 0 23 15,0 0-23-15,0 0 56 0,0 0-56 0,0 0 56 16,7 0-56-16,-7 0 41 0,0 0-41 0,9 0 42 16,3-2-42-16,-12 2 53 0,0 0-53 0,21-4 53 15,9 1-53-15,-30 3 49 0,0 0-49 0,35-7 50 16,6 2-50-16,-41 5 42 0,0 0-42 0,44-3 43 16,3-1-43-16,-47 4 12 0,0 0-12 0,51-2 12 15,-4 2-12-15,-47 0 13 0,0 0-13 0,47 2 13 16,0 2-13-16,-47-4 9 0,0 0-9 0,38 0 9 15,-5 3-9-15,-33-3-1 0,0 0 1 0,26 3-1 16,-5-1 1-16,-21-2-69 0,0 0 69 0,16 2-69 0,-6-2 69 16,-10 0-133-16,0 0 133 0,7 0-133 0,-3 0 133 15,-4 0-159-15,0 0 159 0,-4 2-158 16,-4 1 158-16,8-3-132 0,0 0 132 0,-21 7-131 0,-12 6 131 0,-20 10-565 16</inkml:trace>
  <inkml:trace contextRef="#ctx0" brushRef="#br0" timeOffset="56855.056">10789 9439 527 0,'0'0'0'16,"12"-8"0"-16,9-8 0 0,-21 16 70 0,0 0-70 16,5-6 71-16,-13 2-71 0,8 4 87 0,0 0-87 0,-6-2 88 15,-1 2-88-15,-1 0 97 0,2 0-97 16,-1 0 97-16,4 0-97 0,1 0 73 0,-1 0-73 0,3 0 74 15,-4 0-74-15,4 0 69 0,-2 0-69 0,2 0 69 16,0 0-69-16,0 0 49 0,0 0-49 0,0 0 50 16,2 0-50-16,2 0 33 0,3-3-33 0,-2 3 33 15,4-2-33-15,-1 2 33 0,6 2-33 0,2-2 33 16,1 0-33-16,-17 0 7 0,0 0-7 0,25 3 7 16,6-1-7-16,-31-2 11 0,0 0-11 0,37 5 11 15,5 4-11-15,-42-9 4 0,0 0-4 0,43 8 4 16,-1-4-4-16,-42-4-75 0,0 0 75 0,38 5-75 15,-3 2 75-15,-35-7-214 0,0 0 214 0,28 7-213 16,-2 3 213-16,25 9-652 0</inkml:trace>
  <inkml:trace contextRef="#ctx0" brushRef="#br0" timeOffset="57984.244">11599 9227 751 0,'0'0'0'0,"2"-5"0"0,-1-2 0 15,-1 7 33-15,0 0-33 0,2-7 33 0,2 5-33 0,-4 2-15 16,0 0 15-16,0 0-15 0,0-3 15 0,0 3-36 15,0 0 36-15,0 0-35 0,0 0 35 0,0 0-2 16,0 0 2-16,0 0-1 0,0 0 1 0,0 0 54 16,0 0-54-16,0 0 55 0,0 0-55 0,0 0 69 15,0 0-69-15,0 0 70 0,1-5-70 0,-1 5 73 16,0 0-73-16,2-4 73 0,0 1-73 0,-2 3 57 0,0 0-57 16,3-5 57-16,-1 0-57 0,-2 5 35 15,0 0-35-15,4-5 35 0,3-2-35 0,-7 7 17 0,0 0-17 16,5-5 17-16,-2-2-17 0,-3 7 11 0,0 0-11 15,9-5 11-15,0 1-11 0,-9 4 26 0,0 0-26 0,12 0 26 16,5 4-26-16,-17-4 6 0,0 0-6 0,26 12 6 16,9 8-6-16,-35-20 9 0,0 0-9 0,39 24 10 15,6 3-10-15,-45-27 8 0,0 0-8 0,43 31 9 16,8 4-9-16,-51-35 8 0,0 0-8 0,47 36 8 16,-2-4-8-16,-45-32 8 0,0 0-8 0,39 29 8 15,-4-3-8-15,-35-26 0 0,0 0 0 0,27 20 0 16,-6-2 0-16,-21-18-75 0,0 0 75 0,18 12-74 15,-8-4 74-15,-10-8-179 0,0 0 179 0,11 0-179 16,-1-8 179-16,11 1-625 0</inkml:trace>
  <inkml:trace contextRef="#ctx0" brushRef="#br0" timeOffset="58324.254">12219 9061 807 0,'0'0'0'0,"-3"1"0"0,-1 3 0 0,4-4 89 15,0 0-89-15,0 0 90 0,0-9-90 0,0 9 32 16,0 0-32-16,0-3 32 0,0-2-32 0,0 5 34 16,0 0-34-16,0-4 34 0,0 1-34 0,0 3 33 0,0 0-33 15,0 0 34-15,0 0-34 0,0 0 52 0,0 0-52 16,-10 19 52-16,-11 8-52 0,0 2 54 0,-2 7-54 15,4-7 55-15,2-1-55 0,17-28 34 0,0 0-34 0,-26 41 34 16,-11 10-34 0,37-51 34-16,0 0-34 0,-38 55 35 0,-2 3-35 0,40-58 14 0,0 0-14 0,-33 47 15 15,3-10-15-15,30-37-2 0,0 0 2 0,-23 29-2 16,8-8 2-16,15-21-92 0,0 0 92 0,-14 15-92 16,5-6 92-16,9-9-161 0,0 0 161 0,-4-7-160 15,6-10 160-15,-4-7-692 0</inkml:trace>
  <inkml:trace contextRef="#ctx0" brushRef="#br0" timeOffset="58749.236">12219 9753 483 0,'0'0'0'0,"0"-7"0"0,0-10 0 0,0 10-47 16,4 7 47-16,1-3-46 0,4-4 46 0,-9 7-27 16,0 0 27-16,15-5-27 0,3-6 27 0,-18 11-7 15,0 0 7-15,21-8-7 0,-2-1 7 0,-19 9 40 0,0 0-40 16,19-10 41-16,-2 1-41 0,-17 9 110 0,0 0-110 15,18-5 110-15,-4 2-110 0,-14 3 114 0,0 0-114 16,12-5 114-16,-2 1-114 0,-10 4 104 0,0 0-104 16,7-3 104-16,0 3-104 0,-7 0 106 0,0 0-106 0,4-4 107 15,-2 4-107-15,-2 0 76 0,0 0-76 0,3 9 76 16,-3 6-76-16,0-15 58 0,0 0-58 0,0 31 59 16,0 14-59-16,0-45 63 0,0 0-63 0,-3 53 64 15,1 10-64-15,2-63 17 0,0 0-17 0,0 55 17 16,2 2-17-16,-2-57 8 0,0 0-8 0,3 46 9 15,0-7-9-15,-3-39-50 0,0 0 50 0,2 28-49 16,2-6 49-16,-4-22-164 0,0 0 164 0,8-2-164 16,8-15 164-16,5-5-868 0</inkml:trace>
  <inkml:trace contextRef="#ctx0" brushRef="#br0" timeOffset="58918.075">12446 9371 1087 0,'0'0'0'0,"1"8"0"0,1 1 0 0,-2-9 46 15,0 0-46-15,4 9 47 0,1-3-47 0,-5-6-65 16,0 0 65-16,3 6-64 0,1 0 64 0,5 3-713 16</inkml:trace>
  <inkml:trace contextRef="#ctx0" brushRef="#br0" timeOffset="59333.386">12944 9321 964 0,'0'0'0'0,"-9"-8"0"16,-3-8 0-16,12 16 106 0,0 0-106 0,-9-5 106 16,8 3-106-16,1 2 54 0,0 0-54 0,0 0 55 15,0 0-55-15,0 0 12 0,0 0-12 0,0 0 12 16,1 7-12-16,-1-7 3 0,0 0-3 0,0 0 3 0,6 2-3 16,-6-2 9-16,0 0-9 0,8-2 9 0,-1-1-9 15,4 1 38-15,1 0-38 0,0 1 39 0,2-3-39 16,2 4 11-16,-4 0-11 0,2 0 11 0,-2-3-11 0,0 3 32 15,2 0-32-15,0 0 32 0,2-4-32 0,-16 4 5 16,0 0-5-16,21 0 5 0,1 4-5 0,-22-4 10 16,0 0-10-16,28 0 10 15,2 0-10-15,-30 0 3 0,0 0-3 0,26-4 4 0,4-1-4 0,-30 5-6 16,0 0 6-16,20-3-5 0,1-4 5 0,-21 7-102 16,0 0 102-16,18-4-102 0,-10 3 102 15,-8 1-157-15,0 0 157 0,4-7-157 0,-8 2 157 0,4 5-150 0,0 0 150 16,-13-11-149-16,-12-2 149 0,-13-11-432 15</inkml:trace>
  <inkml:trace contextRef="#ctx0" brushRef="#br0" timeOffset="59685.534">13097 9061 561 0,'0'0'0'0,"4"5"0"15,3 3 0-15,-7-8 96 0,0 0-96 0,3 2 97 16,-3-4-97-16,0 2 60 0,0 0-60 0,0 0 61 16,-3-1-61-16,3 1 44 0,0 0-44 0,0 0 44 15,-2-4-44-15,2 4 37 0,0 0-37 0,0 0 38 16,0 0-38-16,0 0 37 0,0 0-37 0,0 0 38 0,0 0-38 16,0 0 45-16,0 0-45 0,0 0 45 0,0 0-45 15,0 0 35-15,0 0-35 0,0 5 36 16,0 6-36-16,0-11 34 0,0 0-34 0,2 29 34 0,-1 15-34 15,5 1 32-15,-3 1-32 0,-1-6 33 0,1-4-33 16,-3-36 32-16,0 0-32 0,4 44 32 0,5 7-32 0,-9-51 7 16,0 0-7-16,5 47 8 0,3-1-8 15,-8-46-6-15,0 0 6 0,7 36-6 0,2-9 6 0,-9-27-129 16,0 0 129-16,9 21-129 0,-4-6 129 0,-5-15-124 16,0 0 124-16,16-12-124 0,1-15 124 0,16-12-635 15</inkml:trace>
  <inkml:trace contextRef="#ctx0" brushRef="#br0" timeOffset="60265.886">13599 8896 863 0,'0'0'0'0,"-9"11"0"15,-5 9 0-15,13-16 140 0,8-6-140 0,-4-3 140 16,6-4-140-16,-4 1 79 0,-2 1-79 0,1 3 80 15,-2 3-80-15,-2 1 44 0,3-6-44 0,-3 6 44 16,0 0-44-16,0 0 40 0,0 0-40 0,0 0 41 16,0 0-41-16,0 0 36 0,0 0-36 0,0 0 37 15,0 0-37-15,0 0 9 0,0 0-9 0,0 0 9 16,0 0-9-16,0 0 22 0,-3 4-22 0,3 6 22 16,0 2-22-16,0-12 0 0,0 0 0 0,3 36 1 0,1 21-1 15,-4-4 3-15,5 5-3 0,-5-10 4 0,3-9-4 16,-1 2 5-16,2 2-5 0,-1-7 6 0,-3-5-6 0,0-31 3 15,0 0-3-15,4 34 3 0,2 2-3 16,-6-36 5-16,0 0-5 0,7 31 6 0,-3-7-6 16,-4-24 0-16,0 0 0 0,5 17 1 0,2-5-1 0,-7-12 0 15,0 0 0-15,9 2 1 0,1-5-1 0,-10 3 2 16,0 0-2-16,11-12 2 0,-1-9-2 16,-10 21 1-16,0 0-1 0,12-22 2 0,4-6-2 0,-16 28 4 15,0 0-4-15,17-27 4 0,-3 0-4 0,-14 27 0 16,0 0 0-16,18-24 0 0,1 3 0 0,-2 2-3 15,3 4 3-15,-1 3-3 0,-5 0 3 0,1 1-7 16,-6 1 7-16,3 3-6 0,-1 2 6 0,-11 5-4 16,0 0 4-16,15-3-3 0,-1-4 3 0,-14 7 2 0,0 0-2 0,16-2 2 15,-2 0-2-15,2 4 22 0,-6 3-22 16,2 4 22-16,4 3-22 0,-16-12 14 16,0 0-14-16,14 24 15 0,5 10-15 0,-19-34 35 0,0 0-35 0,17 43 36 15,1 5-36-15,-18-48 18 0,0 0-18 0,17 48 19 16,1 3-19-16,-18-51 18 0,0 0-18 0,17 43 19 15,1-3-19-15,-18-40-1 0,0 0 1 0,15 30 0 16,-6-7 0-16,-9-23-105 0,0 0 105 0,12 8-105 16,-3-11 105-16,-9 3-152 0,0 0 152 0,12-28-152 15,2-20 152-15,12-30-907 0</inkml:trace>
  <inkml:trace contextRef="#ctx0" brushRef="#br0" timeOffset="60401.52">14965 9179 1155 0,'0'0'0'0,"5"9"0"0,11 9 0 0,-16-18-221 15,0 0 221-15,3 12-221 0,2-8 221 0,4 11-420 16</inkml:trace>
  <inkml:trace contextRef="#ctx0" brushRef="#br0" timeOffset="67832.113">3862 10671 214 0,'0'0'0'0,"0"0"0"16,9 0 0-16,-9 0 59 0,0 0-59 0,0 0 59 15,0-3-59-15,0 3 41 0,0 0-41 0,-4-2 42 16,-1-1-42-16,5 3 33 0,0 0-33 0,-3 0 33 15,-1-4-33-15,4 4 43 0,0 0-43 0,-1-3 44 0,-6-1-44 16,7 4 45-16,0 0-45 0,-6-1 45 0,3-1-45 16,3 2 52-16,0 0-52 0,-4-2 53 0,3 2-53 0,1 0 54 15,0 0-54-15,0 0 55 0,-4 0-55 16,4 0 39-16,0 0-39 0,0 0 39 0,0 0-39 0,0 0 35 16,0 0-35-16,0 0 36 0,5 0-36 0,-5 0 39 15,0 0-39-15,13 7 39 0,7 2-39 0,1 4 44 16,6 6-44-16,-1 0 44 0,2 1-44 0,-28-20 46 15,0 0-46-15,34 31 47 0,8 2-47 0,-42-33 30 16,0 0-30-16,44 39 30 0,6 8-30 0,-50-47 9 16,0 0-9-16,51 42 10 0,-1-2-10 0,-10-4 19 0,0-5-19 15,-13-7 20-15,-7-6-20 0,1 0 3 0,-3-6-3 16,-6-2 3-16,-7-2-3 0,4-1-2 0,-4 2 2 16,-1-8-2-16,-1 1 2 0,-1 2-115 0,1-3 115 0,-3-1-115 15,4 4 115-15,-4-4-154 0,0 0 154 16,0 0-154-16,0 0 154 0,0 0-548 0</inkml:trace>
  <inkml:trace contextRef="#ctx0" brushRef="#br0" timeOffset="68227.399">4408 10424 1188 0,'0'0'0'0,"0"0"0"0,-2 6 0 0,2-6 124 16,0 0-124-16,0 0 125 0,5 5-125 0,-5-5 75 16,0 0-75-16,0 0 75 0,4-4-75 0,-4 4 44 15,0 0-44-15,0 0 45 0,5-1-45 0,-5 1 4 16,0 0-4-16,-9 12 5 0,-5 8-5 0,14-20 22 15,0 0-22-15,-24 33 23 0,-6 13-23 0,30-46-2 16,0 0 2-16,-38 55-1 0,-6 8 1 0,44-63-9 16,0 0 9-16,-54 79-8 0,-5 15 8 0,15-22-17 15,3-10 17-15,23-31-16 0,11-23 16 0,2 4-16 16,5-12 16-16,-9 17-15 0,-3 6 15 0,0-6-40 16,1 0 40-16,4-7-40 0,2-3 40 0,2 0-81 15,-2-2 81-15,5-2-81 0,0-3 81 0,0 0-166 0,0 0 166 16,-4 5-166-16,-1 2 166 0,5-7-178 0,0 0 178 0,-4 9-178 15,-1 6 178-15,-7 11-433 16</inkml:trace>
  <inkml:trace contextRef="#ctx0" brushRef="#br0" timeOffset="68677.161">4648 11144 516 0,'0'0'0'0,"-4"-5"0"0,-8-4 0 16,12 9 58-16,0 0-58 0,-1-3 58 0,2 3-58 16,-1 0 15-16,0 0-15 0,0 0 16 0,7 3-16 0,-7-3-10 15,0 0 10-15,5 2-9 16,-5-2 9-16,0 0-40 0,0 0 40 0,0 0-39 0,7 0 39 0,-7 0 24 15,0 0-24-15,0 0 25 0,2 3-25 0,-2-3 90 16,0 0-90-16,0 0 90 0,0 0-90 0,0 0 94 16,0 0-94-16,0 0 95 0,0 0-95 0,0 0 86 15,0 0-86-15,0 0 87 0,0 0-87 0,0 0 51 16,0 0-51-16,0 0 51 0,0 0-51 0,0 0 40 0,0 0-40 16,4 4 41-16,-4 3-41 0,0-7 40 0,0 0-40 15,8 24 40-15,1 10-40 0,-9-34 15 0,0 0-15 0,9 44 15 16,3 10-15-16,-12-54 43 0,0 0-43 0,9 54 43 15,-1 5-43-15,-8-59 3 0,0 0-3 0,7 54 3 16,2-2-3-16,-9-52 9 16,0 0-9-16,5 44 9 0,1-6-9 0,-6-38-16 0,0 0 16 0,7 29-15 15,-4-7 15-15,-3-22-137 0,0 0 137 16,2 18-136-16,1-6 136 0,-3-12-143 0,0 0 143 0,-8 0-143 16,-10-9 143-16,-6 0-631 0</inkml:trace>
  <inkml:trace contextRef="#ctx0" brushRef="#br0" timeOffset="69174.215">5010 10973 326 0,'0'0'0'0,"-1"0"0"0,-8 0 0 0,9 0 37 15,0 0-37-15,-4 0 38 0,4 0-38 0,0 0 53 16,0 0-53-16,0 0 54 0,0 0-54 0,0 0 90 16,0 0-90-16,0 0 91 0,0 0-91 0,0 0 99 0,0 0-99 15,0 0 100-15,0 0-100 0,0 0 102 0,0 0-102 0,0 0 103 16,0 0-103-16,0 0 88 15,0 0-88-15,0 0 88 0,0 0-88 0,0 0 78 0,0 0-78 0,0 0 79 16,0 0-79-16,0 0 57 0,0 0-57 0,0 0 58 16,0 0-58-16,0 0 46 0,0 0-46 0,0 0 47 15,9-4-47-15,-9 4 36 0,0 0-36 0,9-3 37 16,8-2-37-16,-17 5 9 0,0 0-9 0,30-6 9 16,12 1-9-16,-42 5 30 0,0 0-30 15,41-7 30-15,3 2-30 0,-44 5 1 0,0 0-1 0,45-5 2 16,2 2-2-16,-47 3 0 0,0 0 0 0,44-4 1 15,1 1-1-15,-45 3-1 0,0 0 1 0,44 0 0 0,-2-4 0 16,-42 4-8-16,0 0 8 0,34-1-8 16,-4 1 8-16,-30 0-51 0,0 0 51 0,24 0-50 0,-3 1 50 15,-21-1-100-15,0 0 100 0,14 4-100 0,-2-4 100 16,-12 0-149-16,0 0 149 0,4 10-149 0,-8 7 149 16,4 7-783-16</inkml:trace>
  <inkml:trace contextRef="#ctx0" brushRef="#br0" timeOffset="69508.168">5268 11214 617 0,'0'0'0'0,"16"-7"0"0,6-6 0 0,-18 9 97 0,-8-1-97 15,8 2 97-15,-1-1-97 0,-3 4 63 0,0 0-63 16,-7 0 64-16,-5 0-64 0,12 0 56 0,0 0-56 0,-10 0 57 15,-2-3-57-15,12 3 44 0,0 0-44 0,-9 0 45 16,0 0-45-16,9 0 46 0,0 0-46 0,-3 0 46 16,-1 0-46-16,4 0 53 0,0 0-53 0,0 0 54 15,0 0-54-15,0 0 60 0,4-5-60 16,-1 3 60-16,2-2-60 0,1 3 40 0,6 1-40 0,-3-4 40 16,3 3-40-16,0-1 42 0,2 2-42 0,3-2 42 15,2-1-42-15,2 3 5 0,6-5-5 0,-5 3 5 16,6 0-5-16,-28 2 5 0,0 0-5 0,31 0 5 15,8 0-5-15,-39 0-80 0,0 0 80 0,42 4-79 16,-1 1 79-16,-41-5-142 0,0 0 142 0,42 7-142 16,-2 3 142-16,44 7-805 0</inkml:trace>
  <inkml:trace contextRef="#ctx0" brushRef="#br0" timeOffset="101181.623">9164 10131 191 0,'0'0'0'0,"5"-3"0"16,3-2 0-16,-8 5 1 0,0 0-1 0,4-4 2 15,-1 4-2-15,-3 0 25 0,0 0-25 16,0 0 26-16,-3-6-26 0,3 6 66 0,0 0-66 0,0 0 66 15,-5-4-66-15,5 4 87 0,0 0-87 0,-4-2 87 16,1 1-87-16,3 1 86 0,0 0-86 0,-2-2 86 16,-1 2-86-16,3 0 61 0,0 0-61 0,-4 0 62 15,2 0-62-15,2 0 49 0,0 0-49 0,0 0 49 16,-3-3-49-16,3 3 37 0,0 0-37 0,0 0 38 0,0 0-38 16,0 0 34-16,0 0-34 0,0 0 34 0,0 0-34 15,0 0 22-15,0 0-22 0,0 0 22 16,0 0-22-16,0 0 10 0,0 0-10 0,0 0 11 0,5 0-11 15,-5 0 11-15,0 0-11 0,12 0 11 0,0-2-11 0,-12 2 15 16,0 0-15-16,21 0 16 0,9-2-16 0,-30 2 3 16,0 0-3-16,31 0 4 15,8-2-4-15,-39 2 6 0,0 0-6 0,38 0 7 0,4-1-7 0,-42 1 13 16,0 0-13-16,42 1 14 0,1 1-14 16,-43-2 3-16,0 0-3 0,45 2 4 0,2 3-4 0,-47-5 3 15,0 0-3-15,51 2 3 0,1 1-3 0,-52-3 5 16,0 0-5-16,54 4 5 0,2-1-5 0,-56-3 2 15,0 0-2-15,56 3 3 0,-1-1-3 0,-55-2 10 16,0 0-10-16,58 4 11 0,3-3-11 0,-61-1 15 16,0 0-15-16,75 5 15 0,10-1-15 0,-31 1 24 0,-14-2-24 15,-3-1 25-15,-7 0-25 0,-3 0 13 0,1-1-13 0,-5 4 13 16,1-1-13-16,-24-4 10 0,0 0-10 0,26 2 11 16,8 3-11-16,-34-5 4 0,0 0-4 0,38 5 5 15,0-3-5-15,-3-1 37 0,2 1-37 0,-8-2 38 16,1 0-38-16,-1-2 25 0,-2 1-25 0,-5-1 26 15,3-2-26-15,-3 3 25 0,3-1-25 0,-1 0 26 16,2 1-26-16,-26 1 16 0,0 0-16 0,33-2 17 16,6-2-17-16,-39 4 10 0,0 0-10 0,40 0 11 15,5-5-11-15,-3 4 34 0,-4-1-34 0,-8 2 35 16,-8 0-35-16,3 0 4 0,-3-2-4 0,-1 0 5 16,0-1-5-16,0 1 10 0,0 2-10 0,-4 0 10 15,-4 0-10-15,-13 0 4 0,0 0-4 0,21 0 4 0,5 2-4 16,-26-2 2-16,0 0-2 0,29 0 3 0,6 0-3 15,-2 0 17-15,0 0-17 0,-5 0 17 0,0 3-17 16,-4-3 7-16,4 0-7 0,-7 0 8 16,-2 0-8-16,1 2 4 0,0 2-4 0,1-1 5 0,-5 0-5 15,1 1 13-15,1-4-13 0,-1 2 13 0,1-2-13 0,-18 0 3 16,0 0-3-16,26 0 4 0,7-2-4 0,-33 2 12 16,0 0-12-16,35 0 12 0,3 0-12 0,-5 0 1 15,0 2-1-15,-3-2 1 0,0-2-1 0,-8 2 8 16,-1-4-8-16,-2 4 8 0,-1 0-8 0,-1 0 14 15,1 0-14-15,-3 0 15 0,3 4-15 0,-18-4 3 0,0 0-3 16,22 0 4-16,11-4-4 0,-33 4 0 0,0 0 0 16,39-3 0-16,3 3 0 0,-42 0-7 0,0 0 7 15,47-2-6-15,3 1 6 0,-50 1-10 0,0 0 10 16,44-2-9-16,1 2 9 0,-45 0-4 0,0 0 4 0,44 0-4 16,-1 0 4-16,-43 0-3 0,0 0 3 15,45 0-3-15,-3 0 3 0,-42 0-2 16,0 0 2-16,47 0-1 0,0 0 1 0,-5 0 0 0,0 0 0 0,-6 0 0 15,-2-2 0-15,-34 2 0 0,0 0 0 0,38-2 0 16,4 2 0-16,-42 0 2 0,0 0-2 0,47 0 2 16,3 0-2-16,-50 0 10 0,0 0-10 0,59 0 11 15,6 0-11-15,-65 0 1 0,0 0-1 0,63 0 1 16,1 0-1-16,-8 0 4 0,-6-3-4 0,-4 3 4 16,-6 3-4-16,-40-3 6 0,0 0-6 0,50 0 6 15,4 0-6-15,-5-5 3 0,0 0-3 0,-6 3 3 0,1 2-3 16,-4 0 2-16,-5 0-2 0,0-3 2 0,1 1-2 15,-36 2 1-15,0 0-1 0,44-1 2 0,10-1-2 16,-5 0 1-16,-1 0-1 0,-6 2 1 0,2-3-1 0,-44 3 21 16,0 0-21-16,43 0 21 15,3-3-21-15,-46 3 3 0,0 0-3 0,47-2 3 0,-4 2-3 16,-43 0 0-16,0 0 0 0,45-2 1 0,3-1-1 0,-48 3 7 16,0 0-7-16,41-2 8 0,3-1-8 0,-44 3 3 15,0 0-3-15,42-2 3 0,-4 0-3 16,-38 2 11-16,0 0-11 0,31-2 11 0,-3 2-11 0,-28 0 1 15,0 0-1-15,26 0 1 0,-1-1-1 0,-25 1 15 16,0 0-15-16,17 0 15 0,-3 0-15 0,-14 0 14 16,0 0-14-16,11 0 15 0,-4 0-15 0,-7 0-1 0,0 0 1 15,3 0-1-15,1 0 1 0,-4 0-100 16,0 0 100-16,0 0-100 0,0 0 100 0,0 0-123 0,0 0 123 16,-30-5-123-16,-17-11 123 0,-28-4-1158 0</inkml:trace>
  <inkml:trace contextRef="#ctx0" brushRef="#br0" timeOffset="117518.011">6707 10489 91 0,'0'0'0'0,"-5"6"0"0,-7 4 0 0,12-10 62 15,0 0-62-15,0 0 63 0,3-7-63 0,-3 7 6 0,0 0-6 16,5-3 6-16,-1-3-6 0,-4 6 16 0,0 0-16 16,3-3 17-16,3 0-17 0,-6 3 62 0,0 0-62 0,0 0 63 15,3-2-63-15,-3 2 123 0,0 0-123 0,0 0 124 16,0 0-124-16,0 0 143 0,0 0-143 0,0 0 144 16,0 0-144-16,0 0 139 0,0 0-139 0,0 0 139 15,0 0-139-15,0 0 106 0,0 0-106 0,0 0 106 16,-3-2-106-16,3 2 85 0,0 0-85 0,0 0 85 15,-7-1-85-15,7 1 54 0,0 0-54 0,-6-4 55 16,1 4-55-16,5 0 45 0,0 0-45 0,-9-3 46 16,1 3-46-16,8 0 12 0,0 0-12 0,-12 0 12 15,-1 0-12-15,13 0 12 0,0 0-12 0,-21 7 13 16,-8-2-13-16,29-5 4 0,0 0-4 0,-26 10 4 16,-7 2-4-16,33-12 0 0,0 0 0 0,-32 17 0 0,3 4 0 15,-1 1-3-15,6 0 3 0,6-6-3 16,10-6 3-16,8-10-14 0,0 0 14 0,-18 29-13 15,-3 10 13-15,21-39-9 0,0 0 9 0,-17 45-9 0,1 6 9 16,16-51-9-16,0 0 9 0,-14 45-9 0,7 1 9 0,7-46-24 16,0 0 24-16,-2 43-23 0,8-4 23 15,-3-8-13-15,6-3 13 0,0-8-12 0,3-4 12 0,-12-16-10 16,0 0 10-16,17 13-10 0,4-2 10 0,-21-11-10 16,0 0 10-16,26 3-10 0,4-1 10 0,-30-2-24 15,0 0 24-15,31-5-23 0,6-7 23 0,-37 12-48 16,0 0 48-16,35-24-48 0,6-11 48 0,-41 35-67 15,0 0 67-15,39-43-67 0,-1-11 67 0,-3 4-47 0,-2 0 47 16,-9 6-47-16,-3 1 47 0,-21 43-45 0,0 0 45 16,19-39-44-16,1-4 44 0,-20 43-20 15,0 0 20-15,14-36-20 0,-2 5 20 0,-12 31-20 0,0 0 20 0,9-22-19 16,-1 4 19-16,-8 18 3 0,0 0-3 16,4-12 4-16,-3 6-4 0,-1 6 60 0,0 0-60 15,4-4 60-15,-4 2-60 0,0 2 58 0,0 0-58 0,0 0 58 16,0 0-58-16,0 0 41 0,0 0-41 0,-4 4 41 15,3 1-41-15,-3 2 48 0,-1 1-48 0,5-4 49 16,0 1-49-16,-3 2 18 0,3-2-18 0,0 5 19 16,-4-3-19-16,2 7 21 0,-1 5-21 0,-1 5 21 15,-1 5-21-15,5-29 25 0,0 0-25 0,-3 46 26 16,-3 12-26-16,3 1 20 0,-1 2-20 0,3-6 20 16,2-4-20-16,-1-51 17 0,0 0-17 0,4 60 17 0,-1 6-17 15,-3-66 5-15,0 0-5 0,2 51 5 0,2-8-5 16,-4-43 3-16,0 0-3 0,5 34 4 0,2-7-4 15,-7-27-7-15,0 0 7 0,3 21-6 0,3-11 6 16,-6-10-86-16,0 0 86 0,5-5-85 0,2-12 85 16,-7 17-120-16,0 0 120 0,5-48-120 0,-2-21 120 0,6-45-912 15</inkml:trace>
  <inkml:trace contextRef="#ctx0" brushRef="#br0" timeOffset="117901.568">6787 10844 1087 0,'0'0'0'0,"5"-7"0"16,2-3 0-16,-7 10 108 0,0 0-108 0,4-5 108 15,1 3-108-15,-5 2 33 0,0 0-33 0,4-3 33 16,-3 3-33-16,-1 0 8 0,0 0-8 0,16-2 9 16,2-1-9-16,-18 3 3 0,0 0-3 0,29-4 4 15,13-6-4-15,-42 10 50 0,0 0-50 0,43-5 51 16,8-6-51-16,-51 11 44 0,0 0-44 0,47-5 44 16,7-3-44-16,-54 8 36 0,0 0-36 0,52-7 37 15,4 2-37-15,-56 5 28 0,0 0-28 0,58-4 28 16,3-4-28-16,-7 4 8 0,-4-4-8 0,-10 3 9 0,-3-1-9 15,-8 3-1-15,-3 0 1 0,-8 1 0 0,-6 2 0 16,0-4-66-16,-3 4 66 0,-6 0-66 0,-1 4 66 0,-2-4-139 16,0 0 139-16,0 0-138 0,4 2 138 0,-4-2-177 15,0 0 177-15,-18 13-176 0,-6 8 176 0,-20 13-620 16</inkml:trace>
  <inkml:trace contextRef="#ctx0" brushRef="#br0" timeOffset="118216.654">7313 10589 1311 0,'0'0'0'16,"0"0"0"-16,9 0 0 0,-9 0 149 0,0 0-149 0,0 0 149 15,4-5-149-15,-4 5 63 0,0 0-63 0,0-4 64 16,0-1-64-16,0 5 18 0,0 0-18 0,0-3 18 15,1-1-18-15,-1 4-10 0,0 0 10 0,0 0-9 16,0 0 9-16,0 0-33 0,0 0 33 0,0 0-32 16,-1 5 32-16,-6 2-2 0,1 5 2 0,-2 12-1 15,-5 12 1-15,13-36-22 0,0 0 22 0,-13 50-22 16,2 13 22-16,2-4-3 0,4 4 3 16,0-20-2-16,5-11 2 0,-4 8-31 0,4-1 31 0,0 4-31 15,0-2 31-15,0-41-74 0,0 0 74 0,4 38-73 0,5-7 73 16,-9-31-158-16,0 0 158 0,17 15-157 0,9-13 157 15,19 17-735-15</inkml:trace>
  <inkml:trace contextRef="#ctx0" brushRef="#br0" timeOffset="118700.642">7597 10186 1244 0,'0'0'0'0,"-8"4"0"0,-5 6 0 0,13-3 113 0,6-2-113 16,2 9 114-16,5 1-114 0,-13-15 70 0,0 0-70 15,12 38 70-15,0 15-70 0,0-2 48 0,-3 9-48 16,-4-2 49-16,4 2-49 0,-9-60-4 0,0 0 4 0,-4 95-3 16,-1 21 3-16,0-22-3 0,1-6 3 0,-1-44-2 15,5-32 2-15,-3 7 0 0,-3-3 0 0,3-1 0 16,3 2 0-16,-4-1 7 0,4-3-7 15,0-4 8-15,0-4-8 0,0 0 34 0,-3-3-34 0,3-2 35 16,0 3-35-16,0-3-7 0,7-7 7 0,-4-5-6 16,3-10 6-16,-6 22-37 0,0 0 37 15,12-32-36-15,2-13 36 0,-14 45-11 0,0 0 11 0,17-46-11 16,8-7 11-16,-25 53-8 0,0 0 8 0,22-50-8 16,8 0 8-16,-30 50-4 0,0 0 4 0,33-43-4 15,2 6 4-15,-35 37-6 0,0 0 6 0,36-31-6 16,3 0 6-16,-4 11 0 0,-2 6 0 0,-11 4 0 15,-6 4 0-15,1 6 48 0,1 7-48 0,3 7 49 16,0 7-49-16,-21-21 50 0,0 0-50 0,24 39 50 0,2 12-50 16,-26-51 38-16,0 0-38 0,26 64 38 0,-1 9-38 0,-25-73 5 15,0 0-5-15,22 88 6 0,4 13-6 0,-26-101-12 16,0 0 12-16,20 72-12 0,-12-16 12 0,-8-56-97 16,0 0 97-16,6 35-97 0,-8-20 97 0,2-15-107 15,0 0 107-15,5 46-1086 0,-10-92 1086 0</inkml:trace>
  <inkml:trace contextRef="#ctx0" brushRef="#br0" timeOffset="119693.159">3969 12067 651 0,'0'0'0'0,"0"-7"0"0,-4-3 0 0,4 8 72 16,0-1-72-16,0 3 72 0,0 0-72 16,0 0 38-16,0 0-38 0,0 0 38 0,0 0-38 0,0 0 60 15,0 0-60-15,0 0 60 0,0 0-60 0,0 0 70 16,0 0-70-16,0 0 70 0,0 0-70 0,0 0 74 15,-3-2-74-15,3 2 74 0,0 0-74 0,0 0 63 16,0 0-63-16,0 0 63 0,-2-1-63 0,2 1 60 16,-4-6-60-16,4 6 60 0,-3-3-60 0,3 3 35 0,0 0-35 15,0 0 35-15,0 0-35 0,0 0 0 0,0 0 0 16,0 0 0-16,3 3 0 0,1-1-6 16,5 3 6-16,1 7-5 0,9 4 5 0,-19-16-10 0,0 0 10 0,26 29-9 15,13 10 9-15,-39-39-5 0,0 0 5 16,41 45-5-16,12 8 5 0,-53-53-21 15,0 0 21-15,54 51-21 0,1 1 21 0,-1 2-7 0,7 1 7 0,-22-19-6 16,-15-17 6-16,-24-19-5 0,0 0 5 0,26 22-4 16,4-3 4-16,-30-19-3 0,0 0 3 0,21 16-3 15,0-4 3-15,-21-12-63 0,0 0 63 0,17 8-62 16,-5-1 62-16,-12-7-130 0,0 0 130 0,9 5-130 16,0-3 130-16,-9-2-128 0,0 0 128 0,0-14-128 15,-4-13 128-15,-1-14-541 0</inkml:trace>
  <inkml:trace contextRef="#ctx0" brushRef="#br0" timeOffset="119982.757">4500 12054 1143 0,'0'0'0'0,"0"10"0"0,0 2 0 0,0-9 148 16,3-3-148-16,-3 0 148 0,0 0-148 0,0 0 77 15,-3-3-77-15,3 3 78 0,0-7-78 0,0 7 11 16,0 0-11-16,0 0 11 0,0 0-11 0,0 0-10 16,0 0 10-16,-5 19-9 0,-4 10 9 0,9-29-24 15,0 0 24-15,-12 43-23 0,-6 12 23 0,3-4-9 0,-3 4 9 16,6-17-9-16,3-11 9 0,9-27-10 0,0 0 10 16,-14 44-10-16,-7 8 10 0,21-52-33 0,0 0 33 15,-15 43-33-15,1-4 33 0,14-39-141 0,0 0 141 0,-12 31-140 16,3-7 140-16,9-24-111 15,0 0 111-15,-7 7-110 0,2-14 110 0,-9 3-621 0</inkml:trace>
  <inkml:trace contextRef="#ctx0" brushRef="#br0" timeOffset="120466.061">4798 12480 751 0,'0'0'0'0,"-9"-7"0"0,-3-5 0 0,12 12-5 15,0 0 5-15,0 0-4 0,0 0 4 16,0 0-89-16,0 0 89 0,7 0-89 0,2 2 89 16,-1-2-35-16,1-2 35 0,-2 2-34 0,2-3 34 0,-1 1-15 15,1 0 15-15,0 1-14 0,-1 1 14 0,-4-2 1 16,1-1-1-16,0 1 1 0,2-2-1 0,2 3 36 15,-4 1-36-15,2 0 37 0,-1 1-37 0,0-1 32 16,0 0-32-16,-3 0 32 0,-1 4-32 0,1-2 44 16,1 1-44-16,-4 0 44 0,5 1-44 0,-1-1 63 15,1 2-63-15,-2 2 63 0,1-3-63 0,-4-4 73 16,0 0-73-16,0 12 73 0,0 3-73 16,0-15 66-16,0 0-66 0,0 21 67 0,0-1-67 15,0-20 60-15,0 0-60 0,-4 28 61 0,1 2-61 0,3-30 52 16,0 0-52-16,-5 28 52 0,-4-1-52 0,9-27 38 0,0 0-38 0,-7 24 39 15,-2 0-39-15,1-1 35 16,2-5-35-16,-1-6 35 0,6-6-35 0,1-1 14 0,-4-2-14 0,4 1 15 16,0-3-15-16,0 3 30 0,0-1-30 0,0 1 30 15,0-1-30-15,0-1 0 0,4 1 0 0,-3 4 0 16,6 0 0-16,2 0 0 0,0 1 0 0,-1-1 0 16,1 0 0-16,0 0-28 0,3 0 28 0,0-1-28 15,6 0 28-15,-18-6-66 0,0 0 66 0,21 8-65 16,5 1 65-16,-26-9-95 0,0 0 95 0,21 3-94 15,0-5 94-15,22 4-804 0</inkml:trace>
  <inkml:trace contextRef="#ctx0" brushRef="#br0" timeOffset="120865.028">5395 12261 886 0,'0'0'0'0,"-5"0"0"0,-4 2 0 0,9-2 80 0,0 0-80 15,0 0 81-15,6-2-81 0,-6 2 40 0,0 0-40 0,5 0 40 16,7-4-40-16,-12 4 35 0,0 0-35 0,17-1 36 15,8-1-36-15,-25 2 23 0,0 0-23 0,33-2 24 16,7 2-24-16,-40 0 38 0,0 0-38 0,45 0 39 16,6 2-39-16,-51-2 61 0,0 0-61 0,47 2 61 15,0-1-61-15,-47-1 45 16,0 0-45-16,42 4 45 0,-2-2-45 0,-40-2 13 0,0 0-13 0,36 3 13 16,-4 2-13-16,-32-5 0 0,0 0 0 0,28 5 0 15,-11-1 0-15,-17-4-46 0,0 0 46 0,17 3-46 16,-8-1 46-16,-9-2-107 0,0 0 107 0,5 3-106 15,-1-3 106-15,-4 0-90 0,0 0 90 0,-12 0-89 16,-9 0 89-16,-11 2-725 0</inkml:trace>
  <inkml:trace contextRef="#ctx0" brushRef="#br0" timeOffset="121115.983">5510 12461 1188 0,'0'0'0'0,"7"-7"0"0,7-1 0 0,-14 8 158 16,0 0-158-16,9-5 158 0,-6 1-158 0,-3 4 82 15,0 0-82-15,4 0 82 0,-2 2-82 0,-2-2 15 16,0 0-15-16,12 3 15 0,0 4-15 0,-12-7 0 0,0 0 0 16,23 9 0-16,6 1 0 0,1 0-5 15,3-1 5-15,-9-2-4 0,-6 0 4 0,-1 0-56 0,1-1 56 16,3 1-56-16,3 0 56 0,-24-7-145 15,0 0 145-15,28 9-145 0,5-1 145 0,-33-8-126 0,0 0 126 0,24 7-125 16,-3 0 125-16,23 7-686 0</inkml:trace>
  <inkml:trace contextRef="#ctx0" brushRef="#br0" timeOffset="126546.088">6899 11953 1009 0,'0'0'0'0,"0"0"0"16,-2-4 0-16,2 4-74 0,0 0 74 0,0 0-74 15,5-2 74-15,-5 2 1 0,0 0-1 0,0 0 2 0,4-1-2 16,-4 1 6-16,0 0-6 0,0 0 7 16,0 0-7-16,0 0 33 0,0 0-33 0,0 0 33 15,0-4-33-15,0 4 58 0,0 0-58 0,-4-3 58 0,4-1-58 16,0 4 56-16,0 0-56 0,-5-5 56 16,2 0-56-16,3 5 46 0,0 0-46 0,-9-7 46 0,0-3-46 15,9 10 49-15,0 0-49 0,-17-9 49 0,-1 1-49 0,18 8 30 16,0 0-30-16,-24-12 30 0,-2 2-30 0,26 10 9 15,0 0-9-15,-25-6 9 0,-1-2-9 0,26 8 2 16,0 0-2-16,-26-4 2 0,2 1-2 0,24 3 0 16,0 0 0-16,-21 0 0 0,-2 0 0 0,23 0-4 15,0 0 4-15,-19 3-4 0,2 1 4 0,17-4-9 0,0 0 9 16,-18 8-8-16,1-2 8 0,17-6-16 0,0 0 16 16,-18 12-15-16,3 5 15 0,15-17-24 15,0 0 24-15,-14 22-23 0,-4 5 23 0,18-27-14 0,0 0 14 16,-12 35-13-16,3 4 13 0,9-39-28 0,0 0 28 0,-3 43-28 15,-2 3 28-15,5-46-12 0,0 0 12 0,5 45-12 16,0-1 12-16,-5-44-11 0,0 0 11 0,12 40-10 16,4-6 10-16,-16-34-10 0,0 0 10 0,14 27-10 15,2-6 10-15,-16-21-39 0,0 0 39 0,22 15-38 16,-1-6 38-16,-21-9-47 0,0 0 47 0,25 0-46 16,1-10 46-16,-26 10-47 0,0 0 47 0,26-16-46 15,-2-8 46-15,-24 24-37 0,0 0 37 0,21-29-37 16,-2-4 37-16,-19 33-17 0,0 0 17 0,19-37-17 15,-1-4 17-15,-6 8-21 0,-2 2 21 0,-1 6-21 16,-2 2 21-16,-2 4-8 0,2 4 8 0,-5 3-8 16,2 5 8-16,-4 2-1 0,3-4 1 0,-3 4-1 0,0 0 1 15,0 2 24-15,0-1-24 0,0 4 25 0,0-1-25 16,0 1 44-16,0 0-44 0,0 0 45 0,0 0-45 16,0 0 40-16,0 0-40 0,0 0 41 0,0 0-41 0,0 0 11 15,0-5-11-15,0 5 11 0,2-6-11 0,1 1 3 16,1 0-3-16,-1 0 3 0,-1 3-3 0,-2 2 0 15,0 0 0-15,4-7 0 0,1 2 0 0,-5 5-15 16,0 0 15-16,3-8-15 0,1 1 15 16,-4 7-18-16,0 0 18 0,1-5-18 0,3 0 18 0,-4 5-9 15,0 0 9-15,0-6-9 0,0 3 9 0,0 3-26 16,0 0 26-16,0-3-26 0,3 1 26 0,-3 2-12 16,0 0 12-16,0 0-12 0,4 2 12 0,-4-2 0 15,0 0 0-15,9 13 1 0,-1 11-1 0,-8-24 32 0,0 0-32 16,14 35 33-16,2 11-33 0,-16-46 35 0,0 0-35 15,14 53 36-15,-2 7-36 0,-12-60 33 0,0 0-33 16,12 55 34-16,-3-4-34 0,-9-51 33 0,0 0-33 0,9 43 34 16,-1-11-34-16,-8-32 0 0,0 0 0 0,9 28 1 15,0-6-1-15,-9-22-71 0,0 0 71 0,9 12-71 16,3-8 71-16,-12-4-173 0,0 0 173 0,12-23-173 16,5-20 173-16,16-22-371 0</inkml:trace>
  <inkml:trace contextRef="#ctx0" brushRef="#br0" timeOffset="126865.08">7310 12054 841 0,'0'0'0'0,"-2"-6"0"0,-5 0 0 0,7 6 59 15,0 0-59-15,4-4 59 0,4 2-59 0,-8 2 0 16,0 0 0-16,25-5 0 0,13-2 0 0,-38 7-44 16,0 0 44-16,40-13-43 0,11-1 43 0,-9 2-38 15,-1 0 38-15,-6 3-37 0,-5 3 37 0,-1-1-1 16,-2 3 1-16,-3 3 0 0,-7-3 0 0,-17 4-2 0,0 0 2 16,21-5-1-16,2 3 1 0,-23 2 0 0,0 0 0 15,21-1 0-15,-2-1 0 0,-19 2 0 16,0 0 0-16,17 0 0 0,-6 0 0 0,-11 0-70 0,0 0 70 15,9 0-70-15,-2 0 70 0,-7 0-116 0,0 0 116 0,-6-9-116 16,-1-6 116-16,-7-9-227 0</inkml:trace>
  <inkml:trace contextRef="#ctx0" brushRef="#br0" timeOffset="127161.663">7463 11711 931 0,'0'0'0'0,"7"7"0"16,5-2 0-16,-12-5 158 0,0 0-158 0,6 2 158 0,-6-2-158 15,0 0 70-15,0 0-70 0,0 0 70 0,-6-4-70 16,6 4 15-16,0 0-15 0,0 0 15 0,-3-3-15 0,3 3-1 16,0 0 1-16,0 0 0 0,0 5 0 15,0-5-1-15,0 0 1 0,0 26 0 0,3 13 0 0,-3-39 10 16,0 0-10-16,2 51 10 0,2 13-10 0,-4-64 18 15,0 0-18-15,0 67 18 0,0 11-18 16,0-78 10-16,0 0-10 0,-4 67 10 0,4-3-10 0,0-64-1 16,0 0 1-16,4 51 0 0,-4-8 0 0,0-43-96 15,0 0 96-15,3 34-95 0,-3-10 95 0,0-24-139 16,0 0 139-16,5 4-139 0,-1-20 139 0,1 4-671 16</inkml:trace>
  <inkml:trace contextRef="#ctx0" brushRef="#br0" timeOffset="127695.634">7805 11829 1121 0,'0'0'0'0,"0"0"0"15,-4-3 0-15,4 3 55 0,0 0-55 16,0-5 56-16,4-4-56 0,-4 9-8 0,0 0 8 0,14-12-8 16,7-9 8-16,-21 21-57 0,0 0 57 0,22-18-57 15,11-1 57-15,-33 19-57 0,0 0 57 0,30-14-56 0,3 4 56 16,-33 10-21-16,0 0 21 0,30-7-21 16,-1 5 21-16,-29 2 0 0,0 0 0 0,26 2 0 0,-5 5 0 15,-21-7 20-15,0 0-20 0,18 3 20 0,-6 4-20 16,-12-7 51-16,0 0-51 0,12 12 52 0,-3 5-52 15,-9-17 46-15,0 0-46 0,8 16 47 0,-6 1-47 0,-2-17 53 16,0 0-53-16,-2 25 54 0,-4 8-54 0,0-2 32 16,-2 0-32-16,-1-11 33 0,5-11-33 0,-4 3 25 15,2-2-25-15,-9 9 26 0,-11 7-26 0,26-26 16 16,0 0-16-16,-25 24 17 0,-1 1-17 0,26-25 35 16,0 0-35-16,-24 26 35 0,1 1-35 0,23-27 5 15,0 0-5-15,-24 28 5 0,3-2-5 0,21-26 28 16,0 0-28-16,-14 22 28 0,0-2-28 0,14-20 12 0,0 0-12 15,-7 17 12-15,-2-1-12 0,9-16 10 0,0 0-10 0,0 12 10 16,4 2-10-16,-4-14 0 0,0 0 0 16,14 10 0-16,10-3 0 0,-24-7-9 0,0 0 9 0,30 1-8 15,8-4 8-15,-38 3-63 16,0 0 63-16,35-10-63 0,7-6 63 0,-42 16-132 0,0 0 132 0,34-19-132 16,3-10 132-16,-37 29-112 0,0 0 112 0,31-41-112 15,3-14 112-15,33-41-653 0</inkml:trace>
  <inkml:trace contextRef="#ctx0" brushRef="#br0" timeOffset="128242.865">8357 11493 1177 0,'0'0'0'0,"-4"4"0"0,-1 1 0 16,5-5 173-16,0 0-173 0,0 0 174 0,-3-2-174 0,3 2 96 15,0 0-96-15,0 0 96 0,0-3-96 0,0 3 31 16,0 0-31-16,0 0 31 0,0 0-31 0,0 0 0 16,0 0 0-16,0 0 0 0,0 0 0 15,0 0-16-15,0 0 16 0,0 0-15 0,0 0 15 0,0 0-18 16,0 0 18-16,3 17-18 0,2 10 18 0,-5-27-4 16,0 0 4-16,4 48-4 0,-1 17 4 15,-3-65-9-15,0 0 9 0,6 60-8 0,-3 7 8 16,-3-67 1-16,0 0-1 0,5 55 2 0,-5-9-2 0,0-46 5 15,0 0-5-15,4 38 6 0,-2-11-6 0,-2-27 9 0,0 0-9 16,3 23 9-16,-3-11-9 0,0-12 8 0,0 0-8 16,4 10 9-16,-4-3-9 0,0-7 0 0,0 0 0 0,0 3 0 15,5-1 0-15,-5-2-18 0,0 0 18 0,3-4-18 16,6-2 18-16,-9 6-40 0,0 0 40 0,5-9-40 16,4-6 40-16,0 3-15 0,1 0 15 0,-1 1-14 15,-1 1 14-15,-8 10-37 0,0 0 37 0,13-15-37 16,4-4 37-16,-17 19-6 0,0 0 6 0,21-17-6 15,5 0 6-15,-26 17-19 0,0 0 19 0,23-14-18 16,5 4 18-16,-28 10-15 0,0 0 15 0,29-2-15 16,1 7 15-16,-30-5-4 0,0 0 4 0,29 19-4 15,6 10 4-15,-35-29 5 0,0 0-5 0,30 36 5 16,-4 8-5-16,-26-44 39 0,0 0-39 0,24 52 40 16,-6 8-40-16,-18-60 31 0,0 0-31 0,12 51 31 15,-1-1-31-15,-11-50 0 0,0 0 0 0,7 41 0 0,-2-8 0 16,-5-33-54-16,0 0 54 0,3 25-53 0,1-8 53 15,-4-17-152-15,0 0 152 0,-12 0-152 0,-6-13 152 16,18 13-112-16,0 0 112 0,-17-35-111 0,-2-16 111 0,-16-35-622 16</inkml:trace>
  <inkml:trace contextRef="#ctx0" brushRef="#br0" timeOffset="129634.067">4127 13714 774 0,'0'0'0'0,"4"-7"0"0,4-7 0 15,-8 9 80-15,4 3-80 0,-4-1 80 0,0 1-80 16,0 2 50-16,0 0-50 0,0 0 51 0,0 0-51 16,0 0 31-16,0 0-31 0,0 0 31 0,0 0-31 0,0 0 41 15,0 0-41-15,0 0 41 16,0 0-41-16,0 0 60 0,-4 0-60 0,4 0 60 0,-3 2-60 0,3-2 67 16,0 0-67-16,0 0 67 0,0 0-67 0,0 0 54 15,-2 1-54-15,2-1 55 0,-3 2-55 16,3-2 34-16,0 0-34 0,0 0 35 0,0 0-35 0,0 0 1 15,0 0-1-15,0 0 2 0,0 0-2 0,0 0 2 16,0 0-2-16,5 4 3 0,10-1-3 0,-15-3 0 16,0 0 0-16,30 12 0 0,14 7 0 0,1 3-4 15,2 6 4-15,-5-1-4 0,-4 0 4 0,-38-27-15 0,0 0 15 0,44 36-15 16,3 7 15-16,-47-43-4 16,0 0 4-16,50 45-4 0,4 1 4 0,-54-46-1 0,0 0 1 0,65 51 0 15,3 2 0-15,-25-18-1 0,-10-11 1 0,-7-7 0 16,-8-7 0-16,-3-1-6 0,-2-2 6 0,-1-2-5 15,-7-2 5-15,0-1-111 0,-1 0 111 0,-1-4-110 16,3-2 110-16,-6 4-192 0,0 0 192 0,3-22-191 16,2-16 191-16,4-22-610 0</inkml:trace>
  <inkml:trace contextRef="#ctx0" brushRef="#br0" timeOffset="129942.317">4855 13453 1323 0,'0'0'0'0,"-7"12"0"0,2 2 0 15,5-14 172-15,0 0-172 0,-9 3 172 0,-3-8-172 0,12 5 108 16,0 0-108-16,-9-3 109 0,1-2-109 0,8 5 52 16,0 0-52-16,-12-2 53 0,-1 0-53 0,13 2 0 15,0 0 0-15,-22 7 1 0,-11 5-1 0,33-12-2 16,0 0 2-16,-30 21-1 0,-5 3 1 0,35-24-2 15,0 0 2-15,-33 32-1 0,3 9 1 16,1-3-5-16,4 1 5 0,6-8-5 0,7-5 5 0,12-26-23 0,0 0 23 16,-21 41-22-16,-5 9 22 0,26-50-20 0,0 0 20 15,-24 49-20-15,1 4 20 0,23-53-51 16,0 0 51-16,-24 52-51 0,-1-1 51 0,25-51-85 0,0 0 85 0,-19 46-85 16,0-4 85-16,19-42-129 0,0 0 129 15,-14 34-128-15,5-12 128 0,-15 35-928 0</inkml:trace>
  <inkml:trace contextRef="#ctx0" brushRef="#br0" timeOffset="130576.003">4991 14276 639 0,'0'0'0'0,"-3"-6"0"16,-6-4 0-16,9 7 32 0,0 1-32 0,0 2 32 15,0 0-32-15,0 0-72 0,3 5 72 0,3-5-72 16,-3 0 72-16,-3 0-80 0,0 0 80 0,5-3-79 15,1-2 79-15,-6 5-61 0,0 0 61 0,7-6-61 16,1 1 61-16,-8 5-5 0,0 0 5 0,9-5-5 16,0-2 5-16,-9 7 1 0,0 0-1 0,3-5 2 15,2 2-2-15,-5 3 44 0,0 0-44 0,7-4 44 16,-5 3-44-16,-2 1 50 0,0 0-50 0,7 0 51 16,-2 0-51-16,-5 0 59 0,0 0-59 15,4 5 60-15,5-4-60 0,-9-1 90 0,0 0-90 0,5 14 91 16,2 7-91-16,-7-21 120 0,0 0-120 0,5 34 120 0,-2 14-120 15,-3-48 112-15,0 0-112 0,2 50 113 16,-4 10-113-16,2-60 86 0,0 0-86 0,-3 63 86 16,-1 0-86-16,4-63 85 0,0 0-85 0,-1 62 85 0,-3-2-85 15,4-60 64-15,0 0-64 0,-3 48 64 0,3-7-64 0,0-41 20 16,0 0-20-16,0 34 20 0,0-6-20 0,0-28-34 16,0 0 34-16,3 20-34 0,-3-4 34 0,0-16-114 15,0 0 114-15,5-12-113 0,4-17 113 0,7-16-992 16</inkml:trace>
  <inkml:trace contextRef="#ctx0" brushRef="#br0" timeOffset="130773.241">5059 13890 1513 0,'0'0'0'0,"0"3"0"0,-3 3 0 0,3-6 36 0,0 0-36 0,0 0 36 16,0 0-36-16,0 0-186 0,0 0 186 0,3-6-186 16,2 0 186-16,8-6-804 0</inkml:trace>
  <inkml:trace contextRef="#ctx0" brushRef="#br0" timeOffset="131323.878">5759 13871 292 0,'0'0'0'0,"0"-3"0"0,-3-2 0 0,3 5 140 0,-4-5-140 0,4 5 141 16,0 0-141-16,0 0 152 0,0 0-152 0,0 0 153 15,0 0-153-15,0 0 126 0,0 0-126 0,0 0 127 16,0 0-127-16,0 0 97 0,0 0-97 0,0 0 98 16,0 0-98-16,0 0 53 0,0 0-53 0,0 0 54 15,0 0-54-15,0 0 5 0,0 0-5 0,0 0 5 16,0 0-5-16,0 0 6 0,7 0-6 0,-1 0 6 16,6-2-6-16,0-2 12 0,5 3-12 0,4-4 13 15,5 1-13-15,-26 4 3 0,0 0-3 0,39-5 3 16,4 0-3-16,-43 5 11 0,0 0-11 0,49-5 11 15,7 1-11-15,-6 1 24 0,-3 1-24 0,-8 2 25 16,-10 0-25-16,-2 0 12 0,-3 0-12 0,-7 2 13 16,-4 1-13-16,0-3 10 0,-6 2-10 0,2 0 11 0,0-2-11 15,-4 0 17-15,4-2-17 0,-6 2 17 0,-3-2-17 0,0 2 0 16,0 0 0-16,0 0 0 0,0 0 0 16,0 0-80-16,0 0 80 0,0 0-79 0,0 0 79 0,0 0-191 15,0 0 191-15,0 0-191 0,-7 5 191 0,2 1-715 16</inkml:trace>
  <inkml:trace contextRef="#ctx0" brushRef="#br0" timeOffset="131606.022">5808 14097 1099 0,'0'0'0'0,"12"-7"0"15,13-6 0-15,-25 13 148 0,0 0-148 0,8-7 148 16,-4 4-148-16,-4 3 87 0,0 0-87 0,5-2 87 16,-5 2-87-16,0 0 32 0,0 0-32 0,5 0 32 15,6 2-32-15,-11-2 5 0,0 0-5 0,17 1 5 16,9 3-5-16,-26-4 6 0,0 0-6 0,34 5 6 16,9 2-6-16,-5-1 3 0,4 3-3 0,-3-2 3 15,-5 1-3-15,-1-4 20 0,1 1-20 0,-8 0 20 16,0 0-20-16,-2 0-75 0,-1-1 75 0,-2-1-74 15,0-1 74-15,-21-2-111 0,0 0 111 0,24-5-110 0,2-12 110 16,26-6-911-16</inkml:trace>
  <inkml:trace contextRef="#ctx0" brushRef="#br0" timeOffset="139067.186">7258 13501 91 0,'0'0'0'0,"0"-3"0"16,-4-2 0-16,4 5 0 0,0 0 0 0,0-6 0 16,0 5 0-16,0 1 35 0,0 0-35 0,0 0 36 15,0 0-36-15,0 0 69 0,0 0-69 0,0 0 69 16,0 0-69-16,0 0 102 0,0 0-102 0,0 0 102 15,0 0-102-15,0 0 107 0,0 0-107 0,0 0 108 16,0 0-108-16,0 0 117 0,0 0-117 0,0 0 118 16,0 0-118-16,0 0 102 0,0 0-102 0,0 0 103 0,0 0-103 15,0 0 76-15,0 0-76 0,-3-2 77 0,1 0-77 16,2 2 53-16,0 0-53 0,-9-3 54 16,-1-1-54-16,10 4 39 0,0 0-39 0,-14-5 40 15,-4 0-40-15,-2 0 16 0,-7 0-16 0,6 3 17 16,4-3-17-16,17 5 30 0,0 0-30 0,-28-2 30 0,-7 1-30 0,35 1 5 15,0 0-5-15,-29 0 6 0,3 0-6 16,26 0 5-16,0 0-5 0,-28 1 5 0,5 1-5 0,23-2 3 16,0 0-3-16,-24 5 3 0,1 2-3 0,23-7-1 15,0 0 1-15,-21 9 0 0,4-1 0 0,17-8-17 16,0 0 17-16,-18 12-16 0,3 4 16 0,15-16-26 16,0 0 26-16,-14 18-25 0,-2 3 25 0,16-21-14 0,0 0 14 15,-14 27-13-15,2 1 13 0,0 1-11 16,3 2 11-16,4-9-11 0,1-3 11 0,4 1-5 0,-3 4 5 15,6 0-4-15,1 6 4 0,-4-30-3 0,0 0 3 16,5 34-3-16,4 5 3 0,-9-39-2 0,0 0 2 16,12 40-1-16,2 1 1 0,-14-41 0 0,0 0 0 0,19 37 0 15,7-2 0-15,-26-35-3 0,0 0 3 0,26 27-3 16,4-6 3-16,-30-21-12 0,0 0 12 0,29 15-12 16,1-8 12-16,-30-7-39 0,0 0 39 0,33-2-39 15,5-6 39-15,-38 8-48 0,0 0 48 0,35-26-47 16,4-15 47-16,-6 0-58 0,-7-6 58 0,-2-1-58 15,-1 2 58-15,-23 46-62 0,0 0 62 0,21-55-62 16,-4-6 62-16,-17 61-64 0,0 0 64 0,18-76-63 16,1-13 63-16,-19 89-42 0,0 0 42 0,14-56-42 15,-6 18 42-15,-8 38-20 0,0 0 20 0,7-29-20 0,-1 12 20 16,-6 17 2-16,0 0-2 0,0-16 2 0,3 8-2 16,-3 8 41-16,0 0-41 0,0-4 42 0,0 1-42 15,0 3 48-15,-3 3-48 0,-1 6 49 0,2 5-49 0,2-14 43 16,0 0-43-16,-3 27 43 0,-4 11-43 0,7-38 42 15,0 0-42-15,-2 46 42 0,-1 9-42 0,3-2 35 16,0 2-35-16,0-4 35 0,0-1-35 0,0-50 39 16,0 0-39-16,0 58 39 0,0 7-39 0,-4-8 24 15,3-2-24-15,-3-21 25 0,4-12-25 16,0-3 18-16,0-2-18 0,-3-3 18 0,3-4-18 0,-2 2-3 16,2 0 3-16,0-5-3 0,2-2 3 0,-2-5-155 15,0 0 155-15,7-12-154 0,1-12 154 16,10-12-685-16</inkml:trace>
  <inkml:trace contextRef="#ctx0" brushRef="#br0" timeOffset="139500.043">7564 13768 953 0,'0'0'0'0,"-3"-8"0"0,-2-8 0 0,8 11 60 15,2 4-60-15,2 1 60 0,7 0-60 16,-2-2 33-16,6 0-33 0,-3-1 33 0,8-4-33 0,-2 2 32 16,2 0-32-16,1-1 33 0,0 3-33 0,-24 3-1 15,0 0 1-15,32-7 0 0,6 4 0 0,-1-1 2 16,1 3-2-16,-8-1 2 0,-4 2-2 0,-26 0 13 16,0 0-13-16,29 0 14 0,1-2-14 0,-30 2 9 0,0 0-9 15,26-2 9-15,-1 1-9 0,-25 1 9 16,0 0-9-16,17-4 10 0,-5 3-10 0,-12 1-51 0,0 0 51 15,11-6-51-15,-4 3 51 0,-7 3-91 0,0 0 91 16,-6-14-90-16,-4-8 90 0,-4-12-659 0</inkml:trace>
  <inkml:trace contextRef="#ctx0" brushRef="#br0" timeOffset="139799.414">7925 13359 852 0,'0'0'0'0,"0"7"0"16,0 5 0-16,0-12 94 0,0 0-94 0,0 0 94 15,0 0-94-15,0 0 63 0,0 0-63 0,0 0 64 16,-4-4-64-16,4 4 41 0,0 0-41 0,-1-5 42 16,1 2-42-16,0 3 7 0,0 0-7 0,0 0 7 0,0 0-7 15,0 0 27-15,0 0-27 0,-4 20 27 0,-5 13-27 16,9-33 12-16,0 0-12 0,-12 46 12 0,0 11-12 0,12-57 18 15,0 0-18-15,-10 61 19 0,-3 6-19 16,13-67 3-16,0 0-3 0,-8 67 4 0,-1-5-4 0,9-62-5 16,0 0 5-16,-3 55-5 0,-1-8 5 0,4-47-101 15,0 0 101-15,-2 40-101 0,4-11 101 16,-2-29-179-16,0 0 179 0,9 10-179 0,6-15 179 0,6 10-508 16</inkml:trace>
  <inkml:trace contextRef="#ctx0" brushRef="#br0" timeOffset="140306.036">8238 13659 819 0,'0'0'0'0,"-5"-4"0"15,2-1 0-15,3 5 51 0,0 0-51 0,0 0 51 16,0-5-51-16,0 5 0 0,0 0 0 0,3 0 0 16,6 0 0-16,-9 0-2 0,0 0 2 0,5 0-1 0,4 2 1 15,-9-2-20-15,0 0 20 0,5 0-19 16,2 0 19-16,-7 0-2 0,0 0 2 0,5-2-1 15,4 0 1-15,-9 2 3 0,0 0-3 0,10-3 3 16,4-2-3-16,-14 5 8 0,0 0-8 0,13-5 9 0,1-2-9 0,-14 7 4 16,0 0-4-16,12-5 5 0,0-2-5 0,-12 7 3 15,0 0-3-15,9-4 3 0,-4 1-3 0,-5 3 1 16,0 0-1-16,7-2 2 0,2 2-2 0,-9 0 3 16,0 0-3-16,5 2 4 0,-2 5-4 0,2-2 42 15,-1 4-42-15,-1-1 42 0,-1-1-42 0,-2-7 41 0,0 0-41 16,4 20 42-16,-1 11-42 0,-3-31 52 15,0 0-52-15,0 36 52 0,0 9-52 0,0-45 54 0,0 0-54 16,-3 51 55-16,-6 2-55 0,9-53 23 0,0 0-23 16,-7 47 24-16,2-6-24 0,5-41 0 15,0 0 0-15,-5 32 0 0,1-8 0 0,4-24-91 0,0 0 91 0,0 0-90 16,0-19 90-16,0 19-116 0,0 0 116 16,0-46-116-16,4-24 116 0,1-47-615 0</inkml:trace>
  <inkml:trace contextRef="#ctx0" brushRef="#br0" timeOffset="140481.271">8456 13195 1580 0,'0'0'0'0,"-5"0"0"16,-4 1 0-16,9-1 161 0,0 0-161 0,0 0 161 15,0 0-161-15,0 0-1 0,0 0 1 0,4 0-1 0,1 0 1 16,-5 0-176-16,0 0 176 0,7-1-176 0,2-3 176 15,-9 4-222-15,0 0 222 0,1-20-221 0,3-13 221 0,5-20-714 16</inkml:trace>
  <inkml:trace contextRef="#ctx0" brushRef="#br0" timeOffset="141355.343">8620 13734 774 0,'0'0'0'0,"3"-12"0"16,3-5 0-16,-3 7 52 0,2 5-52 0,1-7 52 15,6 0-52-15,-12 12 8 0,0 0-8 0,21-41 9 16,12-16-9-16,-33 57-8 0,0 0 8 0,38-63-7 16,6-9 7-16,-44 72-50 0,0 0 50 0,47-91-50 0,3-15 50 15,-50 106 21-15,0 0-21 0,39-91 21 16,-6 7-21-16,-11 22 84 0,-6 19-84 0,-7 14 85 15,-6 17-85-15,-3-1 82 0,0 2-82 0,0 4 82 0,-3 2-82 16,3 2 89-16,-4-1-89 0,4 4 89 0,-2-1-89 16,2 1 78-16,0 0-78 0,0 0 78 0,0 0-78 0,-3 0 74 15,0 0-74-15,3 0 75 0,-4-4-75 16,4 4 39-16,0 0-39 0,0 0 39 0,0 0-39 0,0 0 20 16,-5 0-20-16,5 0 20 0,-4 0-20 0,4 0 12 15,0 0-12-15,0 0 12 0,0 0-12 0,0 0 4 16,-1 4-4-16,1-4 4 0,0 0-4 0,0 0 0 0,-7 1 0 15,-2 13 1-15,-5 10-1 0,14-24-7 16,0 0 7-16,-12 43-6 0,-6 17 6 0,18-60-10 0,0 0 10 16,-15 74-10-16,1 13 10 0,14-87-17 15,0 0 17-15,-12 110-16 0,3 22 16 0,9-132-1 0,0 0 1 16,-5 111-1-16,1-7 1 0,4-104 4 0,0 0-4 0,-5 86 4 16,5-17-4-16,0-69 9 0,0 0-9 15,0 49 9-15,2-16-9 0,-2-33 34 0,0 0-34 0,0 22 34 16,3-15-34-16,-3-7 18 0,0 0-18 0,0 7 18 15,0-4-18-15,0-3 35 0,0 0-35 0,0 0 36 16,0 0-36-16,0 0 2 0,0 0-2 0,0 0 2 16,0 0-2-16,0 0 1 0,4-3-1 0,-3 1 1 15,6-5-1-15,-1-1 0 0,2-4 0 0,4 1 0 16,1-1 0-16,-3-1-6 0,2-1 6 0,0 0-6 16,2 1 6-16,-1-1-4 0,2-3 4 15,-6 6-4-15,0 1 4 0,-1 0-3 0,1 1 3 0,0 2-3 0,0 4 3 16,3-2-2-16,0 1 2 0,-3 1-1 0,-4 3 1 15,-5 0-1-15,0 0 1 0,12-3-1 0,6 3 1 16,-18 0-8-16,0 0 8 0,19 3-8 0,7 2 8 16,-26-5-8-16,0 0 8 0,26 10-8 0,4 4 8 0,-30-14 1 15,0 0-1-15,29 16 1 0,1 2-1 0,-1 0 35 16,-4 0-35-16,-6-2 35 0,-3-1-35 0,-16-15 41 16,0 0-41-16,17 23 42 0,0 2-42 0,-17-25 10 15,0 0-10-15,13 22 10 0,-1-1-10 16,-12-21-51-16,0 0 51 0,5 17-51 0,2-5 51 0,-7-12-191 15,0 0 191-15,0-7-190 16,0-12 190-16,2-8-1061 0</inkml:trace>
  <inkml:trace contextRef="#ctx0" brushRef="#br0" timeOffset="147129.943">15104 9074 113 0,'0'0'0'16,"9"2"0"-16,3 2 0 0,-12-4 21 0,0 0-21 0,7 1 21 16,-4-1-21-16,-3 0 46 0,0 0-46 0,0 0 46 15,0 0-46-15,0 0 39 0,0 0-39 0,0 0 40 16,-3-1-40-16,3 1 46 0,0 0-46 0,0 0 46 15,-2-4-46-15,2 4 58 0,0 0-58 0,0 0 59 16,-5-2-59-16,5 2 50 0,0 0-50 0,0 0 50 16,-3 0-50-16,3 0 60 0,0 0-60 0,0 0 61 15,-4 0-61-15,4 0 62 0,0 0-62 0,0 0 63 16,0 0-63-16,0 0 63 0,0 0-63 0,0 0 63 16,0 0-63-16,0 0 58 0,0 0-58 0,0 0 59 15,0 0-59-15,0 0 46 0,0 0-46 0,0 0 46 0,0 0-46 16,0 0 21-16,0 0-21 0,7 0 21 0,3 0-21 15,-10 0 20-15,0 0-20 0,21 2 20 0,7 2-20 0,-28-4 9 16,0 0-9-16,35 1 9 0,5 3-9 16,-40-4 16-16,0 0-16 0,40 0 17 15,0 0-17-15,-40 0 8 0,0 0-8 0,40-4 8 0,0 1-8 0,-40 3 9 16,0 0-9-16,37-4 9 0,0 3-9 0,-37 1 8 16,0 0-8-16,27-4 8 0,-2 4-8 0,-25 0 3 15,0 0-3-15,19 4 4 0,-3-4-4 0,-16 0 6 16,0 0-6-16,10 1 6 0,-1 3-6 0,-9-4 7 0,0 0-7 15,7 7 7-15,-2-2-7 0,-5-5 3 0,0 0-3 16,4 7 3-16,-1 0-3 0,-3-7 12 16,0 0-12-16,2 5 12 0,-2-2-12 0,0-3 8 15,0 0-8-15,0 4 8 0,0-3-8 0,0-1 15 0,0 0-15 16,0 4 15-16,0-1-15 0,0-3 3 0,0 0-3 16,0 4 4-16,0-3-4 0,0-1 3 0,0 0-3 0,0 7 3 15,-2-2-3-15,2-5 5 0,0 0-5 16,0 16 5-16,-3 6-5 0,3-22-11 0,0 0 11 0,0 29-11 15,0 5 11-15,0-34-36 0,0 0 36 0,3 43-35 16,-1 5 35-16,-2-48-37 0,0 0 37 0,7 58-36 16,1 9 36-16,-8-67-25 0,0 0 25 0,9 91-24 15,5 17 24-15,-14-108-35 0,0 0 35 0,16 106-35 16,1 4 35-16,-5-19-7 0,-3-14 7 0,-2-11-7 16,0-9 7-16,-7-57-19 0,0 0 19 0,9 70-18 15,1 7 18-15,-10-77-4 0,0 0 4 0,9 86-3 0,0 8 3 16,-4-15-3-16,-2-7 3 0,3-10-3 0,1-9 3 15,-7-53 7-15,0 0-7 0,3 77 7 0,2 12-7 16,-3-7 35-16,0-3-35 0,-1-9 36 0,3-5-36 0,-4-65 36 16,0 0-36-16,0 84 36 0,0 10-36 0,0-16 15 15,3-10-15-15,-3-10 15 16,0-8-15-16,0-50 13 0,0 0-13 0,0 67 13 0,0 6-13 16,0-9 17-16,-7-4-17 0,11-17 17 0,-1-13-17 0,-3-30 22 15,0 0-22-15,2 50 23 0,5 7-23 0,-7-57 22 16,0 0-22-16,2 77 23 0,5 17-23 0,-7-15 24 15,0-7-24-15,0-23 25 0,0-14-25 0,0-35 15 16,0 0-15-16,2 67 15 0,-1 11-15 0,-2-11 18 0,-1-3-18 16,2-20 19-16,2-11-19 0,-2-33 8 0,0 0-8 15,3 51 9-15,2 9-9 0,-5-60 16 0,0 0-16 0,7 79 17 16,-3 13-17-16,-2-15 14 0,-2-10-14 0,0-24 15 16,1-19-15-16,-1-24 15 0,0 0-15 0,0 46 16 15,0 9-16-15,0-55 4 0,0 0-4 0,-1 74 5 16,-1 15-5-16,-2-17 32 0,-3-9-32 0,6-20 33 15,1-17-33-15,0-26 8 0,0 0-8 0,1 44 9 16,1 9-9-16,-2-53 12 0,0 0-12 0,5 52 12 16,-1-1-12-16,-4-8 16 0,0-7-16 0,0-10 17 15,2-11-17-15,-2 0 22 0,1-1-22 0,-1-4 23 16,2-3-23-16,-2 0 14 0,-2 0-14 0,2-4 15 16,0-1-15-16,0 2 18 0,-1 1-18 0,1-2 18 15,0-1-18-15,0 1 24 0,0 1-24 0,0-4 25 16,0 1-25-16,0-1 13 0,-2 6-13 0,2-1 13 15,0-4-13-15,-4 5 10 0,4-1-10 0,-3 0 11 0,3-2-11 16,0-3 17-16,0 0-17 0,-2 7 17 0,0 2-17 0,2-9 3 16,0 0-3-16,-1 10 4 0,-6 2-4 0,7-12 20 15,0 0-20-15,-11 15 20 0,-6 2-20 0,17-17 14 16,0 0-14-16,-25 19 15 0,-11 5-15 0,36-24 16 16,0 0-16-16,-40 19 17 0,-7 2-17 0,47-21 9 15,0 0-9-15,-51 15 9 0,-1-1-9 0,52-14 0 16,0 0 0-16,-54 12 0 0,-5-4 0 0,59-8-9 15,0 0 9-15,-86 4-9 0,-20-6 9 0,106 2-108 0,0 0 108 16,-106-12-108-16,-4-15 108 16,110 27-147-16,0 0 147 0,-105-33-147 0,3-8 147 0,-106-33-1203 15</inkml:trace>
  <inkml:trace contextRef="#ctx0" brushRef="#br0" timeOffset="148360.813">16679 9801 561 0,'0'0'0'0,"0"0"0"16,0 0 0-16,0 0 35 0,0 0-35 0,0 0 35 16,0 0-35-16,0 0 6 0,-3-16-6 0,1 4 6 15,2 0-6-15,0 12 29 0,0 0-29 0,0-15 29 0,0-4-29 16,0 19 24-16,0 0-24 0,0-15 25 15,0 1-25-15,0 14 54 0,0 0-54 0,0-12 55 0,0 2-55 16,0 10 59-16,0 0-59 0,0-7 60 0,0 2-60 16,0 5 57-16,0 0-57 0,0-5 57 0,0 1-57 15,0 4 57-15,0 0-57 0,0-7 58 0,0 4-58 16,0 3 34-16,0 0-34 0,0-2 34 0,2-5-34 16,-2 7 25-16,0 0-25 0,0-3 26 0,3 1-26 0,-3 2 25 15,0 0-25-15,0 0 26 0,2-3-26 0,-2 3 3 16,0 0-3-16,0 0 4 0,7 0-4 0,-7 0 3 15,0 0-3-15,5 3 4 0,5 6-4 0,4-1 12 16,-1 6-12-16,4 7 12 0,4-1-12 0,-21-20 13 16,0 0-13-16,29 36 14 0,12 10-14 0,-41-46 39 15,0 0-39-15,45 55 40 0,7 12-40 0,6 8 19 0,6 11-19 16,-19-14 20-16,-8-7-20 0,-37-65 30 0,0 0-30 16,36 62 30-16,-2-4-30 0,-34-58 6 0,0 0-6 15,26 39 7-15,-9-11-7 0,-17-28-1 0,0 0 1 0,16 20 0 16,-2-6 0-16,-14-14-100 0,0 0 100 0,8 0-100 15,5-14 100-15,-13 14-112 16,0 0 112-16,0-39-112 0,-9-21 112 0,2-39-818 0</inkml:trace>
  <inkml:trace contextRef="#ctx0" brushRef="#br0" timeOffset="148692.656">17195 9698 1278 0,'0'0'0'0,"0"0"0"0,-6 2 0 15,6-2 117-15,0 0-117 0,0 0 117 0,4-4-117 0,-4 4 55 16,3-1-55-16,-3 1 56 0,0 0-56 0,0 0 35 16,0 0-35-16,0 0 35 0,-3 0-35 0,-1 1-8 15,-1 1 8-15,-2 0-8 0,0-1 8 0,7-1-10 16,0 0 10-16,-24 12-10 0,-11 6 10 0,35-18 0 15,0 0 0-15,-38 24 0 0,-4 6 0 0,42-30 0 16,0 0 0-16,-40 36 0 0,0 7 0 0,40-43-1 16,0 0 1-16,-37 43 0 0,2 3 0 0,9-1-13 15,2-6 13-15,10-11-12 0,2-13 12 16,3 2-34-16,0-3 34 0,1 10-34 0,-5 7 34 0,5-6-81 16,-1 1 81-16,2-9-80 0,5-8 80 0,2-9-183 15,0 0 183-15,5 12-182 0,8 0 182 0,1 12-673 0</inkml:trace>
  <inkml:trace contextRef="#ctx0" brushRef="#br0" timeOffset="149442.078">17508 10356 315 0,'0'0'0'0,"-5"-5"0"0,-4 0 0 0,9 5 2 0,0 0-2 16,0 0 2-16,0 0-2 0,0 0 2 0,0 0-2 15,0 0 2-15,4 1-2 0,-4-1 43 0,0 0-43 0,0 0 44 16,5 2-44-16,-5-2 71 0,0 0-71 0,0 0 72 16,3 0-72-16,-3 0 85 0,0 0-85 0,0 0 86 15,0 0-86-15,0 0 82 0,0 0-82 0,0 0 83 16,0 0-83-16,0 0 60 0,0 0-60 16,0 0 60-16,-5 0-60 0,5 0 59 0,0 0-59 0,-3 0 59 15,-1 0-59-15,4 0 45 0,0 0-45 0,-3 0 46 16,-2 0-46-16,5 0 29 0,0 0-29 0,-6 0 29 15,3 0-29-15,3 0 4 0,0 0-4 0,-7 0 5 16,2 2-5-16,5-2 4 0,0 0-4 0,-9 8 5 16,-5 6-5-16,14-14 12 0,0 0-12 0,-14 22 13 0,-2 2-13 15,16-24 13-15,0 0-13 0,-12 31 14 16,0 0-14-16,12-31 9 0,0 0-9 0,-9 32 9 0,6-4-9 16,3-28 34-16,0 0-34 0,3 27 34 0,3-3-34 0,-6-24 9 15,0 0-9-15,15 19 10 0,11-5-10 0,-5-4 12 16,0-8-12-16,0 0 13 0,2-6-13 0,1 1 45 15,-3-8-45-15,-4 5 46 0,-8-1-46 0,-9 7 20 16,0 0-20-16,11-11 20 0,-4 1-20 0,-7 10 36 16,0 0-36-16,5-7 37 0,2-3-37 0,-7 10 43 15,0 0-43-15,0-9 44 0,1 4-44 0,-1 5 4 16,0 0-4-16,-1-12 4 0,-6 0-4 0,7 12-42 16,0 0 42-16,-14-13-42 0,-11-5 42 0,25 18-128 15,0 0 128-15,-27-22-127 0,-7-5 127 0,-30-23-986 0</inkml:trace>
  <inkml:trace contextRef="#ctx0" brushRef="#br0" timeOffset="149876.22">17841 9840 1031 0,'0'0'0'0,"-16"7"0"0,-13 3 0 16,29-10 102-16,0 0-102 0,-18 7 102 0,1-2-102 16,17-5 79-16,0 0-79 0,-12 5 80 0,3 1-80 0,9-6 58 15,0 0-58-15,-7 1 59 0,2 3-59 0,5-4 57 16,0 0-57-16,-4 3 57 15,3 1-57-15,1-4 54 0,0 0-54 0,5 3 54 0,2-3-54 0,-7 0 34 16,0 0-34-16,22 3 34 0,13-1-34 0,-35-2 52 16,0 0-52-16,42 4 52 0,10-4-52 0,-52 0 36 15,0 0-36-15,53 0 36 0,1-4-36 16,-54 4 16-16,0 0-16 0,52-2 17 0,-2-1-17 0,-50 3 0 16,0 0 0-16,44 0 1 0,-6-3-1 0,-38 3-18 0,0 0 18 15,30-4-18-15,-6 4 18 0,-24 0-80 0,0 0 80 16,18 0-80-16,-6 0 80 0,-12 0-126 0,0 0 126 15,9 0-125-15,-4 4 125 0,-5-4-220 0,0 0 220 0,-12 12-219 16,-11 5 219-16,-10 14-729 0</inkml:trace>
  <inkml:trace contextRef="#ctx0" brushRef="#br0" timeOffset="150093.445">17905 10104 404 0,'0'0'0'0,"18"-10"0"16,13-4 0-16,-31 14 85 0,0 0-85 0,0 0 86 15,-10 9-86-15,10-9 106 0,0 0-106 0,-9 3 107 16,-1 4-107-16,10-7 135 0,0 0-135 0,1 8 136 16,8 4-136-16,0-6 125 0,3 0-125 0,-2 0 125 0,3-3-125 15,1 2 89-15,-1 2-89 0,5 0 89 16,1-5-89-16,2 3 42 0,0 0-42 0,0-5 42 0,-2 2-42 16,-19-2-5-16,0 0 5 0,31-2-4 0,6-2 4 0,-37 4-143 15,0 0 143-15,43-12-142 16,6-10 142-16,-49 22-144 0,0 0 144 0,37-29-144 0,-6-7 144 0,37-29-646 15</inkml:trace>
  <inkml:trace contextRef="#ctx0" brushRef="#br0" timeOffset="150657.993">18900 9895 975 0,'0'0'0'0,"-10"0"0"0,-6-3 0 0,16 3 57 0,0 0-57 0,-3 0 57 15,4-6-57-15,-1 6 39 0,0 0-39 0,2-3 39 16,2 0-39-16,-4-1 34 0,0 2-34 0,0 2 34 16,0-3-34-16,0 3 6 0,-4-2-6 0,4 2 6 15,-3-1-6-15,3 1 25 0,0 0-25 0,-2 0 26 16,-3 0-26-16,5 0 22 0,0 0-22 0,-4 0 22 15,-1-4-22-15,5 4 16 0,0 0-16 16,-7 0 17-16,0 0-17 0,7 0 18 0,0 0-18 0,-11 0 18 16,1 4-18-16,10-4 15 0,0 0-15 0,-14 0 15 0,0 1-15 15,14-1 9-15,0 0-9 0,-12 2 10 16,-4 1-10-16,16-3 9 0,0 0-9 0,-14 6 10 0,0-1-10 16,14-5 1-16,0 0-1 0,-14 10 1 0,4 4-1 15,10-14 0-15,0 0 0 0,-9 22 1 0,1 9-1 16,8-31 12-16,0 0-12 0,0 36 13 0,3 0-13 0,-3-36 3 15,0 0-3-15,14 39 4 0,2 1-4 16,-16-40 13-16,0 0-13 0,26 36 13 0,7-2-13 0,-2-14 0 16,2-6 0-16,-3-5 0 0,-2-6 0 0,0-5-10 15,-2-3 10-15,0-7-9 0,2-8 9 16,-28 20 0-16,0 0 0 0,35-26 0 0,0-7 0 0,-35 33 0 16,0 0 0-16,34-36 1 0,1-3-1 0,-35 39 14 0,0 0-14 15,28-38 15-15,-3 1-15 0,-25 37 34 0,0 0-34 16,12-35 35-16,-7 3-35 0,-5 32 35 15,0 0-35-15,-9-31 36 0,-12 0-36 0,21 31 1 0,0 0-1 16,-29-24 1-16,-11 5-1 0,1 7-53 16,-1 7 53-16,5 2-53 0,6-1 53 0,29 4-124 0,0 0 124 15,-51 0-124-15,-4 4 124 0,55-4-140 0,0 0 140 16,-53 0-139-16,4 0 139 0,-50 0-701 0</inkml:trace>
  <inkml:trace contextRef="#ctx0" brushRef="#br0" timeOffset="150885.53">19729 10068 1255 0,'0'0'0'0,"6"21"0"0,4 13 0 0,-5 2 36 16,1 0-36-16,-6-5 37 0,0-4-37 0,0-27-204 16,0 0 204-16,-16 39-204 0,-5 9 204 0,-14 40-579 15</inkml:trace>
  <inkml:trace contextRef="#ctx0" brushRef="#br0" timeOffset="151524.082">20480 9273 1132 0,'0'0'0'0,"-3"0"0"16,-1 0 0-16,4 0 113 0,0 0-113 0,-3 0 113 16,1-3-113-16,2 3 47 0,0 0-47 0,-2-5 47 15,2 1-47-15,0 4 21 0,0 0-21 0,0-3 21 16,2 3-21-16,-2 0-4 0,0 0 4 0,0 0-3 16,0 0 3-16,0 0-5 0,0 0 5 0,0 5-5 0,2 5 5 15,-2-10 0-15,0 0 0 0,5 40 0 0,4 16 0 16,-9-56 2-16,0 0-2 0,12 74 2 0,5 11-2 15,-17-85 37-15,0 0-37 0,21 117 37 16,4 27-37-16,-25-144 36 0,0 0-36 0,22 121 36 0,1-2-36 0,-23-119 8 16,0 0-8-16,19 87 8 0,-3-20-8 0,-2-19 43 15,1-21-43-15,-11-8 43 0,-4-19-43 0,2 3 37 16,1-3-37-16,1 0 37 0,-1-1-37 0,2-1 22 16,1-5-22-16,1-1 23 0,-1-8-23 0,0-3 42 15,-1-5-42-15,0 0 42 0,2-3-42 0,-7 27 3 0,0 0-3 16,7-36 4-16,2-9-4 0,-9 45 10 0,0 0-10 15,12-46 10-15,2-3-10 0,2 7 1 0,1 3-1 16,-1 5 1-16,1 6-1 0,-17 28 0 0,0 0 0 16,21-24 1-16,3 6-1 0,-24 18-11 0,0 0 11 15,25-14-11-15,3 4 11 0,-28 10-19 0,0 0 19 0,28-2-18 16,-1 10 18-16,-27-8-40 0,0 0 40 16,28 19-39-16,0 14 39 0,-28-33-7 0,0 0 7 0,25 39-7 15,-5 11 7-15,-20-50-12 0,0 0 12 0,16 53-12 16,-4 7 12-16,-5-7-17 0,-5-8 17 0,3-11-16 15,-5-14 16-15,0 1-61 0,0-4 61 16,0-5-60-16,0-7 60 0,0-5-114 0,0 0 114 0,0 7-113 16,0-2 113-16,0-5-159 0,0 0 159 0,2-20-158 15,3-20 158-15,4-23-717 0</inkml:trace>
  <inkml:trace contextRef="#ctx0" brushRef="#br0" timeOffset="151858.867">21386 9808 1121 0,'0'0'0'0,"0"-4"0"0,-2 1 0 0,2 3 151 15,0 0-151-15,0 0 151 0,2-4-151 0,-2 4 82 0,0 0-82 16,4 0 83-16,-1 0-83 0,-3 0 31 15,0 0-31-15,7-3 31 0,2 1-31 0,-9 2 46 16,0 0-46-16,21-3 46 0,7-6-46 0,1 4 64 0,6-2-64 16,-2 2 64-16,2 0-64 0,-2 2 34 15,-3-1-34-15,-4 2 35 0,2-1-35 0,-28 3 21 0,0 0-21 16,35-5 21-16,3 1-21 0,-38 4 11 0,0 0-11 0,42-3 11 16,5 0-11-16,-47 3-23 0,0 0 23 0,40-2-22 15,-2 0 22-15,-38 2-95 0,0 0 95 16,28-2-95-16,-9 2 95 0,-19 0-186 0,0 0 186 0,11-3-186 15,-8 0 186-15,-3 3-145 0,0 0 145 0,-12-7-144 16,-12-2 144-16,-13-6-735 0</inkml:trace>
  <inkml:trace contextRef="#ctx0" brushRef="#br0" timeOffset="152139.614">21506 9970 695 0,'0'0'0'0,"13"-6"0"16,6-8 0-16,-19 14 111 0,0 0-111 0,5-4 111 0,-5 4-111 0,0 0 126 16,0 0-126-16,0 0 127 0,0 0-127 0,0 0 116 15,0 0-116-15,5 0 117 0,4 0-117 0,-9 0 102 16,0 0-102-16,19 0 102 0,7 0-102 0,-26 0 93 16,0 0-93-16,35-3 93 0,10 3-93 0,-45 0 40 15,0 0-40-15,54 0 40 0,11 0-40 0,-65 0 33 16,0 0-33-16,64 3 33 0,6 1-33 0,-70-4-58 15,0 0 58-15,61 3-57 0,-2 2 57 0,-59-5-140 16,0 0 140-16,49 4-140 0,-4-1 140 16,-45-3-137-16,0 0 137 0,32 0-136 0,-6-3 136 0,33-1-860 0</inkml:trace>
  <inkml:trace contextRef="#ctx0" brushRef="#br0" timeOffset="154904.822">23198 9361 102 0,'0'0'0'0,"0"0"0"16,-5 0 0-16,5 0 41 0,0 0-41 0,0 0 42 15,0 0-42-15,0 0 49 0,0 0-49 0,0 0 49 16,0 0-49-16,0 0 43 0,0 0-43 0,0 0 43 15,-2-4-43-15,2 4 42 0,0 0-42 0,-2-3 43 16,2 1-43-16,0 2 35 0,0 0-35 0,-3-3 35 16,1-3-35-16,2 6 23 0,0 0-23 0,-3-3 24 0,-1 1-24 15,4 2 46-15,0 0-46 0,-5-1 47 0,-2 1-47 16,0 0 33-16,0 0-33 0,-2 0 34 0,2-4-34 16,0 2 33-16,0 1-33 0,2-1 34 0,2 2-34 0,-4 0 22 15,3-2-22-15,-3 2 23 0,0-1-23 0,-1 1 10 16,-3 1-10-16,1-1 11 0,-1 0-11 0,11 0 5 15,0 0-5-15,-14 2 6 0,-3 0-6 0,17-2 7 16,0 0-7-16,-18 1 8 0,1 5-8 0,17-6 7 16,0 0-7-16,-21 3 7 0,0 6-7 0,21-9 0 15,0 0 0-15,-19 5 1 0,2 5-1 0,17-10 3 0,0 0-3 16,-16 7 3-16,4 3-3 0,12-10 5 0,0 0-5 16,-14 14 5-16,2 1-5 0,12-15 7 0,0 0-7 15,-14 14 7-15,3 0-7 0,11-14 15 0,0 0-15 16,-10 17 15-16,1-2-15 0,9-15 22 0,0 0-22 0,-7 19 23 15,0 2-23-15,7-21 22 0,0 0-22 16,-5 24 23-16,1-4-23 0,4-20 15 0,0 0-15 0,-1 26 16 16,1 1-16-16,0-27 28 0,0 0-28 0,0 28 28 15,1-3-28-15,-1-25 29 0,0 0-29 0,7 29 29 16,2 4-29-16,-9-33 22 0,0 0-22 0,9 27 22 16,-1-1-22-16,-8-26 35 0,0 0-35 0,13 29 35 15,2 0-35-15,-15-29 42 0,0 0-42 0,16 31 43 16,0-3-43-16,-16-28 34 0,0 0-34 0,19 27 34 15,3 0-34-15,-22-27 15 0,0 0-15 0,21 21 15 16,2 0-15-16,-23-21 37 0,0 0-37 0,19 17 38 0,0-5-38 16,-19-12 41-16,0 0-41 0,20 12 42 0,-1 0-42 15,-19-12 15-15,0 0-15 0,19 5 16 0,-2-2-16 16,-17-3 38-16,0 0-38 0,23 0 39 0,3-8-39 0,-26 8 20 16,0 0-20-16,28-14 20 0,3-3-20 0,-31 17 5 15,0 0-5-15,32-24 5 0,2-4-5 16,-34 28 16-16,0 0-16 0,32-27 17 0,-1-6-17 0,-6 8 22 15,-6 4-22-15,-5 1 23 0,-6 6-23 0,1-1 22 16,0-3-22-16,-6 6 22 0,-3 4-22 16,2 1 34-16,2-2-34 0,-6 1 34 0,-2-2-34 0,3 1 29 15,1-3-29-15,-2 3 29 0,0 3-29 0,2 6 23 16,0 0-23-16,-9-12 24 0,-3-9-24 0,12 21 27 16,0 0-27-16,-15-22 27 0,-6-6-27 0,21 28 7 0,0 0-7 15,-23-30 8-15,-1-6-8 0,24 36 5 0,0 0-5 16,-25-36 5-16,1-2-5 0,24 38 0 0,0 0 0 15,-21-36 0-15,-4 0 0 0,25 36-20 0,0 0 20 0,-17-27-20 16,1 6 20-16,2 6-85 0,1-1 85 0,2 8-85 16,4 4 85-16,-7 4-165 0,-2 0 165 0,-1 4-165 15,-2-1 165-15,19-3-139 0,0 0 139 0,-35 12-138 16,-12 9 138-16,-33 9-933 0</inkml:trace>
  <inkml:trace contextRef="#ctx0" brushRef="#br0" timeOffset="155432.623">23609 9979 1524 0,'0'0'0'0,"0"-5"0"15,2-2 0-15,-2 7 138 0,0 0-138 0,7-3 138 16,5 3-138-16,-12 0 99 0,0 0-99 0,14-2 100 16,3 2-100-16,-17 0 8 0,0 0-8 0,16-2 8 0,-2 0-8 15,-14 2-51-15,0 0 51 0,12-3-51 0,-3-4 51 16,-9 7-100-16,0 0 100 0,5-12-99 0,-3-3 99 16,-2 15-201-16,0 0 201 0,-4-17-201 0,-8-6 201 15,-3-16-874-15</inkml:trace>
  <inkml:trace contextRef="#ctx0" brushRef="#br0" timeOffset="172106.104">23959 9403 583 0,'0'0'0'0,"0"-12"0"0,0-12 0 16,0 24 82-16,0 0-82 0,0 0 82 0,0 6-82 0,0-6 81 15,0 0-81-15,0 6 82 0,-1 0-82 0,1-6 75 16,0 0-75-16,0 6 75 0,0-2-75 0,0-4 56 15,0 0-56-15,0 3 57 0,0-1-57 0,0-2 57 16,0 0-57-16,0 0 57 0,-2 3-57 16,2-3 56-16,0 0-56 0,0 0 56 0,0 0-56 0,0 0 45 15,0 0-45-15,2-5 45 0,3-2-45 0,2-5 6 16,3 0-6-16,2-3 7 0,4 0-7 0,-16 15 2 16,0 0-2-16,19-23 3 0,6-2-3 0,-25 25 0 0,0 0 0 15,27-23 0-15,3 3 0 0,-30 20-1 16,0 0 1-16,35-16-1 0,3 6 1 0,-38 10-5 0,0 0 5 0,37-2-5 15,1 2 5-15,-6 7-23 0,-3 7 23 16,-6-4-22-16,-4 2 22 0,-2 4-7 0,-4 4 7 16,-1-4-7-16,-4-3 7 0,-8-13-26 0,0 0 26 0,11 26-25 15,-2 7 25-15,-9-33-7 0,0 0 7 0,5 35-6 16,-3 5 6-16,-2-40-10 0,0 0 10 0,-6 41-9 16,-2 0 9-16,-5 0 1 0,-2 4-1 0,6-21 1 15,4-14-1-15,5-10 10 0,0 0-10 0,-28 33 10 16,-12 6-10-16,40-39 18 0,0 0-18 0,-42 36 18 15,-7 2-18-15,49-38 39 0,0 0-39 0,-43 29 39 16,1-2-39-16,42-27 30 0,0 0-30 0,-38 19 30 16,1-4-30-16,37-15 22 0,0 0-22 0,-31 14 23 0,5-5-23 15,26-9 29-15,0 0-29 0,-21 7 29 0,3-1-29 16,18-6 37-16,0 0-37 0,-14 2 37 0,6 0-37 0,8-2 43 16,0 0-43-16,-7 2 43 0,1-2-43 15,6 0 5-15,0 0-5 0,0 0 5 0,2-6-5 0,-2 6 12 16,0 0-12-16,12-6 13 0,9-6-13 15,-21 12 8-15,0 0-8 0,25-9 9 0,3-3-9 16,-28 12 7-16,0 0-7 0,31-9 8 0,4 4-8 0,-35 5 1 16,0 0-1-16,33 0 1 0,2 4-1 0,-35-4 7 15,0 0-7-15,36 10 8 0,1 2-8 0,-37-12 0 16,0 0 0-16,33 15 0 0,0 6 0 0,-33-21-2 0,0 0 2 16,30 17-2-16,-4 2 2 0,-26-19-20 0,0 0 20 15,26 19-19-15,0-7 19 0,-26-12-89 0,0 0 89 16,24 8-89-16,1-4 89 0,-25-4-149 0,0 0 149 0,26-9-148 15,-3-6 148-15,25-13-937 0</inkml:trace>
  <inkml:trace contextRef="#ctx0" brushRef="#br0" timeOffset="172291.199">25295 9739 639 0,'0'0'0'0,"-6"-10"0"0,-7-7 0 16,-6-11-420-16</inkml:trace>
  <inkml:trace contextRef="#ctx0" brushRef="#br0" timeOffset="174272.078">16923 11269 606 0,'0'0'0'0,"0"-5"0"0,0-2 0 0,0 7 50 16,0 0-50-16,0-3 51 0,0 1-51 0,0 2 30 15,0 0-30-15,0 0 30 0,0 0-30 0,0 0 34 16,0 0-34-16,0 0 35 0,0 5-35 0,0-5 47 0,0 0-47 15,0 0 48-15,0 0-48 0,0 0 78 16,0 0-78-16,0 0 79 0,0 0-79 0,0 0 72 0,0 0-72 16,0 0 73-16,0 2-73 0,0-2 57 15,0 0-57-15,0 0 57 0,0 0-57 0,0 0 42 0,0 0-42 0,0 0 42 16,0 0-42-16,0 0 28 0,0 0-28 0,0 0 28 16,0 0-28-16,0 0 8 0,0 0-8 0,0 0 9 15,7 5-9-15,-7-5 35 0,0 0-35 0,12 8 36 16,5 6-36-16,-17-14-1 0,0 0 1 0,25 19 0 15,10 7 0-15,-35-26 0 0,0 0 0 0,35 32 1 16,6 1-1-16,-41-33 7 0,0 0-7 16,46 37 7-16,6 6-7 0,-52-43 14 0,0 0-14 0,54 45 15 15,5-4-15-15,-59-41 15 0,0 0-15 0,68 58 16 16,9 9-16-16,-77-67 34 0,0 0-34 0,61 60 35 16,-7-4-35-16,-16-20 1 0,-19-12-1 0,0-6 2 15,-10-8-2-15,2 2 3 0,-1-4-3 0,-5-1 3 16,-1-3-3-16,-3-1-2 0,1 2 2 0,0-3-2 15,1 0 2-15,-3-2-72 0,2 3 72 0,-2-3-71 16,0 0 71-16,0 0-156 0,0 0 156 0,-2-7-156 16,-3-8 156-16,5 15-158 0,0 0 158 0,-7-29-157 0,2-11 157 0,-11-28-616 15</inkml:trace>
  <inkml:trace contextRef="#ctx0" brushRef="#br0" timeOffset="174620.603">17637 11266 807 0,'0'0'0'0,"0"5"0"15,-2 5 0-15,2-10 95 0,0 0-95 0,-1-3 95 16,-8-4-95-16,9 7 61 0,0 0-61 0,-4-5 61 16,-3-2-61-16,7 7 18 0,0 0-18 0,-5-5 18 15,2 1-18-15,3 4 1 0,0 0-1 16,-5-2 2-16,-2 1-2 0,7 1 15 0,0 0-15 0,-11 3 15 15,-6 4-15-15,17-7 43 0,0 0-43 0,-19 14 44 16,-4 3-44-16,23-17 49 0,0 0-49 0,-26 20 49 16,1 4-49-16,25-24 59 0,0 0-59 0,-26 31 59 15,-7 9-59-15,33-40 40 0,0 0-40 0,-29 36 40 16,-3 3-40-16,8-3 53 0,-1-2-53 0,11-10 54 16,2-12-54-16,12-12 42 0,0 0-42 0,-21 28 43 15,-1 4-43-15,22-32 5 0,0 0-5 0,-21 26 6 16,3-2-6-16,18-24-41 0,0 0 41 0,-17 19-41 0,1-2 41 15,16-17-128-15,0 0 128 0,-17 17-128 0,1-3 128 16,16-14-140-16,0 0 140 0,-19 12-139 0,-2-7 139 16,-19 14-773-16</inkml:trace>
  <inkml:trace contextRef="#ctx0" brushRef="#br0" timeOffset="175187.919">17716 12311 113 0,'0'0'0'0,"-2"-6"0"16,-2 1 0-16,4 5 37 0,0 0-37 0,4-5 37 15,5 2-37-15,-9 3 77 0,0 0-77 0,8-4 77 16,1 4-77-16,-9 0 87 0,0 0-87 0,9-7 88 0,-1 2-88 16,-8 5 88-16,0 0-88 0,7-5 88 0,0-2-88 15,-7 7 83-15,0 0-83 0,7-7 84 0,2 1-84 16,-9 6 59-16,0 0-59 0,7-7 60 0,2 0-60 0,-9 7 64 15,0 0-64-15,10-9 65 16,2 2-65-16,-12 7 46 0,0 0-46 0,14-5 46 0,2 0-46 0,-16 5 37 16,0 0-37-16,12-2 38 15,2 2-38-15,-14 0 40 0,0 0-40 0,16 0 40 0,-4 6-40 0,-12-6 24 16,0 0-24-16,16 8 25 0,-1 6-25 0,-15-14 35 16,0 0-35-16,12 17 35 0,-3 5-35 0,-5 4 37 15,-4 1-37-15,0-1 37 0,0-2-37 0,-4 3 15 16,-1 4-15-16,3-7 15 0,0-3-15 0,2-21 37 15,0 0-37-15,-3 31 37 0,0 8-37 0,3-39 20 16,0 0-20-16,-2 31 20 0,2 0-20 0,0-31 28 0,0 0-28 16,2 25 28-16,1-2-28 0,-3-23 3 0,0 0-3 0,7 17 3 15,2-3-3-15,-9-14-57 0,0 0 57 0,12 5-57 16,4-5 57-16,-16 0-159 0,0 0 159 16,19-21-159-16,2-15 159 0,19-20-891 0</inkml:trace>
  <inkml:trace contextRef="#ctx0" brushRef="#br0" timeOffset="175358.455">18008 11851 1468 0,'0'0'0'0,"0"0"0"16,-2-5 0-16,2 5-2 0,0 0 2 0,0 0-2 0,2-3 2 15,-2 3-209-15,0 0 209 0,-2-7-209 0,-1-5 209 16,-2-7-673-16</inkml:trace>
  <inkml:trace contextRef="#ctx0" brushRef="#br0" timeOffset="175820.593">18653 11608 1244 0,'0'0'0'0,"-5"-3"0"16,1-2 0-16,4 5 91 0,0 0-91 0,-3-4 92 15,6 2-92-15,-3 2 30 0,0 0-30 0,0 0 30 16,2-1-30-16,-2 1 15 0,0 0-15 0,0 0 16 16,3 0-16-16,-3 0 6 0,0 0-6 0,0 0 6 15,0 0-6-15,0 0 35 0,0 0-35 0,0 0 36 16,4 1-36-16,-4-1 47 0,0 0-47 0,5 0 47 16,4 0-47-16,-9 0 58 0,0 0-58 0,17-1 59 15,11-1-59-15,-2 0 67 0,7 1-67 0,-1-3 68 16,-1 1-68-16,-1 1 48 0,-1 2-48 0,-1-3 48 15,0-1-48-15,-28 4 33 0,0 0-33 0,37-5 34 16,4-2-34-16,-41 7 3 0,0 0-3 0,49-7 4 0,7 2-4 16,-9-2 1-16,-4 4-1 0,-4 1 2 0,-8 2-2 15,-3 0-46-15,-4 0 46 0,-8 0-45 0,-2 2 45 16,-5 0-101-16,-1 1 101 0,-2-1-101 0,-5-2 101 0,-1 0-167 16,2 5 167-16,-2-5-167 0,0 0 167 0,0 0-209 15,0 0 209-15,-10 12-208 0,-9 7 208 0,-11 12-695 16</inkml:trace>
  <inkml:trace contextRef="#ctx0" brushRef="#br0" timeOffset="176153.08">18630 11899 1031 0,'0'0'0'0,"11"-6"0"16,4-6 0-16,-15 12 124 0,0 0-124 0,9-7 125 16,-7 3-125-16,-2 4 73 0,0 0-73 0,0 0 73 15,-2-3-73-15,2 3 37 0,0 0-37 0,0 0 37 16,-5 0-37-16,5 0 27 0,0 0-27 0,0 0 27 16,0 0-27-16,0 0 42 0,0 0-42 0,14-2 43 15,3-3-43-15,-17 5 56 0,0 0-56 0,33-5 56 16,11-2-56-16,-44 7 55 0,0 0-55 0,47-5 56 0,7-2-56 15,-54 7 15-15,0 0-15 0,59-5 16 0,4 1-16 16,-63 4-1-16,0 0 1 0,73-3-1 0,4 0 1 16,-77 3-162-16,0 0 162 0,83 0-162 0,11 3 162 15,-94-3-138-15,0 0 138 0,77-3-137 0,-14-3 137 16,78-2-875-16</inkml:trace>
  <inkml:trace contextRef="#ctx0" brushRef="#br0" timeOffset="179309.544">10364 13748 1446 0,'0'0'0'0,"0"0"0"0,0 0 0 0,0 0 163 16,0 0-163-16,0 0 163 0,0 0-163 0,0 0 101 16,0 0-101-16,0 0 102 0,0 0-102 0,0 0 34 15,0 0-34-15,0 0 35 0,0 0-35 0,0 0-70 16,0 0 70-16,0 0-70 0,40-4 70 0,-40 4-134 16,0 0 134-16,30-8-134 0,8-6 134 0,30-8-1134 15</inkml:trace>
  <inkml:trace contextRef="#ctx0" brushRef="#br0" timeOffset="180350.514">10547 13756 774 0,'0'0'0'0,"0"0"0"0,8-5 0 16,-8 5 74-16,0 0-74 0,0 0 75 0,-3-5-75 0,3 5 32 16,0 0-32-16,-4-2 33 0,3-1-33 15,1 3 14-15,0 0-14 0,-4-2 15 0,-1 1-15 0,5 1-2 16,0 0 2-16,-3-2-1 0,3 2 1 0,0 0 2 16,0 0-2-16,-6 0 2 0,6-2-2 0,0 2 11 15,0 0-11-15,0 0 11 0,-3 0-11 0,3 0 9 16,0 0-9-16,0 0 10 0,0 0-10 0,0 0 4 15,0 0-4-15,0 0 5 0,3 0-5 0,-3 0 7 16,0 0-7-16,6-2 7 0,2 1-7 0,-8 1 22 16,0 0-22-16,16-4 22 0,10-1-22 0,-26 5 12 0,0 0-12 0,33-5 13 15,14 0-13-15,-47 5 5 0,0 0-5 0,49-4 5 16,8 1-5-16,-57 3 3 0,0 0-3 0,68 0 4 16,6 2-4-16,-74-2 5 0,0 0-5 0,97 5 6 15,22 2-6-15,-119-7 2 0,0 0-2 0,113 1 3 16,7-1-3-16,-120 0 10 0,0 0-10 0,115-8 11 15,-2-8-11-15,-113 16 23 0,0 0-23 0,112-17 24 16,-1-2-24-16,-111 19 37 0,0 0-37 0,105-15 38 16,-8 1-38-16,-97 14 42 0,0 0-42 15,84-8 43-15,-9 3-43 0,-75 5 10 0,0 0-10 0,66-4 10 16,-14 4-10-16,-52 0 3 0,0 0-3 0,51 2 4 16,-4 3-4-16,-47-5-19 0,0 0 19 0,36 5-18 15,-13 2 18-15,-23-7-131 0,0 0 131 0,19 5-131 0,-5 0 131 16,-14-5-171-16,0 0 171 0,5-3-170 15,-5-6 170-15,7-3-497 0</inkml:trace>
  <inkml:trace contextRef="#ctx0" brushRef="#br0" timeOffset="180865.46">10636 13575 931 0,'0'0'0'15,"5"-7"0"-15,9-5 0 0,-14 12 74 0,0 0-74 16,7-7 74-16,-4 2-74 0,-3 5 46 0,0 0-46 0,2-3 46 15,1 1-46-15,-3 2 6 0,0 0-6 0,0 0 7 16,0 0-7-16,0 0 6 0,0 0-6 0,0 0 6 16,0 0-6-16,0 0 19 0,0 0-19 0,-8 3 20 15,-1 2-20-15,9-5 13 0,0 0-13 0,-26 9 14 16,-7 1-14-16,33-10 46 0,0 0-46 0,-30 11 47 16,-3-1-47-16,33-10 0 0,0 0 0 0,-35 14 1 15,0 1-1-15,35-15 6 0,0 0-6 0,-29 12 6 0,4 0-6 16,25-12 0-16,0 0 0 0,-21 12 0 15,4 2 0-15,1-6-11 0,2 1 11 0,9-4-11 16,2-2 11-16,-2 2-18 0,5-1 18 0,0 1-18 0,1-2 18 0,3 3-26 16,-4-3 26-16,3 4-25 15,2 0 25-15,-1 0-21 0,1-1 21 0,2 1-21 0,2 0 21 0,0 2-2 16,-1 1 2-16,4-1-1 0,2 1 1 16,-14-10 0-16,0 0 0 0,21 10 1 0,9 4-1 15,-30-14 8-15,0 0-8 0,33 19 9 0,11 5-9 0,-44-24 27 16,0 0-27-16,47 27 27 0,7 2-27 0,-54-29-42 15,0 0 42-15,61 33-42 0,7 1 42 0,-68-34-92 16,0 0 92-16,85 22-91 0,14-6 91 0,86 21-682 16</inkml:trace>
  <inkml:trace contextRef="#ctx0" brushRef="#br0" timeOffset="181329.227">23076 10145 1334 0,'0'0'0'0,"0"0"-174"0,0 0 174 0,-31 43-173 15,-23 31 173-15,54-74-66 0,0 0 66 16,-65 72-66-16,-20 13 66 0,-63 76-565 0</inkml:trace>
  <inkml:trace contextRef="#ctx0" brushRef="#br0" timeOffset="194772.387">20210 11266 774 0,'0'0'0'0,"-14"3"0"0,-7 0 0 0,21-3 102 16,0 0-102-16,-3 2 103 0,6-4-103 0,-3 2 78 15,0 0-78-15,0 0 78 0,6-1-78 0,-6 1 39 16,0 0-39-16,3-2 39 0,1 2-39 16,-4 0 9-16,0 0-9 0,0 0 10 0,5-5-10 0,-5 5 18 0,0 0-18 15,-5-2 18-15,-2 2-18 0,7 0-5 16,0 0 5-16,-9-2-4 0,-3-1 4 0,12 3-8 0,0 0 8 16,-14 0-7-16,-4-5 7 0,18 5-9 15,0 0 9-15,-19-2-9 0,-3 2 9 0,22 0-34 0,0 0 34 0,-25 0-34 16,1 2 34-16,24-2-4 0,0 0 4 15,-25 5-4-15,3 0 4 0,22-5-2 0,0 0 2 16,-23 9-1-16,0 1 1 0,23-10-2 0,0 0 2 0,-22 10-1 16,1 4 1-16,21-14-3 0,0 0 3 0,-23 15-3 15,-1 2 3-15,24-17-2 0,0 0 2 0,-21 16-2 16,0-1 2-16,21-15 0 0,0 0 0 0,-19 19 1 16,-2-2-1-16,21-17 15 0,0 0-15 15,-23 23 16-15,1-5-16 0,22-18 17 0,0 0-17 0,-19 21 17 16,3 1-17-16,16-22 17 0,0 0-17 0,-16 24 17 15,6 2-17-15,10-26 15 0,0 0-15 0,-14 26 16 16,7-2-16-16,7-24 26 0,0 0-26 0,-7 32 26 16,5 6-26-16,2-38 20 0,0 0-20 0,2 39 20 0,5 4-20 15,-7-43 17-15,0 0-17 0,9 45 17 16,6-1-17-16,-15-44 35 0,0 0-35 0,21 45 35 0,5-1-35 16,0-11 18-16,-3-6-18 0,-2-3 19 0,0-2-19 15,0-8 5-15,-2-2-5 0,4-2 6 0,-3-1-6 0,-20-9 4 16,0 0-4-16,28 0 5 0,7-5-5 0,-35 5 2 15,0 0-2-15,40-12 3 0,4-9-3 0,-44 21 4 16,0 0-4-16,43-29 5 0,3-7-5 0,-46 36 42 16,0 0-42-16,38-43 42 0,-5-5-42 0,-33 48 29 0,0 0-29 15,28-49 29-15,-5-4-29 0,-6 5 25 16,-5 7-25-16,-3 3 26 0,-2 4-26 0,-2 3 34 0,-5 5-34 16,0 4 35-16,0 0-35 0,0 22 20 0,0 0-20 15,-5-23 20-15,1 1-20 0,4 22 36 0,0 0-36 16,-10-22 36-16,-1 5-36 0,11 17 2 0,0 0-2 0,-19-12 2 15,0 0-2-15,19 12 1 0,0 0-1 16,-24-9 1-16,-2 4-1 0,26 5-51 0,0 0 51 0,-27-2-51 16,-2 2 51-16,29 0-164 15,0 0 164-15,-21-3-164 0,-2-1 164 0,-20-1-1011 0</inkml:trace>
  <inkml:trace contextRef="#ctx0" brushRef="#br0" timeOffset="195240.63">20494 11697 1737 0,'0'0'0'0,"0"-7"0"16,-5-3 0-16,5 10 110 0,0 0-110 0,-2-2 111 16,2 2-111-16,0 0 6 0,0 0-6 0,0 0 7 15,4 4-7-15,-4-4-17 0,0 0 17 0,3 3-17 16,-1 1 17-16,-2-4-93 0,0 0 93 0,2 5-93 16,-1-5 93-16,-1 0-44 0,0 0 44 0,0 0-44 15,0 0 44-15,0 0-56 0,0 0 56 0,0-4-55 16,4-2 55-16,-4 6-144 0,0 0 144 0,0-6-143 15,3-4 143-15,-3 10-158 0,0 0 158 0,4-20-157 16,-1-11 157-16,4-21-614 0</inkml:trace>
  <inkml:trace contextRef="#ctx0" brushRef="#br0" timeOffset="196005.01">20954 11391 1043 0,'0'0'0'0,"-2"-4"0"16,-1-3 0-16,3 7 97 16,0 0-97-16,0 0 98 0,3-3-98 0,-3 3 73 0,0 0-73 0,0 0 73 15,0 0-73-15,0 0 46 0,0 0-46 0,4-5 46 16,3-4-46-16,-7 9-2 0,0 0 2 0,10-14-2 16,2-6 2-16,-12 20 3 0,0 0-3 0,16-24 3 15,5-3-3-15,-21 27 3 0,0 0-3 0,21-26 3 16,3 0-3-16,-3 9 0 0,-3 3 0 0,3 4 0 15,-6 3 0-15,3 4-3 0,-3 3 3 16,-1-4-3-16,0 3 3 0,2 2-31 0,3 3 31 0,-3-1-31 16,-6 1 31-16,-10-4-5 0,0 0 5 0,19 12-5 0,2 3 5 15,-21-15-17-15,0 0 17 0,19 21-17 0,1 6 17 16,-20-27-9-16,0 0 9 0,14 27-9 0,-2 6 9 0,-12-33-4 16,0 0 4-16,5 36-3 0,-7 5 3 15,2-41-1-15,0 0 1 0,-7 41 0 0,-5 2 0 16,-4-4 12-16,1-1-12 0,-3-9 13 0,3-8-13 0,15-21 35 15,0 0-35-15,-25 36 36 0,-6 5-36 0,31-41 12 16,0 0-12-16,-33 39 12 0,-6 1-12 0,39-40 37 16,0 0-37-16,-33 29 37 0,4-5-37 15,29-24 12-15,0 0-12 0,-26 19 12 0,3-6-12 0,23-13 41 16,0 0-41-16,-19 11 42 0,1-5-42 0,18-6 43 16,0 0-43-16,-14 6 43 0,2-3-43 0,12-3 34 0,0 0-34 15,-10 0 35-15,3-2-35 0,7 2 34 0,0 0-34 16,-9-1 34-16,4-3-34 0,5 4 32 0,0 0-32 0,-4-2 33 15,1-4-33-15,3 6 7 0,0 0-7 16,0-6 8-16,3-2-8 0,-3 8 19 0,0 0-19 0,9-10 20 16,9-2-20-16,-18 12 3 0,0 0-3 0,27-12 4 15,12 0-4-15,-39 12 12 0,0 0-12 0,43-12 13 16,4 0-13-16,-47 12 0 0,0 0 0 0,44-7 0 16,1 2 0-16,-45 5-2 0,0 0 2 0,42 1-1 15,0 4 1-15,-42-5-35 0,0 0 35 0,36 7-35 16,-3 4 35-16,-33-11-92 0,0 0 92 0,27 12-92 15,-8-4 92-15,-19-8-151 0,0 0 151 0,14 9-151 16,-2-2 151-16,-12-7-159 0,0 0 159 0,3 5-159 16,-1 0 159-16,5 5-759 0</inkml:trace>
  <inkml:trace contextRef="#ctx0" brushRef="#br0" timeOffset="196935.477">21832 11594 673 0,'0'0'0'0,"7"-5"0"0,4-3 0 0,-11 8 69 15,0 0-69-15,15-14 69 0,1-5-69 0,-16 19 32 0,0 0-32 16,21-25 33-16,1-5-33 0,-22 30 30 15,0 0-30-15,21-34 30 0,0 2-30 0,-21 32 11 0,0 0-11 16,18-36 11-16,-1 1-11 0,-17 35 51 0,0 0-51 16,14-32 52-16,-3 1-52 0,-3 7 51 0,-3 3-51 15,-1 8 51-15,-1 4-51 0,-1 2 32 0,2 6-32 0,-4-3 32 16,0 1-32-16,0-1 9 0,0 1-9 0,0 3 10 16,0 0-10-16,0 0 2 0,0 0-2 0,0 0 2 15,0 0-2-15,0 0-7 0,0 0 7 0,0 0-7 16,0 0 7-16,0 0-18 0,0 0 18 0,0 0-18 15,0 0 18-15,0 0-17 0,0 0 17 0,1 3-17 16,1 1 17-16,-2-4-10 0,0 0 10 0,5 7-9 16,-3-2 9-16,-2-5-17 0,0 0 17 0,4 12-16 15,-1 3 16-15,-3-15-1 0,0 0 1 0,4 28-1 16,-3 9 1-16,1-1 1 0,0 2-1 0,1-6 2 16,-3-4-2-16,0 8 35 0,0 2-35 0,0 4 36 0,0 5-36 15,0-47 47-15,0 0-47 0,0 51 47 0,0 9-47 16,2-9 52-16,2-1-52 0,-1-14 53 15,0-9-53-15,3-1 49 0,-3-5-49 0,4 3 50 0,4-2-50 0,-1-3 55 16,4-4-55-16,0-5 55 0,0-3-55 0,-14-7 32 16,0 0-32-16,24-1 33 0,2-5-33 0,-26 6-4 15,0 0 4-15,28-24-3 0,0-12 3 0,-28 36-91 16,0 0 91-16,25-46-90 0,-5-17 90 0,-20 63-110 16,0 0 110-16,11-98-109 0,-9-27 109 0,10-98-852 15</inkml:trace>
  <inkml:trace contextRef="#ctx0" brushRef="#br0" timeOffset="197135.291">22048 10854 1737 0,'0'0'0'16,"0"0"0"-16,-5-3 0 0,5 3 88 0,0 0-88 0,0 0 88 15,0 0-88-15,0 0-175 0,0 0 175 0,3-2-175 16,3 1 175-16,-6 1-136 0,0 0 136 0,8-4-933 16,-16 8 933-16</inkml:trace>
  <inkml:trace contextRef="#ctx0" brushRef="#br0" timeOffset="198052.105">20480 11706 1323 0,'0'0'0'0,"0"0"-125"0,0 0 125 0,0 0-124 16,0 0 124-16,0 0-79 0,0 0 79 0,0 0-78 15,0 0 78-15,0 0-84 0,0 0 84 16,0 0-83-16,0 0 83 0,0 0-88 0,0 0 88 0,0 0-88 15,0 0 88-15,0 0-37 0,0 0 37 0,0 0-37 16,0 0 37-16,0 0-2 0,0 0 2 0,0 0-1 16,0 0 1-16,0 0 5 0,0 0-5 0,0 0 5 15,0 0-5-15,0 0 35 0,0 0-35 0,0 0 36 16,0 0-36-16,0 0 36 0,0 0-36 0,0 0 37 16,0 0-37-16,0 0 50 0,0 0-50 0,0 0 50 0,-21-7-50 15,21 7 47-15,0 0-47 0,-10-3 48 16,-2-3-48-16,12 6 48 0,0 0-48 0,-11-1 49 0,3 2-49 15,8-1 48-15,0 0-48 0,-7 16 48 0,1 3-48 0,6-19 31 16,0 0-31-16,-3 20 31 0,3 1-31 16,0-21 24-16,0 0-24 0,0 19 25 15,3-7-25-15,-3-12-8 0,0 0 8 0,0 10-8 0,4-3 8 0,-4-7-106 16,0 0 106-16,5 17-683 16,-10-34 683-16</inkml:trace>
  <inkml:trace contextRef="#ctx0" brushRef="#br0" timeOffset="-212391.733">17273 13453 505 0,'0'0'0'0,"0"0"0"0,-7 0 0 0,7 0 34 16,0 0-34-16,0 0 35 0,4-3-35 0,-4 3 24 15,0 0-24-15,3-5 25 0,-3-2-25 0,0 7 45 16,0 0-45-16,2-9 45 0,0-1-45 0,-2 10 67 0,0 0-67 16,1-9 67-16,-1-1-67 0,0 10 95 0,0 0-95 15,0-8 96-15,4 2-96 0,-4 6 106 0,0 0-106 16,0-6 106-16,0 0-106 0,0 6 105 0,0 0-105 16,-5-3 105-16,-2 0-105 0,-2-1 94 15,0 1-94-15,0 1 94 0,-3 2-94 0,4-5 68 0,-6 1-68 0,0 1 69 16,-2-2-69-16,0 1 39 0,-5 1-39 0,6 3 39 15,4 0-39-15,11 0 29 0,0 0-29 0,-29 0 29 16,-8 0-29-16,37 0 8 0,0 0-8 0,-37 2 8 16,-1 1-8-16,38-3 1 0,0 0-1 0,-36 7 2 15,1 0-2-15,5 3 1 0,0 2-1 0,11-7 2 16,12-3-2-16,7-2 0 0,0 0 0 0,-17 15 0 16,-6 9 0-16,23-24-2 0,0 0 2 0,-17 21-2 15,3-2 2-15,14-19-12 0,0 0 12 0,-12 20-12 16,5 3 12-16,7-23-15 0,0 0 15 0,-5 18-15 15,1 5 15-15,4-23-9 0,0 0 9 0,-2 19-9 16,4-2 9-16,-2-17-17 0,0 0 17 0,2 17-16 0,3-5 16 16,-5-12-8-16,0 0 8 0,9 14-8 15,3-1 8-15,-2-4-9 0,4 1 9 0,0-1-9 0,0-3 9 0,-14-6-8 16,0 0 8-16,21 9-8 0,3 0 8 0,-24-9-15 16,0 0 15-16,30 12-15 0,3 3 15 0,-33-15-8 15,0 0 8-15,35 14-8 0,3 3 8 0,-5-2-16 16,2-1 16-16,-14-4-15 0,-7-1 15 0,2-1-24 15,1 1 24-15,-1 3-23 0,3 0 23 0,-1 2-3 16,-3-2 3-16,-1-2-3 0,-3 0 3 0,-11-10-14 16,0 0 14-16,14 14-13 0,3 3 13 0,-17-17-4 15,0 0 4-15,17 22-4 0,4 4 4 0,-21-26-3 16,0 0 3-16,18 34-2 0,-1 6 2 0,-17-40 0 0,0 0 0 16,16 39 0-16,-2 6 0 0,-14-45 1 0,0 0-1 15,7 36 1-15,-4-4-1 0,-3-32 16 0,0 0-16 0,-3 34 17 16,-4 1-17-16,7-35 56 0,0 0-56 15,-9 31 56-15,-1-6-56 0,10-25 96 0,0 0-96 16,-16 26 97-16,-5-2-97 0,21-24 104 0,0 0-104 0,-24 20 104 16,-3-4-104-16,27-16 76 0,0 0-76 0,-31 8 77 15,-5-4-77-15,36-4 60 0,0 0-60 0,-39-5 61 16,-3-7-61-16,42 12 19 0,0 0-19 0,-43-16 20 16,-1-8-20-16,44 24 2 0,0 0-2 0,-40-24 3 15,4-3-3-15,36 27-36 0,0 0 36 0,-33-26-36 16,5-1 36-16,5 3-134 0,6 3 134 0,-1 9-133 15,6 0 133-15,12 12-207 0,0 0 207 0,-14-19-206 16,-2-6 206-16,-13-20-1185 0</inkml:trace>
  <inkml:trace contextRef="#ctx0" brushRef="#br0" timeOffset="-211577.722">17583 14426 751 0,'0'0'0'0,"-9"-5"0"0,1-3 0 16,8 8 66-16,0 0-66 0,-7-4 67 0,5 1-67 16,2 3 47-16,0 0-47 0,0 0 47 0,2-4-47 15,-2 4 68 1,0 0-68-16,0 0 68 0,0 0-68 0,0 0 76 0,0 0-76 0,0 0 77 0,0 0-77 16,0 0 88-16,0 0-88 0,0 0 88 0,0 0-88 15,0 0 60-15,0 0-60 0,0 0 61 0,0 0-61 16,0 0 49-16,0 0-49 0,0 0 50 0,0 4-50 0,0-4 22 15,0 0-22-15,0 0 23 0,0 3-23 0,0-3 18 16,0 0-18-16,0 0 19 0,0 5-19 0,0-5 26 16,0 0-26-16,0 4 26 0,0-1-26 0,0-3-2 15,0 0 2-15,3 5-2 0,-3 0 2 0,0-5-5 0,0 0 5 16,5 6-4-16,2-1 4 0,-7-5-38 0,0 0 38 16,13 3-38-16,4-3 38 0,-17 0-11 0,0 0 11 15,17 0-11-15,8-7 11 0,-25 7-21 0,0 0 21 0,26-3-21 16,-3 1 21-1,-23 2-9-15,0 0 9 0,24 4-8 0,-1 4 8 0,-23-8-1 0,0 0 1 0,24 14-1 16,0 12 1-16,-24-26-4 0,0 0 4 16,21 27-3-16,0 7 3 0,-21-34 2 0,0 0-2 0,18 33 2 15,-4-2-2-15,-14-31 32 0,0 0-32 16,14 32 32-16,1-1-32 0,-15-31 26 0,0 0-26 0,7 27 26 16,0-4-26-16,-7-23 40 0,0 0-40 0,4 20 41 15,-1-4-41-15,-3-16 50 0,0 0-50 0,0 17 50 16,-5-5-50-16,5-12 36 0,0 0-36 0,-16 15 36 15,-15-3-36-15,31-12 40 0,0 0-40 0,-37 7 41 16,-10-4-41-16,47-3 9 0,0 0-9 0,-42-3 10 0,-1-4-10 16,5-5-2-16,4 0 2 0,5-3-1 0,-1-6 1 15,30 21-176-15,0 0 176 0,-29-31-176 0,-1-6 176 16,30 37-151-16,0 0 151 0,-23-43-150 0,6-5 150 16,-23-43-979-16</inkml:trace>
  <inkml:trace contextRef="#ctx0" brushRef="#br0" timeOffset="-211010.605">17637 14250 113 0,'0'0'0'0,"0"0"0"16,5 5 0-16,-5-5 93 0,0 0-93 0,0 0 93 16,-5 0-93-16,5 0 117 0,-3 2-117 0,-3-2 117 15,5 0-117-15,-3 0 113 0,2 0-113 0,-3 0 113 16,2 0-113-16,-1 0 98 0,1 0-98 0,1 0 98 15,-3 0-98-15,1 0 76 0,3-2-76 0,-1 0 76 16,-5-1-76-16,2-1 69 0,-1-1-69 0,1 2 69 16,2 1-69-16,-1 0 65 0,1 1-65 0,3 1 65 15,-4 0-65-15,4 0 42 0,-1 0-42 0,1 0 42 0,-7 0-42 16,5 0 42-16,-2 0-42 0,1 0 42 16,1-4-42-16,-1 4 18 0,1 0-18 0,2 0 18 0,-4 0-18 15,4 0 19-15,0 0-19 0,0 0 20 16,0 0-20-16,0 0 34 0,-3 4-34 0,3-4 34 0,-4 0-34 0,4 0 35 15,-3 1-35-15,3-1 35 0,-2 0-35 0,2 0 32 16,0 0-32-16,0 0 33 0,5-1-33 0,2-3 33 16,2 1-33-16,0-1 33 0,1-1-33 0,2 0 38 15,4 0-38-15,-2 0 38 0,2 1-38 0,-2-1 33 16,3 0-33-16,-1 2 33 16,-1-1-33-16,-15 4 14 0,0 0-14 0,20 0 15 0,4 0-15 0,-24 0 13 0,0 0-13 15,23 2 13-15,5 3-13 0,-28-5-1 16,0 0 1-16,20 5-1 0,1 2 1 0,-21-7-96 0,0 0 96 15,16 7-95-15,-2 2 95 0,-14-9-150 0,0 0 150 0,7-7-150 16,-4-9 150-16,8-6-1096 0</inkml:trace>
  <inkml:trace contextRef="#ctx0" brushRef="#br0" timeOffset="-210244.495">18177 13796 662 0,'0'0'0'0,"2"-9"0"15,5-6 0-15,-7 15 73 0,0 0-73 0,2-7 74 16,-1 5-74-16,-1 2 55 0,0 0-55 0,0 0 55 16,2-3-55-16,-2 3 36 0,0 0-36 0,0 0 36 15,0 0-36-15,0 0 15 0,0 0-15 0,0 0 15 0,-2 5-15 16,2-5 27-16,0 0-27 0,0 3 27 0,0-1-27 16,0-2 32-16,0 0-32 0,0 4 32 0,0-3-32 15,0-1 12-15,0 0-12 0,0 0 12 0,0 4-12 16,0-4 20-16,0 0-20 0,0 0 20 0,9 0-20 15,-9 0 33-15,0 0-33 0,11 0 34 0,6 1-34 0,-17-1 46 16,0 0-46-16,28 4 47 0,3-4-47 0,1 0 40 16,2 0-40-16,-4 0 40 0,0 2-40 0,-4-1 52 15,-2 3-52-15,-6-3 53 0,-1-1-53 16,0 0 43-16,3-1-43 0,-5 2 44 0,1 3-44 0,-16-4 28 16,0 0-28-16,21 0 28 0,3 0-28 0,-24 0 18 0,0 0-18 15,26 2 18-15,-3-2-18 0,-23 0 5 16,0 0-5-16,21 1 5 0,0-1-5 0,-21 0 0 15,0 0 0-15,14 2 0 0,-6-2 0 0,-8 0-75 0,0 0 75 0,6 2-75 16,-1-2 75-16,-5 0-158 0,0 0 158 16,-12 3-157-16,-11 2 157 0,-10 4-855 0</inkml:trace>
  <inkml:trace contextRef="#ctx0" brushRef="#br0" timeOffset="-209862.788">18348 13953 807 0,'0'0'0'0,"5"-6"0"0,2-5 0 0,-7 11 100 15,0 0-100-15,4-5 101 0,-1 3-101 0,-3 2 85 16,0 0-85-16,0 0 85 0,2-5-85 0,-2 5 80 16,0 0-80-16,0 0 80 0,0 0-80 0,0 0 71 15,0 0-71-15,0 0 71 16,-2 5-71-16,2-5 31 0,0 0-31 0,2 2 31 0,1 2-31 0,-3-4 48 16,0 0-48-16,4 6 48 0,5-2-48 0,-9-4 46 15,0 0-46-15,12 7 47 0,5 0-47 0,-17-7 46 16,0 0-46-16,21 10 46 0,5-3-46 0,-26-7 6 15,0 0-6-15,30 8 7 0,5 1-7 16,-35-9-27-16,0 0 27 0,36 8-27 16,3 1 27-16,-39-9-127 0,0 0 127 0,40 2-127 0,1-4 127 0,41 2-1055 0</inkml:trace>
  <inkml:trace contextRef="#ctx0" brushRef="#br0" timeOffset="-192556.066">19202 13186 147 0,'0'0'0'0,"7"-2"0"0,-2 1 0 0,-5 1 68 15,0 0-68-15,3-2 69 0,-1-2-69 0,-2 4 79 16,0 0-79-16,0-3 80 0,-2 0-80 0,2 3 64 16,0 0-64-16,-5-4 64 0,2 1-64 0,3 3 66 15,0 0-66-15,-9-2 66 0,2 2-66 0,7 0 48 16,0 0-48-16,-7-3 48 0,0-1-48 0,7 4 48 16,0 0-48-16,-7-3 49 0,2-1-49 0,5 4 0 15,0 0 0-15,-6-3 1 0,1 1-1 0,5 2 10 0,0 0-10 16,-3-2 11-16,3 2-11 0,0 0 24 15,0 0-24-15,0 0 25 0,0 0-25 0,0 0 18 16,0 0-18-16,0 0 19 0,-4 0-19 0,4 0 35 0,0 0-35 16,0 0 36-16,0 0-36 0,0 0 42 0,0 0-42 15,0 0 42-15,0 0-42 0,0 0 39 0,0 0-39 0,0 0 40 16,0 0-40-16,0 0 40 0,0 0-40 0,0 0 41 16,0 0-41-16,0 0 34 0,0 0-34 0,0 0 35 15,0 0-35-15,0 0 23 0,0 0-23 0,0 0 24 16,0 0-24-16,0 0 35 0,0 0-35 0,0 0 36 15,0 0-36-15,0 0 30 0,0 0-30 0,0 0 30 16,0 0-30-16,0 0 14 0,0 0-14 0,0 0 15 16,0 0-15-16,0 0 30 0,0 0-30 0,0 0 30 0,0 0-30 15,0 0 28-15,0 0-28 0,0 0 28 16,0 0-28-16,0 0 8 0,0 0-8 0,0 0 8 0,7-1-8 16,-7 1 18-16,0 0-18 0,9-2 19 0,1 0-19 15,-10 2 3-15,0 0-3 0,18 0 4 0,3 0-4 16,-21 0 7-16,0 0-7 0,29 0 7 0,6 2-7 15,-35-2 22-15,0 0-22 0,37 2 23 16,5-2-23-16,-42 0 0 0,0 0 0 0,47-2 1 0,5 0-1 0,-52 2 0 16,0 0 0-16,61-5 1 0,7-2-1 0,-68 7 22 15,0 0-22-15,68-8 22 0,1-1-22 16,-69 9 2-16,0 0-2 0,84-8 3 0,10 1-3 0,-94 7 3 16,0 0-3-16,86-2 3 0,2 7-3 0,-88-5 2 0,0 0-2 15,70 5 2-15,-9 7-2 0,-61-12 0 16,0 0 0-16,42 11 0 0,-16-5 0 0,-26-6 3 0,0 0-3 15,23 7 4-15,-9 0-4 0,-14-7 0 0,0 0 0 16,12 5 0-16,-2 0 0 0,-10-5 1 0,0 0-1 16,9 4 2-16,-2-2-2 0,-7-2-13 0,0 0 13 0,5 3-13 15,-3-3 13-15,-2 0-80 0,0 0 80 0,0 0-79 16,0 0 79-16,0 0-192 0,0 0 192 0,-18-5-191 16,-15-5 191-16,33 10-116 15,0 0 116-15,-41-11-116 0,-10-2 116 0,-41-11-737 0</inkml:trace>
  <inkml:trace contextRef="#ctx0" brushRef="#br0" timeOffset="-192375.555">19250 13145 292 0,'0'0'0'0,"13"-4"0"0,6-2 0 0,14-5-159 16</inkml:trace>
  <inkml:trace contextRef="#ctx0" brushRef="#br0" timeOffset="-191610.279">19263 13138 225 0,'0'0'0'0,"5"0"0"0,5 0 0 0,-10 0 99 15,0 0-99-15,14 2 100 0,5-1-100 0,-19-1 73 0,0 0-73 16,19 4 74-16,1-1-74 0,-20-3 71 0,0 0-71 16,26 7 72-16,5 2-72 0,-31-9 50 0,0 0-50 0,35 10 50 15,3-3-50-15,-38-7 38 0,0 0-38 16,42 10 38-16,2 0-38 0,-44-10 45 0,0 0-45 0,43 12 46 16,3-1-46-16,-8 1 46 15,-3-2-46-15,-6 0 46 0,-4 2-46 0,-4 0 36 0,-6 0-36 0,1-2 36 16,0-1-36-16,-4 1 34 0,0-1-34 0,-2 1 35 15,1-1-35-15,-1 1 22 0,-1 2-22 0,2 0 23 16,-1 0-23-16,-10-12 18 0,0 0-18 0,14 19 18 16,5 0-18-16,-19-19 35 0,0 0-35 0,12 22 35 15,0 0-35-15,-12-22 18 0,0 0-18 0,11 28 19 16,-4-1-19-16,-7-27 18 0,0 0-18 0,3 33 19 16,-3 4-19-16,0-37 35 0,0 0-35 0,-5 41 35 0,-4 4-35 15,-1-4 5-15,-6-3-5 0,8-9 5 0,2-10-5 16,6-19 18-16,0 0-18 0,-19 36 19 0,-3 8-19 15,22-44 15-15,0 0-15 0,-27 46 15 0,-2 1-15 0,29-47 4 32,0 0-4-32,-37 44 4 0,-3-1-4 0,40-43 13 0,0 0-13 0,-50 50 14 0,-10 3-14 15,60-53 8-15,0 0-8 0,-54 46 9 0,4-3-9 16,50-43 3-16,0 0-3 0,-31 29 4 0,6-8-4 0,25-21 20 16,0 0-20-16,-23 22 20 0,6-8-20 0,17-14 3 15,0 0-3-15,-16 13 3 0,4-4-3 0,12-9 12 16,0 0-12-16,-12 10 13 0,2-1-13 0,10-9 33 15,0 0-33-15,-11 7 34 0,4-2-34 0,7-5 4 0,0 0-4 16,-7 5 5-16,2-2-5 0,5-3 27 0,0 0-27 16,-5 4 27-16,-1-3-27 0,6-1 20 0,0 0-20 0,-1 2 20 15,-4 0-20-15,5-2 9 0,0 0-9 0,-4 2 10 16,4-2-10-16,0 0 18 0,0 0-18 0,-5 1 18 16,3-1-18-16,2 0-2 0,0 0 2 0,0 0-1 15,-2 2 1-15,2-2-10 0,0 0 10 0,0 0-9 16,4 0 9-16,-4 0-26 0,0 0 26 0,5 0-26 15,4-2 26-15,-9 2-7 0,0 0 7 0,14-1-7 16,5-3 7-16,-19 4-5 0,0 0 5 0,29-5-5 16,10-2 5-16,-39 7-7 0,0 0 7 0,47-3-7 15,5-2 7-15,-52 5 0 0,0 0 0 0,58-2 0 16,3 4 0-16,-61-2-2 0,0 0 2 0,64 5-2 16,6 0 2-16,-70-5-2 0,0 0 2 0,85 12-1 15,11 3 1-15,-96-15 0 0,0 0 0 0,82 14 0 16,-4 0 0-16,-78-14-4 0,0 0 4 0,54 10-4 15,-21-1 4-15,-33-9-54 0,0 0 54 0,35 6-54 0,-9 1 54 16,-26-7-106-16,0 0 106 0,28 5-106 0,0-1 106 16,-28-4-101-16,0 0 101 0,24-9-100 0,-8-8 100 15,24-9-885-15</inkml:trace>
  <inkml:trace contextRef="#ctx0" brushRef="#br0" timeOffset="-190227.749">20573 14556 102 0,'0'0'0'0,"0"0"0"0,-2-5 0 0,2 5 114 16,0 0-114-16,0 0 115 0,0-3-115 0,0 3 109 15,0 0-109-15,0 0 110 0,0 0-110 0,0 0 102 16,0 0-102-16,0 0 102 0,0 0-102 0,0 0 90 15,0 0-90-15,0 0 91 0,0 0-91 0,0 0 61 16,0 0-61-16,0 0 61 0,0 0-61 0,0 0 48 16,0 0-48-16,0 0 48 0,0 0-48 0,0 0 37 0,0 0-37 15,0 0 37-15,0 5-37 0,0-5 9 0,0 0-9 16,-4 10 9-16,3 7-9 0,1-17 37 0,0 0-37 0,-2 23 37 16,0 6-37-16,2-29 27 0,0 0-27 0,0 26 27 15,0-1-27 1,0-25 15-16,0 0-15 0,0 24 15 0,4-3-15 0,-4-21 20 0,0 0-20 0,1 17 20 15,3-5-20-15,-4-12-1 0,0 0 1 0,2 10-1 16,-1-5 1-16,-1-5-107 0,0 0 107 16,2 4-106-16,-2-4 106 0,0 0-158 0,0 0 158 0,2-23-158 15,1-16 158-15,3-23-585 0</inkml:trace>
  <inkml:trace contextRef="#ctx0" brushRef="#br0" timeOffset="-190034.619">20578 14378 1222 0,'0'0'0'0,"0"0"0"0,-5-5 0 0,5 5 22 16,0 0-22-16,0 0 23 0,5 0-23 0,-5 0-130 15,0 0 130-15,7 0-130 0,3 0 130 0,-10 0-200 16,0 0 200-16,14-5-199 0,2-5 199 0,13-6-347 15</inkml:trace>
  <inkml:trace contextRef="#ctx0" brushRef="#br0" timeOffset="-189510.486">20738 14598 819 0,'0'0'0'0,"-2"-12"0"0,-1-7 0 16,3 19 129-16,0 0-129 0,-2-9 130 0,2 6-130 16,0 3 102-16,5 1-102 0,-5-1 103 15,0 4-103-15,0-4 87 0,2 5-87 0,-2-2 87 0,2-1-87 0,0 2 63 16,-1-3-63-16,-1-1 64 0,0 0-64 16,0 0 52-16,0 0-52 0,0 0 53 15,0 0-53-15,0 0 3 0,0 0-3 0,0 0 4 0,0 0-4 0,0 0 0 16,0 4 0-16,0-4 0 0,0 0 0 15,0 0-3-15,4 1 3 0,-1 1-3 0,4-2 3 0,-2 4-24 16,4 1 24-16,0-4-23 0,1 1 23 0,4 2-8 16,-3-3 8-16,1 1-7 0,0 0 7 0,-12-2-10 15,0 0 10-15,16 1-9 0,1-1 9 0,-17 0-9 0,0 0 9 16,12 2-8-16,2-2 8 0,-14 0-4 0,0 0 4 16,11 2-3-16,-2 0 3 0,-9-2-6 0,0 0 6 15,7 1-6-15,-1 1 6 0,-6-2-43 0,0 0 43 0,2 2-43 16,2-2 43-16,-4 0-109 0,0 0 109 15,0 0-109-15,0 0 109 0,0 0-167 0,0 0 167 0,-9-5-166 16,-3-6 166-16,-9-4-601 0</inkml:trace>
  <inkml:trace contextRef="#ctx0" brushRef="#br0" timeOffset="-189262.281">20714 14694 1031 0,'0'0'0'0,"5"-7"0"16,4-4 0-16,-6 10 108 0,2 4-108 0,-1-1 108 16,-1 0-108-16,1-1 46 0,1 3-46 0,2-1 47 15,0-1-47-15,0 3 2 0,2-3-2 0,1-1 2 0,2 1-2 0,-3 0-5 16,3-2 5-16,-3 2-5 0,-2-1 5 0,-7-1-32 16,0 0 32-16,14 2-32 0,-2 1 32 0,-12-3-35 15,0 0 35-15,17 4-35 0,6-1 35 0,-23-3-88 16,0 0 88-16,28 2-87 0,3-4 87 0,-31 2-117 15,0 0 117-15,21-5-117 0,-3-2 117 0,20-3-504 16</inkml:trace>
  <inkml:trace contextRef="#ctx0" brushRef="#br0" timeOffset="-188676.763">21221 14592 404 0,'0'0'0'0,"-6"-5"0"16,-2-2 0-16,8 7-33 0,0 0 33 0,-4-3-32 15,4 0 32-15,0 3-11 0,0 0 11 0,0 0-11 16,0 0 11-16,0 0 33 0,0 0-33 0,0 0 33 15,0 0-33-15,0 0 62 0,0 0-62 0,0 0 62 16,0 0-62-16,0 0 62 0,-5 3-62 0,5-3 63 16,-3 2-63-16,3-2 66 0,0 0-66 0,0 0 67 0,-6 1-67 15,6-1 48-15,0 0-48 0,-3 4 49 0,-8-1-49 16,11-3 38-16,0 0-38 0,-8 4 38 0,-1 1-38 16,9-5 25-16,0 0-25 0,-9 5 26 0,-1 2-26 15,10-7 26-15,0 0-26 0,-11 10 26 0,1-3-26 0,10-7 22 16,0 0-22-16,-12 12 23 0,3 0-23 15,9-12 40-15,0 0-40 0,-9 14 40 0,1 1-40 16,8-15 48-16,0 0-48 0,-4 16 49 0,2 1-49 0,2-17 42 16,0 0-42-16,0 17 42 0,4 0-42 0,-4-17 41 15,0 0-41-15,5 15 42 0,2 1-42 0,-7-16 1 16,0 0-1-16,14 12 2 0,3-2-2 0,-17-10 8 0,0 0-8 16,20 5 8-16,4-5-8 0,-24 0 3 0,0 0-3 15,21-5 4-15,0-5-4 0,-4-1 1 0,-5-2-1 16,-3 4 2-16,-4 4-2 0,-1 0 16 0,-1 0-16 0,2 1 17 15,-5 4-17-15,0 0 7 0,6-7-7 16,-6 7 8-16,3-3-8 0,-3 3 9 0,2-3-9 16,-2 3 10-16,0 0-10 0,0 0 15 0,-2-4-15 0,2 4 16 15,0-5-16-15,0 5-26 0,-3-5 26 0,1 2-25 16,2-1 25-16,-4-1-144 0,1-2 144 16,-6-5-144-16,-1-5 144 0,10 17-123 0,0 0 123 0,-16-26-123 15,-5-6 123-15,-17-27-639 0</inkml:trace>
  <inkml:trace contextRef="#ctx0" brushRef="#br0" timeOffset="-187114.241">20553 12737 91 0,'0'0'0'0,"0"0"0"0,-7-3 0 0,7 3 46 0,0 0-46 16,0 0 46-16,-1-4-46 0,1 4 44 0,0 0-44 15,0 0 44-15,0 0-44 0,0 0 42 0,0 0-42 0,0 0 42 16,0 0-42-16,0 0 70 0,0 0-70 0,0 0 70 16,0 0-70-16,0 0 63 0,0 0-63 0,0 0 63 15,0 0-63-15,0 0 47 0,0 0-47 0,0 0 48 16,0 0-48-16,0 0 50 0,0 0-50 0,0 0 50 15,0 0-50-15,0 0 42 0,0 0-42 0,0 0 43 16,0 0-43-16,0 0 35 0,0 0-35 0,0 0 35 16,0 0-35-16,0 0 24 0,0 0-24 0,0 0 25 0,0 0-25 15,0 0 27-15,0 0-27 0,-2 7 27 16,0 0-27-16,2-7 7 0,0 0-7 0,-5 17 8 0,2 7-8 16,3-24 18-16,0 0-18 0,-9 31 18 15,-3 1-18-15,12-32 22 0,0 0-22 0,-14 36 23 0,-2 4-23 16,16-40 55-16,0 0-55 0,-12 32 55 0,0 1-55 15,12-33 41-15,0 0-41 0,-11 22 41 16,2-3-41-16,9-19 29 0,0 0-29 0,-3 15 29 0,-2-4-29 0,5-11 34 16,0 0-34-16,-4 8 35 0,4-4-35 0,0-4 31 15,0 0-31-15,-3 3 31 0,1 1-31 16,2-4 7-16,0 0-7 0,0 0 8 0,-2 3-8 0,2-3 6 16,0 0-6-16,0 0 6 0,0 0-6 0,0 0-2 15,0 0 2-15,0 0-1 0,4 2 1 0,-4-2-2 16,0 0 2-16,3 0-2 0,2 0 2 0,-5 0-12 0,0 0 12 15,6 0-12-15,1-2 12 0,-7 2-16 0,0 0 16 16,12 0-15-16,-2-2 15 0,-10 2-9 0,0 0 9 16,16 0-8-16,1 0 8 0,-17 0-17 0,0 0 17 0,21 2-16 15,2 0 16-15,-23-2-15 0,0 0 15 0,23 3-14 16,-1-1 14-16,-22-2-26 0,0 0 26 16,19 3-25-16,-1 1 25 0,-18-4-7 0,0 0 7 0,14 3-6 15,-5-3 6-15,-9 0-41 0,0 0 41 0,6 2-40 16,0-2 40-16,-6 0-70 0,0 0 70 0,3 0-69 15,2 0 69-15,-5 0-119 0,0 0 119 0,0 0-118 16,0 0 118-16,0 0-144 0,0 0 144 0,-7-7-144 16,-1-7 144-16,-6-6-375 0</inkml:trace>
  <inkml:trace contextRef="#ctx0" brushRef="#br0" timeOffset="-186776.759">20663 12850 483 0,'0'0'0'0,"-3"9"0"0,-1 3 0 0,4-12 76 16,0 0-76-16,0 0 77 0,4-4-77 0,-4 4 69 15,1-5-69-15,1 2 70 0,0-1-70 0,-2 4 71 16,3-3-71-16,-3 3 72 0,0 0-72 0,0 0 39 16,0 0-39-16,0 0 39 0,0 0-39 0,0 0 41 15,0 0-41-15,0 0 42 0,0 0-42 0,0 0 27 16,0 0-27-16,0 0 27 0,-5-2-27 0,5 2 16 0,0 0-16 15,0 0 17-15,-3-3-17 0,3 3 5 0,0 0-5 16,0 0 5-16,0 0-5 0,0 0 1 0,0 0-1 16,0 0 1-16,0 0-1 0,0 0 3 15,0 0-3-15,0 0 3 0,-4 5-3 0,4-5 10 0,0 0-10 0,-2 15 10 16,1 9-10-16,1-24 8 0,0 0-8 0,0 36 9 16,0 9-9-16,0-45 9 0,0 0-9 0,3 46 9 15,4 4-9-15,2-6-17 0,1-1 17 16,-3-14-16-16,-5-12 16 0,5 2-158 0,-3-5 158 0,-3 3-158 15,3 0 158-15,-3 17-568 0</inkml:trace>
  <inkml:trace contextRef="#ctx0" brushRef="#br0" timeOffset="-184182.563">21778 12850 628 0,'0'0'0'0,"-2"9"0"0,-1 6 0 0,1-10 36 0,0-1-36 15,2-4 37-15,-1-7-37 0,-5 2 9 0,3-2-9 0,-4 2 10 16,5 1-10-16,-6 1 7 0,1-1-7 0,1 3 8 15,6 1-8-15,-5 0 6 0,2 0-6 0,-4 0 6 16,3 0-6-16,-3 0 36 0,0-2-36 0,2 2 36 16,5-2-36-16,-5 2 18 0,1 2-18 0,-1 0 18 15,3-2-18-15,-1 1 21 0,-1 3-21 0,-3 3 21 16,0 0-21-16,-3 5 9 0,-2 3-9 0,3-6 9 16,6-4-9-16,3-5 4 0,0 0-4 0,-11 24 5 15,-5 10-5-15,16-34 7 0,0 0-7 0,-12 38 7 16,2 6-7-16,5-1 13 0,3 2-13 0,-2-18 13 0,3-6-13 15,1-21 23-15,0 0-23 0,1 41 24 0,5 10-24 16,-6-51 43-16,0 0-43 0,7 60 44 0,1 10-44 16,-1-5 49-16,0-1-49 0,2 8 50 15,0 6-50-15,-9-78 53 0,0 0-53 0,10 90 54 0,-1 5-54 16,-9-95 44-16,0 0-44 0,7 95 45 0,3-1-45 16,-1-20 42-16,-2-13-42 0,-2-21 43 0,0-16-43 15,-5-24 68-15,0 0-68 0,7 34 69 0,4 2-69 0,-11-36 46 16,0 0-46-16,8 31 46 0,-1 1-46 0,-7-32 33 15,0 0-33-15,7 28 33 0,0-1-33 0,-7-27 16 16,0 0-16-16,7 17 17 0,-1-1-17 0,-6-16-1 0,0 0 1 16,3 12 0-16,1-4 0 0,-4-8-55 0,0 0 55 15,3 7-54-15,2-4 54 0,-5-3-152 0,0 0 152 16,-5-10-152-16,-2-10 152 0,7 20-162 0,0 0 162 16,-9-41-162-16,1-16 162 0,-13-41-701 0</inkml:trace>
  <inkml:trace contextRef="#ctx0" brushRef="#br0" timeOffset="-183900.744">21332 13796 1099 0,'0'0'0'0,"7"7"0"15,5 5 0-15,-12-12 148 0,0 0-148 0,9-2 148 16,-4-7-148-16,-5 9 87 0,0 0-87 0,18-8 87 15,4-9-87-15,-22 17 65 0,0 0-65 0,32-14 66 0,1 0-66 16,-2 4 30-16,-1 3-30 0,-4 2 30 0,-3 0-30 16,-1 3 3-16,-6 0-3 0,-2 2 3 0,-2 2-3 0,0 0 24 15,-1 0-24-15,-3-1 25 0,1-1-25 0,2 0 0 16,1 0 0-16,-2 2 1 0,2 0-1 0,-12-2 0 16,0 0 0-16,14 1 1 0,4 1-1 15,-18-2-86-15,0 0 86 0,15 2-86 0,3-2 86 0,-18 0-132 16,0 0 132-16,10-7-131 0,-1-5 131 0,10-7-944 15</inkml:trace>
  <inkml:trace contextRef="#ctx0" brushRef="#br0" timeOffset="-183333.818">22261 13104 527 0,'0'0'0'0,"-9"-2"0"0,-3-3 0 16,12 5 54-16,0 0-54 0,0 0 54 15,3 2-54-15,-3-2 33 0,0 0-33 0,4 1 33 0,1 3-33 16,-5-4 24-16,0 0-24 0,3 3 25 0,-1 1-25 16,-2-4 51-16,0 0-51 0,0 0 51 0,0 3-51 15,0-3 45-15,0 0-45 0,-7 3 45 0,-3 3-45 0,10-6 48 16,0 0-48-16,-12 6 48 0,1 3-48 0,11-9 22 15,0 0-22-15,-17 10 22 0,-1 4-22 0,1 1 12 16,1 1-12-16,4-8 12 0,7-2-12 0,1 0 18 16,-1-4-18-16,-7 15 18 0,-7 9-18 0,19-26 7 15,0 0-7-15,-19 24 8 0,-1 2-8 0,20-26 9 0,0 0-9 16,-22 32 9-16,-3 4-9 0,25-36 23 16,0 0-23-16,-22 41 24 0,1 7-24 0,21-48 12 0,0 0-12 0,-19 50 13 15,3 6-13-15,16-56 35 0,0 0-35 0,-12 59 35 16,-2 1-35-16,14-60 18 15,0 0-18-15,-7 73 19 0,0 10-19 0,7-83 29 0,0 0-29 0,7 75 29 16,3-3-29-16,-10-72 6 0,0 0-6 0,16 55 7 16,7-19-7-16,-2-6-55 0,-1-7 55 0,1-6-54 15,-1-7 54-15,-20-10-197 0,0 0 197 0,27-5-197 16,10-12 197-16,24-9-583 0</inkml:trace>
  <inkml:trace contextRef="#ctx0" brushRef="#br0" timeOffset="-182801.011">22100 13494 673 0,'0'0'0'0,"6"0"0"0,4 2 0 0,-10-2 69 0,0 0-69 0,4 0 69 16,-3 0-69-16,-1 0 77 0,0 0-77 0,0 0 78 15,0 0-78-15,0 0 74 0,0 0-74 0,0 0 74 16,0 0-74-16,0 0 76 0,0 0-76 0,0 0 77 16,-1 0-77-16,1 0 89 0,0 0-89 0,0 0 89 15,0 0-89-15,0 0 54 0,0 0-54 0,0 0 55 16,1-2-55-16,-1 2 42 0,0 0-42 0,4-1 43 16,3-3-43-16,-7 4 18 0,0 0-18 0,10-2 19 15,6 2-19-15,-16 0 5 0,0 0-5 0,17 6 6 16,9 0-6-16,-26-6 4 0,0 0-4 0,35 21 4 15,7 3-4-15,-42-24 2 0,0 0-2 0,45 31 2 16,6 5-2-16,-9-2 9 0,-4 0-9 0,-8-6 10 16,-8-8-10-16,1 3 0 0,-4-5 0 0,-5-2 1 15,-5-9-1-15,3 3 0 0,0 0 0 0,2-1 1 16,2-1-1-16,-6-1-46 0,1 0 46 0,-3-3-46 0,-4-4 46 16,-4 0-135-16,0 0 135 0,7-9-134 0,2-5 134 15,-9 14-140-15,0 0 140 0,0-27-140 0,-6-13 140 0,1-30-715 16</inkml:trace>
  <inkml:trace contextRef="#ctx0" brushRef="#br0" timeOffset="-182519.209">22571 13316 1054 0,'0'0'0'16,"2"9"0"-16,-1 6 0 0,-1-5 132 15,0-1-132-15,0-6 133 0,0-1-133 0,-1 2 92 0,-3-3-92 16,-6 11 92-16,-4 5-92 0,14-17 48 0,0 0-48 0,-23 28 48 16,-7 8-48-16,30-36 15 0,0 0-15 15,-31 43 16-15,-6 5-16 0,37-48 18 0,0 0-18 0,-33 51 18 16,0 2-18-16,33-53 8 0,0 0-8 0,-26 43 9 16,9-9-9-16,17-34-15 0,0 0 15 0,-18 29-14 15,6-8 14-15,12-21-113 0,0 0 113 0,-9 17-113 16,4-3 113-16,5-14-150 0,0 0 150 0,4 5-149 15,6-9 149-15,4 6-750 0</inkml:trace>
  <inkml:trace contextRef="#ctx0" brushRef="#br0" timeOffset="-182075.799">22620 13938 919 0,'0'0'0'15,"5"-2"0"-15,-2-3 0 0,-3 5 84 16,0 0-84-16,7-2 85 0,0 2-85 0,-7 0 81 0,0 0-81 0,5 0 82 15,2 0-82-15,-7 0 62 0,0 0-62 0,4 0 62 16,1-6-62-16,-5 6-36 0,0 0 36 0,7-6-36 16,0-2 36-16,-7 8-3 0,0 0 3 0,7-7-3 15,2-5 3-15,-9 12 0 0,0 0 0 0,7-9 1 16,1 3-1-16,-8 6 6 0,0 0-6 0,7-6 7 16,0 3-7-16,-7 3 27 0,0 0-27 0,4-2 27 15,1 2-27-15,-5 0 48 0,0 0-48 0,7 9 48 16,2 5-48-16,-9-14 39 0,0 0-39 0,14 25 40 15,0 11-40-15,-14-36 46 0,0 0-46 0,15 38 47 16,3 3-47-16,-18-41 36 0,0 0-36 16,15 40 37-16,3-3-37 0,-18-37 1 0,0 0-1 0,17 31 1 15,-5-7-1-15,-12-24-58 0,0 0 58 0,11 19-58 0,-4-4 58 16,-7-15-193-16,0 0 193 0,7-10-192 16,-2-16 192-16,7-8-798 0</inkml:trace>
  <inkml:trace contextRef="#ctx0" brushRef="#br0" timeOffset="-181918.858">22956 13611 1199 0,'0'0'0'0,"-9"3"0"0,-7 2 0 0,16-5 29 16,0 0-29-16,0 6 29 0,7-1-29 0,-7-5-184 0,0 0 184 15,6-5-184-15,1-9 184 0,5-5-561 0</inkml:trace>
  <inkml:trace contextRef="#ctx0" brushRef="#br0" timeOffset="-181515.164">22766 13152 807 0,'0'0'0'0,"0"-4"0"0,0-3 0 16,0 7 106-16,0 0-106 0,0-3 106 0,-2 0-106 15,2 3 28-15,0 0-28 0,0 0 28 0,0-4-28 16,0 4 13-16,0 0-13 0,4 0 13 0,3 0-13 15,-7 0 32-15,0 0-32 0,12 4 33 0,4 2-33 0,-16-6 59 16,0 0-59-16,20 12 59 0,7 6-59 0,-1 0 66 16,0 6-66-16,-5-3 66 0,-2 1-66 15,-19-22 54-15,0 0-54 0,23 45 55 0,1 13-55 16,-24-58 52-16,0 0-52 0,28 94 52 0,1 26-52 0,-29-120 49 16,0 0-49-16,20 120 49 0,-6 10-49 0,-14-130 21 15,0 0-21-15,8 108 21 0,-4-10-21 0,-4-25-42 16,0-19 42-16,0-24-41 0,-4-23 41 0,4-7-109 0,0 0 109 15,-17-3-109-15,-9-18 109 0,-18-3-1014 0</inkml:trace>
  <inkml:trace contextRef="#ctx0" brushRef="#br0" timeOffset="-179221.412">23665 13020 214 0,'0'0'0'16,"0"0"0"-16,-2 5 0 0,2-5 42 0,0 0-42 0,0 0 43 15,5-4-43-15,-5 4 43 0,0 0-43 0,0 0 44 16,6-5-44-16,-6 5 54 0,0 0-54 0,0 0 54 16,3-3-54-16,-3 3 76 0,0 0-76 0,0 0 76 15,0 0-76-15,0 0 76 0,0 0-76 0,0 0 77 16,-3 3-77-16,3-3 68 0,0 0-68 0,-7 4 69 16,-4 4-69-16,11-8 50 0,0 0-50 0,-14 11 50 15,-5 2-50-15,19-13 50 0,0 0-50 0,-21 19 50 0,-2 2-50 16,23-21 37-16,0 0-37 0,-20 20 37 0,2 3-37 15,18-23 34-15,0 0-34 0,-21 20 34 0,0 4-34 16,4 0 14-16,3-2-14 0,4-6 15 0,4-8-15 16,1 3 20-16,2-3-20 0,-10 9 20 0,1 7-20 15,4 2 24-15,2-2-24 0,-1-7 25 0,2-7-25 0,5-10 48 16,0 0-48-16,-5 33 49 16,1 10-49-16,4 0 25 0,0 1-25 0,0-8 26 0,0-5-26 0,4 3 35 15,5 2-35-15,3 5 36 0,5 2-36 0,-17-43 49 16,0 0-49-16,18 50 50 0,-3 3-50 0,-15-53 1 15,0 0-1-15,23 51 2 0,-2 1-2 0,-2-9-9 16,0-7 9-16,-3-7-8 0,0-5 8 0,-16-24-102 16,0 0 102-16,19 18-101 0,3-2 101 0,-22-16-102 0,0 0 102 15,18-5-102-15,-1-14 102 0,20-5-885 0</inkml:trace>
  <inkml:trace contextRef="#ctx0" brushRef="#br0" timeOffset="-164927.075">23982 13352 236 0,'0'0'0'0,"-4"0"0"16,1-2 0-16,1-1 73 0,2 0-73 0,0-1 73 15,2 2-73-15,-2 2 56 0,3-3-56 0,-3 3 57 16,0 0-57-16,0 0 49 0,0 0-49 0,0 0 49 0,0 0-49 16,0 0 31-16,0 0-31 0,0 0 31 0,0 0-31 0,0 0 33 15,0 0-33-15,0 0 33 0,0 0-33 0,0 0 37 16,0 0-37-16,0 0 37 0,0 0-37 0,0 0 38 15,0 0-38-15,0 0 39 0,0 0-39 0,0 0 34 16,0 0-34-16,0 0 34 0,0 0-34 0,0 0 23 16,-3-3-23-16,3 3 24 0,0-4-24 0,0 4 35 15,0-3-35-15,0 3 36 0,-4-2-36 0,4 2 30 16,-5-2-30-16,2 1 30 0,1 1-30 0,-1-4 32 16,-3 4-32-16,3 0 33 0,-1-2-33 0,1 2 22 15,1 0-22-15,-1 0 22 0,1 0-22 0,-2 0 10 16,3 2-10-16,1-2 11 0,-4 0-11 0,4 0 18 0,0 0-18 15,0 0 19-15,-3 0-19 0,3 0 8 0,-4 4-8 16,4-4 8-16,-3 0-8 0,3 0 15 0,0 0-15 16,-4 1 16-16,2 1-16 0,2-2 8 0,0 0-8 0,-10 5 9 15,0 2-9-15,10-7 3 0,0 0-3 0,-13 7 4 16,-1 3-4-16,14-10 13 0,0 0-13 16,-15 14 13-16,-3 3-13 15,18-17 3-15,0 0-3 0,-17 19 4 0,1 1-4 0,16-20 12 16,0 0-12-16,-14 21 12 0,0 1-12 0,14-22 33 0,0 0-33 0,-12 22 33 15,0 2-33-15,12-24 10 0,0 0-10 0,-7 24 10 16,2 0-10-16,5-24 20 0,0 0-20 0,-4 28 20 16,3 3-20-16,1-31 33 0,0 0-33 0,0 32 34 0,1-1-34 15,-1-31 10-15,0 0-10 0,7 36 11 0,4-3-11 16,-11-33 20-16,0 0-20 0,14 34 20 0,5 2-20 16,-19-36 15-16,0 0-15 0,19 31 15 0,2-2-15 15,-21-29 4-15,0 0-4 0,23 22 5 0,3-7-5 16,-26-15 13-16,0 0-13 0,22 12 14 0,-1-3-14 0,-21-9 15 15,0 0-15-15,21 3 15 0,0-3-15 0,-21 0 24 16,0 0-24-16,24-12 25 0,-3-5-25 0,-21 17 21 16,0 0-21-16,23-22 21 0,-2-9-21 0,-21 31 9 15,0 0-9-15,19-31 10 0,0-1-10 0,-19 32 10 16,0 0-10-16,16-36 11 0,1-2-11 0,-17 38 15 16,0 0-15-16,14-36 16 0,2 2-16 0,-16 34 14 15,0 0-14-15,9-33 15 0,-2 4-15 0,-7 29 45 0,0 0-45 16,3-24 45-16,-1 4-45 0,-2 20 37 0,0 0-37 15,-2-17 38-15,-1 3-38 0,3 14 34 16,0 0-34-16,-6-10 34 0,1-2-34 0,5 12 15 0,0 0-15 16,-9-12 16-16,-1 3-16 0,10 9 2 15,0 0-2-15,-10-7 3 0,1 0-3 0,-2 2-29 0,1 0 29 16,5 2-29-16,-2 1 29 0,7 2-133 0,0 0 133 0,-12-3-133 16,-6-1 133-16,18 4-268 0,0 0 268 0,-19 0-267 15,-2 2 267-15,-19 0-897 0</inkml:trace>
  <inkml:trace contextRef="#ctx0" brushRef="#br0" timeOffset="-164674.882">24412 13666 1300 0,'0'0'0'0,"-10"-7"0"0,-6-2 0 0,16 9 69 16,0 0-69-16,-5-5 70 0,7 3-70 0,-2 2-100 16,0 0 100-16,1-5-100 0,3-7 100 0,-4 12-86 15,0 0 86-15,2-19-86 0,1-5 86 0,2-18-719 0</inkml:trace>
  <inkml:trace contextRef="#ctx0" brushRef="#br0" timeOffset="-164033.879">24482 13398 1267 0,'0'0'0'16,"0"-5"0"-16,0-5 0 0,-2 3 0 0,0-1 0 0,4-1 0 0,2 0 0 15,-4 9-51-15,0 0 51 0,8-13-51 0,5-4 51 16,-13 17-44-16,0 0 44 0,15-19-43 15,8 2 43-15,-23 17-17 0,0 0 17 0,21-16-16 0,5 1 16 16,-26 15 13-16,0 0-13 0,26-12 14 0,0 0-14 16,-26 12 76-16,0 0-76 0,28-9 76 0,-4 2-76 15,-24 7 75-15,0 0-75 0,23-5 76 0,-2 4-76 16,-21 1 40-16,0 0-40 0,19 6 41 0,0 6-41 0,-5 4 14 16,-2 4-14-16,-3-4 15 0,-4-4-15 0,-5-12 48 15,0 0-48-15,4 31 49 0,-2 11-49 0,-2-42 13 16,0 0-13-16,-4 52 13 0,-3 3-13 0,-3-4 13 0,-2-5-13 15,5-11 13-15,1-11-13 0,6-24 18 16,0 0-18-16,-14 34 18 0,-7 5-18 0,21-39 3 0,0 0-3 0,-17 29 3 16,1-3-3-16,16-26 6 0,0 0-6 0,-24 24 7 15,0-3-7-15,24-21 32 0,0 0-32 0,-20 15 33 16,3-3-33-16,17-12 33 0,0 0-33 0,-16 9 34 16,2-4-34-16,14-5 22 0,0 0-22 0,-10 3 22 15,1-1-22-15,9-2 29 0,0 0-29 16,-7 2 29-16,0-2-29 0,7 0 21 0,0 0-21 0,-5 0 21 15,2 0-21-15,3 0 5 0,0 0-5 0,0 0 5 16,3-6-5-16,-3 6 8 0,0 0-8 0,17-3 9 16,6 0-9-16,-23 3 0 0,0 0 0 0,32-4 0 15,6 2 0-15,-3-1 0 0,3 1 0 0,-12-1 1 16,-3 1-1-16,-2 2-12 0,-4 0 12 0,-1 2-12 16,-4 1 12-16,0-3-74 0,0 2 74 0,-3-2-74 15,-2 0 74-15,0 0-162 0,-2-2 162 0,-1 2-161 0,-1-5 161 16,-3 5-137-16,0 0 137 0,-14-20-137 0,-8-13 137 15,-13-20-824-15</inkml:trace>
  <inkml:trace contextRef="#ctx0" brushRef="#br0" timeOffset="-163584.108">24578 12951 1087 0,'0'0'0'16,"0"-5"0"-16,-2-3 0 0,2 8-1 0,0 0 1 0,0-6 0 16,0 3 0-16,0 3-40 0,0 0 40 0,0-3-39 15,0-1 39-15,0 4-20 0,0 0 20 0,0 0-20 16,0-3 20-16,0 3 1 0,0 0-1 0,5 0 2 15,2 3-2-15,-7-3 66 0,0 0-66 0,16 4 66 16,5 4-66-16,-21-8 84 0,0 0-84 0,31 16 84 16,9 2-84-16,-40-18 59 0,0 0-59 0,39 24 60 15,2 5-60-15,-41-29 22 0,0 0-22 0,40 35 23 16,4 6-23-16,-44-41 32 0,0 0-32 0,43 46 32 16,-1 4-32-16,-42-50 34 0,0 0-34 0,46 68 35 15,2 15-35-15,-48-83 42 0,0 0-42 16,33 82 43-16,-6-2-43 0,-27-80 35 0,0 0-35 0,12 77 35 15,-12-5-35-15,0-72 25 0,0 0-25 0,-9 64 26 0,-8-8-26 0,17-56 4 16,0 0-4-16,-16 45 5 0,0-13-5 16,16-32 0-16,0 0 0 0,-14 28 0 0,4-6 0 15,10-22-96-15,0 0 96 0,-9 15-96 0,2-3 96 0,7-12-168 16,0 0 168-16,-3-6-167 0,-4-13 167 0,-4-5-840 16</inkml:trace>
  <inkml:trace contextRef="#ctx0" brushRef="#br0" timeOffset="-163117.537">25410 13356 1076 0,'0'0'0'0,"4"-9"0"0,3-3 0 16,-7 12 140-16,0 0-140 0,3-9 141 0,1 6-141 0,-4 3 89 15,0 0-89-15,0 0 90 0,3 0-90 16,-3 0 48-16,0 0-48 0,4 3 49 0,-1 1-49 0,-3-4 15 16,0 0-15-16,14 2 15 0,5-2-15 15,-19 0 57-15,0 0-57 0,30-2 57 0,8-2-57 0,-1 3 57 16,3-3-57-16,-10 4 57 0,-4 0-57 0,3 0 45 16,-4 2-45-16,-4-2 46 0,-2 0-46 0,3 0 7 15,1 2-7-15,-4-1 8 0,-3-1-8 16,-16 0 0-16,0 0 0 0,21 0 1 0,3-1-1 0,-24 1-36 0,0 0 36 15,23-2-36-15,-2 0 36 0,-21 2-89 16,0 0 89-16,16 0-88 0,-3 0 88 0,-13 0-152 16,0 0 152-16,0 0-152 0,-10-7 152 0,1 1-986 0</inkml:trace>
  <inkml:trace contextRef="#ctx0" brushRef="#br0" timeOffset="-162888.509">25548 13626 1143 0,'0'0'0'0,"9"-8"0"15,8-6 0-15,-17 14 153 0,0 0-153 0,12 0 154 16,2 7-154-16,-14-7 84 0,0 0-84 0,21 3 85 16,7 2-85-16,-28-5 60 0,0 0-60 0,25 4 60 0,-3-1-60 15,-22-3-3-15,0 0 3 0,26 2-3 0,2-4 3 16,-28 2-70-16,0 0 70 0,30-1-70 0,-1-5 70 15,-29 6-65-15,0 0 65 0,30-12-64 0,1-6 64 16,30-12-1022-16</inkml:trace>
  <inkml:trace contextRef="#ctx0" brushRef="#br0" timeOffset="-162218.374">26532 12905 863 0,'0'0'0'0,"-8"0"0"16,-8 2 0-1,16-2 4-15,0 0-4 0,-7 3 4 0,2-1-4 0,5-2 12 0,0 0-12 0,-4 3 13 16,1-1-13-16,3-2 41 0,0 0-41 0,0 0 42 16,-4 5-42-16,4-5 51 0,0 0-51 0,-5 0 52 15,-4 4-52-15,9-4 86 0,0 0-86 0,-10 3 86 16,-2 2-86-16,12-5 86 0,0 0-86 0,-14 5 87 16,0 2-87-16,14-7 56 0,0 0-56 0,-18 9 56 15,-2 1-56-15,20-10 42 0,0 0-42 0,-20 14 42 16,1 3-42-16,19-17 18 0,0 0-18 0,-19 24 19 15,2 5-19-15,17-29 5 0,0 0-5 0,-14 34 6 0,2 6-6 16,3-1 24-16,4 0-24 0,-1-15 25 0,5-5-25 16,-1 5 5-16,2 0-5 0,2 9 6 0,-1 6-6 15,-1-39 16-15,0 0-16 0,6 45 17 0,2 3-17 0,-8-48 33 16,0 0-33-16,12 44 34 0,4-3-34 0,-16-41 17 16,0 0-17-16,23 35 17 0,6-6-17 15,-29-29 30-15,0 0-30 0,37 19 30 0,5-9-30 0,-42-10 6 16,0 0-6-16,43 3 6 0,3-8-6 0,-46 5 41 15,0 0-41-15,40-10 41 0,-4-6-41 0,-36 16 18 16,0 0-18-16,30-17 19 0,-4-5-19 0,-26 22 42 0,0 0-42 16,19-19 42-16,-3-1-42 0,-16 20 38 15,0 0-38-15,12-19 39 0,-3 2-39 0,-9 17 45 16,0 0-45-16,7-19 45 0,-4 0-45 0,1 0 10 0,-3-1-10 0,-1 2 11 16,-3 3-11-16,-2-4 14 0,-2 2-14 15,0-7 15-15,0 0-15 0,7 24-1 0,0 0 1 0,-9-29-1 16,-1-4 1-16,10 33-40 0,0 0 40 0,-11-30-40 15,-1-3 40-15,12 33-54 0,0 0 54 0,-12-29-54 16,1 3 54-16,11 26-61 0,0 0 61 0,-14-19-60 16,-1 4 60-16,15 15-108 0,0 0 108 0,-26-9-108 15,-6 6 108-15,32 3-130 0,0 0 130 0,-35 5-129 16,-3 7 129-16,-33 5-1086 0</inkml:trace>
  <inkml:trace contextRef="#ctx0" brushRef="#br0" timeOffset="-161932.601">27079 13508 953 0,'0'0'0'0,"-12"-7"0"0,-9-7 0 0,21 14 105 16,0 0-105-16,0 0 105 0,7 7-105 0,-7-7 36 0,0 0-36 15,5 4 37-15,2 3-37 0,-7-7-40 0,0 0 40 0,4 0-40 16,-1 0 40-16,-3 0-186 0,0 0 186 16,-3-18-186-16,-6-4 186 0,-3-17-482 0</inkml:trace>
  <inkml:trace contextRef="#ctx0" brushRef="#br0" timeOffset="-161385.465">27208 13049 1323 0,'0'0'0'0,"0"-9"0"0,2-6 0 0,-2 1 7 15,2-1-7-15,-2-1 8 0,2 1-8 16,-2 15-52-16,0 0 52 0,5-19-51 0,5-3 51 0,-10 22-55 16,0 0 55-16,12-17-55 0,2 1 55 0,-14 16-33 15,0 0 33-15,16-8-32 0,1 3 32 0,-17 5 10 16,0 0-10-16,21 5 10 0,2 2-10 0,-23-7 45 15,0 0-45-15,21 12 46 0,2 3-46 0,-3 0 52 16,0 3-52-16,-5-5 52 0,-3-2-52 0,-12-11 13 0,0 0-13 16,11 15 14-16,-1 4-14 0,-10-19 33 15,0 0-33-15,7 22 34 0,0 4-34 16,-7-26 5-16,0 0-5 0,0 29 5 0,-3 5-5 0,-1-3 9 16,-1 0-9-16,2-11 10 0,-1-13-10 0,4-7 15 0,0 0-15 15,-14 26 16-15,-7 8-16 0,21-34 8 0,0 0-8 0,-17 28 8 16,-2 1-8-16,19-29 15 0,0 0-15 0,-16 24 16 15,2-2-16-15,14-22 23 0,0 0-23 0,-10 15 24 16,1-3-24-16,9-12 13 0,0 0-13 0,-7 11 14 16,4-4-14-16,3-7 41 0,0 0-41 0,-2 6 41 15,-2 0-41-15,4-6 48 0,0 0-48 0,4 3 48 16,4 0-48-16,-8-3 41 0,0 0-41 0,14 2 42 16,6-4-42-16,-3 2 28 0,0 2-28 15,1 0 28-15,1 0-28 0,-19-2-1 0,0 0 1 0,17 1 0 16,3 1 0-16,-20-2-93 0,0 0 93 0,24 5-92 15,4 0 92-15,-28-5-161 0,0 0 161 0,31 5-160 16,1 2 160-16,30 2-920 0</inkml:trace>
  <inkml:trace contextRef="#ctx0" brushRef="#br0" timeOffset="-158155.441">27855 12350 516 0,'0'0'0'0,"0"0"0"0,7-7 0 0,-7 7 58 16,0 0-58-16,1-3 58 0,1 3-58 0,-2 0-39 15,0 0 39-15,0 0-39 0,0 0 39 0,0 0-14 16,0 0 14-16,0 0-13 0,-3 0 13 0,3 0-8 15,0 0 8-15,0 0-8 0,0 0 8 0,0 0 5 0,0 0-5 16,0 0 5-16,0 0-5 0,0 0 52 16,0 0-52-16,0 0 52 0,-4 0-52 0,4 0 57 0,0 0-57 0,0 0 58 15,-3 0-58-15,3 0 56 0,0 0-56 0,0 0 57 16,0 0-57-16,0 0 68 0,0 0-68 0,0 0 68 16,0 0-68-16,0 0 59 0,0 0-59 0,0 0 59 15,0 0-59-15,0 0 46 0,0 0-46 0,0 0 46 16,0 0-46-16,0 0 38 0,0 0-38 0,0 0 38 15,0 0-38-15,0 0 39 0,0 0-39 0,0 0 40 16,0 0-40-16,0 0 39 0,0 0-39 0,7 1 39 16,3 1-39-16,4 0 16 0,3 0-16 0,3-1 17 15,2 1-17-15,1 0 37 0,0-2-37 0,-4 3 37 16,0-3-37-16,2 0 2 0,0 4-2 0,1-1 2 16,3 2-2-16,-25-5 8 0,0 0-8 0,31 2 8 0,7 1-8 15,-38-3 24-15,0 0-24 0,42 2 25 0,7 0-25 16,-9 1 35-16,-2 0-35 0,-5-3 36 0,-1 2-36 15,-4-2 12-15,-2-2-12 0,2 2 13 16,1 0-13-16,-29 0 7 0,0 0-7 0,35-3 8 0,5 0-8 16,-40 3 15-16,0 0-15 0,40-5 16 0,0 1-16 0,-40 4 3 15,0 0-3-15,32-7 4 0,-4 4-4 0,-28 3-6 16,0 0 6-16,19-2-6 0,-5-1 6 0,-14 3-68 16,0 0 68-16,8-2-68 0,-2-1 68 0,-6 3-105 15,0 0 105-15,-7 0-104 0,-9 1 104 0,16-1-169 16,0 0 169-16,-30 4-169 0,-11 3 169 0,-31 3-695 0</inkml:trace>
  <inkml:trace contextRef="#ctx0" brushRef="#br0" timeOffset="-157388.706">27849 12412 729 0,'0'0'0'0,"20"-2"0"16,11-2 0-16,-31 4 86 0,0 0-86 0,0 0 87 15,-12 0-87-15,12 0 15 0,0 0-15 0,-7 0 15 16,0 0-15-16,7 0 3 0,0 0-3 0,0 0 3 16,9 0-3-16,-1 0-4 0,4 0 4 0,2 0-3 0,2 0 3 15,-2 2-2-15,-2 0 2 0,0 1-2 0,2 1 2 16,0 1 6-16,0-3-6 0,2 1 6 0,1 4-6 0,-17-7 18 15,0 0-18-15,21 5 18 0,4 4-18 0,-25-9 34 16,0 0-34-16,27 8 35 0,5 1-35 16,-32-9 19-16,0 0-19 0,35 10 20 0,3 0-20 0,-38-10 18 15,0 0-18-15,37 12 18 0,1 4-18 0,-38-16 18 16,0 0-18-16,33 12 18 0,-3 0-18 0,-30-12 3 16,0 0-3-16,26 15 4 0,-5 4-4 0,-21-19 7 15,0 0-7-15,17 17 8 0,-5 2-8 0,-12-19 22 16,0 0-22-16,12 26 23 0,-3 6-23 0,-9-32 6 0,0 0-6 15,7 33 7-15,-2 3-7 0,-3-2 9 16,-2 2-9-16,0-9 10 0,2-10-10 0,-2-17 8 0,0 0-8 16,-4 36 9-16,-3 11-9 0,7-47 8 0,0 0-8 0,-10 49 8 15,-4 6-8-15,-2-5 3 0,1-4-3 0,6-18 4 16,5-13-4-16,4-15 12 0,0 0-12 0,-20 34 12 16,-12 9-12-16,32-43 8 0,0 0-8 0,-33 45 8 15,-5 3-8-15,38-48 15 0,0 0-15 0,-46 60 15 16,-6 6-15-16,52-66 23 0,0 0-23 0,-36 50 24 15,8-16-24-15,2 1 3 0,5-6-3 0,8-14 3 16,10-10-3-16,0-1 13 0,3-4-13 0,-13 17 14 16,-6 8-14-16,2-4 15 0,-1-4-15 0,8-5 16 15,5-2-16-15,-1-4 15 0,3 0-15 0,1-4 15 16,2-2-15-16,0 0 26 0,0 0-26 0,0 0 26 16,0 0-26-16,0 0 20 0,0 0-20 0,0 0 20 0,0 0-20 15,0 0 1-15,5-2-1 0,1 2 2 0,-1-3-2 16,2 1 18-16,3 2-18 0,-3 0 19 15,0 0-19-15,2 0 3 0,1-1-3 0,4 1 3 0,2-2-3 0,-16 2 2 16,0 0-2-16,28 2 3 0,10-1-3 16,-38-1 2-16,0 0-2 0,44 5 2 0,8-3-2 0,-5 2 0 15,2-1 0-15,-7-1 0 0,-4-1 0 0,-5-1 3 16,-3 0-3-16,-4 4 3 0,-2-1-3 0,-24-3 0 16,0 0 0-16,25 4 1 0,1 1-1 0,-26-5-20 15,0 0 20-15,21 5-20 0,-2-2 20 0,-19-3-90 16,0 0 90-16,15 4-89 0,-2-2 89 0,-13-2-128 15,0 0 128-15,5 1-128 0,-3-1 128 0,5 2-796 0</inkml:trace>
  <inkml:trace contextRef="#ctx0" brushRef="#br0" timeOffset="-156852.259">28609 14070 841 0,'0'0'0'0,"3"-5"0"0,3-4 0 0,-6 9 70 15,0 0-70-15,3-5 71 0,1 2-71 0,-4 3 63 16,0 0-63-16,3-4 63 0,-1 1-63 0,-2 3 45 15,0 0-45-15,2-4 45 0,1 3-45 0,-3 1 43 16,0 0-43-16,0 0 44 0,5-5-44 0,-5 5 56 0,0 0-56 16,0 0 57-16,6-4-57 0,-6 4 38 15,0 0-38-15,0 0 39 0,3 0-39 0,-3 0 36 0,0 0-36 16,0 0 37-16,5 4-37 0,-5-4 15 0,0 0-15 0,4 5 16 16,-1 2-16-16,-3-7 6 0,0 0-6 0,4 17 6 15,-3 10-6-15,-1-27 1 0,0 0-1 0,2 24 1 16,0 7-1-16,-2-31 0 0,0 0 0 15,3 26 0-15,4 3 0 0,-7-29-7 0,0 0 7 16,6 24-6-16,1-7 6 0,-7-17-51 0,0 0 51 0,7 14-50 16,0-4 50-16,-7-10-173 0,0 0 173 0,8-10-173 15,4-16 173-15,9-10-747 0</inkml:trace>
  <inkml:trace contextRef="#ctx0" brushRef="#br0" timeOffset="-156660.488">28672 13762 1166 0,'0'0'0'0,"5"3"0"0,4 2 0 0,-9-5 82 16,0 0-82-16,7 5 83 0,1-1-83 0,-8-4-154 15,0 0 154-15,7 1-153 0,-2 3 153 0,-5-4-199 16,0 0 199-16,4-17-198 0,-1-11 198 0,4-15-361 15</inkml:trace>
  <inkml:trace contextRef="#ctx0" brushRef="#br0" timeOffset="-156242.776">28801 13842 595 0,'0'0'0'0,"0"-10"0"0,-2-6 0 0,2 16 0 0,0 0 0 0,2 4 1 0,1 11-1 15,-3-15 0-15,0 0 0 0,5 16 0 0,4-1 0 16,-9-15 5-16,0 0-5 0,10 15 5 0,3-1-5 16,-13-14 91-16,0 0-91 0,17 12 91 0,4 0-91 0,-21-12 85 15,0 0-85-15,23 7 86 0,1-2-86 16,-24-5 78-16,0 0-78 0,26 2 78 0,0-2-78 16,-26 0 71-16,0 0-71 0,25-2 72 0,-1-3-72 0,-24 5 32 15,0 0-32-15,19-3 33 0,-1-3-33 0,-18 6 1 16,0 0-1-16,12-3 2 0,-2 1-2 0,-10 2-36 15,0 0 36-15,7-1-35 0,-3 1 35 0,-4 0-116 16,0 0 116-16,3 0-116 0,-1 1 116 0,-2-1-164 16,0 0 164-16,0 0-164 0,-2 5 164 0,1 1-421 0</inkml:trace>
  <inkml:trace contextRef="#ctx0" brushRef="#br0" timeOffset="-155991.108">28734 14099 785 0,'0'0'0'0,"11"-5"0"15,6-2 0-15,-17 7 115 0,0 0-115 0,14 2 115 16,-2 6-115-16,1-1 86 0,1 3-86 0,-1-3 87 16,3 0-87-16,2 0 42 0,1 0-42 0,-5-5 43 15,-4 1-43-15,2 0 2 0,1 1-2 0,0-2 2 16,1 1-2-16,-14-3 6 0,0 0-6 0,20 3 7 0,4 1-7 15,-24-4-47-15,0 0 47 0,24-2-46 16,4-1 46-16,-28 3-135 0,0 0 135 0,30-19-134 0,1-9 134 16,30-21-603-16</inkml:trace>
  <inkml:trace contextRef="#ctx0" brushRef="#br0" timeOffset="-155623.854">29297 14029 953 0,'0'0'0'0,"-3"-4"0"0,-4-2 0 0,7 6 127 16,0 0-127-16,0 0 127 0,0-4-127 0,0 4 75 0,0 0-75 15,0 0 76-15,3 2-76 0,-3-2 37 0,0 0-37 16,0 0 37-16,0 0-37 0,0 0 0 0,0 0 0 16,0 0 1-16,0 0-1 0,0 0 6 0,0 0-6 15,0 0 7-15,0 3-7 0,0-3 22 0,0 0-22 0,0 0 23 16,0 0-23-16,0 0 13 0,0 0-13 0,0 0 14 15,0 0-14-15,0 0 10 0,0 0-10 0,-2 5 11 16,1 2-11-16,-1 5 1 0,2 2-1 0,-2-2 2 16,2 0-2-16,4 0 0 0,3 2 0 0,1-2 0 15,3 0 0-15,-1-2-5 0,2-3 5 0,-3 0-5 16,-4-4 5-16,4 0-9 0,2-1 9 0,-4 0-9 16,-4-2 9-16,2 0-4 0,2-2 4 0,-3 2-3 15,-1-2 3-15,1 2 5 0,1-1-5 0,-2 1 5 16,-1-2-5-16,0-1-8 0,0 1 8 0,-2-3-7 15,0 0 7-15,0 5-123 0,0 0 123 0,-7-21-123 0,-6-12 123 16,13 33-105-16,0 0 105 0,-19-53-747 0,38 106 747 16</inkml:trace>
  <inkml:trace contextRef="#ctx0" brushRef="#br0" timeOffset="-154773.465">28160 11404 651 0,'0'0'0'0,"6"-1"0"0,5 1 0 0,-11 0 33 16,0 0-33-16,10-4 33 0,1 4-33 0,-11 0 10 0,0 0-10 15,10 4 10-15,1-4-10 0,-11 0 0 0,0 0 0 16,8 3 1-16,1 0-1 0,-9-3 5 0,0 0-5 16,5 6 5-16,-1-1-5 0,-4-5 27 0,0 0-27 15,0 10 27-15,-4 4-27 0,4-14 53 0,0 0-53 16,-10 22 54-16,-6 9-54 0,16-31 59 0,0 0-59 0,-15 29 59 15,-5 0-59-15,20-29 51 0,0 0-51 0,-19 33 51 16,0-4-51-16,19-29 50 0,0 0-50 0,-17 29 51 16,1-3-51-16,16-26 37 0,0 0-37 15,-14 22 38-15,2-2-38 0,12-20 26 0,0 0-26 0,-11 19 26 16,4-3-26-16,7-16 16 0,0 0-16 0,-5 12 17 16,2 0-17-16,3-12 10 0,0 0-10 0,0 6 11 15,-4 3-11-15,4-9 17 0,0 0-17 0,0 9 17 16,4 1-17-16,-4-10 8 0,0 0-8 0,1 10 8 15,6 2-8-15,-7-12 24 0,0 0-24 0,16 10 25 0,5-1-25 16,-21-9 20-16,0 0-20 0,28 5 20 16,7-3-20-16,-35-2 9 0,0 0-9 0,35 2 10 0,1-2-10 0,-36 0 18 15,0 0-18-15,33 0 18 0,0-2-18 16,-33 2 3-16,0 0-3 0,25-2 4 0,-6 0-4 0,-19 2-6 16,0 0 6-16,14 0-5 0,-7-3 5 15,-7 3-79-15,0 0 79 0,5 0-79 0,-3 0 79 0,-2 0-63 16,0 0 63-16,-7-17-62 0,-9-12 62 0,-7-16-913 15</inkml:trace>
  <inkml:trace contextRef="#ctx0" brushRef="#br0" timeOffset="-154491.146">28156 11618 1121 0,'0'0'0'0,"5"-1"0"0,6-1 0 0,-11 2 117 0,0 0-117 0,5-3 117 15,0-1-117-15,-5 4 70 0,0 0-70 0,0 0 70 16,4 0-70-16,-4 0 42 0,0 0-42 0,0 0 43 16,0 0-43-16,0 0 0 0,0 0 0 0,0 0 0 15,0 0 0-15,0 0 5 0,0 0-5 0,0 0 5 16,-2 4-5-16,2-4 3 0,0 0-3 0,0 10 4 16,0 7-4-16,0-17 0 0,0 0 0 0,2 39 1 15,1 16-1-15,-3-55-3 0,0 0 3 0,2 67-2 16,0 12 2-16,-2-79-61 0,0 0 61 0,0 101-60 15,0 22 60-15,0-123-158 0,0 0 158 0,3 88-158 16,2-13 158-16,-5-75-129 0,0 0 129 0,9 34-129 16,3-34 129-16,9 31-582 0</inkml:trace>
  <inkml:trace contextRef="#ctx0" brushRef="#br0" timeOffset="-145230.619">23640 8031 270 0,'0'0'0'0,"0"0"0"0,0 0 0 0,0 0 0 15,0 0 0-15,0 0 1 0,0 0-1 0,0 0 0 16,0 0 0-16,0 0 0 0,0 0 0 0,0 0-11 15,0 0 11-15,0 0-10 0,0 0 10 0,0 0-3 16,0 0 3-16,0 0-3 0,0 0 3 0,0 0 5 0,0 0-5 16,0 0 5-16,0 0-5 0,0 0 67 0,0 0-67 15,0 0 68-15,0 0-68 0,0 0 55 0,0 0-55 16,0 0 55-16,0 0-55 0,0 0 51 16,0 0-51-16,0 0 52 0,0 0-52 0,0 0 44 0,0 0-44 15,0 0 45-15,0 0-45 0,0 0 42 0,0 0-42 0,0 0 42 16,0 0-42-16,0 0 34 0,0 0-34 15,0 0 35-15,25 0-35 0,-25 0 39 0,0 0-39 0,14 0 39 16,1 0-39-16,-15 0 50 0,0 0-50 0,18 4 51 16,1 2-51-16,-19-6 53 0,0 0-53 0,16 6 53 15,-2 2-53-15,-14-8 72 0,0 0-72 0,17 14 72 16,1 0-72-16,-18-14 54 0,0 0-54 0,17 13 54 16,-1-4-54-16,-16-9 68 0,0 0-68 0,15 7 69 15,-1-2-69-15,-14-5 81 0,0 0-81 0,25-9 81 0,4-10-81 16,-29 19 56-16,0 0-56 0,42-39 57 15,12-12-57-15,-54 51 19 0,0 0-19 0,80-88 20 0,23-30-20 16,-103 118-79-16,0 0 79 0,98-125-79 0,3-17 79 16,-101 142-107-16,0 0 107 0,95-153-107 0,1-8 107 0,96-151-1009 15</inkml:trace>
  <inkml:trace contextRef="#ctx0" brushRef="#br0" timeOffset="-138154.816">29546 12547 225 0,'0'0'0'0,"-3"5"0"0,-2 0 0 0,5-5 66 15,0 0-66-15,0 0 66 0,3-1-66 0,-3 1 77 16,0 0-77-16,0 0 77 0,5-4-77 0,-5 4 103 16,0 0-103-16,0 0 103 0,5-5-103 0,-5 5 90 0,0 0-90 15,0 0 90-15,4-2-90 0,-4 2 73 0,0 0-73 16,0 0 73-16,0 0-73 0,0 0 69 0,0 0-69 16,0 0 69-16,0 0-69 0,0 0 37 0,0 0-37 15,0 0 37-15,0 0-37 0,0 0 41 0,0 0-41 0,0 0 42 16,0 0-42-16,0 0 4 0,0 0-4 0,0 0 4 15,-4 2-4-15,4-2 10 0,0 0-10 16,-3 2 11-16,-2 1-11 0,5-3 8 0,0 0-8 0,-7 5 9 16,-2 0-9-16,9-5 3 0,0 0-3 0,-9 7 3 15,-1 0-3-15,10-7 0 0,0 0 0 0,-12 10 1 16,0 4-1-16,12-14-3 0,0 0 3 0,-13 14-3 16,3 3 3-16,10-17-8 0,0 0 8 0,-11 15-7 15,3 1 7-15,8-16-9 0,0 0 9 0,-9 17-9 16,2-2 9-16,7-15-1 0,0 0 1 0,-7 16-1 15,0-1 1-15,7-15-1 0,0 0 1 0,-5 14 0 0,0 0 0 16,-1-1 0-16,3 1 0 0,1-5 0 0,0-3 0 16,1 3 7-16,1-2-7 0,-2 1 7 0,0 4-7 0,-1 0 9 15,-1 4-9-15,1-8 9 0,-1 1-9 16,4-9 3-16,0 0-3 0,-7 24 4 0,0 8-4 16,7-32 3-16,0 0-3 0,-5 35 3 0,0 1-3 15,5-36 0-15,0 0 0 0,-4 41 0 0,4 3 0 0,2-3 0 16,2-1 0-16,-4-14 0 0,0-8 0 15,0-1 0-15,0-1 0 0,0 11 0 0,0 9 0 0,0-36 3 16,0 0-3-16,0 38 3 0,1 1-3 0,-1-39 0 16,0 0 0-16,4 36 1 0,1 0-1 0,-5-36 0 15,0 0 0-15,5 31 1 0,2-3-1 0,-7-28 0 0,0 0 0 16,6 24 0-16,0-2 0 0,-6-22-38 0,0 0 38 16,7 19-37-16,2-6 37 0,-9-13-132 0,0 0 132 0,11 11-131 15,1-4 131-15,-12-7-104 0,0 0 104 0,3-9-104 16,-3-10 104-16,4-7-556 0</inkml:trace>
  <inkml:trace contextRef="#ctx0" brushRef="#br0" timeOffset="-137054.288">29632 12777 449 0,'0'0'0'0,"0"0"0"0,-6-7 0 0,6 7 62 15,0 0-62-15,0 0 62 0,-1-4-62 0,1 4 6 16,0 0-6-16,0 0 7 0,0 0-7 16,0 0 43-16,0 0-43 0,0 0 43 0,1 4-43 0,-1-4 13 15,0 0-13-15,0 0 14 0,2 3-14 0,-2-3 46 16,0 0-46-16,0 0 47 0,0 0-47 0,0 0 45 0,0 0-45 16,0 0 45-16,0 0-45 0,0 0 35 0,0 0-35 15,0 0 36-15,-2 5-36 0,2-5 9 0,0 0-9 16,-1 5 10-16,-1 4-10 0,2-9 13 0,0 0-13 15,-2 9 13-15,-1 2-13 0,3-11 15 0,0 0-15 0,-4 19 16 16,1-2-16-16,3-17 22 0,0 0-22 0,-6 26 23 16,-1 7-23-16,7-33 14 0,0 0-14 0,-5 31 15 15,0 1-15-15,5-32 10 0,0 0-10 0,-2 38 10 16,2 1-10-16,0-39 10 0,0 0-10 0,2 36 10 16,0 0-10-16,-2-36 15 0,0 0-15 0,3 34 15 15,2-3-15-15,-5-31 14 0,0 0-14 0,7 29 15 16,0-6-15-16,-7-23 34 0,0 0-34 0,7 20 34 15,2-3-34-15,-9-17 35 0,0 0-35 0,14 14 35 16,3-2-35-16,-17-12 22 0,0 0-22 0,21 9 23 0,2-8-23 16,-4 1 19-16,-3-4-19 0,-4 1 20 0,-1-3-20 15,-3 1 26-15,-1-1-26 0,-2 1 26 0,1-2-26 16,-3 0 13-16,1-2-13 0,-3 3 13 0,-1 1-13 16,0 3 41-16,0 0-41 0,0 0 41 0,0 0-41 15,0 0 20-15,4-2-20 0,-4 2 20 0,5-5-20 16,-3 2 42-16,1-3-42 0,-1 3 42 0,0 0-42 0,-2 3 38 15,0 0-38-15,2-4 39 0,-1 1-39 0,-1 3 15 16,0 0-15-16,2-4 16 0,-2-1-16 0,0 5 43 16,0 0-43-16,0-7 44 0,2 1-44 0,-2 6 13 15,0 0-13-15,0-9 13 0,1 0-13 0,-1 9 21 16,0 0-21-16,0-12 21 0,-1 2-21 0,1 10 33 0,0 0-33 16,-2-10 34-16,2 3-34 0,0 7 5 0,0 0-5 15,0-10 5-15,0-1-5 0,0 11 10 0,0 0-10 0,0-10 11 16,-2 2-11-16,2 8 4 0,0 0-4 15,-1-11 4-15,1 3-4 0,0 8 6 0,0 0-6 0,-2-9 7 16,2 2-7-16,0 7 13 0,0 0-13 0,-2-5 13 16,2-3-13-16,0 8 8 15,0 0-8-15,-2-7 9 0,2 2-9 0,0 5 9 0,0 0-9 0,-1-7 9 16,1-2-9-16,0 9 15 16,0 0-15-16,-2-8 15 0,2-3-15 0,0 11 3 0,0 0-3 0,-2-10 4 15,0 0-4-15,2 10 12 0,0 0-12 0,-1-10 13 16,-3 1-13-16,1 0 8 0,1 3-8 0,0 0 9 15,2 3-9-15,-2 0 8 0,1 3-8 0,1 0 9 16,-2-7-9-16,2 7 15 0,0-5-15 0,0 5 15 16,0-4-15-16,0 4 8 0,0 0-8 0,0 0 8 0,0-3-8 15,0 3 9-15,0-4-9 0,0 4 9 16,0-1-9-16,0 1 3 0,0-6-3 0,0 6 4 0,-2-3-4 16,2 3 2-16,0 0-2 0,0 0 2 0,2-3-2 0,-2-1 5 15,2 1-5-15,-2-1 5 0,0 3-5 0,0 1 0 16,-4-4 0-16,4 4 1 0,-3-5-1 0,3 5-1 15,-4-2 1-15,4 2 0 0,-3-1 0 0,3 1-3 16,-6-4 3-16,6 4-3 0,-3-3 3 0,3 3-3 16,0 0 3-16,0 0-3 0,-5-5 3 0,5 5-36 15,0 0 36-15,-5-6-36 0,-1 1 36 0,6 5-79 0,0 0 79 16,-8-13-79-16,-5-6 79 16,13 19-160-16,0 0 160 0,-15-24-159 0,-4-7 159 0,19 31-160 15,0 0 160-15,-20-33-160 0,1-1 160 0,-19-36-989 16</inkml:trace>
  <inkml:trace contextRef="#ctx0" brushRef="#br0" timeOffset="-136617.352">30086 13376 1659 0,'0'0'0'0,"-5"-12"0"0,-2-10 0 0,7 22 219 0,0 0-219 16,-3-5 220-16,3 6-220 0,0-1 90 0,0 0-90 15,0 0 90-15,1 9-90 0,-1-9 4 0,0 0-4 16,0 2 4-16,2-1-4 0,-2-1-87 15,0 0 87-15,0 0-87 0,-3 0 87 0,3 0-139 0,0 0 139 0,-9-6-139 16,-3-6 139-16,12 12-303 0,0 0 303 0,-18-24-302 16,-4-9 302-16,-18-23-787 0</inkml:trace>
  <inkml:trace contextRef="#ctx0" brushRef="#br0" timeOffset="-135854.505">30198 12898 617 0,'0'0'0'0,"-5"-3"0"0,-6-4 0 0,8 5 113 16,4 0-113-16,-1 2 114 0,6 0-114 0,-3 0 73 16,2 2-73-16,-1-2 73 0,-1-2-73 0,1 1 48 15,1 1-48-15,0-5 49 0,0 1-49 0,1 1 67 16,1-6-67-16,-2 6 67 0,-2-2-67 0,1 1 66 0,1 1-66 15,-1 1 67-15,1 0-67 0,-2 2 53 0,1-5-53 16,-1 3 54-16,-1-1-54 0,1 1 10 0,1 2-10 16,-1 0 11-16,3 0-11 0,-1 0 15 0,0 0-15 0,0 2 15 15,2 1-15-15,0 4 0 0,2 0 0 0,-2 2 0 16,-2-6 0-16,2 6 0 0,0-1 0 0,-2 3 0 16,-1-1 0-16,-4-10-7 0,0 0 7 0,3 22-6 15,1 6 6-15,-4-28-4 0,0 0 4 16,0 30-4-16,-2 3 4 0,2-33-7 0,0 0 7 0,-3 31-6 15,-3-2 6-15,6-29 0 0,0 0 0 0,-5 22 0 16,0-3 0-16,5-19 19 0,0 0-19 0,-7 17 20 16,0-1-20-16,7-16 16 0,0 0-16 0,-7 10 17 15,2-3-17-15,5-7 27 0,0 0-27 0,-4 7 27 16,2-4-27-16,2-3 21 0,0 0-21 0,-1 3 21 0,-1-3-21 16,2 0 4-16,0 0-4 0,0 0 5 15,-3 4-5-15,3-4 24 0,0 0-24 0,0 0 25 0,-4 5-25 0,4-5 2 16,0 0-2-16,0 0 2 0,-2 3-2 15,2-3 6-15,0 0-6 0,0 0 6 0,-1 4-6 0,1-4 8 16,0 0-8-16,0 0 8 0,-2 3-8 0,2-3 3 16,0 0-3-16,0 0 3 0,0 5-3 0,0-5 12 15,0 0-12-15,3 0 12 0,3 2-12 0,-6-2 8 16,0 0-8-16,6 2 8 0,5 1-8 0,-11-3 8 16,0 0-8-16,14 5 9 0,5 2-9 0,-19-7 8 0,0 0-8 15,24 9 8-15,6 3-8 0,-30-12 1 0,0 0-1 16,31 7 1-16,4-1-1 0,-35-6 0 0,0 0 0 15,30 7 0-15,-2 0 0 0,-28-7-48 0,0 0 48 16,22 5-48-16,-1-1 48 0,-21-4-106 16,0 0 106-16,12 0-106 0,-5-2 106 0,-7 2-128 0,0 0 128 0,-7-14-128 15,-10-6 128-15,-7-14-848 0</inkml:trace>
  <inkml:trace contextRef="#ctx0" brushRef="#br0" timeOffset="-135207.865">30602 12950 707 0,'0'0'0'0,"0"0"0"0,-2-7 0 0,2 7 89 16,0 0-89-16,4-2 90 0,1 2-90 0,2 0 60 15,2 0-60-15,-2 0 61 0,1 2-61 0,-1-1 39 0,0-1-39 0,-3 0 40 16,-1 0-40-16,1 0 0 0,1 2 0 16,-2-2 0-16,1 0 0 0,-1 0 0 0,3 4 0 15,-3-4 0-15,2 0 0 0,-5 0 5 0,0 0-5 16,6 1 5-16,-1 1-5 0,-5-2 13 0,0 0-13 0,7 2 13 16,0-1-13-16,-7-1 9 0,0 0-9 0,7 2 9 15,0 2-9-15,-7-4 9 0,0 0-9 0,5 3 10 16,0-1-10-16,-5-2 3 0,0 0-3 0,4 3 4 15,-1-1-4-15,-3-2 6 0,0 0-6 0,4 5 6 16,-1-2-6-16,-3-3 37 0,0 0-37 0,3 9 38 16,1-2-38-16,-4-7 26 0,0 0-26 0,3 20 26 15,1 8-26-15,-4-28 40 0,0 0-40 0,3 25 41 16,-1 3-41-16,-2-28 15 0,0 0-15 0,2 32 16 0,1 3-16 16,1-3 21-16,1 1-21 0,-3-16 21 0,0-5-21 15,-1 0 8-15,-1-2-8 0,0-1 9 16,0-4-9-16,0 2 9 0,2 1-9 0,-2-3 10 15,2 1-10-15,-2-3 3 0,2 0-3 0,-2 1 4 0,1-2-4 0,-1-2-30 16,6 3 30-16,-3-6-30 0,2-1 30 16,-5 4-127-16,0 0 127 0,9-20-126 0,1-20 126 0,-10 40-121 15,0 0 121-15,9-46-120 0,2-11 120 0,8-45-621 16</inkml:trace>
  <inkml:trace contextRef="#ctx0" brushRef="#br0" timeOffset="-135042.403">30877 12603 1031 0,'0'0'0'16,"0"7"0"-16,2 5 0 0,-2-12 124 0,0 0-124 0,3 5 125 16,1-1-125-16,-4-4-56 0,0 0 56 0,3 0-56 15,-1-4 56-15,-2 4-153 0,0 0 153 0,0-15-152 16,0-11 152-16,0-15-550 0</inkml:trace>
  <inkml:trace contextRef="#ctx0" brushRef="#br0" timeOffset="-134448.636">30846 12544 662 0,'0'0'0'0,"2"-4"0"0,3-1 0 0,-2 2 135 0,-1 1-135 16,-2 2 135-16,4-2-135 0,-4 2 113 0,0 0-113 0,0 0 114 16,0 0-114-16,0 0 93 0,0 0-93 0,0 0 94 15,0 0-94-15,0 0 40 0,0 0-40 0,0 0 41 16,0 0-41-16,0 0 21 0,0 0-21 0,0 0 21 15,5 2-21-15,-5-2 5 0,0 0-5 0,7 2 6 16,1-1-6-16,-8-1 3 0,0 0-3 0,16 7 4 16,5-3-4-16,-21-4-2 0,0 0 2 0,24 12-2 15,4 3 2-15,-28-15-33 0,0 0 33 0,28 22-32 16,0 6 32-16,-28-28-5 0,0 0 5 0,30 34-5 16,-1 9 5-16,-4-4 0 0,-4 4 0 0,-6-2 0 0,-4 0 0 15,-11-41 0-15,0 0 0 0,10 57 0 16,1 8 0-16,-3-5 3 0,-1-2-3 0,-2-15 3 15,-1-11-3-15,-1 4 14 0,-1-1-14 0,0-3 15 0,1-1-15 16,-3-31 24-16,0 0-24 0,2 31 25 0,-2 1-25 16,0-32 7-16,0 0-7 0,0 23 7 0,-2-3-7 15,2-20-14-15,0 0 14 0,-1 16-13 0,1-6 13 0,0-10-153 16,0 0 153-16,-7-15-153 0,-5-21 153 16,-8-16-782-16</inkml:trace>
  <inkml:trace contextRef="#ctx0" brushRef="#br0" timeOffset="-133872.158">31125 12071 1323 0,'0'0'0'0,"5"0"0"15,5-2 0-15,-10 2 122 0,2-3-122 0,-2 3 122 16,0 0-122-16,0 0 47 0,-3 0-47 0,3 0 47 16,0 0-47-16,0 0 9 0,3 1-9 0,0-1 10 15,1 0-10-15,1 0-11 0,2 0 11 0,-2 0-10 16,1 0 10-16,-1 0-1 0,2 0 1 0,-2 0-1 0,2 0 1 15,0 0 1-15,0 2-1 0,-4-2 1 0,1 0-1 0,-1 0 18 16,1 0-18-16,-4 0 18 0,3 0-18 0,-3 0 9 16,6 2-9-16,-6-2 10 0,5 1-10 0,-5-1 10 15,0 0-10-15,0 0 10 0,3 4-10 0,-3-4 33 16,0 0-33-16,0 0 34 0,2 3-34 0,-2-3 4 16,0 0-4-16,-3 12 4 0,-3 5-4 0,6-17 17 15,0 0-17-15,-7 26 17 0,-1 10-17 0,8-36 9 16,0 0-9-16,-9 29 9 15,-2 2-9-15,11-31 3 0,0 0-3 0,-10 26 4 0,1-2-4 0,2-4-18 16,0-1 18-16,2-7-18 0,3-3 18 0,1-4-28 16,1 0 28-16,0 0-28 0,0-3 28 0,0 1-15 15,1 1 15-15,-1-4-14 0,2 3 14 0,-2-3-20 16,2 5 20-16,-2-1-20 0,2-1 20 0,-1 0-8 0,3-3 8 0,1 4-8 16,2-2 8-16,2-1-17 0,3 1 17 0,2-2-16 15,2-3 16-15,-16 3-23 0,0 0 23 0,20-2-22 16,7-2 22-16,-27 4-39 0,0 0 39 0,28 0-38 15,3-3 38-15,-31 3-71 0,0 0 71 0,26 0-70 16,-2 0 70-16,-24 0-125 0,0 0 125 0,18 0-125 16,-8 3 125-16,18 3-768 0</inkml:trace>
  <inkml:trace contextRef="#ctx0" brushRef="#br0" timeOffset="-133425.671">31567 12924 662 0,'0'0'0'0,"-2"-17"0"0,-1-11 0 0,1 20 129 0,2 8-129 15,0 0 130-15,0 0-130 0,2 3 101 0,0 2-101 16,1 0 101-16,2-1-101 0,4 1 96 0,5 0-96 0,0-5 96 16,3 2-96-16,1 0 68 0,1-2-68 0,0 0 68 15,2 0-68-15,-21 0 54 0,0 0-54 16,26 0 54-16,4-2-54 0,-30 2 40 0,0 0-40 0,33-2 40 15,3 2-40-15,-36 0 41 0,0 0-41 0,40-3 41 16,2 1-41-16,-7 4 45 0,-2 1-45 0,-7-3 45 16,-6 0-45-16,-5-3 5 0,-4 1-5 0,-3 2 5 15,-1 0-5-15,-1 0-28 0,-3-2 28 0,1 2-28 16,-3-1 28-16,-1 1-88 0,4-2 88 0,-4 2-87 16,0 0 87-16,0 0-203 0,0 0 203 0,-4-5-202 15,1-2 202-15,-4-5-779 0</inkml:trace>
  <inkml:trace contextRef="#ctx0" brushRef="#br0" timeOffset="-133055.883">31696 12720 875 0,'0'0'0'0,"12"0"0"0,11 2 0 0,-23-2 113 16,0 0-113-16,9 3 113 0,-8-3-113 0,-1 0 74 0,0 0-74 16,0 0 74-16,0 0-74 0,0 0 51 15,0 0-51-15,-3 0 52 0,-1-3-52 0,4 3 10 0,0 0-10 16,-3 0 11-16,-1-2-11 0,4 2 2 0,0 0-2 16,-3 0 2-16,1 0-2 0,2 0 18 0,0 0-18 15,-2 5 19-15,2-3-19 0,0 3 3 0,2 2-3 0,0 1 3 16,0 1-3-16,-1 5 6 0,1 5-6 0,2 8 6 15,1 4-6-15,-5-31 8 0,0 0-8 0,3 43 8 16,3 6-8-16,-6-49 0 0,0 0 0 0,3 55 1 16,0 3-1-16,-1-8 3 0,-2-4-3 0,0-13 3 15,2-9-3-15,-2-24 0 0,0 0 0 0,2 24 0 16,1-5 0-16,-3-19-66 0,0 0 66 0,4 15-66 16,-1-3 66-16,-3-12-105 0,0 0 105 0,12-14-104 15,6-18 104-15,11-14-750 0</inkml:trace>
  <inkml:trace contextRef="#ctx0" brushRef="#br0" timeOffset="-132526.56">32480 12533 539 0,'-4'0'0'0,"4"0"43"16,-5-1-43-16,2 1 44 0,-1-2-44 0,4 2 42 16,0 0-42-16,0 0 43 0,0 0-43 0,0 0 74 0,5-2-74 15,-5 2 74-15,6-3-74 0,-6 3 92 0,5-4-92 16,-5 4 92-16,3-1-92 0,-3 1 87 0,0 0-87 16,0 0 87-16,0 0-87 0,0 0 62 0,0 0-62 15,0 0 62-15,0 0-62 0,0 0 49 0,0 0-49 0,0 0 50 16,0 0-50-16,0 0 22 0,0 0-22 15,0 0 22-15,0 0-22 0,0 0 28 0,0 0-28 0,0 0 28 16,0 0-28-16,0 0 31 0,0 0-31 0,0 0 31 16,0 0-31-16,0 0 12 0,0 0-12 15,0 0 13-15,0 0-13 0,0 0 30 0,0 0-30 0,0 0 30 16,0 0-30-16,0 0 18 0,0 0-18 0,0 0 19 16,0 0-19-16,0 0 10 0,0 5-10 0,0-5 11 15,0 1-11-15,0-1 10 0,0 0-10 0,0 0 11 16,0 0-11-16,0 0 3 0,0 0-3 0,0 0 4 0,0 6-4 15,0-6 12-15,0 0-12 0,0 5 13 16,0 0-13-16,0-5 32 0,0 0-32 0,0 20 33 0,0 10-33 16,0-30 17-16,0 0-17 0,0 42 17 0,0 13-17 15,0-2 30-15,-1 2-30 0,1-9 30 0,0-11-30 16,0-35 12-16,0 0-12 0,-2 51 12 0,-2 6-12 0,4-57 5 16,0 0-5-16,-3 44 6 0,-1-5-6 0,4-39-56 15,0 0 56-15,-6 28-56 0,-5-11 56 0,11-17-98 16,0 0 98-16,-16-26-98 0,-3-34 98 15,-16-25-1179-15</inkml:trace>
  <inkml:trace contextRef="#ctx0" brushRef="#br0" timeOffset="-126435.356">18597 15603 158 0,'0'0'0'0,"0"-5"0"0,5-5 0 0,2-6-59 15</inkml:trace>
  <inkml:trace contextRef="#ctx0" brushRef="#br0" timeOffset="-125931.046">18571 15564 135 0,'0'0'0'0,"5"0"0"0,-1 1 0 0,-4-1 68 16,0 0-68-16,0 0 68 0,0 0-68 0,0 0 67 0,0 0-67 16,0 0 68-16,0 0-68 0,0 0 55 0,-4-1-55 15,4 1 55-15,0 0-55 0,0 0 58 0,0 0-58 16,0 0 58-16,-3 0-58 0,3 0 39 0,-4 0-39 0,4 0 40 15,0 0-40-15,0 0 35 0,0 0-35 0,0 0 35 16,-2 0-35-16,2 0 44 0,0 0-44 0,0 0 45 16,0 0-45-16,0 0 51 0,0 0-51 0,0 0 51 15,0 0-51-15,0 0 59 0,-5 0-59 0,5 0 60 16,0 0-60-16,0 0 57 0,0 0-57 16,0 0 57-16,0 0-57 0,0 0 51 0,-3-4-51 0,3 4 51 15,0 0-51-15,0 0 61 0,0 0-61 0,0 0 61 16,0 0-61-16,0 0 39 0,0 0-39 0,0 0 40 15,0 0-40-15,0 0 29 0,0 0-29 0,0 0 29 16,0 0-29-16,0 0 15 0,0 0-15 0,0 0 16 16,0 0-16-16,0 0 5 0,3 2-5 0,2 0 6 15,1-1-6-15,-6-1 3 0,0 0-3 0,15 6 4 16,6-3-4-16,-21-3 2 0,0 0-2 0,32 5 2 0,6 2-2 16,-38-7 9-16,0 0-9 0,37 5 10 0,3 0-10 0,-6-3 3 15,-2-2-3-15,-6 3 4 0,-10 1-4 0,1 1 6 16,0-5-6-16,-3 2 6 0,2-1-6 0,-2 1 22 15,2 0-22-15,-4-2 23 0,-3 0-23 0,1 0 2 16,-1-2-2-16,1 4 2 0,1 0-2 0,-1-1 3 16,1 1-3-16,-3 0 3 0,-1-1-3 0,-7-1-1 15,0 0 1-15,9 2 0 0,-4 0 0 0,-5-2-56 16,0 0 56-16,5 2-55 0,2-1 55 0,-7-1-125 16,0 0 125-16,2 2-124 15,0 1 124-15,-2-3-161 0,0 0 161 0,-2 6-161 0,-3 0 161 0,0 6-672 0</inkml:trace>
  <inkml:trace contextRef="#ctx0" brushRef="#br0" timeOffset="-125645.502">18675 15995 1043 0,'0'0'0'0,"7"-10"0"16,-1-7 0-16,-6 17 153 0,0 0-153 0,7-8 154 16,-6 4-154-16,-1 4 34 0,0 0-34 0,4 0 35 0,1 4-35 15,-5-4-5-15,0 0 5 0,12 1-5 0,6 1 5 16,-18-2-43-16,0 0 43 0,22 2-42 0,4-1 42 0,1 1-20 16,2 2 20-16,-8-1-20 0,-3 0 20 0,-1 1-20 15,0-1 20-15,-1 4-20 0,-4 0 20 16,2 3-56-16,0 0 56 0,2-1-56 0,-4 0 56 0,-12-9-152 15,0 0 152-15,17 10-152 0,6 0 152 16,19 11-523-16</inkml:trace>
  <inkml:trace contextRef="#ctx0" brushRef="#br0" timeOffset="-124748.834">19574 15488 427 0,'0'0'0'15,"7"-3"0"-15,4-4 0 0,-11 7 12 0,0 0-12 16,7-3 13-16,-4-1-13 0,-3 4 9 15,0 0-9-15,0 0 10 0,0 0-10 0,0 0 3 0,0 0-3 16,0 0 4-16,-3 0-4 0,3 0 12 0,0 0-12 0,-5 0 12 16,1 0-12-16,4 0 22 0,0 0-22 0,-7 0 22 15,2 0-22-15,5 0 7 0,0 0-7 0,-5 0 8 16,1-1-8-16,4 1 10 0,0 0-10 0,-7-2 11 16,2 0-11-16,0 0 15 0,1 2-15 0,1 0 16 15,1 0-16-15,-1 0 33 0,3-3-33 0,0 3 33 16,-6 0-33-16,6 0 34 0,0 0-34 0,0 0 35 15,0 0-35-15,0 0 38 0,-3 0-38 0,3 0 38 16,-4 3-38-16,4-3 39 0,0 0-39 0,0 0 40 16,0 0-40-16,0 0 34 0,0 0-34 0,0 0 35 0,0 0-35 15,0 0 39-15,0 0-39 0,0 0 39 0,0 0-39 16,0 0 33-16,0 0-33 0,0 0 34 0,6 0-34 16,-6 0 38-16,0 0-38 0,10 0 39 0,7 2-39 0,-17-2 39 15,0 0-39-15,32 2 39 0,13 1-39 16,-5-1 62-16,4 0-62 0,-1-2 62 0,-4 0-62 0,-1 0 50 15,0-2-50-15,-1 2 51 0,1-2-51 16,-38 2 8-16,0 0-8 0,52-1 9 0,8-3-9 0,-60 4 50 16,0 0-50-16,59-2 50 0,4-3-50 15,-63 5 22-15,0 0-22 0,57-1 22 0,-1-1-22 0,-56 2 10 16,0 0-10-16,49 2 11 0,-2 1-11 0,-47-3 19 16,0 0-19-16,38 3 20 0,-5 3-20 0,-33-6 0 0,0 0 0 15,26 5 1-15,-8-2-1 0,-18-3-5 0,0 0 5 16,14 4-4-16,-4-3 4 0,-10-1-95 0,0 0 95 15,7 2-95-15,-5-2 95 0,-2 0-184 0,0 0 184 16,-12-3-183-16,-15-6 183 0,-11-3-759 0</inkml:trace>
  <inkml:trace contextRef="#ctx0" brushRef="#br0" timeOffset="-124562.21">19560 15555 225 0,'0'0'0'0,"11"-7"0"0,5-6 0 16,-16 13-52-16,0 0 52 0,7-5-51 0,-6 1 51 15,8-4-19-15</inkml:trace>
  <inkml:trace contextRef="#ctx0" brushRef="#br0" timeOffset="-124032.152">19655 15550 214 0,'0'0'0'0,"12"4"0"0,2 2 0 0,-14-6 87 16,0 0-87-16,24 11 87 0,2-1-87 15,-1 0 81-15,-1 0-81 0,-5-1 82 0,-1-2-82 0,-18-7 72 16,0 0-72-16,24 8 72 0,6 1-72 0,-6 0 56 16,2-1-56-16,-3-1 56 0,-2 0-56 0,-21-7 34 0,0 0-34 15,24 7 35-15,0 1-35 0,-24-8 25 16,0 0-25-16,23 11 26 0,-2-1-26 0,-21-10 15 0,0 0-15 15,14 15 16-15,0 1-16 0,-14-16 28 0,0 0-28 0,10 24 28 16,-6 5-28-16,-4-29 29 16,0 0-29-16,-4 31 29 0,-6 3-29 0,10-34 54 0,0 0-54 0,-16 38 55 15,-7 4-55-15,23-42 53 0,0 0-53 16,-26 47 53-16,-3 4-53 0,29-51 61 0,0 0-61 0,-32 55 62 16,-2 1-62-16,0-3 35 0,1-8-35 0,11-14 35 15,9-12-35-15,13-19 27 0,0 0-27 0,-29 29 27 16,-9 3-27-16,38-32 25 0,0 0-25 0,-28 26 26 15,5-5-26-15,23-21 22 0,0 0-22 0,-21 15 23 16,9-5-23-16,12-10 16 0,0 0-16 0,-11 9 17 16,5-6-17-16,6-3 27 0,0 0-27 0,-6 4 27 15,3-3-27-15,3-1 12 0,0 0-12 0,0 0 13 0,-4 2-13 16,4-2 28-16,0 0-28 0,0 0 28 16,0 0-28-16,0 0 6 0,0 0-6 0,0 0 6 0,7 5-6 15,-7-5 26-15,0 0-26 0,14 4 26 0,9-3-26 16,1 1-2-16,6-2 2 0,-2-2-2 15,1-1 2-15,-1-2-2 0,-2 0 2 0,2 0-1 0,2-2 1 0,-30 7-2 16,0 0 2-16,36-5-1 16,5-1 1-16,-41 6-10 0,0 0 10 0,43-5-9 0,4 2 9 0,-7 3 0 15,-2 2 0-15,-6-4 0 0,-4 0 0 0,-2 2-13 16,-5 2 13-16,-4 0-13 0,-5 1 13 0,1 2-62 16,-1 2 62-16,2-2-62 0,-6-1 62 0,5 1-103 15,-1 2 103-15,-3-2-103 0,-3-2 103 0,-6-3-168 16,0 0 168-16,13 7-168 0,2 3 168 0,10 7-754 0</inkml:trace>
  <inkml:trace contextRef="#ctx0" brushRef="#br0" timeOffset="-122933.982">20027 16770 751 0,'0'0'0'0,"0"0"83"16,0 0-83-16,4-4 84 0,3-1-84 0,-7 5 78 0,0 0-78 15,3-3 79-15,1 1-79 0,-4 2 42 0,0 0-42 16,0 0 43-16,3-2-43 0,-3 2 35 0,0 0-35 16,0 0 36-16,0 0-36 0,0 0 60 0,0 0-60 0,0 0 60 15,0 0-60-15,0 0 38 0,0 0-38 0,-2 4 38 16,1-1-38-16,1-3 53 0,0 0-53 0,-5 7 53 16,1 2-53-16,-5 1 37 0,-5 4-37 0,7-4 38 15,2-1-38-15,-2 1 34 0,-1 0-34 0,1-1 35 16,1-1-35-16,-2 4 39 0,-3 0-39 15,4 0 39-15,0 2-39 0,7-14 15 0,0 0-15 0,-10 20 15 16,-2 6-15-16,12-26 21 0,0 0-21 0,-9 24 21 16,4-2-21-16,5-22 15 0,0 0-15 0,-4 24 15 15,4 0-15-15,0-24 4 0,0 0-4 0,4 24 5 16,3-1-5-16,-7-23 3 0,0 0-3 0,12 17 3 16,7-4-3-16,-19-13-1 0,0 0 1 0,23 9 0 15,4-6 0-15,-27-3-24 0,0 0 24 0,27-1-23 16,0-8 23-16,-27 9-33 0,0 0 33 0,23-8-33 0,-2-3 33 15,-21 11-20-15,0 0 20 0,16-8-20 0,-6-3 20 16,-10 11-1-16,0 0 1 0,9-8 0 0,-6 1 0 16,-3 7 10-16,0 0-10 0,6-7 11 0,-6-1-11 15,0 8 10-15,0 0-10 0,-6-11 11 0,-2-2-11 0,8 13-37 16,0 0 37-16,-16-21-37 0,-5-6 37 0,21 27-205 16,0 0 205-16,-24-41-204 0,-6-13 204 0,-22-40-846 15</inkml:trace>
  <inkml:trace contextRef="#ctx0" brushRef="#br0" timeOffset="-122177.52">19783 14810 964 0,'0'0'0'16,"0"5"0"-16,-1-3 0 0,1-2 89 0,0 0-89 0,0 0 90 16,3 2-90-16,-3-2 45 0,0 0-45 0,0 0 45 15,4-2-45-15,-4 2 3 0,0 0-3 0,0 0 4 16,0 0-4-16,0 0 0 0,0 0 0 0,-2 8 0 15,0 10 0-15,2-18 6 0,0 0-6 0,-5 20 6 16,-2 9-6-16,7-29 14 0,0 0-14 16,-14 34 15-16,-2 8-15 0,16-42 16 0,0 0-16 0,-17 39 17 15,-4 0-17-15,21-39 15 0,0 0-15 0,-23 36 16 16,2-3-16-16,21-33 40 0,0 0-40 0,-15 26 40 16,3-8-40-16,12-18 30 0,0 0-30 0,-11 16 30 15,4-6-30-15,7-10 14 0,0 0-14 0,-5 9 15 16,3-4-15-16,2-5 21 0,0 0-21 0,4 7 21 15,3 0-21-15,-7-7 1 0,0 0-1 0,17 1 1 16,4-1-1-16,-4 0 0 0,4-1 0 0,-2-3 0 0,1 4 0 0,-5 0-18 16,1-2 18-16,-2 2-18 0,-4-1 18 0,-10 1-26 15,0 0 26-15,14 0-26 0,2-2 26 16,-16 2-61-16,0 0 61 0,12 0-60 0,0 2 60 0,-12-2-144 16,0 0 144-16,9 0-143 0,0 0 143 0,-9 0-154 15,0 0 154-15,0 0-153 0,0 0 153 16,0 0-468-16</inkml:trace>
  <inkml:trace contextRef="#ctx0" brushRef="#br0" timeOffset="-121901.662">19864 15064 987 0,'0'0'0'0,"-2"0"0"16,-5 3 0-16,7-3 158 0,0 0-158 0,0 0 159 15,3-5-159-15,-3 5 89 0,4-5-89 0,-4 5 90 16,2-5-90-16,-2 5 38 0,1-4-38 0,-1 4 38 16,0 0-38-16,0 0 22 0,0 0-22 0,0 0 23 15,0 0-23-15,0 0 13 0,0 0-13 0,0 0 13 16,0 0-13-16,0 0 0 0,0 0 0 0,0 0 0 16,2 4 0-16,-2 1-37 0,0 2 37 0,0 11-37 15,0 12 37-15,0-30-160 0,0 0 160 0,0 42-160 16,0 17 160-16,0-59-123 0,0 0 123 0,0 42-123 0,0 0 123 15,0 43-652-15</inkml:trace>
  <inkml:trace contextRef="#ctx0" brushRef="#br0" timeOffset="-116156.854">19135 15845 303 0,'0'0'0'0,"0"0"0"15,7-4 0-15,-7 4 119 0,0 0-119 0,0 0 120 16,4-5-120-16,-4 5 98 0,0 0-98 0,0 0 98 16,0-5-98-16,0 5 74 0,0 0-74 0,0 0 74 15,-4-3-74-15,4 3 52 0,0 0-52 0,0 0 52 0,0 0-52 16,0 0 14-16,0 0-14 0,0 0 15 0,0 0-15 15,0 0 13-15,0 0-13 0,0 0 13 16,-1 1-13-16,1-1 9 0,0 0-9 0,-6 2 9 0,3 1-9 16,-2 3 38-16,-2 2-38 0,1-3 39 0,3-1-39 15,-2 1 10-15,1-2-10 0,-1 4 11 0,2 2-11 0,-4 1 21 16,1 4-21-16,1-7 21 0,3-4-21 0,1 0 39 16,1 1-39-16,-7 8 39 15,1 7-39-15,-1 3 12 0,-1 4-12 0,3-11 12 0,1-6-12 0,4-9 7 16,0 0-7-16,-5 24 7 0,1 8-7 0,4-32 4 15,0 0-4-15,0 33 4 0,2 1-4 0,-2-34 0 16,0 0 0-16,7 31 0 0,5-4 0 0,-12-27 1 0,0 0-1 16,16 22 2-16,3-6-2 0,-19-16 0 0,0 0 0 15,23 8 0-15,3-8 0 0,-26 0 0 16,0 0 0-16,21-5 0 0,1-8 0 0,-22 13 3 0,0 0-3 16,20-16 4-16,-5-4-4 0,-15 20 20 0,0 0-20 15,12-21 20-15,-1-1-20 0,-11 22 23 0,0 0-23 0,5-19 24 16,-1 0-24-16,-4 19 44 0,0 0-44 0,1-17 45 15,-1 3-45-15,0 14 44 0,0 0-44 0,0-19 45 16,0 2-45-16,0 17 28 0,0 0-28 0,-1-15 28 16,-1-1-28-16,2 16 35 0,0 0-35 0,-2-12 35 15,2 0-35-15,0 12 0 0,0 0 0 0,-3-10 1 16,3 2-1-16,0 8 0 0,0 0 0 0,-2-7 0 16,2 2 0-16,0 5-33 0,0 0 33 0,-2-4-32 15,2 3 32-15,0 1-93 0,0 0 93 0,0 0-92 16,0 0 92-16,0 0-141 0,0 0 141 0,-2-2-141 15,-3-2 141-15,-2-1-803 0</inkml:trace>
  <inkml:trace contextRef="#ctx0" brushRef="#br0" timeOffset="-115870.338">19513 16002 763 0,'0'0'0'0,"-7"-7"0"0,-3-3 0 0,10 10 50 0,0 0-50 0,-4-2 51 16,8 4-51-16,-2 2 38 0,1 2-38 0,-1-2 39 15,1-2-39-15,-3-2 2 0,4 3-2 0,-4-3 3 16,0 0-3-16,0 0-105 0,0 0 105 0,0 0-105 15,0 0 105-15,0 0-148 0,0 0 148 0,0-7-148 16,0-7 148-16,-4-6-233 0</inkml:trace>
  <inkml:trace contextRef="#ctx0" brushRef="#br0" timeOffset="-115370.546">19505 15893 1199 0,'0'0'0'0,"-4"-7"0"0,-1-3 0 0,5 10 92 16,0 0-92-16,0-4 92 0,2 2-92 16,-2 2-38-16,0 0 38 0,5-5-38 0,5 0 38 0,-10 5-83 15,0 0 83-15,11-10-83 0,1-2 83 0,-12 12-83 16,0 0 83-16,9-10-83 0,-1 1 83 0,-8 9-13 15,0 0 13-15,7-7-12 0,-3 4 12 0,-4 3 0 16,0 0 0-16,5 0 1 0,-1 3-1 0,-4-3 26 16,0 0-26-16,5 10 26 0,0 4-26 0,-5-14 25 15,0 0-25-15,7 16 26 0,-5 2-26 0,-2-18 9 0,0 0-9 16,3 19 9-16,1 2-9 0,-4-21 5 0,0 0-5 0,-4 20 6 16,1-1-6-16,3-19 13 15,0 0-13-15,-9 24 14 0,-1 4-14 0,10-28 22 0,0 0-22 0,-13 24 23 16,1 0-23-16,12-24 32 0,0 0-32 0,-14 22 32 15,-1-2-32-15,15-20 36 0,0 0-36 16,-13 18 36-16,5-6-36 0,8-12 15 0,0 0-15 16,-9 10 15-16,4-3-15 0,5-7 31 0,0 0-31 0,-4 7 31 15,1-4-31-15,3-3 2 0,0 0-2 0,-2 3 2 16,0 1-2-16,2-4 2 0,0 0-2 0,0 3 3 16,0-1-3-16,0-2 2 0,0 0-2 0,0 0 2 15,7 3-2-15,-7-3-1 0,0 0 1 0,7 0-1 16,4 0 1-16,-11 0-17 0,0 0 17 0,12 0-17 15,0-1 17-15,-12 1-57 0,0 0 57 0,14 0-56 0,3-2 56 16,-17 2-108-16,0 0 108 0,25 0-108 0,4-2 108 16,22 1-687-16</inkml:trace>
  <inkml:trace contextRef="#ctx0" brushRef="#br0" timeOffset="-114607.856">19341 16112 449 0,'0'0'0'0,"10"-5"0"0,6-2 0 0,-16 7 45 15,0 0-45-15,7-3 45 0,-3-1-45 0,-4 4 39 16,0 0-39-16,0 0 39 0,0 0-39 0,0 0 33 16,0 0-33-16,0 0 33 0,0 0-33 0,0 0 15 15,0 0-15-15,0 0 16 0,0 0-16 0,0 0 53 16,0 0-53-16,0 0 53 0,0 0-53 0,0 0 51 0,0 0-51 16,0 0 52-16,-4 5-52 0,4-5 37 0,0 0-37 15,0 5 38-15,-3 2-38 0,3-7 28 0,0 0-28 16,-2 11 28-16,0 1-28 0,2-12 15 0,0 0-15 15,-2 13 16-15,2 1-16 0,0-14 19 0,0 0-19 16,0 14 20-16,2-1-20 0,-2-13 23 0,0 0-23 16,2 12 24-16,0-3-24 0,-2-9 60 0,0 0-60 0,3 8 60 15,-3-2-60-15,0-6 70 0,0 0-70 0,2 5 70 16,0-4-70-16,-2-1 60 0,0 0-60 0,0 0 60 16,5 4-60-16,-5-4 64 0,0 0-64 0,0 0 65 15,3 2-65-15,-3-2 64 0,0 0-64 0,0 0 64 16,0 0-64-16,0 0 58 0,0 0-58 0,0 0 58 15,0 0-58-15,0 0 27 0,0 0-27 0,0 0 27 16,-3 0-27-16,3 0-31 0,0 0 31 0,0 0-31 0,-5-2 31 16,5 2-140-16,0 0 140 0,-13-7-140 0,-6-5 140 15,-12-7-1132-15</inkml:trace>
  <inkml:trace contextRef="#ctx0" brushRef="#br0" timeOffset="-113319.013">21254 15735 505 0,'0'0'0'0,"-9"0"0"0,-3 2 0 0,12-2 57 16,0 0-57-16,-4 0 57 0,8 0-57 0,-4 0 22 15,0 0-22-15,0 0 23 0,7 0-23 16,-7 0 6-16,0 0-6 0,3 0 7 0,-1 0-7 0,-2 0 35 16,0 0-35-16,0 0 35 0,4 0-35 0,-4 0 49 15,0 0-49-15,0 0 50 0,0 0-50 0,0 0 52 16,0 0-52-16,0 0 53 0,0 0-53 0,0 0 44 16,0 0-44-16,0 0 45 0,-6 2-45 0,6-2 37 0,0 0-37 15,-5 1 38-15,-4 1-38 0,9-2 9 0,0 0-9 16,-12 3 9-16,-2 1-9 0,14-4 12 0,0 0-12 15,-24 7 13-15,-6 3-13 0,30-10 3 0,0 0-3 0,-29 12 4 16,-1 0-4-16,30-12 6 0,0 0-6 0,-28 12 7 16,0 0-7-16,28-12 7 0,0 0-7 0,-24 12 7 15,5 2-7-15,19-14 7 16,0 0-7-16,-19 12 8 0,5-2-8 0,14-10 3 0,0 0-3 0,-14 12 4 16,3 2-4-16,11-14 6 0,0 0-6 0,-8 13 6 15,1 3-6-15,7-16 13 0,0 0-13 0,-4 17 13 16,2 3-13-16,2-20 3 0,0 0-3 0,6 24 4 15,2 5-4-15,-8-29 0 0,0 0 0 0,14 28 1 16,7-2-1-16,-21-26 0 0,0 0 0 0,26 22 0 16,7-5 0-16,-33-17-55 0,0 0 55 0,35 9-55 15,9-9 55-15,-6-6-57 0,0-7 57 0,-3-4-57 0,0-6 57 16,-35 23-34-16,0 0 34 0,35-25-34 16,-2-5 34-16,-33 30-11 0,0 0 11 0,33-30-11 0,2-5 11 15,-35 35 0-15,0 0 0 0,26-34 0 0,-3 0 0 0,-23 34 54 16,0 0-54-16,14-33 54 0,-6 1-54 0,-8 32 68 15,0 0-68-15,6-26 69 0,-6 4-69 0,0 22 54 16,0 0-54-16,-9-21 54 0,-7 4-54 0,16 17 64 16,0 0-64-16,-17-12 64 0,-1 4-64 0,18 8 5 15,0 0-5-15,-26-4 5 0,0 6-5 0,26-2-58 16,0 0 58-16,-24 5-57 0,-6 2 57 0,30-7-170 16,0 0 170-16,-30 12-170 0,-3 2 170 0,-29 11-634 15</inkml:trace>
  <inkml:trace contextRef="#ctx0" brushRef="#br0" timeOffset="-113057.917">21661 15989 1535 0,'0'0'0'0,"-17"-11"0"16,-9-7 0-16,19 11 150 0,9 3-150 0,-2 4 151 15,0 4-151-15,3 1 28 0,4 0-28 0,-3-2 28 0,1 1-28 16,-5-4-86-16,0 0 86 0,3-4-85 0,3-4 85 16,-6 8-116-16,0 0 116 0,0-17-115 0,-2-9 115 15,0-17-1029-15</inkml:trace>
  <inkml:trace contextRef="#ctx0" brushRef="#br0" timeOffset="-112524.928">22022 15658 1222 0,'0'0'0'0,"-12"-3"0"16,-9-3 0-16,21 6 100 0,0 0-100 0,-5-3 100 15,5 3-100-15,0 0 0 0,0 0 0 16,0 0 1-16,0 0-1 0,0 0-2 0,0 0 2 0,0 0-2 16,0 0 2-16,0 0-20 0,0 0 20 0,0 0-20 15,-4 3 20-15,4-3-3 0,0 0 3 16,-5 2-3-16,-2 5 3 0,7-7 0 0,0 0 0 0,-9 7 1 15,-3 1-1-15,12-8 9 0,0 0-9 0,-14 11 9 16,0-1-9-16,14-10 17 0,0 0-17 0,-14 12 17 16,-1 2-17-16,15-14 4 0,0 0-4 0,-13 13 4 15,1 1-4-15,12-14 13 0,0 0-13 0,-12 19 14 16,2 5-14-16,1-2 8 0,2 0-8 0,0-6 9 16,5-4-9-16,2-12 8 0,0 0-8 0,0 20 9 0,2 6-9 15,-2-26-1-15,0 0 1 0,7 21-1 0,5-2 1 16,-12-19-47-16,0 0 47 0,18 12-46 0,4-6 46 0,-22-6-61 15,0 0 61-15,26 0-61 0,6-6 61 0,-6-1-57 16,-5-4 57-16,-2-1-57 0,0-1 57 0,-19 13-10 16,0 0 10-16,12-16-10 0,0-4 10 0,-12 20 3 15,0 0-3-15,7-19 4 0,-3-2-4 0,-4 21 44 16,0 0-44-16,3-20 44 0,-6-3-44 0,3 23 56 16,0 0-56-16,-5-22 56 0,-4-2-56 0,9 24 1 15,0 0-1-15,-12-22 1 0,-4-2-1 0,16 24-68 16,0 0 68-16,-17-22-68 0,-4-2 68 15,21 24-88-15,0 0 88 0,-21-21-88 0,0 1 88 0,-19-22-699 0</inkml:trace>
  <inkml:trace contextRef="#ctx0" brushRef="#br0" timeOffset="-112087.806">22315 15550 1020 0,'0'0'0'0,"-6"-2"0"15,1-3 0-15,5 5 112 0,0 0-112 0,0-3 112 16,2 1-112-16,-2 2 47 0,0 0-47 0,0 0 48 0,3-3-48 16,-3 3 11-16,0 0-11 0,0 0 11 15,0 0-11-15,0 0 0 0,0 0 0 0,0 0 0 0,0 0 0 0,0 0 0 16,0 0 0-16,-8 10 0 15,-4 7 0-15,12-17 0 0,0 0 0 0,-14 24 0 0,-4 5 0 16,18-29 7-16,0 0-7 0,-14 28 8 0,0-3-8 0,14-25 17 16,0 0-17-16,-12 23 17 0,3-3-17 15,9-20 15-15,0 0-15 0,-8 16 16 0,4-4-16 16,4-12 26-16,0 0-26 0,-7 10 26 0,6-3-26 16,1-7 30-16,0 0-30 0,-4 7 30 0,4-1-30 0,0-6 7 15,0 0-7-15,7 7 7 0,3-2-7 0,-10-5 18 16,0 0-18-16,13 5 19 0,2 1-19 0,-15-6 1 15,0 0-1-15,20 5 1 0,2-2-1 0,-22-3 0 0,0 0 0 16,23 4 0-16,3-1 0 0,-26-3-47 0,0 0 47 16,23 2-46-16,-1-1 46 0,-22-1-95 0,0 0 95 0,18 0-94 15,-4-1 94-15,-14 1-171 0,0 0 171 0,10-7-170 16,-1-5 170-16,10-7-635 0</inkml:trace>
  <inkml:trace contextRef="#ctx0" brushRef="#br0" timeOffset="-111677.319">22379 15543 875 0,'0'0'0'0,"0"0"0"0,4 5 0 15,-4-5 62-15,0 0-62 0,0 0 63 0,0 0-63 16,0 0 27-16,0 0-27 0,0 0 27 0,0-5-27 0,0 5 26 16,0 0-26-16,0 0 26 0,-6-5-26 0,6 5 32 15,0 0-32-15,0 0 33 0,-1-3-33 16,1 3 26-16,0 0-26 0,0 0 26 0,0 0-26 0,0 0 46 16,0 0-46-16,0 0 47 0,0 0-47 0,0 0 35 15,0 0-35-15,0 0 36 0,-2 3-36 0,2-3 39 16,0 0-39-16,2 9 39 0,-1 4-39 0,-1-13 34 0,0 0-34 15,7 33 34-15,2 15-34 0,-9-48 14 16,0 0-14-16,11 51 15 0,-1 8-15 0,-10-59 21 0,0 0-21 16,10 59 21-16,1 3-21 0,-11-62 1 0,0 0-1 15,7 60 1-15,-2 0-1 0,-5-60-34 0,0 0 34 16,4 46-34-16,-1-8 34 0,-3-38-121 0,0 0 121 16,2 29-120-16,1-8 120 0,-3-21-142 0,0 0 142 15,2-2-142-15,5-17 142 0,5 0-665 0</inkml:trace>
  <inkml:trace contextRef="#ctx0" brushRef="#br0" timeOffset="-111211.19">22566 15607 774 0,'0'0'0'0,"-2"5"0"0,0 3 0 0,2-4 10 15,2-4-10-15,3-4 11 0,4-1-11 0,-6 0 4 16,4-4-4-16,0 3 5 0,-3 0-5 0,1 1 4 15,0-2-4-15,-1 4 4 0,-1 0-4 0,1 3 36 16,1-4-36-16,-3 2 37 0,-1 2-37 0,-1 0 61 0,6-3-61 16,-6 3 61-16,3-2-61 0,-3 2 101 0,0 0-101 0,0 0 102 15,3 2-102-15,3 0 96 0,-5-2-96 0,3 1 96 16,1-1-96-16,0 2 69 0,1 2-69 16,-1-3 70-16,0 4-70 0,-5-5 57 0,0 0-57 0,7 19 58 15,2 10-58-15,-9-29 45 0,0 0-45 16,7 43 46-16,0 10-46 0,-7-53 47 15,0 0-47-15,7 53 48 0,-2 2-48 0,-5-55 11 0,0 0-11 0,3 47 11 16,1-5-11-16,-4-42 8 0,0 0-8 0,2 33 8 16,-1-7-8-16,-1-26-45 0,0 0 45 0,2 18-44 15,0-6 44-15,-2-12-158 0,0 0 158 0,5-18-157 16,4-25 157-16,5-19-1008 0</inkml:trace>
  <inkml:trace contextRef="#ctx0" brushRef="#br0" timeOffset="-111011.192">22684 15386 1547 0,'0'0'0'0,"4"-2"0"0,1 0 0 0,-5 2 129 16,0 0-129-16,3-2 129 0,-1 2-129 0,-2 0-92 15,0 0 92-15,2-3-91 0,-2-4 91 0,0 7-144 16,0 0 144-16,-2-24-143 0,-2-12 143 0,-1-22-906 0</inkml:trace>
  <inkml:trace contextRef="#ctx0" brushRef="#br0" timeOffset="-110445.064">22700 15031 1054 0,'0'0'0'0,"1"-3"0"0,1-6 0 15,-2 9 70-15,0 0-70 0,5-3 71 0,2 1-71 16,-7 2 62-16,0 0-62 0,11-2 63 0,1 2-63 16,-12 0 28-16,0 0-28 0,14-3 28 0,3-1-28 0,-17 4 33 15,0 0-33-15,18-5 34 0,1 0-34 16,-19 5 27-16,0 0-27 0,19-7 27 0,2 0-27 0,-21 7 26 16,0 0-26-16,17-7 26 0,-1 2-26 0,-16 5 16 15,0 0-16-15,11-3 17 0,1 3-17 0,-12 0 10 16,0 0-10-16,10 3 11 0,1 4-11 0,-1 2 34 15,4 1-34-15,-5 0 35 0,-6-1-35 0,3 5 4 16,-1-2-4-16,-2-4 5 0,1-3-5 0,-4 2 5 0,1 2-5 16,-1-1 5-16,0 3-5 0,-1 1 22 0,1 0-22 15,0-4 22-15,0-1-22 0,-4 1 0 0,2-1 0 16,1 0 1-16,-3-2-1 0,4-5 3 0,0 0-3 16,-5 7 3-16,0 2-3 0,0-1 29 0,-2 3-29 15,3-5 29-15,1 0-29 0,1-3 9 0,0-1-9 0,2-2 10 16,-2 3-10-16,2-3 20 0,0 0-20 0,4 4 20 15,5-3-20-15,-9-1 8 0,0 0-8 0,14 4 9 16,5 1-9-16,-19-5 0 0,0 0 0 0,24 2 0 16,6-1 0-16,-2-1-62 0,-1-1 62 0,-7 1-62 15,-5 0 62-15,-15 0-126 0,0 0 126 0,21 1-126 16,2 3 126-16,-23-4-107 0,0 0 107 0,17 3-106 16,-3-1 106-16,18 3-879 0</inkml:trace>
  <inkml:trace contextRef="#ctx0" brushRef="#br0" timeOffset="-108808.396">20860 15310 393 0,'0'0'0'0,"0"0"0"0,-5 2 0 15,5-2 56-15,0 0-56 0,0 0 56 0,0 0-56 16,0 0 14-16,0 0-14 0,0 0 15 0,0 0-15 16,0 0 48-16,0 0-48 0,0 0 49 0,0 0-49 0,0 0 46 15,0 0-46-15,0 0 46 0,0 0-46 0,0 0 56 16,0 0-56-16,0 0 57 0,0 0-57 15,0 0 51-15,0 0-51 0,0 0 51 0,-4 2-51 0,4-2 23 16,0 0-23-16,-5 5 24 0,-2 0-24 0,7-5 30 16,0 0-30-16,-10 9 30 0,-2 3-30 0,12-12 12 15,0 0-12-15,-13 15 13 0,-4 2-13 0,-1 4 10 0,3-4-10 16,6-7 11-16,4-5-11 0,1-1 26 0,4-3-26 16,-7 6 26-16,0 2-26 0,-1 4 2 0,1-1-2 15,0-5 2-15,5-5-2 0,2-2 2 0,0 0-2 0,-7 14 3 16,-3 5-3-16,10-19 5 0,0 0-5 0,-11 24 6 15,1 5-6-15,10-29 2 0,0 0-2 0,-9 34 3 16,0 10-3-16,9-44 1 0,0 0-1 0,-3 43 2 16,5 5-2-16,1-7 1 0,6-1-1 15,-6-13 2-15,-3-6-2 0,4-1 3 0,-1-3-3 0,2 7 4 16,4 2-4-16,3 5 5 0,-1 1-5 0,-4-11 6 16,-6-9-6-16,-1-12 14 0,0 0-14 0,11 27 15 15,1 8-15-15,-12-35 8 0,0 0-8 0,11 37 8 16,-1 4-8-16,-1-1 3 0,-2-1-3 0,-2-13 4 15,-2-9-4-15,1 2 21 0,3 0-21 0,-4-4 21 16,3-3-21-16,-1 5 21 0,0 0-21 0,-1-5 21 16,-3-3-21-16,1 1 3 0,2 1-3 0,1-1 4 15,0 0-4-15,2 0 3 0,2 1-3 0,-2-4 4 0,0-2-4 16,-7-5-36-16,0 0 36 0,12 3-36 0,3-3 36 0,-15 0-99 16,0 0 99-16,18-10-99 0,5-9 99 0,18-10-720 15</inkml:trace>
  <inkml:trace contextRef="#ctx0" brushRef="#br0" timeOffset="-108162.854">23527 15639 180 0,'0'0'0'0,"9"-2"0"0,5-3 0 0,-11 4 162 16,-6-1-162-16,3 2 162 0,0 0-162 0,-4 0 151 15,-1 0-151-15,0 0 152 0,5 0-152 0,0 0 133 0,0 0-133 16,0 0 134-16,0 0-134 0,0 0 95 0,0 0-95 16,0 0 95-16,7 2-95 0,0-2 59 0,0-2-59 15,2 0 59-15,4 0-59 0,-13 2 41 0,0 0-41 16,23-1 42-16,12-3-42 0,-35 4 26 0,0 0-26 0,42-1 26 15,7-3-26-15,-2 2 45 0,-2-1-45 16,-5 3 46-16,-2-3-46 0,-8 1 33 0,-6-2-33 0,-3 3 34 16,-3-1-34-16,-18 2 8 15,0 0-8-15,21-3 9 0,-1-1-9 0,-20 4-18 0,0 0 18 0,18-3-18 16,-2 1 18-16,-16 2-68 0,0 0 68 0,12 0-68 16,-4 0 68-16,-8 0-118 0,0 0 118 15,6-2-118-15,-3 1 118 0,-3 1-173 0,0 0 173 0,-7-9-172 16,-5-6 172-16,-11-9-602 0</inkml:trace>
  <inkml:trace contextRef="#ctx0" brushRef="#br0" timeOffset="-107846.826">23717 15461 1043 0,'0'0'0'0,"9"0"0"0,5 0 0 0,-14 0 80 16,0 0-80-16,7 0 81 0,-4 0-81 0,-3 0 58 16,0 0-58-16,0 0 59 0,0 0-59 0,0 0 5 15,0 0-5-15,0 0 6 0,0 0-6 0,0 0 1 16,0 0-1-16,0 0 2 0,0 0-2 0,0 0 22 16,0 0-22-16,4 3 22 0,-3 1-22 0,-1-4 42 0,0 0-42 15,9 10 43-15,3 4-43 0,-12-14 23 16,0 0-23-16,11 27 24 0,1 9-24 0,-12-36 6 0,0 0-6 15,10 45 6-15,-1 10-6 16,-9-55-3-16,0 0 3 0,9 53-3 0,-2 0 3 0,2-9-72 0,-6-4 72 0,2-13-71 16,-5-10 71-16,0-17-196 0,0 0 196 0,9 7-195 15,7-10 195-15,10 6-629 0</inkml:trace>
  <inkml:trace contextRef="#ctx0" brushRef="#br0" timeOffset="-107630.991">24440 15324 427 0,'0'0'0'0,"-9"-2"0"0,-6-1 0 15,15 3-120-15,0 0 120 0,-7-5-120 0,5 3 120 0,-7-3-51 16</inkml:trace>
  <inkml:trace contextRef="#ctx0" brushRef="#br0" timeOffset="-107329.69">24412 15303 315 0,'0'0'0'0,"0"0"0"0,0 6 0 0,0-6 137 16,0 0-137-16,0 0 137 0,0 0-137 0,0 0 108 16,0 0-108-16,0 0 108 0,0 0-108 0,0 0 100 15,0 0-100-15,0 0 101 0,0 0-101 0,0 0 70 0,0 0-70 16,0 0 70-16,0 0-70 0,0 0 50 0,0 0-50 15,0 0 50-15,0 0-50 0,0 0 49 0,0 0-49 16,0 0 50-16,0 0-50 0,0 0 53 0,0 0-53 0,0 0 53 16,0 0-53-16,0 0 32 0,0 0-32 0,0 0 32 15,0 0-32-15,0 0 34 0,0 0-34 0,0 0 34 16,0 0-34-16,0 0 32 0,0 0-32 16,0 0 33-16,0 0-33 0,0 0 13 0,0 0-13 0,0 0 13 15,0 0-13-15,0 0 21 0,0 0-21 0,0 3 21 16,0 4-21-16,0-7 23 0,0 0-23 0,0 15 24 15,4 13-24-15,-4 1 3 0,3 5-3 0,-1-8 3 16,1-1-3-16,-1-1 3 0,2 0-3 0,-3-1 3 16,1-5-3-16,-2-18-6 0,0 0 6 0,2 24-6 15,1 0 6-15,-3-24-75 0,0 0 75 0,4 21-74 16,-1-2 74-16,-3-19-179 0,0 0 179 0,4 14-179 0,1-4 179 16,4 14-838-16</inkml:trace>
  <inkml:trace contextRef="#ctx0" brushRef="#br0" timeOffset="-106348.83">24350 14879 964 0,'0'0'0'0,"6"-2"0"16,5-2 0-16,-11 4 106 0,0 0-106 0,5-1 106 16,0-3-106-16,-5 4 82 0,0 0-82 0,0 0 83 15,4-1-83-15,-4 1 42 0,0 0-42 0,0 0 43 16,3 0-43-16,-3 0 32 0,0 0-32 0,0 0 33 15,4 1-33-15,-4-1 36 0,0 0-36 0,3 2 36 16,4 0-36-16,-7-2 22 0,0 0-22 0,9 1 23 16,0-1-23-16,-9 0 42 0,0 0-42 0,7 2 42 15,3 0-42-15,-10-2 23 0,0 0-23 0,12 2 24 16,2 1-24-16,-14-3 35 0,0 0-35 0,16 5 35 0,-2 0-35 16,-14-5 7-16,0 0-7 0,17 7 7 0,4 2-7 15,-21-9 11-15,0 0-11 0,25 13 11 0,4-1-11 16,-29-12 16-16,0 0-16 0,30 19 17 0,1 2-17 0,-3-1-10 15,-2 3 10-15,-3-5-10 0,-4 1 10 16,0 0-35-16,0-2 35 0,-1 4-34 0,-3 3 34 0,-15-24-36 16,0 0 36-16,18 32-36 0,1 6 36 0,-19-38-1 15,0 0 1-15,17 45-1 0,1 4 1 0,-4-4-1 16,0-2 1-16,-6-13 0 0,-2-6 0 0,-3 4 0 16,-3 1 0-16,-2 7 0 0,1 7 0 0,1-43 8 15,0 0-8-15,-7 49 9 16,-2 10-9-16,9-59 24 0,0 0-24 0,-14 56 25 0,-2 2-25 0,1-10 0 15,-1-8 0-15,6-13 1 0,4-10-1 0,1-1-26 0,2-4 26 16,-4 2-25-16,-2-3 25 0,9-11-94 16,0 0 94-16,-12 11-93 0,-4-3 93 0,16-8-124 0,0 0 124 15,-23-3-124-15,-3-11 124 0,-22-3-881 0</inkml:trace>
  <inkml:trace contextRef="#ctx0" brushRef="#br0" timeOffset="-106134.826">25243 15639 1289 0,'0'0'0'0,"-9"-15"0"0,-3-9 0 15,12 24-111-15,0 0 111 0,-21-35-111 0,-8-11 111 16,-22-34-713-16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2DC5-3D71-493F-8252-4B6E213A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8B4-155F-4514-A03C-4A68414C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E463-2133-4E83-BC60-6305932B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8B8D-A8AD-4E86-8C99-CE968753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746E-809C-4FA0-9C0C-38A78674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746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37B4-84A7-4977-878C-5F1C8A2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69ED-2DE2-40E5-8C78-BC652BAB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9D4A-F692-4151-99AB-3BCD43DC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F8EF-65B0-41CC-9BE8-67D1655F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0B49-5C0B-401C-A859-C05C4FA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21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170FF-FE29-4DCB-9BB2-780D2B2B3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0F66-AB8C-4A73-9AC5-175FDAB8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166DF-F292-4EA9-B680-961C0DC6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29BA-3C27-4C99-975E-243BEC4A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3CF6-69E5-4797-BA45-A93036EC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6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4F97-E84D-4DB9-B8E6-46E9B01A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2C0-FBF4-4D5D-8106-26C559AF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0C8C-9A6D-4BF1-8EC0-139FFDE8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CC7-2C0E-4659-A497-BB87AD8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0C61-B436-49F7-A1D0-D7624075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648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251F-59A6-472F-9337-825FD81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C554-21BF-48DA-A0F5-56D5A9D9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CF0C-4665-4F86-87F3-D033F46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8552-5CE6-483D-898D-46F396C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2837-41CF-4926-B244-043C3DC3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148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CB9C-F621-4C22-83E7-8BB3E77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A353-98ED-4653-B553-91366A571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3D43-6EB8-410C-B240-B12C0BE6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0A14-0AAD-47DA-89CC-E6777AFD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3EC2-5D6B-4431-819D-4C3F43AC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E13A7-6DDF-4F88-AE6B-3E6997DE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44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864-1467-4E2C-900D-5BADA131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48A1-1140-4A93-BB66-11162CA5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169E8-AB14-41DB-875A-254DFCEC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679A5-2955-4F72-91A2-0DD052683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4EBA6-D62D-454D-8417-22FA0893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12C54-B7F6-449B-B6B3-B656E1AE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68F9-73C1-4EED-8673-2ED167D8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1D05A-35B0-406A-A8E6-2AE2AC74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3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ADD-A4BA-49B5-9BE4-68DF09F1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77C12-B235-4979-A21D-F99C4058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C53DE-4E58-4A0B-82BF-D9A0D48D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3452B-900D-40B1-8A4C-2C91E449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4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927AF-E994-49DA-A009-FB3FF688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76F97-7537-41B9-941F-5FA42B4F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6169-FB6E-46B1-9846-86CE27DD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74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0A0D-12D2-4F23-931E-95178E6F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A493-EF8E-4D88-8D9C-FEE58E72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4E353-61DF-4BCF-9F5D-B1DFBCEE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77344-A8C5-454B-8D30-D8C17F0F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74959-CAC6-49BD-A242-AB37A18B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B990-C7F8-444B-96E4-EC1281E6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04C2-C063-4AF8-AAE6-EA30097D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C142-2F97-4206-AF60-315ED61D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3B0E2-53CF-4FF7-8771-334F464F1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93A57-894B-4E61-B694-76C614FE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4210-A7EB-48E3-998E-B862DF4E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CDA93-C25D-4ECA-A926-81DB016D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0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9C81D-24C8-4508-AC6E-F1800D83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3C86E-A02F-46B2-9C13-7D43C642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DDF4E-16AA-467F-8FE2-E5023F325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FD5D-F95A-4E3D-B4CC-D01D81707966}" type="datetimeFigureOut">
              <a:rPr lang="en-ID" smtClean="0"/>
              <a:t>19/05/2022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54047-585F-4117-A27D-BEE4D1334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9324-B5FF-41CE-8D81-E10262FEE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7108-4FD0-4C21-BC7F-6C1B5DE0F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41.png"/><Relationship Id="rId4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5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3EBB-3C1C-4BBE-AB49-30E711812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Definite Integral &amp;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B4938-7D9D-4519-B9AC-E85DDC23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68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610-8496-4A9D-9D64-D877166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E5F8C-6778-4FF9-8F8B-9F37D2314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 </a:t>
                </a:r>
                <a:r>
                  <a:rPr lang="en-US" dirty="0" err="1"/>
                  <a:t>kontinyu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maka</a:t>
                </a:r>
                <a:r>
                  <a:rPr lang="en-US" dirty="0"/>
                  <a:t> f integrable pada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</a:p>
              <a:p>
                <a:r>
                  <a:rPr lang="en-US" dirty="0" err="1"/>
                  <a:t>Jika</a:t>
                </a:r>
                <a:r>
                  <a:rPr lang="en-US" dirty="0"/>
                  <a:t> f continuous almost everywhere in [</a:t>
                </a:r>
                <a:r>
                  <a:rPr lang="en-US" dirty="0" err="1"/>
                  <a:t>a,b</a:t>
                </a:r>
                <a:r>
                  <a:rPr lang="en-US" dirty="0"/>
                  <a:t>], </a:t>
                </a:r>
                <a:r>
                  <a:rPr lang="en-US" dirty="0" err="1"/>
                  <a:t>maka</a:t>
                </a:r>
                <a:r>
                  <a:rPr lang="en-US" dirty="0"/>
                  <a:t> f integrable pada [</a:t>
                </a:r>
                <a:r>
                  <a:rPr lang="en-US" dirty="0" err="1"/>
                  <a:t>a,b</a:t>
                </a:r>
                <a:r>
                  <a:rPr lang="en-US" dirty="0"/>
                  <a:t>].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1&lt;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≤2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2&lt;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r>
                  <a:rPr lang="en-US" dirty="0"/>
                  <a:t>m</a:t>
                </a:r>
                <a:r>
                  <a:rPr lang="en-ID" dirty="0"/>
                  <a:t>aka f integrable pada [0,4]. </a:t>
                </a:r>
                <a:r>
                  <a:rPr lang="en-ID" dirty="0" err="1"/>
                  <a:t>Selanjutnya</a:t>
                </a:r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E5F8C-6778-4FF9-8F8B-9F37D2314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B29C48-04BC-4074-9B3F-0C5333E120C9}"/>
                  </a:ext>
                </a:extLst>
              </p14:cNvPr>
              <p14:cNvContentPartPr/>
              <p14:nvPr/>
            </p14:nvContentPartPr>
            <p14:xfrm>
              <a:off x="328680" y="2434320"/>
              <a:ext cx="11846880" cy="432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B29C48-04BC-4074-9B3F-0C5333E12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320" y="2424960"/>
                <a:ext cx="11865600" cy="43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24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DBC4-DAC5-423F-B660-8B6BC3AC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B2A-0F01-459C-AFDE-844B01EB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E1BF1C-3382-456E-A869-52CA9D78209B}"/>
                  </a:ext>
                </a:extLst>
              </p14:cNvPr>
              <p14:cNvContentPartPr/>
              <p14:nvPr/>
            </p14:nvContentPartPr>
            <p14:xfrm>
              <a:off x="572040" y="387360"/>
              <a:ext cx="11097360" cy="637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E1BF1C-3382-456E-A869-52CA9D78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680" y="378000"/>
                <a:ext cx="11116080" cy="63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0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461D-DAE9-4ABF-83F1-8B0D318C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Value Theorem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69DB7-7E98-44C3-9B70-AC2E471A2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kontinyu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terdapatlah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sehingga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Tampak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f(c)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sebagan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rata2 </a:t>
                </a:r>
                <a:r>
                  <a:rPr lang="en-US" dirty="0" err="1"/>
                  <a:t>dari</a:t>
                </a:r>
                <a:r>
                  <a:rPr lang="en-US" dirty="0"/>
                  <a:t> f(x)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rata-rata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pada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69DB7-7E98-44C3-9B70-AC2E471A2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A3477-DE39-485D-BAD9-A31B6274DF73}"/>
                  </a:ext>
                </a:extLst>
              </p14:cNvPr>
              <p14:cNvContentPartPr/>
              <p14:nvPr/>
            </p14:nvContentPartPr>
            <p14:xfrm>
              <a:off x="1234800" y="237960"/>
              <a:ext cx="10956240" cy="630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A3477-DE39-485D-BAD9-A31B6274DF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5440" y="228600"/>
                <a:ext cx="10974960" cy="63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99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C046-713E-44B0-8109-2C85AB9E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Integral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1213-6D66-4578-A521-C19143B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daerah</a:t>
            </a:r>
            <a:r>
              <a:rPr lang="en-US" dirty="0"/>
              <a:t> (</a:t>
            </a:r>
            <a:r>
              <a:rPr lang="en-US" dirty="0" err="1"/>
              <a:t>bidang</a:t>
            </a:r>
            <a:r>
              <a:rPr lang="en-US" dirty="0"/>
              <a:t>) yang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Luas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r>
              <a:rPr lang="en-US" dirty="0"/>
              <a:t>Panjang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720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AD0-039B-4A72-8597-B60DAD5F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4561-3D72-481F-8A32-60D6A55D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Daerah yang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sumbu</a:t>
            </a:r>
            <a:r>
              <a:rPr lang="en-US" dirty="0"/>
              <a:t>-x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E7B70-C7AE-442D-9435-CFDAF7D17D27}"/>
                  </a:ext>
                </a:extLst>
              </p14:cNvPr>
              <p14:cNvContentPartPr/>
              <p14:nvPr/>
            </p14:nvContentPartPr>
            <p14:xfrm>
              <a:off x="927720" y="2426040"/>
              <a:ext cx="10638000" cy="387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E7B70-C7AE-442D-9435-CFDAF7D17D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360" y="2416680"/>
                <a:ext cx="10656720" cy="38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0974B6-74D9-4B77-87C1-9816EF3E1EA5}"/>
                  </a:ext>
                </a:extLst>
              </p14:cNvPr>
              <p14:cNvContentPartPr/>
              <p14:nvPr/>
            </p14:nvContentPartPr>
            <p14:xfrm>
              <a:off x="10721880" y="3435840"/>
              <a:ext cx="268920" cy="20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0974B6-74D9-4B77-87C1-9816EF3E1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2520" y="3426480"/>
                <a:ext cx="2876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8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B295-0E5A-451F-9D3B-2912A557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5D38-CAAF-45F7-B42E-411C21F5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01F77-6E6F-44DF-B774-91F0841F02F6}"/>
                  </a:ext>
                </a:extLst>
              </p14:cNvPr>
              <p14:cNvContentPartPr/>
              <p14:nvPr/>
            </p14:nvContentPartPr>
            <p14:xfrm>
              <a:off x="0" y="21600"/>
              <a:ext cx="11744640" cy="681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01F77-6E6F-44DF-B774-91F0841F0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240"/>
                <a:ext cx="11763360" cy="68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71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EBE4-63E4-4F46-99DC-6AF7A817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1D17-52D1-46EC-BFF9-423346AD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9074BC-D62F-47E3-887C-81AD2632E450}"/>
                  </a:ext>
                </a:extLst>
              </p14:cNvPr>
              <p14:cNvContentPartPr/>
              <p14:nvPr/>
            </p14:nvContentPartPr>
            <p14:xfrm>
              <a:off x="0" y="436680"/>
              <a:ext cx="11358360" cy="478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9074BC-D62F-47E3-887C-81AD2632E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27320"/>
                <a:ext cx="11377080" cy="48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1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F6B2-1634-4F84-88C7-3AC06113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f </a:t>
            </a:r>
            <a:r>
              <a:rPr lang="en-US" dirty="0" err="1"/>
              <a:t>negatif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3C8D-0583-4075-A983-4BFE41B4C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f(x)&lt;0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c,d</a:t>
                </a:r>
                <a:r>
                  <a:rPr lang="en-US" dirty="0"/>
                  <a:t>]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dibatasi</a:t>
                </a:r>
                <a:r>
                  <a:rPr lang="en-US" dirty="0"/>
                  <a:t> oleh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 dan </a:t>
                </a:r>
                <a:r>
                  <a:rPr lang="en-US" dirty="0" err="1"/>
                  <a:t>sumbu</a:t>
                </a:r>
                <a:r>
                  <a:rPr lang="en-US" dirty="0"/>
                  <a:t>-x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dibatasi</a:t>
                </a:r>
                <a:r>
                  <a:rPr lang="en-US" dirty="0"/>
                  <a:t> oleh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+6,</m:t>
                    </m:r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sumbu</a:t>
                </a:r>
                <a:r>
                  <a:rPr lang="en-ID" dirty="0"/>
                  <a:t>-x pada </a:t>
                </a:r>
                <a:r>
                  <a:rPr lang="en-ID" dirty="0" err="1"/>
                  <a:t>selang</a:t>
                </a:r>
                <a:r>
                  <a:rPr lang="en-ID" dirty="0"/>
                  <a:t> [0, 4]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3C8D-0583-4075-A983-4BFE41B4C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2613B1-C666-4DA8-AB69-218FFE0C453D}"/>
                  </a:ext>
                </a:extLst>
              </p14:cNvPr>
              <p14:cNvContentPartPr/>
              <p14:nvPr/>
            </p14:nvContentPartPr>
            <p14:xfrm>
              <a:off x="1157040" y="4230720"/>
              <a:ext cx="10970640" cy="262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2613B1-C666-4DA8-AB69-218FFE0C45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7680" y="4221360"/>
                <a:ext cx="10989360" cy="26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75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4D44-54BC-441C-88D6-8DCA870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daerah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C6D3F-3BEB-4573-BF9B-9199FF508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Misal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 dan  g yang </a:t>
                </a:r>
                <a:r>
                  <a:rPr lang="en-US" dirty="0" err="1"/>
                  <a:t>terdefinisi</a:t>
                </a:r>
                <a:r>
                  <a:rPr lang="en-US" dirty="0"/>
                  <a:t> dan </a:t>
                </a:r>
                <a:r>
                  <a:rPr lang="en-US" dirty="0" err="1"/>
                  <a:t>memenuhi</a:t>
                </a:r>
                <a:r>
                  <a:rPr lang="en-US" dirty="0"/>
                  <a:t> </a:t>
                </a:r>
                <a:r>
                  <a:rPr lang="en-US" dirty="0" err="1"/>
                  <a:t>syarat</a:t>
                </a:r>
                <a:r>
                  <a:rPr lang="en-US" dirty="0"/>
                  <a:t> f(x)&gt;= g(x) pada [</a:t>
                </a:r>
                <a:r>
                  <a:rPr lang="en-US" dirty="0" err="1"/>
                  <a:t>a,b</a:t>
                </a:r>
                <a:r>
                  <a:rPr lang="en-US" dirty="0"/>
                  <a:t>],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dibatasi</a:t>
                </a:r>
                <a:r>
                  <a:rPr lang="en-US" dirty="0"/>
                  <a:t> oleh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x=a </a:t>
                </a:r>
                <a:r>
                  <a:rPr lang="en-US" dirty="0" err="1"/>
                  <a:t>sd</a:t>
                </a:r>
                <a:r>
                  <a:rPr lang="en-US" dirty="0"/>
                  <a:t> x=b </a:t>
                </a:r>
                <a:r>
                  <a:rPr lang="en-US" dirty="0" err="1"/>
                  <a:t>adalah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C6D3F-3BEB-4573-BF9B-9199FF508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153238-5E51-4676-9E50-5ACE7821D371}"/>
                  </a:ext>
                </a:extLst>
              </p14:cNvPr>
              <p14:cNvContentPartPr/>
              <p14:nvPr/>
            </p14:nvContentPartPr>
            <p14:xfrm>
              <a:off x="768960" y="3390840"/>
              <a:ext cx="7766280" cy="273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153238-5E51-4676-9E50-5ACE7821D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0" y="3381480"/>
                <a:ext cx="7785000" cy="27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FFE7C4-51F7-4691-9A89-9732A9AEF500}"/>
                  </a:ext>
                </a:extLst>
              </p14:cNvPr>
              <p14:cNvContentPartPr/>
              <p14:nvPr/>
            </p14:nvContentPartPr>
            <p14:xfrm>
              <a:off x="480240" y="2336760"/>
              <a:ext cx="501120" cy="18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FFE7C4-51F7-4691-9A89-9732A9AEF5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880" y="2327400"/>
                <a:ext cx="51984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873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12F7-C3D0-4448-9E9C-761CED48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oleh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2308-4C5E-47A3-A3AB-D01F7E9E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f(x)=x^2-5x+6, g(x) = 2x+1, pada </a:t>
            </a:r>
            <a:r>
              <a:rPr lang="en-US" dirty="0" err="1"/>
              <a:t>selang</a:t>
            </a:r>
            <a:r>
              <a:rPr lang="en-US" dirty="0"/>
              <a:t> [0,3]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BF6EFD-7BAB-4E38-A79E-1029C524B2FF}"/>
                  </a:ext>
                </a:extLst>
              </p14:cNvPr>
              <p14:cNvContentPartPr/>
              <p14:nvPr/>
            </p14:nvContentPartPr>
            <p14:xfrm>
              <a:off x="527400" y="2615400"/>
              <a:ext cx="2634480" cy="198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BF6EFD-7BAB-4E38-A79E-1029C524B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040" y="2606040"/>
                <a:ext cx="2653200" cy="20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D33FAC-F3C3-4560-8E21-C1F98C2AB5F8}"/>
                  </a:ext>
                </a:extLst>
              </p14:cNvPr>
              <p14:cNvContentPartPr/>
              <p14:nvPr/>
            </p14:nvContentPartPr>
            <p14:xfrm>
              <a:off x="976320" y="2011320"/>
              <a:ext cx="10142280" cy="376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D33FAC-F3C3-4560-8E21-C1F98C2AB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960" y="2001960"/>
                <a:ext cx="10161000" cy="37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9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0FF4-EB43-4445-B178-DFFF6939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40E7-5936-44E8-AE73-EC55845C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Integral Riemann (definite integral)</a:t>
            </a:r>
          </a:p>
          <a:p>
            <a:r>
              <a:rPr lang="en-US" dirty="0" err="1"/>
              <a:t>Sifat-sifat</a:t>
            </a:r>
            <a:r>
              <a:rPr lang="en-US" dirty="0"/>
              <a:t> definite integral</a:t>
            </a:r>
          </a:p>
          <a:p>
            <a:r>
              <a:rPr lang="en-US" dirty="0" err="1"/>
              <a:t>Theorema</a:t>
            </a:r>
            <a:r>
              <a:rPr lang="en-US" dirty="0"/>
              <a:t> fundamental </a:t>
            </a:r>
            <a:r>
              <a:rPr lang="en-US" dirty="0" err="1"/>
              <a:t>Kalkulus</a:t>
            </a:r>
            <a:endParaRPr lang="en-US" dirty="0"/>
          </a:p>
          <a:p>
            <a:r>
              <a:rPr lang="en-US" dirty="0" err="1"/>
              <a:t>Terapan</a:t>
            </a:r>
            <a:r>
              <a:rPr lang="en-US" dirty="0"/>
              <a:t> definite integral</a:t>
            </a:r>
          </a:p>
          <a:p>
            <a:pPr lvl="1"/>
            <a:r>
              <a:rPr lang="en-US" dirty="0"/>
              <a:t>Luas </a:t>
            </a:r>
            <a:r>
              <a:rPr lang="en-US" dirty="0" err="1"/>
              <a:t>bidang</a:t>
            </a:r>
            <a:endParaRPr lang="en-US" dirty="0"/>
          </a:p>
          <a:p>
            <a:pPr lvl="1"/>
            <a:r>
              <a:rPr lang="en-US" dirty="0"/>
              <a:t>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endParaRPr lang="en-US" dirty="0"/>
          </a:p>
          <a:p>
            <a:pPr lvl="1"/>
            <a:r>
              <a:rPr lang="en-US" dirty="0"/>
              <a:t>Luas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endParaRPr lang="en-US" dirty="0"/>
          </a:p>
          <a:p>
            <a:pPr lvl="1"/>
            <a:r>
              <a:rPr lang="en-US" dirty="0"/>
              <a:t>Panjang </a:t>
            </a:r>
            <a:r>
              <a:rPr lang="en-US" dirty="0" err="1"/>
              <a:t>busur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923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BBAE-EF46-4317-A681-E1728134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-y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321A6-5C26-4096-8BB5-7D6B9498EF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</a:t>
                </a:r>
                <a:r>
                  <a:rPr lang="en-US" dirty="0" err="1"/>
                  <a:t>diketahui</a:t>
                </a:r>
                <a:r>
                  <a:rPr lang="en-US" dirty="0"/>
                  <a:t> y = f(x)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x=g(y) di mana g </a:t>
                </a:r>
                <a:r>
                  <a:rPr lang="en-US" dirty="0" err="1"/>
                  <a:t>adalah</a:t>
                </a:r>
                <a:r>
                  <a:rPr lang="en-US" dirty="0"/>
                  <a:t> inverse </a:t>
                </a:r>
                <a:r>
                  <a:rPr lang="en-US" dirty="0" err="1"/>
                  <a:t>dari</a:t>
                </a:r>
                <a:r>
                  <a:rPr lang="en-US" dirty="0"/>
                  <a:t> f.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dibatasi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g dan </a:t>
                </a:r>
                <a:r>
                  <a:rPr lang="en-US" dirty="0" err="1"/>
                  <a:t>sumbu</a:t>
                </a:r>
                <a:r>
                  <a:rPr lang="en-US" dirty="0"/>
                  <a:t>-y pada interval-y [</a:t>
                </a:r>
                <a:r>
                  <a:rPr lang="en-US" dirty="0" err="1"/>
                  <a:t>c,d</a:t>
                </a:r>
                <a:r>
                  <a:rPr lang="en-US" dirty="0"/>
                  <a:t>] </a:t>
                </a:r>
                <a:r>
                  <a:rPr lang="en-US" dirty="0" err="1"/>
                  <a:t>diberikan</a:t>
                </a:r>
                <a:r>
                  <a:rPr lang="en-US" dirty="0"/>
                  <a:t> oleh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dibatasi</a:t>
                </a:r>
                <a:r>
                  <a:rPr lang="en-US" dirty="0"/>
                  <a:t> oleh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f(x)=x^2 dan </a:t>
                </a:r>
                <a:r>
                  <a:rPr lang="en-US" dirty="0" err="1"/>
                  <a:t>sumbu</a:t>
                </a:r>
                <a:r>
                  <a:rPr lang="en-US" dirty="0"/>
                  <a:t>-y pada interval-x [0,2]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0321A6-5C26-4096-8BB5-7D6B9498E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2390F5-4760-4148-93C7-AC2E3F14DEB0}"/>
                  </a:ext>
                </a:extLst>
              </p14:cNvPr>
              <p14:cNvContentPartPr/>
              <p14:nvPr/>
            </p14:nvContentPartPr>
            <p14:xfrm>
              <a:off x="2111760" y="4496040"/>
              <a:ext cx="7713000" cy="183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2390F5-4760-4148-93C7-AC2E3F14DE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0" y="4486680"/>
                <a:ext cx="7731720" cy="18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24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4D7E-436F-4B01-ADBD-64F6676C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parametric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B06D4-E67F-48B3-B9FB-5C487CAD4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y=y(t) dan x=x(t);</a:t>
                </a:r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yang </a:t>
                </a:r>
                <a:r>
                  <a:rPr lang="en-US" dirty="0" err="1"/>
                  <a:t>berada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f dan pada </a:t>
                </a:r>
                <a:r>
                  <a:rPr lang="en-US" dirty="0" err="1"/>
                  <a:t>selang</a:t>
                </a:r>
                <a:r>
                  <a:rPr lang="en-US" dirty="0"/>
                  <a:t> [t=</a:t>
                </a:r>
                <a:r>
                  <a:rPr lang="en-US" dirty="0" err="1"/>
                  <a:t>a,t</a:t>
                </a:r>
                <a:r>
                  <a:rPr lang="en-US" dirty="0"/>
                  <a:t>=b], dan </a:t>
                </a:r>
                <a:r>
                  <a:rPr lang="en-US" dirty="0" err="1"/>
                  <a:t>sumbu</a:t>
                </a:r>
                <a:r>
                  <a:rPr lang="en-US" dirty="0"/>
                  <a:t>-x </a:t>
                </a:r>
                <a:r>
                  <a:rPr lang="en-US" dirty="0" err="1"/>
                  <a:t>adalah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r>
                  <a:rPr lang="en-ID" dirty="0"/>
                  <a:t>: Luas </a:t>
                </a:r>
                <a:r>
                  <a:rPr lang="en-ID" dirty="0" err="1"/>
                  <a:t>daerah</a:t>
                </a:r>
                <a:r>
                  <a:rPr lang="en-ID" dirty="0"/>
                  <a:t> di </a:t>
                </a:r>
                <a:r>
                  <a:rPr lang="en-ID" dirty="0" err="1"/>
                  <a:t>bawah</a:t>
                </a:r>
                <a:r>
                  <a:rPr lang="en-ID" dirty="0"/>
                  <a:t> cycloid x=r(t-sin(t)) dan y=r(1-cos(t));</a:t>
                </a:r>
              </a:p>
              <a:p>
                <a:r>
                  <a:rPr lang="en-US" dirty="0"/>
                  <a:t>D</a:t>
                </a:r>
                <a:r>
                  <a:rPr lang="en-ID" dirty="0" err="1"/>
                  <a:t>alam</a:t>
                </a:r>
                <a:r>
                  <a:rPr lang="en-ID" dirty="0"/>
                  <a:t> </a:t>
                </a:r>
                <a:r>
                  <a:rPr lang="en-ID" dirty="0" err="1"/>
                  <a:t>hal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dx/dt=r(1-cos(t)); </a:t>
                </a:r>
                <a:r>
                  <a:rPr lang="en-ID" dirty="0" err="1"/>
                  <a:t>Shg</a:t>
                </a:r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B06D4-E67F-48B3-B9FB-5C487CAD4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1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60AA-67FB-47A6-87F7-800D39B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sekeliling</a:t>
            </a:r>
            <a:r>
              <a:rPr lang="en-US" dirty="0"/>
              <a:t> sb-x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D4C5-28B1-44D7-AC05-006EF7DB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58F41-0189-41EB-A77C-4AC230965064}"/>
                  </a:ext>
                </a:extLst>
              </p14:cNvPr>
              <p14:cNvContentPartPr/>
              <p14:nvPr/>
            </p14:nvContentPartPr>
            <p14:xfrm>
              <a:off x="460440" y="1397520"/>
              <a:ext cx="8975520" cy="489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58F41-0189-41EB-A77C-4AC230965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1388160"/>
                <a:ext cx="8994240" cy="49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C0BB69-6A07-4D72-9B6C-B5A953AECFFA}"/>
                  </a:ext>
                </a:extLst>
              </p14:cNvPr>
              <p14:cNvContentPartPr/>
              <p14:nvPr/>
            </p14:nvContentPartPr>
            <p14:xfrm>
              <a:off x="1520280" y="4637880"/>
              <a:ext cx="9609840" cy="190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C0BB69-6A07-4D72-9B6C-B5A953AEC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920" y="4628520"/>
                <a:ext cx="9628560" cy="19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1648D7-AFF6-4725-9A12-3BDE96C0D6B4}"/>
                  </a:ext>
                </a:extLst>
              </p14:cNvPr>
              <p14:cNvContentPartPr/>
              <p14:nvPr/>
            </p14:nvContentPartPr>
            <p14:xfrm>
              <a:off x="6026400" y="1888920"/>
              <a:ext cx="3824640" cy="136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1648D7-AFF6-4725-9A12-3BDE96C0D6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7040" y="1879560"/>
                <a:ext cx="3843360" cy="13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53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CF0-5176-44F1-A50E-F11B0001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F802-56A8-4451-A375-708938A7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2198EB-F93B-41A8-880E-0F366B2E41B5}"/>
                  </a:ext>
                </a:extLst>
              </p14:cNvPr>
              <p14:cNvContentPartPr/>
              <p14:nvPr/>
            </p14:nvContentPartPr>
            <p14:xfrm>
              <a:off x="405000" y="95760"/>
              <a:ext cx="11514600" cy="63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2198EB-F93B-41A8-880E-0F366B2E4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640" y="86400"/>
                <a:ext cx="11533320" cy="63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F5B808-7CF8-449A-8CA8-849BD779031B}"/>
                  </a:ext>
                </a:extLst>
              </p14:cNvPr>
              <p14:cNvContentPartPr/>
              <p14:nvPr/>
            </p14:nvContentPartPr>
            <p14:xfrm>
              <a:off x="8089200" y="5886720"/>
              <a:ext cx="485640" cy="14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F5B808-7CF8-449A-8CA8-849BD77903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9840" y="5877360"/>
                <a:ext cx="5043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75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87A4-B847-4CAE-9709-401B7C60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53B-6608-4800-AC7E-A1998592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A293B2-1408-45C6-9794-E4F39817C813}"/>
                  </a:ext>
                </a:extLst>
              </p14:cNvPr>
              <p14:cNvContentPartPr/>
              <p14:nvPr/>
            </p14:nvContentPartPr>
            <p14:xfrm>
              <a:off x="379440" y="418320"/>
              <a:ext cx="11176920" cy="480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A293B2-1408-45C6-9794-E4F39817C8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80" y="408960"/>
                <a:ext cx="11195640" cy="48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30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D5AA-A55D-4A87-93D4-0E8258A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9E059-8A6A-44FA-AB7F-DF6B43C07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1CC14-BC42-4929-A24D-3724DF046B52}"/>
                  </a:ext>
                </a:extLst>
              </p14:cNvPr>
              <p14:cNvContentPartPr/>
              <p14:nvPr/>
            </p14:nvContentPartPr>
            <p14:xfrm>
              <a:off x="266400" y="243000"/>
              <a:ext cx="11873880" cy="644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1CC14-BC42-4929-A24D-3724DF046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040" y="233640"/>
                <a:ext cx="11892600" cy="64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16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7A72-3624-446A-9F01-65D3C038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90EC-7981-47FD-A233-B69D630D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C2D200-8C98-46AD-AD05-99E20DDBE62D}"/>
                  </a:ext>
                </a:extLst>
              </p14:cNvPr>
              <p14:cNvContentPartPr/>
              <p14:nvPr/>
            </p14:nvContentPartPr>
            <p14:xfrm>
              <a:off x="298440" y="560160"/>
              <a:ext cx="6838200" cy="209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C2D200-8C98-46AD-AD05-99E20DDBE6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550800"/>
                <a:ext cx="6856920" cy="21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48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B0C2-74F2-40E1-B562-4BD5A208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Panjang </a:t>
            </a:r>
            <a:r>
              <a:rPr lang="en-US" dirty="0" err="1"/>
              <a:t>kurva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A7873-4D3D-4729-8055-243F9E14B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Panjang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y=f(x) </a:t>
                </a:r>
                <a:r>
                  <a:rPr lang="en-US" dirty="0" err="1"/>
                  <a:t>dari</a:t>
                </a:r>
                <a:r>
                  <a:rPr lang="en-US" dirty="0"/>
                  <a:t> x=a </a:t>
                </a:r>
                <a:r>
                  <a:rPr lang="en-US" dirty="0" err="1"/>
                  <a:t>sd</a:t>
                </a:r>
                <a:r>
                  <a:rPr lang="en-US" dirty="0"/>
                  <a:t> x=b </a:t>
                </a:r>
                <a:r>
                  <a:rPr lang="en-US" dirty="0" err="1"/>
                  <a:t>diturunkan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pembentuk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dS</a:t>
                </a:r>
                <a:r>
                  <a:rPr lang="en-US" dirty="0"/>
                  <a:t> (</a:t>
                </a:r>
                <a:r>
                  <a:rPr lang="en-US" dirty="0" err="1"/>
                  <a:t>gambar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atau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𝑑𝑦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𝑑𝑥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A7873-4D3D-4729-8055-243F9E14B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C6BB1C-A92A-495F-8BFB-D8904BBD6B6D}"/>
                  </a:ext>
                </a:extLst>
              </p14:cNvPr>
              <p14:cNvContentPartPr/>
              <p14:nvPr/>
            </p14:nvContentPartPr>
            <p14:xfrm>
              <a:off x="7901520" y="2397566"/>
              <a:ext cx="2485080" cy="2450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C6BB1C-A92A-495F-8BFB-D8904BBD6B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3520" y="2379566"/>
                <a:ext cx="2520720" cy="24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68056D-F31B-4E40-9F43-53B44F501FBA}"/>
                  </a:ext>
                </a:extLst>
              </p14:cNvPr>
              <p14:cNvContentPartPr/>
              <p14:nvPr/>
            </p14:nvContentPartPr>
            <p14:xfrm>
              <a:off x="4409640" y="4208400"/>
              <a:ext cx="2138760" cy="243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68056D-F31B-4E40-9F43-53B44F501F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280" y="4199040"/>
                <a:ext cx="215748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2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62C9-B4AB-4BD3-B7F9-AD8ED344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726E-2EB4-45A9-8D4E-12301A8B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8590E-CCD0-4B81-B4BB-8067379DBAC3}"/>
                  </a:ext>
                </a:extLst>
              </p14:cNvPr>
              <p14:cNvContentPartPr/>
              <p14:nvPr/>
            </p14:nvContentPartPr>
            <p14:xfrm>
              <a:off x="196200" y="1308240"/>
              <a:ext cx="1199484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8590E-CCD0-4B81-B4BB-8067379DB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40" y="1298880"/>
                <a:ext cx="1201356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50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FE24-4D82-43C9-AADD-02696CC3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Panjang </a:t>
            </a:r>
            <a:r>
              <a:rPr lang="en-US" dirty="0" err="1"/>
              <a:t>kurva</a:t>
            </a:r>
            <a:r>
              <a:rPr lang="en-US" dirty="0"/>
              <a:t> parametric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6685-3BF1-4653-B548-8B7D39150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Misalkan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parametric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Maka</a:t>
                </a:r>
                <a:r>
                  <a:rPr lang="en-ID" dirty="0"/>
                  <a:t> Panjang </a:t>
                </a:r>
                <a:r>
                  <a:rPr lang="en-ID" dirty="0" err="1"/>
                  <a:t>kurva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t=a </a:t>
                </a:r>
                <a:r>
                  <a:rPr lang="en-ID" dirty="0" err="1"/>
                  <a:t>sd</a:t>
                </a:r>
                <a:r>
                  <a:rPr lang="en-ID" dirty="0"/>
                  <a:t> t=b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ID" dirty="0"/>
                  <a:t> atau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C</a:t>
                </a:r>
                <a:r>
                  <a:rPr lang="en-ID" dirty="0" err="1"/>
                  <a:t>ontoh</a:t>
                </a:r>
                <a:r>
                  <a:rPr lang="en-ID" dirty="0"/>
                  <a:t>: Panjang </a:t>
                </a:r>
                <a:r>
                  <a:rPr lang="en-ID" dirty="0" err="1"/>
                  <a:t>keliling</a:t>
                </a:r>
                <a:r>
                  <a:rPr lang="en-ID" dirty="0"/>
                  <a:t> </a:t>
                </a:r>
                <a:r>
                  <a:rPr lang="en-ID" dirty="0" err="1"/>
                  <a:t>lingkaran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jari2 r, yang </a:t>
                </a:r>
                <a:r>
                  <a:rPr lang="en-ID" dirty="0" err="1"/>
                  <a:t>secara</a:t>
                </a:r>
                <a:r>
                  <a:rPr lang="en-ID" dirty="0"/>
                  <a:t> parametric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ditulis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x=r cos(t) dan y=r sin(t); </a:t>
                </a:r>
                <a:r>
                  <a:rPr lang="en-ID" dirty="0" err="1"/>
                  <a:t>shg</a:t>
                </a:r>
                <a:r>
                  <a:rPr lang="en-ID" dirty="0"/>
                  <a:t> dx/dt=- r sin(t) dan </a:t>
                </a:r>
                <a:r>
                  <a:rPr lang="en-ID" dirty="0" err="1"/>
                  <a:t>dy</a:t>
                </a:r>
                <a:r>
                  <a:rPr lang="en-ID" dirty="0"/>
                  <a:t>/dt=r cost(t); </a:t>
                </a:r>
                <a:r>
                  <a:rPr lang="en-ID" dirty="0" err="1"/>
                  <a:t>dengan</a:t>
                </a:r>
                <a:r>
                  <a:rPr lang="en-ID" dirty="0"/>
                  <a:t> t=0 </a:t>
                </a:r>
                <a:r>
                  <a:rPr lang="en-ID" dirty="0" err="1"/>
                  <a:t>sd</a:t>
                </a:r>
                <a:r>
                  <a:rPr lang="en-ID" dirty="0"/>
                  <a:t> 2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𝑟𝑐𝑜𝑠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6685-3BF1-4653-B548-8B7D39150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5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166C-DA8B-4CAD-A681-55B92EFC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 Sums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6C4EC-BB32-47A3-94DD-2B7BD76D9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Misalkan f(x)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</a:t>
                </a:r>
                <a:r>
                  <a:rPr lang="en-US" dirty="0" err="1"/>
                  <a:t>terdefinisi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dibagi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(sub-interval)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D" dirty="0"/>
                  <a:t>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D" dirty="0"/>
              </a:p>
              <a:p>
                <a:r>
                  <a:rPr lang="en-US" dirty="0"/>
                  <a:t>K</a:t>
                </a:r>
                <a:r>
                  <a:rPr lang="en-ID" dirty="0" err="1"/>
                  <a:t>emudian</a:t>
                </a:r>
                <a:r>
                  <a:rPr lang="en-ID" dirty="0"/>
                  <a:t> </a:t>
                </a:r>
                <a:r>
                  <a:rPr lang="en-ID" dirty="0" err="1"/>
                  <a:t>definisikan</a:t>
                </a:r>
                <a:r>
                  <a:rPr lang="en-ID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D" dirty="0"/>
                  <a:t> dan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D" dirty="0"/>
                  <a:t> pada interval [0,1]. </a:t>
                </a:r>
              </a:p>
              <a:p>
                <a:r>
                  <a:rPr lang="en-US" dirty="0"/>
                  <a:t>M</a:t>
                </a:r>
                <a:r>
                  <a:rPr lang="en-ID" dirty="0" err="1"/>
                  <a:t>isal</a:t>
                </a:r>
                <a:r>
                  <a:rPr lang="en-ID" dirty="0"/>
                  <a:t> </a:t>
                </a:r>
                <a:r>
                  <a:rPr lang="en-ID" dirty="0" err="1"/>
                  <a:t>dibuat</a:t>
                </a:r>
                <a:r>
                  <a:rPr lang="en-ID" dirty="0"/>
                  <a:t> </a:t>
                </a:r>
                <a:r>
                  <a:rPr lang="en-ID" dirty="0" err="1"/>
                  <a:t>partisi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=0.2,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=0.4,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=0.6,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=0.8,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D" dirty="0"/>
              </a:p>
              <a:p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dirty="0"/>
                  <a:t>1.24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(1)(0.2)=</m:t>
                    </m:r>
                  </m:oMath>
                </a14:m>
                <a:r>
                  <a:rPr lang="en-ID" dirty="0"/>
                  <a:t> 1.44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6C4EC-BB32-47A3-94DD-2B7BD76D9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9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4C5995-FD4A-4C6D-A292-A7B1A36AF90D}"/>
                  </a:ext>
                </a:extLst>
              </p14:cNvPr>
              <p14:cNvContentPartPr/>
              <p14:nvPr/>
            </p14:nvContentPartPr>
            <p14:xfrm>
              <a:off x="7052400" y="2726640"/>
              <a:ext cx="1434600" cy="85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4C5995-FD4A-4C6D-A292-A7B1A36AF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040" y="2717280"/>
                <a:ext cx="145332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C4442C-CD73-4E9E-BA4A-658FFBC67AAC}"/>
                  </a:ext>
                </a:extLst>
              </p14:cNvPr>
              <p14:cNvContentPartPr/>
              <p14:nvPr/>
            </p14:nvContentPartPr>
            <p14:xfrm>
              <a:off x="13058520" y="3515726"/>
              <a:ext cx="160920" cy="193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C4442C-CD73-4E9E-BA4A-658FFBC67A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49880" y="3506726"/>
                <a:ext cx="178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CBB593-7992-4478-9386-6AA8D0BF4886}"/>
                  </a:ext>
                </a:extLst>
              </p14:cNvPr>
              <p14:cNvContentPartPr/>
              <p14:nvPr/>
            </p14:nvContentPartPr>
            <p14:xfrm>
              <a:off x="11483520" y="3273806"/>
              <a:ext cx="47880" cy="9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CBB593-7992-4478-9386-6AA8D0BF48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74520" y="3264806"/>
                <a:ext cx="65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9AF1E9-834B-479B-B8DB-D856A78A2044}"/>
                  </a:ext>
                </a:extLst>
              </p14:cNvPr>
              <p14:cNvContentPartPr/>
              <p14:nvPr/>
            </p14:nvContentPartPr>
            <p14:xfrm>
              <a:off x="10345920" y="2864126"/>
              <a:ext cx="793800" cy="86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9AF1E9-834B-479B-B8DB-D856A78A20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27920" y="2846486"/>
                <a:ext cx="829440" cy="9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715257-A388-4F95-933B-93D4B0BFF536}"/>
                  </a:ext>
                </a:extLst>
              </p14:cNvPr>
              <p14:cNvContentPartPr/>
              <p14:nvPr/>
            </p14:nvContentPartPr>
            <p14:xfrm>
              <a:off x="6521040" y="2534040"/>
              <a:ext cx="2478600" cy="149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715257-A388-4F95-933B-93D4B0BFF5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1680" y="2524680"/>
                <a:ext cx="2497320" cy="15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81EEC0C-60BB-4DC7-AA02-6F42C485326F}"/>
                  </a:ext>
                </a:extLst>
              </p14:cNvPr>
              <p14:cNvContentPartPr/>
              <p14:nvPr/>
            </p14:nvContentPartPr>
            <p14:xfrm>
              <a:off x="7020600" y="2509886"/>
              <a:ext cx="1838880" cy="1144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81EEC0C-60BB-4DC7-AA02-6F42C48532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2960" y="2492246"/>
                <a:ext cx="1874520" cy="11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5340729-AF28-4F1D-8CB4-ECB07350C25D}"/>
                  </a:ext>
                </a:extLst>
              </p14:cNvPr>
              <p14:cNvContentPartPr/>
              <p14:nvPr/>
            </p14:nvContentPartPr>
            <p14:xfrm>
              <a:off x="4492440" y="212760"/>
              <a:ext cx="2000160" cy="4615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5340729-AF28-4F1D-8CB4-ECB07350C2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83080" y="203400"/>
                <a:ext cx="2018880" cy="46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8A1989-7CF5-4ABE-9A8C-40BD76983430}"/>
                  </a:ext>
                </a:extLst>
              </p14:cNvPr>
              <p14:cNvContentPartPr/>
              <p14:nvPr/>
            </p14:nvContentPartPr>
            <p14:xfrm>
              <a:off x="683640" y="3513960"/>
              <a:ext cx="10889640" cy="1298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8A1989-7CF5-4ABE-9A8C-40BD7698343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4280" y="3504600"/>
                <a:ext cx="10908360" cy="13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37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6F26-6B9D-430C-BCB8-60B38411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putar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0FD-5247-430E-9436-A5C6E25A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829B92-F93B-4AB5-BA14-1A04E03C94BE}"/>
                  </a:ext>
                </a:extLst>
              </p14:cNvPr>
              <p14:cNvContentPartPr/>
              <p14:nvPr/>
            </p14:nvContentPartPr>
            <p14:xfrm>
              <a:off x="714240" y="1351800"/>
              <a:ext cx="11396520" cy="506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829B92-F93B-4AB5-BA14-1A04E03C9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1342440"/>
                <a:ext cx="11415240" cy="50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B948FA-287A-458D-9D28-0C295DDA4872}"/>
                  </a:ext>
                </a:extLst>
              </p14:cNvPr>
              <p14:cNvContentPartPr/>
              <p14:nvPr/>
            </p14:nvContentPartPr>
            <p14:xfrm>
              <a:off x="1460520" y="4476960"/>
              <a:ext cx="7210440" cy="206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B948FA-287A-458D-9D28-0C295DDA48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160" y="4467600"/>
                <a:ext cx="7229160" cy="20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102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9909-F072-47D1-9E2B-4BD938AE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Luas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kerucut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8437-2ECD-48B8-BA77-B6CEBBA9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E301EE-A2C1-486D-A3C6-6C3A990A657D}"/>
                  </a:ext>
                </a:extLst>
              </p14:cNvPr>
              <p14:cNvContentPartPr/>
              <p14:nvPr/>
            </p14:nvContentPartPr>
            <p14:xfrm>
              <a:off x="972000" y="1419120"/>
              <a:ext cx="10618920" cy="465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E301EE-A2C1-486D-A3C6-6C3A990A6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640" y="1409760"/>
                <a:ext cx="10637640" cy="46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94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1CA7-ED91-4ECF-A33A-7BBEE438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pada </a:t>
            </a:r>
            <a:r>
              <a:rPr lang="en-US" dirty="0" err="1"/>
              <a:t>sumbu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8436-7ECF-4001-ABFA-9C4C97E7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f(x)=x^2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9E5CC2D-5667-4BD5-8A4B-C4CBFE450D2B}"/>
                  </a:ext>
                </a:extLst>
              </p14:cNvPr>
              <p14:cNvContentPartPr/>
              <p14:nvPr/>
            </p14:nvContentPartPr>
            <p14:xfrm>
              <a:off x="213000" y="917966"/>
              <a:ext cx="12000600" cy="59605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9E5CC2D-5667-4BD5-8A4B-C4CBFE450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000" y="900326"/>
                <a:ext cx="12036240" cy="59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334E068-AE7D-43A1-ACBE-52FA9F512906}"/>
                  </a:ext>
                </a:extLst>
              </p14:cNvPr>
              <p14:cNvContentPartPr/>
              <p14:nvPr/>
            </p14:nvContentPartPr>
            <p14:xfrm>
              <a:off x="3349080" y="2767320"/>
              <a:ext cx="1033200" cy="2883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334E068-AE7D-43A1-ACBE-52FA9F5129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720" y="2757960"/>
                <a:ext cx="105192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678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0472-5E14-4DA1-8F3F-0F495182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</a:t>
            </a:r>
            <a:r>
              <a:rPr lang="en-US" dirty="0"/>
              <a:t> volume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spt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E854-7713-4068-A6A9-10D851EE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D6FDCA-BFB2-44E9-8BA7-43DE1F7D622F}"/>
                  </a:ext>
                </a:extLst>
              </p14:cNvPr>
              <p14:cNvContentPartPr/>
              <p14:nvPr/>
            </p14:nvContentPartPr>
            <p14:xfrm>
              <a:off x="789120" y="1435680"/>
              <a:ext cx="9969480" cy="321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D6FDCA-BFB2-44E9-8BA7-43DE1F7D6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760" y="1426320"/>
                <a:ext cx="9988200" cy="32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80858D-8239-4B0E-B3B8-B60EF0698D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Perhitungan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80858D-8239-4B0E-B3B8-B60EF0698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40C3B-1FAD-4CFF-A1BF-4F9674E17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konstan</a:t>
                </a:r>
                <a:r>
                  <a:rPr lang="en-ID" dirty="0"/>
                  <a:t> (uniform mesh),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fungsi2 </a:t>
                </a:r>
                <a:r>
                  <a:rPr lang="en-ID" dirty="0" err="1"/>
                  <a:t>tertentu</a:t>
                </a:r>
                <a:r>
                  <a:rPr lang="en-ID" dirty="0"/>
                  <a:t>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dihitung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mudah</a:t>
                </a:r>
                <a:r>
                  <a:rPr lang="en-ID" dirty="0"/>
                  <a:t>. </a:t>
                </a:r>
              </a:p>
              <a:p>
                <a:r>
                  <a:rPr lang="en-US" dirty="0"/>
                  <a:t>M</a:t>
                </a:r>
                <a:r>
                  <a:rPr lang="en-ID" dirty="0" err="1"/>
                  <a:t>isalkan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contoh</a:t>
                </a:r>
                <a:r>
                  <a:rPr lang="en-ID" dirty="0"/>
                  <a:t> </a:t>
                </a:r>
                <a:r>
                  <a:rPr lang="en-ID" dirty="0" err="1"/>
                  <a:t>sebelumnya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40C3B-1FAD-4CFF-A1BF-4F9674E17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1041B8-8E9E-46A1-A5B9-A87143DE1501}"/>
                  </a:ext>
                </a:extLst>
              </p14:cNvPr>
              <p14:cNvContentPartPr/>
              <p14:nvPr/>
            </p14:nvContentPartPr>
            <p14:xfrm>
              <a:off x="1317600" y="2484000"/>
              <a:ext cx="10376640" cy="368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1041B8-8E9E-46A1-A5B9-A87143DE15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8240" y="2474640"/>
                <a:ext cx="10395360" cy="37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AEBD-7B57-4C80-B82E-82206DC8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Integral Riemann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3494-3D58-459C-B850-DEE9A2545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Definisi</a:t>
                </a:r>
                <a:r>
                  <a:rPr lang="en-US" dirty="0"/>
                  <a:t>: </a:t>
                </a:r>
                <a:r>
                  <a:rPr lang="en-US" dirty="0" err="1"/>
                  <a:t>Misalkan</a:t>
                </a:r>
                <a:r>
                  <a:rPr lang="en-US" dirty="0"/>
                  <a:t> f(x) </a:t>
                </a:r>
                <a:r>
                  <a:rPr lang="en-US" dirty="0" err="1"/>
                  <a:t>terdefinisi</a:t>
                </a:r>
                <a:r>
                  <a:rPr lang="en-US" dirty="0"/>
                  <a:t> pada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nary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lim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f(x) </a:t>
                </a:r>
                <a:r>
                  <a:rPr lang="en-US" dirty="0" err="1"/>
                  <a:t>disebut</a:t>
                </a:r>
                <a:r>
                  <a:rPr lang="en-US" dirty="0"/>
                  <a:t> integrable </a:t>
                </a:r>
                <a:r>
                  <a:rPr lang="en-US" dirty="0" err="1"/>
                  <a:t>secara</a:t>
                </a:r>
                <a:r>
                  <a:rPr lang="en-US" dirty="0"/>
                  <a:t> Riemann;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integrable pada [</a:t>
                </a:r>
                <a:r>
                  <a:rPr lang="en-US" dirty="0" err="1"/>
                  <a:t>a,b</a:t>
                </a:r>
                <a:r>
                  <a:rPr lang="en-US" dirty="0"/>
                  <a:t>];</a:t>
                </a:r>
              </a:p>
              <a:p>
                <a:r>
                  <a:rPr lang="en-US" dirty="0" err="1"/>
                  <a:t>Disebut</a:t>
                </a:r>
                <a:r>
                  <a:rPr lang="en-US" dirty="0"/>
                  <a:t> juga </a:t>
                </a:r>
                <a:r>
                  <a:rPr lang="en-US" dirty="0" err="1"/>
                  <a:t>sebagai</a:t>
                </a:r>
                <a:r>
                  <a:rPr lang="en-US" dirty="0"/>
                  <a:t> definite integral </a:t>
                </a:r>
                <a:r>
                  <a:rPr lang="en-US" dirty="0" err="1"/>
                  <a:t>untuk</a:t>
                </a:r>
                <a:r>
                  <a:rPr lang="en-US" dirty="0"/>
                  <a:t> f(x)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33494-3D58-459C-B850-DEE9A2545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1D5037-94F0-4F8E-9F81-2A5A9EA9DB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Contoh: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1D5037-94F0-4F8E-9F81-2A5A9EA9D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9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D0DB2-B807-405C-B003-2B88EFC26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Ambil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</m:t>
                    </m:r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/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nary>
                      </m:e>
                    </m:func>
                  </m:oMath>
                </a14:m>
                <a:endParaRPr lang="en-ID" dirty="0"/>
              </a:p>
              <a:p>
                <a:endParaRPr lang="en-ID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nary>
                      </m:e>
                    </m:func>
                  </m:oMath>
                </a14:m>
                <a:r>
                  <a:rPr lang="en-ID" dirty="0"/>
                  <a:t>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sup/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/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D0DB2-B807-405C-B003-2B88EFC26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64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CAD6-4D6A-4818-9B38-047C2054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Sifat2 definite integral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A8F65-A7AA-45B7-9E1E-D7F751BAF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Definite integral </a:t>
                </a:r>
                <a:r>
                  <a:rPr lang="en-US" dirty="0" err="1"/>
                  <a:t>mewarisi</a:t>
                </a:r>
                <a:r>
                  <a:rPr lang="en-US" dirty="0"/>
                  <a:t> sifat2 </a:t>
                </a:r>
                <a:r>
                  <a:rPr lang="en-US" dirty="0" err="1"/>
                  <a:t>dari</a:t>
                </a:r>
                <a:r>
                  <a:rPr lang="en-US" dirty="0"/>
                  <a:t> Sigma (</a:t>
                </a:r>
                <a:r>
                  <a:rPr lang="en-US" dirty="0" err="1"/>
                  <a:t>penjumlahan</a:t>
                </a:r>
                <a:r>
                  <a:rPr lang="en-US" dirty="0"/>
                  <a:t>);</a:t>
                </a:r>
              </a:p>
              <a:p>
                <a:r>
                  <a:rPr lang="en-US" dirty="0" err="1"/>
                  <a:t>Theorema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D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ID" dirty="0"/>
                  <a:t>, k </a:t>
                </a:r>
                <a:r>
                  <a:rPr lang="en-ID" dirty="0" err="1"/>
                  <a:t>konstanta</a:t>
                </a:r>
                <a:endParaRPr lang="en-ID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2A8F65-A7AA-45B7-9E1E-D7F751BAF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0820AA-6085-4637-83EE-896F5F1FE2D0}"/>
                  </a:ext>
                </a:extLst>
              </p14:cNvPr>
              <p14:cNvContentPartPr/>
              <p14:nvPr/>
            </p14:nvContentPartPr>
            <p14:xfrm>
              <a:off x="6614640" y="4599720"/>
              <a:ext cx="357840" cy="21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0820AA-6085-4637-83EE-896F5F1FE2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5280" y="4590360"/>
                <a:ext cx="376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4CB3C8-DD82-49EB-8136-2AAF284FA745}"/>
                  </a:ext>
                </a:extLst>
              </p14:cNvPr>
              <p14:cNvContentPartPr/>
              <p14:nvPr/>
            </p14:nvContentPartPr>
            <p14:xfrm>
              <a:off x="1574280" y="5400720"/>
              <a:ext cx="692640" cy="9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4CB3C8-DD82-49EB-8136-2AAF284FA7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4920" y="5391360"/>
                <a:ext cx="71136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3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6A57-8AAD-45F8-8887-C1224A2E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Calculus - 1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83CA1-B6A8-4AF9-8533-C3ED54A4D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Jika F(x) dan f(x)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, yang </a:t>
                </a:r>
                <a:r>
                  <a:rPr lang="en-US" dirty="0" err="1"/>
                  <a:t>memenuhi</a:t>
                </a:r>
                <a:r>
                  <a:rPr lang="en-US" dirty="0"/>
                  <a:t> </a:t>
                </a:r>
                <a:r>
                  <a:rPr lang="en-US" dirty="0" err="1"/>
                  <a:t>dF</a:t>
                </a:r>
                <a:r>
                  <a:rPr lang="en-US" dirty="0"/>
                  <a:t>(x)= f(x) dx,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Jadi</a:t>
                </a:r>
                <a:r>
                  <a:rPr lang="en-US" dirty="0"/>
                  <a:t> definite integral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diselesaikan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primitive </a:t>
                </a:r>
                <a:r>
                  <a:rPr lang="en-US" dirty="0" err="1"/>
                  <a:t>dari</a:t>
                </a:r>
                <a:r>
                  <a:rPr lang="en-US" dirty="0"/>
                  <a:t> integrand, </a:t>
                </a:r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:r>
                  <a:rPr lang="en-US" dirty="0" err="1"/>
                  <a:t>teori</a:t>
                </a:r>
                <a:r>
                  <a:rPr lang="en-US" dirty="0"/>
                  <a:t> indefinite integral. 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83CA1-B6A8-4AF9-8533-C3ED54A4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2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B2BC-1682-48AB-A427-C34B93D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Calculus - 2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45F4-68C2-4440-B096-ABDC8CA69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Misalkan f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yang integrable. </a:t>
                </a:r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m</a:t>
                </a:r>
                <a:r>
                  <a:rPr lang="en-ID" dirty="0"/>
                  <a:t>aka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𝑑𝑎𝑛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C45F4-68C2-4440-B096-ABDC8CA69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3935D5-478D-420B-9B14-84ED509005C8}"/>
                  </a:ext>
                </a:extLst>
              </p14:cNvPr>
              <p14:cNvContentPartPr/>
              <p14:nvPr/>
            </p14:nvContentPartPr>
            <p14:xfrm>
              <a:off x="1931760" y="2514960"/>
              <a:ext cx="7671600" cy="364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3935D5-478D-420B-9B14-84ED50900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2400" y="2505600"/>
                <a:ext cx="7690320" cy="36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88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1170</Words>
  <Application>Microsoft Office PowerPoint</Application>
  <PresentationFormat>Widescreen</PresentationFormat>
  <Paragraphs>113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Definite Integral &amp; Aplikasi</vt:lpstr>
      <vt:lpstr>Topics</vt:lpstr>
      <vt:lpstr>Riemann Sums </vt:lpstr>
      <vt:lpstr>Perhitungan S_n dan (S_n ) ̂ </vt:lpstr>
      <vt:lpstr>Definisi Integral Riemann </vt:lpstr>
      <vt:lpstr>Contoh: ∫_0^1▒(x^2+1)dx</vt:lpstr>
      <vt:lpstr>Sifat2 definite integral</vt:lpstr>
      <vt:lpstr>Fundamental Theorem of Calculus - 1</vt:lpstr>
      <vt:lpstr>Fundamental Theorem of Calculus - 2</vt:lpstr>
      <vt:lpstr>Theorema</vt:lpstr>
      <vt:lpstr>PowerPoint Presentation</vt:lpstr>
      <vt:lpstr>Mean Value Theorem </vt:lpstr>
      <vt:lpstr>Aplikasi Integral</vt:lpstr>
      <vt:lpstr>Luas</vt:lpstr>
      <vt:lpstr>PowerPoint Presentation</vt:lpstr>
      <vt:lpstr>PowerPoint Presentation</vt:lpstr>
      <vt:lpstr>Jika kurva f negatif</vt:lpstr>
      <vt:lpstr>Luas daerah di antara dua kurva fungsi</vt:lpstr>
      <vt:lpstr>carilah luas daerah yg dibatasi oleh </vt:lpstr>
      <vt:lpstr>Luas daerah yang dibatasi kurva fungsi dengan sumbu-y</vt:lpstr>
      <vt:lpstr>Jika fungsi dinyatakan secara parametric</vt:lpstr>
      <vt:lpstr>Volume benda hasil putaran sekeliling sb-x</vt:lpstr>
      <vt:lpstr>PowerPoint Presentation</vt:lpstr>
      <vt:lpstr>PowerPoint Presentation</vt:lpstr>
      <vt:lpstr>PowerPoint Presentation</vt:lpstr>
      <vt:lpstr>PowerPoint Presentation</vt:lpstr>
      <vt:lpstr>Panjang kurva</vt:lpstr>
      <vt:lpstr>PowerPoint Presentation</vt:lpstr>
      <vt:lpstr>Panjang kurva parametric</vt:lpstr>
      <vt:lpstr>Luas permukaan benda putar</vt:lpstr>
      <vt:lpstr>Luas permukaan kerucut.</vt:lpstr>
      <vt:lpstr>Putaran bukan pada sumbu</vt:lpstr>
      <vt:lpstr>cari volume hasil putaran daerah spt gambar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 Integral &amp; Aplikasi</dc:title>
  <dc:creator>Prof. T. Basaruddin</dc:creator>
  <cp:lastModifiedBy>Prof. T. Basaruddin</cp:lastModifiedBy>
  <cp:revision>50</cp:revision>
  <dcterms:created xsi:type="dcterms:W3CDTF">2022-04-29T00:33:09Z</dcterms:created>
  <dcterms:modified xsi:type="dcterms:W3CDTF">2022-05-20T06:00:17Z</dcterms:modified>
</cp:coreProperties>
</file>