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70" r:id="rId6"/>
    <p:sldId id="259" r:id="rId7"/>
    <p:sldId id="264" r:id="rId8"/>
    <p:sldId id="265" r:id="rId9"/>
    <p:sldId id="260" r:id="rId10"/>
    <p:sldId id="266" r:id="rId11"/>
    <p:sldId id="267" r:id="rId12"/>
    <p:sldId id="261" r:id="rId13"/>
    <p:sldId id="268" r:id="rId14"/>
    <p:sldId id="262" r:id="rId15"/>
    <p:sldId id="269" r:id="rId16"/>
    <p:sldId id="271" r:id="rId17"/>
    <p:sldId id="272" r:id="rId18"/>
    <p:sldId id="275" r:id="rId19"/>
    <p:sldId id="273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>
        <p:scale>
          <a:sx n="86" d="100"/>
          <a:sy n="86" d="100"/>
        </p:scale>
        <p:origin x="15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7T03:02:58.11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2-02-17T03:03:09.975"/>
    </inkml:context>
  </inkml:definitions>
  <inkml:trace contextRef="#ctx0" brushRef="#br0">23536 5114 415 0,'0'0'0'0,"7"0"0"0,3 0 0 0,-10 0 29 16,0 0-29-16,6 0 29 0,-5 0-29 0,-1 0 47 15,0 0-47-15,0 0 47 0,-3-4-47 0,3 4 38 16,0 0-38-16,-4-3 38 0,1-2-38 0,3 5 41 16,0 0-41-16,-7-7 42 0,0 2-42 0,7 5 51 15,0 0-51-15,-5-7 51 0,1 2-51 0,4 5 48 0,0 0-48 16,-2-7 49-16,1 2-49 0,1 5 37 16,0 0-37-16,-2-4 38 0,0 4-38 15,2 0 46-15,0 0-46 0,0 0 46 0,0-3-46 0,0 3 35 0,0 0-35 0,0 0 36 16,0 0-36-16,0 0 33 0,0 0-33 15,0 0 34-15,0 0-34 0,0 0 38 0,0 0-38 0,0 0 39 16,0 0-39-16,0 0 38 0,0 0-38 0,0 0 39 16,5-4-39-16,-5 4 25 0,0 0-25 0,11-1 26 15,6-3-26-15,-17 4-3 0,0 0 3 0,21-3-3 16,7-2 3-16,-28 5-35 0,0 0 35 16,35-4-35-16,7 1 35 0,-42 3-42 0,0 0 42 0,45 0-41 15,6 0 41-15,-51 0-18 0,0 0 18 0,48 0-18 16,5-4 18-16,-53 4-8 0,0 0 8 0,59 0-7 15,7-3 7-15,-66 3 0 0,0 0 0 0,72-2 0 16,4 2 0-16,-76 0 1 0,0 0-1 0,101 0 2 16,19 0-2-16,-120 0 5 0,0 0-5 0,121 0 6 15,4-3-6-15,-125 3 33 0,0 0-33 0,125 0 33 0,4-4-33 16,-129 4 9-16,0 0-9 0,129-3 9 16,2 0-9-16,-131 3 12 0,0 0-12 0,143-6 13 0,10 1-13 0,-29 2 25 15,-14-4-25-15,-9 2 26 16,-11 1-26-16,3 1 36 0,-5 3-36 0,-7-3 36 0,-7-1-36 0,-74 4 2 15,0 0-2-15,108-1 3 16,20 1-3-16,-22-4 16 0,-12 4-16 0,-2 0 17 0,-3 0-17 16,-3 0 33-16,-6 4-33 0,-2-4 33 0,-3 0-33 0,-75 0 4 15,0 0-4-15,103 0 5 0,15 0-5 0,-17-4 10 16,-7-4-10-16,-5 4 11 0,-7 4-11 0,-2 0 34 0,-5 0-34 16,-9 0 34-16,-5-3-34 0,-61 3 1 0,0 0-1 15,87-4 1-15,16-1-1 0,-17 2 6 0,-8 3-6 16,-12-4 6-16,-10 4-6 0,-56 0 8 0,0 0-8 0,73 0 9 15,7 4-9-15,-12-1 3 0,-5 1-3 0,-18-3 3 16,-12 3-3-16,-1-1 12 0,-8 1-12 16,-3-4 12-16,-4 1-12 0,2 1 0 0,2-2 0 0,-7 0 0 15,-3-2 0-15,-11 2-2 0,0 0 2 0,10 0-1 16,-1-1 1-16,-9 1-28 0,0 0 28 0,7 0-28 16,-2 0 28-16,-5 0-70 0,0 0 70 0,0 0-70 15,0 0 70-15,0 0-202 0,0 0 202 0,-21 0-201 16,-14 0 201-16,-20 0-739 0</inkml:trace>
  <inkml:trace contextRef="#ctx0" brushRef="#br0" timeOffset="902.498">26271 4504 158 0,'0'0'0'0,"4"3"0"16,1 1 0-16,-2-4 53 0,1 0-53 15,-4 0 53-15,3 0-53 0,-3 0 60 0,0 0-60 0,0 0 60 16,0 0-60-16,0 0 63 0,0 0-63 16,0 0 64-16,0 0-64 0,0 0 53 0,0 0-53 0,0 0 53 15,0 0-53-15,0 0 24 0,0 0-24 0,0 0 25 16,0 1-25-16,0-1 19 0,0 0-19 0,2 19 20 15,0 12-20-15,1 8 4 0,1 9-4 0,-1-8 5 16,-1-8-5-16,-2-32 43 0,0 0-43 0,3 53 44 16,3 14-44-16,-6-67 19 0,0 0-19 0,5 67 20 15,2 8-20-15,-7-75 36 0,0 0-36 0,9 83 36 16,3 8-36-16,-12-91 37 0,0 0-37 0,7 59 38 16,1-16-38-16,-8-43 33 0,0 0-33 0,6 35 33 15,-1-6-33-15,-5-29 33 0,0 0-33 0,5 20 33 0,0-6-33 0,-5-14-69 16,0 0 69-16,0-3-68 0,-3-16 68 15,3 19-91-15,0 0 91 0,-11-36-90 0,-4-16 90 0,-11-35-519 16</inkml:trace>
  <inkml:trace contextRef="#ctx0" brushRef="#br0" timeOffset="2603.926">26517 5784 236 0,'0'0'0'0,"0"0"0"15,0 0 0-15,0 0-1 0,0 0 1 0,0 0-1 16,0 0 1-16,0 0-7 0,0 0 7 0,0 0-7 16,0 0 7-16,0 0 28 0,0 0-28 0,0 0 28 0,0 0-28 15,0 0 79-15,0 0-79 0,0 0 80 0,0 0-80 16,0 0 92-16,0 0-92 0,0 0 93 0,0 0-93 15,0 0 85-15,0 0-85 0,0 0 85 0,0 0-85 16,0 0 66-16,0 0-66 0,0 0 67 0,0 0-67 0,0 0 50 16,0 0-50-16,0 0 50 0,0-21-50 0,0 21 38 15,0 0-38-15,-4-12 38 0,-3-3-38 0,7 15 15 16,0 0-15-16,-12-16 16 0,-4 1-16 0,16 15 21 16,0 0-21-16,-19-12 21 0,-3 3-21 0,22 9 3 15,0 0-3-15,-23-8 4 0,-1 1-4 16,24 7 3-16,0 0-3 0,-25-7 3 0,2 5-3 0,23 2 0 15,0 0 0-15,-24-3 0 0,1 3 0 0,23 0-9 0,0 0 9 16,-24 3-8-16,-2-1 8 0,26-2-2 16,0 0 2-16,-28 10-1 0,-3 2 1 0,31-12-2 0,0 0 2 0,-30 12-1 15,2 4 1-15,28-16-9 0,0 0 9 0,-24 20-9 16,3 2 9-16,21-22-8 0,0 0 8 0,-12 33-7 16,1 1 7-16,11-34-9 0,0 0 9 0,0 38-8 15,11 3 8-15,-11-41-1 0,0 0 1 0,10 33-1 16,9-3 1-16,-19-30 18 0,0 0-18 0,19 24 18 15,2-8-18-15,-21-16 26 0,0 0-26 0,18 15 26 16,-3-10-26-16,-15-5 50 0,0 0-50 0,14 4 51 16,0-8-51-16,-14 4 46 0,0 0-46 0,14-5 46 15,-1-10-46-15,-13 15 48 0,0 0-48 0,12-12 48 16,2-7-48-16,-14 19 37 0,0 0-37 0,12-17 37 16,0-2-37-16,-12 19 16 0,0 0-16 0,9-15 17 0,-1-6-17 15,-8 21 37-15,0 0-37 0,6-15 37 16,-3 3-37-16,-3 12 2 0,0 0-2 0,2-14 2 15,-2 0-2-15,0 14 14 0,0 0-14 0,-2-10 15 0,0 1-15 16,2 9 3-16,0 0-3 0,-3-12 4 0,-1 4-4 16,4 8 2-16,0 0-2 0,-1-7 3 0,-1-5-3 0,2 12 1 15,0 0-1-15,3-12 2 0,6 0-2 0,-9 12 1 16,0 0-1-16,11-15 1 0,3-3-1 0,-14 18-2 16,0 0 2-16,12-13-1 0,-2 1 1 0,-10 12-5 15,0 0 5-15,7-9-5 0,-2 1 5 0,-5 8-9 16,0 0 9-16,6-4-8 0,-3-3 8 0,-3 7-4 15,0 0 4-15,4-3-3 0,-3 1 3 0,-1 2-29 0,0 0 29 16,0 0-29-16,2-3 29 0,-2 3-5 0,0 0 5 16,0 0-5-16,0 0 5 0,0 0-17 0,0 0 17 15,0 0-16-15,0 0 16 0,0 0-16 0,0 0 16 16,0 0-15-16,0 0 15 0,0 0-26 0,0 0 26 0,0 0-25 16,4 3 25-16,-4-3-13 0,0 0 13 15,3 0-12-15,1 2 12 0,-4-2-11 0,0 0 11 0,3 2-10 16,2-1 10-16,-5-1-17 0,0 0 17 0,4 4-17 15,-1-1 17-15,-3-3-8 16,0 0 8-16,2 4-8 0,0-4 8 0,-2 0-9 0,0 0 9 0,0 3-9 16,0-1 9-16,0-2-4 0,0 0 4 0,0 3-3 15,-2 1 3-15,2-4-6 0,0 0 6 0,-2 12-6 16,-1 0 6-16,3-12-7 0,0 0 7 0,-4 27-7 16,1 4 7-16,3-31-1 0,0 0 1 0,-2 36 0 15,0 5 0-15,2-41 0 0,0 0 0 0,0 41 0 0,2-5 0 16,-2-36 2-16,0 0-2 0,0 33 2 0,2-6-2 15,-2-27 6-15,0 0-6 0,0 26 7 0,1-6-7 16,-1-20 23-16,0 0-23 0,0 17 24 0,2-5-24 0,-2-12 30 16,0 0-30-16,4 11 30 0,3-6-30 0,-7-5 36 15,0 0-36-15,5 7 37 0,0-7-37 0,-5 0 44 16,0 0-44-16,7 3 44 0,0-6-44 0,-7 3 35 16,0 0-35-16,7 0 36 0,0-4-36 0,-7 4 25 15,0 0-25-15,5-2 26 0,0-1-26 0,-5 3 16 16,0 0-16-16,6-3 17 0,-3-1-17 0,-3 4 18 15,0 0-18-15,7-8 19 0,0 1-19 0,-7 7 24 16,0 0-24-16,9-9 25 0,3 1-25 0,-12 8 7 0,0 0-7 16,12-16 7-16,4 1-7 0,-16 15-14 15,0 0 14-15,10-22-13 0,4-4 13 0,-14 26-153 16,0 0 153-16,6-28-153 0,-5-6 153 0,-1 34-119 0,0 0 119 16,-7-46-118-16,-7-5 118 0,-7-45-901 0</inkml:trace>
  <inkml:trace contextRef="#ctx0" brushRef="#br0" timeOffset="6138.141">24599 4867 91 0,'0'0'0'0,"8"7"0"0,6 0 0 15,-14-7 51-15,0 0-51 0,6 0 52 16,-6 0-52-16,0 0 62 0,0 0-62 0,0 0 62 0,-6-4-62 0,6 4 80 16,0 0-80-16,-3 0 80 0,-1-3-80 0,4 3 46 15,0 0-46-15,-3 0 47 0,3-4-47 0,0 4 39 16,0 0-39-16,0 0 40 0,-5-1-40 0,5 1 34 15,0 0-34-15,0 0 35 0,0 0-35 0,0 0 32 16,0 0-32-16,0 0 32 0,0 0-32 0,0 0 22 16,0 0-22-16,0 0 22 0,0 0-22 15,0 0 28-15,0 0-28 0,0 0 28 0,0 0-28 0,0 0 32 16,0 0-32-16,0 0 32 0,5 0-32 0,-5 0 29 16,0 0-29-16,7 0 29 0,5 1-29 0,-12-1 23 0,0 0-23 15,12 4 24-15,4-4-24 0,-2 3 17 16,1 1-17-16,3-3 17 0,-1 3-17 0,2-1 46 15,2 1-46-15,-3 1 47 0,-1 2-47 0,1-4 22 0,-3 2-22 0,6 2 23 16,2-5-23-16,-23-2 29 0,0 0-29 0,31 7 29 16,8-4-29-16,-39-3 7 0,0 0-7 0,45 5 8 15,7 2-8-15,-7 2 46 0,-1-6-46 0,-7 2 47 16,-6-1-47-16,-31-4 21 0,0 0-21 0,33 7 21 16,-2-6-21-16,-1 3 19 0,0-1-19 0,-6 0 20 15,-5-3-20-15,-19 0 27 0,0 0-27 0,25 4 27 16,-1-4-27-16,-24 0 12 0,0 0-12 0,19 2 13 15,-5 1-13-15,-14-3 18 0,0 0-18 0,12 0 19 16,-1 0-19-16,-11 0 24 0,0 0-24 0,7 3 25 0,-4-3-25 16,-3 0 13-16,0 0-13 0,4 0 13 15,-3 0-13-15,-1 0 5 0,0 0-5 0,0 0 5 16,0 0-5-16,0 0-1 0,0 0 1 0,0 0-1 0,0 0 1 16,0 0-28-16,0 0 28 0,0 0-28 0,0 0 28 15,0 0-7-15,0 0 7 0,0 0-7 0,0 0 7 0,0 0-36 16,0 0 36-16,0 0-36 0,0 0 36 15,0 0-10-15,0 0 10 0,0 0-10 0,0 0 10 0,0 0-20 16,0 0 20-16,0 0-20 0,0 0 20 0,0 0-15 16,0 0 15-16,0 0-15 0,0 0 15 0,0 0-2 15,0 0 2-15,0 0-1 0,-1 4 1 0,1-4-4 16,0 0 4-16,0 0-4 0,-2 2 4 0,2-2-7 16,0 0 7-16,0 0-6 0,-2 6 6 0,2-6-1 0,0 0 1 15,-2 4 0-15,2-2 0 0,0-2-1 0,0 0 1 16,-1 3 0-16,1 0 0 0,0-3-2 0,0 0 2 15,-2 4-2-15,2-1 2 0,0-3-10 0,0 0 10 16,-2 5-10-16,0-1 10 0,2-4 0 0,0 0 0 16,-1 7 0-16,-1 1 0 0,2-8-4 0,0 0 4 0,-5 9-3 15,-1-1 3-15,6-8-3 0,0 0 3 16,-12 19-2-16,-3 2 2 0,-3 1 0 0,1 2 0 16,3-8 1-16,3-1-1 0,-1-1 1 0,-2 1-1 0,-5 11 1 15,-4-1-1-15,-1 1 0 0,3-2 0 0,4-7 0 16,3-3 0-16,14-14-74 0,0 0 74 0,-35 12-73 15,-14 0 73-15,-34 9-846 0</inkml:trace>
  <inkml:trace contextRef="#ctx0" brushRef="#br0" timeOffset="8892.871">27567 4751 158 0,'0'0'0'0,"-3"0"0"0,-1 0 0 0,4 0 42 16,0 0-42-16,0 0 42 0,4 0-42 0,-4 0 35 16,0 0-35-16,0 0 35 0,5-2-35 0,-5 2 10 15,0 0-10-15,0 0 10 0,3-2-10 0,-3 2 21 16,0 0-21-16,0 0 21 0,2-3-21 0,-2 3 3 0,0 0-3 15,0 0 3-15,0 0-3 0,0 0 12 0,0 0-12 16,0 0 13-16,0 0-13 0,0 0 8 0,0 0-8 16,0 0 9-16,0 0-9 0,0 0 8 0,0 0-8 15,0 0 9-15,0 0-9 0,0 0 3 16,0 0-3-16,0 0 4 0,0 0-4 0,0 0 0 0,0 0 0 0,0 0 1 16,0 0-1-16,0 0 0 0,0 0 0 15,0 0 0-15,0 0 0 0,0 0 1 0,0 0-1 0,-5 5 2 16,-4 8-2-16,-3 1 1 0,-4 5-1 15,8-10 1-15,4-3-1 0,4-6 1 0,0 0-1 0,-19 18 1 16,-11 4-1-16,30-22 3 0,0 0-3 0,-22 15 4 16,1 1-4-16,21-16 11 0,0 0-11 0,-25 15 11 15,-1-1-11-15,26-14 34 0,0 0-34 0,-21 10 34 16,6-1-34-16,15-9 26 0,0 0-26 0,-14 7 26 16,3 1-26-16,11-8 25 0,0 0-25 0,-8 4 26 0,2 1-26 15,6-5 25-15,0 0-25 0,-5 3 26 0,2 1-26 16,3-4 8-16,0 0-8 0,-2 3 8 0,0-1-8 15,2-2 18-15,0 0-18 0,0 0 18 0,-3 3-18 0,3-3 33 16,0 0-33-16,0 0 33 0,0 0-33 0,0 0 10 16,0 0-10-16,0 0 10 0,0 0-10 0,0 0 12 15,0 0-12-15,0 0 13 0,-4 4-13 0,4-4 9 16,0 0-9-16,0 0 10 0,-3 1-10 0,3-1 3 16,0 0-3-16,0 0 4 0,0 0-4 0,0 0 2 15,0 0-2-15,0 0 2 0,-2 4-2 0,2-4 0 16,0 0 0-16,0 0 0 0,0 0 0 0,0 0 1 15,0 0-1-15,0 0 1 0,0 0-1 0,0 0 8 16,0 0-8-16,0 0 8 0,-3 3-8 0,3-3 8 0,0 0-8 16,0 0 9-16,-2 7-9 0,2-7 15 0,0 0-15 15,0 2 16-15,0 4-16 0,0-6 8 0,0 0-8 16,0 4 9-16,2 1-9 0,-2-5 24 0,0 0-24 16,1 7 25-16,1-4-25 0,-2-3 20 0,0 0-20 0,2 5 20 15,-1 2-20-15,-1-7 16 0,0 0-16 0,2 5 17 16,2-1-17-16,-4-4 18 0,0 0-18 0,5 3 18 15,0-1-18-15,-5-2 15 0,0 0-15 0,7 3 15 16,2 4-15-16,-9-7 16 0,0 0-16 0,10 5 17 16,1 6-17-16,-11-11 1 0,0 0-1 0,15 12 1 15,5 3-1-15,-20-15 1 0,0 0-1 0,22 21 1 16,3-2-1-16,-25-19 0 0,0 0 0 0,26 24 0 16,0 3 0-16,-2-7 0 0,-1 3 0 0,1-3 1 15,2-3-1-15,-1 2 6 0,-3-7-6 0,-1-1 7 16,-1-3-7-16,-20-8 1 0,0 0-1 0,22 12 1 0,3 0-1 15,-25-12-68-15,0 0 68 0,47 24-789 16,-94-48 789-16</inkml:trace>
  <inkml:trace contextRef="#ctx1" brushRef="#br0">7708 5345 0</inkml:trace>
  <inkml:trace contextRef="#ctx0" brushRef="#br0" timeOffset="12879.715">7207 5842 236 0,'0'0'0'0,"12"-9"0"0,2-4 0 0,-14 13 39 16,0 0-39-16,7-6 40 0,-2 3-40 15,-5 3 32-15,0 0-32 0,4-2 33 0,-4 2-33 16,0 0 40-16,0 0-40 0,0 0 41 0,0 0-41 0,0 0 38 16,0 0-38-16,0 0 38 0,0 0-38 0,0 0 45 15,0 0-45-15,0 0 45 0,0 0-45 0,0 0 35 16,0 0-35-16,0 0 36 0,0 5-36 0,0-5-67 16,0 0 67-16,0 0-67 0,-7-3 67 0,7 3-90 15,0 0 90-15,-12-15-89 0,-6-9 89 0,-11-16-207 16</inkml:trace>
  <inkml:trace contextRef="#ctx0" brushRef="#br0" timeOffset="13038.21">7263 5645 1199 0,'0'0'0'0,"-5"-4"0"15,1-3 0-15,4 7-20 0,0 0 20 0,4 4-20 16,4 6 20-16,-8-10-130 0,0 0 130 0,4 5-130 16,5 2 130-16,1 7-582 0</inkml:trace>
  <inkml:trace contextRef="#ctx0" brushRef="#br0" timeOffset="14653.951">8043 4920 214 0,'0'0'0'0,"0"17"0"0,-5 14 0 0,5-19 6 16,0-9-6-16,0-9 7 0,0-8-7 16,0 4 68-16,0-2-68 0,0 5 68 0,0 2-68 0,0 1 43 15,2 4-43-15,-2 0 44 0,3-5-44 0,-3 5 28 16,0 0-28-16,0 0 28 0,0 0-28 0,0 0 46 15,0 0-46-15,0 0 47 0,0 0-47 0,0 0 34 16,0 0-34-16,0 0 34 0,0 0-34 0,0 0 24 0,0 0-24 16,0 0 25-16,0 0-25 0,0 0 1 0,0 0-1 15,0 0 2-15,0 0-2 0,0 0 6 0,0 5-6 16,0-5 6-16,4 4-6 0,-4-4 3 16,0 0-3-16,5 5 3 0,-1 2-3 0,-4-7-1 0,0 0 1 0,0 19 0 15,0 8 0-15,0-27-1 0,0 0 1 0,5 39-1 16,-2 16 1-16,6-2 0 0,0 2 0 15,-6 0 0-15,2 0 0 0,-5-55 8 0,0 0-8 0,0 67 9 16,4 11-9-16,-4 6 46 0,3 5-46 0,-1-34 46 16,-2-26-46-16,0-29 32 0,0 0-32 0,0 47 32 15,-2-1-32-15,2-46 39 0,0 0-39 0,-1 39 39 16,1-6-39-16,0-33 39 0,0 0-39 0,0 24 40 16,0-5-40-16,0-19 45 0,0 0-45 0,0 12 46 15,1 0-46-15,-1-12 52 0,0 0-52 0,2 6 52 16,2 0-52-16,-4-6 32 0,0 0-32 0,0 0 32 15,0-4-32-15,0 4-15 0,0 0 15 0,3-26-15 0,2-16 15 16,1-25-906-16</inkml:trace>
  <inkml:trace contextRef="#ctx0" brushRef="#br0" timeOffset="16352.973">8306 5581 203 0,'0'0'0'15,"-5"-3"0"-15,-2 0 0 0,7 3-7 0,0 0 7 0,-2-6-7 16,8 6 7-16,-6 0 0 0,0 0 0 0,0 0 0 16,3-3 0-16,-3 3 63 0,0 0-63 0,0 0 64 15,5 0-64-15,-5 0 79 0,0 0-79 0,0 0 80 16,0 0-80-16,0 0 85 0,0 0-85 0,0 0 85 16,0 0-85-16,0 0 66 0,0 0-66 0,0 0 67 15,0 0-67-15,0 0 61 0,0 0-61 0,0 0 61 16,0-3-61-16,0 3 27 0,0 0-27 0,0-6 27 0,4 3-27 15,-4 3 11-15,0 0-11 0,0-3 11 0,0-1-11 16,0 4 0-16,0 0 0 0,0-3 0 16,2 1 0-16,-2 2-13 0,0 0 13 0,0 0-13 0,0 0 13 0,0 0-42 15,0 0 42-15,3 5-41 0,-3 2 41 0,0-7-33 16,0 0 33-16,5 24-32 0,2 8 32 0,-7-32-8 16,0 0 8-16,9 40-8 0,0 10 8 15,-9-50-13-15,0 0 13 0,5 44-12 0,2 6 12 0,-7-50-4 16,0 0 4-16,3 39-3 0,3-6 3 0,-6-33-1 15,0 0 1-15,3 27 0 0,-3-8 0 0,0-19 31 16,0 0-31-16,2 15 31 0,1-3-31 0,-3-12 64 16,0 0-64-16,6 0 65 0,1-6-65 0,1-3 51 15,1-6-51-15,-4 3 51 0,2-7-51 0,-5 2 45 16,1-2-45-16,1-3 46 0,-4 1-46 0,2-3 54 0,-1 0-54 16,1 2 54-16,-2 1-54 0,0 21 31 0,0 0-31 15,0-20 31-15,4-6-31 0,-4 26 25 0,0 0-25 16,0-21 26-16,0 4-26 0,0 17 0 0,0 0 0 0,3-14 0 15,-3 6 0-15,0 8 0 0,0 0 0 0,2-9 0 16,1 3 0-16,-3 6-14 0,0 0 14 0,0-4-13 16,4 2 13-16,-4 2-27 0,0 0 27 0,5 0-27 15,2 2 27-15,-7-2-13 0,0 0 13 0,9 10-13 16,1 2 13-16,-10-12-20 0,0 0 20 0,12 24-20 16,4 7 20-16,-2 0-8 0,-2 2 8 0,-7-13-8 15,2-4 8-15,-7-16-10 0,0 0 10 0,6 27-9 16,-3 7 9-16,-3-34-4 0,0 0 4 0,5 26-3 15,-5 0 3-15,0-26 0 0,0 0 0 0,4 17 1 16,-4-2-1-16,0-15 13 0,0 0-13 0,0 12 14 0,0-5-14 16,0-7 41-16,0 0-41 0,0 5 41 0,0-5-41 15,0 0 31-15,0 0-31 0,1-8 31 0,1-11-31 16,3 2 14-16,-1-2-14 0,-2-2 15 16,1-3-15-16,-3 2 13 0,4-2-13 0,-4 3 13 0,5 3-13 0,-5 18 1 15,0 0-1-15,3-21 1 0,-1 2-1 0,-2 19-1 16,0 0 1-16,7-20-1 0,-2 1 1 0,-5 19-5 15,0 0 5-15,9-21-5 0,1 6 5 0,-10 15-25 16,0 0 25-16,11-16-24 0,1 1 24 0,-12 15-13 16,0 0 13-16,12-9-12 0,2-1 12 0,-14 10-18 0,0 0 18 15,12-5-18-15,4 2 18 0,-16 3-15 0,0 0 15 16,14-4-15-16,3 8 15 0,-17-4-26 16,0 0 26-16,18 3-26 0,1 6 26 0,-19-9-1 15,0 0 1-15,17 15 0 0,1 0 0 0,-18-15 0 16,0 0 0-16,14 24 0 0,2 7 0 0,-16-31 1 0,0 0-1 15,8 28 2-15,1 1-2 0,-6-2 5 0,1-1-5 0,-2-9 6 16,1-5-6-16,-3-12 15 0,0 0-15 0,0 15 15 16,4 4-15-16,-4-19 8 0,0 0-8 0,0 16 8 15,0-3-8-15,0-13 15 0,0 0-15 0,0 11 16 16,1-3-16-16,-1-8 39 0,0 0-39 0,0 7 39 16,4-2-39-16,-4-5 47 0,0 0-47 0,0 4 47 15,0-1-47-15,0-3 28 0,0 0-28 0,0 0 28 16,3 5-28-16,-3-5 5 0,0 0-5 0,0 0 6 15,0 0-6-15,0 0 0 0,0 0 0 0,0 4 0 16,0-1 0-16,0-3-4 0,0 0 4 0,2 3-3 0,2 3 3 16,-4-6-9-16,0 0 9 0,0 6-8 0,3 3 8 15,-3-9-1-15,0 0 1 0,0 5-1 0,0 2 1 0,0-7 3 16,0 0-3-16,0 5 4 0,0 2-4 0,0-7 16 16,0 0-16-16,0 3 17 0,0-1-17 0,0-2 16 15,0 0-16-15,0 0 17 0,2 4-17 0,-2-4 25 16,0 0-25-16,0 0 26 0,3 3-26 0,-3-3 6 15,0 0-6-15,0 0 7 0,0 0-7 0,0 0 17 16,0 0-17-16,0 0 17 0,0 0-17 0,0 0 15 16,0 0-15-16,0 0 15 0,0 0-15 0,0 0 4 15,0 0-4-15,0 0 4 0,0 0-4 0,0 0 13 16,0 0-13-16,0 0 14 0,0 0-14 0,0 0 8 0,0 0-8 16,0 0 9-16,0 0-9 0,0 0 8 15,0 0-8-15,0 0 9 0,0 0-9 0,0 0 33 0,0 0-33 0,0 0 33 16,0 0-33-16,0 0 9 0,0 0-9 0,0 0 9 15,0 0-9-15,0 0 30 0,0 0-30 0,0 0 30 16,0-5-30-16,0 5 2 0,0 0-2 0,0-7 2 16,4-8-2-16,-1-1 0 0,2-1 0 0,-1-2 0 15,1 0 0-15,-1 2-31 0,-3-3 31 0,3 1-31 16,1 0 31-16,2 0-19 0,2 2 19 0,-4 2-18 16,2-3 18-16,-7 18-37 0,0 0 37 0,9-15-37 15,-1-4 37-15,-8 19-31 0,0 0 31 0,13-15-31 16,4-2 31-16,-17 17-32 0,0 0 32 0,12-11-32 15,-1-1 32-15,-11 12-14 0,0 0 14 0,12-5-13 0,0 2 13 16,-12 3-7-16,0 0 7 0,12 0-6 0,-3 0 6 16,-9 0-9-16,0 0 9 0,12 3-9 15,-3 2 9-15,-9-5-1 0,0 0 1 0,9 9 0 0,3 1 0 16,-12-10 0-16,0 0 0 0,12 16 0 0,2 4 0 16,-14-20-11-16,0 0 11 0,9 19-10 0,3 5 10 0,-12-24-26 15,0 0 26-15,5 21-25 0,2-3 25 0,-7-18-13 16,0 0 13-16,5 16-13 0,0-1 13 0,-5-15-12 15,0 0 12-15,7 12-12 0,-5-3 12 0,-2-9-17 16,0 0 17-16,4 8-16 0,-1-1 16 0,-3-7-23 16,0 0 23-16,0 4-22 0,2-3 22 0,-2-1-67 15,0 0 67-15,0 0-66 0,2 4 66 0,-2-4-110 0,0 0 110 16,0 0-110-16,0 0 110 0,0 0-142 0,0 0 142 16,-7-9-142-16,-6-10 142 0,-6-11-445 0</inkml:trace>
  <inkml:trace contextRef="#ctx0" brushRef="#br0" timeOffset="16568.886">8339 5264 247 0,'0'0'0'0,"6"4"0"0,6 3 0 16,5 5-126-16</inkml:trace>
  <inkml:trace contextRef="#ctx0" brushRef="#br0" timeOffset="17607.382">8026 6479 550 0,'0'0'0'0,"0"-3"0"0,2-6 0 0,-2 9 61 15,0 0-61-15,1-3 62 0,-1 3-62 0,0 0 64 16,0 0-64-16,0 0 64 15,2-6-64-15,-2 6 52 0,0 0-52 0,0 0 53 0,0 0-53 0,0 0 44 16,0 0-44-16,0 0 45 0,0 0-45 0,0 0 52 16,0 0-52-16,0 0 52 15,0 0-52-15,0 0 38 0,0 0-38 0,0 0 38 16,0 0-38-16,0 0 10 0,0 0-10 0,0 0 10 0,0 0-10 0,0 0 3 16,0 0-3-16,0 0 3 0,4 6-3 0,-4-6-1 15,0 0 1-15,3 3 0 0,2-1 0 0,-5-2-34 16,0 0 34-16,13 13-33 0,4 8 33 0,0 3-19 0,8 10 19 15,-4-10-18 1,1 0 18-16,-22-24-13 0,0 0 13 0,25 28-12 0,4 3 12 0,-29-31-6 0,0 0 6 0,32 32-5 16,4-1 5-16,-36-31-1 0,0 0 1 0,32 27 0 15,1-3 0-15,-33-24 6 0,0 0-6 0,24 17 6 16,-6-5-6-16,-18-12 1 0,0 0-1 0,17 11 2 16,-8-6-2-16,-9-5-105 0,0 0 105 0,-9-2-105 15,-15-12 105-15,-8 1-562 0</inkml:trace>
  <inkml:trace contextRef="#ctx0" brushRef="#br0" timeOffset="17984.333">8378 6452 931 0,'0'0'0'0,"-4"3"0"0,-4-1 0 0,8-2 80 16,0 0-80-16,0 0 80 0,0 0-80 0,0 0 36 16,0 0-36-16,0 0 36 0,0 0-36 0,0 0 5 15,0 0-5-15,0 0 5 0,0 0-5 0,0 0 1 16,0 0-1-16,0 0 2 0,-4 3-2 0,4-3 0 16,0 0 0-16,-12 10 0 0,-5 8 0 0,17-18-1 0,0 0 1 15,-27 27 0-15,-2 7 0 0,-1 2-3 0,1 0 3 16,8-15-2-16,7-6 2 15,14-15 0-15,0 0 0 0,-25 31 0 0,-4 8 0 0,29-39 0 0,0 0 0 0,-23 31 0 16,2-2 0-16,21-29 7 0,0 0-7 16,-19 23 7-16,5-4-7 0,14-19 4 0,0 0-4 0,-14 13 5 15,5-2-5-15,9-11 7 0,0 0-7 16,-7 8 8-16,2-3-8 0,5-5-68 0,0 0 68 0,-3 4-68 16,3-1 68-16,0-3-106 0,0 0 106 0,-6-12-105 15,0-8 105-15,-3-11-560 0</inkml:trace>
  <inkml:trace contextRef="#ctx0" brushRef="#br0" timeOffset="18633.575">8566 6609 203 0,'0'0'0'0,"-2"-7"0"0,-1-1 0 0,3 4 80 0,0 3-80 16,0 1 80-16,0-4-80 0,0 4 68 0,0 0-68 16,0 0 68-16,0 0-68 0,0 0 63 0,0 0-63 0,0 0 63 15,0 0-63-15,0 0 64 0,0 0-64 0,0 0 65 16,-4 2-65-16,4-2 57 0,0 0-57 0,0 0 58 16,0 0-58-16,0 0 34 15,0 0-34-15,0 0 35 0,0 0-35 0,0 0 10 16,0 0-10-16,0 0 10 0,0 0-10 0,0 0 2 0,0 0-2 0,0 0 2 15,0 0-2-15,0 0 5 0,4 3-5 0,-4-3 5 16,3 4-5-16,2-4 6 0,1-4-6 0,1 4 7 16,-2 0-7-16,4 0 7 0,3 4-7 0,0-4 7 15,-2 0-7-15,-10 0 15 0,0 0-15 0,20-4 15 0,-3 1-15 16,-17 3 8-16,0 0-8 0,30-5 8 16,1 0-8-16,2 1 15 0,0-4-15 0,-1 4 16 0,-1-3-16 15,-31 7 33-15,0 0-33 0,35-8 34 16,0-1-34-16,-35 9 10 0,0 0-10 0,41-7 10 0,1-1-10 15,-42 8 6-15,0 0-6 16,44-4 6-16,-2-2-6 0,-42 6 4 0,0 0-4 0,41-4 4 0,-2 2-4 0,-39 2 6 16,0 0-6-16,35-3 6 0,-9 3-6 0,-26 0 2 15,0 0-2-15,21 0 3 0,-6 0-3 0,-15 0 5 16,0 0-5-16,11 0 5 0,-4 0-5 0,-7 0-2 16,0 0 2-16,1 0-1 0,1 0 1 0,-2 0-87 15,0 0 87-15,0 0-87 0,0 0 87 0,0 0-97 0,0 0 97 16,-12 3-97-16,-14-1 97 0,-11 5-545 0</inkml:trace>
  <inkml:trace contextRef="#ctx0" brushRef="#br0" timeOffset="19269.821">9049 6272 494 0,'0'0'0'0,"5"10"0"15,7 2 0-15,-12-10 15 0,0-2-15 0,0 0 15 16,-5 0-15-16,1-2 3 0,1 2-3 0,3 0 3 0,-4-3-3 16,4 3-1-16,-1 0 1 0,1 0 0 0,-4 0 0 15,4 0-1-15,-5 0 1 0,5 0-1 0,-4 0 1 16,4 0 6-16,0 0-6 0,0 0 7 0,0 0-7 0,0 0 27 15,0 0-27-15,0 0 27 0,0 0-27 0,0 0 22 16,0 3-22-16,0 0 22 0,6 3-22 0,-6-6 9 16,0 0-9-16,12 6 10 0,3 3-10 0,-15-9 1 15,0 0-1-15,23 15 2 0,5 1-2 0,-28-16 1 16,0 0-1-16,31 20 2 16,2 1-2-16,-33-21 3 0,0 0-3 0,32 19 4 0,1 0-4 0,-33-19 1 15,0 0-1-15,29 13 2 0,-2 3-2 0,-27-16 1 16,0 0-1-16,24 12 2 0,-7-2-2 0,-17-10 1 15,0 0-1-15,16 9 1 0,-5-3-1 0,-11-6 1 0,0 0-1 16,8 9 1-16,-1-6-1 0,-7-3 0 0,0 0 0 16,5 6 1-16,-1-3-1 15,-4-3 12-15,0 0-12 0,3 3 13 0,-3-3-13 0,0 0 24 0,0 0-24 0,0 0 25 16,6 4-25-16,-6-4 32 0,0 0-32 0,0 0 32 16,0 0-32-16,0 0 6 0,0 0-6 0,-4 2 6 15,2 4-6-15,-5 1 5 0,-1 4-5 0,4-5 6 16,3 1-6-16,1-7 8 0,0 0-8 0,-13 16 8 15,-4 8-8-15,17-24 7 0,0 0-7 0,-12 20 7 16,-4-4-7-16,16-16 7 0,0 0-7 0,-10 15 8 16,-3 1-8-16,13-16 15 0,0 0-15 0,-8 11 15 15,-1 1-15-15,9-12 8 0,0 0-8 0,-7 9 8 16,2-2-8-16,5-7 9 0,0 0-9 0,-5 8 9 16,1-1-9-16,4-7 15 0,0 0-15 0,-7 9 15 0,5-4-15 15,2-5 8-15,0 0-8 0,-3 7 8 16,-2-4-8-16,5-3-25 0,0 0 25 0,0 2-24 0,-4 1 24 15,4-3-100-15,0 0 100 0,4 4-100 0,1-1 100 0,0 6-476 16</inkml:trace>
  <inkml:trace contextRef="#ctx0" brushRef="#br0" timeOffset="20293.404">10003 6369 225 0,'0'0'0'0,"-9"0"0"16,-1 4 0-16,10-4 66 0,0 0-66 0,0 0 66 16,0 0-66-16,0 0 55 0,0 0-55 0,0 0 55 15,7 0-55-15,-7 0 53 0,0 0-53 0,0 0 53 16,3 3-53-16,-3-3 60 0,0 0-60 0,0 0 61 16,-3 0-61-16,3 0 50 0,0 0-50 0,-7 2 51 0,2-2-51 15,5 0 38-15,0 0-38 0,-9 2 38 0,0-2-38 16,9 0 41-16,0 0-41 0,-14 1 41 0,2-1-41 15,12 0 9-15,0 0-9 0,-19 4 9 0,0-4-9 0,19 0 13 16,0 0-13-16,-19 0 13 0,0 3-13 0,19-3 4 16,0 0-4-16,-20 0 4 15,0 2-4-15,20-2 6 0,0 0-6 0,-20 2 7 0,3 3-7 0,17-5 0 16,0 0 0-16,-16 3 1 0,-1 6-1 0,17-9 0 16,0 0 0-16,-18 8 1 0,3 4-1 15,15-12-1-15,0 0 1 0,-18 16 0 0,1 3 0 0,17-19-3 16,0 0 3-16,-18 30-3 0,3 6 3 0,15-36-7 15,0 0 7-15,-14 36-6 0,2 7 6 0,12-43-1 0,0 0 1 16,-7 36-1-16,5 2 1 0,2-38 0 16,0 0 0-16,0 32 0 0,2-1 0 0,-2-31 2 0,0 0-2 15,10 24 2-15,8-3-2 0,-18-21 37 0,0 0-37 16,20 12 37-16,7-9-37 0,-27-3 35 0,0 0-35 16,29-5 36-16,3-9-36 0,-5 1 44 0,3-3-44 0,-12 4 44 15,-1-3-44-15,-5 3 63 0,-3 0-63 0,0-2 64 16,-1 0-64-16,-4-1 62 0,-1 3-62 0,2 4 63 15,-5 1-63-15,4 3 64 0,-4-3-64 0,2 2 64 16,-2-3-64-16,0 8 42 0,0 0-42 0,0-11 42 16,3-1-42-16,-3 12 36 0,0 0-36 0,0-8 37 15,0-4-37-15,0 12 1 0,0 0-1 0,4-12 1 16,-3 2-1-16,-1 10 2 0,0 0-2 0,4-11 2 16,-1-1-2-16,-3 12-1 0,0 0 1 0,4-10 0 15,1 1 0-15,-5 9-5 0,0 0 5 0,4-8-4 16,-3 1 4-16,-1 7-23 0,0 0 23 0,4-3-22 0,-1-1 22 15,-3 4-8-15,0 0 8 0,0 0-7 0,0-3 7 16,0 3-26-16,0 0 26 0,0 0-25 0,0 0 25 0,0 0-13 16,0 0 13-16,0 0-12 0,0 0 12 15,0 0-10-15,0 0 10 0,0 0-10 0,0 0 10 0,0 0-17 16,0 0 17-16,0 0-17 0,0 0 17 0,0 0-8 16,0 0 8-16,0 0-8 0,0 0 8 0,0 0-4 15,0 0 4-15,0 0-3 0,0 0 3 0,0 0-7 16,0 0 7-16,0 0-7 0,0 0 7 0,0 0-1 15,0 0 1-15,0 0 0 0,0 0 0 0,0 0-2 16,0 0 2-16,0 0-2 0,2 3 2 0,-2-3-11 0,0 0 11 16,3 4-10-16,-3-1 10 0,4 4-24 15,-4 1 24-15,2 11-23 0,1 5 23 0,1 4-8 0,-1 4 8 0,2-11-7 16,-1-2 7-16,-2 0-10 0,1 1 10 16,1-5-10-16,-3 3 10 0,-1-18-9 0,0 0 9 0,7 22-8 15,-1 2 8-15,-6-24 0 0,0 0 0 0,6 19 0 16,0-6 0-16,-6-13 27 15,0 0-27-15,0 12 27 0,3-1-27 0,-3-11-97 0,0 0 97 0,-7-11-96 16,-1-9 96-16,8 20-63 0,0 0 63 0,-14-29-811 16,28 58 811-16</inkml:trace>
  <inkml:trace contextRef="#ctx0" brushRef="#br0" timeOffset="26261.057">9970 6224 102 0,'0'0'0'0,"0"-7"0"0,4-3 0 0,-8 6 36 16,4 4-36-16,0 0 36 0,0-3-36 0,0 3 59 16,-5 0-59-16,5 0 59 0,0 0-59 0,0 0 67 0,-4 3-67 15,4-3 67-15,0 0-67 0,0 0 70 16,-3 0-70-16,3 0 71 0,-4 2-71 0,4-2 66 0,-1 2-66 0,1-2 67 16,0 0-67-16,0 0 59 0,0 0-59 15,0 0 60-15,0 0-60 0,0 0 52 0,-7 1-52 0,7-1 52 16,0 0-52-16,0 0 44 0,0 0-44 0,0 0 44 15,0 0-44-15,0 0 42 0,0 0-42 0,0 0 42 16,0 0-42-16,0 0 46 0,0 0-46 0,0 0 46 16,0 0-46-16,0 0 46 0,0 0-46 0,0 0 47 15,0 0-47-15,0 0 36 0,-2 0-36 0,2 0 37 16,0 0-37-16,0 0 34 0,0 0-34 0,0 0 35 16,0 0-35-16,0 0 22 0,0 0-22 0,0 0 23 0,0 0-23 15,0 0 18-15,-4 4-18 0,4-4 18 16,0 0-18-16,0 0 35 0,0 0-35 0,0 0 35 0,0 0-35 15,0 0 18-15,0 0-18 0,0 0 19 0,0 0-19 0,0 0 11 16,0 0-11-16,0 0 11 0,0 0-11 0,0 0 18 16,0 0-18-16,0 0 19 0,0 0-19 15,0 0 3-15,0 0-3 0,0 0 4 0,0 0-4 0,0 0 12 16,0 0-12-16,0 0 13 0,0 0-13 0,0 0 3 16,0 0-3-16,0 0 4 0,0 0-4 0,0 0 12 15,0 0-12-15,0 0 13 0,0 0-13 0,0 0 23 16,0 0-23-16,0 0 24 0,4 0-24 0,-4 0 13 15,3 0-13-15,3 0 13 0,-5-4-13 0,3 4 28 0,3-1-28 16,-5 1 28-16,1-2-28 0,-3 2 2 0,0 0-2 16,4 0 2-16,1-2-2 0,-2 2-2 0,-1 0 2 15,2 0-1-15,-1-3 1 0,-3 3-12 0,0 0 12 0,5 0-12 16,4 0 12-16,-9 0-17 0,0 0 17 0,9 0-17 16,3 0 17-16,-12 0-16 0,0 0 16 0,12-4-15 15,2 4 15-15,-14 0-10 0,0 0 10 0,16-3-9 16,-2 3 9-16,-14 0-4 0,0 0 4 0,15 0-4 15,-1 0 4-15,-14 0-7 0,0 0 7 16,12 0-7-16,1 0 7 0,-13 0-7 0,0 0 7 16,12 0-7-16,-3 0 7 0,-9 0-1 0,0 0 1 0,8 0 0 15,1 0 0-15,-9 0-7 0,0 0 7 0,5 0-7 16,2 0 7-16,-7 0-3 0,0 0 3 0,4 0-3 16,1 0 3-16,-5 0-1 0,0 0 1 0,3 0 0 15,-1 0 0-15,-2 0-2 0,0 0 2 0,4 0-1 16,-1 0 1-16,-3 0 0 0,5 3 0 0,-5-3 0 0,4 0 0 15,-4 0-1-15,5 4 1 0,-5-4-1 0,3-4 1 16,-3 4-1-16,0 0 1 0,0 0-1 0,0 0 1 16,0 0 1-16,0 0-1 0,0 0 2 0,0 0-2 0,0 0 17 15,0 0-17-15,0 0 17 0,0 0-17 0,0 0 4 16,0 0-4-16,0 0 5 0,0 0-5 0,0 0-1 16,0 0 1-16,0 0-1 0,0 0 1 0,0 0-120 15,0 0 120-15,0 0-119 0,0 0 119 0,0 0-105 16,0 0 105-16,-12 0-105 0,-9-5 105 0,-10 2-878 15</inkml:trace>
  <inkml:trace contextRef="#ctx0" brushRef="#br0" timeOffset="32189.508">11144 4881 505 0,'0'0'0'0,"-7"12"0"15,-5 8 0-15,12-20 40 0,0 0-40 0,-10 0 40 16,-1-8-40-16,11 8 17 0,0 0-17 0,-14-4 17 15,-3-1-17-15,17 5 2 0,0 0-2 0,-21-2 2 0,-9 4-2 16,30-2 0-16,0 0 0 0,-21 2 1 0,-3 1-1 16,5 2 16-16,0 2-16 0,8-3 17 0,3-4-17 15,-1 3 14-15,2-3-14 0,-2 2 15 0,4 1-15 0,5-3 10 16,0 0-10-16,-11 7 11 0,-2 9-11 0,13-16 1 16,0 0-1-16,-14 17 2 0,1 5-2 0,13-22-4 15,0 0 4-15,-12 32-3 0,-2 11 3 0,14-43-34 16,0 0 34-16,-3 47-34 0,-1 6 34 0,4-2-11 15,4 0 11-15,-2 3-11 0,5-3 11 0,-7-51-3 16,0 0 3-16,12 91-2 0,5 24 2 0,-17-115 2 0,0 0-2 16,21 121 2-16,0 16-2 0,-21-137 7 0,0 0-7 15,23 127 8-15,1 0-8 16,-24-127 16-16,0 0-16 0,17 113 17 0,1-10-17 0,-18-103 23 0,0 0-23 0,12 85 24 16,0-13-24-16,-12-72 32 0,0 0-32 0,11 55 32 15,-1-21-32-15,-10-34 36 16,0 0-36-16,5 24 36 0,-1-12-36 0,-4-12 50 0,0 0-50 0,5 9 50 15,-5-2-50-15,0-7 53 0,0 0-53 0,0 1 53 16,0 1-53-16,0-2-40 0,0 0 40 0,-12-10-40 16,-9-14 40-16,21 24-189 0,0 0 189 0,-19-34-188 15,-2-14 188-15,-19-35-337 16</inkml:trace>
  <inkml:trace contextRef="#ctx0" brushRef="#br0" timeOffset="32475.059">10470 5881 819 0,'0'0'0'0,"9"0"0"0,3 4 0 0,-12-4 107 16,0 0-107-16,14-4 107 0,3-4-107 0,-17 8 92 16,0 0-92-16,37-12 93 0,10 0-93 0,-5 1 60 15,1 3-60-15,-4-1 60 0,-4 6-60 0,-2-1 39 16,0 4-39-16,-7-3 40 0,-4 0-40 0,-22 3 16 15,0 0-16-15,25-2 17 0,1 2-17 0,-26 0 20 16,0 0-20-16,24 0 20 0,-1 0-20 0,-23 0 4 16,0 0-4-16,19 0 4 0,-1 0-4 0,-18 0-17 0,0 0 17 15,12 0-17-15,-3 0 17 0,-9 0-120 16,0 0 120-16,5 0-119 0,-9-7 119 0,4 7-117 0,0 0 117 16,4-5-712-16,-8 10 712 0</inkml:trace>
  <inkml:trace contextRef="#ctx0" brushRef="#br0" timeOffset="32889.311">11367 5441 1166 0,'0'0'0'0,"0"0"0"15,0 0 0-15,0 0 105 0,0 0-105 0,0 0 105 16,0 0-105-16,0 0-54 0,0 0 54 0,0 0-53 0,0 0 53 16,0 0-35-16,0 0 35 0,0 0-35 15,0 0 35-15,0 0-35 0,0 0 35 0,0 0-34 0,-22 19 34 16,22-19-9-16,0 0 9 0,-18 12-9 0,-1 0 9 0,19-12-5 16,0 0 5-16,-17 12-4 0,-3 0 4 0,20-12-19 15,0 0 19-15,-20 12-18 0,-1 3 18 0,21-15-7 16,0 0 7-16,-20 16-7 0,3 2 7 0,17-18-10 15,0 0 10-15,-19 24-9 0,3 4 9 16,16-28-25-16,0 0 25 0,-17 32-24 0,5 4 24 0,12-36-12 16,0 0 12-16,-6 40-12 0,3 1 12 0,3-41-10 0,0 0 10 15,3 44-10-15,3 1 10 0,-6-45-17 0,0 0 17 16,14 46-17-16,5-3 17 0,-19-43-4 0,0 0 4 16,21 39-3-16,5-4 3 0,-4-6-1 0,3-5 1 15,1-5 0-15,0-7 0 0,-26-12-36 0,0 0 36 16,33 3-36-16,4-10 36 0,-37 7-74 0,0 0 74 15,35-17-73-15,-6-14 73 0,36-17-431 0</inkml:trace>
  <inkml:trace contextRef="#ctx0" brushRef="#br0" timeOffset="33272.142">11315 5676 1155 0,'0'0'0'0,"5"-2"0"0,7 0 0 15,-12 2 98-15,0 0-98 0,4 0 98 0,1-3-98 16,-5 3 25-16,0 0-25 0,4 0 26 0,-3 0-26 0,-1 0 0 16,0 0 0-16,4-4 0 0,3 3 0 0,-7 1-26 15,0 0 26-15,5-2-26 0,-1 2 26 16,-4 0-29-16,0 0 29 0,5 0-29 0,-2 0 29 0,-3 0-13 15,0 0 13-15,9 2-13 0,-4 3 13 0,-5-5-11 16,0 0 11-16,16 5-11 0,7 5 11 0,-23-10-17 16,0 0 17-16,33 17-17 0,8 6 17 0,-6 1-23 15,4 3 23-15,-6-6-22 0,-7 1 22 0,-26-22-4 16,0 0 4-16,26 24-3 0,2 7 3 0,-28-31-3 16,0 0 3-16,21 24-3 0,1 0 3 0,-22-24 0 0,0 0 0 15,14 18 1-15,-1-4-1 0,-13-14-57 0,0 0 57 0,10 7-56 16,0-7 56-16,-10 0-124 0,0 0 124 0,6-9-124 15,-3-13 124-15,6-7-503 0</inkml:trace>
  <inkml:trace contextRef="#ctx0" brushRef="#br0" timeOffset="33554.974">11625 5691 908 0,'0'0'0'0,"5"5"0"16,2-1 0-16,-3-4 111 0,-4 0-111 0,0 0 112 16,0-4-112-16,0 4 64 0,-4-5-64 0,4 5 64 15,0 0-64-15,0 0 22 0,0 0-22 0,0 0 23 16,-3 0-23-16,3 0-1 0,0 0 1 0,0 0-1 0,0 0 1 16,-4 2-20-16,3 1 20 0,1-3-19 0,-4 0 19 15,4 0-4-15,0 0 4 0,-9 12-4 0,-5 4 4 0,14-16-24 16,0 0 24-16,-12 15-23 0,0 2 23 0,12-17-6 15,0 0 6-15,-12 22-6 0,0-1 6 0,12-21-68 16,0 0 68-16,-9 19-68 0,4-2 68 16,5-17-137-16,0 0 137 0,-4 14-137 0,1-4 137 0,-2 16-496 0</inkml:trace>
  <inkml:trace contextRef="#ctx0" brushRef="#br0" timeOffset="33908.08">11578 5484 1054 0,'0'0'0'0,"-5"5"0"16,1 5 0-16,4-10 65 0,0 0-65 0,0 0 65 16,4 0-65-16,-4 0 1 0,0 0-1 0,5-3 1 15,0-1-1-15,-5 4 0 0,0 0 0 0,7-1 0 16,2-1 0-16,-9 2-39 0,0 0 39 0,9 2-39 15,3 3 39-15,-12-5-34 0,0 0 34 0,17 8-34 16,1 6 34-16,-18-14-8 0,0 0 8 0,22 21-7 16,6 6 7-16,-28-27-12 0,0 0 12 0,26 29-12 0,1 9 12 15,-27-38 0-15,0 0 0 0,20 39 0 16,-2 1 0-16,-18-40 17 0,0 0-17 0,12 39 17 0,-5 0-17 16,-7-39 27-16,0 0-27 0,0 43 27 0,-3 0-27 0,3-43 38 15,0 0-38-15,-9 39 38 0,-3-3-38 0,12-36 38 16,0 0-38-16,-18 36 38 0,-3 4-38 0,-3-9-95 15,1-4 95-15,6-6-95 0,6-13 95 0,11-8-90 16,0 0 90-16,-22 0-89 0,-13-8 89 0,-23-1-572 16</inkml:trace>
  <inkml:trace contextRef="#ctx0" brushRef="#br0" timeOffset="35358.965">12212 5696 191 0,'0'0'0'0,"7"-5"0"16,5-2 0-16,-12 7 85 0,0 0-85 0,6-3 85 0,-3-1-85 0,-3 4 74 15,0 0-74-15,0 0 74 16,-3-3-74-16,3 3 64 0,0 0-64 0,0 0 65 0,-6-2-65 0,6 2 54 15,0 0-54-15,-3 0 55 0,-1 0-55 0,4 0 55 16,0 0-55-16,-1 0 56 0,-3 0-56 16,4 0 49-16,0 0-49 0,0 0 50 0,-3 0-50 0,3 0 49 15,0 0-49-15,0 0 49 0,-4 0-49 0,4 0 42 16,0 0-42-16,0 0 43 0,-2 0-43 0,2 0 28 16,0 0-28-16,0 0 28 0,0 0-28 0,0 0 34 15,0 0-34-15,0 0 35 0,0 0-35 0,0 0 13 0,0 0-13 16,0 0 13-16,0 0-13 0,0 0 12 0,0 0-12 15,0 0 13-15,0 0-13 0,0 0 1 0,0 0-1 0,0 0 1 16,0 0-1-16,0 0-4 16,0 0 4-16,2 0-3 0,5-3 3 0,-7 3-4 0,0 0 4 0,12 0-4 15,6-5 4-15,-18 5-8 16,0 0 8-16,26-2-8 0,9 0 8 0,-35 2-8 0,0 0 8 0,36 0-8 16,3 0 8-16,-39 0-8 0,0 0 8 0,38 2-7 15,4-2 7-15,-42 0-8 0,0 0 8 0,33 2-8 16,-2-2 8-16,-31 0-8 0,0 0 8 0,30 1-8 15,-9 3 8-15,-21-4 0 0,0 0 0 0,21 0 0 16,-7 0 0-16,-14 0 0 0,0 0 0 0,12 0 0 16,0 0 0-16,-12 0 12 0,0 0-12 0,5 0 12 15,-1 0-12-15,-4 0 1 0,0 0-1 0,3 0 2 0,2 0-2 16,-5 0-44-16,0 0 44 0,0 0-44 0,0 0 44 16,0 0-151-16,0 0 151 0,-8 0-150 0,-10 0 150 15,-6 0-549-15</inkml:trace>
  <inkml:trace contextRef="#ctx0" brushRef="#br0" timeOffset="35737.413">12223 5826 382 0,'0'0'0'0,"17"-6"0"0,9-5 0 0,-17 10 3 0,-11 4-3 16,2-3 3-16,-3 3-3 0,-6 1 5 0,-3-1-5 0,5-1 5 16,5 1-5-16,-5-3 27 0,2 0-27 0,1 0 27 15,4 0-27-15,0 0 30 0,-1 4-30 0,1-4 30 16,0 0-30-16,0 0 20 0,0 0-20 0,0 0 20 16,0 0-20-16,0 0 42 0,5 0-42 0,-2 0 42 15,-1-4-42-15,-2 4 33 0,0 0-33 0,7 0 33 16,5 0-33-16,-12 0 22 0,0 0-22 15,12 0 22-15,8 0-22 0,-20 0 18 0,0 0-18 0,26 4 19 16,5-1-19-16,-31-3 27 0,0 0-27 0,35 4 27 16,-2 1-27-16,-33-5 30 0,0 0-30 0,37 5 30 15,3 2-30-15,-40-7 21 0,0 0-21 0,31 7 21 16,2-2-21-16,-33-5 10 0,0 0-10 0,25 7 11 16,-5-4-11-16,-20-3-82 0,0 0 82 0,18 5-82 0,-4 0 82 15,-14-5-63-15,0 0 63 0,9 4-63 0,-4-1 63 16,10 4-427-16</inkml:trace>
  <inkml:trace contextRef="#ctx0" brushRef="#br0" timeOffset="36603.974">12958 5174 751 0,'0'0'0'0,"-5"3"0"16,1 1 0-16,4-4 38 0,0 0-38 0,0 0 39 16,0-4-39-16,0 4 10 0,0 0-10 0,0 0 11 15,0-3-11-15,0 3 9 0,0 0-9 0,0 0 9 16,4-2-9-16,-4 2 5 0,0 0-5 0,0 0 5 16,0 0-5-16,0 0 27 0,0 0-27 0,0 0 27 0,0 0-27 15,0 0 30-15,0 0-30 0,0 0 30 0,0 0-30 16,0 0 13-16,0 0-13 0,0 0 14 0,0 0-14 15,0 0 0-15,0 0 0 0,0 0 1 0,0 0-1 16,0 0-2-16,1 5 2 0,3 2-1 0,-1 1 1 0,3 4-7 16,1 4 7-16,1 8-6 0,-3 3 6 0,2 4-4 15,2-2 4-15,-4 2-4 0,1-3 4 0,-6-28-13 16,0 0 13-16,7 39-13 16,1 4 13-16,-8-43-1 0,0 0 1 0,5 46 0 0,2 2 0 0,-1-5 1 15,-3-4-1-15,2-11 2 0,-1-4-2 0,-2 0 28 16,-1 0-28-16,1-6 28 0,-2-6-28 0,0-12 36 0,0 0-36 15,0 28 37-15,0 1-37 0,0-29 43 0,0 0-43 16,-2 26 44-16,1-2-44 0,1-24 46 0,0 0-46 16,-2 20 47-16,2-4-47 0,0-16 36 0,0 0-36 15,0 12 37-15,0-6-37 0,0-6 34 0,0 0-34 0,0 9 35 16,0-6-35-16,0-3 38 0,0 0-38 0,0 4 39 16,0 1-39-16,0-5 50 0,0 0-50 0,0 0 50 15,0 3-50-15,0-3 29 0,0 0-29 0,0 0 29 16,0 0-29-16,0 0 27 0,0 0-27 0,0 0 27 15,0 0-27-15,0 0 39 0,0 0-39 0,0 0 40 16,0 0-40-16,0 0 7 0,0 0-7 0,0 0 7 16,0 0-7-16,0 0 12 0,0 0-12 0,0 0 13 15,0 0-13-15,0 0 4 0,0 0-4 0,0 0 4 16,3-3-4-16,-3 3 0 0,0 0 0 0,6-3 1 16,-5-1-1-16,-1 4 0 0,0 0 0 0,7-5 0 15,5-2 0-15,-12 7-1 0,0 0 1 0,18-8 0 16,3-4 0-16,-21 12 0 0,0 0 0 0,31-12 0 0,8-4 0 15,-39 16-4-15,0 0 4 0,40-8-3 0,7-3 3 0,-47 11-31 16,0 0 31-16,43-1-31 0,2-3 31 0,-45 4-26 16,0 0 26-16,44 4-26 0,-6 1 26 0,-38-5-34 15,0 0 34-15,42 10-34 0,-4 7 34 0,-38-17-88 16,0 0 88-16,32 19-88 0,-4 2 88 0,-28-21-84 16,0 0 84-16,17 3-83 0,-12-15 83 0,20 3-898 15</inkml:trace>
  <inkml:trace contextRef="#ctx0" brushRef="#br0" timeOffset="64113.118">14371 5484 147 0,'0'0'0'0,"0"0"0"0,0 0 0 0,0 0 46 16,0 0-46-16,0 0 46 0,0 0-46 0,0 0 47 16,0 0-47-16,0 0 47 0,0 0-47 0,0 0 49 15,0 0-49-15,0 0 49 0,0 0-49 0,0 0 31 16,0 0-31-16,0 0 31 0,0 0-31 0,0 0 39 16,0 0-39-16,0 0 39 0,0 0-39 0,0 0 44 15,0 0-44-15,0 0 45 0,0 0-45 0,0 0 35 0,0 0-35 16,0 0 35-16,0 0-35 0,0 0 34 0,0 0-34 15,0 0 34-15,5-5-34 0,-5 5 14 0,0 0-14 16,7-4 15-16,3 1-15 0,-10 3 20 0,0 0-20 0,16-4 20 16,0 1-20-16,-16 3 8 0,0 0-8 15,22-2 9-15,4 2-9 0,-26 0 9 0,0 0-9 0,30 0 10 16,5 2-10-16,-35-2 15 16,0 0-15-16,40 0 15 0,7 0-15 0,-47 0 38 0,0 0-38 0,47-2 39 15,0 2-39-15,-47 0 47 0,0 0-47 0,42-3 47 16,-2-1-47-16,-40 4 35 0,0 0-35 0,33-7 36 15,-3 2-36-15,-30 5 35 0,0 0-35 0,24-3 35 16,-6-1-35-16,-18 4 23 0,0 0-23 0,12-1 24 16,-4 1-24-16,-8 0 5 0,0 0-5 0,6 0 5 15,-3 0-5-15,-3 0-1 0,0 0 1 0,0 0-1 16,0 0 1-16,0 0-52 0,0 0 52 0,0 0-51 16,-3 0 51-16,3 0-85 0,0 0 85 0,0 0-84 0,-6 0 84 15,6 0-164-15,0 0 164 0,-5 0-163 0,2 0 163 16,-9 1-425-16</inkml:trace>
  <inkml:trace contextRef="#ctx0" brushRef="#br0" timeOffset="64655.356">14365 5621 91 0,'0'0'0'0,"14"0"0"15,4-7 0-15,-18 7 26 0,0 0-26 0,7-4 26 16,-2 3-26-16,-5 1 38 0,0 0-38 0,0 0 38 16,-5 0-38-16,5 0 8 0,0 0-8 0,0 0 8 15,-4 0-8-15,4 0 7 0,0 0-7 0,-5 0 7 16,2 0-7-16,3 0 8 0,0 0-8 0,0 0 9 0,0 0-9 16,0 0 7-16,0 0-7 0,5 0 7 0,4 1-7 15,-9-1 14-15,0 0-14 0,12 4 15 0,5-4-15 16,-17 0 8-16,0 0-8 0,21 0 8 0,5 3-8 15,-26-3 15-15,0 0-15 0,30 4 16 16,6-1-16-16,-36-3 15 0,0 0-15 0,35 5 15 0,2-1-15 16,-37-4 39-16,0 0-39 0,36 0 40 0,3 0-40 0,-39 0 6 15,0 0-6-15,31 0 6 0,-1 0-6 0,-30 0 36 16,0 0-36-16,26 0 37 0,-5 0-37 0,-21 0 10 16,0 0-10-16,17 0 11 0,1 0-11 0,-18 0 6 15,0 0-6-15,8 0 6 0,-4 0-6 0,-4 0 9 16,0 0-9-16,3 0 9 0,-1 0-9 0,-2 0-2 15,0 0 2-15,0 0-1 0,0 0 1 0,0 0-120 0,0 0 120 16,0 0-120-16,0 0 120 0,0 0-179 0</inkml:trace>
  <inkml:trace contextRef="#ctx0" brushRef="#br0" timeOffset="65264.903">14825 5326 382 0,'0'0'0'0,"-3"7"0"15,-2 10 0-15,1-13 7 0,2-1-7 0,-1-6 8 0,3-1-8 16,0 4 13-16,0 0-13 0,-7-3 13 0,2-2-13 15,5 5 31-15,0 0-31 0,-5-4 31 0,-1 1-31 0,6 3 28 16,0 0-28-16,-3-4 28 0,-6 3-28 0,9 1 55 16,0 0-55-16,-3 0 55 0,-4 0-55 0,7 0 54 15,0 0-54-15,-2 0 54 0,-3-4-54 0,5 4 39 16,0 0-39-16,0 0 39 0,-4 0-39 0,4 0 5 16,0 0-5-16,0 0 6 0,2 4-6 0,1-3 6 15,4 3-6-15,0 3 6 0,4-2-6 0,-2 2 3 16,4 1-3-16,-2 2 3 0,-1 1-3 0,-10-11-1 0,0 0 1 15,14 15 0-15,5 7 0 0,-19-22 0 16,0 0 0-16,21 17 0 0,0 2 0 0,-21-19 3 0,0 0-3 16,26 19 3-16,-3 2-3 0,-23-21 3 0,0 0-3 15,24 19 3-15,-3-4-3 0,-21-15 2 16,0 0-2-16,14 14 2 0,2-4-2 0,-16-10 5 0,0 0-5 0,9 12 5 16,-1-3-5-16,-8-9 37 0,0 0-37 0,4 6 37 15,-2 0-37-15,-2-6 17 0,0 0-17 0,0 6 17 16,0-2-17-16,-2 1 37 0,-2 2-37 0,-1-6 37 15,3 3-37-15,-3-1 31 0,0 2-31 0,-4 2 31 16,1 5-31-16,-5 0 3 0,-1 4-3 0,7-9 3 16,-1-2-3-16,-1 2 25 0,0-4-25 0,-3 6 26 15,-2-1-26-15,2 4 5 0,-4 0-5 0,8-5 6 16,4-4-6-16,-1 3 9 0,1-6-9 0,4 0 10 16,0 0-10-16,0 0-16 0,0 0 16 0,0 0-15 15,-3 3 15-15,1 0-120 0,-3 3 120 0,1-6-119 0,4 0 119 16,0 0-94-16,0 0 94 0,-12-6-94 0,-5-6 94 15,-11-3-490-15</inkml:trace>
  <inkml:trace contextRef="#ctx0" brushRef="#br0" timeOffset="65894.458">14414 5347 124 0,'0'0'0'0,"7"-4"0"16,-2-1 0-16,-1 0 77 0,-4 2-77 0,0 3 78 15,0-4-78-15,0 4 69 0,-7 0-69 0,5 0 70 16,-1 0-70-16,-3 0 50 0,-2 4-50 0,1-4 51 0,2 1-51 15,5-1 41-15,0 0-41 0,-20 7 41 0,-6 5-41 16,26-12 10-16,0 0-10 0,-26 16 10 0,0-1-10 0,26-15 20 16,0 0-20-16,-30 27 20 0,-8 6-20 0,38-33 22 15,0 0-22-15,-30 31 23 0,1 0-23 0,29-31 8 16,0 0-8-16,-30 29 8 0,6-4-8 16,24-25 26-16,0 0-26 0,-23 24 26 0,2-6-26 0,4-3 20 15,1 0-20-15,7-8 20 0,4-2-20 0,2-1 40 16,3-4-40-16,0 0 40 0,0 0-40 0,0 0 22 15,0 0-22-15,0 0 22 0,0 3-22 0,0-3 35 16,0 0-35-16,0 0 36 0,0 0-36 0,0 0 7 0,0 0-7 16,0 0 7-16,-4 5-7 0,4-5 11 15,-1 4-11-15,1-4 11 0,5 3-11 0,-2 1 4 0,-1-3-4 16,5 3 4-16,2 1-4 0,-9-5 6 0,0 0-6 0,12 7 7 16,5 1-7-16,-17-8 3 0,0 0-3 15,26 12 3-15,9 2-3 0,-35-14-21 0,0 0 21 16,40 21-21-16,7 6 21 0,-47-27-180 0,0 0 180 0,44 39-180 15,3 6 180-15,45 41-398 0</inkml:trace>
  <inkml:trace contextRef="#ctx0" brushRef="#br0" timeOffset="68991.724">15437 5107 113 0,'0'0'0'0,"0"0"0"0,7 2 0 0,-7-2 21 0,0 0-21 15,0 0 21-15,3-2-21 0,-3 2 26 0,0 0-26 16,0 0 26-16,0 0-26 0,0 0 33 0,0 0-33 0,0 0 34 15,0 0-34-15,0 0 20 16,0 0-20-16,0 0 20 0,0 0-20 0,0 0 41 0,0 0-41 0,0 0 42 16,0 0-42-16,0 0 22 0,0 0-22 15,0 0 23-15,0 0-23 0,0 0 10 0,0 0-10 0,0 0 11 16,0 0-11-16,0 0 6 0,0 0-6 16,0 0 6-16,0 0-6 0,0 0 0 0,0 0 0 0,0 0 1 15,2 3-1-15,-2-3-2 0,0 0 2 0,5 12-2 16,2 7 2-16,-7-19-7 0,0 0 7 0,14 31-7 15,4 13 7-15,-18-44-9 0,0 0 9 0,19 55-9 16,2 12 9-16,-21-67-4 0,0 0 4 0,19 70-3 16,2 1 3-16,-21-71 0 0,0 0 0 0,24 77 0 0,6 3 0 15,-9-27 7-15,-7-15-7 0,-2-14 7 0,-5-12-7 16,1 3 26-16,-1-3-26 0,0-3 26 0,-3-2-26 16,-4-7 43-16,0 0-43 0,5 8 43 0,2-1-43 15,-7-7 61-15,0 0-61 0,7 9 61 0,0-2-61 0,-7-7 50 16,0 0-50-16,4 8 51 0,1-4-51 15,-5-4 61-15,0 0-61 0,3 5 62 0,1-5-62 0,-4 0 80 16,5-5-80-16,-3 1 80 0,1-6-80 16,1 1 78-16,-1 1-78 0,-1-4 78 0,1-4-78 0,-3 1 52 15,4-4-52-15,-1 4 52 0,3 1-52 0,-6 14 40 16,0 0-40-16,1-24 41 0,1-5-41 0,-2 29 41 16,0 0-41-16,5-38 41 0,-1-8-41 0,1 3 15 15,-5-1-15-15,5 4 16 0,2 1-16 0,-3 5 21 16,1-2-21-16,-3 1 21 0,1 6-21 0,-3 29 8 0,0 0-8 0,7-36 9 15,2 2-9-15,-9 34 4 16,0 0-4-16,8-36 4 0,1-3-4 0,-9 39 0 0,0 0 0 0,9-31 1 16,0 7-1-16,-9 24-7 0,0 0 7 0,7-23-6 15,0 8 6-15,-7 15-57 0,0 0 57 0,3-10-57 16,1 3 57-16,-4 7-69 0,0 0 69 0,1-4-68 16,-1 4 68-16,0 0-109 0,0 0 109 0,0 0-109 15,0 0 109-15,0 0-137 0,0 0 137 0,0 0-137 16,0 0 137-16,0 0-549 0</inkml:trace>
  <inkml:trace contextRef="#ctx0" brushRef="#br0" timeOffset="69548.989">15393 5390 863 0,'0'0'0'0,"0"-9"-185"0,0-1 185 0,2 5-184 0,5-2 184 0,-7 5-52 0,2-1 52 0,-2 3-52 16,0 0 52-16,0 0 0 0,0 0 0 0,0 0 0 15,0 0 0-15,0 0 35 16,0 0-35-16,0 0 36 0,0 0-36 0,0 0 56 0,0 0-56 0,0 0 57 16,0 0-57-16,0 0 41 0,0 0-41 0,0 0 42 15,0 0-42-15,0 0 32 0,0 0-32 0,0 0 32 16,0 0-32-16,0 0 7 0,7-4-7 0,-4 4 8 15,1-3-8-15,-4 3 5 0,0 0-5 0,10 0 6 16,6 0-6-16,-16 0 7 0,0 0-7 0,21 3 8 16,7-3-8-16,-28 0 7 0,0 0-7 0,33 4 7 15,3-4-7-15,-4 0 3 0,1 3-3 0,-9-3 3 16,-1 2-3-16,-2 1 6 0,0-3-6 0,-9 4 6 0,-3-4-6 16,-1 3 22-16,1-3-22 0,0 0 22 0,-1 0-22 15,-1 0 12-15,2 0-12 0,-2 2 13 0,0 1-13 0,-4 1 10 16,1-4-10-16,1 0 10 0,-1 3-10 0,1-3 1 15,-3 2-1-15,-2-2 2 0,3 3-2 16,-3-3-84-16,0 0 84 0,0 0-84 0,0 0 84 0,0 0-132 16,0 0 132-16,0 0-131 0,4 4 131 0,-1-1-249 15</inkml:trace>
  <inkml:trace contextRef="#ctx0" brushRef="#br0" timeOffset="70810.555">16475 5342 662 0,'0'0'0'0,"-3"0"0"0,-3 0 0 0,6 0 9 16,0 0-9-16,0 0 10 0,-3 0-10 16,3 0-151-16,0 0 151 0,0 0-150 0,-4 0 150 0,4 0-71 15,0 0 71-15,0 0-71 0,-5 0 71 0,5 0 1 16,0 0-1-16,-3 0 1 0,-2 0-1 0,5 0 66 16,0 0-66-16,-6 0 66 0,-1 0-66 0,7 0 69 15,0 0-69-15,-7-4 70 0,0 4-70 0,7 0 52 0,0 0-52 16,-7-3 52-16,-1-1-52 0,-1 3 52 15,-3-3-52-15,3 1 52 0,4 3-52 0,-2-4 32 0,2 3-32 16,1-3 32-16,2 4-32 0,-1-3 22 0,-2 3-22 16,1 0 23-16,4 0-23 0,-3 0 5 0,-2 3-5 15,1-3 5-15,-5 0-5 0,1 0 1 0,-5 0-1 16,5 0 1-16,3 4-1 0,-2-4-1 0,1 0 1 0,3 0-1 16,3 0 1-16,-5 1-1 0,3-1 1 15,0 4 0-15,-5-4 0 0,0 3-2 0,0 1 2 0,2-3-2 16,3 1 2-16,2-2-6 0,0 0 6 0,-5 9-5 15,0 3 5-15,5-12-3 0,0 0 3 0,-9 12-3 16,0 5 3-16,9-17 0 0,0 0 0 0,-3 18 0 16,-1 5 0-16,4-23-2 0,0 0 2 0,4 20-1 15,-1 4 1-15,-3-24-1 0,0 0 1 0,6 19-1 16,2-2 1-16,-8-17 1 0,0 0-1 0,14 14 1 16,5-4-1-16,-19-10 10 0,0 0-10 0,21 7 10 0,0-3-10 15,-21-4 9-15,0 0-9 0,21 0 10 0,-2-4-10 16,-19 4 9-16,0 0-9 0,16-5 10 0,-2 2-10 0,-14 3 3 15,0 0-3-15,12-4 4 0,-3 1-4 0,-9 3 6 16,0 0-6-16,7-2 6 0,-2 0-6 0,-5 2 13 16,0 0-13-16,4-1 13 0,-3 1-13 0,-1 0 23 15,0 0-23-15,0 0 24 0,0 0-24 0,0 0 22 16,0 0-22-16,0 0 22 0,0 0-22 0,0 0 34 16,0 0-34-16,0 0 34 0,-3 0-34 0,3 0 6 15,0 0-6-15,-2 0 6 0,-3 0-6 16,5 0 18-16,0 0-18 0,-4 0 19 0,-3 0-19 0,7 0 3 0,0 0-3 15,-8 0 4-15,-3 0-4 0,11 0 0 16,0 0 0-16,-12 0 1 0,-7 0-1 0,19 0 2 0,0 0-2 16,-18 1 2-16,1 3-2 0,17-4 1 15,0 0-1-15,-19 7 2 0,-2-2-2 0,21-5 0 0,0 0 0 0,-19 7 0 16,1-1 0-16,18-6-1 0,0 0 1 0,-14 9-1 16,-3 0 1-16,17-9-5 0,0 0 5 0,-16 8-5 15,2 2 5-15,14-10-8 0,0 0 8 0,-12 12-7 16,0-3 7-16,12-9-8 15,0 0 8-15,-12 12-8 0,1-4 8 0,11-8-4 0,0 0 4 16,-7 11-3-16,0-3 3 0,7-8-2 0,0 0 2 0,-5 7-2 16,2 2 2-16,3-9-2 0,0 0 2 0,-2 8-1 15,2 3 1-15,0-11 0 0,0 0 0 0,3 13 0 16,3 1 0-16,-1-2 18 0,2 0-18 0,2 0 18 16,-1-7-18-16,1 2 9 0,-2 2-9 0,0-6 9 15,0 0-9-15,-4 1 18 0,3-2-18 0,-1 1 18 16,-2 0-18-16,1 1 1 0,-1 4-1 0,2-4 1 0,1 1-1 15,-1-2 8-15,2 1-8 0,-2-1 9 0,2-1-9 16,-2 1 14-16,-1 1-14 0,1-2 15 0,2-1-15 0,2 4 23 16,-4-5-23-16,2 0 24 0,2 0-24 0,-1 0 7 15,1 0-7-15,0 0 8 0,-1 4-8 0,1-4 26 16,3 0-26-16,-3 0 26 0,0 0-26 0,-9 0 0 16,0 0 0-16,8-4 1 0,6 4-1 0,-14 0 0 15,0 0 0-15,14-3 1 0,0 0-1 0,-14 3 3 16,0 0-3-16,14-2 3 0,2-2-3 0,-16 4-1 0,0 0 1 15,10-5 0-15,3 4 0 0,-13 1-61 0,0 0 61 16,8-2-60-16,-1 2 60 0,-7 0-131 16,0 0 131-16,5 0-131 0,1 0 131 0,4 0-626 0</inkml:trace>
  <inkml:trace contextRef="#ctx0" brushRef="#br0" timeOffset="71759.589">16672 5491 203 0,'0'0'0'15,"-2"0"0"-15,-1 1 0 0,3-1 80 0,0 0-80 0,0 0 80 16,0 0-80-16,0 0 90 0,0 0-90 0,0 0 91 16,0-5-91-16,0 5 84 0,0 0-84 0,0-3 85 15,3-2-85-15,-3 5 54 0,0 0-54 0,0-4 55 16,0 1-55-16,0 3 46 0,0 0-46 0,-3-4 47 15,3-1-47-15,0 5 20 0,0 0-20 0,-4-3 20 16,3 3-20-16,1 0 19 0,0 0-19 0,0 0 20 16,-4-4-20-16,4 4 15 0,0 0-15 0,0 0 16 15,-3-3-16-15,3 3 16 0,0 0-16 0,0 0 17 16,-4-2-17-16,4 2 15 0,0 0-15 0,0 0 16 16,0 0-16-16,0 0 1 0,0 0-1 0,0 0 2 15,0 0-2-15,0 0 4 0,0 0-4 0,0 0 5 16,0 5-5-16,0-5 6 0,0 0-6 0,4 4 6 15,1-1-6-15,-5-3 13 0,0 0-13 0,10 9 14 16,-1-2-14-16,-9-7 3 0,0 0-3 0,12 12 4 0,6 1-4 0,-18-13 7 16,0 0-7-16,17 14 7 0,0 0-7 0,-17-14 3 15,0 0-3-15,21 13 3 16,-3 1-3-16,-18-14 11 0,0 0-11 0,17 12 11 0,-1-2-11 0,-16-10 8 16,0 0-8-16,10 6 9 0,1 0-9 0,-11-6 23 15,0 0-23-15,5 4 24 0,-2 1-24 0,-3-5 7 16,0 0-7-16,4 3 7 0,-2 1-7 0,-2-4 16 15,0 0-16-15,0 0 17 0,3 1-17 0,-3-1 23 0,0 0-23 16,0 0 24-16,0 4-24 0,0-4 13 0,0 0-13 16,0 0 14-16,0 3-14 0,0-3 18 0,0 0-18 15,0 0 19-15,-3 4-19 0,3-4 15 0,0 0-15 16,-2 3 15-16,-2 2-15 0,4-5 26 0,0 0-26 0,-5 9 26 16,-2 1-26-16,7-10 6 0,0 0-6 0,-8 12 7 15,-8 4-7-15,16-16 26 0,0 0-26 0,-12 13 26 16,1 1-26-16,-1 0 2 0,3 1-2 15,1-6 2-15,4-2-2 0,-1-1 22 0,0 0-22 0,1 0 22 16,4 0-22-16,0-6 13 0,0 0-13 0,-7 15 13 16,2 0-13-16,5-15 17 0,0 0-17 0,-7 18 17 15,2-1-17-15,5-17 25 0,0 0-25 0,-4 17 26 16,3-5-26-16,1-12 6 0,0 0-6 0,-4 8 7 16,4-1-7-16,0-7 26 0,0 0-26 0,-2 7 26 15,2-2-26-15,0-5-20 0,0 0 20 0,0 0-19 0,6 0 19 16,-6 0-22-16,0 0 22 0,12-12-22 0,9-12 22 15,14-12-1209-15</inkml:trace>
  <inkml:trace contextRef="#ctx0" brushRef="#br0" timeOffset="71935.904">17219 5393 270 0,'0'0'0'15,"-5"0"0"-15,-4 0 0 0,-3 0-143 0</inkml:trace>
  <inkml:trace contextRef="#ctx0" brushRef="#br0" timeOffset="72739.205">17198 5417 169 0,'0'0'0'0,"0"0"0"16,-2-7 0-16,2 7 54 0,0 0-54 0,0 0 55 16,0-2-55-16,0 2 55 0,0 0-55 0,0 0 55 15,0 0-55-15,0 0 51 0,0 0-51 0,0 0 52 16,-3 0-52-16,3 0 38 0,0 0-38 0,0 0 39 16,-4 4-39-16,4-4 27 0,0 0-27 0,-3 5 27 15,-2-2-27-15,5-3 15 0,0 0-15 0,-6 9 16 16,-2-2-16-16,8-7 29 0,0 0-29 0,-9 12 29 15,-1 3-29-15,10-15 11 0,0 0-11 0,-11 14 11 16,2 5-11-16,9-19 19 0,0 0-19 0,-8 15 20 0,1 1-20 16,7-16 8-16,0 0-8 0,-5 12 8 0,-1-6-8 15,6-6 16-15,0 0-16 0,-3 9 17 0,1-4-17 0,2-5 8 16,0 0-8-16,-2 7 8 0,2 2-8 0,0-9 15 16,0 0-15-16,-3 8 16 0,3 2-16 15,0-10 8-15,0 0-8 0,-2 9 9 0,0-2-9 0,2 1 3 16,0 1-3-16,0-2 4 0,-1-4-4 0,2 2 3 15,1-1-3-15,0-1 3 0,-2 2-3 0,3-1 5 16,-1-1-5-16,0 1 5 0,0 1-5 0,1-2 6 16,1-1-6-16,-1 1 6 0,-1 1-6 0,3 3 7 0,4-4-7 15,-4 2 8-15,0-1-8 0,4 1 8 0,-4-2-8 16,2 4 8-16,2-2-8 0,-4-1 15 0,4-1-15 0,-2-1 15 16,0-1-15-16,-2 5 3 15,0-3-3-15,4-1 4 0,-4 1-4 0,4 1 6 0,-1-1-6 16,-1 0 7-16,-1-3-7 0,-6 0 22 0,0 0-22 15,7 0 23-15,1 0-23 0,-8 0 12 0,0 0-12 0,11 0 13 16,4-3-13-16,-15 3 18 0,0 0-18 0,13 0 18 16,-1-3-18-16,-12 3 15 0,0 0-15 0,17 0 15 15,1-6-15-15,-18 6 26 0,0 0-26 0,15-3 26 16,5 0-26-16,-20 3 30 0,0 0-30 0,19-6 30 16,0 3-30-16,0-4 21 0,-2 2-21 0,-3 2 21 15,-1-1-21-15,-5 1 52 0,1-1-52 0,-4 3 52 16,-1 1-52-16,1-4 52 0,2-3-52 0,-5 6 52 15,-1-3-52-15,1 1 37 0,0-1-37 0,-2 4 38 0,5-5-38 16,-5 5 41-16,2-3-41 0,-2 3 41 0,2-5-41 16,-2 5 45-16,0 0-45 0,0 0 46 0,0-4-46 15,0 4 28-15,0 0-28 0,0-7 28 0,0 2-28 0,0 5 17 16,0 0-17-16,0-3 17 0,-2-6-17 0,2 9 29 16,0 0-29-16,-2-7 29 15,2 0-29-15,0 7 18 0,0 0-18 0,0-5 19 0,0-3-19 0,0 8 10 16,0 0-10-16,-3-7 11 0,3 0-11 0,0 7 35 15,0 0-35-15,-2-8 35 0,0-1-35 0,2 9 10 16,0 0-10-16,-3-9 10 0,1-6-10 0,2 15 12 16,0 0-12-16,-7-12 13 0,2-2-13 0,5 14 4 0,0 0-4 15,-9-13 4-15,-3-6-4 0,1 0-11 16,1 2 11-16,1 5-10 0,4 3 10 0,5 9-64 0,0 0 64 16,-17-10-64-16,-10-7 64 0,27 17-144 0,0 0 144 15,-36-4-143-15,-11 8 143 0,-37-4-1135 0</inkml:trace>
  <inkml:trace contextRef="#ctx0" brushRef="#br0" timeOffset="80732.546">17961 5641 135 0,'0'0'0'0,"-3"0"0"0,-3-7 0 16,6 7 16-16,0 0-16 0,0 0 17 0,0-1-17 0,0 1 53 15,0 0-53-15,0 0 54 0,6 1-54 0,-6-1 18 16,0 0-18-16,3 2 18 0,2 3-18 0,-1-1 37 16,1-1-37-16,-1-1 38 0,-1 1-38 0,-3 1 6 15,2 1-6-15,0 2 7 0,-2-4-7 0,0 6 18 16,1-2-18-16,-1-4 19 0,4 2-19 0,-8 2 3 16,3 2-3-16,-1-4 4 0,2 2-4 0,0-7-86 15,0 0 86-15,-11 15-85 0,-4 9 85 0,-11 15-123 16</inkml:trace>
  <inkml:trace contextRef="#ctx0" brushRef="#br0" timeOffset="82665.205">18454 5141 124 0,'0'0'0'0,"0"0"0"0,4 4 0 0,-4-4 33 15,0 0-33-15,0 0 33 0,0 0-33 0,0 0 31 16,0 0-31-16,0 0 31 0,-2-4-31 0,2 4 33 16,0 0-33-16,0 0 34 0,-2-3-34 0,2 3 32 15,0 0-32-15,0 0 32 0,-2-5-32 0,2 5 13 16,0 0-13-16,0 0 14 0,-3 0-14 0,3 0 31 0,0 0-31 15,0 0 31-15,0 0-31 0,0 0 10 0,0 0-10 16,0 0 11-16,0 0-11 0,0 0 36 0,0 0-36 16,0 0 36-16,0 0-36 0,0 0 28 0,0 0-28 15,0 0 28-15,0 0-28 0,0 0 23 0,0 0-23 0,0 0 24 16,7-7-24-16,-7 7 27 0,0 0-27 0,10-7 27 16,4-3-27-16,-14 10 22 0,0 0-22 0,21-11 22 15,7-1-22-15,-28 12 9 0,0 0-9 0,30-12 10 16,8 0-10-16,-38 12 5 0,0 0-5 0,38-8 5 15,1 1-5-15,-39 7 7 0,0 0-7 0,40-9 8 16,0 2-8-16,-40 7 7 0,0 0-7 0,35-5 7 16,-6-2-7-16,-29 7 14 0,0 0-14 0,25 0 15 15,-6-3-15-15,-19 3 14 0,0 0-14 0,16 0 15 16,-6 3-15-16,-10-3 9 0,0 0-9 0,7 0 9 16,-2 0-9-16,-5 0 16 0,0 0-16 0,4 4 17 15,-1-4-17-15,-3 0 14 0,0 0-14 0,0 0 15 0,0 0-15 16,0 0 9-16,0 0-9 0,0 0 9 0,-5 3-9 15,5-3 34-15,0 0-34 0,0 0 34 0,-2 2-34 0,2-2 9 16,0 0-9-16,0 0 10 0,0 0-10 0,0 0 12 16,0 0-12-16,0 0 13 0,0 0-13 0,0 0 9 15,0 0-9-15,0 0 10 0,-5 7-10 0,5-7 15 16,0 0-15-16,-7 7 15 0,-2 5-15 0,9-12 3 16,0 0-3-16,-8 12 4 0,-1 0-4 0,9-12 6 15,0 0-6-15,-11 15 7 0,-1 6-7 0,12-21 7 16,0 0-7-16,-9 19 8 0,-1 1-8 0,10-20 7 15,0 0-7-15,-7 28 8 0,0 2-8 0,7-30 8 0,0 0-8 16,-5 33 8-16,5 6-8 0,0-39 15 16,0 0-15-16,-4 47 15 0,3 1-15 0,1-48 8 15,0 0-8-15,0 51 8 0,1 0-8 0,-1-51 15 0,0 0-15 0,4 47 16 16,-4-5-16-16,0-42 8 0,0 0-8 0,3 40 9 16,4-4-9-16,-7-36 24 0,0 0-24 0,7 27 25 15,-3-3-25-15,-4-24 36 0,0 0-36 0,3 19 37 16,2-7-37-16,-5-12 31 0,0 0-31 0,2 9 31 15,0-3-31-15,0 3-10 0,-2-4 10 0,0 2-9 16,0-7 9-16,0 0-20 0,-4 3 20 0,4-3-20 16,0 0 20-16,0 0-17 0,0 0 17 0,0 0-16 15,0 0 16-15,0 0-5 0,0 0 5 0,0 0-5 16,-5 0 5-16,5 0-4 0,0 0 4 0,-3 2-3 16,-3-2 3-16,6 0-2 0,0 0 2 0,-7 2-2 15,-1-2 2-15,8 0 0 0,0 0 0 0,-13 2 0 0,-1 1 0 16,14-3 0-16,0 0 0 0,-19 0 0 15,-5 3 0-15,0-3 1 16,-1 0-1-16,8 0 2 0,5 0-2 0,-2 0 10 0,0 0-10 0,1 0 10 0,-4 0-10 16,0 2 9-16,-1 0-9 0,6-2 9 0,3 0-9 0,-1 0 1 15,-1-2-1-15,3 2 1 0,4-2-1 0,-5 2 15 16,1 2-15-16,-1-4 15 0,2 2-15 0,-2-3 3 16,-1 0-3-16,3 1 3 0,3 0-3 0,1 2 6 15,1 0-6-15,-3 0 7 0,3 0-7 0,1 0-1 16,-6-2 1-16,3 2-1 0,2 0 1 0,2 0-81 15,0 0 81-15,-8 0-81 0,-1-3 81 0,9 3-130 0,0 0 130 16,-9 0-129-16,-1 0 129 0,-9 0-689 0</inkml:trace>
  <inkml:trace contextRef="#ctx0" brushRef="#br0" timeOffset="83247.558">18351 5489 135 0,'0'0'0'0,"7"0"0"0,9-2 0 0,-16 2 16 0,0 0-16 16,7 0 17-16,-2 0-17 0,-5 0 36 16,0 0-36-16,4 0 37 0,-4-3-37 0,0 3 54 0,0 0-54 15,0 0 54-15,5-5-54 0,-5 5 53 0,0 0-53 16,7-4 53-16,3 1-53 0,-10 3 50 0,0 0-50 16,14-4 50-16,2-1-50 0,-16 5 50 0,0 0-50 0,19-3 50 15,2-1-50-15,-21 4 42 0,0 0-42 0,26-5 43 16,4 2-43-16,-8-1 28 0,3 1-28 15,-4 1 28-15,0 0-28 0,-21 2 26 0,0 0-26 0,26 2 26 16,5 0-26-16,-31-2 23 0,0 0-23 0,37 3 24 16,1 1-24-16,-38-4 34 0,0 0-34 0,37 3 34 15,1 2-34-15,-38-5 36 0,0 0-36 0,31 7 36 16,-1-5-36-16,-30-2 8 0,0 0-8 0,23 7 8 16,-4-4-8-16,-19-3 0 0,0 0 0 0,14 0 1 15,-6 2-1-15,-8-2-142 0,0 0 142 0,7 2-142 16,-5 3 142-16,7-2-481 0</inkml:trace>
  <inkml:trace contextRef="#ctx0" brushRef="#br0" timeOffset="84448.747">19156 5634 135 0,'0'0'0'0,"0"0"0"0,-1-5 0 0,1 5 51 16,0 0-51-16,0 0 51 0,0-5-51 0,0 5 47 16,0 0-47-16,0 0 47 0,0 0-47 0,0 0 44 15,0 0-44-15,0 0 44 0,0 0-44 0,0 0 29 16,0 0-29-16,0 0 29 0,-4 5-29 0,4-5 16 15,0 0-16-15,-2 5 17 0,-3 6-17 0,5-11 18 16,0 0-18-16,-3 8 19 0,-6 4-19 0,9-12 24 16,0 0-24-16,-7 12 25 0,0 0-25 0,7-12 37 15,0 0-37-15,-7 19 38 0,2 2-38 0,5-21 48 16,0 0-48-16,-2 25 48 0,5-1-48 0,-3-24 42 0,0 0-42 16,7 28 42-16,6-1-42 0,-13-27 36 15,0 0-36-15,19 24 36 0,5-3-36 0,-24-21 56 0,0 0-56 0,30 15 56 16,1-3-56-16,-31-12 48 0,0 0-48 0,37 4 49 15,-2-8-49-15,-35 4 60 0,0 0-60 0,36-12 60 16,1-5-60-16,-8 2 45 0,-1-4-45 0,-10 7 46 16,-3-4-46-16,-15 16 32 0,0 0-32 0,18-12 32 15,-1-3-32-15,-17 15 23 0,0 0-23 0,14-12 24 16,-3 3-24-16,-11 9 25 0,0 0-25 0,7-10 26 16,-4 2-26-16,-3 8 14 0,0 0-14 0,4-7 15 15,-8 2-15-15,1-1 35 0,-4 3-35 0,1 0 36 16,1-1-36-16,-4-1 18 0,-1-2-18 0,1 4 19 0,2 1-19 15,-1-1 41-15,-5-1-41 0,5 1 42 16,-1 1-42-16,-3-1 13 0,-2-1-13 0,5 1 14 0,6-1-14 16,-10 1 13-16,1 1-13 0,-5-1 14 0,-1-2-14 15,18 5-1-15,0 0 1 0,-26-4 0 16,0-3 0-16,26 7-26 0,0 0 26 0,-29-8-25 0,-3-4 25 16,32 12-32-16,0 0 32 0,-28-11-32 0,4 3 32 0,24 8-3 15,0 0 3-15,-24-12-3 0,4 3 3 0,20 9-25 16,0 0 25-16,-17-10-24 0,1 2 24 0,16 8-6 15,0 0 6-15,-14-9-6 0,4-6 6 0,10 15-1 16,0 0 1-16,-9-12-1 0,4 0 1 0,5 12-9 16,0 0 9-16,-5-11-9 0,3 3 9 0,2 8-1 0,0 0 1 15,-2-12 0-15,2 3 0 0,0 9 0 0,0 0 0 16,-2-8 0-16,2 1 0 0,0-2 0 0,0-1 0 16,0 5 0-16,2 1 0 0,-2 1 0 0,2-2 0 15,-2 1 0-15,2 1 0 0,-1-1-6 0,3-1 6 0,-1 2-5 16,3-1 5-16,-6 4-9 0,0 0 9 15,3-3-9-15,4-2 9 0,-7 5-9 0,0 0 9 0,11-5-9 16,-3 1 9-16,-8 4-15 0,0 0 15 0,12-6-15 16,8 0 15-16,-20 6-15 0,0 0 15 0,21-3-14 15,3 3 14-15,-1-3-16 0,1-4 16 0,-3 5-15 16,-5-1 15-16,1 3-5 0,0-4 5 0,1 4-4 16,-1 0 4-16,1-5-8 0,-1 2 8 0,-1-1-7 15,-2 4 7-15,1 0-1 0,-2-3 1 0,0 3 0 16,0 0 0-16,-1 0-3 0,2 0 3 0,-2 3-2 15,0-3 2-15,-12 0-2 0,0 0 2 0,12 4-1 16,2-4 1-16,-14 0-2 0,0 0 2 0,13 3-1 0,-1-3 1 16,-12 0-50-16,0 0 50 0,8 0-50 0,1 0 50 15,-9 0-127-15,0 0 127 0,4 0-127 0,1 0 127 0,2 2-695 16</inkml:trace>
  <inkml:trace contextRef="#ctx0" brushRef="#br0" timeOffset="85267.686">19675 5641 214 0,'0'0'0'0,"0"-5"0"0,6-2 0 0,-6 7 81 16,0 0-81-16,1-3 82 0,1-1-82 0,-2 4 74 16,0 0-74-16,0 0 75 0,0 0-75 0,0 0 53 0,0 0-53 15,0 0 53-15,4 0-53 0,-4 0 40 0,0 0-40 16,8 0 41-16,1 2-41 0,-9-2 40 0,0 0-40 16,14 2 41-16,5 1-41 0,-19-3 8 0,0 0-8 15,26 4 9-15,0-1-9 0,1 2 21 0,-1-1-21 0,-2-1 21 16,0 2-21-16,-6 2 8 15,-1-2-8-15,1 2 8 0,-1-5-8 0,-17-2 15 16,0 0-15-16,19 3 16 0,0 1-16 0,-19-4 23 0,0 0-23 16,16 0 24-16,0 3-24 0,-16-3 22 0,0 0-22 0,10 0 22 15,-3 0-22-15,-7 0 24 0,0 0-24 0,5 4 25 16,-1-4-25-16,-4 0 15 0,0 0-15 0,0 0 15 16,3 1-15-16,-3-1 18 0,0 0-18 0,0 0 19 15,-1 4-19-15,-1-1 24 0,-7 1-24 0,6-3 25 16,-4 3-25-16,-4 3 7 0,-3 1-7 0,7-4 7 15,-1 1-7-15,-4 2 10 0,-2 1-10 0,-7 11 10 16,-7 5-10-16,28-24 8 0,0 0-8 0,-23 21 9 16,-1 1-9-16,24-22 15 0,0 0-15 0,-21 20 15 0,3 3-15 15,18-23 22-15,0 0-22 0,-14 15 23 0,-1-1-23 16,15-14 22-16,0 0-22 0,-11 10 23 0,4-1-23 0,7-9 24 16,0 0-24-16,-7 6 25 0,4 0-25 15,3-6 8-15,0 0-8 0,-4 3 9 0,3-3-9 0,1 0-77 16,0 0 77-16,0 0-76 0,0 0 76 0,0 0-163 15,0 0 163-15,1-7-163 0,3-1 163 0,1-4-585 16</inkml:trace>
  <inkml:trace contextRef="#ctx0" brushRef="#br0" timeOffset="85862.798">20372 5441 628 0,'0'0'0'0,"-5"3"0"15,-7-3 0-15,12 0 12 0,0 0-12 0,0 0 12 16,7 0-12-16,-7 0-35 0,0 0 35 0,5 0-34 16,-1 4 34-16,-4-4-5 0,0 0 5 0,5 0-5 15,-5 1 5-15,0-1-40 0,0 0 40 0,0 7-40 16,0-3 40-16,0-4-1 0,0 0 1 0,-7 8 0 15,0-1 0-15,7-7 44 0,0 0-44 0,-7 12 44 16,-2 0-44-16,9-12 38 0,0 0-38 0,-9 16 39 0,2-4-39 16,7-12 64-16,0 0-64 0,-5 12 64 0,0-6-64 15,5-6 57-15,0 0-57 0,-3 9 58 16,-1-4-58-16,-1 2 51 0,0-2-51 0,1-1 52 0,4-1-52 16,0 0 38-16,-5 1-38 0,3 1 39 0,0-2-39 15,-1 1 40-15,-2 1-40 0,3 2 41 0,0-6-41 0,2-1 34 16,0 0-34-16,-2 7 34 0,2-2-34 0,0-5 38 15,0 0-38-15,-1 11 39 0,-3-3-39 0,2 4 39 16,-4 4-39-16,4-4 39 0,2-5-39 0,0 5 39 16,2 3-39-16,-1-3 40 0,4-3-40 0,-5-9 34 15,0 0-34-15,11 20 35 0,10 8-35 0,-21-28 33 16,0 0-33-16,22 22 34 0,5-5-34 0,-27-17 13 16,0 0-13-16,33 12 14 0,5-5-14 0,-38-7 0 0,0 0 0 15,38 0 0-15,6-5 0 0,-11 1-20 0,-2 1 20 16,-6-6-19-16,-8-1 19 0,4 1-10 0,-5 1 10 15,-6 1-9-15,-5 0 9 0,2 2 0 0,0-4 0 16,-3 3 1-16,-1-3-1 0,4 2 22 0,-3-1-22 0,1 1 22 16,-5 2-22-16,2-7 39 15,-2 0-39-15,0 1 39 0,-2-1-39 0,2 12 1 0,0 0-1 0,-9-17 1 16,-3-9-1-16,12 26-53 0,0 0 53 0,-24-25-53 16,-8-9 53-16,32 34-124 0,0 0 124 0,-54-28-124 15,-10 4 124-15,-56-27-914 0</inkml:trace>
  <inkml:trace contextRef="#ctx0" brushRef="#br0" timeOffset="96877.78">21808 5196 147 0,'0'0'0'0,"-4"0"0"0,-3-4 0 0,7 4 10 0,0 0-10 0,-7-3 10 16,-1-2-10-16,8 5 22 0,0 0-22 0,-13-3 22 15,0-6-22-15,13 9 24 0,0 0-24 0,-14-3 25 16,-2-1-25-16,16 4 3 0,0 0-3 0,-19 4 3 16,-4-1-3-16,0 2 3 0,-1 2-3 0,10-4 3 15,7-1-3-15,7-2 0 0,0 0 0 0,-23 15 0 16,-6 6 0-16,29-21 0 0,0 0 0 0,-26 19 0 16,1 0 0-16,25-19-1 0,0 0 1 0,-22 20-1 15,1 1 1-15,21-21-4 0,0 0 4 0,-16 22-4 16,4-5 4-16,12-17-3 0,0 0 3 0,-5 19-3 15,-1-3 3-15,6-16 0 0,0 0 0 0,7 15 1 16,7-3-1-16,-14-12 1 0,0 0-1 0,21 12 1 16,9-5-1-16,-30-7 15 0,0 0-15 0,31 8 15 0,4-1-15 15,-35-7 1-15,0 0-1 0,33 10 1 16,0 4-1-16,-33-14 0 0,0 0 0 0,32 17 0 0,1 6 0 16,-33-23-4-16,0 0 4 0,26 24-4 0,-2 3 4 15,-24-27-9-15,0 0 9 0,23 27-8 0,-2-3 8 0,-21-24-4 16,0 0 4-16,16 24-3 0,-3-5 3 0,-13-19-3 15,0 0 3-15,11 17-3 0,-4-1 3 0,-7-16 3 16,0 0-3-16,2 19 3 0,-6-4-3 0,-3 0 44 16,-5 3-44-16,10-6 44 0,2-9-44 0,0-3 54 15,0 0-54-15,-19 12 55 0,-11 3-55 0,30-15 55 16,0 0-55-16,-27 12 55 0,-3 0-55 0,0-6 34 0,2 0-34 16,6-6 34-16,4 0-34 0,18 0 1 0,0 0-1 15,-21-6 2-15,-5-5-2 0,26 11-75 0,0 0 75 16,-19-10-74-16,2-7 74 0,-18-11-288 0</inkml:trace>
  <inkml:trace contextRef="#ctx0" brushRef="#br0" timeOffset="97623.11">21933 5251 147 0,'0'0'0'0,"2"1"0"0,5 3 0 16,-7-4 46-16,0 0-46 0,9 3 46 0,3-3-46 15,-12 0 69-15,0 0-69 0,10 5 70 0,2 2-70 16,1 0 64-16,-3-2-64 0,1 11 65 0,-3 4-65 0,-8-20 82 16,0 0-82-16,11 35 82 0,-1 9-82 15,-10-44 68-15,0 0-68 0,9 50 69 0,-2 1-69 0,-5-6 44 16,-2-2-44-16,1-9 44 0,3-10-44 15,-2-5 32-15,-1-2-32 0,1-2 33 0,3-8-33 0,-5 2 32 16,0-1-32-16,0-4 33 0,0-1-33 0,0-3 36 16,2 3-36-16,-2-3 37 0,4 0-37 0,-4-3 23 15,0 0-23-15,0-6 24 0,0-3-24 0,0 12 18 16,0 0-18-16,0-19 19 0,0-12-19 0,0 31 10 0,0 0-10 16,3-32 10-16,-3-4-10 0,0 36 4 0,0 0-4 15,3-31 5-15,4 0-5 0,-7 31 3 0,0 0-3 0,7-27 3 16,6 6-3-16,-13 21 1 15,0 0-1-15,8-15 2 0,-1 4-2 0,-7 11 0 0,0 0 0 16,11-1 0-16,1 1 0 0,-12 0-2 0,0 0 2 0,12 15-1 16,2 6 1-16,-14-21-5 0,0 0 5 0,12 31-5 15,0 5 5-15,-12-36-1 0,0 0 1 0,13 39-1 16,-3 0 1-16,-10-39 0 0,0 0 0 0,16 36 0 16,3-1 0-16,-19-35 2 0,0 0-2 0,28 24 2 15,8-7-2-15,-36-17 21 0,0 0-21 0,42 7 21 16,9-11-21-16,-11-1 32 15,-5-7-32-15,-6-3 32 0,-3-6-32 0,-26 21 35 0,0 0-35 0,20-22 36 16,-5-6-36-16,-15 28 23 0,0 0-23 0,11-32 24 16,-4 1-24-16,-7 31 41 0,0 0-41 0,5-33 41 15,-3 4-41-15,-2 29 14 0,0 0-14 0,0-24 15 16,0 7-15-16,0 17 31 0,0 0-31 0,-4-15 31 16,1 6-31-16,3 9 18 0,0 0-18 0,-14-2 19 0,-9 6-19 0,23-4 18 15,0 0-18-15,-17 7 18 0,-1-2-18 0,18-5 9 16,0 0-9-16,-15 19 10 0,1 12-10 15,14-31 10-15,0 0-10 0,-9 30 10 0,5 6-10 0,3-3-46 16,2-2 46-16,1-4-45 0,3-6 45 0,2 3-67 16,6 0 67-16,-5-2-66 0,3 2 66 0,-11-24-54 15,0 0 54-15,14 24-53 0,1 7 53 0,-15-31-42 16,0 0 42-16,14 27-41 0,0 4 41 0,-14-31-11 0,0 0 11 16,11 27-11-16,-4 6 11 0,-7-33-60 0,0 0 60 15,0 31-59-15,-7 0 59 0,7-31-130 0,0 0 130 16,-28 36-130-16,-19-4 130 0,-28 38-586 15</inkml:trace>
  <inkml:trace contextRef="#ctx0" brushRef="#br0" timeOffset="108077.576">17132 6786 124 0,'0'0'0'0,"17"0"0"0,15-4 0 0,-32 4 23 16,0 0-23-16,0 5 24 0,-14 6-24 0,14-11 25 16,0 0-25-16,-11 8 26 0,1-3-26 0,10-5 9 15,0 0-9-15,-12 7 9 0,3 0-9 0,9-7 11 16,0 0-11-16,-9 12 11 0,1 0-11 0,8-12 24 0,0 0-24 16,-7 16 25-16,1-4-25 0,6-12 36 0,0 0-36 15,-8 17 36-15,2 5-36 0,-1-3 37 0,2 3-37 16,2-7 37-16,-1-3-37 0,4 4 39 0,4-1-39 0,-4 1 39 15,0-4-39-15,3 7 46 0,6-2-46 0,-9-4 46 16,2-2-46-16,1 2 52 0,1-1-52 0,1 4 52 16,2-3-52-16,-7-13 54 0,0 0-54 0,9 14 55 15,3 0-55-15,2-7 61 0,3-4-61 0,-1-3 62 16,1-10-62-16,-17 10 46 0,0 0-46 0,21-16 46 16,5-4-46-16,-26 20 37 0,0 0-37 0,26-24 38 15,2-10-38-15,-28 34 25 0,0 0-25 0,26-29 26 16,4-7-26-16,-30 36 40 0,0 0-40 0,21-31 40 15,-2-5-40-15,-19 36 38 0,0 0-38 0,19-31 38 0,-7-3-38 16,-12 34 33-16,0 0-33 0,11-28 34 0,-6 3-34 16,-5 25 33-16,0 0-33 0,5-19 34 0,-3 0-34 15,-2 19 22-15,0 0-22 0,4-14 22 16,-4 7-22-16,0 7-21 0,0 0 21 0,0-7-21 0,0 4 21 16,0 3-38-16,0 0 38 0,0-2-37 0,0-1 37 15,0 3-33-15,0 0 33 0,0 0-33 0,-4-4 33 0,4 4-34 16,0 0 34-16,0 0-34 0,0 0 34 0,0 0-22 15,0 0 22-15,0 0-22 0,0 0 22 0,0 0-28 16,0 0 28-16,-3 4-28 0,-3 1 28 0,6-5-13 16,0 0 13-16,-5 10-13 0,-2-1 13 0,7-9-11 15,0 0 11-15,-3 26-11 0,1 10 11 0,2-36-10 16,0 0 10-16,0 39-10 0,3 4 10 0,-3-43-1 0,0 0 1 16,6 44-1-16,2-1 1 0,1-3 5 0,3-5-5 15,-10-12 5-15,0-10-5 0,-1 1 16 0,3-5-16 16,-1 3 17-16,3 0-17 0,-6-12 16 0,0 0-16 0,7 12 17 15,1 0-17-15,-8-12 25 0,0 0-25 0,14 8 26 16,2-1-26-16,-16-7-2 0,0 0 2 0,14 0-2 16,2-3 2-16,-2-6-135 0,-2-3 135 15,-4 0-135 1,3 0 135-16,-2 5-169 0,1-1 169 0,-1-4-169 0,3-4 169 0,11-15-355 0</inkml:trace>
  <inkml:trace contextRef="#ctx0" brushRef="#br0" timeOffset="108676.583">17465 6758 180 0,'0'0'0'0,"3"0"0"16,6 0 0-16,-9 0 78 0,2 0-78 0,-2 0 78 15,0 0-78-15,0 0 66 0,0 0-66 0,-2-3 67 0,-3 3-67 16,5 0 62-16,0 0-62 0,-4-4 62 16,-5 1-62-16,9 3 53 0,0 0-53 0,-12-2 53 0,-3-1-53 15,15 3 66-15,0 0-66 0,-23 0 67 0,-3 0-67 16,1 3 52-16,-1 1-52 0,7-3 52 0,9-1-52 0,10 0 33 15,0 0-33-15,-21 7 34 0,-7 5-34 0,28-12-117 16,0 0 117-16,-23 12-116 0,1-3 116 0,22-9-152 16,0 0 152-16,-25 20-151 0,-1 8 151 15,-24 21-253-15</inkml:trace>
  <inkml:trace contextRef="#ctx0" brushRef="#br0" timeOffset="109785.123">17790 6936 539 0,'0'0'0'0,"0"0"0"0,9-5 0 15,-9 5 82-15,0 0-82 0,0-3 83 0,2-1-83 16,-2 4 79-16,0 0-79 0,0 0 80 0,0-3-80 0,0 3 52 15,0 0-52-15,0 0 52 0,-2-2-52 0,2 2 27 16,0 0-27-16,-5 0 27 0,0 0-27 0,5 0 40 16,0 0-40-16,-7 0 40 0,0 2-40 0,7-2 43 15,0 0-43-15,-5 3 44 0,-6-3-44 0,11 0 51 16,0 0-51-16,-9 4 52 0,1-4-52 0,8 0 43 16,0 0-43-16,-9 0 44 0,0 0-44 0,9 0 42 0,0 0-42 15,-8 3 42-15,2-3-42 0,6 0 35 0,0 0-35 16,-7 0 35-16,2 2-35 0,5-2 33 0,0 0-33 15,-3 2 34-15,-1-2-34 0,4 0 13 0,0 0-13 0,-2 1 14 16,-3-1-14-16,5 0-64 0,0 0 64 16,-3 4-63-16,-1-4 63 0,4 0-53 0,0 0 53 0,-3 3-53 15,1-3 53-15,2 0-41 0,0 0 41 16,-5 0-41-16,3 0 41 0,2 0-24 0,0 0 24 0,0 0-23 16,4 0 23-16,-4 0-17 0,0 0 17 0,3 0-17 15,2-3 17-15,-5 3-5 0,0 0 5 0,9 0-4 16,7-4 4-16,-16 4-3 0,0 0 3 0,14-1-3 15,5 1 3-15,-19 0-2 0,0 0 2 0,24-2-1 16,4 0 1-16,-28 2-5 0,0 0 5 0,30 0-4 16,-1 0 4-16,-29 0-6 0,0 0 6 0,26 0-6 15,4 0 6-15,-30 0-3 0,0 0 3 0,26 0-3 16,0 2 3-16,-26-2-12 0,0 0 12 0,21 2-12 0,-5-1 12 16,-16-1-4-16,0 0 4 0,14 4-3 0,-4-1 3 15,-10-3-6-15,0 0 6 0,9 0-6 0,-4 2 6 16,-5-2-66-16,0 0 66 0,4 2-66 0,-1-2 66 0,-3 0-147 15,0 0 147-15,0 0-147 0,5 0 147 16,-5 0-150-16,0 0 150 0,0 0-149 0,4-2 149 0,1 0-216 16</inkml:trace>
  <inkml:trace contextRef="#ctx0" brushRef="#br0" timeOffset="111014.744">18156 6691 91 0,'0'0'0'0,"4"4"0"16,6 8 0-16,-6-10 4 0,-4-4-4 0,0 2 5 16,0 0-5-16,0 0 15 0,-6-4-15 15,6 4 15-15,-3-6-15 0,3 6 4 0,-2-6-4 0,2 6 4 16,0 0-4-16,0 0 13 0,0 0-13 0,0 0 14 0,0 0-14 16,0 0 1-16,0 0-1 0,0 0 1 0,0 0-1 15,0 0 0-15,-3 0 0 0,3 0 1 0,0 0-1 16,0 0 0-16,0 0 0 0,0 0 1 0,0 0-1 15,0 0 12-15,0 0-12 0,0 0 13 0,0 0-13 0,0 0 24 16,0 0-24-16,0 0 25 0,-4 0-25 0,4 0 21 16,0-3-21-16,0 3 21 0,0 0-21 0,0 0 26 15,0 0-26-15,0 0 26 0,0 0-26 0,0 0 22 16,0 0-22-16,0 0 23 0,0 0-23 0,0 0 4 16,0 0-4-16,0 0 5 0,0 0-5 0,0 0 15 15,0 0-15-15,0 0 15 0,0 0-15 0,0 0 23 16,0 0-23-16,0 0 24 0,0 0-24 0,0 0 21 15,0 0-21-15,0 0 21 0,0 0-21 0,0 0 16 0,0 0-16 16,0 0 17-16,0 0-17 0,0 0 27 16,0 0-27-16,0 0 27 0,0 0-27 0,0 0 12 0,0 0-12 0,0 0 13 15,0 0-13-15,0 0 28 0,2 0-28 0,-2 0 28 16,4 0-28-16,-4 0 6 0,0 0-6 0,0 0 6 16,3 0-6-16,-3 0 17 0,0 0-17 0,0 0 17 15,3 0-17-15,-3 0 15 0,0 0-15 0,0 0 15 16,6 0-15-16,-6 0 25 0,0 0-25 0,5 3 26 15,2-3-26-15,-7 0 20 0,0 0-20 0,7 2 20 16,2 2-20-16,-9-4 26 0,0 0-26 0,8 3 26 16,1 0-26-16,-9-3 14 0,0 0-14 0,14 7 15 15,2 2-15-15,-16-9 41 0,0 0-41 0,22 12 41 16,4 3-41-16,-26-15 20 0,0 0-20 0,32 24 20 16,4 4-20-16,-36-28 20 0,0 0-20 0,33 29 20 15,1 0-20-15,-34-29 26 0,0 0-26 0,33 29 26 0,1-2-26 16,-9-6 13-16,-2-2-13 0,-3-4 13 0,-2-3-13 15,-18-12 28-15,0 0-28 0,21 9 28 0,0 1-28 16,-21-10 12-16,0 0-12 0,17 5 12 0,-1 2-12 0,-16-7 18 16,0 0-18-16,14 5 19 0,-2 2-19 0,-12-7 15 15,0 0-15-15,9 2 15 0,-1 0-15 0,-8-2 9 16,0 0-9-16,6 5 10 0,1-5-10 0,-7 0-4 16,0 0 4-16,5 3-3 0,0 2 3 0,-5-5-72 15,0 0 72-15,3 4-72 0,1-1 72 0,-4-3-151 16,0 0 151-16,0 4-150 0,2-3 150 0,-2-1-146 0,0 0 146 15,0 4-145-15,0-1 145 0,0 1-346 0</inkml:trace>
  <inkml:trace contextRef="#ctx0" brushRef="#br0" timeOffset="111497.851">18601 6681 124 0,'0'0'0'0,"0"0"0"0,0 0 0 0,0 0 66 16,-4 0-66-16,4 0 67 0,0 0-67 0,0 0 44 15,-3-2-44-15,3 2 45 0,-2-3-45 0,2 3 38 16,0 0-38-16,0 0 39 0,0 0-39 16,0 0 18-16,-5 3-18 0,3-3 19 0,-2 2-19 0,-1 0 36 15,0 3-36-15,1-2 36 0,-4 3-36 0,8-6 29 16,0 0-29-16,-12 18 29 0,-9 6-29 0,21-24 44 15,0 0-44-15,-21 31 44 0,-4 5-44 0,3-3 34 16,-3 5-34-16,11-18 35 0,6-5-35 0,8-15 33 0,0 0-33 16,-28 33 34-16,-7 8-34 0,35-41 32 0,0 0-32 15,-30 33 33-15,1-2-33 0,6-4 38 16,-1-3-38-16,10-9 38 0,7-10-38 0,2 2 44 0,-2-2-44 0,0 2 44 16,0 2-44-16,-2-1-1 0,0 3 1 0,4-6 0 15,3-2 0-15,2-3-146 0,0 0 146 0,0 0-145 16,-2 4 145-16,2-1-467 0</inkml:trace>
  <inkml:trace contextRef="#ctx0" brushRef="#br0" timeOffset="116079.547">19102 6649 740 0,'0'0'0'0</inkml:trace>
  <inkml:trace contextRef="#ctx0" brushRef="#br0" timeOffset="116674.049">19097 6697 180 0,'0'0'0'0,"0"0"0"16,5-6 0-16,-5 6 72 0,0 0-72 0,0 12 73 15,-7 12-73-15,7-24 76 0,0 0-76 0,-7 28 77 16,0-1-77-16,7-27 58 0,0 0-58 0,-8 29 58 0,-5 2-58 0,13-31 47 15,0 0-47-15,-8 26 48 0,-1-6-48 0,0-1 43 16,1-2-43-16,1-8 43 0,5-2-43 0,0-4 40 16,0 2-40-16,2-5 40 0,0 0-40 0,0 0 34 15,0 4-34-15,0-4 35 0,0 0-35 0,0 0 33 16,0 0-33-16,0 0 34 0,0 0-34 0,0 0 22 16,0 0-22-16,0 0 22 0,0 0-22 0,0 0 18 15,-3 3-18-15,3-3 18 0,0 0-18 0,0 0 18 16,0 0-18-16,0 0 18 0,0 0-18 0,0 0 8 0,-4 4-8 15,4-4 9-15,-1 3-9 0,1-3 9 0,0 5-9 16,0-5 10-16,0 4-10 0,0-4 3 0,-4 1-3 16,4-1 4-16,0 0-4 0,0 0 2 15,0 0-2-15,0 0 2 0,-2 4-2 0,2-4 1 0,-1 3-1 0,1-3 2 16,0 4-2-16,0-4 1 16,3 3-1-16,-3-3 1 0,4 2-1 0,-4-2 0 0,5 0 0 0,-2 0 1 15,3 0-1-15,1 3 0 0,-2 1 0 0,2-1 1 16,0-3-1-16,-7 0 0 0,0 0 0 0,10 4 1 15,4 1-1-15,-14-5 2 0,0 0-2 0,19 3 2 16,6 6-2-16,-25-9 0 0,0 0 0 0,29 7 0 16,8 5 0-16,-7 0 1 0,3-4-1 0,-4 1 2 15,1 1-2-15,-4 2 9 0,-5 0-9 0,-4-5 10 16,-3 1-10-16,2 1 8 0,-2-1-8 0,-2-1 9 0,-3 0-9 16,3 2 24-16,-2-6-24 0,1 2 25 0,-6-1-25 15,4 1 20-15,0-2-20 0,-3 1 20 0,-2-1-20 16,1-3 9-16,0 2-9 0,-1 0 10 0,-2-2-10 15,-2 0 1-15,5 1-1 0,-5-1 2 0,3 4-2 16,-3-4-89-16,0 0 89 0,0 0-88 0,0 0 88 16,0 0-94-16,0 0 94 0,0 0-93 0,-5 0 93 15,0 0-631-15</inkml:trace>
  <inkml:trace contextRef="#ctx0" brushRef="#br0" timeOffset="117803.611">19721 6703 102 0,'0'0'0'0,"5"0"0"0,4 4 0 0,-9-4 80 16,0 0-80-16,0 0 81 0,-9-4-81 0,9 4 80 15,0 0-80-15,-7-3 80 0,-2 3-80 0,9 0 70 16,0 0-70-16,-8 0 70 0,-1 0-70 0,9 0 46 15,0 0-46-15,-9 0 47 0,0 0-47 0,9 0 49 16,0 0-49-16,-14 3 50 0,1 1-50 0,13-4 36 0,0 0-36 16,-14 3 36-16,1 2-36 0,13-5 39 0,0 0-39 15,-14 9 39-15,-1 3-39 0,15-12 16 16,0 0-16-16,-14 15 17 0,-4 6-17 0,18-21 36 0,0 0-36 0,-15 22 37 16,3 2-37-16,12-24 6 15,0 0-6-15,-11 24 6 0,4 2-6 0,2-2 11 0,0 0-11 16,1-9 11-16,4-3-11 0,2 0 25 0,1 4-25 0,3-4 26 15,1 3-26-15,-7-15 18 0,0 0-18 0,12 16 19 16,5 1-19-16,-17-17 10 0,0 0-10 0,21 15 10 16,2-3-10-16,-23-12 27 0,0 0-27 0,26 9 27 15,2-2-27-15,-28-7 36 0,0 0-36 0,26 3 36 16,0-3-36-16,-5-3 31 0,-4 3-31 0,-1-4 31 16,-2-1-31-16,-2 2 22 0,-1-1-22 0,-1-1 23 15,-1-2-23-15,0-1 29 0,-1 1-29 0,1-2 29 0,-2 2-29 16,0 2 6-16,-2-2-6 0,0 2 7 0,2-2-7 15,-7 7 18-15,0 0-18 0,6-7 18 0,-1-1-18 16,-5 8 22-16,0 0-22 0,5-9 23 0,-2-1-23 16,-3 10 14-16,0 0-14 0,2-10 15 0,0-1-15 15,-2 11 10-15,0 0-10 0,-2-8 10 0,-1-4-10 16,3 12 17-16,0 0-17 0,-9-16 17 0,-1 1-17 0,10 15 3 16,0 0-3-16,-16-19 4 0,-3-1-4 0,19 20 2 15,0 0-2-15,-21-21 3 0,-2-1-3 0,23 22 1 16,0 0-1-16,-21-17 2 0,0-2-2 0,21 19 0 15,0 0 0-15,-24-19 0 0,3 2 0 0,21 17 0 16,0 0 0-16,-19-16 0 0,0 4 0 0,19 12 0 0,0 0 0 16,-14-15 0-16,0 3 0 0,14 12-2 0,0 0 2 15,-12-15-2-15,-1 3 2 0,13 12-5 0,0 0 5 16,-8-12-5-16,1 0 5 0,7 12-7 0,0 0 7 16,-5-12-7-16,1 0 7 0,4 12-8 0,0 0 8 0,0-11-8 15,2-1 8-15,-2 12-15 0,0 0 15 0,5-8-15 16,-1-4 15-16,-4 12-4 0,0 0 4 0,10-10-3 15,4 1 3-15,-14 9-13 0,0 0 13 0,16-9-12 16,3 1 12-16,-19 8-15 0,0 0 15 0,19-7-15 16,5-2 15-16,-24 9-15 0,0 0 15 0,21-3-15 15,5-4 15-15,-26 7-10 0,0 0 10 0,25-2-9 16,1-1 9-16,-26 3-10 0,0 0 10 0,26 0-9 16,2 3 9-16,-28-3-8 0,0 0 8 0,31 4-8 15,-1 4 8-15,-30-8-4 0,0 0 4 0,31 9-3 0,6 0 3 16,-37-9-2-16,0 0 2 0,33 6-2 15,2 1 2-15,-35-7-26 0,0 0 26 0,29 5-26 0,-3-1 26 16,-26-4-126-16,0 0 126 0,20 0-125 0,-6 0 125 16,-14 0-107-16,0 0 107 0,0-10-107 0,-16-8 107 0,2-9-580 15</inkml:trace>
  <inkml:trace contextRef="#ctx0" brushRef="#br0" timeOffset="118585.136">16238 6909 1031 0,'0'0'0'16,"0"0"-352"-16,0 0 352 0,-5-2-351 0,2 1 351 0,-4-1-99 16</inkml:trace>
  <inkml:trace contextRef="#ctx0" brushRef="#br0" timeOffset="119052.173">16038 6979 113 0,'0'0'0'0,"17"-8"0"0,15-8 0 0,-32 16 7 0,0 0-7 15,-2 5 7-15,-15 9-7 0,17-14 18 0,0 0-18 0,-13 10 18 16,-1 4-18-16,14-14 15 0,0 0-15 0,-10 9 15 15,1 3-15-15,9-12 9 0,0 0-9 0,-5 12 10 16,1 7-10-16,4-19 25 0,0 0-25 0,-1 17 26 16,1 5-26-16,0-22 12 0,0 0-12 0,5 24 12 15,4 3-12-15,-9-27 10 0,0 0-10 0,14 28 10 16,3-4-10-16,-17-24 26 0,0 0-26 0,24 19 26 16,10-4-26-16,-34-15 36 0,0 0-36 0,31 10 36 15,5-6-36-15,-36-4 42 0,0 0-42 0,32-2 43 16,-1-5-43-16,-5-1 27 0,-5-4-27 0,-2 5 27 15,-3-5-27-15,-16 12 40 0,0 0-40 0,17-12 41 0,-1 0-41 16,-16 12 33-16,0 0-33 0,18-19 34 16,-6 0-34-16,-12 19 38 0,0 0-38 0,14-17 38 0,-7 1-38 15,-7 16 44-15,0 0-44 0,7-15 45 0,-4 3-45 0,-3 12 52 16,0 0-52-16,0-15 52 0,-2 3-52 16,2 12 77-16,0 0-77 0,-8-17 77 0,-4-2-77 0,12 19 66 15,0 0-66-15,-18-21 66 0,-3 2-66 16,21 19 55-16,0 0-55 0,-19-19 55 0,-2 2-55 0,21 17 26 15,0 0-26-15,-17-12 26 0,3 2-26 0,14 10-1 16,0 0 1-16,-16-5 0 0,2 5 0 0,14 0-98 16,0 0 98-16,-24 14-97 0,-6 11 97 0,-22 11-845 15</inkml:trace>
  <inkml:trace contextRef="#ctx0" brushRef="#br0" timeOffset="119400.825">16825 6676 124 0,'0'0'0'0,"-1"3"0"0,-8 1 0 0,0 4-33 16</inkml:trace>
  <inkml:trace contextRef="#ctx0" brushRef="#br0" timeOffset="119884.651">16803 6715 113 0,'0'0'0'0,"0"0"0"0,-2-6 0 16,2 6 65-16,0-2-65 0,0 2 65 0,-4 0-65 15,4 0 60-15,0 0-60 0,-7 8 61 0,-5 8-61 0,12-16 36 16,0 0-36-16,-14 15 37 0,-3 6-37 0,17-21 53 0,0 0-53 15,-17 24 54-15,-1 7-54 0,18-31 20 0,0 0-20 0,-14 24 20 16,4-4-20-16,10-20 12 0,0 0-12 0,-12 19 13 16,3-4-13-16,2 1 1 0,0-4-1 15,3-4 2-15,1-4-2 0,1 1 1 0,0-2-1 0,2 4 2 16,0-5-2-16,0 5 0 0,0 1 0 0,0-1 1 16,0-3-1-16,0-1 0 0,0 2 0 0,0 2 1 15,0-5-1-15,0 5 6 0,0-2-6 0,2 2 7 16,0-4-7-16,1 2 3 0,-3-1-3 0,0-1 4 15,2 1-4-15,-2-4 12 0,2 3-12 0,-2-3 12 16,0 0-12-16,0 0 0 0,2 5 0 0,-2-5 0 16,3 4 0-16,-3-4 7 0,2 1-7 0,-2-1 8 15,0 0-8-15,0 0 8 0,0 0-8 0,0 0 9 0,0 0-9 16,0 0 23-16,0 0-23 0,0 0 24 16,0 0-24-16,0 0 3 0,3 2-3 0,-3-2 3 0,4 2-3 0,-4-2 0 15,3 3 0-15,-3-3 1 16,6 4-1-16,-3-3 6 0,2 1-6 0,-1 0 7 0,1-2-7 0,-2 3 0 15,3 1 0-15,-3-1 0 0,1-3 0 0,-1 3 0 16,2 3 0-16,-3-3 0 0,2 0 0 0,1 2 2 16,5 2-2-16,-5 2 2 0,2-4-2 0,-7-5 5 15,0 0-5-15,14 12 5 0,0 3-5 0,-14-15 3 16,0 0-3-16,16 16 4 0,1-1-4 0,-17-15 2 0,0 0-2 16,21 16 3-16,0 1-3 0,-21-17-33 0,0 0 33 15,21 17-32-15,2 0 32 0,-23-17-126 16,0 0 126-16,24 16-126 0,1-1 126 0,23 14-261 0</inkml:trace>
  <inkml:trace contextRef="#ctx0" brushRef="#br0" timeOffset="120966.259">19097 6637 102 0,'0'0'0'0,"2"-7"0"0,1-2 0 0,-3 9 41 15,0 0-41-15,-7 19 42 0,-3 17-42 0,10-36 7 16,0 0-7-16,-11 39 8 0,-3 6-8 0,-10 41-92 16</inkml:trace>
  <inkml:trace contextRef="#ctx0" brushRef="#br0" timeOffset="122966.435">20648 6882 203 0,'0'0'0'0,"12"-5"0"0,2-11 0 16,-14 16 46-16,0 0-46 0,7-7 47 15,-2 2-47-15,-5 5 38 0,0 0-38 0,0 0 39 0,0 0-39 16,0 0 30-16,0 0-30 0,3 5 30 0,-1 6-30 16,-2-11 22-16,0 0-22 0,7 5 23 0,3 2-23 0,-10-7 25 15,0 0-25-15,14 1 26 0,2 3-26 0,-16-4 33 16,0 0-33-16,21 3 33 0,3-6-33 0,-24 3 12 16,0 0-12-16,30-2 12 0,3-1-12 0,-33 3 20 15,0 0-20-15,38-4 20 0,1 4-20 0,-39 0 8 16,0 0-8-16,35 0 9 0,1 4-9 0,-36-4 16 15,0 0-16-15,32 1 17 0,-5 1-17 0,-27-2 14 0,0 0-14 16,21 2 15-16,-3 1-15 0,-18-3 15 0,0 0-15 16,10 3 16-16,-3 1-16 0,-7-4 9 0,0 0-9 15,5 0 10-15,-1 0-10 0,-4 0-56 0,0 0 56 0,0 0-55 16,0 0 55-16,0 0-119 0,0 0 119 0,-7 0-119 16,-2 2 119-16,-5-1-240 0</inkml:trace>
  <inkml:trace contextRef="#ctx0" brushRef="#br0" timeOffset="123265.466">21195 6964 91 0,'0'0'0'0,"8"0"0"0,6-2 0 0,-14 2 4 16,0 0-4-16,12 0 5 0,2-2-5 0,-14 2 3 15,0 0-3-15,13 0 4 0,-3 0-4 0,13 0-22 16</inkml:trace>
  <inkml:trace contextRef="#ctx0" brushRef="#br0" timeOffset="123730.823">20919 6703 180 0,'0'0'0'0,"12"7"0"16,2 7 0-16,-14-14-1 0,0 0 1 0,4 3-1 15,-8-11 1-15,4 8-5 0,0 0 5 0,-1-4-5 16,-1 1 5-16,2 3-2 0,0 0 2 0,0 0-2 15,5 3 2-15,-5-3-1 0,0 0 1 0,11 4 0 16,4 4 0-16,-15-8 12 0,0 0-12 0,26 9 12 0,6 1-12 0,-32-10 18 16,0 0-18-16,36 9 18 0,4-2-18 0,-40-7 10 15,0 0-10-15,42 8 10 0,4 1-10 16,-46-9 17-16,0 0-17 0,41 8 17 16,6-1-17-16,-47-7 8 0,0 0-8 0,42 9 8 0,2-1-8 0,-44-8 3 15,0 0-3-15,38 14 4 0,-5 2-4 0,-33-16 13 16,0 0-13-16,28 15 13 0,-7 2-13 0,-21-17 38 15,0 0-38-15,16 15 39 0,-8 1-39 0,-8-16 46 0,0 0-46 16,4 20 47-16,-4-1-47 0,0-19 47 0,0 0-47 16,-9 24 47-16,-7 0-47 0,16-24 42 15,0 0-42-15,-15 19 43 0,-4-2-43 0,19-17 29 0,0 0-29 16,-18 14 29-16,1-2-29 0,17-12-106 0,0 0 106 16,-14 10-106-16,3-3 106 0,11-7-133 0,0 0 133 15,-14 0-132-15,4-5 132 0,-13 2-99 0</inkml:trace>
  <inkml:trace contextRef="#ctx0" brushRef="#br0" timeOffset="124465.767">21958 6256 483 0,'0'0'0'0,"0"11"0"0,0 4 0 0,0-15 76 0,0 0-76 0,0 0 77 16,-4-3-77-16,4 3 41 0,0 0-41 0,-3-6 42 15,1 3-42-15,2 3-52 0,0 0 52 0,0-3-52 16,0-1 52-16,0 4-27 0,0 0 27 0,0 0-27 16,0-5 27-16,0 5-1 0,0 0 1 0,0 0 0 15,0 0 0-15,0 0 0 0,0 0 0 0,0 0 0 16,0 0 0-16,0 0 7 0,0 0-7 0,0 0 8 15,0 0-8-15,0 0 5 0,0 0-5 0,0 0 5 16,0 5-5-16,0-5 8 0,0 0-8 0,0 4 8 0,0-1-8 16,0-3 22-16,0 0-22 0,0 5 23 15,2 4-23-15,-2-9 30 0,0 0-30 0,3 13 30 0,-1 8-30 16,-2-21 36-16,0 0-36 0,7 27 37 0,-4 13-37 16,4-6 61-16,0 5-61 0,2-1 61 0,3 2-61 0,0 1 83 15,-1 3-83-15,1-1 84 0,0 3-84 0,-12-46 85 16,0 0-85-16,12 60 86 0,2 7-86 0,-3-7 54 15,-1 0-54-15,-1-7 54 0,-2-12-54 0,-7-41 36 16,0 0-36-16,9 50 37 0,-1-4-37 0,-8-46 40 0,0 0-40 16,6 40 40-16,2-8-40 0,-8-32 8 15,0 0-8-15,11 24 8 0,-1-8-8 0,-10-16-109 0,0 0 109 16,12 3-108-16,2-10 108 0,-14 7-130 0,0 0 130 16,12-20-130-16,-1-15 130 0,12-20-687 0</inkml:trace>
  <inkml:trace contextRef="#ctx0" brushRef="#br0" timeOffset="125130.838">22524 6306 113 0,'0'0'0'0,"8"5"0"15,8 5 0-15,-14-4 82 0,-4-3-82 0,-7-3 82 16,-1-3-82-16,0 1 81 0,-8 0-81 0,9 0 81 16,2 2-81-16,2-3 76 0,-3 3-76 0,4 0 76 15,2 0-76-15,-1 0 53 0,1 0-53 0,2 0 53 16,0 0-53-16,0 0 40 0,0 0-40 0,0 15 40 16,-2 4-40-16,2-19 35 0,0 0-35 0,4 36 35 15,3 9-35-15,3 1 32 0,-1 5-32 0,3 1 32 16,0-1-32-16,-12-51 22 0,0 0-22 0,14 70 22 15,2 9-22-15,0 9 18 0,-1 9-18 0,3-14 18 16,-1-15-18-16,-17-68 27 0,0 0-27 0,18 77 27 0,1-1-27 16,-7-22 20-16,-2-9-20 0,-4-19 20 15,-5-18-20-15,3 1 17 0,1-2-17 0,-3 1 17 16,1-3-17-16,-3-5 18 0,0 0-18 0,4 7 18 0,-1 0-18 16,-3-7-9-16,0 0 9 0,0 5-9 0,0-1 9 0,0-4-163 15,0 0 163-15,-7-9-162 0,-3-3 162 0,10 12-187 16,0 0 187-16,-14-24-187 0,-2-10 187 0,-13-28-222 15</inkml:trace>
  <inkml:trace contextRef="#ctx0" brushRef="#br0" timeOffset="125397.675">22440 6829 315 0,'0'0'0'0,"7"17"0"0,7 5 0 0,-14-22 120 0,0 0-120 16,0 0 120-16,-7-10-120 0,7 10 99 0,0 0-99 0,-3-5 99 15,-3-6-99-15,6 11 91 0,0 0-91 16,6-5 91-16,2-2-91 0,-8 7 84 0,0 0-84 0,14-3 84 16,9 1-84-16,-23 2 74 0,0 0-74 0,23-3 75 15,1-4-75-15,-24 7 34 0,0 0-34 0,28-5 34 16,1-6-34-16,-29 11 19 0,0 0-19 0,30-8 20 16,1-1-20-16,-31 9-3 0,0 0 3 0,32-10-3 15,-3-2 3-15,-29 12-93 0,0 0 93 0,25-10-92 16,1-1 92-16,-26 11-127 0,0 0 127 0,24-6-127 15,1 4 127-15,23-8-594 0</inkml:trace>
  <inkml:trace contextRef="#ctx0" brushRef="#br0" timeOffset="125849.162">23299 6376 158 0,'0'0'0'16,"-5"0"0"-16,-6 4 0 0,11-4-1 0,0 0 1 0,-5 5 0 15,5-5 0-15,0 0 34 0,0 0-34 0,-3 3 35 16,6-1-35-16,-3-2 81 0,0 0-81 0,-5 3 81 16,-2 1-81-16,7-4 115 0,0 0-115 0,-9 7 115 15,-6 1-115-15,15-8 100 0,0 0-100 0,-20 9 101 16,-4 3-101-16,24-12 72 0,0 0-72 0,-23 15 72 16,2-3-72-16,21-12 58 0,0 0-58 0,-24 21 59 15,0 4-59-15,1-1 26 0,2 7-26 0,7-15 26 16,5-4-26-16,9-12 35 0,0 0-35 0,-12 41 36 15,2 17-36-15,1 0 20 0,2 6-20 0,0-13 20 16,2-8-20-16,1 5 28 0,1 0-28 0,3 5 28 16,3 3-28-16,-3-56 13 0,0 0-13 0,4 52 13 15,6-4-13-15,-10-48-59 0,0 0 59 0,16 34-59 0,0-13 59 16,-16-21-52-16,0 0 52 0,22 3-52 0,8-15 52 16,19 4-755-16</inkml:trace>
  <inkml:trace contextRef="#ctx0" brushRef="#br0" timeOffset="126197.922">23121 6822 1087 0,'0'0'0'0,"0"0"1"0,0 0-1 15,0 0 2-15,-5-7-2 0,5 7 15 0,0 0-15 16,0 0 16-16,-3-5-16 0,3 5 14 0,0 0-14 15,0 0 15-15,0-4-15 0,0 4 1 0,0 0-1 0,0 0 2 16,5-5-2-16,-5 5 8 0,0 0-8 0,5-3 8 16,2-1-8-16,-7 4 16 0,0 0-16 15,9-8 17-15,3 1-17 0,-12 7 15 0,0 0-15 0,17-5 16 16,4 1-16-16,-21 4 16 0,0 0-16 0,30 9 17 16,5 3-17-16,-35-12 15 0,0 0-15 0,38 24 16 15,6 7-16-15,-8 0 26 0,-1 1-26 0,-12-10 26 16,-9-8-26-16,0 1 2 0,-2 1-2 0,0 6 3 15,-7 2-3-15,4-3 0 0,1-2 0 0,-3-4 1 16,-3-6-1-16,1-4-19 0,0 1 19 0,0-2-18 16,-1-4 18-16,1 2-136 0,-5-2 136 0,2-6-136 0,-2-2 136 15,2-1-171-15,-1-1 171 0,3-5-171 16,-2-6 171-16,3-15-426 0</inkml:trace>
  <inkml:trace contextRef="#ctx0" brushRef="#br0" timeOffset="126462.866">23470 6779 449 0,'0'0'0'0,"0"3"0"0,1 6 0 0,-1-9 101 15,4-5-101-15,-6 1 101 0,0-4-101 0,1 1 84 16,1-2-84-16,-2 2 85 0,0 2-85 0,1 2 76 16,-1-1-76-16,2 4 77 0,-4-5-77 0,1 4 54 0,-1 1-54 15,4 0 54-15,-3-2-54 0,3 2 45 0,0 0-45 16,-12 12 45-16,-6 5-45 0,18-17 36 0,0 0-36 15,-26 31 36-15,-9 8-36 0,35-39 15 0,0 0-15 0,-31 43 16 16,1 2-16-16,30-45 21 0,0 0-21 0,-24 41 21 16,3-2-21-16,21-39 14 0,0 0-14 15,-16 29 15-15,4-5-15 0,12-24-72 0,0 0 72 0,-5 23-72 16,1-5 72-16,4-18-83 0,0 0 83 0,6 11-82 16,8-10 82-16,5 11-697 0</inkml:trace>
  <inkml:trace contextRef="#ctx0" brushRef="#br0" timeOffset="126789.687">23444 6402 539 0,'0'0'0'0,"-6"14"0"0,-1 6 0 0,7-20 13 16,0 0-13-16,0 7 14 0,6-5-14 0,-6-2 45 15,0 0-45-15,7 7 46 0,1-4-46 0,-8-3 37 16,0 0-37-16,9 15 37 0,5 6-37 0,0 3 8 16,2 0-8-16,-6-5 8 0,-1-7-8 0,3 5 30 15,2 0-30-15,-2 4 30 0,5-1-30 0,-17-20 36 16,0 0-36-16,18 34 36 0,3 8-36 0,-21-42 31 0,0 0-31 16,14 49 31-16,1 10-31 0,-15-59 33 15,0 0-33-15,6 56 33 0,-6 4-33 0,0-60 13 0,0 0-13 16,-2 53 14-16,-2-10-14 0,-4-5-36 0,1-8 36 0,2-9-35 15,3-7 35-15,2-14-159 0,0 0 159 16,-2 12-159-16,2 0 159 0,-2 15-384 0</inkml:trace>
  <inkml:trace contextRef="#ctx0" brushRef="#br0" timeOffset="127194.637">23959 6952 158 0,'0'0'0'0,"5"-7"0"15,2 2 0-15,-7 5 126 0,0 0-126 0,13-9 126 0,2 2-126 0,-15 7 98 16,0 0-98-16,21-6 98 0,5 0-98 0,-26 6 78 16,0 0-78-16,32-6 79 0,4 0-79 0,-36 6 72 15,0 0-72-15,39-3 73 0,2 0-73 0,-41 3 49 0,0 0-49 16,39-2 49-16,-1 2-49 0,-38 0 22 0,0 0-22 15,33-4 22-15,-3 4-22 0,-30 0-12 0,0 0 12 16,22 0-12-16,-4 0 12 0,-18 0-151 0,0 0 151 0,14-3-151 16,-4-5 151-16,-10 8-140 0,0 0 140 0,9-4-140 15,-9-3 140-15,9-3-238 0</inkml:trace>
  <inkml:trace contextRef="#ctx0" brushRef="#br0" timeOffset="127828.308">24487 6500 695 0,'0'0'0'0,"0"0"0"0,-2 6 0 16,2-6 55-16,0 0-55 0,0 0 55 15,4-6-55-15,-4 6 36 0,0 0-36 0,2-4 36 0,-1 2-36 16,-1 2 0-16,0 0 0 0,2-3 0 0,-2 0 0 0,0 3 6 15,0 0-6-15,0 0 6 0,2-4-6 0,-2 4 30 16,0 0-30-16,0 0 30 0,2-5-30 0,-2 5 35 16,0 0-35-16,0-3 35 0,0-1-35 0,0 4 33 15,0 0-33-15,0-3 33 0,-2 1-33 0,2 2 22 16,0 0-22-16,0 0 23 0,0-3-23 0,0 3 5 16,0 0-5-16,0 0 6 0,0 0-6 0,0 3 9 15,2 0-9-15,-1 6 10 0,5 0-10 0,-6-9 8 0,0 0-8 16,3 22 8-16,6 14-8 0,-9-36 14 15,0 0-14-15,7 41 15 16,1 12-15-16,-8-53 14 0,0 0-14 0,7 60 15 0,2 7-15 0,-9-67 15 0,0 0-15 0,7 60 16 16,0 1-16-16,-7-61 34 0,0 0-34 0,5 52 35 15,0-9-35-15,-5-43 18 0,0 0-18 0,4 39 18 16,-2-8-18-16,-2-31 18 0,0 0-18 0,0 26 19 16,0-8-19-16,0-18 46 0,0 0-46 0,0 16 46 15,-2-4-46-15,2-12 32 0,0 0-32 0,-2 12 33 16,2-5-33-16,0-7 33 0,0 0-33 0,0 3 33 15,2 2-33-15,-2-5 22 0,0 0-22 0,0 0 23 16,5 0-23-16,-5 0 18 0,0 0-18 0,2 0 18 16,3-5-18-16,-5 5 10 0,0 0-10 0,9-3 10 15,1-1-10-15,-10 4 10 0,0 0-10 0,13-3 10 16,2-2-10-16,-15 5 1 0,0 0-1 0,21-4 1 16,7 1-1-16,-4-2 3 0,3 3-3 0,-3 0 3 0,-1-1-3 15,-3 3-1-15,0-4 1 0,-1 1 0 0,-2-2 0 16,1 5 0-16,-1 0 0 0,-3 0 0 0,0-4 0 15,-14 4 0-15,0 0 0 0,14 0 0 0,-2-3 0 0,-12 3-9 16,0 0 9-16,11-2-8 0,-3 2 8 16,-8 0-73-16,0 0 73 0,7 0-72 0,-3-1 72 0,-4 1-134 15,0 0 134-15,3-2-133 0,-1-1 133 16,-2 3-175-16,0 0 175 0,0 0-175 0,0-4 175 0,0 1-631 16</inkml:trace>
  <inkml:trace contextRef="#ctx0" brushRef="#br0" timeOffset="128294.647">25005 6212 483 0,'0'0'0'0,"0"12"0"16,0 7 0-16,0-19 48 0,0 0-48 0,-2 3 49 16,-2-6-49-16,4 3 58 0,0 0-58 0,-3 0 58 15,1-7-58-15,2 7 49 0,0 0-49 0,-2-4 50 16,1 3-50-16,1 1 66 0,0 0-66 0,0 0 66 16,0 0-66-16,0 0 68 0,0 0-68 0,0 0 69 15,0 0-69-15,0 0 71 0,0 0-71 0,0 0 72 16,0 0-72-16,0 0 61 0,0 0-61 0,0 0 61 0,0 0-61 15,-2 3 47-15,-2 2-47 0,1 0 47 0,-2 6-47 16,5-11 22-16,0 0-22 0,-6 24 22 0,1 8-22 0,5-32 36 16,0 0-36-16,-3 41 36 0,-1 9-36 15,4-50 2-15,0 0-2 0,4 56 2 0,4 8-2 0,-8-64 23 16,0 0-23-16,11 99 24 0,8 26-24 0,-19-125 6 16,0 0-6-16,16 120 7 0,-2 9-7 0,-14-129 16 15,0 0-16-15,12 121 17 0,0-6-17 0,-12-115 8 16,0 0-8-16,14 91 9 0,3-19-9 0,-17-72-34 15,0 0 34-15,21 53-33 0,-2-17 33 0,-19-36-143 0,0 0 143 16,14 17-142-16,-1-15 142 0,-13-2-225 16,0 0 225-16,10-7-225 0,-1-14 225 0,10-9-522 15</inkml:trace>
  <inkml:trace contextRef="#ctx0" brushRef="#br0" timeOffset="128959.711">25701 6457 460 0,'0'0'0'0,"-12"0"0"0,-9 1 0 0,21-1 1 15,0 0-1-15,-5 0 2 0,7-1-2 0,-2 1 0 16,0 0 0-16,0 0 1 0,7 0-1 0,-7 0 1 15,0 0-1-15,0 0 2 0,2 1-2 0,-2-1 39 16,0 0-39-16,-2 6 39 0,-7-1-39 0,9-5 51 0,0 0-51 16,-14 10 52-16,-7 5-52 0,21-15 49 0,0 0-49 15,-24 18 49-15,-9 4-49 0,33-22 55 0,0 0-55 0,-32 24 56 16,1 0-56-16,1-2 72 0,1-1-72 0,10-6 73 16,6-3-73-16,-1 4 42 0,1-5-42 0,2-2 43 15,2 0-43-15,9-9 54 0,0 0-54 0,-7 10 55 16,0-5-55-16,7-5 55 15,0 0-55-15,-5 7 55 0,2-2-55 0,3-5 49 0,0 0-49 16,-4 3 49-16,3 1-49 0,1-4 43 0,0 0-43 0,0 0 44 16,-2 2-44-16,2-2 36 0,0 0-36 0,0 3 36 15,2 0-36-15,-2-3 9 0,0 0-9 0,6 7 9 16,7-2-9-16,-13-5 20 0,0 0-20 0,12 7 20 16,2 2-20-16,-14-9 8 0,0 0-8 0,17 12 8 15,6-4-8-15,-23-8 9 0,0 0-9 0,29 14 9 16,8 0-9-16,-37-14 15 0,0 0-15 0,37 15 15 15,1 4-15-15,-38-19 3 0,0 0-3 0,38 16 4 0,2-3-4 16,-40-13 20-16,0 0-20 0,37 16 20 0,-2-3-20 16,-35-13 0-16,0 0 0 0,24 12 1 0,-5-3-1 0,-19-9-79 15,0 0 79-15,13 7-78 0,-6-2 78 0,-7-5-85 16,0 0 85-16,-9 3-85 0,-10-6 85 0,-9 3-974 16</inkml:trace>
  <inkml:trace contextRef="#ctx0" brushRef="#br0" timeOffset="129792.953">26280 6561 270 0,'0'0'0'0,"-7"4"0"0,-4 4 0 15,4-6 76-15,2 1-76 0,2 1 77 0,-1-8-77 16,1 4 64-16,-1 0-64 0,-3 0 65 0,4 0-65 16,-2 0 51-16,1 4-51 0,1-4 52 0,-1 0-52 15,1 0 54-15,1 0-54 0,2 0 55 0,-4 0-55 0,4 0 22 16,-3-4-22-16,-1 8 22 0,1-4-22 0,-4 3 20 16,0 2-20-16,-2 2 20 0,1-3-20 0,8-4 5 15,0 0-5-15,-20 13 5 0,-6 6-5 0,26-19 13 16,0 0-13-16,-21 19 14 0,2 5-14 0,19-24 15 15,0 0-15-15,-12 27 15 0,3 9-15 0,9-36 15 16,0 0-15-16,0 35 15 0,7 1-15 0,-7-36 34 16,0 0-34-16,14 29 35 0,5-3-35 0,-19-26 27 0,0 0-27 15,21 20 27-15,5-5-27 0,-26-15 33 0,0 0-33 0,23 9 34 16,0-2-34-16,-23-7 22 0,0 0-22 16,19 0 22-16,-2-4-22 0,-17 4 28 0,0 0-28 0,14-3 28 15,-3 0-28-15,-11 3 21 0,0 0-21 0,7-2 21 16,-4-2-21-16,-3 4 10 0,0 0-10 0,2-5 10 15,-2 2-10-15,0 3 18 0,0 0-18 0,-2-7 18 16,-1-1-18-16,3 8 3 0,0 0-3 0,-6-7 4 16,-1 2-4-16,7 5 0 0,0 0 0 0,-12-4 1 15,-5-1-1-15,17 5-1 0,0 0 1 0,-28 0 0 16,-7 2 0-16,35-2-1 0,0 0 1 0,-33 3 0 16,0 4 0-16,33-7-1 0,0 0 1 0,-30 5-1 15,2 0 1-15,28-5-1 0,0 0 1 0,-22 7 0 16,4 0 0-16,18-7-3 0,0 0 3 0,-15 8-3 0,2 1 3 15,13-9 0-15,0 0 0 0,-12 15 1 0,2 4-1 16,10-19 7-16,0 0-7 0,-9 21 8 0,7 1-8 16,2-22 9-16,0 0-9 0,4 26 9 0,5 3-9 15,-9-29 25-15,0 0-25 0,17 26 26 0,9-2-26 0,-1-6 42 16,2-2-42-16,0-9 42 0,0-6-42 0,0-1 49 16,0-3-49-16,1 1 49 0,-3-1-49 0,3-1 20 15,-1 1-20-15,0-2 20 0,-3-2-20 0,-24 7 22 16,0 0-22-16,28-9 23 0,3 1-23 0,-31 8-33 15,0 0 33-15,26-10-33 0,-1-2 33 16,-25 12-148-16,0 0 148 0,15-17-147 0,-6-2 147 0,15-21-894 16</inkml:trace>
  <inkml:trace contextRef="#ctx0" brushRef="#br0" timeOffset="129947.52">26733 6952 247 0,'0'0'0'0,"-11"-9"0"16,-8-3 0-16,-11-10-126 0</inkml:trace>
  <inkml:trace contextRef="#ctx0" brushRef="#br0" timeOffset="149118.089">8085 8836 639 0,'0'0'0'0,"-3"-8"0"16,-1-3 0-16,4 5 99 0,4 0-99 0,-1 3 100 16,-3 1-100-16,0 2 70 0,0-3-70 0,0 3 71 15,0 0-71-15,0 0 2 0,0 0-2 0,0 0 2 16,0-4-2-16,0 4-133 0,0 0 133 0,-3-10-132 16,3-3 132-16,0 13-127 0,0 0 127 0,-6-24-127 15,-4-7 127-15,-4-24-257 0</inkml:trace>
  <inkml:trace contextRef="#ctx0" brushRef="#br0" timeOffset="149796.913">8362 8348 214 0,'0'0'0'0,"4"9"0"0,-1 3 0 0,-3-12 0 0,0 0 0 15,0 0 1-15,2-6-1 0,-2 6-10 0,0 0 10 16,0-3-10-16,0 0 10 0,0 3-34 0,0 0 34 16,0-4-33-16,0 1 33 0,0-2-28 0</inkml:trace>
  <inkml:trace contextRef="#ctx0" brushRef="#br0" timeOffset="150163.224">8489 8809 113 0,'0'0'0'0,"4"27"0"16,-4 18 0-16,0-45 37 0,0 0-37 0,3 51 37 15,3 11-37-15,-6-62 22 0,0 0-22 0,3 56 22 16,2 3-22-16,0-13 30 0,2-7-30 0,-3-11 30 16,-2-13-30-16,1-1 43 0,-3-4-43 0,4 2 43 15,-4-3-43-15,5 1 50 0,-2 2-50 0,-3-3 50 16,2-8-50-16,2 3 48 0,-4-1-48 0,0-3 48 0,3 4-48 16,-3-4 37-16,5 0-37 0,-5 0 38 0,4 0-38 15,-4 0 40-15,5 0-40 0,-2 0 41 0,1 0-41 16,1 0 25-16,0 0-25 0,2 0 26 0,2 0-26 0,3-4 17 15,-3-3-17-15,1 6 17 0,1-3-17 0,-11 4 18 16,0 0-18-16,17-3 19 16,6 1-19-16,-23 2 8 0,0 0-8 0,33 0 9 0,5 0-9 0,-1 5 1 15,1-1-1-15,-3-4 1 0,-5 1-1 0,-4 3 3 16,-2-1-3-16,-1 1 4 0,-2-3-4 0,0 4 6 16,0 1-6-16,-4-3 6 0,0 0-6 0,-17-3 7 15,0 0-7-15,25 6 7 0,1-3-7 0,-26-3 3 16,0 0-3-16,24 2 4 0,6 5-4 0,-30-7-42 0,0 0 42 15,23 3-42-15,-2 0 42 0,-21-3-111 0,0 0 111 16,12 4-111-16,-7-2 111 0,16 4-366 0</inkml:trace>
  <inkml:trace contextRef="#ctx0" brushRef="#br0" timeOffset="150327.775">8989 8869 942 0,'0'0'0'0,"2"8"0"16,0 4 0-16,-2-12-126 0,5-1 126 0,-5-3-126 15,0 1 126-15,0 3-137 0,0 0 137 0,0-9-136 16,3-6 136-16,-1-9-219 0</inkml:trace>
  <inkml:trace contextRef="#ctx0" brushRef="#br0" timeOffset="151008.621">8392 8122 124 0,'0'0'0'0,"-5"5"0"16,-8 4 0-16,13-9 49 0,0 0-49 0,0 0 50 16,0 0-50-16,0 0 46 0,0 0-46 0,0 0 47 15,4 0-47-15,-4 0 54 0,0 0-54 0,5 0-243 16,-10 0 243-16</inkml:trace>
  <inkml:trace contextRef="#ctx0" brushRef="#br0" timeOffset="160651.298">8392 8357 259 0,'0'0'0'0,"0"-7"0"0,-5-2 0 0,5 9 28 15,0 0-28-15,0-12 28 0,5-7-28 0,-5 19 25 16,0 0-25-16,3-17 26 0,2-3-26 0,-5 20 58 15,0 0-58-15,7-19 59 0,-1-7-59 0,-6 26 68 16,0 0-68-16,3-17 68 0,-3-4-68 0,0 21 64 0,0 0-64 16,2-18 64-16,-2 2-64 0,0 16 43 0,0 0-43 15,0-17 43-15,-2 3-43 0,2 14 43 0,0 0-43 16,-3-13 43-16,-3-1-43 0,6 14 18 0,0 0-18 16,-7-14 18-16,4 1-18 0,3 13 29 0,0 0-29 0,-5-12 29 15,1 3-29-15,4 9 20 0,0 0-20 0,-5-9 20 16,2-1-20-16,3 10 35 0,0 0-35 0,-6-5 35 15,3-2-35-15,3 7 29 0,0 0-29 0,-2-3 29 16,-1 1-29-16,3 2 33 0,0 0-33 0,0 0 33 16,-6-3-33-16,6 3 13 0,0 0-13 0,0 0 14 15,0 0-14-15,0 0 31 0,0 0-31 0,0 0 31 16,-3 0-31-16,3 0 18 0,0 0-18 0,0 0 18 16,-4 0-18-16,4 0 5 0,0 0-5 0,0 0 5 15,-3 3-5-15,3-3 4 0,0 0-4 0,-2 12 4 16,2 5-4-16,0-17 12 0,0 0-12 0,0 34 13 15,2 14-13-15,-2-48 38 0,0 0-38 0,3 59 38 16,-3 7-38-16,0-66 41 0,0 0-41 0,4 102 41 0,-4 24-41 16,0-126 45-16,0 0-45 0,0 120 46 0,-4 5-46 15,4-125 42-15,0 0-42 0,4 110 42 0,-2-7-42 16,-2-103 58-16,0 0-58 0,7 87 58 16,1-13-58-16,5-18 44 0,-5-15-44 0,-3-17 44 15,-5-20-44-15,0-4 20 0,0 0-20 0,7 15 20 0,-1 1-20 16,-1 1 32-16,2-5-32 0,-4-4 32 0,-3-4-32 0,0 3 18 15,0-2-18-15,0-2 18 0,0 1-18 0,0-3 27 16,0 1-27-16,0-2 27 0,0 5-27 0,0-5 22 0,0 0-22 16,0 0 22-16,6 0-22 0,-6 0 9 15,3 4-9-15,-3-4 10 0,5 0-10 0,-5 0 5 0,6 0-5 16,0 0 5-16,-2 0-5 0,5-4 0 0,-1 4 0 16,3-5 1-16,1 2-1 0,4 3-2 15,-4-4 2-15,2 4-2 0,-2-5 2 0,0 5-13 0,6 2 13 0,-1 1-13 16,0-3 13-16,-17 0-10 0,0 0 10 0,21 0-9 15,6 4 9-15,-27-4-17 0,0 0 17 0,33 0-16 16,0 1 16-16,-33-1-39 0,0 0 39 0,38 0-38 16,0 0 38-16,-6 0-29 0,-3-1 29 0,-4-3-29 15,-8 1 29-15,1-1-34 0,-3 3 34 0,-4-1-33 16,-3 2 33-16,3 0-22 0,-6-2 22 0,0 2-22 16,2 0 22-16,-3 0-52 0,1 0 52 0,-2 2-52 15,-1-2 52-15,-2 0-80 0,4 3 80 0,-4-3-80 16,3 4 80-16,-1-1-144 0,1 2 144 0,-3 2-144 15,0-3 144-15,4-1-185 0,-2 0 185 0,-1 3-184 0,1-6 184 16,2 5-623-16</inkml:trace>
  <inkml:trace contextRef="#ctx0" brushRef="#br0" timeOffset="161117.695">9075 8903 606 0,'0'0'0'0,"3"9"0"0,-3 3 0 0,0-12 73 0,-3-7-73 0,3 2 73 15,-4-7-73-15,2 3 58 0,2-1-58 0,-3 5 58 16,3-4-58-16,0 4 58 0,0 3-58 15,0-3 59-15,0 2-59 0,-4-1 44 0,3 4-44 0,1 0 45 16,-2-3-45-16,2 3 63 0,0 0-63 0,0 0 64 16,0 0-64-16,0 0 79 0,0 0-79 0,0 0 80 15,-2-4-80-15,2 4 84 0,-3-3-84 0,3 3 85 16,-4-2-85-16,4 2 76 0,0 0-76 0,0 0 76 16,0 0-76-16,0 0 18 0,0 0-18 0,0 0 18 15,-1 2-18-15,1 5 1 0,0-2-1 0,5 14 2 16,-2 12-2-16,-3-31 0 0,0 0 0 0,5 43 0 15,2 10 0-15,-1 0 0 0,-3-2 0 0,-3-15 1 0,2-8-1 16,1 2 0-16,-3-2 0 0,0-4 0 16,4-5 0-16,-4 3 6 0,2 4-6 0,-2-14 6 0,0-6-6 15,0 3 8-15,0-4-8 0,0-1 9 0,0-1-9 16,0-3 0-16,0 2 0 0,0-2 0 0,0 0 0 16,0 0-125-16,0 0 125 0,0 0-124 0,7-2 124 0,-7 2-129 15,0 0 129-15,3-26-128 0,-1-13 128 0,5-25-841 16</inkml:trace>
  <inkml:trace contextRef="#ctx0" brushRef="#br0" timeOffset="161967.082">9367 8759 1222 0,'0'0'0'0,"-7"0"0"0,-3 0 0 0,10 0 122 0,0 0-122 0,-7 0 123 16,7 0-123-16,0 0 70 0,0 0-70 0,0 0 70 16,3 0-70-16,-3 0 23 0,0 0-23 0,0 0 24 15,4 0-24-15,-4 0-1 0,0 0 1 0,0 0-1 16,3 0 1-16,-3 0-12 0,0 0 12 0,0 0-12 16,0 0 12-16,0 0-9 0,2 4 9 0,-2-4-9 15,0 0 9-15,0 0-16 0,-2 7 16 0,1 5-15 16,-1 3 15-16,-2 9-4 0,-1 3 4 0,2 1-3 15,-1-1 3-15,4-27-1 0,0 0 1 0,-2 40 0 16,-1 8 0-16,3-48-1 0,0 0 1 0,0 42 0 0,0-2 0 16,-3-6 0-16,3-5 0 0,-2-10 1 15,2-7-1-15,-2 0 15 0,2-3-15 0,0-4 15 0,0-4-15 16,0-1 24-16,2 4-24 0,-2-4 25 0,5 5-25 16,-5-5 22-16,0 0-22 0,0 0 22 0,0 0-22 15,0 0 4-15,0 0-4 0,-3-7 5 0,1-3-5 16,2 10 0-16,0 0 0 0,-2-19 0 15,0-7 0-15,2 26 0 0,0 0 0 0,-3-29 1 0,-2-7-1 16,5 36 0-16,0 0 0 0,-4-31 0 0,1-5 0 0,3 36 0 16,0 0 0-16,-2-30 0 0,4-5 0 0,5 6-20 15,-2 2 20-15,2 4-19 0,1 6 19 0,-2 2-16 16,2-2 16-16,1 6-15 0,0 3 15 0,-9 8-11 0,0 0 11 16,9-9-10-16,-2 3 10 0,-7 6-11 0,0 0 11 15,8-7-10-15,-4 3 10 0,-4 4-1 16,0 0 1-16,8 0-1 0,1 4 1 0,0 4-7 0,3 6 7 0,-7-6-7 15,1-1 7-15,0 7-1 0,0 1 1 0,2 11 0 16,5 10 0-16,-13-36-1 0,0 0 1 0,8 40 0 16,5 4 0-16,-13-44-3 0,0 0 3 0,12 43-2 15,2 1 2-15,-14-44 0 0,0 0 0 0,12 35 0 16,-7-8 0-16,2-5 7 0,-5-4-7 0,1-8 7 16,-3-3-7-16,0-2 26 0,0 0-26 0,0-5 26 15,0 3-26-15,0-3 32 0,0 0-32 0,0 0 32 16,4-8-32-16,-4 8-1 0,0 0 1 0,1-17 0 15,6-9 0-15,-7 26-1 0,0 0 1 0,9-36-1 0,7-10 1 16,-16 46-5-16,0 0 5 0,17-48-4 16,6 2 4-16,-23 46-8 0,0 0 8 0,24-47-7 0,6 4 7 15,-9 9-8-15,-2 5 8 0,0 8-8 0,-7 9 8 16,-12 12-15-16,0 0 15 0,14-11-15 0,-5 2 15 16,-9 9 4-16,0 0-4 0,12-3 5 0,-3 3-5 0,0 0 32 15,-1 1-32-15,-2 3 33 0,1-1-33 0,-2 6 5 16,2 3-5-16,-2 5 5 0,0 3-5 0,-5-20 19 15,0 0-19-15,7 36 20 0,-2 12-20 0,-5-48 14 16,0 0-14-16,7 55 15 0,-5 8-15 0,-2-4 15 16,-2-8-15-16,4-11 16 0,2-10-16 15,-4-2-1-15,3-8 1 0,-3-4-1 0,0-13 1 0,0 4-78 16,0 0 78-16,-9-19-77 0,-3-12 77 0,12 24-107 0,0 0 107 16,-21-38-107-16,-5-11 107 0,-23-39-992 15</inkml:trace>
  <inkml:trace contextRef="#ctx0" brushRef="#br0" timeOffset="162150.693">8991 8238 1020 0,'0'0'0'0,"10"0"0"16,4-3 0-16,-14 3-258 0,0 0 258 0,7 5-257 15,-1 5 257-15,8 2-255 0</inkml:trace>
  <inkml:trace contextRef="#ctx0" brushRef="#br0" timeOffset="162900.826">8221 9904 729 0,'0'0'0'0,"5"-4"0"0,4-1 0 0,-6 2 114 15,-3 3-114-15,0 0 115 0,4-6-115 0,-4 6 95 16,-4 0-95-16,4 0 95 0,-5 0-95 0,5 0 77 15,-3 0-77-15,-1 0 78 0,1 0-78 0,1 0 34 16,-1 0-34-16,3 0 34 0,-4-1-34 0,4 1 25 16,0 0-25-16,0 0 26 0,0 0-26 0,0 0 40 15,0 0-40-15,0 0 40 0,0 0-40 0,0 0 43 16,0 0-43-16,0 0 43 0,0 0-43 0,0 0 17 16,0 0-17-16,0 0 17 0,0 0-17 0,0 0 22 15,0 0-22-15,0 0 23 0,0 0-23 0,0 0 0 0,0 0 0 16,0 0 0-16,0 0 0 0,0 0-25 0,0 0 25 15,7 7-24-15,2-1 24 0,-9-6-15 0,0 0 15 0,21 23-14 16,8 9 14-16,1 1-30 16,-1-1 30-16,1 3-30 0,0-3 30 0,-4 2-12 0,0-3 12 15,-5-3-12-15,0-6 12 0,-4 0-11 0,4 1 11 0,-7-3-10 16,-2-3 10-16,-12-17 0 0,0 0 0 0,18 22 0 16,3-3 0-16,-21-19-1 0,0 0 1 0,20 21-1 15,-2-6 1-15,-18-15 0 0,0 0 0 0,16 14 0 16,-4-2 0-16,-12-12-31 0,0 0 31 0,10 10-31 15,-1-6 31-15,-9-4-142 0,0 0 142 0,3 0-142 16,-3-4 142-16,0-3-757 0</inkml:trace>
  <inkml:trace contextRef="#ctx0" brushRef="#br0" timeOffset="163227.365">8658 9789 1054 0,'0'0'0'0,"0"5"0"0,0 4 0 0,0-9 98 16,0 0-98-16,0 0 99 0,4 1-99 0,-4-1 57 16,0 0-57-16,0 0 58 0,-4 4-58 0,4-4 13 0,0 0-13 15,-12 25 13-15,-5 16-13 0,17-41 2 0,0 0-2 16,-21 48 2-16,-5 9-2 0,1-6 15 0,-1 1-15 15,9-15 15-15,5-13-15 0,-6 4 44 0,1-4-44 0,1 3 45 16,-1 1-45-16,17-28 43 0,0 0-43 0,-18 22 44 16,6-2-44-16,12-20 18 0,0 0-18 15,-9 16 19-15,1-4-19 0,8-12 7 0,0 0-7 0,-9 8 8 16,5-1-8-16,4-7-44 0,0 0 44 0,-5 5-44 16,2-1 44-16,3-4-140 0,0 0 140 0,-7 2-140 15,5-4 140-15,-7 2-870 0</inkml:trace>
  <inkml:trace contextRef="#ctx0" brushRef="#br0" timeOffset="163731.127">8672 10198 1065 0,'0'0'0'0,"-2"-10"0"0,-6-7 0 0,8 17 122 16,0 0-122-16,-4-9 123 0,4 6-123 0,0 3 107 16,0 0-107-16,0 0 108 0,0 0-108 0,0 0 61 15,0 0-61-15,0 3 62 0,2 1-62 0,-2-4 43 0,0 0-43 16,0 5 44-16,2-5-44 0,-2 0 25 15,0 0-25-15,0 0 26 0,2 3-26 0,-2-3 1 16,0 0-1-16,0 0 2 0,3 4-2 0,-3-4 0 0,0 0 0 16,0 0 1-16,3 0-1 0,-3 0-1 0,0 0 1 0,9 0 0 15,3-2 0-15,-12 2-9 0,0 0 9 0,23 0-8 16,7 0 8-16,-4 0-9 16,7 0 9-16,-3 0-9 0,-1 0 9 0,1 0-4 0,-4-2 4 0,-2 1-3 15,-3-1 3-15,2 2-21 0,1-5 21 0,2 1-21 16,-1 1 21-16,-25 3-1 0,0 0 1 0,29-4 0 15,3 1 0-15,-32 3-3 0,0 0 3 0,33-2-3 16,-4 1 3-16,-29 1-12 0,0 0 12 0,30-2-12 16,-7 0 12-16,-23 2-23 0,0 0 23 0,19 2-22 15,-2 0 22-15,-17-2-67 0,0 0 67 0,11 1-66 16,-1 4 66-16,-10-5-138 0,0 0 138 0,9 4-138 0,-7-1 138 16,-2-3-170-16,0 0 170 0,3 4-170 15,-3 1 170-15,0 0-558 0</inkml:trace>
  <inkml:trace contextRef="#ctx0" brushRef="#br0" timeOffset="164298.343">9054 9876 1087 0,'0'0'0'0,"7"7"0"0,3 5 0 0,-6-9 147 0,-1-3-147 16,-3 0 148-16,-3-3-148 0,3 0 86 0,-6-3-86 16,3 5 86-16,3-1-86 0,0 2 42 0,-5-2-42 0,5 2 43 15,0 0-43-15,0 0-11 0,0 0 11 0,0 0-10 16,0 0 10-16,0 0-10 0,0 0 10 0,0 0-10 16,0 0 10-16,0 0-17 0,0 0 17 0,0 0-17 15,0 0 17-15,0 0-16 0,0 0 16 0,5 4-15 16,4 3 15-16,-9-7-9 0,0 0 9 15,24 12-9-15,7 3 9 0,-31-15-17 0,0 0 17 0,42 21-16 16,9 1 16-16,-51-22-23 0,0 0 23 0,50 20-22 16,1 1 22-16,-51-21-23 0,0 0 23 0,52 19-22 15,-5-4 22-15,-47-15-9 0,0 0 9 0,45 12-9 16,-6-2 9-16,-39-10-11 0,0 0 11 0,29 9-10 16,-8-4 10-16,-21-5-4 0,0 0 4 0,18 7-3 0,-6-7 3 15,-12 0 0-15,0 0 0 0,9 2 0 0,-4-1 0 16,-5-1 7-16,0 0-7 0,3 2 8 0,-1 2-8 15,-2-4 9-15,0 0-9 0,0 0 10 0,0 0-10 0,0 0 16 16,-2 3-16-16,-10 9 17 0,0 9-17 16,-6-1 22-16,1 2-22 0,5-6 23 0,8-8-23 0,-1 1 14 15,0-2-14-15,-7 8 15 0,-7 8-15 0,19-23 27 16,0 0-27-16,-14 17 27 0,1-2-27 0,13-15 30 16,0 0-30-16,-8 12 30 0,2-5-30 15,6-7 2-15,0 0-2 0,-6 8 3 0,4-6-3 0,2-2-1 0,0 0 1 16,-4 4-1-16,4-3 1 0,0-1-85 15,0 0 85-15,0 0-85 0,0 5 85 0,0-5-148 0,0 0 148 16,9 0-148-16,3 0 148 0,-12 0-141 16,0 0 141-16,26-8-141 0,9-4 141 0,28-7-547 0</inkml:trace>
  <inkml:trace contextRef="#ctx0" brushRef="#br0" timeOffset="164963.464">10313 9868 807 0,'0'0'0'0,"-12"3"0"15,-12 6 0-15,18-9 128 0,6 0-128 0,0 0 129 16,9-7-129-16,-4 3 102 0,2 3-102 0,-1-3 102 0,-3 4-102 15,-3 0 64-15,4-3-64 0,-4 3 64 0,0 0-64 0,0 0 36 16,0 0-36-16,0 0 37 0,0 0-37 16,0 0 39-16,-4-2-39 0,4 2 39 0,-3-3-39 0,1 3 38 15,-2-4-38-15,-1 4 39 0,2-3-39 0,-6 1 9 16,0 2-9-16,6 0 10 0,-4-2-10 0,7 2 13 16,0 0-13-16,-11 0 13 0,-1-1-13 0,12 1 9 15,0 0-9-15,-17 0 9 0,-1 0-9 0,18 0 1 16,0 0-1-16,-21 1 1 15,-3 1-1-15,24-2 3 0,0 0-3 0,-23 5 3 0,-1 0-3 0,24-5-3 16,0 0 3-16,-30 16-3 0,1 6 3 0,29-22-13 0,0 0 13 16,-33 29-13-16,1 9 13 0,3-2-10 0,3-4 10 15,10-9-9-15,7-8 9 0,-3 0-5 16,3-1 5-16,4 10-4 0,-2 5 4 0,2-1-3 0,0-1 3 16,3-5-3-16,2-4 3 0,0-18-10 15,0 0 10-15,7 22-10 0,2 2 10 0,-9-24-8 0,0 0 8 0,8 19-8 16,4-4 8-16,-12-15-39 0,0 0 39 0,13 10-38 15,-3-5 38-15,-10-5-42 0,0 0 42 0,12 4-41 16,4-8 41-16,-7-1-16 0,-1-2 16 0,1 2-15 16,-5 0 15-16,1 0-15 0,0-2 15 0,2-1-15 15,-2-4 15-15,-5 12 0 0,0 0 0 0,9-12 0 16,0-4 0-16,-9 16 0 0,0 0 0 0,8-15 0 16,3-2 0-16,-11 17 4 0,0 0-4 0,9-14 5 15,-4 4-5-15,-5 10 15 0,0 0-15 0,3-7 15 0,-1-2-15 16,-2 9 15-16,0 0-15 0,2-3 15 0,-1-2-15 15,-1 5 34-15,0 0-34 0,4-4 35 0,-4 3-35 0,0 1 35 16,0 0-35-16,0 0 35 0,0-2-35 0,0 2-2 16,0 0 2-16,0 0-1 0,3-5 1 0,-3 5-76 15,0 0 76-15,6-14-76 0,-1-7 76 0,-5 21-145 16,0 0 145-16,16-36-144 0,1-6 144 0,16-37-756 16</inkml:trace>
  <inkml:trace contextRef="#ctx0" brushRef="#br0" timeOffset="165316.344">10198 9856 673 0,'0'0'0'0,"0"3"0"0,-3 6 0 0,3-9 125 16,0 0-125-16,0 0 125 0,0 0-125 0,0 0 123 0,0 0-123 16,0 0 123-16,0-4-123 0,0 4 78 0,0 0-78 15,0 0 78-15,3-5-78 0,-3 5 43 16,0 0-43-16,0 0 44 0,6 0-44 0,-6 0 37 0,0 0-37 16,0 0 37-16,0 5-37 0,0-5 8 0,0 0-8 0,0 7 8 15,0 3-8-15,0-10 29 0,0 0-29 0,-4 17 29 16,2 4-29-16,2-21 18 0,0 0-18 0,-3 24 19 15,-4-3-19-15,7-21 26 0,0 0-26 0,-5 22 26 16,1-5-26-16,4-17 44 0,0 0-44 0,-2 15 44 16,-1-1-44-16,3-14 8 0,0 0-8 0,-5 17 9 15,1-1-9-15,4-16 3 0,0 0-3 0,0 18 3 16,-3 6-3-16,3-24 6 0,0 0-6 0,0 24 6 16,3 4-6-16,-3-28 12 0,0 0-12 0,4 24 13 15,-3-4-13-15,-1-20 3 0,0 0-3 0,4 23 4 16,1-6-4-16,-5-17 20 0,0 0-20 0,4 15 20 15,1-1-20-15,-5-14 32 0,0 0-32 0,3 10 33 16,1-1-33-16,-4-9-32 0,0 0 32 0,0 5-32 0,3 0 32 16,-3-5-88-16,0 0 88 0,-15-3-88 15,-8-3 88-15,23 6-123 0,0 0 123 0,-19-25-122 0,1-16 122 0,-16-30-978 16</inkml:trace>
  <inkml:trace contextRef="#ctx0" brushRef="#br0" timeOffset="165898.999">10310 9734 393 0,'0'0'0'0,"0"-12"0"16,-4-10 0-16,3 13 9 0,1 7-9 0,0 2 9 0,0 0-9 15,0 6 60-15,0-1-60 0,0-2 60 0,0 1-60 16,0-1 72-16,0-3-72 0,0 0 72 0,0 0-72 16,0 0 100-16,0 0-100 0,0 0 100 0,0 3-100 15,0-3 95-15,1 6-95 0,-1-6 96 0,4 3-96 0,-4-3 58 16,0 0-58-16,0 0 59 0,0 0-59 0,0 0 38 16,0 0-38-16,0 0 38 0,5 0-38 0,2 0 18 15,-2 0-18-15,4-3 18 0,1 3-18 0,4-4 18 16,0 2-18-16,5 1 18 0,1 1-18 15,-20 0 15-15,0 0-15 0,27 0 15 0,8-2-15 0,-35 2 9 16,0 0-9-16,33 0 10 0,2 0-10 0,-35 0 16 0,0 0-16 16,33 0 17-16,-3 0-17 0,-9 2 14 15,-2 1-14-15,-3 1 15 0,-8-4-15 0,-2 0 9 0,-3 0-9 16,1 0 9-16,-3 0-9 0,-1 0 16 0,7 3-16 16,-7-3 17-16,0 0-17 0,0 0-26 0,0 0 26 15,0 0-25-15,0 0 25 0,0 0-150 0,0 0 150 0,0 0-149 16,0 0 149-16,0 0-130 0,0 0 130 0,-8-3-130 15,-8-6 130-15,-7-1-570 0</inkml:trace>
  <inkml:trace contextRef="#ctx0" brushRef="#br0" timeOffset="166378.458">10463 9604 763 0,'0'0'0'0,"4"0"0"0,4 0 0 0,-8 0 62 15,0 0-62-15,4 0 62 0,-2-4-62 0,-2 4-32 16,0 0 32-16,0 0-32 0,1-3 32 0,-1 3-90 16,0 0 90-16,0 0-89 0,0 0 89 0,0 0-55 15,0 0 55-15,0 0-54 0,0 0 54 0,0 0 22 16,0 0-22-16,0 0 22 0,0 0-22 0,0 0 72 15,0 0-72-15,0 0 72 0,0 0-72 0,0 0 76 16,0 0-76-16,0 0 76 0,0 0-76 0,0 0 59 16,0 0-59-16,0 0 59 0,0 0-59 0,0 0 42 0,0 0-42 15,0 0 43-15,0 0-43 0,0 0 18 0,0 0-18 16,0 0 19-16,0 0-19 0,0 0 30 0,0 0-30 0,0 0 30 16,0 0-30-16,0 0 18 0,0 0-18 0,0 0 19 15,0 0-19-15,0 0 27 0,0 0-27 0,0 0 27 16,0 0-27-16,0 0 32 0,0 0-32 0,0 0 33 15,0 0-33-15,0 0 42 0,0 0-42 16,0 0 42-16,0 0-42 0,0 0 15 0,0 0-15 0,0 0 16 16,0 0-16-16,0 0 14 0,-1 7-14 0,1 1 15 15,0 3-15-15,0-11 10 0,0 0-10 0,0 29 10 16,1 8-10-16,-1-37 8 0,0 0-8 0,2 42 8 16,2 6-8-16,-4-48-4 0,0 0 4 0,0 49-4 15,0 3 4-15,0-52-157 0,0 0 157 0,0 39-157 16,0-6 157-16,-4 40-793 0</inkml:trace>
  <inkml:trace contextRef="#ctx0" brushRef="#br0" timeOffset="167777.949">11259 8739 225 0,'0'0'0'0,"0"0"0"0,-3-7 0 0,3 7 139 0,0 0-139 16,0-5 139-16,3-4-139 0,-3 9 109 15,0 0-109-15,0-7 110 0,0-1-110 0,0 8 100 0,0 0-100 16,-3-7 100-16,3 2-100 0,0 5 71 0,0 0-71 0,-7-7 72 15,2 3-72-15,5 4 45 0,0 0-45 0,-13-1 45 16,-1-1-45-16,14 2 12 0,0 0-12 0,-24 2 13 16,-2 1-13-16,26-3 7 0,0 0-7 0,-26 5 7 15,1-1-7-15,25-4 1 0,0 0-1 0,-20 5 1 16,2-2-1 0,18-3 0-16,0 0 0 0,-14 5 0 0,2-1 0 15,12-4-8-15,0 0 8 0,-9 3-8 0,1 1 8 0,8-4-9 0,0 0 9 0,-7 0-9 16,1 0 9-16,6 0-25 0,0 0 25 0,-5 0-24 15,2 0 24-15,3 0-7 0,0 0 7 0,0 0-6 16,-4 1 6-16,4-1-5 0,0 0 5 0,0 0-4 0,-2 4 4 16,2-4-7-16,0 0 7 0,0 0-7 15,-3 7 7-15,3-7-3 0,0 0 3 0,0 3-3 16,-4 6 3-16,4-9 0 0,0 0 0 0,0 12 0 0,-5 8 0 16,5-20 0-16,0 0 0 0,0 28 0 15,0 9 0-15,0-37 24 0,0 0-24 0,2 41 25 0,1 11-25 0,-3-52 22 16,0 0-22-16,4 65 22 0,5 7-22 0,-9-72 26 15,0 0-26-15,8 101 26 0,1 19-26 0,-9-120 33 16,0 0-33-16,12 118 34 0,-3 4-34 0,-9-122 36 16,0 0-36-16,12 106 36 0,6-8-36 0,-18-98 38 15,0 0-38-15,12 82 39 0,5-15-39 0,-17-67 25 16,0 0-25-16,12 56 26 0,-1-11-26 0,-11-45 27 0,0 0-27 16,7 29 27-16,-2-14-27 0,-5-15 14 15,0 0-14-15,4 12 15 0,-3-7-15 0,-1-5-37 0,0 0 37 16,2 7-37-16,0-7 37 0,-2 0-137 0,0 0 137 0,-5-12-137 15,-11-15 137-15,16 27-107 0,0 0 107 16,-14-46-107-16,-4-18 107 0,-11-45-667 0</inkml:trace>
  <inkml:trace contextRef="#ctx0" brushRef="#br0" timeOffset="168078.514">10751 9198 1065 0,'0'0'0'0,"12"5"0"0,5-2 0 0,-17-3 145 0,0 0-145 0,0 0 145 15,-5 0-145-15,5 0 90 0,0 0-90 0,-4-3 90 0,-2 3-90 16,6 0 7-16,0 0-7 0,0 0 7 0,0-5-7 0,0 5-1 16,0 0 1-16,12-2 0 0,9 0 0 15,-21 2-3-15,0 0 3 0,33-1-3 0,10 1 3 0,-43 0-8 16,0 0 8-16,51 0-8 0,5-2 8 0,-56 2-3 15,0 0 3-15,59-3-3 0,3-3 3 16,-62 6-2-16,0 0 2 0,60-6-2 0,-5-3 2 0,-55 9-17 16,0 0 17-16,51-12-16 0,-4 2 16 15,-47 10-122-15,0 0 122 0,42-12-122 0,-11 0 122 16,-31 12-100-16,0 0 100 0,16-16-99 0,-13-1 99 0,17-14-696 16</inkml:trace>
  <inkml:trace contextRef="#ctx0" brushRef="#br0" timeOffset="168482.099">11620 8739 931 0,'0'0'0'0,"-9"-4"0"16,-3 1 0-16,12 3 80 0,0 0-80 0,-3-2 80 15,6 2-80-15,-3 0 52 0,0 0-52 0,0 0 53 16,2 0-53-16,-2 0 33 0,0 0-33 0,0 0 34 0,0 0-34 16,0 0-1-16,-2 2 1 0,2-2-1 15,0 3 1-15,0-3-1 0,0 0 1 0,-9 12-1 0,-3 11 1 16,12-23 0-16,0 0 0 0,-16 32 0 0,-5 14 0 0,21-46 10 15,0 0-10-15,-19 59 10 0,2 13-10 0,17-72 34 16,0 0-34-16,-19 95 35 0,1 22-35 0,18-117 18 16,0 0-18-16,-8 103 19 0,-1 0-19 0,9-103 12 15,0 0-12-15,3 78 12 0,8-14-12 0,-11-64-3 16,0 0 3-16,16 39-3 0,4-22 3 0,-20-17-228 16,0 0 228-16,27-1-227 0,6-20 227 0,26-3-595 15</inkml:trace>
  <inkml:trace contextRef="#ctx0" brushRef="#br0" timeOffset="168812.622">11510 9097 942 0,'0'0'0'0,"5"7"0"15,11 6 0-15,-16-13 142 0,0 0-142 0,-3 0 143 16,-10-8-143-16,13 8 106 0,0 0-106 0,-8-5 106 15,-1 1-106-15,9 4 73 0,0 0-73 0,-5-7 74 16,1 2-74-16,4 5 20 0,0 0-20 0,-5 0 20 16,5-3-20-16,0 3 0 0,0 0 0 0,5 3 1 15,7-1-1-15,-12-2-2 0,0 0 2 0,18 10-1 0,11 2 1 16,-29-12-21-16,0 0 21 0,30 16-21 0,8 4 21 16,-6 2-1-16,1 1 1 0,-4-1-1 0,1-2 1 15,-30-20 0-15,0 0 0 0,35 23 0 0,3 1 0 0,-38-24 0 16,0 0 0-16,40 19 0 0,4-2 0 0,-44-17-38 15,0 0 38-15,36 13-38 0,-1-4 38 16,-35-9-142-16,0 0 142 0,26 9-142 0,-5-6 142 0,-21-3-147 16,0 0 147-16,9-14-146 0,-5-10 146 0,9-12-599 15</inkml:trace>
  <inkml:trace contextRef="#ctx0" brushRef="#br0" timeOffset="169059.428">11723 9021 1345 0,'0'0'0'0,"12"4"0"0,11 6 0 0,-23-10 169 0,0 0-169 0,3 3 169 16,-6-6-169-16,3 3 109 0,0 0-109 0,-2 0 109 16,-5 0-109-16,7 0 28 0,0 0-28 0,-9 19 28 15,0 15-28-15,-3-3-1 0,2 7 1 0,6-13 0 16,1-4 0-16,-6 6-11 0,0 1 11 0,1 8-10 15,1 3 10-15,7-39-27 0,0 0 27 0,-6 36-27 16,1-2 27-16,5-34-53 0,0 0 53 0,-3 28-53 16,3-8 53-16,0-20-108 0,0 0 108 0,3 4-108 15,9-20 108-15,6 4-1083 0</inkml:trace>
  <inkml:trace contextRef="#ctx0" brushRef="#br0" timeOffset="169343.419">11820 8800 1132 0,'0'0'0'0,"0"5"0"0,0 6 0 0,0-11 101 16,0 0-101-16,0 0 102 0,4 0-102 0,-4 0 45 16,0 0-45-16,5 0 45 0,4 1-45 0,-9-1 0 15,0 0 0-15,15 12 0 0,8 9 0 0,-23-21-30 16,0 0 30-16,24 29-30 0,6 11 30 0,-30-40-10 0,0 0 10 15,26 48-9-15,4 3 9 0,-9-3-7 0,0 0 7 16,-9-10-6-16,-2-11 6 0,-1 4 0 0,-2 1 0 16,-5-9 0-16,1-3 0 0,-3 4-2 15,0 4 2-15,0-13-2 0,-2-6 2 0,2-9-142 0,0 0 142 16,-12 27-141-16,-12 5 141 0,24-32-97 0,0 0 97 0,-26 19-97 16,-4-7 97-16,-29 19-555 0</inkml:trace>
  <inkml:trace contextRef="#ctx0" brushRef="#br0" timeOffset="169844.571">12498 8963 785 0,'0'0'0'16,"5"-7"0"-16,-1-3 0 0,-3 7 115 0,-1-1-115 0,0 4 115 15,0-3-115-15,0 3 75 0,0 0-75 0,0 0 76 16,0 0-76-16,0 0 45 0,0 0-45 0,0 0 46 16,0 3-46-16,0-3 0 0,4 4 0 0,1-4 0 15,4 0 0-15,3 0-2 0,4 1 2 0,-4 1-1 16,2 3 1-16,7-1-1 0,0-4 1 0,0 5 0 15,5 2 0-15,-26-7 0 0,0 0 0 0,31 5 0 16,7 2 0-16,-38-7 0 0,0 0 0 0,39 3 1 16,2-3-1-16,-4 0 3 0,-7 0-3 0,-9 0 3 15,-7 2-3-15,-14-2-76 0,0 0 76 0,12 1-75 16,-7-1 75-16,-5 0-163 0,0 0 163 0,5 2-162 16,-3-2 162-16,7 4-488 0</inkml:trace>
  <inkml:trace contextRef="#ctx0" brushRef="#br0" timeOffset="170059.314">12496 9285 561 0,'0'0'0'0,"28"-15"0"0,16-9 0 0,-44 24 91 16,0 0-91-16,0 0 91 0,-23 12-91 0,23-12 76 16,0 0-76-16,-16 8 76 0,-1 3-76 0,17-11 28 15,0 0-28-15,-9 8 28 0,9-1-28 0,4-2 13 16,6 0-13-16,2-1 14 0,6-1-14 0,-1-3 26 0,1 0-26 15,1 0 26-15,-2-3-26 0,1-1 0 0,6-1 0 16,-3 5 0-16,5-3 0 0,-26 3-35 0,0 0 35 16,31-2-34-16,11 0 34 0,-42 2-137 15,0 0 137-15,42-12-136 0,3-7 136 16,42-10-422-16</inkml:trace>
  <inkml:trace contextRef="#ctx0" brushRef="#br0" timeOffset="170576.35">13073 8533 1087 0,'0'0'0'0,"3"4"0"0,3 4 0 15,-6-8 114-15,0 0-114 0,3 2 114 0,-3-2-114 16,0 0 56-16,0 0-56 0,0 0 56 0,0 0-56 0,0 0 0 16,0 0 0-16,0 3 0 0,-3 4 0 0,3-7-38 15,0 0 38-15,3 27-37 0,0 21 37 0,-1-3 0 16,5 5 0-16,-5-7 0 0,5-11 0 0,-7-32 9 16,0 0-9-16,3 53 10 0,6 12-10 0,-9-65 52 15,0 0-52-15,5 65 52 0,-1 2-52 0,1-10 51 16,-1-9-51-16,-1-12 52 0,-1-11-52 0,1-4 32 15,-3-2-32-15,2-7 33 0,-2-5-33 0,0 1 40 0,0-3-40 16,0-1 40-16,0-1-40 0,0-1 33 0,0 1-33 16,0-3 34-16,2 4-34 0,-2-4 32 0,1 3-32 15,-1-3 33-15,0 0-33 0,0 0 38 0,4 4-38 0,-4-4 38 16,3 1-38-16,-3-1 15 0,0 0-15 0,0 0 15 16,0 0-15-16,0 0 13 0,0 0-13 0,0 0 13 15,2 0-13-15,-2 0 10 0,0 0-10 0,9 0 10 16,3-1-10-16,-12 1 8 0,0 0-8 0,21-4 8 15,7 1-8-15,-28 3 8 0,0 0-8 0,36-4 8 16,10 1-8-16,-8 1 1 0,-3-3-1 0,1 3 1 16,-6 1-1-16,0 1-27 15,-2 1 27-15,-1 1-27 0,-6-2 27 0,-21 0-122 0,0 0 122 0,30 0-122 16,0-2 122-16,29 1-1217 0</inkml:trace>
  <inkml:trace contextRef="#ctx0" brushRef="#br0" timeOffset="171894.501">14287 8739 214 0,'0'0'0'0,"7"-7"0"15,-2 2 0-15,-5 5 0 0,0 0 0 16,-1-5 1-16,-8 5-1 0,9 0 38 15,0 0-38-15,-7 0 38 0,-5 1-38 0,12-1 31 0,0 0-31 0,-11 4 31 16,1-4-31-16,10 0 64 0,0 0-64 0,-11 0 65 16,3 0-65-16,8 0 56 0,0 0-56 0,-7 0 57 15,1 0-57-15,6 0 46 0,0 0-46 0,-3 0 46 16,-2 0-46-16,5 0 43 0,0 0-43 0,-4 0 44 16,4 0-44-16,0 0 35 0,0 0-35 0,0 0 35 15,-5 0-35-15,5 0 8 0,0 0-8 0,5-4 9 16,7 3-9-16,-12 1 42 0,0 0-42 0,20-6 43 15,7 0-43-15,-27 6 19 0,0 0-19 0,35-7 20 0,7-5-20 16,-42 12 29-16,0 0-29 0,45-12 29 0,4 0-29 16,-49 12 7-16,0 0-7 0,54-12 7 15,-2 1-7-15,-52 11 10 0,0 0-10 0,54-8 11 0,0-1-11 0,-54 9 8 16,0 0-8-16,49-3 9 0,-4-4-9 16,-45 7 3-16,0 0-3 0,39-2 4 0,-10 1-4 15,-29 1-1-15,0 0 1 0,27 0 0 0,-7 1 0 0,-20-1-66 16,0 0 66-16,18 5-66 0,-4 2 66 0,-14-7-161 15,0 0 161-15,10 11-160 0,-1 2 160 16,8 11-386-16</inkml:trace>
  <inkml:trace contextRef="#ctx0" brushRef="#br0" timeOffset="172262.595">14404 9006 359 0,'0'0'0'0,"14"-7"0"16,7-7 0-16,-21 14 86 0,0 0-86 0,8-3 86 15,-11 0-86-15,3 3 13 0,0 0-13 0,0 0 14 16,-4-4-14-16,4 4 4 0,0 0-4 0,2-5 5 16,3-4-5-16,-5 9 0 0,0 0 0 0,6-6 0 15,2-6 0-15,-8 12 3 0,0 0-3 0,16-12 3 16,1 0-3-16,-17 12 27 0,0 0-27 15,25-11 27-15,1 3-27 0,-26 8 12 0,0 0-12 0,33-9 13 16,2 2-13-16,-35 7 41 0,0 0-41 0,42-5 42 16,5 2-42-16,-47 3 21 0,0 0-21 0,47-4 21 0,0-1-21 15,-2 3 11-15,-3 1-11 0,-11 1 11 0,-8 0-11 16,-23 0 12-16,0 0-12 0,28 3 12 0,1 2-12 0,-29-5 1 16,0 0-1-16,30 5 1 0,0 2-1 0,-30-7-63 15,0 0 63-15,20 5-63 0,1-1 63 0,-21-4-127 16,0 0 127-16,21-2-127 0,-2-5 127 0,23-1-242 15</inkml:trace>
  <inkml:trace contextRef="#ctx0" brushRef="#br0" timeOffset="172723.417">14702 8463 819 0,'0'0'0'0,"12"7"0"16,14 3 0-16,-26-10 107 0,0 0-107 0,-5 2 107 15,-14-6-107-15,19 4 42 0,0 0-42 0,-13 0 42 16,-1-3-42-16,14 3 0 0,0 0 0 0,-8 0 1 16,3 0-1-16,5 0-46 0,0 0 46 0,1 12-46 15,11 7 46-15,-12-19-12 0,0 0 12 0,21 19-12 16,6 6 12-16,-27-25-9 0,0 0 9 0,33 26-9 15,5 3 9-15,-38-29-1 0,0 0 1 0,42 27-1 16,5 4 1-16,-47-31-3 0,0 0 3 0,47 24-3 16,0 4 3-16,-47-28 0 0,0 0 0 0,47 24 1 0,-2-4-1 15,-6-1 3-15,-6 0-3 0,-7-7 4 16,-12-5-4-16,3 1 7 0,1 1-7 0,-11-4 8 0,-4-2-8 16,2 4 15-16,-1-5-15 0,1 8 15 15,2 6-15-15,-2-4 14 0,4 3-14 0,-6-6 15 0,-3-6-15 0,0-3 9 16,0 0-9-16,-3 14 9 0,3 3-9 0,0-17 9 15,0 0-9-15,-7 21 10 0,-2-3-10 0,9-18 23 16,0 0-23-16,-14 26 24 0,-7 3-24 16,21-29 6-16,0 0-6 0,-17 22 7 0,1-3-7 0,16-19 4 15,0 0-4-15,-22 19 5 0,-3-5-5 0,25-14-58 16,0 0 58-16,-22 14-58 0,1-9 58 0,21-5-126 0,0 0 126 16,-30-5-126-16,-3-9 126 0,-28-3-506 0</inkml:trace>
  <inkml:trace contextRef="#ctx0" brushRef="#br0" timeOffset="173258.628">14379 8478 214 0,'0'0'0'0,"4"0"0"0,-1 0 0 16,-3 0 64-16,0 0-64 0,-3-3 65 0,-9-4-65 0,12 7 76 16,0 0-76-16,-9-5 77 0,-3 0-77 0,12 5 85 15,0 0-85-15,-9-5 86 0,0 3-86 0,9 2 81 16,0 0-81-16,-7-4 81 0,0 1-81 0,7 3 64 15,0 0-64-15,-3-2 64 0,-4 2-64 0,7 0 13 16,0 0-13-16,-9 5 14 0,-1 2-14 0,10-7 33 16,0 0-33-16,-16 17 34 0,-10 6-34 0,26-23 10 15,0 0-10-15,-24 25 10 0,-1 6-10 0,25-31 27 0,0 0-27 16,-22 34 27-16,-3-1-27 0,25-33 20 16,0 0-20-16,-19 27 20 0,3-4-20 0,16-23 17 0,0 0-17 15,-12 20 17-15,2-4-17 0,10-16 18 0,0 0-18 0,-7 12 18 16,1-4-18-16,-2 1 8 0,4 1-8 15,-1-6 9-15,5-1-9 0,-2 2 9 0,1-1-9 0,1-1 10 16,0 2-10-16,0-5 1 0,0 0-1 16,0 4 1-16,0 1-1 0,0 3 0 0,0 2 0 15,1-3 1-15,1 2-1 0,-2-9 0 0,0 0 0 0,5 8 1 16,4 4-1-16,-9-12-1 0,0 0 1 0,14 16 0 16,7 1 0-16,-21-17-7 0,0 0 7 0,26 22-7 15,7 2 7-15,-33-24-62 0,0 0 62 0,35 35-62 16,5 4 62-16,-40-39-214 0,0 0 214 0,42 43-214 15,5 6 214-15,42 46-418 0</inkml:trace>
  <inkml:trace contextRef="#ctx0" brushRef="#br0" timeOffset="174654.954">15648 8189 427 0,'0'0'0'0,"0"0"0"0,1-5 0 0,-1 5 31 0,0 0-31 0,0 0 31 15,2-6-31-15,-2 6 27 0,0 0-27 16,0 0 27-16,0 0-27 0,0 0 22 0,0 0-22 0,0 0 22 16,0 0-22-16,0 0 5 0,0 0-5 0,0 0 5 15,0 0-5-15,0 0 9 0,0 0-9 16,0 0 9-16,0 0-9 0,0 0 23 0,0 0-23 0,0 0 24 16,0 0-24-16,0 0 0 0,0 0 0 0,0 0 0 15,-2 6 0-15,2-6-2 0,0 0 2 0,0 3-1 16,0 6 1-16,0-9 0 0,0 0 0 0,2 18 0 15,3 12 0-15,1 7 6 0,1 6-6 16,1-2 6-16,1 2-6 0,-9-43 34 0,0 0-34 0,9 55 35 16,5 12-35-16,-14-67 28 0,0 0-28 0,12 60 28 15,2 3-28-15,-4-12 39 0,1-6-39 0,-4-12 40 16,1-10-40-16,-4-7 50 0,1-4-50 0,2 0 50 16,2-4-50-16,-1-1 53 0,3-5-53 0,-4 0 53 0,-5-1-53 15,5-2 55-15,-2-3-55 0,4-3 55 0,3-1-55 16,0-4 62-16,-5-4-62 0,2 1 62 0,1-2-62 0,-10 17 40 15,0 0-40-15,12-31 40 0,0-12-40 16,-12 43 30-16,0 0-30 0,18-51 30 0,3-13-30 0,-21 64 8 16,0 0-8-16,21-70 9 0,1-5-9 0,-22 75 11 15,0 0-11-15,33-94 11 0,6-19-11 0,-10 32 1 16,-6 14-1-16,-4 24 1 0,-10 16-1 0,0 3 0 16,-1 9 0-16,-4 3 1 0,-2 8-1 0,-1-4-5 15,1 4 5-15,-2 4-5 0,3-3 5 16,-3 3-63-16,4 3 63 0,-4-3-62 0,2 4 62 0,-2-1-170 15,3 6 170-15,-3 3-170 0,0 3 170 0,0-15-143 16,0 0 143-16,-9 27-143 0,-10 9 143 0,-9 24-457 16</inkml:trace>
  <inkml:trace contextRef="#ctx0" brushRef="#br0" timeOffset="174972.68">15446 8530 527 0,'0'0'0'0,"7"-7"0"16,1 2 0-16,-8 5 104 0,0 0-104 0,4-12 104 0,1-4-104 15,-5 16 78-15,0 0-78 0,7-12 78 0,3-3-78 16,-10 15 48-16,0 0-48 0,14-12 48 0,5 0-48 15,-19 12 26-15,0 0-26 0,21-12 26 0,6 3-26 0,-27 9 24 16,0 0-24-16,26-7 25 0,7 1-25 16,-4 2 1-16,-3 2-1 0,-1 2 1 0,1-3-1 0,-3 3 5 15,-1 0-5-15,4 0 5 0,1 0-5 0,-27 0-28 16,0 0 28-16,29 0-28 0,10 3 28 0,-39-3-111 16,0 0 111-16,38 0-111 0,0-3 111 0,42 0-529 15</inkml:trace>
  <inkml:trace contextRef="#ctx0" brushRef="#br0" timeOffset="175704.635">16470 8471 886 0,'0'0'0'0,"-14"-1"0"16,-9-3 0-16,23 4 125 0,0 0-125 0,-7-3 126 15,9 3-126-15,-2 0 55 0,0 0-55 0,0 0 55 16,0 0-55-16,0 0 7 0,0 0-7 0,0 0 7 0,0 0-7 16,0 0-4-16,0 0 4 0,-3 0-3 0,-3-4 3 15,6 4-13-15,0 0 13 0,-7-1-12 0,2-3 12 16,5 4-5-16,0 0 5 0,-12-3-5 0,3-1 5 0,-6 1-13 15,1 1 13-15,1 1-13 0,5 1 13 0,-1 0-33 16,0 1 33-16,2-1-32 0,6 0 32 0,-6 0-26 16,1 2 26-16,3 1-26 0,1 1 26 0,-5-1-34 15,-1 2 34-15,2 2-34 0,3-5 34 0,3-2-22 16,0 0 22-16,-9 19-22 0,-8 8 22 16,17-27-18-16,0 0 18 0,-11 23-18 0,3 1 18 0,8-24-18 15,0 0 18-15,0 25-18 0,8 1 18 16,-8-26 0-16,0 0 0 0,11 20 0 0,6-1 0 0,-17-19 4 0,0 0-4 15,18 12 4-15,4-3-4 0,-22-9 23 16,0 0-23-16,19 5 24 0,-1-3-24 0,-18-2 22 0,0 0-22 16,12 1 22-16,0-1-22 0,-12 0 24 0,0 0-24 15,9 0 25-15,-4 0-25 0,-5 0 39 0,0 0-39 0,4 0 39 16,-3 0-39-16,-1 0 37 0,0 0-37 0,0 0 38 16,0 0-38-16,0 0 24 0,0 0-24 0,0 0 25 15,-5 0-25-15,5 0 28 0,0 0-28 0,-5 0 28 16,-2-1-28-16,7 1 3 0,0 0-3 0,-9 0 3 15,-1-2-3-15,10 2 3 0,0 0-3 0,-16 2 4 16,-10 3-4-16,26-5 0 0,0 0 0 0,-21 8 0 16,-5 3 0-16,2 1-1 0,-6 3 1 0,14-3 0 15,8-7 0-15,8-5-4 0,0 0 4 0,-18 14-3 16,-1 7 3-16,19-21-3 0,0 0 3 0,-16 15-3 16,4-3 3-16,12-12 0 0,0 0 0 0,-5 14 0 0,1-1 0 15,4-13 2-15,0 0-2 0,6 17 3 0,9 2-3 16,-6-7 32-16,3-1-32 0,0-1 33 0,2-3-33 15,-2-4 17-15,-3-1-17 0,0 1 17 16,3 4-17-16,-3-7 19 0,0 2-19 0,-1 0 20 0,6-2-20 0,-2 0 17 16,-1 0-17-16,3 0 17 0,1 0-17 15,-15 0-15-15,0 0 15 0,25-4-15 0,4-8 15 0,-29 12-130 16,0 0 130-16,37-20-129 0,5-8 129 0,34-18-797 16</inkml:trace>
  <inkml:trace contextRef="#ctx0" brushRef="#br0" timeOffset="176126.155">16662 8547 729 0,'0'0'0'0,"-2"10"0"16,0 2 0-16,2-12 103 0,0 0-103 0,-5 0 103 15,1-8-103-15,4 8 65 0,0 0-65 0,-5-4 65 16,2 1-65-16,3 3 36 0,0 0-36 0,0-5 36 15,-4 1-36-15,4 4-1 0,0 0 1 0,0 0-1 16,4-3 1-16,-4 3-4 0,0 0 4 0,1 0-4 16,6 3 4-16,-7-3-22 0,0 0 22 0,11 0-22 15,5 4 22-15,-16-4-1 0,0 0 1 0,22 5 0 16,8-2 0-16,-30-3 0 0,0 0 0 0,31 2 0 16,4 1 0-16,-35-3 0 0,0 0 0 0,30 4 0 15,1 2 0-15,-31-6 0 0,0 0 0 0,24 4 0 16,-3 1 0-16,-21-5-1 0,0 0 1 0,16 5 0 0,-6 2 0 15,-10-7-7-15,0 0 7 0,7 9-6 0,-3 3 6 16,-4-12-9-16,0 0 9 0,-4 22-9 0,-4 9 9 0,8-31-1 16,0 0 1-16,-11 29-1 0,1 2 1 0,10-31 1 15,0 0-1-15,-18 34 1 0,-1 5-1 0,19-39 11 16,0 0-11-16,-14 36 11 0,-3 0-11 16,17-36 1-16,0 0-1 0,-12 31 2 0,-1-7-2 0,13-24-23 15,0 0 23-15,-8 24-22 0,1-7 22 0,7-17-163 16,0 0 163-16,0 14-163 0,5-9 163 0,0 14-428 15</inkml:trace>
  <inkml:trace contextRef="#ctx0" brushRef="#br0" timeOffset="176554.904">17149 8506 438 0,'0'0'0'0,"-8"8"0"15,-6 4 0-15,14-8 22 0,7-4-22 0,-7 0 23 16,0 0-23-16,0 0 8 0,5-5-8 0,-5 5 9 15,7-4-9-15,-7 4 1 0,0 0-1 0,0 0 1 16,2-2-1-16,-2 2 3 0,0 0-3 0,0 0 4 16,0 4-4-16,0-4 11 0,0 0-11 0,-2 7 11 15,-5 5-11-15,7-12 39 0,0 0-39 0,-9 17 39 16,-1 5-39-16,10-22 19 0,0 0-19 0,-11 19 20 16,-1 5-20-16,12-24 36 0,0 0-36 0,-10 24 37 0,-4-2-37 15,3 2 21-15,3 0-21 0,2-7 21 16,3-6-21-16,1 2 28 0,4-1-28 0,3 10 28 0,2 2-28 15,7-3 32-15,5 1-32 0,-8-6 32 0,-3-4-32 16,4-5 36-16,4-2-36 0,10-9 36 16,4-1-36-16,-30 5 15 0,0 0-15 0,35-15 15 0,10-8-15 15,-45 23 54-15,0 0-54 0,47-29 54 0,-2-5-54 0,-45 34 73 16,0 0-73-16,39-36 74 16,-4-3-74-16,-35 39 81 0,0 0-81 0,24-40 82 0,-5 4-82 0,-7 9 92 15,-5 1-92-15,-5 6 92 0,-5 4-92 0,3 16 50 16,0 0-50-16,-14-17 50 0,-9 2-50 0,23 15 0 15,0 0 0-15,-31-12 0 0,-9 0 0 0,-1 8-151 16,1 8 151-16,11-3-150 0,10 1 150 0,19-2-130 16,0 0 130-16,-40 2-129 0,-14-2 129 0,-41 3-753 0</inkml:trace>
  <inkml:trace contextRef="#ctx0" brushRef="#br0" timeOffset="176910.611">17916 8739 819 0,'0'0'0'0,"-5"-5"0"0,-1-2 0 0,6 7 79 15,0 0-79-15,0 0 79 0,-3 7-79 0,3-7 29 16,0 0-29-16,-2 13 29 0,-1 10-29 0,3-23-8 15,0 0 8-15,-12 35-8 0,-9 8 8 0,21-43-177 0,0 0 177 16,-27 43-176-16,-7 5 176 0,-27 39-396 16</inkml:trace>
  <inkml:trace contextRef="#ctx0" brushRef="#br0" timeOffset="177637.599">18216 8053 684 0,'0'0'0'0,"5"-3"0"0,2-4 0 0,-7 7 98 16,0 0-98-16,10-5 99 0,6 0-99 0,-16 5 67 15,0 0-67-15,29-7 67 0,13-2-67 0,-3 3 36 16,-1-3-36-16,0-1 36 0,-3-1-36 0,-35 11 15 0,0 0-15 16,42-10 16-16,3 2-16 0,-45 8 18 0,0 0-18 15,47-9 18-15,4-1-18 0,-51 10 24 0,0 0-24 16,45-7 25-16,0 2-25 0,-13 1 43 0,-8 4-43 16,-5-1 44-16,-5-1-44 0,-5 0 14 0,-2 2-14 0,-2 0 15 15,-3 2-15-15,1 0 22 0,1 3-22 0,-4-2 22 16,0-3-22-16,0 0 8 0,0 0-8 0,0 16 9 15,-4 8-9-15,4-24 16 16,0 0-16-16,-1 27 17 0,-3 9-17 0,4-36 8 16,0 0-8-16,-5 45 8 0,-2 8-8 0,7-53-51 0,0 0 51 0,-9 54-50 15,0 10 50-15,9-64-62 0,0 0 62 0,-10 63-62 16,1 7 62-16,9-70-42 0,0 0 42 0,-10 79-41 16,-4 9 41-16,14-88-15 0,0 0 15 0,-7 58-15 15,0-22 15-15,7-36 0 0,0 0 0 0,-5 32 0 16,0-8 0-16,5-24 20 0,0 0-20 0,-6 23 20 15,3-8-20-15,3-15 34 0,0 0-34 0,-4 12 35 0,4-5-35 16,0-7 31-16,0 0-31 0,-5 9 31 0,2-1-31 16,3-8 38-16,0 0-38 0,-14 7 39 0,-2 5-39 0,16-12 15 15,0 0-15-15,-23 5 15 0,-4 2-15 16,0-4-36-16,-6-3 36 0,12 2-35 0,7-2 35 0,-1-2-86 16,1-1 86-16,-7-1-85 0,-5-4 85 0,26 8-147 15,0 0 147-15,-26-10-146 0,1 1 146 0,25 9-125 16,0 0 125-16,-29-15-125 0,-1-2 125 0,-29-14-347 15</inkml:trace>
  <inkml:trace contextRef="#ctx0" brushRef="#br0" timeOffset="177836.694">18250 8423 729 0,'0'0'0'0,"7"0"0"16,4 0 0-16,-11 0 125 0,0 0-125 0,15 0 126 15,1 0-126-15,-16 0 64 0,0 0-64 0,25 0 64 16,4-3-64-16,-1 1 22 0,-4 1-22 0,3 1 23 16,-5 0-23-16,3 1 0 0,-5 1 0 0,5 1 0 15,-1-3 0-15,-24 0-8 0,0 0 8 0,32 0-8 16,6 0 8-16,-38 0-136 0,0 0 136 0,40-3-136 16,5-2 136-16,41-2-555 0</inkml:trace>
  <inkml:trace contextRef="#ctx0" brushRef="#br0" timeOffset="178603.703">19379 8341 785 0,'0'0'0'15,"-5"-3"0"-15,-9 1 0 0,14 2 64 0,0 0-64 0,0 0 65 16,0 0-65-16,0 0 36 0,5 0-36 0,-5 0 37 15,4 0-37-15,-4 0 0 0,5 2 0 0,-5-2 0 16,0 0 0-16,0 0-20 0,-5 3 20 0,5-3-19 16,-2 4 19-16,0-1-18 0,2 1 18 0,-10 6-18 15,-1 3 18-15,11-13-5 0,0 0 5 0,-22 24-5 16,-6 4 5-16,28-28 0 0,0 0 0 0,-30 36 0 16,-3 7 0-16,33-43 18 0,0 0-18 0,-28 44 19 15,4 8-19-15,24-52 27 0,0 0-27 0,-21 46 27 16,5-2-27-16,16-44 13 0,0 0-13 0,-8 38 14 15,6-9-14-15,2-29 36 0,0 0-36 0,12 23 37 16,11-12-37-16,1-7 11 0,2-8-11 0,4-6 11 16,-4-3-11-16,-26 13 36 0,0 0-36 0,28-21 37 0,-2-8-37 15,-26 29 53-15,0 0-53 0,21-29 53 0,-4-6-53 0,-17 35 64 16,0 0-64-16,14-32 64 0,-3-2-64 0,-3 5 52 16,-1 3-52-16,-5 0 53 0,-4 4-53 15,1 1 34-15,-6 2-34 0,1-5 34 0,1-3-34 16,5 27 26-16,0 0-26 0,-10-33 26 0,-6-4-26 0,16 37 4 15,0 0-4-15,-16-40 4 0,1-2-4 0,15 42 3 16,0 0-3-16,-18-36 4 0,1 3-4 0,17 33 0 16,0 0 0-16,-16-26 0 0,1 9 0 0,15 17-15 15,0 0 15-15,-16-15-14 0,2 6 14 0,14 9-26 16,0 0 26-16,-16-8-26 0,-1 4 26 0,17 4-22 16,0 0 22-16,-16-3-22 0,2-1 22 0,14 4-10 0,0 0 10 15,-14-3-9-15,7 3 9 0,7 0-18 0,0 0 18 16,-8 0-18-16,2-2 18 0,6 2-4 0,0 0 4 15,-3 0-3-15,-1 0 3 0,4 0-31 0,0 0 31 0,6 5-31 16,6 2 31-16,-12-7-9 0,0 0 9 0,24 9-9 16,6-1 9-16,-30-8-42 0,0 0 42 0,38 12-41 15,4 2 41-15,-42-14-32 0,0 0 32 0,42 12-32 16,1-2 32-16,-43-10-116 0,0 0 116 0,40 11-116 16,0-3 116-16,-40-8-123 0,0 0 123 0,42 7-123 15,2 2 123-15,41 3-487 0</inkml:trace>
  <inkml:trace contextRef="#ctx0" brushRef="#br0" timeOffset="179134.604">19564 8417 796 0,'0'0'0'0,"5"-9"0"0,-1-10 0 0,-4 19 121 0,0 0-121 16,5-8 122-16,-3 1-122 0,-2 7 61 0,0 0-61 16,10-5 61-16,2 1-61 0,-12 4 54 0,0 0-54 15,21-5 55-15,5 2-55 0,0-2 2 0,-1 1-2 16,1 1 2-16,-2 3-2 0,-1-4 21 0,-2 4-21 15,-2 4 21-15,0-4-21 0,2 5 14 0,0 2-14 16,-2-4 15-16,0 0-15 0,-19-3 4 0,0 0-4 0,26 6 4 16,4-3-4-16,-30-3 14 0,0 0-14 0,23 2 15 15,1-1-15-15,-24-1-5 0,0 0 5 0,21 4-4 16,-5-2 4-16,-16-2-9 0,0 0 9 0,14 3-8 16,-9-1 8-16,-5-2-16 0,0 0 16 0,7 1-15 15,-4 1 15-15,-3-2-10 0,0 0 10 0,0 0-9 16,0 0 9-16,0 0-9 0,0 0 9 0,-10 7-9 15,-8 5 9-15,1 0 4 0,-7 3-4 0,13-8 5 16,8-5-5-16,3-2 15 0,0 0-15 0,-19 19 15 16,-8 8-15-16,27-27 17 0,0 0-17 0,-22 28 17 0,1-4-17 15,21-24 9-15,0 0-9 0,-18 27 10 0,1 0-10 16,17-27 4-16,0 0-4 0,-12 24 4 0,1-5-4 16,11-19-2-16,0 0 2 0,-7 16-1 0,4-4 1 15,3-12-77-15,0 0 77 0,-5 10-76 0,1-3 76 0,4-7-174 16,0 0 174-16,5-4-173 0,8-8 173 15,4-3-561-15</inkml:trace>
  <inkml:trace contextRef="#ctx0" brushRef="#br0" timeOffset="179571.548">20301 8254 606 0,'0'0'0'15,"-14"0"0"-15,-7 2 0 0,21-2 34 0,0 0-34 0,-5 3 34 16,5 4-34-16,0-7 22 0,0 0-22 0,0 2 23 16,2 1-23-16,-2-3 5 0,0 0-5 0,0 3 6 15,1 1-6-15,-2-1 3 0,-1 2-3 0,2-1 3 16,-5-1-3-16,5-3 35 16,0 0-35-16,-7 9 35 0,-2-4-35 0,9-5 25 0,0 0-25 0,-12 10 26 15,1-1-26-15,11-9 17 0,0 0-17 0,-14 19 17 16,-3-1-17-16,17-18 30 0,0 0-30 0,-14 30 30 15,-4 4-30-15,18-34 18 0,0 0-18 0,-12 39 19 16,0 1-19-16,12-40 27 0,0 0-27 0,-3 39 27 16,6 2-27-16,-3-41 38 0,0 0-38 0,12 31 38 0,9-7-38 15,-21-24 0-15,0 0 0 0,25 10 1 0,6-10-1 16,-31 0 5-16,0 0-5 0,31-13 5 0,2-10-5 16,-3 1 38-16,-4-2-38 0,-3 2 39 15,-6-2-39-15,-17 24 16 0,0 0-16 0,14-21 17 0,-2-1-17 16,-12 22 59-16,0 0-59 0,6-21 60 0,-1 1-60 15,-3 1 53-15,-2 2-53 0,-2 5 53 0,-2 5-53 0,-1-3 33 16,-4 5-33-16,2-2 33 0,0 5-33 16,-1-1-83-16,-6-2 83 0,5 3-83 0,2 2 83 0,7 0-138 15,0 0 138-15,-24 2-138 0,-8 3 138 0,-27 1-722 16</inkml:trace>
  <inkml:trace contextRef="#ctx0" brushRef="#br0" timeOffset="179902.379">20719 8471 707 0,'0'0'0'0,"-12"-5"0"0,-9-5 0 16,16 10 72-16,6 7-72 0,6 5 73 0,2 5-73 15,-9-17 46-15,0 0-46 0,9 26 46 0,-2 1-46 0,-7-27-15 16,0 0 15-16,5 31-14 0,-3 5 14 15,-2-36-112-15,0 0 112 0,-14 26-111 0,-12-8 111 0,-14 29-432 16</inkml:trace>
  <inkml:trace contextRef="#ctx0" brushRef="#br0" timeOffset="181254.683">21365 8014 763 0,'0'0'0'0,"-5"3"0"0,-7 3 0 0,12-6 78 0,0 0-78 16,-12 0 79-16,-2-6-79 0,-4 5 23 0,1-1-23 15,8-1 24-15,4 3-24 0,-2 0 0 0,-2 0 0 16,-1 3 0-16,-4 4 0 0,-4 1-4 0,-2 1 4 0,11-4-3 16,5-3 3-16,1 0-11 0,3-2 11 15,-9 10-11-15,-5 5 11 0,14-15-4 0,0 0 4 0,-7 21-4 16,6 6 4-16,1-27 2 0,0 0-2 16,5 28 2-16,7-1-2 0,-12-27 13 0,0 0-13 0,14 27 13 15,7-1-13-15,-21-26 26 0,0 0-26 0,24 26 26 16,2-6-26-16,-26-20 13 0,0 0-13 0,26 23 13 15,2-3-13-15,-28-20 10 0,0 0-10 0,23 19 11 16,-2-3-11-16,-21-16 17 0,0 0-17 0,16 11 17 16,-6 0-17-16,-10-11 14 0,0 0-14 0,7 10 15 15,-4-7-15-15,-3-3 39 0,0 0-39 0,2 6 40 0,-2-3-40 16,0-3 30-16,0 0-30 0,-5-5 30 16,-4-2-30-16,-1-3 8 0,-1-2-8 0,-3-4 8 0,4-1-8 15,10 17 2-15,0 0-2 0,-11-27 3 0,1-7-3 16,10 34 1-16,0 0-1 0,-9-33 2 0,4-3-2 0,-2 3 24 15,5 4-24-15,-1 12 25 0,-1 2-25 16,3 3 29-16,1-4-29 0,-2 4 29 0,0-3-29 0,2 3 37 16,0-5-37-16,0 7 38 0,0 1-38 0,0 9 38 15,0 0-38-15,5-12 39 0,6 0-39 16,-11 12-9-16,0 0 9 0,10-10-8 0,3 1 8 0,-13 9-36 16,0 0 36-16,13-8-35 0,5 4 35 0,-18 4-20 15,0 0 20-15,23 7-19 0,6 10 19 0,-29-17-43 16,0 0 43-16,28 28-43 0,2 8 43 0,-30-36-33 0,0 0 33 15,26 49-33-15,-4 11 33 0,-4-3-3 0,-4-1 3 16,-4-16-3-16,-3-11 3 0,0 2-17 0,-3-4 17 16,1-3-17-16,-3-5 17 0,1-2-1 15,1 2 1-15,-3-7 0 0,-1-7 0 0,2 2 0 0,2-2 0 0,1-3 0 16,3-2 0-16,-4-4 5 0,3-3-5 16,0-1 6-16,2-4-6 0,-1 0 1 0,1-4-1 0,-2 4 1 15,-2-3-1-15,0 0 4 0,2-1-4 0,0-1 4 16,0 2-4-16,-7 15 2 0,0 0-2 0,9-19 2 15,2 3-2-15,-11 16 5 0,0 0-5 0,10-12 5 16,0 4-5-16,-10 8 6 0,0 0-6 16,14-9 7-16,2 2-7 0,-16 7 7 0,0 0-7 0,23-6 8 15,-1 0-8-15,-22 6 8 0,0 0-8 0,28-5 8 16,-2-2-8-16,-26 7 15 0,0 0-15 0,26-5 15 16,2 0-15-16,-28 5 8 0,0 0-8 0,20-2 8 15,-5-1-8-15,-15 3 24 0,0 0-24 0,9-3 25 0,-4 1-25 16,-5 2 30-16,0 0-30 0,7-2 30 0,-7 2-30 15,0 0 12-15,0 0-12 0,0 0 13 0,0 0-13 16,0 0 30-16,0 0-30 0,-19 10 30 0,-11 6-30 0,2-1 2 16,-1 6-2-16,11-13 2 0,10-4-2 0,1-1 0 15,3-1 0-15,-10 17 0 0,-7 12 0 0,4-4-7 16,1 0 7-16,4-8-6 0,5-2 6 0,4-1-17 16,-1 1 17-16,8 2-16 0,1 0 16 0,-5-19-16 15,0 0 16-15,14 24-15 0,7 3 15 0,-21-27-10 16,0 0 10-16,28 29-9 0,1 5 9 0,-29-34-10 15,0 0 10-15,30 31-9 0,-1 0 9 0,-29-31-8 0,0 0 8 16,27 33-8-16,-5-2 8 0,-22-31-8 0,0 0 8 16,14 27-8-16,-9 2 8 0,-5-29-8 0,0 0 8 15,-8 34-8-15,-11 2 8 0,-2-5-4 0,-6-3 4 0,14-13-3 16,6-5 3-16,7-10-53 0,0 0 53 16,-30 14-53-16,-10 1 53 0,40-15-178 0,0 0 178 15,-49 2-178-15,-10-7 178 0,59 5-93 0,0 0 93 0,-56-31-93 16,0-20 93-16,-55-32-464 0</inkml:trace>
  <inkml:trace contextRef="#ctx0" brushRef="#br0" timeOffset="183061.705">16224 9695 964 0,'0'0'0'0,"0"0"-185"0,0 0 185 0,0-7-185 16,0 2 185-16,0 5-47 0,0 0 47 0,0-4-47 15,0-1 47-15,0 5-6 0,0 0 6 0,0 0-6 0,0-3 6 16,0 3-9-16,0 0 9 0,0 0-9 16,0-4 9-16,0 4 7 0,0 0-7 0,0 0 7 0,-3-3-7 15,3 3 14-15,0 0-14 0,-4-2 15 0,1-1-15 0,3 3 10 16,0 0-10-16,-5-4 10 0,-1 1-10 0,6 3 4 16,0 0-4-16,-8 0 4 0,-5-4-4 0,13 4 2 15,0 0-2-15,-12 4 3 0,-3-4-3 0,15 0 1 16,0 0-1-16,-21 5 2 0,-4 0-2 0,25-5 1 15,0 0-1-15,-21 5 1 0,1 2-1 0,20-7 3 16,0 0-3-16,-16 5 3 0,4 0-3 0,12-5 11 16,0 0-11-16,-13 5 11 0,3 2-11 0,10-7 9 0,0 0-9 15,-12 11 9-15,0 1-9 0,12-12 3 16,0 0-3-16,-6 10 4 0,-1-2-4 0,7-8 7 0,0 0-7 0,-7 21 7 16,2 1-7-16,5-22 3 0,0 0-3 15,-2 24 3-15,-1 2-3 0,3-26 10 0,0 0-10 0,0 27 11 16,3 4-11-16,-3-31 23 0,0 0-23 0,7 33 24 15,2 4-24-15,-9-37 7 0,0 0-7 0,11 33 7 16,4 1-7-16,-15-34 26 0,0 0-26 0,21 33 26 16,7 1-26-16,-5-7 36 0,-1-6-36 0,3 0 37 15,1-4-37-15,-3-4 37 0,-4-2-37 0,2-3 37 16,1-6-37-16,-6 0 33 0,1-2-33 0,1-4 34 16,3-1-34-16,-21 5 39 0,0 0-39 0,19-7 39 15,2-5-39-15,-21 12 56 0,0 0-56 0,19-15 56 16,0-7-56-16,-19 22 60 0,0 0-60 0,16-23 60 0,-1 1-60 15,-15 22 68-15,0 0-68 0,14-27 69 16,-7-1-69-16,-7 28 65 0,0 0-65 0,6-29 65 0,-6 0-65 16,0 29 70-16,0 0-70 0,0-29 71 0,-6 1-71 15,6 28 65-15,0 0-65 0,-3-27 66 0,-8 0-66 0,11 27 53 16,0 0-53-16,-10-23 54 16,-2 3-54-16,12 20 34 0,0 0-34 15,-14-19 34-15,-4 4-34 0,-1 1 9 0,-2 0-9 0,9 4 10 0,3 3-10 0,-1 2-1 16,-2 1 1-16,3-2 0 0,0-1 0 0,-3 2-14 15,0 1 14-15,3-1-13 0,4-2 13 0,-4 2-58 16,-1 2 58-16,5-1-57 0,1 2 57 0,-1 1-70 16,-4 1 70-16,2 0-69 0,5-2 69 0,2 2-126 0,0 0 126 15,0 0-126-15,-3-2 126 0,0 1-1020 16</inkml:trace>
  <inkml:trace contextRef="#ctx0" brushRef="#br0" timeOffset="183898.856">17073 9506 662 0,'0'0'0'0,"-7"0"0"16,-2 4 0-16,9-4 84 0,0 0-84 0,0 0 85 15,0 0-85-15,0 0 52 0,0 0-52 16,0 0 52-16,2-4-52 0,-2 4 6 0,0 0-6 0,0 0 6 16,3 0-6-16,-3 0 2 0,0 0-2 0,0 0 2 15,0 0-2-15,0 0-1 0,0 0 1 0,-5 4-1 16,-9 8 1-16,14-12-6 0,0 0 6 0,-21 15-6 16,-3 6 6-16,24-21-4 0,0 0 4 0,-30 22-3 15,1 2 3-15,29-24-1 0,0 0 1 0,-30 26 0 16,4-1 0-16,-2-1 2 0,5-2-2 0,9-8 3 15,7-7-3-15,2 0 7 0,-2-2-7 0,4-2 8 16,1 1-8-16,-2 1 3 0,3-2-3 0,1-3 4 0,1 4-4 16,-1-4 3-16,0 0-3 0,0 0 3 0,0 0-3 15,0 0 17-15,-3 5-17 0,3-5 17 0,-2 3-17 16,2-3 7-16,0 0-7 0,0 0 8 0,0 0-8 16,0 4 9-16,0-1-9 0,0 2 10 0,0-3-10 0,0-2 8 15,0 0-8-15,0 7 9 0,2 0-9 0,-2-7 3 16,0 0-3-16,3 8 4 0,3 3-4 0,-6-11 0 15,0 0 0-15,10 13 1 0,8 3-1 0,-18-16 0 16,0 0 0-16,17 19 0 0,6-2 0 0,-23-17-1 16,0 0 1-16,24 22-1 0,4 2 1 0,-28-24-16 15,0 0 16-15,28 24-15 0,3 0 15 0,-31-24-4 0,0 0 4 16,28 24-3-16,-2-2 3 0,-26-22-4 0,0 0 4 16,21 21-3-16,-2-2 3 0,-19-19-12 0,0 0 12 15,19 17-12-15,1 2 12 0,-20-19-128 0,0 0 128 0,17 15-127 16,-3-3 127-16,-14-12-105 0,0 0 105 0,16 0-105 15,-2-9 105-15,15 3-303 0</inkml:trace>
  <inkml:trace contextRef="#ctx0" brushRef="#br0" timeOffset="184364.215">17205 9719 483 0,'0'0'0'0,"0"-4"0"0,-5-1 0 0,5 5 116 15,5-3-116-15,-5 3 116 0,0 0-116 0,0 0 122 16,0 0-122-16,0 0 123 0,0 0-123 0,0 0 109 15,0 0-109-15,0 0 109 0,0 0-109 0,0 0 64 16,0 0-64-16,0 0 65 0,0 0-65 0,0 0 39 16,0 0-39-16,0 0 39 0,0 0-39 0,0 0 28 0,0 0-28 15,0 0 28-15,0 0-28 0,0 0 3 16,0 0-3-16,0 0 4 0,0 0-4 0,0 0 14 0,4 3-14 16,1-3 15-16,-2 0-15 0,3 0 3 0,-3 0-3 15,2 0 4-15,-1 0-4 0,-4 0 0 0,0 0 0 16,3 2 1-16,6-1-1 0,-9-1-2 0,0 0 2 0,17 9-2 15,6 3 2-15,-23-12-14 0,0 0 14 16,33 15-13-16,5 9 13 0,-38-24-10 0,0 0 10 0,39 28-9 16,-1 1 9-16,-38-29-26 0,0 0 26 15,35 29-25-15,-4-2 25 0,-31-27-6 0,0 0 6 16,28 26-6-16,-3-2 6 0,-25-24-68 0,0 0 68 0,17 22-68 16,-3-6 68-16,-14-16-188 0,0 0 188 0,12 12-187 15,-1-7 187-15,11 14-539 0</inkml:trace>
  <inkml:trace contextRef="#ctx0" brushRef="#br0" timeOffset="184681.799">17595 9600 998 0,'0'0'0'0,"0"0"0"0,-1 4 0 0,1-4 98 16,0 0-98-16,0 0 99 0,0 0-99 0,0 0 65 15,0 0-65-15,0 0 66 0,0 0-66 0,0 0 22 16,-2 2-22-16,-7 4 23 0,0 5-23 0,-6 9 0 0,-4 4 0 16,6-12 1-16,5-5-1 0,8-7 11 0,0 0-11 15,-21 24 11-15,-9 5-11 0,30-29 15 0,0 0-15 16,-33 34 16-16,-2 6-16 0,35-40 45 0,0 0-45 0,-28 31 45 15,2-2-45-15,26-29 38 0,0 0-38 0,-22 25 38 16,4-2-38-16,18-23 1 0,0 0-1 0,-14 19 1 16,5-1-1-16,9-18-96 0,0 0 96 0,-5 12-96 15,5-5 96-15,-5 14-967 0</inkml:trace>
  <inkml:trace contextRef="#ctx0" brushRef="#br0" timeOffset="185080.221">17770 9833 1121 0,'0'0'0'0,"0"-5"0"0,-6-5 0 0,6 10 78 16,0 0-78-16,2-5 78 0,3 5-78 0,-5 0 61 16,0 0-61-16,11-4 62 0,3 4-62 0,-14 0 2 0,0 0-2 15,17 0 3-15,2 0-3 0,-19 0-2 16,0 0 2-16,23 0-1 0,0 0 1 0,-4 4-23 0,0 1 23 15,0-3-22-15,-5-1 22 0,2-1-9 0,-2 0 9 0,0 0-8 16,-1 0 8-16,1 4-62 0,0-4 62 16,2 3-62-16,-4-3 62 0,-12 0-153 0,0 0 153 0,23 0-153 15,6-3 153-15,-29 3-111 0,0 0 111 0,30-5-110 16,3-2 110-16,26-9-430 0</inkml:trace>
  <inkml:trace contextRef="#ctx0" brushRef="#br0" timeOffset="185780.521">18637 9657 953 0,'0'0'0'0,"-5"-2"0"0,-4-5 0 0,9 7 93 16,-2-3-93-16,2 3 94 0,2-2-94 0,-2 2 57 16,0 0-57-16,0 0 57 0,4-3-57 0,-4 3 11 15,0 0-11-15,0 0 11 0,-4-5-11 0,4 5 0 16,0 0 0-16,-3-2 0 0,-1-1 0 0,4 3 0 16,0 0 0-16,-5-2 0 0,0-2 0 0,5 4 1 15,0 0-1-15,-12-1 2 0,-2 1-2 0,14 0 1 0,0 0-1 16,-18 1 2-16,-1 3-2 0,-2-1 4 0,0 6-4 15,7-6 5-15,6-3-5 0,-1 4 0 0,0 1 0 16,-3-2 1-16,-4 2-1 0,16-5-1 0,0 0 1 0,-14 7 0 16,0 2 0-16,14-9-1 0,0 0 1 0,-15 19 0 15,-1 8 0-15,16-27-1 0,0 0 1 0,-9 29-1 16,8 5 1-16,1-34 5 0,0 0-5 0,1 35 5 16,10 1-5-16,-11-36 1 0,0 0-1 15,14 29 1-15,7-4-1 0,-21-25-15 0,0 0 15 0,21 18-15 16,-1-10 15-16,-20-8-47 0,0 0 47 0,21 2-46 15,-1-9 46-15,-20 7-16 0,0 0 16 0,19-10-15 16,2-7 15-16,-6 5 0 0,-3-6 0 0,-3 8 0 16,-5 2 0-16,-1 1 39 0,-1 0-39 0,0 0 39 15,-1 2-39-15,3 0 55 0,-4-4-55 0,0 6 55 0,0-2-55 16,0 1 55-16,0 3-55 0,0 1 56 0,0 0-56 16,0 0 45-16,0-2-45 0,0 2 46 15,-4-4-46-15,4 4 48 0,0 0-48 0,0 0 49 0,0 0-49 0,0 0 30 16,-3-3-30-16,3 3 30 0,0-5-30 0,0 5 9 15,0-4-9-15,0 4 9 0,0 0-9 0,0 0 2 16,0 0-2-16,0 0 2 0,0 0-2 0,0 0 1 16,0 0-1-16,0 0 2 0,0 0-2 0,0 0-4 15,0 0 4-15,0 0-4 0,0 0 4 0,0 4-34 16,0-1 34-16,0 2-34 0,2 1 34 0,-2-6-35 16,0 0 35-16,5 22-35 0,4 9 35 0,-9-31-24 15,0 0 24-15,12 39-23 0,0 9 23 0,-12-48-28 16,0 0 28-16,12 39-28 0,2-1 28 15,-14-38-117-15,0 0 117 0,18 24-116 0,4-9 116 0,-22-15-99 0,0 0 99 16,40 40-739-16,-80-80 739 0</inkml:trace>
  <inkml:trace contextRef="#ctx0" brushRef="#br0" timeOffset="186396.184">19128 9403 987 0,'0'0'0'0,"0"0"0"0,-40-12 0 15,40 12 80-15,0 0-80 0,-3 0 80 0,12 0-80 0,-9 0 50 16,0 0-50-16,1 2 50 0,6 2-50 0,-7-4 33 16,0 0-33-16,4 1 34 0,1 1-34 0,-5-2 7 15,0 0-7-15,-4 5 7 0,1 2-7 0,3-7 25 0,0 0-25 16,-14 19 26-16,-3 8-26 0,17-27 48 0,0 0-48 15,-21 33 49-15,-5 4-49 0,5 1 26 0,0 3-26 16,9-18 26-16,6-13-26 0,-2-2 28 0,2-1-28 0,-7 14 28 16,-5 13-28-16,4-8 23 0,-3-1-23 0,6-7 24 15,4-6-24-15,0-2 24 0,2-3-24 0,2-2 25 16,1-3-25-16,2-2 23 0,0 0-23 0,0 0 24 16,0 3-24-16,0-3 45 0,0 3-45 0,0-3 45 15,0 0-45-15,0 0 23 0,0 0-23 0,0 0 24 16,0 0-24-16,0 0 29 0,0 0-29 0,0 0 29 15,0 0-29-15,0 0 3 0,0 4-3 0,0-4 3 16,0 0-3-16,0 0-1 0,5 0 1 0,-3 0-1 16,5 3 1-16,-2-3-5 0,2 4 5 0,2-1-5 15,-1-1 5-15,-8-2-34 0,0 0 34 0,14 5-34 16,6 5 34-16,-20-10-2 0,0 0 2 0,26 9-1 16,7 3 1-16,-33-12-13 0,0 0 13 0,35 15-13 15,5 4 13-15,-40-19-45 0,0 0 45 0,40 15-45 16,3 6 45-16,-43-21-155 0,0 0 155 0,39 15-154 0,2 1 154 0,-41-16-166 15,0 0 166-15,34 3-165 0,-5-6 165 0,34-1-716 16</inkml:trace>
  <inkml:trace contextRef="#ctx0" brushRef="#br0" timeOffset="187195.089">19715 9588 1132 0,'0'0'0'0,"-5"0"0"16,0 0 0-16,5 0 129 0,0 0-129 0,0 0 130 16,0 0-130-16,0 0 90 0,0 0-90 0,0 0 90 15,0 0-90-15,0 0 12 0,0 0-12 0,0 0 13 16,0 0-13-16,0 0-1 0,0 0 1 0,-5 0-1 16,1 2 1-16,4-2-21 0,0 0 21 0,-10 4-21 0,-4-1 21 15,14-3-1-15,0 0 1 0,-14 7-1 0,-3-4 1 16,1 6 3-16,-2-2-3 0,5 0 3 0,0-1-3 15,1 5 7-15,0-1-7 0,3 0 8 0,1-5-8 0,-1 7 4 16,-3 2-4-16,3-2 5 16,0 0-5-16,0 5 31 0,-3 5-31 0,7-10 31 0,2-6-31 0,3 4 1 15,0-2-1-15,0-1 1 0,1 2-1 16,3-2 5-16,3 3-5 0,3 0 6 0,6-5-6 0,-16-5 1 16,0 0-1-16,21 2 1 0,10-5-1 0,-31 3 0 15,0 0 0-15,32-9 1 0,4-5-1 0,-6 1 0 16,-2-3 0-16,-9 4 1 0,-5 5-1 0,0-1 11 0,-6 1-11 15,-2 2 11-15,1 1-11 0,-6 1 62 0,3-2-62 16,-1 1 62-16,-3 3-62 0,0 1 58 0,0-2-58 16,-5-5 58-16,2 2-58 0,-3-5 46 15,-1-2-46-15,-1 0 46 0,-1 0-46 0,9 12 14 0,0 0-14 0,-19-19 15 16,-7-3-15-16,26 22 7 0,0 0-7 16,-26-23 8-16,-4-1-8 0,30 24-4 0,0 0 4 0,-31-24-4 15,-1 0 4-15,32 24-26 0,0 0 26 0,-31-22-25 16,-4 2 25-16,35 20-44 0,0 0 44 0,-30-19-43 15,2 0 43-15,4 3-9 0,5 4 9 0,7 2-9 16,0 3 9-16,3 1-7 0,2 0 7 0,2 1-7 16,1 2 7-16,2 1-1 0,-1 0 1 0,-1-1-1 15,3 0 1-15,-3-1 5 0,2 2-5 0,2 2 5 16,-1-3-5-16,1 3 17 0,1-5-17 0,5 1 17 16,-3 1-17-16,4-4 1 0,2 2-1 0,1 2 1 0,-1-3-1 15,0 3 1-15,5 1-1 0,1 1 2 16,-2 1-2-16,-13 0 0 0,0 0 0 0,24 0 0 0,7 0 0 0,-31 0 0 15,0 0 0-15,40 0 0 0,11 0 0 0,-2 0-20 16,-1 0 20-16,-2 0-19 0,-8 0 19 16,-1 1-123-16,-3 1 123 0,1-4-123 0,2 1 123 0,-37 1-100 15,0 0 100-15,73-7-1040 0,-146 14 1040 0</inkml:trace>
  <inkml:trace contextRef="#ctx0" brushRef="#br0" timeOffset="194972.434">20630 9739 214 0,'0'0'0'0,"5"-5"0"16,8-4 0-16,-13 9 59 0,0 0-59 15,3-3 59-15,-1 0-59 0,-2 3 47 0,0 0-47 0,-4 0 48 16,-1-4-48-16,5 4 50 0,0 0-50 15,-5-2 51-15,-4 2-51 0,9 0 37 0,0 0-37 0,-9-3 37 16,2 0-37-16,7 3 39 0,0 0-39 0,-7-4 40 16,2-1-40-16,5 5 39 0,0 0-39 0,-5-3 40 15,0-3-40-15,5 6 34 0,0 0-34 0,-4-3 34 16,1 1-34-16,3 2 33 0,0 0-33 0,-4-1 34 16,3 1-34-16,1 0 43 0,0 0-43 0,0 0 44 15,0 0-44-15,0 0 34 0,0 0-34 0,0 0 35 16,0 0-35-16,0 0 44 0,0 0-44 0,0 0 45 0,0 0-45 15,0 0 35-15,0 0-35 0,3-4 36 0,6 4-36 16,-9 0 24-16,0 0-24 0,8-5 25 0,6 2-25 16,-14 3 35-16,0 0-35 0,25-4 35 0,4-1-35 0,-29 5 36 15,0 0-36-15,32-5 37 16,6 0-37-16,-38 5 15 0,0 0-15 0,44-9 15 0,4-1-15 16,-48 10 0-16,0 0 0 0,54-10 0 0,0-1 0 0,-54 11-11 15,0 0 11-15,53-8-10 0,-1-1 10 0,-52 9-11 16,0 0 11-16,47-5-11 0,-2 0 11 0,-45 5-18 15,0 0 18-15,33-2-18 0,-3 2 18 0,-30 0-15 16,0 0 15-16,26 0-14 0,-5 0 14 0,-21 0-4 16,0 0 4-16,17 0-4 0,-3 2 4 0,-14-2-8 15,0 0 8-15,11 3-7 0,-6-3 7 0,-5 0-77 16,0 0 77-16,5 0-77 0,-1 0 77 0,-4 0-156 16,0 0 156-16,-7-5-155 0,-4 0 155 0,-4-3-529 0</inkml:trace>
  <inkml:trace contextRef="#ctx0" brushRef="#br0" timeOffset="195923.468">20719 9588 281 0,'0'0'0'0,"9"0"0"15,5-6 0-15,-14 6 66 0,0 0-66 0,0-9 67 0,-9 0-67 16,9 9 46-16,0 0-46 0,-5-10 47 16,-4 2-47-16,9 8 40 15,0 0-40-15,-5-7 41 0,-1 2-41 0,6 5 9 0,0 0-9 0,-1-6 9 0,-3 3-9 0,4 3 6 16,0 0-6-16,-1-3 6 0,-1 3-6 0,2 0 1 16,0 0-1-16,0 0 1 0,-2-6-1 15,2 6 2-15,0 0-2 0,0 0 2 0,0 0-2 0,0 0 5 16,0 0-5-16,0 0 5 0,0 0-5 0,0 0 2 15,0 0-2-15,0 0 3 0,0-3-3 0,0 3 5 16,0 0-5-16,0-3 6 0,0-1-6 0,0 4 7 16,0 0-7-16,0-3 7 0,0 1-7 0,0 2 14 15,0 0-14-15,0 0 15 0,0-3-15 0,0 3 3 0,0 0-3 16,0 0 4-16,0-4-4 0,0 4 0 0,0 0 0 16,0 0 1-16,0 0-1 0,0 0 0 0,0 0 0 0,0 0 0 15,4 0 0-15,-4 0 1 0,0 0-1 0,5 0 2 16,-4 4-2-16,-1-4 1 0,0 0-1 0,7 0 2 15,2 0-2-15,-9 0 1 0,0 0-1 0,12 1 1 16,6 3-1-16,-18-4 1 0,0 0-1 0,21 3 1 16,3 2-1-16,-24-5 3 0,0 0-3 0,30 4 3 15,6-1-3-15,-36-3 5 16,0 0-5-16,39 4 6 0,1-4-6 0,-40 0 22 0,0 0-22 0,41-4 23 16,3-1-23-16,-44 5 43 0,0 0-43 0,40-3 43 15,-2-6-43-15,-38 9 43 0,0 0-43 0,34-3 44 16,-5-4-44-16,-29 7 18 0,0 0-18 0,25-4 19 15,-6 3-19-15,-19 1 7 0,0 0-7 0,15-2 8 16,-4 2-8-16,-11 0 4 0,0 0-4 0,9 0 5 0,-2 2-5 16,-7-2 6-16,0 0-6 0,6 1 6 0,-2-1-6 15,-4 0 12-15,0 0-12 0,5 2 13 0,-5-2-13 0,0 0 23 16,0 0-23-16,0 0 24 0,4 2-24 0,-4-2 32 16,0 0-32-16,0 0 32 0,0 0-32 15,0 0 12-15,0 0-12 0,0 0 12 0,0 0-12 0,0 0 30 16,0 0-30-16,0 0 30 0,0 0-30 0,0 0 5 15,0 0-5-15,0 0 6 0,0 0-6 0,0 0 5 16,0 0-5-16,0 0 5 0,0 0-5 0,0 0 7 16,0 0-7-16,0 0 7 0,0 0-7 0,0 0 0 15,0 0 0-15,0 0 0 0,0 0 0 0,0 0-1 16,0 0 1-16,0 0 0 0,0 0 0 0,0 0-3 0,0 0 3 16,0 0-3-16,0 0 3 0,0 0-6 0,0 0 6 15,0 0-6-15,0 0 6 0,0 0-3 0,0 0 3 16,0 0-3-16,0 0 3 0,0 0-12 0,0 0 12 0,0 0-12 15,0 0 12-15,0 0-1 16,0 0 1-16,0 0 0 0,0 0 0 0,0 0-1 0,0 0 1 0,-2 3 0 16,0 2 0-16,2-5-3 0,0 0 3 0,-7 12-3 15,0 5 3-15,7-17-5 0,0 0 5 0,-10 21-5 16,-2 3 5-16,1-2-3 0,-1 4 3 0,5-11-3 16,5-6 3-16,-5 1-6 0,2-5 6 0,0 9-6 15,-2 3 6-15,-2 2-3 0,-1-2 3 0,6-5-3 16,1-5 3-16,-1 2-5 0,3-3 5 0,1 0-5 15,1-3 5-15,-1 4-32 0,2 1 32 0,0-2-32 16,1 0 32-16,-3-6-157 0,0 0 157 0,12 9-156 0,9 3 156 16,14 10-498-16</inkml:trace>
  <inkml:trace contextRef="#ctx0" brushRef="#br0" timeOffset="196640.602">22154 8888 382 0,'0'0'0'0,"-1"-7"0"0,-3-5 0 0,4 5 71 15,-3 2-71-15,3 0 72 0,0 1-72 0,0 4 63 16,0 0-63-16,0-3 64 0,0-1-64 15,0 4 46-15,0 0-46 0,0 0 46 0,0 0-46 0,0 0 1 16,0 0-1-16,0 0 2 0,0 0-2 0,0 0 0 16,-4 0 0-16,4 0 1 0,0 0-1 0,0 0 0 15,0 0 0-15,0 0 0 0,0 0 0 0,0 0-3 16,0 0 3-16,0 0-3 0,0 0 3 0,0 0-22 16,0 0 22-16,0 0-22 0,-1 4 22 0,1-4-3 0,-2 5 3 15,0 5-2-15,2 2 2 0,0-12 0 0,0 0 0 16,2 33 0-16,3 17 0 0,-5-50 42 0,0 0-42 0,9 63 42 15,3 16-42-15,-12-79 43 0,0 0-43 0,14 113 44 16,3 29-44-16,-17-142 36 0,0 0-36 0,11 135 36 16,1 6-36-16,-12-141 40 0,0 0-40 0,7 113 41 15,-4-12-41-15,-3-101 39 0,0 0-39 0,4 77 40 16,-1-20-40-16,-3-57 25 0,0 0-25 0,2 39 26 16,0-17-26-16,-2-22 18 0,0 0-18 15,2 16 18-15,-2-13-18 0,0-3-1 0,0 0 1 0,0 5 0 16,1-1 0-16,-1-4-139 0,0 0 139 0,6-12-139 15,0-12 139-15,7-11-584 0</inkml:trace>
  <inkml:trace contextRef="#ctx0" brushRef="#br0" timeOffset="197037.421">22808 8581 348 0,'0'0'0'0,"-11"3"0"0,-4 1 0 0,15-4 51 16,0 0-51-16,-11 5 52 0,4-5-52 0,7 0 40 0,0 0-40 15,-12 5 41-15,-4 5-41 0,16-10 39 0,0 0-39 16,-17 12 39-16,-1 4-39 0,18-16 6 0,0 0-6 0,-17 15 7 15,0 2-7-15,17-17 11 0,0 0-11 0,-13 31 11 16,5 9-11-16,-1 3 25 0,4-2-25 0,5 5 26 16,5 4-26-16,-5-50 41 15,0 0-41-15,12 68 42 0,6 14-42 0,-18-82 38 0,0 0-38 0,26 115 38 16,3 27-38-16,-29-142 45 0,0 0-45 0,30 134 46 16,0 1-46-16,-30-135 64 0,0 0-64 0,24 112 64 15,-3-22-64-15,-21-90 51 0,0 0-51 0,19 67 51 16,-3-22-51-16,-16-45 45 0,0 0-45 0,17 34 45 15,-3-19-45-15,-14-15-42 0,0 0 42 16,12 9-41-16,-3-11 41 0,-9 2-163 0,0 0 163 0,5-19-162 16,-3-18 162-16,5-20-543 0</inkml:trace>
  <inkml:trace contextRef="#ctx0" brushRef="#br0" timeOffset="197487.81">22519 9266 718 0,'0'0'0'0,"8"7"0"0,3-2 0 16,-11-5 130-16,-2-5-130 0,2 5 130 0,0-3-130 0,0 3 75 16,0 0-75-16,3-7 76 0,6 2-76 0,-9 5 41 15,0 0-41-15,11-9 41 0,8 2-41 0,-19 7 2 16,0 0-2-16,28-7 2 0,8-1-2 0,-36 8 0 16,0 0 0-16,42-9 0 0,5-3 0 0,-47 12 0 0,0 0 0 15,51-15 0-15,3 0 0 0,-54 15-8 16,0 0 8-16,48-21-8 0,-2 2 8 0,-46 19-5 0,0 0 5 15,38-22-4-15,-5 1 4 0,-33 21-8 0,0 0 8 0,28-15-7 16,-7 1 7-16,-21 14-8 0,0 0 8 0,16-10-8 16,-8 5 8-16,-8 5-1 0,0 0 1 0,9-7 0 15,-9 5 0-15,0 2-1 0,0 0 1 0,0 0 0 16,0 0 0-16,0 0 0 0,0 0 0 0,-5 5 0 16,-4 7 0-16,9-12 13 0,0 0-13 0,-16 16 14 15,-11 8-14-15,27-24 16 0,0 0-16 0,-25 20 17 16,1 3-17-16,24-23 4 0,0 0-4 0,-30 27 4 15,-8 0-4-15,38-27 3 0,0 0-3 0,-33 31 4 16,0 2-4-16,33-33 2 0,0 0-2 0,-28 46 2 16,5 14-2-16,23-60 1 0,0 0-1 0,-14 63 1 15,9 8-1-15,5-71 8 0,0 0-8 0,14 75 8 16,14 7-8-16,-28-82 0 0,0 0 0 0,43 58 1 16,13-10-1-16,-56-48-192 0,0 0 192 0,59 12-191 0,7-24 191 15,60 12-547-15</inkml:trace>
  <inkml:trace contextRef="#ctx0" brushRef="#br0" timeOffset="197788.36">23125 9253 852 0,'0'0'0'0,"0"0"0"0,5 5 0 0,-5-5 116 0,0 0-116 16,0 0 117-16,-2-4-117 0,2 4 101 0,0-5-101 15,0 5 102-15,-1-3-102 0,1 3 46 0,-2-4-46 16,2 4 47-16,0 0-47 0,0 0 2 0,0 0-2 0,0 0 3 16,7 4-3-16,-7-4 1 0,0 0-1 15,14 5 1-15,8 5-1 0,-22-10 0 0,0 0 0 16,35 21 0-16,12 6 0 0,-47-27 4 0,0 0-4 0,47 29 5 16,6 9-5-16,-53-38 22 0,0 0-22 0,47 36 23 15,-4 3-23-15,-43-39 7 0,0 0-7 0,42 35 8 16,-4-5-8-16,-38-30-83 0,0 0 83 0,35 21-82 15,-2-9 82-15,-33-12-102 0,0 0 102 0,68 33-787 16,-136-66 787-16</inkml:trace>
  <inkml:trace contextRef="#ctx0" brushRef="#br0" timeOffset="198002.702">23341 9196 987 0,'0'0'0'0,"0"0"97"0,0 0-97 0,0 0 97 0,0 0-97 0,0 0 65 16,0 0-65-16,0 0 65 0,-25 22-65 0,25-22 22 15,0 0-22-15,-22 28 22 0,-6 11-22 16,28-39 0-16,0 0 0 0,-28 52 1 0,0 4-1 0,28-56-1 16,0 0 1-16,-28 57 0 0,6 3 0 0,4-9-61 15,8-3 61-15,1-14-60 0,4-17 60 0,5-17-164 16,0 0 164-16,3 9-164 0,3-11 164 0,2 6-579 0</inkml:trace>
  <inkml:trace contextRef="#ctx0" brushRef="#br0" timeOffset="198260.845">23376 9008 875 0,'0'0'0'0,"3"-2"0"0,4-5 0 0,-7 7 107 0,0 0-107 0,11-5 108 16,6 2-108-16,-17 3 56 0,0 0-56 0,19 3 56 16,6 5-56-16,-25-8 19 0,0 0-19 0,27 24 20 15,3 12-20-15,-30-36-2 0,0 0 2 0,26 42-1 16,-1 6 1-16,-25-48-6 0,0 0 6 0,19 54-6 16,-4 6 6-16,-15-60-1 0,0 0 1 0,13 65-1 0,-6 4 1 15,-7-69 0-15,0 0 0 0,3 60 0 0,-1-7 0 16,-2-53-155-16,0 0 155 0,-2 43-154 0,-3-9 154 15,-2 43-588-15</inkml:trace>
  <inkml:trace contextRef="#ctx0" brushRef="#br0" timeOffset="198645.535">23966 9398 852 0,'0'0'0'0,"-7"-7"0"16,-3-8 0-16,6 12 144 0,3 3-144 0,1 0 145 15,5 3-145-15,-5-3 119 0,5 3-119 0,-5-3 119 16,4 2-119-16,-4-2 47 0,5-2-47 0,0 2 47 16,2-3-47-16,2-4 9 0,3 2-9 0,0-2 9 15,4 2-9-15,-16 5 0 0,0 0 0 0,22-9 0 16,1 3 0-16,-23 6-1 0,0 0 1 0,31-7-1 16,8 2 1-16,-4 1-10 0,-2-3 10 0,-2 6-10 15,-1-3 10-15,-4 4-26 0,-4 0 26 0,-2 0-25 0,-5 0 25 16,-1 0-104-16,0 0 104 0,2 4-104 0,-1 1 104 15,-15-5-164-15,0 0 164 0,21 10-163 16,2 5 163-16,21 11-562 0</inkml:trace>
  <inkml:trace contextRef="#ctx0" brushRef="#br0" timeOffset="199185.525">24752 8814 897 0,'0'0'0'0,"-5"2"0"16,-4 3 0-16,6-5 76 0,3 0-76 0,0 0 77 15,5-4-77-15,-5 4 56 0,7-1-56 0,-7 1 56 16,1-2-56-16,-1 2 1 0,0 0-1 0,0 0 1 16,2 3-1-16,-2-3-10 0,5 6 10 0,-1 0-10 15,1 3 10-15,-5-9-21 0,0 0 21 0,7 29-21 16,4 16 21-16,-11-45 8 0,0 0-8 0,8 51 9 16,3 11-9-16,-4-2 39 0,-2 0-39 0,-2-14 39 31,1-10-39-31,-4-36 43 0,0 0-43 0,3 46 43 0,3 6-25 15,-6-52-18-15,3 39 18 0,1-3-18 0,-4-36 32 0,0 0-32 0,1 31 32 0,1-11-32 16,-2-20 28-16,0 0-28 0,0 19 28 0,0-7-28 16,0-12 14-16,0 0-14 0,0 12 15 0,2-5-15 0,-2-7 36 15,0 0-36-15,3 9 36 0,-3-6-36 0,0-3 29 16,0 0-29-16,4 3 29 0,1 3-29 0,-5-6 8 16,0 0-8-16,12 0 8 0,6-6-8 0,-18 6 29 15,0 0-29-15,20-3 29 0,7 0-29 16,-27 3 1-16,0 0-1 0,29-7 2 0,4 2-2 15,-33 5 12-15,0 0-12 0,33-4 13 0,4-1-13 0,-37 5-9 0,0 0 9 16,35 0-8-16,0 2 8 0,-35-2-136 16,0 0 136-16,33 3-135 0,-2 1 135 0,-31-4-164 0,0 0 164 15,26 1-164-15,-3 1 164 0,26 3-712 0</inkml:trace>
  <inkml:trace contextRef="#ctx0" brushRef="#br0" timeOffset="199624.51">25302 8727 863 0,'0'0'0'0,"0"3"0"0,-5-1 0 16,5-2 118-16,0 0-118 0,0 0 118 15,0-2-118-15,0 2 85 0,0 0-85 0,0 0 86 0,0-7-86 0,0 7 22 16,0 0-22-16,0 0 22 0,0-3-22 0,0 3-7 16,0 0 7-16,0 0-7 0,0 0 7 15,0 0-35-15,0 0 35 0,0 0-35 0,0 3 35 0,0-3-20 16,0 0 20-16,0 16-20 0,-2 4 20 0,4 11-42 15,0 12 42-15,1 0-42 0,3 5 42 0,-6-48-3 16,0 0 3-16,5 67-3 0,2 15 3 0,-7-82-2 0,0 0 2 16,7 111-1-16,2 30 1 0,-1-23 3 0,3-9-3 15,-8-38 4-15,-1-32-4 0,1 11 9 16,4-4-9-16,-5-15 10 0,3-7-10 0,-5-24 4 0,0 0-4 0,7 27 5 16,0 1-5-16,-7-28-80 0,0 0 80 0,11 20-80 15,1-4 80-15,-12-16-86 0,0 0 86 0,14 0-86 16,0-12 86-16,14-4-519 0</inkml:trace>
  <inkml:trace contextRef="#ctx0" brushRef="#br0" timeOffset="200117.332">25804 8766 897 0,'0'0'0'0,"-3"0"0"0,-3 4 0 16,6-4 76-16,0 0-76 0,0 0 77 0,0 0-77 0,0 0 39 15,0 0-39-15,0 0 39 0,0 0-39 0,0 0 1 16,-1 3-1-16,-8 11 2 0,-5 4-2 0,-2 6-5 15,1 7 5-15,-3-7-4 0,3-5 4 0,15-19-20 16,0 0 20-16,-27 29-19 0,-7 7 19 0,34-36-1 16,0 0 1-16,-33 34-1 0,-1-1 1 0,34-33 1 0,0 0-1 15,-27 27 1-15,2-4-1 0,25-23 0 0,0 0 0 16,-21 19 0-16,2-4 0 0,19-15 12 16,0 0-12-16,-14 10 12 0,4-3-12 0,10-7 33 0,0 0-33 0,-9 5 34 15,4-3-34-15,5-2 5 0,0 0-5 0,-5 2 5 16,3-1-5-16,2-1 5 0,0 0-5 0,0 6 5 15,3-5-5-15,-3-1 14 0,0 0-14 0,18 7 15 16,11 0-15-16,-29-7 32 0,0 0-32 0,33 9 32 16,8-1-32-16,-41-8 4 0,0 0-4 0,40 10 5 15,1 2-5-15,-4 0 0 0,-2 4 0 0,-9-4 0 16,-7 0 0-16,0 0-3 0,0 0 3 0,-3 0-3 16,-4 0 3-16,-12-12-77 0,0 0 77 0,18 15-77 15,1 2 77-15,-19-17-96 0,0 0 96 0,16 14-95 16,-1-9 95-16,17 14-625 0</inkml:trace>
  <inkml:trace contextRef="#ctx0" brushRef="#br0" timeOffset="200868.535">26261 9097 449 0,'0'0'0'0,"0"0"0"0,5-9 0 0,-5 9 56 0,0 0-56 0,5-3 57 15,4-2-57-15,-9 5 18 0,0 0-18 0,5-4 19 16,0 1-19-16,-5 3 31 0,0 0-31 0,4 0 31 15,-1-4-31-15,-3 4 0 0,0 0 0 0,0 0 0 16,0 0 0-16,0 0-2 0,0 0 2 0,0 0-2 16,-5 4 2-16,5-4 32 0,0 0-32 0,-9 0 32 15,-1 1-32-15,10-1 46 0,0 0-46 0,-12 2 47 16,-4 0-47-16,16-2 47 0,0 0-47 0,-16 0 47 16,-1 0-47-16,17 0 43 0,0 0-43 0,-14 0 44 15,0 0-44-15,14 0 19 0,0 0-19 0,-12 0 20 16,3 0-20-16,9 0 6 0,0 0-6 0,-9 0 7 15,1 0-7-15,8 0 1 0,0 0-1 0,-7 2 1 0,0 3-1 16,7-5-2-16,0 0 2 0,-7 8-1 0,-2 6 1 16,9-14-6-16,0 0 6 0,-5 17-6 0,0 5 6 15,6-1-1-15,5 3 1 0,-1-9-1 0,3-3 1 16,3 0 0-16,1-3 0 0,0-2 0 0,2-2 0 0,0 2 1 16,0-2-1-16,-5-2 2 0,-4 1-2 0,2-4 6 15,0 3-6-15,0-3 6 0,0 0-6 0,0 2 15 16,-2-2-15-16,0 0 15 0,-1 0-15 0,-4 0 22 15,3 0-22-15,-3 0 23 0,0 0-23 0,0 0 38 16,0 0-38-16,0 0 39 0,0 0-39 0,0 0 37 16,0 0-37-16,0 0 37 0,0 0-37 0,0 0 24 0,-3-2-24 15,3 2 25-15,0-3-25 0,-4-2 18 16,3 1-18-16,1 4 19 0,-6-3-19 0,1 3 0 0,0 0 0 16,0 0 0-16,1-4 0 0,-1 4-1 0,-2 0 1 15,2 0 0-15,0 4 0 0,-6-3-4 0,-1 3 4 16,3-1-3-16,0 1 3 0,9-4-3 0,0 0 3 0,-17 7-3 15,-7 6 3-15,24-13 2 0,0 0-2 0,-19 12 2 16,-1-1-2-16,20-11 13 0,0 0-13 0,-14 20 14 16,2 8-14-16,12-28 34 0,0 0-34 0,-2 27 35 15,8 7-35-15,-6-34 18 0,0 0-18 0,10 33 19 16,9 1-19-16,-19-34 18 0,0 0-18 0,19 29 19 16,9-5-19-16,-28-24-8 0,0 0 8 0,28 19-7 15,4-12 7-15,-32-7-101 0,0 0 101 0,41-4-100 16,8-11 100-16,42-7-893 0</inkml:trace>
  <inkml:trace contextRef="#ctx0" brushRef="#br0" timeOffset="201033.606">26849 9349 1031 0,'0'0'0'0,"0"3"0"0,-1 0 0 0,1-3 91 16,0 0-91-16,3 6 91 0,4-1-91 0,-7-5-147 15,0 0 147-15,0 0-147 0,-5-9 147 0,0 1-593 16</inkml:trace>
  <inkml:trace contextRef="#ctx0" brushRef="#br0" timeOffset="203969.071">29414 6369 270 0,'0'0'0'0,"2"4"0"0,1 3 0 0,-3-7 59 0,0 0-59 0,0 0 60 16,5 1-60-16,-5-1 44 0,0 0-44 0,0 0 45 15,2-3-45-15,-2 3 45 0,0 0-45 0,0 0 45 16,0 0-45-16,0 0 40 0,0 0-40 0,0 0 40 16,0 0-40-16,0 0 45 0,0 0-45 0,0 0 46 15,0 0-46-15,0 0 52 0,0 0-52 0,0 0 52 16,0 0-52-16,0 0 38 0,0 0-38 0,0 0 38 15,0 0-38-15,0 0 40 0,0 0-40 0,0 0 41 16,0 0-41-16,0 0 40 0,0 0-40 0,0 0 40 16,0 0-40-16,0 0 25 0,0 0-25 0,0 0 26 15,0 0-26-15,0 0 35 0,0 0-35 0,0 0 35 0,0 0-35 16,0 0 31-16,0 0-31 0,0 0 31 0,0 0-31 16,0 0 32-16,0 0-32 0,0 0 32 0,0 0-32 15,0 0 32-15,0 0-32 0,0 0 32 0,0 0-32 16,0 0 32-16,0 0-32 0,0 0 32 0,0 0-32 0,0 0-46 15,0 0 46-15,0 0-46 16,0 0 46-16,0 0-41 0,0 0 41 0,0 0-41 0,0 0 41 0,0 0-42 16,0 0 42-16,0 0-41 0,0 0 41 0,0 0-31 15,0 0 31-15,0 0-31 0,0 0 31 0,0 0-4 16,0 0 4-16,0 0-3 0,0 0 3 0,0 0-1 16,0 0 1-16,0 0-1 0,0 0 1 0,0 0-1 15,0 0 1-15,0 0-1 0,0 0 1 0,0 0-1 0,0 0 1 16,0 0 0-16,0 0 0 0,0 0 0 0,0 0 0 15,0 0 0-15,0 0 0 0,0 0-2 0,0 0 2 0,0 0-2 16,0 0 2-16,0 0 3 0,0 0-3 0,0 0 3 16,0 0-3-16,0 0 3 0,0 0-3 0,0 0 3 15,0 0-3-15,0 0 0 0,0 0 0 0,0 0 0 16,0 0 0-16,0 0-3 16,0 0 3-16,0 0-3 0,0 0 3 0,0 0-7 0,0 0 7 15,0 0-7-15,0 0 7 0,0 0-4 0,0 0 4 0,0 0-3 16,0 0 3-16,0 0-2 0,0 0 2 0,0 0-2 15,0 0 2-15,0 0 0 0,0 0 0 0,0 0 0 16,0 0 0-16,0 0 3 0,0 0-3 0,0 0 4 16,0 0-4-16,0 0 15 0,0 0-15 0,0 0 15 15,0 0-15-15,0 0 4 0,0 0-4 0,0 0 4 16,0 0-4-16,0 0 7 0,0 0-7 0,0 0 8 0,0 0-8 16,0 0 3-16,0 0-3 0,0 0 3 0,0 0-3 15,0 0 2-15,0 0-2 0,0 0 2 0,0 0-2 0,0 0 0 16,0 0 0-16,0 0 0 0,0 0 0 0,0 0-4 15,0 0 4-15,0 0-4 0,2 7 4 0,-2-7-4 16,0 0 4-16,3 3-3 0,1 6 3 0,-4-9-7 16,0 0 7-16,5 15-7 0,0 1 7 0,-5-16-3 15,0 0 3-15,7 30-3 0,4 10 3 16,-11-40-2-16,0 0 2 0,12 48-2 0,3 7 2 16,-15-55 1-16,0 0-1 0,16 67 1 0,0 11-1 0,-16-78 4 15,0 0-4-15,21 103 5 0,5 19-5 0,-26-122 22 16,0 0-22-16,23 126 23 0,-3 12-23 0,-20-138 32 0,0 0-32 15,14 133 32-15,-3 1-32 0,-11-134 28 16,0 0-28-16,9 130 28 0,-1-3-28 0,-8-127 45 0,0 0-45 16,11 128 45-16,1 4-45 0,-3-19 45 0,-1-10-45 15,-2-17 46-15,-1-11-46 0,-5-75 47 0,0 0-47 0,5 96 47 16,2 12-47-16,-7-108 12 0,0 0-12 16,2 103 13-16,-4-6-13 0,2-97 33 0,0 0-33 0,-2 93 33 15,0-7-33-15,2-86 10 0,0 0-10 0,-5 71 10 16,-2-9-10-16,7-62 28 0,0 0-28 0,-5 45 28 15,0-18-28-15,5-27 12 0,0 0-12 0,-4 19 12 16,3-12-12-16,1-7 5 0,0 0-5 0,-2 8 5 16,2-6-5-16,0-2 1 0,0 0-1 0,-2 3 1 15,2-1-1-15,0-2-52 0,0 0 52 0,-9-10-52 16,-3-11 52-16,12 21-131 0,0 0 131 0,-9-30-130 16,4-15 130-16,-9-29-974 0</inkml:trace>
  <inkml:trace contextRef="#ctx0" brushRef="#br0" timeOffset="204981.373">27696 8451 113 0,'0'0'0'0,"12"0"0"0,11-4 0 0,-23 4 76 0,0 0-76 15,7 0 77-15,-9 0-77 0,2 0 85 0,0 0-85 0,0 0 85 16,-5 0-85-16,5 0 76 0,0 0-76 0,-4 0 77 16,3 0-77-16,1 0 65 0,0 0-65 0,-6 0 65 15,3 0-65-15,3 0 54 0,0 0-54 0,0 0 54 16,-3 0-54-16,3 0 44 0,0 0-44 0,3 0 44 15,2-3-44-15,-5 3 19 0,0 0-19 0,14-2 20 16,7 1-20-16,-21 1 48 0,0 0-48 0,30-2 48 16,8 2-48-16,-3 0 61 0,0 2-61 0,-2-2 61 15,0 0-61-15,-33 0 33 0,0 0-33 0,43-2 34 16,10-2-34-16,-53 4 18 0,0 0-18 0,59-3 18 16,11 0-18-16,-6 3 48 0,-1 1-48 0,-2-2 48 15,-2-1-48-15,-59 2 14 0,0 0-14 0,96-4 15 0,24 1-15 16,-21 6 37-16,-6 1-37 0,-11-4 38 0,-8 0-38 15,-74 0 20-15,0 0-20 0,100 0 20 0,11-4-20 16,-111 4 35-16,0 0-35 0,120-3 36 0,11-2-36 16,-19 1 20-16,-10 4-20 0,-13-3 20 0,-10 0-20 15,-79 3 18-15,0 0-18 0,99 0 19 0,12 0-19 16,-18 3 46-16,-8 0-46 0,-10 1 46 0,-10 1-46 0,-65-5 14 16,0 0-14-16,81 3 15 0,12 1-15 0,-17 1 37 15,-6 2-37-15,-11-7 38 0,-8-4-38 0,-51 4 6 16,0 0-6-16,69 0 6 0,10-5-6 0,-11 2 5 15,-4-1-5-15,-17 1 6 0,-12 1-6 0,-35 2 14 0,0 0-14 16,47-5 15-16,5 0-15 0,-52 5 3 0,0 0-3 16,72-7 3-16,15-3-3 0,-31 5 2 0,-14 3-2 15,-9-3 2-15,-9 0-2 0,-1 3-43 0,-6-1 43 0,-5 3-43 16,-6 0 43-16,-1 0-174 0,0 0 174 0,-2-4-173 16,-1 2 173-16,-2 2-143 0,0 0 143 0,-10-13-142 15,-9-11 142-15,-11-12-807 0</inkml:trace>
  <inkml:trace contextRef="#ctx0" brushRef="#br0" timeOffset="208112.101">28119 7106 180 0,'0'0'0'0,"7"-9"0"15,6-2 0-15,-13 11 61 0,0 0-61 0,7-9 62 16,-4 6-62-16,-3 3 74 0,0 0-74 0,0 0 74 16,2-4-74-16,-2 4 73 0,0 0-73 0,0 0 73 15,-4 0-73-15,4 0 67 0,0 0-67 0,0 0 67 16,-3 0-67-16,3 0 54 0,0 0-54 0,0-3 55 15,0-2-55-15,0 5 39 0,0 0-39 0,5-12 40 16,6-4-40-16,-11 16 28 0,0 0-28 0,19-22 28 16,9-6-28-16,-28 28 15 0,0 0-15 0,31-29 15 15,7-5-15-15,-38 34 41 0,0 0-41 0,40-36 42 16,6 0-42-16,-8-2 20 0,-1 2-20 0,-1 7 20 0,-1 2-20 16,-35 27 12-16,0 0-12 0,43-31 12 15,6-5-12-15,-49 36 11 0,0 0-11 0,68-43 11 0,16-12-11 0,-84 55 15 16,0 0-15-16,75-48 16 0,0 0-16 0,-75 48 8 15,0 0-8-15,76-42 8 0,1-1-8 0,-77 43 9 16,0 0-9-16,77-34 9 0,1 4-9 0,-14 5 15 16,-10 4-15-16,-13 9 15 0,-15 0-15 0,-26 12 3 15,0 0-3-15,35-8 4 0,3 1-4 0,-38 7 6 16,0 0-6-16,43-7 7 0,6 2-7 0,-4 5 22 16,2 0-22-16,-8 0 23 0,-4-4-23 0,-2 3 0 0,-4-1 0 15,3 0 1-15,-1-1-1 0,-31 3 3 0,0 0-3 16,38-7 3-16,4-2-3 0,-42 9 30 0,0 0-30 15,51-12 30-15,5-3-30 0,-56 15 16 0,0 0-16 0,55-21 17 16,3-3-17-16,-58 24 18 0,0 0-18 0,54-24 19 16,-2-1-19-16,-52 25 5 15,0 0-5-15,45-21 5 0,-5-3-5 0,-40 24 0 0,0 0 0 0,33-15 0 16,-5-1 0-16,-28 16-92 0,0 0 92 0,26-12-92 16,-3 0 92-16,-23 12-122 0,0 0 122 0,14-8-121 15,-7 1 121-15,14-12-701 0</inkml:trace>
  <inkml:trace contextRef="#ctx0" brushRef="#br0" timeOffset="208878.026">31288 4420 124 0,'0'0'0'0,"7"5"0"0,4-2 0 0,-11-3 23 15,0 0-23-15,5 2 24 0,-2 0-24 0,-3-2 40 16,0 0-40-16,-1 5 40 0,-3 4-40 0,4-9 38 0,0 0-38 16,-7 22 39-16,-3 10-39 0,10-32 25 15,0 0-25-15,-7 47 26 0,2 7-26 0,5-54 35 0,0 0-35 16,-2 76 35-16,4 15-35 0,-2-91 37 0,0 0-37 15,10 125 37-15,6 29-37 0,-16-154 38 16,0 0-38-16,17 139 39 0,2 5-39 0,-19-144 39 0,0 0-39 0,18 118 40 16,1-12-40-16,-19-106 40 0,0 0-40 0,12 79 40 15,-3-23-40-15,-9-56 40 0,0 0-40 0,5 41 40 16,-3-17-40-16,-2-24 34 0,0 0-34 0,0 16 35 16,0-11-35-16,0-5-9 0,0 0 9 0,-9 9-9 15,-7-3 9-15,16-6-87 0,0 0 87 0,-20-10-87 16,-7-7 87-16,-20-10-456 0</inkml:trace>
  <inkml:trace contextRef="#ctx0" brushRef="#br0" timeOffset="209094.18">31010 5079 617 0,'0'0'0'0,"8"-1"0"0,6-3 0 0,-14 4 85 16,0 0-85-16,19-3 86 0,8-2-86 15,-27 5 100-15,0 0-100 0,33-7 101 0,8 0-101 0,-41 7 57 16,0 0-57-16,49-5 58 0,7-4-58 0,-56 9 37 16,0 0-37-16,56-10 38 0,1 1-38 15,-57 9 9-15,0 0-9 0,52-6 10 0,-3 0-10 0,-49 6-12 16,0 0 12-16,40-3-12 0,-5 1 12 0,-35 2-192 16,0 0 192-16,32-3-191 0,-3-4 191 0,32-2-486 15</inkml:trace>
  <inkml:trace contextRef="#ctx0" brushRef="#br0" timeOffset="209377.906">31727 4881 348 0,'0'0'0'0,"-1"1"0"16,-3 6 0-16,4-7 90 0,0 0-90 0,0 0 91 15,0 0-91-15,0 0 88 0,0 0-88 0,0 0 89 16,0 0-89-16,0 0 64 0,-3 0-64 0,3 0 64 15,-4-3-64-15,1 3 19 0,-1 0-19 0,4 0 20 16,-3-4-20-16,3 4 7 0,-4 4-7 0,1-4 8 16,-1 3-8-16,4-3-4 0,0 0 4 0,-12 19-3 15,-7 10 3-15,19-29-2 0,0 0 2 0,-16 40-1 16,-1 9 1-16,5-4 3 0,3 1-3 0,4-10 3 0,3-5-3 16,4-4 32-16,1 1-32 0,8-3 32 15,3 5-32-15,1-6-13 0,4-4 13 0,2-4-13 0,2-8 13 16,-23-8-93-16,0 0 93 0,31 7-93 0,8-10 93 15,30 6-469-15</inkml:trace>
  <inkml:trace contextRef="#ctx0" brushRef="#br0" timeOffset="209642.518">31752 5146 886 0,'0'0'0'0,"0"-5"0"0,0-3 0 0,0 8 170 16,0 0-170-16,0-11 171 0,0-1-171 0,0 12 154 0,0 0-154 15,0-8 154-15,0-1-154 0,0 9 102 16,0 0-102-16,0-3 102 0,0-4-102 0,0 7 22 0,0 0-22 16,5 0 23-16,4 3-23 0,-9-3-1 0,0 0 1 0,19 12-1 15,7 7 1-15,-26-19-26 16,0 0 26-16,30 24-26 0,6 9 26 0,-4-3-45 0,-3-2 45 0,-8-6-44 16,-5-1 44-16,-1-4-74 0,-1 2 74 15,-3-4-73-15,-2-3 73 0,-9-12-216 0,0 0 216 0,12 12-215 16,3 0 215-16,-15-12-149 0,0 0 149 0,9-12-148 15,-2-15 148-15,9-13-478 0</inkml:trace>
  <inkml:trace contextRef="#ctx0" brushRef="#br0" timeOffset="209848.286">31968 4922 662 0,'0'0'0'0,"3"10"0"0,4 11 0 16,-7-21 118-16,0 0-118 0,0 0 119 0,-2-5-119 15,2 5 87-15,0 0-87 0,-1-7 87 16,-3 2-87-16,4 5 47 0,0 0-47 0,-15 8 47 0,-8 8-47 0,23-16 4 16,0 0-4-16,-33 32 4 0,-7 11-4 15,3 0 1-15,-1-4-1 0,12-8 1 0,8-7-1 0,-1 0-35 16,0-4 35-16,0 8-34 0,1 6 34 0,18-34-189 16,0 0 189-16,-10 24-188 0,5-3 188 0,-11 25-442 15</inkml:trace>
  <inkml:trace contextRef="#ctx0" brushRef="#br0" timeOffset="210066.498">32043 4798 729 0,'0'0'0'0,"12"0"0"15,7-6 0-15,-19 6 109 0,0 0-109 0,19 0 109 16,2 3-109-16,-3 4 54 0,-3 5-54 0,-3 0 55 15,-1 5-55-15,-11-17 0 0,0 0 0 0,5 38 0 16,-5 15 0-16,0-53-47 0,0 0 47 0,-16 67-47 16,-11 13 47-16,27-80-92 0,0 0 92 0,-44 147-558 15,88-294 558-15</inkml:trace>
  <inkml:trace contextRef="#ctx0" brushRef="#br0" timeOffset="212192.483">29825 9486 180 0,'0'0'0'0,"-7"-4"0"16,-3-4 0-16,10 8 3 0,0 0-3 0,0 0 4 15,3-2-4-15,-3 2 2 0,0 0-2 0,4 0 3 16,1 2-3-16,-5-2 2 0,0 0-2 0,3 1 3 0,2-1-3 16,-5 0 24-16,0 0-24 0,4 0 25 0,-2 0-25 15,-2 0 75-15,0 0-75 0,0 0 75 0,3 0-75 0,-3 0 113 16,0 0-113-16,0 0 113 0,0 0-113 0,0 0 121 16,0 0-121-16,0 0 121 0,-5-3-121 0,5 3 105 15,0 0-105-15,-4-2 105 0,1-5-105 0,3 7 67 16,0 0-67-16,-7-5 68 0,0-3-68 0,-3 1 57 15,-1 2-57-15,2-1 57 0,1 5-57 0,-1-3 15 16,-1 1-15-16,1 1 15 0,0-1-15 0,9 3 22 0,0 0-22 16,-10 0 23-16,-3-4-23 0,13 4 7 15,0 0-7-15,-10-3 8 0,1 3-8 0,9 0 3 16,0 0-3-16,-8 0 4 0,1 0-4 0,7 0 3 0,0 0-3 16,-7 7 3-16,0-2-3 0,7-5 0 15,0 0 0-15,-7 24 0 0,0 14 0 0,7-38 0 0,0 0 0 0,-4 39 0 16,3 6 0-16,1-45 22 0,0 0-22 0,3 39 23 15,4 0-23-15,-7-39 0 0,0 0 0 16,12 35 0-16,4-8 0 0,0-6 4 0,3-6-4 0,-4-6 5 16,1-6-5-16,0-3-2 0,1-5 2 0,1-2-1 15,1-5 1-15,-4 0-11 0,1-3 11 0,0-3-11 16,-2 1 11-16,-14 17-10 0,0 0 10 0,14-17-9 16,1-2 9-16,-15 19-5 0,0 0 5 0,13-15-4 15,-5 0 4-15,-8 15 10 0,0 0-10 0,7-11 11 16,-2 4-11-16,-5 7 58 0,0 0-58 0,4-8 59 15,-1 4-59-15,-3 4 58 0,0 0-58 0,2-3 59 0,-2 3-59 16,0 0 62-16,0 0-62 0,0 0 63 0,0 0-63 16,0 0 47-16,0 0-47 0,0 0 48 0,0 0-48 0,0 0 38 15,0 0-38-15,0 0 38 0,0 0-38 16,0 0 16-16,0 0-16 0,0 0 17 0,0 0-17 0,0 0 12 16,0 0-12-16,0 0 13 0,0 0-13 15,0 0 0-15,0 0 0 0,0 0 0 0,0 0 0 0,0 0-4 16,0 0 4-16,0 10-4 0,-2 11 4 0,2-21-15 15,0 0 15-15,-1 31-15 0,-1 13 15 0,-2-4-26 16,1 2 26-16,1-11-26 0,0-5 26 0,2-26-54 16,0 0 54-16,2 29-53 0,2 4 53 0,-4-33-159 15,0 0 159-15,14 6-158 0,7-11 158 0,13 9-1042 0</inkml:trace>
  <inkml:trace contextRef="#ctx0" brushRef="#br0" timeOffset="213043.216">29757 8444 987 0,'0'0'0'0,"0"0"0"0,-5 7 0 0,5-7 153 0,0 0-153 0,0 0 153 0,-2-9-153 16,2 9 105-16,0 0-105 0,0-3 105 0,2-1-105 16,-2 4 63-16,0 0-63 0,0-5 63 15,-2 2-63-15,2 3-33 0,-3-4 33 0,3 4-33 0,-4-5 33 16,4 5-24-16,0 0 24 0,0 0-23 0,0 0 23 16,0 0-20-16,0 0 20 0,0 0-20 0,-2-3 20 0,2 3-2 15,-1-4 2-15,1 4-2 0,0 0 2 0,0 0 2 16,0 0-2-16,0 0 2 0,0 0-2 15,0 0 22-15,0 0-22 0,0 0 22 0,0 0-22 0,0 0 1 16,0 0-1-16,0 0 1 0,0 0-1 0,0 0 0 16,0 0 0-16,0 0 0 0,0 0 0 0,0 0-1 15,1 6 1-15,1-3-1 0,0 0 1 0,0 1-2 16,-1-1 2-16,1 2-1 0,-2-5 1 0,0 0 1 16,4 4-1-16,-4-4 1 0,3-4-1 0,-3 4 50 0,2-3-50 15,0 0 51-15,-1-3-51 0,1-2 50 0,0 1-50 0,-1-2 51 16,-1 3-51-16,0-1 32 0,0 0-32 0,0 0 33 15,-1-2-33-15,1 9-66 0,0 0 66 16,-4-10-66-16,1 2 66 0,3 8-96 0,0 0 96 0,-18-28-95 16,-10-8 95-16,-17-25-1014 0</inkml:trace>
  <inkml:trace contextRef="#ctx0" brushRef="#br0" timeOffset="214578.633">29463 6272 124 0,'0'0'0'0,"0"3"0"0,-2 4 0 16,2-7 55-16,0 0-55 0,0 0 56 0,3-9-56 16,-3 9 58-16,0 0-58 0,2-3 59 0,2-7-59 15,-4 10 52-15,0 0-52 0,1-5 52 0,3-2-52 16,-4 7 39-16,0 0-39 0,2-5 40 0,-1 1-40 0,-1 4 46 15,0 0-46-15,2-5 47 0,-2 2-47 0,0 3 41 16,0 0-41-16,0 0 41 0,0-4-41 0,0 4 46 16,0 0-46-16,0 0 46 0,-2-3-46 0,2 3 36 15,-3-4-36-15,3 4 36 0,-5-5-36 0,-1 2 25 16,1-2-25-16,2 1 26 0,-1 1-26 0,1 3 16 16,-3-4-16-16,3 4 17 0,-1 0-17 0,1 0 1 0,0 4-1 15,-1-4 2-15,1 0-2 0,-3 0-7 0,-1 3 7 16,2-3-6-16,0 2 6 0,-2 1-36 0,-2 4 36 15,1-3-35-15,1 1 35 0,-4 2-6 0,1 1 6 0,3-3-6 16,3-1 6-16,-1-1 0 0,0 1 0 0,1-3 0 16,2-1 0-16,-1 2 2 0,1 0-2 15,2-2 2-15,0 0-2 0,0 0 7 0,0 0-7 0,2 7 8 16,1 5-8-16,-3-12 9 0,0 0-9 0,9 15 10 16,3 0-10-16,-12-15 8 0,0 0-8 0,16 16 8 15,3-2-8-15,-19-14 1 0,0 0-1 0,16 10 1 16,0-5-1-16,-16-5 13 0,0 0-13 0,14 7 14 15,-2-7-14-15,-12 0 23 0,0 0-23 0,10 0 24 16,-1-4-24-16,-9 4 37 0,0 0-37 0,7-3 38 16,0-2-38-16,-7 5 37 0,0 0-37 0,5-7 38 0,0-2-38 15,-5 9 33-15,0 0-33 0,4-10 34 0,-2 0-34 16,-2 10 23-16,0 0-23 0,1-7 24 0,1-2-24 16,-2 9 28-16,0 0-28 0,0-3 28 0,0 0-28 15,0 3 0-15,0 0 0 0,0-6 0 0,-2 5 0 0,2 1-1 16,-3-2 1-16,3 2-1 0,-4 0 1 0,4 0-5 15,-5-3 5-15,5 3-5 0,-3 0 5 0,3 0-8 16,-4 3 8-16,4-3-7 0,-3 0 7 0,3 0-8 16,-6 2 8-16,6-2-8 0,-3 1 8 0,3-1-4 15,-5 2 4-15,5-2-3 0,-4 4 3 0,4-4-20 16,0 0 20-16,0 0-19 0,0 0 19 0,0 0-3 16,0 0 3-16,-2 3-3 0,-1 2 3 0,3-5-13 15,0 0 13-15,-4 12-12 0,1 7 12 0,3-19-9 0,0 0 9 16,0 19-9-16,3 1 9 0,-3-20-1 0,0 0 1 15,11 16-1-15,6-1 1 0,-17-15 4 16,0 0-4-16,21 2 5 0,4-7-5 0,-25 5 25 0,0 0-25 16,24-9 26-16,0-6-26 0,-24 15 37 0,0 0-37 0,21-19 38 15,-2-2-38-15,-19 21 43 0,0 0-43 0,13-18 43 16,-5-3-43-16,-8 21 40 0,0 0-40 0,4-19 41 16,-4-1-41-16,0 20 35 0,0 0-35 0,-4-12 35 15,-1 0-35-15,5 12 15 0,0 0-15 0,-9-11 16 16,-3 6-16-16,12 5 13 0,0 0-13 0,-12-7 13 15,-2 4-13-15,14 3 25 0,0 0-25 0,-16-2 26 16,1-1-26-16,-3 3-1 0,1 3 1 0,6-1 0 16,5-2 0-16,-3 2 2 0,2 3-2 0,2-5 3 15,1 0-3-15,-3 3 2 0,-2-3-2 0,4 0 2 0,3 0-2 16,-1 2 1-16,0 1-1 0,3-3 2 16,-4 4-2-16,-1-1 1 0,0-3-1 0,5 0 2 0,0 0-2 0,0 0 1 15,-4 4-1-15,1-3 1 16,-3 6-1-16,6-7 3 0,0 0-3 0,-7 9 3 0,0 3-3 0,7-12 2 15,0 0-2-15,-5 13 2 0,2 1-2 0,3-14 1 16,0 0-1-16,0 19 2 0,1-2-2 0,-1-17 4 16,0 0-4-16,7 16 4 0,4-1-4 0,-11-15 6 15,0 0-6-15,14 12 6 0,3-2-6 0,-17-10-5 16,0 0 5-16,16 4-4 0,0-4 4 0,-16 0-16 16,0 0 16-16,12-4-15 0,0-3 15 0,-12 7-2 15,0 0 2-15,9-6-1 0,-4-3 1 0,-5 9 3 0,0 0-3 16,2-12 3-16,-2-3-3 0,0 15 38 0,0 0-38 15,-2-14 38-15,-3 0-38 0,-2 6 2 0,0-4-2 16,2 5 3-16,-1 2-3 0,1 1-8 0,0 4 8 0,0-3-8 16,1 3 8-16,4 0-164 0,0 0 164 0,-14 12-163 15,-5 10 163-15,19-22-132 16,0 0 132-16,-19 12-131 0,-4-9 131 0,-19 9-764 0</inkml:trace>
  <inkml:trace contextRef="#ctx0" brushRef="#br0" timeOffset="-214541.313">29372 6443 953 0,'0'0'0'0,"0"-3"0"0,0-8 0 0,0 11 7 0,0 0-7 15,5-1 7-15,2 4-7 0,-7-3-176 0,0 0 176 0,14 5-175 16,5 4 175-16,14 4-359 0</inkml:trace>
  <inkml:trace contextRef="#ctx0" brushRef="#br0" timeOffset="-213807.33">29198 6184 695 0,'0'0'0'0,"10"-6"0"0,8-6 0 0,-18 12-17 0,0 0 17 16,7-2-17-16,-6 4 17 0,-1-2-178 0,0 0 178 16,9 0-254-16,-18 0 254 0</inkml:trace>
  <inkml:trace contextRef="#ctx0" brushRef="#br0" timeOffset="-203216.843">29959 6191 147 0,'0'0'0'0,"4"-3"0"16,1-6 0-16,-5 9 18 0,0 0-18 0,3-3 18 15,3-4-18-15,-6 7 30 0,0 0-30 0,3-5 30 16,0 1-30-16,-3 4 37 0,0 0-37 0,4-3 38 16,-2 0-38-16,-2 3 43 0,0 0-43 0,1-4 43 15,1 2-43-15,-2 2 40 0,0 0-40 0,2-3 41 16,0-2-41-16,-2 5 35 0,0 0-35 0,1-4 35 15,1-4-35-15,-2 8 15 0,0 0-15 0,2-7 16 16,1 0-16-16,-3 7 13 0,0 0-13 0,4-5 13 16,-1-2-13-16,-3 7 9 0,0 0-9 0,2-3 10 0,0 1-10 15,-2 2 8-15,0 0-8 0,0 0 8 0,2-3-8 16,-2 3 8-16,0 0-8 0,0 0 8 16,0 0-8-16,0 0 8 0,0 0-8 0,0 0 8 0,0 0-8 0,0 0 8 15,0 0-8-15,0 0 8 0,0 0-8 0,0 0 3 16,0 0-3-16,0 0 4 0,0 0-4 0,0 0 2 15,0 0-2-15,0 0 2 0,0 0-2 0,0 0 0 16,0 0 0-16,0 0 0 0,0 0 0 0,0 0-1 16,0 0 1-16,0 0-1 0,0 0 1 0,0 0-5 15,0 0 5-15,0 0-4 0,0 0 4 0,0 0-8 16,0 0 8-16,0 0-7 0,0 0 7 0,0 0-15 16,0 0 15-16,0 0-15 0,0 0 15 0,0 0-4 0,0 0 4 15,0 0-3-15,0 0 3 0,0 0-3 16,0 0 3-16,0 0-2 0,1 3 2 0,-1-3 0 0,0 0 0 0,0 0 0 15,4 2 0-15,-4-2 1 0,0 0-1 16,0 0 1-16,3 3-1 0,-3-3 4 0,0 0-4 0,0 0 4 16,2 7-4-16,-2-7 0 0,0 0 0 0,0 2 1 15,2 1-1-15,-2-3 0 0,0 0 0 0,0 4 1 16,2 2-1-16,-2-6 0 0,0 0 0 0,0 4 1 16,1 1-1-16,-1-5 0 0,0 0 0 0,2 5 0 15,2 2 0-15,-4-7 0 0,0 0 0 0,3 7 0 16,0 1 0-16,-3-8 5 0,0 0-5 0,4 9 6 15,-1 0-6-15,-3-9 14 0,0 0-14 0,4 10 15 16,-1-2-15-16,-3-8 0 0,0 0 0 0,4 11 0 16,1-1 0-16,-5-10 0 0,0 0 0 0,5 14 0 15,1-2 0-15,-6-12 3 0,0 0-3 0,5 15 4 0,0 6-4 16,-5-21 2-16,0 0-2 0,5 20 2 0,2 8-2 16,-7-28 5-16,0 0-5 0,7 27 6 0,2 4-6 15,-9-31 22-15,0 0-22 0,7 32 23 0,0 6-23 0,-7-38 6 16,0 0-6-16,3 33 7 0,1-3-7 15,-4-30 9-15,0 0-9 0,3 36 10 0,1 0-10 16,-4-36 24-16,0 0-24 0,2 31 25 0,-1-3-25 0,-1-28 19 16,0 0-19-16,2 27 20 0,1 0-20 0,-3-27 25 15,0 0-25-15,4 28 26 0,-1-1-26 0,-3-27 14 16,0 0-14-16,6 29 15 0,1 2-15 0,-7-31 18 16,0 0-18-16,5 28 19 0,-2-4-19 0,-3-24 3 15,0 0-3-15,4 25 4 0,-1-1-4 0,1 0 22 0,-2-3-22 16,-1-9 22-16,-1-5-22 0,0 1 13 0,2 1-13 15,-2-2 13-15,2-4-13 0,0 6 4 0,1-2-4 0,-1 1 5 16,-1-3-5-16,1 6 8 0,-2-3-8 0,0 4 8 16,2-3-8-16,-2 4 7 0,2 1-7 0,-1-2 8 15,1 0-8-15,-2-12 3 0,0 0-3 0,2 17 3 16,1 5-3-16,-3-22 2 0,0 0-2 0,2 23 2 16,2-3-2-16,-4-20 1 0,0 0-1 15,3 28 2-15,2 3-2 0,-5-31 8 0,0 0-8 0,4 27 9 16,-1-7-9-16,-3-20 8 0,0 0-8 0,4 23 8 15,1 1-8-15,-5-24 3 0,0 0-3 0,4 17 4 16,-1 0-4-16,-1 0 6 0,-1-1-6 0,1-8 7 16,-2 1-7-16,0 1 0 0,2 2 0 0,-2-3 0 15,2-1 0-15,-2 4-1 0,0 2 1 0,0-1 0 16,0-1 0-16,0 4-1 0,0 3 1 0,0-9 0 0,0-1 0 16,0-9 0-16,0 0 0 0,1 20 0 0,1 1 0 15,-2-21 2-15,0 0-2 0,2 22 2 0,0-5-2 16,-2-17 2-16,0 0-2 0,1 22 2 0,3-1-2 0,-4-21 0 15,0 0 0-15,3 22 0 0,1-1 0 0,-4-21 1 16,0 0-1-16,3 19 2 0,1 1-2 16,-4-20 3-16,0 0-3 0,5 21 4 0,0 1-4 0,-1-1 2 15,-1 1-2-15,-1-10 3 0,0-4-3 0,-1 3 2 16,1-3-2-16,0 1 2 0,-2-6-2 0,2 1 4 16,-1 1-4-16,1-2 5 0,-2 1-5 0,2 1 2 15,0 2-2-15,-1-6 2 0,-1 3-2 0,0-1 1 0,0 1-1 16,0-1 2-16,0 2-2 0,0 2 1 0,0-2-1 15,0 2 2-15,0-4-2 0,0 3 1 0,0-1-1 0,2 0 1 16,0 3-1-16,0-2 0 16,1 2 0-16,-1-1 0 0,0-4 0 0,-2-3 0 0,0 0 0 15,1 6 0-15,-1 0 0 0,0-6 0 0,0 0 0 0,0 12 1 16,2-3-1-16,-2-9 0 0,0 0 0 16,0 12 1-16,2 0-1 0,-2-12 6 0,0 0-6 0,0 12 6 15,2 2-6-15,-2-14 8 0,0 0-8 0,0 12 8 16,1 0-8-16,-1-12 3 0,0 0-3 0,2 12 4 15,0 0-4-15,-2-12 6 0,0 0-6 0,2 12 7 16,-1-2-7-16,-1-10 3 0,0 0-3 0,0 10 3 16,0 0-3-16,0-10 10 0,0 0-10 0,0 12 11 15,0-3-11-15,0-9 33 0,0 0-33 0,0 9 33 16,0 1-33-16,0-10 10 0,0 0-10 0,0 5 10 0,0 2-10 16,0-7 30-16,0 0-30 0,0 3 30 0,0 1-30 15,0-4 11-15,0 0-11 0,0 5 11 0,0-5-11 16,0 0-71-16,0 0 71 0,0 0-70 0,0 0 70 15,0 0-82-15,0 0 82 0,-14-5-82 0,-8-6 82 0,-15-4-793 16</inkml:trace>
  <inkml:trace contextRef="#ctx0" brushRef="#br0" timeOffset="-201219.175">30133 8615 135 0,'0'0'0'0,"-7"-3"0"0,-3-4 0 32,10 7 90-32,0 0-90 15,-4-2 90-15,6 1-90 0,3 2 240 0,-5-1-240 0,0 0 72 0,4 2-72 0,-4-2 46 0,0 0-46 16,0 0 47-16,0 0-47 0,0 0 32 0,0 0-32 16,0 0 33-16,0 0-33 0,0 0 7 0,0 0-7 15,0 0 8-15,0 0-8 0,0 0 18 0,0 0-18 0,0 0 19 16,0 0-19-16,0 0 8 0,0 0-8 0,0 0 8 15,0 0-8-15,0 0 24 0,0 0-24 0,0 0 25 16,0 0-25-16,0 0 20 0,0 0-20 0,0 0 20 16,0 0-20-16,0 0 4 0,0 0-4 0,0 0 5 15,0 0-5-15,0 0 1 0,0 0-1 0,0 0 1 16,0 3-1-16,0-3-2 0,0 0 2 0,-2 9-1 0,0 3 1 16,2-12-20-16,0 0 20 0,-1 19-19 15,-3 3 19-15,4-22-1 0,0 0 1 0,-2 26-1 16,1 5 1-16,1-31 0 15,0 0 0-15,0 24 1 0,3-2-1 0,-3-22 15 0,0 0-15 0,4 20 16 0,1-4-16 16,-5-16 18-16,0 0-18 0,5 14 18 0,0-1-18 0,-5-13 34 16,0 0-34-16,9 5 34 0,3-1-34 15,-1-4 47-15,-1 0-47 0,2-5 47 0,4-2-47 0,-4 0 68 16,0-2-68-16,-1 1 68 0,-1-1-68 0,-10 9 42 16,0 0-42-16,9-7 42 0,0-3-42 0,-9 10 43 15,0 0-43-15,7-5 44 0,0-3-44 0,-7 8 41 16,0 0-41-16,3-4 41 0,1-3-41 0,-4 7 34 15,0 0-34-15,1-1 34 0,1-3-34 0,-2 4 39 0,0 0-39 16,0 0 39-16,-2-5-39 0,2 5 44 0,0 0-44 16,0 0 45-16,-3-5-45 0,3 5 18 0,0 0-18 15,-4-2 18-15,1-1-18 0,3 3 38 0,0 0-38 0,-5-4 38 16,-1-1-38-16,6 5 12 0,0 0-12 0,-5-3 13 16,-2-4-13-16,7 7 12 0,0 0-12 0,-7-5 12 15,2 0-12-15,5 5 16 0,0 0-16 0,-5-6 17 16,0 5-17-16,5 1 8 0,0 0-8 0,-6-4 8 15,-1-3-8-15,7 7 9 0,0 0-9 0,-8-5 9 16,-3-5-9-16,11 10 1 0,0 0-1 0,-10-10 1 16,-1-1-1-16,11 11 7 0,0 0-7 0,-10-8 8 15,1-2-8-15,9 10 3 0,0 0-3 0,-9-6 3 16,1-2-3-16,8 8-1 0,0 0 1 0,-7-4 0 16,2 1 0-16,5 3-14 0,0 0 14 0,-6-2-13 15,3 1 13-15,3 1-5 0,0 0 5 0,0 0-5 16,-4-2 5-16,4 2-15 0,0 0 15 0,0 0-15 0,0 0 15 15,0 0-15-15,0 0 15 0,0 0-15 0,6-4 15 16,-6 4-25-16,0 0 25 0,7-6-24 0,5 0 24 16,-12 6-3-16,0 0 3 0,15-12-3 0,5 0 3 15,-20 12-7-15,0 0 7 0,19-10-7 0,0 2 7 0,-19 8-15 16,0 0 15-16,17-9-14 0,-1 2 14 0,-2 4-15 16,-2-1 15-16,-1 4-14 0,-4 0 14 0,-7 0-26 15,0 0 26-15,12 4-25 0,2-1 25 0,-14-3-37 16,0 0 37-16,15 4-37 0,5-1 37 0,-20-3-104 15,0 0 104-15,22-8-104 0,4-8 104 0,23-8-1006 16</inkml:trace>
  <inkml:trace contextRef="#ctx0" brushRef="#br0" timeOffset="-199234.185">28579 6637 113 0,'0'0'0'0,"2"3"0"16,2 2 0-16,-4-5 31 0,0 0-31 0,1 4 31 15,3-1-31-15,-4-3 37 0,0 0-37 0,0 0 37 16,0 0-37-16,0 0 45 0,0 0-45 0,0 0 45 16,0 0-45-16,0 0 46 0,0 0-46 0,0 0 47 15,0 0-47-15,0 0 47 0,0 0-47 0,0 0 48 16,0 0-48-16,0 0 48 0,0 0-48 0,0 0 48 16,0 0-48-16,0 0 48 0,0 0-48 0,0 0 48 15,0 0-48-15,0 0 31 0,0 0-31 0,0 0 31 16,0 0-31-16,0 0 24 0,0 0-24 0,0 0 25 15,0 0-25-15,0 0 34 0,0 0-34 0,0 0 35 16,0 0-35-16,0 0 12 0,0 0-12 0,0 0 12 0,0 0-12 16,0 0 20-16,0 0-20 0,0 0 20 0,3-3-20 15,-3 3-25-15,0 0 25 0,4 0-24 0,-1 0 24 0,-3 0-43 16,0 0 43-16,4 0-43 0,1 3 43 0,-5-3-40 16,0 0 40-16,3 4-40 0,3 1 40 0,-6-5-29 15,0 0 29-15,5 8-29 0,0 2 29 0,-5-10-26 16,0 0 26-16,5 12-25 0,1 0 25 0,-6-12-15 15,0 0 15-15,5 16-15 0,2-1 15 0,-7-15-11 16,0 0 11-16,8 21-10 0,3-1 10 16,-11-20-2-16,0 0 2 0,9 24-1 0,1 4 1 0,-10-28-1 15,0 0 1-15,9 27-1 0,-2 4 1 0,-7-31 1 16,0 0-1-16,7 27 2 0,0 4-2 0,-7-31 6 0,0 0-6 16,7 31 6-16,-2-2-6 0,-5-29 8 15,0 0-8-15,5 31 9 0,2 0-9 0,-7-31 8 0,0 0-8 16,7 36 8-16,0 0-8 0,-7-36 23 0,0 0-23 15,9 43 24-15,1 0-24 0,-10-43 20 0,0 0-20 16,9 42 20-16,0 6-20 0,-4-8 45 0,0-1-45 0,0-11 46 16,-1-10-46-16,-4-18 8 0,0 0-8 0,5 33 9 15,0 6-9-15,-5-39 13 0,0 0-13 0,5 36 13 16,1 2-13-16,-6-38 9 0,0 0-9 0,3 38 10 16,1-1-10-16,-4-37 15 0,0 0-15 0,3 33 15 15,1 0-15-15,-4-33 8 0,0 0-8 0,3 34 8 16,1-2-8-16,-1-1 9 0,2-3-9 0,-3-10 9 15,-2-9-9-15,0 3 3 0,0-2-3 0,2 11 4 16,1 6-4-16,1-3 6 0,-1-2-6 0,1-1 6 16,-1-9-6-16,-3-12 13 0,0 0-13 0,4 24 13 15,-1 7-13-15,-3-31 8 0,0 0-8 0,4 31 9 0,-3 1-9 16,-1-32 24-16,0 0-24 0,2 28 25 0,0-4-25 16,-2-24 12-16,0 0-12 0,2 22 13 0,-2-2-13 15,0-20 10-15,0 0-10 0,0 19 10 0,1 2-10 0,-1-1 17 16,2-1-17-16,-2-7 17 0,2-5-17 0,-2 2 8 15,2-2-8-15,-1 1 8 0,3 1-8 16,-2 1 9-16,-1 2-9 0,1-4 9 0,-2-2-9 0,0 0 15 16,2 1-15-16,-2-2 15 0,2-1-15 0,-2-1 14 15,1-1-14-15,-1 1 15 0,2 1-15 0,-2-1 4 16,0 2-4-16,0-1 4 0,0-2-4 0,0 1 13 0,2-1-13 16,-2-2 14-16,3 5-14 0,-3-5 8 0,0 0-8 15,0 0 9-15,0 3-9 0,0-3-62 16,0 2 62-16,0-2-62 0,0 3 62 0,0-3-109 0,0 0 109 0,-3-5-109 15,-2-8 109-15,-4-5-609 0</inkml:trace>
  <inkml:trace contextRef="#ctx0" brushRef="#br0" timeOffset="-196704.304">29156 8608 169 0,'0'0'0'0,"0"0"0"0,-5-5 0 0,5 5 65 16,0 0-65-16,0 0 66 0,0 0-66 0,0 0 69 15,0 0-69-15,0 0 69 0,0 0-69 0,0 0 66 16,0 0-66-16,0 0 67 0,0 0-67 0,0 0 49 16,0 0-49-16,0 0 49 0,0 0-49 0,0 0 38 15,0 0-38-15,0 0 39 0,0 0-39 0,0 0 9 16,0 0-9-16,0 0 10 0,0 0-10 0,0 0 12 0,0 0-12 15,0 0 13-15,0 0-13 0,0 0 8 0,0 0-8 16,0 5 9-16,0 1-9 0,0-6 15 0,0 0-15 0,2 12 15 16,-1 3-15-16,-1-15 14 0,0 0-14 15,4 19 15-15,-1 1-15 0,-3-20 9 0,0 0-9 0,7 23 9 16,4 1-9-16,-11-24 4 0,0 0-4 0,10 19 4 16,2-2-4-16,0-2 3 0,2-8-3 15,-7 1 3-15,-1-4-3 0,1-2 17 0,1 1-17 16,1 0 17-16,0-3-17 0,-1 0 7 0,3 0-7 0,-6 0 8 15,-1 0-8-15,-1 0 25 0,2 4-25 0,-5-4 26 16,4 0-26-16,-4 0 30 0,3 0-30 0,-3 0 30 16,4 0-30-16,-1-4 30 0,1 1-30 0,-1 0 30 15,-1 1-30-15,-2 2 14 0,0 0-14 0,3-7 15 16,3 0-15-16,-6 7 20 0,0 0-20 0,5-8 20 0,2-1-20 16,-7 9 15-16,0 0-15 0,5-8 15 15,0-1-15-15,-5 9 26 0,0 0-26 0,2-7 26 16,0 4-26-16,-2 3 20 0,0 0-20 0,0-9 20 15,0 2-20-15,0 7 40 0,0 0-40 0,-2-7 41 0,-1-1-41 16,3 8 13-16,0 0-13 0,-6-9 13 0,-1-6-13 0,7 15 13 16,0 0-13-16,-8-12 14 0,-3 0-14 15,11 12 10-15,0 0-10 0,-12-12 10 0,0 0-10 0,12 12 8 16,0 0-8-16,-11-10 8 0,1-1-8 0,10 11 15 16,0 0-15-16,-9-7 15 0,2-3-15 0,7 10 8 15,0 0-8-15,-8-8 8 0,1-1-8 0,7 9 15 16,0 0-15-16,-9-12 16 0,0 2-16 0,9 10 3 0,0 0-3 15,-9-10 4-15,1 3-4 0,8 7 3 0,0 0-3 16,-7-11 3-16,0 5-3 0,7 6 1 0,0 0-1 16,-5-7 2-16,-1 3-2 0,6 4 4 15,0 0-4-15,-3-5 4 0,-1 2-4 0,4 3 0 0,0 0 0 0,-3-4 1 16,1 4-1-16,2 0 5 0,0 0-5 0,-3-3 6 16,1 1-6-16,2 2 0 0,0 0 0 0,0 0 1 15,-4-2-1-15,4 2 0 0,0 0 0 0,0 0 0 16,0 0 0-16,0 0 0 0,0 0 0 0,0 0 0 15,0 0 0-15,0 0 0 0,0 0 0 0,0 0 0 16,0 0 0-16,0 0 6 0,0 0-6 0,0 0 6 16,2-3-6-16,-2 3 0 0,0 0 0 0,4-2 0 15,-1-1 0-15,-3 3-2 0,0 0 2 0,5 0-1 16,4-5 1-16,2 5 0 0,1 0 0 0,-2 0 1 0,-1 1-1 16,3 3 0-16,0-4 0 0,0 0 0 15,1 0 0-15,-1 0 7 0,2 0-7 0,-2 0 8 0,-2-4-8 16,1 3 0-16,1-1 0 0,-3 0 0 0,-2 2 0 15,0-3-67-15,-2 3 67 0,4 0-67 0,3 0 67 0,-12 0-88 16,0 0 88-16,21-4-949 0,-42 8 949 0</inkml:trace>
  <inkml:trace contextRef="#ctx0" brushRef="#br0" timeOffset="-186170.671">28536 6739 169 0,'0'0'0'0,"7"0"0"0,3 0 0 0,-10 0 65 15,0 0-65-15,5 0 66 0,1 0-66 0,-6 0 80 16,0 0-80-16,0 0 80 0,0 0-80 0,0 0 69 16,0 0-69-16,0 0 70 0,-4 0-70 0,4 0 61 15,0 0-61-15,0 0 62 0,-3 0-62 0,3 0 41 0,0 0-41 0,0 0 42 16,0 0-42-16,0 0 41 0,0 0-41 15,0 0 42-15,0 0-42 0,0 0 26 16,0 0-26-16,0 0 26 0,0 0-26 0,0 0 34 0,0 0-34 0,0 0 35 16,0-3-35-16,0 3 31 0,0 0-31 0,0 0 31 15,1-3-31-15,-1 3-5 0,0 0 5 0,4-2-5 16,1 2 5-16,-5 0-11 0,0 0 11 0,7-4-10 16,2-1 10-16,-9 5-17 0,0 0 17 0,9-3-17 15,-1-1 17-15,-8 4-17 0,0 0 17 0,9-5-16 16,-2 2 16-16,-7 3-26 0,0 0 26 0,7-4-25 15,0 1 25-15,-7 3-7 0,0 0 7 0,7-3-6 16,-2 1 6-16,-5 2-10 0,0 0 10 0,9-2-10 16,-1 0 10-16,-8 2-1 0,0 0 1 0,9 0-1 15,0 0 1-15,-9 0-1 0,0 0 1 0,10-3 0 16,1 0 0-16,-11 3-1 0,0 0 1 0,12-4 0 0,0 2 0 16,-12 2-2-16,0 0 2 0,12-3-2 15,1 0 2-15,-13 3 0 0,0 0 0 0,14-2 0 0,1 0 0 16,-15 2-2-16,0 0 2 0,16-1-1 0,1 1 1 15,-3 0 1-15,-3 1-1 0,-3-1 1 0,-1 0-1 0,-1 0 4 16,-1 2-4-16,0-2 4 0,-1-2-4 0,1 1 7 16,2-3-7-16,-4 4 8 0,1-3-8 0,-1 3 3 15,2 0-3-15,-1 0 4 0,-1 0-4 0,1 0 6 16,-1 0-6-16,3 0 6 0,-1 0-6 0,-5 0 7 16,0 0-7-16,9 0 7 0,3 0-7 0,-12 0 7 15,0 0-7-15,14 0 8 0,1 0-8 0,-15 0 3 0,0 0-3 16,16-4 4-16,1 3-4 0,-17 1 0 0,0 0 0 15,18-2 1-15,-1 0-1 0,-17 2 0 0,0 0 0 16,18 0 0-16,1 0 0 0,-19 0 1 0,0 0-1 16,19 0 2-16,2-3-2 0,-21 3 1 0,0 0-1 0,17 0 1 15,1 0-1-15,-18 0 3 0,0 0-3 0,17 0 4 16,1-4-4-16,-18 4 12 0,0 0-12 0,17 0 13 16,0-1-13-16,1 1 3 0,-1-2-3 0,-6 2 4 15,-4-2-4-15,1 2 13 0,-1 0-13 0,0 0 13 16,0-3-13-16,0 3 3 0,2 0-3 15,-4 0 4-15,0 0-4 0,1 0 2 0,-1-4-2 0,0 4 3 16,0-3-3-16,1 1 10 0,1 0-10 0,-2 1 11 16,0 1-11-16,0 0 8 0,0 0-8 0,1 0 8 15,-3 0-8-15,2 0 3 0,2 0-3 0,-3 0 4 0,-1 0-4 16,-3 0 6-16,4 0-6 0,-4 0 7 0,3 0-7 16,1 0 3-16,-1-4-3 0,1 4 3 0,-2 0-3 15,-2 0 1-15,3 0-1 0,-3 0 2 0,5 0-2 0,-1 0 0 16,1 4 0-16,-2-4 0 0,1 0 0 0,-1 0 0 15,-1 0 0-15,-2 0 0 0,0 0 0 0,0 0 3 16,0 0-3-16,0 0 3 0,0 0-3 0,0 0 6 16,0 1-6-16,0-1 7 0,0 0-7 0,0 0 8 15,0 0-8-15,0 0 9 0,0 0-9 0,0 0 8 16,0 0-8-16,0 0 8 0,0 0-8 0,0 0 3 16,0 0-3-16,0 0 4 0,0 0-4 0,0 0 12 15,0 0-12-15,0 0 12 0,0 0-12 0,0 0 0 16,0 0 0-16,0 0 1 0,0 0-1 0,0 0 0 0,0 0 0 15,0 0 0-15,0 0 0 0,0 0 0 16,0 0 0-16,0 0 0 0,0 0 0 0,0 0-3 0,0 0 3 0,0 0-2 16,0 0 2-16,0 0-20 0,0 0 20 0,0 0-19 15,0 0 19-15,0 0-128 0,0 0 128 0,0 0-127 16,0 0 127-16,0 0-578 0</inkml:trace>
  <inkml:trace contextRef="#ctx0" brushRef="#br0" timeOffset="-185317.219">28713 6656 147 0,'0'0'0'0,"0"0"0"16,0 0 0-16,0 0 27 0,0 0-27 0,0 0 27 16,0 0-27-16,0 0 1 0,0 0-1 0,0 0 2 15,0 0-2-15,0 0-94 0</inkml:trace>
  <inkml:trace contextRef="#ctx0" brushRef="#br0" timeOffset="-182912.856">28898 8547 651 0,'0'0'0'0,"7"-2"0"16,4-5 0-16,-11 7 83 0,0 0-83 0,5-3 84 15,0 1-84-15,-5 2 56 0,0 0-56 0,4-2 57 16,-3 2-57-16,-1 0 43 0,0 0-43 0,0 0 43 0,4 0-43 15,-4 0 10-15,0 0-10 0,0 0 10 0,0 0-10 16,0 0 19-16,0 0-19 0,0 0 20 0,-4 2-20 16,4-2 14-16,0 0-14 0,0 0 15 0,0 0-15 15,0 0 40-15,0 0-40 0,0 0 40 0,-3-2-40 0,3 2-59 16,0 0 59-16,0 0-59 0,-4-1 59 0,4 1-31 16,0 0 31-16,0 0-31 0,-5-5 31 15,5 5-11-15,0 0 11 0,-3-2-10 0,1 0 10 0,2 2-17 16,0 0 17-16,0 0-16 0,-4-2 16 15,4 2-8-15,0 0 8 0,0 0-7 0,-3-1 7 0,3 1 1 16,-2-4-1-16,2 4 1 0,0 0-1 0,0 0 10 16,0-3-10-16,0 3 11 0,-3-4-11 0,3 4 27 15,0 0-27-15,0 0 27 0,0 0-27 0,0 0 12 0,0 0-12 16,0 0 13-16,0 0-13 0,0 0 10 0,0 0-10 16,0 0 11-16,0 0-11 0,0 0 4 0,-4-1-4 15,4 1 5-15,0 0-5 0,0 0 0 0,0 0 0 16,0 0 1-16,0 0-1 0,0 0-1 0,0 0 1 0,0 0 0 15,0 0 0-15,0 0 0 0,0 0 0 0,0 0 0 16,0 0 0-16,0 0 1 0,0 0-1 0,0 0 2 16,0 0-2-16,0 0 10 0,0 0-10 0,0 0 10 15,0 0-10-15,0 0 56 0,0 0-56 0,0 0 56 16,0 0-56-16,0 0 51 0,0 0-51 0,0 0 51 16,0 0-51-16,0 0 60 0,0 0-60 0,0 0 61 15,0 0-61-15,0 0 68 0,-3 0-68 0,3 0 69 16,0 0-69-16,0 0 42 0,-4 0-42 0,4 0 43 15,-3 0-43-15,-1-4 37 0,1 4-37 0,-1-3 38 16,3 1-38-16,1 2 9 0,-4 0-9 0,4 0 10 16,0 0-10-16,0 0-1 0,-3 0 1 0,3 0 0 0,-4 0 0 15,4 0-88-15,0 0 88 0,-2 5-87 0,-1 0 87 16,3-5-149-16,0 0 149 0,-12 23-149 0,-6 8 149 0,-11 22-854 16</inkml:trace>
  <inkml:trace contextRef="#ctx0" brushRef="#br0" timeOffset="-180767.713">28306 8994 113 0,'0'0'0'0,"5"0"0"0,6 3 0 0,-11-3 7 16,0 0-7-16,5 2 7 0,-4-2-7 0,-1 0 27 16,0 0-27-16,0 0 27 0,0 0-27 0,0 0 12 15,0 0-12-15,0 0 13 0,-5-2-13 0,5 2 46 0,0 0-46 16,-3-1 47-16,-1-1-47 0,4 2 32 16,0 0-32-16,-3 0 33 0,-1 0-33 0,4 0 14 0,0 0-14 15,-3 0 15-15,-1 0-15 0,4 0 22 0,0 0-22 16,-3 0 22-16,-1 0-22 0,4 0 7 0,0 0-7 15,-3 2 8-15,-1-2-8 0,4 0 9 16,0 0-9-16,-5 1 10 0,0 1-10 0,5-2 15 0,0 0-15 0,-5 2 15 16,0 3-15-16,5-5 14 0,0 0-14 0,-7 2 15 15,0 3-15-15,7-5 15 0,0 0-15 16,-9 8 16-16,0 1-16 0,9-9 16 0,0 0-16 0,-14 15 17 16,-1 9-17-16,15-24 15 0,0 0-15 0,-14 28 16 15,1 4-16-15,13-32 26 0,0 0-26 0,-8 35 26 16,1-5-26-16,7-30 12 0,0 0-12 0,-4 31 13 15,4 2-13-15,0-33 41 0,0 0-41 0,2 24 41 16,1 0-41-16,-3-24 12 0,0 0-12 0,11 20 13 0,3-4-13 16,-14-16 48-16,0 0-48 0,21 7 49 15,7-13-49-15,-28 6 38 0,0 0-38 0,31-10 39 0,6-7-39 16,-37 17 34-16,0 0-34 0,31-19 34 0,-1-8-34 16,-30 27 39-16,0 0-39 0,22-24 40 0,-3 0-40 0,-19 24 50 15,0 0-50-15,16-19 51 0,-5-3-51 0,-11 22 47 16,0 0-47-16,6-14 48 0,-2-1-48 0,-4 15 37 15,0 0-37-15,2-11 37 0,-1 3-37 0,-1 8 46 16,0 0-46-16,0-5 46 16,0 1-46-16,0 4 35 0,0 0-35 0,0-5 36 0,-1 3-36 0,1 2 15 15,0 0-15-15,0 0 15 0,0-3-15 0,0 3 22 16,0 0-22-16,0 0 22 0,0 0-22 0,0 0 7 16,0 0-7-16,0 0 8 0,0 0-8 0,0 0 16 15,0 0-16-15,0 0 17 0,0 0-17 0,0 0 14 16,0 0-14-16,0 0 15 0,-4 0-15 0,4 0-73 0,0 0 73 15,0 0-72-15,-2 5 72 0,2-5-77 0,0 0 77 16,0 14-77-16,2 6 77 0,-2 6-58 0,0 6 58 16,0-8-58-16,2-5 58 0,-2-19-50 0,0 0 50 0,3 31-50 15,4 2 50-15,-7-33-44 0,0 0 44 0,6 31-43 16,1-4 43-16,-7-27-85 0,0 0 85 0,5 22-85 16,2-5 85-16,-7-17-139 0,0 0 139 0,14 5-139 15,7-10 139-15,13 2-404 0</inkml:trace>
  <inkml:trace contextRef="#ctx0" brushRef="#br0" timeOffset="-180252.185">28543 9234 315 0,'0'0'0'0,"5"-9"0"0,2-1 0 0,-7 10 92 0,0 0-92 16,3-5 92-16,1 1-92 0,-4 4 87 0,0 0-87 0,2-3 88 16,-1 0-88-16,-1 3 69 0,0 0-69 0,0 0 69 15,0 0-69-15,0 0 32 0,0 0-32 0,0 0 33 16,0 0-33-16,0 0 26 0,0 0-26 0,0 0 26 15,0 0-26-15,0 0 23 0,0 0-23 0,0 0 24 16,6 0-24-16,-6 0 15 0,0 0-15 0,8 0 15 16,5 0-15-16,-13 0 10 0,0 0-10 0,15 0 11 15,4 3-11-15,-19-3 4 0,0 0-4 0,20 0 5 16,-1 0-5-16,-19 0 3 0,0 0-3 0,19 0 3 0,0 0-3 16,-19 0-49-16,0 0 49 0,17 3-49 0,-1-1 49 15,-16-2-152-15,0 0 152 0,14 3-152 0,0 1 152 16,14 3-382-16</inkml:trace>
  <inkml:trace contextRef="#ctx0" brushRef="#br0" timeOffset="-179519.923">28853 9109 113 0,'0'0'0'0,"-4"3"0"16,-1-1 0-16,5-2 59 0,0 0-59 0,-3 2 60 0,1-1-60 16,2-1 59-16,0 0-59 0,0 0 60 15,-4 4-60-15,4-4 41 0,0 0-41 0,-1 7 41 16,-1 5-41-16,2-12 37 0,0 0-37 0,-2 13 38 0,0 10-38 15,2-23 15-15,0 0-15 0,2 24 16 0,3 6-16 0,1-6 30 16,2-1-30-16,-1-8 30 0,2-6-30 0,-2-1 28 16,2-8-28-16,-1 0 28 0,1-7-28 0,2 2 55 15,1-2-55-15,-2 2 55 0,1-5-55 0,-11 10 59 16,0 0-59-16,8-10 59 0,1-4-59 0,-9 14 79 16,0 0-79-16,7-14 79 0,0-3-79 0,-7 17 84 15,0 0-84-15,2-20 85 0,-6-1-85 0,4 21 58 16,0 0-58-16,-8-26 59 0,-5 1-59 0,13 25 65 0,0 0-65 15,-15-28 66-15,-3 2-66 0,18 26 10 0,0 0-10 16,-22-24 11-16,-3 0-11 0,25 24 15 0,0 0-15 16,-24-20 16-16,0 5-16 0,24 15 0 15,0 0 0-15,-25-16 0 16,1 4 0-16,24 12 0 0,0 0 0 0,-23-8 0 0,2-1 0 0,21 9-2 0,0 0 2 0,-17-7-2 16,1 0 2-16,16 7-2 0,0 0 2 0,-12-5-2 15,3 2 2-15,9 3 0 0,0 0 0 0,-9-5 0 16,4 3 0-16,5 2-9 0,0 0 9 0,0 0-9 15,-2-5 9-15,2 5-15 0,0 0 15 0,14 0-15 16,9-4 15-16,-23 4-34 0,0 0 34 0,28 4-34 16,5-1 34-16,-5-1-28 15,-2 0 28-15,-2 3-28 0,1 2 28 0,-25-7-15 0,0 0 15 0,24 8-15 16,1-1 15-16,-25-7-70 0,0 0 70 0,22 9-70 16,1-4 70-16,-23-5-105 0,0 0 105 0,24 8-105 15,2 3 105-15,25 4-627 0</inkml:trace>
  <inkml:trace contextRef="#ctx0" brushRef="#br0" timeOffset="-179297.092">29402 8836 527 0,'0'0'0'0,"-7"-7"0"15,-6-1 0-15,-6-4-336 0</inkml:trace>
  <inkml:trace contextRef="#ctx0" brushRef="#br0" timeOffset="-177585.953">29414 8096 830 0,'0'0'0'0,"-11"12"0"15,-6 5 0-15,17-17 125 0,0 0-125 0,-5 11 125 16,5-10-125-16,0-1 80 0,0 0-80 0,0 4 80 16,1-4-80-16,-1 0 42 0,0 0-42 0,-5 12 43 15,-5 7-43-15,10-19 17 0,0 0-17 0,-14 27 17 16,-4 6-17-16,18-33-94 0,0 0 94 0,-17 39-94 16,-2 7 94-16,19-46-93 0,0 0 93 0,-18 46-93 15,1 6 93-15,17-52-75 0,0 0 75 0,-14 43-74 16,4-4 74-16,10-39-61 0,0 0 61 0,-9 33-61 15,4-9 61-15,5-24-58 0,0 0 58 0,-6 20-58 16,5-4 58-16,1-16-56 0,0 0 56 0,3 10-55 0,6-7 55 16,3 11-292-16</inkml:trace>
  <inkml:trace contextRef="#ctx0" brushRef="#br0" timeOffset="-165879.089">29672 6957 91 0,'0'0'0'0,"0"0"0"15,-6 2 0-15,6-2 40 0,0 0-40 0,0 0 40 16,0 0-40-16,0 0 37 0,0 0-37 0,0 0 38 15,0 0-38-15,0 0 40 0,0 0-40 0,0 0 40 16,0 0-40-16,0 0 35 0,0 0-35 0,0 0 35 0,0 0-35 16,0 0 15-16,0 0-15 0,0 0 15 0,0 0-15 15,0 0 13-15,0 0-13 0,0 0 13 0,0 0-13 0,0 0 9 16,0 0-9-16,0 0 10 0,0 0-10 0,0 0 8 16,0 0-8-16,0 0 8 0,0 0-8 0,0 0 15 15,0 0-15-15,0 0 15 0,0 0-15 0,0 0 14 16,0 0-14-16,0 0 15 0,0 0-15 0,0 0 15 15,0 0-15-15,0 0 16 0,0 0-16 0,0 0 16 16,0 0-16-16,0 0 17 0,0 0-17 0,0 0 9 16,0 0-9-16,0 0 9 0,0 0-9 0,0 0 25 0,0 0-25 15,0 0 26-15,0 0-26 0,0 0 12 0,0 0-12 16,0 0 12-16,0 0-12 0,0 0 18 0,0 0-18 16,0 0 18-16,0 0-18 0,0 0 8 0,0 0-8 15,0 0 9-15,0 0-9 0,0 0 4 0,0 0-4 0,0 0 4 16,0 0-4-16,0 0 7 0,0 0-7 15,0 0 7-15,0 0-7 0,0 0 13 0,0 0-13 0,0 0 13 16,0 0-13-16,0 0 23 0,0 0-23 0,0 0 24 16,0 0-24-16,0 0 22 0,0 0-22 0,0 0 22 15,4 1-22-15,-4-1 24 0,0 0-24 0,3 4 25 16,4 3-25-16,0 1 15 0,0 4-15 0,-1-1 15 16,-1-3-15-16,0 4 28 0,-2-3-28 0,3 6 28 15,-1-3-28-15,0 7 29 0,2-4-29 0,-2-1 29 16,-1-2-29-16,1 2 22 0,2-2-22 0,-2 0 22 0,-1-4-22 15,-4-8 35-15,0 0-35 0,5 19 35 0,2 5-35 16,-7-24 20-16,0 0-20 0,5 17 20 0,-1-1-20 16,-4-16 29-16,0 0-29 0,3 15 29 0,-1-3-29 15,-2-12 20-15,0 0-20 0,2 10 20 0,-1-1-20 0,-1-9 27 16,0 0-27-16,0 7 27 0,0 1-27 16,0-8 32-16,0 0-32 0,0 5 33 0,2 2-33 0,-2-7 19 15,0 0-19-15,2 4 20 0,0 1-20 0,-2-5 18 16,0 0-18-16,1 3 19 0,3 1-19 0,-4-4 27 15,0 0-27-15,2 3 27 0,-1-1-27 0,-1-2 6 16,0 0-6-16,2 3 7 0,-2 1-7 0,0-4 17 16,0 0-17-16,0 1 17 0,0 3-17 0,0-4 15 15,0 0-15-15,0 0 15 0,0 3-15 0,0-3 9 0,0 0-9 16,0 0 9-16,0 0-9 0,0 0 25 0,0 0-25 16,0 0 26-16,0 4-26 0,0-4 6 0,0 0-6 15,0 0 6-15,0 3-6 0,0-3 4 16,0 0-4-16,0 0 5 0,0 5-5 0,0-5 13 0,0 0-13 0,0 4 13 15,0 1-13-15,0-5 8 0,0 0-8 0,0 7 8 16,0-4-8-16,0-3 15 0,0 0-15 0,0 4 15 16,-2 1-15-16,2-5-25 0,0 0 25 0,-1 3-24 15,-1-1 24-15,2-2-44 0,0 0 44 0,-2 3-43 16,2-1 43-16,0-2-26 0,0 0 26 0,-2 5-26 16,2-5 26-16,0 0-20 0,0 0 20 0,-1 4-20 15,-1-1 20-15,2-3-10 0,0 0 10 0,-2 5-10 16,2-1 10-16,0-4-5 0,0 0 5 0,0 1-4 15,0 3 4-15,0-4-1 0,0 0 1 0,0 3 0 0,-2 1 0 16,2-4-2-16,0 0 2 0,-1 3-2 16,1-1 2-16,0-2-5 0,0 0 5 0,0 0-4 0,-2 3 4 15,2-3-7-15,0 0 7 0,0 0-6 0,0 0 6 0,0 0-1 16,0 0 1-16,0 0-1 0,0 0 1 0,0 0-1 16,0 0 1-16,0 0 0 0,0 0 0 0,0 0 0 15,0 0 0-15,0 0 0 0,0 0 0 0,0 0 3 16,0 0-3-16,0 0 3 0,0 0-3 0,0 0 0 15,0 0 0-15,0 0 0 0,0 0 0 0,0 0 0 16,0 0 0-16,0 0 0 0,0 0 0 0,0 0-1 16,0 0 1-16,0 0 0 0,2 4 0 0,-2-4 0 15,0 0 0-15,3 3 0 0,2-3 0 0,-5 0 10 0,0 0-10 16,7 0 11-16,2 0-11 0,-9 0 4 16,0 0-4-16,10 0 5 0,4 0-5 15,-14 0 8-15,0 0-8 0,13 0 8 0,-1 0-8 0,-2 0 1 0,1 0-1 0,-4 0 1 16,0 2-1-16,-2-1 0 0,-2 1 0 0,1 2 1 15,-2-4-1-15,-2 0-1 0,5 0 1 16,-5 0 0-16,3-4 0 0,-3 4-7 0,0 0 7 0,0 0-7 16,0 0 7-16,0 0-1 0,0 0 1 0,0 0-1 15,0 0 1-15,0 0-4 0,0 0 4 0,0 0-3 16,5 4 3-16,-5-4-31 0,0 0 31 0,6 3-31 16,2-3 31-16,-8 0-51 0,0 0 51 0,13 0-50 15,1-3 50-15,-14 3-103 0,0 0 103 0,12-9-102 16,2-6 102-16,12-13-817 0</inkml:trace>
  <inkml:trace contextRef="#ctx0" brushRef="#br0" timeOffset="-159752.819">28919 6534 124 0,'0'0'0'0,"0"-4"0"0,0-8 0 0,0 12 61 0,0 0-61 15,0-3 61-15,0 0-61 0,0 3 82 0,0 0-82 16,0 0 83-16,0 0-83 0,0 0 57 0,0 0-57 0,0 0 58 16,2 3-58-16,-2-3 48 0,0 0-48 0,0 0 49 15,3 3-49-15,-3-3 38 0,0 0-38 0,0 0 38 16,0 0-38-16,0 0 39 0,0 0-39 15,0 0 40-15,4 0-40 0,-4 0 39 0,0 0-39 0,0 0 39 16,3 4-39-16,-3-4 45 0,0 0-45 0,0 0 46 16,0 0-46-16,0 0 28 0,0 0-28 0,0 0 28 15,0 0-28-15,0 0 26 0,0 0-26 0,0 0 26 16,0 0-26-16,0 0 15 0,0 0-15 0,0 0 16 16,0 0-16-16,0 0 5 0,0 0-5 0,0 0 5 15,0 0-5-15,0 0 8 0,0 0-8 0,0 0 9 16,0 0-9-16,0 0 3 0,0 0-3 0,0 0 3 0,0 0-3 15,0 0 5-15,0 0-5 0,0 0 6 0,0 0-6 16,0 0 13-16,0 0-13 0,0 0 13 0,0 0-13 0,0 0 3 16,0 0-3-16,0 0 4 0,0 0-4 0,0 0 13 15,0 0-13-15,0 0 13 0,0 0-13 0,0 0 15 16,0 0-15-16,0 0 15 0,0 0-15 0,0 0 3 16,0 0-3-16,0 0 4 0,0 0-4 0,0 0 22 15,0 0-22-15,0 0 22 0,0 0-22 0,0 0 13 16,0 0-13-16,0 0 13 0,0 0-13 0,0 0 17 15,0 0-17-15,0 0 17 0,0 0-17 0,0 0 15 16,0 0-15-16,0 0 16 0,0 0-16 0,0 0 9 16,0 0-9-16,0 0 10 0,5-4-10 0,-5 4 25 15,0 0-25-15,4 0 26 0,-1-3-26 16,-3 3 19-16,0 0-19 0,4-5 20 0,-1 1-20 0,-3 4 25 0,0 0-25 16,2-6 26-16,0 0-26 0,-2 6-79 0,0 0 79 0,2-3-79 15,-2 0 79-15,0 3-72 16,0 0 72-16,0 0-71 0,0-4 71 0,0 4-63 0,0 0 63 0,0 0-63 15,0 0 63-15,0 0-45 0,0 0 45 0,0 0-45 16,0 0 45-16,0 0-31 0,0 0 31 0,0 0-31 16,0 0 31-16,0 0-14 0,0 0 14 0,0 0-13 15,0 0 13-15,0 0-2 0,0 0 2 0,0 0-2 16,0 0 2-16,0 0 0 0,0 0 0 0,0 0 1 16,0 0-1-16,0 0 8 0,0 0-8 0,0 0 8 15,0 0-8-15,0 0 10 0,0 0-10 0,0 0 10 16,0 0-10-16,0 0 9 0,0 0-9 0,0 0 10 0,0 0-10 15,0 0 1-15,0 0-1 0,0 0 1 16,0 0-1-16,0 0-2 0,0 0 2 0,0 0-1 0,0 0 1 16,0 0-12-16,0 0 12 0,0 0-12 0,0 7 12 15,0-7-5-15,0 0 5 0,0 7-4 0,1 7 4 16,3 4-8-16,-1 10 8 0,-1-13-7 0,0-3 7 16,0 4-8-16,-2-4 8 0,3 8-7 0,2 11 7 0,-5-31-8 15,0 0 8-15,7 33-7 0,4 4 7 0,-11-37-4 16,0 0 4-16,10 45-3 0,1 1 3 15,-11-46-2-15,0 0 2 0,10 52-2 0,1 2 2 0,-11-54-2 16,0 0 2-16,8 55-1 0,-1 0 1 0,-7-55-4 16,0 0 4-16,7 53-3 0,0 0 3 0,-7-53-1 0,0 0 1 15,5 57 0-15,1-2 0 0,-6-55 6 0,0 0-6 16,3 51 7-16,1 0-7 0,-4-51 4 0,0 0-4 16,3 48 5-16,2-5-5 0,-5-43 8 0,0 0-8 15,4 38 8-15,-2-2-8 0,-2-36 8 0,0 0-8 16,3 31 8-16,2-2-8 0,-5-29 14 0,0 0-14 0,5 27 15 15,1-8-15-15,-6-19 8 0,0 0-8 16,3 21 8-16,1-3-8 0,-4-18 1 0,0 0-1 0,3 18 1 16,2 4-1-16,-5-22 15 0,0 0-15 0,4 24 15 15,-1 0-15-15,-3-24 3 0,0 0-3 16,2 27 3-16,0-3-3 0,-2-24 2 0,0 0-2 0,2 24 3 16,-1-2-3-16,-1-22 11 0,0 0-11 0,2 19 11 15,-2-2-11-15,0-17 14 0,0 0-14 0,0 18 15 16,2-1-15-16,-2-17 8 0,0 0-8 0,0 13 9 15,2-1-9-15,-2-12 16 0,0 0-16 0,0 14 17 0,1 0-17 16,-1-14 22-16,0 0-22 0,0 15 23 0,0 4-23 16,0-19 3-16,0 0-3 0,-1 15 4 0,-1 1-4 15,2-16 13-15,0 0-13 0,0 20 14 0,0 1-14 0,0-21 9 16,0 0-9-16,0 22 9 0,0 2-9 16,0-24 8-16,0 0-8 0,0 24 9 0,0 0-9 0,0-24 1 15,0 0-1-15,0 26 1 0,2 0-1 0,-2-26 3 16,0 0-3-16,3 27 3 0,0 0-3 0,-3-27 5 15,0 0-5-15,4 26 5 0,1 0-5 0,-5-26 3 16,0 0-3-16,5 22 3 0,1-1-3 16,-6-21 5-16,0 0-5 0,5 18 6 0,-2-4-6 0,-3-14 3 0,0 0-3 15,4 14 3-15,1-6-3 0,-5-8 10 16,0 0-10-16,4 9 11 0,-1-2-11 0,-3-7 15 0,0 0-15 16,2 3 15-16,0 1-15 0,-2-4 1 15,0 0-1-15,1 5 1 0,-1-5-1 0,0 0 1 0,0 0-1 16,0 0 1-16,2 3-1 0,-2-3 0 0,0 0 0 0,0 0 1 15,2 4-1-15,-2-4 3 0,0 0-3 0,0 0 3 16,1 5-3-16,-1-5 1 0,0 0-1 0,0 3 2 16,0-1-2-16,0-2 5 0,0 0-5 0,0 3 5 15,0 1-5-15,0-4-2 0,0 0 2 0,0 3-1 16,0-3 1-16,0 0-54 0,0 0 54 0,0 0-54 16,2 4 54-16,-2-4-157 0,0 0 157 0,0 0-157 15,4-2 157-15,-4 2-123 0,0 0 123 0,-4-10-123 16,-3-6 123-16,-3-9-411 0</inkml:trace>
  <inkml:trace contextRef="#ctx0" brushRef="#br0" timeOffset="-159132.269">28997 8809 180 0,'0'0'0'0,"4"-9"0"16,3-4 0-16,-5 8 67 0,-2 1-67 0,0 1 67 15,1 1-67-15,-1 2 75 0,0 0-75 0,0 0 75 16,0 0-75-16,0 0 91 0,0 0-91 0,0 0 91 16,0 0-91-16,0 0 71 0,0 0-71 0,0 0 71 0,0 0-71 15,0 0 51-15,0 0-51 0,0 0 52 0,0 0-52 16,0 0 39-16,0 0-39 0,0 0 40 0,0 0-40 0,0 0 40 16,0 0-40-16,0 0 40 0,2 5-40 0,-2-5 24 15,0 0-24-15,7 5 25 0,4 5-25 0,-11-10 27 16,0 0-27-16,15 12 27 0,6 6-27 15,-21-18 22-15,0 0-22 0,26 22 23 0,4 2-23 0,-30-24 40 16,0 0-40-16,30 24 40 0,3-2-40 0,-6-3 32 16,0-5-32-16,-10-2 32 0,-5-2-32 0,-12-10 22 15,0 0-22-15,12 9 22 0,1-3-22 16,-13-6 18-16,0 0-18 0,7 6 19 0,-2-1-19 0,-5-5-32 0,0 0 32 16,3 1-32-16,1-1 32 0,-4 0-58 15,0 0 58-15,-4-12-57 0,-4-6 57 0,-5-17-859 16</inkml:trace>
  <inkml:trace contextRef="#ctx0" brushRef="#br0" timeOffset="-158894.69">29205 8793 550 0,'0'0'0'0,"0"0"0"15,5 6 0-15,-5-6 89 0,0 0-89 0,0 0 90 16,5 1-90-16,-5-1 109 0,0 0-109 0,0 0 109 15,0-3-109-15,0 3 87 0,0 0-87 0,0 0 88 16,0 0-88-16,0 0 40 0,0 0-40 0,-3 5 40 0,-1 4-40 16,4-9 22-16,0 0-22 0,-8 17 22 0,-3 8-22 15,11-25 0-15,0 0 0 0,-10 24 0 16,-1 2 0-16,11-26-76 0,0 0 76 0,-9 17-76 0,4 2 76 16,5-19-141-16,0 0 141 0,-1 4-141 0,2-13 141 15,-1 6-514-15</inkml:trace>
  <inkml:trace contextRef="#ctx0" brushRef="#br0" timeOffset="-157473.207">28930 6534 169 0,'0'0'0'16,"6"-4"0"-16,8-1 0 0,-14 5 60 0,0 0-60 0,7-3 60 15,-3 3-60-15,-4 0 51 0,0 0-51 16,0 0 51-16,0 0-51 0,0 0 56 0,0 0-56 0,0 0 57 16,-4 0-57-16,4 0 33 0,0 0-33 0,0 0 34 15,-5-4-34-15,5 4 16 0,0 0-16 0,-3 0 17 16,-1-3-17-16,4 3 36 0,0 0-36 0,-5 0 37 15,0-3-37-15,5 3 28 0,0 0-28 0,-5-2 28 16,1 2-28-16,4 0 33 0,0 0-33 0,-3-2 33 16,-1 0-33-16,4 2 32 0,0 0-32 0,-3 0 32 15,1 0-32-15,2 0 22 0,0 0-22 0,0 0 22 16,-4-3-22-16,4 3 35 0,0 0-35 0,0 0 36 0,0 0-36 16,0 0 30-16,0 0-30 0,0 0 30 0,0 0-30 15,0 0 44-15,0 0-44 0,0 0 44 0,0 0-44 0,0 0 34 16,0 0-34-16,0 0 35 0,0 0-35 0,0 0 24 15,0 0-24-15,0 0 25 0,0 0-25 0,0 0 17 16,0 0-17-16,0 0 17 0,0 0-17 0,0 0 18 16,0 0-18-16,0 0 19 0,0 0-19 0,0 0 8 15,0 0-8-15,0 0 9 0,4 0-9 0,-4 0 16 16,0 0-16-16,7 0 17 0,2 0-17 0,-9 0 22 16,0 0-22-16,12 0 23 0,3 0-23 0,-15 0 8 15,0 0-8-15,20 0 8 0,4 3-8 0,-24-3 17 16,0 0-17-16,26 0 17 0,5 2-17 0,-31-2 15 0,0 0-15 15,32 4 15-15,1 2-15 0,-33-6 9 16,0 0-9-16,31 4 9 0,-1 1-9 0,-30-5 25 0,0 0-25 0,29 7 26 16,1-4-26-16,-30-3 19 0,0 0-19 0,26 5 20 15,0-1-20-15,-26-4 34 0,0 0-34 0,23 0 35 16,-4 0-35-16,-19 0 19 0,0 0-19 0,21-4 20 16,-2 4-20-16,-19 0 2 0,0 0-2 0,18-3 2 15,-1 0-2-15,-17 3 0 0,0 0 0 0,12-2 0 16,-1 2 0-16,-11 0-61 15,0 0 61-15,8 0-60 0,-1 0 60 0,-7 0-143 0,0 0 143 0,4 0-142 16,-2 0 142-16,3 0-883 0</inkml:trace>
  <inkml:trace contextRef="#ctx0" brushRef="#br0" timeOffset="-156001.581">28977 6539 169 0,'0'0'0'0,"8"3"0"0,8 1 0 0,-16-4 49 16,0 0-49-16,3 0 49 0,-4-4-49 15,1 4 54-15,0 0-54 0,0 0 54 0,-6-6-54 0,6 6 50 16,0 0-50-16,-3-2 51 0,-1-2-51 0,4 4 43 16,0 0-43-16,-3 0 44 0,0 0-44 0,3 0 47 15,0 0-47-15,-4 0 48 0,1-3-48 0,3 3 47 16,0 0-47-16,-4 0 47 0,1-2-47 0,3 2 42 0,0 0-42 15,-4 0 42-15,2-1-42 0,2 1 47 16,0 0-47-16,-3-2 47 0,1 2-47 0,2 0 36 0,0 0-36 16,-3-4 36-16,1 4-36 0,2 0 25 0,0 0-25 15,-4 0 26-15,3 0-26 0,1 0 16 0,0 0-16 16,0 0 17-16,-4-3-17 0,4 3 5 0,0 0-5 0,0 0 5 16,0 0-5-16,0 0 15 0,0 0-15 0,0 0 15 15,0 0-15-15,0 0 0 0,0 0 0 0,0 0 1 16,0 0-1-16,0 0 8 0,0 0-8 0,0 0 8 15,0 0-8-15,0 0 14 0,0 0-14 0,0 0 15 16,0 0-15-16,0 0 8 0,0 0-8 0,0 0 8 16,0 0-8-16,0 0 9 0,0 0-9 0,0 0 10 15,0 0-10-15,0 0 1 0,0 0-1 0,0 0 1 16,0 0-1-16,0 0 3 0,0 0-3 0,0 0 3 16,4 0-3-16,-4 0 5 0,0 0-5 0,5 0 5 15,2 0-5-15,-7 0 3 0,0 0-3 0,10 0 3 0,4 3-3 16,-14-3 5-16,0 0-5 0,18 0 6 0,4 0-6 15,-22 0 3-15,0 0-3 0,25-3 3 0,4 3-3 16,-29 0 5-16,0 0-5 0,30-3 5 0,3 1-5 0,-33 2 7 16,0 0-7-16,31 0 7 0,3 2-7 0,-34-2 14 15,0 0-14-15,29 3 15 16,1-3-15-16,-30 0 8 0,0 0-8 0,28 0 8 0,-2 3-8 0,-26-3 24 16,0 0-24-16,26 0 25 0,0 0-25 15,-26 0 12-15,0 0-12 0,28-3 13 0,3 0-13 0,-31 3 18 16,0 0-18-16,28-4 18 0,0-1-18 15,-28 5 15-15,0 0-15 0,23-3 15 0,-2 1-15 0,-21 2 4 16,0 0-4-16,15-2 5 0,-1 2-5 0,-14 0 7 0,0 0-7 16,11 0 8-16,-3 2-8 0,-8-2 3 0,0 0-3 15,7 2 3-15,-1-2-3 0,-6 0 5 0,0 0-5 0,3 3 6 16,-1-3-6-16,-2 0 7 0,0 0-7 16,0 0 7-16,0 0-7 0,0 0-5 0,0 0 5 15,0 0-4-15,0 0 4 0,0 0-96 0,0 0 96 0,-9 3-95 16,-5-3 95-16,-9 4-901 0</inkml:trace>
  <inkml:trace contextRef="#ctx0" brushRef="#br0" timeOffset="-155123.259">28888 6669 147 0,'0'0'0'0,"5"-8"0"15,4-4 0-15,-6 7 46 0,-3 5-46 0,0 0 46 16,0-4-46-16,0 4 36 0,-5-3-36 0,5 3 36 16,-4 0-36-16,4 0 27 0,-5 0-27 0,2 0 27 15,1 0-27-15,-2-4 26 0,-1 1-26 0,2 1 26 16,1-1-26-16,2 3 14 0,-3-4-14 0,3 4 15 15,-4 0-15-15,4 0 28 0,-3-3-28 0,3 3 28 16,0 0-28-16,0 0 29 0,0 0-29 0,0 0 29 0,-4-2-29 0,4 2 22 16,0 0-22-16,0 0 22 0,-3-3-22 0,3 3 17 15,0 0-17-15,0 0 17 0,-4-4-17 0,4 4 5 16,0 0-5-16,0 0 5 0,-5 0-5 0,5 0 1 16,0 0-1-16,-4-3 1 0,1-1-1 0,3 4 3 15,0 0-3-15,-4-1 3 16,3-3-3-16,1 4 1 0,0 0-1 0,-4-3 2 0,2-2-2 0,2 5 4 15,0 0-4-15,-3-2 4 0,1 0-4 0,2 2 0 16,0 0 0-16,-3 0 1 0,1 0-1 0,2 0-1 0,0 0 1 16,0 0 0-16,-3-3 0 0,3 3-3 15,0 0 3-15,0 0-3 0,0 0 3 0,0 0-3 0,5 0 3 16,2 0-2-16,1 0 2 0,-8 0-2 0,0 0 2 16,13 0-2-16,1 3 2 0,-14-3 0 0,0 0 0 15,19 0 0-15,5 2 0 0,-24-2 9 0,0 0-9 0,31 2 10 16,6-2-10-16,-37 0 10 0,0 0-10 0,42 0 10 15,3 0-10-15,-45 0 34 0,0 0-34 0,49 0 34 16,5 0-34-16,-54 0 27 0,0 0-27 0,50-2 27 16,-1 0-27-16,-49 2 23 0,0 0-23 0,49-3 24 15,0-1-24-15,-49 4 17 0,0 0-17 0,49-5 17 16,-2-2-17-16,-47 7 0 0,0 0 0 0,43-5 0 16,-1-2 0-16,-42 7-82 0,0 0 82 0,35-5-81 15,-6 2 81-15,-29 3-98 0,0 0 98 0,18-4-97 16,-11-1 97-16,17-2-318 0</inkml:trace>
  <inkml:trace contextRef="#ctx0" brushRef="#br0" timeOffset="-144115.179">29381 6258 147 0,'0'0'0'0,"-5"0"0"0,-4 0 0 0,9 0 1 0,0 0-1 16,0 0 2-16,5 0-2 0,-1 0 0 0,-1 0 0 0,0 0 0 15,-1 0 0-15,-2 0-10 0,0 0 10 0,0 0-9 16,0 0 9-16,0 0-36 0</inkml:trace>
  <inkml:trace contextRef="#ctx0" brushRef="#br0" timeOffset="-138983.481">28968 8677 147 0,'0'0'0'0,"16"-10"0"16,8-6 0-16,-24 16 0 0,0 0 0 0,0 0 0 15,-16 4 0-15,16-4 0 0,0 0 0 0,-10 5 0 0,-2 2 0 16,-11 5-51-16</inkml:trace>
  <inkml:trace contextRef="#ctx0" brushRef="#br0" timeOffset="-138720.327">29355 8542 617 0,'0'0'0'0,"-14"0"0"15,-11 0 0-15,25 0-1 0,0 0 1 0,0 0 0 16,9 3 0-16,-9-3-180 0,0 0 180 0,7 2-180 15,3 1 180-15,8 4-87 0</inkml:trace>
  <inkml:trace contextRef="#ctx0" brushRef="#br0" timeOffset="-137955.037">30369 8483 718 0,'0'0'0'0,"-2"-17"0"0,0-14 0 0,0 19 46 0,1 6-46 0,-3 16 46 16,1 7-46-16,3-17-94 0,0 0 94 0,-6 14-93 16,1-1 93-16,-5 15-384 0</inkml:trace>
  <inkml:trace contextRef="#ctx0" brushRef="#br0" timeOffset="-136953.371">29785 8506 236 0,'0'0'0'0,"10"0"0"0,8 0 0 0,-18 0 1 15,0 0-1-15,7 0 1 0,-6 0-1 0,-1 0-43 16,0 0 43-16,0 0-42 0,0 0 42 0,0 0-45 16</inkml:trace>
  <inkml:trace contextRef="#ctx0" brushRef="#br0" timeOffset="-136549.127">29332 8547 483 0,'0'0'0'0,"10"-2"0"0,6-1 0 0,-16 3-36 16,0 0 36-16,9 0-35 0,-4-5 35 0,-5 5-44 15,0 0 44-15,4-2-44 0,-4 2 44 0,3-2-172 0</inkml:trace>
  <inkml:trace contextRef="#ctx0" brushRef="#br0" timeOffset="-136294.305">30219 8561 382 0,'0'0'0'0,"-11"-2"0"16,-4 0 0-16,15 2 82 0,0 0-82 0,3 0 83 0,11 2-83 16,-14-2 32-16,0 0-32 0,10 0 33 15,1 0-33-15,-11 0-60 0,0 0 60 0,9 0-60 0,-1 0 60 16,10 0-294-16</inkml:trace>
  <inkml:trace contextRef="#ctx0" brushRef="#br0" timeOffset="-111077.063">25923 7449 203 0,'0'0'0'0,"0"-5"0"0,-2-2 0 0,2 7 63 16,0 0-63-16,0-5 64 0,2 1-64 0,-2 4 47 0,0 0-47 15,0 0 48-15,1-3-48 0,-1 3 40 0,0 0-40 16,0 0 40-16,0 0-40 0,0 0 17 0,0 0-17 16,0 0 17-16,0 0-17 0,0 0 20 0,0 0-20 0,0 0 20 15,0 0-20-15,0 0 24 0,0 0-24 0,0 0 25 16,0 0-25-16,0 0 13 0,0 0-13 0,0 0 13 16,4 3-13-16,-4-3 28 0,0 0-28 0,9 0 28 15,5-3-28-15,-14 3 36 0,0 0-36 0,24 0 37 16,9 0-37-16,-33 0 37 0,0 0-37 0,37 3 37 15,6 1-37-15,-43-4 33 0,0 0-33 0,45 3 34 16,6 2-34-16,-51-5-4 0,0 0 4 0,52 7-4 16,2 2 4-16,52 3-626 0</inkml:trace>
  <inkml:trace contextRef="#ctx0" brushRef="#br0" timeOffset="-104825.055">9270 13282 1356 0,'0'0'0'0,"3"-7"0"15,6-7 0-15,-9 14 131 0,0 0-131 0,2-7 132 16,-1 2-132-16,-1 5 112 0,0 0-112 0,2-3 112 16,-2 3-112-16,0 0 66 0,0 0-66 0,0 0 67 0,0 3-67 15,0-3 9-15,0 0-9 0,0 0 10 16,-2 4-10-16,2-4 6 0,0 0-6 0,0 0 7 0,0 5-7 0,0-5-79 15,0 0 79-15,0 0-78 0,0 0 78 0,0 0-159 16,0 0 159-16,-1-14-158 0,-1-8 158 0,-5-14-1051 16</inkml:trace>
  <inkml:trace contextRef="#ctx0" brushRef="#br0" timeOffset="-104532.503">9285 12811 1155 0,'0'0'0'0,"-1"-7"0"16,-1-8 0-16,2 15 53 0,0 0-53 0,-4-7 54 15,4 3-54-15,0 4-144 0,0 0 144 0,-3-1-143 16,1-3 143-16,2 4-155 0,0 0 155 0,-7-17-155 16,-1-12 155-16,-6-17-400 0</inkml:trace>
  <inkml:trace contextRef="#ctx0" brushRef="#br0" timeOffset="-100165.399">7237 13323 438 0,'0'0'0'0,"8"-10"0"15,1-7 0-15,-5 11 32 0,-8 6-32 0,8-5 33 16,-3 0-33-16,3 2-1 0,-1-1 1 0,-3 4 0 15,-8 9 0-15,1-2 0 0,1 1 0 0,1-3 1 16,-2 1-1-16,2-5 3 0,2 1-3 0,-3 0 3 16,6-2-3-16,0 0 46 0,0 0-46 0,0 0 46 15,0 0-46-15,0 0 49 0,-3 7-49 0,3-7 49 16,-4 1-49-16,4-1 48 0,0 0-48 0,0 0 49 16,0 0-49-16,0 0 38 0,-1 4-38 0,1-4 38 15,0 0-38-15,0 0 27 0,0 0-27 0,0 0 27 16,0 0-27-16,0 0 15 0,0 0-15 0,0 0 16 0,-4 3-16 15,4-3 29-15,0 0-29 0,0 0 29 0,0 0-29 0,0 0 18 16,0 0-18-16,0 0 19 0,0 0-19 0,0 0 27 16,-3 0-27-16,3 0 27 0,0 0-27 0,0 0 13 15,0 0-13-15,0 0 14 0,0 0-14 0,0 0 29 16,3 4-29-16,1-1 29 0,-3-3-29 0,3 2 5 16,1-2-5-16,2 1 6 0,-2-1-6 0,-1 2 17 15,4 0-17-15,-2 0 17 0,1 1-17 0,-7-3 8 0,0 0-8 16,12 2 9-16,5 1-9 0,-17-3 15 0,0 0-15 15,23 4 16-15,5 1-16 0,-28-5 8 16,0 0-8-16,29 3 9 0,10 1-9 0,-8-1 24 0,2 0-24 16,-3 1 25-16,-4-1-25 0,4 2 6 0,-6-5-6 15,-5 4 7-15,-3-2-7 0,5-2 9 16,0 0-9-16,-1 0 10 0,7 0-10 0,-27 0 8 0,0 0-8 0,34 0 9 16,8 1-9-16,-42-1 8 0,0 0-8 0,47 0 8 15,7 0-8-15,-7 0 1 0,-3 0-1 0,-8 2 1 16,-1 0-1-16,-5-2 3 0,3 0-3 0,-7-2 3 15,0 0-3-15,-26 2 1 0,0 0-1 0,35-1 2 16,7 1-2-16,-42 0 1 0,0 0-1 0,45 1 2 16,8 3-2-16,-6-1 3 0,-2 2-3 0,-10-1 4 15,-6 1-4-15,4-5 0 0,-3 0 0 0,-4 2 1 0,4-1-1 16,-30-1 1-16,0 0-1 0,33 2 2 16,2-2-2-16,-35 0 5 0,0 0-5 0,38 0 5 0,4-2-5 15,-11 2 6-15,-1-1-6 0,-6 1 7 0,-8 0-7 16,1 1 15-16,1 1-15 0,-6-2 15 0,-7 0-15 15,4 0 3-15,0 2-3 0,-2-2 4 0,1 0-4 0,-3 0 6 16,4 1-6-16,-4 3 7 0,-1-4-7 0,-1 2 3 16,3-2-3-16,-3 1 3 0,1-1-3 15,-4 0-65-15,0 0 65 0,1 5-65 0,3 2 65 0,-4-7-105 16,0 0 105-16,7 12-861 0,-14-24 861 0</inkml:trace>
  <inkml:trace contextRef="#ctx0" brushRef="#br0" timeOffset="-92904.668">8416 14147 124 0,'0'0'0'0,"0"-5"0"0,5-5 0 0,-5 10-2 16,0 0 2-16,6-14-1 0,1-5 1 0,1-13-31 16</inkml:trace>
  <inkml:trace contextRef="#ctx0" brushRef="#br0" timeOffset="-92424.995">8489 13969 135 0,'0'0'0'0,"-5"7"0"16,2 5 0-16,3-12 45 0,0 0-45 0,0 3 46 0,5-5-46 0,-5 2 62 15,0 0-62-15,7 0 63 0,-4 0-63 0,-3 0 69 0,0 0-69 16,9 9 69-16,-4 5-69 0,-5-14 77 0,0 0-77 16,9 24 77-16,-2 10-77 0,2-2 67 0,-4 3-67 0,-2-6 68 15,3-2-68-15,-6-27 66 0,0 0-66 0,3 41 66 16,2 13-66-16,-5-54 64 0,0 0-64 15,4 61 65-15,-4 11-65 0,1-5 47 0,3 0-47 0,-1-12 48 16,-3-7-48-16,0-48 60 0,0 0-60 0,0 73 61 16,-3 16-61-16,1-17 56 0,2-7-56 0,-2-32 56 15,2-26-56-15,-1 5 44 0,1-4-44 0,0 16 45 16,-4 9-45-16,-1-9 48 0,2-2-48 0,3-7 49 16,3-4-49-16,-1-3 42 0,1-1-42 0,1-2 42 15,-4-3-42-15,0-2 27 0,0 0-27 0,0 0 27 16,0 0-27-16,0 0 35 0,0 0-35 0,0 0 35 0,1 2-35 15,6-2 7-15,-1 0-7 0,1 0 7 0,-2-2-7 16,-5 2 18-16,0 0-18 0,9-3 19 0,3-1-19 16,-12 4 8-16,0 0-8 0,15-3 9 0,5-2-9 15,-20 5 3-15,0 0-3 0,19-6 4 16,3 0-4-16,-22 6 0 0,0 0 0 0,27-4 0 0,0 2 0 16,-27 2-7-16,0 0 7 0,30-1-7 0,-2 1 7 15,0 1-26-15,-2 3 26 0,-5-1-26 0,-9-1 26 0,2 1-7 16,-2-1 7-16,2 2-6 0,2 1 6 0,-4-2-35 15,5-1 35-15,-8 1-34 0,-4-1 34 0,2 3-52 16,2-3 52-16,-4 1-52 0,2-1 52 0,-2 1-125 16,-1-1 125-16,-1 2-125 0,3-1 125 0,-6-3-144 0,0 0 144 15,0 3-144-15,3 1 144 0,-1 3-689 0</inkml:trace>
  <inkml:trace contextRef="#ctx0" brushRef="#br0" timeOffset="-92022.073">9237 14563 1188 0,'0'0'0'0,"-2"2"0"16,-7 1 0-16,9-3 102 0,0 0-102 0,-3 0 102 15,3 0-102-15,0 0 12 0,0 0-12 0,0 0 12 0,3-3-12 16,-3 3 0-16,0 0 0 0,0 0 0 0,2-3 0 16,-2 3-16-16,0 0 16 0,0 0-15 0,0 0 15 0,0 0-4 15,0 0 4-15,0 0-4 0,0 0 4 0,0 0 1 16,0 0-1-16,0 0 2 0,0 0-2 0,0 0 13 16,0 0-13-16,-4 10 14 0,-1 9-14 0,5-19 5 15,0 0-5-15,-8 32 5 0,2 15-5 16,6-47 1-16,0 0-1 0,-8 49 1 0,4 11-1 0,4-60 0 15,0 0 0-15,-5 60 1 0,1 2-1 16,4-62 2-16,0 0-2 0,0 49 2 0,-3-6-2 0,3-43 17 16,0 0-17-16,0 35 17 0,0-11-17 0,0-24-10 0,0 0 10 15,0 18-9-15,0-4 9 0,0-14-146 16,0 0 146-16,5-5-145 0,2-14 145 0,-7 19-149 0,0 0 149 16,4-32-149-16,-4-22 149 0,5-31-541 0</inkml:trace>
  <inkml:trace contextRef="#ctx0" brushRef="#br0" timeOffset="-91324.995">9465 14544 1334 0,'0'0'0'0,"-14"0"0"15,-7-1 0-15,11 4 117 0,10 4-117 0,7 12 118 16,1 10-118-16,1 2 75 0,0 7-75 0,-4-16 75 0,-3-5-75 15,-2-17 9-15,0 0-9 0,1 34 10 16,3 11-10-16,-4-45 0 0,0 0 0 0,0 36 0 16,0-4 0-16,0-32-3 0,0 0 3 0,0 28-2 0,3-8 2 15,-3-20-3-15,0 0 3 0,0 17-3 0,0-6 3 0,0-11-27 16,0 0 27-16,0 8-27 0,0-3 27 0,0-5-59 16,0 0 59-16,0-5-58 15,2-9 58-15,-2 14-48 0,0 0 48 0,4-22-47 0,-1-7 47 0,2 2-50 16,-1-1 50-16,5 3-49 0,-4-1 49 0,2 4-38 15,-2 3 38-15,0 2-38 0,2 3 38 16,-2-1-26-16,2 3 26 0,2-4-26 0,1 1 26 0,-10 15-17 16,0 0 17-16,16-21-16 0,5-5 16 0,-21 26-19 15,0 0 19-15,21-25-18 0,9-4 18 0,-30 29-15 0,0 0 15 16,26-26-15-16,-2 2 15 0,-24 24-5 0,0 0 5 16,23-15-4-16,-6 3 4 0,-17 12-3 0,0 0 3 0,19 1-3 15,1 10 3-15,-5 6 21 0,-1 8-21 0,-2-1 21 16,-5 0-21-16,2 7 51 0,-7 5-51 0,1 5 51 15,1 4-51-15,-4-45 47 0,0 0-47 0,0 51 47 16,-4 6-47-16,1-8 32 0,1-4-32 0,2-14 32 16,-3-14-32-16,3 0 45 15,0-5-45-15,0-5 45 0,0-4-45 0,0 2 34 0,0-1-34 0,0-1 34 16,-4-1-34-16,4-2 8 0,0 3-8 0,0-3 9 16,0 0-9-16,0 0-2 0,0 0 2 0,4-10-1 15,4-7 1-15,-8 17-29 0,0 0 29 0,9-34-29 16,3-12 29-16,0 3-21 0,-1-2 21 0,1 4-21 15,4 3 21-15,-2 4-36 0,1 3 36 0,3 6-36 16,-1 4 36-16,-17 21-13 0,0 0 13 0,24-19-12 0,6-1 12 16,-30 20-20-16,0 0 20 0,31-14-20 0,3 5 20 0,-34 9-9 15,0 0 9-15,33 0-8 0,2 7 8 16,-9 5 0-16,-2 5 0 0,-7-5 0 0,-8-3 0 0,3 6 45 16,-3 8-45-16,-4-1 45 0,2 5-45 0,-7-27 50 15,0 0-50-15,5 41 50 0,-1 9-50 16,-4-2 38-16,-4 0-38 0,4-12 38 0,0-10-38 0,-5 3-7 15,2-4 7-15,-4-4-6 0,5-7 6 0,2-14-64 16,0 0 64-16,-16 22-64 0,-5 2 64 0,21-24-104 16,0 0 104-16,-29 10-104 0,-9-10 104 0,-30 11-856 15</inkml:trace>
  <inkml:trace contextRef="#ctx0" brushRef="#br0" timeOffset="-91143.445">9329 14269 1043 0,'0'0'0'0,"3"-2"0"16,3-1 0-16,-6 3-200 0,0 0 200 0,5-4-199 15,2 1 199-15,5-4-374 0</inkml:trace>
  <inkml:trace contextRef="#ctx0" brushRef="#br0" timeOffset="-90375.188">8596 15749 505 0,'0'0'0'0,"12"0"0"0,2 2 0 0,-14-2 57 16,0 0-57-16,3 0 57 0,-6 0-57 0,3 0 72 16,0 0-72-16,-2-2 72 0,-5-2-72 0,7 4 92 15,0 0-92-15,-5-1 92 0,1-3-92 0,4 4 99 16,0 0-99-16,-5-1 100 0,2-1-100 0,3 2 107 16,0 0-107-16,-4-2 108 0,2 2-108 0,2 0 66 15,0 0-66-15,0 0 67 0,-3-2-67 0,3 2 40 16,0 0-40-16,0 0 41 0,0 0-41 0,0 0 0 15,0 0 0-15,3 6 1 0,6 2-1 0,-9-8 3 0,0 0-3 0,21 22 4 16,5 13-4-16,-26-35 2 0,0 0-2 0,33 39 2 16,7 7-2-16,-3 1 1 0,1-1-1 0,-5-2 1 15,-1-3-1-15,-32-41 0 0,0 0 0 0,29 43 0 16,1 2 0-16,-30-45-5 0,0 0 5 0,26 37-5 16,-2-2 5-16,-24-35-50 15,0 0 50-15,21 25-50 0,-7-7 50 0,-14-18-162 0,0 0 162 0,12 0-161 16,-3-16 161-16,12 1-767 0</inkml:trace>
  <inkml:trace contextRef="#ctx0" brushRef="#br0" timeOffset="-90109.239">8956 15598 1300 0,'0'0'0'0,"-3"12"0"0,-3 2 0 0,3-6 175 16,1-3-175-16,2 1 176 0,-3 0-176 0,3-6 69 16,0 0-69-16,-12 24 69 0,-6 16-69 0,18-40 44 15,0 0-44-15,-26 50 44 0,-7 9-44 0,33-59-10 16,0 0 10-16,-38 69-9 0,-4 6 9 0,42-75-11 0,0 0 11 16,-47 88-11-16,-6 9 11 0,53-97 1 15,0 0-1-15,-38 67 1 0,10-17-1 0,28-50-25 0,0 0 25 16,-17 31-24-16,12-19 24 0,5-12-211 15,0 0 211-15,-9-2-210 0,2-13 210 0,-7-3-914 0</inkml:trace>
  <inkml:trace contextRef="#ctx0" brushRef="#br0" timeOffset="-89694.399">9223 15893 617 0,'0'0'0'0,"-4"-5"0"16,1-4 0-16,3 9 5 0,0 0-5 0,0 0 5 0,0 0-5 16,0 0 2-16,0 0-2 0,0 0 2 0,7 5-2 0,-7-5 11 15,0 0-11-15,5 2 11 0,2 0-11 16,-7-2 18-16,0 0-18 0,5 0 19 0,4 0-19 0,-9 0 60 15,0 0-60-15,12 0 60 0,5 1-60 0,-17-1 59 16,0 0-59-16,21 2 59 0,9 0-59 16,-30-2 46-16,0 0-46 0,30 1 47 0,4 3-47 0,0 1 22 15,-5 2-22-15,1-2 23 0,-1 0-23 0,-29-5 20 16,0 0-20-16,32 5 20 0,4 2-20 0,-36-7 25 16,0 0-25-16,39 9 26 0,2-6-26 0,-6 4 30 15,-5-2-30-15,-6-1 30 0,2-1-30 0,-5-1 7 16,-3-1-7-16,-6 1 7 0,-3 0-7 0,1 0 0 0,1-1 0 15,-3 1 0-15,-6 0 0 0,5-1-104 0,-5 3 104 16,1-1-104-16,1-1 104 0,-4-2-164 0,0 0 164 0,3 2-164 16,-1-1 164-16,5 3-421 0</inkml:trace>
  <inkml:trace contextRef="#ctx0" brushRef="#br0" timeOffset="-89093.925">9477 15687 1087 0,'0'0'0'0,"14"7"0"0,10 5 0 0,-24-12 119 15,0 0-119-15,0 0 120 0,-8-2-120 16,8 2 74-16,0 0-74 0,-7-3 75 0,-2-1-75 0,9 4 37 15,0 0-37-15,-5-3 38 0,-4 0-38 0,9 3 34 16,0 0-34-16,-3-2 35 0,3 2-35 0,0 0 35 16,0 0-35-16,0 0 35 0,-6 0-35 0,6 0 8 15,0 0-8-15,0 0 9 0,0 0-9 0,0 0 3 16,0 0-3-16,6 2 3 0,-3 1-3 0,-3-3 0 16,0 0 0-16,18 9 1 0,6 1-1 0,-24-10-1 0,0 0 1 15,38 15 0-15,11 6 0 0,-49-21-10 0,0 0 10 16,54 20-10-16,9 6 10 0,-63-26-9 0,0 0 9 15,55 21-9-15,1 1 9 0,-56-22-4 0,0 0 4 0,51 22-3 16,-4 2 3-16,-47-24-31 16,0 0 31-16,42 21-31 0,-4-4 31 0,-38-17-26 0,0 0 26 15,30 14-25-15,-4-2 25 0,-26-12-24 0,0 0 24 16,21 10-23-16,-9-3 23 0,-12-7-10 0,0 0 10 0,10 5-10 16,-3-2 10-16,-7-3 0 0,0 0 0 0,5 4 0 15,-1-3 0-15,-4-1 21 0,0 0-21 0,-7 9 21 16,-4 1-21-16,11-10 35 0,0 0-35 0,-17 17 35 15,-7 7-35-15,24-24 43 0,0 0-43 0,-21 26 43 16,-5 1-43-16,26-27 10 0,0 0-10 0,-25 35 10 16,-1 6-10-16,26-41 22 0,0 0-22 0,-23 39 23 15,1 1-23-15,4-6 0 0,4-2 0 0,2-13 1 0,7-8-1 16,2 1-2-16,-3-2 2 0,3-3-1 16,3 0 1-16,-5-2-18 0,1 3 18 0,4-3-18 0,0-1 18 15,0 1-68-15,0 2 68 0,0-4-68 0,0-1 68 16,0-2-183-16,0 0 183 0,2-5-183 15,5-5 183-15,-7 10-152 0,0 0 152 0,12-28-151 0,0-15 151 0,14-27-583 16</inkml:trace>
  <inkml:trace contextRef="#ctx0" brushRef="#br0" timeOffset="-88210.942">10691 15550 606 0,'0'0'0'16,"-8"4"0"-16,-5 2 0 0,8-6 78 0,5-1-78 0,0 1 79 15,5-4-79-15,-5 4 37 0,0 0-37 0,0 0 37 16,0 0-37-16,0 0 22 0,0 0-22 0,0 0 22 16,0 0-22-16,0 0 34 0,0 0-34 0,-5 0 35 15,2 2-35-15,3-2 51 0,0 0-51 0,-9 2 51 16,0-1-51-16,9-1 59 0,0 0-59 15,-12 2 59-15,-2 1-59 0,14-3 74 0,0 0-74 0,-16 6 74 16,1-3-74-16,15-3 60 0,0 0-60 0,-14 5 61 16,0-1-61-16,14-4 48 0,0 0-48 0,-12 6 48 15,-6 1-48-15,3 2 38 0,1-1-38 0,3-2 38 16,6-5-38-16,5-1 9 0,0 0-9 0,-14 21 9 16,-5 10-9-16,19-31 20 0,0 0-20 0,-17 39 20 15,-3 9-20-15,8-2 0 0,0 1 0 0,3-13 0 0,6-10 0 16,-2 7 0-16,5-6 0 0,0 4 0 0,0 2 0 15,0-31 0-15,0 0 0 0,5 33 0 0,3-1 0 16,-8-32-2-16,0 0 2 0,16 26-2 0,5-7 2 0,-21-19-28 16,0 0 28-16,26 7-28 0,4-12 28 0,-30 5-19 15,0 0 19-15,31-16-18 0,6-11 18 0,-37 27-28 16,0 0 28-16,35-31-28 0,-1-8 28 0,-34 39-7 16,0 0 7-16,28-40-7 0,-2-3 7 0,-26 43 0 15,0 0 0-15,21-37 0 0,-7 1 0 0,-14 36 32 16,0 0-32-16,12-28 33 0,-5 6-33 0,-7 22 47 0,0 0-47 15,6-17 48-15,-3 5-48 0,-3 12 70 0,0 0-70 16,2-9 70-16,1 6-70 0,-3 3 64 0,0 0-64 0,0 0 65 16,0 0-65-16,0 0 48 15,0 0-48-15,0 0 49 0,0 0-49 0,0 0 15 0,0 0-15 0,0 0 15 16,0 0-15-16,0 0 13 0,0 0-13 16,0 0 14-16,0 0-14 0,0 0 16 0,0 0-16 0,0 0 17 15,0 0-17-15,0 0 0 0,0 0 0 16,0 0 0-16,0 0 0 0,0 0 0 0,0 0 0 0,0 0 0 15,0 0 0-15,0 0-11 0,0 0 11 0,0 0-11 16,0 0 11-16,0 0-10 0,0 0 10 0,0 0-10 16,0 0 10-16,0 0-34 0,0 0 34 0,0 0-34 15,0 0 34-15,0 0-5 0,0 0 5 0,0 0-5 16,0 0 5-16,0 0-17 0,0 0 17 0,0 0-17 16,0 0 17-16,0 0-4 0,0 0 4 0,0 0-4 15,-5 0 4-15,5 0-1 0,0 0 1 0,0 0 0 0,-3 3 0 16,3-3 6-16,0 0-6 0,0 0 6 15,-4 2-6-15,4-2 26 0,0 0-26 0,0 0 26 0,-2 2-26 16,2-2 7-16,0 0-7 0,0 0 7 0,-3 5-7 0,3-5 10 16,0 0-10-16,-4 14 11 0,1 6-11 0,1 6 3 15,2 3-3-15,0-7 4 0,-3-1-4 0,3 3 6 16,3 0-6-16,-1 7 7 0,1 3-7 16,-3-34 7-16,0 0-7 0,7 36 7 0,2 3-7 0,-9-39 3 15,0 0-3-15,5 33 3 0,4-2-3 0,-9-31-37 16,0 0 37-16,12 25-36 0,0-4 36 0,-12-21-133 15,0 0 133-15,13 5-132 0,4-12 132 0,-17 7-134 0,0 0 134 16,18-34-133-16,-1-24 133 0,21-35-1024 0</inkml:trace>
  <inkml:trace contextRef="#ctx0" brushRef="#br0" timeOffset="-87079.698">11613 13494 1379 0,'0'0'0'0,"-5"5"0"15,-2 2 0-15,7-7 156 0,0 0-156 0,-14 0 156 16,-4-5-156-16,18 5 85 0,0 0-85 0,-17-3 85 16,-2-1-85-16,19 4 41 0,0 0-41 0,-23 0 41 15,-6 2-41-15,29-2-2 0,0 0 2 0,-27 3-1 16,3 4 1-16,24-7-30 0,0 0 30 0,-24 14-30 16,-3 1 30-16,27-15-10 0,0 0 10 0,-22 21-10 15,1 3 10-15,4 3-20 0,1 4 20 0,4 3-20 16,3 8 20-16,9-42-34 0,0 0 34 0,-4 61-33 0,6 16 33 15,3 19 0-15,4 16 0 0,0-13 0 0,0-1 0 16,3-2 5-16,0-2-5 0,-3-7 5 0,3-6-5 16,-12-81 14-16,0 0-14 0,14 106 15 0,0 16-15 0,-14-122 26 15,0 0-26-15,10 114 26 0,1-1-26 0,-11-113 37 16,0 0-37-16,7 100 38 0,-2-13-38 0,-5-87 31 16,0 0-31-16,3 62 31 0,-3-23-31 0,0-39 14 15,0 0-14-15,0 28 15 0,-3-15-15 0,3-13-11 16,0 0 11-16,-2 9-11 0,-1-9 11 15,3 0-242-15,0 0 242 0,-13-31-241 0,-4-24 241 0,17 55-188 16,0 0 188-16,-26-85-187 0,-7-28 187 0,-23-86-741 16</inkml:trace>
  <inkml:trace contextRef="#ctx0" brushRef="#br0" timeOffset="-86629.46">11162 14406 1222 0,'0'0'0'15,"0"5"0"-15,1 7 0 0,-1-12 122 0,0 0-122 0,11 2 123 16,6-4-123-16,-17 2 98 0,0 0-98 0,30-5 98 16,8-4-98-16,-38 9 39 0,0 0-39 0,47-8 39 15,4-4-39-15,-51 12-1 0,0 0 1 0,56-9 0 16,3 0 0-16,-59 9-38 0,0 0 38 0,50-5-38 16,-3-2 38-16,-47 7-20 0,0 0 20 0,39-3-20 15,-8 1 20-15,-31 2-20 0,0 0 20 0,24 0-20 16,-3 0 20-16,-21 0-5 0,0 0 5 0,14 2-5 15,-3 0 5-15,-11-2 0 0,0 0 0 0,7 0 0 0,0 0 0 16,-7 0-1-16,0 0 1 0,3 0 0 0,-1 0 0 16,-2 0 0-16,0 0 0 0,0 0 1 0,3 0-1 15,-3 0 0-15,0 0 0 0,0 0 1 0,0 0-1 0,0 0 3 16,0 0-3-16,0 0 3 0,0 0-3 16,0 0 19-16,0 0-19 0,-3 5 20 0,-2 2-20 0,5-7 37 15,0 0-37-15,-9 8 38 0,2 1-38 16,7-9 6-16,0 0-6 0,-10 19 7 0,-8 0-7 0,18-19 20 15,0 0-20-15,-16 29 20 0,-1 7-20 0,5 1 1 16,3 3-1-16,0-3 1 0,9 1-1 0,0-38-1 16,0 0 1-16,0 48-1 0,9 7 1 0,-9-55-18 15,0 0 18-15,12 53-18 0,6 0 18 0,-18-53-74 0,0 0 74 16,24 43-73-16,6-9 73 0,-30-34-106 0,0 0 106 0,31 21-106 16,6-9 106-16,-37-12-119 0,0 0 119 0,35-11-118 15,3-14 118-15,33-9-748 0</inkml:trace>
  <inkml:trace contextRef="#ctx0" brushRef="#br0" timeOffset="-86396.411">11888 14524 863 0,'0'0'0'0,"4"8"0"16,-4 8 0-16,0-16 190 0,0 0-190 0,-4 3 191 16,-3-11-191-16,7 8 174 0,0 0-174 0,-5-5 174 15,0-1-174-15,5 6 108 0,0 0-108 0,-4-3 109 16,1 1-109-16,3 2 59 0,0 0-59 0,0 0 59 0,-2-1-59 15,2 1-1-15,0 0 1 0,2 6 0 0,6 6 0 16,-8-12-9-16,0 0 9 0,20 21-9 0,6 6 9 16,-26-27-28-16,0 0 28 0,29 30-28 0,3 6 28 15,-32-36-60-15,0 0 60 0,33 30-60 0,3 5 60 0,-36-35-149 16,0 0 149-16,35 29-148 0,0-2 148 0,-35-27-178 16,0 0 178-16,33 16-177 0,-3-8 177 0,33 16-706 15</inkml:trace>
  <inkml:trace contextRef="#ctx0" brushRef="#br0" timeOffset="-86142.539">12029 14467 1345 0,'0'0'0'0,"12"6"0"0,9 6 0 0,-21-12 163 0,0 0-163 0,-8 12 164 16,-17 5-164-16,25-17 102 0,0 0-102 0,-22 25 102 15,-8 6-102-15,30-31 33 0,0 0-33 0,-26 36 34 16,2 5-34-16,24-41-4 0,0 0 4 0,-25 41-4 16,6 2 4-16,19-43-68 0,0 0 68 0,-12 38-68 15,3-2 68-15,9-36-105 0,0 0 105 0,-3 29-104 16,3-5 104-16,0-24-129 0,0 0 129 0,8-2-129 16,13-17 129-16,12-1-907 0</inkml:trace>
  <inkml:trace contextRef="#ctx0" brushRef="#br0" timeOffset="-85896.198">12087 14186 1468 0,'0'0'0'0,"-4"0"0"0,-4 2 0 0,8-2 87 15,0 0-87-15,5 5 88 0,10 4-88 0,3 6 58 16,3 6-58-16,0 3 58 0,1 2-58 0,-22-26 1 15,0 0-1-15,26 39 2 0,4 9-2 0,-30-48-21 16,0 0 21-16,25 56-21 0,-5 8 21 0,-20-64-31 16,0 0 31-16,13 92-31 0,-8 21 31 0,-5-113-53 15,0 0 53-15,-5 103-53 0,-16-5 53 0,3-23-98 16,-3-17 98-16,9-23-97 0,5-25 97 0,7-10-127 16,0 0 127-16,-26 2-126 0,-9-16 126 0,-29 2-737 0</inkml:trace>
  <inkml:trace contextRef="#ctx0" brushRef="#br0" timeOffset="-85213.661">12453 14486 774 0,'0'0'0'0,"8"-1"0"16,1-5 0-16,-9 6 102 0,0 0-102 0,4-3 103 15,-4 1-103-15,0 2 83 0,0 0-83 0,0 0 84 16,-6-1-84-16,6 1 62 0,0 0-62 0,0 0 63 15,-3 0-63-15,3 0 40 0,0 0-40 0,-4 0 40 16,1 1-40-16,3-1 17 0,0 0-17 0,3 2 17 16,6-2-17-16,-9 0 37 0,0 0-37 0,17 2 37 0,8-1-37 15,-25-1 36-15,0 0-36 0,31 2 37 0,9 2-37 16,-40-4 14-16,0 0-14 0,40 3 15 16,6 0-15-16,-46-3 13 0,0 0-13 0,47 4 13 0,-4-1-13 0,-43-3 1 15,0 0-1-15,46 2 2 0,-6 0-2 16,-40-2-39-16,0 0 39 0,36 1-39 0,-10 1 39 15,-26-2-167-15,0 0 167 0,25 2-167 0,-8-1 167 0,-17-1-141 16,0 0 141-16,0 0-141 0,-21-3 141 0,4 0-577 16</inkml:trace>
  <inkml:trace contextRef="#ctx0" brushRef="#br0" timeOffset="-84998.58">12393 14885 1020 0,'0'0'0'0,"7"-3"0"0,7-9 0 0,-14 12 123 0,0 0-123 0,21-2 124 15,9 6-124-15,-30-4 66 0,0 0-66 0,38-2 66 16,6 0-66-16,-44 2 5 0,0 0-5 0,48-7 6 16,5-1-6-16,-53 8-52 0,0 0 52 0,52-10-52 15,5-1 52-15,-57 11-189 0,0 0 189 0,49-7-189 16,0 2 189-16,49-7-589 0</inkml:trace>
  <inkml:trace contextRef="#ctx0" brushRef="#br0" timeOffset="-84391.618">13212 13791 830 0,'0'0'0'16,"-3"5"0"-16,-3-2 0 0,6-3 86 0,0 0-86 15,0 0 86-15,2 0-86 0,-2 0 43 0,0 0-43 16,0 0 44-16,7-1-44 0,-7 1 36 16,0 0-36-16,0 0 37 0,4-2-37 0,-4 2 17 0,0 0-17 0,1 10 17 15,3 9-17-15,-4-19 26 0,0 0-26 0,0 38 26 16,0 8-26-16,0-46 23 0,0 0-23 0,-4 60 24 16,3 14-24-16,1-74 34 0,0 0-34 0,0 101 34 15,0 24-34-15,0-125 19 0,0 0-19 0,0 111 20 16,0-1-20-16,0-110 29 0,0 0-29 0,0 96 29 15,0-12-29-15,0-84 48 0,0 0-48 0,1 73 48 16,3-11-48-16,-4-62 17 0,0 0-17 0,3 41 17 0,-1-19-17 16,-2-22 32-16,0 0-32 0,2 23 33 0,3-10-33 15,-5-13 18-15,0 0-18 0,0 14 19 0,2-6-19 16,-2-8 35-16,0 0-35 0,0 9 36 0,0-4-36 16,0-5 42-16,0 0-42 0,0 5 42 0,0-1-42 15,0-4 34-15,0 0-34 0,0 0 34 0,7 0-34 16,-7 0 15-16,0 0-15 0,5 0 15 0,4-4-15 0,-9 4 22 15,0 0-22-15,17-1 22 0,6-1-22 16,-23 2 0-16,0 0 0 0,28-2 1 0,8 2-1 16,-36 0 1-16,0 0-1 0,33 2 1 0,6 5-1 0,-39-7 0 15,0 0 0-15,40 3 1 0,5 6-1 0,-45-9-11 16,0 0 11-16,47 1-11 0,9 1 11 0,-56-2-125 16,0 0 125-16,52-12-125 0,-1-8 125 0,53-13-1200 0</inkml:trace>
  <inkml:trace contextRef="#ctx0" brushRef="#br0" timeOffset="-83431.47">14365 14181 247 0,'0'0'0'0,"6"-8"0"16,6-3 0-16,-12 11-55 0,0 0 55 0,0-5-54 15,0 2 54-15,2-6-30 0</inkml:trace>
  <inkml:trace contextRef="#ctx0" brushRef="#br0" timeOffset="-83099.174">14153 14228 214 0,'0'0'0'0,"17"-6"0"0,11-2 0 15,-21 6 87-15,-14 4-87 0,-12 6 87 0,-11 6-87 0,3-2 75 16,0 0-75-16,10-5 76 0,5-2-76 0,1 0 82 16,4-1-82-16,4-3 82 0,1-1-82 0,2 0 86 15,-3 0-86-15,3 0 86 0,0 0-86 0,0 0 86 16,-4 6-86-16,4-6 87 0,0 0-87 0,0 0 43 16,0 0-43-16,0 0 43 0,5 0-43 0,-1 0 39 15,3-4-39-15,-2 2 39 0,2 1-39 0,-7 1 16 16,0 0-16-16,14-2 17 0,0 0-17 15,-14 2 18-15,0 0-18 0,24 2 19 0,2 0-19 0,-26-2 15 0,0 0-15 16,37 7 16-16,3-4-16 0,-40-3 16 0,0 0-16 0,45 5 17 16,8 2-17-16,-5-4 45 0,-1-1-45 15,-3-2 45-15,-2 0-45 0,-42 0 3 0,0 0-3 16,50-2 3-16,6 1-3 0,-5-3-1 0,-3-1 1 0,-2 2 0 16,-10-2 0-16,-36 5-4 0,0 0 4 0,37-4-3 15,-1-1 3-15,-6 2-95 0,-4 1 95 0,-5 0-95 16,-9 2 95-16,-12 0-143 0,0 0 143 0,9 2-143 15,-4 0 143-15,11 1-623 0</inkml:trace>
  <inkml:trace contextRef="#ctx0" brushRef="#br0" timeOffset="-82783.267">14275 14467 1009 0,'0'0'0'0,"7"-6"0"0,7-5 0 0,-14 11 38 16,0 0-38-16,7-3 38 0,-2 1-38 0,-5 2-37 16,0 0 37-16,7 0-36 0,-4 2 36 0,-3-2-51 15,0 0 51-15,14 0-50 0,4 0 50 0,-18 0-58 16,0 0 58-16,21 2-57 0,8-1 57 0,-29-1-3 15,0 0 3-15,32 4-2 0,4 1 2 0,-36-5 3 0,0 0-3 16,42 5 3-16,7 0-3 0,-49-5 25 0,0 0-25 16,54 5 26-16,5 2-26 0,-59-7 23 0,0 0-23 15,59 7 24-15,4 0-24 0,-63-7-56 0,0 0 56 0,58 2-55 16,-1-2 55-16,-57 0-90 0,0 0 90 16,49-9-89-16,0-6 89 0,50-13-372 15</inkml:trace>
  <inkml:trace contextRef="#ctx0" brushRef="#br0" timeOffset="-82383.18">15101 13974 852 0,'0'0'0'0,"-4"5"0"0,-1 2 0 15,5-7 161-15,0 0-161 0,-7 3 162 0,-4 1-162 16,11-4 100-16,0 0-100 0,-6 3 100 0,0 1-100 0,6-4 61 15,0 0-61-15,-7 3 62 0,2-1-62 0,5-2-3 16,0 0 3-16,-3 3-3 0,1-1 3 0,2-2-17 16,0 0 17-16,10 10-17 0,9 6 17 0,-19-16-2 15,0 0 2-15,23 15-1 0,10 9 1 0,-3-5-2 16,-1 1 2-16,-6-2-1 0,2-3 1 0,-5-1 7 16,1-1-7-16,-7-1 8 0,2 0-8 0,-2 4 18 15,2-1-18-15,1 1 19 0,-5-1-19 0,6 2 9 16,-4 0-9-16,-2-3 10 0,-4-2-10 0,-8-12 10 15,0 0-10-15,13 21 10 0,-5 6-10 0,-8-27 15 16,0 0-15-16,6 29 15 0,-3 4-15 0,1-2 33 16,-8 1-33-16,4-13 33 0,-2-14-33 0,-1 2 34 0,-1-4-34 15,-10 16 35-15,-1 9-35 0,-1-3 22 0,0 6-22 0,4-14 23 16,2-5-23-16,-4 0-7 0,-7-3 7 16,-4-1-6-16,-4-2 6 0,29-6-94 0,0 0 94 0,-40-2-93 15,-7-7 93-15,-40-1-1082 0</inkml:trace>
  <inkml:trace contextRef="#ctx0" brushRef="#br0" timeOffset="-81916.153">14001 14282 1345 0,'0'0'0'0,"0"0"163"15,0 0-163-15,0 0 164 0,0 0-164 0,0 0 79 16,0 0-79-16,0 0 80 0,0 0-80 0,0 0 46 15,0 0-46-15,0 0 46 0,0 0-46 0,0 0-34 16,0 0 34-16,0 0-34 0,0 0 34 0,0 0-42 0,0 0 42 16,0 0-42-16,0 0 42 0,0 0-40 15,0 0 40-15,0 0-40 0,9 29 40 0,-9-29-6 16,0 0 6-16,5 30-1193 0,-10-60 1193 0</inkml:trace>
  <inkml:trace contextRef="#ctx0" brushRef="#br0" timeOffset="-75520.888">14386 13768 135 0,'0'0'0'0,"0"0"0"16,0 0 0-16,0 0 40 0,0 0-40 0,0 0 40 16,0 0-40-16,0 0 50 0,0 0-50 0,0 0 50 15,0 0-50-15,0 0 71 0,0 0-71 0,0 0 72 16,0 0-72-16,0 0 76 0,0 0-76 0,0 0 76 16,0 0-76-16,0 0 78 0,0 0-78 0,0 0 79 15,0 0-79-15,0 0 63 0,0 0-63 0,0 0 64 0,0 0-64 16,0 0 54-16,0 0-54 0,0 0 54 0,0 0-54 15,0 0 56-15,0 0-56 0,0 0 56 0,-7 19-56 16,7-19 49-16,0 0-49 0,-15 19 50 0,-4 7-50 0,19-26 43 16,0 0-43-16,-21 26 43 0,-5 1-43 15,26-27 42-15,0 0-42 0,-30 34 42 0,-3 4-42 16,33-38 26-16,0 0-26 0,-37 39 26 0,-1 2-26 0,3-3 52 16,0 1-52-16,16-20 52 0,10-10-52 15,-1-1 40-15,1-2-40 0,-15 21 41 0,-9 12-41 0,33-39 27 16,0 0-27-16,-32 38 27 0,-1-4-27 0,33-34 28 0,0 0-28 15,-31 35 28-15,1-5-28 0,30-30 13 16,0 0-13-16,-22 24 14 0,2-6-14 0,20-18 29 0,0 0-29 16,-12 13 29-16,0-2-29 0,12-11 5 0,0 0-5 15,-5 8 6-15,-2-3-6 0,7-5 5 0,0 0-5 0,-2 4 5 16,-1-1-5-16,3-3 7 0,0 0-7 0,0 0 7 16,0 0-7-16,0 0 0 0,0 0 0 0,0 0 0 15,0 4 0-15,0-4-43 0,0 0 43 0,-4 3-42 16,2-1 42-16,2-2-43 0,0 0 43 0,0 5-43 15,0 0 43-15,0-5-42 0,0 0 42 0,2 9-41 16,2-3 41-16,-4-6-48 0,0 0 48 0,5 11-47 16,2-1 47-16,-7-10-42 0,0 0 42 0,9 12-41 15,-1 0 41-15,1-4-27 0,3 3 27 0,-7-3-27 16,1-4 27-16,1 3-27 0,1-2 27 0,-2 2-27 16,0-1 27-16,3 5-33 0,3-4 33 0,-3-1-33 0,0 1 33 15,3 2-29-15,-2 1 29 0,6-3-29 0,-4 3 29 16,6 2-9-16,-3 0 9 0,5 0-8 15,0-1 8-15,-20-11-12 0,0 0 12 0,27 12-12 0,2 1 12 16,-29-13-9-16,0 0 9 0,33 17-8 0,2 2 8 16,-35-19-8-16,0 0 8 0,37 21-8 0,-2 3 8 0,-35-24-8 15,0 0 8-15,34 25-8 0,0 3 8 0,-34-28-15 16,0 0 15-16,29 24-15 0,-3-2 15 0,-26-22-173 16,0 0 173-16,33 12-173 0,0-8 173 0,32 11-437 15</inkml:trace>
  <inkml:trace contextRef="#ctx0" brushRef="#br0" timeOffset="-74005.393">16209 13508 841 0,'0'0'0'0,"3"3"0"0,1 3 0 0,-4-6 115 16,0 0-115-16,5 0 115 0,-5-2-115 0,0 2 90 16,0 0-90-16,0 0 90 0,2-5-90 0,-2 5 54 15,0 0-54-15,0 0 55 0,1-5-55 16,-1 5 32-16,0 0-32 0,0 0 33 0,0 0-33 0,0 0 31 15,0 0-31-15,0 0 31 0,0 0-31 0,0 0 22 16,0 0-22-16,0 0 22 0,0 0-22 0,0 0 35 16,0 0-35-16,0 6 36 0,2 5-36 0,-2-11 6 0,0 0-6 15,4 29 7-15,1 14-7 0,-2 1 28 16,2 8-28-16,2 2 28 0,2 0-28 0,-9-54 2 0,0 0-2 16,9 68 2-16,0 11-2 0,-9-79 6 0,0 0-6 0,13 94 7 15,3 16-7-15,-16-110 14 0,0 0-14 0,14 94 15 16,2-3-15-16,-16-91 8 0,0 0-8 0,14 72 8 15,1-14-8-15,-15-58-1 0,0 0 1 0,13 38-1 16,-3-21 1-16,-10-17-10 0,0 0 10 0,12 15-9 16,0-10 9-16,-12-5-10 0,0 0 10 0,21-1-10 15,0-10 10-15,-21 11-5 0,0 0 5 0,23-22-4 16,1-10 4-16,-3-4-1 0,-5-2 1 0,0 0 0 16,-1-3 0-16,-6 0 0 0,0 0 0 0,-1-2 1 15,3-3-1-15,-11 46 0 0,0 0 0 0,9-62 0 16,1-13 0-16,-3-6-10 0,2-10 10 0,-4 21-9 15,2 8 9-15,-7 62-26 0,0 0 26 0,9-66-26 16,1-1 26-16,-10 67-21 0,0 0 21 0,9-48-21 0,-1 10 21 16,-1 7-46-16,-3 9 46 0,-1 7-46 0,-1 8 46 15,2 2-50-15,-4 1 50 0,0 4-50 0,0-3 50 16,0 3-99-16,0 0 99 0,0 0-98 0,0 0 98 0,0 0-155 16,0 0 155-16,-7 15-154 0,1 11 154 0,6-26-160 15,0 0 160-15,-14 29-160 0,-1 5 160 0,-11 31-314 16</inkml:trace>
  <inkml:trace contextRef="#ctx0" brushRef="#br0" timeOffset="-73706.941">16224 13905 1121 0,'0'0'0'0,"18"-10"0"16,8-7 0-16,-26 17 100 0,0 0-100 16,3-2 101-16,-13 9-101 0,10-7 32 0,0 0-32 0,-5 7 33 15,-4-2-33-15,9-5-17 0,0 0 17 0,-2 4-16 16,4-1 16-16,-2-3-52 0,0 0 52 0,7 0-51 16,7-5 51-16,-2 1-15 0,0-2 15 0,2 2-14 15,0 1 14-15,-14 3-23 0,0 0 23 0,21-4-22 16,7-1 22-16,-28 5-33 0,0 0 33 0,30-5-32 15,8-2 32-15,-38 7-74 0,0 0 74 0,38-5-74 16,2 2 74-16,-40 3-175 0,0 0 175 0,40 0-175 0,4 3 175 16,36 1-357-16</inkml:trace>
  <inkml:trace contextRef="#ctx0" brushRef="#br0" timeOffset="-73032.364">17198 13876 942 0,'0'0'0'0,"-14"-1"0"0,-14-5 0 0,23 5 86 0,9-1-86 16,-4 2 87-16,8 0-87 0,-4-2 3 0,4 1-3 0,-4 1 3 15,-2 0-3-15,-2 0-35 0,0 0 35 16,0 0-35-16,-6 0 35 0,1-5-22 0,2 1 22 0,-4 1-22 15,2 3 22-15,-2-4 3 0,0 3-3 0,-4 1 3 16,-3 0-3-16,14 0 47 0,0 0-47 0,-19 5 47 16,-4-4-47-16,23-1 25 0,0 0-25 0,-24 6 26 15,-2 0-26-15,26-6 12 0,0 0-12 0,-26 9 13 16,1 3-13-16,25-12 0 0,0 0 0 0,-21 14 0 16,2 3 0-16,19-17-7 0,0 0 7 0,-10 25-6 15,5 8 6-15,5-33-47 0,0 0 47 0,3 29-46 16,6 4 46-16,-9-33-44 0,0 0 44 0,17 25-44 15,8 1 44-15,-3-9-53 0,3-3 53 0,-10-4-52 16,-1-5 52-16,0 0-32 0,2-1 32 0,-11-4-32 16,-1 2 32-16,1-2-5 0,-2-2 5 0,-3 2-4 0,0 0 4 15,0 0 7-15,6 0-7 0,-6 0 8 0,3 0-8 0,-3 0 63 16,0 0-63-16,0 0 63 0,0 0-63 0,0 0 65 16,0 0-65-16,0 0 66 0,0 0-66 0,0 0 20 15,0 0-20-15,0 0 20 0,-3 0-20 0,3 0 9 16,-6-5-9-16,1 3 10 0,-4 2-10 0,9 0 0 15,0 0 0-15,-12 2 0 0,-9-1 0 0,21-1-10 16,0 0 10-16,-28 6-9 0,-6 4 9 0,34-10-28 16,0 0 28-16,-32 8-28 0,-1 4 28 0,4 0-31 15,-1 2 31-15,12-4-31 0,6-3 31 16,0 2-43-16,0-1 43 0,-2 8-42 0,-3 3 42 0,17-19-40 0,0 0 40 16,-13 19-39-16,-1 1 39 0,14-20-35 0,0 0 35 15,-8 22-34-15,1 1 34 0,7-23-25 0,0 0 25 16,0 25-24-16,3-1 24 0,-3-24-5 15,0 0 5-15,12 23-5 0,6-3 5 0,-18-20-4 0,0 0 4 0,22 14-4 16,6-4 4-16,-28-10-2 0,0 0 2 0,28 7-2 16,4-4 2-16,-32-3-2 0,0 0 2 15,27 2-1-15,1-2 1 0,-28 0-78 0,0 0 78 0,26-2-78 16,-5 1 78-16,-21 1-128 0,0 0 128 0,21-5-127 16,0-9 127-16,23-5-124 0</inkml:trace>
  <inkml:trace contextRef="#ctx0" brushRef="#br0" timeOffset="-72538.147">17296 13808 1054 0,'0'0'0'0,"-6"3"0"0,-2 4 0 0,8-7 149 15,0 0-149-15,-5 5 149 0,1-5-149 0,4 0 40 16,0 0-40-16,0 0 40 0,-3 2-40 0,3-2-17 16,-2 3 17-16,0 3-16 0,2-1 16 0,0-5-60 15,0 0 60-15,0 13-60 0,2 8 60 0,-2-21-36 16,0 0 36-16,7 24-36 0,3 5 36 0,-10-29 0 0,0 0 0 16,18 27 1-16,1 3-1 0,-19-30 17 0,0 0-17 15,28 25 17-15,3-1-17 0,-31-24 52 0,0 0-52 0,37 21 52 16,1-4-52-16,-38-17 40 0,0 0-40 0,33 14 41 15,-3-2-41-15,-4-2 18 0,-9-2-18 0,-3-2 19 16,-3-1-19-16,-4 0 32 0,-2-2-32 0,0 1 32 16,-5 1-32-16,2-3 18 0,0 1-18 0,-1 4 18 15,-1-4-18-15,0 6 27 0,4-1-27 16,-4-1 27-16,-4 0-27 0,1 3 38 0,1 1-38 0,-3 4 38 16,0 2-38-16,5-17 32 0,0 0-32 0,-11 29 32 15,-6 9-32-15,17-38 32 0,0 0-32 0,-25 39 33 16,-1 6-33-16,26-45 3 0,0 0-3 0,-24 41 3 15,-2 0-3-15,26-41 4 0,0 0-4 0,-21 31 4 16,5-5-4-16,16-26 0 0,0 0 0 0,-10 20 0 16,1-6 0-16,9-14-77 0,0 0 77 0,-9 10-77 15,6-3 77-15,3-7-169 0,0 0 169 0,5-24-168 16,7-22 168-16,6-24-908 0</inkml:trace>
  <inkml:trace contextRef="#ctx0" brushRef="#br0" timeOffset="-72108.193">17881 13897 1311 0,'0'0'0'0,"-9"-2"0"0,-6 0 0 0,15 2 126 0,0 0-126 16,-11 14 127-16,2 12-127 0,9-26 98 15,0 0-98-15,-8 22 98 0,-1 0-98 0,9-22 45 0,0 0-45 16,-12 23 46-16,0-3-46 0,-4 1 0 0,-3-2 0 0,10-9 0 15,7-5 0-15,1-3 5 16,1-1-5-16,-18 15 6 0,-3 10-6 0,0-1-5 0,-3 3 5 0,10-8-4 16,5-4 4-16,9-16-39 0,0 0 39 0,-8 29-38 15,2 7 38-15,6-36-30 0,0 0 30 0,2 34-30 16,5 0 30-16,-7-34-62 0,0 0 62 0,18 28-62 16,8-8 62-16,-26-20-44 0,0 0 44 0,38 4-44 15,13-16 44-15,-10-4-37 0,5-9 37 0,-6 1-37 16,-2-4 37-16,-8-1-10 0,-2-2 10 0,-6 2-10 15,-3 0 10-15,-19 29 2 0,0 0-2 0,18-29 2 16,-3-5-2-16,-15 34 53 0,0 0-53 0,9-31 53 16,-4 2-53-16,-5 29 91 0,0 0-91 0,0-24 91 15,-1 1-91-15,1 23 80 0,0 0-80 0,-9-18 81 16,0 0-81-16,9 18 43 0,0 0-43 0,-15-15 44 0,1 3-44 0,-6 3-1 16,3-3 1-16,5 7-1 0,3 2 1 15,9 3-92-15,0 0 92 0,-16-7-92 0,-4-2 92 0,20 9-89 16,0 0 89-16,-23-24-88 0,0-11 88 0,-24-25-1109 15</inkml:trace>
  <inkml:trace contextRef="#ctx0" brushRef="#br0" timeOffset="-71240.281">18907 13311 1031 0,'0'0'0'16,"2"-3"0"-16,5-9 0 0,-5 10 68 15,-1 2-68-15,-1 0 69 0,6 5-69 0,-1 0 0 0,2 2 0 16,3 2 0-16,9-6 0 0,-19-3 3 0,0 0-3 0,27 3 3 16,9-1-3-16,-36-2 1 0,0 0-1 15,44-2 1-15,1-4-1 0,-2-1 41 0,-4-2-41 0,-4 4 41 16,-6 0-41-16,-3 1 48 0,-5 3-48 0,-5-1 49 16,-6 2-49-16,1-2 60 0,-1 1-60 0,-3-1 60 15,-3 2-60-15,1 2 26 0,-3-1-26 0,-2-1 26 16,2 4-26-16,-2-4 21 0,5 5-21 0,-5-2 21 15,0-1-21-15,0 3 4 0,0 0-4 0,0 6 5 16,0-3-5-16,-5 8 0 0,1 1 0 0,1 0 1 16,1-2-1-16,2-15 0 0,0 0 0 0,-7 33 1 15,-2 10-1-15,9-43-1 0,0 0 1 0,-12 46 0 16,-2 4 0-16,14-50 0 0,0 0 0 0,-17 53 0 16,-3 7 0-16,20-60-3 0,0 0 3 0,-19 63-3 0,2 9 3 15,17-72-1-15,0 0 1 0,-25 89 0 16,-1 14 0-16,26-103 0 0,0 0 0 0,-24 89 1 0,1-5-1 15,23-84 0-15,0 0 0 0,-15 68 1 0,1-13-1 16,14-55 13-16,0 0-13 0,-9 38 14 0,5-18-14 0,4-20 51 16,0 0-51-16,-3 19 51 0,3-8-51 0,0-11 38 15,0 0-38-15,-4 10 39 0,3-3-39 0,1-7 18 16,0 0-18-16,-4 1 18 0,-4-1-18 0,8 0-46 16,0 0 46-16,-21-6-46 0,-9-8 46 0,30 14-144 15,0 0 144-15,-28-19-144 0,0-5 144 0,28 24-144 16,0 0 144-16,-31-34-143 0,0-9 143 0,-32-34-766 0</inkml:trace>
  <inkml:trace contextRef="#ctx0" brushRef="#br0" timeOffset="-70908.957">18637 14029 1166 0,'0'0'0'0,"7"-2"0"16,-2-3 0-16,-5 5 161 0,0 0-161 0,4-3 161 15,-1 1-161-15,-3 2 76 0,0 0-76 0,4-5 76 16,1 1-76-16,-5 4 43 0,0 0-43 0,9-8 43 16,1-1-43-16,-10 9-22 0,0 0 22 0,19-7-22 0,4-1 22 15,-23 8-4-15,0 0 4 0,30-5-3 0,4 3 3 16,-34 2-1-16,0 0 1 0,35-4-1 0,2 4 1 15,-37 0-1-15,0 0 1 0,38 0-1 0,2-1 1 0,-40 1-1 16,0 0 1-16,44-2 0 0,-2-1 0 0,-42 3-3 16,0 0 3-16,41-6-2 0,6 1 2 0,-47 5-92 15,0 0 92-15,42-3-91 0,2-1 91 0,-44 4-131 16,0 0 131-16,26-3-131 0,-9-2 131 0,29-4-823 16</inkml:trace>
  <inkml:trace contextRef="#ctx0" brushRef="#br0" timeOffset="-70119.167">19766 13842 1087 0,'0'0'0'0,"-5"-14"0"16,0-8 0-16,-1 15 130 0,3 6-130 0,3 1 131 15,0 0-131-15,0 3 60 0,-2 0-60 0,2-3 60 0,-2 4-60 16,2-4 36-16,0 3-36 0,0-3 36 0,0 0-36 0,0 0 14 16,0 0-14-16,-7 5 15 0,0 4-15 15,7-9 3-15,0 0-3 0,-14 19 4 0,-5 8-4 0,19-27 0 16,0 0 0-16,-21 34 0 0,1 8 0 0,20-42-11 16,0 0 11-16,-16 42-10 0,5 5 10 0,11-47-28 15,0 0 28-15,-3 41-28 0,8-4 28 0,-5-37-20 16,0 0 20-16,11 30-20 0,8-8 20 0,-2-7-5 15,2-6 5-15,-6-2-5 0,0-6 5 0,1-2 8 0,2-3-8 16,-4-3 9-16,-1 2-9 0,-3-2 63 16,-1-1-63-16,-1 3 63 0,-3 1-63 0,1 1 59 0,-3-4-59 15,1 2 60-15,0 0-60 0,-2 5 80 0,0 0-80 0,0-7 81 16,-2 0-81-16,2 7 45 0,0 0-45 0,-7-12 46 16,-2-5-46-16,9 17 0 0,0 0 0 0,-14-27 0 15,-5-9 0-15,19 36-2 0,0 0 2 0,-17-38-1 16,-2-5 1-16,19 43-20 0,0 0 20 0,-16-39-20 15,-3-1 20-15,19 40-26 0,0 0 26 0,-18-34-25 16,3 1 25-16,15 33-14 0,0 0 14 0,-14-27-13 16,0 3 13-16,14 24-29 0,0 0 29 0,-12-21-29 15,3 6 29-15,9 15 0 0,0 0 0 0,-9-15 0 16,1 3 0-16,8 12 10 0,0 0-10 0,-7-11 10 16,0 4-10-16,7 7 46 0,0 0-46 0,-4-5 46 15,1 0-46-15,3 5 15 0,0 0-15 0,-2-3 15 16,4 1-15-16,-2 2 22 0,0 0-22 0,0 0 23 0,5-3-23 0,-5 3 8 15,0 0-8-15,7-2 9 0,0 2-9 0,-7 0 4 16,0 0-4-16,14 0 4 0,5 2-4 0,-19-2 0 16,0 0 0-16,24 3 1 0,9 2-1 0,-6 0-2 15,-1 0 2-15,-2 1-2 0,-3-1 2 0,0 0-22 16,-4-2 22-16,4 2-22 0,-5-1 22 16,1-4-15-16,2-2 15 0,6 0-14 0,-2 1 14 0,-23 1-58 15,0 0 58-15,29-7-57 0,8-2 57 0,-37 9-141 16,0 0 141-16,29-17-141 0,-3-7 141 0,32-20-1047 15</inkml:trace>
  <inkml:trace contextRef="#ctx0" brushRef="#br0" timeOffset="-69641.657">19930 13953 684 0,'0'0'0'0,"8"-5"0"15,1-2 0-15,0-3 70 0,0 2-70 0,-1 1 71 16,1 2-71-16,-9 5 55 0,0 0-55 0,16-6 56 16,3 3-56-16,-19 3 53 0,0 0-53 0,28 0 53 15,5 0-53-15,-33 0 52 0,0 0-52 0,35 2 53 0,3 3-53 16,-38-5 54-16,0 0-54 0,35 5 54 15,1 2-54-15,-36-7 61 0,0 0-61 0,30 5 62 0,1 0-62 0,-31-5 35 16,0 0-35-16,25 4 35 0,-4-1-35 16,-21-3 18-16,0 0-18 0,14 3 18 0,-4-3-18 0,-10 0 36 15,0 0-36-15,7 2 37 0,-3-2-37 0,-4 0 11 16,0 0-11-16,3 2 11 0,-1-2-11 16,-2 0 30-16,0 0-30 0,-2 7 30 0,-7 5-30 0,9-12 18 15,0 0-18-15,-15 19 19 0,-6 6-19 0,0 3 35 16,0 1-35-16,5-7 36 0,6-8-36 0,10-14 19 15,0 0-19-15,-28 34 20 0,-10 12-20 0,38-46 29 0,0 0-29 16,-40 53 29-16,-4 7-29 0,44-60 12 0,0 0-12 16,-47 67 13-16,-9 7-13 0,23-28 29 0,9-15-29 15,6-11 29-15,10-9-29 0,8-11-13 0,0 0 13 16,-7 8-12-16,5-6 12 0,2-2-162 0,0 0 162 0,5-19-161 16,13-17 161-16,-18 36-97 0,0 0 97 15,27-51-97-15,12-18 97 0,23-49-955 0</inkml:trace>
  <inkml:trace contextRef="#ctx0" brushRef="#br0" timeOffset="-69258.497">20738 13774 1177 0,'0'0'0'0,"-19"6"0"15,-11 6 0-15,15-5 134 0,4-2-134 0,13 2 135 16,10-5-135-16,-7 1 76 0,2 1-76 0,-3-1 77 0,1-6-77 15,-5 3 51-15,4 3-51 0,-20 6 52 0,-10 6-52 16,26-15 6-16,0 0-6 0,-30 19 6 0,-8 5-6 16,38-24 45-16,0 0-45 0,-39 29 45 0,-1 7-45 15,40-36 37-15,0 0-37 0,-36 38 38 0,-1 1-38 0,8 1 16 16,2-3-16-16,10-13 17 0,8-12-17 16,-1 2 3-16,6-4-3 0,-1 14 3 0,3 4-3 0,2-28 2 15,0 0-2-15,4 22 3 0,8-1-3 0,-12-21-1 16,0 0 1-16,24 8 0 0,13-10 0 0,-37 2-17 15,0 0 17-15,45-10-17 0,13-10 17 0,-58 20-34 16,0 0 34-16,50-28-34 0,4-6 34 0,-54 34 0 16,0 0 0-16,40-33 1 0,-3-1-1 0,-37 34 1 0,0 0-1 15,26-31 1-15,-7 0-1 0,-19 31-8 0,0 0 8 16,9-27-8-16,-9 1 8 0,0 26-152 0,0 0 152 16,-24-25-151-16,-22-3 151 0,46 28-83 0,0 0 83 15,-52-27-83-15,-11-2 83 0,-52-28-923 16</inkml:trace>
  <inkml:trace contextRef="#ctx0" brushRef="#br0" timeOffset="-67960.633">21383 14106 438 0,'0'0'0'0,"7"-2"0"16,3-1 0-16,-10 3 105 0,0 0-105 0,5-2 106 15,1-1-106-15,-6 3 124 0,0 0-124 0,3 0 124 16,-1 3-124-16,-2-3 113 0,0 0-113 0,5 7 113 16,2 5-113-16,-7-12 111 0,0 0-111 0,3 15 111 15,3 2-111-15,-6-17 67 0,0 0-67 0,0 23 67 16,-7 2-67-16,7-25-50 0,0 0 50 0,-9 26-49 15,-3 0 49-15,12-26-162 0,0 0 162 0,-19 0-162 16,-11-17 162-16,-22-4-692 0</inkml:trace>
  <inkml:trace contextRef="#ctx0" brushRef="#br0" timeOffset="-65523.498">22383 13207 628 0,'0'0'0'0,"-4"0"0"0,1 1 0 0,3-1 6 15,0 0-6-15,0 0 6 0,0 0-6 0,0 0 3 0,0 0-3 16,0 0 3-16,0 0-3 0,0 0 30 0,0 0-30 0,0 0 30 15,0 0-30-15,0 0 36 0,0 0-36 16,0 0 37-16,0 0-37 0,0 0 64 0,0 0-64 0,0 0 65 16,0 0-65-16,0 0 75 0,0 0-75 0,0 0 75 15,0 0-75-15,0 0 62 0,0 0-62 0,0 0 62 16,0 0-62-16,0 0 37 0,0 0-37 0,0 0 37 16,0 0-37-16,0 0 35 0,0 0-35 0,0 0 36 15,0 0-36-15,0 0 14 0,0 0-14 0,0 0 15 16,0 0-15-16,0 0 19 0,0 0-19 0,0 0 20 15,0 0-20-15,0 0 24 0,0 0-24 0,0 0 25 16,0 5-25-16,0-5 7 0,0 0-7 0,0 6 7 16,-2-1-7-16,2-5 26 0,0 0-26 0,-4 17 26 15,-1 10-26-15,5-27 6 0,0 0-6 0,-7 36 7 16,2 12-7-16,5-48 25 0,0 0-25 16,-7 62 26-16,2 10-26 0,5-72 20 0,0 0-20 0,-4 101 20 0,1 24-20 15,3-125 45-15,0 0-45 0,-5 127 46 0,-1 6-46 16,6-133 67-16,0 0-67 0,-8 115 67 0,-6-9-67 15,14-106 90-15,0 0-90 0,-7 77 91 0,-2-17-91 0,9-60 76 16,0 0-76-16,-7 48 77 0,4-20-77 0,3-28 30 16,0 0-30-16,-2 20 30 0,2-13-30 0,0-7-36 15,0 0 36-15,3 2-36 0,3-9 36 0,-6 7-130 16,0 0 130-16,14-22-129 0,5-18 129 0,-19 40-145 16,0 0 145-16,14-55-145 0,0-13 145 15,13-54-1113-15</inkml:trace>
  <inkml:trace contextRef="#ctx0" brushRef="#br0" timeOffset="-64924.478">22564 13599 639 0,'0'0'0'0,"0"0"0"0,-2-5 0 0,2 5 60 15,0 0-60-15,0 0 60 0,-2-4-60 0,2 4 34 16,0 0-34-16,0 0 35 0,0 0-35 0,0 0 11 16,0 0-11-16,0 0 11 0,0 0-11 0,0 0 46 15,0 0-46-15,0 0 47 0,0 0-47 0,0 0 75 16,0 0-75-16,0 0 75 0,0 0-75 0,0 0 98 15,0 0-98-15,0 0 99 0,0 0-99 0,0 0 79 0,0 0-79 16,0 0 80-16,0 0-80 0,0 0 66 0,0 0-66 0,0 0 66 16,0 0-66-16,0 0 38 0,0 0-38 0,0 0 38 15,6 0-38-15,-6 0 27 0,0 0-27 0,12 9 27 16,2 3-27-16,-14-12 15 0,0 0-15 0,26 22 16 16,10 12-16-16,-36-34 5 0,0 0-5 0,39 40 5 15,1 4-5-15,-40-44 15 0,0 0-15 0,40 48 15 16,-2 4-15-16,-38-52 0 0,0 0 0 0,39 48 1 15,-6 0-1-15,-33-48 0 0,0 0 0 0,28 39 0 16,-6-6 0-16,-22-33-36 0,0 0 36 0,18 25-35 16,-8-6 35-16,-10-19-132 0,0 0 132 0,9 15-132 15,-6-6 132-15,-3-9-144 0,0 0 144 0,-2-9-143 16,-6-13 143-16,-3-9-775 0</inkml:trace>
  <inkml:trace contextRef="#ctx0" brushRef="#br0" timeOffset="-64590.429">22867 13522 1099 0,'0'0'0'0,"0"5"0"0,2 2 0 0,-2-7 103 15,0 0-103-15,-4 1 104 0,-3-4-104 0,7 3 60 16,0 0-60-16,-5 0 61 0,-2-5-61 0,7 5 0 15,0 0 0-15,-5-2 0 0,0 0 0 0,5 2-8 0,0 0 8 16,-14 11-7-16,-5 6 7 0,19-17 36 16,0 0-36-16,-21 27 36 0,-6 9-36 0,3 0 74 0,-2-3-74 0,7-4 75 15,5-3-75-15,14-26 49 0,0 0-49 0,-25 42 49 16,-4 13-49-16,29-55 36 0,0 0-36 0,-32 62 36 16,-1 10-36-16,33-72 10 0,0 0-10 0,-33 63 10 15,-2 2-10-15,35-65 2 0,0 0-2 0,-20 40 2 16,7-20-2-16,13-20-111 0,0 0 111 0,2 9-110 15,14-14 110-15,-16 5-166 0,0 0 166 0,19-31-165 16,5-22 165-16,20-31-855 0</inkml:trace>
  <inkml:trace contextRef="#ctx0" brushRef="#br0" timeOffset="-63996.63">23069 13695 315 0,'0'0'0'0,"5"-5"0"15,6-6 0-15,-4 10 0 0,-6 1 0 0,-1 0 0 16,4 0 0-16,-4 0 48 0,0 0-48 0,0 0 48 15,0 1-48-15,0-1 80 0,-2 5-80 0,2-5 80 16,0 4-80 0,0-4 96-16,-2 3-96 0,2-3 96 0,-1 4-96 0,1-4 90 0,0 0-90 0,0 0 90 15,0 0-90-15,0 0 91 0,0 5-91 0,0-5 91 16,0 5-91-16,0-5 83 0,1 0-83 0,-1 0 84 16,4 0-84-16,-1 0 70 0,1-3-70 0,1 1 70 0,0-2-70 15,-5 4 44-15,0 0-44 0,13-5 45 0,4 0-45 16,-17 5 49-16,0 0-49 0,26-5 49 0,9-2-49 15,-35 7 36-15,0 0-36 0,40-5 36 0,7 2-36 0,-47 3 44 16,0 0-44-16,44 0 45 0,1 0-45 0,-10 3 18 16,-6 0-18-16,-8 3 18 0,-5-6-18 0,0 3 7 15,-2-1-7-15,1 3 7 0,1 0-7 0,-4 0 0 16,-1-1 0-16,-4-1 0 0,-4-3 0 0,-3 0-51 16,0 3 51-16,0 1-51 0,0 1 51 15,-3-2-108-15,-1 3 108 0,2-3-108 0,2-3 108 0,-1 3-1047 16</inkml:trace>
  <inkml:trace contextRef="#ctx0" brushRef="#br0" timeOffset="-56383.757">24111 13467 393 0,'0'0'0'0,"-5"0"0"15,-8-2 0-15,13 2 101 0,0 0-101 0,-5 0 101 16,2 0-101-16,3 0 92 0,0 0-92 0,0 0 93 16,-4 0-93-16,4 0 72 0,0 0-72 0,0 0 72 15,0 0-72-15,0 0 60 0,0 0-60 0,0 0 61 16,0 0-61-16,0 0 57 0,-5-5-57 0,2 3 57 16,1 1-57-16,-2-1 45 0,1 0-45 0,3 2 45 15,-4-7-45-15,4 7 42 0,-3-5-42 0,-1 4 43 16,1-3-43-16,-1 1 52 0,-1-2-52 0,0 3 52 15,1-3-52-15,-3 1 30 0,1 1-30 0,-1-4 30 16,3 2-30-16,-5 0 26 0,4-2-26 0,-2 3 26 0,2-1-26 16,-2 2 4-16,0 1-4 0,2 0 5 0,3 2-5 15,-1 0 1-15,-3 0-1 0,3 2 1 0,3 0-1 0,-7 0-2 16,2 1 2-16,-8 6-1 0,-1 3 1 0,14-12-12 16,0 0 12-16,-26 24-12 0,-7 8 12 15,33-32-5-15,0 0 5 0,-28 29-4 0,1 2 4 0,27-31-8 16,0 0 8-16,-27 34-7 0,3 7 7 0,24-41-3 15,0 0 3-15,-26 47-3 0,5 4 3 16,21-51-2-16,0 0 2 0,-12 57-2 0,3 6 2 0,9-63 0 16,0 0 0-16,-10 74 0 0,3 8 0 0,7-82 0 15,0 0 0-15,-4 53 0 0,6-17 0 0,-2-36-1 16,0 0 1-16,9 31 0 0,5-11 0 0,-14-20-1 0,0 0 1 16,22 7 0-16,10-14 0 0,-32 7 9 15,0 0-9-15,31-22 10 0,5-17-10 0,-6-1-1 0,-4 1 1 0,-3-1 0 16,-4 1 0-16,-3 1 1 0,-6 2-1 15,1 4 2-15,1 4-2 0,-12 28 1 0,0 0-1 0,5-34 2 16,-1 0-2-16,-4 34 9 0,0 0-9 0,5-26 9 16,-2 4-9-16,-3 22 39 0,0 0-39 0,4-15 40 15,-3 4-40-15,-1 11 41 0,0 0-41 0,2-7 41 16,-2 6-41-16,0 1 9 0,0 0-9 0,0 0 10 16,0 0-10-16,0 0 23 0,0 0-23 0,0 7 24 15,-2 5-24-15,1 1 7 0,-1-1-7 0,0-3 7 16,2-2-7-16,-2 1 3 0,1 2-3 0,2 6 4 15,5 1-4-15,-5 2 13 0,-1 1-13 0,4-2 13 16,-1-5-13-16,-3-13 3 0,0 0-3 0,4 28 4 0,-1 8-4 16,-3-36 2-16,0 0-2 0,4 36 2 0,1 6-2 15,-5-42 0-15,0 0 0 0,9 36 0 0,5 2 0 16,-14-38-4-16,0 0 4 0,14 29-3 16,7-6 3-16,-21-23-67 0,0 0 67 0,27 6-66 0,8-12 66 15,-35 6-98-15,0 0 98 0,63 0-1090 0,-126 0 1090 0</inkml:trace>
  <inkml:trace contextRef="#ctx0" brushRef="#br0" timeOffset="-55152.796">24316 12818 516 0,'0'0'0'16,"0"0"0"-16,0 0 0 0,0 0 75 0,0 0-75 0,0 0 75 15,0 0-75-15,0 0 21 0,0 0-21 0,0 0 21 16,0 0-21-16,0 0 8 0,0 0-8 0,0 0 9 16,0 0-9-16,0 0 18 0,0 0-18 0,0 0 18 15,0 0-18-15,0 0 29 0,0 0-29 0,0 0 29 16,0 0-29-16,0 0 47 0,0 0-47 0,0 0 48 15,0 0-48-15,0 0 46 0,0 0-46 0,0 0 47 16,0 0-47-16,0 0 36 0,0 0-36 0,0 0 37 16,0 0-37-16,0 0 27 0,0 0-27 0,0 0 27 15,0 0-27-15,0 0 4 0,-1 25-4 0,-1 4 4 0,2 9-4 16,0-38 15-16,0 0-15 0,2 57 16 16,-1 15-16-16,1-2 33 0,0 5-33 0,1 11 33 0,1 8-33 0,-4-94 46 15,0 0-46-15,2 101 46 0,-2 7-46 0,0-22 57 16,-2-14-57-16,4-23 57 0,-1-18-57 0,-1-31 61 15,0 0-61-15,2 41 62 0,2 2-62 0,-4-43 58 16,0 0-58-16,3 40 58 0,-3-4-58 16,0-36 35-16,0 0-35 0,0 29 35 0,0-5-35 15,0-24 0-15,0 0 0 0,0 19 0 0,-3-6 0 0,3-13-75 16,0 0 75-16,-2 12-74 0,2-5 74 0,0-7-157 16,0 0 157-16,-12 0-157 0,-6-5 157 0,-11 0-869 0</inkml:trace>
  <inkml:trace contextRef="#ctx0" brushRef="#br0" timeOffset="-54502.281">24809 13145 1054 0,'0'0'0'0,"-7"0"0"0,-5-2 0 0,12 2 87 16,0 0-87-16,-3 0 88 0,6 0-88 0,-3 0 43 15,0 0-43-15,0 0 44 0,5 2-44 0,-5-2 8 16,0 0-8-16,0 0 9 0,6 3-9 0,-6-3 0 16,0 0 0-16,0 4 0 0,-2 1 0 0,-3 3 3 15,-4 3-3-15,2-3 3 0,0 1-3 0,7-9 18 0,0 0-18 16,-21 20 19-16,-8 8-19 0,29-28 9 0,0 0-9 15,-32 24 9-15,-4 3-9 0,3-3 34 0,-1 0-34 16,15-8 35-16,9-8-35 0,-1 2 10 16,3-4-10-16,-3 4 10 0,1 2-10 0,10-12 20 0,0 0-20 0,-9 8 20 15,2 1-20-15,7-9 15 0,0 0-15 0,-5 9 15 16,1-3-15-16,4-6 9 0,0 0-9 0,-1 9 10 16,2 1-10-16,-1-10 9 0,0 0-9 0,9 12 10 15,5 0-10-15,-14-12 23 0,0 0-23 0,17 16 24 16,4-3-24-16,-21-13 6 0,0 0-6 0,23 16 7 15,3 1-7-15,-26-17 16 0,0 0-16 0,28 20 17 16,2-2-17-16,-30-18 15 0,0 0-15 0,29 18 15 16,1 1-15-16,-30-19 1 0,0 0-1 0,28 17 1 15,-6 2-1-15,-2-9 4 0,-7 1-4 0,0-3 5 16,-3-3-5-16,1 1-12 0,-8-1 12 0,2-2-12 0,-3 1 12 16,1-1-165-16,1-1 165 0,-2 1-164 0,-1-1 164 15,-1-2-126-15,0 0 126 0,-7-7-125 0,-3-5 125 0,-7-7-750 16</inkml:trace>
  <inkml:trace contextRef="#ctx0" brushRef="#br0" timeOffset="-53784.936">25205 13229 718 0,'0'0'0'0,"-5"-5"0"16,-4-2 0-16,5 5 40 0,4 0-40 0,0 2 41 15,-3-3-41-15,3 3 1 0,0 0-1 16,-5 3 1-16,1 3-1 0,4-6 0 0,0 0 0 0,-14 10 0 16,-3 2 0-16,17-12 1 0,0 0-1 0,-23 12 1 15,-3 3-1-15,26-15 76 0,0 0-76 0,-24 16 77 16,-2-1-77-16,1 0 84 0,1 1-84 0,10-6 84 15,7-3-84-15,7-7 82 0,0 0-82 0,-16 22 82 16,-1 7-82-16,17-29 60 0,0 0-60 0,-18 36 61 16,6 5-61-16,12-41 12 0,0 0-12 0,-5 40 13 15,7-2-13-15,3-8 23 0,4-2-23 0,1-8 24 16,2-4-24-16,-12-16 2 0,0 0-2 0,23 10 3 16,7-7-3-16,-30-3 5 0,0 0-5 0,31-5 6 0,4-7-6 15,-35 12 32-15,0 0-32 0,31-13 33 0,-1-6-33 16,-30 19 24-16,0 0-24 0,22-19 25 0,-2-2-25 0,-20 21 51 15,0 0-51-15,13-18 51 0,-4 0-51 16,-9 18 52-16,0 0-52 0,5-20 53 0,-3-2-53 0,-2 22 22 16,0 0-22-16,-5-28 22 0,-4-6-22 0,9 34 22 15,0 0-22-15,-14-34 22 0,-3-2-22 0,17 36-1 16,0 0 1-16,-21-36-1 0,-2 0 1 0,23 36-9 16,0 0 9-16,-28-36-8 0,2-2 8 0,26 38-17 15,0 0 17-15,-29-36-17 0,-1-2 17 0,30 38-26 16,0 0 26-16,-30-30-25 0,3 2 25 0,27 28-1 0,0 0 1 15,-25-26 0-15,3 8 0 0,22 18-4 0,0 0 4 0,-20-16-3 16,6 4 3-16,14 12-2 0,0 0 2 16,-12-10-2-16,4 1 2 0,8 9 3 0,0 0-3 0,-9-6 3 15,4-1-3-15,1 0 22 0,2 0-22 16,1 4 23-16,-1-3-23 0,2 3 33 16,0 0-33-16,0-3 33 0,2 3-33 0,-1 0 6 0,1 3-6 15,2-4 6-15,-1 1-6 0,1 1 28 0,-1 0-28 16,2 2 28-16,4 0-28 0,1 0 2 0,4 0-2 0,0 0 2 15,5 0-2-15,-19 0 2 0,0 0-2 0,27 0 3 16,11-1-3-16,-38 1 2 0,0 0-2 0,42-2 2 16,3 0-2-16,-1-3 1 0,-3 2-1 0,-9-1 1 15,-8 4-1-15,1 0-113 0,-3 0 113 0,-1 0-113 16,-2-3 113-16,-19 3-137 0,0 0 137 0,16-16-137 16,-2-8 137-16,16-15-1024 0</inkml:trace>
  <inkml:trace contextRef="#ctx0" brushRef="#br0" timeOffset="-53126.125">25855 13386 819 0,'0'0'0'0,"1"-10"0"0,3-5 0 16,-4 15 16-16,0 0-16 0,7-2 17 0,-2 2-17 0,-5 0 0 16,0 0 0-16,14 2 0 0,5-1 0 0,-19-1-4 15,0 0 4-15,26 0-3 0,9 0 3 0,-2-1 1 16,0-4-1-16,-3 3 1 0,-2 0-1 0,0 0 65 0,-2-1-65 15,2 3 66-15,0-5-66 0,-28 5 49 16,0 0-49-16,40-4 49 0,7 1-49 0,-47 3 63 0,0 0-63 16,54-5 63-16,7-2-63 0,-7 0 52 0,-2 0-52 0,-10 0 53 15,-7-1-53-15,-2 3 32 0,-4 1-32 0,-6-1 33 16,-6 0-33-16,-1 2-4 0,-4-1 4 16,-3 4-3-16,-4 0 3 0,-1 0-86 15,-1 0 86-15,-3 0-85 0,4 0 85 0,-4 0-165 0,0 0 165 0,0 0-164 16,0 0 164-16,0 0-548 0</inkml:trace>
  <inkml:trace contextRef="#ctx0" brushRef="#br0" timeOffset="-52707.606">26125 13542 91 0,'0'0'0'0,"-9"-1"0"0,-3-1 0 0,12 2 34 0,0 0-34 15,0 0 35-15,5 2-35 0,-5-2 36 16,0 0-36-16,5 1 36 0,4-1-36 0,-9 0 33 0,0 0-33 0,9 0 34 16,1 0-34-16,-10 0 15 0,0 0-15 0,18-1 16 15,4-1-16-15,-22 2 21 0,0 0-21 0,30-4 21 16,6 1-21-16,-36 3 8 0,0 0-8 0,42-7 8 15,5 2-8-15,-47 5 0 0,0 0 0 0,46-7 0 16,2 0 0-16,-48 7-90 0,0 0 90 0,44-8-90 16,3-3 90-16,45-7-74 0</inkml:trace>
  <inkml:trace contextRef="#ctx0" brushRef="#br0" timeOffset="-52057.709">26517 13220 1087 0,'0'0'0'15,"5"-1"0"-15,5-5 0 0,-10 6 142 0,0 0-142 0,0-3 142 16,-3 1-142-16,3 2 101 0,0 0-101 0,-7-1 102 15,0-1-102-15,7 2 79 0,0 0-79 0,-7 0 79 16,2 0-79-16,5 0 35 0,0 0-35 0,-4 0 36 16,-3 0-36-16,7 0 39 0,0 0-39 0,-3 0 39 15,-1 0-39-15,4 0 39 0,0 0-39 0,0 0 40 16,0 0-40-16,0 0 9 0,0 0-9 0,6 2 10 16,4-1-10-16,0 4 21 0,1-3-21 0,1 2 21 15,4-1-21-15,1 0 3 0,-3 2-3 0,2 1 4 16,-2-1-4-16,0-2 6 0,0 2-6 0,-2-1 7 0,-2-1-7 15,-10-3 7-15,0 0-7 0,16 7 8 16,3 2-8-16,-1-1 0 0,-3 2 0 0,-3-1 0 0,-1 0 0 16,-11-9-6-16,0 0 6 0,10 5-5 0,-1 2 5 0,-9-7-9 15,0 0 9-15,9 5-9 0,-2 2 9 0,-7-7 0 16,0 0 0-16,5 10 0 0,-2 4 0 0,-1 1-1 16,-4 0 1-16,1-4-1 0,-1-4 1 0,2-7-1 15,0 0 1-15,-12 22 0 0,-6 7 0 0,18-29 0 16,0 0 0-16,-17 27 0 0,-1 1 0 0,18-28-1 15,0 0 1-15,-15 25 0 0,-1-1 0 0,16-24-30 16,0 0 30-16,-14 21-30 0,4-2 30 0,10-19-103 16,0 0 103-16,-11 14-102 0,4-2 102 0,7-12-199 15,0 0 199-15,-5 8-198 0,3-3 198 0,-5 9-912 0</inkml:trace>
  <inkml:trace contextRef="#ctx0" brushRef="#br0" timeOffset="-50957.667">27520 12749 819 0,'0'0'0'0,"0"0"0"0,18 9 0 0,-18-9 135 0,0 0-135 0,0-4 135 16,-7-3-135-16,7 7 132 0,0 0-132 0,-6-6 132 15,1-1-132-15,5 7 93 0,0 0-93 0,-5-5 94 16,1 1-94-16,4 4 57 0,0 0-57 0,-3-5 57 16,-1 2-57-16,4 3 52 0,0 0-52 0,0 0 52 15,-3-4-52-15,3 4 43 0,0 0-43 0,0 0 43 16,-3 0-43-16,3 0 35 0,0 0-35 0,0 0 36 16,-4-3-36-16,4 3 34 0,0 0-34 0,0 0 34 15,0 0-34-15,0 0 0 0,0 0 0 0,0 0 1 16,-2 3-1-16,2 1 5 0,0 1-5 0,-3 12 5 15,-1 9-5-15,3 4-17 0,1 8 17 0,1 5-17 16,6 3 17-16,-7-46-42 0,0 0 42 0,4 70-41 16,1 16 41-16,-5-86-8 0,0 0 8 0,5 129-8 15,2 33 8-15,-3-32-8 0,-3-8 8 0,-1-17-7 0,-1-15 7 16,1-90-1-16,0 0 1 0,0 103-1 0,1 5 1 0,1-24-3 16,2-14 3-16,-3-25-2 0,-1-25 2 15,0-20-5-15,0 0 5 0,4 38-5 0,-1 5 5 0,-3-43-37 16,0 0 37-16,2 20-37 0,0-8 37 0,-2-12-142 15,0 0 142-15,-2 9-141 0,0-6 141 0,2-3-112 16,0 0 112-16,-15-24-112 0,-10-20 112 0,-18-25-848 16</inkml:trace>
  <inkml:trace contextRef="#ctx0" brushRef="#br0" timeOffset="-50309.405">28003 12583 897 0,'0'0'0'0,"-6"9"0"0,-2 2 0 0,8-11 171 16,0 0-171-16,0 0 172 0,-2-5-172 0,2 5 99 16,0 0-99-16,0-3 99 0,2 0-99 0,-2 3 40 15,0 0-40-15,-2-6 41 0,0 3-41 0,2 3-1 16,0 0 1-16,-12 0 0 0,-5 0 0 0,17 0-3 16,0 0 3-16,-18 3-3 0,-1 3 3 0,19-6 1 15,0 0-1-15,-19 3 2 0,2 4-2 0,17-7-1 0,0 0 1 0,-20 19 0 16,1 10 0-16,19-29-3 0,0 0 3 0,-12 39-3 15,5 13 3-15,7-52-12 0,0 0 12 0,0 66-12 16,7 15 12-16,3 11-4 0,6 13 4 16,-4-16-4-16,-1-9 4 0,-11-80-7 0,0 0 7 0,10 105-7 15,2 8 7-15,-5-19-1 0,-3-8 1 0,1-9 0 16,-1-7 0-16,-4-70 1 0,0 0-1 0,7 76 2 16,3 1-2-16,-10-77 48 0,0 0-48 0,10 65 48 15,1-7-48-15,-4-24 49 0,0-17-49 0,-4-1 50 16,-3-13-50-16,0 2 60 0,0-5-60 0,0 0 60 15,0 0-60-15,0 0-3 0,0 0 3 0,0 0-3 0,0 0 3 16,0 0-155-16,0 0 155 0,-12-25-155 0,-9-20 155 16,21 45-106-16,0 0 106 0,-22-58-106 15,-3-17 106-15,-22-59-852 0</inkml:trace>
  <inkml:trace contextRef="#ctx0" brushRef="#br0" timeOffset="-50077.042">27640 13189 1233 0,'0'0'0'0,"6"2"0"0,6 5 0 0,-7-2 163 0,4-1-163 15,3 2 163-15,2-4-163 0,-14-2 102 0,0 0-102 16,31 5 102-16,11 4-102 0,0-6 88 0,1 1-88 16,-1-3 88-16,-2-1-88 0,-5 4 18 0,-5-3-18 15,-1 1 18-15,-1-2-18 0,-28 0 7 0,0 0-7 16,28-2 7-16,2 1-7 0,-30 1-8 0,0 0 8 15,28-7-7-15,-1-2 7 0,-27 9-153 0,0 0 153 0,27-15-153 16,-1-6 153-16,-26 21-158 16,0 0 158-16,15-27-157 0,-8-11 157 0,16-27-916 0</inkml:trace>
  <inkml:trace contextRef="#ctx0" brushRef="#br0" timeOffset="-49735.534">28396 12962 1289 0,'0'0'0'0,"-8"-4"0"0,-4 2 0 15,8 1 174-15,4-1-174 0,0 2 175 0,0 0-175 16,0 0 56-16,0 0-56 0,0 0 57 0,0 0-57 0,0 0 18 16,-3 3-18-16,3-3 19 0,0 0-19 0,0 0-15 15,0 0 15-15,-9 6-15 0,-5 2 15 0,14-8-17 16,0 0 17-16,-18 10-16 0,-1 1 16 15,19-11-5-15,0 0 5 0,-24 17-4 0,-6 3 4 0,30-20-14 16,0 0 14-16,-29 29-13 0,-1 6 13 0,6 1-4 16,3 3 4-16,5-10-3 0,7-5 3 0,2 7-12 15,2 3 12-15,2 4-12 0,3 5 12 0,0-43-9 16,0 0 9-16,1 48-8 0,5 3 8 0,-6-51-33 16,0 0 33-16,14 46-33 0,5-1 33 0,-19-45-63 0,0 0 63 15,26 33-62-15,5-9 62 0,-31-24-173 0,0 0 173 16,37 8-172-16,5-13 172 0,36 8-726 0</inkml:trace>
  <inkml:trace contextRef="#ctx0" brushRef="#br0" timeOffset="-49426.62">28281 13207 964 0,'0'0'0'0,"6"8"0"16,1 6 0-16,-7-14 128 0,0 0-128 0,0 0 129 15,-4-7-129-15,4 7 126 0,0 0-126 0,-3-5 127 16,-1 1-127-16,4 4 87 0,0 0-87 0,-3-5 88 16,1 2-88-16,2 3 47 0,0 0-47 0,0 0 47 15,-4-4-47-15,4 4 49 0,0 0-49 0,0 0 49 0,4 2-49 16,-4-2 30-16,0 0-30 0,10 5 30 16,6 4-30-16,3 3 15 0,4 0-15 0,0 3 16 0,3 1-16 0,-2 2 12 15,-1 5-12-15,-1-4 12 0,-1-4-12 0,-21-15 9 16,0 0-9-16,28 22 10 0,4 2-10 15,-32-24-10-15,0 0 10 0,33 28-9 0,1 4 9 16,-34-32-63-16,0 0 63 0,32 26-63 0,-4 0 63 0,-28-26-166 16,0 0 166-16,26 12-165 0,-2-6 165 0,-24-6-148 15,0 0 148-15,11-10-148 0,-11-16 148 0,10-8-806 16</inkml:trace>
  <inkml:trace contextRef="#ctx0" brushRef="#br0" timeOffset="-42097.7">28633 13124 270 0,'0'0'0'0,"0"-7"0"15,0-3 0-15,0 10-47 0,0 0 47 0,0-7-47 16,-1 2 47-16,-1-7-61 0</inkml:trace>
  <inkml:trace contextRef="#ctx0" brushRef="#br0" timeOffset="-41593.553">28595 12992 91 0,'0'0'0'0,"2"6"0"0,3 2 0 0,-5-8 4 15,0 0-4-15,0 0 5 0,3 2-5 16,-3-2 33-16,0 0-33 0,0 0 34 0,0-5-34 0,0 5 17 16,0 0-17-16,0 0 17 0,-1-5-17 0,1 5 53 15,0 0-53-15,0 0 53 0,-2-4-53 0,2 4 63 16,0 0-63-16,0 0 63 16,0 0-63-16,0 0 57 0,0 0-57 0,0 0 57 0,0 0 11 15,0 0-68-15,0 0 69 0,0 0-69 0,0 0 59 0,0 0-59 16,0 0 60-16,0 0-60 0,0 0 57 0,0 0-57 15,0 0 58-15,0 0-58 0,0 0 45 0,0 0-45 16,0 0 46-16,0 0-46 0,0 0 30 0,0 0-30 16,0 0 30-16,0 0-30 0,0 0 16 0,0 0-16 0,0 0 17 15,-2 4-17-15,2-4 35 0,0 0-35 0,-3 6 36 16,-2 6-36-16,5-12 28 0,0 0-28 0,-11 17 28 16,-3 9-28-16,14-26 15 0,0 0-15 0,-16 28 15 15,-3 4-15-15,2-1 42 0,-1 0-42 0,6-11 42 16,5-8-42-16,-1 0 37 0,1 4-37 0,-9 8 38 15,-5 10-38-15,2-3 44 0,-2-2-44 0,9-8 45 16,3-9-45-16,9-12 41 0,0 0-41 0,-21 27 41 16,-5 9-41-16,26-36 18 0,0 0-18 0,-23 29 18 15,1-2-18-15,22-27 43 0,0 0-43 0,-18 23 43 16,3-4-43-16,15-19 3 0,0 0-3 0,-11 13 3 0,4-2-3 16,7-11 0-16,0 0 0 0,-5 6 0 0,2 0 0 0,3-6-51 15,0 0 51-15,-4 3-50 0,2-1 50 16,2-2-130-16,0 0 130 0,6-11-130 0,2-7 130 0,-8 18-146 15,0 0 146-15,7-28-145 0,2-10 145 0,7-27-703 16</inkml:trace>
  <inkml:trace contextRef="#ctx0" brushRef="#br0" timeOffset="-40949.778">28438 12946 147 0,'0'0'0'0,"12"-8"0"15,11-8 0-15,-16 8 52 0,-9 6-52 0,8 0 52 0,1-5-52 16,-4 6 70-16,-1 1-70 0,-2 0 70 0,0 0-70 0,0 0 77 16,-5 5-77-16,5-5 77 0,-4 3-77 0,4-3 96 15,0 0-96-15,0 0 96 0,0 0-96 0,0 0 83 16,-2 4-83-16,2-4 84 0,2 3-84 0,2-1 60 16,-1 1-60-16,2-1 60 0,0 0-60 0,2-1 43 15,2 1-43-15,2 0 43 0,-1 1-43 0,-10-3 36 0,0 0-36 16,19 10 36-16,7 8-36 0,-26-18 14 0,0 0-14 15,30 20 15-15,7 8-15 0,-37-28 36 0,0 0-36 0,38 34 37 16,2 2-37-16,-40-36 19 0,0 0-19 0,37 43 20 16,-4-2-20-16,-7-2 10 0,-7-1-10 0,-5-9 11 15,-5-9-11-15,-9-20 41 0,0 0-41 0,7 36 42 16,-4 6-42-16,-3-42 41 0,0 0-41 0,0 46 42 16,-5-2-42-16,5-44 34 0,0 0-34 0,-7 41 34 15,-4-3-34-15,11-38 15 0,0 0-15 0,-10 34 16 16,-2-6-16-16,12-28 0 0,0 0 0 15,-9 19 1-15,2-4-1 0,7-15-85 0,0 0 85 0,-5 12-85 16,1-5 85-16,4-7-127 0,0 0 127 0,0-14-126 16,6-17 126-16,-1-13-799 0</inkml:trace>
  <inkml:trace contextRef="#ctx0" brushRef="#br0" timeOffset="-40446.926">29100 13229 852 0,'0'0'0'0,"0"-9"0"0,0-1 0 0,0 10 144 0,0 0-144 0,0-5 145 16,0 1-145-16,0 4 68 0,0 0-68 0,0 0 69 15,0 0-69-15,0 0 47 0,0 0-47 0,0 0 48 16,0 0-48-16,0 0 17 0,0 0-17 0,0 0 17 15,0 0-17-15,0 0 40 0,0 0-40 0,0 0 40 16,0 4-40-16,0-4 37 0,0 0-37 0,0 0 37 16,4 2-37-16,-4-2 24 0,0 0-24 0,7 1 25 15,3-1-25-15,-10 0 28 0,0 0-28 0,16 2 28 0,3-2-28 16,-19 0 22-16,0 0-22 0,28 0 22 16,5-2-22-16,-33 2 16 0,0 0-16 0,33-1 17 0,4-3-17 15,-37 4 5-15,0 0-5 0,33-2 5 0,0-3-5 16,-33 5-5-16,0 0 5 0,29-3-4 0,-1 1 4 0,-28 2-45 15,0 0 45-15,23 0-45 0,-4 0 45 16,-19 0-89-16,0 0 89 0,16 2-89 0,-6 0 89 0,-10-2-163 16,0 0 163-16,7 0-163 0,-2-2 163 15,8 0-762-15</inkml:trace>
  <inkml:trace contextRef="#ctx0" brushRef="#br0" timeOffset="-39750.714">29710 12473 919 0,'0'0'0'0,"-7"12"0"16,-3 5 0-16,10-17 79 0,0 0-79 0,-2 4 79 15,4-8-79-15,-2 4 18 0,0 0-18 0,0 0 18 16,7-5-18-16,-4 4 1 0,2-3-1 0,-1 2 1 16,-1 2-1-16,-3 0-5 0,4 4 5 0,-4-4-4 15,1 3 4-15,-1-3 2 0,2 5-2 0,-2-1 2 16,2-2-2-16,0 3 42 0,-1-4-42 0,1 3 42 16,-2-2-42-16,0-2 22 0,0 0-22 0,2 12 22 15,1 5-22-15,-3-17 31 0,0 0-31 0,4 31 31 0,1 8-31 16,-1 0 2-16,-1 4-2 0,1-2 3 0,-3 2-3 15,1 0 13-15,2 1-13 0,-3-2 14 0,1-5-14 16,-2-37 15-16,0 0-15 0,0 53 16 0,0 11-16 0,0-9 39 16,-2 1-39-16,1-20 39 0,1-14-39 0,-2 4 12 15,0-4-12-15,2 9 12 0,0 5-12 0,0-36 21 16,0 0-21-16,0 29 21 0,2-5-21 0,-2-24 33 16,0 0-33-16,0 21 34 0,2-9-34 0,-2-12 18 15,0 0-18-15,0 12 18 0,0-5-18 16,0-7 36-16,0 0-36 0,0 8 36 0,0-6-36 0,0-2 20 0,0 0-20 15,0 3 20-15,1-1-20 0,-1-2 41 16,0 0-41-16,0 0 42 0,4 2-42 0,-4-2 0 0,0 0 0 16,0 0 1-16,0 0-1 0,0 0-1 15,0 0 1-15,0 0 0 0,0 0 0 0,0 0-7 0,0 0 7 0,0 0-7 16,0 0 7-16,0 0-10 0,0 0 10 0,0 0-10 16,0 0 10-16,0 0-26 0,0 0 26 15,0 0-25-15,5 0 25 0,-5 0-2 0,0 0 2 0,5-2-2 16,4 0 2-16,-9 2-21 0,0 0 21 0,12-3-21 15,2-4 21-15,2 0-3 0,-1 0 3 0,5 1-3 16,0-1 3-16,-20 7-21 0,0 0 21 0,25-7-21 16,4 0 21-16,-29 7-22 0,0 0 22 0,32-3-22 15,1 1 22-15,-33 2-61 0,0 0 61 0,31 0-61 16,2 0 61-16,-33 0-121 0,0 0 121 0,30 2-120 16,-2 4 120-16,-28-6-205 0,0 0 205 0,26 11-205 0,0 1 205 15,-26-12-207-15,0 0 207 0,25 15-207 0,-1 2 207 16,25 16-185-16</inkml:trace>
  <inkml:trace contextRef="#ctx0" brushRef="#br0" timeOffset="-38912.704">30266 12492 404 0,'0'0'0'0,"1"9"0"0,1 3 0 0,0-9 79 15,0-5-79-15,-2 2 80 0,1-5-80 0,-1 0 83 16,0 2-83-16,0-2 84 0,0 1-84 0,0 1 84 15,-1 1-84-15,1 2 85 0,0-2-85 0,0 2 112 16,0 0-112-16,0 0 112 0,0 0-112 0,0 0 87 0,0 0-87 16,0 0 87-16,0 0-87 0,0 0 85 0,0 0-85 15,0 0 85-15,0 0-85 0,0 0 48 0,0 0-48 16,0 0 49-16,0 0-49 0,0 0 39 0,0 0-39 16,0 0 40-16,0 0-40 0,0 0 4 15,0 0-4-15,0 0 5 0,0 0-5 0,0 0 9 0,0 0-9 0,0 0 10 16,0 0-10-16,0 0-1 0,0 0 1 0,0 0-1 15,0 0 1-15,0 0-28 0,0 0 28 0,0 0-28 16,0 0 28-16,0 0-13 0,0 0 13 0,0 0-12 16,0 0 12-16,0 0-2 0,3 2 2 0,-3-2-2 15,5 5 2-15,-5-5-2 0,0 0 2 0,4 14-2 16,1 6 2-16,-5-20 0 0,0 0 0 0,5 36 0 16,2 12 0-16,-1 2 4 0,-1 5-4 0,-4-5 4 15,-1-3-4-15,0-47 33 0,0 0-33 0,-3 66 34 16,-2 11-34-16,-2 12 40 0,-2 7-40 0,0-21 40 15,2-10-40-15,7-65 39 0,0 0-39 0,-8 81 40 0,-1 8-40 16,9-89 17-16,0 0-17 0,-5 75 17 16,1-6-17-16,4-25 0 0,4-16 0 0,-4-10 1 15,0-9-1-15,0 3-124 0,2 0 124 0,-2 3-124 0,-2 9 124 16,2-24-107-16,0 0 107 0,-16 4-106 0,-8-11 106 0,-16 5-955 16</inkml:trace>
  <inkml:trace contextRef="#ctx0" brushRef="#br0" timeOffset="-37983.404">30696 12754 169 0,'0'0'0'0,"0"0"0"0,-2-7 0 0,2 7 0 0,0 0 0 15,2-5 0-15,3 0 0 0,-5 5-20 0,0 0 20 16,4-3-20-16,1-1 20 0,-5 4 0 0,0 0 0 16,3-1 0-16,1-1 0 0,-4 2 71 0,0 0-71 0,0 0 72 15,3-2-72-15,-3 2 105 0,0 0-105 16,0 0 105-16,0 0-105 0,0 0 108 0,0 0-108 0,0 0 109 15,0 0-109-15,0 0 96 0,0 0-96 0,0 0 97 16,0 0-97-16,0 0 87 0,0 0-87 0,0 0 87 16,-3 4-87-16,-1-1 60 0,-1 2-60 0,-3 5 60 15,-5 2-60-15,13-12 36 0,0 0-36 0,-24 23 37 16,-9 6-37-16,33-29 17 0,0 0-17 0,-32 29 17 16,-2 3-17-16,34-32 19 0,0 0-19 0,-28 28 20 15,2-4-20-15,26-24 14 0,0 0-14 0,-21 20 15 16,5-1-15-16,16-19 26 0,0 0-26 0,-14 17 26 15,4-3-26-15,10-14 2 0,0 0-2 0,-9 12 3 16,4-2-3-16,5-10 32 0,0 0-32 0,-6 9 32 0,3-1-32 16,3-8 1-16,0 0-1 0,-3 11 1 0,1-4-1 0,2-7 2 15,0 0-2-15,-2 6 2 0,0-2-2 0,2-4 11 16,0 0-11-16,0 7 11 0,0-4-11 0,0-3 3 16,0 0-3-16,0 5 4 0,0 2-4 0,0-7 6 15,0 0-6-15,6 9 6 0,0 1-6 0,-6-10 22 16,0 0-22-16,14 10 23 0,6 1-23 0,-20-11 6 15,0 0-6-15,22 12 7 0,6 0-7 0,-28-12 34 16,0 0-34-16,31 15 34 0,4-3-34 0,-35-12-3 0,0 0 3 16,32 15-3-16,-1 3 3 0,-5-3-2 0,-1-1 2 15,-8-2-1-15,-3-2 1 0,2 0-1 0,-2 2 1 16,1-3-1-16,3 3 1 0,-18-12-5 0,0 0 5 0,21 13-4 16,1 3 4-16,-22-16-12 0,0 0 12 0,23 17-12 15,-1-3 12-15,-22-14-67 0,0 0 67 0,18 13-67 16,-6-1 67-16,-12-12-126 0,0 0 126 0,7 9-126 15,-7-2 126-15,7 8-828 0</inkml:trace>
  <inkml:trace contextRef="#ctx0" brushRef="#br0" timeOffset="-37153.592">31297 12780 841 0,'0'0'0'0,"-3"-3"0"0,-4-3 0 0,7 6 143 16,0 0-143-16,-2-3 143 0,4 1-143 0,-2 2 112 0,0 0-112 15,0 0 113-15,0 0-113 0,0 0 90 0,0 0-90 16,0 0 91-16,0 0-91 0,0 0 54 0,0 0-54 16,0 0 54-16,-4-1-54 0,4 1 61 0,0 0-61 15,-5-6 62-15,0 1-62 0,5 5 9 0,0 0-9 0,-9-5 10 16,-3 0-10-16,12 5 4 0,0 0-4 0,-14-2 4 15,0 1-4-15,14 1 0 0,0 0 0 0,-21 3 1 16,-5 6-1-16,26-9-3 0,0 0 3 0,-30 13-3 16,-3 6 3-16,33-19-4 0,0 0 4 0,-35 22-3 15,0 6 3-15,35-28-3 0,0 0 3 0,-29 24-2 16,4-7 2-16,25-17-11 0,0 0 11 0,-17 22-10 16,5-1 10-16,12-21-8 0,0 0 8 0,2 22-8 15,10 2 8-15,-12-24-15 0,0 0 15 0,21 19-15 16,10-5 15-16,-31-14-9 0,0 0 9 0,33 12-8 15,5-6 8-15,-38-6-34 0,0 0 34 0,34 5-33 16,-3-5 33-16,-31 0-2 0,0 0 2 0,24 2-1 16,-3-2 1-16,-21 0-1 0,0 0 1 0,16 0 0 0,-6-2 0 15,-10 2 12-15,0 0-12 0,7 0 12 16,-3 0-12-16,-4 0 18 0,0 0-18 0,3 0 18 0,-1 0-18 0,-2 0 26 16,0 0-26-16,0 0 26 0,0 0-26 15,0 0 22-15,0 0-22 0,-3 0 22 0,-3 0-22 16,6 0 4-16,0 0-4 0,-10 0 4 15,-2 2-4-15,12-2 8 0,0 0-8 0,-14 2 9 0,-4 1-9 0,18-3 1 16,0 0-1-16,-15 0 1 0,-1 2-1 0,16-2 0 16,0 0 0-16,-17 3 0 0,-1 3 0 0,18-6-3 15,0 0 3-15,-17 6-2 0,-2 5 2 0,19-11-7 0,0 0 7 16,-20 15-6-16,1 4 6 0,19-19-15 0,0 0 15 16,-15 24-15-16,2 3 15 15,13-27-8-15,0 0 8 0,-8 28-8 0,2 1 8 0,6-29-1 0,0 0 1 16,2 31-1-16,7 1 1 0,3-4 9 0,4-3-9 0,-2-4 10 15,0-7-10-15,5-1 46 0,2-1-46 0,0-6 47 16,-1-3-47-16,3 0 15 16,3-6-15-16,0 0 15 0,4-3-15 0,-30 6 0 0,0 0 0 0,40-12 1 15,7-6-1-15,-3-1-123 0,1-4 123 16,-7-2-123-16,-1-4 123 0,-37 29-129 0,0 0 129 0,21-45-129 16,-9-13 129-16,21-43-939 0</inkml:trace>
  <inkml:trace contextRef="#ctx0" brushRef="#br0" timeOffset="200101.079">22099 7683 191 0,'0'0'0'0,"3"0"0"16,6-3 0-16,-9 3 74 0,0 0-74 0,5 0 74 15,0 0-74-15,-5 0 54 0,0 0-54 0,4 0 55 0,-1 0-55 16,-3 0 70-16,0 0-70 0,4 0 71 16,-1 0-71-16,-3 0 65 0,0 0-65 0,7 0 65 0,4-3-65 15,-11 3 52-15,0 0-52 0,14-2 53 0,1 0-53 0,-15 2 51 16,0 0-51-16,19-2 51 0,2 2-51 0,-21 0 37 16,0 0-37-16,27-3 38 0,4 0-38 0,-31 3 34 15,0 0-34-15,35-2 35 0,3-2-35 0,-7 4 44 16,1 0-44-16,-3 0 44 0,-1 0-44 15,-28 0 40-15,0 0-40 0,28 0 40 0,2-3-40 0,-4 3 40 16,-2-3-40-16,2-1 41 0,1 2-41 0,-27 2 17 16,0 0-17-16,33 0 17 0,5 0-17 0,-38 0-5 0,0 0 5 15,40 2-5-15,5 2 5 0,-45-4-56 16,0 0 56-16,46 0-55 0,2 3 55 0,-48-3-27 0,0 0 27 16,47 3-27-16,2 1 27 15,-49-4-30-15,0 0 30 0,51 5-30 0,3-5 30 0,-54 0-8 0,0 0 8 16,57 3-8-16,6-3 8 0,-63 0-18 0,0 0 18 0,61 2-18 15,0 2 18-15,-61-4-8 0,0 0 8 16,73 3-8-16,9-3 8 0,-82 0-4 0,0 0 4 0,77 0-3 16,1 0 3-16,-78 0-3 0,0 0 3 0,78 0-3 15,-3 0 3-15,-75 0 0 0,0 0 0 0,72-3 1 16,-6-1-1-16,-66 4 9 0,0 0-9 0,68-2 10 16,-2-1-10-16,-66 3 4 0,0 0-4 0,73 0 5 15,6-3-5-15,-79 3 7 0,0 0-7 16,75-2 8-16,-2-2-8 0,-73 4 3 0,0 0-3 0,71-3 3 15,1 0-3-15,-72 3 5 0,0 0-5 0,76-6 6 16,8 3-6-16,-16 0 13 0,-7-1-13 0,-14 1 13 0,-11 1-13 16,-36 2 3-16,0 0-3 0,53-3 4 0,6-1-4 15,11 4 7-15,10 4-7 0,-28-4 7 16,-14-7-7-16,6 2 7 0,-8 1-7 0,4-3 8 0,2 2-8 16,-42 5 3-16,0 0-3 0,60-5 3 0,9 2-3 0,6-4 12 15,5-2-12-15,-21 6 12 0,-13 3-12 0,-46 0 8 16,0 0-8-16,78-4 8 0,16 1-8 0,-14 3 15 15,-8 0-15-15,-18 0 15 0,-12 2-15 0,-42-2 15 16,0 0-15-16,69-2 15 0,17 0-15 0,-17-1 39 16,-2-4-39-16,-20 5 40 15,-16 2-40-15,2 0 6 0,-2 2-6 0,-8-2 6 0,-6 0-6 0,3-2 12 0,1-6-12 16,-6 4 12-16,-1 2-12 0,-14 2-95 0,0 0 95 16,7-24-94-16,-7-13 94 0,7-25-811 0</inkml:trace>
  <inkml:trace contextRef="#ctx0" brushRef="#br0" timeOffset="210256.974">15919 7629 158 0,'0'0'0'0,"0"0"0"0,6-7 0 0,-6 7 64 0,0 0-64 0,0 0 65 16,5-2-65-16,-5 2 68 0,0 0-68 0,0 0 68 16,0 0-68-16,0 0 55 0,0 0-55 0,0 0 55 15,0 0-55-15,0 0 41 0,0 0-41 0,0 0 41 16,0 0-41-16,0 0 35 0,0 0-35 0,0 0 36 15,0 0-36-15,0 0 14 0,0 0-14 0,0 0 15 16,0 0-15-16,0 0 36 0,0 0-36 0,0 0 37 16,0 0-37-16,0 0 36 0,0 0-36 0,0 0 36 15,0 0-36-15,0 0 32 0,0 0-32 0,0 0 33 16,0 0-33-16,0 0 22 0,0 0-22 0,0 0 23 16,3 0-23-16,-3 0-13 0,0 0 13 0,4 2-12 15,1-2 12-15,-5 0-39 0,0 0 39 0,7 1-38 0,-3-1 38 16,-4 0-14-16,0 0 14 0,6 2-13 0,5-2 13 15,-11 0-15-15,0 0 15 0,10 0-15 0,1 0 15 16,-11 0-17-16,0 0 17 0,14 0-16 0,-2 0 16 0,-12 0-15 16,0 0 15-16,17 0-14 0,-1 0 14 15,-16 0-16-15,0 0 16 0,18 0-15 0,-1 4 15 0,-3-4-5 16,2 3 5-16,-8-1-4 0,3-1 4 0,-1-1-3 16,-5 0 3-16,2 0-3 0,-1 2 3 0,-6-2-6 15,0 0 6-15,8 4-5 0,4-1 5 0,-12-3-7 16,0 0 7-16,13 3-6 0,4-1 6 0,-17-2-3 15,0 0 3-15,12 4-3 0,6-1 3 0,-18-3-6 0,0 0 6 16,12 3-6-16,5-3 6 0,-17 0-3 0,0 0 3 16,13 2-3-16,2 0 3 0,-15-2-2 0,0 0 2 15,16 0-1-15,0 0 1 0,-16 0 1 0,0 0-1 0,17 0 1 16,0 2-1-16,-17-2 4 0,0 0-4 16,16 3 5-16,2-3-5 0,-18 0 14 0,0 0-14 0,22 0 15 15,3 0-15-15,-25 0 15 16,0 0-15-16,26 0 15 0,0-3-15 0,-26 3 15 15,0 0-15-15,26 0 16 0,-2 0-16 0,-24 0 9 0,0 0-9 0,21 0 10 16,0 3-10-16,-21-3 16 0,0 0-16 0,16 0 17 16,1 0-17-16,-17 0 8 0,0 0-8 0,18 0 8 15,-6 0-8-15,-12 0 9 0,0 0-9 0,17 0 9 16,1 0-9-16,-18 0 1 0,0 0-1 0,21-3 1 16,-4-1-1-16,0 2 0 0,-1 2 0 0,-2 0 1 15,-2 0-1-15,-12 0 0 0,0 0 0 0,14 0 1 0,4 0-1 16,-18 0-1-16,0 0 1 0,22 0 0 0,6 0 0 15,-28 0 0-15,0 0 0 0,28 0 0 0,2 2 0 16,-30-2 0-16,0 0 0 0,27 2 0 0,3-2 0 16,-30 0 0-16,0 0 0 0,28 2 0 0,-2 1 0 0,-26-3-1 15,0 0 1-15,26 0 0 0,-1 3 0 16,-25-3 1-16,0 0-1 0,24 0 2 0,2-3-2 0,-3 3 11 16,3-5-11-16,-7 3 11 0,-7 0-11 0,-12 2 9 15,0 0-9-15,21 0 9 0,4-3-9 0,-25 3 9 16,0 0-9-16,27-3 10 0,7-1-10 0,0 2 8 15,-2-1-8-15,-11 3 8 0,-9 0-8 0,4 0 15 16,1 0-15-16,4 0 15 0,0 0-15 0,5-3 8 16,-3 3-8-16,-4-4 8 0,-9 2-8 0,6 1 3 15,0-1-3-15,1-1 4 0,2-3-4 0,-19 6 7 0,0 0-7 16,25-3 7-16,4 0-7 0,-29 3 3 0,0 0-3 0,33-4 3 16,0 4-3-16,-33 0 1 0,0 0-1 0,35-3 2 15,3 1-2-15,-4-1 1 0,-5-1-1 16,-3 4 2-16,-3 0-2 0,-2 0 1 0,0-3-1 0,-6 3 1 15,-1 0-1-15,0 0 0 0,2-2 0 0,-4 2 1 16,0 0-1-16,2-2 0 0,0 1 0 0,2 1 1 16,-2 0-1-16,-14 0 2 0,0 0-2 0,21 0 2 15,5-4-2-15,-26 4 1 0,0 0-1 0,30 0 2 16,3 0-2-16,-33 0 1 0,0 0-1 0,33 0 2 16,5 0-2-16,-8 9 0 0,-4 6 0 0,-2-11 0 15,-3-11 0-15,-2 3 3 0,-3-1-3 0,-2 0 3 16,2 2-3-16,-6-1 2 0,0 8-2 0,-1-4 2 0,-4 0-2 15,4 0 0-15,0-4 0 0,0 4 0 16,1-3 0-16,2 1 1 0,2 0-1 0,-5 2 2 0,0 0-2 0,-9 0 0 16,0 0 0-16,14 0 0 15,1 2 0-15,-15-2 0 0,0 0 0 0,21 2 0 0,0-2 0 0,-21 0 0 16,0 0 0-16,23 3 0 0,3-3 0 0,-26 0 0 16,0 0 0-16,24 0 0 0,1 4 0 0,-5-4-5 15,0 1 5-15,-5-1-4 0,-3 0 4 0,2 0-3 16,2 0 3-16,-7 2-3 0,-6 0 3 0,4-2-1 15,2 0 1-15,-2 0 0 0,2 3 0 0,3-3-2 0,-3 0 2 16,-1 0-1-16,-1 0 1 0,2 0-5 0,0 0 5 16,-1 0-4-16,1 0 4 0,2 0-1 0,-1 0 1 15,0 0 0-15,-1 0 0 0,-9 0-1 0,0 0 1 0,12 0 0 16,4 0 0-16,-16 0 0 0,0 0 0 0,17 0 1 16,4 4-1-16,-21-4 0 0,0 0 0 0,21 0 1 15,0 0-1-15,-21 0 1 0,0 0-1 0,26 0 1 16,-1 0-1-16,-25 0 3 0,0 0-3 0,26 0 3 15,3 1-3-15,-4-1 11 0,-1 0-11 0,-10 0 11 16,-5 2-11-16,0-2 9 0,-1 0-9 0,3 0 9 16,1 0-9-16,-2 0 3 0,-1 0-3 0,0 0 4 15,-2 2-4-15,0-2 7 0,-4 0-7 0,1 0 7 16,1 0-7-16,-3 0 0 0,-1 0 0 0,-1 0 0 16,6 0 0-16,-6 0-37 0,5-2 37 0,-5 2-37 15,3-2 37-15,-3 2-109 0,0 0 109 0,0 0-109 16,0 0 109-16,0 0-145 0,0 0 145 0,0 0-145 0,0 0 145 15,0 0-267-15</inkml:trace>
  <inkml:trace contextRef="#ctx0" brushRef="#br0" timeOffset="-26121.056">3404 13647 113 0,'0'0'0'0,"-7"-2"0"0,-2-1 0 0,9 3 54 16,0 0-54-16,-1-2 54 0,1 0-54 0,0 2 75 16,0 0-75-16,0 0 75 0,0 0-75 0,0 0 83 15,0 0-83-15,0 0 83 0,0 0-83 0,0 0 70 16,0 0-70-16,0 0 71 0,1 0-71 0,-1 0 50 16,0 0-50-16,0 0 51 0,4 0-51 0,-4 0 39 15,0 0-39-15,0 0 40 0,0 0-40 0,0 0 25 0,0 0-25 16,0 0 26-16,0 0-26 0,0 0 16 0,0 0-16 15,0 0 17-15,0 0-17 0,0 0 18 16,0 0-18-16,0 0 19 0,0 0-19 0,0 0 39 0,0 0-39 0,0 0 39 16,0 0-39-16,0 0 2 0,0 0-2 0,0 0 2 15,0 0-2-15,0 0 1 0,0 0-1 16,0 0 1-16,3-3-1 0,-3 3 0 0,0 0 0 0,6-4 0 16,-3-1 0-16,-3 5-28 0,0 0 28 0,5-7-28 15,1-1 28-15,-6 8-99 0,0 0 99 0,7-19-99 16,-4-2 99-16,7-18-522 0</inkml:trace>
  <inkml:trace contextRef="#ctx0" brushRef="#br0" timeOffset="-25248.211">3477 13275 617 0,'0'0'0'0,"-5"-12"0"0,-7-7 0 16,7 11 46-16,1 4-46 0,4 4 47 0,4 9-47 0,-3-2-13 16,-1 3 13-16,4-3-12 0,-4 0 12 0,0 1-53 15,3-3 53-15,-1 0-52 0,2-3 52 0,-4-2-53 16,0 0 53-16,0 0-53 0,-4 4 53 0,4-4-11 15,0 0 11-15,0 0-10 0,-2 3 10 0,2-3-4 0,0 0 4 16,0 0-3-16,-3 3 3 0,3-3-2 0,0 0 2 0,-9 6-2 16,0-5 2-16,9-1-1 0,0 0 1 15,-8 5-1-15,-8 1 1 0,16-6-3 0,0 0 3 0,-12 5-3 16,1 2 3-16,11-7-11 0,0 0 11 0,-8 6-11 16,-5 3 11-16,13-9-16 0,0 0 16 0,-8 9-15 15,1-3 15-15,7-6-9 0,0 0 9 0,-9 7-9 16,4-2 9-16,5-5 1 0,0 0-1 0,-4 7 1 15,1 0-1-15,3-7 25 0,0 0-25 16,-2 9 26-16,2-1-26 0,0-8 43 0,0 0-43 0,0 11 44 16,5 1-44-16,-5-12 56 0,0 0-56 0,13 13 56 15,4 3-56-15,-17-16 61 0,0 0-61 0,24 17 61 16,6 2-61-16,-30-19 69 0,0 0-69 0,31 15 69 16,6 4-69-16,-37-19 54 0,0 0-54 0,43 15 54 15,5-1-54-15,-48-14 40 0,0 0-40 0,55 10 40 0,11-3-40 16,-66-7 58-16,0 0-58 0,65 7 58 0,6-4-58 15,-71-3 48-15,0 0-48 0,94 4 49 0,13-1-49 0,-107-3 32 16,0 0-32-16,106 2 32 0,7-4-32 0,-113 2 25 16,0 0-25-16,106-1 26 0,-3-3-26 0,-103 4 4 15,0 0-4-15,110-2 4 0,2 2-4 0,-112 0 1 16,0 0-1-16,113 2 1 0,-2 2-1 0,-111-4 7 16,0 0-7-16,119 3 8 0,3 0-8 0,-122-3 3 15,0 0-3-15,123 4 3 0,1-1-3 0,-124-3 11 16,0 0-11-16,124 2 11 0,1-2-11 0,-125 0 15 0,0 0-15 15,133-3 16-15,-3-3-16 0,-130 6 24 0,0 0-24 16,129-10 25-16,2-4-25 0,-131 14 7 0,0 0-7 16,132-17 7-16,4 0-7 0,-136 17 5 0,0 0-5 0,131-17 5 15,-2 2-5-15,-129 15 7 0,0 0-7 16,130-12 7-16,-3 1-7 0,-25 4 13 0,-14 2-13 16,-11 0 13-16,-9 2-13 0,2 1 15 0,-4 0-15 15,-5-1 15-15,-4 1-15 0,-1-3 1 0,0 0-1 0,-2 0 1 16,-2-2-1-16,7-2 9 0,4 1-9 0,-16 3 10 15,-9 1-10 1,4-3 44-16,-7 1-44 0,3-3 44 16,-3 0-44-16,-35 9 2 0,0 0-2 0,46-6 2 0,1-1-2 0,-47 7 16 0,0 0-16 0,43-5 17 15,2-1-17-15,-10 3 1 0,-5 0-1 0,-6 3 1 16,-10 0-1-16,2 0-9 0,-4 3 9 0,-3-3-9 0,-4 0 9 16,2 2-148-16,-2-1 148 0,-1 1-147 15,-4 0 147-15,0-2-128 0,0 0 128 0,-16 14-127 16,-17 6 127-16,-16 14-807 0</inkml:trace>
  <inkml:trace contextRef="#ctx0" brushRef="#br0" timeOffset="-24297.033">5333 13780 1054 0,'0'0'0'15,"3"16"0"-15,1 8 0 0,-4-14 87 0,1-6-87 0,-1-4 88 0,0-6-88 16,0 1 22-16,0-5-22 0,0 5 23 0,-1 3-23 15,1 2-1-15,0-3 1 0,0 3-1 0,0 0 1 16,0 0-35-16,0 0 35 0,0 0-35 0,0 0 35 0,0 0-9 16,0 0 9-16,0 0-9 0,0 0 9 0,0 0-2 15,-4 5 2-15,1 10-2 0,1 4 2 0,2-19 0 16,0 0 0-16,-9 38 1 0,0 11-1 0,2 3 1 16,-5 4-1-16,4 1 2 0,2 3-2 15,6-60 5-15,0 0-5 0,-12 99 5 0,3 28-5 0,9-127 0 16,0 0 0-16,-12 144 1 0,4 15-1 0,8-159 0 15,0 0 0-15,-13 173 1 0,3 14-1 0,10-187 2 16,0 0-2-16,-12 204 2 0,-1 17-2 16,13-221 1-16,0 0-1 0,-12 204 2 0,-2-6-2 0,14-198 4 0,0 0-4 15,-7 191 4-15,6-8-4 0,1-183 12 0,0 0-12 0,5 169 13 16,9-11-13-16,-14-158 23 0,0 0-23 0,24 132 24 16,9-21-24-16,-33-111 43 0,0 0-43 0,39 101 44 15,2-11-44-15,-41-90 32 0,0 0-32 0,49 83 33 16,10-5-33-16,-59-78 8 0,0 0-8 0,63 68 9 15,0-10-9-15,-7-6 21 0,-6-9-21 0,-6-9 21 16,-6-7-21-16,-38-27 7 0,0 0-7 0,38 43 8 16,-1 8-8-16,-6-1 9 0,-5 0-9 0,-5-21 9 15,-5-15-9-15,-16-14 23 0,0 0-23 0,21 27 24 16,0 6-24-16,-21-33 12 0,0 0-12 0,29 30 13 16,6 1-13-16,-2-5 52 0,-1-5-52 0,1-6 52 15,-4-5-52-15,-29-10 50 0,0 0-50 0,32 10 50 16,4-3-50-16,-36-7 21 0,0 0-21 0,42 4 21 0,5-4-21 15,-47 0 22-15,0 0-22 0,53 0 23 16,6-4-23-16,-4 3 9 0,3 1-9 0,-11 0 9 0,0 0-9 16,-5 0 25-16,1 1-25 0,3-1 26 0,-3-1-26 15,-43 1 6-15,0 0-6 0,80-4 6 0,27 1-6 0,-31-1 9 16,-4 1-9-16,-16-4 10 0,-15-1-10 16,-41 8 15-16,0 0-15 0,77-16 16 0,22-4-16 0,-24 4 1 15,-7 1-1-15,-21 3 1 0,-17 1-1 0,-30 11 0 16,0 0 0-16,43-10 1 0,6 0-1 0,-49 10-18 15,0 0 18-15,44-9-18 0,3 1 18 0,-47 8-96 16,0 0 96-16,42-5-96 0,-4-1 96 0,-38 6-230 0,0 0 230 16,29-5-229-16,-4 2 229 0,-25 3-193 0,0 0 193 15,10-7-192-15,-10-2 192 0,12-6-606 0</inkml:trace>
  <inkml:trace contextRef="#ctx0" brushRef="#br0" timeOffset="-24029.177">7399 17503 1188 0,'3'2'0'0,"-3"-2"175"0,0 0-175 0,5 3 175 16,4 4-175-16,-9-7 85 0,0 0-85 0,12 9 86 15,1-1-86-15,-13-8 41 0,0 0-41 0,20 16 41 16,7 4-41-16,-3 4 0 0,-3 2 0 0,-2-7 0 15,-3-4 0-15,1 4 1 0,-5 1-1 0,6 1 2 0,-4 1-2 16,1 7 24-16,-1 4-24 0,-5-9 25 0,-2-5-25 16,-7-19 0-16,0 0 0 0,12 39 1 0,-3 11-1 15,-9-50-140-15,0 0 140 0,3 56-140 16,-3 10 140-16,0-66-109 0,0 0 109 0,-24 58-109 0,-23 0 109 16,-24 59-923-16</inkml:trace>
  <inkml:trace contextRef="#ctx0" brushRef="#br0" timeOffset="-22479.996">11421 16886 919 0,'0'0'0'0,"0"0"56"16,0 0-56-16,0 0 57 0,0 0-57 0,0 0 12 16,0 0-12-16,0 0 12 0,0-3-12 0,0 3 12 15,0 0-12-15,0 0 13 0,0-4-13 0,0 4 7 16,0 0-7-16,0 0 8 0,0-3-8 0,0 3 64 15,0 0-64-15,0 0 65 0,0 0-65 0,0 0 42 16,0 0-42-16,0 0 42 0,0 0-42 0,0 0 43 16,0 0-43-16,0 0 43 0,0 0-43 0,0 0 6 0,0 0-6 15,0 0 6-15,0 0-6 0,0 0 6 16,0 0-6-16,0 0 6 0,0 0-6 0,0 0 0 16,0 0 0-16,0 0 0 0,-5-3 0 0,5 3-7 15,0 0 7-15,0 0-6 0,-2-4 6 0,2 4-26 0,0 0 26 16,0 0-26-16,0 0 26 0,0 0-3 0,0 0 3 0,0 0-2 15,0 0 2-15,0 0-7 0,0 0 7 0,0 0-7 16,-1 2 7-16,1-2-4 0,0 0 4 0,0 0-3 16,-6 5 3-16,6-5-2 0,0 0 2 0,-1 5-2 15,-1 2 2-15,2-7-5 0,0 0 5 0,-4 14-4 16,-1 5 4-16,5-19-1 0,0 0 1 0,-3 27 0 16,-1 7 0-16,4-34-2 0,0 0 2 0,-2 41-1 15,1 6 1-15,1-47 0 0,0 0 0 0,0 58 0 16,0 10 0-16,0-68 1 0,0 0-1 0,1 100 1 15,5 25-1-15,-6-125 9 0,0 0-9 0,3 125 9 16,-1 10-9-16,-2-135 15 0,0 0-15 0,7 127 16 16,-4-4-16-16,-3-123 15 0,0 0-15 0,7 110 16 15,0-9-16-15,-7-101 34 0,0 0-34 0,9 82 35 0,0-15-35 16,-9-67 35-16,0 0-35 0,17 53 35 0,8-13-35 0,-25-40 14 16,0 0-14-16,31 25 15 15,7-11-15-15,-38-14 0 0,0 0 0 0,37 0 1 0,-2-14-1 0,-2-3-2 16,-4-5 2-16,-3 0-1 0,-1-1 1 0,-25 23-30 15,0 0 30-15,29-32-30 0,6-9 30 0,-35 41-6 16,0 0 6-16,39-41-5 0,2-6 5 16,-41 47-11-16,0 0 11 0,42-41-11 0,-3 0 11 0,-39 41-9 15,0 0 9-15,34-36-9 0,-4 5 9 0,-30 31-4 16,0 0 4-16,26-24-3 0,-5 5 3 0,-21 19-6 0,0 0 6 16,18-13-6-16,-6 2 6 0,-12 11-13 0,0 0 13 15,12-6-13-15,0 0 13 0,-12 6-9 16,0 0 9-16,9-3-8 0,-4 1 8 0,-5 2-16 0,0 0 16 15,7-1-15-15,-2 1 15 0,-5 0-1 16,0 0 1-16,4 0-1 0,1 0 1 0,-5 0-4 0,0 0 4 0,0 0-3 16,3 0 3-16,-3 0-2 0,0 0 2 0,0 0-2 15,0 0 2-15,0 0 0 0,0 0 0 16,0 0 1-16,0 0-1 0,0 0 9 0,0 0-9 0,0 0 9 16,2 5-9-16,-2-5 16 0,0 0-16 0,2 3 17 15,0 2-17-15,-2-5 25 0,0 0-25 0,0 12 26 16,0 5-26-16,0-17 37 0,0 0-37 0,3 24 37 15,-3 6-37-15,2-1 12 0,1 2-12 0,1-11 13 16,-4-8-13-16,0 3 22 0,0-1-22 0,3 0 22 0,3 0-22 16,-3 3 23-16,6 3-23 0,-6-8 24 0,2-7-24 15,-3 4 7-15,2 0-7 0,-1-3 8 0,1 0-8 16,1 0-3-16,2 1 3 0,0-3-3 0,3-3 3 0,-10-1-60 16,0 0 60-16,14-5-60 0,7-3 60 0,-21 8-104 15,0 0 104-15,25-21-103 0,2-8 103 16,-27 29-163-16,0 0 163 0,28-34-162 0,2-7 162 0,26-35-644 15</inkml:trace>
  <inkml:trace contextRef="#ctx0" brushRef="#br0" timeOffset="-21812.723">12512 17878 673 0,'0'4'0'0,"0"2"153"16,0 5-153-16,0-8 153 0,0-1-153 0,0-2 140 0,0 0-140 16,0 0 140-16,0 0-140 0,0 0 107 0,0-4-107 15,0 4 107-15,0-3-107 0,0 3 85 0,0 0-85 16,0 0 86-16,0 0-86 0,0 0 42 0,0 0-42 15,0 0 43-15,0 0-43 0,0 0 38 0,0 0-38 0,0 9 38 16,2 4-38-16,-2-13 3 0,0 0-3 0,1 29 4 16,1 11-4-16,-2-1 9 0,0 6-9 15,0-19 10-15,0-13-10 0,0 3 15 0,0-3-15 0,0 10 15 16,0 2-15-16,0-1 1 0,4 0-1 0,-4-8 1 16,0-8-1-16,3 1-35 0,2-2 35 0,-1-4-34 15,-3-3 34-15,6-3-76 0,2-2 76 0,3-6-75 16,2-2 75-16,2-3-88 0,1-1 88 0,-4-4-87 15,-1-3 87-15,-12 24-72 0,0 0 72 0,14-27-72 0,-2-2 72 16,-12 29-41-16,0 0 41 0,12-29-40 16,2 0 40-16,-14 29-7 0,0 0 7 0,12-24-7 0,-3 3 7 15,-9 21 6-15,0 0-6 0,5-15 7 0,2 3-7 16,-7 12 57-16,0 0-57 0,5-9 58 0,-5 4-58 0,0 5 81 16,0 0-81-16,0-3 81 0,0-1-81 15,0 4 78-15,0 0-78 0,0 0 79 16,0-3-79-16,0 3 47 0,0 0-47 0,0 0 48 0,0 0-48 0,0 0 34 15,0 0-34-15,0 5 34 0,0 2-34 0,4 6 3 16,-1 5-3-16,3 2 4 0,-3 6-4 0,-3-26 15 16,0 0-15-16,7 34 16 0,0 7-16 0,-7-41 3 15,0 0-3-15,9 38 4 0,-6 0-4 0,-3-38 12 16,0 0-12-16,9 30 13 0,0-4-13 0,-9-26-1 16,0 0 1-16,15 16-1 0,8-8 1 0,-23-8-52 0,0 0 52 15,30-5-51-15,8-12 51 0,-8-2-90 0,-1-7 90 16,-4 2-90-16,1-1 90 0,-26 25-80 0,0 0 80 0,21-30-80 15,-1-2 80-15,-20 32-49 16,0 0 49-16,20-29-49 0,-3 1 49 0,-17 28-5 16,0 0 5-16,16-20-5 0,-8 4 5 0,-8 16 30 0,0 0-30 0,16-6 30 15,-4 4-30-15,-12 2 54 0,0 0-54 0,16 12 55 16,3 12-55-16,-19-24 55 0,0 0-55 0,18 29 56 16,-3 5-56-16,-15-34 40 0,0 0-40 0,14 40 41 15,0 2-41-15,-14-42 41 0,0 0-41 0,9 40 42 16,-2-2-42-16,-7-38 1 0,0 0-1 0,3 29 2 15,-1-7-2-15,-2-22-41 0,0 0 41 0,-5 15-41 16,-7-4 41-16,12-11-122 0,0 0 122 0,-32-21-121 16,-13-20 121-16,-35-21-1019 0</inkml:trace>
  <inkml:trace contextRef="#ctx0" brushRef="#br0" timeOffset="-21672.099">12280 17508 1356 0,'0'0'0'0,"0"0"0"16,0 0 0-16,7-3 0 0,5-4 0 0,-12 7-103 15,0 0 103-15,9-14-103 0,0-5 103 0,12-13-777 16</inkml:trace>
  <inkml:trace contextRef="#ctx0" brushRef="#br0" timeOffset="-20964.247">14146 16633 1401 0,'0'0'0'0,"0"0"153"0,0 0-153 16,0 0 153-16,0 5-153 0,0-5 80 0,0 0-80 0,0 0 80 16,0 3-80-16,0-3 50 0,0 0-50 15,0 0 51-15,0 0-51 0,0 0-4 0,0 0 4 0,0 0-4 16,0 0 4-16,0 0-1 0,0 0 1 0,-5 2 0 16,1 0 0-16,4-2-3 0,0 0 3 0,-8 7-3 15,-1 5 3-15,-3 5-19 0,-4 5 19 0,5 7-18 16,1 5 18-16,0 9-38 0,1 7 38 0,5 6-38 15,8 6 38-15,-4 7-7 0,0 4 7 0,5 22-6 16,2 16 6-16,-2-3-37 0,-3 5 37 0,0-7-37 16,0-3 37-16,-4 1-5 0,-2-1 5 0,4-29-5 15,2-19 5-15,0 11 7 0,-2 5-7 0,5-18 7 16,-2-12-7-16,-3-41 39 0,0 0-39 0,9 50 40 0,2 3-40 16,-11-53 13-16,0 0-13 0,7 32 14 0,1-13-14 0,-8-19-35 15,0 0 35-15,6 16-34 16,1-10 34-16,-7-6-136 0,0 0 136 0,5-8-136 0,2-16 136 0,-7 24-169 15,0 0 169-15,-2-48-168 0,-5-21 168 16,-2-47-787-16</inkml:trace>
  <inkml:trace contextRef="#ctx0" brushRef="#br0" timeOffset="-20761.599">13925 17582 1199 0,'0'5'0'0,"0"-5"187"16,0 0-187-16,0 3 188 0,1-1-188 0,-1-2 139 0,0 0-139 15,0 0 139-15,7 0-139 0,-7 0 81 0,0 0-81 16,13 0 82-16,9-2-82 0,-22 2 8 0,0 0-8 0,39-1 8 16,11-1-8-16,-50 2 0 0,0 0 0 0,54-5 1 15,7-2-1-15,-61 7-60 0,0 0 60 0,54-7-59 16,2-1 59-16,-56 8-222 0,0 0 222 0,50-11-222 16,-3 1 222-16,-47 10-144 0,0 0 144 0,42-12-143 15,-9-3 143-15,42-13-791 0</inkml:trace>
  <inkml:trace contextRef="#ctx0" brushRef="#br0" timeOffset="-20447.161">14681 17515 1311 0,'0'0'0'0,"0"0"199"0,0 0-199 0,-5-2 200 0,-4 1-200 0,9 1 130 16,0 0-130-16,-4-2 131 0,-1 0-131 0,5 2 54 15,0 0-54-15,-12 2 54 0,-9 3-54 0,21-5 0 16,0 0 0-16,-17 3 0 0,-1 3 0 0,18-6 1 16,0 0-1-16,-24 12 2 0,-9 3-2 0,33-15 9 15,0 0-9-15,-26 22 9 0,-1 7-9 0,7 2 8 16,0 4-8-16,10-13 9 0,1-9-9 0,0 10-4 16,6 1 4-16,-2 7-3 0,5 6 3 0,0-37-33 15,0 0 33-15,5 41-33 0,7 6 33 0,-12-47-70 0,0 0 70 16,18 39-69-16,8-3 69 0,-26-36-108 0,0 0 108 15,38 26-107-15,13-11 107 0,-51-15-170 16,0 0 170-16,50-5-169 0,4-16 169 0,51-4-911 0</inkml:trace>
  <inkml:trace contextRef="#ctx0" brushRef="#br0" timeOffset="-20185.278">14846 17488 1255 0,'0'3'0'0,"0"-3"193"0,0 0-193 0,0 0 194 16,4 5-194-16,-4-5 148 0,0 0-148 0,0 0 149 16,3 2-149-16,-3-2 85 0,0 0-85 0,0 0 85 15,0 0-85-15,0 0 33 0,0 0-33 0,0 0 34 16,0 0-34-16,0 0 0 0,0 0 0 0,5 8 0 0,4 6 0 16,9 12 0-16,6 8 0 0,-3-5 0 0,5 0 0 15,-26-29-1-15,0 0 1 0,30 38-1 0,3 3 1 16,2 2-9-16,-1 0 9 0,-4-11-9 15,-4-4 9-15,-26-28-45 0,0 0 45 0,28 31-45 0,0-2 45 0,-28-29-88 16,0 0 88-16,23 22-87 0,-6-3 87 0,-17-19-163 16,0 0 163-16,12 7-162 0,-3-9 162 15,12 7-1074-15</inkml:trace>
  <inkml:trace contextRef="#ctx0" brushRef="#br0" timeOffset="-19951.368">15189 17448 1267 0,'0'7'0'0,"0"-7"188"0,0 0-188 16,-5 9 189-16,-2-1-189 0,7-8 126 0,0 0-126 0,-8 5 126 15,-1-1-126-15,9-4 68 0,0 0-68 0,-18 15 69 16,-11 6-69-16,3 4 8 0,1 6-8 0,-1-5 9 16,2-4-9-16,1 11-1 0,0 4 1 0,4 6 0 15,-2 5 0-15,21-48-34 0,0 0 34 0,-20 59-33 16,2 7 33-16,2 8-42 0,4 8 42 0,4-44-41 15,2-28 41-15,3 2-136 0,1-7 136 0,2 2-135 16,2 0 135-16,-2-7-202 0,0 0 202 16,15-15-201-16,10-18 201 0,15-15-809 0</inkml:trace>
  <inkml:trace contextRef="#ctx0" brushRef="#br0" timeOffset="-19700.091">15245 17214 1535 0,'0'0'0'0,"0"0"206"16,0 0-206-16,9 8 207 0,8 8-207 0,-1-3 92 15,5 3-92-15,-2 2 93 0,4 5-93 0,-23-23 32 16,0 0-32-16,29 36 32 0,8 8-32 0,-37-44-3 16,0 0 3-16,33 57-3 0,0 8 3 0,-33-65-2 15,0 0 2-15,30 87-1 0,-4 16 1 0,-26-103-2 16,0 0 2-16,9 98-1 0,-11 3 1 0,2-101-33 0,0 0 33 15,-12 80-33-15,-13-13 33 0,-1-14-180 0,-7-15 180 16,9-16-179-16,1-17 179 16,23-5-176-16,0 0 176 0,-45-1-175 0,-13-13 175 0,-43-2-953 0</inkml:trace>
  <inkml:trace contextRef="#ctx0" brushRef="#br0" timeOffset="-18786.521">11637 18613 483 0,'0'0'0'0,"-3"-3"48"16,-2-4-48-16,5 3 49 0,0 1-49 0,0 3 11 15,-4-3-11-15,4 3 11 0,-3-2-11 0,-1 0 49 16,-1 0-49-16,0 1 49 0,1 1-49 0,4 0 60 16,0 0-60-16,-5 0 61 0,2-2-61 0,3 2 82 15,0 0-82-15,-6 0 83 0,3-2-83 0,3 2 69 16,0 0-69-16,-4 0 69 0,1-1-69 0,3 1 51 15,-2-4-51-15,2 4 52 0,0-3-52 0,0 3 15 0,0 0-15 16,2-2 16-16,5 0-16 0,-7 2 13 0,0 0-13 16,12-3 14-16,5-2-14 0,-17 5 25 0,0 0-25 15,27-5 26-15,9-1-26 16,-36 6 18-16,0 0-18 0,47-3 19 0,9 1-19 0,-4 2 17 0,6 2-17 16,-6 0 17-16,-2 1-17 0,-8 1 40 0,-2 1-40 15,-3 2 41-15,-6 1-41 0,-31-8 6 0,0 0-6 0,37 9 7 16,1-1-7-16,-38-8 6 0,0 0-6 0,39 9 6 15,-1 1-6-15,-38-10 3 0,0 0-3 0,33 9 4 16,-3-2-4-16,-30-7-21 0,0 0 21 0,22 5-21 16,-6-2 21-16,-16-3-124 15,0 0 124-15,10 4-124 0,-3-1 124 0,-7-3-152 0,0 0 152 0,0-3-152 16,-3-6 152-16,-1-3-597 0</inkml:trace>
  <inkml:trace contextRef="#ctx0" brushRef="#br0" timeOffset="-18219.393">12066 18502 740 0,'0'0'0'0,"0"0"110"0,0 0-110 0,3 0 110 16,3 0-110-16,-6 0 100 0,0 0-100 16,3 0 101-16,-1-2-101 0,-2 2 100 0,0 0-100 0,0 0 101 15,3-3-101-15,-3 3 72 0,0 0-72 0,0 0 73 16,0-4-73-16,0 4 62 0,0 0-62 0,0 0 62 15,0 0-62-15,0 0 48 0,0 0-48 0,0 0 48 16,0 0-48-16,0 0 32 0,0 0-32 0,0 0 32 16,-5 0-32-16,5 0 23 0,0 0-23 0,0 0 24 15,0 0-24-15,0 0 16 0,0 0-16 0,0 0 17 16,0 0-17-16,0 0 18 0,0 0-18 0,0 0 18 16,0 0-18-16,0 0 15 0,0 0-15 0,0 0 15 15,5 2-15-15,-5-2-8 0,0 0 8 0,4 2-8 16,1 1 8-16,-5-3-9 0,0 0 9 0,9 5-9 15,3 2 9-15,5 2-27 0,-1 3 27 0,3 0-27 0,6 0 27 16,-25-12-13-16,0 0 13 0,29 20-12 16,13 4 12-16,-42-24-18 0,0 0 18 0,47 31-18 0,5 3 18 15,-52-34-4-15,0 0 4 0,51 40-3 0,3 2 3 16,-54-42-3-16,0 0 3 0,47 45-3 0,0 0 3 0,-11-8 0 16,-1-2 0-16,-9-11 1 0,-8-9-1 15,-18-15-1-15,0 0 1 0,21 15-1 0,0-1 1 0,-21-14-56 16,0 0 56-16,12 10-56 0,0-3 56 0,-12-7-141 15,0 0 141-15,-3-2-140 0,-10-4 140 0,-2-3-941 16</inkml:trace>
  <inkml:trace contextRef="#ctx0" brushRef="#br0" timeOffset="-17869.741">12672 18476 1323 0,'0'0'0'0,"0"0"116"0,0 0-116 0,0 0 116 15,0 0-116-15,0 0 40 0,0 0-40 0,0 0 41 16,0 0-41-16,0 0 22 0,0 0-22 0,0 0 23 16,0 0-23-16,0 0 27 0,0 0-27 0,0 0 27 15,-3 0-27-15,3 0 33 0,0 0-33 0,-13 5 34 16,-4 2-34-16,-11 7 22 0,-7 5-22 0,13-9 23 15,2-3-23-15,20-7 21 0,0 0-21 0,-38 27 21 16,-12 11-21-16,50-38 9 0,0 0-9 0,-49 51 9 0,-9 13-9 16,3 4 10-16,-1 9-10 0,21-36 10 15,19-22-10-15,-1 2 1 0,5-9-1 0,-6 5 1 0,-4 2-1 16,6 0-18-16,-1 1 18 0,4-10-18 0,8-4 18 0,5-6-91 16,0 0 91-16,-3 1-90 0,6-2 90 0,-3 1-162 15,0 0 162-15,11-21-161 0,10-15 161 16,12-20-942-16</inkml:trace>
  <inkml:trace contextRef="#ctx0" brushRef="#br0" timeOffset="-17401.243">12698 18641 1412 0,'0'0'0'0,"0"-6"120"0,0-2-120 0,2 3 121 0,1 0-121 16,-3 5 40-16,0 0-40 0,9-2 40 0,7 0-40 15,-16 2 33-15,0 0-33 0,17 0 34 0,9 0-34 0,-26 0 2 16,0 0-2-16,34 0 2 0,4 0-2 0,-3-2 16 16,0-1-16-16,-2 1 17 0,0-1-17 0,-4 1 35 15,1 0-35-15,1 2 35 16,1 0-35-16,-32 0 6 0,0 0-6 0,43 0 6 0,11 2-6 0,-5-2 0 15,0-2 0-15,-6 2 0 0,-1 0 0 16,-4 0 0-16,-6 2 0 0,-8 0 0 0,-3 0 0 0,0-1-23 16,-4 3 23-16,4-1-22 0,-3-1 22 0,-18-2-90 0,0 0 90 15,21 3-89-15,-4-1 89 0,-17-2-144 16,0 0 144-16,9-2-144 0,-2-5 144 0,10-1-960 0</inkml:trace>
  <inkml:trace contextRef="#ctx0" brushRef="#br0" timeOffset="-16968.946">13313 18468 1300 0,'0'0'0'0,"0"0"142"0,0 0-142 0,0 0 142 16,-3 0-142-16,3 0 45 0,0 0-45 0,-5 0 45 15,3-2-45-15,2 2 28 0,0 0-28 0,0 0 28 0,-2-2-28 16,2 2 26-16,0 0-26 0,0 0 26 0,0 0-26 16,0 0 0-16,0 0 0 0,0 0 0 0,4 2 0 15,-4-2-2-15,0 0 2 0,17 3-1 0,6 2 1 0,-23-5-17 16,0 0 17-16,33 7-17 0,5 4 17 16,-38-11-17-1,0 0 17-15,38 10-17 0,4 0 17 16,52 19-9-16,-68-20 9 0,-26-9-15 0,0 0 15 0,26 10-14 0,2 0 14 0,-28-10-1 15,0 0 1-15,23 12 0 0,1 0 0 16,-24-12 0-16,0 0 0 0,18 12 0 0,-6-1 0 0,-12-11 5 16,0 0-5-16,9 12 6 0,-4 1-6 0,-5-13 9 15,0 0-9-15,-2 23 9 0,-7 6-9 0,9-29 15 0,0 0-15 16,-12 31 16-16,-5 4-16 16,17-35 33-16,0 0-33 0,-19 35 34 0,-4 1-34 0,23-36-8 0,0 0 8 15,-17 27-8-15,4-5 8 0,13-22-138 0,0 0 138 16,-17 11-137-16,-4-13 137 0,21 2-96 0,0 0 96 0,-9-24-96 15,4-17 96-15,-7-24-903 0</inkml:trace>
  <inkml:trace contextRef="#ctx0" brushRef="#br0" timeOffset="-16437.108">14205 18483 1054 0,'0'0'0'0,"0"0"93"0,0 0-93 0,0 0 93 16,9 2-93-16,-9-2-25 0,0 0 25 0,3 0-24 16,1-2 24-16,-4 2-18 0,0 0 18 0,5-2-18 0,-3 1 18 15,-2 1 62-15,0 0-62 0,0 0 62 0,3-2-62 16,-3 2 97-16,0 0-97 0,0 0 97 0,0 0-97 16,0 0 85-16,0 0-85 0,0 0 86 0,-3 2-86 15,3-2 81-15,0 0-81 0,-7 1 82 0,0 1-82 0,7-2 59 16,0 0-59-16,-21 3 59 0,-5 1-59 0,26-4 46 15,0 0-46-15,-30 7 47 0,1 0-47 0,-1 1 42 16,0 1-42-16,13-3 43 0,8-2-43 0,1 1 10 16,-1-2-10-16,-7 9 10 0,-1 6-10 0,-4 2 7 15,0 2-7-15,7-6 7 0,5-6-7 0,1 6 3 16,-1 2-3-16,2 5 4 0,-2 2-4 0,9-25 2 0,0 0-2 16,-3 28 2-16,1 1-2 0,2-29-4 0,0 0 4 15,2 26-3-15,3-2 3 0,-5-24-51 0,0 0 51 16,12 13-50-16,7-8 50 0,-19-5-67 15,0 0 67-15,26-10-66 0,9-12 66 0,-35 22-53 16,0 0 53-16,39-28-52 0,2-8 52 0,-41 36-46 0,0 0 46 16,42-34-46-16,0-3 46 0,-42 37-37 0,0 0 37 0,35-33-37 15,-4 4 37-15,-31 29 0 0,0 0 0 0,23-22 0 16,-7 4 0-16,-16 18 29 0,0 0-29 0,12-12 29 16,-4 4-29-16,-8 8 53 0,0 0-53 0,9-2 54 15,0 4-54-15,-2 6 49 0,0 8-49 0,3 1 49 16,2 2-49-16,1 5 32 0,-5 3-32 0,5-3 33 15,-5-3-33-15,-8-21-15 0,0 0 15 0,11 29-15 16,4 5 15-16,-15-34-189 0,0 0 189 0,18 33-188 0,6-2 188 16,-24-31-126-16,0 0 126 0,26 8-126 0,4-16 126 15,22 8-888-15</inkml:trace>
  <inkml:trace contextRef="#ctx0" brushRef="#br0" timeOffset="-15622.083">17102 17517 796 0,'0'0'0'0,"0"0"82"0,0 0-82 0,0 0 83 16,0 0-83-16,0 0 47 0,0 0-47 0,0 0 47 0,0 0-47 15,0 0 12-15,0 0-12 0,0 0 12 0,0 0-12 16,0 0 25-16,0 0-25 0,0 0 26 0,0 0-26 16,0 0 4-16,0 0-4 0,0 0 5 0,0 0-5 15,0 0 9-15,0 0-9 0,-3-2 9 0,-1 0-9 16,4 2 16-16,0 0-16 0,-12-3 17 0,-2-2-17 0,14 5 7 15,0 0-7-15,-26-5 8 0,-7-2-8 16,33 7 9-16,0 0-9 0,-38-4 9 0,-4 1-9 0,42 3 33 16,0 0-33-16,-45 0 33 0,-4 3-33 0,49-3 9 15,0 0-9-15,-42 5 9 0,-2 4-9 0,44-9 36 16,0 0-36-16,-41 14 37 0,-1 5-37 0,42-19 19 16,0 0-19-16,-37 20 20 0,6 2-20 0,31-22 18 0,0 0-18 15,-30 33 18-15,1 6-18 0,29-39 18 16,0 0-18-16,-18 40 18 0,6 3-18 0,12-43 1 0,0 0-1 15,-3 39 1-15,6 0-1 0,2-8-34 16,4-7 34-16,3-7-33 0,4-5 33 0,-16-12-87 0,0 0 87 0,22 5-87 16,12-8 87-16,-1-6-84 0,-4-6 84 15,4-2-84-15,2-4 84 0,-35 21-84 0,0 0 84 0,39-27-83 16,4-7 83-16,-43 34-105 0,0 0 105 0,38-31-104 16,-3 0 104-16,-35 31-74 0,0 0 74 0,28-24-74 15,-7 4 74-15,-21 20 0 0,0 0 0 0,14-18 1 16,-5 6-1-16,-9 12 69 0,0 0-69 0,7-8 69 15,-4 3-69-15,-3 5 100 0,0 0-100 0,2-4 101 16,1 4-101-16,-3 0 97 0,0 5-97 0,0 2 98 16,2 4-98-16,-2-11 65 0,0 0-65 0,7 22 66 0,-2 9-66 15,4-4 34-15,3 2-34 0,-3-8 34 16,-2-6-34-16,3 1-39 0,6-3 39 0,-4-2-38 0,-1-3 38 16,6-1-125-16,2-2 125 15,4-7-124-15,5-4 124 0,-28 6-110 0,0 0 110 0,38-28-110 0,11-15 110 0,38-27-474 16</inkml:trace>
  <inkml:trace contextRef="#ctx0" brushRef="#br0" timeOffset="-15339.12">17689 17387 1043 0,'-5'3'0'0,"3"2"181"15,1 0-181-15,-3-1 182 0,4-4-182 0,-2-4 63 0,2-1-63 16,-1 2 63-16,1 1-63 0,-2 2 18 0,-5 0-18 15,2 0 18-15,0 2-18 0,-6-2-1 0,1 0 1 16,-3 0-1-16,1 0 1 0,-5 1-4 0,-9 3 4 16,1-1-4-16,4 1 4 0,21-4 0 0,0 0 0 0,-33 12 0 15,-7 7 0-15,40-19-1 0,0 0 1 0,-38 29 0 16,0 10 0-16,3 4 0 0,5 5 0 0,9-17 1 16,6-11-1-16,2 6 0 0,8 0 0 15,0-1 1-15,5-1-1 0,0-24-11 0,0 0 11 0,10 26-10 16,10 0 10-16,-20-26-46 0,0 0 46 0,34 10-46 15,15-8 46-15,-49-2-139 0,0 0 139 0,52-23-139 16,6-19 139-16,52-24-782 0</inkml:trace>
  <inkml:trace contextRef="#ctx0" brushRef="#br0" timeOffset="-14804.33">17719 17035 1009 0,'0'5'0'15,"-9"-3"172"-15,1-2-172 0,1 2 173 0,3-2-173 0,2-4 126 16,-1-1-126-16,3 5 127 0,-2-3-127 0,2 3 98 15,-3 0-98-15,3 0 98 0,-6 3-98 0,6-3 60 16,0 0-60-16,-6 16 61 0,-3 8-61 0,0 7 27 16,2 8-27-16,0 4 27 0,4 5-27 0,3-48 2 15,0 0-2-15,-4 63 2 0,4 14-2 0,4-6-11 16,-4-1 11-16,3-19-11 0,2-11 11 0,-1 2 0 16,5-1 0-16,-1-11 0 0,4-10 0 0,-12-20-15 15,0 0 15-15,21 28-14 0,11 1 14 0,-32-29-34 16,0 0 34-16,36 20-33 0,11-3 33 0,-3-8-57 0,-6-6 57 15,-5-1-56-15,-3-4 56 0,-4 1-32 16,-5-3 32-16,-4-1-32 0,-4-2 32 0,-5 2 3 16,-4 0-3-16,1 2 3 0,-5-1-3 0,2 1 56 0,1 1-56 15,-3 2 56-15,4-3-56 0,-4 3 46 0,0 0-46 0,0 0 47 16,0-4-47-16,0 4 49 0,0-3-49 0,0 3 50 16,0-4-50-16,0 4 38 0,0-3-38 15,0 3 38-15,0 0-38 0,0 0 16 0,0-4-16 0,0 4 17 16,0 0-17-16,0 0 13 0,-5 0-13 0,5 0 13 15,0 0-13-15,0 0 1 0,-4 2-1 0,-8 7 1 16,-9 6-1-16,21-15 0 0,0 0 0 0,-26 31 0 16,-9 12 0-16,35-43-2 0,0 0 2 0,-28 37-1 15,2 3 1-15,26-40-6 0,0 0 6 0,-17 31-5 16,-1-7 5-16,18-24-33 0,0 0 33 0,-9 20-33 0,8-6 33 16,1-14-51-16,0 0 51 0,10 7-51 0,13-7 51 15,-23 0-75-15,0 0 75 0,24-9-74 0,1-10 74 16,-25 19-50-16,0 0 50 0,26-17-49 0,-5-2 49 0,-21 19-17 15,0 0 17-15,20-15-17 0,0 0 17 16,-20 15-33-16,0 0 33 0,24-7-33 0,-3 5 33 0,-21 2-79 16,0 0 79-16,30 9-79 0,3 9 79 0,-33-18-80 15,0 0 80-15,64 28-925 16,-128-56 925-16</inkml:trace>
  <inkml:trace contextRef="#ctx0" brushRef="#br0" timeOffset="-13430.238">19324 17277 1222 0,'0'0'0'0,"3"-4"49"15,0-2-49-15,4-1 50 0,4-2-50 0,-11 9-5 16,0 0 5-16,19-17-5 0,9-5 5 0,-28 22-24 15,0 0 24-15,31-28-23 0,8-4 23 0,-39 32-33 0,0 0 33 16,38-28-33-16,2 1 33 0,-40 27-4 0,0 0 4 16,37-19-4-16,-4 4 4 0,-7 3-4 0,-4 3 4 15,-4 4-3-15,-6 3 3 0,-12 2-2 0,0 0 2 0,19 5-1 16,2 4 1-16,-21-9 0 0,0 0 0 0,25 17 0 16,1 9 0-16,-26-26-1 0,0 0 1 0,29 31-1 15,6 6 1-15,-2 1-3 16,-3 0 3-16,-1-1-3 0,1-1 3 15,-30-36-6-15,0 0 6 0,33 54-6 0,4 7 6 0,-37-61 0 0,0 0 0 0,36 84 0 16,1 17 0-16,-37-101 1 0,0 0-1 0,19 101 2 16,-10 7-2-16,-9-108 12 0,0 0-12 0,-12 101 12 15,-16-3-12-15,28-98 39 0,0 0-39 0,-33 87 40 16,-6-10-40-16,3-15 80 0,4-12-80 0,18-28 81 16,14-22-81-16,0 0 71 0,0 0-71 0,-12 14 71 15,-5 3-71-15,17-17 57 0,0 0-57 0,-12 12 57 16,1-2-57-16,11-10 12 0,0 0-12 0,-10 5 12 0,-1-3-12 15,1-5 0-15,-2-6 0 0,-1-5 1 0,-1-5-1 16,4-6-10-16,1-6 10 0,2-5-10 0,0-5 10 16,7 41-43-16,0 0 43 0,-1-57-42 0,6-9 42 0,-2 6-38 15,6 1 38-15,2 4-38 0,1 4 38 0,-12 51-26 16,0 0 26-16,17-58-25 0,8-2 25 0,-25 60-10 16,0 0 10-16,31-69-10 0,9-8 10 0,-40 77-2 15,0 0 2-15,44-60-2 0,6 7 2 0,-50 53 0 16,0 0 0-16,47-41 0 0,5 10 0 0,-15 9 9 15,-7 10-9-15,-8 2 9 0,-3 3-9 0,-1 2-3 16,-3 1 3-16,-4 3-3 0,-6-1 3 0,2 0-42 0,2 0 42 16,-6 2-42-16,-1 0 42 0,2 0-13 0,-1-1 13 15,-3 1-13-15,3 3 13 0,-1 4-9 0,2 3 9 16,-3 13-8-16,3 7 8 0,-4-30 8 0,0 0-8 16,3 45 8-16,-3 10-8 0,0-2 5 0,4 2-5 15,-2-19 5-15,1-11-5 0,1 4 10 0,1-1-10 0,2-1 10 16,3-1-10-16,2-2-1 0,2-2 1 0,2-8-1 15,5-9 1-15,-21-5-47 0,0 0 47 0,30-7-46 16,11-12 46-16,-41 19-190 0,0 0 190 0,47-34-190 16,4-16 190-16,-51 50-202 0,0 0 202 0,52-70-202 15,2-17 202-15,53-71-268 0</inkml:trace>
  <inkml:trace contextRef="#ctx0" brushRef="#br0" timeOffset="-12774.35">20782 17311 348 0,'0'0'0'0,"0"-12"0"16,0-8 0-16,0 20 135 0,0 0-135 0,-2-23 136 15,-2-2-136-15,4 25 142 0,0 0-142 0,-5-21 143 16,0 1-143-16,5 20 125 0,0 0-125 0,-5-16 125 0,1 2-125 15,4 14 66-15,0 0-66 0,-7-13 67 0,2 1-67 16,5 12 18-16,0 0-18 0,-5-11 19 0,1 5-19 16,4 6 0-16,0 0 0 0,-3-6 0 0,-1 3 0 0,4 3-6 15,0 0 6-15,-1-3-6 0,1 1 6 0,0 2-10 16,0 0 10-16,-6 5-10 0,3 7 10 0,-4 9-2 16,2 6 2-16,-2 11-1 0,5 6 1 0,2-44-4 15,0 0 4-15,-3 60-3 0,3 12 3 0,3-5-2 16,-3-2 2-16,2-22-2 0,0-14 2 0,3 0 0 15,-4-7 0-15,6 2 1 0,6-1-1 0,-5 1 0 16,3 0 0-16,3-11 0 0,1-4 0 0,5-7-33 0,-5-6 33 16,8-3-33-16,3-5 33 0,-26 12-52 15,0 0 52-15,33-22-52 0,0-7 52 0,-33 29-54 0,0 0 54 0,35-33-54 16,-5-6 54-16,-30 39-1 0,0 0 1 0,24-36-1 16,-6 2 1-16,-18 34 15 0,0 0-15 0,12-29 15 15,-7 5-15-15,-5 24 52 0,0 0-52 0,5-21 53 16,-1 6-53-16,-4 15 58 0,0 0-58 0,1-12 59 15,-1 3-59-15,0 9 74 0,0 0-74 0,0-5 74 16,-1 2-74-16,1 3 77 0,0 0-77 0,0 0 77 16,-4 1-77-16,4-1 62 0,0 0-62 0,-3 23 63 15,-3 11-63-15,6-34 42 0,0 0-42 0,-1 36 43 16,-1 7-43-16,2-43 12 0,0 0-12 0,0 34 13 16,2-5-13-16,-2-29 7 0,0 0-7 0,8 27 7 15,6-4-7-15,-1-6 3 0,4-5-3 0,4-9 4 0,0-6-4 16,-21 3-7-16,0 0 7 0,26-16-7 0,4-11 7 15,-30 27-36-15,0 0 36 0,29-34-35 0,4-11 35 16,-33 45-11-16,0 0 11 0,30-39-11 0,-4 1 11 16,-26 38-60-16,0 0 60 0,21-33-60 0,-4 6 60 15,-17 27-35-15,0 0 35 0,11-22-35 0,-4 6 35 0,-7 16-5 16,0 0 5-16,3-10-4 0,-1 3 4 0,-2 7 2 16,0 0-2-16,2-3 2 0,-2 1-2 0,0 2 48 15,0 0-48-15,-7 9 49 0,-7 4-49 16,14-13 51-16,0 0-51 0,-12 19 51 0,-1 4-51 0,13-23 54 15,0 0-54-15,-12 23 55 0,4 1-55 0,8-24 24 16,0 0-24-16,-4 26 25 0,4 0-25 16,0-26 2-16,0 0-2 0,5 26 3 0,7-1-3 0,-12-25-2 0,0 0 2 15,13 23-1-15,2-5 1 0,-15-18-60 16,0 0 60-16,9 16-59 0,0-6 59 0,-9-10-143 0,0 0 143 16,0 0-142-16,0-10 142 0,-4 0-1001 0</inkml:trace>
  <inkml:trace contextRef="#ctx0" brushRef="#br0" timeOffset="-12582.829">20269 16939 1323 0,'4'-5'0'0,"-4"5"-259"0,0 0 259 0,-10-7-259 0,-8-3 259 16,18 10-91-16,0 0 91 0,-14-38-90 16,-3-20 90-16,-15-38-386 0</inkml:trace>
  <inkml:trace contextRef="#ctx0" brushRef="#br0" timeOffset="-11324.989">22613 17462 1468 0,'0'0'0'0,"5"-7"48"0,5-5-48 0,2-2 48 16,2-4-48-16,-14 18-2 0,0 0 2 0,21-35-1 15,7-9 1-15,-28 44-61 0,0 0 61 0,30-55-60 16,1-12 60-16,-31 67-74 0,0 0 74 0,28-65-74 16,-4-4 74-16,-3 8-28 0,-5 1 28 0,-4 7-28 15,-1 6 28-15,-11 47 6 0,0 0-6 0,8-68 6 16,-1-14-6-16,-1 27 14 0,-5 16-14 0,-1 6 15 15,-1 11-15-15,1 22 10 0,0 0-10 0,-2-24 11 16,0 3-11-16,2 21 40 0,0 0-40 0,-2-17 41 0,-1 3-41 16,3 14 11-16,0 0-11 0,-5-12 11 15,-2 4-11-15,7 8 13 0,0 0-13 0,-9-9 13 0,-3 2-13 0,12 7 17 16,0 0-17-16,-14-7 17 0,-4 1-17 0,18 6 1 16,0 0-1-16,-19-7 1 0,-3 2-1 0,22 5 3 15,0 0-3-15,-20-6 4 0,1 3-4 0,2 1 2 16,5 1-2-16,1-1 2 0,8 2-2 0,-3 2-1 15,1-1 1-15,-5 16-1 0,-2 13 1 0,12-30-34 16,0 0 34-16,-11 48-34 0,1 15 34 0,1 0-18 16,2 6 18-16,2-6-18 0,1 1 18 0,4-64-7 0,0 0 7 15,-5 89-6-15,2 17 6 0,1-27-2 0,0-14 2 16,2-27-1-16,2-23 1 0,0 2 0 0,1-5 0 16,-3-3 0-16,0-4 0 0,4 2 11 15,1-1-11-15,-2 1 11 0,3 0-11 0,-6-7 5 0,0 0-5 16,17 4 5-16,9-4-5 0,-26 0 3 0,0 0-3 0,37-9 4 15,4-6-4-15,-41 15 2 0,0 0-2 0,44-17 2 16,1-6-2-16,-45 23 1 0,0 0-1 16,40-19 2-16,-3-1-2 0,-37 20 32 0,0 0-32 0,26-16 33 15,-8 4-33-15,-18 12 34 0,0 0-34 0,15-10 34 16,-1 3-34-16,-14 7 22 0,0 0-22 0,11-5 23 16,-4 2-23-16,-7 3 36 0,0 0-36 0,8 0 37 15,3 1-37-15,-11-1 2 0,0 0-2 0,17 6 3 16,4 0-3-16,-21-6 8 0,0 0-8 0,30 6 9 15,5-3-9-15,-35-3 8 0,0 0-8 0,41 2 9 16,8-1-9-16,-49-1 7 0,0 0-7 0,51 0 8 0,4-1-8 16,-55 1 8-16,0 0-8 0,58-4 8 0,3 1-8 15,-61 3 8-15,0 0-8 0,87-4 8 0,17 3-8 0,-104 1 15 16,0 0-15-16,93 1 15 16,-1 5-15-16,-92-6 14 0,0 0-14 0,87 6 15 0,-3 1-15 15,-84-7 4-15,0 0-4 0,80 11 4 0,-9 2-4 0,-24-4 3 16,-19-2-3-16,-3-2 3 0,-11 0-3 0,-14-5-48 15,0 0 48-15,12 3-48 0,-3-1 48 0,-9-2-119 16,0 0 119-16,-9-3-118 0,-12-6 118 0,-9-3-1017 16</inkml:trace>
  <inkml:trace contextRef="#ctx0" brushRef="#br0" timeOffset="-11155.441">23484 16475 1367 0,'0'0'0'0,"1"9"116"0,1 3-116 0,2-4 116 15,1-1-116-15,-2-2-76 0,1-1 76 0,-2-1-75 16,-1 1 75-16,-1-4-194 0,0 0 194 0,0 6-193 16,0 1 193-16,0 7-688 0</inkml:trace>
  <inkml:trace contextRef="#ctx0" brushRef="#br0" timeOffset="-10621.445">22384 17858 774 0,'0'0'0'0,"0"0"68"0,0 0-68 0,0 0 69 16,0 0-69-16,0 0 65 0,0 0-65 0,0 0 66 16,0-4-66-16,0 4 50 0,0 0-50 0,0 0 50 15,2-5-50-15,-2 5 51 0,0 0-51 0,5-3 52 16,-3-1-52-16,-2 4 109 0,0 0-109 0,5-1 109 15,4-1-109-15,2 4 84 0,1-1-84 0,3 4 85 16,5 4-85-16,-20-9 62 0,0 0-62 0,27 21 63 16,10 6-63-16,-37-27 44 0,0 0-44 0,38 32 45 0,4 6-45 15,-42-38 5-15,0 0-5 0,42 36 6 0,1 0-6 16,-43-36 0-16,0 0 0 0,35 31 0 16,-3-5 0-16,-32-26-43 0,0 0 43 0,24 20-43 0,-6-3 43 0,-18-17-135 15,0 0 135-15,19 9-134 0,-2-9 134 0,20 8-1033 16</inkml:trace>
  <inkml:trace contextRef="#ctx0" brushRef="#br0" timeOffset="-10359.14">22893 17748 1345 0,'0'5'0'0,"0"-5"175"0,0 0-175 16,0 0 175-16,4 4-175 0,-4-4 104 15,0 0-104-15,0 0 104 0,0 0-104 0,0 0 41 0,0 0-41 16,-6 1 41-16,-4 3-41 0,10-4-14 0,0 0 14 0,-23 20-13 16,-15 15 13-16,38-35-42 0,0 0 42 0,-38 49-41 15,-11 15 41-15,-3 18-1 0,-4 15 1 0,4-16 0 16,6-9 0-16,46-72-12 0,0 0 12 0,-50 79-12 16,-1 1 12-16,51-80-1 0,0 0 1 0,-35 57-1 15,13-18 1-15,22-39-44 0,0 0 44 0,-14 24-44 16,9-15 44-16,5-9-165 0,0 0 165 0,12-23-165 15,17-26 165-15,10-23-972 0</inkml:trace>
  <inkml:trace contextRef="#ctx0" brushRef="#br0" timeOffset="-9953.205">23160 18133 863 0,'0'0'0'0,"0"0"258"0,0 0-258 15,0 0 258-15,5-1-258 0,-5 1 154 0,0 0-154 0,3 0 155 16,1-2-155-16,-4 2 71 0,0 0-71 0,9 0 72 16,3-2-72-16,-12 2 4 0,0 0-4 15,26 0 4-15,7-1-4 0,4 1 0 0,6 0 0 0,-5 0 1 16,-1 0-1-16,0 1 5 0,-4 1-5 0,2-2 5 16,-2 0-5-16,-33 0 0 0,0 0 0 0,43 2 1 15,8 1-1-15,-4 1-2 0,-5 1 2 0,-4-2-2 16,-5-1 2-16,-7 1-31 0,-5 1 31 0,-4-3-31 15,-3-1 31-15,-1 2-103 0,-3 0 103 0,-6-2-102 16,-4 0 102-16,0 0-204 0,0 0 204 0,-4-9-203 16,-1-4 203-16,-4-10-769 0</inkml:trace>
  <inkml:trace contextRef="#ctx0" brushRef="#br0" timeOffset="-9439.23">23536 17811 875 0,'0'0'0'0,"5"4"107"0,4 1-107 0,-6-3 108 0,4-1-108 0,-7-1 84 0,0 0-84 0,0 0 84 15,0 0-84-15,0 0 36 0,0 0-36 0,0 0 37 16,0 0-37-16,2 4 3 0,0-1-3 0,5 4 3 16,5 0-3-16,-12-7 32 0,0 0-32 0,26 12 33 15,5 5-33-15,-31-17 50 0,0 0-50 0,41 19 51 16,7 1-51-16,-48-20 86 0,0 0-86 0,46 21 86 15,-3-2-86-15,-43-19 40 0,0 0-40 0,37 17 40 16,-4 0-40-16,-33-17 34 0,0 0-34 0,26 16 34 16,-3-4-34-16,-23-12 15 0,0 0-15 0,21 12 16 0,-4-4-16 15,-17-8 5-15,0 0-5 0,14 9 5 0,-4-1-5 16,-1 1-4-16,-5-1 4 0,1 3-4 16,-3-1 4-16,-2 5-16 0,-2 6 16 0,-2-11-15 0,1-3 15 0,-4 7-2 15,-2 1 2-15,-1 9-1 0,-3 5 1 16,13-29-5-16,0 0 5 0,-12 29-5 0,2 1 5 15,10-30-7-15,0 0 7 0,-9 24-7 0,0-2 7 16,9-22-150-16,0 0 150 0,-8 13-149 0,1-6 149 0,7-7-110 16,0 0 110-16,3-25-109 0,2-23 109 0,4-26-873 15</inkml:trace>
  <inkml:trace contextRef="#ctx0" brushRef="#br0" timeOffset="-8727.312">24790 17887 1076 0,'0'0'0'0,"-3"-2"-89"0,-1-3 89 0,1 2-89 16,1-1 89-16,2 4-122 0,0 0 122 0,0 0-122 15,4 0 122-15,-4 0 70 0,0 0-70 0,0 0 71 16,0 0-71-16,0 0 119 0,0 0-119 0,0 0 119 15,0 0-119-15,0 0 104 0,-6 2-104 0,6-2 105 16,-3 2-105-16,3-2 86 0,0 0-86 0,-11 1 87 16,-4 3-87-16,15-4 52 0,0 0-52 0,-25 5 52 15,-3 0-52-15,28-5 38 0,0 0-38 0,-36 8 39 16,-6 3-39-16,42-11 61 0,0 0-61 0,-33 10 62 16,3 0-62-16,30-10 72 0,0 0-72 0,-31 23 72 0,-2 6-72 15,5 3 60-15,4 4-60 0,8-13 60 0,5-8-60 16,1 4 48-16,3-2-48 0,0 7 48 0,2 2-48 15,1 1 13-15,1 2-13 0,1-10 14 0,4-7-14 0,-2 2 0 16,-2-2 0-16,4-4 1 0,3-3-1 0,0 1-41 16,4-3 41-16,5-3-40 15,2-3 40-15,-16 3-56 0,0 0 56 0,24-11-55 0,7-4 55 0,-31 15-62 16,0 0 62-16,32-21-61 0,3-3 61 0,-35 24-59 16,0 0 59-16,29-25-58 0,-3-3 58 0,-26 28-35 15,0 0 35-15,20-20-35 0,-5 1 35 0,-15 19 0 16,0 0 0-16,11-14 0 0,-4 4 0 0,-7 10 18 0,0 0-18 15,5-9 18-15,-3 4-18 0,-2 5 35 0,0 0-35 16,1-3 35-16,-1-1-35 0,0 4 32 0,0 0-32 0,0 0 32 16,0-3-32-16,0 3 13 0,0 0-13 0,0 0 14 15,0 0-14-15,0 0 6 0,0 0-6 0,0 0 7 16,0 0-7-16,0 0 15 0,0 0-15 0,0 0 16 16,0 0-16-16,0 0 8 0,0 0-8 0,0 0 8 15,0 0-8-15,0 0 15 0,0 0-15 0,0 0 15 16,0 0-15-16,0 0 39 0,0 0-39 0,0 0 39 15,0 0-39-15,0 0 18 0,0 0-18 0,0 0 19 16,0 0-19-16,0 0 21 0,0 0-21 0,2 3 21 16,0 2-21-16,-2-5 4 0,0 0-4 0,5 19 4 15,-1 10-4-15,-4-29 22 0,0 0-22 0,5 40 23 16,-2 9-23-16,-3-49 13 0,0 0-13 0,4 52 13 0,-3 3-13 16,-1-9 17-16,-1-3-17 0,1-14 17 15,0-9-17-15,0-2-15 0,0-6 15 0,1-6-15 16,1-2 15-16,-2-4-242 0,0 0 242 0,9-19-241 0,7-17 241 15,8-19-1117-15</inkml:trace>
  <inkml:trace contextRef="#ctx0" brushRef="#br0" timeOffset="-8091.887">24670 17777 651 0,'0'0'0'0,"0"0"78"0,0 0-78 0,0-7 78 15,5-3-78-15,-5 10 66 0,0 0-66 0,4-5 67 16,-2 0-67-16,-2 5 44 0,0 0-44 0,0 0 45 16,1-4-45-16,-1 4 58 0,0 0-58 0,0 0 59 0,0 0-59 15,0 0 48-15,0 0-48 0,0 0 49 0,0 0-49 16,0 0 38-16,0 0-38 0,0 0 38 0,-1 4-38 15,1-4 41-15,0 0-41 0,0 0 41 0,0 0-41 0,0 0 51 16,0 0-51-16,0 0 51 0,0 0-51 0,0 0 53 16,0 0-53-16,0 0 53 0,-2 5-53 0,2-5 77 15,0 0-77-15,0 3 78 0,-4-1-78 0,4-2 89 16,0 0-89-16,-1 3 89 0,1-1-89 0,0-2 76 16,0 0-76-16,0 0 77 0,1 4-77 0,-1-4 64 15,0 0-64-15,0 0 64 0,6 0-64 0,-6 0 65 16,0 0-65-16,8 0 65 0,4-2-65 0,4 2 69 15,2 0-69-15,1 0 69 0,0 0-69 0,2 3 42 16,0 1-42-16,1-3 43 0,4-1-43 0,-26 0 22 0,0 0-22 16,34 2 22-16,6-2-22 0,-40 0 29 0,0 0-29 15,36 2 29-15,3 0-29 0,-39-2 6 0,0 0-6 16,34 1 6-16,-1 3-6 0,-5 1-3 0,-3 0 3 0,-6-2-3 16,-5-1 3-16,1 2-94 0,-1-3 94 15,-7-1-94-15,-3-1 94 0,-1 1-239 0,1 1 239 0,-4-1-239 16,0 0 239-16,0 0-161 0,0 0 161 0,-12-12-161 15,-9-8 161-15,-12-13-1172 0</inkml:trace>
  <inkml:trace contextRef="#ctx0" brushRef="#br0" timeOffset="-7168.936">25311 15864 1222 0,'0'0'0'0,"7"3"0"0,7 2 0 0,-14-5 128 0,0 0-128 0,0 0 128 16,-3-2-128-16,3 2 82 0,0 0-82 0,-4-1 83 15,-1-1-83-15,5 2 47 0,0 0-47 0,-5-2 48 16,-2 1-48-16,7 1 1 0,0 0-1 0,-6-2 2 15,1 2-2-15,5 0 18 0,0 0-18 0,-3 0 19 16,1 0-19-16,2 0 3 0,-3 2-3 0,-3 20 4 16,1 14-4-16,5-36 7 0,0 0-7 0,-5 60 8 15,1 20-8-15,3 21 3 0,-1 21-3 0,0-9 4 16,0 0-4-16,6-8 11 0,3-8-11 0,-2-9 11 16,2-10-11-16,-7-78 50 0,0 0-50 0,7 95 50 15,0 7-50-15,2-19 38 0,3-13-38 0,-7-24 38 0,-5-18-38 16,5-1 35-16,6-8-35 0,-9-4 35 15,-2-6-35-15,0-9 24 0,0 0-24 0,1 17 25 0,-1 2-25 16,0-19-1-16,0 0 1 0,0 15 0 0,2-3 0 16,-2-12-60-16,0 0 60 0,0 0-59 0,-5-10 59 15,5 10-220-15,0 0 220 0,-14-36-220 0,-7-21 220 0,-12-35-1058 16</inkml:trace>
  <inkml:trace contextRef="#ctx0" brushRef="#br0" timeOffset="-6759.625">24989 16612 1166 0,'0'0'0'0,"0"0"144"0,0 0-144 15,21 7 145-15,12 5-145 0,-33-12 89 0,0 0-89 16,43 3 89-16,11-3-89 0,-54 0 49 0,0 0-49 0,61-8 50 16,7-6-50-16,-68 14 7 0,0 0-7 0,82-15 8 15,12-2-8-15,-33 6 62 0,-15 5-62 16,-15 0 62-16,-10 3-62 0,0 1 57 0,-2 2-57 0,-5 0 58 15,-5-1-58-15,3 1 62 0,0 0-62 16,-7 0 63-16,-3 1-63 0,-2-1 36 0,0 0-36 0,3 2 36 16,3 0-36-16,-1-1 11 0,2 3-11 15,-4-2 11-15,-1-1-11 0,-2-1 13 0,0 0-13 0,0 0 13 16,0 0-13-16,0 0 3 0,0 0-3 0,0 0 4 16,0 0-4-16,0 0 2 0,0 0-2 0,-2 4 2 15,1 1-2-15,1-5 1 0,0 0-1 0,-13 14 2 16,-6 6-2-16,19-20 1 0,0 0-1 15,-17 22 1-15,-8 4-1 0,25-26 0 0,0 0 0 0,-24 34 1 0,-4 9-1 16,28-43 0-16,0 0 0 0,-19 48 0 0,5 7 0 16,14-55-6-16,0 0 6 0,-2 55-6 15,13 3 6-15,-11-58-73 0,0 0 73 0,19 50-73 16,9-6 73-16,-28-44-150 0,0 0 150 0,33 33-149 0,5-11 149 0,-38-22-168 16,0 0 168-16,44 0-167 0,5-17 167 0,43 0-991 15</inkml:trace>
  <inkml:trace contextRef="#ctx0" brushRef="#br0" timeOffset="-6520.266">25783 16590 1311 0,'2'3'0'0,"-2"-3"166"0,0 0-166 16,3 6 166-16,1 2-166 0,-4-8 112 0,0 0-112 0,9 10 112 15,1 1-112-15,-10-11 69 0,0 0-69 0,23 20 69 16,6 9-69-16,-29-29 12 0,0 0-12 0,37 33 12 15,8 5-12-15,-5-6 36 0,0 1-36 0,-5-4 36 16,-3-2-36-16,-5-3 18 0,-4-2-18 0,-5-4 19 16,-6-5-19-16,-12-13 2 0,0 0-2 0,14 19 2 15,-2 2-2-15,-12-21-59 0,0 0 59 0,14 15-58 16,0-1 58-16,-14-14-87 0,0 0 87 0,17 0-86 16,2-12 86-16,18 0-1308 0</inkml:trace>
  <inkml:trace contextRef="#ctx0" brushRef="#br0" timeOffset="-6285.894">26217 16646 1614 0,'0'0'0'16,"0"0"198"-16,0 0-198 0,-7 14 198 0,-3 10-198 0,10-24 105 15,0 0-105-15,-13 21 106 0,-2 1-106 0,-3 0 51 16,1 1-51-16,1-3 52 0,2-3-52 0,14-17-1 15,0 0 1-15,-26 33-1 0,-7 6 1 0,33-39-2 16,0 0 2-16,-30 41-1 0,-1 6 1 0,31-47-5 16,0 0 5-16,-23 39-5 0,1-1 5 0,22-38-77 15,0 0 77-15,-16 27-76 0,6-6 76 0,10-21-172 0,0 0 172 16,8-2-172-16,15-17 172 0,8-2-1256 16</inkml:trace>
  <inkml:trace contextRef="#ctx0" brushRef="#br0" timeOffset="-5864.023">26315 16407 225 0,'0'0'0'0,"0"0"0"15,3 0 0-15,-3 0 144 0,0 0-144 0,4-2 145 16,-1 0-145-16,-3 2 189 0,0 0-189 0,4-1 189 0,1-3-189 16,-5 4 207-16,0 0-207 0,2-2 208 0,3-1-208 15,-5 3 147-15,0 0-147 0,10 0 147 0,6 2-147 0,-16-2 117 16,0 0-117-16,26 8 118 0,9 4-118 16,-2 4 127-16,5 1-127 0,-8-2 127 0,-4 1-127 0,-26-16 107 15,0 0-107-15,31 24 108 16,1 5-108-16,-32-29 78 0,0 0-78 0,33 36 78 0,2 7-78 0,-35-43 43 15,0 0-43-15,31 46 43 0,-1 3-43 0,-30-49 38 16,0 0-38-16,21 50 38 0,-8 0-38 0,-6-2 0 16,-8-2 0-16,-6-1 1 0,-5-1-1 0,12-44 1 15,0 0-1-15,-30 67 2 0,-12 13-2 0,6-16 0 16,1-9 0-16,14-26 0 0,10-19 0 0,11-10-40 0,0 0 40 16,-26 19-39-16,-12-2 39 0,38-17-133 0,0 0 133 15,-38 2-132-15,-6-13 132 0,44 11-139 0,0 0 139 0,-26-37-139 16,12-23 139-16,-26-38-1409 0</inkml:trace>
  <inkml:trace contextRef="#ctx0" brushRef="#br0" timeOffset="-5358.3">27214 16535 1255 0,'0'0'0'0,"0"0"182"0,3 0-182 15,-3 0 182-15,4 0-182 0,-4 0 113 0,0 0-113 16,8-2 113-16,4 1-113 0,-12 1 48 0,0 0-48 15,27-4 48-15,7-1-48 0,1 5 8 0,4-3-8 0,-5 3 9 16,-1 0-9-16,-5 3 66 0,-3-1-66 0,-3 0 67 16,1-1-67-16,-4 3 47 0,-1 1-47 0,-4-3 47 15,-2-4-47-15,0 2 33 0,-2 0-33 0,-1 0 33 16,-4 0-33-16,1 0-3 0,-1 0 3 0,2 0-3 16,-5 0 3-16,-2 0-97 0,3 0 97 0,-3 0-96 15,0 0 96-15,0 0-190 0,0 0 190 0,0 0-189 16,0 0 189-16,0 0-202 0,0 0 202 0,-9-2-201 15,-5 0 201-15,-8-1-843 0</inkml:trace>
  <inkml:trace contextRef="#ctx0" brushRef="#br0" timeOffset="-5131.8">27186 16895 1211 0,'3'-5'0'0,"-3"5"194"15,0 0-194-15,9-5 194 0,7-1-194 0,-16 6 113 16,0 0-113-16,24 0 113 0,9 4-113 0,-33-4 71 16,0 0-71-16,37 2 71 0,6-1-71 0,-6 1 45 15,-1-2-45-15,-4 0 45 0,-3 0-45 0,-3 0-4 16,-3 0 4-16,0 0-4 0,-2-2 4 0,0 2-107 16,1-1 107-16,3-1-107 0,-1-2 107 0,-24 4-96 0,0 0 96 15,26-20-95-15,4-11 95 0,22-20-1150 0</inkml:trace>
  <inkml:trace contextRef="#ctx0" brushRef="#br0" timeOffset="-4330.684">28163 15557 1132 0,'0'0'0'0,"0"7"0"15,0 3 0-15,0-10 101 0,0 0-101 0,0 0 102 0,3-2-102 0,-3 2 67 16,0 0-67-16,2-1 68 0,0-5-68 0,-2 6 26 15,0 0-26-15,0-3 26 0,0 1-26 0,0 2 25 16,0 0-25-16,0 0 26 0,0-3-26 0,0 3 35 16,0 0-35-16,0 0 36 0,0 0-36 0,0 0 22 15,0 0-22-15,-2 8 22 0,-1 6-22 0,3-14 12 0,0 0-12 16,-9 40 12-16,-5 18-12 0,2 2 1 16,-2 8-1-16,0 1 2 0,2 1-2 0,12-70 0 0,0 0 0 15,-16 103 0-15,-1 22 0 0,3-22 44 0,3-9-44 16,4-27 45-16,4-21-45 0,3-46 59 0,0 0-59 0,2 69 59 15,5 8-59-15,1-19 39 0,4-8-39 16,-3-21 39-16,-2-19-39 0,4 5 22 0,-1-4-22 0,1-3 22 16,-1-3-22-16,-10-5 2 15,0 0-2-15,16 6 2 0,5-1-2 0,-21-5 0 0,0 0 0 0,20 0 0 16,1-2 0-16,-21 2-3 0,0 0 3 0,21-5-3 16,-2-4 3-16,-19 9-8 0,0 0 8 0,20-12-8 15,-1-1 8-15,-19 13-9 0,0 0 9 0,17-16-9 16,1 1 9-16,-18 15-1 0,0 0 1 0,14-12-1 15,-2 1 1-15,-12 11-1 0,0 0 1 0,10-6 0 16,1 0 0-16,-11 6-1 0,0 0 1 0,8-3 0 16,1 0 0-16,-9 3 0 0,0 0 0 0,9-2 1 0,-2 0-1 15,-7 2 22-15,0 0-22 0,8 0 22 0,1 0-22 16,-9 0 32-16,0 0-32 0,12 0 33 0,2 2-33 16,-14-2 12-16,0 0-12 0,19-2 12 0,6 0-12 15,-25 2 21-15,0 0-21 0,35-5 21 0,8-3-21 0,-43 8 14 16,0 0-14-16,53-7 15 0,9-2-15 0,-62 9 34 15,0 0-34-15,63-5 35 16,3 3-35-16,-66 2 27 0,0 0-27 0,72 4 27 0,2 3-27 0,-74-7 45 16,0 0-45-16,96 10 45 0,18 4-45 0,-114-14 51 15,0 0-51-15,97 10 51 0,-3 0-51 0,-94-10 13 16,0 0-13-16,89 5 13 0,-4-3-13 0,-85-2 3 16,0 0-3-16,74-5 4 0,-8-5-4 0,-66 10-46 0,0 0 46 15,49-16-46-15,-16-6 46 0,-33 22-141 16,0 0 141-16,19-27-141 0,-16-8 141 0,-3 35-188 0,0 0 188 15,-10-41-187-15,-15-7 187 0,25 48-144 0,0 0 144 0,-45-61-144 16,-18-15 144-16,-45-61-1044 0</inkml:trace>
  <inkml:trace contextRef="#ctx0" brushRef="#br0" timeOffset="-4167.122">28971 16055 1457 0,'0'0'0'0,"14"6"0"16,11 2 0-16,-17-4 153 0,-4-3-153 0,-1-1 153 16,-3-1-153-16,0 1-40 0,-5-4 40 0,5 4-40 15,-3-2 40-15,3 2-199 0,0 0 199 0,0 0-198 0,7 2 198 16,0 0-855-16</inkml:trace>
  <inkml:trace contextRef="#ctx0" brushRef="#br0" timeOffset="-3713.794">27884 17440 505 0,'4'0'0'0,"3"0"135"0,1 1-135 0,-1-1 135 16,2 0-135-16,-4 0 134 0,-3 0-134 16,-2 0 134-16,4 0-134 0,-4 0 180 0,5 4-180 0,-2-4 180 15,1 0-180-15,-4 0 165 0,0 0-165 0,5 0 165 16,0 2-165-16,-5-2 123 0,0 0-123 0,7 1 123 15,0 3-123-15,-7-4 92 0,0 0-92 0,12 5 93 16,6 3-93-16,-18-8 52 0,0 0-52 0,24 12 52 16,9 4-52-16,-33-16 34 0,0 0-34 0,39 20 34 15,4 4-34-15,-3 0 8 0,2 2-8 0,-5-5 8 16,-4-3-8-16,-5 1 11 0,-4 0-11 0,-7-7 11 16,-3-3-11-16,0 4-4 0,0 1 4 0,-5-5-3 0,-2-3 3 15,2 3-73-15,-1 1 73 0,-2-5-73 0,-3-1 73 16,0 1-156-16,-1-2 156 0,-2-3-156 0,4 2 156 0,-4-2-181 15,0 0 181-15,0-19-180 0,0-12 180 16,0-18-1056-16</inkml:trace>
  <inkml:trace contextRef="#ctx0" brushRef="#br0" timeOffset="-3469.167">28454 17265 1356 0,'0'5'0'0,"-2"4"159"0,0 4-159 15,2-6 160-15,4-3-160 0,-4-4 124 0,0 0-124 0,0 0 124 16,0 0-124-16,-2 3 77 0,0 0-77 0,1 1 77 16,1 1-77-16,-6 4 38 0,0 1-38 15,-10 16 39-15,-7 8-39 0,23-34 15 0,0 0-15 0,-29 44 16 16,-6 11-16-16,35-55 21 0,0 0-21 0,-37 53 21 16,-3 4-21-16,5-4 1 0,0-3-1 0,13-20 1 15,10-11-1-15,-2-2-51 0,3-3 51 0,2 0-50 16,4-4 50-16,5-10-191 0,0 0 191 0,-3 7-191 15,3-4 191-15,0-3-120 0,0 0 120 0,10-22-119 16,8-17 119-16,9-23-1041 0</inkml:trace>
  <inkml:trace contextRef="#ctx0" brushRef="#br0" timeOffset="-3161.437">28480 17656 1211 0,'-3'-2'0'16,"3"2"21"-16,0 0-21 0,5-2 21 0,5 0-21 0,-10 2-69 16,0 0 69-16,11-1-69 0,-1-3 69 0,-10 4 2 15,0 0-2-15,11-1 3 0,-1-3-3 0,-10 4 67 16,0 0-67-16,16-2 67 0,3 1-67 0,-19 1 60 16,0 0-60-16,30 1 61 0,6 1-61 0,-36-2 107 15,0 0-107-15,44 2 108 0,4 0-108 0,-48-2 81 0,0 0-81 16,47 1 82-16,2 3-82 0,-49-4 49 15,0 0-49-15,46 3 49 0,-3 1-49 0,-43-4 26 0,0 0-26 16,40 3 26-16,-3-1-26 0,-37-2 4 16,0 0-4-16,29 3 5 0,-4-1-5 0,-25-2-40 15,0 0 40-15,19 2-39 0,-3-2 39 0,-16 0-145 0,0 0 145 16,8-12-144-16,-2-9 144 0,7-12-1062 0</inkml:trace>
  <inkml:trace contextRef="#ctx0" brushRef="#br0" timeOffset="-2746.121">28884 17440 438 0,'5'3'0'0,"-5"-3"88"0,0 0-88 0,0 0 89 0,-5 5-89 16,5-5 143-16,0 0-143 0,0 0 143 16,-3 2-143-16,3-2 143 0,0 0-143 0,0 0 144 0,0 0-144 15,0 0 141-15,0 0-141 0,0 0 142 0,0 0-142 16,0 0 133-16,0 0-133 0,0 0 133 0,0 0-133 15,0 0 125-15,0 0-125 0,0 0 125 0,0 0-125 0,0 0 66 16,0 0-66-16,0 0 66 0,0 0-66 0,0 0 46 16,0 0-46-16,5 2 47 0,5 1-47 15,-10-3 21-15,0 0-21 0,21 5 21 0,7 4-21 0,-28-9 18 16,0 0-18-16,35 10 18 0,7 0-18 16,-42-10 25-16,0 0-25 0,42 14 26 0,3 0-26 0,-45-14 6 15,0 0-6-15,38 13 7 0,-1 3-7 0,-37-16 26 16,0 0-26-16,29 15 26 0,-6-1-26 0,-23-14 0 15,0 0 0-15,18 15 1 0,-8 3-1 0,-1 0 0 0,-6 3 0 16,-3-6 0-16,-3-4 0 0,3-11-6 0,0 0 6 16,-14 24-5-16,-7 6 5 0,21-30-9 0,0 0 9 0,-26 36-9 15,-6 6 9-15,32-42-16 0,0 0 16 16,-29 36-15-16,1-2 15 0,28-34-24 0,0 0 24 0,-21 27-23 16,4-6 23-16,17-21-83 0,0 0 83 15,-13 15-82-15,5-5 82 0,8-10-204 0,0 0 204 0,0-10-203 16,5-14 203-16,0-10-1186 0</inkml:trace>
  <inkml:trace contextRef="#ctx0" brushRef="#br0" timeOffset="-1962.167">30065 17222 707 0,'0'0'0'0,"0"0"1"15,0 0-1-15,-3 0 1 0,-1 0-1 0,4 0-48 0,0 0 48 16,0 0-48-16,0 0 48 0,0 0-1 15,0 0 1-15,0 0 0 0,0 0 0 0,0 0 47 0,0 0-47 16,0 0 47-16,0 0-47 0,0 0 81 0,0 0-81 16,0 0 81-16,0 0-81 0,0 0 87 15,0 0-87-15,0 0 87 0,0 0-87 0,0 0 84 0,0 0-84 0,-3 2 85 16,-4 1-85-16,7-3 76 0,0 0-76 0,-10 5 76 16,-3 1-76-16,-4-1 90 0,-4 2-90 0,9-4 91 15,7 0-91-15,-2-1 59 0,3 0-59 0,-12 6 60 16,-6 4-60-16,-1 2 48 0,-1 1-48 0,8-4 48 15,4-3-48-15,12-8 44 0,0 0-44 0,-19 26 44 16,-4 8-44-16,23-34 46 0,0 0-46 0,-24 43 46 16,-1 7-46-16,6-2 28 0,3 0-28 0,4-17 28 15,4-14-28-15,8-17 34 0,0 0-34 0,-7 29 35 16,3 5-35-16,4-1 32 0,5-3-32 0,2-7 32 16,2-8-32-16,1 1-5 0,4-4 5 0,2-6-5 15,3-2 5-15,2-2-70 0,2-4 70 0,1-3-69 0,4-2 69 16,-28 7-71-16,0 0 71 0,33-14-71 0,7-6 71 0,-40 20-79 15,0 0 79-15,37-21-78 0,-1-3 78 16,-36 24-64-16,0 0 64 0,30-22-63 16,-6-1 63-16,-24 23-7 0,0 0 7 0,18-17-6 15,-6 2 6-15,-12 15 1 0,0 0-1 0,9-12 1 0,-4 3-1 0,-5 9 35 16,0 0-35-16,2-6 36 0,-2 2-36 0,0 4 49 16,0 0-49-16,0-3 49 0,0-1-49 0,0 4 36 15,0 0-36-15,0 0 36 0,-4-3-36 0,4 3 27 16,0 0-27-16,0 0 27 0,-3-4-27 0,3 4 4 0,0 0-4 15,0 0 5-15,-6-5-5 0,6 5 15 16,0 0-15-16,0 0 16 0,-3-3-16 0,3 3 3 0,0 0-3 16,0 0 4-16,0 0-4 0,0 0 20 0,0 0-20 15,0 0 20-15,0 0-20 0,0 0 3 0,0 0-3 0,0 14 3 16,-2 6-3-16,2-20 0 16,0 0 0-16,0 36 1 0,2 14-1 0,-2-50 0 0,0 0 0 0,3 51 1 15,4 6-1-15,-7-57-21 0,0 0 21 0,6 46-21 16,1-3 21-16,-7-43-123 0,0 0 123 0,8 27-123 15,5-11 123-15,-13-16-163 0,0 0 163 0,12-21-162 16,2-29 162-16,12-20-889 0</inkml:trace>
  <inkml:trace contextRef="#ctx0" brushRef="#br0" timeOffset="-1462.091">30250 17256 1031 0,'0'0'0'0,"0"0"203"0,0 0-203 0,0 0 203 0,2-6-203 0,-2 6 95 15,0 0-95-15,0-4 95 0,2 2-95 0,-2 2 66 0,0 0-66 16,0 0 67-16,0 0-67 0,0 0 34 0,0 0-34 16,0 0 34-16,0 0-34 0,0 0 41 0,0 0-41 15,0 0 42-15,0 0-42 0,0 0 39 16,0 0-39-16,0 0 40 0,0 0-40 0,0 0 34 16,0 0-34-16,0 0 35 0,0 0-35 0,0 0 24 0,0 0-24 0,0 0 25 15,0 0-25-15,0 0 35 0,0 0-35 0,0 0 35 16,0 0-35-16,0 0 59 0,0 0-59 0,3 0 59 15,4-1-59-15,5-1 43 0,4-1-43 0,6 1 44 16,6 0-44-16,-28 2 21 0,0 0-21 0,35 2 21 16,7 0-21-16,-42-2 21 0,0 0-21 0,38 1 21 15,2 3-21-15,-6-3 39 0,-7-1-39 0,-7 2 39 16,-8 0-39-16,-2 0 2 0,-1-1-2 0,-4-1 2 16,-1 0-2-16,-1 0-9 0,1 0 9 0,-4 0-8 15,0 0 8-15,0 0-113 0,0 0 113 0,0 0-113 0,0 0 113 16,0 0-194-16,0 0 194 0,-9-5-193 0,-7-5 193 15,16 10-142-15,0 0 142 0,-24-16-142 16,-8-4 142-16,-23-16-1131 0</inkml:trace>
  <inkml:trace contextRef="#ctx0" brushRef="#br0" timeOffset="-1083.941">30313 17064 483 0,'0'0'0'0,"0"0"-18"0,0 0 18 16,3 0-18-16,2-1 18 0,-5 1 29 0,0 0-29 15,4-2 29-15,-1-1-29 0,-3 3 95 0,0 0-95 16,0 0 95-16,4-6-95 0,-4 6 112 0,0 0-112 0,0 0 112 16,2-3-112-16,-2 3 112 0,0 0-112 0,0 0 112 15,0 0-112-15,0 0 64 0,0 0-64 0,0 0 65 16,0 0-65-16,0 0 52 0,0 0-52 0,0 0 52 15,0 0-52-15,0 0 14 0,0 0-14 0,0 0 15 16,0 0-15-16,0 0 47 0,0 0-47 0,0 0 48 16,0 0-48-16,0 0 66 0,0 0-66 0,0 0 66 15,0 0-66-15,0 0 73 0,0 0-73 0,0 0 74 16,0 0-74-16,0 0 78 0,0 0-78 0,0 0 78 16,0 0-78-16,0 0 52 0,0 0-52 0,0 19 52 15,-2 10-52-15,0 5 35 0,2 9-35 0,0-12 35 16,0-4-35-16,0 2 9 0,0 1-9 0,0 2 9 15,0 2-9-15,0-34-121 0,0 0 121 0,0 31-120 0,0-3 120 16,0-28-89-16,0 0 89 0,5-14-88 0,6-27 88 16,5-14-1200-16</inkml:trace>
  <inkml:trace contextRef="#ctx0" brushRef="#br0" timeOffset="1442.305">31125 15379 471 0,'0'0'0'0,"-4"0"0"16,1 1 0-16,3-1 81 0,0 0-81 0,0 0 82 16,-4-3-82-16,4 3 75 0,0 0-75 0,0 0 76 15,-2-3-76-15,2 3 89 0,0 0-89 0,0 0 90 0,0 0-90 16,0 0 105-16,0 0-105 0,0 0 106 0,-3-2-106 16,3 2 74-16,0 0-74 0,0 0 75 0,-5 0-75 15,-1 3 48-15,1 2-48 0,-3 7 49 0,-3 6-49 0,11-18 45 16,0 0-45-16,-14 32 45 0,-3 13-45 0,17-45 18 15,0 0-18-15,-16 56 18 0,2 11-18 0,14-67 19 16,0 0-19-16,-14 99 20 0,2 25-20 16,12-124 34-16,0 0-34 0,-5 135 34 0,6 18-34 0,-1-153 52 15,0 0-52-15,9 152 52 0,5 6-52 16,2-28 80-16,5-17-80 0,-4-19 81 0,1-19-81 0,-18-75 95 0,0 0-95 16,19 93 96-16,0 3-96 0,-19-96 50 15,0 0-50-15,16 80 51 0,-1-9-51 0,-3-15 37 16,-1-13-37-16,-8-22 37 0,-3-20-37 15,0 6 4-15,-1-5-4 0,-1 1 5 0,0 1-5 0,-1-1-67 16,-1 2 67-16,1-1-67 0,1-3 67 0,2-1-122 0,0 0 122 0,-26-6-122 16,-18-8 122-16,44 14-152 0,0 0 152 15,-43-34-151-15,-6-18 151 0,-43-33-1112 0</inkml:trace>
  <inkml:trace contextRef="#ctx0" brushRef="#br0" timeOffset="1666.702">30571 16326 1323 0,'0'0'0'0,"5"12"0"16,2 9 0-16,-2-14 200 0,-2-6-200 0,4-2 200 15,2-5-200-15,-9 6 92 0,0 0-92 0,25-5 92 0,9-3-92 16,3 1 35-16,7 0-35 0,-3 0 35 0,3 2-35 16,-44 5-1-16,0 0 1 0,52-5-1 0,7 1 1 0,-59 4-49 15,0 0 49-15,56-6-48 0,-2-1 48 0,-54 7-111 16,0 0 111-16,58-14-111 0,-1-7 111 15,-57 21-123-15,0 0 123 0,73-42-123 0,9-18 123 0,73-43-967 16</inkml:trace>
  <inkml:trace contextRef="#ctx0" brushRef="#br0" timeOffset="1915.315">31604 15989 987 0,'0'0'0'0,"-11"3"0"0,-4 2 0 0,9-1 158 15,5-3-158-15,1-1 159 0,5 2-159 0,-2 0 95 0,2 1-95 16,-1-1 95-16,-2-2-95 0,-2 0 56 0,-2 3-56 15,-3 4 56-15,-4 3-56 0,-3 6 42 0,-4-1-42 16,7-6 43-16,6-4-43 0,3-5 44 0,0 0-44 0,-17 17 44 16,-8 9-44-16,25-26 40 0,0 0-40 0,-24 31 41 15,-4 5-41-15,28-36 47 0,0 0-47 0,-30 41 47 16,1 7-47-16,29-48 29 0,0 0-29 0,-26 51 29 16,3 4-29-16,7-5 39 0,6-4-39 0,1-15 40 15,4-12-40-15,5-19 0 0,0 0 0 0,3 34 0 16,6 5 0-16,-9-39-70 0,0 0 70 0,19 33-70 15,11-6 70-15,-30-27-178 0,0 0 178 0,38 2-177 16,9-21 177-16,39 2-1093 0</inkml:trace>
  <inkml:trace contextRef="#ctx0" brushRef="#br0" timeOffset="2201.084">31553 16181 1547 0,'0'0'0'0,"4"0"0"0,1 1 0 0,-5-1 174 16,0 0-174-16,3 0 174 0,1 0-174 0,-4 0 86 15,0 0-86-15,0 0 86 0,3-1-86 0,-3 1 61 16,0 0-61-16,0 0 61 0,4-2-61 0,-4 2 34 16,0 0-34-16,5 2 34 0,2 1-34 0,-7-3 18 15,0 0-18-15,16 15 18 0,8 8-18 0,-24-23 3 16,0 0-3-16,33 30 3 0,9 10-3 0,-42-40 0 0,0 0 0 15,44 43 0-15,4 5 0 0,-48-48-70 0,0 0 70 16,49 49-70-16,0 4 70 0,-49-53-202 0,0 0 202 0,43 47-201 16,-3-4 201-16,-40-43-224 0,0 0 224 0,28 25-223 15,-7-13 223-15,28 26-866 0</inkml:trace>
  <inkml:trace contextRef="#ctx0" brushRef="#br0" timeOffset="2484.113">32036 16098 785 0,'0'0'0'0,"0"12"0"16,0 9 0-16,0-21 87 0,0 0-87 0,-4 7 87 0,1-9-87 16,3 2 86-16,0 0-86 0,-4 0 86 0,-1 0-86 15,5 0 101-15,0 0-101 0,-12 9 102 0,-7 4-102 0,19-13 70 16,0 0-70-16,-23 24 71 0,-5 10-71 0,28-34 56 15,0 0-56-15,-31 42 56 0,-6 6-56 0,4-2 58 16,2 2-58-16,10-19 59 0,7-10-59 0,14-19 56 16,0 0-56-16,-23 36 56 0,-1 8-56 15,24-44 8-15,0 0-8 0,-19 35 9 0,3-6-9 0,16-29-85 16,0 0 85-16,-12 22-84 0,3-8 84 0,9-14-159 16,0 0 159-16,-5-17-158 0,3-25 158 0,-5-16-911 15</inkml:trace>
  <inkml:trace contextRef="#ctx0" brushRef="#br0" timeOffset="2775.485">31875 15867 1110 0,'0'0'0'16,"2"5"0"-16,2 2 0 0,-4-7 233 0,0 0-233 0,15 5 234 16,8-1-234-16,-23-4 150 0,0 0-150 0,24 5 151 15,4 3-151-15,-28-8 93 0,0 0-93 0,26 9 93 16,2 5-93-16,-5 3 67 0,-2-4-67 0,-2 3 67 15,-3-3-67-15,-16-13 45 0,0 0-45 0,21 26 45 16,3 7-45-16,-24-33 48 0,0 0-48 0,23 44 48 16,1 11-48-16,-24-55 12 0,0 0-12 0,19 60 13 15,-3 5-13-15,-16-65 3 0,0 0-3 0,9 58 3 16,-4-4-3-16,-5-54-58 0,0 0 58 0,-23 87-58 16,-17 23 58-16,2-30-88 0,-4-11 88 0,23-32-87 0,12-25 87 15,-5 4-121-15,1-9 121 0,-6-1-121 0,-6 0 121 16,23-6-176-16,0 0 176 0,-23-23-175 0,-1-18 175 15,-23-22-1045-15</inkml:trace>
  <inkml:trace contextRef="#ctx0" brushRef="#br0" timeOffset="2929.892">32513 16441 1222 0,'-5'-7'0'0,"5"7"-96"0,0 0 96 16,-21-56-96-16,-10-34 96 0,-22-55-689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8T01:36:29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9096 7932 135 0,'0'0'0'0,"0"0"0"0,0 0 0 16,0 0-1-16,0 0 1 0,0 0-1 0,0 0 1 0,0 0 0 0,0 0 0 0,0 0 0 15,0 0 0-15,0 0 7 0,0 0-7 0,0 0 7 0,0 0-7 16,0 0 61-16,0 0-61 0,0 0 61 16,0 0-61-16,0 0 75 0,0 0-75 0,0 0 75 0,0 0-75 15,0 0 66-15,0 0-66 0,0 0 66 16,0 0-66-16,0 0 56 0,0 0-56 0,0 0 56 15,0 0-56-15,0 0 34 0,0 0-34 0,0 0 35 0,0 0-35 16,0 0 16-16,0 0-16 0,0 0 17 0,0 0-17 0,0 0 19 16,0 0-19-16,0 0 20 0,0 0-20 0,0 0 33 15,0 0-33-15,0 0 33 0,0 0-33 0,0 0 10 16,0 0-10-16,0 0 11 0,0 0-11 0,0 0 20 16,0 0-20-16,0 0 20 0,0 0-20 0,0 0 8 15,0 0-8-15,0 0 9 0,0 0-9 0,0 0 4 16,0 0-4-16,0 0 4 0,0 0-4 0,0 0 13 0,0 0-13 15,0 0 13-15,0 0-13 0,0 0 8 0,0 0-8 16,0 0 8-16,0 0-8 0,0 0 15 0,0 0-15 16,0 0 15-16,0 0-15 0,0 0 23 0,0 0-23 15,0 0 24-15,0 0-24 0,0 0 13 0,0 0-13 0,0 0 14 16,0 0-14-16,0 0 18 0,-6-19-18 16,6 10 19-16,2 3-19 0,5 0 15 0,-2 1-15 15,4 2 15-15,3 3-15 0,-12 0 4 0,0 0-4 0,21-4 5 16,5 4-5-16,-1 0 7 0,4 0-7 0,-3 4 8 15,0-4-8 1,-1 2 7-16,-4 1-7 0,-4 0 8 0,1 1-8 0,-4-4 3 0,3 2-3 0,-1-1 3 16,-2-1-3-16,1 0 29 0,-1 0-29 0,5 0 29 15,-1 0-29-15,-1 0 27 16,1-1-27-16,3-1 27 0,3-2-27 0,-24 4 22 0,0 0-22 0,30-3 23 16,8 0-23-16,-7 1 18 0,2-5-18 0,-8 5 18 0,-3 2-18 15,-6 0 27-15,1 2-27 16,-6 1 27-16,-1-3-27 0,-4 0 30 15,2 0-30-15,-4 0 30 0,-4 0-30 0,0 0 13 0,0 0-13 0,0 0 13 0,0 0-13 16,0 0 0-16,0 0 0 0,0 0 1 0,0 0-1 0,0 0-28 16,-4-3 28-16,4 3-28 15,0-5 28-15,0 5-100 0,-5-4 100 0,-2 1-100 0,2-2 100 0,5 5-148 16,0 0 148-16,-12-7-148 0,-2-2 148 0,-16-9-650 16</inkml:trace>
  <inkml:trace contextRef="#ctx0" brushRef="#br0" timeOffset="554.353">9059 8266 550 0,'0'0'0'0,"10"-4"0"0,8-4 0 15,-18 8 67-15,0 0-67 0,5-7 67 0,2 4-67 16,-7 3 31-16,0 0-31 0,2-2 31 0,-2 2-31 16,0 0 1-16,0 0-1 0,0 0 2 0,0 0-2 0,0 0-2 15,0 0 2-15,0 0-1 0,-2 2 1 0,2-2-3 16,0 0 3-16,0 0-3 0,-3 1 3 0,3-1 0 16,0 0 0-16,0 0 0 0,3 0 0 0,-3 0 12 15,0 0-12-15,2-1 13 0,5-1-13 0,-7 2 27 16,0 0-27-16,5-2 27 0,7 0-27 0,-12 2 21 0,0 0-21 15,9-3 21-15,5 3-21 0,-14 0 26 0,0 0-26 16,19 0 26-16,7 0-26 16,-26 0 33-16,0 0-33 0,30 3 33 0,1-1-33 0,-31-2 36 0,0 0-36 15,37 2 36-15,1 0-36 0,-38-2 50 16,0 0-50-16,35 1 50 0,1-1-50 16,-36 0 42-16,0 0-42 0,32 0 42 0,1-1-42 0,-33 1 28 0,0 0-28 0,30 0 28 15,-1-2-28-15,-29 2 27 16,0 0-27-16,26 0 27 0,-8 0-27 0,-18 0 0 0,0 0 0 15,15 0 0-15,-2 2 0 16,-13-2-112-16,0 0 112 0,8 0-111 0,-3 0 111 0,8 0-754 0</inkml:trace>
  <inkml:trace contextRef="#ctx0" brushRef="#br0" timeOffset="51693.642">10266 7404 124 0,'0'0'0'0,"0"0"0"0,-7 4 0 15,7-4 44-15,0 0-44 0,0 0 44 0,0 0-44 16,0 0 51-16,0 0-51 0,0 0 51 0,0 0-51 0,0 0 32 16,0 0-32-16,0 0 33 0,0 0-33 0,0 0 16 15,0 0-16-15,0 0 17 0,0 0-17 0,0 0 2 16,0 0-2-16,0 0 2 0,0 0-2 0,0 0 2 16,0 0-2-16,4 1 2 0,-1 6-2 15,-3-7 1-15,0 0-1 0,5 16 1 0,4 8-1 16,-9-24 8-16,0 0-8 0,9 36 8 0,0 11-8 15,-9-47 8-15,0 0-8 0,7 59 8 0,-2 11-8 0,-5-70 15 0,0 0-15 16,0 70 15-16,3 0-15 0,-3-70 33 0,0 0-33 16,0 64 34-16,-3-8-34 0,3-56 51 15,0 0-51-15,0 52 52 0,0-6-52 0,0-46 75 0,0 0-75 0,3 43 75 16,-3-7-75-16,0-36 66 0,0 0-66 0,2 32 66 16,2-4-66-16,-4-28 55 0,0 0-55 0,5 22 56 15,2-7-56-15,-7-15 46 0,0 0-46 0,12 12 46 16,-2-6-46-16,-10-6 42 0,0 0-42 0,16-2 42 15,5-5-42-15,-21 7 40 0,0 0-40 0,21-12 40 16,0 0-40-16,-21 12 17 0,0 0-17 16,22-12 17-16,3-2-17 0,-25 14 21 0,0 0-21 15,26-8 21-15,0 3-21 0,-26 5 3 0,0 0-3 0,24 0 4 16,-1 1-4-16,-23-1 0 0,0 0 0 16,21 7 1-16,-4-2-1 0,-17-5-2 0,0 0 2 0,16 7-1 15,-7 0 1-15,-9-7-21 0,0 0 21 0,12 5-21 16,-3 2 21-16,-9-7-39 0,0 0 39 0,5 0-39 0,2 0 39 15,-7 0-93-15,0 0 93 0,5 0-93 16,-1-7 93-16,-4 7-135 0,0 0 135 0,-4-12-135 16,-5-7 135-16,-3-10-513 0</inkml:trace>
  <inkml:trace contextRef="#ctx0" brushRef="#br0" timeOffset="52317.186">10866 7923 91 0,'0'0'0'0,"-4"0"0"16,2-7 0-16,2 7 62 0,0-3-62 0,0 3 63 15,0 0-63-15,0 0 64 0,0 0-64 0,0 0 65 0,0 0-65 16,0 0 53-16,0 0-53 0,0 0 54 0,0 0-54 15,0 0 41-15,0 0-41 0,0 0 42 0,0 0-42 16,0 0 28-16,0 0-28 16,0 0 28-16,0 0-28 0,0 0 39 0,0 0-39 0,0 0 39 0,0 0-39 0,0 0 32 15,0 0-32-15,0 0 33 0,0 0-33 16,0 0 13-16,0 0-13 0,0 0 14 0,0 0-14 16,0 0 22-16,0 0-22 0,0 0 22 0,0 0-22 15,0 0 7-15,0 0-7 0,0 0 8 0,0 0-8 0,0 0 9 16,0 0-9-16,0 0 10 0,0 0-10 0,0 0 3 15,0 0-3-15,0 0 4 0,0 0-4 0,0 0 6 16,0 0-6-16,0 0 6 0,0 0-6 16,0 0 7-16,-3 3-7 0,3 6 7 0,0 3-7 0,-4 10 14 0,3 2-14 15,-3-3 15-15,1-2-15 0,3-19 8 0,0 0-8 0,-6 34 8 16,-2 10-8-16,8-44 9 0,0 0-9 16,-7 40 9-16,2-3-9 0,-1-4 8 15,3-4-8-15,3-7 8 16,-4-10-8-16,4 0 0 0,0-3 0 15,0-2 0-15,0-7 0 0,0 0-108 0,0 0 108 0,0 0-108 0,4-7 108 0,-4 7-97 0,0 0 97 0,0-21-97 16,3-9 97-16,3-22-322 0</inkml:trace>
  <inkml:trace contextRef="#ctx0" brushRef="#br0" timeOffset="53043.488">10886 7999 707 0,'0'0'0'0,"0"0"0"0,-3 3 0 0,3-3 72 15,0 0-72-15,0 0 73 0,0 0-73 0,0 0 40 16,3 0-40-16,-3 0 41 0,6 0-41 0,-3 0 3 16,1 2-3-16,1-1 4 0,-2 1-4 0,-1 2 0 15,0-1 0-15,0 2 0 0,1 2 0 0,-3 0 0 16,0 5 0-16,0-2 0 0,0 0 0 0,0-10 1 15,0 0-1-15,0 16 2 0,-5 8-2 0,5-24 17 0,0 0-17 16,-4 17 17-16,4 0-17 0,0-17 24 0,0 0-24 16,-3 14 25-16,3-4-25 0,0-10 13 15,0 0-13-15,0 9 14 0,3-6-14 0,-3-3 5 0,0 0-5 16,9-3 6-16,3-9-6 0,-12 12 3 0,0 0-3 16,14-16 4-16,7-8-4 0,-21 24 6 0,0 0-6 15,16-20 6-15,1-3-6 0,-17 23 6 0,0 0-6 16,11-17 7-16,-3 4-7 0,-8 13 22 0,0 0-22 0,7-9 23 15,-1 0-23-15,-6 9 13 0,0 0-13 16,3-8 13-16,1 4-13 0,-4 4 10 16,0 0-10-16,5-3 10 0,2-4-10 0,-7 7 4 0,0 0-4 0,10-5 5 15,6 2-5-15,-2-4 3 0,1 2-3 0,-4-2 3 16,-1 3-3-16,-1 3 5 0,0 1-5 0,0 0 5 16,-1 0-5-16,1 0 12 15,0 3-12-15,-4 0 12 0,-2 3-12 0,4-1 8 0,-1 2-8 0,-3-1 9 0,-3 3-9 16,2 6 9-16,1-1-9 0,-6 0 9 0,1-2-9 15,2-12 23-15,0 0-23 0,0 20 24 16,-3 3-24-16,3-23 2 0,0 0-2 16,0 20 2-16,0 1-2 0,0-21 7 0,0 0-7 0,3 12 7 0,6-5-7 0,-9-7 38 15,0 0-38-15,10 0 39 0,6-7-39 0,-2-2 17 16,-2 1-17-16,0-4 17 0,0-4-17 16,-3 1 12-16,3-1-12 0,-6 8 13 0,1-2-13 0,1 4 35 15,-3 0-35-15,1 0 36 0,-3 3-36 0,2 0 5 16,2-1-5-16,-3 2 5 0,-2 2-5 0,1 0 10 15,2 2-10-15,2 0 10 0,-3 0-10 0,-4-2 16 16,0 0-16-16,8 6 17 0,6 6-17 16,-14-12 3-16,0 0-3 0,13 12 3 0,-1 7-3 0,-12-19 2 0,0 0-2 15,10 21 3-15,1-1-3 0,-11-20-1 0,0 0 1 16,7 23 0-16,0-6 0 16,-7-17-73-16,0 0 73 0,3 15-73 0,-3-5 73 0,0-10-151 0,0 0 151 0,0 9-150 15,-3-9 150-15,3 0-196 0,0 0 196 0,-13-12-196 16,-1-12 196-16,-10-15-474 0</inkml:trace>
  <inkml:trace contextRef="#ctx0" brushRef="#br0" timeOffset="53186.454">10967 7738 606 0,'0'0'0'0,"14"9"0"0,12 6 0 15,-26-15 112-15,0 0-112 0,0 0 113 16,-14-10-113-16,14 10-46 0,0 0 46 0,-9-5-46 15,-3 0 46-15,12 5-94 0,0 0 94 0,-21-11-389 16,42 22 389-16</inkml:trace>
  <inkml:trace contextRef="#ctx0" brushRef="#br0" timeOffset="60835.737">10331 8841 639 0,'0'0'0'0,"0"0"0"15,15-17 0-15,-13 14 82 0,-2-1-82 0,0 4 83 16,4-3-83-16,-4 3 73 0,-9 0-73 0,9 0 73 0,0 3-73 16,0-3 57-16,-4 4-57 0,4-4 57 15,0 0-57-15,0 0 25 0,0 0-25 0,0 0 26 0,0 2-26 16,0-2 40-16,0 0-40 0,0 0 41 0,0 0-41 16,0 0 33-16,0 0-33 0,0 0 33 0,0 0-33 0,0 0 38 15,0 0-38-15,0 0 38 0,0 0-38 0,0 0 39 16,0 0-39-16,0 0 39 0,0 0-39 0,0 0 39 15,0 0-39-15,0 0 40 0,0 0-40 0,0 0 34 16,0 0-34-16,0 0 35 0,0 0-35 0,0 0 23 16,0 0-23-16,0 0 24 0,4 0-24 0,-4 0 28 15,3 1-28-15,-3-1 28 0,6 0-28 0,-6 0-69 16,1-1 69-16,-1 1-69 0,4-2 69 0,-4 2-58 0,7-4 58 16,-5 4-58-16,1 0 58 0,1 0-48 0,1 4 48 15,-2-4-47-15,2 0 47 0,-1 0-26 16,-1 0 26-16,3 0-26 0,-6 0 26 0,3 2-5 0,2-1 5 0,-1 3-5 15,1 1 5-15,2 2-16 0,2 1 16 0,3 1-15 47,5 3 15-47,-17-12-8 0,0 0 8 0,23 19-8 0,3 5 8 0,-26-24-9 0,0 0 9 0,30 24-8 0,6 7 8 0,-36-31-15 0,0 0 15 0,33 30-15 16,6 6 15-16,-39-36-1 0,0 0 1 16,35 31-1-16,-1 2 1 0,-34-33-1 15,0 0 1-15,28 27 0 0,-2-8 0 0,-26-19 1 0,0 0-1 0,18 17 2 16,-1-5-2-16,-17-12-2 0,0 0 2 0,13 9-2 15,-5-6 2-15,-8-3-81 16,0 0 81-16,5 0-81 0,2-3 81 0,-7 3-124 0,0 0 124 0,2-17-124 16,-2-7 124-16,2-19-470 0</inkml:trace>
  <inkml:trace contextRef="#ctx0" brushRef="#br0" timeOffset="61310.42">10657 8869 91 0,'0'0'0'0,"0"0"0"0,8-4 0 16,-8 4 79-16,0 0-79 0,0 0 80 0,2-1-80 0,-2 1 73 0,0 0-73 0,0 0 74 16,0 0-74-16,0 0 79 0,0 0-79 0,0 0 80 15,-2-2-80-15,2 2 59 0,0 0-59 0,0 0 60 16,-3-2-60-16,3 2 36 0,0 0-36 0,0 0 36 15,-5-3-36-15,5 3 4 0,0 0-4 0,0 0 5 16,-4-2-5-16,4 2 10 0,0 0-10 0,0 0 10 16,-5 5-10-16,5-5 8 0,0 0-8 0,-12 12 8 15,-8 4-8-15,20-16 14 0,0 0-14 0,-19 19 15 0,0 1-15 16,19-20 14-16,0 0-14 0,-19 24 15 31,3 0-15-31,16-24 15 0,0 0-15 0,-14 21 16 0,2-4-16 0,12-17 16 0,0 0-16 0,-9 13 17 0,1-2-17 16,8-11 4-16,0 0-4 0,-4 12 4 0,-3-4-4 15,7-8-69-15,0 0 69 0,-1 5-68 0,-5 2 68 16,6-7-167-16,0 0 167 0,-12 16-167 0,-9-1 167 0,-15 16-237 16</inkml:trace>
  <inkml:trace contextRef="#ctx0" brushRef="#br0" timeOffset="61880.776">10937 9054 135 0,'0'0'0'0,"-4"-5"0"0,-1-2 0 16,5 7 16-16,0 0-16 0,-3-4 17 0,3 4-17 16,0 0 30-16,0 0-30 0,0 0 30 0,3 2-30 15,-3-2 6-15,0 0-6 0,0 0 7 0,0 0-7 0,0 0 35 16,0 0-35-16,0 0 35 0,0 0-35 0,0 0 18 15,0 0-18-15,0 0 18 0,0 0-18 16,0 0 41-16,0 0-41 0,0 0 41 0,0 0-41 0,0 0 66 16,0 0-66-16,0 0 66 0,2 0-66 0,-2 0 73 15,0 0-73-15,3 0 73 0,1 0-73 0,-4 0 56 16,0 0-56-16,9-2 56 0,-1-1-56 0,-8 3 41 16,0 0-41-16,18-2 42 0,3-1-42 0,0-2 29 0,5 3-29 15,-5 2 29-15,0 0-29 0,-21 0 38 16,0 0-38-16,24 2 39 0,4 3-39 15,-28-5 22-15,0 0-22 0,28 3 23 0,-2-1-23 0,-26-2 28 0,0 0-28 0,22 2 28 16,3-2-28-16,-25 0 13 0,0 0-13 0,21-2 14 16,-4 0-14-16,-17 2-1 15,0 0 1-15,16-3 0 0,1-2 0 0,-6 1-37 0,-1-3 37 0,-1 4-37 16,-7 1 37-16,5 1-59 0,-6-1 59 0,-1 2-59 16,4-4 59-16,-4 4-96 15,0 0 96-15,0 0-95 0,0 0 95 0,0 0-502 0</inkml:trace>
  <inkml:trace contextRef="#ctx0" brushRef="#br0" timeOffset="62393.875">11174 8884 863 0,'0'0'0'0,"14"5"0"0,3 9 0 0,-17-14 112 15,0 0-112-15,-3 0 112 0,-11-10-112 0,14 10 79 16,0 0-79-16,-9-4 79 0,-3-1-79 0,3 2-82 16,4-1 82-16,2 3-82 0,3 1 82 0,0 0-71 15,8 1 71-15,-4 1-71 0,1 3 71 0,2-1-49 16,3 1 49-16,3 2-49 0,-1 1 49 0,-2 1-21 16,6 1 21-16,-2-3-21 0,5 3 21 0,-2 1-2 15,4-6 2-15,2 2-1 0,1-4 1 0,-24-3 3 0,0 0-3 16,30 3 3-16,8-1-3 0,-3 2 50 0,2-4-50 15,-2 0 50-15,-6 0-50 16,-4 0 33-16,-5 0-33 16,-2 3 34-16,-4-3-34 0,0 2 25 0,-2-1-25 0,-3 1 26 0,-2 2-26 0,-4-4 10 0,2 3-10 0,-1-3 10 15,-2 2-10-15,-2-2 5 0,3 3-5 16,-3-3 6-16,0 0-6 0,0 0-2 0,0 0 2 16,0 0-1-16,0 0 1 0,0 0 0 0,0 0 0 15,0 0 0 16,0 0 0-15,0 0 5-16,0 0-5 0,0 0 6 0,0 3-6 0,0-3 24 0,0 0-24 0,0 0 25 16,0 4-25-16,0-4 7 0,0 0-7 0,-5 2 7 0,1 1-7 0,4-3 5 0,0 0-5 0,-8 10 5 0,-5 2-5 0,13-12 0 0,0 0 0 0,-22 24 1 15,-6 7-1-15,28-31-1 0,0 0 1 0,-23 31 0 16,-1 2 0-16,24-33-1 16,0 0 1-16,-23 27 0 0,4-3 0 0,19-24-9 0,0 0 9 0,-14 19-8 0,5-4 8 15,9-15-106-15,0 0 106 0,-12 12-106 0,4-3 106 16,-13 11-590-16</inkml:trace>
  <inkml:trace contextRef="#ctx0" brushRef="#br0" timeOffset="68714.087">12996 7318 158 0,'0'0'0'0,"0"0"0"0,-5 0 0 0,5 0 47 0,0 0-47 0,0 0 48 0,0 0-48 0,0 0 42 15,0 0-42-15,0 0 42 0,0 0-42 0,0 0 53 16,0 0-53-16,0 0 54 0,0 0-54 0,0 0 49 0,0 0-49 15,0 0 49-15,0 0-49 0,0 0 42 0,0 0-42 16,0 0 43-16,0 0-43 0,0 0 36 0,0 0-36 0,0 0 36 16,0 0-36-16,0 0 34 0,0 0-34 15,0 0 34-15,0 0-34 0,0 0 32 0,0 0-32 16,0 0 32-16,0 0-32 0,0 0 32 0,0 0-32 0,0 0 32 16,0 0-32-16,0 0 32 0,0 0-32 15,0 0 32-15,2-3-32 0,-2 3 22 0,0 0-22 0,1-2 22 16,1-1-22-16,-2 3 18 0,0 0-18 0,4-5 18 15,-4 1-18-15,0 4 10 0,0 0-10 0,0-3 10 16,0-4-10-16,0 7 4 0,0 0-4 0,0-3 5 16,0 1-5-16,0 2 7 0,0 0-7 0,0 0 7 15,0-3-7-15,0 3 3 0,0 0-3 0,0 0 3 16,0 0-3-16,0 0 0 0,0 0 0 0,0 0 0 16,0 0 0-16,0 0-1 0,0 0 1 0,0 0 0 15,0 0 0-15,0 0-17 0,0 0 17 0,0 0-16 0,0 0 16 16,0 0-4-16,0 0 4 0,0 0-3 0,0 0 3 15,0 0-1-15,0 0 1 0,0 6-1 0,3 10 1 16,2 8 1-16,-1 3-1 0,1-1 2 0,-1 1-2 16,1 4 12-16,-5 3-12 0,3-6 13 0,-3-1-13 0,0 2 26 15,0 2-26-15,0-7 26 0,0-5-26 16,0-19 6-16,0 0-6 16,0 24 7-16,0 0-7 0,0-24 26 0,0 0-26 0,2 21 26 0,1 1-26 0,-3-22 36 15,0 0-36-15,6 15 37 0,1 1-37 0,-7-16 31 16,0 0-31-16,3 12 31 0,-1-4-31 0,-2-8-10 0,0 0 10 15,3 4-9-15,3-4 9 16,-6 0-82-16,0 0 82 0,3-11-81 0,1-2 81 0,-4 13-142 0,0 0 142 16,3-19-141-16,-1-5 141 0,3-22-550 0</inkml:trace>
  <inkml:trace contextRef="#ctx0" brushRef="#br0" timeOffset="69157.732">13352 7574 371 0,'0'0'0'0,"-4"-7"0"0,-1-3 0 0,5 10 98 16,0 0-98-16,-2-4 98 0,4 4-98 0,-2 0 86 16,0 0-86-16,0 0 86 0,0 0-86 0,0 0 64 15,0 0-64-15,0 0 64 0,5 4-64 0,-5-4 36 16,0 0-36-16,5 1 36 0,2-1-36 0,2-1 40 15,0-1-40-15,3 2 40 0,-3 0-40 0,5 0 50 0,1 2-50 16,3-2 50-16,3 0-50 0,-4-2 42 0,4 0-42 16,0-1 42-16,0 3-42 0,5-4 11 31,-2 4-11-15,2 0 11 15,-5-1-11-31,-21 1 14 0,0 0-14 0,28 0 15 0,2-2-15 0,-30 2 1 0,0 0-1 0,28 0 1 15,-2 0-1-15,-26 0-40 0,0 0 40 0,21 0-40 0,-6 0 40 0,-15 0-145 0,0 0 145 0,14 2-144 0,-5-1 144 0,14 3-570 0</inkml:trace>
  <inkml:trace contextRef="#ctx0" brushRef="#br0" timeOffset="70003.699">14078 7306 964 0,'0'0'0'0,"-5"11"0"0,-6 4 0 0,11-15 111 15,0 0-111-15,-1 5 112 0,2-10-112 0,-1 5 61 16,0 0-61-16,2-3 62 0,3-1-62 0,-5 4 22 16,0 0-22-16,4-3 23 0,-2-2-23 0,-2 5 0 15,0 0 0-15,0 0 0 0,3-4 0 0,-3 4 1 16,0 0-1-16,0 0 2 0,5-3-2 0,-5 3 26 15,0 0-26-15,0 0 26 0,7 0-26 16,-7 0 31-16,0 0-31 0,0 0 31 0,2-4-31 16,-2 4 31-16,0 0-31 0,0 0 31 0,0 0-31 0,0 0 3 0,0 0-3 0,2 9 4 15,3 5-4-15,-5-14 9 0,0 0-9 0,5 32 9 16,4 15-9-16,-9-47-25 0,0 0 25 0,9 48-24 31,1 6 24-31,-10-54-51 16,0 0 51-16,9 52-50 0,1-1 50 15,-10-51-42-15,0 0 42 0,9 46-41 0,-2-6 41 0,-7-40-20 0,0 0 20 0,9 31-20 0,-1-7 20 0,-8-24-3 0,0 0 3 0,6 20-2 16,0-8 2-16,-6-12 5 0,0 0-5 0,2 9 5 16,2-2-5-16,-4-7 58 0,0 0-58 15,3-4 58-15,-3-8-58 0,0 12 35 0,0 0-35 0,0-17 36 16,-3-5-36-16,3 22 35 0,0 0-35 0,-4-28 35 16,-1-4-35-16,5 32 9 0,0 0-9 0,-5-28 9 15,-2-2-9-15,7 30 19 0,0 0-19 16,-5-31 20-16,1 3-20 0,4 28 1 0,0 0-1 0,-2-31 1 15,2 2-1-15,0 29 0 0,0 0 0 0,6-32 1 0,2 1-1 16,-8 31-2 0,0 0 2-16,9-31-1 0,5-1 1 0,-14 32-12 0,0 0 12 0,14-28-12 0,2 1 12 15,-16 27-16-15,0 0 16 0,12-23-15 0,0 6 15 0,-3 2-10 16,-4 3 10-16,2 3-9 0,-4 4 9 16,-1 0-1-16,0 2 1 0,0-1-1 0,-2 3 1 15,0 1-4-15,0 0 4 0,0 0-3 0,0 0 3 16,0 0-6-16,0 0 6 0,0 0-6 0,0 0 6 0,0 0-22 15,0 0 22-15,0 0-22 0,0 0 22 0,0 0-7 16,0 0 7-16,0 0-7 0,0 0 7 0,0 0-10 16,0 0 10-16,0 0-9 0,0 0 9 0,0 0-4 15,3-4 4-15,-1 4-3 0,1-5 3 0,1 2-3 16,-1-1 3-16,2 1-2 0,-1 3 2 0,-2-4-17 0,1 3 17 16,1-1-17-16,1 2 17 0,2 0-8 15,2 0 8-15,-4 0-7 16,3 2 7-16,-1-1-10 0,2-1 10 0,0 4-9 0,-4-4 9 0,2 0-16 0,2 0 16 0,-1 3-15 15,1-3 15-15,0 4-8 0,0-4 8 0,-1 0-8 16,6-4 8-16,2 4-9 0,1-3 9 0,-1 3-9 16,-2-4 9-1,-14 4-1-15,0 0 1 0,21-3-1 0,3 1 1 0,-24 2 0 0,0 0 0 0,26-3 0 16,-3-4 0-16,-23 7-20 0,0 0 20 0,17-2-19 16,-4-5 19-16,-13 7-122 0,0 0 122 0,3-1-122 15,-6 2 122-15,3-1-662 0</inkml:trace>
  <inkml:trace contextRef="#ctx0" brushRef="#br0" timeOffset="70529.525">14296 7519 281 0,'0'0'0'0,"7"-12"0"0,1-12 0 0,-8 24 0 0,0 0 0 16,4-3 0-16,-4 9 0 0,2-2 12 0,-2 4-12 16,0-4 13-16,1 1-13 0,-1-2 47 0,0 1-47 0,0-4 48 15,0 0-48-15,0 0 69 0,2-4-69 0,-2 4 69 16,5-3-69-16,-5 3 97 0,7-7-97 0,-7 7 97 15,2-5-97-15,-2 5 95 0,0-5-95 0,0 5 95 16,0-4-95-16,0 4 75 0,0 0-75 16,0 0 75-16,0 0-75 0,0 0 64 0,0 0-64 0,0 0 64 15,2-3-64-15,-2 3 30 16,5-3-30-16,-1 1 30 0,1-2-30 0,0 1 16 0,2 0-16 16,2-3 17-16,-1 3-17 0,5 3 2 0,-3 0-2 0,0 0 2 15,1 2-2-15,1-1 0 0,0 5 0 0,1-3 0 16,0 2 0-1,3 5-1 1,-2-1 1-16,-2-2-1 0,0 1 1 16,-12-8-2-16,0 0 2 0,18 12-1 0,3 5 1 0,-21-17-2 0,0 0 2 0,21 19-1 15,5 0 1-15,-26-19-4 0,0 0 4 0,24 17-3 0,2 2 3 0,-26-19-2 0,0 0 2 0,18 12-2 0,-3 0 2 0,-1-3 0 16,-1-2 0 0,-8-1 0-1,-2-4 0-15,1 0-17 0,1 0 17 0,-5-2-17 16,0 0 17-16,0 0-128 0,0 0 128 0,0 0-128 0,0 0 128 0,0 0-129 0,0 0 129 0,-12-4-128 0,-6-1 128 15,-11-4-457-15</inkml:trace>
  <inkml:trace contextRef="#ctx0" brushRef="#br0" timeOffset="79089.045">14625 7389 124 0,'0'0'0'0,"0"0"0"15,0 0 0-15,0 0 55 0,0 0-55 0,0 0 56 16,0 0-56-16,0 0 42 0,0 0-42 0,0 0 42 0,0 0-42 16,0 0 6-16,0 0-6 0,0 0 7 0,0 0-7 0,0 0 3 15,0 0-3-15,0 0 3 0,0 0-3 16,0 0 11-16,0 0-11 0,0 0 11 15,0 0-11-15,0 0 32 0,0 0-32 0,0 0 32 0,0 3-32 16,0-3 25-16,0 0-25 0,0 0 26 0,0 5-26 0,0-5 40 16,0 0-40-16,-3 7 40 0,1-2-40 0,2-5 50 0,0 0-50 15,-4 19 50-15,-6 2-50 0,10-21 47 16,0 0-47-16,-11 27 48 0,-6 7-48 16,17-34 65-16,0 0-65 0,-17 35 65 0,1 2-65 0,16-37 69 0,0 0-69 15,-18 35 69-15,1-6-69 0,17-29 54 0,0 0-54 0,-16 31 54 16,2-1-54-16,14-30 51 15,0 0-51-15,-12 21 52 0,4-2-52 16,8-19 49-16,0 0-49 0,-7 15 49 0,1-6-49 0,6-9 37 0,0 0-37 16,-3 8 37-16,-1-1-37 0,4-7 45 0,0 0-45 0,-1 5 46 15,1-1-46-15,0-4 18 0,0 0-18 0,0 0 18 16,0 3-18-16,0-3 3 16,0 0-3-16,0 0 3 0,0 4-3 0,0-4-28 0,0 0 28 0,0 0-28 15,0 0 28-15,0 0-83 0,0 0 83 0,0 0-83 16,0 0 83-16,0 0-117 0,0 0 117 0,0 0-117 15,-6 3 117-15,6-3-140 0,0 0 140 0,0 0-140 16,-3 3 140 0,3-3-154-16,0 0 154 15,0 0-153-15,9-1 153 0,-4-1-270 0</inkml:trace>
  <inkml:trace contextRef="#ctx0" brushRef="#br0" timeOffset="80412.02">12432 8322 124 0,'0'0'0'0,"3"-1"0"0,2-3 0 0,-5 4 61 0,0 0-61 0,4 0 61 0,-2-5-61 0,-2 5 71 0,0 0-71 0,0 0 71 0,1-3-71 0,-1 3 55 0,0 0-55 0,0 0 56 16,0 0-56-16,0 0 47 0,0 0-47 0,0 0 47 16,0 0-47-16,0 0 54 0,6 1-54 0,-1 1 54 15,2-2-54-15,-2 2 54 16,7 1-54-16,-3-3 54 0,-2 0-54 0,-7 0 33 0,0 0-33 0,14 4 33 16,7-4-33-16,-21 0 34 0,0 0-34 0,22 0 34 15,6 0-34-15,0 0 22 0,0-4-22 0,2 4 23 16,-1-3-23-16,-29 3 17 0,0 0-17 0,39-4 17 15,11 1-17-15,-50 3 35 0,0 0-35 0,51-2 36 0,8-5-36 16,-59 7 11-16,0 0-11 0,61-3 11 16,7-2-11-16,-68 5 12 0,0 0-12 0,94-7 13 0,23 2-13 15,-117 5 25-15,0 0-25 0,115-12 26 16,3-4-26-16,-118 16 6 0,0 0-6 0,124-15 6 16,-1-4-6-16,-123 19 16 0,0 0-16 0,115-17 17 0,-1-4-17 0,-114 21 15 15,0 0-15-15,111-15 15 0,1 3-15 16,-112 12 39-16,0 0-39 0,104-7 40 0,-5-1-40 15,-99 8 12-15,0 0-12 0,96-4 12 16,-3 4-12-16,-93 0 21 0,0 0-21 0,85 4 21 0,-5-1-21 0,-80-3 15 16,0 0-15-16,70 5 15 0,-8-5-15 0,-11 0 9 15,-7 0-9-15,-11-5 10 0,-16 2-10 16,-17 3 25-16,0 0-25 0,23-7 26 0,-4 0-26 0,-19 7 0 0,0 0 0 16,17-5 0-16,-8 0 0 0,-9 5-46 0,0 0 46 15,5-4-46-15,-1-3 46 16,-4 7-179-16,0 0 179 0,-18-5-178 0,-17 2 178 15,-15-9-692-15</inkml:trace>
  <inkml:trace contextRef="#ctx0" brushRef="#br0" timeOffset="81809.707">12592 8967 158 0,'0'0'0'0,"0"-7"0"0,2 2 0 0,-2-2 36 15,0 2-36-15,0 5 37 0,-2-4-37 0,2 4 39 16,0-3-39-16,0 3 40 0,0 0-40 0,0 0 40 16,0 0-40-16,0 0 41 0,-3-2-41 0,-1-1 34 15,1-1-34-15,1 1 35 0,-3 3-35 0,1-4 33 16,4 3-33-16,0 1 34 0,-5-2-34 0,5 2 13 16,0 0-13-16,0 0 14 0,0 0-14 15,0 0 13-15,0 0-13 0,0 0 13 0,-4 0-13 0,4 0 16 16,-3-2-16-16,3 2 17 0,0 0-17 0,0 0 22 0,0 0-22 15,0 0 23-15,0 0-23 0,0 0 32 0,0 0-32 16,0 0 33-16,0 0-33 0,0 0 47 16,0 0-47-16,0 0 48 0,0 0-48 0,0 0 40 0,0 0-40 0,0 0 41 15,0 0-41-15,0 0 41 0,0 0-41 0,0 0 42 16,0 0-42-16,0 0 40 0,0 0-40 0,0 0 41 16,0 0-41-16,0 0 40 0,5 0-40 0,2 0 40 15,-3 2-40-15,3-4 34 0,3 2-34 0,-1-3 35 16,1 3-35-16,2 0 23 0,1 0-23 0,-1 0 24 15,0 3-24-15,0-3 18 16,2 0-18-16,-5 0 18 0,-2 0-18 16,-7 0 5-16,0 0-5 0,10 2 5 0,2-2-5 0,-12 0 14 0,0 0-14 0,9 2 15 15,0-1-15-15,-9-1 14 0,0 0-14 0,7 4 15 16,1-4-15-16,-8 0 8 0,0 0-8 0,6 0 9 16,-1 0-9-16,-5 0 16 0,0 0-16 0,10 0 17 15,4-4-17-15,-14 4 3 0,0 0-3 0,13-1 4 0,4-3-4 0,-17 4-28 16,0 0 28-16,16 0-28 0,-2-3 28 15,-14 3-144-15,0 0 144 0,12-4-144 0,-4 3 144 16,-8 1-141-16,0 0 141 0,6-7-141 16,-6-5 141-16,7-11-501 0</inkml:trace>
  <inkml:trace contextRef="#ctx0" brushRef="#br0" timeOffset="82528.893">13484 8506 292 0,'0'0'0'0,"-9"0"0"16,-8-4 0-16,13 4 51 0,8 0-51 0,-4 0 51 16,2 0-51-16,1 0 66 0,1 4-66 0,-1-4 66 15,-1 0-66-15,-2 0 60 0,3 0-60 0,-3 0 61 0,0 0-61 16,0 0 44-16,0 0-44 0,0 0 45 0,0 0-45 0,0 0 37 15,0 0-37-15,0 0 38 0,0 0-38 0,0 0 24 16,0 0-24-16,0 0 25 0,0 0-25 16,0 0 27-16,-3-4-27 0,3 4 27 0,-4-3-27 15,3 1 7-15,-6 2-7 0,5 0 8 0,-2 0-8 0,4 0 10 16,0 0-10-16,-8 2 11 0,-6 1-11 0,14-3 3 16,0 0-3-16,-16 5 4 0,-7 2-4 0,23-7 2 15,0 0-2-15,-24 5 3 0,-6 6-3 31,30-11 5-31,0 0-5 0,-26 5 5 0,5 2-5 0,21-7 20 0,0 0-20 0,-19 7 20 0,5 1-20 16,14-8 7-16,0 0-7 0,-17 7 8 0,3 1-8 0,14-8 16 0,0 0-16 16,-12 9 17-16,1 3-17 0,11-12 15 0,0 0-15 15,-10 10 15-15,-2 4-15 0,12-14 9 16,0 0-9-16,-9 15 9 0,-3-3-9 0,12-12 16 0,0 0-16 0,-9 16 17 16,4-4-17-16,5-12 8 0,0 0-8 0,-4 15 8 15,-3-3-8-15,2-1 24 0,2-1-24 16,1 0 25-1,2-5-25-15,0 6 20 0,0 1-20 0,0 0 20 0,0 1-20 0,3 4 16 0,3 4-16 0,-3-6 17 16,-1-3-17-16,-2-12 35 0,0 0-35 0,7 24 35 16,5 7-35-16,-12-31 11 0,0 0-11 0,14 31 11 15,3 3-11-15,-17-34 20 0,0 0-20 0,18 34 20 16,6 1-20-16,-24-35 33 0,0 0-33 0,23 29 34 16,5-3-34-16,-28-26-1 0,0 0 1 0,29 20 0 0,3-8 0 15,-32-12-81-15,0 0 81 0,24 4-80 16,-1-8 80-16,24 8-907 0</inkml:trace>
  <inkml:trace contextRef="#ctx0" brushRef="#br0" timeOffset="83701.749">13599 8711 158 0,'0'0'0'0,"3"-1"0"15,3-5 0-15,-6 6 64 0,0 0-64 0,3-1 65 0,1 1-65 16,-4 0 73-16,0 0-73 0,0 0 74 0,0 0-74 0,0 0 95 15,0 0-95-15,0 0 96 0,0 0-96 0,0 0 89 0,0 0-89 16,0 0 89-16,0 0-89 0,0 0 78 16,0 0-78-16,0 0 78 0,0 0-78 0,0 0 47 0,0 0-47 15,0 0 48-15,0 0-48 0,0 0 38 0,0 0-38 16,0 0 39-16,0 0-39 0,0 0 34 0,0 0-34 16,0 0 34-16,0 0-34 0,0 0 7 15,0 0-7-15,0 0 8 0,0 0-8 0,0 0 19 0,0 0-19 0,0 0 20 16,0 0-20-16,0 0 3 0,0 0-3 0,0 0 4 15,0 3-4-15,0 2 0 0,0 2 0 0,0 5 1 16,1 0-1-16,-1 5 0 0,4 7 0 0,-4-2 0 16,0-4 0-16,0 7 1 0,0 3-1 0,0-1 2 15,0-3-2-15,0-24 4 16,0 0-4-16,-4 31 5 0,4 5-5 0,0-36 13 0,0 0-13 0,0 27 14 16,4-3-14-16,-4-24 23 0,0 0-23 0,0 21 24 15,3-6-24-15,-3-15 22 16,0 0-22-16,4 16 22 0,1-9-22 15,-5-7 9-15,0 0-9 0,0 8 9 0,2-8-9 0,-2 0-60 0,0 0 60 0,-2-3-60 0,2-6 60 16,0 9-126-16,0 0 126 0,-9-15-125 0,1-6 125 0,-12-13-688 16</inkml:trace>
  <inkml:trace contextRef="#ctx0" brushRef="#br0" timeOffset="84471.645">14007 8924 639 0,'0'0'0'0,"-9"-12"0"0,-5-5 0 0,7 10 88 0,3 7-88 16,3-4 88-16,1 4-88 0,0-5 80 0,0-5-80 0,0 10 80 15,0 7-80-15,1-4 48 0,1 6-48 0,-2-6 48 16,0 2-48-16,0-1 22 0,-2-4-22 0,2 0 23 15,0 0-23-15,0 0 35 0,0 0-35 0,0 0 36 16,0 0-36-16,0 0 29 0,0 0-29 0,0 0 29 0,0 0-29 16,0 0 33-16,0 0-33 0,0 0 33 0,0 0-33 0,0 0 43 15,0 0-43-15,0 0 44 0,0 0-44 0,0 0 34 16,0 0-34-16,0 0 35 0,0 0-35 16,0 0 39-16,0 0-39 0,0 0 39 15,0 0-39-15,0 0 25 0,0 0-25 0,0 0 26 0,0 0-26 0,0 0 26 16,0 0-26-16,0 0 26 0,0 0-26 0,0 0 23 15,0 0-23-15,0 0 24 0,4 0-24 0,-4 0 15 16,3 0-15-16,-3 0 16 0,0 0-16 0,0 0 28 16,0 0-28-16,0 0 28 0,0 0-28 0,0 0-30 0,0 0 30 15,0 0-30-15,0 0 30 0,0 0-34 0,0 0 34 16,0 0-34-16,0 0 34 0,0 0-4 16,0 0 4-16,0 0-3 0,0 0 3 0,0 0-20 15,0 0 20-15,0 0-19 0,0 0 19 0,0 0-14 0,0 0 14 0,0 0-13 16,0 0 13-16,0 0 0 0,0 0 0 0,0 0 0 15,0 0 0-15,0 0 0 0,0 0 0 0,0 0 0 16,6 0 0-16,-3 0 0 0,1 0 0 0,-1-4 0 16,2 3 0-16,-1-1 0 0,1 0 0 0,-1 2 0 15,1 0 0-15,-2 0-3 0,1 2 3 0,3-2-3 16,3 0 3-16,-10 0-3 0,0 0 3 0,14 0-3 16,4-2 3-16,-18 2-6 0,0 0 6 0,24-2-5 15,2 1 5-15,-26 1-3 0,0 0 3 0,33-4-3 0,0-3 3 16,-5 2 0-16,0-2 0 0,-9 4 0 0,0 3 0 15,-5-2-18-15,-2 2 18 0,-5 0-18 0,-1 0 18 16,-3 0-72-16,-1-3 72 0,-2 3-71 16,3 3 71-16,-3-3-151 0,0 0 151 15,0 0-150-15,0 0 150 0,0 0-162 16,0 0 162-16,0 0-162 0,0 0 162 0,0 0-461 0</inkml:trace>
  <inkml:trace contextRef="#ctx0" brushRef="#br0" timeOffset="85145.558">14665 8704 975 0,'0'0'0'0,"0"0"0"15,-2-5 0-15,2 5 79 0,0 0-79 0,0-5 80 16,0 2-80-16,0 3 43 0,0 0-43 0,0-4 44 0,2-3-44 16,-2 7 31-16,0 0-31 0,0-5 31 0,2 0-31 15,-2 5 3-15,0 0-3 0,0-5 3 0,-2 0-3 0,2 5 36 16,0 0-36-16,-2-5 37 16,2 1-37-16,0 4 36 0,0 0-36 0,-3-3 36 0,1-1-36 15,2 4 38-15,0 0-38 0,0 0 39 0,-2-3-39 0,2 3-3 16,0 0 3-16,0 0-3 0,0 0 3 0,0 0 0 15,0 0 0-15,0 0 0 0,0 0 0 0,0 0-4 16,0 0 4-16,0 0-4 0,0 0 4 16,0 0-24-16,0 0 24 0,0 0-23 15,4 2 23-15,-4-2-7 0,0 0 7 0,3 1-6 0,6 3 6 0,-9-4-2 16,0 0 2-16,9 5-1 0,3 2 1 0,-12-7-1 0,0 0 1 16,17 7-1-16,4 3 1 0,-21-10 4 0,0 0-4 15,23 17 5 16,5 5-5-31,-2 1 1 0,4-4-1 16,-15 1 1-16,-1-5-1 0,-2 3 0 0,6 0 0 0,-4 3 0 0,3 1 0 0,-17-22 0 0,0 0 0 0,19 19 0 0,4 5 0 0,-23-24 0 0,0 0 0 16,21 16 0-16,0-1 0 15,-21-15 3 1,0 0-3-16,15 12 3 0,-1-3-3 0,-14-9-6 16,0 0 6-16,13 6-5 0,-5 0 5 0,-8-6-84 0,0 0 84 0,6 0-84 0,-3-7 84 0,-3 7-153 0,0 0 153 0,-5-12-152 15,-7-5 152-15,-6-11-626 0</inkml:trace>
  <inkml:trace contextRef="#ctx0" brushRef="#br0" timeOffset="85556.205">14930 8559 471 0,'0'0'0'0,"5"5"0"0,4 5 0 0,-9-10 6 16,0 0-6-16,3 4 6 0,-3-1-6 15,0-3 5-15,0 0-5 0,0 0 6 0,-3-3-6 16,3 3 0-16,0 0 0 0,0 0 0 0,0 0 0 0,0 0 4 0,0 0-4 16,0 0 5-16,0 0-5 0,0 0 53 0,0 0-53 15,0 0 54-15,-5 3-54 0,5-3 67 0,0 0-67 0,-4 0 68 16,1 3-68-16,3-3 59 0,0 0-59 0,-9 12 59 15,-5 4-59-15,14-16 53 0,0 0-53 0,-17 27 54 16,-4 9-54-16,2-3 39 31,-2 3-39-31,7-14 39 0,5-6-39 0,9-16 10 0,0 0-10 0,-16 29 10 0,-3 8-10 0,19-37 13 0,0 0-13 0,-16 29 13 16,2-1-13-16,14-28 8 16,0 0-8-16,-10 22 9 0,1-3-9 0,9-19 8 15,0 0-8-15,-7 14 8 0,4-4-8 0,3-10 15 0,0 0-15 0,-4 9 15 16,-1-3-15-16,5-6-35 0,0 0 35 0,-2 6-34 15,1-1 34-15,1-5-125 16,0 0 125-16,0-2-125 0,1-8 125 0,1-2-538 0</inkml:trace>
  <inkml:trace contextRef="#ctx0" brushRef="#br0" timeOffset="85957.672">14893 8475 471 0,'0'0'0'0,"7"0"0"0,4 0 0 0,1 0 53 0,2 0-53 0,-2 0 54 15,4-5-54-15,-16 5 58 0,0 0-58 0,15-2 59 16,5 0-59-16,-20 2 55 0,0 0-55 16,24 2 55-16,6 5-55 0,-30-7 57 0,0 0-57 15,29 8 57-15,3 8-57 0,-32-16 78 0,0 0-78 0,31 22 78 16,0 6-78-16,-31-28 55 0,0 0-55 0,26 32 56 16,-1 7-56-16,-4-4 36 0,-4 1-36 15,-5-12 36-15,-6-7-36 0,1 5 10 0,-1-3-10 0,-2 5 11 16,-1 0-11-16,1 0 2 0,-4 3-2 0,0-11 2 15,0-9-2-15,0 5-3 0,-4-2 3 16,4 2-3-16,-5 2 3 0,5-14-84 0,0 0 84 0,-12 17-83 0,-9 5 83 16,21-22-103-16,0 0 103 0,-33 15-102 15,-5-1 102-15,-32 15-594 0</inkml:trace>
  <inkml:trace contextRef="#ctx0" brushRef="#br0" timeOffset="86756.708">15606 7987 1087 0,'0'0'0'0,"0"0"-71"15,0 0 71-15,0-9-71 0,-4-1 71 0,4 10 0 0,0 0 0 0,-1-5 0 0,1 1 0 0,0 4-6 0,0 0 6 0,0 0-5 16,-2-5 5-16,2 5-5 0,0 0 5 16,0 0-5-16,0 0 5 0,0 0 19 0,0 0-19 15,0 0 20-15,2 5-20 0,-2-5 53 0,0 0-53 0,5 0 53 16,4 4-53-16,3-3 70 0,0 6-70 0,0-3 71 16,6-1-71-16,-1 0 48 0,0-1-48 0,4 2 48 15,4-4-48-15,1 0 39 16,-4 0-39-16,5 0 39 0,2 0-39 0,-29 0 27 0,0 0-27 0,37 3 27 15,5-3-27-15,-42 0 15 0,0 0-15 0,38 2 16 16,2-2-16-16,-9 1 19 16,-6 1-19-16,-6-2 20 0,-7 0-20 0,-3 0 8 0,-6 0-8 0,3 0 8 0,-5 0-8 15,-1 0-1-15,0 0 1 0,0 0-1 0,0 0 1 16,0 0-73-16,0 0 73 0,-7 4-73 16,-5-4 73-16,12 0-134 0,0 0 134 15,-24 5-134-15,-11 5 134 0,-24 2-738 0</inkml:trace>
  <inkml:trace contextRef="#ctx0" brushRef="#br0" timeOffset="87060.889">15648 8161 796 0,'0'0'0'15,"8"-1"0"-15,5-8 0 16,-13 9 71-16,0 0-71 0,8-3 72 0,-4-1-72 0,-4 4 44 0,0 0-44 16,5 0 44-16,-3 0-44 0,-2 0 57 0,0 0-57 0,7 4 58 15,5-1-58-15,-12-3 67 0,0 0-67 0,10 5 68 16,6 0-68-16,-16-5 45 0,0 0-45 0,17 7 46 16,4 0-46-16,-21-7 45 0,0 0-45 0,25 12 46 15,4-3-46-15,-29-9 20 0,0 0-20 0,32 8 20 16,1 2-20-16,-33-10-20 0,0 0 20 15,38 0-20-15,6-3 20 16,-44 3-72-16,0 0 72 0,83 0-958 0,-166 0 958 0</inkml:trace>
  <inkml:trace contextRef="#ctx0" brushRef="#br0" timeOffset="91815.582">16768 8011 191 0,'0'0'0'0,"9"0"0"16,-1-7 0-16,-8 7-1 0,0 0 1 0,5-2 0 15,1 2 0-15,-6 0 4 0,0 0-4 0,3-3 4 0,-1 3-4 0,-2 0 73 16,0 0-73-16,0 0 73 0,0 0-73 0,0 0 86 16,0 0-86-16,0 0 87 0,0 0-87 0,-4 0 75 15,1 3-75-15,-2-3 76 0,1 0-76 0,-1 0 48 16,2-3-48-16,-4 3 48 0,5 0-48 0,-7 3 39 0,-1-1-39 16,3-1 40-16,3 1-40 0,1 2 4 0,-6-4-4 15,4 0 5-15,1 0-5 0,-3 3 26 0,0-3-26 0,4 0 26 16,-1 0-26-16,1 0 5 0,-1 0-5 0,4 0 6 15,0 0-6-15,0 0 34 0,-1 2-34 0,1-2 34 16,0 0-34-16,-6 0 5 0,3 1-5 0,0 1 5 16,1-2-5-16,-2 2 35 0,1 0-35 0,-2 1 35 15,3-3-35-15,0 3 27 0,-3-3-27 0,5 0 27 16,-4 0-27-16,4 0 50 0,-3 0-50 0,3 0 50 16,0 0-50-16,0 0 58 0,0 0-58 0,0 0 58 15,0 0-58-15,0 0 50 0,0 0-50 0,0 0 51 16,0 0-51-16,0 0 55 0,3 2-55 15,-3-2 56-15,6 2-56 0,-3-2 39 0,2 0-39 0,-1 0 39 16,1 0-39-16,2 0 35 0,-2 2-35 0,7 1 35 16,1-3-35-16,-13 0 23 0,0 0-23 0,19 0 24 15,9 0-24-15,-28 0 1 0,0 0-1 16,38 0 2-16,7-3-2 0,-45 3 0 0,0 0 0 0,47 0 0 0,2 3 0 16,-4 0 5-16,-6-1-5 0,-10 0 5 0,-6 0-5 0,-2 1 0 15,-2-3 0-15,-5 3 0 0,-5-3 0 16,3 2-20-16,2 0 20 0,-7 0-20 15,-4-2 20-15,2 0-107 0,1 0 107 0,-6 0-106 0,0 0 106 0,0 0-125 16,0 0 125-16,-2-6-125 0,0 0 125 0,0-6-847 16</inkml:trace>
  <inkml:trace contextRef="#ctx0" brushRef="#br0" timeOffset="92949.602">17592 7219 539 0,'0'0'0'0,"0"4"0"0,-4-1 0 0,4-3 7 0,0 0-7 15,0 5 8-15,4-5-8 0,-4 0 3 16,0 0-3-16,0 0 4 15,2 0-4-15,-2 0 12 0,0 0-12 0,0 0 13 0,0 0-13 0,0 0 42 0,0 0-42 16,0 0 43-16,3 0-43 0,-3 0 52 0,0 0-52 16,0 0 52-16,4 0-52 0,-4 0 49 0,0 0-49 0,0 0 50 15,0 0-50-15,0 0 15 0,0 0-15 0,0 0 15 16,0 0-15-16,0 0 1 16,0 0-1-16,0 0 1 0,0 0-1 0,0 0-2 0,0 0 2 15,3 12-1-15,2 4 1 0,-5-16-1 0,0 0 1 0,7 32 0 16,0 18 0-16,0-6 5 15,0 8-5-15,-2-1 5 16,1 0-5-16,-6-51 25 16,0 0-25-16,5 62 26 0,-2 5-26 0,1-7 21 0,-4-2-21 0,0-15 21 0,0-12-21 0,0 5 40 0,0-5-40 0,2-11 41 15,-1-4-41-15,1-1 43 0,0 0-43 0,0-3 43 16,1-3-43 0,-3 3 46-16,3-5-46 0,-1 1 46 0,2-6-46 15,-4 2 42-15,3-1-42 0,-3-3 42 0,5 3-42 0,-5-3 0 0,2-3 0 0,-2 3 0 0,2-3 0 16,-2 3-117-16,0 0 117 0,0-9-117 0,2-6 117 15,-2 15-116-15,0 0 116 0,1-28-115 16,1-8 115 0,2-31-574-16</inkml:trace>
  <inkml:trace contextRef="#ctx0" brushRef="#br0" timeOffset="93797.839">17783 7668 707 0,'0'0'0'0,"-1"3"0"0,-3 6 0 0,4-9 50 0,0 0-50 0,0 3 50 15,0-3-50-15,0 0 11 0,0 0-11 0,0 0 11 16,0 0-11-16,0 0 1 0,0 0-1 16,0 0 2-16,2 0-2 0,-2 0-6 0,0 0 6 0,0 0-6 15,3 0 6-15,-3 0-1 0,0 0 1 0,4 9 0 16,-4 6 0-16,0-15 2 0,0 0-2 0,-4 31 2 15,3 10-2-15,1-41 37 0,0 0-37 0,-2 47 37 16,0 2-37-16,2-49 19 0,0 0-19 0,0 48 20 16,0 0-20-16,0-48 36 0,0 0-36 0,0 43 37 15,2-4-37-15,-2-39 31 0,0 0-31 0,2 36 31 16,3-8-31-16,-5-28 38 0,0 0-38 0,5 22 38 0,4-5-38 16,-9-17 50-16,0 0-50 0,9 7 50 0,1-9-50 15,-10 2 36-15,0 0-36 0,11-13 36 0,-1-13-36 16,-10 26 35-16,0 0-35 0,7-29 35 15,0-11-35-15,-7 40 8 0,0 0-8 0,2-39 9 16,-1-4-9-16,-1 43 19 0,0 0-19 0,2-39 20 0,0-1-20 0,-2 40 3 16,0 0-3-16,2-34 4 0,1 5-4 0,-3 29 0 15,0 0 0-15,5-24 1 0,4 2-1 16,-9 22-7-16,0 0 7 0,16-17-6 0,1 1 6 16,-17 16-26-16,0 0 26 0,21-12-26 0,5-1 26 0,-26 13-7 15,0 0 7-15,25-11-7 0,1 4 7 0,-26 7-18 0,0 0 18 16,26-5-18-16,0 5 18 15,-26 0-23-15,0 0 23 0,26 14-22 0,2 8 22 0,-7 4-15 16,-7 5 15-16,-4-9-14 0,-3-3 14 0,-7-19-10 0,0 0 10 16,7 34-10-16,-7 11 10 15,0-6-5-15,-9-1 5 0,9-14-4 0,0-9 4 0,0-15-3 0,0 0 3 0,-3 22-3 16,-2-3 3-16,5-19 0 0,0 0 0 0,-4 17 0 16,-1-5 0-16,5-12 45 0,0 0-45 15,-3 11 45-15,3-6-45 0,0-2 55 0,0-3-55 16,0-3 55-16,5-4-55 0,-2-2 33 0,1 1-33 0,-1-8 33 15,-1-4-33-15,-2 20 36 0,0 0-36 0,3-26 36 16,1-3-36-16,1-2 14 16,-5 0-14-16,2 2 15 0,1 2-15 0,-3 27 19 15,0 0-19-15,6-31 20 0,4-3-20 0,-10 34 8 0,0 0-8 0,12-33 9 16,6-3-9-16,-18 36 1 0,0 0-1 0,21-31 1 16,5 1-1-16,-26 30 3 0,0 0-3 0,26-21 4 15,2 2-4-15,-4 11-2 0,-3 1 2 0,-2 5-2 0,0 5 2 16,-19-3-13-16,0 0 13 0,20 11-13 15,0 6 13-15,-20-17-17 16,0 0 17-16,23 24-17 0,1 8 17 0,-24-32-9 0,0 0 9 0,21 31-9 0,2 5 9 0,-23-36-1 16,0 0 1-16,21 34-1 0,0 2 1 0,-21-36 0 15,0 0 0-15,16 30 0 0,-3-5 0 0,-13-25 5 16,0 0-5-16,13 21 5 0,-5-9-5 16,-8-12 15-16,0 0-15 0,4 10 16 15,1-1-16-15,-5-9-9 0,0 0 9 0,0 3-8 0,2-1 8 0,-2-2-68 16,0 0 68-16,2-4-67 0,-2-6 67 0,0 10-178 0,0 0 178 15,0-17-177-15,1-9 177 0,3-17-729 16</inkml:trace>
  <inkml:trace contextRef="#ctx0" brushRef="#br0" timeOffset="94083.028">17857 7444 852 0,'0'0'0'0,"5"0"0"0,5-7 0 16,-10 7-203-16,0 0 203 0,7-2-202 0,-1 0 202 15,6 1-225-15</inkml:trace>
  <inkml:trace contextRef="#ctx0" brushRef="#br0" timeOffset="94802.705">17376 8855 718 0,'0'0'0'0,"5"-7"0"0,4-8 0 0,-9 15 90 0,0 0-90 15,7-9 91-15,-4 6-91 0,-3 3 67 16,0 0-67-16,0-5 68 0,2 1-68 0,-2 4 35 0,0 0-35 16,0 0 35-16,0 0-35 0,0 0 3 0,0 0-3 0,0 0 4 15,0 0-4-15,0 0 38 0,0 0-38 0,0 0 39 16,-2 2-39-16,2-2 18 0,0 0-18 0,0 0 18 15,-3 2-18-15,3-2 6 0,0 0-6 0,3 8 6 16,6 8-6-16,5 4 0 0,3 8 0 0,-1-4 0 16,1 3 0-16,-17-27-4 0,0 0 4 0,21 40-3 15,4 2 3-15,-3 3-9 0,-1 3 9 0,-5-10-9 16,-6-9 9 0,6 5-10-1,-4-2 10-15,2-1-9 0,-2-3 9 0,1-1-4 0,-3 1 4 16,-1-10-3-16,-2-6 3 0,-7-12-12 0,0 0 12 0,5 16-12 0,4-3 12 0,-9-13-100 0,0 0 100 0,7 12-100 0,-2-1 100 15,-5-11-144-15,0 0 144 0,-4-4-144 16,-6-8 144-16,-2 0-409 0</inkml:trace>
  <inkml:trace contextRef="#ctx0" brushRef="#br0" timeOffset="95083.851">17724 8915 807 0,'0'0'0'16,"-3"12"0"-16,-4 9 0 0,3-13 100 15,4-6-100-15,-3 1 101 0,1 3-101 0,-1-6 40 0,-1 1-40 16,-1 3 40-16,1 3-40 0,4-7 12 0,0 0-12 16,-20 18 13-16,-7 15-13 0,27-33 0 0,0 0 0 0,-28 34 0 15,-3 7 0-15,2-5-2 0,2 2 2 0,10-17-2 16,7-6 2-16,10-15-3 0,0 0 3 15,-23 22-2-15,-5 6 2 0,28-28-6 0,0 0 6 0,-21 20-5 16,2-1 5-16,19-19-43 0,0 0 43 0,-12 12-43 16,0-3 43-16,12-9-98 0,0 0 98 0,-6 5-97 15,-1-4 97-15,-5 6-525 16</inkml:trace>
  <inkml:trace contextRef="#ctx0" brushRef="#br0" timeOffset="95505.611">17850 9210 1076 0,'0'0'0'0,"-4"-4"0"0,-5 1 0 0,9 3 90 0,0 0-90 16,-3-5 90-16,1 3-90 0,2 2 62 0,0 0-62 15,0 0 62-15,0 0-62 0,0 0 49 0,0 0-49 16,0 0 49-16,5 2-49 0,-5-2 5 0,0 0-5 0,2 0 5 16,2 0-5-16,1 0-8 0,2 0 8 0,-2 0-8 15,4 0 8-15,-9 0-25 0,0 0 25 16,17 0-24-16,8 0 24 0,-25 0-23 0,0 0 23 0,33 0-22 15,2 0 22-15,-35 0-10 0,0 0 10 0,38-2-10 16,4 0 10-16,-42 2-18 0,0 0 18 0,38-1-18 16,4 1 18-16,-42 0-8 15,0 0 8-15,35 0-8 0,0 0 8 0,-35 0-51 0,0 0 51 0,27 3-50 16,-6 1 50-16,-21-4-100 0,0 0 100 0,18 3-99 16,-6 0 99-1,-12-3-137-15,0 0 137 0,9 4-137 0,-9-3 137 0,8 6-455 0</inkml:trace>
  <inkml:trace contextRef="#ctx0" brushRef="#br0" timeOffset="96082.675">18090 8984 203 0,'0'0'0'0,"7"10"0"0,5 9 0 0,-8-11 0 0,-6-8 0 15,2 0 0-15,-7-10 0 0,0 5 36 0,0-4-36 16,2 6 36-16,3 3-36 0,2 0 48 0,-3-3-48 16,3 3 48-16,0 0-48 0,0 0 56 0,-4-4-56 0,4 4 57 15,0 0-57-15,0 0 62 0,0 0-62 0,0 0 62 16,0 0-62-16,0 0 69 0,0 0-69 0,0 0 70 15,0 0-70-15,0 0 54 0,0 0-54 0,0 0 54 16,5 4-54-16,-5-4 40 0,0 0-40 0,13 5 40 16,6 1-40-16,-19-6 18 0,0 0-18 0,31 11 18 15,11 2-18-15,-42-13 30 0,0 0-30 0,40 16 30 16,9 3-30-16,-49-19 18 0,0 0-18 0,42 13 19 16,-1 3-19-16,-41-16 18 0,0 0-18 15,35 14 18 1,-3-4-18-16,-32-10 26 15,0 0-26-15,27 10 26 0,-4-3-26 0,-23-7 0 0,0 0 0 0,18 9 1 0,-3-6-1 16,-15-3-1-16,0 0 1 0,9 5-1 0,-6 0 1 0,-3-5-2 0,0 0 2 0,0 11-1 16,-3 1 1-16,-2 0 0 0,-4 6 0 0,5-9 0 15,1-4 0-15,0 5 0 0,-3-5 0 0,-2 11 0 16,-8 3 0-16,2 1 0 16,-2 4 0-16,9-13 0 0,4-8 0 0,3-3 0 0,0 0 0 0,-12 15 0 0,-8 6 0 15,20-21 0-15,0 0 0 0,-15 15 0 0,3-3 0 0,12-12-4 16,0 0 4-16,-13 12-4 15,5-6 4 1,8-6-44-16,0 0 44 0,-7 6-43 0,5-2 43 0,2-4-115 0,0 0 115 0,-5 1-115 0,1 1 115 0,4-2-107 16,0 0 107-16,0 0-107 0,-3-3 107 0,-1-4-373 0</inkml:trace>
  <inkml:trace contextRef="#ctx0" brushRef="#br0" timeOffset="96837.007">18832 9124 449 0,'0'0'0'0,"0"0"0"15,-2-8 0-15,2 8 101 0,0 0-101 0,2-4 101 0,2-3-101 0,-4 7 79 16,0 0-79-16,7-5 79 0,1-5-79 0,-8 10 75 0,0 0-75 0,11-12 75 15,-1-4-75-15,1-1 53 0,-3-5-53 0,-1 5 54 16,-1 2-54-16,-3-3 55 0,-1 0-55 16,0 2 56-16,-1 4-56 0,3 0 55 0,-4-3-55 0,0 6 56 15,0 2-56-15,0-1 55 0,2-6-55 0,-2 5 56 16,1 1-56-16,-1-1 24 0,2 1-24 0,-2 1 25 16,2 0-25-16,-2 7 12 0,0 0-12 0,2-9 13 15,1 1-13-15,-3 8 5 0,0 0-5 0,4-10 5 16,1 1-5-16,-5 9 0 0,0 0 0 0,3-8 0 15,-1 4 0-15,-2 4-13 0,0 0 13 0,3-5-12 16,-1 3 12-16,-2 2-18 0,4 0 18 0,-4 0-18 16,1 4 18-16,-1 3-26 0,2-4 26 0,0 6-25 15,0-1 25-15,-1 7-7 0,3 3 7 0,-1-3-7 16,-1 0 7-16,0 4-10 16,3 4 10-16,-5 6-10 0,2 2 10 15,-2-31-9-15,0 0 9 0,2 39-8 0,3 9 8 0,-5-5-4 0,0 0 4 0,0-16-3 0,2-6 3 0,-2-4-2 16,-2-4 2-16,2-1-2 0,0 0 2 0,0 0-26 15,0 4 26-15,0-11-26 0,0-2 26 0,0 1-64 16,0-1 64-16,0-3-64 0,0 4 64 0,0-4-94 16,0 5 94-16,0-5-93 0,0 3 93 0,0 1-624 0</inkml:trace>
  <inkml:trace contextRef="#ctx0" brushRef="#br0" timeOffset="97084.174">18916 9325 852 0,'0'0'0'0,"5"-7"0"0,6 2 0 0,-11 5 111 0,0 0-111 15,0 0 111-15,0 0-111 0,0 0 106 0,-4 1-106 0,4-1 106 16,0 0-106-16,0 0 74 0,0 4-74 0,0-4 75 16,0 3-75-16,0-3 55 0,-3 4-55 0,3-4 55 15,3 3-55-15,-3-3 50 0,4 2-50 0,-4-2 50 16,5 0-50-16,-5 0 32 0,5 1-32 0,-2 1 32 15,3-2-32-15,1 0 9 0,1 0-9 0,1-2 9 16,2-1-9-16,-1 0-98 0,-1-4 98 0,-1 3-98 16,5 3 98-16,-13 1-151 0,0 0 151 0,12-11-151 0,7 1 151 15,14-9-824-15</inkml:trace>
  <inkml:trace contextRef="#ctx0" brushRef="#br0" timeOffset="98655.959">20121 7168 91 0,'0'0'0'0,"0"0"0"16,-1-4 0-16,1 4 51 0,0 0-51 0,0 0 52 15,0-5-52-15,0 5 73 0,0 0-73 0,0-3 73 0,1-1-73 16,-1 4 65-16,0 0-65 0,0-3 66 16,4 1-66-16,-4 2 56 0,0 0-56 0,0 0 56 15,0-3-56-15,0 3 34 0,0 0-34 0,0 0 35 16,0 0-35-16,0 0 25 0,0 0-25 0,0 0 26 0,0 0-26 15,0 0 34-15,0 0-34 0,0 0 34 0,0 0-34 16,0 0 12-16,0 0-12 0,0 0 12 0,0 0-12 0,0 0 30 16,0 0-30-16,0 0 30 0,0-4-30 0,0 4 11 15,0 0-11-15,2-3 11 0,-1-1-11 0,-1 4 11 16,0 0-11-16,2-3 11 0,-2 1-11 0,0 2 10 16,0 0-10-16,0 0 10 0,0-3-10 0,0 3 8 15,0 0-8-15,0 0 8 0,-2-7-8 0,2 7 3 16,0 0-3-16,0 0 4 0,0-5-4 0,0 5 2 15,0 0-2-15,0 0 2 0,0-4-2 0,0 4 0 0,0 0 0 16,0 0 0-16,0 0 0 16,0 0 3-16,0 0-3 0,0 0 4 0,0 0-4 0,0 0 13 15,0 0-13-15,0 0 13 0,0 0-13 0,0 0 3 0,0 0-3 0,0 0 4 16,0 0-4-16,0 0 3 0,0 0-3 0,0 0 3 16,0 0-3-16,0 0-1 0,0 0 1 15,2 7 0-15,2 2 0 0,-4-9 0 0,0 0 0 0,3 31 0 16,4 17 0-16,-7-48 3 0,0 0-3 0,7 55 4 15,0 8-4-15,-7-63 32 16,0 0-32-16,7 62 33 0,0 1-33 0,-7-63 34 0,0 0-34 0,9 57 35 16,-1-6-35-16,-8-51 49 0,0 0-49 0,9 41 50 0,-2-8-50 15,-7-33 47-15,0 0-47 0,7 24 48 16,-2-9-48-16,-5-15-2 16,0 0 2-16,5 7-1 0,-5-7 1 0,0-4-116 0,0-11 116 0,-7 3-115 0,2-3 115 15,5 15-98-15,0 0 98 0,-15-28-97 0,-6-15 97 16,-14-27-589-16</inkml:trace>
  <inkml:trace contextRef="#ctx0" brushRef="#br0" timeOffset="99032.958">20341 7471 270 0,'0'0'0'0,"-4"-7"0"16,-1-7 0-16,3 8 126 0,4 0-126 0,0 3 127 15,3 1-127-15,-5 2 115 0,0 0-115 0,9-5 115 16,1-2-115-16,-10 7 95 0,0 0-95 0,14-8 95 16,4-4-95-16,-18 12 64 0,0 0-64 0,21-12 64 15,3 0-64-15,-24 12 38 0,0 0-38 0,30-12 38 16,3 5-38-16,-33 7 26 0,0 0-26 0,35-5 26 16,3 5-26-16,-38 0 9 0,0 0-9 0,31 0 9 15,2 0-9-15,-33 0-88 0,0 0 88 0,30 1-88 16,-4 3 88-16,-26-4-143 0,0 0 143 0,23 0-142 0,-1-4 142 0,20 3-472 15</inkml:trace>
  <inkml:trace contextRef="#ctx0" brushRef="#br0" timeOffset="99885.839">21132 7149 516 0,'0'0'0'0,"-4"-5"0"16,3-7 0-16,1 8 114 0,1-3-114 0,-1 7 114 15,7-3-114-15,-5 1 90 0,3-1-90 0,-1-1 91 16,1-1-91-16,0 2 79 0,-1-1-79 0,1-1 80 0,-3 2-80 16,-1 0 54-16,1-1-54 0,0 1 55 0,-2 1-55 15,0-1 24-15,0-4-24 0,0 3 25 16,0 3-25-16,0 1 19 0,0-4-19 0,0 4 20 0,2-5-20 15,-2 5 4-15,3-3-4 0,-3 3 5 0,4-4-5 0,-4 4 0 16,1-3 0-16,-1 3 0 0,4-4 0 16,-4 4-1-16,3-1 1 0,-3 1 0 0,6-4 0 0,-6 4-7 15,3 0 7-15,2 4-7 0,-3 1 7 0,3 7-25 16,4 3 25-16,-2 6-24 0,0 4 24 16,-7-25-13-16,0 0 13 0,7 41-12 15,2 18 12-15,-2-10-5 0,1 4 5 0,-1-13-5 0,-7-9 5 0,4 0-15 16,-1-2 15-16,2 2-15 0,4-1 15 0,-4-6 0 0,2-3 0 15,0-7 0-15,-2-6 0 0,-5-8 35 16,0 0-35-16,11 5 35 16,5-3-35-16,-16-2 36 0,0 0-36 15,14-5 36-15,1-5-36 0,-15 10 40 0,0 0-40 0,12-16 40 0,2-11-40 0,-14 27 40 0,0 0-40 0,6-28 40 16,-1-9-40-16,-5 37 40 0,0 0-40 0,2-41 40 16,-4-11-40-1,2 52 34-15,0 0-34 0,-4-51 35 0,1-4-35 16,3 55 15-16,0 0-15 0,-4-55 15 0,-3 0-15 0,7 55 21 0,0 0-21 0,-1-51 21 15,-5 0-21-15,6 51 8 0,0 0-8 0,-1-47 8 16,-1 6-8-16,2 41 0 16,0 0 0-16,-2-31 0 0,2 4 0 0,0 27-1 0,0 0 1 0,0-19-1 15,2 2 1-15,-2 17-18 0,0 0 18 0,3-12-18 16,3 5 18-16,-6 7-4 0,0 0 4 16,10-8-3-16,9 4 3 0,-19 4-24 0,0 0 24 0,21 0-23 0,5 0 23 15,-26 0-20-15,0 0 20 0,30 0-20 16,1 5 20-16,-31-5-34 0,0 0 34 0,30 7-34 0,0 5 34 15,-30-12-12-15,0 0 12 16,27 9-12-16,1 1 12 0,-28-10-13 16,0 0 13-16,23 12-12 0,-2-4 12 0,-21-8-10 0,0 0 10 0,19 9-9 0,-3 0 9 15,-16-9-8-15,0 0 8 0,14 6-8 0,-2-2 8 0,-12-4-78 16,0 0 78-16,7 3-78 0,-2-1 78 0,-5-2-156 16,0 0 156-16,3 2-155 0,-3-1 155 15,6 3-613-15</inkml:trace>
  <inkml:trace contextRef="#ctx0" brushRef="#br0" timeOffset="100252.925">21505 7128 763 0,'0'0'0'0,"12"-12"0"16,7-3 0-16,-19 15 84 0,0 0-84 0,5-4 84 16,-7 4-84-16,2 0 74 0,0 0-74 15,0 0 74-15,-1 6-74 0,2-3 42 0,3 4-42 0,1-4 42 16,2-3-42-16,2 0 25 0,1 0-25 0,3 0 26 16,-1 0-26-16,-2 0 67 0,1-3-67 0,-3 3 67 0,-1 0-67 15,2 0 38-15,1 3-38 0,-1-1 39 16,0 1-39-16,3 6 37 0,4 1-37 15,-1 7 37-15,5 6-37 0,-20-23 16 0,0 0-16 0,24 29 17 16,6 9-17-16,-30-38 19 0,0 0-19 0,29 39 20 0,4 5-20 0,-33-44 8 16,0 0-8-16,37 40 9 15,5-2-9-15,-9-9 4 0,-2-7-4 16,-6-7 4-16,-6-3-4 0,-2-8-47 0,-1-6 47 0,-2-3-46 0,-4-4 46 0,-10 9-79 16,0 0 79-16,4-18-79 0,-8-10 79 0,4-20-929 15</inkml:trace>
  <inkml:trace contextRef="#ctx0" brushRef="#br0" timeOffset="100532.165">21860 7034 852 0,'0'0'0'0,"7"4"0"16,5 4 0-16,-12-8 105 15,0 0-105-15,4 0 106 0,-4-3-106 0,0 3 88 0,0 0-88 0,0 0 88 16,-4-5-88-16,4 5 59 0,0 0-59 0,0 0 59 15,-3-4-59-15,3 4 3 0,0 0-3 0,0 0 4 16,-4-3-4-16,4 3 0 0,0 0 0 0,-7 10 0 16,-1 11 0-16,-5-1 0 0,-1 11 0 0,6-16 0 15,1-3 0-15,7-12 0 0,0 0 0 0,-12 29 1 16,-2 9-1-16,14-38-2 0,0 0 2 0,-14 33-1 16,1 1 1-16,13-34-114 0,0 0 114 0,-6 24-113 15,2 0 113-15,4-24-131 0,0 0 131 0,2 10-130 16,6-5 130-16,3 11-563 0</inkml:trace>
  <inkml:trace contextRef="#ctx0" brushRef="#br0" timeOffset="101921.226">21860 7144 169 0,'0'0'0'15,"-9"1"0"-15,-3 6 0 0,12-7 65 0,0 0-65 0,-3 0 66 0,6 0-66 16,-3 0 69-16,0 0-69 0,0 0 69 16,0 0-69-16,0 0 55 0,0 0-55 0,0 0 56 0,0 0-56 15,0 0 46-15,0 0-46 0,0 0 47 0,0 0-47 0,0 0 36 16,0 0-36-16,0 0 37 0,-5 0-37 0,0 4 50 16,-2-3-50-16,3 1 51 0,4 0-51 15,0-2 41-15,0 0-41 0,-10 7 42 0,-1 1-42 0,11-8 47 16,0 0-47-16,-14 9 47 0,0 1-47 0,14-10 36 15,0 0-36-15,-15 12 37 0,-4 0-37 0,19-12 25 16,0 0-25-16,-18 12 26 0,1 0-26 0,17-12 26 16,0 0-26-16,-26 28 26 15,-2 7-26-15,28-35 33 0,0 0-33 0,-26 43 33 0,1 7-33 0,25-50 19 0,0 0-19 16,-21 48 20-16,2-3-20 0,19-45 29 0,0 0-29 16,-14 39 29-16,7-5-29 0,7-34 20 15,0 0-20-15,-8 24 20 0,4-3-20 16,4-21-105-16,0 0 105 0,-5 13-104 0,-6-4 104 0,11-9-100 0,0 0 100 0,-17-3-100 15,-6-9 100-15,-20-4-638 0</inkml:trace>
  <inkml:trace contextRef="#ctx0" brushRef="#br0" timeOffset="103119.687">19668 8108 158 0,'0'0'0'0,"7"12"0"0,7 4 0 0,-14-16 53 0,0 0-53 0,0 0 53 16,-3-7-53-16,3 7 37 0,0 0-37 0,-4-4 38 16,1-1-38-16,3 5 30 0,0 0-30 0,-4-3 30 15,4 3-30-15,0 0 24 0,0 0-24 0,0 0 25 16,0 0-25-16,0 0 50 0,0 0-50 0,0 0 50 0,2 3-50 0,2-3 57 16,1 2-57-16,0 0 57 0,0-1-57 0,-5-1 55 15,0 0-55-15,11 2 56 0,4 3-56 16,-15-5 62-16,0 0-62 0,18 4 63 0,6-4-63 0,-24 0 46 15,0 0-46-15,26 1 47 0,7 1-47 0,-33-2 32 16,0 0-32-16,39-2 32 0,10 1-32 16,-49 1 33-16,0 0-33 0,62-4 33 0,13-1-33 15,-7 2 21-15,0-1-21 0,17-4 21 0,10-3-21 0,-3 6 35 0,5-2-35 16,-15 1 36-16,-3 0-36 0,-79 6 20 16,0 0-20-16,106-8 20 0,16-1-20 15,-19 4 36-15,-6 3-36 16,-6-1 36-16,-11 0-36 0,2-1 30 0,-2 2-30 0,-9-1 30 0,-6 3-30 0,-65 0 32 0,0 0-32 15,89-3 33-15,10 1-33 0,-15 2 13 0,-4 0-13 16,-19-2 14-16,-12 0-14 0,-11-1 6 16,-10-2-6-16,3 1 7 0,-1 1-7 0,-30 3-9 0,0 0 9 0,35-9-8 15,1 3 8-15,-36 6-114 0,0 0 114 0,30-12-114 16,-4-7 114-16,30-12-861 0</inkml:trace>
  <inkml:trace contextRef="#ctx0" brushRef="#br0" timeOffset="104158.988">20036 8478 326 0,'0'0'0'0,"0"2"0"16,0 5 0-16,0-7 54 0,0 0-54 0,0 3 55 15,-3-3-55-15,3 0 40 0,0 0-40 0,0 0 40 16,-4 0-40-16,2 0 44 0,-3-3-44 0,2 3 45 16,-1 0-45-16,-1 0 49 0,1 3-49 0,-4-3 50 15,1 2-50-15,-5 1 75 0,-2 1-75 0,5-1 76 0,2-3-76 16,-4 4 65-16,3-4-65 0,1 1 66 16,3-1-66-16,-1 2 38 0,0 0-38 0,-2 1 38 0,-2 1-38 15,9-4 20-15,0 0-20 0,-17 12 20 0,-6 5-20 16,23-17 29-16,0 0-29 0,-24 29 29 0,-2 9-29 15,26-38 5-15,0 0-5 0,-28 49 6 0,0 6-6 0,28-55 17 16,0 0-17-16,-28 64 17 0,-2 2-17 0,30-66 3 16,0 0-3-16,-28 84 4 0,4 14-4 15,24-98 3-15,0 0-3 0,-16 75 3 0,13-11-3 0,3-64 10 16,0 0-10-16,7 46 11 0,10-19-11 0,2-6-10 16,4-9 10-16,-2-2-9 0,-4-5 9 0,4-1-130 15,2-1 130-15,-7-6-130 16,-2-1 130-16,-14 4-174 0,0 0 174 0,17-15-174 0,2-7 174 0,20-16-355 0</inkml:trace>
  <inkml:trace contextRef="#ctx0" brushRef="#br0" timeOffset="104737.661">20182 8841 438 0,'0'0'0'0,"-8"4"0"0,-3-1 0 0,11-3 88 15,0 0-88-15,-5 0 89 0,5 0-89 16,0 0 92-16,0 0-92 0,0 0 93 0,5-3-93 16,-5 3 71-16,0 0-71 0,0-7 72 0,2 2-72 0,-2 5 48 15,0 0-48-15,0-12 48 0,0 0-48 0,0-4 22 16,0 5-22-16,2-1 22 0,-1 1-22 16,-1 11 12-16,0 0-12 0,4-5 12 0,-4-3-12 0,0 8 10 15,0 0-10-15,0-4 10 0,0-3-10 0,0 7 1 0,0 0-1 16,0-3 1-16,0 1-1 0,0 2 0 0,0 0 0 15,0-3 1-15,2-1-1 0,-2 4 0 0,0 0 0 16,0 0 0-16,3-3 0 0,-3 3-7 16,0 0 7-16,0 0-7 0,0 0 7 0,0 0-9 0,0 0 9 0,0 0-9 15,0 0 9-15,0 0-9 0,0 0 9 0,0 0-9 16,0 0 9-16,0 0-4 16,0 0 4-16,0 0-3 0,0 0 3 0,0 0-2 0,-2 7 2 0,2 5-2 15,2 3 2-15,-2-15-2 0,0 0 2 0,0 33-1 16,0 13 1-16,0-46-4 0,0 0 4 0,0 51-3 47,2 9 3-47,-2-60-6 0,0 0 6 0,2 62-6 0,-1-2 6 15,-1-9-8-15,0-4 8 0,0-17-7 0,0-9 7 0,0-2-56 0,0-7 56 0,0-4-55 0,2-4 55 0,-2-4-145 0,0 0 145 0,9-9-145 16,1-6 145-16,9-13-377 0</inkml:trace>
  <inkml:trace contextRef="#ctx0" brushRef="#br0" timeOffset="105100.855">20466 8984 393 0,'0'0'0'0,"0"0"0"0,2-5 0 0,-2 5 61 0,0 0-61 0,0 0 62 16,5-6-62-16,-5 6 62 0,0 0-62 16,0 0 62-16,2 0-62 0,-2 0 45 0,0 0-45 0,0 0 45 15,4 2-45-15,-4-2 67 0,0 0-67 0,3 0 68 16,2 0-68-16,-5 0 73 16,0 0-73-16,16 0 74 0,1-2-74 0,6 1 111 0,5-3-111 0,-2 4 112 15,7 0-112-15,-7 0 87 0,2 0-87 0,-5 0 87 16,-2 2-87-16,-4-2 51 0,4 0-51 15,-9 0 51-15,-1 0-51 0,1 0 36 16,2 0-36-16,-4 0 36 0,-5 2-36 0,-5-2-4 0,0 0 4 0,9 0-4 16,2-2 4-16,-11 2-188 0,0 0 188 0,7-2-187 15,0 1 187-15,3-3-794 0</inkml:trace>
  <inkml:trace contextRef="#ctx0" brushRef="#br0" timeOffset="105391.324">20503 8814 785 0,'0'0'0'0,"9"0"0"0,12 0 0 0,-21 0 81 15,0 0-81-15,8 0 81 0,-1 0-81 0,-7 0 40 16,0 0-40-16,7 3 41 0,0 3-41 0,-7-6 1 15,0 0-1-15,11 13 2 0,3 1-2 0,-1 3-4 16,5 4 4-16,-6-4-3 0,-7-3 3 0,-5-14-27 0,0 0 27 16,9 27-27-16,0 9 27 0,-9-36-20 15,0 0 20-15,7 36-20 0,1 0 20 0,-8-36-35 0,0 0 35 0,4 31-35 16,1-2 35-16,-5-29-154 0,0 0 154 0,7 26-154 16,0-9 154-16,-7-17-125 0,0 0 125 0,16 7-125 15,5-7 125-15,17 3-136 16</inkml:trace>
  <inkml:trace contextRef="#ctx0" brushRef="#br0" timeOffset="105927.835">20865 8809 785 0,'0'0'0'0,"0"3"0"0,0 8 0 0,0-11 87 0,4-2-87 0,-4 2 87 0,3-5-87 0,-1 1 41 0,1 1-41 0,1 3 42 0,-1-4-42 16,-3 4 0-16,0 0 0 0,6 9 0 16,2 5 0-16,-8-14-7 0,0 0 7 0,11 27-7 0,3 13 7 15,-14-40 0-15,0 0 0 0,8 44 0 16,5 8 0-16,-13-52 2 0,0 0-2 0,14 42 2 0,0 3-2 0,-14-45 21 16,0 0-21-16,13 36 21 0,3-5-21 0,-16-31 50 15,0 0-50-15,16 22 50 0,1-7-50 16,-3-3 44-1,-3-6-44-15,-3-3 45 0,-1-3-45 0,-7 0 59 0,0 0-59 0,6-5 59 0,-5-7-59 0,-1 12 16 0,0 0-16 16,-3-17 17-16,-4-7-17 0,7 24 23 16,0 0-23-16,-11-29 24 0,-3-7-24 0,14 36 8 15,0 0-8-15,-15-40 8 0,-3-3-8 0,18 43 3 0,0 0-3 0,-14-42 4 16,0-8-4-16,14 50 13 0,0 0-13 0,-8-48 13 16,4 0-13-16,4 48 3 0,0 0-3 0,2-48 4 15,5 5-4-15,-7 43 2 16,0 0-2-16,9-31 2 0,3 4-2 0,-12 27-1 15,0 0 1-15,17-17 0 0,4 6 0 0,-21 11-4 0,0 0 4 16,26-3-4-16,7 6 4 0,-33-3 0 0,0 0 0 16,35 0 0-16,5 6 0 0,-40-6-1 15,0 0 1-15,46 3 0 0,4 0 0 0,-50-3-1 0,0 0 1 0,51 4 0 16,3-4 0-16,-54 0-1 0,0 0 1 0,47 3 0 16,-4 2 0-1,-43-5-6-15,0 0 6 0,32 7-6 0,-8 5 6 0,-24-12-78 0,0 0 78 0,17 9-77 0,-8 3 77 16,-9-12-128-16,0 0 128 0,-10 15-128 0,-15 4 128 15,-9 17-723-15</inkml:trace>
  <inkml:trace contextRef="#ctx0" brushRef="#br0" timeOffset="106289.697">21052 8924 919 0,'0'0'0'0,"8"-5"0"0,6-2 0 0,-7 3 79 0,-3 8-79 0,1-4 79 16,-2 3-79-16,1-1 57 0,1 1-57 0,0 1 58 16,1-4-58-16,1 0 34 0,1-5-34 0,-1 5 34 15,-1 0-34-15,-1 0 1 0,0 0-1 16,0 1 1-16,-3 3-1 0,5-4 35 15,-4 0-35-15,1 0 35 0,-1 0-35 0,3 0 35 0,-1 0-35 0,4 0 36 16,-4 0-36-16,3 0 8 0,1 0-8 0,2 3 8 16,-1-1-8-16,2 3 21 0,4 4-21 0,1-1 21 15,1 4-21-15,-18-12 1 0,0 0-1 0,22 21 1 16,6 4-1-16,-28-25 0 0,0 0 0 0,28 26 0 16,2 1 0-16,-30-27-53 0,0 0 53 0,24 23-52 15,-3-3 52-15,-21-20-141 0,0 0 141 0,18 16-141 16,-6-6 141-16,-12-10-142 0,0 0 142 0,5-2-141 15,-5-11 141-15,7-3-500 0</inkml:trace>
  <inkml:trace contextRef="#ctx0" brushRef="#br0" timeOffset="106557.766">21301 8888 718 0,'0'0'0'0,"10"12"0"0,11 3 0 0,-12-6 107 0,-6-6-107 16,-8-1 108-16,-9-4-108 0,2 2 93 0,0-3-93 16,3 3 93-16,4 0-93 0,-2 0 42 0,2 3-42 0,1-3 43 15,4 0-43-15,0 0 7 0,0 0-7 0,-9 16 8 16,-4 8-8-16,13-24 5 0,0 0-5 16,-11 34 5-16,1 10-5 0,10-44 12 0,0 0-12 15,-9 40 13-15,0-4-13 0,2-2 22 0,-1-3-22 0,2-9 23 16,5-5-23-16,-1 0 0 31,4-1 0-31,-2-8 0 0,-2-4 0 0,2-4-74 0,0 0 74 0,9-7-73 0,1-7 73 0,9-5-786 0</inkml:trace>
  <inkml:trace contextRef="#ctx0" brushRef="#br0" timeOffset="107040.112">21442 8511 427 0,'0'0'0'16,"7"0"0"-16,2 0 0 0,-9 0 0 16,0 0 0-16,5 0 1 0,-2 0-1 0,-3 0 43 0,0 0-43 15,4 3 43-15,-2-3-43 0,-2 0 51 0,0 0-51 0,8 7 52 16,8 2-52-16,-16-9 43 0,0 0-43 0,21 17 43 15,5 5-43-15,-26-22 30 0,0 0-30 0,30 29 30 16,1 9-30-16,-3-4 17 0,-2 4-17 16,-2-2 17-16,-3-2-17 0,-3 2 11 0,-8 2-11 0,-1-2 11 15,-4-5-11-15,-5-31 34 16,0 0-34-16,-2 48 35 0,-5 6-35 0,-3-6 17 0,-2 0-17 16,5-19 17-16,3-11-17 0,1-3 2 0,-4-3-2 0,-9 7 2 15,-8 6-2-15,6-7-53 16,1-5 53-16,5-1-53 0,3-3 53 0,9-9-86 0,0 0 86 0,-12-12-85 15,-7-14 85-15,-13-12-406 0</inkml:trace>
  <inkml:trace contextRef="#ctx0" brushRef="#br0" timeOffset="107423.906">22060 8439 572 0,'0'0'0'0,"-7"-4"0"0,-3 4 0 0,10 0 36 0,2 4-36 0,-2-4 36 15,7 0-36-15,-7 0 31 0,3 3-31 0,-3-3 31 16,5 2-31-16,-5-2 8 0,0 0-8 15,0 0 8-15,0 0-8 0,0 0 17 0,-7 3-17 0,7-3 17 16,-1 0-17-16,1 0 32 0,0 0-32 0,-6 4 33 16,3-4-33-16,3 0 18 0,0 0-18 0,-7 0 18 15,2 3-18-15,5-3 30 0,0 0-30 0,-18 24 30 16,-1 16-30-16,19-40 12 0,0 0-12 0,-17 51 12 16,-1 16-12-16,18-67 11 0,0 0-11 0,-15 74 11 15,4 9-11-15,11-83 4 16,0 0-4-16,-9 107 5 0,9 11-5 0,0-118-28 0,0 0 28 15,4 96-28-15,10-10 28 0,-14-86-161 0,0 0 161 0,12 73-161 0,4-15 161 16,12 74-346-16</inkml:trace>
  <inkml:trace contextRef="#ctx0" brushRef="#br0" timeOffset="107863.388">22085 8643 102 0,'0'0'0'16,"5"8"0"-16,4 4 0 0,-9-12 29 0,0 0-29 0,3 5 29 16,1 2-29-16,-4-7 37 0,0 0-37 0,1 2 37 15,-1 1-37-15,0-3 66 0,0 0-66 0,0 0 67 16,0 0-67-16,0 0 80 0,0 0-80 0,0 0 80 16,0 0-80-16,0 0 68 0,0 0-68 15,0 0 68-15,0 4-68 0,0-4 61 0,0 0-61 0,0 3 62 16,0 2-62-16,2 6 36 0,3 2-36 0,4 13 36 15,2 10-36-15,-3-5 5 0,-1 5-5 16,-2-4 5-16,-1 3-5 31,-4-35 5-31,0 0-5 0,2 44 5 0,1 6-5 0,-3-50 2 0,0 0-2 0,2 44 3 0,0-1-3 16,-2-5-67-16,-2-5 67 0,2-11-66 0,2-8 66 0,-2-14-100 0,0 0 100 0,5 0-99 16,4-9 99-16,6-3-329 0</inkml:trace>
  <inkml:trace contextRef="#ctx0" brushRef="#br0" timeOffset="108203.426">22315 8924 863 0,'0'0'0'0,"0"0"0"16,1-9 0-16,-1 9 90 0,0 0-90 0,7 0 90 16,-1-3-90-16,-6 3 40 0,0 0-40 15,10 0 40-15,4 0-40 0,-14 0 30 0,0 0-30 0,17 0 30 16,4-4-30-16,0 4 4 0,-2 0-4 0,2 4 4 16,2-1-4-16,-7-3 60 0,-2 2-60 0,0-2 60 15,-1-2-60-15,3 2 40 0,-2-3-40 0,2 3 41 16,-2 0-41-16,-14 0 6 0,0 0-6 0,24 0 6 15,6 0-6-15,-30 0-26 0,0 0 26 0,26-5-26 16,3 1 26-16,-29 4-95 0,0 0 95 0,23-15-94 0,-2-9 94 16,24-16-789-16</inkml:trace>
  <inkml:trace contextRef="#ctx0" brushRef="#br0" timeOffset="108866.737">22863 8566 617 0,'0'0'0'15,"0"0"0"-15,6-4 0 0,-1 3 69 0,0 1-69 16,0 0 69-16,1-2-69 0,-1 0 52 16,0 2-52-16,-1-3 52 0,-1 3-52 0,1 0 40 0,-1 0-40 0,0 0 40 15,-1-4-40-15,-2 4 45 0,7-1-45 0,-7 1 45 16,2-2-45-16,-2 2 9 0,0 0-9 0,3 3 9 16,1 4-9-16,-4-7 15 0,0 0-15 0,9 27 15 15,3 15-15-15,-2 0 0 0,1 5 0 0,-3-3 0 16,-2-1 0-16,-6-43-2 0,0 0 2 0,7 51-1 15,1 4 1-15,-8-55-11 0,0 0 11 0,11 53-10 16,-1 0 10-16,-10-53 1 0,0 0-1 0,11 43 1 16,1-7-1-16,-12-36 33 0,0 0-33 15,9 28 34-15,-2-8-34 0,-7-20 58 0,0 0-58 0,5 16 58 16,0-6-58-16,-5-10 49 0,0 0-49 0,0-7 50 0,-2-12-50 16,2 19 39-16,0 0-39 0,-3-29 39 15,-4-10-39-15,2-1 41 16,-1 1-41-16,-2 0 41 0,2 3-41 0,6 36 9 0,0 0-9 0,-7-47 9 0,2-4-9 0,5 51 21 15,0 0-21-15,-7-58 21 0,2-6-21 0,2 9-2 16,3 4 2-16,-2 15-1 16,0 10 1-16,2 2-2 15,2 4 2-15,0 3-1 0,1 3 1 0,-1 2-17 0,1 3 17 0,1 3-17 0,-1 4 17 0,2-2-9 16,2-2 9-16,4 4-8 0,1 0 8 0,2 2-5 0,2 0 5 16,-6 2-4-16,2 0 4 15,-12-2-3-15,0 0 3 0,21 6-3 0,5-2 3 0,-26-4-2 16,0 0 2-16,33 8-1 0,6-2 1 0,-4 0 4 0,1-2-4 15,-8-1 4-15,-5-1-4 0,-2 1 3 16,-2 4-3 0,-7-7 4-16,-5 0-4 0,2 0-2 0,-4-3 2 0,-2 3-1 0,-3 0 1 0,0 0-92 0,4 0 92 0,-4 0-91 15,0 0 91-15,0 0-161 0,0 0 161 0,-5 3-160 16,-2 6 160-16,-5 3-643 0</inkml:trace>
  <inkml:trace contextRef="#ctx0" brushRef="#br0" timeOffset="109220.917">23135 8739 550 0,'0'0'0'0,"7"-7"0"0,2 2 0 0,-9 5 72 16,0 0-72-16,7-5 73 0,0 3-73 0,-7 2 38 15,0 0-38-15,7 0 39 0,2 3-39 0,-9-3 31 16,0 0-31-16,8 7 31 0,1-3-31 0,-9-4 43 16,0 0-43-16,14 8 44 0,3 1-44 0,-17-9 43 0,0 0-43 15,21 19 44-15,4-1-44 0,-1 3 41 0,2-1-41 16,-8-4 42-16,-6-4-42 0,2 0 29 15,1 0-29-15,-1 7 29 0,2 5-29 0,-16-24 1 0,0 0-1 0,16 24 1 16,1 7-1-16,-17-31-82 0,0 0 82 0,16 22-81 16,-1 0 81-16,-15-22-125 0,0 0 125 0,23 10-125 15,3-10 125 1,23 7-463-16</inkml:trace>
  <inkml:trace contextRef="#ctx0" brushRef="#br0" timeOffset="109487.788">23444 8727 628 0,'0'0'0'0,"8"3"0"0,5 9 0 0,-13-12 75 0,0 0-75 0,0 0 76 0,-11 0-76 16,11 0 48-16,0 0-48 0,-7-3 49 0,0-1-49 15,7 4 9-15,0 0-9 0,-5-1 10 0,0-1-10 16,1 0 2-16,2 2-2 0,-8 16 3 0,-4 8-3 15,14-24 0-15,0 0 0 0,-16 30 0 0,-8 10 0 0,24-40 0 16,0 0 0-16,-19 37 1 0,0 3-1 0,19-40 3 16,0 0-3-16,-16 38 3 0,2 1-3 0,14-39 0 15,0 0 0-15,-10 27 1 0,3-3-1 0,7-24-132 16,0 0 132-16,3 9-132 0,6-11 132 0,3 11-390 16</inkml:trace>
  <inkml:trace contextRef="#ctx0" brushRef="#br0" timeOffset="109771.181">23381 8375 852 0,'0'0'0'0,"-2"12"0"0,-1 9 0 0,3-12 116 0,1-8-116 0,-1-1 117 16,7-5-117-16,-1 3 73 0,4 2-73 0,-3 0 74 15,0 2-74-15,3 3 35 0,3 4-35 0,-3 5 35 16,2 4-35-16,-12-18 3 0,0 0-3 0,19 35 3 16,4 9-3-16,-2 2 2 0,0 2-2 0,-4-5 2 15,2-2-2-15,-19-41 10 0,0 0-10 0,9 50 11 0,-2 5-11 16,-7-55 15-16,0 0-15 0,-5 58 15 16,-6 6-15-1,11-64-25-15,0 0 25 0,-26 71-24 0,-7 7 24 0,33-78-88 0,0 0 88 0,-45 54-88 0,-6-12 88 0,-43 55-772 16</inkml:trace>
  <inkml:trace contextRef="#ctx0" brushRef="#br0" timeOffset="119546.158">19867 7116 91 0,'0'0'0'0,"4"-7"0"0,-3 1 0 0,-1 6 46 0,0 0-46 0,2-2 46 0,3-2-46 16,-5 4 32-16,0 0-32 0,0 0 33 0,0 0-33 15,0 0 25-15,0 0-25 0,0 0 26 0,0 4-26 0,0-4 18 16,0 0-18-16,-3 5 18 0,1 2-18 16,2-7 10-16,0 0-10 0,-2 5 10 0,1 2-10 0,1-7 17 15,0 0-17-15,-7 12 17 0,1-2-17 0,6-10 33 16,0 0-33-16,-7 12 33 0,-1 2-33 0,8-14 34 15,0 0-34-15,-9 15 35 0,-2 4-35 0,11-19 43 16,0 0-43-16,-8 28 44 0,1 8-44 16,7-36 41-16,0 0-41 0,-4 42 41 0,4 6-41 0,0-48 27 15,0 0-27-15,4 55 27 0,3 7-27 16,-7-62 35-16,0 0-35 0,8 61 35 0,3 5-35 0,-11-66 21 16,0 0-21-16,9 58 21 0,1-2-21 0,-10-56 18 0,0 0-18 15,18 50 18-15,2-5-18 0,-20-45-1 16,0 0 1-16,39 30 0 0,11-12 0 0,-50-18-117 0,0 0 117 15,77 3-116-15,15-18 116 0,79 3-407 0</inkml:trace>
  <inkml:trace contextRef="#ctx0" brushRef="#br0" timeOffset="120196.708">22149 6822 449 0,'0'0'0'0,"4"-4"0"15,6-1 0-15,-10 5 25 0,0 0-25 16,5-3 26-16,1-1-26 0,-6 4 0 0,0 0 0 0,8-5 1 15,3 2-1-15,-11 3 0 0,0 0 0 0,15 0 0 16,6 1 0-16,-21-1-5 0,0 0 5 0,28 14-5 16,9 7 5-16,-37-21 8 0,0 0-8 0,31 34 9 0,2 10-9 15,-3 4 57-15,-4 6-57 16,-5-3 57 0,-4 0-57-1,-17-51 63 1,0 0-63-16,14 79 64 31,-3 21-64-31,-8-18 41 0,-3-3-41 0,0-28 42 0,0-20-42 16,0-31-58-16,0 0 58 0,-8 41-57 0,-3 5 57 0,11-46-82 0,0 0 82 0,-9 34-81 0,-1-10 81 0,-9 31-336 0</inkml:trace>
  <inkml:trace contextRef="#ctx0" brushRef="#br0" timeOffset="121895.85">24205 7822 225 0,'0'0'0'0,"7"4"0"16,7 1 0-16,-14-5-5 0,0 0 5 0,-4 1-5 15,-6-2 5-15,10 1-1 0,0 0 1 0,-9-2 0 16,-1-1 0-16,10 3 0 0,0 0 0 0,-11 0 1 16,3-6-1-16,8 6 36 0,0 0-36 0,-9-3 37 0,2 0-37 15,7 3 69-15,0 0-69 0,-5-4 70 0,-1-1-70 16,6 5 74-16,0 0-74 15,-3-3 75-15,-1-1-75 0,4 4 73 0,0 0-73 16,-3-5 74-16,1 3-74 0,2 2 62 31,0 0-62-15,0 0 63-16,-3-1-63 16,3 1 42-16,0 0-42 0,0 0 42 0,0 0-42 0,0 0 12 15,0 0-12-15,3 0 12 0,2 0-12 0,-5 0 31 0,0 0-31 0,11-4 31 0,5 1-31 0,-16 3 17 0,0 0-17 0,20-2 17 0,7-1-17 0,-27 3 35 0,0 0-35 16,27 0 36-16,7 0-36 0,-34 0 36 0,0 0-36 0,31 0 36 15,2 1-36-15,-33-1 44 0,0 0-44 0,35 2 44 0,1 0-44 0,-36-2 10 0,0 0-10 16,37 3 11-16,1 1-11 16,-38-4 14-16,0 0-14 0,35 0 15 0,-2 1-15 0,-33-1 16 0,0 0-16 15,28 2 17-15,-9 3-17 0,-19-5 7 0,0 0-7 0,18 4 8 16,-6-1-8-16,-12-3 0 0,0 0 0 0,10 2 0 16,-6-1 0-16,-4-1-74 0,0 0 74 15,3 2-73-15,-1 2 73 0,-2-4-67 0,0 0 67 0,-9 0-67 16,-13-6 67-16,-10 3-749 0</inkml:trace>
  <inkml:trace contextRef="#ctx0" brushRef="#br0" timeOffset="122188.087">24156 8019 908 0,'0'0'0'0,"11"4"0"0,8 2 0 0,-4 0 77 15,1 0-77-15,2 3 78 0,1-2-78 0,0 1 40 16,0 1-40-16,0-2 40 16,-1-2-40-16,-18-5-82 0,0 0 82 0,24 3-81 15,6-3 81-15,-30 0-172 0,0 0 172 0,33-5-172 0,0-5 172 0,-33 10-132 16,0 0 132-16,33-12-131 0,2-3 131 0,33-13-187 0</inkml:trace>
  <inkml:trace contextRef="#ctx0" brushRef="#br0" timeOffset="123373.618">25142 7862 191 0,'0'0'0'0,"4"-6"0"16,1 0 0-16,-5 6 57 0,0 0-57 0,3-6 57 16,-1 3-57-16,-2 3 57 0,0 0-57 0,0 0 57 15,2-3-57-15,-2 3 46 0,0 0-46 0,0 0 47 16,0 0-47-16,0 0 31 0,0 0-31 0,0 0 31 16,-4 3-31-16,4-3 24 0,0 0-24 0,0 0 25 0,-3 0-25 15,3 0 15-15,0 0-15 0,0 0 16 16,-4 0-16-16,4 0 18 0,0 0-18 0,-3 0 19 0,-1 0-19 15,4 0 39-15,0 0-39 0,-3 0 39 0,-1 3-39 16,4-3 19-16,0 0-19 0,-3 0 20 0,-1 0-20 0,4 0 42 16,0 0-42-16,0 0 42 0,4 0-42 0,-4 0 38 15,0 0-38-15,7 0 39 0,3 0-39 0,-10 0 39 16,0 0-39-16,14 0 39 0,5-3-39 16,-19 3 17-16,0 0-17 0,20 3 17 0,-1-1-17 0,-19-2 37 15,0 0-37-15,24 7 37 16,2 2-37-1,0 1 12-15,1 2-12 0,-5-7 13 16,-1 2-13-16,-21-7 2 31,0 0-2-15,26 2 2-16,4 1-2 16,-30-3-42-16,0 0 42 0,31 0-42 0,4-2 42 15,-35 2-101-15,0 0 101 0,26-10-100 0,-3-7 100 0,26-11-590 0</inkml:trace>
  <inkml:trace contextRef="#ctx0" brushRef="#br0" timeOffset="124846.031">25982 7492 807 0,'0'0'0'0,"3"-9"0"0,4-6 0 0,-7 15 106 0,0 0-106 0,11-21 106 0,-3-6-106 0,-8 27 97 0,0 0-97 0,9-35 98 0,0-1-98 0,-9 36 44 0,0 0-44 0,7-39 44 0,0-7-44 0,-7 46 20 15,0 0-20-15,3-48 20 0,1-4-20 0,-2 8 35 16,-1 1-35-16,1 7 35 0,2 5-35 0,-4 31 18 0,0 0-18 16,1-34 19-16,3 3-19 0,-4 31 36 15,0 0-36-15,1-29 37 16,5 1-37-16,-6 28 6 0,0 0-6 0,1-27 7 0,5 3-7 0,-1 4 11 16,2 4-11-16,-4 6 11 0,1 5-11 0,-1-2 0 15,-1 7 0-15,-2 0 0 0,4-4 0 0,-4 4-2 16,0 0 2-16,3 11-1 0,1 4 1 0,-4-15-11 15,0 0 11-15,3 36-10 0,0 19 10 16,-1-4-2-16,-2 8 2 16,0-3-1-16,2 2 1 0,-2-58 1 0,0 0-1 0,-2 84 1 0,-1 22-1 15,3-106 5-15,0 0-5 0,-4 98 5 0,-1-4-5 0,5-94 15 0,0 0-15 0,2 79 15 16,3-12-15-16,-5-67 39 0,0 0-39 0,5 39 39 16,0-15-39-1,-5-24 29-15,0 0-29 0,7 18 29 0,0-8-29 0,-7-10 39 0,0 0-39 0,11 8 39 0,1-1-39 16,-12-7 33-16,0 0-33 0,12 0 34 15,0-7-34-15,-12 7 22 0,0 0-22 0,16-8 23 16,3-4-23-16,-19 12 18 16,0 0-18-16,28-12 19 0,5 0-19 0,-33 12-1 0,0 0 1 0,44-14 0 0,6 0 0 15,-1 4-14-15,2 2 14 0,-6 1-13 16,-3 5 13-16,0-1-11 16,-2-3 11-16,-2 5-10 0,0-1 10 0,-38 2-5 0,0 0 5 0,47 0-5 0,6 2 5 0,-8-1-8 15,-2 5 8-15,-9-3-7 0,-7 0 7 0,-27-3-1 16,0 0 1-16,28 6 0 0,-2 0 0 15,-26-6-13-15,0 0 13 0,21 6-12 0,-3-3 12 16,-18-3-56-16,0 0 56 0,10 3-55 0,-1-3 55 0,-9 0-118 16,0 0 118-16,5 0-118 0,0 0 118 0,-5 0-131 15,0 0 131-15,-10-12-131 0,-6-10 131 16,-8-10-827-16</inkml:trace>
  <inkml:trace contextRef="#ctx0" brushRef="#br0" timeOffset="125041.962">26754 7062 1031 0,'0'0'0'0,"8"3"0"15,3 6 0-15,-11-9-83 0,0 0 83 0,10 6-82 16,2 3 82-16,-12-9-145 0,0 0 145 0,9 5-145 0,-4-2 145 15,9 6-336-15</inkml:trace>
  <inkml:trace contextRef="#ctx0" brushRef="#br0" timeOffset="125698.69">26008 8336 135 0,'0'0'0'0,"2"-3"0"0,1-1 0 16,-3 4 56-16,0 0-56 0,2-5 57 0,1 3-57 16,-3 2 43-16,0 0-43 0,0 0 43 0,4-1-43 15,-4 1 48-15,0 0-48 0,0 0 49 0,0 0-49 16,0 0 93-16,0 0-93 0,0 0 94 0,0 0-94 0,0 0 96 16,0 0-96-16,0 0 97 0,0 0-97 15,0 0 90-15,0 0-90 0,0 0 91 0,3-4-91 0,-3 4 68 16,0 0-68-16,2-3 69 0,3-1-69 15,-5 4 39-15,0 0-39 0,2-3 39 0,2 1-39 0,-4 2 12 16,0 0-12-16,5-3 12 0,0 3-12 0,4 3 2 16,1 4-2-16,2 2 2 0,2 3-2 0,2 3-1 15,1 9 1 1,-1 3 0-16,0 6 0 0,-16-33-10 0,0 0 10 0,19 43-9 0,2 1 9 0,-21-44-10 16,0 0 10-16,24 50-10 0,2-2 10 0,-26-48-10 0,0 0 10 15,25 46-9-15,-1-3 9 16,-24-43-24-16,0 0 24 0,21 36-23 15,-2-8 23-15,-19-28-76 0,0 0 76 0,14 13-76 0,-2-9 76 0,-12-4-101 0,0 0 101 16,2-12-101-16,-4-16 101 0,4-11-496 0</inkml:trace>
  <inkml:trace contextRef="#ctx0" brushRef="#br0" timeOffset="125989.919">26189 8293 863 0,'0'0'0'0,"5"4"0"0,2 6 0 16,-3 0 78-16,-2 2-78 0,-1-3 79 0,-1-1-79 16,-1 6 55-16,-5 5-55 0,3 3 55 0,-4 6-55 0,7-28 22 15,0 0-22-15,-7 24 23 0,0 1-23 16,7-25 7-16,0 0-7 0,-12 28 8 0,-4-1-8 0,16-27 3 15,0 0-3-15,-17 31 4 0,-4 3-4 0,21-34 6 16,0 0-6-16,-18 28 6 0,1-3-6 0,17-25 7 16,0 0-7-16,-14 19 8 0,4-2-8 0,10-17-17 0,0 0 17 15,-9 12-17-15,4-5 17 0,5-7-119 16,0 0 119-16,-4 5-119 0,4-1 119 0,-2 1-625 16</inkml:trace>
  <inkml:trace contextRef="#ctx0" brushRef="#br0" timeOffset="126373.631">26539 8588 315 0,'0'0'0'0,"-5"0"0"16,-4-2 0-16,9 2 53 0,0 0-53 0,0 0 53 15,9-2-53-15,-9 2 39 0,0 0-39 0,5 0 40 0,2 0-40 16,-7 0 38-16,0 0-38 0,6 0 39 0,-1-3-39 16,-5 3 54-16,0 0-54 0,5 0 54 0,0 0-54 0,-5 0 64 15,0 0-64-15,7 0 65 0,2-3-65 16,-9 3 69-16,0 0-69 0,14 0 69 0,2 0-69 15,-16 0 43-15,0 0-43 0,20 0 44 0,5-2-44 0,-1 0 38 16,1 0-38-16,-5-1 38 0,-2 0-38 16,-18 3 4-16,0 0-4 0,21-2 5 0,1 2-5 0,-22 0 1 15,0 0-1-15,20 0 2 0,-3 0-2 16,-17 0-56-16,0 0 56 0,12 0-56 0,-1-2 56 0,-11 2-104 16,0 0 104-16,5-3-103 0,-2-2 103 0,6-7-521 0</inkml:trace>
  <inkml:trace contextRef="#ctx0" brushRef="#br0" timeOffset="126823.3">26621 8423 494 0,'0'0'0'0,"16"4"0"15,12-4 0-15,-20 2 78 0,-6-1-78 0,-2-1 78 16,0 0-78-16,-3 0 76 0,-2-1-76 0,3 1 76 15,-3-2-76-15,5 2 61 0,0 0-61 0,0 0 62 16,5 0-62-16,0 0 49 0,4 0-49 0,3 0 49 16,2 0-49-16,-14 0 12 0,0 0-12 0,22 0 13 15,6-4-13-15,-28 4 23 0,0 0-23 0,35 4 24 16,5-2-24-16,-3-1 7 0,1 1-7 0,-10 1 7 16,-5 1-7 15,-1-1 9-31,1 2-9 0,-6 1 9 0,-3-1-9 0,2 0 3 0,1 2-3 0,-3-2 4 0,0 0-4 0,0-2-1 0,-2 1 1 0,-1 1 0 0,-2 0 0 0,-1 0-8 15,1 2 8-15,-2 2-7 0,-2-6 7 0,0 6-26 16,2-2 26-16,-3-2-26 0,-1 0 26 0,-3-5-7 16,0 0 7-16,2 10-6 0,-2-3 6 0,0-7-10 15,0 0 10-15,-5 17-10 0,-2 7 10 0,7-24-4 16,0 0 4-16,-9 22-3 0,-1 2 3 0,10-24-3 16,0 0 3-16,-12 24-2 0,-4 0 2 0,2-1 0 15,0-3 0-15,5-8 0 16,6-8 0-16,-1-1-1 0,3-1 1 0,1-2-1 0,0 3 1 0,0-3-33 15,0 0 33-15,0 0-33 0,0 0 33 0,0 0-96 0,0 0 96 0,-4 0-96 16,1 4 96-16,3-4-136 16,0 0 136-16,-9-7-135 0,-2-2 135 0,-8-3-274 15</inkml:trace>
  <inkml:trace contextRef="#ctx0" brushRef="#br0" timeOffset="127105.524">27466 8389 1009 0,'0'0'0'0,"-9"0"0"0,-6 2 0 16,11-2 116-16,8 0-116 0,-4 0 117 15,7-2-117-15,-4 0 53 0,2 1-53 0,-1-1 53 16,-1 2-53-16,-3 0 0 0,4 0 0 0,-4 0 0 0,0 0 0 0,0 3-38 15,0 1 38-15,0 1-38 0,0-5 38 16,0 7-34-16,0 1 34 0,-2 13-34 0,0 6 34 0,2-27-25 16,0 0 25-16,-3 38-24 0,-1 10 24 15,4-48-17-15,0 0 17 0,-5 45-17 0,-2 3 17 0,7-48-142 16,0 0 142-16,-7 37-142 16,2-6 142-16,-7 38-533 0</inkml:trace>
  <inkml:trace contextRef="#ctx0" brushRef="#br0" timeOffset="127647.727">28201 6751 427 0,'0'0'0'0,"0"0"0"16,-1 7 0-16,1-7 59 0,0 0-59 0,0 0 60 15,0 0-60-15,0 0 74 0,0 0-74 0,0 0 75 0,3-3-75 16,-3 3 75-16,0 0-75 0,0 0 76 0,4-7-76 0,-4 7 52 15,0 0-52-15,1-2 53 0,1-1-53 16,-2 3 62-16,0 0-62 0,4-4 62 0,-1-2-62 0,-3 6 52 16,0 0-52-16,5-6 52 0,0 0-52 0,-5 6 32 15,0 0-32-15,6-6 33 0,1-2-33 0,-7 8 9 16,0 0-9-16,8-7 10 0,1 2-10 0,-9 5 0 16,0 0 0-16,9-4 0 0,1 4 0 0,-10 0-7 0,0 0 7 15,11 6-6-15,-1 6 6 0,-10-12-35 16,0 0 35-16,11 30-35 0,-3 13 35 0,-2 2-12 15,-3 5 12-15,-1-11-12 0,-1-3 12 0,-1-36-6 0,0 0 6 16,2 46-6-16,-2 6 6 0,2-11 0 0,1-2 0 16,-1-12 0-16,0-8 0 0,-2-19 0 15,0 0 0-15,3 21 0 0,4 1 0 0,-7-22-42 0,0 0 42 0,6 16-42 16,1-8 42-16,-7-8-121 0,0 0 121 0,0 5-120 16,-6-6 120-16,1 4-525 15</inkml:trace>
  <inkml:trace contextRef="#ctx0" brushRef="#br0" timeOffset="128002.605">27910 7306 1031 0,'0'0'0'0,"13"-1"0"0,6-1 0 0,-19 2 108 16,0 0-108-16,12 0 108 0,-3 2-108 16,-9-2 86-16,0 0-86 0,10 5 86 0,1 3-86 0,-11-8 49 15,0 0-49-15,20 7 50 0,7-2-50 0,-27-5 8 16,0 0-8-16,41 4 9 0,12-4-9 0,-53 0-7 16,0 0 7-16,59-4-7 0,11-1 7 0,-70 5 0 15,0 0 0-15,74-8 0 0,10 1 0 0,-84 7 3 16,0 0-3-16,108-9 3 0,19 1-3 0,-127 8 6 0,0 0-6 15,105-5 7-15,-8 3-7 0,-97 2 4 0,0 0-4 16,84 0 4-16,-13-3-4 16,-71 3 0-1,0 0 0-15,61 3 0 0,-10-3 0 16,-51 0-71-16,0 0 71 0,33 2-71 0,-14-2 71 0,-19 0-151 0,0 0 151 0,14 1-150 0,-7 1 150 0,-7-2-151 0,0 0 151 0,-5 7-151 16,-9 5 151-1,-5 3-505-15</inkml:trace>
  <inkml:trace contextRef="#ctx0" brushRef="#br0" timeOffset="128525.873">28024 7964 505 0,'0'0'0'0,"-2"-10"0"0,-2-5 0 0,4 15 85 16,0 0-85-16,-3-12 85 0,1-2-85 0,2 14 66 0,0 0-66 16,-2-14 67-16,1-1-67 0,1 15 43 0,0 0-43 0,-2-12 44 15,2 0-44-15,0 12 23 16,0 0-23-16,-2-7 24 0,2-2-24 0,0 9 51 0,0 0-51 16,-2-6 51-16,2-1-51 0,0 7 45 15,0 0-45-15,-1-2 46 0,1-1-46 0,0 3 48 0,0 0-48 16,0 0 48-16,-2-6-48 0,2 6 21 0,0 0-21 0,0 0 21 15,0 0-21-15,0 0 0 0,0 0 0 0,2 11 1 16,1 4-1-16,2 11-5 0,1 10 5 0,-1-9-5 16,-2-3 5-16,-3-24-26 0,0 0 26 0,6 43-25 15,1 8 25-15,-7-51-8 0,0 0 8 0,5 55-7 16,0 2 7-16,-2-8-11 0,-1-7 11 0,2-12-10 16,-4-9 10-16,0-4-73 0,0-7 73 0,0 1-72 15,0-8 72-15,0-3-127 0,0 0 127 0,5-7-126 0,2-13 126 16,5-11-493-16</inkml:trace>
  <inkml:trace contextRef="#ctx0" brushRef="#br0" timeOffset="128868.832">28175 8069 595 0,'0'0'0'0,"0"0"0"0,0 2 0 0,0-2 88 16,0 0-88-16,0 0 89 0,4-2-89 0,-4 2 77 0,0 0-77 16,7-4 78-16,1-1-78 0,-8 5 58 15,0 0-58-15,18-7 59 0,4-3-59 0,3 2 35 0,4-1-35 16,1 0 36-16,0 3-36 0,-2-1 9 16,-2-2-9-16,-2 4 9 0,-1-4-9 0,-1 4 6 15,-1 0-6-15,2 2 7 0,1 1-7 0,-24 2 3 0,0 0-3 0,25-2 4 16,1 1-4-16,-26 1 0 0,0 0 0 0,21-4 0 15,-4 4 0-15,-17 0-56 16,0 0 56-16,14-3-55 16,-5 3 55-1,-9 0-131 1,0 0 131 0,3 0-130-16,-6 0 130 0,3 0-494 0</inkml:trace>
  <inkml:trace contextRef="#ctx0" brushRef="#br0" timeOffset="129075.212">28344 7834 315 0,'0'0'0'0,"11"2"0"16,4 3 0-16,-15-5 70 0,0 0-70 0,6 0 70 0,-6 0-70 0,0 0 65 15,0 0-65-15,0 0 66 0,0 0-66 0,0 0 45 16,0 0-45-16,0 0 46 0,5 5-46 0,-2 2 11 16,2 0-11-16,1 1 11 0,-1 4-11 0,0 4 13 15,0 1-13-15,1 5 14 0,-3 6-14 0,1 1 3 16,-3 2-3-16,-1-13 4 0,0-6-4 0,0-12 6 15,0 0-6-15,0 24 7 0,0 7-7 0,0-31-58 16,0 0 58-16,0 24-57 0,2 0 57 16,-2-24-109-16,0 0 109 0,9 9-109 0,5-8 109 0,8 11-223 15</inkml:trace>
  <inkml:trace contextRef="#ctx0" brushRef="#br0" timeOffset="129550.809">28713 7868 516 0,'0'0'0'0,"-5"6"0"0,-2 4 0 0,7-10 136 0,0 0-136 0,0 0 137 16,4-7-137-16,-4 7 89 0,0 0-89 0,7-2 90 15,1-1-90-15,-8 3 53 0,0 0-53 0,13 5 54 16,1 5-54-16,-14-10 22 0,0 0-22 0,12 24 23 16,0 9-23-16,-12-33 4 0,0 0-4 0,9 37 5 0,-1 8-5 15,-8-45 33-15,0 0-33 0,6 39 33 0,-1 4-33 16,-5-43 3-16,0 0-3 0,3 33 4 0,-1-2-4 15,-2-31 40-15,0 0-40 0,2 24 40 0,1-6-40 16,-3-18 42-16,0 0-42 0,6 14 42 0,2-4-42 16,-8-10 34-16,0 0-34 0,7-3 34 0,0-6-34 15,-7 9 45-15,0 0-45 0,7-18 45 0,-2-6-45 16,-1 0 27-16,-4 0-27 0,2-2 27 0,-2 0-27 16,-2 2 18-16,-3-1-18 0,3 1 18 0,0-4-18 15,2 28 28-15,0 0-28 0,-3-31 28 0,-1-5-28 16,4 36 6-16,0 0-6 15,-3-32 6 17,-3-2-6-1,6 34 26-31,0 0-26 0,-1-31 26 0,-1 2-26 16,2 29 6-16,0 0-6 0,3-28 7 0,4 8-7 0,-7 20 16 15,0 0-16-15,11-17 17 0,3 5-17 0,-14 12 23 16,0 0-23-16,19-12 24 0,7 3-24 0,-26 9 7 0,0 0-7 0,37-7 8 0,8 5-8 15,-45 2-14-15,0 0 14 0,51-3-13 16,8 6 13-16,-59-3-41 0,0 0 41 0,52 2-41 0,-1 2 41 0,-51-4-44 0,0 0 44 0,38 3-44 0,-7 0 44 0,-31-3-98 0,0 0 98 0,23 4-97 0,-9-2 97 16,-14-2-187-16,0 0 187 0,-9 10-187 0,-15-2 187 0,-9 11-701 0</inkml:trace>
  <inkml:trace contextRef="#ctx0" brushRef="#br0" timeOffset="129875.105">28839 7889 1031 0,'0'0'0'0,"5"-5"0"0,6-4 0 16,-11 9 113-16,0 0-113 0,8-5 114 0,1 3-114 0,-9 2 42 16,0 0-42-16,10-3 43 0,3 6-43 0,-3-1 10 15,1 5-10-15,-1 0 11 0,0 1-11 0,-10-8-7 16,0 0 7-16,20 18-6 0,6 9 6 15,-26-27-32-15,0 0 32 0,29 34-32 16,8 2 32-16,-37-36-10 0,0 0 10 0,37 43-10 0,3 3 10 16,-40-46-12-16,0 0 12 0,38 41-12 0,2 2 12 15,-40-43-46-15,0 0 46 0,37 34-45 0,-4-10 45 0,-33-24-143 16,0 0 143-16,26 12-143 0,-4-12 143 16,-22 0-124-16,0 0 124 0,11-12-123 0,-9-12 123 0,10-15-374 0</inkml:trace>
  <inkml:trace contextRef="#ctx0" brushRef="#br0" timeOffset="130138.894">29219 7850 763 0,'0'0'0'0,"0"0"0"15,5 6 0-15,-5-6 84 0,0 0-84 0,0 0 84 16,3 0-84-16,-3 0 57 0,0 0-57 0,0 0 57 15,0 0-57-15,0 0 8 0,0 0-8 0,-3 4 8 0,-2 4-8 16,5-8-3-16,0 0 3 0,-16 24-3 0,-7 16 3 16,23-40-16-16,0 0 16 0,-26 48-15 15,-5 13 15-15,31-61 0 0,0 0 0 0,-30 59 0 0,-1 4 0 16,7-10 7-16,4-3-7 0,6-19 7 0,4-7-7 16,5-7 17-16,3-5-17 0,5-5 17 0,4-4-17 15,-7-3-117-15,0 0 117 0,20-15-116 0,7-13 116 16,21-11-541-16</inkml:trace>
  <inkml:trace contextRef="#ctx0" brushRef="#br0" timeOffset="130606.36">29813 7183 606 0,'0'0'0'0,"2"-12"0"0,3-3 0 0,-4 8 50 0,-1 10-50 0,0-3 51 0,4 5-51 0,-2 2 59 16,1-2-59-16,1 2 59 0,1 0-59 0,4-3 67 16,5 1-67-16,3-5 68 0,4 3-68 15,-21-3 40-15,0 0-40 0,31 0 41 0,9 0-41 16,-1 0 59-16,1 0-59 0,-4 0 59 0,1 0-59 0,-6-3 39 15,-3 3-39-15,-4 0 39 0,-1 0-39 0,-2 0 35 16,-2 0-35-16,-1-4 36 0,-3 3-36 0,1-1 9 16,-2 0-9-1,-5 2 9 1,-2 0-9-16,-7 0-30 0,0 0 30 0,7 0-30 0,0 0 30 0,-7 0-148 0,0 0 148 0,3 0-148 0,-3 2 148 0,4 0-631 0</inkml:trace>
  <inkml:trace contextRef="#ctx0" brushRef="#br0" timeOffset="130869.636">29827 7478 1132 0,'0'0'0'0,"15"-10"0"16,13-11 0-16,-17 14 85 0,-8 7-85 0,4 9 85 15,-2 10-85-15,-5-19 63 0,0 0-63 0,14 18 64 16,5 3-64-16,-19-21 22 0,0 0-22 0,25 20 23 16,3-1-23-16,-28-19-50 0,0 0 50 0,31 16-50 0,4-4 50 15,-35-12-152-15,0 0 152 0,33 3-152 0,2-3 152 16,33 2-705-16</inkml:trace>
  <inkml:trace contextRef="#ctx0" brushRef="#br0" timeOffset="133733.488">31025 7108 91 0,'0'0'0'0,"4"-7"0"0,1-5 0 0,-5 12 46 0,0 0-46 0,3-3 46 16,-1 6-46-16,-2-3 66 0,0 0-66 0,0 3 66 15,0 6-66-15,0-9 69 0,0 0-69 0,0 3 70 16,-2 6-70-16,2-9 55 0,0 0-55 0,-1 3 56 15,1 2-56-15,0-5 63 0,0 0-63 0,-2 4 63 16,2-1-63-16,0-3 35 0,0 0-35 0,-2 2 35 16,1 0-35-16,1-2 46 0,0 0-46 0,-7 5 46 15,-2-2-46-15,9-3 46 0,0 0-46 0,-11 5 47 16,1-1-47-16,10-4 41 0,0 0-41 0,-11 3 41 16,-1 1-41-16,12-4 35 0,0 0-35 0,-10 1 36 0,1 1-36 15,9-2 34-15,0 0-34 0,-7 2 34 0,2 1-34 16,5-3 32-16,0 0-32 0,-5 0 32 0,1 0-32 15,4 0 38-15,0 0-38 0,-3 4 38 16,-1-4-38-16,4 0 23 0,0 0-23 0,0 0 24 0,0 0-24 16,0 0 10-16,0 0-10 0,9 0 11 0,7-4-11 0,-16 4 29 15,0 0-29-15,21 0 29 0,5-3-29 16,0 1 27-16,3 0-27 0,-4 2 27 0,-3 0-27 0,1-1 14 16,-2 1-14 15,-4-4 15-31,-1 4-15 0,2-5 12 0,-1 2-12 0,2-1 12 0,2 4-12 0,-21 0 1 0,0 0-1 0,23-3 1 0,3 3-1 0,-26 0 0 15,0 0 0-15,21 0 0 0,-2 0 0 0,-19 0-5 16,0 0 5-16,19 0-5 16,-2 0 5-16,-17 0-51 0,0 0 51 0,14-4-50 0,-3 3 50 15,-11 1-140-15,0 0 140 0,9-7-139 0,-2-2 139 0,-7 9-152 0,0 0 152 0,6-15-151 16,1-9 151-16,7-19-539 0</inkml:trace>
  <inkml:trace contextRef="#ctx0" brushRef="#br0" timeOffset="134193.105">31825 6566 449 0,'0'0'0'0,"10"-5"0"0,10-2 0 16,-20 7 56-16,0 0-56 0,17-6 57 0,4 0-57 0,-21 6 28 16,0 0-28-16,19-6 28 0,0 4-28 15,-19 2 45-15,0 0-45 0,16-4 46 0,-4 4-46 0,-12 0 35 16,0 0-35-16,9 0 35 0,-2 0-35 0,-7 0 49 16,0 0-49-16,5 4 50 0,-2-4-50 0,-3 0 53 15,0 0-53-15,4 0 54 0,-2 0-54 0,-2 0 38 16,0 0-38-16,0 0 39 0,3-4-39 0,-3 4 35 0,0 0-35 15,0 0 36-15,4-3-36 0,-4 3 1 0,0 0-1 16,0 0 1-16,5-2-1 0,-5 2-3 16,0 0 3-16,5 9-2 0,0-1 2 0,1 11-21 0,-3 5 21 15,-1-7-21-15,0 2 21 0,-2-19-34 0,0 0 34 0,0 40-34 16,-2 6 34-16,2-46-20 0,0 0 20 16,-2 51-19-16,2 6 19 0,0-7-11 0,2-6 11 15,-2-10-11-15,2-15 11 16,-1 3-2-16,3-4 2 0,-3-5-1 0,1-4 1 0,0 1-18 0,0-1 18 0,-1-2-18 15,-1-7 18-15,0 0-82 0,0 0 82 0,0 0-82 16,0 0 82-16,0 0-124 0,0 0 124 0,-10-4-124 16,-9-8 124-16,-11-3-290 15</inkml:trace>
  <inkml:trace contextRef="#ctx0" brushRef="#br0" timeOffset="134480.754">31689 7053 483 0,'0'0'0'0,"12"-3"0"0,11-4 0 0,-16 5 155 16,-7 0-155-16,0 2 155 0,3-1-155 0,-3 1 114 15,0 0-114-15,0 0 115 0,7 0-115 0,-7 0 60 16,0 0-60-16,12 0 61 0,8 0-61 0,-20 0 37 16,0 0-37-16,28 0 37 0,8 1-37 15,-1 1 22-15,2 0-22 0,-4-2 23 0,-2 0-23 0,-3 0 9 16,-2 0-9-16,-5 0 10 0,-2 3-10 15,2-3 27-15,0-3-27 0,0 3 27 0,-2-2-27 0,-19 2 6 0,0 0-6 16,23-2 6-16,3 1-6 16,-26 1 9-16,0 0-9 0,24-4 10 0,-1 1-10 0,-23 3-34 0,0 0 34 15,19-4-33-15,-2 1 33 0,-17 3-132 0,0 0 132 16,11-5-131-16,-6 0 131 0,11-6-685 16</inkml:trace>
  <inkml:trace contextRef="#ctx0" brushRef="#br0" timeOffset="135149.679">31856 7271 595 0,'0'0'0'0,"11"-7"0"0,4-4 0 0,-15 11 38 0,0 0-38 0,9-5 38 0,-4 4-38 0,-5 1 24 0,0 0-24 0,6 0 25 0,-1 3-25 0,-5-3 18 0,0 0-18 0,12 5 18 0,7 2-18 0,-19-7 33 16,0 0-33-16,25 5 33 0,4 2-33 15,-29-7 68-15,0 0-68 0,28 0 68 0,0 0-68 0,-28 0 68 16,0 0-68-16,26 2 68 0,0-2-68 0,-26 0 49 15,0 0-49-15,23 1 50 0,-4 5-50 0,-19-6 26 0,0 0-26 16,17 3 26-16,1 4-26 0,-18-7 1 16,0 0-1-16,14 10 2 0,-4 2-2 0,-10-12-1 0,0 0 1 0,7 14 0 15,-3-1 0-15,-3 6-4 0,1-3 4 16,-4-1-3-16,-1-3 3 0,-6 4-8 0,-1-1 8 0,-6 9-8 16,-3 3 8-1,-2-3-1-15,0 0 1 16,7-5-1-16,4-7 1 0,-6 0-1 0,0 0 1 0,-3 0 0 0,-2 0 0 15,21-12 2-15,0 0-2 0,-24 12 2 0,-2 0-2 0,26-12 12 0,0 0-12 0,-23 9 13 16,0-2-13-16,23-7 15 0,0 0-15 0,-20 6 16 16,-1-4-16-16,21-2 26 0,0 0-26 15,-16 2 26-15,2 0-26 0,14-2 30 0,0 0-30 16,-10 0 30-16,1 0-30 0,9 0 31 0,0 0-31 0,-7 0 31 16,2 0-31-16,5 0 22 0,0 0-22 0,-4 0 22 15,1-2-22-15,3 2 10 0,0 0-10 16,3-2 11-16,4 0-11 0,-7 2 28 0,0 0-28 0,18 0 28 0,6-3-28 15,0 0 28-15,3-3-28 0,-5 5 28 0,1 1-28 16,-2 0 22-16,0 1-22 0,0-1 22 0,-2-1-22 16,0-1 5-16,-2-1-5 15,-1 3 5-15,-4-6-5 0,2 5 9 0,0-1-9 0,2 2 9 0,3 0-9 16,-19 0-1-16,0 0 1 0,22 2-1 0,3-1 1 0,-25-1-70 16,0 0 70-16,24 2-69 0,2 2 69 15,-26-4-100 1,0 0 100-16,23-12-99 0,-2-11 99 0,23-9-939 0</inkml:trace>
  <inkml:trace contextRef="#ctx0" brushRef="#br0" timeOffset="135340.487">32891 7579 729 0,'0'0'0'0,"0"0"-205"15,0 0 205-15,2 3-205 0,1 4 205 0,3 0-128 0</inkml:trace>
  <inkml:trace contextRef="#ctx0" brushRef="#br0" timeOffset="135846.31">32909 7569 292 0,'0'0'0'0,"-4"-2"101"0,1 0-101 0,-1 2 102 0,1 0-102 0,3 0 48 0,0 0-48 0,0 0 49 0,0 0-49 0,0 0 45 0,0 2-45 16,0-2 45-16,-2 3-45 0,2-3 18 0,-2 7-18 16,2-7 18-1,-2 2-18-15,2-2 10 16,0 0-10-16,-14 10 11 0,-7 2-11 0,21-12 26 0,0 0-26 0,-31 28 26 0,-9 4-26 0,40-32 58 0,0 0-58 0,-45 46 59 16,-7 9-59-16,1 0 36 0,-1-2-36 0,12-8 36 15,7-8-36-15,33-37 28 0,0 0-28 0,-58 62 28 16,-12 13-28-1,70-75 17-15,0 0-17 0,-48 52 17 0,11-9-17 0,37-43 18 0,0 0-18 0,-23 27 19 0,15-20-19 16,8-7 0-16,0 0 0 0,-7 8 0 16,7-6 0-16,0-2-56 0,0 0 56 0,12-17-56 15,12-14 56-15,-24 31-159 16,0 0 159-16,32-36-158 0,6-7 158 0,32-35-409 0</inkml:trace>
  <inkml:trace contextRef="#ctx0" brushRef="#br0" timeOffset="136146.778">32898 7752 91 0,'0'0'0'0,"0"0"46"16,0 0-46-16,12 3 46 0,11 4-46 0,-23-7 116 16,0 0-116-16,12 2 117 0,-1 1-117 0,-11-3 136 0,0 0-136 15,7 2 136-15,-4 0-136 0,-3-2 131 0,0 0-131 16,0 0 131-16,0 0-131 0,0 0 114 0,0 0-114 16,0 0 115-16,0 0-115 0,0 0 98 15,0 0-98-15,0 0 98 0,0 0-98 0,0 0 58 0,0 0-58 0,0 0 58 16,-5-4-58-16,5 4 42 0,0 0-42 0,-4-1 42 15,1-1-42-15,3 2 2 0,0 0-2 0,-14 10 2 16,-7 9-2-16,21-19 0 0,0 0 0 16,-33 33 1-16,-12 11-1 15,-2 1-2-15,-4 3 2 0,7 0-2 16,6 0 2-16,38-48-43 0,0 0 43 0,-54 65-43 0,-10 10 43 16,64-75-88-16,0 0 88 0,-49 55-87 0,9-12 87 0,40-43-101 0,0 0 101 0,-32 20-101 15,10-16 101-15,-32 20-750 0</inkml:trace>
  <inkml:trace contextRef="#ctx0" brushRef="#br0" timeOffset="153579.953">10089 11274 91 0,'0'0'0'0,"0"0"0"15,3-2 0-15,-3 2 0 0,0 0 0 0,0 0 0 0,5-1 0 0,-5 1 18 16,0 0-18-16,0 0 18 0,0 0-18 0,0 0 9 15,0 0-9-15,0 0 9 0,-5-2-9 0,5 2 5 16,0 0-5-16,-3 0 5 0,-1-5-5 0,4 5 0 16,0 0 0-16,-5-4 1 15,-2 1-1-15,7 3 0 0,0 0 0 0,-5-3 1 0,-4-1-1 0,9 4 0 16,0 0 0-16,-9-2 0 0,1 1 0 0,8 1 5 0,0 0-5 16,-7-2 5-16,1 2-5 0,6 0 22 0,0 0-22 0,-5 0 22 15,2 0-22-15,3 0 7 0,0 0-7 16,-4 0 8-16,1 2-8 0,3-2 46 0,0 0-46 0,-2 0 46 15,-2 0-46-15,4 0 48 0,0 0-48 0,-3 0 49 16,1 1-49-16,2-1 69 0,0 0-69 0,-3 0 70 16,-1 0-70-16,4 0 59 0,0 0-59 0,0 0 59 15,-2 0-59-15,2 0 47 0,0 0-47 0,0 0 48 16,0 0-48-16,0 0 32 0,0 0-32 0,0 0 32 16,0 0-32-16,0 0 15 0,0 0-15 0,0 0 15 15,0 0-15-15,0 0 36 0,2 0-36 16,2 0 36-16,4 0-36 0,-8 0 11 0,0 0-11 15,9 0 11-15,3 0-11 0,-12 0 20 0,0 0-20 0,18 0 20 16,-1 2-20-16,-17-2 15 0,0 0-15 0,25 4 15 0,-3-1-15 16,-22-3 16-16,0 0-16 0,25 5 17 15,-1 2-17-15,-24-7 15 0,0 0-15 0,21 7 16 16,2 1-16-16,-23-8 16 0,0 0-16 0,15 4 17 16,-1 1-17-16,-14-5 15 0,0 0-15 0,16 5 16 0,-2-1-16 0,-14-4 9 15,0 0-9-15,14 3 10 0,-2 0-10 0,-12-3 4 16,0 0-4-1,16 2 4 1,-4 0-4-16,-12-2-5 16,0 0 5-16,17 2-5 0,-3-2 5 0,-14 0-74 0,0 0 74 0,16 0-74 0,-2 0 74 0,-14 0-134 0,0 0 134 0,7 0-134 0,1 1 134 0,6 1-472 15</inkml:trace>
  <inkml:trace contextRef="#ctx0" brushRef="#br0" timeOffset="154125.869">10188 11569 460 0,'0'0'0'0,"0"-12"0"0,-2-7 0 0,2 19 41 0,0 0-41 0,0-5 41 0,2 5-41 16,-2 0 38-16,0 0-38 0,0 0 39 0,3 5-39 16,-3-5 60-16,0 0-60 0,4 3 61 0,-4 1-61 15,0-4 89-15,0 0-89 0,0 3 90 16,0-1-90-16,0-2 97 0,0 0-97 0,0 0 97 15,0 3-97-15,0-3 91 0,0 0-91 0,0 0 92 0,0 4-92 0,0-4 74 16,0 0-74-16,0 0 74 0,0 0-74 0,0 0 40 16,0 0-40-16,0 0 41 0,0 0-41 0,0 0 30 15,0 0-30-15,0 0 30 0,0 0-30 0,0 0 14 0,0 0-14 16,0 0 15-16,0 0-15 0,0 0 18 0,0 0-18 16,0 0 19-16,0 0-19 0,0 0 3 0,0 0-3 15,0 0 4-15,0 0-4 0,0 0 0 0,0 0 0 16,0 0 0-16,0 0 0 0,0 0-30 0,0 0 30 15,3 3-30-15,6-1 30 0,1 0-12 0,10-1 12 0,-3 3-12 16,6-1 12-16,-2 1-13 31,3-1 13-31,0-1-13 16,4-1 13-16,-28-1-5 0,0 0 5 0,37 2-4 0,1 2 4 0,-38-4-88 0,0 0 88 0,39 6-87 0,2 6 87 0,-41-12-74 0,0 0 74 16,82 21-868-16,-164-42 868 0</inkml:trace>
  <inkml:trace contextRef="#ctx0" brushRef="#br0" timeOffset="206670.26">10343 10950 214 0,'0'0'0'0,"0"0"0"0,0 0 0 16,0 0 6-16,0 0-6 0,0 0 7 0,0 0-7 15,0 0 34-15,0 0-34 0,0 0 34 0,0 0-34 0,0 0 42 16,0 0-42-16,0 0 42 0,0 0-42 0,0 0 49 16,0 0-49-16,0 0 49 0,0 0-49 0,0 0 48 15,0 0-48-15,0 0 48 0,0 0-48 0,0 0 37 16,0 0-37-16,0 0 38 0,0 0-38 0,0 0 27 0,0 0-27 0,0 0 27 15,0 0-27-15,0 0 15 0,0 0-15 0,0 0 16 16,0 0-16-16,0 0 11 0,0 0-11 16,0 0 11-16,0 0-11 0,0 0 26 0,0 0-26 0,0 0 26 15,0 0-26-15,0 0 19 0,0 0-19 0,0 0 20 16,0 0-20-16,0 0 34 0,0 0-34 0,0 0 35 16,0 0-35-16,0 0 19 0,0 0-19 0,0 0 20 15,0 0-20-15,0 0 29 0,0 0-29 0,0 0 29 16,0 0-29-16,0 0 12 0,0 0-12 0,0 0 13 15,0 0-13-15,0 0 11 0,0 0-11 0,0 0 11 16,0 0-11-16,0 0 10 0,0 0-10 0,0 0 10 16,0 0-10-16,0 0 3 0,14 23-3 0,-2-6 4 15,0 0-4-15,2 5 6 0,4-1-6 0,1 3 6 16,0 1-6 0,-19-25 3-1,0 0-3-15,28 31 3 0,1 2-3 0,-29-33 1 0,0 0-1 16,32 39 2-16,4 4-2 0,-36-43 1 0,0 0-1 0,35 41 2 0,2 0-2 0,-37-41 3 0,0 0-3 0,31 36 4 0,-1-7-4 15,-6-3 2-15,-6-7-2 0,-6-2 2 0,-2-10-2 0,1 1 10 16,-1-1-10-16,-1-2 10 0,-2-1-10 0,2 1 8 16,-4-2-8-16,2 1 9 31,-2-2-9-31,-2 1 8 0,3 0-8 0,-3-3 9 0,-1 0-9 0,-2 0 15 0,3 0-15 0,-3 0 15 0,0 0-15 0,0 0 14 16,4 4-14-16,-4-4 15 0,3 0-15 0,-3 0 45 15,0 0-45-15,0 0 45 0,0 0-45 0,0 0 22 16,0 0-22-16,0 0 22 0,0 0-22 0,0 0 36 0,0 0-36 15,0 0 36-15,0 0-36 0,0 0 32 0,0 0-32 16,0 0 32-16,0 0-32 0,0 0 21 0,0 0-21 16,0 0 21-16,0 0-21 0,0 0 18 0,0 0-18 0,0 0 19 15,0 0-19-15,0 0 0 0,-3 5 0 0,-6 7 0 16,0 5 0-16,9-17-1 0,0 0 1 0,-15 33 0 16,-3 11 0-16,18-44-9 15,0 0 9-15,-17 48-8 0,-1 7 8 0,3-5-35 0,1-4 35 0,5-12-34 16,6-8 34-16,3-26-113 0,0 0 113 0,-18 43-113 15,-8 13 113-15,-16 45-865 0</inkml:trace>
  <inkml:trace contextRef="#ctx0" brushRef="#br0" timeOffset="-177955.266">11881 10765 169 0,'0'0'0'0,"-2"2"0"0,-6 1 0 0,8-3 71 0,0 0-71 0,0 0 71 15,0 0-71-15,0 0 76 0,0 0-76 0,0 0 76 16,8-1-76-16,-8 1 74 0,0 0-74 0,2 0 74 15,0-2-74-15,-2 2 51 0,0 0-51 0,0 0 52 16,5-2-52-16,-5 2 39 0,0 0-39 0,0 0 40 16,0 0-40-16,0 0 26 0,0 0-26 0,0 0 26 0,-5 0-26 15,1-3 16-15,1 1-16 0,-1 0 17 0,3 2-17 16,-8-1 1-16,0-1-1 0,2 0 2 0,2 2-2 16,-2 0 0-16,-2 0 0 0,1 0 0 0,3-3 0 0,-8 3-1 15,1 0 1-15,7 0 0 0,-2 3 0 0,-2-3-10 16,1 2 10-16,-5 0-10 15,-1 1 10-15,-7 2-16 16,-1 0 16-16,3-1-15 0,5-1 15 0,14-3-9 0,0 0 9 0,-26 16-9 0,-7 1 9 0,33-17-10 16,0 0 10-16,-35 24-9 0,2 5 9 15,33-29-4-15,0 0 4 0,-35 33-3 16,5 4 3-16,2-1 0 0,6 0 0 0,9-15 1 0,5-8-1 0,-1 5 3 16,2-6-3-16,2 10 3 0,0 10-3 0,5-4 3 15,0-1-3-15,-4-8 3 16,4-5-3-16,0-14 2 0,0 0-2 0,4 25 2 0,1 8-2 0,-5-33 1 15,0 0-1-15,5 27 2 0,4-3-2 0,-9-24 1 0,0 0-1 0,12 28 1 16,4-1-1-16,-16-27 3 0,0 0-3 16,12 22 3-16,0 1-3 15,-12-23 0-15,0 0 0 0,17 19 0 0,6-2 0 0,-23-17-7 0,0 0 7 0,24 15-6 16,6-3 6-16,-9-2-35 0,2-1 35 0,-2-2-34 16,-1-2 34-16,-2-2-53 0,-4-3 53 0,1 0-52 15,-1 0 52-15,2 0-70 0,-4-1 70 16,0-1-70-1,2-1 70-15,-1 1-121 0,-1-5 121 0,-2-2-121 0,6-3 121 0,8-8-93 0</inkml:trace>
  <inkml:trace contextRef="#ctx0" brushRef="#br0" timeOffset="-177404.289">11324 11151 875 0,'0'0'0'0,"12"1"0"0,5 1 0 0,-8-2 74 0,-4-2-74 16,2 1 74-16,2-3-74 0,-9 4 43 0,0 0-43 15,21-3 43-15,8-1-43 0,3 3 1 16,4-3-1-16,-1 4 2 0,0-3-2 0,-4 3 0 0,-3 3 0 15,-3-3 0-15,-4 4 0 0,-4-4 2 0,4 0-2 0,-7 0 2 16,-2-4-2-16,4 4 27 0,-2 0-27 16,-2 0 27-16,0-3-27 0,-12 3 31 0,0 0-31 0,11 0 31 15,1-2-31-15,-12 2 21 0,0 0-21 16,15-2 21-16,3-1-21 0,-18 3 11 0,0 0-11 0,12-2 11 16,-3 2-11-16,-9 0 18 0,0 0-18 0,5-3 19 15,-2 3-19-15,-3 0-2 0,0 0 2 0,0 0-1 16,4-2 1-16,-4 2-10 0,0 0 10 0,0 0-9 15,0 0 9-15,0 0-26 0,0 0 26 0,0 0-26 16,0 0 26-16,0 0-21 0,0 0 21 0,0 0-21 16,0 0 21-16,0 0-17 0,0 0 17 0,0 0-16 0,0 0 16 15,0 0-41-15,0 0 41 0,0 0-40 0,0 5 40 16,0-5-31-16,0 0 31 0,2 7-31 16,1 5 31-16,-3-12-38 0,0 0 38 0,5 26-38 0,2 12 38 0,-7-38-16 15,0 0 16-15,6 39-15 0,1 6 15 0,-7-45-21 16,0 0 21-16,8 37-21 0,-2-1 21 15,-6-36-15-15,0 0 15 0,8 29-15 0,4-3 15 16,-12-26-46-16,0 0 46 0,13 17-45 0,4-5 45 0,-17-12-178 16,0 0 178-16,17-12-177 0,4-17 177 0,18-12-208 15</inkml:trace>
  <inkml:trace contextRef="#ctx0" brushRef="#br0" timeOffset="-176044.386">12176 11057 740 0,'0'0'0'0,"-7"0"0"15,-2 0 0-15,4 0 87 0,10 0-87 0,-5 0 88 16,3 0-88-16,1 0 56 0,1 0-56 0,-5 0 57 16,2 0-57-16,-2 0 33 0,2-6-33 0,-2 6 33 15,0 0-33-15,0 0 6 0,0 0-6 0,0 0 7 16,0 0-7-16,0 0 9 0,0 0-9 0,0 0 9 15,0 0-9-15,0 6 1 16,0-3-1-16,0 9 1 0,-2 2-1 0,2-14-4 0,0 0 4 16,0 30-4-16,2 13 4 0,-2-43-10 0,0 0 10 0,5 45-9 15,0 5 9-15,2-8-17 0,2-2 17 0,-4-11-16 16,-2-7 16-16,6-1-9 16,-4-2 9-16,8-4-8 15,4-3 8-15,-17-12-39 0,0 0 39 0,24 7-39 16,8-5 39-16,-32-2-42 0,0 0 42 0,33-7-41 0,3-7 41 0,-36 14-26 0,0 0 26 0,35-22-25 0,-5-4 25 15,-30 26 13-15,0 0-13 0,24-26 13 0,-1-1-13 16,-23 27 49 0,0 0-49-16,14-24 49 0,-4 3-49 0,-1 6 45 0,-7 0-45 0,1 6 46 0,-3 4-46 0,4 1 49 15,-4 3-49-15,0 1 49 0,0-4-49 0,0 4 70 16,0 0-70-16,0 0 71 16,0 0-71-16,0 0 47 0,0 0-47 0,0 0 48 0,0 0-48 0,0 0 38 0,0 0-38 15,0 0 39-15,0 0-39 0,0 0 10 0,0 0-10 16,0 0 11-16,0 0-11 0,0 0 0 15,0 0 0-15,0 4 0 0,0-1 0 0,0-3-21 0,0 0 21 0,0 19-21 16,3 5 21-16,4 7-34 0,4 5 34 16,-6-9-34-16,-2-8 34 0,3 2-49 15,1-4 49-15,3 2-48 0,2-1 48 16,2-4-92-16,2 0 92 0,1-9-91 0,4-2 91 0,-21-3-80 0,0 0 80 0,33-6-80 16,6-12 80-16,-39 18-71 0,0 0 71 0,34-22-71 15,8-5 71-15,-42 27-35 16,0 0 35-16,33-29-34 0,-1-4 34 0,-32 33 38 0,0 0-38 15,24-29 38-15,-6 0-38 0,-18 29 45 0,0 0-45 0,12-22 45 16,-4 4-45-16,-2 3 48 0,1 3-48 0,-6 3 49 16,3 6-49-16,-4 0 38 15,0 3-38-15,0 0 39 0,3-7-39 0,-3 7 46 0,0-4-46 0,0 4 46 0,0 0-46 16,0 0 52-16,0 0-52 0,0 0 52 0,0 0-52 16,0 0 54-16,0 0-54 0,0 0 54 15,0 0-54-15,0 0 33 0,0 0-33 0,0 0 34 0,0 0-34 16,0 0 0-16,0 0 0 0,0 14 0 15,4 10 0-15,1 7-11 16,4 6 11-16,-6-9-11 0,2-6 11 16,-1-1-64-1,-1-2 64 17,3 1-63-1,2-1 63-31,1-2-105 0,0-1 105 15,-1-6-104-15,5-7 104 0,1-4-129 16,3-5 129-16,2-6-128 0,2 0 128 0,-21 12-66 0,0 0 66 0,21-24-66 0,5-3 66 16,-26 27-8-1,0 0 8-15,21-31-8 0,2-5 8 0,-23 36 9 16,0 0-9-16,17-34 9 0,-1-2-9 0,-16 36 42 0,0 0-42 0,12-29 43 0,-3 1-43 0,-9 28 34 0,0 0-34 0,5-18 34 0,-2 4-34 0,-3 14 45 0,0 0-45 0,4-10 45 0,1 6-45 0,-5 4 26 0,0 0-26 0,9 0 26 0,-2 4-26 0,-7-4 5 0,0 0-5 0,15 13 5 0,5 10-5 0,-20-23-3 0,0 0 3 0,22 20-3 0,6 4 3 0,-28-24-22 0,0 0 22 0,30 19-22 16,5-4 22-16,-35-15-34 0,0 0 34 0,38 0-34 15,6-8 34-15,-44 8-30 0,0 0 30 0,47-19-30 16,5-8 30-16,-52 27-23 0,0 0 23 0,47-30-22 15,0-2 22-15,-9 6-18 0,-8 2 18 0,-9 5-18 16,-4 4 18-16,-5 3 3 0,-3 0-3 0,0 3 3 16,-7 3-3-16,1 0 48 0,0 1-48 15,-1 4 48-15,-2-3-48 0,0 4 44 0,0 0-44 0,0 0 45 16,0 0-45-16,0 0 59 0,0 0-59 0,0 0 59 0,0 0-59 16,0 0 34-16,0 0-34 0,-10 5 34 0,-8 6-34 15,18-11 5-15,0 0-5 0,-28 29 5 16,-10 19-5-16,3 1 1 15,-1 10-1-15,8-11 2 0,3-6-2 0,5 3-1 0,6-1 1 0,1-16-1 0,8-14 1 0,2 4-36 16,-1-2 36-16,8-1-35 0,1 1 35 0,-5-16-36 16,0 0 36-16,21 8-36 0,5-6 36 15,-26-2-24-15,0 0 24 0,33-9-23 0,9-9 23 0,-7 0 6 16,-2-6-6-16,-7 4 7 0,-5-2-7 0,-21 22 48 16,0 0-48-16,17-24 49 0,-3-4-49 0,-14 28 50 15,0 0-50-15,11-24 51 0,-3-3-51 16,-8 27 49-16,0 0-49 0,6-21 50 0,-3 2-50 0,-3 19 38 0,0 0-38 15,0-12 38-15,0 0-38 0,0 12 1 0,0 0-1 16,0-8 2-16,0 1-2 0,0 2 49 0,0 1-49 0,0 1 49 16,0 1-49-1,0 2 21-15,0 0-21 0,0 0 21 16,0 0-21-16,0 0 6 0,0 0-6 0,0 0 6 0,0 0-6 0,0 0-3 0,0 0 3 0,2 11-3 16,5 7 3-16,-7-18-22 0,0 0 22 15,12 24-22-15,-2 5 22 0,-10-29-16 16,0 0 16-16,16 28-15 0,5 1 15 0,-4-7-64 0,-3-5 64 0,7-5-64 15,4-6 64-15,-25-6-53 0,0 0 53 0,35-9-53 16,6-13 53 0,-41 22-95-16,0 0 95 0,47-36-94 0,7-16 94 0,47-35-645 0</inkml:trace>
  <inkml:trace contextRef="#ctx0" brushRef="#br0" timeOffset="-175689.323">14371 10959 718 0,'0'0'0'0,"-6"-26"0"16,-1-18 0-16,-1 6 102 0,-6 0-102 0,7 11 102 0,2 6-102 15,5 21 69-15,0 0-69 0,-7-20 70 0,1 3-70 16,6 17 59-16,0 0-59 0,-12-12 59 0,0 3-59 15,12 9 8-15,0 0-8 0,-12-5 9 16,1 5-9-16,11 0 6 0,0 0-6 0,-17 19 7 0,-4 15-7 0,21-34-1 16,0 0 1-16,-12 53-1 0,0 12 1 0,12-65 0 15,0 0 0-15,-6 88 0 0,0 20 0 32,6-108-3-32,0 0 3 0,1 95-3 0,8 1 3 0,-9-96-2 0,0 0 2 0,9 76-2 0,3-15 2 0,-12-61 1 15,0 0-1-15,10 40 1 0,3-21-1 0,-13-19-4 16,0 0 4-16,12 17-3 15,5-9 3-15,-1-4-32 0,1-6 32 0,-5 2-32 0,-3-2 32 0,-2-1 3 16,0-2-3-16,-3-2 4 0,4-2-4 0,-8 9 25 0,0 0-25 0,4-10 26 16,3-4-26-16,-7 14 48 15,0 0-48-15,7-10 48 0,-6 2-48 0,-1 8 57 16,0 0-57-16,4-7 58 0,-1 3-58 0,-3 4 45 0,0 0-45 0,4 0 45 16,5 5-45-16,-1 2 32 0,1 4-32 0,0-5 32 15,-1 5-32-15,5 1 0 16,-5 3 0-16,5-3 0 0,-5 0 0 0,-8-12-83 15,0 0 83-15,16 14-82 0,3-2 82 0,-19-12-91 0,0 0 91 0,18 0-91 16,1-16 91-16,19 1-821 0</inkml:trace>
  <inkml:trace contextRef="#ctx0" brushRef="#br0" timeOffset="-175244.136">15297 10308 875 0,'0'0'0'0,"-6"5"0"0,-5 2 0 0,9-4 85 16,2-1-85-16,0-2 85 0,6 3-85 0,-6-3 9 0,0 0-9 0,7 16 10 15,1 11-10-15,3 13 1 0,-1 4-1 0,1 8 1 16,-3 6-1-16,-8-58-25 0,0 0 25 0,11 106-24 15,3 31 24-15,-14-137-20 0,0 0 20 0,8 142-20 32,-4 14 20-32,-1-32 0 0,3-17 0 0,-6-45 0 0,0-34 0 0,0 1-2 0,0-9 2 0,0 6-2 15,3 0 2-15,4-6-2 0,2-3 2 0,-2-6-1 16,-7-6 1-16,0-5-100 16,0 0 100-16,12-5-100 0,5-7 100 15,-17 12-88-15,0 0 88 0,13-31-88 0,-8-17 88 0,12-31-364 0</inkml:trace>
  <inkml:trace contextRef="#ctx0" brushRef="#br0" timeOffset="-174695.117">15113 11057 707 0,'0'0'0'0,"9"0"0"0,3 1 0 0,5 1 162 16,1 0-162-16,2-2 162 0,5 0-162 0,3-4 116 15,1-3-116-15,1-3 116 0,3-2-116 0,-33 12 52 16,0 0-52-16,42-24 52 0,14-10-52 0,-56 34 49 15,0 0-49-15,50-40 49 0,6-7-49 0,-13 7 67 16,-4 1-67-16,-8 1 68 0,-5 4-68 0,-8 3 79 0,-3 0-79 16,-1 0 79-16,-5 6-79 0,-9 25 51 15,0 0-51-15,5-35 52 0,-1-9-52 0,-4 44 28 16,0 0-28-16,3-43 28 0,-1 0-28 0,-4 5-7 0,-1 9 7 0,-2 5-7 16,1 9 7-16,-3 3-56 0,-3 3 56 0,3 4-55 15,5 3 55-15,-9-1-46 0,3 3 46 0,1 3-46 16,3-3 46-16,4 0-44 0,0 0 44 15,-21 28-44-15,-8 11 44 0,29-39-36 16,0 0 36-16,-28 60-36 0,5 22 36 0,23-82-45 0,0 0 45 0,-22 129-45 16,2 39 45-16,20-168-26 0,0 0 26 0,-8 159-26 15,6 6 26-15,2-165-11 0,0 0 11 0,9 132-11 16,8-21 11-16,-17-111-2 0,0 0 2 0,21 80-2 16,7-25 2-16,-7-17 13 0,0-23-13 0,-6-4 14 15,-6-11-14-15,0-6 36 0,3 0-36 0,-3-1 36 16,3-2-36-16,0-3 48 0,2 0-48 0,-2-3 49 0,-1-1-49 15,-11 16 36-15,0 0-36 0,8-22 36 16,3-4-36-16,-11 26 26 16,0 0-26-16,9-22 26 0,-4 2-26 0,-5 20 35 0,0 0-35 0,7-19 35 0,-2 5-35 0,-5 14 6 15,0 0-6-15,5-7 7 0,2 0-7 0,-7 7 2 16,0 0-2-16,5 4 2 0,4 4-2 16,0 6-1-16,0 7 1 0,-1-9 0 0,3 3 0 15,-1 0-17-15,1 3 17 0,-3-5-16 0,-1-2 16 0,-7-11-63 16,0 0 63-16,12 15-62 0,4 0 62 15,-16-15-98-15,0 0 98 0,12 4-98 16,6-14 98-16,11 3-984 0</inkml:trace>
  <inkml:trace contextRef="#ctx0" brushRef="#br0" timeOffset="-173929.061">16850 10800 1334 0,'0'0'0'0,"-12"0"0"0,-9-2 0 0,21 2 156 0,0 0-156 0,0 0 157 0,7 2-157 0,-7-2 66 15,0 0-66-15,0 5 67 0,0 2-67 0,0-7 0 16,0 0 0-16,-14 22 1 0,-9 10-1 0,4 1-6 15,-7 1 6-15,10-5-6 0,2-5 6 16,0 11-16-16,4 2 16 0,1 8-15 0,4 6 15 0,5-51-9 16,0 0 9-16,-2 55-9 0,4 5 9 0,3-9-1 0,5-4 1 15,-3-15-1-15,-5-10 1 0,-2-22-7 0,0 0 7 16,21 24-7 0,12-3 7-16,-33-21-72 0,0 0 72 0,42 10-72 0,10-8 72 15,-6-4-59-15,-5-3 59 0,-6-3-59 0,-5-1 59 0,-30 9 2 0,0 0-2 0,24-15 3 16,-6-1-3-16,-18 16 68 15,0 0-68-15,14-17 69 0,-2-2-69 16,-12 19 49-16,0 0-49 0,3-24 49 0,-6-10-49 0,-4 1 18 0,0-6-18 0,-9 0 19 16,-5 1-19-16,21 38 3 0,0 0-3 0,-31-45 4 15,-9-6-4-15,40 51-2 0,0 0 2 16,-52-67-1-16,-8-15 1 0,13 19-14 16,4 8 14-16,15 15-13 0,10 16 13 0,1-3-10 0,0 3 10 0,6 9-10 15,4 4 10-15,-3-2-10 0,-3-6 10 0,3 2-10 0,-2-1 10 16,-2 1-24-16,2 0 24 0,1 5-23 15,10 2 23 17,1 10-37-32,0 0 37 0,-6-12-36 0,3-4 36 0,3 16-31 0,0 0 31 0,9-15-31 0,3 0 31 0,-12 15-39 0,0 0 39 0,17-12-38 0,13 3 38 15,-30 9-25-15,0 0 25 0,31 0-24 0,11 4 24 0,-42-4-18 16,0 0 18 0,42 13-18-16,3 13 18 0,-45-26-5 0,0 0 5 15,44 31-5-15,-6 5 5 0,-38-36-4 0,0 0 4 0,33 41-3 0,-7 5 3 0,-26-46-28 16,0 0 28-16,18 55-28 0,-10 3 28 0,-8-58-63 15,0 0 63-15,-1 70-63 0,-10 7 63 16,11-77-111-16,0 0 111 0,-10 47-110 0,-3-25 110 0,-7 47-582 0</inkml:trace>
  <inkml:trace contextRef="#ctx0" brushRef="#br0" timeOffset="-173753.13">17426 11116 113 0,'0'0'0'0,"-15"-11"0"16,-8-8 0-16,-15-10-25 0</inkml:trace>
  <inkml:trace contextRef="#ctx0" brushRef="#br0" timeOffset="-139656.53">18560 11302 527 0,'0'0'0'0,"0"0"0"15,18-4 0-15,-18 4 87 0,0 0-87 0,7-2 88 0,-4 2-88 0,-3 0 57 16,0 0-57-16,0 0 57 0,4 0-57 0,-4 0 59 16,0 0-59-16,0 0 59 0,0 0-59 0,0 0 57 0,0 0-57 15,0 0 57-15,0 0-57 0,0 0 77 0,0 0-77 16,0 0 78-16,5 0-78 0,-5 0 83 0,0 0-83 0,2 0 84 16,1 2-84-16,-3-2 53 0,0 0-53 0,9 10 53 15,1 2-53-15,-10-12 41 0,0 0-41 0,14 21 42 16,-3 10-42-16,-11-31 28 0,0 0-28 0,7 31 28 15,-2-2-28-15,-5-29 8 16,0 0-8-16,2 25 9 0,-4-1-9 0,2-24-21 0,0 0 21 0,-3 19-21 16,1-5 21-16,2-14-112 0,0 0 112 0,-18-17-112 15,-9-23 112-15,-17-14-937 0</inkml:trace>
  <inkml:trace contextRef="#ctx0" brushRef="#br0" timeOffset="-139478.598">18587 10940 1345 0,'0'0'0'0,"-2"-2"0"0,-5-1 0 0,7 3 26 16,0 0-26-16,0 0 26 0,0 0-26 15,0 0-198-15,0 0 198 0,-2-2-198 0,-7-1 198 0,-1-1-642 16</inkml:trace>
  <inkml:trace contextRef="#ctx0" brushRef="#br0" timeOffset="-126951.163">19696 11123 180 0,'0'0'0'16,"6"0"0"-16,6 0 0 0,-12 0 23 0,0 0-23 0,0 0 24 15,-7-8-24-15,7 8 48 16,0 0-48-16,-7-4 49 0,-2-2-49 0,9 6 63 16,0 0-63-16,-9-4 64 0,2 1-64 0,7 3 62 0,0 0-62 0,-8-2 62 15,1-1-62-15,7 3 36 0,0 0-36 0,-9-2 36 16,0-2-36-16,9 4-43 0,0 0 43 0,-5-1-42 16,-2-1 42-16,7 2-46 0,0 0 46 0,-5 0-45 15,1 0 45-15,4 0-32 0,0 0 32 0,-3 0-32 16,-1-3 32-16,4 3-2 0,0 0 2 0,-3 0-1 15,1-2 1-15,2 2-1 0,0 0 1 0,-2 0 0 16,-1 0 0-16,3 0-3 0,0 0 3 0,-3 0-2 0,1 0 2 16,2 0 0-16,0 0 0 0,-4 0 0 0,3 0 0 15,1 0 1-15,0 0-1 0,-4 0 1 0,4 0-1 16,0 0 45-16,0 0-45 0,0 0 46 16,-5 0-46-16,5 0 48 0,0 0-48 0,0 0 49 0,0 0-49 15,0 0 48-15,0 0-48 0,0 0 48 0,0 0-48 16,0 0 38-16,0 0-38 0,0 0 38 0,0 0-38 0,0 0 17 15,0 0-17-15,0 0 17 0,0 0-17 0,0 0 21 16,0 0-21-16,0 0 21 0,0 0-21 0,0 0 33 16,0 0-33-16,0 0 33 0,5 2-33 0,-5-2 27 15,0 0-27-15,4 0 27 0,4 0-27 0,-8 0 45 0,0 0-45 16,12 0 45-16,6-2-45 0,1 4 40 0,2 1-40 16,3-3 40-16,-1 0-40 0,1 0 40 15,-1 0-40-15,0 0 41 0,-1 0-41 16,-1 0 46-16,2 0-46 0,1 0 46 0,-1 0-46 0,-23 0 35 0,0 0-35 0,33-3 36 15,9 1-36-15,-42 2 9 0,0 0-9 0,47-4 9 16,7 1-9-16,-7 0 48 16,0-1-48-16,-14 2 49 15,-5 2-49-15,0 0 32 0,-6-1-32 0,-1 1 32 0,-3-2-32 0,1 2 3 0,0 0-3 16,-3 0 3-16,-4 0-3 0,-12 0 18 0,0 0-18 16,17 0 18-16,4 0-18 0,-21 0 0 0,0 0 0 0,19 2 0 15,1-1 0-15,-20-1-53 0,0 0 53 0,15 6-52 16,1-3 52-16,-16-3-124 0,0 0 124 0,10 0-123 15,-4 0 123-15,9 2-839 0</inkml:trace>
  <inkml:trace contextRef="#ctx0" brushRef="#br0" timeOffset="-126384.845">20865 10609 371 0,'0'0'0'0,"0"0"0"0,0 0 0 0,0 0 0 15,0-1 0-15,0 1 0 0,0 0 0 0,0 0-9 16,0 0 9-16,0 0-9 0,0 0 9 0,0 0-2 0,0 0 2 0,0 0-2 15,0 0 2-15,0 0 22 0,0 0-22 16,0 0 22-16,0 0-22 0,0 0 67 0,0 0-67 0,0 0 67 16,0 0-67-16,0 0 73 0,0 0-73 15,0 0 74-15,0 0-74 0,0 0 62 0,0 0-62 0,0 0 62 16,0 0-62-16,0 0 37 0,0 0-37 0,0 0 37 16,0 0-37-16,0 0 18 0,0 0-18 0,0 0 19 15,0 0-19-15,0 0 2 0,0 0-2 0,0 0 2 16,0 0-2-16,0 0 0 0,0 0 0 0,0 0 0 15,0 0 0-15,0 0-1 0,0 0 1 0,0 0 0 16,0 0 0-16,0 0-5 0,0 0 5 0,0 0-4 0,0 0 4 16,0 0-3-16,0 0 3 0,7 12-3 0,-2 5 3 15,-5-17 0-15,0 0 0 0,13 38 1 0,2 13-1 16,-15-51 7-16,0 0-7 0,18 60 8 0,-1 14-8 16,-17-74 9-16,0 0-9 0,18 68 10 15,-3 6-10-15,-15-74 34 0,0 0-34 0,18 85 34 0,1 8-34 16,-19-93 17-16,0 0-17 0,16 72 17 0,-3-12-17 15,-6-19 29-15,-3-19-29 0,-1-5 29 0,3-6-29 0,-5-5 20 16,3 1-20-16,-4-3 20 0,0-3-20 0,0-1-7 16,3 6 7-16,-3-6-7 0,0 0 7 0,0 0-117 15,0 0 117-15,0 0-117 0,0 0 117 0,0 0-149 16,0 0 149-16,-3-12-148 0,1-6 148 0,-1-9-344 0</inkml:trace>
  <inkml:trace contextRef="#ctx0" brushRef="#br0" timeOffset="-125735.477">21999 10529 135 0,'0'0'0'0,"-10"-4"0"16,-9-1 0-16,19 5 51 0,0 0-51 0,-12 0 51 15,-1 2-51-15,13-2 41 0,0 0-41 0,-21 12 42 0,-8 7-42 0,3-2 59 16,-2 2-59-16,14-9 60 0,5-1-60 0,-3-6 56 16,3 1-56-16,-10 13 56 0,-7 2-56 15,3 1 39-15,-1-1-39 0,10-7 39 0,0-4-39 16,4-1 29-16,1-2-29 0,4-1 29 0,-1-2-29 16,1 1 33-16,-2 0-33 0,4 1 34 0,3-4-34 0,-4 3 20 15,1-3-20-15,1 0 20 0,-1 4-20 0,3-4 29 0,0 0-29 16,-4 3 29-16,1 2-29 0,3-5 37 15,0 0-37-15,-4 5 37 0,-1-1-37 0,5-4 32 16,0 0-32-16,-2 3 32 0,-3 1-32 0,5-4 32 16,0 0-32-16,-2 3 33 0,2-1-33 0,0-2 38 0,0 0-38 0,4 7 38 15,4-2-38-15,-8-5 33 0,0 0-33 0,13 8 33 16,2 3-33-16,-15-11 22 0,0 0-22 16,19 8 23-16,4 3-23 0,-23-11 11 0,0 0-11 15,26 13 11 1,6 3-11-16,-32-16 18 0,0 0-18 0,34 15 19 0,5 1-19 0,-39-16 14 0,0 0-14 0,42 15 15 15,3-7-15-15,-45-8 15 0,0 0-15 0,43 11 16 16,3-3-16-16,-46-8 26 16,0 0-26-16,33 7 26 15,-5-2-26-15,-28-5 12 0,0 0-12 0,22 5 13 0,-4-1-13 0,-18-4-3 0,0 0 3 0,14 3-3 16,-4 1 3-16,-10-4-81 0,0 0 81 0,2 5-81 0,-7 2 81 16,1 5-873-16</inkml:trace>
  <inkml:trace contextRef="#ctx0" brushRef="#br0" timeOffset="-125326.453">21658 11045 1132 0,'-14'3'0'0,"14"-3"-207"0,0 0 207 0,-21 9-206 15,-12 3 206-15,16-4-32 0,8 1 32 16,4-4-32-16,6 0 32 0,5-2 0 0,2 3 0 0,-1-3 0 16,0-3 0-16,0 0 21 0,0 0-21 0,0 0 21 15,0 0-21-15,0 0 77 0,2 3-77 0,-2-3 77 16,-2 0-77-16,4 0 66 0,-4 0-66 0,2 0 66 15,-2-3-66-15,0 3 61 0,2 3-61 0,-1-3 62 16,6 0-62-16,-5 0 47 0,3 0-47 0,4 0 47 16,5 2-47-16,-19-2 21 0,0 0-21 0,26 5 21 15,9 2-21-15,-35-7 20 0,0 0-20 0,39 10 20 0,6 6-20 16,-7-4 9-16,1 3-9 0,-8-1 9 0,-3-2-9 16,-28-12 4-16,0 0-4 0,29 15 4 0,3 2-4 15,-32-17-52-15,0 0 52 0,28 14-52 0,1 0 52 16,-29-14-131-16,0 0 131 0,21 7-130 0,0-6 130 15,23 8-615-15</inkml:trace>
  <inkml:trace contextRef="#ctx0" brushRef="#br0" timeOffset="-124512.529">23026 10556 1199 0,'0'0'0'0,"0"0"-2"16,0 0 2-16,-2-3-2 0,-7 3 2 0,9 0 0 16,0 0 0-16,-5-4 0 15,1 1 0-15,4 3-3 0,0 0 3 0,-7-2-3 0,-3-1 3 0,-2 3-38 16,-6-4 38-16,8 4-38 0,1 4 38 0,9-4-7 0,0 0 7 15,-26 12-6-15,-12 3 6 0,38-15-5 0,0 0 5 0,-35 21-4 16,0 1 4-16,5 2-13 16,3-5 13-16,7-5-13 0,10-4 13 0,-1 0-4 15,6-3 4-15,2 0-3 0,3-4 3 0,0 2-12 0,1 2 12 0,3 2-12 16,-1-4 12-16,-3-5-1 0,0 0 1 0,14 10-1 16,2-1 1-16,-16-9 0 15,0 0 0-15,23 10 0 0,3-1 0 16,-26-9-1-16,0 0 1 0,26 8 0 0,2 1 0 0,-28-9-2 0,0 0 2 0,26 14-2 15,0 1 2-15,-26-15-20 0,0 0 20 0,24 22-19 16,-3 7 19-16,-21-29-3 0,0 0 3 0,20 33-3 16,-5 6 3-16,-3-8-14 0,-6-2 14 15,-1-8-13-15,-2-7 13 0,-1 1-9 0,0-3 9 16,0-3-9-16,-2-6 9 0,0 0 4 0,-2 6-4 0,2-7 4 16,0-1-4-16,0-1 23 0,-2 4-23 0,2-4 24 15,-5 5-24-15,0 0 23 0,-1 2-23 0,6-4 24 0,0-1-24 0,0-2 15 16,0 0-15-16,-8 3 16 0,-8 4-16 0,16-7 10 15,0 0-10-15,-19 2 11 0,-6 0-11 16,25-2 4-16,0 0-4 0,-29-4 5 0,-1-6-5 0,30 10-18 16,0 0 18-16,-24-10-18 0,3-4 18 0,21 14-103 15,0 0 103-15,-17-14-102 0,4-3 102 16,13 17-120-16,0 0 120 0,-10-17-119 0,3-2 119 16,-10-17-376-16</inkml:trace>
  <inkml:trace contextRef="#ctx0" brushRef="#br0" timeOffset="-124153.3">23160 10707 1065 0,'0'0'0'0,"-2"3"0"16,-2 1 0-16,4-4 117 0,0 0-117 0,0 0 117 15,6-9-117-15,-6 9 84 0,0 0-84 0,5-7 84 16,0-4-84-16,-5 11 24 0,0 0-24 0,7-12 25 16,0 0-25-16,-7 12 6 0,0 0-6 0,5-9 7 15,0 2-7-15,-5 7 49 0,0 0-49 16,4-8 49-16,-2 4-49 0,-2 4 0 0,0 0 0 0,1-3 1 16,1-2-1-16,-2 5 2 0,0 0-2 0,0 0 2 15,2-4-2-15,-2 4-6 0,0 0 6 0,2 5-6 0,1 6 6 16,-3-11-28-16,0 0 28 0,5 29-28 15,2 12 28-15,-7-41-37 0,0 0 37 0,11 48-37 16,4 7 37-16,-15-55-66 0,0 0 66 0,16 54-66 0,3 3 66 0,-19-57-180 16,0 0 180-16,21 44-179 0,4-4 179 15,-25-40-196-15,0 0 196 0,22 19-196 0,-1-16 196 0,23 16-347 16</inkml:trace>
  <inkml:trace contextRef="#ctx0" brushRef="#br0" timeOffset="-123667.832">23478 10664 516 0,'0'0'0'0,"-1"14"0"15,-1 10 0-15,2-12 69 0,2-5-69 0,-1 0 70 16,3-1-70-16,-4-6 47 0,0 0-47 0,5 21 47 16,4 10-47-16,-9-31 13 0,0 0-13 0,7 34 14 15,2 6-14-15,-9-40 23 0,0 0-23 16,5 29 24-16,-2 0-24 0,1-4 6 0,-3-2-6 15,1-11 6-15,-2-4-6 0,0 1 25 0,0-4-25 0,0 0 26 16,0-3-26-16,0-2 36 0,2 3-36 0,1-3 37 16,1-1-37-16,-4 1 31 0,0 0-31 0,7-11 31 15,2-4-31-15,-9 15 44 0,0 0-44 0,8-29 44 16,3-12-44-16,-3 1 35 0,1-1-35 0,-5 3 35 16,1 9-35-16,-5 29 33 0,0 0-33 0,7-32 34 0,3 4-34 15,-10 28 8 1,0 0-8-16,13-22 8 0,2 3-8 0,-15 19 19 0,0 0-19 0,19-15 20 0,6 5-20 0,-25 10 14 15,0 0-14-15,26-11 15 0,7 4-15 0,-9 1 9 16,-1-1-9 0,-2 3 9-16,-4 4-9 15,-1 4 9-15,-2-4-9 0,-2 5 10 0,0 2-10 0,1 1 1 0,0 8-1 0,-4-1 1 0,-5-3-1 0,-4-12 3 16,0 0-3-16,7 34 3 0,0 18-3 0,-7-52 5 16,0 0-5-16,5 56 5 15,-2 9-5-15,1-5 3 0,-8-5-3 0,4-14 3 16,0-12-3-16,4 1 0 0,-2-7 0 0,1-4 0 0,1-7 0 0,-1-1-66 15,0-3 66-15,1 1-65 0,-2-6 65 16,-1-1-144-16,1 0 144 0,0-9-144 0,1-12 144 0,-3 19-133 16,0 0 133-16,-12-36-133 0,-5-12 133 0,-11-39-437 0</inkml:trace>
  <inkml:trace contextRef="#ctx0" brushRef="#br0" timeOffset="-123488.985">23236 10239 830 0,'0'0'0'0,"9"6"0"16,7 2 0-16,-16-8 0 0,0 0 0 0,8 5 0 16,1-1 0-16,-9-4-174 0,0 0 174 0,5-7-174 15,2-9 174-15,7-6-258 0</inkml:trace>
  <inkml:trace contextRef="#ctx0" brushRef="#br0" timeOffset="-122744.503">24452 10251 539 0,'0'0'0'0,"0"-5"0"0,-1-3 0 15,-1 1 77-15,-2-2-77 0,4 2 77 16,0 2-77-16,-3 0 50 0,1 0-50 0,2 0 50 0,5 0-50 0,-5 1 25 16,2-3-25-16,0 2 26 0,-2 2-26 0,0-1 28 15,2 1-28-15,-2 0 28 0,0 1-28 16,0-2 36-16,-2-1-36 0,2 2 37 15,0-1-37-15,0-2 32 0,2 0-32 0,-2 1 32 0,1 2-32 16,-1 3 33-16,0 0-33 0,0-4 33 0,2 1-33 0,-2 3 13 16,0 0-13-16,0-3 14 0,0 1-14 0,0 2 21 15,0 0-21-15,0 0 21 0,0-5-21 0,0 5 1 0,0 0-1 16,0 0 1-16,0 0-1 0,0 0-1 0,-2 3 1 0,4 7-1 16,0 8 1-16,0 7-2 0,-1 11 2 0,1-5-1 15,0 2 1 1,-2-33 0-16,0 0 0 0,3 46 0 0,1 9 0 0,1-4 2 0,-5-1-2 0,2-13 3 15,1-9-3-15,-3-28 13 0,0 0-13 0,5 32 14 16,4 4-14-16,-9-36 16 16,0 0-16-16,7 28 17 0,0-4-17 15,-7-24 4-15,0 0-4 0,7 17 4 0,0-5-4 0,-7-12-26 0,0 0 26 0,5 9-26 16,0-6 26-16,-5-3-89 0,0 0 89 0,0-3-89 16,-1-8 89-16,-1-2-677 0</inkml:trace>
  <inkml:trace contextRef="#ctx0" brushRef="#br0" timeOffset="-122458.376">24182 10794 785 0,'0'0'0'0,"18"-6"0"0,13-8 0 0,-31 14 131 0,0 0-131 0,0 0 132 0,-19 3-132 0,19-3 107 15,0 0-107-15,-16 4 108 0,2 1-108 0,14-5 6 16,0 0-6-16,-7 2 7 0,9-4-7 0,7 0 5 15,8-1-5-15,2-1 5 0,6-1-5 0,-1 0 10 16,4-2-10-16,-2 2 10 0,2 3-10 0,-2-3 19 16,-1 3-19-16,1-1 20 0,2 1-20 0,-28 2 15 0,0 0-15 15,33-3 15-15,5-2-15 0,-38 5 5 16,0 0-5-16,37-2 5 16,1 2-5-16,-7 2 3 0,-3-1-3 0,-7 3 4 0,-4-4-4 0,-1 3-43 0,-4-1 43 0,-3 1-42 15,-4-1 42-15,-5-2-140 0,0 0 140 0,5 5-139 16,-1 2 139-16,-4-7-186 0,0 0 186 15,0 9-186-15,-4 3 186 0,3 5-386 16</inkml:trace>
  <inkml:trace contextRef="#ctx0" brushRef="#br0" timeOffset="-121994.557">24407 11084 259 0,'0'0'0'0,"5"-9"0"0,7-4 0 0,-8 9 176 16,-8 8-176-16,4-4 176 0,4 0-176 0,-4 0 136 0,0 0-136 15,0 0 136-15,3 0-136 0,-3 0 87 0,4 0-87 16,-1 0 87-16,4 0-87 0,0 0 55 16,2 0-55-16,1 1 55 0,3 1-55 0,-13-2 15 0,0 0-15 0,21 7 15 15,8 5-15-15,-29-12 6 0,0 0-6 16,38 22 7-16,4 11-7 0,-42-33 8 0,0 0-8 0,44 41 8 15,1 10-8 1,-45-51 7-16,0 0-7 0,40 53 7 0,-3 6-7 16,-6-11-2-16,-5-4 2 0,-3-10-1 0,-2-6 1 0,-21-28-36 0,0 0 36 0,24 24-35 15,4-10 35-15,-28-14-64 0,0 0 64 0,26 8-64 16,-1-3 64-16,-25-5-96 0,0 0 96 0,17-15-95 16,-5-13 95-16,18-16-552 15</inkml:trace>
  <inkml:trace contextRef="#ctx0" brushRef="#br0" timeOffset="-121516.97">24795 11084 203 0,'0'0'0'0,"0"0"0"16,0-5 0-16,0 5 74 0,-1-5-74 15,1 5 75-15,1-2-75 0,-1 2 72 0,0 0-72 0,0 0 73 16,0 0-73-16,0 0 57 0,0 0-57 16,0 0 58-16,0 0-58 0,0 0 47 15,0 0-47-15,0 0 47 0,0 0-47 0,0 0 42 0,0 0-42 0,0 0 43 16,-1 2-43-16,-3-1 40 0,1 1-40 0,3-2 40 16,-4 2-40-16,4-2 17 0,0 0-17 0,-12 8 17 15,-7 4-17-15,19-12 13 0,0 0-13 0,-28 24 13 16,-7 7-13-16,35-31 17 0,0 0-17 0,-35 38 17 15,-3 6-17-15,38-44 3 0,0 0-3 0,-33 40 4 16,3-4-4-16,4-4 6 0,4-4-6 0,6-9 7 16,9-7-7-16,0 0-57 0,-2-6 57 15,6 0-57-15,1-3 57 0,2-3-154 0,0 0 154 0,-3 2-153 0,-3 1 153 0,-1 4-325 16</inkml:trace>
  <inkml:trace contextRef="#ctx0" brushRef="#br0" timeOffset="-120173.487">24128 10452 214 0,'0'0'0'0,"0"0"0"0,7 2 0 0,-7-2 6 0,0 0-6 0,5-2 7 0,1 0-7 0,-6 2 56 0,0 0-56 0,3-3 57 0,1-1-57 16,-4 4 86-16,0 0-86 0,3-1 86 0,-1-1-86 15,-2 2 60-15,0 0-60 0,0 0 61 16,3-2-61-16,-3 2 55 0,0 0-55 0,0 0 55 0,0 0-55 0,0 0 57 15,0 0-57-15,0 0 58 0,0 0-58 0,0 0 38 16,0 0-38-16,0 0 39 0,-3 0-39 16,3 0 27-16,0 0-27 0,0 0 27 0,-4 2-27 15,4-2 9-15,0 0-9 0,-7 24 10 0,-3 15-10 0,10-39 5 16,0 0-5-16,-14 62 6 0,-2 20-6 0,16-82 3 0,0 0-3 16,-21 118 3-16,-1 24-3 0,22-142 5 15,0 0-5-15,-16 129 5 0,6-2-5 16,10-127 2-16,0 0-2 0,8 103 3 0,17-18-3 0,-25-85 1 0,0 0-1 15,49 64 2-15,22-23-2 0,-71-41-140 16,0 0 140-16,77 15-139 16,11-25 139-16,-88 10-104 0,0 0 104 0,79-31-104 0,-1-20 104 0,76-32-331 0</inkml:trace>
  <inkml:trace contextRef="#ctx0" brushRef="#br0" timeOffset="-119790.215">24721 10416 785 0,'0'0'0'0,"5"-2"0"0,4-1 0 16,-9 3 70-16,0 0-70 0,6-7 70 0,1 2-70 15,-7 5 3-15,0 0-3 0,13-4 3 0,2-4-3 0,-15 8 4 16,0 0-4-16,18-4 5 0,4 1-5 16,-22 3 3-16,0 0-3 0,30 8 3 0,5 8-3 0,-35-16 3 15,0 0-3-15,40 31 4 0,5 8-4 0,-45-39 2 16,0 0-2-16,46 48 3 0,1 12-3 0,-47-60 19 16,0 0-19-16,48 93 20 0,1 18-20 0,-9-13 3 15,-7-4-3 1,-12-21 3-16,-12-11-3 0,-9-62 21 0,0 0-21 0,5 74 21 0,-7 3-21 0,2-77 0 0,0 0 0 0,-3 60 1 15,-2-9-1-15,3-18-85 0,0-11 85 16,0-13-85-16,2-9 85 0,0 0-108 0,0 0 108 16,-5 0-108-16,-7-6 108 0,-5 3-408 15</inkml:trace>
  <inkml:trace contextRef="#ctx0" brushRef="#br0" timeOffset="-119059.899">26257 10178 337 0,'0'0'0'0,"-7"1"0"16,-5 3 0-16,10-4 33 0,4 0-33 16,-2 0 33-16,3 0-33 0,1 3 2 0,-1-1-2 0,-3-2 2 15,4 3-2-15,-4-3 30 0,-2 7-30 0,0-5 30 16,2 0-30-16,-3 3 48 0,-1 3-48 0,-9 15 48 15,-8 4-48-15,21-27 50 0,0 0-50 0,-28 33 51 16,-9 9-51-16,37-42 33 0,0 0-33 0,-40 40 33 16,-3-1-33-16,43-39 34 0,0 0-34 0,-35 33 35 15,5-7-35-15,30-26 32 0,0 0-32 0,-23 20 33 16,6-5-33-16,5-3 31 0,5-6-31 0,-2 0 31 0,6-2-31 16,-1-1 32-16,1-1-32 0,3-2 33 0,0 0-33 15,0 0 13-15,0 0-13 0,0 0 14 16,0 0-14-16,0 0 31 0,0 0-31 0,0 0 31 15,0 0-31-15,0 0 18 0,0 0-18 0,5 7 18 0,2-2-18 16,-7-5 18-16,0 0-18 0,23 10 18 0,11 2-18 16,-1-3 4-16,2 1-4 15,-3 0 5-15,-4 1-5 0,-1-3 14 0,1-1-14 0,-5 2 15 0,-4-1-15 16,0 3 0-16,-1-3 0 0,1-3 1 0,-3 2-1 0,-16-7 0 16,0 0 0-16,19 7 1 0,2 1-1 15,-21-8 0-15,0 0 0 0,19 9 0 0,0-2 0 0,-19-7-37 0,0 0 37 16,16 7-36-16,-1-2 36 0,-15-5-115 0,0 0 115 15,11 5-114-15,-3-2 114 0,13 6-579 16</inkml:trace>
  <inkml:trace contextRef="#ctx0" brushRef="#br0" timeOffset="-118781.181">25769 10872 998 0,'0'0'0'0,"16"-4"0"16,10 1 0-16,-26 3 104 0,0 0-104 0,31-2 104 0,10 2-104 15,-41 0 50-15,0 0-50 0,43 9 50 16,6-1-50-16,-49-8 5 0,0 0-5 0,45 14 5 15,0 3-5-15,-45-17-6 0,0 0 6 0,41 15-6 0,-3 2 6 0,-5-1-14 16,-3-2 14-16,-6-2-13 0,-5-4 13 0,0 1-46 16,-1-4 46-16,-1-2-46 31,2-3 46-31,-19 0-116 0,0 0 116 0,23-8-115 0,1-9 115 0,23-9-627 0</inkml:trace>
  <inkml:trace contextRef="#ctx0" brushRef="#br0" timeOffset="-118222.15">26961 10280 606 0,'0'0'0'0,"-5"6"0"16,-6 2 0-16,11-8 84 0,0 0-84 0,0 0 85 16,0 0-85-16,0 0 71 0,0 0-71 0,0 0 72 15,4-3-72-15,-4 3 68 0,0 0-68 0,0 0 68 0,3-2-68 16,-3 2 59-16,0 0-59 0,0 0 59 15,2-5-59-15,-2 5 56 0,0 0-56 0,0 0 57 0,2-4-57 16,-2 4 57-16,0 0-57 0,0 0 57 16,1-3-57-16,-1 3 24 0,0 0-24 0,0 0 25 0,2-3-25 15,-2 3 12-15,0 0-12 0,0 0 13 0,0 0-13 16,0 0 28-16,0 0-28 0,0 0 28 0,0 0-28 0,0 0 0 16,5 3 0-16,-1-3 0 0,-1 0 0 0,3 2 6 15,-1-1-6-15,0 1 7 0,-1-2-7 0,1 2 8 16,-2-2-8-16,1 2 9 0,-1 1-9 0,-3-3 3 0,0 0-3 15,7 19 3-15,4 10-3 0,-11-29 12 16,0 0-12-16,8 50 13 16,3 15-13-16,-11-65 3 0,0 0-3 0,7 77 4 15,-2 7-4-15,-5-84 19 0,0 0-19 0,5 104 20 0,-1 16-20 0,1-31 14 0,0-17-14 0,-1-29 15 16,-1-26-15-16,2 4 9 0,2-9-9 0,-5-4 9 16,0-4-9-1,1 1-33-15,1 0 33 0,-2-2-32 0,-1-1 32 0,-1-2-81 16,0 0 81-16,-8-20-81 0,-6-15 81 0,-7-19-1012 0</inkml:trace>
  <inkml:trace contextRef="#ctx0" brushRef="#br0" timeOffset="-117864.085">26776 10219 1020 0,'0'0'0'0,"4"-4"0"0,3-1 0 0,-7 5 84 15,0 0-84-15,10-8 84 0,2 1-84 0,-12 7 47 16,0 0-47-16,14-9 47 0,4-3-47 0,-18 12-1 16,0 0 1-16,15-7-1 0,-1 2 1 0,-14 5-33 15,0 0 33-15,11-3-32 0,-2-1 32 0,-9 4 5 16,0 0-5-16,8-5 5 0,-6 4-5 0,-2 1 11 15,0 0-11-15,3-2 11 0,-1 2-11 0,-2 0 4 0,0 0-4 16,0 0 5-16,0 0-5 0,0 0 1 0,0 0-1 16,-7 14 1-16,-3 8-1 0,10-22 0 15,0 0 0-15,-14 32 1 0,-5 15-1 16,19-47-6-16,0 0 6 0,-18 46-6 0,-1 5 6 0,19-51-74 0,0 0 74 16,-14 43-73-16,4-7 73 0,10-36-173 0,0 0 173 15,-4 24-172-15,6-8 172 0,-4 23-464 0</inkml:trace>
  <inkml:trace contextRef="#ctx0" brushRef="#br0" timeOffset="-117264.261">26661 11178 113 0,'0'0'0'0,"7"-3"0"16,7-6 0-16,-9 6 132 0,-5 3-132 0,0 0 133 16,4 0-133-16,-4 0 130 0,3-4-130 0,-3 4 131 15,6-1-131-15,-1 1 125 0,0-2-125 0,0 0 126 16,1-1-126-16,0-1 92 0,3-1-92 0,3 2 92 16,6-1-92-16,-18 4 52 0,0 0-52 0,35 0 53 15,15-3-53-15,1 1 74 0,3 2-74 0,-2-2 74 16,0 1-74-16,-52 1 35 0,0 0-35 0,65-2 36 0,10 2-36 15,-11 0 28-15,-1 0-28 0,-11 0 28 0,-8 0-28 16,-8 0 9-16,-6 2-9 0,-9-1 10 16,-7-1-10-16,-2 0-71 0,-5 0 71 0,-2 0-71 0,-3 0 71 0,-2 0-179 15,-2-3 179-15,-7 1-178 0,-6-5 178 0,-10-1-626 16</inkml:trace>
  <inkml:trace contextRef="#ctx0" brushRef="#br0" timeOffset="-117064.403">28029 11084 707 0,'0'0'0'0,"-16"-12"0"15,-12-12 0-15,28 24-124 0,0 0 124 0,-43-34-347 16,86 68 347-16</inkml:trace>
  <inkml:trace contextRef="#ctx0" brushRef="#br0" timeOffset="-84269.556">18989 12722 158 0,'0'0'0'0,"7"-5"0"16,7-2 0-16,-14 7 12 0,0 0-12 0,7-4 12 0,-4 1-12 15,-3 3 38-15,0 0-38 0,0 0 38 0,0 0-38 16,0 0 59-16,0 0-59 0,0 0 60 16,-3 0-60-16,3 0 65 0,0 0-65 0,0 0 65 0,-4 0-65 0,4 0 53 15,0 0-53-15,0 0 54 0,-3 0-54 16,3 0 46-16,0 0-46 0,0 0 46 0,-5 2-46 0,5-2 20 16,0 0-20-16,-9 1 20 0,-1 1-20 15,10-2 6-15,0 0-6 0,-18 5 7 16,-3-3-7-1,21-2 9 1,0 0-9-16,-22 5 9 0,-5 2-9 0,27-7 3 0,0 0-3 0,-24 7 3 0,1 0-3 0,23-7 2 0,0 0-2 0,-21 6 2 16,1 0-2-16,20-6 4 0,0 0-4 0,-20 5 5 0,5 2-5 0,15-7 0 15,0 0 0-15,-12 1 1 0,-1 3-1 0,13-4 1 0,0 0-1 16,-12 1 2-16,7 1-2 0,5-2 27 16,0 0-27-16,-9 4 27 0,6-4-27 0,3 0 35 0,0 0-35 0,-5 0 36 15,1 1-36-15,4-1 49 0,0 0-49 0,0 0 49 16,-3 4-49-16,3-4 53 0,0 0-53 0,3 0 53 15,2 0-53-15,-5 0 49 0,0 0-49 16,12-2 50-16,9-1-50 0,-21 3 66 0,0 0-66 0,26-6 66 16,11 1-66-16,-37 5 41 0,0 0-41 0,35-1 41 15,3-6-41-15,-38 7 48 0,0 0-48 0,33-2 48 16,0 0-48-16,-1 4 29 0,-3 0-29 0,-4 1 29 0,-4 1-29 16,-21-4 4-16,0 0-4 0,28 6 4 0,5 1-4 15,-33-7 17-15,0 0-17 0,29 7 17 16,3 2-17-16,-8-4 3 0,0 0-3 15,-10-3 4-15,-1-1-4 0,-1 1 12 0,-2 0-12 0,-1-2 12 0,-4-2-12 16,2 0-16-16,0 1 16 0,-5 1-15 16,1 0 15-16,-3 0-119 0,4 0 119 0,-2-2-119 15,-1-5 119-15,-1 7-94 0,0 0 94 0,-1-12-94 0,-1-7 94 0,-5-10-826 16</inkml:trace>
  <inkml:trace contextRef="#ctx0" brushRef="#br0" timeOffset="-83737.723">19764 12533 830 0,'0'0'0'0,"-12"0"0"16,-5 0 0-16,10 0 63 0,5 0-63 0,2 0 64 15,5 0-64-15,-1 0 39 0,1 0-39 0,-2 0 39 16,1 0-39-16,-4 0 8 0,3 0-8 0,-3 0 9 16,0 0-9-16,0 0 13 0,0 0-13 0,0 0 13 15,0 0-13-15,0 0 43 0,0 0-43 0,0 0 43 16,0 0-43-16,0 0 37 0,0 0-37 0,0 0 38 16,0 0-38-16,0 0 40 0,0 0-40 15,0 0 40-15,0 0-40 0,0 0 34 0,0 0-34 0,0 0 35 16,0 0-35-16,0 0 8 0,0 0-8 0,0 0 9 0,0 0-9 15,0 0 30-15,0 0-30 0,0 0 30 0,0 0-30 16,0 0 1-16,0 0-1 0,0 0 2 16,0 0-2-16,0 0 12 0,6-1-12 0,-5-1 12 15,3 0-12-15,-1 0 33 0,2 1-33 16,1 1 34-16,1 0-34 0,0 0 26 0,1-4-26 0,-1 4 26 0,2-1-26 0,-2 1 16 16,2 0-16-16,3 5 17 0,0-4-17 15,6 6 19-15,2 2-19 16,5 5 20-16,4 1-20 15,-29-15 3-15,0 0-3 0,39 26 4 0,8 8-4 0,-4-2 3 0,-1 3-3 0,-4-4 3 0,-6-1-3 0,-1 0 5 0,-3-3-5 16,-4-7 6-16,-3-2-6 0,-3-1 6 0,-1 0-6 16,-1-5 7-16,-2-2-7 15,0-1 7-15,1-1-7 0,-2-3 8 0,-1 1-8 16,-12-6-17-16,0 0 17 0,10 0-16 0,-1 0 16 0,-9 0-130 0,0 0 130 16,2-21-130-16,-4-13 130 0,2-25-989 15</inkml:trace>
  <inkml:trace contextRef="#ctx0" brushRef="#br0" timeOffset="-83391.394">20343 12473 1132 0,'0'0'0'0,"-4"0"0"0,-1 0 0 16,5 0 146-16,0 0-146 0,0 0 147 0,0 0-147 15,0 0 60-15,0 0-60 0,0 0 60 0,0 0-60 16,0 0 22-16,0 0-22 0,0 0 22 0,0 0-22 16,0 0-14-16,0 0 14 0,0 0-13 0,0 0 13 0,0 0-3 15,-2 4 3-15,2-4-3 0,-3 3 3 0,-6 2 0 16,0 0 0-16,-3 7 0 0,-5 4 0 16,17-16 2-16,0 0-2 0,-30 27 2 0,-10 9-2 0,40-36 7 15,0 0-7-15,-44 43 8 0,-3 5-8 16,7-5 8-16,4 0-8 0,10-16 8 0,10-11-8 0,2-1 3 15,4-7-3-15,-1 8 4 0,-5 3-4 16,2-6 0-16,2 1 0 0,4-2 1 0,4-7-1 0,1 2-83 0,1-3 83 16,2-1-82-16,0-1 82 0,0-2-170 0,0 0 170 15,-5-2-170-15,1-5 170 0,-3-1-718 0</inkml:trace>
  <inkml:trace contextRef="#ctx0" brushRef="#br0" timeOffset="-82731.759">20376 12103 483 0,'0'0'0'0,"0"2"0"16,-5 5 0-16,1-4 60 0,4-6-60 0,0 3 60 0,-5-4-60 0,5 4 66 16,-2-5-66-16,2 5 66 0,-2-5-66 15,-1 2 35-15,3-1-35 0,0 1 35 0,0-7-35 16,3-1 2-16,-1-1-2 0,5-1 2 0,-2-5-2 0,-5 18 14 16,0 0-14-16,16-22 15 0,8-7-15 0,-24 29 32 15,0 0-32-15,28-27 33 0,5-1-33 0,-33 28 46 16,0 0-46-16,35-22 46 0,3 5-46 0,-38 17 40 15,0 0-40-15,41-10 40 0,2 8-40 0,-10 4 52 16,-1 4-52-16,-12 1 53 0,-6 2-53 0,2 3 13 16,-2 3-13-16,2 4 14 15,-1 2-14-15,-1 1 8 0,-1 2-8 0,-5-9 8 0,-4-3-8 0,1 2 9 0,0 1-9 16,-3 1 10-16,-2-4-10 0,0-12 13 16,0 0-13-16,-2 17 13 0,0 9-13 15,2-26 23-15,0 0-23 0,-3 17 24 0,-1 0-24 0,4-17 49 0,0 0-49 16,-5 17 49-16,-3-2-49 0,8-15 45 0,0 0-45 0,-13 14 45 15,-4-2-45-15,17-12 20 0,0 0-20 0,-18 10 20 16,1-4-20-16,17-6 38 0,0 0-38 16,-16 5 38-16,-1 0-38 0,17-5 6 0,0 0-6 0,-12 3 6 15,-4 1-6-15,16-4 11 0,0 0-11 0,-12 5 11 16,3-5-11-16,9 0 16 0,0 0-16 0,-9 2 17 16,4-1-17-16,5-1 7 15,0 0-7-15,-5 2 8 0,2-2-8 0,3 0 24 0,0 0-24 0,0 0 25 0,-4 3-25 16,4-3 6-16,0 0-6 0,5 2 7 0,7 0-7 15,-12-2 25-15,0 0-25 0,16 3 26 0,5-1-26 16,-21-2 2-16,0 0-2 0,17 3 2 16,4 4-2-16,-21-7 3 0,0 0-3 0,23 4 3 0,5 4-3 15,-9-3-1-15,2 2 1 0,-7-3 0 0,-4-3 0 16,3 3-50-16,-5-2 50 0,1 3-50 16,-2-5 50-16,-7 0-96 0,0 0 96 0,7 1-95 0,0-1 95 0,3 2-1066 15</inkml:trace>
  <inkml:trace contextRef="#ctx0" brushRef="#br0" timeOffset="-82061.472">22045 12115 1099 0,'0'0'0'0,"1"-5"0"16,5-2 0-16,-1-1 176 0,0 1-176 0,-1 2 176 15,-1 1-176-15,1 1 82 0,-3-2-82 0,1 1 82 16,3 1-82-16,-5 3 56 0,2-4-56 0,-2 4 56 16,0 0-56-16,0 0-4 0,0 0 4 0,0 0-3 15,0 0 3-15,0 0-3 0,-5 0 3 0,1 0-3 16,1 0 3-16,3 0-11 0,0 0 11 0,-19 6-11 0,-16 4 11 16,35-10-5-16,0 0 5 0,-42 15-4 0,-9 9 4 15,51-24-3-15,0 0 3 0,-52 29-2 0,-2 11 2 0,7-3-11 16,5-2 11-16,13-13-10 0,15-10 10 15,2-2-8-15,5-5 8 0,-11 13-8 16,-6 4 8-16,5-5-4 0,1 0 4 0,4-7-3 0,6-3 3 0,1 0-1 16,3-4 1-16,1 1 0 0,1-2 0 0,2-2 2 0,0 0-2 15,0 0 3-15,0 0-3 16,0 3 3-16,2 0-3 0,3 3 3 0,2-1-3 16,2 0 6-16,3 0-6 0,-2 2 7 0,2-4-7 0,4 2 13 0,-2-1-13 15,2-1 14-15,-4-1-14 0,5 0 1 0,1-1-1 16,6-1 1-1,4 0-1 1,-28 0 3-16,0 0-3 0,38 2 4 0,9 0-4 0,-1 1 2 16,-1-3-2-16,-3 4 2 0,-4 1-2 0,-5 0 1 0,-3 0-1 0,-2 0 2 0,-7-1-2 0,-4 1-4 0,0-2 4 15,1 2-3-15,-1-1 3 0,-1 3-39 0,-2-4 39 0,-4 1-39 16,-3-1 39-16,-7-3-65 16,0 0 65-16,6 2-64 15,-1 1 64-15,-5-3-107 0,0 0 107 0,3 0-107 0,-1 2 107 16,-2-2-152-16,0 0 152 0,0 0-152 0,3 2 152 0,-3-2-178 0,0 0 178 0,0 0-178 15,-6 0 178-15,-1 0-355 0</inkml:trace>
  <inkml:trace contextRef="#ctx0" brushRef="#br0" timeOffset="-81742.649">21625 12646 337 0,'0'0'0'0,"22"-7"0"0,17 1 0 0,-39 6 89 0,0 0-89 0,0 0 89 0,-16 3-89 0,16-3 104 16,0 0-104-16,-12 2 105 0,-2 1-105 0,14-3 112 16,0 0-112-16,-10 5 112 0,3-5-112 0,7 0 99 15,0 0-99-15,-4 2 99 0,4-2-99 16,0 0 70-16,0 0-70 0,0 0 70 0,5 0-70 16,-5 0 62-16,0 0-62 0,6 0 63 0,-1 0-63 0,-5 0 47 0,0 0-47 15,5 0 47-15,4 2-47 0,-9-2 37 0,0 0-37 0,8 1 37 16,-1-1-37-16,-7 0 15 15,0 0-15-15,14 2 16 0,-1 0-16 0,-13-2 31 0,0 0-31 16,20 5 31-16,8 2-31 0,-28-7 5 0,0 0-5 0,35 10 5 16,7 2-5-16,-2 2 10 0,0 1-10 0,-5-1 10 62,-5 0-10-62,-1-2-56 0,1-2 56 0,-11-1-56 0,-5-1 56 0,-14-8-176 0,0 0 176 0,24 9-175 0,1-2 175 0,23 8-826 0</inkml:trace>
  <inkml:trace contextRef="#ctx0" brushRef="#br0" timeOffset="-81372.424">23278 12131 572 0,'0'0'0'0,"-16"3"0"0,-8 6 0 0,24-9-43 0,0 0 43 0,-3 5-42 0,10 2 42 0,-4 1-295 0</inkml:trace>
  <inkml:trace contextRef="#ctx0" brushRef="#br0" timeOffset="-80938.43">23113 12240 91 0,'0'0'0'0,"8"-3"0"0,6-9 0 0,-14 12 62 0,0 0-62 0,9-4 63 0,-2-1-63 0,-7 5 81 0,0 0-81 0,5-3 82 0,-3 1-82 16,-2 2 85-16,0 0-85 0,0 0 85 0,0 0-85 0,0 0 83 16,0 0-83-16,0 0 83 0,0 0-83 0,0 0 65 15,0 0-65-15,0 0 65 0,0 0-65 0,0 0 60 16,0 0-60-16,0 0 60 0,0 0-60 0,0 0 57 16,0 0-57-16,0 0 57 0,-5 2-57 0,5-2 67 0,0 0-67 15,-2 0 68-15,-3 0-68 16,5 0 75-16,0 0-75 0,-4 0 75 0,4 0-75 0,0 0 61 0,0 0-61 0,0 0 62 15,-5 3-62-15,5-3 48 0,0 0-48 0,5 5 48 16,4 1-48-16,-9-6 22 16,0 0-22-16,24 17 22 0,13 7-22 15,-1 1 29-15,3 3-29 0,-3 3 29 0,3 1-29 0,-3 2 20 0,-1 1-20 0,-7-3 20 16,-4 1-20-16,-24-33 10 0,0 0-10 16,35 41 10-16,7 7-10 0,-42-48 10 15,0 0-10-15,44 44 11 0,3-1-11 0,-47-43 0 0,0 0 0 0,41 40 0 16,0-6 0-16,-41-34-26 0,0 0 26 0,27 27-26 15,-6-6 26-15,-21-21-61 0,0 0 61 0,9 0-61 16,-9-17 61-16,9 1-1119 0</inkml:trace>
  <inkml:trace contextRef="#ctx0" brushRef="#br0" timeOffset="-80604.687">23606 12276 1132 0,'0'0'0'0,"0"0"0"0,7 0 0 0,-7 0 113 16,0 0-113-16,0 0 113 0,5 0-113 0,-5 0 64 0,0 0-64 16,0 0 64-16,0 0-64 0,0 0 41 0,0 0-41 15,0 0 41-15,0 0-41 0,0 0 0 16,0 0 0-16,0 0 0 0,-5 0 0 0,5 0 8 0,0 0-8 15,-11 9 8-15,-3 6-8 0,-3 13 45 0,-4 3-45 16,2 1 46-16,0 1-46 0,19-33 32 0,0 0-32 16,-30 56 32-16,-3 16-32 0,33-72 8 0,0 0-8 15,-44 86 9-15,-6 13-9 16,50-99 7-16,0 0-7 0,-37 69 7 0,9-16-7 0,28-53-26 0,0 0 26 0,-17 31-26 16,10-21 26-16,7-10-140 0,0 0 140 0,5-29-139 15,13-38 139 1,4-32-985-16</inkml:trace>
  <inkml:trace contextRef="#ctx0" brushRef="#br0" timeOffset="-79988.388">23557 11797 819 0,'5'-23'0'0,"-5"23"90"16,0 0-90-16,5-12 90 0,1 0-90 0,-6 12 50 15,0 0-50-15,10-10 50 0,6 3-50 0,-16 7 54 0,0 0-54 16,22-7 55-16,8 6-55 0,-30 1 4 0,0 0-4 0,35 5 4 15,7 3-4-15,-42-8 35 0,0 0-35 16,40 12 35-16,1 2-35 0,-41-14 35 0,0 0-35 0,39 15 36 16,-3 3-36-16,-36-18 7 0,0 0-7 15,35 12 7-15,-3 0-7 0,-32-12 13 0,0 0-13 0,27 10 13 16,-4-2-13-16,-23-8 4 16,0 0-4-16,18 6 4 15,-5 0-4-15,-2 1 2 0,-6 2-2 0,-1-2 3 0,-4-2-3 0,-2 2 5 0,-2 1-5 0,-6 11 5 16,-4 5-5-16,0 0 6 0,-3 3-6 0,8-13 6 15,7-10-6-15,0 1 7 0,-1-4-7 0,-11 17 8 16,-5 7-8-16,19-25 23 0,0 0-23 0,-18 23 24 16,-1-3-24-16,19-20 42 0,0 0-42 0,-19 19 43 15,2-2-43-15,17-17 13 0,0 0-13 0,-18 14 14 16,3-2-14 0,15-12 32-16,0 0-32 0,-13 10 33 0,3-7-33 0,10-3 28 0,0 0-28 0,-9 6 28 0,4-3-28 15,5-3 32-15,0 0-32 0,-5 3 33 0,3-1-33 0,2-2 21 16,0 0-21-16,0 0 21 0,-2 4-21 0,2-4 41 15,0 0-41-15,9 3 42 16,5-3-42-16,-14 0 13 16,0 0-13-16,19 2 14 0,7 1-14 0,-26-3 7 15,0 0-7-15,26 4 8 0,4-1-8 0,-30-3 0 0,0 0 0 0,28 5 0 0,0 2 0 0,-28-7-46 16,0 0 46-16,28 7-46 0,-1 1 46 0,-27-8-96 16,0 0 96-16,23 9-95 0,-2 0 95 0,-21-9-126 15,0 0 126-15,16 10-126 0,-8-5 126 0,17 10-977 16</inkml:trace>
  <inkml:trace contextRef="#ctx0" brushRef="#br0" timeOffset="-79411.737">25006 12095 572 0,'0'0'0'0,"-10"-7"0"0,-8-3 0 16,6 8 103-16,4 2-103 0,1-4 104 0,3 4-104 15,-5 4 62-15,1-4-62 0,1 2 63 0,3-1-63 16,4-1 39-16,0 0-39 0,-16 5 40 0,-11 4-40 0,2-2 36 16,-3 1-36-16,11-1 37 0,5-5-37 15,12-2 20-15,0 0-20 0,-16 5 20 0,-1 0-20 16,17-5 36-16,0 0-36 0,-13 4 37 0,3-1-37 0,10-3 37 16,0 0-37-16,-9 9 37 0,1 3-37 15,8-12 15-15,0 0-15 0,1 20 15 0,8 8-15 0,-9-28 31 0,0 0-31 16,16 27 31 31,5 4-31-47,-2-4 18 0,2-4-18 0,0-3 19 0,-1-3-19 0,0 2 18 0,-3-4-18 0,0-3 18 0,1 2-18 0,-18-14 26 0,0 0-26 0,17 16 26 0,-1-1-26 0,-16-15 7 15,0 0-7-15,10 17 7 0,-1 0-7 0,-9-17 17 0,0 0-17 0,2 21 17 16,-4 1-17-16,2-22 8 16,0 0-8-16,-10 24 9 0,-8 4-9 15,18-28 9-15,0 0-9 0,-15 24 9 0,-3-7-9 0,18-17 15 0,0 0-15 0,-17 15 15 16,1-5-15-16,16-10 14 0,0 0-14 0,-24 5 15 15,-6-5-15-15,30 0 4 16,0 0-4-16,-30-8 4 0,-3-8-4 0,33 16-26 0,0 0 26 0,-40-23-26 16,-3-10 26-16,43 33-112 0,0 0 112 0,-37-38-111 15,8-5 111-15,-36-37-914 0</inkml:trace>
  <inkml:trace contextRef="#ctx0" brushRef="#br0" timeOffset="-79064.492">25088 12199 841 0,'0'0'0'0,"-5"0"0"0,0 0 0 0,5 0 76 15,0 0-76-15,-9-2 76 0,0-1-76 0,9 3 87 0,0 0-87 16,-5-3 87-16,0-3-87 0,5 6 78 15,0 0-78-15,-4-3 78 0,3 0-78 0,1 3 48 16,0 0-48-16,0 0 48 0,-2-4-48 0,2 4 44 0,0 0-44 16,0 0 44-16,0 0-44 0,0 0 42 15,0 0-42-15,0 0 42 0,0 0-42 0,0 0 17 0,0 0-17 16,2 14 17-16,3 8-17 0,-5-22 21 0,0 0-21 0,5 34 21 16,4 13-21-16,-9-47 0 0,0 0 0 0,7 48 0 15,0-2 0-15,-7-46-112 0,0 0 112 0,7 44-112 16,0-1 112-16,-7-43-210 0,0 0 210 0,5 35-209 15,0-10 209-15,6 35-656 0</inkml:trace>
  <inkml:trace contextRef="#ctx0" brushRef="#br0" timeOffset="-78608.24">25219 12179 774 0,'0'0'0'0,"-5"15"0"0,-4 9 0 15,9-24 96-15,0 0-96 0,0 3 97 0,2-9-97 0,-2 6 54 16,0 0-54-16,3 1 55 0,2 1-55 0,-5-2 9 16,0 0-9-16,4 19 9 0,1 5-9 0,0 3 1 15,2 1-1-15,-5-11 2 0,-2-9-2 16,0 3 3-16,2-4-3 0,1 13 3 0,-1 7-3 0,1-8 5 16,3 2-5-16,-3-6 5 0,-1-6-5 0,0-1 13 15,-1-1-13-15,1-3 14 0,-2-3-14 0,4 1 23 16,1-2-23-16,0 0 24 0,0-2-24 0,1-1 43 0,0-2-43 15,1-2 44-15,-1-3-44 0,2-1 60 0,3-1-60 16,-4-1 61-16,0-4-61 0,-7 17 39 0,0 0-39 16,8-28 40-16,1-8-40 0,-9 36 0 0,0 0 0 15,12-37 1-15,-3-6-1 0,-9 43 27 0,0 0-27 0,11-35 27 16,1 6-27-16,-12 29 10 0,0 0-10 0,15-22 11 16,6 3-11-16,-21 19 18 15,0 0-18-15,18-12 18 0,4 5-18 0,-22 7 4 0,0 0-4 0,23 2 4 16,3 7-4-16,-26-9 0 0,0 0 0 0,26 17 1 15,4 10-1-15,-6 2 0 16,-3 4 0-16,-7-13 1 0,-5-1-1 0,-2 2-1 16,-2-1 1-16,-1 10 0 0,1 2 0 0,-3-1-15 0,3-2 15 0,-4-12-14 15,-1-8 14-15,0-1-62 0,-1-3 62 0,-1 2-61 16,2 0 61-16,0-7-165 0,0 0 165 16,-2 5-165-16,-1-1 165 0,3-4-119 15,0 0 119-15,-12-21-119 0,-8-10 119 0,-11-20-567 0</inkml:trace>
  <inkml:trace contextRef="#ctx0" brushRef="#br0" timeOffset="-78439.866">25160 11884 942 0,'0'0'0'0,"10"3"0"0,7 4 0 0,-10-3 120 15,-3 1-120-15,-1-5 121 0,1 3-121 0,-4-3-185 16,0 0 185-16,0-3-184 0,-7-4 184 0,7 7-115 0,0 0 115 15,-7-17-114-15,-2-16 114 0,-6-16-351 16</inkml:trace>
  <inkml:trace contextRef="#ctx0" brushRef="#br0" timeOffset="-78024.401">26064 11630 897 0,'0'0'0'0,"-11"-3"0"0,-4-9 0 16,15 12 65-16,0 0-65 0,-6 0 65 15,3 5-65-15,3-5 54 0,0 0-54 0,-2 7 54 0,2-4-54 16,0-3 31-16,0 0-31 0,0 4 31 0,0 1-31 15,0-5 1-15,0 0-1 0,0 2 1 16,2-1-1-16,-2-1 34 0,0 0-34 0,0 0 35 0,3 4-35 0,-3-4 52 16,0 0-52-16,0 0 52 0,-5 2-52 15,5-2 36-15,0 0-36 0,-5 3 37 0,-4 0-37 0,9-3 28 16,0 0-28-16,-10 4 28 0,-4 4-28 0,14-8 26 16,0 0-26-16,-18 33 26 0,-2 17-26 15,20-50 1-15,0 0-1 0,-16 66 1 16,4 18-1-16,3 17 9 0,2 18-9 0,5-20 10 0,2-6-10 0,0-93 3 15,0 0-3-15,7 95 4 0,9 0-4 0,-16-95-2 0,0 0 2 16,23 82-2-16,8-7 2 0,-3-15-161 16,0-13 161-1,-11-23-160-15,-7-18 160 0,-10-6-147 0,0 0 147 0,11-3-146 0,-2-19 146 0,10-4-626 0</inkml:trace>
  <inkml:trace contextRef="#ctx0" brushRef="#br0" timeOffset="-77659.286">26149 11726 953 0,'0'0'0'0,"-5"7"0"16,-4-2 0-16,9-5 127 0,0 0-127 0,0 0 127 15,0 0-127-15,0 0 86 0,0 0-86 0,0 0 87 16,4-5-87-16,-4 5 67 0,0 0-67 0,1-5 68 0,1-2-68 15,-2 7 39-15,0 0-39 0,2-8 39 0,0-4-39 16,-2 12 24-16,0 0-24 0,1-11 25 0,3 3-25 16,-1 1 10-16,1 2-10 0,-2 1 11 0,-1-1-11 0,-1 5 29 15,0-3-29-15,0 3 29 0,0 0-29 0,0 0-1 16,0 0 1-16,0 0 0 0,0 0 0 0,0 0-30 16,0 0 30-16,0 14-30 0,0 10 30 0,0-24-28 15,0 0 28-15,2 39-28 0,0 14 28 16,1-2-34-16,2-3 34 0,-1-8-34 0,-1-9 34 15,-3-31-38-15,0 0 38 16,6 41-38-16,1 2 38 0,-7-43-145 0,0 0 145 0,5 36-145 0,0-4 145 0,-5-32-119 0,0 0 119 16,2 22-118-16,-4-8 118 0,2 22-611 15</inkml:trace>
  <inkml:trace contextRef="#ctx0" brushRef="#br0" timeOffset="-77425.379">25951 12184 1043 0,'0'0'0'0,"20"0"0"15,14 0 0-15,-34 0 187 0,0 0-187 0,36-2 187 16,9-1-187-16,-45 3 126 0,0 0-126 0,51-7 126 16,5-3-126-16,-56 10 55 0,0 0-55 0,59-7 55 0,4-5-55 15,-11 3 4-15,-3 2-4 0,-13 4 4 16,-6 1-4-16,-6 0-40 0,-5 2 40 0,-3 0-40 15,-5 0 40-15,-11 0-179 0,0 0 179 16,7 0-179-16,-4 2 179 0,-3-2-150 0,0 0 150 0,-3 0-149 0,-4 0 149 16,-4 0-691-16</inkml:trace>
  <inkml:trace contextRef="#ctx0" brushRef="#br0" timeOffset="-77075.288">26135 12494 1043 0,'0'0'0'0,"5"-7"0"0,4-5 0 0,-5 5 142 0,-1 2-142 16,-1 3 142-16,0-3-142 0,-2 5 72 0,5-2-72 0,-2 1 72 15,2-3-72-15,-1 1 50 0,1-2-50 0,0 1 50 16,1 1-50-16,-1 3 13 0,2-4-13 0,0 3 14 15,0 1-14-15,2 0 5 0,-1 0-5 0,1 0 5 16,0 1-5-16,3 3 14 0,-3-4-14 0,3 3 15 16,0 1-15-16,-12-4 23 0,0 0-23 0,24 10 24 15,9 4-24-15,-1 1 3 0,1 6-3 16,-2-4 3-16,2 5-3 0,-33-22 0 0,0 0 0 0,33 28 1 16,2 7-1-16,-35-35-42 0,0 0 42 0,33 35-41 15,0 1 41-15,-3-5-72 16,-4-6 72-16,-5-6-72 0,-3-3 72 0,-18-16-143 0,0 0 143 0,20 5-143 15,5-7 143-15,20 7-788 0</inkml:trace>
  <inkml:trace contextRef="#ctx0" brushRef="#br0" timeOffset="-76808.31">26656 12379 1379 0,'0'0'0'0,"5"-3"0"0,2-2 0 0,-7 5 116 16,0 3-116-16,-3 2 117 0,-1-2-117 0,-4 9 71 0,-3 0-71 15,1-1 72-15,1 1-72 0,-7 7 15 16,-5 3-15-16,-3 5 16 0,-2 4-16 0,26-31-9 16,0 0 9-16,-33 43-9 0,-7 8 9 0,5-6-14 0,2 1 14 15,12-18-13-15,10-11 13 0,-3-2-46 0,6-5 46 0,1 4-46 16,-2 1 46-16,2-1-99 0,0 0 99 0,9-9-98 15,5-7 98-15,-7 2-114 0,0 0 114 0,19-25-114 16,12-20 114-16,20-25-830 0</inkml:trace>
  <inkml:trace contextRef="#ctx0" brushRef="#br0" timeOffset="-76436.108">26363 11802 1278 0,'0'0'0'0,"4"0"0"0,5 0 0 0,-9 0 117 15,0 0-117-15,10 3 117 0,6 4-117 0,-16-7 72 16,0 0-72-16,22 19 72 0,11 10-72 16,-1 2 3-16,-1 0-3 0,1 1 4 0,-3 2-4 0,-29-34 0 15,0 0 0-15,33 48 0 0,4 7 0 0,-4-2 0 0,0 2 0 16,-3-5 0-16,-2-4 0 0,-28-46 0 0,0 0 0 0,36 64 0 31,4 7 0-31,-40-71 0 16,0 0 0-16,28 71 0 0,-9 2 0 0,-19-73-1 0,0 0 1 0,2 67-1 0,-12-3 1 0,10-64-84 0,0 0 84 0,-18 44-84 15,-10-13 84-15,6-5-186 0,-3-9 186 0,6-4-185 16,3-6 185-16,-22 14-736 0</inkml:trace>
  <inkml:trace contextRef="#ctx0" brushRef="#br0" timeOffset="-75924.198">27485 11603 1043 0,'0'0'0'0,"-10"5"0"0,-9 2 0 0,19-7 164 16,3 0-164-16,1-3 165 0,-1-3-165 0,2 3 115 15,1 0-115-15,-1-3 116 0,2 3-116 0,-4 1 78 16,1 1-78-16,-4 1 79 0,3-4-79 0,-3 4 37 16,0 0-37-16,0 0 38 0,0 0-38 0,0 0 9 15,0 0-9-15,0 0 9 0,0 0-9 0,0 0 20 16,0 0-20-16,-7 5 20 0,-8 6-20 0,15-11-17 16,0 0 17-16,-27 15-16 0,-7 9 16 0,34-24-40 15,0 0 40-15,-37 29-40 0,-5 4 40 0,42-33-44 0,0 0 44 16,-36 32-43-16,-1-1 43 15,7-2-19 1,6 2 19-16,8-16-18 0,8-8 18 0,-1 2-38 16,4-4 38-16,0 4-38 0,-1 1 38 0,1 2-2 0,0 3 2 0,1-6-2 0,3-2 2 0,1 1-8 0,0-4 8 15,0 4-8-15,0-4 8 0,0 3-4 0,1 1 4 32,1 1-3-32,0-3 3 15,1 3 0-15,4-2 0 0,-1 0 0 0,2 0 0 0,-8-7 2 0,0 0-2 0,19 8 3 16,9 2-3-16,-28-10 13 0,0 0-13 0,37 14 14 0,10 2-14 0,-47-16 4 0,0 0-4 0,49 18 5 15,6 5-5-15,-55-23-2 0,0 0 2 0,54 22-1 16,0 4 1-16,-54-26-59 0,0 0 59 0,53 22-58 16,-3 0 58-16,55 24-1031 0</inkml:trace>
  <inkml:trace contextRef="#ctx0" brushRef="#br0" timeOffset="-75839.282">27785 12276 774 0,'0'0'0'0,"-4"-7"0"0,-3 1 0 16,-3-6-521-16</inkml:trace>
  <inkml:trace contextRef="#ctx0" brushRef="#br0" timeOffset="-75614.321">27135 12372 1020 0,'0'0'0'0,"18"4"0"0,11-1 0 0,-29-3 112 0,0 0-112 0,39 5 112 16,11 2-112-16,-3 0 64 0,2 1-64 0,-6 3 64 16,-3-1-64-16,-3-1 40 0,-2-4-40 0,0 3 40 15,-2 1-40-15,-33-9-1 0,0 0 1 0,38 12 0 16,4 3 0-16,-42-15-100 0,0 0 100 0,40 12-100 16,0 0 100-16,-40-12-128 0,0 0 128 0,30-3-127 15,-9-11 127-15,29-3-656 0</inkml:trace>
  <inkml:trace contextRef="#ctx0" brushRef="#br0" timeOffset="-75058.88">28389 11865 1009 0,'0'0'0'0,"2"-5"0"0,0-2 0 15,-2 7 94-15,0 0-94 0,2-5 94 0,-2 2-94 0,0 3 82 0,0 0-82 0,0-4 82 16,-2 2-82-16,2 2 58 0,0 0-58 0,0 0 59 16,-2-3-59-16,2 3 46 0,0 0-46 15,0-3 46-15,0-1-46 0,0 4 74 0,0 0-74 0,2-5 75 16,1 0-75-16,-3 5 54 0,0 0-54 0,6-5 54 15,-1 3-54-15,-5 2 35 0,0 0-35 0,5-7 36 16,2 2-36-16,-7 5 35 0,0 0-35 0,9-3 35 16,0-1-35-16,-9 4 3 0,0 0-3 0,10 0 3 15,2 4-3-15,-12-4 3 0,0 0-3 0,23 10 4 0,8 10-4 16,-31-20 0-16,0 0 0 0,38 31 0 16,10 10 0-16,-7 2-3 0,3 2 3 0,-2-1-3 15,0 3 3-15,-42-47-32 0,0 0 32 0,54 65-32 0,10 10 32 16,-64-75-26-16,0 0 26 0,66 63-26 0,4-3 26 15,-70-60-79-15,0 0 79 0,64 41-78 0,-3-11 78 16,-61-30-171-16,0 0 171 0,39 10-170 0,-15-20 170 0,39 10-919 16</inkml:trace>
  <inkml:trace contextRef="#ctx0" brushRef="#br0" timeOffset="-74746.68">29041 11761 964 0,'0'0'0'0,"7"1"0"15,3 3 0-15,-10-4 139 0,0 0-139 0,4 1 140 16,-4 1-140-16,0-2 67 0,0 0-67 0,-7 4 68 16,-5-4-68-16,12 0 48 0,0 0-48 0,-18 3 48 15,-6 2-48-15,24-5 0 0,0 0 0 0,-21 5 1 16,0 0-1-16,21-5 3 0,0 0-3 0,-31 16 4 15,-6 8-4-15,37-24 7 0,0 0-7 0,-43 34 7 16,-8 11-7-16,51-45 7 0,0 0-7 0,-47 53 8 16,0 8-8-1,47-61 15-15,0 0-15 0,-47 72 15 0,-2 14-15 0,14-26-5 0,11-12 5 0,10-21-4 0,12-20 4 16,-3 2-89-16,3-6 89 0,1 1-88 0,2-4 88 16,-1 0-104-16,0 0 104 0,-7-17-103 15,-3-13 103-15,-7-14-776 0</inkml:trace>
  <inkml:trace contextRef="#ctx0" brushRef="#br0" timeOffset="-74182.396">28947 10931 1099 0,'0'0'0'0,"-4"0"0"0,1 0 0 0,3 0 109 0,0 0-109 0,0 0 109 0,9-3-109 0,-9 3 45 0,0 0-45 0,5-2 45 16,2 2-45-16,-7 0 18 0,0 0-18 0,7 0 19 16,0 0-19-16,-7 0-3 0,0 0 3 0,7 0-3 15,0 0 3-15,-7 0-5 0,0 0 5 0,5 2-5 16,0 0 5-16,-5-2-13 0,0 0 13 0,5 3-13 15,-1 2 13-15,-1 2-9 0,-1 2 9 0,0-2-8 16,-2-1 8-16,-2 5-24 0,0 1 24 0,-3 3-23 16,-4 6 23-16,-3 3-21 15,-3 1 21-15,6-9-21 0,5-9 21 0,1 1-9 0,-1 1 9 0,-1 3-9 0,-2 0 9 16,-1 3-11-16,-3 1 11 0,6-6-10 16,1-5 10-16,4-5-9 0,0 0 9 0,-1 5-8 15,-1 0 8-15,2-5 1 0,0 0-1 0,-2 7 1 16,2-2-1-16,0-5 28 0,0 0-28 0,0 11 28 0,2-3-28 15,-2-8 30-15,0 0-30 0,5 10 30 16,4 1-30-16,-9-11 32 16,0 0-32-16,17 7 33 0,6-2-33 0,-23-5 43 15,0 0-43-15,28 3 44 0,5-3-44 0,-33 0 25 0,0 0-25 0,31 2 26 0,1-2-26 0,-32 0 28 16,0 0-28-16,26 0 28 0,-5 0-28 0,-21 0 8 16,0 0-8-16,15 2 8 0,-3 1-8 0,-12-3-7 15,0 0 7-15,9 0-7 0,-2 2 7 0,-7-2-91 0,0 0 91 16,7 3-90-16,0 1 90 0,-7-4-183 0,0 0 183 15,4 6-183-15,-1 1 183 0,4 7-699 0</inkml:trace>
  <inkml:trace contextRef="#ctx0" brushRef="#br0" timeOffset="-73886.594">29494 12139 931 0,'0'0'0'0,"-5"-13"0"0,-2-10 0 0,7 23-228 16,0 0 228-16,-25-27-228 0,-11-4 228 16,-25-26-240-16</inkml:trace>
  <inkml:trace contextRef="#ctx0" brushRef="#br0" timeOffset="-63734.262">18637 13097 819 0,'21'43'0'0,"-21"-43"84"0,0 0-84 16,19 29 85-16,7 5-85 0,-26-34 76 0,0 0-76 0,33 34 77 15,6 4-77-15,-39-38 49 0,0 0-49 0,40 41 49 16,5 4-49-16,-45-45 10 0,0 0-10 0,49 46 10 15,5 0-10-15,-54-46 21 0,0 0-21 0,73 55 21 16,14 3-21-16,-87-58 49 0,0 0-49 0,82 48 49 16,3-5-49-16,-85-43 61 0,0 0-61 0,86 33 62 15,1-11-62-15,-87-22 34 0,0 0-34 0,94 12 34 16,7-9-34-16,-101-3 52 0,0 0-52 0,94-10 53 16,0-12-53-16,-94 22 21 0,0 0-21 0,106-36 21 15,9-12-21-15,-115 48 47 0,0 0-47 0,105-57 48 16,-2-8-48-16,-103 65 16 0,0 0-16 0,101-60 17 15,-4 0-17-15,-97 60 59 0,0 0-59 0,84-60 59 16,-6-1-59-16,-78 61 53 0,0 0-53 0,65-62 53 16,-11 0-53-16,-54 62 38 0,0 0-38 0,42-49 38 15,-13 6-38-15,-29 43 19 0,0 0-19 0,21-29 20 0,-10 10-20 0,-11 19-20 16,0 0 20-16,1-16-20 0,-8 4 20 0,7 12-112 16,0 0 112-16,-17-17-111 0,-16-3 111 15,33 20-122-15,0 0 122 0,-47-24-121 0,-14-4 121 16,-47-23-1184-16</inkml:trace>
  <inkml:trace contextRef="#ctx0" brushRef="#br0" timeOffset="-63106.588">19430 13941 908 0,'0'0'0'0,"0"2"0"0,0 5 0 0,0-7 89 0,0 0-89 0,-2 3 89 0,0-1-89 0,2-2 64 15,0 0-64-15,0 0 65 0,-1 0-65 0,1 0 20 0,0 0-20 16,0 0 20-16,-6-2-20 0,6 2 3 16,0 0-3-16,0 0 4 0,-5 0-4 0,5 0 18 15,0 0-18-15,-2 2 19 0,-5 0-19 0,7-2 22 0,0 0-22 16,-5 3 23-16,0 1-23 0,5-4 8 0,0 0-8 16,-12 19 9-16,0 11-9 0,3 5 10 15,4 4-10 1,3 0 11-16,2 1-11 15,0-40 1-15,0 0-1 0,3 62 1 0,4 15-1 0,2 13 0 0,0 17 0 0,-4-18 1 0,4-9-1 0,-9-80 7 0,0 0-7 0,10 93 7 16,2 6-7-16,-1-17 22 0,1-10-22 0,-7-31 22 16,0-22-22-16,6 4 32 15,-2-5-32-15,1 1 32 16,4-3-32-16,-14-16 12 0,0 0-12 0,14 13 12 0,-2-2-12 0,-12-11-36 0,0 0 36 0,9 5-36 16,0-5 36-16,-9 0-131 0,0 0 131 0,-7-26-131 15,-6-17 131-15,-4-25-805 16</inkml:trace>
  <inkml:trace contextRef="#ctx0" brushRef="#br0" timeOffset="-62888.206">19270 14515 1211 0,'0'0'0'0,"6"-1"0"0,5-1 0 0,-11 2 194 15,0 0-194-15,14 0 194 0,3-4-194 16,-17 4 152-16,0 0-152 0,19-1 152 0,2 1-152 0,-21 0 91 15,0 0-91-15,25 1 91 0,-4 3-91 0,-21-4 19 16,0 0-19-16,29 0 20 0,1 0-20 0,-30 0 0 16,0 0 0-16,33-5 0 0,7-2 0 0,-40 7-121 15,0 0 121-15,49-15-120 0,7-13 120 0,-56 28-212 16,0 0 212-16,55-31-212 0,-1-5 212 0,58-31-982 0</inkml:trace>
  <inkml:trace contextRef="#ctx0" brushRef="#br0" timeOffset="-62543.625">20036 14200 1166 0,'0'0'0'0,"-5"-2"0"15,1 1 0-15,4 1 138 0,0 0-138 0,0 0 139 16,0 0-139-16,0 0 82 0,0 0-82 0,0 0 83 15,0 0-83-15,-3 1 30 0,-1 1-30 0,1 0 30 16,-1 0-30-16,-1 1-4 0,-2 0 4 0,-2 1-3 16,1 3 3-16,-4-2 1 0,-1 2-1 0,5-4 1 0,6-1-1 15,2-2 0-15,-4 2 0 0,-3 8 0 0,-8 5 0 0,15-15 0 16,0 0 0-16,-14 31 0 0,-4 14 0 0,3-1 4 16,3 6-4-16,3-7 5 0,4-6-5 0,1 4 0 15,2 1 0-15,2-10 1 16,4-8-1-16,3 4-11 0,2-1 11 0,6-3-10 15,1-4 10-15,5-2-69 0,1-6 69 0,8-6-69 0,0-4 69 0,-30-2-105 16,0 0 105-16,42-12-105 0,6-10 105 0,-48 22-141 0,0 0 141 16,40-33-141-16,-1-11 141 15,39-33-672-15</inkml:trace>
  <inkml:trace contextRef="#ctx0" brushRef="#br0" timeOffset="-62286.155">20139 14335 942 0,'0'0'0'0,"5"9"0"16,2 6 0-16,-7-15 148 0,0 0-148 15,0 0 149-15,-3-1-149 0,3 1 118 0,0 0-118 0,0 0 118 16,-6-5-118-16,6 5 93 0,0 0-93 0,2 6 94 16,5 6-94-16,-7-12 36 0,0 0-36 0,14 23 37 15,7 6-37-15,-21-29 18 0,0 0-18 0,24 31 19 16,8 1-19-16,-5 1 12 0,3-1-12 0,-7-9 12 0,-2-6-12 15,-21-17 1-15,0 0-1 0,26 19 1 0,3-4-1 16,-29-15-39-16,0 0 39 0,25 12-39 0,-1-3 39 16,-24-9-100-16,0 0 100 15,18-11-100-15,-4-14 100 0,17-11-1055 0</inkml:trace>
  <inkml:trace contextRef="#ctx0" brushRef="#br0" timeOffset="-62020.273">20405 14262 1356 0,'0'0'0'0,"4"-2"0"0,6-1 0 0,-10 3 137 16,0 0-137-16,-10 25 137 0,-11 20-137 0,21-45 85 0,0 0-85 15,-28 48 86-15,-3 8-86 0,31-56 23 0,0 0-23 0,-37 54 24 16,-6 0-24-16,43-54 0 0,0 0 0 0,-35 45 0 15,2-9 0-15,33-36-37 0,0 0 37 16,-25 29-36-16,6-8 36 0,19-21-126 0,0 0 126 0,-12-4-126 16,8-18 126-16,4 22-142 0,0 0 142 0,6-38-142 15,6-17 142-15,5-37-834 16</inkml:trace>
  <inkml:trace contextRef="#ctx0" brushRef="#br0" timeOffset="-61781.57">20621 14109 1603 0,'0'0'0'0,"11"16"0"0,8 9 0 16,-2 3 196-16,-1 4-196 0,0-4 197 0,-1-1-197 0,-15-27 116 16,0 0-116-16,13 43 116 0,-1 12-116 0,-3-5 53 15,-1 1-53-15,-3-12 54 0,-1-6-54 0,-2 5-3 16,-2-1 3-16,-2-4-3 15,-7-4 3-15,9-29-49 0,0 0 49 0,-17 39-49 0,-8 4 49 0,25-43-78 16,0 0 78-16,-41 34-77 0,-15-6 77 16,56-28-116-16,0 0 116 0,-98 62-1362 0,196-124 1362 0</inkml:trace>
  <inkml:trace contextRef="#ctx0" brushRef="#br0" timeOffset="-61210.253">28328 13016 819 0,'0'0'0'16,"0"0"0"-16,-38 28 0 0,38-28-218 0,0 0 218 15,-21 12-218-15,-1-9 218 0,-22 13-173 0</inkml:trace>
  <inkml:trace contextRef="#ctx0" brushRef="#br0" timeOffset="-60472.6">28201 12843 684 0,'0'0'0'0,"0"0"0"15,-5 2 0-15,5-2 132 0,0 0-132 0,0 0 132 16,0 0-132-16,0 0 85 0,0 0-85 0,0 0 86 15,4-2-86-15,-4 2 48 0,0 0-48 0,0 0 49 0,1-5-49 16,-1 5 45-16,0 0-45 16,0 0 45-16,4-3-45 0,-4 3 33 0,0 0-33 0,0 0 33 0,5-4-33 15,-5 4 14-15,0 0-14 0,5-7 15 16,2 1-15-16,-7 6 3 0,0 0-3 0,7-9 3 0,2 1-3 16,-9 8-6-16,0 0 6 0,7-9-5 0,0 2 5 15,-7 7-11-15,0 0 11 0,3-7-10 0,1 0 10 16,-4 7 13-16,0 0-13 0,2-3 13 0,-1 0-13 0,-1 3 46 15,0 0-46-15,0 0 46 0,2-4-46 0,-2 4 25 16,0 0-25-16,0 0 26 0,4 0-26 16,-4 0 36-16,0 0-36 0,5 5 36 0,3 2-36 0,-8-7 7 15,0 0-7 1,14 14 8-16,6 5-8 94,-20-19 11-94,0 0-11 0,22 25 11 0,6 8-11 0,-28-33 39 0,0 0-39 0,31 34 40 15,4 6-40-15,-35-40 10 0,0 0-10 0,49 34 11 0,10 2-11 0,-59-36 65 0,0 0-65 0,86 29 65 0,22-5-65 0,-108-24 70 16,0 0-70-16,101 3 71 0,5-15-71 0,-106 12 59 16,0 0-59-16,96-19 60 15,-4-10-60-15,-92 29 76 0,0 0-76 0,75-24 76 0,-14-1-76 0,-61 25 60 0,0 0-60 0,47-23 61 0,-16 5-61 0,-10 4 12 0,-14 4-12 0,4 3 12 0,-3 0-12 0,3 5-39 0,1 4 39 0,0-4-39 0,0 0 39 0,-1 2-105 16,-1 2 105-16,-4 0-104 0,-5 0 104 0,-1-2-169 0,0 0 169 0,-1 5-168 0,-3-2 168 0,-1 6-1260 0</inkml:trace>
  <inkml:trace contextRef="#ctx0" brushRef="#br0" timeOffset="-59407.606">28759 13762 1143 0,'0'0'0'0,"3"-9"0"15,3-5 0-15,-6 14 153 0,0 0-153 0,3-7 154 16,-1 2-154-16,-2 5 39 0,0 0-39 0,0-3 40 16,0 1-40-16,0 2 9 0,0 0-9 0,-7-5 10 15,-5-7-10-15,12 12 1 0,0 0-1 0,-18-15 1 0,-6-3-1 16,24 18-1-16,0 0 1 0,-21-15-1 0,-2 0 1 16,23 15 4-16,0 0-4 0,-19-11 4 15,0 3-4-15,19 8 49 0,0 0-49 0,-18-5 50 0,1 1-50 16,17 4 38-16,0 0-38 0,-28 9 39 0,-5 10-39 0,2 5 5 15,-1 1-5-15,8-2 5 0,3-5-5 0,0 8 6 16,0 5-6-16,4-2 7 16,1 0-7-16,16-29 3 0,0 0-3 0,-9 40 4 15,6 4-4-15,3-44 1 0,0 0-1 0,7 40 2 0,9-1-2 0,-16-39 3 16,0 0-3-16,22 29 4 0,10-7-4 0,-5-6 12 16,3-6-12-16,0-5 12 0,1-5-12 15,-31 0 8-15,0 0-8 0,31-3 9 16,3-6-9-16,-34 9 15 0,0 0-15 0,26-5 16 0,-2-5-16 0,-24 10 15 0,0 0-15 15,17-7 15-15,-3 0-15 0,-14 7 15 0,0 0-15 0,11-3 16 16,-6-4-16-16,-5 7 9 0,0 0-9 0,5-5 10 16,-3 1-10-1,-2 4 1-15,0 0-1 0,2-3 1 0,0-1-1 0,-2 4-9 0,0 0 9 0,0 0-9 16,0-3 9-16,0 3-28 0,0 0 28 16,0 0-28-16,0 0 28 0,0 0-37 0,0 0 37 0,0 0-37 15,0 0 37-15,0 0-23 0,0 0 23 0,0 0-22 16,0 0 22-16,0 0-47 0,0 0 47 0,6 10-46 15,5 6 46-15,1 8-26 0,4 6 26 0,0 0-25 16,-1-1 25-16,1 3-35 0,-2 4 35 0,-2 2-35 16,0 1 35-1,-12-39-32-15,0 0 32 0,12 47-32 0,-1 6 32 0,-2-7-31 0,-2-1 31 0,-2-15-31 16,-4-11 31-16,3 2-4 0,-1-6 4 0,-3-5-3 0,0-3 3 16,0 2-1-16,-1 1 1 0,1-5-1 15,0-5 1-15,0 0 4 0,-4 2-4 0,4-2 4 16,-5 5-4-16,0-5 34 0,-2 4-34 0,2-3 34 0,-1 1-34 0,6-2 41 15,0 0-41-15,-8 2 42 0,-3-1-42 0,11-1 45 16,0 0-45-16,-12 0 45 0,0 0-45 0,12 0 53 16,0 0-53-16,-11 0 53 15,3-1-53-15,8 1 38 0,0 0-38 0,-7-2 38 0,0-1-38 0,7 3 27 16,0 0-27-16,-6-7 27 0,5-2-27 0,-1 1 34 16,0-3-34-16,1 4 35 15,1 1-35-15,-2 2 2 0,2 1-2 0,0-1 2 16,2 3-2-16,-2 1 1 15,5-6-1-15,0 3 1 0,0 0-1 0,-5 3-74 0,0 0 74 0,14-11-73 0,5-6 73 0,-19 17-253 16,0 0 253-16,33-37-252 0,11-15 252 0,33-40-846 16</inkml:trace>
  <inkml:trace contextRef="#ctx0" brushRef="#br0" timeOffset="-59021.24">29381 13487 942 0,'0'0'0'0,"-7"6"0"0,-4-5 0 15,11-1 98-15,0 0-98 0,-7 2 98 0,2-2-98 0,5 0 46 16,0 0-46-16,-3 0 46 0,-1 0-46 0,4 0 15 15,0 0-15-15,-7 0 16 0,-3 0-16 0,10 0 0 16,0 0 0-16,-21 3 1 0,-7 3-1 16,28-6 0-16,0 0 0 0,-30 3 0 0,-5 2 0 0,35-5 4 15,0 0-4-15,-38 16 5 0,-2 4-5 0,2 6 32 16,1 3-32-16,8-2 32 0,6 2-32 0,-1 9 10 16,3 8-10-16,0 6 10 0,0 6-10 0,2-1 12 15,3 1-12-15,4-15 13 0,3-7-13 0,2 3 25 16,4 0-25-16,1 3 26 0,2-1-26 0,0-41 6 0,0 0-6 15,9 41 6-15,8 2-6 0,-17-43-1 0,0 0 1 16,31 30-1-16,11-6 1 0,-42-24-67 0,0 0 67 16,54 7-67-16,11-15 67 0,-65 8-150 15,0 0 150-15,69-26-149 0,10-18 149 0,69-27-659 0</inkml:trace>
  <inkml:trace contextRef="#ctx0" brushRef="#br0" timeOffset="-58691.479">29417 13912 975 0,'0'0'0'0,"-1"9"0"16,-3 5 0-16,2-11 169 0,4-6-169 0,-2 3 169 0,-2-6-169 16,1 0 113-16,-1-1-113 0,0 2 113 15,2 1-113-15,-2 1 89 0,2 1-89 0,-1-3 89 0,1 3-89 16,0-1 18-16,0 1-18 0,0 2 18 0,0-5-18 15,0 5 37-15,0 0-37 0,0 0 38 0,0 0-38 16,0 0 47-16,0 0-47 0,0 0 48 0,0 0-48 0,0 0 40 16,0 0-40-16,0 0 40 0,0 5-40 0,0-5 18 15,0 0-18-15,10 9 19 0,8 8-19 0,-18-17 7 16,0 0-7-16,31 27 8 0,11 11-8 0,-4-4 1 16,4 0-1-16,-6-5 1 0,1-1-1 0,-7-6-26 15,-6-3 26-15,-3-5-26 0,-2-4 26 16,-5 0-112-16,-2-5 112 0,-1-5-112 0,-1-5 112 0,-10 5-77 0,0 0 77 15,4-17-77-15,-4-5 77 0,3-19-1141 16</inkml:trace>
  <inkml:trace contextRef="#ctx0" brushRef="#br0" timeOffset="-58425.352">29686 13727 1155 0,'0'0'0'0,"1"9"0"15,3 3 0-15,-4-9 115 0,0-3-115 0,0 0 115 16,-5-5-115-16,5 5 77 0,0 0-77 0,-6-2 77 16,-2-1-77-16,8 3 38 0,0 0-38 0,-21 3 39 15,-7 4-39-15,-2 2 1 0,-3 3-1 0,2 8 1 16,1 6-1-16,30-26-9 0,0 0 9 0,-36 50-9 16,-4 18 9-16,-7 9-1 0,-6 12 1 0,13-23-1 15,5-12 1-15,35-54-2 0,0 0 2 0,-36 59-1 0,-1-1 1 16,37-58-4-16,0 0 4 0,-21 34-4 0,9-15 4 15,12-19-76-15,0 0 76 0,12 3-75 16,18-15 75-16,-30 12-184 0,0 0 184 16,49-53-183-16,20-31 183 0,50-53-696 0</inkml:trace>
  <inkml:trace contextRef="#ctx0" brushRef="#br0" timeOffset="-58108.35">29832 13592 1076 0,'0'0'0'0,"-4"0"0"0,1-2 0 0,3 2 140 0,0 0-140 0,3 0 141 16,8-1-141-16,-11 1 89 0,0 0-89 15,14 1 90-15,3 1-90 0,-17-2 43 0,0 0-43 0,23 9 43 16,7 3-43-16,-30-12 7 15,0 0-7-15,33 25 7 0,3 4-7 0,-36-29 33 0,0 0-33 0,32 45 34 16,-5 11-34-16,-27-56 51 0,0 0-51 0,13 67 52 16,-13 10-52-16,0-77 36 0,0 0-36 0,-21 91 36 15,-19 10-36-15,3-20 18 0,-3-11-18 0,19-32 18 16,12-28-18-16,9-10-114 0,0 0 114 0,-38 19-114 16,-14-2 114-16,52-17-97 0,0 0 97 0,-47-36-97 15,0-31 97-15,-47-34-1035 0</inkml:trace>
  <inkml:trace contextRef="#ctx0" brushRef="#br0" timeOffset="-57948.675">30698 13830 729 0,'0'0'0'0,"2"-5"0"0,-1-5 0 0,-1 10-87 15,0 0 87-15,4-16-400 0,-8 32 400 0</inkml:trace>
  <inkml:trace contextRef="#ctx0" brushRef="#br0" timeOffset="-55929.533">3002 14221 1211 0,'0'0'0'0,"-6"-11"0"0,-1-6 0 0,7 17 149 16,0 0-149-16,-3-3 149 0,6 6-149 0,-3-3 103 15,0 0-103-15,4-5 104 0,5-5-104 0,-9 10 59 16,0 0-59-16,12-31 60 0,5-15-60 0,-17 46 1 16,0 0-1-16,12-58 2 0,6-14-2 0,-18 72-1 15,0 0 1-15,12-100 0 0,-1-23 0 16,-11 123-3-16,0 0 3 0,3-110-3 0,-3-3 3 0,0 113-8 0,0 0 8 0,-9-94-7 15,-5 10 7-15,14 84-8 0,0 0 8 0,-21-67-8 16,-6 16 8-16,27 51-1 16,0 0 1-16,-32-45-1 0,-4 14 1 0,36 31-14 0,0 0 14 0,-30-18-13 15,4 11 13-15,26 7-44 0,0 0 44 0,-26-2-44 16,0 5 44-16,26-3-54 16,0 0 54-16,-28 18-54 0,-2 9 54 0,8 0-50 15,1 6 50-15,7-2-49 0,1 1 49 0,13-32-44 0,0 0 44 0,-12 59-44 16,4 14 44-16,-1 15-36 0,5 11 36 0,-1-10-36 15,-2-8 36-15,7-81-9 16,0 0 9-16,-2 104-9 0,-1 11 9 0,3-19-13 0,0-9 13 0,0-20-12 0,0-16 12 16,0-51-1-16,0 0 1 0,9 60-1 15,5-3 1-15,-14-57 4 0,0 0-4 0,19 39 5 0,3-13-5 16,-22-26 9-16,0 0-9 0,27 20 10 0,6-4-10 16,-33-16 16-16,0 0-16 0,36 7 17 0,8-6-17 15,-44-1 23-15,0 0-23 0,42-5 24 0,5-5-24 16,-47 10 7-16,0 0-7 0,47-15 8 0,3-8-8 15,-50 23 10-15,0 0-10 0,56-22 10 16,3-4-10 15,9 2 24-15,4 0-24 0,-17 9 25-16,-8 6-25 0,-47 9 36 15,0 0-36-15,68-13 36 0,9-1-36 0,-77 14 12 0,0 0-12 0,85-12 13 16,11 0-13-16,-23 5 13 0,-10 5-13 0,-19 2 14 0,-15 2-14 0,-3 0 34 15,-5 0-34-15,-5 1 35 16,-7 0-35-16,3 1-4 16,2-1 4-16,-2 1-3 0,0 1 3 0,-12-5-147 0,0 0 147 0,9 3-146 0,-4 6 146 0,7 1-921 0</inkml:trace>
  <inkml:trace contextRef="#ctx0" brushRef="#br0" timeOffset="-55784.234">3897 13904 1222 0,'0'0'0'0,"0"3"0"0,0 2 0 0,0-5-85 0,0 0 85 0,0 0-85 16,0 0 85-16,0 0-86 0,0 0 86 0,-9 2-86 15,-8 0 86-15,-7 1-579 0</inkml:trace>
  <inkml:trace contextRef="#ctx0" brushRef="#br0" timeOffset="-55316.559">2880 14849 1255 0,'0'0'0'0,"12"-1"0"16,9-4 0-16,-21 5 154 0,0 0-154 0,0 0 154 15,-12 0-154-15,12 0 124 0,0 0-124 0,-9 0 124 16,0 0-124-16,9 0 53 0,0 0-53 0,-5 0 53 15,-2 0-53-15,7 0-14 0,0 0 14 0,0 0-13 16,12 3 13-16,-12-3-45 0,0 0 45 0,21 10-45 16,12 7 45-16,-33-17-50 0,0 0 50 0,35 30-50 15,12 11 50-15,-9-2-14 0,4 2 14 0,-7-1-13 16,-2-3 13-16,-33-37-16 0,0 0 16 0,38 46-15 16,1 6 15-16,-39-52-9 0,0 0 9 0,35 46-9 15,1 0 9-15,-36-46-44 0,0 0 44 0,35 36-44 16,-2-8 44-1,-33-28-216-15,0 0 216 0,30 8-216 0,-4-13 216 0,-26 5-139 0,0 0 139 0,17-24-139 0,-10-15 139 0,19-23-525 16</inkml:trace>
  <inkml:trace contextRef="#ctx0" brushRef="#br0" timeOffset="-55059.737">3495 14836 1076 0,'0'0'0'0,"-2"8"0"0,-5 4 0 0,7-12 146 0,0 0-146 0,-17 17 146 16,-13 6-146-16,30-23 85 0,0 0-85 16,-35 30 86-16,-7 10-86 0,4-1 42 0,0 4-42 0,1 0 42 15,6 1-42-15,31-44-2 0,0 0 2 16,-47 83-1-16,-7 26 1 0,10-20-11 0,6-6 11 0,10-25-11 16,7-17 11-16,21-41-5 0,0 0 5 15,-19 38-4-15,3-11 4 16,16-27-8-16,0 0 8 0,-12 22-7 0,3-6 7 0,9-16-89 0,0 0 89 0,-2 7-88 15,2-11 88-15,0 4-119 0,0 0 119 0,0-25-118 16,0-20 118-16,2-25-781 0</inkml:trace>
  <inkml:trace contextRef="#ctx0" brushRef="#br0" timeOffset="-54711.729">3477 15315 382 0,'0'0'0'0,"-12"-8"0"0,-5-6 0 0,17 14 66 16,0 0-66-16,-9 2 66 0,9 8-66 0,0-10 107 16,0 0-107-16,-4 7 107 0,4 0-107 0,0-7 111 15,0 0-111-15,0 3 111 0,4-1-111 0,-4-2 92 16,0 0-92-16,0 0 92 0,3-3-92 0,-3 3 80 0,0 0-80 0,6-6 81 15,2 0-81-15,-8 6 58 16,0 0-58-16,13-9 59 0,-1-1-59 0,-12 10 63 0,0 0-63 0,17-11 64 16,4 1-64-16,0 2 27 0,0-1-27 0,2 4 27 15,-6 0-27-15,-17 5 29 0,0 0-29 0,28-2 29 16,1-3-29-16,-29 5 13 16,0 0-13-16,32-2 14 0,4 0-14 0,-36 2 1 15,0 0-1-15,32-1 2 0,4 1-2 0,-6-2-60 0,-4-1 60 0,-5-1-59 16,-4 1 59-16,-17 3-99 0,0 0 99 0,6-5-98 15,-8-7 98-15,7-6-940 0</inkml:trace>
  <inkml:trace contextRef="#ctx0" brushRef="#br0" timeOffset="-54302.613">3651 15029 1166 0,'0'0'0'0,"13"2"0"0,8 1 0 0,-16-1 138 16,-5 0-138-16,-2-2 139 0,-5-2-139 0,-2 0 94 16,-3 1-94-16,7-1 94 0,-2 2-94 0,2 0 55 15,1 0-55-15,4 0 56 0,-1 0-56 0,1 0-1 16,0 0 1-16,0 0-1 0,0 0 1 0,0 0-23 16,0 0 23-16,10 3-22 0,9 4 22 0,-19-7-8 15,0 0 8-15,35 11-7 0,7 1 7 0,0 0-11 0,-4-2 11 16,-3 0-11-1,-2 0 11-15,-4-1-17 0,-2 0 17 0,-10 1-16 0,-5-5 16 0,0 2-1 16,-1 0 1-16,1-1 0 0,-3 1 0 0,3 0-3 16,-3 2 3-16,-1-2-3 0,-4-2 3 0,-1 2-2 0,6-2 2 15,-7 2-2-15,1-2 2 0,-3-5 0 16,0 0 0-16,4 19 1 0,-2 6-1 0,-2-25 24 0,0 0-24 0,-2 33 25 16,-2 6-25-16,-1-5 14 0,-4 1-14 0,6-10 15 15,-1-6-15-15,-1 2 5 16,2-2-5-16,-3-2 5 0,6-9-5 0,-3 8-24 0,-2-1 24 0,1-1-23 15,4-4 23-15,0-10-180 0,0 0 180 0,0 10-180 16,0-3 180-16,0 10-867 0</inkml:trace>
  <inkml:trace contextRef="#ctx0" brushRef="#br0" timeOffset="-53839.416">4441 14954 1020 0,'0'0'0'0,"-9"3"0"16,-5 2 0-16,14-5 140 0,0 0-140 0,0 0 140 0,2-5-140 0,-2 5 75 15,0 0-75-15,3-1 76 0,1-3-76 0,-4 4 39 16,0 0-39-16,1-2 40 0,3 2-40 0,-4 0-1 16,0 0 1-16,-5 4 0 0,1 3 0 0,-4 0-1 15,-1 3 1-15,2-3 0 0,5-4 0 0,2-3 5 16,0 0-5-16,-12 10 5 0,0 2-5 0,12-12 24 15,0 0-24-15,-14 11 25 0,5-1-25 0,9-10 7 16,0 0-7-16,-12 22 7 0,3 9-7 0,2-3 5 16,5 1-5-16,-1-7 5 0,3-3-5 15,0-19 0-15,0 0 0 0,5 31 1 0,7 8-1 0,-12-39-2 0,0 0 2 0,18 34-2 16,3-1 2-16,-21-33-32 0,0 0 32 0,24 24-32 16,2-7 32-1,-26-17-17-15,0 0 17 0,30 7-17 0,-1-11 17 0,-29 4-6 0,0 0 6 0,34-10-6 16,-3-10 6-16,-31 20 0 0,0 0 0 0,26-21 0 15,-5-1 0-15,-21 22 9 0,0 0-9 0,16-19 9 16,-4 0-9-16,-12 19 52 16,0 0-52-16,9-15 53 0,-4 1-53 15,-5 14 51-15,0 0-51 0,0-10 51 0,-5-4-51 0,5 14 48 0,0 0-48 0,-9-12 49 16,-3 0-49-16,-1 0-5 0,1 2 5 0,0 3-5 16,7 3 5-16,-4-1-202 0,-3 2 202 0,-11-14-201 15,-6-6 201 1,29 23-128-1,0 0 128-15,-39-24-127 0,-2 0 127 0,-40-22-773 0</inkml:trace>
  <inkml:trace contextRef="#ctx0" brushRef="#br0" timeOffset="-52908.458">5625 13535 1099 0,'0'0'0'0,"-1"4"0"15,-8 1 0-15,9-5 126 0,0 0-126 0,-7 0 126 16,-2-5-126-16,9 5 87 16,0 0-87-16,-12-5 88 0,0 0-88 0,12 5 52 15,0 0-52-15,-18-6 53 0,-3 3-53 0,21 3 3 0,0 0-3 0,-19 0 4 0,-2-3-4 16,21 3 15-16,0 0-15 0,-21 0 15 15,6 3-15-15,15-3 15 0,0 0-15 0,-14 0 15 0,-2 3-15 16,16-3 9-16,0 0-9 0,-14 9 9 0,2 1-9 0,12-10 9 16,0 0-9-16,-17 24 10 0,1 9-10 0,2 6 3 31,2 4-3-31,7 5 4 0,5 3-4 0,0-51 2 0,0 0-2 0,5 101 2 0,4 33-2 0,-9-134 10 16,0 0-10-16,12 146 10 0,3 20-10 0,-1-31 3 15,0-15-3-15,-3-20 4 0,-6-18-4 16,-5-82 2-16,0 0-2 0,9 85 2 0,3-4-2 15,-12-81 10-15,0 0-10 0,12 67 11 0,5-11-11 0,-17-56-2 16,0 0 2-16,13 41-1 0,1-17 1 0,-14-24-46 0,0 0 46 16,8 17-46-16,-4-11 46 15,-4-6-134 1,0 0 134-16,0-11-133 0,-7-13 133 0,2-13-984 0</inkml:trace>
  <inkml:trace contextRef="#ctx0" brushRef="#br0" timeOffset="-52658.429">5073 14291 1244 0,'0'0'0'0,"4"8"0"16,1 1 0-16,-5-9 141 0,0 0-141 0,7 3 142 16,3-3-142-16,-10 0 81 0,0 0-81 0,19 2 82 0,7-2-82 15,1 2 43-15,-1-2-43 0,2 2 43 16,-2-2-43-16,-4 0 15 0,3 0-15 0,-4-2 16 0,-4-2-16 0,1 1-45 15,-1 0 45-15,-1-3-44 0,1-2 44 0,-1-1-93 16,-2-3 93-16,1 2-93 0,3 0 93 16,-18 10-125-16,0 0 125 0,17-17-125 0,1-4 125 0,15-17-871 15</inkml:trace>
  <inkml:trace contextRef="#ctx0" brushRef="#br0" timeOffset="-52291.571">6057 13768 1233 0,'0'0'0'0,"-12"6"0"0,-5 4 0 0,17-10 151 0,0 0-151 0,-6 0 152 16,8-5-152-16,-2 5 77 0,0 0-77 0,-2-4 78 15,2 1-78-15,0 3 13 0,0 0-13 0,-8 0 13 16,-8 0-13-16,-1 3-6 0,-4 2 6 0,7-1-6 16,3-1 6-16,1 1-1 0,-2 1 1 0,-9 10 0 15,-9 4 0-15,30-19 0 0,0 0 0 0,-29 28 0 16,-5 7 0-16,34-35 0 0,0 0 0 0,-34 50 0 16,-1 12 0-16,35-62 0 0,0 0 0 0,-33 89 0 15,0 22 0-15,33-111-2 0,0 0 2 0,-14 108-2 0,10 7 2 16,11-28-30-16,11-15 30 0,-1-17-30 15,7-19 30-15,-1-7-130 16,1-10 130-16,-3-4-130 0,-2-6 130 0,-19-9-165 0,0 0 165 0,34 0-164 0,11-9 164 16,32 1-688-16</inkml:trace>
  <inkml:trace contextRef="#ctx0" brushRef="#br0" timeOffset="-51991.564">5948 14036 1222 0,'0'0'0'0,"7"3"0"0,1 2 0 0,-8-5 178 0,0 0-178 0,2 4 179 16,1-8-179-16,-3 4 104 0,0 0-104 15,0 0 105-15,0-5-105 0,0 5 51 0,0 0-51 0,0 0 52 16,0-3-52-16,0 3-1 0,0 0 1 0,6 0-1 15,9 5 1-15,6 3-10 0,5 4 10 16,4 4-9-16,5 3 9 0,-2 1-10 0,2 6 10 0,-6-6-9 16,-1 4 9-16,-5 0-17 0,1 0 17 0,-1 2-16 15,-2-5 16-15,0-1-55 0,3 1 55 0,-6-4-55 16,-4-5 55 0,-14-12-96-16,0 0 96 0,19 12-96 0,3-2 96 0,-22-10-115 15,0 0 115-15,13 0-114 0,-1-7 114 0,14 0-877 0</inkml:trace>
  <inkml:trace contextRef="#ctx0" brushRef="#br0" timeOffset="-51709.317">6294 13959 1367 0,'0'0'0'0,"9"10"0"0,8 0 0 0,-17-10 138 16,0 0-138-16,0 7 138 0,-3-2-138 0,3-5 86 0,0 0-86 15,-12 14 87-15,-7 5-87 0,-2 5 24 16,3 3-24-16,-1-3 25 0,5 0-25 0,14-24-5 0,0 0 5 16,-24 41-4-16,1 12 4 0,23-53-18 15,0 0 18-15,-21 55-18 0,0 5 18 0,21-60-50 16,0 0 50-16,-14 50-50 0,4-4 50 0,10-46-90 0,0 0 90 0,-2 36-89 16,11-9 89-16,-9-27-225 0,0 0 225 0,14 2-224 15,10-22 224-15,18 1-703 0</inkml:trace>
  <inkml:trace contextRef="#ctx0" brushRef="#br0" timeOffset="-51460.663">6244 13707 998 0,'0'0'0'0,"0"12"0"15,0 8 0-15,0-15 137 0,5-8-137 0,2 1 138 16,2 1-138-16,3 2 79 0,2 1-79 0,0 8 80 0,5 7-80 15,-2 7 56-15,4 7-56 0,-3 2 57 0,-1 8-57 16,-17-41 18-16,0 0-18 0,16 51 18 0,-2 9-18 0,-14-60 26 16,0 0-26-16,12 64 26 0,0 6-26 15,-12-70 22-15,0 0-22 0,9 86 23 0,1 13-23 16,-10-99 16-16,0 0-16 0,7 72 17 0,-7-16-17 0,0-56 10 16,0 0-10-16,-3 42 10 0,-3-15-10 0,6-27-44 15,0 0 44-15,-8 27-43 0,-1-10 43 16,9-17-123-16,0 0 123 0,-16 16-122 0,-1-8 122 15,-18 18-959-15</inkml:trace>
  <inkml:trace contextRef="#ctx0" brushRef="#br0" timeOffset="-51120.579">6803 14020 807 0,'0'0'0'0,"0"0"0"16,-4 0 0-16,4 0 151 0,0 0-151 15,0 0 151-15,0 0-151 0,0 0 129 0,0 0-129 0,4 0 129 16,5-1-129-16,-9 1 78 0,0 0-78 0,14-4 78 0,3 1-78 15,-17 3 20-15,0 0-20 0,26-4 20 0,11-1-20 16,-37 5 37-16,0 0-37 0,31-5 38 0,6 0-38 16,-37 5 35-16,0 0-35 0,29-5 36 0,-3 1-36 15,-26 4 3-15,0 0-3 0,21-1 3 0,-8-1-3 16,-13 2-100-16,0 0 100 0,12-2-99 0,-4 2 99 0,-8 0-162 16,0 0 162-16,6-2-162 0,-6 1 162 0,5-3-794 15</inkml:trace>
  <inkml:trace contextRef="#ctx0" brushRef="#br0" timeOffset="-50908.29">6894 14214 1132 0,'0'0'0'0,"5"-14"0"0,7-8 0 0,-12 22 185 0,0 0-185 0,7-7 186 16,-7 5-186-16,0 2 85 0,0 0-85 0,9 5 86 15,1 7-86-15,-10-12 18 0,0 0-18 0,21 14 19 16,9 3-19-16,-3 0-185 0,0 2 185 0,-5-3-185 16,-3-4 185-16,-19-12-185 0,0 0 185 0,14 10-184 15,-1-2 184-15,9 8-623 0</inkml:trace>
  <inkml:trace contextRef="#ctx0" brushRef="#br0" timeOffset="-49641.606">7784 14193 1031 0,'0'0'0'0,"2"-7"0"0,1-3 0 0,-3 10 141 0,0 0-141 0,3-5 142 0,1 3-142 0,-4 2 104 0,0 0-104 0,5-1 105 0,-1-1-105 0,-4 2 62 0,0 0-62 0,5-10 62 0,0-4-62 0,-5 14 3 0,0 0-3 0,12-36 4 15,1-14-4-15,-13 50 4 0,0 0-4 0,8-58 4 16,1-11-4-16,-9 69 0 0,0 0 0 0,0-75 0 16,0-5 0-16,0 80-4 0,0 0 4 0,-5-84-3 15,-7-7 3-15,12 91-3 0,0 0 3 0,-9-57-3 16,2 21 3-16,7 36-6 0,0 0 6 0,-9-32-6 16,-1 8 6-16,-1 3-49 0,1 6 49 0,1 1-48 15,0 6 48-15,9 8-54 0,0 0 54 16,-7-11-54-16,-1 4 54 0,-1-3-3 0,0 0 3 0,6 5-3 15,-2 3 3-15,5 2 10 0,-4-3-10 0,4 3 11 16,0 0-11-16,0 0 57 0,0-4-57 0,0 4 58 16,0 0-58-16,0 0 21 0,0 0-21 15,0 0 21-15,0 0-21 0,0 0 3 0,-5 2-3 0,5-2 4 0,0 0-4 16,0 0 0-16,0 0 0 0,-7 19 0 0,-4 13 0 16,11-32-20-16,0 0 20 0,-10 47-20 15,-1 14 20-15,5-3-17 0,0-3 17 0,3-7-17 0,3-5 17 16,0-43-18-16,0 0 18 0,3 48-18 0,1 7 18 0,-4-55-4 15,0 0 4-15,8 55-4 0,1-1 4 0,-9-54-1 16,0 0 1 0,11 52 0-16,-1-9 0 0,1-4-1 0,-3-6 1 0,-1-9 0 0,-2-11 0 0,-5-13 0 15,0 0 0-15,7 21 1 0,2-6-1 0,-9-15 3 16,0 0-3-16,5 14 3 0,-1-2-3 0,-4-12 6 0,0 0-6 16,3 10 7-16,-1-5-7 15,-2-5 3-15,0 0-3 0,4 6 4 0,-1-3-4 16,-3-3 12-16,0 0-12 0,11 2 12 0,8-1-12 0,-19-1 8 0,0 0-8 15,26-1 8-15,9-4-8 0,-2-1 23 0,5-2-23 16,-12 3 24-16,-1 1-24 0,-3 1 0 16,3-1 0-16,-4 1 1 0,-4 1-1 0,4 1 1 0,-4-3-1 0,4 2 1 15,5 2-1-15,-26 0 0 0,0 0 0 0,42-3 0 16,17 0 0-16,-3-3-1 0,0 0 1 0,-2 0 0 16,-7 0 0-1,3-1 0-15,-3 0 0 0,4 0 0 0,-4 2 0 0,-47 5 20 0,0 0-20 0,59-5 20 16,2 0-20-16,-61 5 8 0,0 0-8 0,58-4 9 15,-6 2-9-15,-52 2 10 0,0 0-10 0,47 4 11 16,-5 1-11-16,-9 0-1 0,-10 0 1 16,-6 0-1-16,-5 1 1 0,0-1-124 0,-6-2 124 0,1 1-124 0,-7-3 124 15,0-1-123-15,0 0 123 0,0-7-122 0,-7-5 122 16,1-10-802-16</inkml:trace>
  <inkml:trace contextRef="#ctx0" brushRef="#br0" timeOffset="-49465.763">8838 13650 1143 0,'0'0'0'0,"3"4"0"0,2 2 0 0,-5-6 114 16,4-1-114-16,-4 1 114 0,0-4-114 0,0 4-114 0,0 0 114 16,-4 0-114-16,3 0 114 0,1 0-110 0,0 0 110 15,-21 4-109-15,-9-1 109 0,-17 4-606 0</inkml:trace>
  <inkml:trace contextRef="#ctx0" brushRef="#br0" timeOffset="-49097.469">7766 14748 1177 0,'0'0'0'0,"6"-1"0"16,2-1 0-16,-8 2 117 0,0 0-117 0,4-2 118 16,-2 0-118-16,-2 2 95 0,0 0-95 0,0 0 96 0,0 0-96 15,0 0 70-15,0 0-70 0,0 0 71 0,0 0-71 0,0 0 6 16,0 0-6-16,0 0 6 0,0 0-6 0,0 0 0 15,0 0 0-15,6 4 1 0,3 1-1 0,9 4 2 16,3 3-2-16,5 3 3 0,3 4-3 0,-29-19-4 16,0 0 4-16,33 26-3 0,2 3 3 0,-35-29-4 15,0 0 4-15,37 34-3 16,1 5 3-16,-8-4-37 0,-1-5 37 0,-6-4-37 0,-6-5 37 0,-17-21-103 0,0 0 103 16,25 22-102-16,-3-7 102 0,-22-15-109 0,0 0 109 15,21-5-108-15,0-15 108 16,21-6-852-16</inkml:trace>
  <inkml:trace contextRef="#ctx0" brushRef="#br0" timeOffset="-48851.719">8205 14570 1278 0,'0'0'0'0,"7"9"0"15,2 4 0-15,-7-6 190 0,1-2-190 0,-15 6 190 16,-5 1-190-16,-1 7 87 0,-8 6-87 0,9-2 88 15,-4-1-88-15,21-22 22 0,0 0-22 0,-33 48 23 16,-11 13-23-16,44-61-3 0,0 0 3 0,-57 76-2 16,-11 15 2-16,15-21-2 0,12-8 2 0,14-30-1 15,19-23 1-15,-1 1-19 0,6-5 19 0,3-2-18 0,0-3 18 16,0 0-83-16,0 4 83 0,0-4-82 0,0 3 82 16,0-3-118-16,0 0 118 0,17-15-118 15,7-13 118-15,15-13-985 16</inkml:trace>
  <inkml:trace contextRef="#ctx0" brushRef="#br0" timeOffset="-48500.488">8399 14976 415 0,'0'0'0'0,"-7"-8"0"0,-7-6 0 0,14 14-59 0,0 0 59 16,-9-5-59-16,6 5 59 0,3 0 0 0,0 0 0 0,-6 0 0 16,5 0 0-16,1 0 73 0,0 0-73 0,0 0 74 15,-2 3-74-15,2-3 166 16,0 0-166-16,0 0 166 0,0 4-166 0,0-4 145 0,0 0-145 0,0 0 146 16,0 0-146-16,0 0 105 0,0 0-105 0,5 0 106 15,4 0-106-15,-9 0 71 0,0 0-71 0,17 0 71 16,8-2-71-16,-25 2 33 0,0 0-33 0,29-2 34 15,4 0-34-15,-33 2 24 0,0 0-24 0,30 0 25 16,1 2-25-16,-31-2 4 0,0 0-4 16,33 2 4-16,-3 1-4 0,-7 1-1 15,1-1 1-15,-8-1-1 0,1-2 1 0,-17 0-103 0,0 0 103 0,18-5-103 16,4-11 103-16,-22 16-96 0,0 0 96 0,16-22-95 16,-4-7 95-16,18-22-775 0</inkml:trace>
  <inkml:trace contextRef="#ctx0" brushRef="#br0" timeOffset="-48370.599">8437 14712 1244 0,'0'0'0'0,"9"-3"0"0,8-4 0 0,9-3-873 0</inkml:trace>
  <inkml:trace contextRef="#ctx0" brushRef="#br0" timeOffset="-48099.059">8439 14712 1311 0,'0'0'0'0,"7"4"0"0,5 3 0 0,2 1 42 0,3 1-42 15,1-1 43-15,1-1-43 16,-19-7 46-16,0 0-46 0,28 10 47 0,8 4-47 16,-36-14 13-16,0 0-13 0,44 16 14 0,6-1-14 0,-50-15-7 0,0 0 7 15,51 15-6-15,3 3 6 0,-54-18-2 0,0 0 2 16,47 13-1-16,-3 1 1 0,-44-14 3 0,0 0-3 0,33 12 3 16,-4-3-3-16,-29-9 8 0,0 0-8 0,26 8 9 15,-8 1-9-15,-18-9 16 0,0 0-16 0,15 7 17 16,-4-1-17-16,-11-6 23 0,0 0-23 0,9 4 24 15,-2-1-24-15,-7-3 7 0,0 0-7 0,3 9 8 16,-3 3-8-16,-3 1 5 0,-1 5-5 0,1-5 5 16,1-1-5-16,-5 4 13 0,2 1-13 15,-1-3 13-15,3-2-13 0,-6 6 3 0,2 3-3 0,2-7 4 16,2-4-4-16,-3 2-2 0,-1 2 2 0,6-6-2 0,-3-4 2 16,2 4-82-16,1-4 82 0,1-1-82 15,0-3 82-15,0 0-119 0,0 0 119 0,0-19-118 16,1-15 118-16,1-19-853 0</inkml:trace>
  <inkml:trace contextRef="#ctx0" brushRef="#br0" timeOffset="-47682.38">9385 14692 1132 0,'0'0'0'0,"-14"5"0"0,-11 2 0 0,17-4 146 16,8-3-146-16,5-1 147 0,5-3-147 0,-3 2 127 0,4 1-127 15,-6-1 127-15,-1 2-127 0,-4 0 46 0,5 0-46 16,-5 0 47-16,0 0-47 0,0 0 11 0,-5 0-11 16,5 0 11-16,0 0-11 0,0 0 5 0,-4 3-5 0,4-3 5 15,-3 2-5-15,1 0 2 0,-5 1-2 0,2 2 3 16,-8 2-3-16,13-7 10 0,0 0-10 0,-17 26 11 16,-9 13-11-16,26-39 3 0,0 0-3 0,-19 43 4 15,0 7-4-15,19-50 6 16,0 0-6-16,-11 46 6 0,9 2-6 0,2-48 0 0,0 0 0 0,6 41 0 15,9-3 0-15,4-9-48 0,6-8 48 16,-1-6-47-16,2-5 47 0,-3-6-45 16,1-9 45-16,1-2-44 0,1-4 44 0,-5-1-20 0,0-3 20 0,-2 3-20 15,0-2 20-15,-7 2-4 0,2 0 4 0,-9 4-3 16,2 3 3-16,-5-1 27 0,2 3-27 16,-4 3 27-16,3-3-27 0,-3 3 50 0,0-4-50 0,-3 1 50 15,-1-1-50-15,4 4 37 0,0 0-37 0,-14-8 37 0,-7-3-37 16,21 11-3-16,0 0 3 0,-26-12-3 0,-9-1 3 15,35 13-168 1,0 0 168-16,-38-23-167 0,-4-2 167 0,42 25-98 0,0 0 98 0,-36-33-98 0,4-4 98 0,-39-34-898 16</inkml:trace>
  <inkml:trace contextRef="#ctx0" brushRef="#br0" timeOffset="-47201.521">9808 13844 1289 0,'0'0'0'0,"11"3"0"15,8 2 0-15,-14-3 169 0,-10-4-169 0,5 2 169 0,0 0-169 16,-4 0 100-16,1-1-100 0,3 1 100 0,-2-4-100 15,2 4 50-15,-7-3-50 0,7 3 50 0,0 0-50 16,0 0 0-16,0 0 0 0,0 0 0 0,4 0 0 16,-1 0 2-16,6-2-2 0,-1 0 2 0,1 1-2 0,3-1 12 15,2 0-12-15,-2 2 12 0,1 0-12 0,-5 0 1 16,3 0-1-16,-1 0 1 16,2 2-1-16,-1-2 1 0,1 0-1 0,-3 0 1 0,-2 2-1 15,-7-2-26-15,0 0 26 0,14 1-26 0,0 3 26 0,-14-4-112 16,0 0 112-16,19 0-111 0,0 0 111 0,-19 0-99 0,0 0 99 15,16-2-99-15,-2-3 99 0,15-2-1030 16</inkml:trace>
  <inkml:trace contextRef="#ctx0" brushRef="#br0" timeOffset="-46843.329">10364 13702 1367 0,'0'0'0'0,"-4"-2"0"16,-4 0 0-16,8 2 138 0,0 0-138 0,0 0 138 15,1 0-138-15,3 0 98 0,-1 0-98 0,1 0 98 16,-2 0-98-16,-2 0 36 0,3 2-36 0,-3-2 36 16,0 0-36-16,0 0-2 0,0 0 2 0,0 0-1 15,0 0 1-15,0 0 0 0,0 0 0 0,0 0 1 0,0 0-1 16,0 0 2-16,0 0-2 0,0 0 3 0,4 2-3 15,1 1 6-15,0-3-6 0,7 5 7 0,4 2-7 0,-16-7 8 16,0 0-8-16,31 17 8 16,15 5-8-16,-3 2 3 0,2 2-3 0,-5 2 4 0,-1 1-4 0,-39-29 2 15,0 0-2-15,36 36 2 0,-3 8-2 16,-6-3-1-16,-3 2 1 0,-7-14 0 0,-3-10 0 16,-1 2-57-1,-5-3 57-15,1-6-56 16,-6-3 56-16,3 1-130 0,1 1 130 0,-2-6-130 0,4-4 130 0,-9-1-129 0,0 0 129 0,8-13-128 15,8-15 128-15,10-13-901 0</inkml:trace>
  <inkml:trace contextRef="#ctx0" brushRef="#br0" timeOffset="-46544.56">10819 13707 1177 0,'0'0'0'0,"3"13"0"0,6 11 0 0,-8-17 179 0,-1-10-179 0,-1-1 179 16,1-4-179-16,-4 1 136 0,4 0-136 0,-3 4 137 15,3 1-137-15,0 2 63 0,-4-5-63 0,4 5 64 16,0 0-64-16,-1 2 1 0,-5 1-1 0,6-3 1 16,-3 0-1-16,-4 3 0 0,-2 1 0 0,-12 13 0 15,-7 9 0-15,28-26 0 0,0 0 0 0,-33 32 0 16,-9 8 0-16,42-40 3 0,0 0-3 0,-34 39 4 16,0 4-4-16,34-43 3 0,0 0-3 0,-26 34 3 15,5-3-3-15,21-31 5 0,0 0-5 0,-17 24 6 16,5-7-6-16,12-17 0 0,0 0 0 0,-9 16 0 0,0-6 0 15,9-10-37-15,0 0 37 0,-3 8-36 0,-2-2 36 16,5-6-70-16,0 0 70 0,-7 1-70 0,2-2 70 16,-11 1-1234-16</inkml:trace>
  <inkml:trace contextRef="#ctx0" brushRef="#br0" timeOffset="-45943.499">10810 13097 1267 0,'0'0'0'0,"0"0"0"15,0 0 0-15,0 0 121 0,0 0-121 0,0 0 122 16,2 2-122-16,-2-2 50 0,0 0-50 0,0 0 50 16,7 0-50-16,-7 0-1 0,0 0 1 0,5-2-1 15,7 0 1-15,-12 2-40 0,0 0 40 0,14-5-40 16,5 2 40-16,-19 3-18 0,0 0 18 0,26 1-18 16,4 3 18-16,-30-4-13 0,0 0 13 0,29 10-12 0,3 4 12 15,-32-14-17-15,0 0 17 0,28 15-16 16,-6 2 16-16,-3 0-4 0,-5-1 4 0,-5-4-3 15,-4-4 3-15,2-1 5 16,-3 0-5-16,-2-2 6 0,1 0-6 0,0 2 16 0,-1 2-16 0,0-4 17 0,-2 0-17 16,0-5 10-16,0 0-10 0,-4 14 10 0,1 3-10 0,3-17 17 15,0 0-17 1,-16 20 17-16,-3 6-17 0,19-26 14 0,0 0-14 0,-21 21 15 0,4-1-15 0,-2-3 25 16,1-3-25-16,8-5 26 0,6-4-26 0,1-3 37 15,3-1-37-15,0-1 37 0,-5 4-37 16,5-4 37-16,-4 1-37 0,4-1 37 15,0 0-37-15,0 0 33 0,0 0-33 0,0 0 34 0,0 0-34 0,0 0 15 16,-5 4-15-16,5-4 15 0,0 0-15 0,0 0 13 16,-4 2-13-16,4-2 13 0,0 3-13 0,0-3 1 15,0 0-1-15,4 3 1 0,1 1-1 0,-5-4 3 0,0 0-3 16,12 5 4-16,2 0-4 0,-14-5 0 16,0 0 0-16,19 5 0 0,4 2 0 15,-6-2-55-15,1-1 55 0,-6-3-55 0,0 1 55 0,-12-2-180 0,0 0 180 0,9 2-180 16,3-2 180-16,-12 0-190 0,0 0 190 0,9 1-189 15,0-1 189-15,8 2-670 0</inkml:trace>
  <inkml:trace contextRef="#ctx0" brushRef="#br0" timeOffset="-45523.973">11731 13748 830 0,'0'0'0'0,"-8"-12"0"0,-6-7 0 0,10 9 125 15,1 5-125-15,3 5 125 0,0 0-125 0,0 3 125 16,3 4-125-16,-3-2 125 0,0-2-125 0,0 1 113 16,2-1-113-16,-2-3 114 0,3 4-114 0,-3-4 88 15,6 3-88-15,-6-3 88 0,7 4-88 0,-7-4 61 0,3 1-61 16,-3-1 61-16,5 2-61 0,-1-2 37 0,-2 0-37 0,5 0 38 16,1 3-38-16,4-3 18 0,2 0-18 15,2 0 18-15,-4 2-18 0,-12-2 10 0,0 0-10 0,23 4 11 16,1 2-11-16,-24-6 10 0,0 0-10 0,26 2 10 31,4 0-10-31,-30-2-4 0,0 0 4 0,26 3-4 0,-1-1 4 0,-25-2-135 0,0 0 135 0,17 2-134 16,0-1 134-16,-17-1-164 0,0 0 164 0,6-8-163 15,-8-8 163-15,2-8-952 0</inkml:trace>
  <inkml:trace contextRef="#ctx0" brushRef="#br0" timeOffset="-45272.965">11629 13933 1311 0,'0'0'0'0,"12"-7"0"0,10-3 0 0,-22 10 177 16,0 0-177-16,7-4 177 0,-7 6-177 0,0-2 75 15,0 0-75-15,0 0 75 0,-3 5-75 0,3-5 26 16,0 0-26-16,3 7 26 0,6 3-26 0,-9-10 0 15,0 0 0-15,18 12 0 0,4 0 0 0,-22-12-15 16,0 0 15-16,33 14-14 0,6 0 14 0,-39-14-51 0,0 0 51 16,45 13-51-16,11 1 51 0,-56-14-128 0,0 0 128 15,40 4-128-15,-2-10 128 0,42 5-1018 16</inkml:trace>
  <inkml:trace contextRef="#ctx0" brushRef="#br0" timeOffset="-40656.667">13047 13352 1233 0,'-6'7'0'0,"-6"-4"-78"15,-7 3 78-15,5-3-78 0,5 0 78 0,9-3-16 16,0 0 16-16,-13 0-15 0,0 0 15 0,13 0-2 16,0 0 2-16,-19 0-1 0,0 0 1 0,19 0 0 15,0 0 0-15,-21 2 0 0,-5-2 0 0,26 0 56 16,0 0-56-16,-24 2 56 0,-1 1-56 0,3 2 55 15,-5-5-55-15,12 4 56 0,6-2-56 0,-3 1 35 16,-2-1-35-16,-2 3 35 0,2 0-35 0,14-5 35 0,0 0-35 16,-21 9 36-16,-3 3-36 0,24-12 8 0,0 0-8 15,-19 10 8-15,3 2-8 0,16-12 11 0,0 0-11 16,-17 15 11-16,1 2-11 16,16-17 34-16,0 0-34 0,-14 23 34 0,2-1-34 0,12-22 4 0,0 0-4 15,-12 27 4-15,-1 2-4 0,3-1 10 0,-2-1-10 0,5-6 10 16,5-8-10-16,-3 3 9 15,1 1-9-15,4-2 9 16,0 4-9 0,0 0 8-16,4 2-8 0,-2-4 8 0,1-2-8 0,6 2 23 0,0 1-23 0,-1 4 24 0,4 2-24 15,-12-24 6-15,0 0-6 0,14 31 7 0,6 5-7 0,-20-36 9 0,0 0-9 0,22 37 10 16,8 4-10-16,-6-8 15 16,4-4-15-16,-5-5 16 0,-4-3-16 0,-19-21 8 0,0 0-8 0,30 17 8 15,6-2-8-15,-36-15 15 0,0 0-15 0,38 9 16 0,6-8-16 16,-2-2 55-16,-4-8-55 0,-5-1 56 15,-3-2-56-15,-30 12 25 0,0 0-25 16,38-21 26-16,0-8-26 0,-38 29 36 0,0 0-36 0,39-32 37 0,-1-4-37 0,-38 36 22 16,0 0-22-16,32-36 23 0,-3 5-23 0,-29 31 40 15,0 0-40-15,25-28 41 0,-12 6-41 16,-13 22 55-16,0 0-55 0,13-17 55 0,-5 2-55 16,-8 15 48-16,0 0-48 0,4-19 48 0,-8 2-48 0,4 17 38 15,0 0-38-15,-8-28 38 0,-5 1-38 0,3-6 5 16,-2 1-5-16,0 3 5 0,3 5-5 15,9 24 0-15,0 0 0 16,-14-31 0-16,2 2 0 0,12 29-43 0,0 0 43 0,-12-29-43 0,-2 1 43 0,14 28-140 16,0 0 140-16,-25-26-140 0,-4 1 140 0,29 25-108 15,0 0 108-15,-56-52-1312 0,112 104 1312 16</inkml:trace>
  <inkml:trace contextRef="#ctx0" brushRef="#br0" timeOffset="-39266.449">2683 16946 796 0,'0'0'0'0,"0"0"82"0,0 0-82 0,9-7 83 16,-1-5-83-16,-8 12 80 0,0 0-80 0,18-18 81 15,3-8-81-15,-21 26 22 0,0 0-22 0,26-40 22 16,7-9-22-16,-33 49 2 0,0 0-2 0,33-60 2 16,7-10-2-16,-40 70 0 0,0 0 0 0,45-83 0 15,2-11 0-15,-47 94 1 0,0 0-1 0,30-79 1 16,-4 7-1-16,-26 72 14 0,0 0-14 0,12-49 15 15,-8 16-15-15,-4 33 33 0,0 0-33 0,0-32 34 16,-7 6-34-16,7 26 18 16,0 0-18-16,-5-26 19 0,-4 2-19 0,9 24 30 0,0 0-30 0,-12-22 30 15,-1 0-30-15,13 22 6 0,0 0-6 0,-12-19 6 0,2 3-6 0,10 16 5 16,0 0-5-16,-9-12 5 16,-1 4-5-16,10 8 0 15,0 0 0-15,-9-5 1 0,4 3-1 0,5 2-2 0,0 0 2 0,-18 7-2 0,-3 7 2 0,21-14-21 16,0 0 21-16,-21 20-21 0,-3 6 21 0,24-26-33 15,0 0 33-15,-23 38-33 0,3 9 33 0,20-47-29 16,0 0 29-16,-18 52-29 0,-3 8 29 16,21-60-33-1,0 0 33-15,-15 65-33 0,4 3 33 16,11-68-22-16,0 0 22 0,-12 88-22 0,3 13 22 0,9-101-11 0,0 0 11 0,0 92-10 0,9-2 10 0,-9-90-6 16,0 0 6-16,12 70-5 0,6-14 5 0,-18-56-3 15,0 0 3-15,17 40-3 0,4-18 3 16,-21-22 0-16,0 0 0 0,26 17 0 0,7-8 0 0,-33-9 3 0,0 0-3 0,35-2 4 15,10-10-4-15,-45 12 22 0,0 0-22 0,44-21 23 16,3-9-23-16,-47 30 32 16,0 0-32-16,63-45 33 0,4-13-33 15,-67 58 6-15,0 0-6 0,72-53 6 0,5 0-6 0,-77 53 11 0,0 0-11 0,73-42 11 16,-2 10-11-16,-71 32 16 0,0 0-16 0,68-22 17 16,-3 10-17-16,-65 12 7 15,0 0-7-15,64-4 8 0,4 8-8 0,-68-4 15 0,0 0-15 0,66 3 16 16,2 4-16-16,-68-7 39 0,0 0-39 0,51 3 39 15,-13-3-39-15,-38 0 29 0,0 0-29 0,35-3 29 16,-2-2-29-16,-33 5 15 0,0 0-15 0,26-5 15 0,-2-2-15 16,-24 7-36-16,0 0 36 0,18-4-35 0,-6 3 35 15,-12 1-154-15,0 0 154 0,9 0-153 0,-9 1 153 16,8 1-718-16</inkml:trace>
  <inkml:trace contextRef="#ctx0" brushRef="#br0" timeOffset="-39096.279">3596 16427 1065 0,'5'-3'0'0,"4"-1"-68"15,3 1 68-15,-12 18-68 0,-9 14 68 0,9-29-135 0,0 0 135 0,-21 28-134 16,-5 1 134-16,-21 28-402 0</inkml:trace>
  <inkml:trace contextRef="#ctx0" brushRef="#br0" timeOffset="-38738.273">2683 17524 886 0,'0'0'0'0,"0"0"69"0,0 0-69 0,17-4 70 0,16-3-70 0,-33 7 48 15,0 0-48-15,39 0 49 16,13 5-49-16,-52-5 2 0,0 0-2 0,56 14 2 0,6 8-2 0,-11 4-4 15,-1 7 4-15,-6-6-3 0,-6 1 3 0,-38-28-17 16,0 0 17-16,42 32-17 0,-4 6 17 0,-38-38-4 16,0 0 4-16,39 32-4 15,-6-1 4-15,-33-31-3 0,0 0 3 0,30 26-3 0,-4-6 3 0,-26-20-58 0,0 0 58 16,17 16-58-16,-1-4 58 0,-16-12-101 0,0 0 101 16,0 3-100-16,-7-6 100 0,-2 3-481 15</inkml:trace>
  <inkml:trace contextRef="#ctx0" brushRef="#br0" timeOffset="-38509.553">3239 17416 1099 0,'0'5'0'0,"0"10"198"0,0 9-198 0,-7-14 199 16,-2-8-199-16,9-2 97 0,0 0-97 0,-9 7 98 15,0-2-98-15,9-5 62 0,0 0-62 0,-13 28 62 16,-8 11-62-16,5 6 0 0,-1 4 0 0,-1-11 0 15,6-7 0-15,12-31 0 0,0 0 0 0,-21 51 1 16,-5 13-1-16,26-64-2 0,0 0 2 0,-26 58-2 0,-4-2 2 16,30-56-20-16,0 0 20 0,-21 45-19 15,4-9 19-15,17-36-134 0,0 0 134 0,-12 27-133 0,3-8 133 16,9-19-125-16,0 0 125 0,-9 4-125 16,6-16 125-16,-13 3-851 15</inkml:trace>
  <inkml:trace contextRef="#ctx0" brushRef="#br0" timeOffset="-38200.262">3291 17810 1244 0,'0'0'0'0,"0"0"130"15,0 0-130-15,3 0 131 0,3 0-131 0,-6 0 79 16,0 0-79-16,15-5 79 0,3-4-79 0,-18 9 10 0,0 0-10 15,26-14 11-15,7-6-11 0,-3 3 0 0,-1-1 0 0,-6 5 0 16,1 2 0-16,-24 11-11 0,0 0 11 0,25-10-10 16,1 2 10-16,-26 8-11 0,0 0 11 0,26-7-10 15,7 3 10-15,-33 4 0 0,0 0 0 0,30-3 0 16,-1 1 0-16,-29 2-1 0,0 0 1 16,23 0-1-16,-2 0 1 0,-21 0-1 0,0 0 1 0,24 4 0 15,2-1 0 1,-26-3-60-16,0 0 60 0,18 3-59 0,-1 1 59 0,-17-4-141 0,0 0 141 0,12 3-141 15,-3-1 141-15,8 3-834 0</inkml:trace>
  <inkml:trace contextRef="#ctx0" brushRef="#br0" timeOffset="-37818.449">3545 17601 1009 0,'12'3'0'0,"-12"-3"111"15,0 0-111-15,-12 4 111 0,-10-1-111 0,22-3 63 16,0 0-63-16,-16 2 63 0,2-2-63 0,14 0 33 16,0 0-33-16,-7 0 34 0,-2-2-34 0,9 2-15 15,0 0 15-15,-5 0-15 0,2-2 15 0,3 2-41 16,0 0 41-16,0 0-40 0,5 7 40 0,-5-7-37 0,0 0 37 16,12 7-37-16,9 3 37 0,-4 4-17 15,1 5 17-15,1-9-16 0,4-3 16 0,-6 1-7 16,4 3 7-16,0-4-7 0,0-4 7 0,-21-3-4 0,0 0 4 15,29 5-4-15,6 2 4 0,-35-7 0 16,0 0 0-16,37 5 1 0,3 0-1 16,-7 0 3-16,0 1-3 0,-7-3 4 0,-5-3-4 0,-4 2 7 0,-4 1-7 15,-1-1 8-15,-3-2-8 0,-4 2 23 0,-2-1-23 0,-1-1 24 16,1 0-24-16,-3 4 20 0,4 1-20 16,-1-2 20-16,-3-1-20 0,0 1 34 0,-3 1-34 15,-1 6 35-15,-1 4-35 0,5-14 29 0,0 0-29 0,-8 27 29 16,-5 9-29-16,13-36 15 0,0 0-15 0,-15 34 15 15,-5 4-15-15,-16 34-1032 0</inkml:trace>
  <inkml:trace contextRef="#ctx0" brushRef="#br0" timeOffset="-37696.591">3824 18099 886 0,'0'0'0'0,"0"-7"0"0,5-5 0 0,-5 12 5 0,0 0-5 0,-9-12 6 15,-6-3-6-15,-8-12-615 0</inkml:trace>
  <inkml:trace contextRef="#ctx0" brushRef="#br0" timeOffset="-31196.673">4367 17529 830 0,'0'0'0'16,"0"0"142"-16,0 0-142 0,-3-2 142 15,-2-3-142-15,5 5 106 0,0 0-106 0,0 0 106 0,0-4-106 16,0 4 77-16,0 0-77 0,0 0 78 0,0 0-78 0,0 0 45 16,0 0-45-16,0 0 45 0,0 0-45 0,0 0 36 15,0 0-36-15,0 0 36 0,0 0-36 0,0 0 34 16,0 0-34-16,0 0 34 0,0 0-34 0,0 0 32 15,0 0-32-15,-4 0 32 0,1 2-32 0,3-2-18 16,0 0 18-16,-9 2-18 0,4 0 18 0,5-2-29 16,0 0 29-16,-12 3-29 0,-1 0 29 0,13-3-32 15,0 0 32-15,-13 7-32 0,-3 2 32 0,16-9-39 16,0 0 39-16,-18 12-38 0,-2 2 38 0,20-14-44 0,0 0 44 16,-23 18-44-16,2 5 44 0,21-23-52 0,0 0 52 15,-21 24-52-15,0 3 52 16,5 0-44-16,6 3 44 0,1-15-43 0,6-8 43 0,-1 1-42 0,-1-1 42 0,2 10-42 15,-1 7 42-15,2 0-11 0,2 2 11 0,0-9-10 16,0-6 10-16,0-11-7 0,0 0 7 0,6 15-7 16,2 2 7-1,-8-17-1-15,0 0 1 0,13 15-1 0,0-1 1 0,-13-14-1 0,0 0 1 0,20 12 0 16,2-3 0-16,-22-9 0 0,0 0 0 0,25 5 1 16,1-2-1-16,-26-3 3 15,0 0-3-15,24-1 3 0,2-5-3 0,-26 6 6 16,0 0-6-16,26-10 7 0,4-4-7 0,-9 2 15 0,0-1-15 0,-4-1 15 15,-4-1-15-15,-1 1 8 0,-2-1-8 0,-1 1 8 16,-2-2-8-16,-2 4 3 0,-1 0-3 0,-1 0 4 0,2 2-4 16,-1 0 7-16,1 0-7 15,-2 3 7-15,-3 3-7 0,0 1 37 0,0-1-37 0,0 1 38 0,-3 0-38 16,3-1 46-16,-4 1-46 0,3-1 46 0,-3-1-46 0,4 5 27 16,0 0-27-16,-5-8 27 0,-7-4-27 15,12 12-2-15,0 0 2 0,-12-12-2 0,-2-2 2 0,14 14-124 16,0 0 124-16,-25-15-123 0,-8-4 123 0,33 19-78 15,0 0 78-15,-35-24-78 0,-3-4 78 0,-39-23-701 16</inkml:trace>
  <inkml:trace contextRef="#ctx0" brushRef="#br0" timeOffset="-30297.4">4955 15687 662 0,'0'0'0'0,"8"5"0"15,8 2 0-15,-16-7 73 16,0 0-73-16,5 4 74 0,-1-4-74 0,-4 0 33 0,0 0-33 0,0 0 33 16,0 0-33-16,0 0 0 0,0 0 0 0,0 3 0 15,0 0 0-15,0-3-20 0,0 0 20 0,3 26-19 16,2 13 19-16,-5-39-18 0,0 0 18 0,9 50-18 16,0 10 18-16,-9-60-10 0,0 0 10 0,12 76-10 15,0 13 10-15,-12-89 0 0,0 0 0 0,9 109 0 31,3 18 0-31,-12-127 44 0,0 0-44 0,9 103 45 0,0-9-45 0,-9-94 50 0,0 0-50 0,5 69 50 16,-2-23-50-16,-3-46 55 0,0 0-55 0,4 31 55 16,1-18-55-16,-5-13 50 0,0 0-50 0,3 11 51 15,3-11-51-15,-6 0 3 0,0 0-3 0,8-11 3 0,8-8-3 16,-16 19-1-16,0 0 1 0,10-23 0 0,3-10 0 16,-13 33-15-16,0 0 15 0,12-36-14 0,2-3 14 15,-2 6-47-15,0 4 47 0,0 2-47 0,1 3 47 0,-13 24-45 31,0 0 45-31,14-23-44 0,-2 1 44 16,-12 22-47-16,0 0 47 0,14-17-46 0,1 3 46 0,-15 14-37 0,0 0 37 0,9-10-37 0,3 5 37 16,-12 5-26-16,0 0 26 0,9 0-26 0,3 5 26 0,-7 5-2 15,4 6 2-15,-5-4-1 0,1-2 1 0,2 5 2 16,-2 2-2-16,0 7 3 0,2 4-3 16,-2 1 22-16,2 3-22 0,-7-8 22 0,2-5-22 15,-2-19 33-15,0 0-33 0,4 33 34 0,-1 5-34 0,-3-38 19 0,0 0-19 16,5 30 20-16,-1-2-20 0,-4-28 5 31,0 0-5-31,5 22 6 0,-1-7-6 0,-4-15-78 0,0 0 78 0,5 14-77 0,-2-5 77 0,-3-9-69 0,0 0 69 0,12-11-68 16,9-14 68-16,9-11-392 0</inkml:trace>
  <inkml:trace contextRef="#ctx0" brushRef="#br0" timeOffset="-29980.813">5934 15941 1031 0,'0'0'0'0,"-7"1"0"0,-4 3 0 16,8-2 136-16,3-1-136 0,0-1 136 0,-4 0-136 16,4 0 69-16,-5 4-69 0,5-4 70 0,-3 5-70 15,-3 0 37-15,-2 4-37 0,-1 2 38 0,-2 5-38 0,11-16-1 16,0 0 1-16,-14 29 0 0,-6 9 0 0,20-38 0 15,0 0 0-15,-21 44 0 0,-2 6 0 0,23-50 1 16,0 0-1-16,-21 56 2 0,-3 6-2 0,24-62 1 16,0 0-1-16,-23 81 2 0,2 15-2 0,21-96 4 15,0 0-4-15,-12 87 5 0,12 0-5 0,0-22 0 16,9-15 0 0,-6-19 1-16,6-19-1 0,0 3-20 0,3-3 20 0,2 2-20 15,1-2 20-15,-15-12-57 0,0 0 57 0,21 14-56 0,5-2 56 0,18 13-961 16</inkml:trace>
  <inkml:trace contextRef="#ctx0" brushRef="#br0" timeOffset="-29673.596">5883 16299 841 0,'0'0'0'0,"0"7"0"16,4 3 0-16,-4-10 132 0,0 0-132 0,0 0 132 15,0 0-132-15,0 0 71 0,0 0-71 0,0 0 71 16,0-4-71-16,0 4 35 0,0 0-35 0,0 0 36 16,0-5-36-16,0 5-2 0,5-1 2 0,0 2-1 15,2 1 1-15,-7-2-5 0,0 0 5 0,14 9-5 0,7 4 5 16,-21-13-9-16,0 0 9 0,33 19-8 0,11 5 8 16,-3 0-15-16,1 2 15 0,-11-4-15 15,-1 0 15-15,-2-1-1 0,-7-1 1 0,2-1-1 0,-8 0 1 16,-15-19-15-16,0 0 15 15,18 24-14-15,-1 2 14 0,-17-26-106 0,0 0 106 16,12 20-105-16,-1-1 105 0,-11-19-163 0,0 0 163 0,10 9-162 0,-5-9 162 16,13 8-418-16</inkml:trace>
  <inkml:trace contextRef="#ctx0" brushRef="#br0" timeOffset="-29404.21">6294 16213 964 0,'0'0'0'16,"2"12"0"-16,5 7 0 0,-7-19 123 0,0 0-123 0,-4 10 123 15,1-5-123-15,3-5 74 0,0 0-74 0,-5 7 75 16,-4-2-75-16,-3 4 21 0,-2 1-21 0,-2 7 21 16,-5 4-21-16,21-21-1 0,0 0 1 0,-26 32-1 15,-9 10 1-15,35-42-20 0,0 0 20 0,-38 53-20 16,0 10 20-16,1-5-34 0,6 0 34 0,6-16-33 15,10-15 33-15,1 2-36 0,2-3 36 0,-2 6-36 16,1 6 36-16,1-7-72 0,4-5 72 0,2-8-72 16,3-6 72-16,-1-1-159 0,4-4 159 0,7-2-159 15,2-4 159-15,8 6-469 0</inkml:trace>
  <inkml:trace contextRef="#ctx0" brushRef="#br0" timeOffset="-29078.654">6359 16009 830 0,'0'0'0'0,"-6"9"0"0,-6 4 0 0,9-7 97 16,3-6-97-16,0 0 97 0,7-6-97 0,-7 3 51 15,5-2-51-15,-5 1 52 0,3 3-52 0,-3 1-1 16,0 0 1-16,0 0-1 0,6 0 1 0,-6 0-45 0,0 0 45 15,8 5-44-15,5 5 44 0,-13-10-27 0,0 0 27 16,21 22-27-16,5 9 27 0,-26-31-41 0,0 0 41 0,24 40-41 16,6 9 41-16,-30-49-15 15,0 0 15-15,22 53-15 0,-1 7 15 32,-5-5-3-32,-2-2 3 0,-5-6-2 0,-4-8 2 0,-5-39 1 0,0 0-1 0,0 53 2 0,-2 7-2 0,2-60 7 0,0 0-7 0,-7 55 8 15,-2-4-8-15,9-51-4 0,0 0 4 16,-5 41-3-16,-2-10 3 15,7-31-116-15,0 0 116 0,-2 24-116 0,-1-8 116 0,-6 23-394 0</inkml:trace>
  <inkml:trace contextRef="#ctx0" brushRef="#br0" timeOffset="-28722.61">6909 16441 707 0,'0'0'0'0,"0"0"56"16,0 0-56-16,0 0 56 0,-3-4-56 0,3 4 30 16,0 0-30-16,0 0 30 0,0 0-30 0,0 0-2 15,0 0 2-15,3 0-2 0,8-1 2 0,-11 1-38 0,0 0 38 16,15-2-37-16,6-1 37 0,2 1-3 0,1-2 3 15,2 3-3-15,-1-1 3 0,-3 2-26 16,-1 0 26-16,-5 0-25 0,-2 0 25 0,-2 0-2 0,0 0 2 16,-1 2-2-16,-1-1 2 0,-1 1-2 15,1 2 2-15,1-1-2 0,3-1 2 0,-5 1-28 0,-1 2 28 16,-4-1-28-16,1-3 28 0,-5-1-102 0,0 0 102 16,7 4-102-16,3 1 102 0,-10-5-97 0,0 0 97 0,7 7-96 15,2 0 96-15,3 6-128 0</inkml:trace>
  <inkml:trace contextRef="#ctx0" brushRef="#br0" timeOffset="-28503.767">6923 16777 998 0,'0'0'0'16,"0"0"165"-16,0 0-165 0,9-5 166 0,3-4-166 15,-12 9 80-15,0 0-80 0,12-2 80 0,2 4-80 0,2 0 6 16,1-1-6-16,1 3 7 0,6 1-7 0,-6-2-14 16,2-1 14-16,-2 2-13 0,3-3 13 0,-21-1-192 15,0 0 192-15,26 0-191 0,-2-3 191 0,29-1-712 16</inkml:trace>
  <inkml:trace contextRef="#ctx0" brushRef="#br0" timeOffset="-27655.786">7695 16737 1110 0,'0'0'0'0,"0"0"93"0,0 0-93 0,9-19 94 15,3-11-94-15,-12 30 19 0,0 0-19 0,21-45 20 0,7-11-20 16,-28 56-42-16,0 0 42 0,31-64-42 0,7-13 42 0,-38 77-85 16,0 0 85-16,44-87-85 15,-1-14 85-15,-10 30-23 0,-6 15 23 0,-12 20-22 16,-11 17 22-16,1 2 32 0,-2 5-32 0,-3 3 32 0,0 4-32 0,0-2 73 16,0 2-73-16,-3 0 74 0,0-2-74 15,-1 0 49-15,2 0-49 16,-1-1 50-16,-2-1-50 0,1-1-1 0,-5-4 1 0,1 4 0 0,-1 0 0 0,9 10-32 15,0 0 32-15,-17-14-32 0,-11-3 32 0,28 17-42 16,0 0 42-16,-23-12-42 0,2 0 42 16,21 12-42-16,0 0 42 0,-24-7-41 0,3 2 41 0,21 5-6 0,0 0 6 15,-19-2-5-15,3 2 5 0,2 2-20 0,-2 3 20 16,11-3-20-16,2 0 20 0,-3 1-3 0,3 0 3 16,-2 8-3-16,-2 4 3 0,-2 4-2 15,0 5 2-15,1-10-2 0,4-6 2 0,1 8-2 0,3 1 2 0,-2 12-1 16,2 10 1-16,0-39 1 0,0 0-1 15,0 47 1-15,3 6-1 0,3-5 26 16,2-4-26-16,-4-11 26 0,-2-11-26 0,-2-22 43 0,0 0-43 0,7 36 43 16,5 3-43-16,-12-39 50 0,0 0-50 0,8 40 51 15,6 1-51-15,-14-41 54 0,0 0-54 0,13 36 54 16,-5-2-54-16,-8-34 55 16,0 0-55-16,9 31 56 0,-4-4-56 0,-5-27 39 0,0 0-39 0,7 23 40 0,-2-5-40 15,-5-18 35-15,0 0-35 0,13 16 36 0,2-4-36 16,-15-12 44-16,0 0-44 0,23 3 45 15,1-6-45-15,-24 3 34 16,0 0-34-16,30-5 35 0,5-9-35 0,-35 14 33 0,0 0-33 0,33-14 34 0,2-1-34 16,-6 1 0-16,1-1 0 0,-6 5 1 0,2 1-1 0,-26 9 5 15,0 0-5-15,35-10 6 16,11-2-6-16,1 1 0 0,3 3 0 0,-3-1 1 0,-3 4-1 16,-2-2 0-16,-8 4 0 0,3-4 1 0,1 0-1 0,-38 7-1 15,0 0 1-15,47-7 0 0,6 0 0 0,-3 4-3 16,4 1 3-16,-10 1-3 0,1-1 3 15,-7 4-13-15,-3-1 13 0,-9 1-13 16,-1 1 13-16,-4 1-24 0,-4-1 24 0,0 1-23 0,-4 1 23 0,-1 0-72 0,2 0 72 16,-9-1-71-16,-2-3 71 0,1 3-168 15,-1-1 168-15,-1-1-167 0,-2 0 167 0,4 3-905 16</inkml:trace>
  <inkml:trace contextRef="#ctx0" brushRef="#br0" timeOffset="-27456.428">8616 16016 1390 0,'0'0'0'0,"4"3"0"16,5 3 0-16,-6-5 39 0,2-2-39 0,-5 1 40 15,0 0-40-15,0 0-186 0,0 0 186 0,-21-4-185 16,-8-1 185-16,-18-4-718 0</inkml:trace>
  <inkml:trace contextRef="#ctx0" brushRef="#br0" timeOffset="-27102.548">7737 17133 1009 0,'1'-3'0'0,"-1"3"88"16,0 0-88-16,4-7 89 0,1-5-89 0,-5 12 47 15,0 0-47-15,4-7 47 0,-1 2-47 0,-3 5 45 0,0 0-45 0,2-4 45 16,-2 4-45-16,0 0-1 0,0 0 1 0,9 7-1 15,6 3 1-15,-15-10 1 0,0 0-1 16,30 18 2-16,8 4-2 0,-5 0 19 0,6 0-19 0,-8-1 20 16,-3-2-20-16,1 1 8 0,-2-1-8 0,-6-2 8 15,-8 0-8-15,5 1 17 0,1 0-17 0,0 0 17 16,2-1-17-16,-21-17 3 0,0 0-3 0,25 15 4 16,-1-1-4-16,-24-14-41 0,0 0 41 0,26 10-41 15,0-1 41-15,-26-9-94 0,0 0 94 0,21 0-94 16,-7-9 94-16,23 1-815 0</inkml:trace>
  <inkml:trace contextRef="#ctx0" brushRef="#br0" timeOffset="-26829.62">8174 17078 1379 0,'2'4'0'0,"-2"-4"150"15,0 0-150-15,-5 5 150 0,-11 3-150 0,16-8 78 16,0 0-78-16,-9 5 79 0,0 1-79 0,9-6 15 16,0 0-15-16,-20 18 15 0,-7 8-15 0,1 0 0 0,0 3 0 15,2 0 0-15,-1 0 0 0,25-29-7 16,0 0 7-16,-29 43-7 0,-3 7 7 0,32-50-5 0,0 0 5 0,-29 55-4 16,-1 4 4-16,30-59-1 0,0 0 1 0,-24 48 0 15,6-5 0-15,18-43-29 0,0 0 29 16,-14 35-29-16,2-10 29 0,12-25-63 0,0 0 63 15,-3 7-62-15,6-14 62 0,-3 7-1169 0</inkml:trace>
  <inkml:trace contextRef="#ctx0" brushRef="#br0" timeOffset="-26498.605">8400 17248 1009 0,'0'0'0'0,"-3"-5"38"0,-2-2-38 0,1 3 38 15,8 4-38-15,-1 2-48 0,2 0 48 0,2 0-47 0,-1-1 47 0,2-1-12 16,-1-1 12-16,4-1-12 0,1 0 12 0,-12 2 5 16,0 0-5-16,12-3 6 0,2-1-6 0,-14 4 46 15,0 0-46-15,19-7 47 0,4-1-47 0,-23 8 18 16,0 0-18-16,33-14 19 0,2-3-19 0,-35 17 9 15,0 0-9-15,42-21 9 0,5-1-9 0,-9 0 0 16,4 0 0 0,-9 6 0-16,-2 4 0 0,-6 2-1 0,-3 0 1 0,-4 4-1 0,-6 5 1 0,-12 1-19 15,0 0 19-15,12-2-18 0,0 0 18 0,-12 2-140 0,0 0 140 16,9 0-140-16,0 2 140 0,-9-2-148 16,0 0 148-16,3 2-148 0,2-2 148 0,2 1-286 0</inkml:trace>
  <inkml:trace contextRef="#ctx0" brushRef="#br0" timeOffset="-26062.799">8785 16927 449 0,'2'4'0'0,"-2"-4"95"0,0 0-95 0,-14 5 96 15,-10 4-96-15,24-9 94 0,0 0-94 0,-14 5 95 16,2-2-95-16,12-3 78 0,0 0-78 0,-9 2 78 15,0 0-78-15,9-2 72 0,0 0-72 0,-5 0 72 16,5 0-72-16,0 0 60 0,0 0-60 0,0 0 61 0,0 0-61 16,0 0 18-16,0 0-18 0,5 3 19 0,9 2-19 0,-14-5 0 15,0 0 0-15,25 10 0 0,4 4 0 16,-29-14-10-16,0 0 10 0,35 16-9 0,7 2 9 16,-42-18 0-16,0 0 0 0,35 19 0 0,1 2 0 0,-36-21 5 15,0 0-5-15,30 19 6 0,-4-2-6 16,-26-17 9-1,0 0-9-15,24 15 10 0,-6-3-10 0,-18-12 10 0,0 0-10 0,17 12 10 16,-3-2-10-16,-14-10 3 0,0 0-3 0,12 11 4 0,-3-3-4 0,-2 3 6 16,-5-3-6-16,1-1 7 0,-3-2-7 15,-3 2 13-15,1-2-13 0,-1 4 13 0,-1-1-13 0,-1 4 8 0,-4 4-8 16,2-3 9-16,2 1-9 0,-7 3 3 0,1 4-3 16,4-1 4-16,-1 1-4 0,8-21-5 15,0 0 5-15,-14 26-5 0,2 3 5 16,12-29-80-16,0 0 80 0,-13 22-79 0,5-1 79 0,8-21-164 0,0 0 164 0,-13 13-163 15,5-6 163-15,-13 14-569 0</inkml:trace>
  <inkml:trace contextRef="#ctx0" brushRef="#br0" timeOffset="-25633.648">9313 16953 729 0,'-5'4'0'0,"0"1"92"0,-2 0-92 0,7-2 92 16,7-1-92-16,-5-2 62 0,5-3-62 0,-6 3 63 16,3 0-63-16,-4 0 40 0,0 0-40 0,0 0 40 0,0 0-40 15,0 0 3-15,0 3-3 0,0-3 4 0,0 0-4 0,0 0 15 16,0 0-15-16,-4 5 16 0,-1 2-16 0,5-7 33 16,0 0-33-16,-9 14 34 0,-5 5-34 0,14-19 17 15,0 0-17-15,-12 23 17 0,-5 5-17 0,17-28 19 16,0 0-19-16,-12 27 20 0,-4 2-20 0,16-29 17 15,0 0-17-15,-9 30 17 16,1-1-17-16,8-29 9 0,0 0-9 16,-4 29 9-16,11 2-9 0,-7-31 4 0,0 0-4 0,5 25 4 0,7-4-4 0,1-4-2 15,4-5 2-15,0-2-1 0,4-5 1 16,-3 1-49-16,3-3 49 0,-6-5-48 0,3-5 48 16,-4-1-39-16,-2-4 39 0,0 3-38 0,-1 1 38 15,-1-1-41-15,-1 1 41 0,-4 1-41 0,0 2 41 0,-5 5-11 0,0 0 11 16,7-9-10-16,-3-1 10 0,-4 10 1 0,0 0-1 15,5-10 2-15,-2-1-2 0,-3 11 36 0,0 0-36 16,0-8 36-16,2 1-36 0,-2 7 2 0,0 0-2 0,0-5 2 16,-2 0-2-16,2 5-23 0,0 0 23 0,-7-6-22 15,-3 1 22-15,10 5-129 0,0 0 129 0,-31-12-128 16,-16-7 128-16,-32-11-548 0</inkml:trace>
  <inkml:trace contextRef="#ctx0" brushRef="#br0" timeOffset="-25044.553">10233 16049 1356 0,'0'0'0'0,"0"0"97"0,0 5-97 0,0-5 98 0,0 0-98 0,0 0 77 0,0 0-77 0,0 0 78 0,0 0-78 15,0 0 67-15,0 0-67 0,0 0 67 0,0 0-67 16,0 0 1-16,0 0-1 0,0 0 2 16,0 0-2-16,0 0 3 0,0 0-3 0,0 0 4 0,0 0-4 0,0 0-5 15,4 1 5-15,1 3-4 0,4 3 4 0,-9-7-17 16,0 0 17-16,17 20-16 0,7 13 16 0,-24-33-35 15,0 0 35-15,27 39-34 0,7 7 34 16,-34-46-6 0,0 0 6-16,40 48-5 0,7 6 5 0,-47-54-2 0,0 0 2 0,89 101-1233 0,-178-202 1233 0</inkml:trace>
  <inkml:trace contextRef="#ctx0" brushRef="#br0" timeOffset="-24696.679">10670 15934 1345 0,'0'0'0'0,"0"0"0"0,0 0 0 16,0 0 130-16,0 0-130 0,0 0 130 0,0 0-130 0,0 0 78 0,0 0-78 0,0 0 78 0,-26 17-78 0,26-17 6 0,0 0-6 0,-29 27 6 0,-13 13-6 0,42-40-16 0,0 0 16 0,-38 56-15 15,-8 16 15-15,1 14-24 0,0 10 24 0,19-36-23 0,6-21 23 16,20-39-17-16,0 0 17 0,-22 72-16 0,-4 16 16 0,26-88-10 16,0 0 10-16,-18 51-9 0,9-20 9 15,9-31-118-15,0 0 118 0,-10 15-118 0,5-17 118 16,5 2-75-16,0 0 75 0,-18 14-891 0,36-28 891 0</inkml:trace>
  <inkml:trace contextRef="#ctx0" brushRef="#br0" timeOffset="-24152.632">10629 15550 1199 0,'0'0'0'15,"0"0"0"-15,0 0 0 0,0 0 75 0,0 0-75 0,0 0 76 16,0 0-76-16,0 0-20 0,0 0 20 0,0 0-19 16,0 0 19-16,0 0-48 0,0 0 48 0,0 0-48 15,17-14 48-15,-17 14 3 0,0 0-3 16,11-8 4-16,2-1-4 0,-13 9 34 0,0 0-34 0,14-7 34 15,2 2-34-15,-16 5 36 0,0 0-36 0,14-1 37 16,2 2-37-16,-16-1 42 0,0 0-42 0,14 4 42 16,-2-1-42-16,-12-3 4 0,0 0-4 0,12 5 5 15,0 0-5-15,-12-5 19 0,0 0-19 0,9 7 20 0,0 0-20 16,-9-7 0-16,0 0 0 0,8 9 0 0,-1 1 0 16,-7-10-2-16,0 0 2 0,2 24-1 15,-2 8 1 1,0-32-2-16,0 0 2 0,-5 40-2 0,-4 4 2 0,9-44 0 0,0 0 0 0,-9 42 1 0,-3-1-1 0,12-41 22 31,0 0-22-31,-12 34 23 0,0-3-23 0,12-31 56 0,0 0-56 16,-9 22 56-16,4-5-56 0,5-17 58 47,0 0-58-16,-7 12 59-31,5-3-59 0,2-9 51 0,-3 7 0 0,-1-2-51 0,4-5 56 15,0 0-56-15,-2 3 56 0,2 1-56 0,0-4 55 0,0 0-55 0,0 3 56 0,0-1-56 0,0-2 44 0,0 0-44 0,0 0 45 0,6 3-45 0,-6-3 30 0,0 0-30 0,5 2 30 0,4 1-30 0,-9-3 9 0,0 0-9 0,10 4 9 0,4-3-9 0,-14-1-6 0,0 0 6 16,12 4-6-16,0-2 6 0,-12-2-136 16,0 0 136-16,18 5-135 0,-1 3 135 15,-17-8-125-15,0 0 125 0,14 7-125 0,2-2 125 0,13 7-1201 0</inkml:trace>
  <inkml:trace contextRef="#ctx0" brushRef="#br0" timeOffset="-23652.729">11655 15906 1020 0,'0'0'0'16,"-7"-1"0"-16,0-3 0 0,7 4 140 0,0 0-140 15,0 0 140-15,0-5-140 0,0 5 70 0,0 0-70 0,0 0 70 16,7 0-70-16,-7 0 8 0,0 0-8 16,10 0 8-16,2-2-8 0,-12 2 1 0,0 0-1 15,23 0 1-15,3 0-1 0,-26 0 1 16,0 0-1-16,37 4 1 0,1 3-1 0,-38-7 7 0,0 0-7 0,42 7 8 15,1-1-8-15,-43-6 9 0,0 0-9 0,42 9 9 16,2 0-9-16,-44-9 3 0,0 0-3 0,33 6 4 16,-3 1-4-16,-30-7-64 0,0 0 64 0,22 5-63 15,-6-1 63-15,-16-4-183 0,0 0 183 16,10 2-183-16,-3-2 183 0,7 1-650 0</inkml:trace>
  <inkml:trace contextRef="#ctx0" brushRef="#br0" timeOffset="-23391.456">11533 16254 1043 0,'0'0'0'0,"10"-10"0"0,9-7 0 0,-19 17 153 16,0 0-153-16,7-7 154 0,-5 3-154 0,-2 4 118 15,0 0-118-15,0 0 119 0,0 0-119 0,0 0 50 0,0 0-50 16,7 6 50-16,7 4-50 0,-14-10 32 15,0 0-32-15,24 8 32 0,6 6-32 0,-30-14 10 16,0 0-10-16,33 16 11 0,11 1-11 0,-44-17 0 16,0 0 0-16,43 17 0 0,11-2 0 0,-54-15-131 0,0 0 131 0,54 14-131 15,7 0 131-15,-61-14-164 0,0 0 164 0,54 3-164 16,-2-8 164-16,55 3-786 0</inkml:trace>
  <inkml:trace contextRef="#ctx0" brushRef="#br0" timeOffset="-22550.757">13390 15591 987 0,'0'0'0'0,"-9"2"0"0,-3 0 0 0,7-2 97 15,5-2-97-15,0 2 97 0,0 0-97 0,0 0 48 16,0 0-48-16,0 0 48 0,-4 0-48 0,4 0 26 0,0 0-26 0,-12 3 26 16,-9 1-26-16,21-4 9 15,0 0-9-15,-17 3 10 0,-4 4-10 0,-2-4 43 0,2 4-43 16,6-2 44-16,2-1-44 0,-1 1 54 15,2 0-54-15,0 0 55 0,2 2-55 16,10-7 22-16,0 0-22 0,-20 14 23 0,-2 6-23 0,22-20 22 0,0 0-22 0,-21 19 23 16,3 2-23-16,18-21 4 0,0 0-4 0,-20 31 4 15,-1 1-4-15,0-1 0 0,3-2 0 0,4-10 1 16,11-7-1-16,-4 0 6 0,5-2-6 16,-6 9 7-16,1 9-7 0,1-3 13 0,3 3-13 0,-2-10 14 15,5-2-14-15,1 1 39 0,3 0-39 0,3 2 39 0,2 2-39 16,-9-21 30-16,0 0-30 0,13 27 30 0,0 4-30 15,-13-31 33-15,0 0-33 16,17 27 33-16,4 1-33 0,-21-28 0 0,0 0 0 0,23 24 1 0,4-4-1 0,0-3 5 16,2-5-5-16,-4-3 5 0,1-6-5 15,-26-3 13-15,0 0-13 0,33 0 14 16,7-5-14-16,-40 5 14 0,0 0-14 0,42-10 15 16,1-4-15-16,-43 14 25 0,0 0-25 0,40-19 26 0,-3-5-26 0,-37 24 20 15,0 0-20-15,33-22 20 16,-5-2-20-16,-5 9 17 0,-9 3-17 0,-2 0 17 0,0 0-17 0,-7 3 35 15,-1 2-35-15,-1 2 35 0,-1 2-35 16,0-1 28-16,-1 3-28 0,-1 1 28 0,4-6-28 0,-4 6 15 16,0-3-15-16,0 0 15 0,0-1-15 0,0 1 12 0,0-1-12 15,-4-3 13-15,4 2-13 0,-1-2 0 16,-1 1 0-16,0-1 0 0,2 0 0 0,0-2-1 0,-3 1 1 0,1 1-1 16,0-2 1-16,0 2-35 0,-5-1 35 0,2 1-35 15,2 2 35 1,-3-4-58-16,-2 1 58 0,-4-4-58 15,-2-4 58-15,14 16-111 0,0 0 111 0,-33-20-110 0,-15-8 110 0,48 28-114 0,0 0 114 0,-50-30-113 16,-9-8 113-16,-48-31-1130 0</inkml:trace>
  <inkml:trace contextRef="#ctx0" brushRef="#br0" timeOffset="-3350.605">15825 15523 718 0,'0'0'0'16,"0"0"0"-16,-29-4 0 0,25 3 90 0,6-1-90 0,-2 2 91 15,7 0-91-15,-4 0 45 0,1 0-45 0,1 0 45 16,0 0-45-16,-1-2 47 0,-1-1-47 0,-3 3 47 15,6-2-47-15,-6 2 39 0,0 0-39 0,0 0 40 16,0 0-40-16,0 0 43 0,-6 0-43 0,6 0 44 16,0 0-44-16,0 0 36 0,-3 2-36 0,3-2 36 0,0 0-36 0,0 0 16 15,-5 1-16-15,5-1 17 0,-4 4-17 0,1-2 21 16,-1-2-21-16,-1 1 21 0,-2 3-21 0,-3 1 14 16,-6 3-14-16,11-2 15 0,1-5-15 15,-1 3 9-15,0-3-9 0,-9 15 10 0,-4 8-10 0,18-24 9 16,0 0-9-16,-17 34 10 0,-1 9-10 0,18-43 3 15,0 0-3-15,-13 46 4 0,2 4-4 0,4-7 12 16,5-2-12-16,2-10 12 0,4-6-12 16,3-6 14-16,2-2-14 0,4-3 15 0,8-4-15 0,-5-5 15 15,2-6-15-15,-1-3 15 0,0-1-15 0,1-3 40 16,1-4-40-16,4 0 40 0,-3-4-40 0,-20 16 19 16,0 0-19-16,25-19 20 0,-1-5-20 0,-24 24 30 0,0 0-30 15,21-24 30-15,0-1-30 0,-21 25 31 0,0 0-31 0,16-24 31 16,-6 0-31-16,-10 24 20 15,0 0-20-15,7-19 20 0,-2 3-20 0,-5 16 41 0,0 0-41 0,2-13 42 16,-4-1-42-16,2 14 7 0,0 0-7 0,-1-10 8 16,-6 1-8-16,1 1 0 0,-2-3 0 15,-1 4 0-15,2 2 0 0,-3-2-76 0,-3-1 76 0,1-1-76 16,0 1 76-16,-2-3-169 0,-5 1 169 0,8 3-168 16,3 2 168-16,-3 0-229 0,3-2 229 15,1 4-229-15,3 1 229 0,1 0-207 0,-1 1 207 0,4 1-206 16,-2-6 206-16,2 1-318 0</inkml:trace>
  <inkml:trace contextRef="#ctx0" brushRef="#br0" timeOffset="-2808.742">16522 15488 785 0,'0'0'0'0,"-9"-1"0"0,-6-1 0 0,15 2 120 16,0 0-120-16,0 0 121 0,0 0-121 0,0 0 99 0,0 0-99 16,0 0 99-16,7 0-99 0,-7 0 62 0,0 0-62 0,2 0 63 15,1 0-63-15,-3 0 29 0,0 0-29 16,0 0 29-16,0 0-29 0,0 0 24 0,0 0-24 0,-14 3 25 15,-10 4-25-15,-2 2 8 0,-4-4-8 0,13 0 9 16,4-1-9-16,1-1 5 0,3 0-5 0,1 1 5 16,2-2-5-16,-2 3 13 0,-3 0-13 0,-1 5 14 15,2 2-14-15,-8 3-2 0,3 4 2 0,6-8-1 16,4-5 1-16,5-6-27 16,0 0 27-16,-7 24-27 0,-2 9 27 15,9-33-30-15,0 0 30 0,-4 31-30 0,3 3 30 0,1-34-23 0,0 0 23 0,1 28-22 16,6-3 22-16,-7-25-28 0,0 0 28 0,9 19-28 15,9-7 28-15,-18-12-7 0,0 0 7 16,20 3-7-16,7-8 7 0,-27 5 0 16,0 0 0-16,24-12 1 0,-1-7-1 0,-23 19 33 0,0 0-33 0,17-18 33 0,-1-3-33 15,-16 21 41-15,0 0-41 0,12-17 42 0,-3 3-42 16,-9 14 40-16,0 0-40 0,3-12 41 0,2 4-41 16,-5 8 35-16,0 0-35 0,0-7 35 15,0 2-35-15,0 5 9 0,0 0-9 0,0-4 9 0,-3 1-9 0,-1 1-6 16,-1 0 6-16,-4 1-5 0,-3-3 5 0,12 4-202 15,0 0 202-15,-28-7-202 0,-8-3 202 0,-32-7-776 16</inkml:trace>
  <inkml:trace contextRef="#ctx0" brushRef="#br0" timeOffset="-2153.052">16271 16504 1143 0,'0'0'0'0,"0"0"114"15,0 0-114-15,0 0 114 16,0 0-114-16,0 0 54 0,-3 0-54 0,3 0 54 15,0 0-54-15,0 0-4 0,0 0 4 0,0 0-4 0,0 0 4 0,0 0-49 16,-4 0 49-16,4 0-48 0,0 0 48 0,0 0-20 16,-3 2 20-16,3-2-19 0,0 0 19 0,0 0-3 15,-5 2 3-15,1-1-3 0,2-1 3 0,-1 2 0 16,1-2 0-16,2 0 0 0,0 0 0 0,0 0 3 0,-3 2-3 16,3-2 3-16,0 3-3 0,0-3 0 0,-4 7 0 15,1-3 1-15,-1 2-1 0,4-6 3 0,0 0-3 16,-1 14 3-16,-5 5-3 0,6-19 2 0,0 0-2 0,-1 24 2 15,1 5-2-15,0-29-1 0,0 0 1 0,3 27-1 16,4 3 1-16,-7-30-16 16,0 0 16-16,14 22-15 0,7-5 15 15,-21-17-26-15,0 0 26 0,24 10-26 0,4-8 26 0,-28-2-8 0,0 0 8 0,24 0-7 16,1-5 7-16,-25 5 0 0,0 0 0 16,17-7 1-16,-4-2-1 15,-13 9 23-15,0 0-23 0,10-8 24 0,-3-2-24 0,-7 10 50 0,0 0-50 0,3-9 50 16,-1-1-50-16,-2 10 52 0,0 0-52 0,0-9 52 15,-3-1-52-15,-3 1 13 0,1-1-13 16,-2 1 14-16,2 3-14 0,-4-3 4 0,-5 1-4 0,2-1 4 16,0-1-4-16,-12-1-141 0,-6 1 141 0,-5 2-141 15,-7-1 141-15,42 9-84 0,0 0 84 0,-76-17-759 16,152 34 759-16</inkml:trace>
  <inkml:trace contextRef="#ctx0" brushRef="#br0" timeOffset="23292.38">17142 16549 1155 0,'4'-4'0'0,"5"-13"115"0,5-12-115 0,1 3 115 0,-3-1-115 0,-12 27 54 0,0 0-54 0,20-43 55 16,0-12-55-16,-20 55 33 0,0 0-33 0,20-58 34 0,-3-7-34 16,-17 65-1-16,0 0 1 0,12-62 0 15,-3 2 0-15,-9 60 1 0,0 0-1 0,10-77 2 16,-1-12-2-16,-9 89 28 15,0 0-28-15,7-91 28 0,2-4-28 0,-9 95-29 0,0 0 29 0,3-86-29 16,1 5 29-16,-4 81-51 0,0 0 51 0,5-68-50 0,-3 10 50 16,-2 58-48-16,0 0 48 0,1-36-47 0,-1 17 47 15,0 19-33 17,0 0 33-17,0-17-33 1,-1 6 33-16,1 11-1 0,0 0 1 0,-2-7-1 0,2 4 1 0,0 3-2 0,0 0 2 0,-3-2-2 15,-1 1 2-15,4 1-5 0,0 0 5 0,-2 0-5 0,-1 0 5 0,3 0-12 0,0 0 12 0,-5 0-12 0,1 0 12 0,4 0-4 16,0 0 4-16,-7 0-3 0,5 0 3 0,2 0-13 0,0 0 13 0,-5 1-13 0,2 1 13 0,3-2-9 0,0 0 9 16,0 0-8-16,-4 2 8 0,4-2-9 15,0 0 9-15,-5 8-8 0,-4 6 8 16,2 5-15-16,2 5 15 0,0-10-15 0,0-6 15 0,3 2-8 0,-2-1 8 0,1 18-8 16,1 11 8-16,2-38-4 0,0 0 4 0,0 46-3 15,0 7 3 1,0-53-7-1,0 0 7-15,0 59-7 0,0 4 7 0,0-6-3 0,5-4 3 0,-5-16-3 0,-1-9 3 0,1 3 7 0,0-4-7 0,0 0 7 16,-2 1-7-16,2-28 40 0,0 0-40 0,0 26 41 16,2-1-41-16,-2-25 31 0,0 0-31 15,5 24 31-15,0-3-31 0,-5-21 23 0,0 0-23 0,12 20 24 16,4-2-24-16,-16-18 35 0,0 0-35 16,23 15 36-16,6-1-36 0,-29-14 53 0,0 0-53 0,33 10 54 15,7-5-54-15,-40-5 47 0,0 0-47 0,37 3 48 0,-4-3-48 16,-33 0 32-16,0 0-32 0,31 0 32 15,-3-3-32-15,-28 3 25 0,0 0-25 0,28-3 26 0,0-3-26 0,-28 6 34 16,0 0-34-16,26-6 34 0,4-3-34 0,-30 9 6 16,0 0-6-16,31-9 6 0,6 1-6 15,-37 8 11-15,0 0-11 0,33-7 11 0,5 0-11 0,-38 7 0 16,0 0 0-16,32-3 0 0,-3-1 0 0,-29 4-63 16,0 0 63-16,26-3-62 0,-5 1 62 0,-21 2-171 15,0 0 171-15,16-1-171 0,-4 1 171 16,-12 0-183-16,0 0 183 15,5-4-183-15,-1-1 183 0,6-4-630 0</inkml:trace>
  <inkml:trace contextRef="#ctx0" brushRef="#br0" timeOffset="23480.236">17966 15888 852 0,'0'0'0'0,"-1"3"0"16,-3 4 0-16,4-7 116 0,0 0-116 0,0 0 117 15,0 0-117-15,0 0 9 0,0-4-9 0,0 4 10 16,0-3-10-16,0 3-165 0,0 0 165 0,0 0-165 16,-2-5 165-16,2 5-141 0,0 0 141 0,-3-5-141 15,-4 0 141-15,-3-6-274 0</inkml:trace>
  <inkml:trace contextRef="#ctx0" brushRef="#br0" timeOffset="24006.495">17167 16715 841 0,'0'0'0'0,"0"0"93"0,0 0-93 15,3-2 93-15,4-3-93 0,-7 5 62 0,0 0-62 16,7-3 62-16,-5 1-62 0,-2 2 36 0,0 0-36 0,0 0 36 16,3-2-36-16,-3 2 6 0,0 0-6 0,0 0 6 15,0 0-6-15,0 0 24 0,0 0-24 0,0 0 25 16,0 0-25-16,0 0 13 0,0 0-13 0,0 0 13 16,-3 0-13-16,3 0 1 0,0 0-1 0,2 5 2 15,3 2-2-15,4 5-3 0,5 4 3 0,-2-3-2 16,0 3 2-16,-12-16-8 0,0 0 8 0,24 26-8 15,11 6 8-15,0 1-10 0,2-1 10 0,-8-4-9 0,-6-6 9 16,-23-22-9-16,0 0 9 0,28 27-8 0,1 4 8 16,-29-31-15-16,0 0 15 0,26 28-15 0,-5-5 15 0,-21-23-8 15,0 0 8 1,18 21-8 0,-8-2 8-16,-10-19-140 15,0 0 140-15,11 14-140 0,-6-4 140 0,-5-10-108 0,0 0 108 0,-12 3-107 0,-14-6 107 0,-13 3-450 0</inkml:trace>
  <inkml:trace contextRef="#ctx0" brushRef="#br0" timeOffset="24380.151">17477 16748 987 0,'0'0'0'0,"0"0"142"0,-5 5-142 0,1-4 142 16,1-1-142-16,3 0 74 0,0 0-74 0,0 0 74 16,0 0-74-16,0 0 50 0,0 0-50 0,0 0 50 15,0 0-50-15,0 0 9 0,0 0-9 0,0 0 9 16,0 0-9-16,0 0 9 0,0 0-9 0,0 0 10 16,-6 6-10-16,6-6 16 0,0 0-16 0,-12 18 17 15,-9 10-17-15,21-28 8 0,0 0-8 0,-22 36 8 16,-6 8-8-16,28-44 24 0,0 0-24 0,-26 52 25 0,-4 8-25 15,7-9 12-15,4-1-12 0,4-14 13 16,4-12-13-16,-3 0 5 0,4-5-5 0,1 3 5 0,0-2-5 0,4 3 33 16,-4-3-33-16,6-8 33 15,3-8-33-15,-5-1 1 16,3-1-1-16,0 3 1 0,2 0-1 0,-3 0-3 0,3 0 3 0,-2-1-2 0,2-1 2 0,-2 1-87 16,0-3 87-16,2-1-87 0,0 0 87 15,0 0-1102-15</inkml:trace>
  <inkml:trace contextRef="#ctx0" brushRef="#br0" timeOffset="24856.178">17529 17064 427 0,'0'0'0'0,"0"0"59"0,0 0-59 0,0 0 60 15,0 0-60-15,0 0 35 0,0 0-35 0,0 0 35 16,0 0-35-16,0 0 50 0,0 0-50 0,0 0 51 16,0 0-51-16,0 0 49 0,0 0-49 0,0 0 49 15,0 0-49-15,0 0 47 0,0 0-47 0,0 0 47 16,0 0-47-16,0 0 43 0,0 0-43 0,0 0 43 15,0 0-43-15,0 0 42 0,0 0-42 0,0 0 42 16,4-1-42-16,-4 1 46 0,0 0-46 0,5-2 46 0,2-1-46 16,-7 3 18-16,0 0-18 0,14-4 18 0,3-1-18 0,4 0 13 15,5-2-13-15,2 2 14 16,3 0-14-16,-31 5 10 0,0 0-10 0,41-4 11 0,6 1-11 0,-7 0 3 16,5-3-3-16,-10 5 4 0,0 2-4 0,-6-1 12 15,-4 2-12-15,-4 0 12 0,-6 0-12 0,3-2 3 16,-8-4-3-16,1 4 4 0,-1 2-4 15,-1-2 2-15,-1 0-2 0,-1 0 2 16,-3 2-2-16,1-2 0 0,0 0 0 0,-1 0 0 0,-1 1 0 0,1-1-45 0,-3-1 45 16,-1 1-44-16,4-2 44 0,-4 2-134 15,0 0 134-15,0 0-133 0,0 0 133 0,0 0-129 16,0 0 129-16,0 0-128 0,3-7 128 16,1 0-421-16</inkml:trace>
  <inkml:trace contextRef="#ctx0" brushRef="#br0" timeOffset="25372.655">17925 16852 751 0,'0'0'0'0,"3"0"117"0,4 2-117 0,-3 1 117 15,3 1-117-15,-4-3 69 0,-3 1-69 0,0-2 69 16,0 0-69-16,-3-2 55 0,1 1-55 0,-3-1 55 15,3 2-55-15,2 0 7 0,-2-2-7 0,2 2 7 0,-5-2-7 16,5 2 18-16,0 0-18 0,0 0 19 0,0 0-19 16,0 0 8-16,0 0-8 0,0 0 9 0,0 0-9 15,0 0 3-15,5 4-3 0,4-2 4 0,-1 1-4 16,5 2 0-16,-1 0 0 0,2 0 1 0,-2-1-1 0,0 1 0 16,6-2 0-16,-4 3 0 15,3-1 0-15,2 0 1 0,2 0-1 16,0-2 2-16,2 1-2 0,-23-4 4 0,0 0-4 0,24 3 5 0,7 2-5 0,-31-5 13 15,0 0-13-15,30 6 14 0,0 0-14 0,-4 0 3 16,-2-3-3-16,-10 2 4 0,-4-1-4 16,1 1 13-16,-1 0-13 15,-3 0 13-15,0-2-13 0,2 3 8 0,-4-3-8 0,0 0 9 0,-1 1-9 0,-1-1 8 0,1 2-8 16,-1 1 9-16,3-1-9 0,-6-5 15 0,0 0-15 16,0 15 15-16,1 7-15 0,-1-22 3 0,0 0-3 0,-1 28 4 15,-3 4-4 1,-1-3 12-16,-6-1-12 0,6-8 13 0,2-4-13 0,3-16 15 15,0 0-15-15,-11 27 15 0,-6 6-15 0,17-33 1 0,0 0-1 0,-12 25 1 16,0-4-1-16,12-21-1 0,0 0 1 16,-9 17-1-16,0-3 1 0,9-14-35 15,0 0 35-15,-9 10-35 0,4-3 35 0,5-7-87 0,0 0 87 0,-3 5-86 16,-1-1 86-16,4-4-150 0,0 0 150 0,4-9-150 16,-1-10 150-16,4-8-626 0</inkml:trace>
  <inkml:trace contextRef="#ctx0" brushRef="#br0" timeOffset="25896.179">18578 16909 527 0,'-2'5'0'0,"2"2"70"0,0 3-70 0,2-5 71 0,5-3-71 0,-5-6 65 16,1-3-65-16,-3 7 65 0,4-3-65 0,-4 3 64 15,0 0-64-15,0 0 65 0,0 0-65 0,0 0 58 16,0-3-58-16,0 3 59 0,0-4-59 0,0 4 73 15,0 0-73-15,0 0 74 0,0 0-74 0,0 0 43 16,-4 2-43-16,4-2 44 0,0 0-44 0,0 0 22 16,-3 0-22-16,1 3 23 0,-3 1-23 0,-2 3 36 15,1-1-36-15,-1 1 37 0,2 0-37 0,5-7 5 16,0 0-5-16,-8 17 6 0,-1 9-6 0,9-26 5 0,0 0-5 16,-9 24 6-16,0 2-6 0,9-26 8 15,0 0-8-15,-7 27 8 0,2 4-8 16,-2-4 7-16,5-1-7 0,2-9 7 0,-3-7-7 0,3 1 14 15,3-3-14-15,1 8 15 0,1 1-15 0,4-2 1 0,-4 1-1 0,2-4 1 16,-3-2-1-16,3-2 0 0,3-1 0 16,4 0 0-16,3 0 0 0,-17-7-6 0,0 0 6 15,28 2-5-15,9-2 5 0,-1-5-34 0,-2-6 34 0,0 3-34 16,-4-1 34-16,0-5-10 0,-8-1 10 0,-1 3-10 16,-2 0 10-16,-19 12-6 0,0 0 6 0,18-17-6 15,-1-2 6-15,-17 19 0 0,0 0 0 0,12-20 0 16,-1-4 0-16,-11 24 5 0,0 0-5 0,9-19 5 15,-3 0-5-15,-6 19 9 0,0 0-9 0,2-14 9 16,0 4-9-16,-2 10 34 16,0 0-34-16,2-7 34 0,-2 2-34 0,0 5 34 0,0 0-34 0,-2-5 35 0,-2 0-35 15,4 5 22-15,0 0-22 0,-8-6 22 0,-10 0-22 16,1-3 5-16,-2-3-5 0,5 4 6 0,-2 1-6 16,16 7-22-16,0 0 22 0,-26-21-22 15,-9-6 22-15,35 27-46 0,0 0 46 0,-28-36-45 0,2-11 45 16,-28-35-1019-16</inkml:trace>
  <inkml:trace contextRef="#ctx0" brushRef="#br0" timeOffset="28604.059">19135 15769 953 0,'0'0'0'16,"6"-1"0"-16,2-1 0 0,-8 2 127 0,0 0-127 0,6-2 127 15,0 2-127-15,-6 0 92 0,0 0-92 16,0 0 92-16,2 0-92 0,-2 0 58 0,0 0-58 0,0 0 58 16,0 0-58-16,0 0 21 0,0 0-21 0,0 0 21 15,0 0-21-15,0 0-33 0,0 0 33 0,0 0-32 16,4 2 32-16,-4-2-40 0,0 0 40 0,3 2-39 15,2-1 39-15,-5-1-35 0,0 0 35 0,11 5-34 16,3 1 34-16,-14-6-28 0,0 0 28 0,24 10-28 16,11 2 28-16,-35-12-1 0,0 0 1 0,35 19-1 15,8 3 1-15,-1 2-5 0,4 3 5 0,-5-1-5 16,3-2 5 0,-1 2 0-16,3-1 0 0,1 1 0 0,-4 2 0 0,-43-28 0 0,0 0 0 0,46 37 0 0,-3 3 0 15,-43-40 0-15,0 0 0 0,42 41 0 0,0 0 0 16,-13-5 0-16,-4-5 0 0,-3-9 1 15,-8-7-1-15,2-1 0 0,-5-4 0 16,-1-3 1-16,-5-3-1 0,0-3 0 0,-3-1 0 0,-2 0 1 0,5 0-1 0,-5 0-102 16,0 0 102-16,-3-6-102 0,-2-8 102 15,5 14-130-15,0 0 130 0,-12-26-129 0,-4-12 129 16,-12-25-514-16</inkml:trace>
  <inkml:trace contextRef="#ctx0" brushRef="#br0" timeOffset="28940.234">19813 15651 1009 0,'0'0'0'0,"0"9"0"0,-2 4 0 0,2-9 122 0,0-4-122 0,0 0 122 16,2-5-122-16,-2 0 54 0,2-2-54 0,-2 3 55 15,2 1-55-15,-2 3 3 0,0-4-3 0,0 4 4 16,0 0-4-16,0 0-8 0,-4 4 8 0,4-4-7 15,-2 5 7-15,2-5-4 0,0 0 4 0,-14 17-3 16,-7 11 3-16,21-28 0 0,0 0 0 0,-26 37 0 16,-5 11 0-16,31-48 21 0,0 0-21 0,-35 55 21 15,-3 8-21-15,38-63 25 16,0 0-25-16,-45 86 26 0,-6 19-26 0,16-23 33 0,7-10-33 0,13-36 33 16,8-28-33-16,0 3 30 0,5-10-30 0,-5 16 30 15,0 7-30-15,0-3 8 0,5 0-8 16,-3-9 8-16,2-7-8 0,3 0-59 0,-4-4 59 0,4-1-59 0,0 0 59 15,0 0-125-15,0 0 125 0,0-30-125 16,4-20 125-16,-4-31-820 16</inkml:trace>
  <inkml:trace contextRef="#ctx0" brushRef="#br0" timeOffset="29486.365">19895 15365 1379 0,'0'0'0'16,"-4"-2"0"-16,-4-3 0 0,8 5 144 0,0 0-144 0,0 0 145 16,0-3-145-16,0 3-10 0,0 0 10 15,8-2-10-15,1-1 10 0,-9 3-63 0,0 0 63 0,16-5-63 16,6-4 63-16,-22 9-61 0,0 0 61 0,21-9-60 15,0 1 60-15,-21 8-29 0,0 0 29 0,21-7-29 16,0 2 29-16,-21 5-10 0,0 0 10 0,18-4-10 16,-1 3 10-16,-17 1-5 0,0 0 5 0,10 0-4 15,1 0 4-15,-11 0 0 0,0 0 0 0,9 3 0 16,-4 1 0-16,-5-4 13 0,0 0-13 0,3 10 14 16,1 4-14-16,-4-14 18 0,0 0-18 0,-4 25 18 0,-8 9-18 15,12-34 4-15,0 0-4 0,-17 38 4 16,-8 5-4-16,-1-5 14 15,0-1-14-15,7-11 15 0,8-9-15 0,11-17 32 16,0 0-32-16,-19 28 33 0,0 4-33 0,19-32 17 0,0 0-17 0,-12 26 17 0,-2-6-17 0,14-20 30 16,0 0-30-16,-9 16 30 15,4-4-30-15,5-12 12 0,0 0-12 0,-2 8 12 16,2-1-12-16,0-7 19 0,0 0-19 0,2 5 20 0,3-1-20 0,-5-4 14 16,0 0-14-16,11 2 15 0,3-4-15 15,-14 2 26-15,0 0-26 0,15-2 26 0,4-1-26 16,-19 3 2-16,0 0-2 0,23-4 3 0,7 1-3 15,-30 3 3-15,0 0-3 0,29-4 3 0,6 1-3 0,-35 3-7 16,0 0 7-16,35 0-6 0,2 2 6 16,-37-2-125-16,0 0 125 0,33 3-125 0,2 4 125 0,-35-7-212 0,0 0 212 15,24 9-212-15,-3-1 212 0,26 9-668 0</inkml:trace>
  <inkml:trace contextRef="#ctx0" brushRef="#br0" timeOffset="30002.803">20684 15706 931 0,'0'0'0'0,"-9"2"0"16,-3-1 0-16,12-1 124 0,0 0-124 0,0 0 125 15,9-3-125-15,-6 0 51 0,3-3-51 0,-5 3 52 16,1 1-52-16,-5 1 13 0,-6-1-13 0,-3 2 13 0,-4 0-13 16,16 0 0-16,0 0 0 0,-30 8 0 0,-11 6 0 15,41-14-1-15,0 0 1 0,-40 19 0 0,-7 7 0 0,47-26 8 16,0 0-8-16,-37 22 9 0,4-2-9 0,5-2 5 16,7-5-5-16,4-2 5 0,10-5-5 15,-2 1 33-15,4 0-33 0,1-3 33 0,4-3-33 0,0 3 4 16,0-1-4-16,0 2 5 0,4 2-5 0,-1 2 1 0,8 3-1 15,1 1 2-15,5 5-2 0,-17-18 0 16,0 0 0-16,28 17 0 0,7 0 0 0,-35-17 0 0,0 0 0 16,40 19 1-16,5-1-1 15,-3 1 3-15,-4 2-3 0,-13-7 3 16,-6-4-3-16,-19-10 29 0,0 0-29 0,21 17 29 0,0 4-29 0,-21-21 35 0,0 0-35 16,17 17 36-16,-1 0-36 0,-16-17 22 0,0 0-22 15,9 14 22-15,-1-2-22 16,-8-12 41-16,0 0-41 0,4 10 42 0,-2 0-42 0,-2-10 38 15,0 0-38-15,-6 14 39 0,-9 3-39 0,15-17 9 0,0 0-9 0,-14 15 9 16,-9-1-9-16,23-14 7 0,0 0-7 0,-24 10 7 16,-9-1-7-1,33-9-1-15,0 0 1 0,-25 7-1 16,3-4 1-16,22-3-42 0,0 0 42 0,-18 2-41 0,-1-4 41 0,19 2-55 0,0 0 55 0,-14-19-54 16,2-13 54-16,-14-20-1120 0</inkml:trace>
  <inkml:trace contextRef="#ctx0" brushRef="#br0" timeOffset="30303.797">20752 15810 931 0,'0'0'0'0,"-9"2"0"0,-3 2 0 0,12-4 108 15,0 0-108-15,0 0 108 0,2-4-108 0,-2 4 58 16,0 0-58-16,0 0 59 0,5-5-59 0,-5 5 32 15,0 0-32-15,4-2 32 0,-1 1-32 0,-3 1 9 16,0 0-9-16,4 1 9 0,-3 1-9 0,-1-2 39 16,0 0-39-16,2 7 39 0,-2 5-39 0,0 5 12 15,0 4-12-15,0-8 12 0,-2-1-12 0,2 2 22 0,0-2-22 16,0 14 22-16,-1 5-22 0,1-1 0 0,0 5 0 16,-2-13 0-16,0-8 0 0,2-14-17 0,0 0 17 0,0 25-16 15,0 6 16-15,0-31-102 0,0 0 102 0,2 24-101 16,0-2 101-16,-2-22-175 15,0 0 175-15,8 11-174 0,1-10 174 0,8 11-577 0</inkml:trace>
  <inkml:trace contextRef="#ctx0" brushRef="#br0" timeOffset="30818.328">20926 15804 1087 0,'0'0'0'0,"2"15"0"0,1 9 0 16,-3-24 142-16,0 0-142 0,0 29 142 0,4 7-142 15,-4-36 84-15,0 0-84 0,2 36 85 0,-1 3-85 16,-1-39 0-16,0 0 0 0,0 38 1 0,-1 2-1 0,1-40-29 16,0 0 29-16,-2 30-29 0,0-6 29 0,2-24 13 15,0 0-13-15,-2 19 13 0,2-5-13 0,0-14 53 16,0 0-53-16,0 10 53 0,0-3-53 0,0-7 10 15,0 0-10-15,0 0 10 0,6-8-10 0,-6 8 1 16,0 0-1-16,5-18 2 0,2-7-2 0,-7 25 0 16,0 0 0-16,9-31 0 0,-1-5 0 15,-8 36-26-15,0 0 26 0,11-36-26 0,3-2 26 0,-14 38-24 16,0 0 24-16,14-39-23 0,5-1 23 0,-19 40-26 0,0 0 26 0,22-39-26 16,6-2 26-16,-5 7-9 15,-2 3 9-15,-4 9-8 16,-4 4 8-16,-1 5 32 0,0 1-32 0,-3 5 32 0,-4 3-32 0,4 1 41 0,-6 1-41 0,2 2 41 15,-3 2-41-15,-2-2 35 16,0 0-35-16,7 17 36 0,2 12-36 0,-9-29 18 16,0 0-18-16,8 41 18 0,3 11-18 0,-1-3 30 0,2 5-30 0,-3-8 30 15,-4-3-30-15,-5-43 28 0,0 0-28 0,9 53 28 16,0 7-28-16,0-7 22 0,1-4-22 0,-1-14 23 16,-8-15-23-16,6 1 17 0,-3-4-17 0,-2-7 17 15,-2-5-17-15,0 1-3 0,0-1 3 0,1-2-3 16,1-1 3-16,-2-2-115 0,0 0 115 0,-9-12-114 15,-6-10 114-15,15 22-227 0,0 0 227 0,-23-43-227 16,-10-17 227-16,-23-43-805 16</inkml:trace>
  <inkml:trace contextRef="#ctx0" brushRef="#br0" timeOffset="30993.126">20698 15598 1323 0,'0'0'0'0,"10"0"0"0,10 2 0 0,-15-2 105 16,-2 0-105-16,-1 0 105 0,0 1-105 0,-2-1-181 0,3 0 181 15,6-3-180-15,5-4 180 0,-14 7-106 16,0 0 106-16,14-26-105 0,7-15 105 0,15-25-635 0</inkml:trace>
  <inkml:trace contextRef="#ctx0" brushRef="#br0" timeOffset="31471.157">21839 15387 684 0,'0'0'0'0,"-7"-3"0"15,-3-2 0-15,10 5-29 0,0 0 29 0,-4-4-29 16,4 1 29-16,0 3-63 0,0 0 63 0,0-4-62 0,0 3 62 16,0 1 10-16,0 0-10 0,0 0 10 0,-3-4-10 15,3 4 68-15,0 0-68 0,-4-1 68 0,1 1-68 16,3 0 81-16,0 0-81 0,-4 0 81 0,-1 0-81 0,5 0 60 16,0 0-60-16,-7 1 60 0,0 1-60 15,7-2 56-15,0 0-56 0,-7 2 56 0,0 1-56 0,7-3 39 16,0 0-39-16,-7 4 39 0,2-1-39 0,5-3 34 15,0 0-34-15,-9 3 35 0,2 1-35 16,7-4 32-16,0 0-32 0,-5 3 33 0,0 1-33 0,1-1 32 16,-3 1-32-16,6-1 32 0,-3 0-32 0,1 3 22 0,-1-1-22 15,1 5 22-15,-1-1-22 0,1 8 41 16,-4 3-41-16,2 9 41 0,-1 6-41 0,6-35 38 0,0 0-38 16,-8 53 38-16,2 12-38 0,3 0 24 0,-1 2-24 0,4-6 25 15,0-1-25-15,0-60 41 16,0 0-41-16,6 84 41 0,2 17-41 15,-1-22 8-15,2-10-8 0,-7-30 8 0,0-22-8 0,3 4 12 0,3-6-12 16,-4-4 13-16,-1-6-13 0,3 3-39 0,2 3 39 0,-1-6-38 16,2-2 38-16,-9-3-60 15,0 0 60-15,14-22-60 0,0-19 60 16,14-23-1053-16</inkml:trace>
  <inkml:trace contextRef="#ctx0" brushRef="#br0" timeOffset="31751.095">22085 15303 1334 0,'0'0'0'0,"-9"0"0"0,-3 0 0 16,12 0 168-16,0 0-168 0,0 0 168 0,0 0-168 0,0 0 74 16,0 0-74-16,0 0 75 0,7 2-75 0,-7-2 3 15,0 0-3-15,3 2 4 0,-1-2-4 0,-2 0-17 16,0 0 17-16,0 0-16 0,5 5 16 0,-5-5-35 15,0 0 35-15,0 15-34 0,-3 9 34 0,-1 4-3 16,-3 3 3-16,4 1-2 0,1 2 2 0,0 2-15 16,-1 2 15-16,-1 1-14 0,3 1 14 15,1-40-24-15,0 0 24 0,-6 50-23 0,1 4 23 0,0-6-88 16,1-1 88 0,3-18-87-16,-3-14 87 0,4-15-149 15,0 0 149-15,-1 16-149 0,-1-6 149 0,0 16-781 0</inkml:trace>
  <inkml:trace contextRef="#ctx0" brushRef="#br0" timeOffset="32001.901">21771 15769 919 0,'0'0'0'16,"12"7"0"-16,11 5 0 0,-23-12 163 0,0 0-163 0,5 2 163 16,-6-6-163-16,1 4 109 0,0 0-109 0,8-1 109 15,3-3-109-15,-11 4 81 0,0 0-81 0,29-5 82 16,15-2-82-16,-44 7 84 0,0 0-84 0,47-6 85 15,5-1-85-15,-52 7 38 0,0 0-38 0,56-5 38 16,3 1-38-16,-59 4 14 0,0 0-14 0,61 0 15 16,2 4-15-16,-63-4 3 0,0 0-3 0,56 6 3 15,-4 3-3-15,-52-9-21 0,0 0 21 0,40 8-21 16,-7 1 21-16,-33-9-164 0,0 0 164 0,26 7-164 16,-8 0 164-16,-18-7-133 0,0 0 133 15,-6 1-132-15,-16-2 132 0,-6 1-861 0</inkml:trace>
  <inkml:trace contextRef="#ctx0" brushRef="#br0" timeOffset="32332.113">21972 16059 1356 0,'0'0'0'0,"12"-12"0"0,2-10 0 0,-9 15 187 0,-5 8-187 16,0-1 188-16,5-1-188 0,-5 1 102 0,5 7-102 0,-1-2 102 15,3 0-102-15,1 0 69 0,5 2-69 16,-3-5 70-16,1-1-70 0,-1 3 0 0,-1-3 0 0,-1 3 0 16,3-2 0-16,1 3 0 0,0 3 0 0,6 4 1 15,1-3-1-15,-19-9-1 0,0 0 1 0,24 20 0 16,4 10 0-16,-28-30-1 0,0 0 1 0,30 30 0 16,3 5 0-16,-33-35-22 0,0 0 22 0,35 32-22 15,-4-1 22-15,-5-7-77 0,-5-7 77 0,-2-3-77 16,-8-6 77-16,1-2-192 0,-2-5 192 0,1-2-191 15,1-5 191-15,-12 6-239 0,0 0 239 0,12-18-238 16,-3-13 238 0,8-19-642-1</inkml:trace>
  <inkml:trace contextRef="#ctx0" brushRef="#br0" timeOffset="32555.18">22358 16009 617 0,'0'0'0'0,"11"14"0"0,6 10 0 0,-17-24 119 0,0 0-119 0,-3 2 119 0,-18-11-119 0,21 9 152 15,0 0-152-15,-16-5 153 0,0-2-153 0,1 4 128 16,1 3-128-16,2 1 128 0,1 3-128 0,-3 3 86 16,-3 3-86-16,3 0 86 0,2 0-86 0,12-10 74 15,0 0-74-15,-23 31 74 0,-5 12-74 0,2-2 33 16,2 4-33-16,3-14 34 0,5-9-34 0,16-22 5 16,0 0-5-16,-23 34 5 0,-3 6-5 0,26-40 0 0,0 0 0 0,-19 29 0 15,3-4 0-15,16-25-51 0,0 0 51 16,-3 17-50-16,10-8 50 0,-7-9-214 0,0 0 214 0,28-26-214 15,14-25 214-15,27-26-850 0</inkml:trace>
  <inkml:trace contextRef="#ctx0" brushRef="#br0" timeOffset="32982.051">22285 15392 1155 0,'0'0'0'0,"5"-1"0"0,4-4 0 0,-9 5 193 16,0 0-193-16,5-2 194 15,-1 0-194-15,-4 2 99 0,0 0-99 0,7 2 99 0,1 1-99 0,-8-3 67 16,0 0-67-16,16 5 68 0,7 2-68 0,-2 2 0 16,3-1 0-16,-1 4 1 0,-1 0-1 0,-1 4 0 15,-2 3 0-15,-1 0 0 0,-1 1 0 0,-1 4 23 16,-2 2-23-16,2 5 24 0,-1 5-24 0,-15-36 2 16,0 0-2-16,19 51 2 0,2 14-2 15,-21-65 8-15,0 0-8 0,19 67 8 16,2 5-8-16,-21-72 3 0,0 0-3 0,25 91 4 0,-4 13-4 0,-21-104 2 0,0 0-2 15,17 86 2-15,-5-9-2 16,-12-77-1-16,0 0 1 0,9 53 0 0,-9-17 0 16,0-36-79-16,0 0 79 0,2 22-79 0,-4-15 79 0,2-7-158 15,0 0 158-15,-3-2-157 0,-3-11 157 0,-2-3-1011 16</inkml:trace>
  <inkml:trace contextRef="#ctx0" brushRef="#br0" timeOffset="33350.132">23026 15667 1345 0,'0'0'0'0,"-6"3"0"0,-4 2 0 0,10-5 158 16,0 0-158-16,2 5 158 0,10 2-158 0,-12-7 95 16,0 0-95-16,21 9 95 0,7-1-95 0,-28-8 54 15,0 0-54-15,40 9 54 0,8-2-54 0,-48-7 42 16,0 0-42-16,53 5 42 0,4 0-42 0,-57-5 43 16,0 0-43-16,51 3 43 0,-3 1-43 0,-48-4 35 15,0 0-35-15,44 0 36 0,-11-2-36 0,-33 2 5 16,0 0-5-16,26-2 5 0,-8-1-5 0,-18 3 0 15,0 0 0-15,14-2 0 0,-4 1 0 0,-10 1-8 0,0 0 8 16,7 0-7-16,-4 0 7 0,-3 0-53 0,0 0 53 0,4 0-52 16,-2 0 52-16,-2 0-62 15,0 0 62-15,0 0-62 0,-4 0 62 0,1 0-1399 16</inkml:trace>
  <inkml:trace contextRef="#ctx0" brushRef="#br0" timeOffset="33592.077">23046 15968 1076 0,'0'0'0'0,"13"-10"0"15,11-7 0-15,-15 10 151 0,-9 9-151 0,5-6 152 16,2-3-152-16,-4 6 148 0,-1-1-148 0,-2 2 148 16,4-2-148-16,-4 2 68 0,0 0-68 0,5 7 68 0,2 7-68 15,-7-14 21-15,0 0-21 0,22 12 21 16,13 5-21-16,-2-4 30 0,2 1-30 0,-5-2 30 0,-2-3-30 15,0 1 10-15,-1 0-10 0,-6-1 10 16,-5-1-10-16,3 1-87 0,0-2 87 0,1 0-87 0,0-2 87 0,-20-5-154 16,0 0 154-16,28 3-153 0,4-3 153 0,27 0-991 15</inkml:trace>
  <inkml:trace contextRef="#ctx0" brushRef="#br0" timeOffset="35099.496">24377 15564 796 0,'0'0'0'0,"-3"-7"0"16,-2-3 0-16,3 6 65 0,0 3-65 0,2 1 66 16,0 0-66-16,0 0 3 0,0 0-3 0,0 0 3 0,0 0-3 0,0 0 0 15,0 0 0-15,0 0 0 0,0 0 0 0,0 0 1 16,0 0-1-16,0 0 1 0,0 0-1 0,0 0 52 16,0 0-52-16,0 0 53 0,0 0-53 0,0 0 45 15,-3 1-45-15,3-1 46 0,0 0-46 0,0 0 38 16,-4 0-38-16,4 0 38 0,-3 2-38 0,-1-2 35 15,1 0-35-15,-1 0 36 0,3 0-36 0,-3 0 14 0,1 2-14 16,3-2 15-16,-4 1-15 0,4-1 12 16,-5 2-12-16,5-2 13 0,-4 0-13 0,1 0 16 15,-1 2-16-15,4-2 17 0,-3 2-17 0,3-2 8 0,-4 3-8 16,-1-1 8-16,3-2-8 0,2 0 24 0,0 0-24 0,-8 1 25 16,-4 3-25-16,12-4 12 0,0 0-12 15,-11 3 13-15,-5 1-13 0,16-4 18 0,0 0-18 16,-14 3 18-16,1 2-18 0,13-5 33 0,0 0-33 0,-14 5 34 15,-2-1-34-15,16-4 1 0,0 0-1 0,-16 7 2 16,-3 1-2-16,2 1 22 0,-2-1-22 0,10-3 22 16,7-3-22-16,0 0 13 0,-3 0-13 0,-5 8 14 15,-4 4-14-15,14-14 9 0,0 0-9 0,-16 13 10 16,0 3-10-16,16-16 46 0,0 0-46 0,-17 24 46 0,-2 7-46 16,19-31 30-16,0 0-30 0,-14 25 30 15,2-3-30-15,3-3 33 0,2-2-33 16,2-1 34-16,1-4-34 0,2 2 32 0,2-2-32 0,0-4 33 15,0-1-33-15,0 3 22 0,2-3-22 0,0 2 22 16,0-2-22-16,1 3 18 0,4 4-18 0,-5-8 18 16,-2-2-18-16,2 1 18 0,-1-2-18 0,3 6 18 15,-1 1-18-15,3 4 8 0,1 1-8 0,-4-4 9 0,1-5-9 0,1 3 9 16,0 0-9-16,0-1 10 0,-1-1-10 0,-4-7 15 16,0 0-15-16,12 10 15 0,7 4-15 15,-19-14 3-15,0 0-3 0,26 12 4 16,9 2-4-16,-35-14 20 0,0 0-20 0,35 10 20 0,3 0-20 0,-38-10 14 15,0 0-14-15,35 9 15 0,0-4-15 0,-35-5 9 16,0 0-9-16,30 5 9 0,-4-3-9 16,-26-2 10-16,0 0-10 0,28 0 10 0,-1-2-10 0,0-1 3 0,-3-1-3 15,2-3 4-15,0-3-4 0,-26 10 2 16,0 0-2-16,33-12 2 0,2-3-2 0,-35 15 1 16,0 0-1-16,37-16 2 0,-1 1-2 0,-6 3 23 15,-2 0-23-15,-9 2 24 16,-2 1-24-16,-3 2 20 15,-5 2-20-15,0 0 20 0,-2-2-20 16,-2 2 27-16,-2 0-27 0,1 1 27 0,-2 3-27 0,-2 1 7 0,1-4-7 0,-1 4 8 0,0 0-8 0,0 0 27 0,0 0-27 0,0 0 27 16,0 0-27-16,0 0 19 0,-1-3-19 0,-1-1 20 15,2-1-20-15,-2-2 4 0,-1 1-4 16,1-1 5-16,0 2-5 16,0-2 3-16,-1-4-3 0,-1-1 4 0,-1-1-4 0,5 13 0 0,0 0 0 0,-5-23 1 15,-7-6-1-15,12 29-1 0,0 0 1 0,-12-29 0 0,-2-3 0 16,14 32-9-16,0 0 9 0,-19-31-9 15,-6 0 9 1,25 31-40-16,0 0 40 0,-31-29-39 0,-6 1 39 0,-3 4-81 0,-3 2 81 0,13 10-80 16,11 7 80-16,-9-4-122 0,0 4 122 0,-19-2-121 0,-10 1 121 0,57 6-152 15,0 0 152-15,-55-18-151 0,-2-7 151 16,-54-18-1182-16</inkml:trace>
  <inkml:trace contextRef="#ctx0" brushRef="#br0" timeOffset="36296.986">22928 17224 281 0,'0'0'0'0,"0"0"94"0,-2-7-94 0,2 7 95 0,4-3-95 0,-4 3 74 0,3-2-74 0,-3 2 75 15,0 0-75-15,0 0 55 0,0 0-55 16,0 0 56-16,0 0-56 0,0 0 34 0,0 0-34 15,0 0 35-15,0 0-35 0,0 0 38 0,5 2-38 0,-1-1 39 16,1-1-39-16,-5 0 44 0,0 0-44 0,11 0 44 16,2 0-44-16,-13 0 35 0,0 0-35 0,28-1 35 15,12-1-35-15,-40 2 39 0,0 0-39 0,58-7 40 16,17-3-40-16,-75 10 62 0,0 0-62 0,76-14 62 16,10-5-62-16,-86 19 15 0,0 0-15 0,111-22 15 15,23-4-15-15,-134 26 62 0,0 0-62 0,117-24 62 16,-5 0-62-16,-23 4 36 0,-16-1-36 15,-12 9 37-15,-13 7-37 0,1-2 16 0,-3 0-16 0,-15 6 17 0,-5 1-17 16,-2-2 49-16,-3-2-49 0,-1 4 49 16,-5 0-49-1,-3-1 14-15,-1-3-14 0,-2 4 15 0,-2 2-15 0,-1 0 37 0,0-2-37 0,-3 1 38 0,-3 1-38 16,0-2 6-16,0 0-6 0,0 0 6 16,0 0-6-16,0 0 0 0,0 0 0 0,0 0 0 15,0 0 0-15,0 0-31 0,0 0 31 0,0 0-31 0,0 0 31 0,0 0-65 16,-5 0 65-16,-5 0-64 0,-4 2 64 0,14-2-57 15,0 0 57-15,-37 5-57 16,-15 2 57-16,-37 5-981 0</inkml:trace>
  <inkml:trace contextRef="#ctx0" brushRef="#br0" timeOffset="36634.198">23289 17364 796 0,'7'-5'0'0,"-7"5"71"0,0 0-71 0,-13 2 72 16,-11 5-72-16,24-7 44 0,0 0-44 16,-14 5 44-16,2-2-44 0,12-3 27 0,0 0-27 0,-9 4 27 15,6-3-27-15,3-1 11 0,0 0-11 0,-2 2 11 16,-2-2-11-16,4 0 79 0,0 0-79 0,0 0 80 16,0 0-80-16,0 0 118 0,0 0-118 0,0 0 118 15,6 0-118-15,-6 0 88 0,0 0-88 0,17 0 89 16,13 0-89-16,3 0 104 0,9 2-104 0,-1-4 104 15,3 0-104-15,-44 2 47 16,0 0-47-16,66-3 48 0,16-4-48 0,-9 0 57 0,2-1-57 0,7 3 57 0,3 3-57 16,-85 2 33-16,0 0-33 0,94 0 33 0,6 2-33 15,-22-2 22-15,-12 0-22 16,-19 0 23 0,-17 0-23-16,-2-2-104 15,-7 0 104-15,5-6-104 0,0-8 104 0,-26 16-117 0,0 0 117 0,16-32-117 0,-8-15 117 0,17-31-1232 0</inkml:trace>
  <inkml:trace contextRef="#ctx0" brushRef="#br0" timeOffset="40377.122">3422 12336 326 0,'0'0'0'0,"-4"0"0"0,1 0 0 0,3 0 48 0,0 0-48 15,-2-1 49-15,-2-5-49 0,4 6 15 0,0 0-15 16,0-5 16-16,-3-3-16 0,3 8 2 0,0 0-2 0,-2-9 2 16,2 2-2-16,0 7 23 0,0 0-23 15,-3-10 24-15,3 1-24 0,0 9 52 0,0 0-52 16,-4-5 52-16,4-2-52 0,0 7 45 0,0 0-45 0,-2-3 46 16,2 0-46-16,0 3 32 0,0 0-32 0,0 0 32 15,0-2-32-15,0 2 4 0,0 0-4 16,0 0 4-16,0 0-4 0,0 0 1 0,0 0-1 0,2 2 2 15,5 4-2-15,4 3 8 0,1 3-8 0,-4-2 9 16,-1-3-9-16,6 5 7 0,-3 0-7 0,6 9 8 16,-4 6-8-1,2 0 32-15,-2 1-32 0,2-6 33 0,2 2-33 0,-16-24 4 0,0 0-4 0,17 29 5 16,1 2-5-16,-18-31 10 0,0 0-10 0,24 33 10 16,2 3-10-16,-26-36 9 15,0 0-9-15,30 32 9 0,5-3-9 0,-35-29 23 16,0 0-23-16,41 28 24 0,6-9-24 0,-47-19 30 0,0 0-30 0,51 15 30 0,8-5-30 0,-5-5 30 15,2-3-30-15,-6-2 30 0,3-2-30 16,-53 2 14-16,0 0-14 0,76-3 15 0,17-2-15 0,-93 5 12 16,0 0-12-16,80-2 13 0,2-1-13 15,-82 3 4-15,0 0-4 0,80 3 4 0,-4 1-4 0,-76-4 3 16,0 0-3-16,77 5 3 0,0 2-3 16,-77-7 1-16,0 0-1 0,75 1 2 0,1 1-2 15,-76-2 3-15,0 0-3 0,89-3 4 0,9-6-4 0,-98 9 12 16,0 0-12-16,85-10 12 0,0-2-12 15,-85 12 23-15,0 0-23 0,72-9 24 16,-11-3-24-16,-61 12 3 0,0 0-3 0,54-3 3 0,-7 3-3 0,-47 0 7 0,0 0-7 0,35 0 8 16,-7 5-8-16,-28-5 3 0,0 0-3 15,26 10 4-15,-4-1-4 0,-2 1 2 0,-3-1-2 16,-8-3 2-16,-4 1-2 16,2 0 1-16,-2-2-1 0,0 2 2 0,2-2-2 0,-3 4 1 0,1-1-1 0,-2-2 1 15,-1-3-1-15,-2-3 13 0,7 2-13 0,-7-2 13 16,2 3-13-16,1-1 24 0,4 3-24 0,-1-5 25 15,-3 2-25-15,6-4 7 0,0-2-7 0,-1-1 7 16,1 2-7-16,-9 3 35 0,0 0-35 0,17-12 35 16,4-9-35-16,-21 21 0 15,0 0 0-15,25-25 0 0,4-8 0 0,-29 33 3 0,0 0-3 16,35-32 3-16,3-3-3 0,-38 35 2 0,0 0-2 0,42-32 2 16,5 1-2-16,-3 5 1 0,1 6-1 0,-7-1 2 0,1 2-2 15,-6 0 4-15,-5 2-4 0,1 2 4 16,-1 3-4-16,-28 12 6 15,0 0-6-15,35-16 6 0,3 1-6 0,-38 15 7 0,0 0-7 0,42-14 8 0,5 4-8 16,-8-2 23-16,-6 0-23 0,-2 4 24 0,-3 1-24 16,-28 7 12-16,0 0-12 0,30-5 13 15,4 3-13-15,-4 0 27 16,0 0-27-16,-4 1 27 0,0 1-27 0,-26 0 6 0,0 0-6 0,40 0 7 0,9 1-7 0,-2 1 5 16,2 0-5-16,-2-2 5 0,0 0-5 0,-6 0 21 15,-2 2-21-15,1-1 21 0,0 3-21 16,-40-4 2-16,0 0-2 0,56 3 3 0,8 1-3 0,-5-1 6 0,-5 2-6 15,-5 2 7-15,-4 0-7 0,-3 0 23 0,-7 1-23 16,7-3 24-16,5-3-24 16,3 1-20-16,10 1 20 15,-3-1-20-15,1 2 20 0,-3-1-44 0,-1 1 44 0,11 2-43 0,6 1 43 0,2 1-33 0,4-2 33 0,-21 1-33 16,-11-1 33-16,2 2-17 16,0-2 17-16,0-2-16 15,4 0 16-15,1-2-7 0,6 1 7 0,-8-1-6 0,2 2 6 0,-6 1 1 0,1-1-1 0,-6-2 1 16,3 1-1-16,-44-4 10 0,0 0-10 0,73 1 11 15,23-1-11-15,-23 4 52 0,-1-4-52 16,-20 1 52-16,-14 3-52 16,-38-4 8-16,0 0-8 0,80-2 9 0,18-1-9 0,-15 3 22 0,-4-5-22 0,-13-1 23 15,-10 0-23-15,-56 6-17 0,0 0 17 0,71-11-16 16,6-1 16-16,-77 12-90 0,0 0 90 0,59-48-90 16,-15-20 90-16,58-47-1022 15</inkml:trace>
  <inkml:trace contextRef="#ctx0" brushRef="#br0" timeOffset="89412.389">30602 12096 460 0,'0'0'0'0,"-4"0"0"0,1-1 0 0,-4-1-285 0</inkml:trace>
  <inkml:trace contextRef="#ctx0" brushRef="#br0" timeOffset="89602.08">30621 12103 729 0,'0'0'0'0,"-3"-3"0"0,-4 1 0 0,7 2 103 0,0 0-103 0,0 0 103 16,-2-3-103-16,2 3-137 0,0 0 137 0,0 0-136 0,0 0 136 15,0 0-119-15,0 0 119 0,0 0-119 16,0 0 119-16,0 0-93 0,0 0 93 0,0 0-92 16,0 0 92-16,0 0-97 0</inkml:trace>
  <inkml:trace contextRef="#ctx0" brushRef="#br0" timeOffset="89764.37">30607 12096 91 0,'0'0'0'0,"0"0"0"0,0 0 0 16,0 0-9-16</inkml:trace>
  <inkml:trace contextRef="#ctx0" brushRef="#br0" timeOffset="89895.923">30609 12091 91 0,'0'0'0'0,"0"0"0"0,0 0 0 0,0 0 0 16,0 0 0-16,0 0 0 0,0 0 0 0,0 0 5 16,0 0-5-16,0 0 5 0,0 0-5 0,0 0 39 15,0 0-39-15,0 0 39 0,0 0-39 0,0 0 28 16,0 0-28-16,0 0 28 0,0 0-28 0,0 0 34 16,0 0-34-16,0 0 34 0,0 0-34 0,0 0 32 0,0 0-32 15,0 0 32-15,0 0-32 0,0 0 32 16,0 0-32-16,0 0 32 0,0 0-32 0,0 0 43 0,5 0-43 15,0 0 44-15,2 0-44 0,2 0 34 0,3-3-34 16,-1 3 35-16,-1-4-35 0,2 3 24 16,1-1-24-16,-1 0 25 0,-2 2-25 0,4 0 46 0,2-1-46 0,-1 1 46 15,3 0-46-15,-18 0 24 0,0 0-24 0,24 1 25 16,4 3-25-16,-28-4 18 0,0 0-18 0,32 5 19 16,1-2-19-16,-33-3 18 0,0 0-18 0,29 4 19 15,-1 1-19-15,-5 0 8 0,-2 2-8 0,-7-4 9 16,-6 1-9-16,-8-4 0 0,0 0 0 0,9 1 0 15,-4 1 0-15,-5-2-68 0,0 0 68 0,4 2-67 16,-1 0 67-16,-3-2-128 0,0 0 128 0,-7 5-127 16,-5-4 127-16,-7 6-267 0</inkml:trace>
  <inkml:trace contextRef="#ctx0" brushRef="#br0" timeOffset="90129.151">30853 12012 550 0,'0'0'0'0,"7"7"0"0,3 5 0 0,-10-12 89 16,0 0-89-16,4 5 90 0,-3-5-90 0,-1 0 47 16,0 0-47-16,0 0 48 0,-1-8-48 0,1 8 27 0,0 0-27 15,-2-4 27-15,0 4-27 0,2 0 10 0,0 0-10 16,0 0 11-16,0-6-11 0,0 6 15 15,0 0-15-15,0 0 16 0,5-4-16 0,-5 4 4 0,0 0-4 0,6-2 4 16,-1 2-4-16,-5 0 0 0,0 0 0 0,5 0 0 16,2 2 0-16,-7-2-12 0,0 0 12 15,7 4-12-15,0-1 12 0,-7-3-18 0,0 0 18 0,5 5-18 16,0 2 18-16,-5-7-90 0,0 0 90 0,-1 12-90 16,-6 7 90-16,-2 8-441 0</inkml:trace>
  <inkml:trace contextRef="#ctx0" brushRef="#br0" timeOffset="94249.254">22060 13369 147 0,'0'0'0'0,"-5"7"0"0,2 3 0 0,3-10 68 0,0 0-68 0,0 0 69 0,1-5-69 0,1 2 68 0,0-1-68 0,1-1 69 16,-3 2-69-16,0 3 61 0,2-4-61 0,-2 4 61 15,0 0-61-15,0 0 65 0,0 0-65 0,0 0 65 16,0 0-65-16,0 0 47 0,0 0-47 0,0 0 47 0,0 0-47 15,0 0 37-15,0 0-37 0,0 0 38 0,0 0-38 16,0 0 9-16,0 0-9 0,0 0 10 0,0 0-10 16,0 0 6-16,0 0-6 0,0 0 7 15,2 4-7-15,-2-4 8 0,0 0-8 0,2 17 8 16,1 14-8-16,-3-31 3 0,0 0-3 0,0 48 3 16,0 19-3-16,-2-4 18 0,1 5-18 0,1-4 18 0,0-1-18 0,0-63 14 15,0 0-14-15,0 64 15 16,1-8-15-16,-1-56 9 0,0 0-9 0,2 50 9 15,0-7-9-15,0-7 26 0,-1-7-26 0,-1-7 26 0,0-13-26 0,2 1 19 16,3-2-19-16,-5-2 20 16,0-3-20-16,0 0 4 0,0 1-4 0,0-4 5 15,0 0-5-15,0 0-45 0,0 0 45 0,0-9-45 0,-5-4 45 0,5 13-45 16,0 0 45-16,-10-33-44 0,-4-13 44 16,-14-33-604-16</inkml:trace>
  <inkml:trace contextRef="#ctx0" brushRef="#br0" timeOffset="94733.554">21938 13392 415 0,'0'0'0'0,"0"12"0"16,2 10 0-16,-2-22 29 0,0 0-29 0,0 0 29 16,-3-9-29-16,3 9 41 0,0 0-41 0,-2-3 41 15,0-6-41-15,2 9 48 0,0 0-48 0,0-5 49 16,0-2-49-16,0 7 31 0,0 0-31 0,-3-3 31 15,3-1-31-15,0 4 25 0,0 0-25 0,0 0 26 16,0 0-26-16,0 0 4 0,0 0-4 0,0 4 5 16,0 3-5-16,0-7 4 0,0 0-4 0,-2 22 4 0,0 12-4 15,2-34 0-15,0 0 0 0,-2 40 1 0,-4 2-1 32,6-42 0-32,0 0 0 0,-7 36 0 0,-2-3 0 0,9-33-1 0,0 0 1 0,-5 26-1 0,-1-6 1 15,6-20-4-15,0 0 4 0,-3 17-3 0,1-3 3 16,2-14-7-16,0 0 7 0,5 2-7 15,9-7 7-15,-14 5-44 0,0 0 44 0,16-23-44 0,5-11 44 0,-5 2-59 16,-1-4 59-16,-4 3-59 0,-3-3 59 0,-4 5 1 16,1 4-1-16,-1 5 2 0,-3 4-2 15,1 3 45-15,0 3-45 0,1 0 45 16,-3 2-45-16,0 1 48 0,0 2-48 0,0 2 48 0,0 3-48 0,0 2 56 0,0 0-56 16,0 0 56-16,0 0-56 0,0 0 39 15,0 0-39-15,0 0 40 0,4 0-40 0,1 0 28 0,-1-1-28 0,2-1 28 16,3 0-28-16,2 1 1 0,-1 1-1 0,2 0 1 15,1 0-1-15,0 0 2 16,1 0-2-16,2 1 2 16,3 3-2-16,-19-4 0 0,0 0 0 0,23 7 0 0,5-2 0 0,-28-5-40 0,0 0 40 0,28 12-40 15,1 1 40-15,-29-13-88 0,0 0 88 0,28 24-88 16,-5 2 88-16,27 24-473 0</inkml:trace>
  <inkml:trace contextRef="#ctx0" brushRef="#br0" timeOffset="96012.8">27403 12972 135 0,'0'0'0'0,"-3"-2"0"0,-2 0 0 0,5 2 79 16,0 0-79-16,0 0 79 0,0 0-79 15,0 0 81-15,0 0-81 0,0 0 81 0,0 0-81 0,0 0 76 0,0 0-76 16,0 0 76-16,0 0-76 0,0 0 53 0,0 0-53 16,0 0 53-16,1 4-53 0,-1-4 26 0,0 0-26 0,4 2 26 15,-1 1-26-15,3-3 27 0,-1 3-27 0,-2 1 27 16,1-2-27-16,-4-2 32 0,0 0-32 16,3 8 32-16,3 6-32 0,-6-14 12 0,0 0-12 0,8 36 12 15,3 10-12-15,-3 4 30 0,3 6-30 0,-4 1 30 16,-2 1-30-16,-5-58 36 0,0 0-36 0,7 67 36 15,0 8-36-15,-2-1 21 16,0 3-21 0,2-24 21-16,0-17-21 15,-1-3 29-15,-1-8-29 0,0-2 29 0,2-8-29 0,-2 2 13 0,1 0-13 16,-1-5 13-16,2-1-13 0,-2-3 36 0,2 1-36 0,-4-6 36 0,-3-1-36 0,0-2-7 0,0 0 7 0,0-5-7 16,0-7 7-16,0-9-856 0</inkml:trace>
  <inkml:trace contextRef="#ctx0" brushRef="#br0" timeOffset="96443.803">27435 13063 628 0,'0'0'0'0,"0"0"0"0,5 0 0 0,-5 0 59 0,0 0-59 16,5-4 59-16,0-3-59 15,-5 7 8-15,0 0-8 0,6-5 9 0,-3 2-9 0,-3 3-1 16,0 0 1-16,4-4-1 0,-3 1 1 0,-1 3-28 0,0 0 28 0,0 7-28 16,-1 5 28-16,1-12-4 0,0 0 4 0,-7 22-3 15,-4 11 3-15,11-33 0 16,0 0 0-16,-12 29 0 0,0 2 0 0,12-31 4 16,0 0-4-16,-12 25 4 0,1-2-4 0,11-23 25 0,0 0-25 0,-9 17 26 15,3-5-26-15,6-12 20 0,0 0-20 0,-6 10 20 16,1-5-20-16,5-5 26 0,0 0-26 0,-3 5 26 15,3-1-26-15,0-4 8 0,0 0-8 0,-2 3 8 16,2-1-8-16,0-2 18 0,0 0-18 0,2-5 18 16,3-6-18-16,-5 11 14 15,0 0-14-15,7-17 15 0,3-5-15 0,-10 22 50 0,0 0-50 0,11-21 51 16,1-3-51-16,-12 24 61 0,0 0-61 0,9-15 62 0,-2 0-62 16,-7 15 50 15,0 0-50-16,5-11 51 1,-2 4-51-16,-3 7 25 0,0 0-25 0,4-5 26 0,-3 4-26 0,-1 1-65 16,0 0 65-16,4 0-64 0,1 1 64 0,-5-1-119 0,0 0 119 0,0 0-119 0,-9-7 119 0,1 1-615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8T01:45:38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17954 5751 91 0,'0'0'0'0,"0"0"0"15,0 0 0-15,0 0 34 0,0 0-34 0,0 0 35 16,0 0-35-16,0 0 19 0,0 0-19 0,0 0 20 0,0 0-20 0,0 0 6 15,0 0-6-15,0 0 6 0,0 0-6 0,0 0 5 16,0 0-5-16,0 0 5 0,0 0-5 16,0 0 3-16,0 0-3 0,0 0 3 0,0 0-3 0,0 0 4 15,0 0-4-15,0 0 5 0,0 0-5 0,0 0 12 16,0 0-12-16,0 0 12 0,0 0-12 0,0 0 15 16,0 0-15-16,0 0 15 0,0 0-15 0,0 0 9 15,0 0-9-15,0 0 9 0,0 0-9 0,0 0 1 16,0 0-1-16,0 0 1 0,0 0-1 0,0 0-1 15,0 0 1-15,0 0-1 0,0 0 1 0,0 0 0 16,0 0 0-16,0 0 0 0,0 0 0 0,0 0 2 16,0 0-2-16,0 0 2 0,0 0-2 0,0 0 6 15,0 0-6-15,0 0 7 0,0 0-7 0,0 0 9 16,0 0-9-16,0 0 9 0,0 0-9 0,0 0 8 0,0 0-8 0,0 0 8 16,0 0-8-16,0 0 15 0,0 0-15 0,0 0 15 15,0 0-15-15,0 0 8 0,0 0-8 0,0 0 8 16,0 0-8-16,0 0 24 0,0 0-24 0,0 0 25 15,0 0-25-15,0 0 6 0,0 0-6 0,0 0 7 16,0 0-7-16,0 0 25 0,0 0-25 0,0 0 26 16,0 0-26-16,0 0 6 0,0 0-6 0,0 0 7 15,0 0-7-15,0 0 25 0,0 0-25 16,0 0 26-16,0 0-26 0,0 0 20 0,0 0-20 16,0 0 20-16,0 0-20 0,0 0 16 0,0 0-16 0,0 0 17 0,0 0-17 15,0 0 5-15,0 0-5 0,0 0 5 0,0 0-5 16,0 0 1-16,0 0-1 0,0 0 1 0,0 0-1 0,0 0 0 15,0 0 0-15,0 0 1 0,0 0-1 16,0 0-54-16,0 0 54 0,0 0-54 16,0 0 54-16,0 0-96 0,0 0 96 15,0 0-96-15,0 0-96 0</inkml:trace>
  <inkml:trace contextRef="#ctx0" brushRef="#br0" timeOffset="39827.417">1857 5314 113 0,'0'0'0'0,"0"0"0"16,7 0 0-16,-7 0 31 0,-3 0-31 15,3 0 31-15,-6-3-31 0,3 3 21 0,-2-4-21 0,1 3 21 16,4 1-21-16,-5 0 36 0,1-2-36 16,1 2 36-16,1 0-36 0,-1 0 13 0,-1 2-13 0,-1-2 13 15,5 0-13-15,-3-2 30 0,-3 0-30 0,6 2 30 16,-3 0-30-16,3 0 2 0,-4-3-2 0,4 3 2 16,-5 0-2-16,5 0 2 0,0 0-2 0,0 0 3 0,0 0-3 15,0 0 2-15,-3 0-2 0,3 0 2 0,0 0-2 16,0 0 4-16,0 0-4 0,0 0 4 0,0 0-4 15,0 0 6-15,-4 0-6 0,4 0 6 0,0 0-6 16,0 0 0-16,0 0 0 0,0 0 1 0,0 0-1 0,0 0-97 16,-2 0 97-16,2 0-96 0,0 0 96 15,0 0-78-15</inkml:trace>
  <inkml:trace contextRef="#ctx0" brushRef="#br0" timeOffset="46989.904">1380 5845 191 0,'5'-3'0'0,"-5"3"62"0,0 0-62 0,17-28 63 0,13-11-63 0,-30 39 69 0,0 0-69 0,30-39 70 15,6-9-70-15,-36 48 66 0,0 0-66 0,35-43 67 16,3-5-67-16,-38 48 13 0,0 0-13 0,33-38 13 16,-1 7-13-16,-32 31-128 0,0 0 128 0,29-20-128 15,5 4 128-15,28-20-177 0</inkml:trace>
  <inkml:trace contextRef="#ctx0" brushRef="#br0" timeOffset="47856.162">1704 9234 796 0,'0'0'0'0,"0"0"116"0,0 0-116 0,0 0 116 16,0 0-116-16,0 0 82 0,0 0-82 0,0 0 82 15,0 0-82-15,0 0 58 0,0 0-58 0,0 0 59 16,0 0-59-16,0 0 44 0,0 0-44 0,0 0 45 16,0 0-45-16,0 0 25 0,0 0-25 0,0 0 26 15,0 0-26-15,0 0 28 16,0 0-28-16,0 0 28 0,0 0-28 0,0 0 22 16,0 0-22-1,0 0 23 1,0 0-23-1,0 0 9-15,0 0-9 0,0 0 10 0,12 20-10 16,-3 1-55-16,3 6 55 0,-3-3-54 0,-1-1 54 0,-8-23-46 0,0 0 46 0,13 27-46 0,-5-3 46 16,-8-24-24-16,0 0 24 0,14 20-23 0,5-1 23 0,-19-19-4 0,0 0 4 0,23 4-3 0,10-11 3 0,-33 7 1 0,0 0-1 0,42-27 2 15,14-18-2-15,-56 45 21 0,0 0-21 0,64-86 21 0,11-28-21 16,-19 12-25 0,-6 1 25-16,-11 19-24 0,-13 12 24 0,-26 70-98 0,0 0 98 0,29-70-97 0,-3 6 97 0,28-69-752 15</inkml:trace>
  <inkml:trace contextRef="#ctx0" brushRef="#br0" timeOffset="49536.045">1202 5354 303 0,'0'5'0'0,"-3"5"80"0,3 2-80 0,0-9 80 15,-2-6-80-15,2 3 73 0,-4-7-73 0,1 4 73 16,3 1-73-16,0 2 53 0,0 0-53 0,0 0 54 15,0 0-54-15,0 0 61 0,0 0-61 0,0 0 62 16,0 0-62-16,0 0 50 0,0 0-50 0,0 0 50 16,0 0-50-16,0 0 49 0,0 0-49 0,0 0 50 0,-4 3-50 15,4-3 37-15,0 0-37 0,-1 6 38 0,1 2-38 16,0-8 34-16,0 0-34 0,-4 22 35 16,4 11-35-16,0-33 32 0,0 0-32 0,0 34 33 0,4 6-33 15,-4-40 13-15,0 0-13 0,0 39 14 0,5-3-14 16,2-4 31-16,2-1-31 0,-4-12 31 0,0-10-31 15,2 1-60-15,-5-1 60 16,1-1-60 0,1-4 60-16,1 4-62 0,-2-4 62 0,1 1-61 0,1-2 61 0,0 4-53 0,2-5 53 0,-3 1-52 0,-2 1 52 15,1-1-20-15,0 0 20 0,3-1-19 0,-3 2 19 0,6-4-7 16,3 0 7-16,-3-4-7 16,0 2 7-1,3-4-4-15,2-3 4 0,3-6-4 0,4-6 4 0,-21 21-2 16,0 0 2-16,33-31-1 0,11-12 1 0,-44 43-74 0,0 0 74 0,50-48-73 0,6-10 73 0,-56 58-132 15,0 0 132-15,80-70-132 0,14-11 132 0,80-68-292 16</inkml:trace>
  <inkml:trace contextRef="#ctx0" brushRef="#br0" timeOffset="54638.975">17264 6027 236 0,'0'0'0'0,"0"0"0"16,9-5 0-16,-9 5-1 0,0 0 1 0,0 0-1 15,2-4 1-15,-2 4-3 0,0 0 3 0,0 0-2 0,0 0 2 16,0 0 7-16,0 0-7 0,0 0 8 0,0 0-8 16,0 0 32-16,0 0-32 0,0 0 32 0,0 0-32 15,0 0 41-15,0 0-41 0,0 0 41 0,0 0-41 0,0 0 40 16,0 0-40-16,0 0 40 0,0 0-40 0,0 0 34 15,0 0-34-15,0 0 35 0,0 0-35 0,0 0 24 16,0 0-24-16,0 0 25 0,0 0-25 0,0 0 17 16,0 0-17-16,0 0 17 0,0 0-17 0,0 0 5 15,0 0-5-15,3 0 5 0,4-3-5 16,-7 3 8-16,0 0-8 0,18-7 9 0,8-2-9 0,-26 9 22 0,0 0-22 16,35-8 23-16,10-1-23 31,-45 9 42-31,0 0-42 0,40-7 43 15,5-3-43-15,-45 10 32 0,0 0-32 0,47-5 32 0,4 0-32 0,-51 5 15 0,0 0-15 0,50-2 15 0,10 0-15 0,-60 2 37 0,0 0-37 16,50 0 38-16,2 0-38 0,-52 0 41 0,0 0-41 0,47 0 42 16,-5 0-42-16,-42 0 39 15,0 0-39-15,37 0 40 0,-2-3-40 0,-35 3 26 0,0 0-26 0,26-3 26 16,-2-1-26-16,-24 4 28 0,0 0-28 0,21-2 28 16,-3-4-28-16,-18 6 0 0,0 0 0 0,13-4 1 15,0 2-1-15,-13 2-72 16,0 0 72-16,5-1-72 0,-2-1 72 0,-3 2-151 0,0 0 151 0,0 0-151 15,-3 0 151-15,-1 0-482 0</inkml:trace>
  <inkml:trace contextRef="#ctx0" brushRef="#br0" timeOffset="55132.861">17304 6054 147 0,'0'0'0'0,"9"0"0"16,7 0 0-16,-16 0 68 0,0 0-68 15,15 4 69-15,6-4-69 0,-21 0 79 0,0 0-79 0,25 1 80 16,3-1-80-16,-28 0 69 0,0 0-69 0,31 2 70 16,6 0-70-16,-37-2 45 0,0 0-45 0,34 3 45 15,5 1-45-15,-4-3 22 0,-4 6-22 0,-1-3 23 16,-3-4-23-16,-27 0 18 0,0 0-18 0,37 0 19 15,1 0-19-15,-1 3 15 0,-2-1-15 0,-6-1 16 32,-1 1-16-32,-3 2 16 0,-4-1-16 0,-4-3 17 0,-1 0-17 0,-16 0 4 0,0 0-4 0,14 0 4 15,-2 0-4-15,-12 0 7 0,0 0-7 0,12 0 8 16,-3 0-8-16,-9 0 0 0,0 0 0 0,5 0 1 16,-2 0-1-16,-3 0-47 0,0 0 47 0,4 0-47 0,-2 0 47 0,-2 0-134 15,0 0 134-15,7-3-134 0,-4-6 134 16,8-3-267-1</inkml:trace>
  <inkml:trace contextRef="#ctx0" brushRef="#br0" timeOffset="55538.506">17749 5772 595 0,'0'0'0'0,"8"0"0"0,8 3 0 0,-16-3 38 0,0 0-38 0,7 0 38 15,-5 0-38-15,-2 0 1 0,0 0-1 0,0 0 1 16,0 0-1-16,0 0 0 0,0 0 0 0,0 0 0 16,5 0 0-16,-5 0 0 0,0 0 0 15,9 3 0-15,8 1 0 0,2 1 7 0,4 2-7 0,-2-2 7 16,1 2-7-16,3-2 4 0,-4 4-4 0,0-3 5 15,0 1-5-15,-21-7 14 0,0 0-14 0,26 5 15 16,5 4-15-16,-31-9 15 0,0 0-15 0,33 10 15 16,4-1-15-1,-37-9 8-15,0 0-8 0,35 12 9 16,-2 3-9-16,-33-15 9 0,0 0-9 0,29 16 10 0,-1 1-10 0,-28-17 8 0,0 0-8 0,19 22 8 0,-5-3-8 0,-14-19 8 16,0 0-8-16,4 26 8 0,-8 4-8 0,4-30 0 15,0 0 0-15,-5 28 0 16,-4-4 0-16,9-24-64 0,0 0 64 0,-8 22-63 15,-1-1 63-15,9-21-104 0,0 0 104 0,-7 15-104 0,0-3 104 0,-7 12-280 16</inkml:trace>
  <inkml:trace contextRef="#ctx0" brushRef="#br0" timeOffset="58994.025">21360 4619 449 0,'0'0'0'0,"-5"-2"0"0,-2 2 0 0,7 0 84 0,0 0-84 16,-5-7 85-16,1 0-85 0,4 7 69 16,0 0-69-16,-7-8 70 0,-2-4-70 0,9 12 55 0,0 0-55 0,-10-12 55 15,-2 0-55-15,0 0 42 16,-1 0-42-16,3 1 42 0,1 6-42 0,-1-2 26 0,-2 2-26 0,-2-5 26 16,0-2-26-16,-4 3 18 0,-1-3-18 0,5 4 18 15,4 1-18-15,10 7 5 0,0 0-5 0,-25-9 5 16,-6-6-5-16,31 15 3 0,0 0-3 0,-31-12 4 15,-6-3-4-15,6 3 5 16,1-4-5-16,7 8 6 0,11 4-6 16,12 4 2-16,0 0-2 0,-24-12 3 0,-6 0-3 0,30 12 10 0,0 0-10 0,-31-12 11 15,1-3-11-15,30 15 8 0,0 0-8 0,-33-16 9 16,-2 1-9-16,35 15 8 0,0 0-8 0,-36-12 9 16,-6 0-9-16,42 12 3 0,0 0-3 0,-42-12 4 0,-1 3-4 15,43 9 6-15,0 0-6 0,-39-6 6 0,3 0-6 16,36 6 3-16,0 0-3 0,-39-6 3 0,-1-1-3 15,40 7 1-15,0 0-1 0,-29-2 2 16,-1-1-2-16,30 3 1 0,0 0-1 0,-33-4 2 16,-2 1-2-16,35 3 1 0,0 0-1 0,-30-2 1 0,1 2-1 0,29 0 0 15,0 0 0-15,-37 0 1 0,-3 0-1 16,40 0 0-16,0 0 0 0,-35 5 1 16,2 2-1-16,33-7-2 0,0 0 2 0,-36 9-2 0,-1 3 2 0,37-12-7 15,0 0 7-15,-31 8-6 0,5 2 6 0,26-10-4 16,0 0 4-16,-27 9-3 0,0 3 3 0,27-12-3 15,0 0 3-15,-23 9-2 16,6 1 2-16,-4-5-2 16,3 2 2-16,4-2-1 0,9-2 1 0,5-3-4 0,0 0 4 0,-19 9-3 0,-11 5 3 15,30-14-2-15,0 0 2 0,-26 8-2 0,3 1 2 0,23-9-2 0,0 0 2 16,-24 10-1-16,0 2 1 0,24-12-1 16,0 0 1-16,-25 12-1 15,1 0 1 1,0 3-4-16,1-3 4 0,12-6-3 0,6-3 3 0,-2 0-2 0,2-1 2 15,-12 12-2-15,-8 6 2 0,25-20-5 0,0 0 5 0,-19 16-5 0,3-4 5 0,16-12-7 0,0 0 7 0,-17 19-7 16,1 1 7-16,16-20-1 0,0 0 1 0,-12 19 0 16,3-4 0-16,9-15-14 15,0 0 14-15,-14 24-13 0,0 0 13 0,14-24-8 0,0 0 8 0,-10 24-8 16,-4-3 8-16,2 1-4 0,1-5 4 0,4-3-4 0,4-5 4 16,3-9-7-16,0 0 7 0,-12 24-7 0,-6 6 7 15,18-30-3-15,0 0 3 0,-14 24-3 16,1 4 3-16,13-28-2 0,0 0 2 0,-14 31-1 0,0 5 1 15,14-36 0-15,0 0 0 0,-13 39 0 16,5 4 0-16,8-43 1 16,0 0-1-16,-7 44 1 0,2 3-1 0,5-47 1 0,0 0-1 0,-4 44 2 0,1-1-2 0,3-43 5 15,0 0-5-15,-2 43 5 0,-2 0-5 0,4-43 6 16,0 0-6-16,-3 39 7 0,1-3-7 16,2-36 3-16,0 0-3 15,0 43 3-15,0-4-3 0,0-39 12 0,0 0-12 0,0 43 12 0,0 2-12 0,0-45 14 16,0 0-14-16,4 44 15 0,1-1-15 0,-5-43 15 15,0 0-15-15,9 46 15 16,-1-3-15-16,-8-43 26 0,0 0-26 0,7 40 26 0,2 1-26 0,-9-41 20 0,0 0-20 16,10 41 20-16,6-2-20 0,-16-39 40 0,0 0-40 0,12 45 41 15,2-2-41 1,-14-43 37-16,0 0-37 0,16 42 38 0,1-2-38 0,1-1 33 16,-6-6-33-16,-3-11 34 0,-4-8-34 0,0 1 23 0,-1-1-23 0,4 6 24 15,3 4-24-15,3 0 35 0,-4-1-35 0,1-6 36 16,-3-5-36-1,1 3 12-15,1-3-12 0,-3 4 13 16,-1-4-13-16,-6-12 30 0,0 0-30 0,12 18 30 0,5 10-30 0,-17-28 18 0,0 0-18 0,18 27 19 16,1 6-19-16,-19-33 18 0,0 0-18 0,22 27 18 15,3 4-18-15,-25-31 34 0,0 0-34 0,26 27 35 16,2 1-35-16,-28-28 18 0,0 0-18 0,28 24 19 16,1 0-19-16,-4-7 36 0,-4 0-36 0,-6-5 36 15,-1-3-36-15,-2 3 12 0,1-5-12 16,-3 1 13-16,-1-4-13 0,0 4 20 0,1-1-20 0,-1 1 20 0,-1 1-20 15,1 0 24-15,2-3-24 0,-4 0 25 0,-2-3-25 0,3 0 7 16,1 1-7-16,2-1 7 0,1 2-7 0,-12-5 10 16,0 0-10-1,16 4 10-15,4-1-10 16,-20-3 1-16,0 0-1 0,25 5 1 0,-3 2-1 0,-22-7 0 0,0 0 0 0,28 2 0 0,2-2 0 16,-7 2 6-16,1-2-6 0,-3 1 6 0,-4-1-6 0,-1 4 1 15,-2-1-1-15,2-1 1 0,-1-2-1 16,-1 2 3-16,0-2-3 15,-2 0 4-15,-1 0-4 0,-11 0 0 0,0 0 0 0,15 0 1 0,-2 1-1 0,4-2-1 0,-3-1 1 16,2 0 0-16,-2 2 0 16,1 0 1-16,3 0-1 0,-3-3 1 0,6 3-1 15,-21 0 1-15,0 0-1 0,26-5 1 0,4 1-1 0,-30 4 1 0,0 0-1 16,31-7 2-16,4-1-2 0,-3 4 0 0,-3 1 0 16,-8 1 0-16,-5 1 0 0,1-1 0 15,-1 2 0-15,-4-4 0 0,-3 4 0 16,3 0 3-16,-2-5-3 0,1 4 3 0,-1-1-3 0,3-2 2 0,-1 1-2 0,0 0 2 15,0-1-2-15,2 2 2 0,0-1-2 0,2 0 2 16,-1-1-2-16,-15 4 0 0,0 0 0 0,20-5 0 16,2 0 0-16,-22 5 1 15,0 0-1-15,25-7 1 0,2-1-1 0,-27 8 3 0,0 0-3 0,25-7 4 16,1-2-4-16,-26 9 6 0,0 0-6 0,26-7 6 16,-1-1-6-16,-6-3 8 0,-2 3-8 15,-3 3 8-15,0 1-8 0,-4-4 15 16,1 1-15-16,-2 2 15 0,-1 1-15 0,-8 4 3 0,0 0-3 0,11-10 4 0,3 1-4 15,-14 9 2-15,0 0-2 0,14-15 3 16,0 0-3-16,-14 15 5 16,0 0-5-16,15-16 5 0,3-1-5 0,-18 17 6 0,0 0-6 0,17-19 7 0,1-1-7 15,-18 20 3-15,0 0-3 0,17-19 3 16,2 2-3-16,-19 17 2 16,0 0-2-16,21-19 2 0,0 0-2 0,-21 19 1 0,0 0-1 0,23-21 2 0,3 1-2 0,-26 20 1 15,0 0-1-15,26-19 1 0,2-3-1 0,-28 22 3 16,0 0-3-16,24-23 3 0,4 1-3 0,-5 3 5 15,-1 2-5 1,-8 2 6 0,2 3-6-16,-6-4 7 0,3 4-7 0,-3 0 8 15,0 0-8-15,-10 12 15 0,0 0-15 0,11-18 15 0,3-3-15 0,-14 21 3 0,0 0-3 0,9-24 4 16,3 2-4-16,-12 22 12 0,0 0-12 0,8-24 13 0,1-4-13 0,-9 28 3 16,0 0-3-16,9-24 4 0,3-3-4 15,-12 27 2-15,0 0-2 0,9-24 3 0,-1-3-3 0,-1 6 18 0,0 6-18 0,-3 3 18 16,-1 1-18-16,-1 3 13 0,0 1-13 0,0 2 14 15,-2-2-14-15,0 2 4 16,0-2-4-16,0 2 5 16,0-5-5-16,0 1 22 0,0 0-22 0,0 3 23 0,0-3-23 0,0 0 6 0,0 3-6 0,0-3 7 15,0-1-7-15,0 10 9 0,0 0-9 0,0-14 10 16,-2-1-10 0,2 15 15-16,0 0-15 0,0-23 16 0,2-1-16 15,-2 24 1-15,0 0-1 0,1-27 1 0,3-6-1 0,-4 33 3 0,0 0-3 0,3-27 4 16,1-4-4-16,-1 7 0 0,-3 0 0 0,0 9 0 15,0 3 0-15,0-4 1 0,0 1-1 0,0 6 2 0,0 6-2 16,0-6 4-16,0-1-4 16,0 2 5-16,-3 1-5 0,1-2 0 0,0 1 0 0,2-1 1 0,0 2-1 0,0-1 0 15,-1-4 0-15,-1 1 1 0,0-1-1 16,2 0 0-16,0 0 0 0,0 0 0 16,-2 4 0-16,1-4 1 0,-1 5-1 0,0-2 2 0,2 2-2 0,0 7 5 15,0 0-5-15,-2-8 5 0,2-1-5 0,0 9 13 16,0 0-13-16,0-10 14 0,-3-2-14 0,3 12-4 15,0 0 4-15,-2-12-4 0,-1 0 4 0,3 12 0 16,0 0 0-16,-4-12 0 16,-1-3 0-16,5 15 0 0,0 0 0 0,-5-17 0 0,1 1 0 0,4 16 0 15,0 0 0-15,-3-14 0 0,-2 2 0 0,5 12 1 16,0 0-1-16,-4-12 2 0,4 4-2 16,0 8 1-16,0 0-1 0,-3-12 2 0,1 3-2 0,2 9 1 0,0 0-1 0,-2-7 2 15,0-5-2-15,-1 4-1 0,-1 1 1 0,1-2-1 16,-2 3 1-16,-1 1-2 0,3 1 2 0,-1-3-1 15,3 2 1 1,-5 2-2-16,5-2 2 16,-1-2-1-16,0 3 1 0,1-1-2 0,-1 2 2 0,0-4-1 0,0 2 1 0,1 1-1 0,-1-3 1 0,-2 6-1 15,3-3 1-15,-1-1-3 0,2 3 3 0,-2-3-3 16,-1 2 3-16,-3-6-2 0,-1 1 2 0,2 1-2 16,2 0 2-16,-3 2-10 0,3-2 10 15,-2 2-10-15,1 1 10 0,-1-2-4 0,0 0 4 0,0 1-3 0,-1 2 3 16,1-4-3-16,-4 2 3 0,4-2-2 0,0-2 2 15,5 9-2-15,0 0 2 0,-7-10-1 0,-2 2 1 16,9 8-4-16,0 0 4 0,-10-12-4 16,-2 0 4-16,12 12-6 0,0 0 6 0,-11-12-6 0,-3 0 6 15,14 12-3-15,0 0 3 0,-14-12-3 0,0 0 3 16,14 12-6-16,0 0 6 16,-14-11-6-16,2 3 6 0,12 8-3 0,0 0 3 0,-14-12-3 0,-1-4 3 0,15 16-2 15,0 0 2-15,-14-12-1 0,2 0 1 0,12 12-5 16,0 0 5-16,-11-12-4 0,1 0 4 0,10 12-1 15,0 0 1-15,-11-12 0 0,2 2 0 0,9 10-5 16,0 0 5-16,-10-8-5 0,-2-1 5 0,12 9-1 16,0 0 1-16,-12-10 0 0,-2 1 0 15,1 4-1-15,5 2 1 0,-3-1 0 0,6-4 0 0,-4 4-1 0,1-3 1 16,1 2 0-16,3 2 0 0,-1-2-2 0,-2 1 2 0,4 1-2 16,-3-1 2-16,3-1-11 0,-4 2 11 15,2-1-10-15,1 4 10 0,-1-5-4 0,-4-2 4 0,1 4-4 16,2 0 4-16,6 3-7 0,0 0 7 0,-12-6-7 15,-5-2 7-15,17 8-8 16,0 0 8 0,-20-7-7-16,-2-2 7 0,22 9-8 0,0 0 8 0,-25-6-7 0,-1-3 7 0,26 9-8 0,0 0 8 0,-28-7-8 15,1-1 8-15,0-1-8 0,3-1 8 0,8 5-8 16,6 5 8-16,-4-4-8 0,4-1 8 0,1 2-8 16,0-1 8-16,9 4-1 0,0 0 1 0,-16-7-1 15,-3-1 1-15,19 8-1 0,0 0 1 0,-15-9 0 16,2 1 0-16,13 8-1 0,0 0 1 0,-14-11 0 15,2 6 0-15,12 5-2 16,0 0 2-16,-14-7-2 0,0-1 2 0,14 8-5 0,0 0 5 0,-22-7-5 0,-6-2 5 16,28 9-3-16,0 0 3 0,-31-5-3 0,-6 2 3 15,37 3-19-15,0 0 19 0,-40-4-18 0,-7 1 18 16,47 3-94-16,0 0 94 0,-59 3-94 0,-9 6 94 0,68-9-60 16,0 0 60-16,-93-9-59 0,-16-6 59 0,-92-12-1372 15</inkml:trace>
  <inkml:trace contextRef="#ctx0" brushRef="#br0" timeOffset="60553.54">20390 5468 169 0,'0'0'0'0,"0"0"0"16,0 0 0-16,0 0 65 0,0 0-65 15,0 0 66-15,0-3-66 0,0 3 69 0,0 0-69 0,0 0 69 16,1-2-69-16,-1 2 55 0,0 0-55 0,0 0 56 15,2-3-56-15,-2 3 46 0,0 0-46 0,0 0 47 16,0 0-47-16,0 0 20 0,0 0-20 0,0 0 20 0,0 0-20 16,0 0 20-16,0 0-20 0,0 0 20 0,0 0-20 15,0 0 4-15,0 0-4 0,0 0 4 0,0 0-4 16,0 0 3-16,0 0-3 0,0 0 3 16,0 0-3-16,0 0 0 0,0 0 0 0,0 0 0 15,-3 0 0-15,3 0-8 0,0 0 8 0,0 0-8 16,0 3 8-16,0-3-10 0,0 0 10 0,1 5-10 0,5-1 10 0,-6-4-5 15,0 0 5-15,3 3-4 0,4 2 4 0,-7-5-1 16,0 0 1-16,7 7 0 16,0-3 0-16,-7-4 2 0,0 0-2 15,7 5 2-15,0-2-2 0,-7-3 22 0,0 0-22 0,2 0 22 0,1 4-22 0,-3-4 22 16,0 0-22-16,0 0 23 0,4 0-23 0,-4 0 24 0,0 0-24 16,0 0 25-16,0 0-25 0,0 0 15 0,0 0-15 15,0 0 15-15,0 0-15 16,0 0 35-16,0 0-35 0,0 0 36 0,0 0-36 0,0 0 28 15,0 0-28-15,0 0 28 0,1-4-28 0,-1 4 8 0,0 0-8 0,0 0 9 16,2-3-9-16,-2 3 2 0,0 0-2 0,0 0 2 16,2-5-2-16,-2 5-1 0,0 0 1 15,0 0 0-15,0 0 0 0,0 0-9 0,0 0 9 16,0 0-9-16,0 0 9 0,0 0-17 16,0 0 17-16,0 0-17 0,0 0 17 0,0 0-9 0,0 0 9 0,0 0-9 15,0 0 9-15,0 0-10 0,0 0 10 0,0 0-9 16,0 0 9-16,0 0-8 0,0 0 8 0,0 0-8 15,0 5 8-15,0-5-8 0,0 0 8 0,0 0-8 16,0 3 8-16,0-3-4 0,0 0 4 0,0 0-3 16,2 4 3-16,-2-4 2 0,0 0-2 0,1 5 2 0,3-2-2 15,-4-3 43-15,0 0-43 0,0 4 43 0,0-4-43 16,0 0 43-16,0 0-43 0,0 0 44 16,2 3-44-16,-2-3 41 0,0 0-41 0,0 0 41 0,0 0-41 15,0 0 47-15,0 0-47 0,0 0 47 0,0 0-47 0,0 0 29 16,0 0-29-16,0 0 29 0,0 0-29 0,0 0 16 15,0 0-16-15,0 0 17 0,0 0-17 0,0 0-7 16,0 0 7-16,0 0-6 0,0 0 6 16,0 0-129-16,0 0 129 0,-2-7-128 0,-5-1 128 0,-2-11-700 15</inkml:trace>
  <inkml:trace contextRef="#ctx0" brushRef="#br0" timeOffset="62789.654">20449 5496 91 0,'0'0'0'0,"9"0"0"0,6 0 0 0,-15 0 4 0,0 0-4 0,2 0 5 16,-4 0-5-16,2 0 44 0,0 0-44 0,-5 0 45 15,2 3-45-15,3-3 48 16,0 0-48-16,-7 0 49 0,0 0-49 0,7 0 47 0,0 0-47 16,-7 0 48-16,1 0-48 0,6 0 32 0,0 0-32 0,-3 0 32 15,-1 0-32-15,4 0 24 0,0 0-24 0,0 0 25 16,0 0-25-16,0 0 4 0,0 0-4 0,0 0 5 15,0 0-5-15,0 0 8 0,0 0-8 0,0 0 9 16,-3 0-9-16,3 0 8 0,0 0-8 0,0 0 8 16,-2 0-8-16,2 0 38 0,0 0-38 0,0 0 38 15,-5 0-38-15,5 0 35 0,0 0-35 0,0 0 36 0,-3 0-36 16,3 0 22-16,0 0-22 0,0 0 23 0,0 0-23 16,0 0 36-16,0 0-36 0,0 0 37 0,0 0-37 0,0 0 21 15,0 0-21-15,0 0 21 0,0 0-21 16,0 0 28-16,0 0-28 0,0 0 28 0,0 0-28 15,0 0 32-15,0 0-32 0,0 0 32 0,0 0-32 0,0 0 29 16,0 0-29-16,0 0 29 0,0 0-29 0,0 0 33 16,0 0-33-16,0 0 33 0,0 0-33 15,0 0 32-15,0 0-32 0,0 0 32 0,0 0-32 0,0 0 38 16,0 0-38-16,0 0 38 0,0 0-38 0,0 0 15 16,0 0-15-16,0 0 15 0,0 0-15 0,0 0 31 15,0 0-31-15,0 0 31 0,-4 0-31 0,4 0 2 0,0 0-2 16,0 0 2-16,0 0-2 0,0 0 6 15,0 0-6-15,0 0 7 0,0 0-7 0,0 0 8 16,0 0-8-16,0 0 8 0,0 0-8 0,0 0 3 0,0 0-3 16,0 0 3-16,0 0-3 0,0 0 12 0,0 0-12 15,0 0 12-15,0 0-12 0,0 0 14 0,0 0-14 0,0 0 15 16,0 0-15-16,0 0 8 0,0 0-8 16,0 0 9-16,0 0-9 0,0 0 25 0,0 0-25 15,0 0 26-15,0 0-26 0,0 0 2 0,0 0-2 0,0 0 2 16,0 0-2-16,0 0 21 0,0 0-21 0,0 0 21 15,0 0-21-15,0 0 13 0,0 0-13 0,0 0 14 16,0 0-14-16,0 0 4 0,0 0-4 16,0 0 5-16,0 0-5 0,0 0 33 15,0 0-33-15,0 0 33 0,0 0-33 0,0 0 8 0,0 0-8 0,0 0 9 16,0 0-9-16,0 0 12 0,0 0-12 0,0 0 12 0,0 0-12 16,0 0 25-16,0 0-25 0,0 0 26 15,0 0-26-15,0 0 2 0,0 0-2 0,0 0 2 16,0 0-2-16,0 0 12 0,0 0-12 0,0 0 13 0,4 0-13 0,-4 0 9 15,0 0-9-15,3-3 9 0,2 3-9 0,-5 0 8 16,0 0-8-16,9-4 9 0,-2 3-9 0,-7 1 8 16,0 0-8-16,10-2 8 0,3 2-8 15,-13 0 3-15,0 0-3 0,14 0 4 16,1 2-4-16,-15-2 6 0,0 0-6 0,18 1 6 0,3 3-6 0,-21-4 13 16,0 0-13-16,20 3 13 0,0 2-13 0,-20-5 8 15,0 0-8-15,22 4 9 0,4-1-9 16,-26-3 33-16,0 0-33 0,21 0 34 0,2 0-34 15,-23 0 0-15,0 0 0 0,24-3 0 0,-1 3 0 0,-23 0 12 0,0 0-12 16,24-4 13-16,-3 3-13 0,-21 1 4 16,0 0-4-1,25-4 5-15,-1 4-5 16,-24 0 7-16,0 0-7 0,28 0 7 0,-4 0-7 0,-24 0 8 0,0 0-8 0,26 0 8 16,2 4-8-16,-28-4-5 0,0 0 5 0,26 0-4 0,2 0 4 0,-28 0-9 0,0 0 9 15,28 0-9-15,2 0 9 0,-30 0-5 0,0 0 5 0,28-4-4 16,-2 4 4-16,-26 0-22 0,0 0 22 0,21 0-22 15,-2 0 22 1,-19 0-6 0,0 0 6-16,17 0-6 0,-4 0 6 0,-13 0-17 0,0 0 17 0,10 0-16 0,-1 0 16 0,-9 0-9 0,0 0 9 0,8 4-8 15,3-4 8-15,-11 0-4 0,0 0 4 0,9 0-3 16,-4 0 3-16,-5 0-7 0,0 0 7 0,7 0-7 16,0 0 7-16,-7 0-1 0,0 0 1 0,7 0 0 0,0 0 0 15,-7 0-2-15,0 0 2 0,7 0-2 0,0-4 2 16,-7 4-2-16,0 0 2 0,8 0-1 15,4 0 1-15,-12 0-5 0,0 0 5 16,13 0-4-16,-1-3 4 0,-12 3-3 0,0 0 3 0,14 0-2 0,-5 0 2 16,-9 0-2-16,0 0 2 0,12 0-1 0,2 0 1 0,-14 0-1 15,0 0 1-15,15 0-1 0,-2 0 1 16,-13 0-1-16,0 0 1 0,15 0-1 0,4 0 1 16,-19 0 1-16,0 0-1 0,21 0 2 0,4 3-2 0,-25-3 0 15,0 0 0-15,24 0 0 0,4 0 0 0,-28 0 6 16,0 0-6-16,21 0 6 0,1 0-6 15,-22 0 0-15,0 0 0 0,20 0 1 0,-1 0-1 0,-19 0 0 0,0 0 0 16,15 0 1-16,-1 0-1 0,-14 0 7 0,0 0-7 16,13 0 7-16,-1-3-7 0,-12 3 0 0,0 0 0 0,10 0 1 15,1 0-1 1,-11 0 0-16,0 0 0 0,8 0 1 0,1 0-1 0,-9 0 0 16,0 0 0-16,9 0 0 0,0 0 0 0,-9 0-3 0,0 0 3 0,8 0-2 15,-1 0 2-15,-7 0-1 0,0 0 1 0,7 0 0 16,0 0 0-16,-7 0-2 15,0 0 2-15,5 0-2 0,2 0 2 0,-7 0-2 0,0 0 2 0,4 0-1 16,-1 0 1-16,-3 0-1 0,0 0 1 0,4 0-1 16,-2 0 1-16,-2 0 0 0,0 0 0 15,0 0 0-15,3 0 0 0,-3 0 1 0,0 0-1 0,0 0 2 16,0 0-2-16,0 0 11 0,0 0-11 0,0 0 11 16,0 0-11-16,0 0 9 0,0 0-9 0,0 0 9 15,0 0-9-15,0 0 15 0,0 0-15 0,0 0 16 16,0 0-16-16,0 0 0 0,0 0 0 0,0 0 0 0,0 0 0 0,0 0-102 15,0 0 102-15,-5 3-101 0,-6-3 101 0,11 0-95 16,0 0 95-16,-33-12-95 16,-16-12 95-16,-32-15-1041 0</inkml:trace>
  <inkml:trace contextRef="#ctx0" brushRef="#br0" timeOffset="68076.283">20301 5449 124 0,'0'0'0'0,"7"-1"0"0,5-3 0 0,-12 4 44 0,0 0-44 0,9-5 44 0,-6 3-44 0,-3 2 25 0,0 0-25 0,5-1 26 0,-5 1-26 15,0 0 36-15,0 0-36 0,0 0 36 0,0 0-36 16,0 0 14-16,0 0-14 0,0 0 15 0,0 0-15 16,0 0 36-16,0 0-36 0,0 0 36 0,0 0-36 0,0 0 29 15,0 0-29-15,0 0 29 0,0 0-29 0,0 0 44 16,0 0-44-16,0 0 44 0,4 0-44 0,-4 0 34 15,0 0-34-15,3-4 35 0,3 1-35 0,-1-1 44 16,0 3-44-16,-1-3 45 0,-1 1-45 16,1 3 35-16,1-5-35 0,-4 3 36 0,1 2-36 0,2-2 33 15,1 2-33-15,-3-3 34 0,-1 3-34 0,5 0 32 16,-5 0-32-16,3 0 33 0,-1 0-33 0,-3 0 38 16,0 0-38-16,0 0 38 0,4 0-38 0,-4 0 33 15,0 0-33-15,3 0 33 0,1-4-33 0,-4 4 38 16,0 0-38-16,5-3 39 0,2-2-39 0,-7 5 33 0,0 0-33 15,7-3 34-15,2-6-34 0,-9 9 33 0,0 0-33 0,8-7 33 16,5 2-33-16,-13 5 0 16,0 0 0-16,10-10 0 0,6-2 0 0,-16 12-1 0,0 0 1 0,15-12 0 15,5 0 0-15,-20 12-1 0,0 0 1 0,20-17-1 16,5 1 1 0,-2 1 1-16,-3-1-1 0,-2 4 1 15,-2-3-1-15,-16 15 9 0,0 0-9 0,15-16 10 0,3-4-10 0,-18 20 26 0,0 0-26 0,17-15 26 16,-5-6-26-16,-12 21 20 0,0 0-20 0,14-19 20 15,2-3-20-15,-16 22 26 16,0 0-26-16,17-21 26 0,1-3-26 0,-3 2 3 0,1 1-3 0,0 4 4 16,1 2-4-16,-17 15 14 0,0 0-14 0,19-16 15 15,0-2-15-15,-19 18 8 0,0 0-8 0,27-21 9 16,2-3-9-16,-29 24 8 0,0 0-8 0,32-26 9 16,2 2-9-16,-7 7 15 0,-3-2-15 0,-3 4 15 15,-4 3-15-15,-1 3 1 16,-2-1-1-16,-5 5 1 15,-6-2-1-15,-3 7 0 0,0 0 0 0,7-5 1 0,2-4-1 0,-9 9 13 0,0 0-13 0,10-6 14 0,-1 1-14 0,-9 5 1 16,0 0-1-16,7-4 1 0,0-3-1 0,-7 7 1 16,0 0-1-16,7-5 1 0,-2-2-1 0,-5 7 14 15,0 0-14-15,4-5 15 0,-1 2-15 16,-3 3 3-16,0 0-3 0,5-4 3 0,-5 1-3 0,0 3 7 16,0 0-7-16,0 0 7 0,2-4-7 0,-2 4 23 15,0 0-23-15,0 0 24 0,0 0-24 0,0 0 0 16,0 0 0-16,0 0 0 0,0 0 0 0,0 0 7 15,0 0-7-15,0 0 8 0,0 0-8 0,0 0 3 0,0 0-3 16,0 0 4-16,0 0-4 0,0 0 2 0,0 0-2 16,0 0 2-16,0 0-2 0,0 0 1 0,0 0-1 15,0 0 2-15,0 0-2 0,0 0 0 0,0 0 0 0,0 0 0 16,0 0 0-16,0 0 0 0,0 0 0 0,0 0 0 16,0 0 0-16,0 0-5 0,0 0 5 15,0 0-5-15,0 0 5 0,0 0-9 0,0 0 9 16,0 0-8-16,0 0 8 0,0 0-24 0,0 0 24 0,0 0-23 15,2-1 23-15,-2 1-31 0,0 0 31 0,1-4-31 16,3 1 31-16,-4 3-53 16,0 0 53-16,2-5-53 15,-1 1 53-15,-1 4-115 0,0 0 115 0,2-3-115 0,-2 3 115 0,0 0-175 0,0 0 175 0,0 0-175 16,2-5 175-16,0 1-567 0</inkml:trace>
  <inkml:trace contextRef="#ctx0" brushRef="#br0" timeOffset="69176.902">20769 5244 102 0,'0'0'0'0,"2"-4"0"0,2-1 0 0,-4 2 58 0,0-1-58 0,0 4 59 0,-2-3-59 0,2 3 47 0,0 0-47 0,0 0 47 16,0 0-47-16,0 0 33 16,0 0-33-16,0 0 33 0,0 0-33 0,0 0 26 0,-4 0-26 0,4 0 26 15,0 0-26-15,0 0 15 16,-3 0-15-16,3 0 16 0,-4 0-16 0,4 0 28 15,-5-2-28-15,5 2 28 0,-3 0-28 0,3 0 36 16,0 0-36-16,0 0 37 0,0 0-37 0,0 0 42 0,-5 0-42 0,1 0 43 16,2 0-43-16,2 0 27 0,-3 0-27 0,3 0 27 15,0 0-27-15,0 0 27 0,-4 0-27 0,4 0 27 16,-3 0-27-16,3 0 23 0,0 0-23 16,0 0 24-1,0 0-24-15,0 0 39 0,0 0-39 0,0 0 40 0,0 0-40 0,0 0 13 0,0 0-13 0,0 0 13 0,0 0-13 16,0 0 37-16,0 0-37 0,0 0 38 0,0 0-38 15,0 0 12-15,0 0-12 0,0 0 13 0,0 0-13 16,0 0 12-16,0 0-12 0,0 0 12 0,0 0-12 0,0 0 16 16,3 4-16-16,-3-4 17 0,2 5-17 0,2-5 8 15,-1 0-8-15,1 3 8 0,-1-3-8 0,2 4 9 16,-1 1-9-16,3 2 9 0,1-2-9 0,3 3 15 16,-2 3-15-16,-1-3 15 0,3-1-15 0,-1-2 14 15,-1 2-14-15,0-2 15 0,-2 2-15 0,-7-7 15 16,0 0-15-16,10 4 16 0,4 1-16 0,-14-5 16 15,0 0-16-15,14 7 17 0,0 1-17 0,-14-8 9 16,0 0-9-16,10 4 9 16,1 1-9-16,-11-5 16 0,0 0-16 0,5 3 17 0,0 1-17 0,-5-4 14 0,0 0-14 0,5 0 15 15,-1 3-15-15,-4-3 39 0,0 0-39 0,3 0 40 16,-1 0-40-16,-2 0 12 0,0 0-12 16,0 0 12-16,5 2-12 0,-5-2 13 15,0 0-13-15,0 0 13 0,0 0-13 0,0 0 4 0,0 0-4 0,0 0 5 16,0 0-5-16,0 0-64 0,0 0 64 0,0 0-63 15,0 0 63-15,0 0-161 0,0 0 161 16,0 0-160-16,0 0 160 0,0 0-182 0,0 0 182 0,0 0-182 16,-5-2 182-16,2 2-387 0</inkml:trace>
  <inkml:trace contextRef="#ctx0" brushRef="#br0" timeOffset="69936.834">20940 5196 102 0,'0'0'0'0,"0"0"0"15,4-4 0-15,-4 4 18 0,0 0-18 0,0 0 19 16,0 0-19-16,0 0 27 0,0 0-27 0,0 0 27 0,0 0-27 0,0 0 22 16,0 0-22-16,0 0 23 0,0 0-23 0,0 0 51 15,0 0-51-15,0 0 51 0,0 0-51 16,0 0 40-16,0 0-40 0,0 0 40 0,0 0-40 0,0 0 41 16,0 0-41-16,0 0 41 0,0 0-41 0,0 0 40 15,0 0-40-15,0 0 41 0,0 0-41 0,0 0 34 16,0 0-34-16,0 0 35 0,0 0-35 0,0 0 23 15,0 0-23-15,0 0 24 0,-6 4-24 0,1-1 28 16,0 2-28-16,2-1 28 0,1-1-28 0,-3-1 32 16,3 1-32-16,-3 4 32 0,-2 2-32 0,-4-1 42 0,-1 6-42 15,3-4 42-15,4 1-42 0,-2-3 34 0,2 3-34 16,-7 6 34 0,3 2-34-1,9-19 33 1,0 0-33-16,-12 17 34 0,0 5-34 0,12-22 14 0,0 0-14 0,-9 15 15 0,0-1-15 0,9-14 12 15,0 0-12-15,-5 12 13 0,1-2-13 0,4-10 25 0,0 0-25 0,-3 5 26 0,1 2-26 0,2-7 2 0,0 0-2 16,0 4 2-16,0-3-2 0,0-1-19 0,0 0 19 16,5 0-18-1,4-1 18-15,-9 1-107 0,0 0 107 0,12-12-107 16,4-14 107-16,12-10-586 0</inkml:trace>
  <inkml:trace contextRef="#ctx0" brushRef="#br0" timeOffset="74385.057">20388 5503 91 0,'0'0'0'15,"0"0"0"-15,3 5 0 0,-3-5 46 0,0 0-46 0,0 0 46 0,6 0-46 0,-6 0 49 16,0 0-49-16,0 0 50 0,0 0-50 0,0 0 48 16,0 0-48-16,0 0 49 0,0 0-49 0,0 0 38 15,0 0-38-15,0 0 39 0,0 0-39 0,0 0 35 16,0 0-35-16,0 0 35 0,-4 0-35 0,4 0 22 15,0 0-22-15,0 0 23 0,-3 0-23 0,3 0 10 0,0 0-10 16,0 0 11-16,-2 0-11 0,2 0 28 0,0 0-28 0,0 0 28 16,-5 0-28-16,5 0 11 0,0 0-11 0,0 0 11 15,-4 0-11-15,4 0 18 0,0 0-18 0,0 0 19 16,-3 0-19-16,3 0 3 0,0 0-3 0,0 0 4 16,-4 0-4-16,4 0 0 15,0 0 0-15,0 0 0 0,-3 0 0 0,3 0-12 0,0 0 12 0,0 0-12 16,0 0 12-16,0 0-27 0,0 0 27 0,0 0-27 15,0 0 27-15,0 0-1 0,0 0 1 0,0 0 0 16,0 0 0-16,0 0-4 0,0 0 4 0,0 0-4 16,0 0 4-16,0 0 2 0,0 0-2 0,0 0 2 15,0 0-2-15,0 0 6 0,0 0-6 0,0 0 7 0,0 0-7 16,0 0 9-16,0 0-9 0,0 0 9 16,0 0-9-16,0 0 15 0,0 0-15 0,0 0 16 15,0 0-16-15,0 0 14 0,0 0-14 0,0 0 15 0,0 0-15 0,0 0 25 16,0 0-25-16,0 0 26 0,0 0-26 0,0 0 12 15,0 0-12-15,0 0 13 0,0 0-13 16,0 0 18-16,0 0-18 0,0 0 19 0,2-4-19 0,-2 4 24 16,0 0-24-16,0 0 25 0,5-5-25 0,-5 5 7 15,0 0-7-15,3-3 7 0,1-1-7 0,-4 4 10 16,0 0-10-16,5-3 10 0,-3 1-10 0,-2 2 8 16,0 0-8-16,3-3 9 0,1-2-9 0,-4 5 8 0,0 0-8 15,5-4 8-15,0 1-8 0,-5 3 15 0,0 0-15 16,7-7 15-16,2 2-15 0,-9 5 8 15,0 0-8-15,12-9 8 0,-3 2-8 0,-9 7 9 0,0 0-9 16,12-7 9-16,-3 2-9 0,-9 5 8 0,0 0-8 16,10-8 8-16,1 4-8 0,-11 4 3 0,0 0-3 0,8-7 4 15,1 2-4-15,-9 5 2 16,0 0-2-16,5-3 2 0,4-1-2 16,-9 4 5-16,0 0-5 0,7-3 5 0,2 1-5 0,-9 2 6 0,0 0-6 15,8-3 6-15,-1-4-6 0,-7 7 14 0,0 0-14 0,11-5 15 16,1-2-15-16,-12 7 8 0,0 0-8 0,10-5 8 15,6-5-8-15,-4 5 3 16,0-6-3 0,-3 6 4-16,-4 5-4 15,1-5 13-15,-1 3-13 0,-2 1 13 0,-1 1-13 0,1-4 14 0,3 1-14 0,-5 3 15 0,1-5-15 0,3 5 8 0,-3-4-8 0,-2 4 9 16,4-3-9-16,-4 3 16 0,3-4-16 0,-3 4 17 16,0 0-17-16,0 0 8 0,2-5-8 0,0 2 8 0,1-1-8 15,2 1 1-15,1 1-1 0,-3-1 1 16,1 3-1-16,1 0 3 0,-4-4-3 0,3-1 4 0,-1 2-4 15,3-1 5-15,1-1-5 0,-6 2 6 16,3-1-6-16,-1 1 7 16,-1-1-7-16,0 3 7 0,1-3-7 0,-1 1 23 0,2-1-23 0,-1 3 24 0,2-3-24 0,-5 4 2 15,0 0-2-15,2-3 2 0,5-4-2 0,-7 7 7 16,0 0-7-16,3-5 7 0,3 1-7 16,-6 4 14-16,0 0-14 0,5-5 15 0,2-2-15 0,-7 7 8 15,0 0-8-15,3-8 8 0,3-2-8 0,-6 10 9 16,0 0-9-16,5-9 9 0,2 4-9 0,-7 5 3 0,0 0-3 15,9-10 4-15,1 1-4 0,-10 9 0 16,0 0 0-16,9-8 1 0,-1 1-1 0,-8 7-3 0,0 0 3 16,11-9-3-16,-6 1 3 0,-5 8-8 0,0 0 8 15,7-7-7-15,2 0 7 0,-9 7-4 16,0 0 4-16,8-5-3 0,1-4 3 0,-9 9 0 0,0 0 0 0,5-7 0 16,4 0 0-16,-9 7 0 0,0 0 0 0,9-5 1 15,0-3-1 1,-9 8 3-1,0 0-3-15,8-11 4 0,3 3-4 0,-11 8 0 0,0 0 0 0,10-12 1 0,2 0-1 0,-12 12 0 0,0 0 0 0,9-9 0 16,-2 2 0-16,-7 7 0 0,0 0 0 0,9-8 0 16,-4 1 0-16,-5 7 0 0,0 0 0 0,7-3 0 15,-2 1 0-15,-5 2 1 0,0 0-1 0,5-4 2 16,2 1-2-16,-7 3 1 0,0 0-1 0,6-3 2 16,-3-1-2-16,-3 4 1 0,0 0-1 0,4-1 2 15,1-3-2-15,-5 4 3 0,0 0-3 0,3-5 4 0,2 3-4 16,-5 2 6-16,0 0-6 0,4-1 6 0,-1-3-6 0,-3 4 14 15,0 0-14-15,0 0 15 0,6-3-15 0,-6 3 14 16,0 0-14-16,0-5 15 0,3 1-15 16,-3 4 4-16,0 0-4 0,5-3 4 0,1-2-4 0,-1 1 7 15,-2 1-7-15,1-1 8 0,-1 1-8 0,1 1 3 16,1-1-3-16,0-1 3 0,0-1-3 0,1 2 5 16,-1 3-5-16,0-4 6 0,2-3-6 15,-2 2 3-15,-1 2-3 0,-1-2 3 0,1 1-3 0,-1 1 0 16,1 3 0-16,-1-4 0 0,1 3 0 0,1-1 4 0,-3 2-4 15,3-2 5-15,2-1-5 0,0-1 13 16,2-1-13-16,-4 2 13 16,0-1-13-16,2-1 15 0,2-2-15 0,-2 1 15 0,1 0-15 0,-1-2 4 0,4 4-4 15,-6-2 5-15,0 0-5 0,2 3 3 0,-2-2-3 0,2 1 3 16,-5 1-3-16,5 3 18 0,-2-3-18 0,1 3 19 16,-3-4-19-16,1 2 7 15,1 2-7 1,-2-3 7-16,2 0-7 0,-5 3 9 15,0 0-9-15,4-6 10 0,1 3-10 0,-5 3 15 0,0 0-15 0,4-7 16 0,1 2-16 0,-5 5 8 0,0 0-8 0,7-7 8 16,0 2-8-16,-7 5-9 0,0 0 9 16,7-7-8-16,0 0 8 15,-7 7-35-15,0 0 35 0,5-5-35 16,0 2 35-16,-5 3-12 0,0 0 12 0,4-4-12 16,-3 3 12-16,-1 1-32 0,0 0 32 0,0 0-32 0,6-4 32 0,-6 4-10 0,0 0 10 0,0 0-10 0,3 0 10 15,-3 0-2-15,0 0 2 0,0 0-2 16,0 0 2-16,0 0-2 0,0 0 2 0,0 0-1 15,0 0 1-15,0 0-4 0,0 0 4 0,0 0-4 0,0 0 4 0,0 0-1 16,0 0 1-16,0 0 0 0,0 0 0 0,0 0-53 16,0 0 53-16,0 0-52 15,0 0 52-15,0 0-95 0,0 0 95 0,0 0-94 0,-3-3 94 0,3 3-109 16,0 0 109-16,-4-5-108 0,-1-2 108 16,5 7-96-16,0 0 96 0,-7-9-95 0,2-1 95 0,5 10-104 15,0 0 104-15,-9-9-104 0,2-3 104 0,7 12-148 16,0 0 148-16,-5-8-148 0,0 1 148 15,-6-10-128-15</inkml:trace>
  <inkml:trace contextRef="#ctx0" brushRef="#br0" timeOffset="75199.236">21313 4629 147 0,'0'0'0'0,"0"0"0"16,9 0 0-16,-9 0 18 0,0 0-18 16,0 0 18-16,1 0-18 0,-1 0 30 15,0 0-30-15,0 0 30 0,0 0-30 0,0 0 37 0,0 0-37 0,0 0 38 16,0 0-38-16,0 0 37 0,0 0-37 0,0 0 38 16,0 0-38-16,0 0 45 0,0 0-45 0,0 0 45 15,0 0-45-15,0 0 41 0,0 0-41 0,0 0 41 16,0 0-41-16,0 0 18 0,0 0-18 0,0 0 18 0,0 0-18 15,0 0 7-15,0 0-7 0,0 0 7 0,0 0-7 16,0 0 24-16,0 0-24 0,0 0 25 0,0 0-25 16,0 0 19-16,0 0-19 15,0 0 20-15,0 0-20 0,0 0 9 16,0 0-9 0,0 0 9-16,-1 5-9 0,1-5 27 0,0 0-27 15,0 3 27-15,-6 3-27 16,6-6 6-16,0 0-6 0,-5 6 6 0,-2 3-6 0,7-9 9 0,0 0-9 0,-8 10 10 0,-1-1-10 0,9-9 8 0,0 0-8 0,-11 12 9 15,-1-4-9-15,2 3 8 0,-4 1-8 0,7-4 8 0,0-4-8 16,0 4 3-16,2-4-3 0,-2 3 4 0,3 1-4 0,-4 4 6 16,-6-3-6-16,7-3 6 0,3 0-6 15,-1 0 3-15,-4 3-3 0,2 0 3 0,2-3-3 0,5-6 5 0,0 0-5 0,-14 16 5 16,-3 1-5-16,17-17 13 0,0 0-13 16,-16 14 13-16,-1-1-13 0,17-13 15 0,0 0-15 15,-21 19 15-15,-9 0-15 0,30-19 9 16,0 0-9-16,-23 14 9 0,4 0-9 0,19-14 4 0,0 0-4 0,-22 15 4 15,-1 2-4-15,23-17 7 0,0 0-7 0,-19 15 7 16,3-3-7-16,16-12 3 0,0 0-3 0,-12 9 3 16,1 1-3-16,11-10 10 0,0 0-10 15,-8 9 11-15,1-4-11 0,7-5 3 0,0 0-3 0,-5 7 4 16,-4 0-4-16,9-7 6 0,0 0-6 0,-5 5 7 16,-1 2-7-16,6-7 3 0,0 0-3 0,-5 5 3 15,0 3-3-15,5-8 2 0,0 0-2 0,-5 7 2 16,1 0-2-16,4-7-1 0,0 0 1 0,-7 9-1 0,0-6 1 15,7-3-2-15,0 0 2 0,-7 9-1 0,2-4 1 16,5-5 1-16,0 0-1 0,-3 7 1 16,-4-4-1-16,7-3 0 0,0 0 0 0,-2 4 0 15,-3 1 0-15,5-5 0 0,0 0 0 0,-4 3 0 0,2-3 0 0,2 0 0 16,0 0 0-16,-3 4 0 0,-1-1 0 16,1 2 0-16,-4 0 0 0,5-1 0 0,-3-1 0 0,2 1 0 15,-1-1 0-15,1 2 0 0,-3-1 0 16,-1 2-1-16,-1 3 1 0,2-4-1 0,5-2 1 0,-3 1 0 15,2-1 0-15,1-1 0 0,1 1 0 0,-7 1 0 16,2-1 0-16,-1 1 0 0,3-3 0 0,3-1-4 0,0 0 4 16,-11 7-3-16,-3 5 3 15,14-12-105-15,0 0 105 0,-12 7-104 0,2 2 104 0,-13 6-519 16</inkml:trace>
  <inkml:trace contextRef="#ctx0" brushRef="#br0" timeOffset="84338.099">21323 4749 113 0,'0'0'0'0,"7"-2"0"15,0 2 0-15,-7 0 43 0,0 0-43 0,6-3 43 16,-3 3-43-16,-3 0 38 0,0 0-38 0,0 0 39 0,5-4-39 16,-5 4 35-16,0 0-35 0,0 0 36 0,0 0-36 15,0 0 24-15,0 0-24 0,0 0 25 16,-5 0-25-16,5 0 17 0,0 0-17 0,0 0 17 0,-3 0-17 16,3 0 28-16,0 0-28 0,0 0 28 0,-4 4-28 0,4-4 29 15,0 0-29-15,0 0 29 0,0 0-29 0,0 0 32 16,0 0-32-16,0 0 32 0,0 0-32 0,0 0 21 15,0 0-21-15,0 0 21 0,-3 0-21 16,3 0 2-16,0 0-2 0,0 0 2 0,-4 0-2 0,4 0 20 16,0 0-20-16,0 0 20 0,0 0-20 0,0 0 32 15,0 0-32-15,0 0 32 0,0 0-32 0,0 0 26 16,0 0-26-16,0 0 26 0,0 0-26 0,0 0 34 0,0 0-34 16,0 0 35-16,0 0-35 0,0 0 32 15,0 0-32-15,0 0 32 0,0 0-32 16,0 0 22-16,0 0-22 0,0 0 22 0,0 0-22 15,0 0 28-15,0 0-28 0,0 0 28 0,0 0-28 0,0 0 13 0,0 0-13 16,0 0 13-16,0 0-13 0,0 0 19 0,0 0-19 0,0 0 20 16,0 0-20-16,0 0 14 0,0 0-14 15,0 0 15-15,0 0-15 0,0 0 34 0,0 0-34 16,0 0 35-16,0 0-35 0,0 0 10 0,0 0-10 0,0 0 11 16,0 0-11-16,0 0 20 0,0 0-20 0,0 0 20 15,0 0-20-15,0 0 15 0,0 0-15 0,0 0 15 16,0 0-15-16,0 0 26 0,0 0-26 0,0 0 26 15,0 0-26-15,0 0 20 0,0 0-20 0,0 0 20 0,0 0-20 16,0 0 5-16,0 0-5 0,0 0 5 16,0 0-5-16,0 0 15 0,0 0-15 0,0 0 15 0,0 0-15 15,0 0 15-15,0 0-15 0,0 0 15 0,0 0-15 16,0 0 24-16,0 0-24 0,0 0 25 0,0 0-25 16,0 0 13-16,2 3-13 0,-2-3 13 0,3 0-13 0,-3 0 18 15,0 0-18-15,0 0 19 0,0 0-19 0,0 0 15 16,0 0-15-16,0 0 15 0,2 4-15 0,-2-4 9 15,0 0-9-15,0 0 10 0,4 5-10 0,-4-5 9 16,0 0-9-16,0 0 10 0,3 3-10 0,-3-3-17 16,0 0 17-16,2 3-16 0,-2 3 16 0,0-6-35 15,0 0 35-15,3 3-35 0,-3 0 35 16,0-3-21-16,0 0 21 0,4 6-21 0,1-3 21 0,-5-3-30 16,0 0 30-16,4 5-30 0,1 2 30 0,-5-7-20 0,0 0 20 15,5 3-19-15,0 6 19 0,-5-9-11 0,0 0 11 16,5 7-10-16,1-2 10 0,-6-5-11 0,0 0 11 0,1 7-10 15,6 1 10-15,-7-8-9 0,0 0 9 0,2 7-8 16,3-2 8-16,-5-5-8 0,0 0 8 16,4 7-8-16,1-3 8 0,-5-4-8 0,0 0 8 0,5 8-8 15,4 1 8-15,-9-9-1 0,0 0 1 0,3 7-1 16,4-2 1-16,-7-5-1 0,0 0 1 0,6 7 0 16,-1-2 0-1,-5-5-1-15,0 0 1 0,3 7 0 0,3-4 0 0,-6-3 6 0,0 0-6 0,1 5 7 16,3 2-7-16,-4-7 39 0,0 0-39 0,3 5 40 15,1 2-40-15,-4-7 2 0,0 0-2 0,3 5 2 16,1 2-2-16,-4-7 9 0,0 0-9 0,3 4 10 16,1 1-10-16,-4-5 1 0,0 0-1 0,3 3 1 15,1 1-1-15,-4-4 0 0,0 0 0 0,5 3 1 16,-3-1-1-16,1 1 12 0,-1-3-12 0,-2 0 13 16,5 4-13-16,-5-4 3 0,4 5-3 46,-3-2 4-14,-1 0-4-32,4 1 3 0,-4-4-3 0,2 5 3 0,-2-5-3 0,0 0 18 0,0 0-18 15,1 3 19-15,1 1-19 0,-2-4 0 0,0 0 0 0,4 3 1 0,-1 2-1 0,-3-5 1 0,0 0-1 0,5 6 1 16,0 0-1-16,-5-6 0 0,0 0 0 0,6 7 1 0,1 2-1 0,-7-9 0 0,5 8 1 0,2-1-1 0,-7-7 6 0,0 0-6 0,2 9 6 0,1-2-6 0,-3-7 0 0,0 0 0 16,4 5 1-16,-3 2-1 0,-1-7 0 15,0 0 0-15,4 8 0 16,3 1 0-16,-7-9 2 0,0 0-2 0,2 10 3 0,4-1-3 0,-6-9 0 15,0 0 0-15,2 8 0 0,5 3 0 0,-7-11 5 16,0 0-5-16,2 5 6 0,1 2-6 16,-3-7 3-16,0 0-3 0,2 5 3 0,0 2-3 0,-2-7 0 0,0 0 0 0,2 3 1 15,1 2-1-15,-3-5 5 0,0 0-5 0,4 4 5 16,-1-1-5-16,1 2 3 0,-3 2-3 16,3-5 3-16,-4 1-3 0,2 0 5 0,-2 1-5 15,0-4 6-15,1 2-6 0,-1-2 3 0,0 0-3 0,0 0 3 16,0 3-3-16,0 0-1 0,2 1 1 0,-2-1 0 15,2-1 0-15,-2 1 1 0,2 1-1 0,-2-1 2 16,1 1-2-16,1 1-1 0,0-2 1 31,-1 1-1-31,-1 1 1 0,0-2 0 0,2-3 0 0,-2 4 0 0,4-3 0 0,-4 3 8 16,0-1-8-16,0 1 9 0,1-3-9 0,-1-1 1 0,2 4-1 0,-2-4 1 0,0 0-1 16,0 0 5-16,0 3-5 0,0-3 5 0,0 4-5 15,0-4 6-15,0 0-6 0,0 0 7 0,0 0-7 0,0 0 3 16,-2 3-3-16,2-3 3 0,0 5-3 0,0-5 11 15,2 4-11-15,-2-4 11 16,2 3-11-16,-2-3 1 0,0 2-1 0,0-2 1 0,0 3-1 16,0-3 0-16,0 7 0 0,0-7 1 0,0 2-1 0,0-2 7 15,-2 3-7-15,2-3 8 0,-2 4-8 16,2-4 3-16,0 0-3 0,0 0 3 0,0 0-3 16,0 0 6-16,0 0-6 0,0 0 6 0,0 3-6 0,0-3 0 15,0 4 0-15,0-4 1 0,0 5-1 0,0-5 0 16,0 3 0-16,0 1 1 0,0-3-1 0,0 3-1 15,0-1 1-15,0-3 0 0,0 4 0 0,0-4-3 0,0 0 3 0,0 0-3 16,0 1 3-16,0-1-1 0,0 4 1 0,0-4 0 16,0 7 0-16,0-4-2 0,0-3 2 0,0 5-2 15,0-5 2-15,0 4-2 0,0-1 2 16,0-1-1-16,2-1 1 0,-2-1 0 16,5 6 0-16,-5-6 0 0,2 0 0 0,-2 0-1 0,2 3 1 0,-2-3-1 15,2 3 1-15,-2 3 0 0,1-3 0 0,-1 0 0 16,2-1 0-16,-2-2 0 0,0 0 0 0,0 7 0 15,2-4 0-15,-2-3-1 0,0 0 1 16,0 5 0-16,2 2 0 0,-2-7 1 0,0 0-1 0,0 9 2 16,1-6-2-16,-1-3 1 0,0 0-1 0,0 5 2 15,2 2-2-15,-2-7 5 0,0 0-5 0,0 4 5 16,2-3-5-16,-2-1 13 0,0 0-13 0,0 4 14 0,3-1-14 16,-3-3 3-16,0 0-3 0,0 4 4 0,0-1-4 15,0-3 13-15,0 0-13 16,0 5 13-16,2-1-13 0,-2-4 3 0,0 0-3 0,0 3 4 0,2-3-4 0,-2 0 12 15,0 0-12-15,0 0 13 0,2 4-13 0,-2-4 33 16,0 0-33-16,0 0 33 16,0 0-33-16,0 0 10 0,0 0-10 0,0 0 10 0,0 0-10 0,0 0-81 15,0 0 81-15,0 0-81 0,-6 1 81 0,6-1-68 16,0 0 68-16,-5 4-1119 0,10-8 1119 0</inkml:trace>
  <inkml:trace contextRef="#ctx0" brushRef="#br0" timeOffset="86806.585">21654 5400 135 0,'0'0'0'0,"0"0"0"16,7-7 0-16,-7 7 16 0,0 0-16 0,2 0 17 0,2-3-17 0,-4 3 30 0,0 0-30 0,3 0 30 0,1 0-30 0,-1 0 48 0,-1 0-48 16,-2 0 48-16,5 3-48 0,-5-3 62 0,7 0-62 15,-7 0 63-15,4 3-63 0,-4-3 68 0,5 0-68 16,-5 0 68-16,3 0-68 0,-3 0 60 0,4 0-60 16,-4 0 60-16,3 0-60 0,-3 0 47 15,5-3-47-15,-5 3 47 0,6-3-47 0,-3 3 43 0,2-4-43 16,-1 4 44-16,1 0-44 0,-1 0 35 0,1 0-35 0,-2 0 35 15,1 4-35-15,-4-4 15 0,0 0-15 0,5 0 15 16,-3 0-15-16,-2 0 0 0,0 0 0 0,3-9 0 16,1-1 0-16,3-7-680 0</inkml:trace>
  <inkml:trace contextRef="#ctx0" brushRef="#br0" timeOffset="89416.831">20351 5413 102 0,'0'0'0'0,"11"-5"0"0,4-3 0 16,-9 4 41-16,-5 1-41 0,3 0 42 0,-1-1-42 16,-3 4 43-16,0 0-43 0,0 0 44 15,0 0-44-15,0 0 53 0,0 0-53 0,0 0 53 0,0 0-53 0,0 0 44 16,6-2-44-16,-6 2 44 0,1-3-44 0,-1 3 29 16,0 0-29-16,4-3 29 0,-1-1-29 0,-3 4 34 15,0 0-34-15,9-5 35 0,3 2-35 0,-12 3 37 16,0 0-37-16,11-9 37 0,4 2-37 0,-15 7 23 15,0 0-23-15,14-12 24 0,2 4-24 0,-16 8 28 16,0 0-28-16,17-16 28 0,1 1-28 16,-18 15 38-16,0 0-38 0,19-12 38 0,0 0-38 0,-19 12 43 0,0 0-43 15,19-12 43-15,-1 0-43 0,-3 1 35 16,1 3-35-16,-5 1 35 0,-3 2-35 16,-8 5 25-16,0 0-25 0,14-9 26 15,4-1-26-15,-18 10 26 0,0 0-26 0,17-9 26 0,2-2-26 0,-19 11 22 16,0 0-22-16,18-12 23 0,1 0-23 0,-19 12 16 0,0 0-16 0,15-12 17 15,1 0-17-15,-16 12 27 0,0 0-27 16,18-14 27-16,-3 0-27 16,-15 14 2-16,0 0-2 0,16-12 3 0,0-2-3 0,-16 14 22 0,0 0-22 0,17-12 22 15,0 4-22-15,-17 8 21 0,0 0-21 0,18-12 21 16,-2 3-21-16,-16 9 8 16,0 0-8-16,14-12 9 0,-1 2-9 0,-13 10 18 0,0 0-18 0,14-9 18 15,4 1-18-15,-18 8 22 0,0 0-22 0,10-10 23 16,2 4-23-16,-12 6 8 15,0 0-8-15,14-8 8 0,0 1-8 16,-14 7-14-16,0 0 14 0,14-8-13 0,0 1 13 0,-3 2-41 0,-3 1 41 0,-1 1-41 16,0-2 41-16,0 1-15 0,-2 1 15 0,1-1-14 15,-1 4 14-15,0-5-23 0,0 2 23 0,-1-1-22 16,-1-1 22-16,3 2-8 0,-5-1 8 0,3 1-8 0,-1 1 8 0,1 0-10 16,-1 1 10-16,1-3-9 0,-2 1 9 15,1-2-4-15,2 1 4 0,-3 1-3 0,5-1 3 16,-4 1-2-16,3-2 2 15,-1 0-2-15,-2 1 2 0,3-3-2 0,1 2 2 0,-4-2-1 0,4 1 1 0,-2 0 0 16,2-2 0-16,0-2 0 0,-2 1 0 0,-5 9 1 16,0 0-1-16,9-9 2 0,2-3-2 15,-11 12 0-15,0 0 0 0,13-12 0 0,0-1 0 0,-13 13-1 0,0 0 1 16,12-9 0-16,2-3 0 0,-14 12-1 0,0 0 1 16,12-8 0-16,2-4 0 0,-14 12 0 0,0 0 0 15,14-16 0-15,2 4 0 16,-16 12 0-16,0 0 0 0,13-15 0 0,3-1 0 15,-16 16-1-15,0 0 1 0,18-15 0 0,1-2 0 0,-19 17-1 0,0 0 1 0,19-16 0 16,0 4 0-16,-3 0 0 0,-1 6 0 16,-2-3 0-16,-5 2 0 0,5 2 1 15,-5-2-1-15,-1 2 2 0,2 2-2 0,0-4 0 0,-1 2 0 0,-2-2 0 16,-1 2 0-16,2 1 0 0,1 1 0 0,-2-4 0 16,2 2 0-16,3-2 0 0,-1 2 0 15,-1-2 0-15,-2 2 0 0,2 1-3 16,-1 1 3-16,1-2-3 0,3-2 3 0,-3 2-3 0,0-2 3 0,-1-2-2 15,1 3 2-15,0 0-2 0,0 0 2 0,-1 0-2 16,1 3 2-16,-9 3 0 0,0 0 0 16,10-7 0-16,3 2 0 0,-13 5 0 0,0 0 0 0,14-7 0 0,3 2 0 15,-17 5 1-15,0 0-1 0,16-10 2 0,1 1-2 16,-17 9 4-16,0 0-4 0,18-8 5 16,-3 1-5-16,-15 7 3 15,0 0-3-15,14-9 3 0,0 2-3 0,-14 7 5 0,0 0-5 0,12-5 6 0,0-5-6 0,-12 10 3 16,0 0-3-16,11-5 3 0,-2-4-3 0,-9 9 5 15,0 0-5-15,7-3 5 0,0-1-5 16,-7 4 3-16,0 0-3 16,7-5 3-16,-2 2-3 0,-5 3 5 0,0 0-5 0,5 0 5 0,-2-4-5 0,-3 4 3 15,0 0-3-15,6 0 3 0,-5-3-3 0,-1 3 0 0,0 0 0 16,0 0 0-16,4-2 0 0,-4 2 0 16,0 0 0-16,0 0 0 0,0 0 0 0,0 0 0 15,0 0 0-15,0 0 0 0,0 0 0 0,0 0 3 16,0 0-3-16,0 0 4 0,0 0-4 0,0 0 0 0,0 0 0 15,0 0 0-15,0 0 0 0,0 0 0 0,0 0 0 16,0 0 1-16,0 0-1 0,0 0 0 0,0 0 0 16,0 0 1-16,0 0-1 0,0 0 0 0,0 0 0 0,0 0 1 15,0 0-1-15,0 0-1 0,0 0 1 0,0 0 0 16,0 0 0-16,0 0-13 0,0 0 13 16,0 0-13-16,0 0 13 0,0 0-34 0,0 0 34 0,0 0-34 15,0 0 34-15,0 0-19 0,0 0 19 0,0 0-18 16,0 0 18-16,0 0-30 0,0 0 30 15,0 0-30-15,0 0 30 0,0 0-42 0,0 0 42 0,0 0-42 16,0 0 42-16,0 0-45 0,0 0 45 0,0 0-44 0,0 0 44 16,0 0-41-16,0 0 41 0,0 0-41 15,-4-1 41-15,4 1-28 0,0 0 28 0,0 0-28 16,-1-6 28-16,1 6-35 0,0 0 35 0,0 0-34 0,-4-3 34 16,4 3-21-16,0 0 21 0,0 0-21 15,-2-5 21-15,2 5-18 0,0 0 18 0,0 0-18 16,0 0 18-16,0 0-18 0,0 0 18 0,0 0-18 0,0 0 18 0,0 0-9 15,0 0 9-15,0 0-8 0,0 0 8 16,0 0-10-16,0 0 10 0,0 0-9 16,0 0 9-16,0 0-1 0,0 0 1 0,0 0-1 0,0 0 1 0,0 0 5 15,0 0-5-15,0 0 5 0,-3 2-5 0,3-2 4 16,0 0-4-16,0 0 4 0,-3 3-4 16,3-3 3-16,0 0-3 0,0 0 4 0,-4 0-4 0,4 0-6 0,0 0 6 15,0 0-6-15,0 0 6 0,0 0-64 0,0 0 64 16,0 0-63-16,-3 3 63 0,3-3-48 0,0 0 48 15,0 0-47-15,-2 0 47 0,2 0-61 0,0 0 61 0,0 0-60 16,-5 4 60-16,1-4-90 0</inkml:trace>
  <inkml:trace contextRef="#ctx0" brushRef="#br0" timeOffset="90221.361">21620 5424 1143 0,'0'0'0'0,"0"0"-390"0,0 0 390 0,0 0-390 16,3-4 390-16,1 4-115 0</inkml:trace>
  <inkml:trace contextRef="#ctx0" brushRef="#br0" timeOffset="90951.868">21867 4367 1177 0,'0'0'0'0,"0"0"-353"0,0 0 353 0,0 0-353 15,-2-2 353-15,2-1-205 0</inkml:trace>
  <inkml:trace contextRef="#ctx0" brushRef="#br0" timeOffset="93611.802">21832 4531 113 0,'0'0'0'0,"4"-15"0"0,1-13 0 0,-5 28 21 0,0 0-21 0,0 9 21 0,-4 20-21 0,4-29 17 0,0 0-17 0,-3 29 17 0,-1 2-17 0,4-31 28 16,0 0-28-16,-3 31 28 0,-4 5-28 0,0-4 37 15,0 3-37-15,2-18 37 0,3-7-37 16,0 2 31-16,-3-3-31 15,2 6 31-15,-1 0-31 0,-1 4 49 0,-2 2-49 0,3-9 50 0,4-5-50 0,-1 3 41 16,1 4-41-16,-4-1 42 0,2 6-42 0,2-19 36 16,0 0-36-16,0 21 36 0,0 6-36 0,0-27 39 15,0 0-39-15,2 31 40 0,3 0-40 16,-5-31 33-16,0 0-33 0,6 31 34 0,1-2-34 0,0-3 33 0,-6-2-33 0,1-9 33 16,0-5-33-16,-2-10 38 0,0 0-38 0,3 16 38 15,-3-1-38-15,0-15 23 0,0 0-23 0,2 15 24 16,-2 1-24-16,0-16 41 0,0 0-41 0,0 12 41 15,2-4-41-15,-2-8 14 0,0 0-14 0,0 12 15 16,2-1-15-16,-2-11 43 0,0 0-43 0,0 12 43 16,1 0-43-16,-1-12 32 0,0 0-32 15,0 12 32-15,0 3-32 0,0-15 32 0,0 0-32 0,0 12 32 16,0 4-32-16,0-16 38 0,0 0-38 0,0 15 38 0,2-1-38 16,-2-14 23-16,0 0-23 0,2 12 24 15,0-2-24-15,-2-10 35 0,0 0-35 0,1 8 36 16,-1-1-36-16,0-7 13 0,0 0-13 0,0 4 13 15,-1 1-13-15,1-5 36 0,0 0-36 0,-2 7 37 0,2-6-37 16,0-1 19-16,0 0-19 0,-2 4 20 0,2-1-20 16,0-3 28-16,0 0-28 0,0 4 28 0,0-1-28 0,0-3 32 15,0 0-32-15,0 5 32 0,0-1-32 16,0-4-2-16,0 0 2 0,0 1-2 0,0 3 2 16,0-4-25-16,0 0 25 0,0 3-24 0,-2 1 24 0,2-4-21 15,0 0 21-15,-1 3-21 0,1-1 21 0,0-2-11 16,0 0 11-16,0 0-10 0,-2 3 10 0,2-3-19 15,0 0 19-15,0 0-18 0,-2 4 18 0,2-4-4 16,0 0 4-16,0 0-3 0,0 3 3 0,0-3 0 16,0 0 0-16,0 0 0 0,0 4 0 0,0-4 0 0,0 0 0 0,0 0 1 15,0 0-1-15,0 0 1 0,0 0-1 0,0 0 1 16,0 0-1-16,0 0 8 0,0 0-8 0,0 0 8 16,0 0-8-16,0 0 8 0,0 0-8 15,0 0 8-15,0 0-8 0,0 0 3 0,0 0-3 0,0 0 4 16,0 0-4-16,0 0 30 0,0 0-30 0,0 0 30 15,0 0-30-15,0 0 16 0,0 0-16 0,0 0 17 16,0 0-17-16,0 0 29 0,0 0-29 16,0 0 29-16,0 0-29 0,0 0 6 0,0 0-6 0,0 0 7 15,-2-4-7-15,-1 1 18 0,-1-4-18 0,3 2 18 16,1 1-18-16,0-1 1 0,0-2-1 0,0 2 1 16,-4-2-1-1,2 0 3-15,2 2-3 0,-1-3 4 0,1 4-4 0,0-6 0 16,0 2 0-16,0 2 0 0,-2 3 0 0,0-4 0 0,2 2 0 0,0-5 0 0,0 1 0 15,0 1-3-15,0-4 3 0,0 1-3 0,0 3 3 16,0-4-8-16,0-4 8 0,0 4-7 0,0-3 7 16,0-1-4-16,-2-1 4 15,1 5-3-15,1-1 3 0,0 13-13 0,0 0 13 0,0-14-12 0,0-5 12 0,0 19-4 16,0 0 4-16,0-20-3 0,0-3 3 0,0 23-6 16,0 0 6-16,1-24-6 0,1 0 6 15,0 4-3-15,1 1 3 0,3 0-3 16,-3 2 3-16,-3 17-11 0,0 0 11 0,5-16-11 0,2-4 11 0,-7 20-9 15,0 0 9-15,6-15-8 0,2-1 8 0,-8 16-4 16,0 0 4-16,2-12-3 0,1-3 3 16,-3 15-7-16,0 0 7 0,4-12-6 0,-4 1 6 0,0 11-1 0,0 0 1 15,0-13 0-15,0-3 0 0,0 16-2 0,0 0 2 0,0-15-2 16,0 3 2-16,0 12-5 0,0 0 5 16,0-16-5-16,2 1 5 0,-2 15-1 0,0 0 1 0,1-12 0 15,3 0 0-15,-4 12-3 16,0 0 3-16,2-12-2 0,1 2 2 0,-3 10-2 0,0 0 2 0,2-9-1 15,0 1 1-15,-2 8 0 0,0 0 0 0,0-9 0 16,0 2 0-16,0 7 0 16,0 0 0-16,0-7 0 0,-2 2 0 0,2 5 0 0,0 0 0 0,0-8 0 15,2 1 0-15,-2 7-1 0,0 0 1 0,5-12 0 16,-2-4 0-16,-3 16 0 0,0 0 0 0,6-15 0 16,-1 0 0-16,-5 15-1 0,0 0 1 0,3-12 0 15,1 0 0-15,-4 12 1 0,0 0-1 0,1-9 2 16,1 0-2-16,-2 9 10 0,0 0-10 0,0-6 10 0,0-3-10 15,0 9 9-15,0 0-9 0,0-7 9 16,0 2-9-16,0 5 4 0,0 0-4 0,0-7 4 16,0 2-4-16,0 5 0 0,0 0 0 0,0-7 1 0,-2 0-1 0,2 7-1 15,0 0 1-15,0-5 0 0,0-2 0 16,0 7 1-16,0 0-1 0,0-5 2 0,0-2-2 16,0 7-1-16,0 0 1 0,0-5-1 0,0 2 1 0,0 3-1 15,0 0 1-15,0-5-1 0,0 1 1 0,0 4-4 16,0 0 4-16,0-3-3 0,0-1 3 15,0 4-7-15,0 0 7 0,0-3-6 0,0-2 6 0,0 5-15 0,0 0 15 16,0-4-14-16,2-4 14 0,-2 8-23 0,0 0 23 16,2-7-22-16,1-2 22 15,-3 9 0-15,0 0 0 0,4-6 0 16,1-3 0-16,-5 9-4 0,0 0 4 0,2-7-3 0,0 2 3 0,-2 5-3 0,0 0 3 16,1-3-3-16,3-1 3 0,-4 4 0 0,0 0 0 0,0-2 1 15,0-1-1-15,0 3-10 0,0 0 10 16,0 0-9-16,2-3 9 0,-2 3-4 0,0 0 4 15,0 0-3-15,1-6 3 0,-1 6-8 0,0 0 8 0,0 0-7 16,2-3 7-16,-2 3-9 0,0 0 9 0,0 0-8 16,0-3 8-16,0 3 1 0,0 0-1 15,0 0 2-15,0 0-2 0,0 0 0 0,0 0 0 0,0 0 0 16,0 0 0-16,0 0 6 0,0 0-6 0,0 0 6 16,0 0-6-16,0 0 3 15,0 0-3-15,0 0 4 0,0 0-4 0,0 0 2 0,0 0-2 0,0 0 2 0,0-6-2 16,0 6 5-16,0 0-5 0,0 0 5 0,0-3-5 15,0 3 0-15,0 0 0 0,0-3 0 16,0-4 0-16,0 7-1 0,0 0 1 0,0-2 0 0,0-1 0 0,0 3-8 16,0 0 8-16,0 0-7 0,0-4 7 0,0 4-16 15,0 0 16-15,0 0-15 0,0 0 15 0,0 0-1 16,0 0 1-16,0 0-1 0,0 0 1 0,0 0-9 16,0 0 9-16,0 0-9 0,0 0 9 0,0 0-3 15,0 0 3-15,0 0-3 0,0-5 3 0,0 5-1 16,0 0 1-16,0-3 0 0,2-1 0 15,-2 4-5-15,0 0 5 0,0-5-5 0,2 2 5 0,-2 3-1 16,0 0 1-16,0-4 0 0,0 1 0 0,0 3-3 16,0 0 3-16,0 0-2 0,-2-5 2 0,2 5-6 0,0 0 6 15,0 0-5-15,0 0 5 0,0 0-1 16,0 0 1-16,0 0 0 0,0 0 0 0,0 0-3 0,0 0 3 16,0 0-2-16,0 0 2 0,0 0 0 15,0 0 0-15,0 0 1 0,0 0-1 0,0 0 0 0,0 0 0 0,0 0 0 16,-4 0 0-16,4 0-4 0,0 0 4 0,0 0-4 15,0 0 4-15,0 0-33 16,0 0 33-16,0 0-32 0,2 5 32 0,-2-5-17 0,0 0 17 0,2 7-17 16,0-4 17-16,-2-3-20 0,0 0 20 0,1 9-19 15,-1 3 19-15,0-12-26 0,0 0 26 0,0 17-26 16,0 8 26-16,0-25-13 16,0 0 13-16,0 30-13 0,-1 7 13 0,1-37-5 0,0 0 5 0,-2 41-5 15,0 6 5-15,2-47-1 0,0 0 1 0,-2 42-1 0,-1-2 1 16,3-40 0-16,0 0 0 0,-4 36 0 15,1-2 0-15,3-34 0 0,0 0 0 0,-2 29 1 16,-1-7-1-16,3-22 7 0,0 0-7 0,-2 24 8 0,0-3-8 16,2-21 8-16,0 0-8 0,0 22 9 0,0-1-9 15,0-21 15-15,0 0-15 0,0 19 15 0,0-4-15 16,0-15 23 0,0 0-23-16,0 21 24 0,0-6-24 0,0-15 13 0,0 0-13 0,0 17 14 0,-2-1-14 0,2-16 28 15,0 0-28-15,-1 15 28 0,1-3-28 0,0-12 2 16,0 0-2-16,-2 9 2 0,0 1-2 15,2-10 22-15,0 0-22 0,0 8 22 0,0-1-22 0,0-7 6 0,0 0-6 16,0 9 7-16,-2-6-7 0,2-3 16 0,0 0-16 16,-1 9 17-16,-1-1-17 15,2-8 8-15,0 0-8 16,-2 16 9-16,2 3-9 0,0-19 15 0,0 0-15 0,0 15 16 0,0-3-16 0,0-12-34 0,0 0 34 16,-3 16-34-16,-1-4 34 0,4-12-36 15,0 0 36-15,-1 13-35 0,1 1 35 0,0-14-26 0,0 0 26 16,-4 9-25-16,4-1 25 0,0-8-29 0,0 0 29 15,-2 9-29 1,1-3 29 47,1-6-21-63,0 0 21 0,-2 7-21 0,2-2 21 0,0-5-10 0,0 0 10 15,-4 7-10-15,1 2 10 0,3-9-11 0,0 0 11 0,-4 7-10 0,1 1 10 0,-1-1-9 0,1 2 9 0,-2-1-8 16,1-4 8-16,1 1-1 0,-1 2 1 0,1-4-1 0,-2 2 1 0,-1 2-1 0,1 2 1 0,2-2 0 0,3-2 0 0,-6-2 2 15,5 1-2-15,-3-1 2 0,2 2-2 0,-1 2 2 16,-2 2-2-16,1-4 3 0,2-2-3 0,1 1 2 0,1-1-2 0,-2-1 2 0,2 1-2 16,-3 4 0-16,-1-4 0 0,2 3 0 0,2-3 0 0,0-3 0 0,0 0 0 0,-3 3 0 0,3-1 0 15,0-2 1-15,0 0-1 0,-2 3 1 0,2 4-1 16,0-7 0-16,0 0 0 16,-2 4 1-16,1 1-1 0,1-5 1 0,0 0-1 0,-2 3 1 0,0 2-1 0,2-5 3 15,0 0-3-15,-2 7 3 0,1-2-3 16,1-5 0-16,0 0 0 0,-2 7 0 0,2 0 0 15,0-7 5-15,0 0-5 0,-2 9 6 0,2-4-6 0,0-5 13 16,0 0-13-16,-2 7 14 0,2-2-14 0,0-5 15 16,0 0-15-16,0 7 15 0,0-4-15 15,0-3 9-15,0 0-9 0,-3 2 10 0,3 1-10 0,0-3 1 16,0 0-1-16,0 0 1 0,0 4-1 0,0-4-95 0,0 0 95 16,-12-9-95-16,-9-6 95 0,-11-9-787 15</inkml:trace>
  <inkml:trace contextRef="#ctx0" brushRef="#br0" timeOffset="98131.83">20290 5772 225 0,'0'0'0'16,"0"-6"0"-16,6 0 0 0,-6 0 0 0,-2 6 0 16,2 0 1-16,0 0-1 0,0 0 51 0,0 0-51 15,0 0 51-15,0 0-51 0,0 0 68 0,-4-3-68 0,4 3 68 16,0-3-68-16,-3-3 67 0,3 3-67 0,0 3 68 16,-2-3-68-16,2 3 55 0,0 0-55 0,0 0 55 15,0 0-55-15,0 0 52 0,0 0-52 0,0 0 52 16,0 0-52-16,0 0 49 0,0 0-49 0,0 0 49 15,0 0-49-15,0 0 48 0,0 0-48 0,0 0 48 16,0 0-48-16,0 0 42 0,-3 3-42 0,3-3 43 16,0 0-43-16,0 0 41 0,-6 0-41 0,3 0 42 15,1 0-42-15,-3 0 34 0,0 0-34 0,1 0 35 16,3 0-35-16,1 0 23 0,0 0-23 0,-4 0 24 16,-1 2-24-16,5-2 10 0,0 0-10 0,-7 3 11 15,-2 4-11-15,9-7 18 0,0 0-18 0,-9 9 19 0,-3-1-19 16,12-8 8-16,0 0-8 0,-12 12 8 0,-2 2-8 15,14-14 15-15,0 0-15 0,-12 14 16 16,0-1-16-16,12-13 15 0,0 0-15 0,-12 16 15 0,1 1-15 0,11-17 9 16,0 0-9-16,-7 19 9 0,4 1-9 0,3-20-39 15,0 0 39-15,0 21-38 0,1 1 38 16,-1-22-43-16,0 0 43 0,6 17-43 16,-1 2 43-16,-5-19-37 0,0 0 37 0,7 15-36 0,1-3 36 0,-8-12-11 15,0 0 11-15,9 9-10 0,0 1 10 0,-9-10-21 16,0 0 21-16,10 5-21 0,1 2 21 0,-11-7-1 15,0 0 1-15,12 2 0 0,2 0 0 0,-14-2-1 16,0 0 1-16,12 0 0 0,2-2 0 0,-14 2 10 16,0 0-10-16,12-2 10 0,0-1-10 0,-12 3 18 15,0 0-18-15,11-4 19 0,-1-1-19 0,-10 5 9 16,0 0-9-16,9-3 10 16,-4-1-10-16,-5 4 10 0,0 0-10 0,7-6 10 0,2 0-10 0,-9 6 8 0,0 0-8 0,3-6 8 15,3 0-8-15,-6 6 23 0,0 0-23 0,5-8 24 16,-2-2-24-16,-3 10 12 15,0 0-12-15,4-9 13 0,-1-3-13 0,-3 12 35 16,0 0-35-16,4-12 35 0,-2 0-35 0,-2 12 5 0,0 0-5 0,1-12 5 16,-1 0-5-16,0 12 11 0,0 0-11 0,0-7 11 15,0-1-11-15,0 8 25 16,0 0-25-16,0-11 26 0,0 6-26 0,0-2 1 0,-1 2-1 0,-1 2 2 16,2-2-2-16,-2 1 6 0,2-3-6 0,0 2 7 15,0 2-7-15,0-4 8 0,0 2-8 0,0-2 8 16,0 2-8-16,0-2 3 0,0-2-3 15,0 3 3-15,-2 0-3 0,1 3 19 0,1-2-19 0,-2 1 20 0,2-2-20 16,-2 0 3-16,0 0-3 0,2 0 3 16,-3 0-3-16,1 0 2 0,0 0-2 0,1 2 3 15,1 1-3-15,0 3 11 0,0 0-11 0,-7-5 11 0,2 1-11 0,5 4-2 16,0 0 2-16,-7-8-1 0,0 1 1 16,7 7-74-16,0 0 74 0,-7-5-74 0,1-2 74 0,6 7-128 15,0 0 128-15,-12-5-128 16,0 1 128-16,-11-8-796 0</inkml:trace>
  <inkml:trace contextRef="#ctx0" brushRef="#br0" timeOffset="99932.948">21160 4353 135 0,'0'0'0'0,"1"-3"0"16,3-4 0-16,-4 7 34 0,0 0-34 0,0-5 34 16,0-2-34-16,0 7 32 0,0 0-32 0,0-5 33 15,0-2-33-15,0 7 44 0,0 0-44 0,-4-5 45 16,3 1-45-16,1 4 17 0,0 0-17 0,-2-3 17 16,0-1-17-16,2 4 13 0,0 0-13 0,-3-3 14 15,1 1-14-15,2 2 27 0,0 0-27 0,0-3 27 16,0-1-27-16,0 4 28 0,0 0-28 0,0-5 28 15,0 5-28-15,0 0 22 0,0 0-22 0,0 0 22 0,-2-7-22 16,2 7 27-16,0 0-27 0,0 0 27 16,-1-3-27-16,1 3 13 0,0 0-13 0,0 0 14 15,0 0-14-15,0 0 41 0,0 0-41 0,0 0 42 0,0 0-42 0,0 0 37 16,0 0-37-16,0 0 37 0,0 0-37 0,0 0 33 16,0 0-33-16,0 0 33 0,0 0-33 15,0 0 23-15,0 0-23 0,-6 10 24 0,-1 7-24 0,7-17 35 16,0 0-35-16,-8 35 36 0,-8 6-36 0,16-41 30 15,0 0-30-15,-14 49 30 16,-5 11-30-16,19-60 32 16,0 0-32-16,-19 59 33 0,-2-1-33 0,21-58-18 0,0 0 18 0,-18 48-18 0,3-5 18 0,15-43-20 0,0 0 20 15,-11 32-19-15,2-9 19 0,9-23 0 16,0 0 0-16,-5 17 1 0,2-9-1 16,3-8 19-16,0 0-19 0,3-5 20 0,8-17-20 0,-11 22 25 0,0 0-25 15,5-28 26-15,4-9-26 0,-9 37 15 0,0 0-15 16,7-38 15-16,-2-5-15 0,-5 43 19 15,0 0-19-15,3-41 20 0,-1-5-20 0,-2 46 8 0,0 0-8 16,2-43 8-16,0 2-8 0,-2 41 1 0,0 0-1 0,3-41 1 16,1 1-1-16,-4 40 0 0,0 0 0 15,5-32 0-15,2-1 0 0,-7 33-5 0,0 0 5 0,5-22-5 16,4 1 5-16,-9 21-25 16,0 0 25-1,1-15-24-15,3 3 24 0,-4 12-13 0,0 0 13 0,3-7-13 0,-3 2 13 0,0 5-28 0,0 0 28 0,0 0-28 16,0 0 28-16,0 0-29 0,0 0 29 0,0 0-29 15,0 5 29-15,0-5-14 0,0 0 14 0,0 7-13 16,0-2 13-16,0-5-42 0,0 0 42 0,0 19-42 16,2 5 42-16,3 3-21 0,2 4 21 0,0-7-21 0,-2-5 21 15,2 5-36-15,2 0 36 0,0 0-36 16,0-2 36-16,-9-22-31 0,0 0 31 16,10 29-31-16,1 6 31 0,-11-35-3 0,0 0 3 0,8 24-3 0,1 0 3 0,-9-24-4 15,0 0 4-15,3 18-4 0,3-4 4 0,-6-14 0 16,0 0 0-16,3 14 0 0,-1-9 0 15,-2-5 0-15,0 0 0 0,2 7 0 0,-1-5 0 0,-1-2-2 16,0 0 2-16,0 0-1 0,0 0 1 0,0 0-1 16,0 0 1-16,0 0-1 0,-5-6 1 0,5 6-17 15,0 0 17-15,-5-6-16 0,-2 0 16 0,7 6-33 16,0 0 33-16,-9-3-33 0,-6-4 33 0,15 7-58 0,0 0 58 16,-14-2-57-16,0-1 57 0,14 3-55 0,0 0 55 15,-16-3-54-15,-1-1 54 16,17 4-57-16,0 0 57 0,-18-2-56 0,2-1 56 0,16 3-40 0,0 0 40 15,-17-3-40-15,0-1 40 0,17 4-28 0,0 0 28 16,-13-3-28-16,-1 1 28 0,14 2-9 0,0 0 9 0,-8 0-9 16,3-3 9-1,5 3-2-15,0 0 2 0,-6 0-1 0,5 0 1 0,1 0 7 0,0 0-7 0,0 0 8 16,0 0-8-16,0 0 52 0,0 0-52 0,5 0 52 16,5 0-52-16,-10 0 57 0,0 0-57 0,12 0 57 15,6 0-57-15,-18 0 61 16,0 0-61-16,19 0 62 0,2 3-62 0,-21-3 52 0,0 0-52 0,21 3 53 15,1 3-53-15,-22-6 33 0,0 0-33 0,20 0 34 16,-3 3-34-16,-17-3-4 0,0 0 4 0,14 0-3 16,-2 0 3-16,-12 0-142 0,0 0 142 0,11 0-141 15,1-3 141-15,12-1-177 0</inkml:trace>
  <inkml:trace contextRef="#ctx0" brushRef="#br0" timeOffset="101557.743">21735 5730 225 0,'0'0'0'0,"5"-6"0"0,5-3 0 0,-8 2 83 16,-2 7-83-16,0 0 83 0,2-5-83 0,-2 5 86 16,-4-2-86-16,4 2 86 0,0 0-86 0,0 0 78 15,-5 0-78-15,5 0 79 0,-3 0-79 0,3 0 63 16,-4 0-63-16,4 0 64 0,0 0-64 0,0 0 59 0,0 0-59 16,0 0 60-16,0 0-60 0,0 0 40 15,-3 0-40-15,3 0 40 0,0 0-40 0,0 0 46 0,0 0-46 16,0 0 47-16,0 0-47 0,0 0 36 15,0 0-36-15,0 0 36 0,0 0-36 0,0 0 33 0,0 0-33 16,0 0 34-16,0 0-34 0,0 0 38 0,0 0-38 16,0 0 39-16,0 0-39 0,0 0 23 0,0 0-23 15,0 0 24-15,0 0-24 0,0 0-54 0,-4 7 54 0,4-3-54 16,0 4 54-16,0 2-55 0,-2 8 55 0,2-3-55 16,0 6 55-16,0-21-52 0,0 0 52 0,0 30-51 15,2 6 51-15,-2-36-35 0,0 0 35 0,2 31-35 16,0 0 35-16,-2-31-4 0,0 0 4 0,1 27-4 15,1-6 4-15,-2-21 0 0,0 0 0 0,2 15 0 16,-2-3 0-16,0-12 50 0,0 0-50 16,3 4 50-16,4-13-50 0,-7 9 35 0,0 0-35 0,9-19 35 0,1-8-35 15,-10 27 27-15,0 0-27 0,11-34 27 0,-1-2-27 16,-10 36 41-16,0 0-41 0,9-36 41 16,-2-4-41-16,-7 40 22 15,0 0-22-15,5-30 23 0,2 0-23 0,-7 30 18 0,0 0-18 0,2-22 19 0,1 3-19 16,-3 19 1-16,0 0-1 0,4-15 2 0,-1 5-2 15,-3 10 0-15,0 0 0 0,4-7 0 0,1 3 0 16,-5 4-9-16,0 0 9 0,5-5-8 0,2 5 8 16,-7 0-18-16,0 0 18 0,6 0-18 0,-1 0 18 0,-5 0-16 15,0 0 16-15,3 9-15 0,1-2 15 0,-4-7-5 16,0 0 5-16,0 17-4 0,0 2 4 16,0-19-3-16,0 0 3 0,-4 20-3 0,1 1 3 0,3-21 2 0,0 0-2 15,-4 19 3-15,-1-4-3 0,5-15 14 0,0 0-14 16,-3 9 15-16,1-3-15 0,2-6 9 0,0 0-9 15,0 6 9-15,-4-3-9 0,4-3 40 0,0 0-40 0,0 0 40 16,-1 3-40-16,1-3 2 0,0 0-2 0,0 0 2 16,-2 4-2-16,2-4 0 0,0 0 0 0,0 0 1 15,0 3-1-15,0-3-5 0,0 0 5 16,2 5-4-16,-1-5 4 0,-1 0-17 0,0 0 17 16,4 4-16-16,1-1 16 0,-5-3-26 0,0 0 26 0,9 5-25 15,1-5 25-15,-10 0-7 0,0 0 7 0,11 4-7 16,1-1 7-1,-12-3-10 1,0 0 10-16,12 4-10 31,2 4 10-15,-14-8-9-16,0 0 9 0,16 9-8 0,3 3 8 0,-19-12-8 16,0 0 8-16,14 12-8 0,0 0 8 0,-14-12-1 0,0 0 1 0,8 15-1 0,-1-3 1 0,-7-12 1 0,0 0-1 0,4 19 2 0,-2-4-2 0,-2-15 30 15,0 0-30-15,0 16 30 0,-4-4-30 0,4-12 35 16,0 0-35-16,-5 14 36 0,-4-2-36 15,9-12 14-15,0 0-14 0,-12 13 15 0,-4-4-15 0,16-9 31 0,0 0-31 0,-15 8 31 0,-3-1-31 0,18-7 5 0,0 0-5 0,-17 4 6 0,3-4-6 0,14 0-8 16,0 0 8-16,-19-7-7 0,0-5 7 0,19 12-113 16,0 0 113-16,-9-24-113 15,9-12 113-15,-9-22-861 0</inkml:trace>
  <inkml:trace contextRef="#ctx0" brushRef="#br0" timeOffset="102744.31">22316 3882 191 0,'0'0'0'0,"-1"-5"0"16,-8-2 0-16,9 7 79 0,0 0-79 0,-7-9 80 0,2 3-80 16,5 6 67-16,0 0-67 0,-9-12 67 0,-3 3-67 0,12 9 51 15,0 0-51-15,-9-10 52 0,-5 1-52 0,14 9 15 16,0 0-15-16,-14-5 16 0,0 2-16 16,14 3 32-16,0 0-32 0,-14 0 33 0,-1 0-33 0,15 0 9 15,0 0-9-15,-21 3 10 0,-2 2-10 0,23-5 5 0,0 0-5 16,-21 7 5-16,2 2-5 0,2-1 0 15,1-1 0-15,6-2 0 0,4 2 0 0,6-7-2 0,0 0 2 16,-14 12-1-16,-5 3 1 0,19-15-20 16,0 0 20-16,-14 16-20 0,-3-2 20 0,17-14-1 15,0 0 1-15,-16 18-1 0,1-2 1 0,15-16 1 16,0 0-1-16,-14 19 1 0,1-2-1 0,13-17 4 0,0 0-4 0,-10 19 5 16,3-2-5-16,7-17 8 0,0 0-8 0,-5 19 9 15,5-1-9 1,0-18 8-16,0 0-8 0,0 21 8 0,5-2-8 0,-5-19 15 0,0 0-15 0,7 20 15 15,3-1-15-15,-10-19 22 0,0 0-22 0,11 17 23 16,-1-1-23-16,-10-16 22 16,0 0-22-16,9 15 23 0,0-3-23 15,-9-12 34-15,0 0-34 0,7 10 34 0,1 2-34 0,-8-12 6 0,0 0-6 0,6 9 6 16,-1 0-6-16,-5-9 18 0,0 0-18 0,7 8 19 16,0 2-19-16,-7-10 33 0,0 0-33 0,9 6 34 15,3 0-34-15,-12-6 40 0,0 0-40 0,14 4 40 16,1-2-40-16,-15-2 24 0,0 0-24 0,14 1 25 0,-3 1-25 15,-11-2 29-15,0 0-29 0,10 3 29 0,-1-3-29 16,-9 0 7 0,0 0-7-16,9 0 8 0,-4 0-8 0,-5 0 10 0,0 0-10 0,5 0 11 0,-1 0-11 0,-4 0 1 15,0 0-1-15,5 0 1 0,0 0-1 16,-5 0-46-16,0 0 46 0,7 0-46 0,2 0 46 0,-9 0-123 16,0 0 123-1,10 0-123-15,4 0 123 0,-14 0-110 0,0 0 110 0,14 4-110 0,0-4 110 0,14 3-424 0</inkml:trace>
  <inkml:trace contextRef="#ctx0" brushRef="#br0" timeOffset="106289.763">23153 4394 147 0,'0'0'0'0,"0"0"0"0,-2 7 0 15,2-7 27-15,0 0-27 0,0 0 27 0,3-3-27 0,-3 3 45 0,0 0-45 16,0 0 46-16,4-6-46 0,-4 6 27 0,0 0-27 15,0 0 27-15,2-3-27 0,-2 3 18 0,0 0-18 0,0 0 18 16,3 0-18-16,-3 0 10 0,0 0-10 0,0 0 11 16,5-3-11-16,-5 3 17 0,0 0-17 0,0 0 17 15,6 0-17-15,-6 0 22 0,0 0-22 0,0 0 23 16,3-4-23-16,-3 4 38 0,0 0-38 0,0 0 39 16,0 0-39-16,0 0 31 0,0 0-31 0,0 0 31 15,0 0-31-15,0 0 22 0,0 0-22 0,0 0 23 16,0 0-23-16,0 0 18 0,0 0-18 0,0 0 19 15,0 0-19-15,0 0 35 0,0 0-35 0,0 0 35 0,0 0-35 16,0 0 41-16,0 0-41 0,0 0 41 16,-2 4-41-16,2-4 24 0,0 0-24 0,0 0 25 15,-1 5-25-15,1-5 41 0,0 0-41 0,0 3 42 0,0 1-42 16,0-4 39-16,0 0-39 0,0 3 39 0,0 0-39 0,0-3 24 16,0 0-24-16,0 6 25 0,-2-3-25 15,2-3 41-15,0 0-41 0,-2 5 41 0,2 5-41 0,0-10 33 16,0 0-33-16,-2 12 33 0,-1 4-33 0,3-16 38 15,0 0-38-15,-5 24 38 0,-4 7-38 16,9-31 44-16,0 0-44 0,-9 32 45 0,-1-1-45 0,10-31 28 16,0 0-28-16,-11 36 28 15,-4-3-28 1,2 1 34-16,3-7-34 0,3-8 35 0,2-7-35 0,1 0 22 0,1 0-22 0,1-7 22 16,2 2-22-16,-2 2 17 0,2-3-17 0,-1 0 17 0,1-3-17 0,-2 4 10 0,0-2-10 15,2-2 11-15,0 1-11 0,0-1 26 16,0 2-26-16,0-1 26 15,-2-2-26-15,2-2 19 0,0 0-19 0,0 0 20 0,0 0-20 0,0 0 16 0,0 6-16 0,-3-2 17 16,3-4-17-16,0 3 27 0,0-1-27 0,0 1 27 16,0 1-27-16,0-1 20 0,-2-3-20 0,2 0 20 15,-2 4-20-15,2-4 17 0,-1 5-17 16,1-5 17-16,0 0-17 0,0 0 27 16,0 3-27-16,0-3 27 0,0 2-27 0,0-2 20 0,0 7-20 0,0-7 20 15,0 3-20-15,0-3 17 0,0 0-17 0,0 0 17 16,0 0-17-16,0 0 18 0,0 0-18 0,0 0 18 15,0 0-18-15,0 0 1 0,-4 0-1 0,4 0 1 16,0 0-1-16,0 0 0 0,0 0 0 0,0 0 0 0,0 0 0 16,0 0-5-16,0 0 5 0,0 0-5 15,-3 4 5-15,3-4 0 0,0 0 0 0,0 0 0 16,0 0 0-16,0 0 1 0,-4 0-1 0,4 0 1 0,0 0-1 0,0 0-1 16,0 0 1-16,0 0 0 0,0 0 0 15,0 0-1-15,0 0 1 0,0 0 0 0,0 0 0 16,0 0 1-16,0 0-1 0,0 0 2 0,0 0-2 15,0 0 1-15,0 0-1 0,0 0 2 0,0 0-2 16,0 0 1-16,0 0-1 0,0 0 2 0,0 0-2 0,0 0 0 16,0 0 0-16,0 0 0 0,0 0 0 0,0 0-5 15,0 0 5-15,0 0-4 0,0 0 4 0,0 0-24 16,0 0 24-16,0 0-23 0,0 0 23 0,0 0-3 16,2-4 3-16,-2 4-3 0,3-3 3 0,-3 3-14 15,6-4 14-15,-6 4-13 0,0 0 13 0,0 0-9 0,0 0 9 16,0 0-9-16,0 0 9 0,0 0-9 15,1 0 9-15,-1 0-8 0,7-1 8 0,-5-3-8 16,2 1 8-16,-1-1-8 0,-1 3 8 0,-2 1-8 0,5-2 8 16,-5 2-8-16,5 0 8 0,-1 0-15 0,1 0 15 15,-3 0-15-15,-1 0 15 0,-1 0-4 0,6 2 4 16,-3-2-3-16,1 0 3 0,1 0-3 0,0 0 3 16,0 0-2-16,2-2 2 0,-7 2-2 0,0 0 2 0,4-2-1 15,1-1 1-15,-5 3 0 0,0 0 0 16,7 0 0-16,0-4 0 0,-7 4 0 0,0 0 0 0,9 0 0 15,1 0 0-15,-10 0 0 0,0 0 0 0,9 0 0 16,1 4 0-16,-10-4-1 0,0 0 1 16,9 0 0-16,1 0 0 0,-10 0-3 0,0 0 3 0,13 0-3 0,-1 0 3 15,-12 0-1-15,0 0 1 0,12 0 0 0,0-4 0 16,-12 4-2-16,0 0 2 0,12 0-2 0,4-3 2 16,-16 3 0-16,0 0 0 0,11-2 0 15,-1 2 0-15,-10 0-4 0,0 0 4 0,10 0-4 0,-1 0 4 0,2 2-3 16,1 1 3-16,-7 1-3 0,-1-4 3 15,1 0-11-15,-5 0 11 0,0 0-11 0,3 0 11 16,-3 0-1-16,4 0 1 0,-4 0-1 0,0 0 1 0,0 0-4 16,0 0 4-16,0 0-3 0,0 0 3 0,0 0 0 15,3 0 0-15,-3 0 1 16,4 0-1-16,-4 0 13 0,0 0-13 0,0 0 14 0,0 0-14 0,0 0 1 16,0 0-1-16,0 0 2 0,-4 3-2 0,4-3 1 15,0 0-1-15,0 0 2 0,-5 0-2 16,5 0-44-16,0 0 44 0,-5-3-44 0,-2-1 44 0,7 4-107 0,0 0 107 0,-12-5-106 15,-2-5 106-15,14 10-151 0,0 0 151 16,-20-14-151-16,-2-1 151 0,-20-16-833 0</inkml:trace>
  <inkml:trace contextRef="#ctx0" brushRef="#br0" timeOffset="107356.083">23181 4574 180 0,'0'0'0'0,"0"0"0"0,-7-3 0 0,7 3 44 0,0 0-44 0,0 0 45 0,-2-4-45 0,2 4 30 0,0 0-30 16,0 0 30-16,0 0-30 0,0 0 28 0,0 0-28 15,0 0 28-15,0 0-28 0,0 0 3 16,0 0-3-16,0 0 4 0,0 0-4 0,0 0 3 0,0 0-3 0,0 0 4 15,0-5-4-15,0 5 6 0,0 0-6 0,2-3 6 16,-1-6-6-16,-1 9 6 0,0 0-6 16,6-10 7-16,2-2-7 0,-8 12 14 15,0 0-14-15,5-12 15 0,2 0-15 0,-7 12 3 16,0 0-3-16,9-9 4 0,-4-3-4 0,-5 12 0 0,0 0 0 0,6-7 1 16,-3-1-1-16,-3 8 2 0,0 0-2 0,4-4 2 15,-3-1-2-15,-1 5 0 0,0 0 0 0,2-3 0 16,-2 3 0-16,0 0 1 0,0 0-1 15,0 0 1-15,2-4-1 0,-2 4 3 0,0 0-3 0,0 0 4 16,0 0-4-16,0 0 13 0,0 0-13 0,0 0 13 16,0 0-13-16,0 0 39 0,0 0-39 0,0 0 39 15,0 0-39-15,0 0 41 0,0 0-41 0,0 0 42 0,0 0-42 16,0 0 34-16,0 0-34 0,0 0 35 16,-4 0-35-16,4 0 25 0,0 0-25 0,0 0 26 15,-3 0-26-15,3 0 34 0,0 0-34 0,0 0 35 0,-4 0-35 16,4 0 20-16,0 0-20 0,0 0 20 0,-3 0-20 0,3 0 18 15,0 0-18-15,0 0 19 0,-4 0-19 0,4 0 27 16,0 0-27-16,0 0 27 0,-3 0-27 0,3 0 30 16,0 0-30-16,0 0 30 0,0 0-30 0,0 0 13 15,0 0-13-15,0 0 13 0,0 0-13 0,0 0 36 16,0 0-36-16,0 0 37 0,0 0-37 0,0 0 2 16,0 0-2-16,0 0 2 0,-2 4-2 0,2-4 7 15,0 0-7-15,0 0 8 0,-5 0-8 0,5 0 8 0,0 0-8 16,0 0 9-16,-2 3-9 0,2-3 22 0,0 0-22 15,0 0 23-15,2 5-23 0,-2-5 31 16,0 0-31-16,0 0 31 0,0 4-31 0,0-4 19 0,0 0-19 0,0 0 20 16,0 3-20-16,0-3 36 0,0 0-36 0,2 5 36 15,1-1-36-15,-3-4 20 0,0 0-20 0,2 5 20 16,5 2-20-16,-7-7 11 0,0 0-11 0,10 12 11 16,4 0-11-16,-14-12 28 0,0 0-28 0,14 15 28 15,4 4-28-15,-18-19 11 0,0 0-11 0,17 24 11 16,2 5-11-16,-19-29 28 0,0 0-28 0,19 31 28 15,2 0-28-15,-2-4 12 0,-1 1-12 16,-8-11 12-16,-4-5-12 0,1 1 18 0,-1-1-18 16,0 0 19-16,-1 0-19 0,2 6 24 0,3 0-24 0,-6-6 25 15,-1-8-25-15,-1 1 13 0,2 5-13 0,-1-5 13 16,1 2-13-16,1 2 28 0,0-1-28 16,-3-1 28-16,-1-7-28 0,-1 4 29 0,0-3-29 0,0-1 29 15,0 4-29-15,0-4 7 0,6 7-7 0,-6-7 8 0,5 3-8 16,-5-3-1-16,0 0 1 0,0 0 0 15,0 0 0-15,0 0-1 0,0 0 1 0,0 0 0 16,0 0 0-16,0 0-1 0,0 0 1 0,0 0-1 0,-4 0 1 0,4 0-56 16,-3-3 56-16,3-1-56 0,-5-1 56 0,1 2-106 15,-1-6 106-15,-2 6-106 0,0-4 106 0,0 2-162 16,0-2 162-16,-2-5-162 0,1 0 162 16,8 12-170-16,0 0 170 0,-9-19-169 0,-1-5 169 0,-10-19-546 0</inkml:trace>
  <inkml:trace contextRef="#ctx0" brushRef="#br0" timeOffset="108477.758">23799 4516 259 0,'0'0'0'0,"-9"-5"0"0,-5-7 0 0,14 12 108 16,0 0-108-16,-7-4 109 0,4 4-109 15,3 0 110-15,0 0-110 0,0 0 111 0,0 0-111 0,0 0 81 0,0 0-81 0,0 0 81 16,0 0-81-16,0 0 66 0,0 0-66 0,0 0 66 16,-4 0-66-16,4 0 54 15,0 0-54-15,0 0 54 0,-5 0-54 0,5 0 38 0,0 0-38 0,-3 0 39 16,-3-3-39-16,6 3 35 0,0 0-35 16,-3 0 35-16,-4-4-35 0,7 4 22 0,0 0-22 0,-5 0 23 15,1-3-23-15,4 3 35 0,0 0-35 0,-5 0 36 16,-2 0-36-16,7 0 20 0,0 0-20 0,-7 0 20 15,-2 3-20-15,9-3 29 0,0 0-29 16,-7 0 29-16,1 4-29 0,6-4 12 0,0 0-12 0,-7 3 13 16,3-1-13-16,4-2 5 0,0 0-5 0,-9 7 6 15,2 0-6-15,7-7 23 0,0 0-23 0,-7 5 24 16,0 3-24-16,7-8 6 0,0 0-6 0,-10 11 6 16,3 1-6-16,7-12 25 0,0 0-25 0,-9 15 26 15,-1 2-26-15,10-17 12 0,0 0-12 0,-9 19 13 0,0 2-13 16,9-21 10-16,0 0-10 0,-5 18 10 0,0 1-10 15,5-19-44-15,0 0 44 0,-2 17-43 0,4 6 43 16,0-6-39-16,3 2 39 16,-2-7-38-16,3 0 38 0,-6-12-20 0,0 0 20 0,10 12-19 0,2 0 19 0,-12-12-15 15,0 0 15-15,14 10-14 0,0 2 14 0,-14-12-4 16,0 0 4-16,16 8-4 0,1-1 4 16,-17-7-7-16,0 0 7 0,16 9-7 0,-2-6 7 0,-14-3-1 0,0 0 1 15,14 5 0-15,2 2 0 0,-16-7 5 16,0 0-5-16,15 0 6 0,3 0-6 0,-6 0 40 15,0 0-40-15,-2 0 40 0,-1 0-40 0,-2-3 6 0,0 3-6 16,-2-4 7-16,1-2-7 0,-5 4 20 0,3-2-20 16,-1 4 20-16,1-5-20 0,-1 5 8 15,1 0-8-15,-4 0 9 0,3-1-9 0,-3 1 9 16,0 0-9-16,0 0 9 0,0 0-9 0,0 0 33 0,0 0-33 16,0 0 33-16,0 0-33 0,0 0 16 0,0-6-16 15,0 3 17-15,0-6-17 0,0 9 41 16,0 0-41-16,0-10 42 0,2-2-42 0,-2 12 7 0,0 0-7 0,0-12 8 15,2 0-8-15,-2 12 31 0,0 0-31 0,0-12 31 16,0 0-31-16,0 12 0 0,0 0 0 0,0-8 0 16,-2-3 0-16,2 11 2 0,0 0-2 0,-2-8 2 15,0-1-2-15,2 9 11 0,0 0-11 0,-3-10 11 16,-1 0-11-16,4 10 1 0,0 0-1 0,-3-16 1 16,1 1-1-16,2 15 3 15,0 0-3-15,-5-22 4 0,3-2-4 0,1 5 2 0,1 2-2 0,0 1 2 0,0 4-2 16,0 0 0-16,0 4 0 0,0 1 0 15,0 2 0-15,0 1 1 0,-4 1-1 0,2-1 1 16,2 1-1-16,-3 1-1 0,-1-1 1 0,1 3-1 0,-1-4 1 16,4 4-10-16,0 0 10 0,-10-3-10 0,-7-2 10 15,17 5-26-15,0 0 26 0,-18-4-25 0,1-1 25 0,17 5-65 16,0 0 65-16,-19-3-65 0,-1 3 65 16,20 0-166-16,0 0 166 0,-15-4-166 15,2 4 166-15,-14 0-904 0</inkml:trace>
  <inkml:trace contextRef="#ctx0" brushRef="#br0" timeOffset="109632.973">24257 4507 236 0,'0'0'0'0,"-5"-12"0"0,-6-3 0 0,11 15 73 0,0 0-73 0,-3-4 73 0,1 8-73 0,2-4 51 0,0 0-51 0,0 0 51 0,0 5-51 0,0-5 42 16,0 0-42-16,0 3 42 0,0 1-42 0,0-4 41 15,0 0-41-15,0 0 41 0,0 0-41 0,0 0 33 16,0 0-33-16,0 0 34 16,-3-4-34-16,3 4 33 0,0 0-33 0,0 0 33 15,0 0-33-15,0 0 22 16,0 0-22-16,0 0 22 0,0 0-21 0,0 0 1 0,-4 0-2 0,4 0 0 15,0 0 0-15,0 0 1 0,0 0-1 16,0 0-1-16,0 0 1 16,-5 7 0-16,-5 5 0 0,10-12-1 15,0 0 1-15,-18 21-1 0,-4 10 1 0,22-31 1 16,0 0-1-16,-25 32 1 16,-3 8-1-16,4-3 40 0,3-1-40 0,5-17 40 0,9-7-40 0,2-3 12 0,3-6-12 0,-8 12 13 0,-2 3-13 0,0-3 32 0,-1 0-32 15,6-3 32-15,4-8-32 0,1-1 47 0,4-1-47 0,-2-2 47 16,0-5-47-16,2-2 1 0,-1-2-1 15,5-6 1-15,1-4-1 16,-7 19 8 0,0 0-8-16,12-25 8 0,2-6-8 0,-14 31 24 0,0 0-24 0,12-31 25 0,2-2-25 0,-14 33 1 0,0 0-1 0,10-31 2 15,1 1-2-15,-11 30 2 0,0 0-2 0,8-28 3 16,1 4-3-16,-9 24 0 16,0 0 0-16,7-19 0 0,0 6 0 0,-7 13-1 0,0 0 1 0,7-16 0 0,-2 1 0 15,-5 15-4-15,0 0 4 0,9-12-4 0,1 3 4 16,-10 9 0-16,0 0 0 15,9-7 0-15,2 1 0 0,-11 6 2 0,0 0-2 0,7-2 2 0,0-2-2 16,-7 4 19-16,0 0-19 0,3-3 20 0,2 3-20 16,-5 0 0-16,0 0 0 0,2 3 0 0,1 1 0 0,-3-4 0 15,0 0 0-15,4 8 0 0,-2 1 0 16,-2-9 1-16,0 0-1 0,3 19 1 0,2 0-1 0,-5-19 0 16,0 0 0-16,11 32 0 0,1 8 0 0,-12-40-2 15,0 0 2-15,17 39-1 16,1 4 1-16,-1-4-5 0,-1-6 5 0,-6-7-5 0,-3-6 5 0,0-1-3 15,-1-2 3-15,-1 2-3 0,-2-2 3 0,1 2 0 16,1-4 0-16,-3-3 1 0,1-3-1 0,-3-1 32 16,0 3-32-16,4-8 33 0,-2 2-33 0,-2-5-1 15,5 0 1-15,-5 0 0 0,0 0 0 0,0 0-57 0,-5-5 57 0,3-5-57 16,-2 1 57-16,1-3-56 0,1 0 56 0,-3 0-56 16,3 0 56-16,-3 2-47 0,0-2 47 0,-1 3-46 15,-1 1 46-15,7 8-34 0,0 0 34 16,-12-12-33-16,-5 2 33 0,17 10-24 0,0 0 24 0,-23-6-23 15,-6 0 23-15,29 6-35 0,0 0 35 0,-30-6-34 16,0 6 34-16,30 0-29 0,0 0 29 16,-24 2-29-16,-2 2 29 15,3-1-15-15,4 0 15 0,5-1-15 0,9 0 15 0,-4 0 2 0,0 1-2 0,4 0 2 16,3-3-2-16,-3 0 75 0,-2 0-75 0,4 0 75 16,3 0-75-16,-5 0 78 0,3 0-78 0,2 0 79 15,-2 0-79-15,2 0 74 0,0 0-74 0,0 0 75 16,0 0-75-16,0 0 58 0,4 0-58 0,1 0 58 0,0 0-58 15,-5 0 47-15,0 0-47 0,16 0 47 16,5 4-47-16,-21-4 36 16,0 0-36-16,27 0 37 0,7 0-37 0,-34 0 39 0,0 0-39 0,29 0 40 0,4-4-40 0,-12 4-4 15,-2 0 4-15,-6-3-4 0,-5 3 4 0,-1-3-68 16,-2-1 68 0,-1 2-68-16,-1 2 68 0,-3 0-143 0,0 0 143 0,0-6-143 0,0-3 143 0,0 9-145 15,0 0 145-15,-5-15-144 0,-2-6 144 0,-5-13-477 16</inkml:trace>
  <inkml:trace contextRef="#ctx0" brushRef="#br0" timeOffset="110097.018">24459 4428 236 0,'0'0'0'0,"11"9"0"16,4 3 0-16,-15-12-1 0,0 0 1 0,13 9-1 16,-3 1 1-16,-10-10 0 0,0 0 0 0,10 12 0 15,-1-4 0-15,-9-8 7 0,0 0-7 0,7 7 8 0,2-2-8 16,-9-5 93-16,0 0-93 0,2 7 93 15,1-7-93-15,-3 0 103 0,0 0-103 0,0 0 104 0,4 4-104 16,-4-4 103-16,0 0-103 0,0 0 104 0,0 0-104 16,0 0 89-16,0 0-89 0,0 0 90 0,0 0-90 15,0 0 67-15,0 0-67 0,0 0 68 0,0 0-68 0,0 0 33 16,0 0-33-16,0 0 33 0,0 0-33 0,0 0-1 16,0 0 1-16,0 0-1 0,-2 5 1 0,2-5-12 15,0 0 12-15,-2 20-12 0,-1 15 12 0,1-3-36 16,-5 8 36-16,5-10-35 0,0-2 35 0,2-28-6 15,0 0 6-15,0 34-6 0,4 2 6 0,-4-36-11 16,0 0 11-16,2 31-11 16,-1-7 11-16,-1-24-17 0,0 0 17 0,4 15-16 0,-4-3 16 0,0-12-111 15,0 0 111-15,0 5-110 0,0-10 110 0,0 5-136 0,0 0 136 16,-5-19-136-16,-2-11 136 0,-4-18-335 0</inkml:trace>
  <inkml:trace contextRef="#ctx0" brushRef="#br0" timeOffset="110698.897">24390 4480 774 0,'0'0'0'0,"5"3"0"0,2 6 0 0,-2-6 74 0,-2-6-74 0,4-4 75 0,4-2-75 16,1-3 38-16,2-3-38 0,7 3 38 15,2 0-38-15,-23 12 4 0,0 0-4 0,31-12 4 16,9-3-4-16,-5 6 0 0,1-1 0 0,-6 8 0 16,-4 4 0-16,0 5 0 0,-1-1 0 0,-10 3 0 0,-1-4 0 15,0 5 3-15,-2 2-3 0,-3-3 4 0,-2 0-4 16,0 3 7-16,0 3-7 0,-3-5 8 0,-3-5-8 16,-1-5 15-16,0 0-15 0,0 23 16 0,0 6-16 0,0-29 23 15,0 0-23-15,-1 25 24 0,-6 5-24 0,7-30 22 16,0 0-22-16,-7 22 22 0,-2-2-22 15,9-20 34-15,0 0-34 0,-14 19 34 16,-3-5-34-16,17-14 19 0,0 0-19 0,-16 12 20 0,-2-2-20 0,18-10 36 16,0 0-36-16,-15 9 36 0,-1-6-36 15,16-3 30-15,0 0-30 0,-14 4 30 16,4-4-30-16,10 0 14 0,0 0-14 0,-9 0 15 0,4-4-15 0,5 4 6 0,0 0-6 16,-7 0 6-16,5-3-6 0,2 3 0 0,0 0 0 0,2-5 0 15,5 1 0-15,-7 4-10 16,0 0 10-16,7-3-10 0,3 3 10 15,-10 0-28-15,0 0 28 0,14-4-28 0,2 4 28 0,-16 0-13 0,0 0 13 16,14 4-12-16,0-4 12 0,-14 0-29 0,0 0 29 0,12 7-29 16,-2-2 29-16,-1 5-11 0,0 2 11 0,-4-3-11 15,-2-1 11-15,1 1-11 0,-4 4 11 16,0-4-11-16,0 0 11 0,-4-1-2 0,1 6 2 0,-1-6-1 16,3-4 1-16,-4 8 9 0,-2 0-9 0,1-4 9 15,-2 3-9-15,8-11 35 0,0 0-35 0,-21 13 36 16,-12 3-36-16,33-16 6 31,0 0-6-31,-32 10 6 0,-1-1-6 16,0-4-2-16,2-5 2 0,8 0-2 0,9-2 2 0,-2-1-99 0,1-4 99 0,4 2-98 15,4-2 98-15,-1-2-185 0,-1 1 185 0,5-6-184 0,4-3 184 0,-3-17-461 0</inkml:trace>
  <inkml:trace contextRef="#ctx0" brushRef="#br0" timeOffset="110903.169">25444 4629 1155 0,'0'0'0'0,"-6"5"0"0,-2 4 0 0,8-9-238 0,0 0 238 15,-6 6-238-15,3-2 238 0,3-4-111 0,0 0 111 0,-9 8-279 16,18-16 279-16</inkml:trace>
  <inkml:trace contextRef="#ctx0" brushRef="#br0" timeOffset="115518.007">22921 5739 113 0,'0'0'0'0,"7"-9"0"15,5-4 0-15,-12 13 13 0,0 0-13 0,4-5 13 0,-1 5-13 16,-3 0 28-16,0 0-28 0,0 0 28 0,0 0-28 0,0 0 13 15,0 0-13-15,0 0 13 0,-7 3-13 0,7-3 36 16,0 0-36-16,0 0 36 0,-3 0-36 16,3 0 11-16,0 0-11 0,0 0 11 0,0 0-11 0,0 0 36 15,0 0-36-15,0 0 37 0,-4 2-37 0,4-2 36 16,0 0-36-16,0 0 36 0,0 0-36 0,0 0 32 16,0 0-32-16,0 0 33 0,0 0-33 0,0 0 33 15,0 0-33-15,0 0 33 0,-3 3-33 0,3-3 22 0,0 0-22 16,0 0 22-16,-4 0-22 0,4 0 41 15,0 0-41-15,0 0 41 0,0 0-41 0,0 0 32 0,0 0-32 16,0 0 33-16,0 0-33 0,0 0 38 0,0 0-38 16,0 0 38-16,-3 4-38 0,3-4 24 0,0 0-24 15,0 0 25-15,-4 3-25 0,4-3 18 0,0 0-18 16,0 0 18-16,-2 0-18 0,2 0 10 0,0 0-10 16,0 0 10-16,-5 3-10 0,5-3 17 0,0 0-17 0,0 0 17 15,-3 2-17-15,3-2 14 0,0 0-14 0,0 0 15 16,-4 4-15-16,4-4 25 0,0 0-25 0,0 0 26 15,-1 3-26-15,1-3 20 0,0 0-20 0,0 0 20 16,0 0-20-16,0 0 17 0,0 0-17 0,0 0 17 16,0 0-17-16,0 0 10 0,0 0-10 0,0 0 10 15,-4 0-10-15,4 0 4 0,0 0-4 0,0 0 5 16,-2 3-5-16,2-3 7 0,0 0-7 0,0 0 7 16,-1 6-7-16,1-6 13 0,0 0-13 0,0 0 13 0,0 0-13 15,0 0 15-15,0 0-15 0,0 0 15 0,0 0-15 16,0 0 15-16,0 0-15 0,0 0 16 0,0 0-16 15,0 0 26-15,0 0-26 0,0 0 26 0,0 0-26 16,0 0 0-16,0 0 0 0,0 0 1 0,3 0-1 16,1 0 8-16,-1 0-8 0,1 0 8 0,-1 0-8 15,0 0 3-15,1-4-3 0,1 2 4 0,-3 1-4 0,3-1 0 16,0 2 0-16,1-3 1 0,-1 3-1 0,2 0 5 16,0-4-5-16,1 1 5 0,1 1-5 0,2-5 7 15,-1 2-7-15,1 2 8 0,-3-1-8 0,1-3 3 16,1 2-3-1,-1 2 3-15,2-1-3 0,1 3 12 0,2-3-12 0,-4 4 13 0,1-3-13 16,-11 3 3-16,0 0-3 0,15-5 4 0,6 1-4 0,-21 4 6 0,0 0-6 16,25-7 6-16,2 2-6 0,-27 5 22 0,0 0-22 0,28-7 23 15,2-1-23-15,-30 8 2 16,0 0-2-16,30-11 2 0,1 1-2 0,-31 10 13 0,0 0-13 0,30-7 13 16,-3-1-13-16,-27 8 15 0,0 0-15 0,25-10 16 15,-4 4-16-15,-21 6 8 0,0 0-8 16,15-8 9-16,-2 4-9 0,-13 4 9 15,0 0-9-15,8-3 10 0,-1 0-10 0,-7 3 1 0,0 0-1 0,6-4 1 16,-3 2-1-16,-3 2 0 0,0 0 0 0,0 0 0 16,3 0 0-16,-3 0-2 0,0 0 2 0,0 0-2 15,0 0 2-15,0 0-7 0,0 0 7 0,0 0-6 16,0 0 6-16,0 0-4 0,0 0 4 0,0 0-3 16,0 0 3-16,0 0-2 0,0 0 2 0,0 0-2 15,0 0 2-15,0 0-2 0,0 0 2 0,0 0-1 16,0 0 1-16,0 0-4 15,0 0 4 17,0 0-3-1,0 0 3-31,0 0-1 0,0 0 1 0,0 0 0 0,0 0 0 16,0 0-5-16,0 0 5 0,0 0-5 0,0 0 5 0,0 0-3 0,0 0 3 15,0 0-3-15,0 0 3 0,0 0-6 0,0 0 6 0,0 0-6 0,0 0 6 0,0 0-8 0,0 0 8 16,0 0-7-16,0 0 7 0,0 0-8 0,0 0 8 0,0 0-7 0,2 6 7 0,-2-6-15 0,0 0 15 0,0 0-15 0,5 3 15 15,-5-3-4-15,0 0 4 0,4 5-3 0,-1 2 3 0,-3-7-1 0,0 0 1 0,4 3 0 0,-1 3 0 16,-3-6-2-16,0 0 2 0,2 6-2 0,0-2 2 16,-2-4 0-16,0 0 0 0,2 5 0 0,-2 2 0 0,0-7 1 0,0 0-1 15,1 8 1-15,1-3-1 0,0 2 1 0,1 0-1 16,-1-2 1-16,2 2-1 0,-4-3 4 16,0 1-4-16,0 0 5 0,0-2-5 0,1 4 2 0,3-3-2 0,-1-1 3 15,-3 2-3-15,2-1 1 0,-2-3-1 0,0 3 2 16,0-1-2-16,0 4 1 0,-2-2-1 15,2-1 2-15,0 1-2 0,0 5 3 0,0-1-3 0,0-3 4 16,0 0-4-16,0 0 5 0,0 0-5 0,0 0 6 16,0 0-6-16,0 4 7 0,2-2-7 15,-2-2 8-15,0 0-8 0,0-6 8 0,0 0-8 0,0 6 8 16,-2 0-8-16,2-6 23 0,0 0-23 0,0 9 24 16,0 1-24-16,0-10 12 0,0 0-12 0,-3 12 13 15,1-3-13-15,2-9 18 0,0 0-18 0,-2 10 18 16,1-1-18-16,1-9 33 0,0 0-33 0,0 12 34 0,-4-4-34 15,4-8 10-15,0 0-10 0,-2 10 11 0,1-1-11 16,1-9 30-16,0 0-30 0,-2 9 30 16,-2-3-30-16,4-6 28 0,0 0-28 0,-3 6 28 0,-1-3-28 0,4-3 22 15,0 0-22-15,-1 5 23 0,-1-1-23 0,2-4 27 16,0 0-27-16,-2 3 27 0,0 0-27 0,2-3 22 16,0 0-22-16,-1 4 22 0,-1-2-22 0,2-2 16 15,0 0-16-15,-5 6 17 0,-1-2-17 0,6-4 10 16,0 0-10-16,-5 5 10 0,-2 2-10 15,7-7 17-15,0 0-17 0,-7 3 17 0,-5 2-17 0,12-5 14 0,0 0-14 16,-10 4 15-16,-1-1-15 0,11-3 15 0,0 0-15 16,-10 2 16-16,1 1-16 15,9-3 9-15,0 0-9 0,-10 0 10 0,-1-3-10 16,11 3 16-16,0 0-16 0,-10-2 17 0,-2 1-17 0,12 1 8 0,0 0-8 0,-14-2 8 16,0 2-8-16,14 0 3 0,0 0-3 0,-13-4 4 15,-2 4-4-15,15 0 7 0,0 0-7 0,-14 0 7 16,-2 0-7-16,16 0 7 15,0 0-7-15,-14-5 7 0,-1 2-7 16,15 3 7-16,0 0-7 0,-13-4 8 0,5 1-8 0,8 3 3 0,0 0-3 0,-9-3 4 16,4 1-4-16,5 2 6 0,0 0-6 0,-6 0 6 15,3-4-6-15,3 4 3 0,0 0-3 16,-4 0 3-16,1 0-3 0,3 0 5 0,0 0-5 0,-2 0 5 16,-1-3-5-16,3 3 0 0,0 0 0 0,0 0 1 15,0 0-1-15,0 0 0 0,0 0 0 0,0 0 1 16,0 0-1-16,0 0 0 31,0 0 0-15,0 0 0-16,0 0 0 15,0 0 1 1,0 0-1-16,0 0 2 0,0 0-2 0,0 0 1 0,0 0-1 0,0 0 2 16,0 0-2-16,0 0 1 0,0 0-1 0,0 0 2 0,-4 0-2 0,4 0 1 0,0 0-1 15,0 0 1-15,-1-7-1 0,1 7 0 0,0 0 0 0,0 0 1 0,-7-5-1 0,7 5 3 0,0 0-3 16,-4 0 3-16,2-3-3 0,2 3 1 0,0 0-1 0,-3-2 2 0,1 2-2 15,2 0 1 1,0 0-1-16,0 0 2 16,-3-2-2-16,3 2 1 0,0 0-1 0,0 0 1 15,0 0-1-15,0 0 1 0,0 0-1 0,0 0 1 0,0 0-1 0,0 0 0 0,0 0 0 0,0 0 0 0,-4-2 0 0,4 2-1 0,0 0 1 0,0 0 0 0,-3 0 0 16,3 0-3-16,0 0 3 0,0 0-2 0,-2-3 2 0,2 3 0 0,0 0 0 16,0 0 1-16,-5-3-1 0,5 3 3 15,0 0-3-15,0 0 3 0,-4-6-3 16,4 6 2-16,0 0-2 0,-5-3 3 0,2 0-3 0,3 3 2 0,0 0-2 15,-6-7 2-15,1 2-2 0,5 5 1 0,0 0-1 0,-5-6 2 16,0 3-2-16,5 3 3 0,0 0-3 0,-9-7 4 16,0 2-4-16,9 5 2 15,0 0-2-15,-9-3 2 0,3-1-2 0,6 4 1 0,0 0-1 0,-9-5 2 16,2 2-2-16,7 3 1 0,0 0-1 16,-7-4 2-16,3 4-2 0,4 0 3 0,0 0-3 0,-7-5 4 15,6 2-4-15,1 3 2 16,0 0-2-16,-7-4 2 15,3 1-2-15,4 3 1 0,0 0-1 0,-5-5 2 0,2 1-2 0,1 1 1 0,-3-1-1 0,1 3 1 16,4-1-1-16,0 2 1 0,-5-2-1 0,5 2 1 16,0 0-1-16,0 0-2 0,-4-3 2 0,4 3-1 0,-3 0 1 15,3 0-6-15,-4-4 6 0,4 4-6 0,-3-1 6 0,3 1-4 16,-4 0 4-16,4 0-3 0,-3 0 3 0,3 0-3 16,-4 1 3-16,4-1-2 0,-3 0 2 15,3 0-2-15,-4 0 2 0,4 0-1 0,0 0 1 0,0 0-1 16,0 0 1-16,0 0-1 0,-1-1 1 0,1 1-3 15,-4-4 3-15,4 4-3 0,-2-3 3 0,2 3-6 16,0 0 6-16,0 0-5 0,0 0 5 0,0 0-8 16,-3 3 8-16,3-3-7 0,-3 0 7 15,3 0-4-15,0 0 4 0,0 0-3 0,0 0 3 0,0 0-2 0,-4 0 2 0,4 0-2 16,-3 0 2-16,3 0 0 0,-2 0 0 0,2 0 0 16,-5-3 0-16,5 3-1 15,-4-4 1-15,1-1-1 0,-1 2 1 0,4 3-84 0,0 0 84 16,-23-4-83-16,-13-2 83 0,36 6-112 0,0 0 112 0,-59-24-112 15,-18-12 112-15,-59-24-1319 0</inkml:trace>
  <inkml:trace contextRef="#ctx0" brushRef="#br0" timeOffset="117740.53">22951 5874 102 0,'0'0'0'0,"0"-5"0"0,-2-2 0 0,2 4 80 16,0 1-80-16,0-1 81 0,-2-1-81 15,2 4 69-15,0 0-69 0,0 0 69 0,0 0-69 16,0 0 39-16,0 0-39 0,0 0 40 0,-3-3-40 15,3 3 23-15,0 0-23 0,-4-2 24 0,1-1-24 0,3 3 10 16,0 0-10-16,-6-4 10 0,1 1-10 0,5 3 17 16,0 0-17-16,-9-2 17 0,3-1-17 0,6 3 14 15,0 0-14-15,-7 0 15 0,1 0-15 0,6 0 25 0,0 0-25 16,-5 0 26-16,2 0-26 0,3 0 37 0,0 0-37 16,-2 0 37-16,-3 0-37 0,5 0 31 0,0 0-31 15,-4 0 31-15,4 0-31 0,0 0 33 0,0 0-33 16,0 0 33-16,-5 0-33 0,5 0 22 0,0 0-22 0,0 0 22 15,0 0-22-15,0 0 18 0,0 0-18 0,0 0 18 16,0 0-18-16,0 0 40 0,0 0-40 0,0 0 41 16,0 0-41-16,0 0 37 0,0 0-37 15,0 0 37-15,0 0-37 0,0 0 44 0,0 0-44 0,0 0 45 16,-4 0-45-16,4 0 35 0,0 0-35 0,0 0 36 16,0 0-36-16,0 0 15 0,0 0-15 0,0 0 16 15,0 0-16-15,0 0 22 0,0 0-22 16,0 0 22-16,0 0-22 0,0 0 38 0,0 0-38 0,0 0 38 15,0 0-38-15,0 0 30 0,0 0-30 0,0 0 30 16,4 3-30-16,-4-3 14 0,5 2-14 0,-1 0 15 16,1-2-15-16,-3 1 42 0,3-1-42 0,-2 4 43 15,1-4-43-15,-1 0 37 0,1 3-37 0,-1-3 38 0,2 0-38 16,-3 2 8-16,5 0-8 0,-5-1 9 0,3-1-9 0,-1 4 13 16,1-4-13-16,0 3 13 0,-5-3-13 15,0 0 9-15,0 0-9 0,4 0 9 0,1 0-9 0,-5 0 8 16,0 0-8-16,3 2 8 0,6 0-8 0,-9-2 15 15,0 0-15-15,9 1 15 0,-1 3-15 0,-8-4 38 16,0 0-38-16,9 0 39 0,2 3-39 0,-11-3 5 16,0 0-5-16,10 4 6 0,1-1-6 0,-11-3 12 15,0 0-12-15,10 5 12 0,-1-1-12 0,-9-4 9 16,0 0-9-16,8 3 9 0,3 2-9 16,-11-5 3-16,0 0-3 0,10 7 4 0,1-2-4 0,-11-5 12 15,0 0-12-15,10 7 12 0,-1-4-12 0,-9-3 0 16,0 0 0-16,9 6 1 0,1-3-1 0,-10-3 0 15,0 0 0-15,11 5 1 0,-1 2-1 0,-10-7 0 0,0 0 0 0,9 3 1 16,-1 3-1-16,-8-6 2 0,0 0-2 0,9 6 3 16,2 0-3-16,-11-6 10 15,0 0-10-15,8 6 11 0,3 3-11 0,-11-9 4 0,0 0-4 0,12 9 4 16,4-3-4-16,-16-6 3 0,0 0-3 0,14 7 3 16,1 2-3-16,-15-9 18 0,0 0-18 0,12 3 18 15,1 2-18-15,-13-5 3 0,0 0-3 0,10 4 3 16,0-1-3-16,-10-3 6 0,0 0-6 0,11 2 7 15,-2 0-7-15,-9-2 14 0,0 0-14 0,8 1 15 16,-1 3-15-16,-7-4 3 0,0 0-3 0,6 0 4 0,-1 0-4 16,-5 0 6-16,0 0-6 0,3 0 7 15,1 0-7-15,-4 0 3 0,0 0-3 0,0 0 3 16,3 3-3-16,-3-3 2 0,0 0-2 0,0 0 2 0,5 0-2 16,-5 0 0-16,0 0 0 0,0 0 0 0,6 2 0 15,-6-2 1-15,0 0-1 0,0 0 1 0,7 2-1 16,-7-2 3-16,0 0-3 0,0 0 3 15,3 1-3-15,-3-1 0 0,0 0 0 0,0 0 1 0,5 4-1 0,-5-4 0 16,0 0 0-16,0 0 0 0,4 0 0 0,-4 0-1 16,0 0 1-16,0 0 0 0,0 0 0 15,0 0-8-15,0 0 8 0,0 0-7 0,0 0 7 0,0 0-79 0,0 0 79 16,0 0-78-16,-4-4 78 0,4 4-151 0,0 0 151 16,-8-5-151-16,-3-7 151 0,11 12-135 15,0 0 135-15,-15-22-134 0,-6-5 134 0,-16-21-918 0</inkml:trace>
  <inkml:trace contextRef="#ctx0" brushRef="#br0" timeOffset="118099.043">24029 5650 617 0,'0'0'0'0,"-2"-5"0"0,-1-2 0 0,3 7 0 15,0 0 0-15,0-4 0 0,3 3 0 0,-3 1-151 16,0 0 151-16,4 0-151 0,1 0 151 16,5 0-139-16</inkml:trace>
  <inkml:trace contextRef="#ctx0" brushRef="#br0" timeOffset="118656.405">24073 5629 303 0,'0'0'0'0,"0"0"0"0,-6 0 0 0,6 0 80 0,0 0-80 15,0 0 80-15,0 0-80 16,0 0 90-16,0 0-90 0,0 0 90 0,0 0-90 0,0 0 90 0,0 0-90 0,0 0 91 16,0 0-91-16,0 0 59 0,0 0-59 0,0 0 60 15,-3 0-60-15,3 0 60 0,0 0-60 0,0 0 60 16,-5-5-60-16,5 5 45 0,0 0-45 16,-6 0 46-16,-1 0-46 0,7 0 29 0,0 0-29 0,-10 2 29 15,-1 1-29-15,11-3 26 0,0 0-26 0,-12 4 26 16,0-3-26-16,12-1 15 15,0 0-15-15,-17 7 15 0,-3 0-15 16,0 2 18-16,-3 3-18 0,12-7 19 0,3-2-19 0,8-3 24 0,0 0-24 0,-16 12 25 16,-5 7-25-16,21-19 13 0,0 0-13 0,-14 12 13 15,-1 4-13-15,15-16 18 0,0 0-18 0,-13 12 19 16,3 3-19-16,10-15 24 0,0 0-24 0,-14 24 25 16,2 0-25-16,12-24 21 0,0 0-21 0,-9 24 21 0,2-2-21 0,7-22 25 15,0 0-25-15,-2 24 26 0,4 0-26 16,-2-24-10-16,0 0 10 0,5 21-9 0,4 1 9 15,-9-22-15-15,0 0 15 0,14 19-14 16,3-4 14-16,-17-15 0 0,0 0 0 0,18 11 0 0,3-5 0 0,-21-6 6 16,0 0-6-16,17 4 7 0,-1-4-7 0,-16 0 46 15,0 0-46-15,14-4 46 0,-2-2-46 16,-12 6 32-16,0 0-32 0,12-9 33 0,-1-3-33 0,-11 12 24 16,0 0-24-16,12-12 25 0,-2-3-25 0,-10 15 17 0,0 0-17 15,9-16 17-15,1-1-17 0,-10 17 18 16,0 0-18-16,6-15 19 0,-1 3-19 0,-2 0 33 0,1 1-33 15,-2 6 34-15,-1-2-34 0,1 2 10 0,-2-2-10 16,0 2 11-16,-2 2-11 16,1-1 30-16,1-2-30 0,-4 0 30 15,-3 1-30-15,0 2 5 0,0-4-5 0,-2-2 6 0,-1 1-6 0,-2 1 5 0,0-5-5 0,1 3 5 16,4 3-5-16,-1-1-18 16,-1-2 18-16,2 4-18 0,0 2 18 15,0-4-69-15,0 2 69 0,2 1-69 0,-1-1 69 0,3 2-118 0,1-1 118 0,-1-1-117 16,3 2 117-16,0 3-178 0,0 0 178 0,-2-4-177 15,2 4 177-15,0 0-162 0,0 0 162 0,-2-3-162 16,2-2 162-16,-1-2-581 0</inkml:trace>
  <inkml:trace contextRef="#ctx0" brushRef="#br0" timeOffset="119615.996">24348 5621 91 0,'0'0'0'16,"-9"-4"0"-16,-10 1 0 0,19 3 85 0,0 0-85 0,-5 0 85 0,5 0-85 0,0 0 103 0,0 0-103 0,0 3 103 16,3 1-103-16,-3-1 92 0,0 2-92 0,0 0 92 15,0 2-92-15,-3 0 59 0,-1 2-59 0,-3 10 59 16,-3 5-59-16,-1 3 43 0,1 6-43 16,3-15 43-16,2-6-43 0,5-12 36 0,0 0-36 0,-7 24 36 15,-2 4-36-15,9-28 22 0,0 0-22 0,-4 20 22 16,-2-1-22-16,6-19 35 0,0 0-35 0,0 16 36 15,3-11-36-15,-3-5 36 0,0 0-36 16,7-2 37-16,3-13-37 0,1 3 38 16,-1-7-38-16,-1 3 39 0,-2 4-39 0,-2-3 34 0,-1 0-34 0,-1 3 34 15,-1 0-34-15,1 0 39 0,-3 0-39 0,-3 0 39 16,-1 3-39 15,1-3 24-31,-2-3-24 0,1 6 25 0,1 6-25 0,-1-4 10 0,3 0-10 0,-1 2 10 0,2 1-10 0,0 4 19 0,0 0-19 0,-4-5 20 16,4 2-20-16,0 3 3 0,0 0-3 0,4-9 3 0,-4 2-3 15,0 7 12-15,0 0-12 0,5-8 13 0,2-3-13 16,-7 11 33-16,0 0-33 0,9-5 33 0,1-2-33 16,-10 7 0-16,0 0 0 0,12-1 0 0,4 2 0 0,-16-1-2 15,0 0 2-15,12 11-1 0,2 4 1 0,-2 2-11 16,-1-1 11-16,-1 3-10 16,2-2 10-16,-1 5-10 0,-1-1 10 0,4-3-10 0,-3-4 10 0,1 5-10 0,0-4 10 15,2-3-9-15,0 4 9 0,-14-16-8 16,0 0 8-16,16 15-8 0,3 4 8 0,-19-19-1 0,0 0 1 15,14 17-1-15,1-1 1 16,-15-16-7 0,0 0 7-16,9 12-7 0,-4-4 7 15,-5-8-15-15,0 0 15 0,6 7-14 0,-5-2 14 0,-1-5-44 0,0 0 44 0,0 4-44 0,-3-4 44 0,3 0-83 0,0 0 83 0,-7-6-82 16,-4-6 82-16,11 12-100 16,0 0 100-16,-13-12-99 0,0-3 99 15,1 5-103-15,0 1 103 0,3 1-102 0,1 1 102 0,-3 0-99 0,1 2 99 0,3 1-99 16,1 1 99-16,6 3-70 0,0 0 70 0,-8-2-70 15,-3 2 70 1,11 0-51-16,0 0 51 0,-12 0-51 0,0 0 51 0,12 0-9 0,0 0 9 0,-12 2-8 16,-2 0 8-16,14-2-3 0,0 0 3 0,-11 1-2 15,1 3 2-15,10-4 48 0,0 0-48 16,-9 0 49-16,4 3-49 0,5-3 113 16,0 0-113-16,-5 0 114 0,1 2-114 0,4-2 136 0,0 0-136 0,0 0 137 0,-2 3-137 15,2-3 108-15,0 0-108 0,4 4 109 0,3-4-109 16,-7 0 81-16,0 0-81 0,12 0 82 0,4 0-82 15,-16 0 55-15,0 0-55 0,21 0 55 0,0 0-55 0,-2 0 34 16,0 0-34-16,-5 0 34 0,2 0-34 0,-16 0 33 16,0 0-33-16,13-5 33 0,3-2-33 0,-16 7 0 15,0 0 0-15,16-9 1 0,0-3-1 16,-16 12-15 0,0 0 15-16,15-13-14 15,-4-1 14-15,-11 14-85 0,0 0 85 0,8-16-85 0,-2 1 85 0,-6 15-138 0,0 0 138 0,5-21-137 0,0-6 137 0,6-19-692 16</inkml:trace>
  <inkml:trace contextRef="#ctx0" brushRef="#br0" timeOffset="120428.278">24738 5609 830 0,'0'0'0'0,"-5"-4"0"15,-4 4 0-15,9 0 119 0,0 0-119 16,0 0 120-16,0 0-120 0,0 0 51 16,0 0-51-16,4 0 51 0,1 0-51 0,-5 0 18 0,0 0-18 0,7 0 19 15,1 0-19-15,-8 0 4 0,0 0-4 0,7 0 4 16,0 0-4-16,-7 0 10 0,0 0-10 0,6 4 10 16,-3 1-10-16,-1 2 50 0,1 1-50 0,-3 8 50 15,4 1-50-15,-4 5 49 0,-2 2-49 0,2-2 50 16,2-1-50-16,-2-21 37 0,0 0-37 0,3 27 38 0,4 4-38 15,-7-31 41-15,0 0-41 0,5 26 41 0,-1-2-41 16,-4-24 26-16,0 0-26 0,3 19 26 16,1-4-26-16,-4-15 40 0,0 0-40 0,3 12 40 0,3-5-40 0,-6-7 23 15,0 0-23-15,5 0 24 0,0-7-24 0,-3-1 18 16,-4-4-18-16,2 0 18 0,2-4-18 0,0 1 35 16,-1-1-35-16,-2-2 35 15,-1-3-35-15,-2 0 11 0,-1-3-11 0,2 2 11 0,1 2-11 0,2 20-2 16,0 0 2-16,0-26-2 0,3 0 2 0,-3 26-11 0,0 0 11 15,6-24-11-15,1 2 11 16,-7 22-35-16,0 0 35 0,7-17-35 0,1 3 35 16,-8 14-20-16,0 0 20 0,9-8-19 0,0 2 19 0,-9 6-41 0,0 0 41 15,8 0-41-15,3 6 41 0,-11-6-33 16,0 0 33-16,10 6-32 0,2 3 32 16,-3 3-22-16,-4 3 22 0,1-3-22 0,-3-3 22 0,1 1-29 0,-3 2 29 15,1 0-29-15,-2-3 29 0,0 6-3 0,-2 1 3 0,1-8-2 16,1-1 2-16,-2-2-3 15,-2-1 3-15,1 2-3 0,1 5 3 0,-3 2-6 0,-2-1 6 0,3-3-6 16,4-4 6-16,-5 2 2 0,2-4-2 0,3-3 2 16,-2 4-2-16,2-4 30 0,-3 0-30 0,3 0 30 15,0 0-30-15,0 0 0 0,-6 0 0 0,3 0 0 16,1-4 0-16,2 4 1 0,-2-3-1 0,4-2 1 16,2 1-1-16,-1-2-1 15,2 0 1-15,-1 3-1 0,1 0 1 0,0-1-11 0,2 2 11 0,-3 2-11 16,1-3 11-16,-5 3-26 0,0 0 26 0,7 3-26 0,0-3 26 15,-7 0-13-15,0 0 13 0,9 6-12 0,1 0 12 16,-10-6-28-16,0 0 28 0,9 12-28 16,1 4 28-16,-10-16-12 0,0 0 12 0,7 14-12 0,-3 4 12 0,-4-18-2 15,0 0 2-15,1 21-1 0,-2 1 1 16,1-22 0-16,0 0 0 0,-4 19 0 0,-1 2 0 0,5-21 8 16,0 0-8-16,-14 15 8 0,-5 2-8 0,19-17 1 15,0 0-1-15,-21 12 2 0,-3-5-2 0,24-7-32 16,0 0 32-16,-28 0-32 0,-2-7 32 15,30 7-70-15,0 0 70 0,-26-8-69 0,2-1 69 0,24 9-98 16,0 0 98-16,-20-12-97 0,5-3 97 0,15 15-135 16,0 0 135-16,-4-16-135 0,9-4 135 15,-3-16-450-15</inkml:trace>
  <inkml:trace contextRef="#ctx0" brushRef="#br0" timeOffset="120593.969">25498 5712 886 0,'0'0'0'0,"-9"-4"0"16,-3-4 0-16,12 8-82 0,0 0 82 0,-21-11-523 16,42 22 523-16</inkml:trace>
  <inkml:trace contextRef="#ctx0" brushRef="#br0" timeOffset="125050.603">23226 6671 91 0,'0'0'0'0,"0"0"0"0,-5-3 0 0,5 3 1 0,0 0-1 0,0 0 2 0,-2-7-2 0,2 7 18 0,0 0-18 15,0 0 18-15,0 0-18 0,0 0 15 0,0 0-15 16,0 0 15-16,0 0-15 0,0 0 34 15,0 0-34-15,0 0 35 0,0 0-35 16,0 0 11-16,0 0-11 0,0 0 11 0,0 0-11 0,0 0 2 16,0 0-2-16,0 0 2 0,0 0-2 0,0 0 12 0,0 0-12 0,0 0 13 15,0 0-13-15,0 0 22 0,0 0-22 0,0 0 22 16,0 0-22-16,0 0 31 0,0 0-31 0,0 0 31 16,0 0-31-16,0 0 12 0,0 0-12 15,0 0 13-15,0 0-13 0,0 0 30 0,0 0-30 16,0 0 30-16,-5 0-30 0,5 0 11 0,0 0-11 0,0 0 11 15,-4 0-11-15,4 0 11 0,0 0-11 0,0 0 11 16,-5 3-11-16,0 1 40 0,-1-3-40 0,-2 9 40 16,-1-1-40-16,9-9 41 0,0 0-41 15,-17 27 42-15,-4 8-42 0,21-35 34 0,0 0-34 0,-21 39 34 16,-2 9-34-16,4-8 9 0,3-1-9 0,4-15 9 0,5-12-9 16,2 0 31-16,1-5-31 0,-1 5 31 0,-2 3-31 15,2-3 26-15,-4 4-26 0,4-8 26 0,3-3-26 0,1 2 44 16,2-3-44-16,-1-4 45 0,0 0-45 15,0 0 50-15,0 0-50 0,0 0 51 0,-1-7-51 16,1 7 7-16,0 0-7 0,1-12 7 16,1-5-7-16,-2 17 0 0,0 0 0 0,5-23 0 0,4-6 0 0,-9 29-11 15,0 0 11-15,4-31-10 0,3-3 10 0,-7 34-6 16,0 0 6-16,6-32-6 0,1 1 6 16,2 7-9-16,0 1 9 15,-4 6-9-15,-1 5 9 0,1-3-33 0,2 3 33 0,1-4-33 0,3 1 33 0,-11 15-34 0,0 0 34 16,12-17-33-16,4 2 33 0,-16 15-32 0,0 0 32 15,12-16-32-15,2 1 32 16,-14 15-15-16,0 0 15 0,9-9-14 0,-1 2 14 0,-8 7-31 16,0 0 31-16,7-5-31 0,-1 2 31 0,-6 3-2 0,0 0 2 0,3 0-1 15,-1-4 1-15,-2 4 0 0,0 0 0 0,0 0 0 16,0 0 0-16,0 0 6 0,0 0-6 16,0 0 7-16,0 0-7 0,0 0 9 0,0 0-9 0,0 0 10 15,0 0-10-15,0 0 9 0,0 0-9 0,0 0 10 16,0 0-10-16,0 0 3 0,0 0-3 0,0 0 4 15,0 0-4-15,0 0 2 0,0 0-2 0,0 0 2 16,0 0-2-16,0 0 0 0,0 0 0 0,0 0 0 16,0 0 0-16,0 0 1 0,0 0-1 0,0 0 1 15,0 0-1-15,0 0 1 0,0 0-1 0,0 0 1 16,0 0-1-16,0 0 3 0,0 0-3 0,0 0 3 16,0 0-3-16,0 0 2 0,0 0-2 0,0 0 2 15,3 4-2-15,-3-4 5 0,0 0-5 0,0 0 5 0,5 0-5 16,-5 0 7-16,0 0-7 0,4 1 7 0,-1 1-7 15,-3-2 7-15,0 0-7 0,4 5 8 0,1-1-8 0,-5-4 3 16,0 0-3-16,9 8 4 0,1 8-4 0,-10-16 6 16,0 0-6-16,13 20 6 0,2 6-6 15,-15-26 3-15,0 0-3 0,16 29 3 0,1 5-3 0,-17-34 27 16,0 0-27-16,18 31 27 0,1 2-27 0,-19-33 11 16,0 0-11-16,16 27 11 0,-2 1-11 0,-14-28 19 0,0 0-19 15,12 20 20-15,-2-1-20 16,-1-4 33-16,0-3-33 15,-6-3 34-15,-1-6-34 0,0 1 27 0,-1-1-27 0,-1-3 27 0,0 0-27 0,0 0 45 0,0 0-45 16,0 0 45-16,-1 5-45 0,1-5 40 16,1 4-40-16,-1-4 40 0,0 0-40 0,0 0 40 15,0 0-40-15,0 0 41 0,0 0-41 0,0 0 51 0,-1 1-51 0,1-1 52 16,0 0-52-16,0 0 12 16,0 0-12-16,0 0 13 0,0 0-13 0,0 0 23 0,-4 2-23 0,4-2 24 15,-3 2-24-15,3-2 7 16,0 0-7-16,0 0 8 0,0 0-8 0,0 0 9 0,-4 3-9 0,4-3 9 15,-3 0-9-15,3 0 33 0,-4 4-33 0,4-4 33 16,-2 0-33-16,2 0 4 0,0 0-4 16,0 0 4-16,0 0-4 0,-5 0 10 0,2 1-10 0,-1-1 10 15,1 0-10-15,-1 0 16 0,-1 0-16 0,2 0 17 0,1 0-17 16,2 0 7-16,0 0-7 0,-7 0 8 16,2 2-8-16,5-2 3 0,0 0-3 15,-11 0 4-15,-3 0-4 0,14 0 7 0,0 0-7 0,-16 0 7 0,1 0-7 16,15 0 13-16,0 0-13 0,-19 0 13 0,-4-2-13 15,4 1 23-15,0 1-23 0,5-4 24 0,2 4-24 16,12 0 7 0,0 0-7-16,-20-5 8 15,-2 2-8-15,22 3 17 0,0 0-17 0,-21-7 17 0,-2 2-17 0,23 5 15 16,0 0-15-16,-19-4 15 0,3-3-15 0,16 7 4 0,0 0-4 0,-14-3 4 0,2 1-4 0,12 2 13 16,0 0-13-16,-8-3 14 0,1-2-14 0,7 5 1 15,0 0-1 1,-4-2 1-16,-1 0-1 15,5 2 0-15,0 0 0 0,-4 0 1 0,3 0-1 0,1 0-10 0,0 0 10 0,0 0-10 0,0 0 10 0,0 0-53 0,0 0 53 16,0 0-52-16,0 0 52 0,0 0-90 0,0 0 90 0,0 0-90 16,0 0 90-16,0 0-1135 0</inkml:trace>
  <inkml:trace contextRef="#ctx0" brushRef="#br0" timeOffset="127005.627">24013 6582 91 0,'0'0'0'0,"6"0"0"0,4-5 0 16,-5 3 17-16,-3 2-17 0,-2 0 17 0,3 0-17 0,-3 0 51 15,0 0-51-15,0 0 51 0,0 0-51 0,0 0 40 16,0 0-40-16,0 0 40 0,0 0-40 0,0 0 18 0,-3 2-18 16,3-2 19-16,0 0-19 0,0 0 37 0,0 0-37 15,0 0 38-15,-4 1-38 0,4-1 30 0,0 0-30 16,0 0 30-16,0 0-30 0,0 0 32 0,-3 4-32 16,3-4 32-16,0 0-32 0,0 0 38 0,-4 0-38 0,4 0 38 15,0 0-38-15,0 0 33 0,0 0-33 0,0 0 33 16,0 0-33-16,0 0 14 0,-1 3-14 0,1-3 15 15,0 0-15-15,0 0 21 0,0 0-21 0,0 0 21 16,0 0-21-16,0 0 14 0,0 0-14 0,0 0 15 16,0 0-15-16,0 0 16 0,0 2-16 0,0-2 17 15,0 0-17-15,0 0 9 0,-4 0-9 0,4 0 9 16,0 0-9-16,0 0 16 0,0 0-16 0,0 0 17 16,0 0-17-16,0 0 14 0,0 0-14 0,0 0 15 15,0 0-15-15,0 0 9 0,0 0-9 0,0 0 9 0,0 0-9 16,0 0 25-16,0 0-25 0,0 0 26 0,0 0-26 15,0 0 12-15,0 0-12 0,0 0 12 0,0 0-12 0,0 0 18 16,-3 0-18-16,3 0 18 0,0 0-18 0,0 0 33 16,0 0-33-16,0 0 34 0,0 0-34 0,0 0 5 15,0 0-5-15,0 0 5 0,0 0-5 0,0 0 10 16,0 0-10-16,0 0 11 0,0 0-11 0,0 0 25 16,0 0-25-16,0 0 26 0,0 0-26 0,0 0 11 15,0 0-11-15,0 0 11 0,0 0-11 0,0 0 28 16,0 0-28-16,0 0 28 0,0 0-28 0,0 0 2 15,0 0-2-15,0 0 2 0,0 0-2 0,0 0 32 0,0 0-32 16,0 0 32-16,0 0-32 0,0 0 9 16,0 0-9-16,0 0 9 0,0 0-9 0,0 0 12 0,-4 2-12 0,4-2 12 15,0 0-12-15,0 0 25 0,0 0-25 0,0 0 26 16,-3 1-26-16,3-1 19 0,-5 4-19 16,5-4 20-16,-4 0-20 0,4 0 16 0,-3 3-16 0,3-3 17 15,0 0-17-15,0 0 18 0,-6 0-18 0,6 0 18 16,-3 0-18-16,3 0 15 0,-5 4-15 0,1-3 15 15,2 1-15-15,-6 3 26 0,-1 0-26 0,4 2 26 16,1-3-26-16,-3-1 12 0,2 6-12 0,-7 3 13 16,0 3-13-16,12-15 18 0,0 0-18 0,-14 17 19 15,-2 5-19-15,16-22 15 16,0 0-15-16,-19 24 15 0,-4 7-15 0,23-31 9 0,0 0-9 0,-19 28 10 16,2-1-10-16,17-27-24 0,0 0 24 0,-14 28-23 15,3-1 23-15,11-27-39 0,0 0 39 0,-7 24-38 16,2-4 38-16,5-20-34 0,0 0 34 0,-2 19-34 15,4-2 34-15,2-1-16 0,1-1 16 0,0-3-15 0,2-5 15 16,0-2-13-16,2 2 13 0,3-5-13 0,2 0 13 16,0-2-4-1,0 0 4-15,0-4-4 0,-2-4 4 0,-12 8-1 0,0 0 1 0,14-14 0 0,3-3 0 0,-17 17 6 16,0 0-6-16,16-16 7 0,1-6-7 0,-17 22 34 16,0 0-34-16,16-17 35 0,0-2-35 0,-16 19 41 15,0 0-41-15,10-15 42 0,-1 3-42 16,-9 12 15-1,0 0-15-15,5-14 16 0,-5 4-16 0,0 10 22 0,0 0-22 0,-3-17 23 0,-4-1-23 0,0 5 3 16,0-3-3-16,1 4 4 0,-4-3-4 0,1 3 3 0,-1 0-3 16,3 0 3-16,0 0-3 15,0 0-3-15,-2 0 3 0,4 0-2 16,1 2 2-16,1 1-55 0,0-3 55 0,1 2-55 0,2 5 55 0,-2-2-85 0,2 2 85 16,-2-2-84-16,2 2 84 0,-1 1-147 15,1 1 147-15,-2-2-146 0,2 3 146 0,0 2-147 16,0 0 147-16,0 0-146 0,-4-2 146 0,1-1-535 0</inkml:trace>
  <inkml:trace contextRef="#ctx0" brushRef="#br0" timeOffset="127781.972">24686 6551 158 0,'0'0'0'0,"-7"-2"0"16,-7-1 0-16,14 3 75 0,0 0-75 0,-9-4 76 15,2-1-76-15,7 5 70 0,0 0-70 0,-9-3 71 16,-3-1-71-16,12 4 62 0,0 0-62 16,-12-3 63-16,-2 1-63 0,14 2 54 0,0 0-54 0,-14-1 54 15,0-1-54-15,14 2 23 0,0 0-23 0,-19 2 24 16,-4 1-24-16,23-3 19 0,0 0-19 0,-19 3 20 16,-5 1-20-16,3-1 4 0,2 2-4 0,8-1 5 15,8-4-5-15,-2 0 3 0,3 0-3 0,-7 5 3 16,-1 2-3-16,-4 1 11 0,-2 1-11 0,9-2 11 15,4-7-11-15,3 0 3 0,-2 3-3 0,-7 6 4 16,-5 1-4-16,2 7 12 0,-2-1-12 16,5-4 12-1,2-9-12-15,2 6 33 0,2-1-33 0,1 4 33 0,2 2-33 16,0-14 10-16,0 0-10 0,2 20 10 0,1 8-10 0,-3-28 30 0,0 0-30 0,5 24 30 0,2-2-30 16,-7-22 11-16,0 0-11 0,6 24 11 0,1 0-11 0,-7-24 29 15,0 0-29-15,7 24 29 0,0-7-29 16,-7-17 18-16,0 0-18 0,8 17 19 0,1 0-19 0,-9-17 46 15,0 0-46-15,12 12 47 0,4-3-47 0,-16-9 50 16,0 0-50-16,19 7 50 0,2-2-50 16,-21-5 20-16,0 0-20 0,24 2 20 0,-1-6-20 15,-23 4 22-15,0 0-22 0,23-3 23 0,-1-1-23 0,-22 4 9 16,0 0-9-16,14-3 9 0,-2 1-9 0,-12 2 0 16,0 0 0-16,9-3 0 0,-2-1 0 0,-7 4-45 15,0 0 45-15,5 0-45 0,-1-3 45 0,-4 3-106 0,0 0 106 0,2-3-106 16,-1 1 106-16,-1 2-134 0,0 0 134 15,0-16-134-15,0-6 134 0,0-14-526 0</inkml:trace>
  <inkml:trace contextRef="#ctx0" brushRef="#br0" timeOffset="128238.649">24964 6609 415 0,'0'0'0'0,"-8"0"0"16,-6 0 0-16,14 0 47 0,0 0-47 0,0 4 48 15,5-3-48-15,-5-1 37 0,0 0-37 0,5 4 38 0,1-1-38 0,-6-3 14 16,0 0-14-16,5 0 15 0,-2 4-15 0,-3-4 61 15,0 0-61-15,0 0 61 0,5 0-61 0,-5 0 102 16,0 0-102-16,0 0 102 0,0 0-102 16,0 0 105-16,-5 0-105 0,5 0 106 0,-3 0-106 0,-1 0 83 15,1-4-83-15,3 4 84 0,-4 0-84 0,4 0 50 0,-3 0-50 16,3 0 51-16,-4 0-51 0,4 0 26 16,-3 0-26-16,3 0 26 0,0 0-26 0,0 0 1 15,0 5-1-15,0-5 2 0,-4 4-2 0,4-1 5 0,0 1-5 16,0 3 5-16,-1 1-5 0,-1 8 0 0,-2 4 0 0,3-1 1 15,-1 5-1-15,2-24 0 0,0 0 0 0,-4 29 0 16,1 9 0-16,3-38 0 0,0 0 0 16,-4 29 0-16,1-2 0 0,3-27 1 0,0 0-1 0,-2 23 2 15,-1-8-2-15,3-15-3 0,0 0 3 0,-2 14-3 16,0-4 3-16,2-10-66 0,0 0 66 0,-2 3-66 16,2-1 66-16,0-2-53 0,0 0 53 0,0-9-53 15,2-6 53-15,0-9-860 0</inkml:trace>
  <inkml:trace contextRef="#ctx0" brushRef="#br0" timeOffset="128863.8">24923 6534 673 0,'0'0'0'0,"5"-10"0"0,5-6 0 0,-10 16 5 0,0 0-5 0,16-14 5 0,7-4-5 0,-23 18-1 15,0 0 1-15,24-16-1 0,6 4 1 16,-30 12-33-16,0 0 33 0,31-8-33 0,4 4 33 0,-35 4 15 0,0 0-15 16,33 4 15-16,0-1-15 0,-33-3 52 15,0 0-52-15,28 9 52 0,-5-1-52 0,-23-8 46 0,0 0-46 16,17 12 47-16,-3 0-47 0,-14-12 44 0,0 0-44 0,10 12 45 15,-3 2-45-15,-3-2 29 0,-6 0-29 16,2 0 29-16,-2-4-29 0,-1 1 34 0,-1 3-34 16,-1-2 34-16,-2 2-34 0,-2 0 21 0,-1 0-21 0,5-7 21 15,3-5-21-15,2 0 18 0,0 0-18 0,-9 11 18 16,-5-3-18-16,14-8 18 16,0 0-18-16,-10 9 18 0,1 1-18 0,9-10 8 0,0 0-8 0,-10 4 9 15,5-1-9-15,5-3 1 0,0 0-1 0,-6 2 1 16,5-2-1-16,1 0 3 0,0 0-3 0,0 0 4 15,0-5-4-15,0 5 0 0,7-4 0 0,-4 4 0 16,1 0 0-16,-1-3-15 0,2 3 15 0,0-4-14 16,1 4 14-16,1 4-26 0,5-4 26 0,-7 3-25 15,2-3 25-15,0 4-22 0,3-3 22 0,-4 3-22 16,2-1 22-16,1 0-17 0,0 3 17 0,-2-3-16 0,0 0 16 16,0-1-35-16,0 5 35 0,-4-4-35 15,2 1 35-15,-5-4 0 0,0 0 0 0,2 12 1 16,0 3-1-16,-2-15 27 0,0 0-27 0,-2 21 27 0,0-1-27 0,2-20 47 15,0 0-47-15,-15 31 48 0,-6 2-48 0,-2-4 28 16,-1 0-28 0,1-8 28-16,2-8-28 15,21-13 35-15,0 0-35 0,-38 16 36 0,-11-3-36 0,6-1 14 0,1-1-14 0,10-6 15 0,10-2-15 0,22-3-37 16,0 0 37-16,-33-3-36 0,-6-6 36 0,39 9-120 16,0 0 120-16,-38-19-119 0,0-10 119 0,-39-17-634 0</inkml:trace>
  <inkml:trace contextRef="#ctx0" brushRef="#br0" timeOffset="133218.863">25290 4634 113 0,'0'0'0'0,"7"0"0"15,4 3 0-15,-11-3 37 0,0 0-37 0,5 0 37 16,0 0-37-16,-5 0 22 0,0 0-22 0,0 0 22 0,4 0-22 15,-4 0 20-15,0 0-20 0,0 0 20 0,0 0-20 16,0 0 46-16,0 0-46 0,0 0 46 0,0 0-46 16,0 0 38-16,0 0-38 0,0 0 38 15,3 0-38-15,-3 0 51 0,0 0-51 0,4 4 51 16,1-4-51-16,-5 0 43 0,0 0-43 0,7 0 43 0,-2 2-43 0,-5-2 36 16,0 0-36-16,9 1 36 0,1 4-36 0,-10-5 15 15,0 0-15-15,14 4 16 0,2-1-16 0,-16-3 37 16,0 0-37-16,19 2 37 15,2 1-37-15,-21-3 19 0,0 0-19 0,22 4 20 16,5-4-20-16,-27 0 28 0,0 0-28 0,26 0 28 0,0 0-28 0,-26 0 32 16,0 0-32-16,23 3 32 0,-1-1-32 0,-22-2 19 15,0 0-19-15,19 7 20 16,-3-4-20 0,-16-3 29-16,0 0-29 0,14 4 29 0,0 1-29 15,-14-5 20-15,0 0-20 0,10 0 20 0,-1 0-20 0,-9 0 35 0,0 0-35 0,9 0 36 0,-6 0-36 0,-3 0 19 0,0 0-19 0,4 0 20 16,-3 3-20-16,-1-3 29 0,0 0-29 0,0 0 29 15,0 0-29-15,0 0-2 0,0 0 2 0,0 0-2 16,0 0 2-16,0 0-45 0,0 0 45 0,0 0-45 16,-5-7 45-16,5 7-60 0,0 0 60 0,-3-5-60 15,-2 2 60-15,5 3-141 16,0 0 141-16,-6-9-141 0,1-3 141 0,5 12-115 0,0 0 115 0,-5-13-114 16,1 1 114-16,-4-12-319 0</inkml:trace>
  <inkml:trace contextRef="#ctx0" brushRef="#br0" timeOffset="133782.334">25661 4504 1099 0,'0'0'0'0,"0"0"-328"0,4 3 328 0,-4-3-328 0,0 0 328 0,0 0-191 0</inkml:trace>
  <inkml:trace contextRef="#ctx0" brushRef="#br0" timeOffset="134235.785">25620 4504 102 0,'0'0'0'0,"3"0"0"0,2 0 0 0,0 0 36 0,-3 0-36 0,-2 0 36 16,0 0-36-16,0 0 30 0,0 0-30 0,0 0 30 15,0 0-30-15,0 0 34 16,0 0-34-16,0 0 34 0,0 0-34 0,0 0 22 0,0 0-22 0,0 0 23 16,0 0-23-16,0 0 28 0,0 3-28 0,0-3 28 15,-2 4-28-15,2-4 21 0,0 0-21 0,0 5 21 16,2-2-21-16,-2-3 17 0,0 0-17 15,5 7 17-15,2 2-17 0,-7-9 27 0,0 0-27 0,11 8 27 0,3 4-27 16,-14-12 20-16,0 0-20 0,8 9 20 16,3 1-20-16,-11-10 26 0,0 0-26 0,10 9 26 15,-1-3-26-15,-9-6 8 0,0 0-8 0,7 6 8 16,0 0-8-16,-7-6 10 0,0 0-10 0,5 6 11 0,0 0-11 16,-5-6 15-16,0 0-15 0,6 6 16 0,-6 0-16 0,0-6 14 15,0 0-14-15,1 6 15 0,1 4-15 16,-2-10 15-16,0 0-15 0,0 8 16 0,0-1-16 0,0-7 34 15,0 0-34-15,-3 12 35 0,-1 5-35 0,-1 9 35 16,0 7-35-16,1-18 35 0,1-10-35 0,-2 5 43 16,-2-4-43-16,-7 12 44 15,-7 10-44-15,21-28 28 0,0 0-28 0,-18 20 28 16,3-1-28-16,15-19 10 0,0 0-10 0,-16 17 10 0,0-1-10 0,16-16 2 0,0 0-2 16,-12 12 2-16,2-2-2 0,10-10-49 15,0 0 49-15,-7 2-49 0,3-4 49 0,-10-1-649 0</inkml:trace>
  <inkml:trace contextRef="#ctx0" brushRef="#br0" timeOffset="143647.678">18421 7354 203 0,'0'0'0'0,"0"0"0"0,0 0 0 0,0 0 5 0,0 0-5 0,0 0 5 15,0-1-5-15,0 1 3 0,0 0-3 0,0 0 4 0,0-7-4 16,0 7 33-16,0 0-33 0,0 0 34 0,0-4-34 16,0 4 37-16,0 0-37 0,0-1 38 0,0-3-38 15,0 4 43-15,0 0-43 0,0-7 44 0,0 2-44 16,0 5 36-16,0 0-36 0,0-8 36 0,0 1-36 15,0 7 57-15,0 0-57 0,0-9 57 16,0-3-57-16,0 12 37 0,0 0-37 0,0-6 38 0,0-3-38 16,0 9 35-16,0 0-35 0,0-7 35 0,0 2-35 0,0 5 9 15,0 0-9-15,0-3 9 0,0-3-9 0,0 6 6 16,0 0-6-16,2-3 6 0,0 0-6 0,-2 3 1 16,0 0-1-16,0 0 1 0,3-4-1 0,-3 4 2 15,0 0-2-15,0 0 2 0,5 0-2 0,-5 0 5 0,0 0-5 16,0 0 5-16,7-3-5 0,-7 3 2 0,0 0-2 15,0 0 3-15,4-2-3 0,-4 2 2 0,0 0-2 16,0 0 2-16,5 0-2 0,-5 0 0 0,0 0 0 0,0 10 0 16,2 7 0-16,-2-17 1 0,0 0-1 0,1 33 1 15,3 10-1-15,-2-4 7 0,1 4-7 16,-1-5 8-16,0-4-8 16,-2-34 15-16,0 0-15 0,1 44 15 0,3 10-15 0,-4-54 15 0,0 0-15 0,5 54 16 15,4 10-16-15,-2-8 26 0,-2-3-26 16,0-8 26-16,-1-12-26 0,3 4 37 15,0-1-37-15,-4-5 37 0,1-7-37 0,-4-24 37 0,0 0-37 0,5 36 37 16,4 3-37-16,-9-39 33 0,0 0-33 0,8 36 34 16,3 2-34-16,-11-38 33 0,0 0-33 15,10 27 34-15,1-3-34 0,-11-24 38 0,0 0-38 0,17 18 38 16,2-6-38-16,-19-12 33 0,0 0-33 0,25 1 33 0,4-8-33 16,-29 7 38-16,0 0-38 0,30-15 39 15,3-12-39-15,-7 6 44 0,-2-6-44 0,-3 6 45 0,-1 4-45 16,-5 3 52-16,-4-1-52 0,-1 3 52 0,1 2-52 0,-4-1 38 15,-2 1-38-15,0 3 38 0,-2 2-38 16,-1 0 35-16,-4 1-35 0,2 1 35 16,2 3-35-16,-2-5 15 0,2 0-15 0,-2 3 15 0,0-1-15 0,0-3 20 15,0 3-20-15,0 0 20 0,3-6-20 16,-3 0 8-16,0 3-8 0,0 2 9 0,0-3-9 0,0 6 9 16,0-3-9-16,0-1 10 0,0 3-10 0,2 1 15 15,0-3-15-15,0 1 15 0,1-1-15 16,-3 4 1-16,0 0-1 0,0 0 1 0,0 0-1 15,0 0-68-15,-3 7 68 0,1-3-68 0,2-3 68 0,-2 10-72 0,0-3 72 16,2 11-71-16,-3 7 71 0,3-26-62 0,0 0 62 16,0 31-62-16,3 5 62 0,-3-36-50 15,0 0 50-15,2 29-50 0,5-2 50 0,-7-27-22 0,0 0 22 16,9 24-22-16,3-3 22 0,-12-21-6 0,0 0 6 16,14 12-6-16,7-9 6 15,-21-3 1-15,0 0-1 0,21-7 1 0,0-5-1 0,-4 4 5 0,-3-8-5 0,-3 4 5 16,-3 0-5-16,1 2 9 0,-6 1-9 0,3 4 9 15,-6-2-9-15,1 2 24 0,-1 2-24 0,0-1 25 16,0-1-25-16,-1 2 19 16,1-1-19-16,-4-2 20 0,4 0-20 0,-2 1 9 0,1 2-9 0,-1-1 10 15,2 4-10-15,0 0 1 0,0-6-1 0,0 6 2 16,-4-4-2-16,4 4-1 0,-3-2 1 0,3 2 0 16,0 0 0-16,0 0-35 15,0 0 35-15,0 0-35 0,0 4 35 0,0-4-42 0,0 0 42 0,7 17-41 0,-2 10 41 16,-5-27-26-16,0 0 26 0,14 35-26 15,5 13 26-15,-19-48-11 16,0 0 11-16,26 39-11 0,7-3 11 0,-3-5-12 0,5-7 12 0,-2-12-12 0,-3-5 12 0,-30-7-50 16,0 0 50-16,38-4-50 0,2-11 50 15,-40 15-21-15,0 0 21 0,42-24-21 0,3-9 21 16,-45 33-3 0,0 0 3-16,42-34-2 0,-2-5 2 0,-40 39 4 0,0 0-4 0,33-36 4 0,-3 0-4 15,-30 36 45-15,0 0-45 0,19-31 46 0,-5 3-46 0,-14 28 23 16,0 0-23-16,7-25 24 0,-7 2-24 0,0 23 36 0,0 0-36 15,-2-18 37-15,-7-1-37 16,9 19 13-16,0 0-13 0,-12-16 14 0,0 4-14 0,12 12 36 0,0 0-36 16,-10-8 37-16,-1 3-37 0,1 1 2 0,-3 4-2 15,3 4 2-15,1 1-2 16,-1 7 3-16,-2 3-3 0,-4 9 3 0,-3 7-3 0,19-31-2 16,0 0 2-16,-19 43-2 0,-2 10 2 0,21-53-7 0,0 0 7 0,-18 51-7 15,4 1 7-15,6-9-10 0,2-6 10 0,3-13-9 16,-1-8 9-16,8-3-1 15,-2-6 1-15,5-3-1 0,1-8 1 0,-8 4 0 16,0 0 0-16,13-8 0 0,4-8 0 0,-17 16 2 0,0 0-2 0,17-20 2 16,4-8-2-16,-21 28 12 0,0 0-12 0,16-27 13 15,-2-4-13-15,-5 7 23 0,-4-3-23 0,-2 8 24 16,1 3-24-16,-4 1 32 16,0 1-32-16,0 7 32 0,-4-1-32 0,3 4 12 0,1-1-12 0,0 2 12 15,0 3-12-15,0 0 6 0,0-7-6 0,0 7 6 0,0-3-6 16,0 3 0-16,0 0 0 0,0 0 0 15,0 0 0-15,0 0-10 0,0 0 10 0,5 3-10 0,4 0 10 0,-9-3-28 16,0 0 28-16,8 12-28 0,8 4 28 0,-16-16-31 16,0 0 31-16,16 24-31 0,3 7 31 15,-19-31-13-15,0 0 13 0,14 24-12 0,1 0 12 0,-15-24-20 16,0 0 20-16,14 22-20 0,2-2 20 16,-16-20 0-16,0 0 0 0,21 12 0 0,5-8 0 0,-26-4-25 15,0 0 25-15,26-7-24 0,4-8 24 16,-30 15-1-16,0 0 1 0,28-24 0 15,1-7 0-15,-4 3 26 0,-4 1-26 0,-4 3 26 0,-5 3-26 0,-1 1 48 16,-4 4-48-16,-2 4 49 0,-2-1-49 0,-1 2 69 0,-4 1-69 16,1 2 70-16,-1-3-70 0,-3 3 30 15,-1 3-30-15,3-2 30 0,1 3-30 0,-7 3 6 16,2-6-6-16,2 7 7 0,5-4-7 0,-7 4 2 0,2 0-2 0,-4 4 2 16,1-1-2-16,-6 1-4 0,-4 1 4 0,8-2-4 15,5-3 4 1,-2 4-17-16,1-4 17 0,6 0-16 0,0 0 16 0,0 0-40 0,0 0 40 0,0 3-39 15,-1 6 39-15,1 6-43 0,1 0 43 0,3 6-42 16,5-4 42-16,-9-17-40 16,0 0 40-16,10 26-40 0,9 5 40 0,-19-31-27 15,0 0 27-15,16 32-27 0,3 2 27 0,-19-34-18 0,0 0 18 0,19 35-18 16,0 2 18-16,-5-7-10 0,-1-1 10 0,-5-9-10 16,-3-4 10-16,-3-3-26 0,-4 1 26 0,2-9-26 15,-1-1 26-15,-3-1-137 0,-1 0 137 0,-16 9-137 16,-9 4 137-16,30-16-92 0,0 0 92 0,-38-2-92 15,-11-8 92-15,-38-2-516 0</inkml:trace>
  <inkml:trace contextRef="#ctx0" brushRef="#br0" timeOffset="145340.12">20505 8053 393 0,'0'0'0'0,"-2"-3"0"0,-2-6 0 0,4 9-9 0,0 0 9 0,0 0-9 0,0-3 9 0,0 3 3 0,0 0-3 0,0 0 3 15,0 0-3-15,0 0 39 0,0 0-39 0,0 0 40 16,0 0-40-16,0 0 31 0,0 0-31 0,0 0 31 15,0 0-31-15,0 0 38 0,0 0-38 0,0 0 39 0,0 0-39 16,0 0 40-16,0 0-40 0,0 0 40 0,-5 0-40 16,5 0 34-16,0 0-34 0,-3-3 35 0,-2 1-35 0,5 2 15 15,0 0-15-15,-6-2 15 0,-1 0-15 16,0 2 0-16,2 0 0 0,0 0 1 0,1 0-1 0,-1 2 0 16,2 0 0-16,-1-2 1 0,2 0-1 0,2 0-1 15,-3 0 1-15,3 0 0 16,-4 5 0-16,-1 0-3 0,-2 2 3 0,2-4-3 0,2-1 3 0,3-2-3 15,0 0 3-15,-9 10-2 0,-3 2 2 0,12-12 0 16,0 0 0-16,-13 12 1 0,3 0-1 16,10-12 0-16,0 0 0 0,-17 19 0 0,1 2 0 0,16-21 3 15,0 0-3-15,-14 20 4 0,2-1-4 16,12-19 7-16,0 0-7 0,-9 19 8 0,0-4-8 0,9-15 0 0,0 0 0 16,-8 12 1-16,1-3-1 0,7-9 0 0,0 0 0 15,-6 7 1-15,3 1-1 16,0 1 7-1,1 0-7-15,-2-3 7 0,3 1-7 16,-1 2 7-16,2 3-7 0,3 3 8 0,3 9-8 0,0-5 3 0,-2 2-3 0,1-3 4 0,0-6-4 16,2 4 12-16,2 1-12 0,-5-3 13 0,1-2-13 0,2 0 3 0,0 0-3 0,1 0 4 15,1 0-4-15,2-4 19 16,3 1-19-16,-2-2 20 0,-4 0-20 0,-8-7 22 0,0 0-22 0,21 5 23 16,4 0-23-16,-25-5 22 0,0 0-22 0,29 0 23 15,6-2-23-15,-3-1 40 0,1-6-40 0,-9 1 40 16,-5 2-40-16,2 0 43 0,-2-1-43 0,-1-2 43 15,-4-3-43-15,1 2 51 16,-2-2-51-16,-5 3 52 0,-3 1-52 0,2 1 38 0,-1-2-38 0,-1 2 38 16,0-5-38-16,0 4 40 0,2-2-40 0,-3 4 41 15,-1-2-41-15,-3 1 45 0,0-2-45 0,0 3 46 0,0-3-46 16,0 9 52-16,0 0-52 0,0-14 52 0,-5-3-52 16,5 17 38-16,0 0-38 0,-7-20 38 0,-2-3-38 15,9 23 40 1,0 0-40-16,-14-29 41 0,-1-5-41 0,3 0 26 0,3 5-26 0,0 1 26 0,0 4-26 0,2 2 9 15,0 1-9-15,2 6 10 0,2 6-10 0,-1-3 12 16,1 4-12-16,-1 1 12 0,3 4-12 16,1-1-1-16,0 2 1 0,0 2-1 0,-2-3 1 0,2 3-64 0,0 0 64 15,-5 2-63-15,-1 1 63 0,6-3-121 0,0 0 121 16,-24 16-120-16,-9 11 120 0,-23 12-1030 16</inkml:trace>
  <inkml:trace contextRef="#ctx0" brushRef="#br0" timeOffset="148188.702">20541 8059 113 0,'0'0'0'0,"0"0"0"16,0-4 0-16,0 4 21 0,0 0-21 0,0-5 21 15,0-2-21-15,0 7 34 0,0 0-34 0,0-5 35 0,0-4-35 0,0 9 13 16,0 0-13-16,2-6 13 0,0 0-13 15,-2 6 21-15,0 0-21 0,1-3 21 0,1 0-21 16,-2 3 14-16,0 0-14 0,2-6 15 0,-2 5-15 16,0 1 4-16,0 0-4 0,0 0 5 0,0-2-5 0,0 2 32 15,0 0-32-15,0 0 33 0,0 0-33 0,0 0 15 16,0 0-15-16,0 0 15 0,0 0-15 0,0 0 19 16,0 0-19-16,0 0 20 0,0 0-20 0,0 0 34 15,0 0-34-15,0 0 35 0,0 0-35 0,0 0 35 16,0 0-35-16,0 0 36 0,-5 0-36 0,5 0 32 0,0 0-32 15,-4 2 33-15,1-2-33 0,3 0 33 0,0 0-33 0,-4 1 33 16,3 1-33-16,1-2 32 16,0 0-32-16,-4 4 32 0,2-4-32 0,2 0 22 0,0 0-22 0,-3 0 22 15,-2 0-22-15,5 0 18 0,0 0-18 0,-6 0 18 16,3 0-18-16,3 0 10 0,0 0-10 0,-7 3 10 16,0-1-10-16,-2 1 10 0,1 1-10 0,2-1 10 15,1 0-10-15,2-3 8 0,-1 0-8 0,1 2 8 16,-3 0-8-16,-1 0 3 0,-3 1-3 0,5 0 4 15,1-3-4-15,1 2 6 0,1-2-6 0,-1 2 6 16,1 0-6-16,-3 1 3 0,-4 0-3 0,4-1 3 16,5 0-3-16,-6 0 1 0,5-2-1 0,-1 1 2 15,-2 1-2-15,4-2 1 0,0 0-1 16,-5 7 2 0,-3-4-2-16,8-3 1 0,0 0-1 0,-11 12 1 0,-3 5-1 0,14-17 0 0,0 0 0 0,-14 28 1 15,-1 8-1-15,15-36 0 0,0 0 0 0,-14 34 1 0,1-3-1 16,-2 1-1-16,1-4 1 0,7-9 0 0,3-7 0 0,-1-4 11 15,0 1-11-15,1-1 11 16,3-1-11-16,-3 2 34 16,-3 1-34-16,5-7 34 0,2-1-34 15,-3 2 36-15,1-1-36 0,2-3 36 0,0 0-36 0,0 0 38 0,0 0-38 0,0 0 39 0,-2 2-39 0,2-2 56 16,-1 3-56-16,1-3 57 0,0 0-57 0,0 0 43 16,0 0-43-16,0 0 44 15,1-3-44-15,1 1 31 16,0-5-31-16,1 2 31 0,3-7-31 0,-6 12 0 0,0 0 0 0,7-14 0 0,3-3 0 0,-10 17-31 15,0 0 31-15,11-24-31 0,2-10 31 0,-13 34-29 0,0 0 29 16,13-33-29-16,4-1 29 16,-1 5-26-16,-1 2 26 15,1 3-26-15,-2 5 26 0,-2 3-17 0,-3 8 17 0,-2-1-16 16,-2 6 16-16,0-1-19 0,2 4 19 0,-5-3-18 0,2 1 18 0,-1 1-9 0,-1-1 9 0,-2 2-8 16,0 0 8-16,0 0-4 0,0 0 4 0,0 0-4 15,0 0 4-15,0 0-3 0,3-4 3 0,-3 4-3 16,4-3 3-16,-4 3 0 0,0 0 0 0,0 0 1 15,3-3-1-15,-3 3 4 0,0 0-4 0,0 0 5 16,2-6-5-16,-2 6 8 0,0 0-8 16,2-3 8-16,-1 0-8 0,-1 3 8 0,0 0-8 0,4-4 8 0,-4 2-8 15,0 2 1-15,0 0-1 0,0 0 1 0,0-3-1 16,0 3 0-16,0 0 0 16,0 0 0-16,0 0 0 0,0 0-1 0,0 0 1 0,0 0 0 0,0 0 0 0,0 0-1 15,0 0 1-15,0 0 0 0,0 0 0 0,0 0 5 16,0 0-5-16,0 0 5 0,0 0-5 0,0 0 9 15,0 0-9-15,0 0 9 0,3 3-9 0,-3-3 25 16,0 0-25-16,0 0 26 0,6 4-26 0,-6-4 36 16,0 0-36-16,3 2 37 0,1 1-37 15,-4-3 12-15,0 0-12 0,5 0 13 16,-5 3-13-16,0-3 32 0,0 0-32 0,0 0 32 0,5 2-32 0,-5-2 10 16,0 0-10-16,0 0 11 0,5 4-11 0,-5-4 11 15,0 0-11-15,4 3 11 0,-1-3-11 0,-3 0 26 16,0 0-26-16,6 3 26 0,-1-1-26 0,-5-2 2 0,0 0-2 15,5 4 2-15,0 2-2 0,-5-6 12 0,0 0-12 16,9 7 13-16,-2 4-13 16,-7-11 15-16,0 0-15 0,14 22 16 0,0 9-16 0,-14-31 15 0,0 0-15 0,15 30 15 15,3 6-15-15,-18-36 9 0,0 0-9 0,21 36 10 16,-2-1-10-16,0-3 9 0,-3-4-9 16,-6-11 10-16,-3-5-10 0,2 0 23 0,1-2-23 15,-3-7 24-15,-7 1-24 0,6 1 20 0,-1-2-20 0,-2 1 20 16,1 1-20-16,-1-2-33 0,2 3 33 0,-1-3-33 15,-2 0 33-15,-1 1-16 0,1-2 16 16,2 1-15-16,-4 0 15 0,0 1-44 0,0-4 44 0,0 3-44 16,1-1 44-16,-1 1-9 0,0 3 9 0,0-1-9 15,0 0 9-15,0-2-13 0,0 6 13 16,0-6-12 0,0 2 12-16,0 2-17 0,2-5 17 0,-2 1-16 0,2-1 16 0,-2-2 0 0,3 5 0 15,-3-5 0-15,0 4 0 0,0-4 18 0,0 1-18 0,0-1 18 0,-3 4-18 16,3-4 16-16,0 0-16 0,0 0 17 0,0 0-17 15,0 0 35-15,0 0-35 0,0 0 35 16,0 0-35-16,0 0 29 0,-5 3-29 0,1 1 29 0,2-4-29 0,-1 1 8 16,-2-1-8-16,-1 0 8 0,1 0-8 0,0 0 19 15,-4 0-19-15,4 0 20 0,0 0-20 0,-2 0 22 16,0-1-22-16,2 1 23 0,-6-4-23 16,11 4 3-16,0 0-3 0,-15-3 4 0,-8-2-4 0,23 5 13 15,0 0-13-15,-23-4 14 0,-3-1-14 0,26 5 15 0,0 0-15 16,-28-5 16-16,-3 0-16 15,3 1 8-15,0 3-8 0,11-1 9 0,6 0-9 0,-3 2 25 16,0 0-25-16,4 0 26 0,1-3-26 0,-3 3 0 0,-2 0 0 16,7 0 0-16,5 0 0 15,-6 0 0-15,-4 0 0 0,6 0 1 0,3 0-1 0,-4 0 3 16,0 3-3-16,3-3 3 0,-1 0-3 0,-2 0 1 0,0-3-1 16,2 3 2-16,3 0-2 0,-1 0 10 0,-4 0-10 15,3 0 10-15,3 0-10 0,-3-4 0 0,1 3 0 16,3 1 0-16,0 0 0 0,0 0 0 0,-6 0 0 0,3 0 0 15,1 0 0-15,-1 0-5 0,-3 1 5 0,6-1-5 16,-3 4 5-16,3-4-4 0,-5 0 4 16,5 0-4-16,-4 0 4 0,4 0 0 0,0 0 0 15,0 0 0-15,0 0 0 0,0 0 0 0,-3 0 0 0,3 0 0 16,0 0 0-16,0 0 0 0,0 0 0 0,0 0 0 0,0 0 0 16,0 0 0-16,0 0 0 0,0 0 0 15,0 0 0-15,0 0-5 0,0 0 5 0,0 0-5 0,0 0 5 0,0 0-1 16,0 0 1-16,0 0 0 0,0 0 0 15,0 0-23-15,0 0 23 0,0 0-22 0,0 0 22 0,0 0-3 16,0 0 3-16,0 0-3 0,7 3 3 0,-2-3-3 16,2 2 3-16,2 0-2 0,3-2 2 0,2 0-6 15,-2 0 6-15,0 0-6 0,-1 0 6 16,1 1-1-16,2 3 1 0,1-4 0 0,6-4 0 0,-21 4-6 16,0 0 6-16,18 0-5 0,3 0 5 15,-21 0-1-15,0 0 1 0,21 4 0 0,5-1 0 16,-26-3-1-16,0 0 1 0,24 2 0 0,2 0 0 0,-26-2 1 0,0 0-1 15,26 1 2-15,0-1-2 0,1 0 12 0,0-1-12 16,-6 1 13-16,-7-2-13 16,2 2 9-16,1-2-9 0,-6 2 9 0,-1-3-9 0,-1 3 16 0,0-5-16 0,-4 3 17 15,2 0-17-15,-2-1 3 0,2 3-3 0,-2 0 4 16,-1 0-4 0,-1 0 0-16,-1 0 0 0,-2 0 1 0,0 0-1 0,0 0 5 0,0 0-5 0,0 0 6 15,0 0-6-15,0 0 0 0,-3 0 0 0,3 0 1 16,0 0-1-16,0 0-11 0,-4 0 11 0,-1 0-10 15,-4-4 10-15,0 3-159 0,1-1 159 16,-1 0-158-16,-3-1 158 0,12 3-164 0,0 0 164 0,-16-10-163 16,-3-4 163-16,-16-14-884 0</inkml:trace>
  <inkml:trace contextRef="#ctx0" brushRef="#br0" timeOffset="148704.715">20585 8031 651 0,'0'0'0'0,"0"7"0"0,0 0 0 0,0-7 38 15,0 0-38-15,3 2 39 0,4-2-39 0,0-2 5 16,2 0-5-16,-4 0 6 0,0 2-6 0,-1 0 7 0,-2 0-7 15,-2 0 7-15,3-3-7 0,-3 3 11 0,0 0-11 16,0 0 11-16,0 0-11 0,0 0 54 16,0-3-54-16,0 3 54 0,0-6-54 0,0 6 56 0,0 0-56 0,-3-3 56 15,-1 0-56-15,4 3 45 0,0 0-45 16,-2-4 46-16,-5-1-46 0,7 5 38 0,0 0-38 0,-5-3 38 16,-2-3-38-16,7 6 9 15,0 0-9-15,-7-3 10 0,0 0-10 0,7 3 6 0,0 0-6 16,-7-6 7-16,2 5-7 0,5 1 1 15,0 0-1-15,-3-2 1 0,1 2-1 0,2 0 0 0,0 0 0 0,-5 0 0 16,3 0 0-16,2 0-3 0,0 0 3 0,-5 3-3 16,-1 3 3-16,6-6-14 0,0 0 14 0,-12 8-13 15,-5 8 13-15,-1 2-9 0,-1 3 9 0,7-6-8 16,5-8 8-16,7-7-4 0,0 0 4 0,-17 28-3 16,-4 8 3-16,21-36 0 0,0 0 0 0,-23 39 0 0,-1 4 0 15,3-4 3-15,0-1-3 16,9-12 3-16,3-14-3 15,-1 3 7-15,4-6-7 0,3-4 7 0,3-5-7 0,-2 3 15 0,2-1-15 0,0-2 15 0,0 0-15 16,0 0-2-16,0 0 2 0,0 0-1 0,0 0 1 0,0 0-124 16,-3 0 124-16,3-7-124 15,3-3 124-15,-3 10-111 0,0 0 111 0,2-24-111 0,5-12 111 0,5-24-450 16</inkml:trace>
  <inkml:trace contextRef="#ctx0" brushRef="#br0" timeOffset="149745.227">21167 8136 393 0,'0'0'0'0,"-9"-4"0"0,-3 4 0 0,12 0 45 0,0 0-45 0,-4 0 45 0,4 0-45 0,0 0 11 0,0 0-11 0,0 0 11 0,6 4-11 0,-6-4 30 0,0 0-30 16,0 0 30-16,3 0-30 0,-3 0 6 15,0 0-6-15,0 0 7 0,0 0-7 0,0 0 25 16,0 0-25-16,0 0 26 0,0-4-26 0,0 4 30 0,0 0-30 0,0 0 30 16,0-3-30-16,0 3 21 0,-2-4-21 15,2 4 21-15,0-3-21 0,0 3 18 0,2-2-18 16,-2 2 18-16,2-3-18 0,-2 3 10 15,-2-7-10 1,2 7 10 0,-2-5-10-1,2 5 26-15,-1-4-26 0,1 4 26 16,0 0-26-16,0 0 29 0,0 0-29 16,0 0 29-16,0 0-29 0,0 0 31 0,0 0-31 0,0 0 31 0,-2-3-31 0,2 3 22 0,-4-2-22 0,4 2 22 0,-3-3-22 15,3 3 10-15,-4 0-10 0,4 0 11 0,-5-4-11 0,5 4 18 0,0 0-18 0,0 0 19 0,0 0-19 0,-3 4 8 0,-1-4-8 0,1 3 8 16,1-3-8-16,2 0 3 0,0 0-3 0,0 0 4 0,-4 4-4 15,4-4 3-15,0 0-3 0,-7 5 3 16,-1 3-3-16,8-8 10 0,0 0-10 0,-14 16 10 0,-4 3-10 16,18-19 14-16,0 0-14 0,-21 24 15 0,1 3-15 15,20-27 24-15,0 0-24 0,-21 29 25 0,0 9-25 0,21-38 13 16,0 0-13-16,-14 29 13 0,-2-2-13 16,16-27 28-16,0 0-28 0,-10 30 28 0,1-3-28 15,9-27 12-15,0 0-12 0,-4 26 12 0,4-1-12 0,0-25 18 16,0 0-18-16,6 26 19 0,9 0-19 0,-15-26 33 15,0 0-33-15,18 24 34 0,3-7-34 0,0-2 40 16,0-3-40 0,1-5 41-16,3-3-41 0,-5-4 34 0,-2-4-34 0,-1 1 34 0,-3-1-34 0,2-1 56 0,-4-2-56 0,-1-1 56 15,-1-1-56-15,0 2 54 0,3-5-54 16,-8 4 54-16,-2 1-54 16,1-2 39-16,1 1-39 15,0-3 39-15,2-1-39 0,0-3 36 0,0 1-36 0,-3 1 36 0,-4-1-36 0,0-2 33 0,0 1-33 0,0 0 33 16,0-8-33-16,0 23 22 0,0 0-22 0,0-25 22 15,-2-4-22 1,2 29 35-16,0 0-35 0,-4-28 36 0,-4 2-36 0,8 26 2 16,0 0-2-16,-7-24 2 0,0 6-2 0,7 18 1 0,0 0-1 0,-12-19 1 15,-2 5-1-15,0 4-17 0,0 3 17 16,2 2-16-16,6 5 16 0,6 0-75 16,0 0 75-16,-10 0-75 0,-4 0 75 0,14 0-124 0,0 0 124 0,-9 0-124 15,1 0 124-15,-10 0-1164 0</inkml:trace>
  <inkml:trace contextRef="#ctx0" brushRef="#br0" timeOffset="150070.049">21543 8081 259 0,'0'0'0'0,"0"0"0"16,7-4 0-16,-2 4-48 0,4 0 48 0,-4 0-48 15,2-3 48-15,7 1-51 0</inkml:trace>
  <inkml:trace contextRef="#ctx0" brushRef="#br0" timeOffset="150749.731">21637 8074 158 0,'0'0'0'0,"-3"0"0"0,1-2 0 15,2 2 53-15,0-3-53 0,0 3 53 0,2-4-53 16,-2 4 54-16,5-3-54 0,-5 3 55 16,5-3-55-16,-5 3 40 0,5-4-40 0,-5 4 40 0,4-2-40 0,-4 2 36 15,1-3-36-15,-1 3 36 0,2-3-36 0,-2 3 23 16,0 0-23-16,0 0 24 0,0 0-24 0,0 0 17 16,0 0-17-16,0 0 17 0,0 0-17 0,0 0 10 15,0 0-10-15,0 0 11 0,0 0-11 0,0 0 26 16,0 0-26-16,-2 3 26 0,1 0-26 0,1-3 29 15,0 0-29-15,-7 19 29 16,-4 9-29-16,11-28 31 0,0 0-31 0,-15 36 31 0,-3 12-31 0,18-48 13 16,0 0-13-16,-22 42 14 0,1 5-14 0,21-47 13 0,0 0-13 15,-18 37 13-15,3-6-13 0,15-31 16 16,0 0-16-16,-14 28 17 0,1-10-17 0,13-18 22 0,0 0-22 0,-8 16 23 16,4-8-23-16,4-8 38 0,0 0-38 0,-7 7 39 15,6-2-39-15,1-5 37 0,0 0-37 0,-2 4 37 16,0-4-37-16,2 0 24 0,0 0-24 15,2-9 25-15,1-8-25 0,-3 17 1 16,0 0-1-16,7-22 2 0,2-9-2 0,-9 31 0 0,0 0 0 0,7-34 0 16,2-6 0-16,-9 40-7 0,0 0 7 0,8-36-7 15,3-3 7-15,-4 6-5 0,-2 6 5 16,-2 8-5-16,1 7 5 0,1 0-3 0,-5 5 3 0,4-1-3 16,1 4 3-16,-3-1-6 0,1 4 6 0,-3 1-5 15,2-2 5-15,-2 2-1 0,0 0 1 0,0 0 0 16,3-4 0-16,1 1 0 0,-1 0 0 0,1 1 0 15,1-2 0-15,0 4 0 0,2-3 0 0,-5 3 1 16,1-3-1-16,1 1 14 0,-2-2-14 0,-2 4 15 0,3-3-15 16,-3 3 33-16,4-5-33 0,-4 5 34 0,3-2-34 15,-3 2 5-15,4 0-5 0,-4 0 6 16,5 2-6-16,-3 3 0 0,1-2 0 0,2 6 0 16,6 3 0-16,-11-12-1 0,0 0 1 0,8 31 0 0,3 13 0 15,-1-1-9-15,-1 3 9 0,0-10-8 0,-1-8 8 0,1 3-10 16,0-7 10-1,0 0-9-15,-2-9 9 16,-7-15-4-16,0 0 4 0,12 21-3 0,3 1 3 0,-15-22-1 0,0 0 1 0,13 14 0 0,-1-1 0 0,-12-13-2 0,0 0 2 16,9 9-2-16,-1-4 2 0,-8-5-51 15,0 0 51-15,0 0-51 0,-1-2 51 0,-8-5-122 16,-3 1 122-16,5 4-122 16,1-2 122-16,-2-1-138 0,-1 2 138 0,-10-7-137 0,0-1 137 0,-2 4-121 0,0-1 121 15,7 4-120-15,3-2 120 0,-11-3-126 0</inkml:trace>
  <inkml:trace contextRef="#ctx0" brushRef="#br0" timeOffset="150999.146">21421 8417 135 0,'0'0'0'0,"16"-2"0"16,13-2 0-16,-29 4 62 0,0 0-62 0,9-3 62 16,-4 3-62-16,-5 0 106 0,0 0-106 0,4 0 106 15,-4 3-106-15,0-3 135 0,0 0-135 0,3 0 136 16,6 0-136-16,0 0 112 0,6 0-112 0,-1 0 113 15,2 0-113-15,1-3 110 0,1-2-110 0,-1 1 110 16,-1 4-110-16,0-3 61 0,3 3-61 0,-5 0 62 16,1-3-62-16,-4 3 32 0,-1 3-32 0,-1-3 33 0,0-3-33 15,-1 3 1-15,1-2-1 0,-2 0 1 0,0-1-1 16,0 1-37-16,-2-1 37 0,-1 1-37 0,-3 2 37 0,-1 0-139 16,0 0 139-16,4-4-138 0,1 1 138 15,-5 3-113-15,0 0 113 0,5-12-113 0,1-3 113 16,4-9-512-16</inkml:trace>
  <inkml:trace contextRef="#ctx0" brushRef="#br0" timeOffset="151830.757">21919 8122 998 0,'0'0'0'0,"0"0"0"0,-3 5 0 0,3-5 137 16,0 0-137-16,0 0 138 0,0 0-138 0,0 0 63 0,0 0-63 0,0 0 63 15,0 0-63-15,0 0 36 0,0 0-36 0,0 0 36 16,0 0-36-16,0 0-1 0,0 0 1 0,0 0 0 16,0 0 0-16,0 0 1 0,0 0-1 0,0 0 1 15,0 0-1-15,0 0 15 0,0 0-15 0,0 5 16 16,2-1-16-16,-2-4 16 0,0 0-16 0,3 20 17 15,0 11-17-15,-3-31 26 0,0 0-26 0,4 41 26 16,1 9-26-16,-5-50-41 0,0 0 41 0,2 48-41 16,3 1 41-16,-5-49-41 0,0 0 41 0,5 42-41 15,4-6 41-15,-5-7-28 0,1-5 28 16,-3-7-28-16,1-9 28 0,-1 3-13 0,0-8 13 0,-2-3-12 0,5 0 12 0,2-3-19 16,-4-2 19-16,2-1-18 0,-5 0 18 15,0-1-4-15,0-5 4 0,-3 0-3 0,1 0 3 16,2 12 0-16,0 0 0 0,-3-19 0 0,-8-5 0 15,11 24 7-15,0 0-7 0,-10-31 7 0,-6-5-7 0,16 36 26 16,0 0-26-16,-12-38 26 0,1-3-26 0,11 41 2 16,0 0-2-16,-6-43 3 0,6-5-3 0,0 48-2 15,0 0 2-15,10-41-1 0,7 4 1 16,3 9-20-16,0 6 20 0,-2 5-19 0,1 5 19 0,-5 5-25 16,2 0 25-16,-2 5-24 0,-2 2 24 0,0 2-15 15,0 5 15-15,-5-4-15 0,-2 3 15 0,-5-6-5 16,0 0 5-16,7 18-5 0,2 6 5 0,-9-24-1 0,0 0 1 15,4 31-1-15,-4 10 1 0,-4-1-1 0,-3-1 1 16,4-13 0-16,3-9 0 0,-6 2 6 0,1-4-6 0,-5 9 6 16,-4 4-6-16,2-6 26 0,-1 2-26 15,5-9 26-15,1-6-26 16,0-1 20-16,1-2-20 0,5-3 20 0,1-3-20 0,0 0 27 0,0 0-27 0,0 0 27 16,0 0-27-16,0 0 22 0,0 0-22 0,0 0 22 15,-5 0-22-15,5 0 34 0,-4-5-34 0,4 1 35 16,4-4-35-16,1-1 6 0,-4 2-6 15,5 1 6-15,1 0-6 16,0-2-3-16,1 4 3 0,3-6-2 0,1 2 2 0,-2-1-20 0,1 2 20 0,1 2-20 16,2-3 20-16,0 4-26 0,2 2 26 0,-2 1-26 15,0 1 26-15,-14 0-23 0,0 0 23 0,20 5-22 16,5 2 22-16,-25-7-10 0,0 0 10 0,24 12-9 0,4 3 9 0,-28-15-11 16,0 0 11-16,21 15-10 0,-2 3 10 15,-19-18-4-15,0 0 4 0,12 15-3 0,-5 0 3 16,-7-15 18-16,0 0-18 0,-8 23 19 0,-13 4-19 0,21-27 63 15,0 0-63-15,-30 24 64 0,-8 0-64 0,38-24 0 16,0 0 0-16,-44 17 1 0,-6-3-1 16,50-14-56-16,0 0 56 0,-54 8-56 0,-11-8 56 15,65 0-114-15,0 0 114 0,-50-3-113 0,4-9 113 0,-49-7-779 16</inkml:trace>
  <inkml:trace contextRef="#ctx0" brushRef="#br0" timeOffset="172586.793">23167 7916 191 0,'0'0'0'0,"0"-5"0"0,0-2 0 0,0 7 51 0,0 0-51 0,0-8 52 16,1 4-52-16,-1 4 55 0,0 0-55 0,2-6 56 15,0 0-56-15,-2 6 46 0,0 0-46 0,2-6 46 16,-1 0-46-16,-1 6 53 0,0 0-53 0,2-3 54 16,-2 3-54-16,0 0 49 0,0 0-49 0,0 0 49 15,4-5-49-15,-4 5 42 0,0 0-42 0,0 0 43 0,0 0-43 16,0 0 19-16,0 0-19 0,0 0 20 15,0 0-20-15,0 0 30 0,0 0-30 0,0 0 30 0,0 0-30 16,0 0 0-16,0 0 0 0,0 0 0 16,0 0 0-16,0 0 3 0,0 0-3 0,0 0 4 0,0 0-4 0,0 0 12 15,0 0-12-15,0 5 12 0,-4-2-12 16,2 6 22-16,-1 1-22 0,-2 1 23 0,-1 1-23 0,-2 1 14 16,-3 4-14-16,-1-1 15 0,3-1-15 0,-6 4 40 15,1-2-40-15,5-7 41 0,6-6-41 0,3-4 31 16,0 0-31-16,-14 17 31 0,-6 0-31 15,20-17 22-15,0 0-22 0,-14 16 22 0,2-1-22 16,12-15 18-16,0 0-18 0,-8 12 19 0,1-2-19 0,7-10 5 0,0 0-5 16,-6 5 5-16,3 2-5 0,3-7 8 15,0 0-8-15,-4 4 8 0,1 1-8 0,3-5 7 16,0 0-7-16,-4 8 8 0,-3 4-8 0,7-12 14 0,0 0-14 0,-5 11 15 16,0 1-15-16,5-12 14 15,0 0-14-15,-3 6 15 0,-1 0-15 16,4-6 15-16,0 0-15 0,-2 5 16 0,1-2-16 0,1-3 34 0,0 0-34 0,-2 4 35 15,2-1-35-15,0-3 5 0,0 0-5 16,0 0 5-16,0 0-5 0,0 0 18 16,0 0-18-16,0 0 18 0,0 0-18 0,0 0 1 0,0 0-1 0,0 2 1 15,0 3-1-15,0-5 0 0,0 0 0 0,-4 5 0 16,4 0 0-16,0-5 3 0,0 0-3 0,0 7 3 16,0-4-3-16,0-3 1 0,0 0-1 0,0 2 2 15,4 2-2-15,-4-4 5 0,0 0-5 0,0 3 5 0,3 0-5 16,-3-3 22-16,0 0-22 0,6 2 23 0,-1 2-23 15,-5-4 6-15,0 0-6 0,7 6 7 0,1-2-7 16,-8-4 9-16,0 0-9 0,13 5 10 0,1 2-10 16,1 1 24-16,3 1-24 0,-4-2 25 0,-2 0-25 15,3 1 2-15,3-1-2 0,-1 2 2 0,-3-1-2 0,-14-8 6 16,0 0-6-16,23 9 7 16,8 3-7-16,-31-12 8 0,0 0-8 0,26 10 8 0,7 2-8 15,-6-3 3-15,-1-1-3 0,-11-1 3 0,-6-4-3 16,2-1 12-16,-1 2-12 0,-6-1 12 0,-3-6-12 0,3 3 0 15,-2 3 0-15,-2-3 1 0,0 0-1 16,0 0 3-16,1 3-3 0,-1-3 4 16,0 0-4-16,0 0-13 0,0 0 13 0,0 0-12 0,-3 0 12 0,3 0-97 0,0 0 97 15,-5-3-97-15,-2 3 97 0,7 0-140 0,0 0 140 16,-14-9-139-16,-7-1 139 0,-14-7-791 16</inkml:trace>
  <inkml:trace contextRef="#ctx0" brushRef="#br0" timeOffset="173315.915">22978 8430 281 0,'0'0'0'0,"7"0"0"0,2-1 0 15,-2 2 22-15,-2 4-22 0,-1-1 23 0,-2-4-23 0,-2 0 6 16,3 2-6-16,-1 1 7 16,-2 0-7-16,0 1 32 0,2-1-32 0,-2 1 32 0,1 1-32 0,-1-2 36 15,4 1-36-15,-4 1 37 0,0-2-37 0,0-3 54 16,2 2-54-16,-2-2 54 0,0 0-54 0,0 0 66 15,0 3-66-15,0-3 66 0,0 0-66 0,0 0 64 16,0 0-64-16,0 0 65 0,0 0-65 0,0 0 37 0,0 0-37 16,0 0 37-16,-2 0-37 0,2 0 11 0,-7 0-11 15,5 0 11-15,-5-1-11 0,2-1 2 0,-2 0-2 16,2 2 3-16,-1 0-3 0,-1 0-1 0,0 2 1 16,1-2 0-16,0 0 0 0,6 0-4 0,0 0 4 0,-7 0-4 15,2 2 4-15,5-2-4 16,0 0 4-16,-9 1-3 0,2-1 3 0,7 0-1 0,0 0 1 15,-5 4 0-15,-2-4 0 0,7 0 2 0,0 0-2 0,-5 0 3 16,2 0-3-16,3 0 13 0,0 0-13 0,-4 3 14 16,2-3-14-16,2 0 40 0,0 0-40 15,0 0 40-15,-1 2-40 0,1-2 30 16,1 3-30-16,-1-3 30 16,0 0-30-16,0 0 33 0,0 0-33 0,0 0 33 0,0 0-33 0,0 0 43 0,4 2-43 0,-4-2 44 15,3 2-44-15,-3-2 25 0,5 3-25 0,-5-3 26 16,2 0-26-16,-2 0 52 0,7 4-52 0,-7-4 53 15,2 0-53-15,-2 0 41 0,3 0-41 0,1 0 41 16,-1 0-41-16,3 0 27 16,2 0-27-1,-2 0 27-15,-1 1-27 0,0 1 41 0,4 0-41 0,-6 1 41 0,2-3-41 0,1 0 33 0,1 0-33 0,0 4 33 0,0-3-33 0,5 5 13 16,0 0-13-16,-2 1 14 0,1 0-14 0,-11-7 32 16,0 0-32-16,17 14 32 0,8 5-32 15,-25-19 1-15,0 0-1 16,26 22 2-16,3 2-2 0,-29-24 6 0,0 0-6 0,30 20 6 0,1 1-6 0,-31-21 14 15,0 0-14-15,28 15 15 0,-3-1-15 0,-25-14 8 16,0 0-8-16,19 10 8 0,-7-3-8 0,-12-7-9 16,0 0 9-16,12 4-8 0,0-9 8 15,-12 5-91-15,0 0 91 0,-1-16-91 0,-8-10 91 0,-2-15-1152 0</inkml:trace>
  <inkml:trace contextRef="#ctx0" brushRef="#br0" timeOffset="178858.118">23757 8439 628 0,'0'0'0'0,"7"-9"0"0,4-4 0 0,-11 13 87 0,0 0-87 0,5-6 87 0,-2 0-87 0,-3 6 34 0,0 0-34 0,2-4 34 0,-2 4-34 16,0 0 7-16,0 0-7 0,0 0 8 0,-2 4-8 16,2-4 0-16,0 0 0 0,0 0 0 0,-5 3 0 15,5-3 0-15,0 0 0 0,0 0 0 0,-3 3 0 16,3-3 12-16,0 0-12 0,-6 0 13 0,1 2-13 0,5-2 40 16,0 0-40-16,-5 2 40 0,0-2-40 0,5 0 31 15,0 0-31-15,-6 2 31 0,0-2-31 16,6 0 23-16,0 0-23 0,-6 1 24 15,1-1-24-15,5 0 28 0,0 0-28 0,-3 2 28 0,-1-2-28 0,4 0 32 16,0 0-32-16,-3 3 32 0,-3-3-32 0,6 0 0 0,0 0 0 16,-5 0 0-16,2 0 0 0,3 0 15 15,0 0-15-15,-4 0 16 0,1 0-16 0,3 0 25 0,0 0-25 0,0 0 26 16,7 0-26-16,-7 0 59 0,0 0-59 0,8 0 59 16,5 0-59-16,4 4 70 15,0-2-70-15,4 1 70 0,-3 0-70 0,1 1 37 0,0-4-37 0,0 5 38 16,4 2-38-16,-2-2 32 0,1-2-32 15,-2 4 32-15,-5-5-32 0,4 5 22 16,2-2-22-16,2 2 22 16,1-4-22-16,-24-3 4 0,0 0-4 0,32 2 5 0,6 0-5 0,-3-1 8 0,-2 1-8 0,-5-2 9 15,-5-2-9-15,-6 1-34 0,-3-1 34 0,0 0-34 16,-5-1 34-16,-4-2-160 16,-2 3 160-16,-3 2-160 0,0-5 160 0,0 5-134 0,0 0 134 0,-14-16-134 15,-10-4 134-15,-14-20-741 0</inkml:trace>
  <inkml:trace contextRef="#ctx0" brushRef="#br0" timeOffset="179845.817">23926 8127 147 0,'0'0'0'0,"7"-2"0"0,5 1 0 16,-12 1 63-16,0 0-63 0,6-4 63 0,-5 1-63 16,-1-4 61-16,0 2-61 0,0-2 62 0,0 2-62 0,0-4 53 0,0 6-53 15,0-4 54-15,0 2-54 0,0 1 51 0,0-1-51 16,0 2 52-16,0-1-52 0,0 1 54 16,0 3-54-16,0 0 55 15,0-5-55-15,0 5 43 0,0-4-43 0,0 4 44 0,2-3-44 0,-2 3 19 0,5-3-19 16,-1 1 20-16,-1 0-20 0,1 0 37 0,1 2-37 0,-2-3 37 15,3 0-37-15,-3-1 20 0,2 1-20 16,-1 1 20-16,-1-1-20 16,1 3 18-16,-2 0-18 0,1 0 18 0,2-4-18 0,-1 4 35 15,-1-2-35-15,1 2 35 0,-3 0-35 0,-1 0 35 0,4 0-35 0,-4 0 36 16,3 0-36-16,-3 0 32 0,0 0-32 0,0 0 33 16,0 0-33-16,0 0 38 0,0 0-38 0,0 0 39 15,6 2-39-15,-6-2 24 0,0 0-24 0,5 4 25 16,0-1-25-16,-5-3 27 0,0 0-27 0,9 5 27 15,3 5-27-15,-12-10 22 0,0 0-22 0,17 14 23 16,8 8-23-16,-25-22 16 16,0 0-16-16,29 21 17 0,6 5-17 0,-35-26 52 0,0 0-52 0,37 27 52 0,1 0-52 15,-38-27 39-15,0 0-39 0,32 26 39 0,-3 0-39 16,-29-26 17-16,0 0-17 0,25 24 17 0,-6 0-17 0,-4-4 44 16,-4 3-44-1,-4-8 44-15,-4-5-44 16,-3 4 7-16,-1 0-7 0,-3 3 7 0,1 3-7 0,-3 1 30 0,-1 3-30 0,4-12 30 0,1-5-30 0,-3 0 27 15,-2 1-27-15,2 1 27 0,-2 6-27 0,-4-3 14 16,-3 4-14-16,7-8 15 0,7-1-15 0,-7-3 12 16,2 1-12-16,5-5 12 0,-1 3-12 0,1-3 0 15,-6 0 0-15,3 0 0 0,-1 0 0 0,1-3-96 16,-2-2 96-16,1-2-95 0,-5-4 95 0,9 11-145 16,0 0 145-16,-5-24-144 15,0-8 144-15,-6-25-999 0</inkml:trace>
  <inkml:trace contextRef="#ctx0" brushRef="#br0" timeOffset="181798.827">23863 8298 236 0,'0'0'0'15,"6"-3"0"-15,6-2 0 0,-12 5 73 0,0 0-73 0,3-4 73 16,1 1-73-16,-4 3 62 0,0 0-62 15,0 0 63-15,0 0-63 0,0 0 38 0,0 0-38 0,0 0 39 16,-5 2-39-16,-1-1 11 0,1 3-11 0,2-4 11 16,1 0-11-16,-2 0 53 0,1 0-53 15,3 0 54-15,-4 0-54 0,4 0 44 0,-3 3-44 0,3-3 44 16,0 0-44-16,0 0 35 0,0 0-35 0,0 0 36 16,-2 0-36-16,-3 2 27 0,2 1-27 0,-1 1 27 15,2-4-27-15,2 0 25 0,0 0-25 0,-8 3 26 16,-6 2-26-16,14-5 14 0,0 0-14 0,-14 7 15 15,0 0-15-15,14-7 18 0,0 0-18 0,-16 9 19 16,0-1-19-16,16-8 24 0,0 0-24 0,-10 5 25 16,-2 1-25-1,12-6 37-15,0 0-37 0,-7 5 38 0,2-2-38 0,5-3 21 0,0 0-21 0,-4 0 21 0,2 2-21 16,2-2 41-16,0 0-41 0,-5 0 42 0,3 0-42 0,2 0 23 16,0 0-23-16,0 0 24 15,4-5-24-15,-4 5 46 0,0 0-46 0,12-9 46 0,6-5-46 16,-18 14 62-16,0 0-62 0,26-17 62 0,7-10-62 0,-33 27 34 15,0 0-34-15,29-28 34 0,3 1-34 16,-32 27 35-16,0 0-35 0,28-29 36 0,1 3-36 0,-29 26 23 16,0 0-23-16,21-19 24 0,-5 6-24 0,-1 1 16 15,-1 5-16-15,-5 2 17 0,-5 1-17 0,3 1 18 16,1 3-18-16,-2-4 19 0,-5 4-19 16,-1 0 3-16,0 0-3 0,5-1 4 0,1-3-4 0,-6 4 13 0,0 0-13 15,5-3 14-15,0-2-14 0,-5 5 23 0,0 0-23 16,5-4 24-16,-1 1-24 0,-1-1-2 0,1 4 2 15,-4 0-1-15,3-5 1 0,-3 5-35 0,0 0 35 16,0 0-34-16,0 0 34 0,0 0-18 16,0 0 18-16,0 0-18 0,0 0 18 0,0 0-37 0,0 0 37 0,0 0-37 15,0 0 37-15,0 0-21 0,0 0 21 0,0 0-21 16,0 0 21-16,0 0-28 0,0 0 28 16,0 0-28-16,0 0 28 0,0 0-13 0,0 0 13 0,0 0-13 15,0 0 13-15,0 0-6 0,0 0 6 0,0 0-5 16,0 0 5-16,0 0-9 0,0 0 9 0,0 0-8 15,0 0 8-15,0 0-3 0,0 0 3 0,0 0-3 16,0 0 3-16,0 0-6 0,0 0 6 0,0 0-5 16,0 0 5-16,0 0-7 0,0 0 7 0,0 0-7 15,0 0 7-15,0 0 0 0,0 0 0 0,0 0 0 16,0 0 0-16,0 0-1 0,0 0 1 0,0 0 0 0,0 0 0 16,0 0-2-16,0 0 2 0,0 0-2 0,0 0 2 15,0 0-19-15,0 0 19 0,0 0-18 0,-3 2 18 16,3-2-15-16,0 0 15 0,-11 10-15 0,-4 7 15 15,15-17-17-15,0 0 17 0,-23 24-17 0,-7 11 17 0,3-6-16 16,-3 2 16-16,11-9-15 0,7-10 15 0,12-12-5 16,0 0 5-16,-28 24-4 15,-9 7 4-15,37-31-3 0,0 0 3 0,-29 24-3 16,1-6 3-16,28-18-2 0,0 0 2 0,-23 18-1 0,0-3 1 0,23-15 3 0,0 0-3 16,-15 9 4-16,2-3-4 0,13-6 33 0,0 0-33 15,-8 6 33-15,1-5-33 0,7-1 5 16,0 0-5-16,-5 2 5 0,-1 1-5 0,6-3 18 0,0 0-18 0,0 0 19 15,0 0-19-15,0 0 23 0,0 0-23 0,6-3 24 16,2 0-24-16,-8 3 7 16,0 0-7-16,9-6 8 0,1 3-8 0,-10 3 17 15,0 0-17-15,14-9 17 0,-1-4-17 0,-1 1 3 0,-2 0-3 0,1 0 4 16,-1 0-4-16,-10 12 7 0,0 0-7 16,12-16 7-16,4-1-7 0,-16 17 13 15,0 0-13-15,16-22 14 0,3-2-14 0,-19 24-4 0,0 0 4 16,17-21-4-16,-3-3 4 0,-14 24-1 0,0 0 1 0,16-24 0 15,-6 2 0-15,-10 22-1 16,0 0 1-16,11-17-1 0,-3 5 1 0,-4 2-1 0,1 1 1 0,-3 2-1 16,1 4 1-16,1 1-1 0,-2-1 1 0,-2 3 0 15,3-4 0-15,-3 4-3 0,0 0 3 0,0 0-2 16,0 0 2 0,0 0 0-16,0 0 0 0,0 0 0 0,2-3 0 0,0 1-5 0,1-1 5 0,-3-1-5 0,4-1 5 15,-3 2-1-15,3 3 1 0,-4 0 0 0,3-7 0 16,-3 7-3-16,6-5 3 0,-6 5-2 15,5-4 2-15,-2 1-11 0,1 1 11 0,-1 1-11 0,-1 1 11 0,-2 0-9 16,5 0 9-16,-1 0-8 0,-1 0 8 0,2 0-16 16,1 0 16-16,-1 0-15 0,0 0 15 0,4 0-4 15,-4-2 4-15,2 0-3 0,2 0 3 0,-9 2-3 16,0 0 3-16,12 0-3 0,2-3 3 0,-14 3-2 16,0 0 2-16,12 0-1 0,0 0 1 0,-12 0 0 15,0 0 0-15,12 0 0 0,2 0 0 0,-14 0 0 0,0 0 0 16,13 0 0-16,-1 0 0 0,-12 0 1 0,0 0-1 15,10 0 2-15,1 3-2 0,-11-3 18 0,0 0-18 16,10 0 19-16,2 2-19 0,-12-2 8 0,0 0-8 16,11 2 8-16,-1 1-8 0,-1 2 9 0,0-5-9 15,-2 4 10-15,-2-2-10 0,0 1 33 0,2 0-33 0,-2 1 34 16,-1-2-34-16,1 1 1 0,0 0-1 0,2 1 1 16,-5-1-1-16,-2-3 6 0,0 0-6 0,7 2 6 15,-4 5-6-15,-3-7 33 0,0 0-33 16,6 3 34-16,1 2-34 0,-7-5 1 0,0 0-1 0,6 7 1 15,1 0-1-15,-7-7 5 0,0 0-5 0,7 9 6 16,0-4-6-16,-7-5 8 0,0 0-8 0,7 7 9 16,-1 1-9-16,-6-8 3 0,0 0-3 0,5 9 3 15,2-2-3-15,-7-7 12 0,0 0-12 0,5 8 12 0,2-1-12 16,-7-7 3-16,0 0-3 0,3 9 4 16,1-3-4-16,-4-6 2 0,0 0-2 0,2 9 2 15,-1-4-2-15,-1-5 18 0,0 0-18 0,2 7 18 0,-2-2-18 16,0-5 7-16,0 0-7 0,0 7 7 15,0-2-7-15,0-5 4 0,0 0-4 0,0 7 5 0,0 2-5 16,0 1 3-16,-2 2-3 0,2-7 3 0,0 2-3 16,0-2 1-16,0 2-1 0,0-2 2 0,-1 2-2 0,-1 3 15 15,-2 0-15 1,3-3 15-16,1-3-15 0,-2 1 8 0,0 2-8 0,-1-1 8 0,-1 3-8 0,11 3 9 16,9 0-9-16,-21 0 10 0,-11 0-10 0,2-2 8 15,0-1-8-15,4-4 9 0,1-2-9 0,2 1-1 0,0-2 1 16,4-1-1-16,1-1 1 15,2 0-92-15,0 0 92 0,-5 2-91 0,-4 0 91 0,9-2-110 16,0 0 110-16,-19 1-109 0,-9 3 109 0,-19-1-1079 0</inkml:trace>
  <inkml:trace contextRef="#ctx0" brushRef="#br0" timeOffset="182437.684">24135 8065 124 0,'0'0'0'0,"5"4"0"16,6-2 0-16,-11-2 77 15,0 0-77-15,7 1 78 0,0-1-78 0,-7 0 69 0,0 0-69 0,5 0 70 16,0-1-70-16,-5 1 45 0,0 0-45 0,7 0 45 15,-5 0-45-15,-2 0 25 0,0 0-25 0,5 1 26 16,0 4-26-16,1-1 34 0,1-1-34 16,-2 2 35-16,2-1-35 0,0-1 47 0,0-3-47 0,1 4 48 15,1-3-48-15,-9-1 51 0,0 0-51 16,11 7 52-16,4-2-52 0,-15-5 54 0,0 0-54 0,16 9 55 16,1 1-55-16,-17-10 50 0,0 0-50 0,13 9 51 15,1 3-51-15,-14-12 32 0,0 0-32 16,12 15 33-1,-5 4-33-15,-7-19 9 0,0 0-9 0,5 21 9 0,-3 1-9 0,-4 2-93 0,-3-4 93 0,3-8-92 0,2-5 92 16,0-7-83-16,0 0 83 0,-14 9-82 0,-7-6 82 0,-14 9-497 16</inkml:trace>
  <inkml:trace contextRef="#ctx0" brushRef="#br0" timeOffset="183529.708">24895 8072 292 0,'0'0'0'0,"5"0"0"0,2 0 0 15,-2 0 157-15,-5 0-157 0,0 0 158 0,0 0-158 16,-3 0 144-16,-1-1-144 0,2-1 145 0,-3-2-145 15,0 1 93-15,-2 0-93 0,0-1 94 0,2 2-94 0,-4 2 61 16,0-3-61-16,2 0 62 0,4 3-62 16,-4 0 47-16,-2-2-47 0,1 2 48 0,1-2-48 15,-2 2 11-15,-7 2-11 0,6 0 11 0,-1-2-11 0,11 0 13 16,0 0-13-16,-22 6 13 0,-10 3-13 0,32-9 9 16,0 0-9-16,-29 12 9 0,-4 3-9 15,33-15 8-15,0 0-8 0,-33 16 8 16,-2 3-8-16,35-19 8 15,0 0-8-15,-30 20 8 0,2 4-8 0,28-24 3 0,0 0-3 0,-22 28 4 0,1-1-4 0,1 0 0 0,1 1 0 16,9-9 1-16,6-6-1 0,-1 6 0 0,2 0 0 16,4 5 0-16,6 0 0 0,2-3 1 0,5 1-1 15,2-7 2-15,1 1-2 16,-17-16 15 0,0 0-15-16,28 13 16 0,9-2-16 15,-3-3 33-15,3-8-33 0,1 0 34 0,1 0-34 0,-8-5 28 0,-3 0-28 0,-7 0 28 0,-4-4-28 0,-1-3 45 0,0 2-45 0,-4 1 45 16,-2 1-45-16,-1-1 62 0,-2-1-62 15,0-2 63-15,-2 0-63 0,-1-3 67 16,-4 3-67-16,0 0 68 0,0 0-68 0,0 12 59 16,0 0-59-16,-4-24 60 0,-1-4-60 0,5 28 29 0,0 0-29 0,-11-31 29 15,1-8-29-15,1 12 1 0,-3-3-1 0,3 12 2 16,4-1-2 0,-2 7 0-16,2 0 0 0,1 3 1 0,3 6-1 0,-5-1-21 0,0-1 21 15,2 4-21-15,1-1 21 0,-3 2-74 0,1 2 74 0,2-1-74 0,3-1 74 16,0 0-152-16,0 0 152 0,0 9-152 15,1-1 152-15,-1-8-129 0,0 0 129 0,9 11-129 0,3-1 129 16,9 12-915-16</inkml:trace>
  <inkml:trace contextRef="#ctx0" brushRef="#br0" timeOffset="184074.631">25268 8074 729 0,'0'0'0'0,"-13"0"0"0,-8-2 0 0,15 2 103 16,4-1-103-16,2 1 103 0,3-2-103 0,2 2 98 0,-1 0-98 16,1 0 99-16,-3 0-99 0,-2 0 54 15,3 0-54-15,-3 0 55 0,0 0-55 0,0 0 17 0,0 0-17 16,0 0 17-16,-5-4-17 0,2 4 37 0,-3-5-37 16,1 4 37-16,0-3-37 0,5 4 1 0,0 0-1 0,-16 4 2 15,-5 2-2-15,21-6 3 0,0 0-3 16,-27 24 3-16,-8 11-3 0,35-35 2 0,0 0-2 0,-33 41 3 15,0 8-3-15,5-6 0 0,3 2 0 0,8-18 0 16,6-11 0-16,4-1 1 16,-1-3-1-16,4-3 1 15,4-4-1-15,0-5-2 0,0 0 2 0,0 3-1 0,4-1 1 0,-4-2-27 0,0 0 27 0,8-5-27 16,3-7 27-16,-11 12-13 0,0 0 13 0,12-17-12 16,4-11 12-16,-16 28 0 15,0 0 0-15,8-32 0 16,3-6 0-16,-11 38 36 0,0 0-36 0,5-39 36 0,-3-6-36 0,-2 45 21 0,0 0-21 0,3-38 21 15,-3 2-21-15,0 36 21 0,0 0-21 0,0-27 21 16,0 6-21-16,0 21 27 0,0 0-27 16,6-15 27-16,4 0-27 0,-10 15 20 0,0 0-20 0,14-12 20 0,3 3-20 15,-17 9 10-15,0 0-10 0,18-3 10 0,3 6-10 0,0-1 1 16,0 5-1-16,-8 1 2 0,-4 2-2 16,-9-10-3-16,0 0 3 0,12 21-3 15,2 10 3-15,-14-31-16 0,0 0 16 0,13 39-15 0,-3 4 15 0,0-2-26 16,-1 0 26-16,-4-15-26 0,-3-7 26 0,0-4-21 15,0-3 21-15,-1 0-21 16,3 4 21-16,-1-4-63 16,1 0 63-16,-2-4-62 0,-2-4 62 0,1-1-115 0,3 0 115 0,-4-3-115 0,3-3 115 0,-3-4-159 15,0 2 159-15,0-2-159 0,-1 2 159 0,-1-10-465 0</inkml:trace>
  <inkml:trace contextRef="#ctx0" brushRef="#br0" timeOffset="184845.638">25006 8254 259 0,'0'0'0'15,"18"3"0"-15,10 8 0 0,-28-11 0 0,0 0 0 0,-7 10 0 16,-18-3 0-16,6 1 15 0,-2 1-15 0,5-4 16 16,6-3-16-16,1-1 64 0,6-1-64 0,-1 0 64 15,3 0-64-15,1 0 100 0,0 0-100 0,0 0 101 16,5-3-101-16,-5 3 111 0,0 0-111 0,12-5 112 16,7-7-112-16,-19 12 79 0,0 0-79 15,32-19 79-15,11-2-79 0,-43 21 101 0,0 0-101 0,45-20 101 16,4-2-101-16,-49 22 61 0,0 0-61 0,51-21 62 15,1-1-62-15,-7 5 37 0,-1 1-37 0,-8 4 38 0,-9 4-38 16,-27 8 19-16,0 0-19 0,31-7 20 16,-2 2-20-16,-29 5 10 0,0 0-10 0,27-4 10 15,-5 4-10-15,-22 0 26 0,0 0-26 0,21-3 26 0,-3 3-26 0,-4 0 6 16,-2 3-6-16,-5-3 6 0,-4 0-6 0,1 0 4 16,-1 0-4-16,-3 0 5 0,4 4-5 15,-4-4 0-15,0 0 0 0,3 10 1 16,2 4-1-16,-5-14-2 0,0 0 2 0,4 27-2 0,-4 12 2 0,0-39-8 15,0 0 8-15,-4 40-7 0,-3 3 7 16,7-43-9 0,0 0 9-16,-7 36-9 0,-1-4 9 0,8-32-1 0,0 0 1 0,-7 28-1 0,0-11 1 0,7-17 10 15,0 0-10-15,-5 13 11 0,1-4-11 0,4-9 18 16,0 0-18-16,0 0 18 31,2-12-18-31,-2 12 17 0,0 0-17 0,3-21 17 0,1-9-17 0,-4 30 34 0,0 0-34 0,2-43 35 0,-1-9-35 0,-1 52 5 0,0 0-5 16,-1-54 5-16,-3-6-5 0,4 60 0 0,0 0 0 0,0-59 0 15,4-1 0-15,1 14-7 0,3 7 7 0,-2 8-7 32,-1 10 7-17,-5 21-18-15,0 0 18 0,14-15-18 16,7 3 18-16,-21 12-45 0,0 0 45 0,22 0-45 0,5 5 45 0,-5 5-15 0,1 8 15 0,-8-6-14 0,-2 0 14 16,1 3-31-16,-2 4 31 0,-2 1-31 0,-3 3 31 0,2 1-20 0,-2 3 20 0,-4-6-19 15,-1-3 19-15,-2-18-17 16,0 0 17-16,-3 33-17 0,-3 10 17 0,6-43-2 0,0 0 2 0,-3 34-1 15,-4-7 1-15,2-3 0 0,1-6 0 0,1-6 1 0,1-6-1 16,0 1 34-16,1-5-34 0,1-2 34 16,0 3-34-16,0-3-1 0,0 0 1 0,0 0 0 15,0-5 0-15,0 5-9 0,0 0 9 0,3-10-9 0,2-4 9 0,-5 14-9 16,0 0 9-16,7-12-9 0,2 2 9 0,-9 10-26 16,0 0 26-16,9-9-26 15,1 6 26-15,-10 3-13 0,0 0 13 0,9 3-12 16,1 6 12-16,-1 1-18 0,-2 7 18 0,-2-6-18 0,-1-3 18 0,-3 4-9 15,3 0 9-15,-4-5-8 0,-4 2 8 0,3 3-4 16,-3 0 4-16,2-7-4 16,1-2 4-16,-3 4-31 0,1 2 31 0,-4-3-31 0,-4 3 31 0,-3 3-68 0,-3 0 68 15,1-5-67-15,2-4 67 0,-3 2-129 0,-2-1 129 16,0-4-128-16,1 0 128 16,18 0-102-16,0 0 102 0,-24-4-101 15,-11 1 101-15,-24-2-361 0</inkml:trace>
  <inkml:trace contextRef="#ctx0" brushRef="#br0" timeOffset="185491.723">26891 7814 539 0,'0'0'0'0,"0"-4"0"0,2-1 0 16,-2 5 13-16,0 0-13 0,0-3 14 0,2-1-14 0,-2 4 9 15,0 0-9-15,-5 4 10 0,-6 1-10 0,11-5 1 16,0 0-1-16,-14 10 1 0,-2 4-1 16,-1 1 65-16,-2 4-65 0,5-9 65 0,2-1-65 0,-2 3 73 15,-2 0-73-15,-7 5 73 0,-4 9-73 0,-1-1 56 0,0 3-56 0,5-6 56 16,6-7-56-16,17-15 43 0,0 0-43 0,-39 28 43 15,-9 4-43-15,48-32 47 16,0 0-47-16,-42 31 48 16,4-3-48-16,38-28 46 0,0 0-46 0,-30 24 47 0,6-9-47 0,24-15 47 0,0 0-47 0,-20 12 47 15,6-3-47-15,14-9 54 0,0 0-54 0,-7 6 54 16,9-2-54-16,-2-4 38 0,0 0-38 0,14 0 38 16,12-4-38-1,-26 4 27-15,0 0-27 0,30-3 27 0,5-4-27 0,-35 7 26 0,0 0-26 0,33-2 26 16,0-1-26-16,-33 3 8 0,0 0-8 0,30 0 8 15,-4 5-8-15,-26-5 0 0,0 0 0 0,21 7 0 16,-6 0 0-16,-15-7-3 0,0 0 3 0,14 10-3 0,-2 4 3 16,-12-14-24-16,0 0 24 0,11 12-23 0,-4 0 23 15,0 0-1-15,-5-4 1 0,1-1 0 16,0-3 0-16,1-1-51 0,-2 2 51 0,-2-5-50 16,0 0 50-16,0 0-105 0,0 0 105 0,0 0-105 0,0 0 105 0,0 0-156 15,0 0 156-15,-7-5-155 0,-4 0 155 0,-6-4-631 16</inkml:trace>
  <inkml:trace contextRef="#ctx0" brushRef="#br0" timeOffset="185878.605">26149 8490 471 0,'0'0'0'0,"7"0"0"16,7-3 0-16,-4 3 87 0,-1-4-87 0,0 4 87 15,0 0-87-15,1 0 71 0,1 0-71 0,2-1 71 16,3-1-71-16,-16 2 61 0,0 0-61 0,25-2 62 15,4-5-62-15,-29 7 43 0,0 0-43 0,35-3 43 16,3 1-43-16,-3-1 63 0,0 3-63 0,-5 0 64 0,-4 3-64 16,0 1 62-16,-2 1-62 0,-5 0 62 0,-5 2-62 15,4-4 18-15,-1-1-18 0,2 3 19 0,2 0-19 16,-2 0 9-16,2 2-9 16,-5-3 10-16,-2-4-10 0,-14 0-67 0,0 0 67 0,19 0-66 0,4 0 66 0,-23 0-89 15,0 0 89-15,17-12-89 0,-3-7 89 0,17-15-662 16</inkml:trace>
  <inkml:trace contextRef="#ctx0" brushRef="#br0" timeOffset="187294.99">27501 7999 281 0,'0'0'0'0,"-3"-7"0"16,-3-4 0-16,6 8 1 0,2 3-1 16,-2 0 1-16,0 0-1 0,0 0 12 0,4 3-12 0,-4-3 13 0,0 0-13 15,0 0 69-15,0 0-69 0,0 0 70 0,0 0-70 16,0 0 96-16,0 0-96 0,0 0 96 0,0 0-96 16,-4 0 88-16,-1 0-88 0,5 0 88 0,0 0-88 0,0 0 90 15,3 0-90-15,-3 0 91 0,4 0-91 0,-4 0 67 16,3 0-67-16,-3 0 68 0,0 0-68 15,0 0 38-15,0 0-38 0,0 0 38 0,0 0-38 0,0 0 6 16,0 0-6-16,0 0 6 0,0 0-6 0,0 0 18 16,0 0-18-16,0 0 18 0,0 0-18 0,0 0 3 15,0 0-3-15,0 0 3 0,0 0-3 0,0 0 12 16,0 0-12-16,0 0 12 0,0 0-12 0,-1 6 23 16,-3-3-23-16,-5 18 24 0,-5 6-24 15,14-27 7-15,0 0-7 0,-22 43 7 16,-6 13-7-16,28-56 17 0,0 0-17 0,-32 59 17 0,-4-1-17 0,5-7 15 0,3-8-15 0,9-12 15 15,8-11-15-15,1-2 15 0,3-8-15 0,3-2 16 16,2-8-16 0,2 0 51-16,0 0-51 0,0 0 51 0,-1 4-51 0,1-4 44 0,-6 5-44 0,3-5 45 15,1 0-45-15,2 0 19 0,0 0-19 0,0-9 20 16,0-11-20 0,0 20 22-16,0 0-22 15,4-26 22-15,1-6-22 0,-5 32 8 0,0 0-8 0,5-40 9 0,2-9-9 0,-7 49 9 0,0 0-9 0,5-45 10 16,1-3-10-16,-6 48 3 0,0 0-3 0,5-39 4 15,0-1-4-15,-5 40-2 16,0 0 2-16,7-31-2 0,0 4 2 0,-7 27-22 0,0 0 22 0,12-24-22 16,4 5 22-16,-16 19-44 0,0 0 44 0,16-15-44 15,3 6 44-15,-2 1-24 0,-1 1 24 16,-6 3-23-16,-5 3 23 0,2 1-20 0,-1 0 20 0,-1 0-19 0,-2 0 19 16,1 0-18-16,-1 1 18 0,-3-1-18 15,0 0 18-15,0 0-15 0,4 0 15 0,-4 0-15 16,3 0 15-16,-3 0-17 0,6 4 17 0,-6-4-16 0,5 3 16 0,-2 1-9 15,1-3 9-15,-1 3-9 0,1 3 9 0,-1-2-17 16,2 5 17-16,2 2-16 16,2 3 16-16,-9-15-23 0,0 0 23 0,14 30-22 0,5 7 22 0,-19-37-23 15,0 0 23-15,21 41-22 0,5 6 22 0,-7-8-4 16,2 4 4-16,0-12-4 0,-2-4 4 0,-19-27-4 16,0 0 4-16,21 29-3 0,0-1 3 15,-21-28-2-15,0 0 2 0,18 20-2 0,-1-1 2 0,-17-19-2 0,0 0 2 16,12 12-1-16,-1-2 1 0,-11-10 0 0,0 0 0 0,8 9 0 15,-2-6 0-15,-6-3 10 16,0 0-10-16,3 5 11 0,-1-5-11 16,-2 0 26-16,0 0-26 0,-11 4 26 0,-8-4-26 0,-2 0 32 0,-1-4-32 15,2 4 32-15,5-5-32 0,-4 4 42 16,-2-1-42-16,5-2 42 0,2 4-42 0,-5 0 15 16,-4 0-15-16,-6-3 16 15,-6 1-16-15,35 2 8 0,0 0-8 0,-38 0 8 0,-4 0-8 0,42 0 16 0,0 0-16 0,-40 0 17 16,3 0-17-16,7 0-35 0,4 2 35 0,9-2-35 15,5-2 35-15,3 1-109 0,4-1 109 16,3-7-108-16,4 2 108 0,-2 7-128 0,0 0 128 0,19-20-128 16,14-6 128-16,19-18-682 0</inkml:trace>
  <inkml:trace contextRef="#ctx0" brushRef="#br0" timeOffset="188983.956">28348 7951 651 0,'0'0'0'0,"0"-4"0"0,-2-6 0 0,2 10 44 0,5-2-44 0,-5 2 44 0,0 0-44 15,0 0 65-15,0 0-65 0,0 0 66 0,0 0-66 0,0 0 52 16,0 0-52-16,0 0 52 0,-3 2-52 16,3-2 53-16,0 0-53 0,-7 2 54 0,-4-2-54 0,11 0-10 15,0 0 10-15,-12 1-10 0,-4 3 10 0,16-4-17 16,0 0 17-16,-19 3-17 0,-3 1 17 0,22-4-10 16,0 0 10-16,-21 0-9 0,-2 1 9 0,4-1-20 15,0 0 20-15,6 0-19 0,5 0 19 0,-1 0-14 16,2 0 14-16,2 0-13 0,3 0 13 15,-1 0-5-15,-3 2 5 0,1 0-4 0,2-2 4 16,-4 3-14-16,-2 1 14 0,4-4-13 0,0 1 13 0,-1 3 1 0,1-1-1 16,0 1 1-16,-2 1-1 0,-2 2 5 15,-1 5-5-15,3-7 5 0,2-2-5 16,-2 4 22-16,1 2-22 0,-4 9 23 0,-4 3-23 0,14-21 14 0,0 0-14 0,-12 31 15 16,1 5-15-16,11-36 26 0,0 0-26 0,-5 36 26 15,5 1-26-15,4-4 13 0,3-2-13 0,-2-7 13 16,0-12-13-16,2 3 28 0,2-3-28 15,6 0 28-15,6-3-28 0,-21-9 12 0,0 0-12 0,32 7 12 16,8-4-12-16,-40-3 35 0,0 0-35 0,42 0 36 16,3-7-36-16,-7 6 47 0,-5-3-47 0,-8 1 47 15,-6-1-47 1,-2 1 62-16,-3 1-62 0,-5-1 63 0,-4-1-63 0,-1 1 79 0,-1-1-79 0,1 3 80 16,-3-6-80-16,-1 7 79 0,0 0-79 0,2-12 80 0,1-5-80 15,-3 17 41-15,0 0-41 0,2-26 41 16,-2-7-41-16,0-1 8 0,0-2-8 0,-2 5 8 15,1 2-8-15,-3 5 0 16,1 2 0-16,-1 5 1 0,3 5-1 0,-3 2-22 0,1-2 22 0,-1 3-22 0,1-1 22 16,3 10-57-16,0 0 57 0,-14-9-56 0,-7 2 56 15,21 7-99-15,0 0 99 0,-23-5-98 0,-1-2 98 16,24 7-105-16,0 0 105 0,-21-13-105 0,3-3 105 0,-20-15-884 16</inkml:trace>
  <inkml:trace contextRef="#ctx0" brushRef="#br0" timeOffset="189520.885">28787 7875 583 0,'0'0'0'0,"-4"-5"0"0,-1-5 0 16,5 10 60-16,0 0-60 0,-4-4 60 15,3-2-60-15,1 6 48 0,0 0-48 0,0 0 48 0,-4-4-48 16,4 4 14-16,0 0-14 0,-3 2 15 16,-2 0-15-16,5-2 0 0,0 0 0 0,-11 3 0 0,-1 2 0 0,12-5 0 15,0 0 0-15,-16 7 0 0,-1 0 0 0,-2 1 17 16,-4-1-17-16,11-2 17 0,5-1-17 16,0-4 39-16,2 2-39 0,-6 4 40 0,-3 1-40 0,0 5 22 15,-1 2-22-15,6-4 22 0,5-6-22 0,-1 1 41 16,2 3-41-16,1 11 42 0,4 9-42 0,1-6 38 15,4 4-38-15,9-4 39 0,5 2-39 0,-21-24 39 16,0 0-39-16,33 22 39 0,10 4-39 0,-43-26 57 16,0 0-57-16,46 22 57 0,4-1-57 0,-50-21 49 0,0 0-49 15,46 18 49-15,-5-6-49 0,-41-12 55 16,0 0-55-16,35 9 55 0,-5 0-55 0,-30-9 8 16,0 0-8-16,26 6 9 0,-5 1-9 15,-21-7-17-15,0 0 17 0,15 5-16 0,-2-1 16 0,-13-4-119 0,0 0 119 16,8 0-118-16,-2 0 118 0,-6 0-130 0,0 0 130 0,3-12-129 15,-1-14 129 1,3-12-683-16</inkml:trace>
  <inkml:trace contextRef="#ctx0" brushRef="#br0" timeOffset="189839.57">29241 7786 819 0,'0'0'0'0,"0"0"0"0,-5 5 0 16,5-5 62-16,0 0-62 0,4 7 62 16,3-3-62-16,-7-4 38 0,0 0-38 0,5 5 38 0,2-2-38 0,-7-3 23 15,0 0-23-15,5 7 24 0,0-2-24 0,-1 4-1 16,-1 4 1-16,-3 1 0 0,0 5 0 0,0 8 1 15,0 1-1-15,-3-1 2 0,-3-3-2 0,6-24 5 16,0 0-5-16,-5 43 6 0,2 8-6 0,1-3 3 16,2 2-3-16,-2-17 3 0,1-11-3 0,1 2-36 0,1-9 36 15,3 9-36-15,-1 4 36 0,2-4-149 0,2-4 149 16,-3-10-149-16,-4-8 149 16,3 10-439-16</inkml:trace>
  <inkml:trace contextRef="#ctx0" brushRef="#br0" timeOffset="190367.78">29039 7781 897 0,'0'0'0'0,"11"-3"0"16,6-9 0-16,-17 12 104 0,0 0-104 0,28-7 105 15,9-2-105-15,-37 9 73 0,0 0-73 0,40 0 73 16,7 4-73-16,-47-4 39 0,0 0-39 0,43 10 40 0,1 5-40 16,-8 1 7-16,-2 3-7 0,-12-4 8 0,-6-3-8 0,0 3 4 15,-3-3-4-15,-6 0 5 0,-3 0-5 0,-1 4 32 16,1 3-32-16,-4-7 32 16,-2-4-32-16,-1 8 24 0,-3-1-24 0,1-1 25 0,0-1-25 0,-2 1 39 15,-2 2-39-15,4-8 40 0,3-1-40 0,2-7 38 16,0 0-38-16,-5 7 39 0,0 1-39 15,5-8 16-15,0 0-16 0,-5 9 17 0,-1-2-17 16,6-7 21-16,0 0-21 0,-3 5 21 0,1 2-21 0,4-4 3 16,5-3-3-16,-2-3 4 0,2-1-4 0,2 1 3 15,1-2-3-15,-1 1 3 0,0 4-3 0,-9 0 5 16,0 0-5-16,14 0 6 0,5 4-6 0,-19-4-28 16,0 0 28-16,19 8-28 0,2 4 28 0,-21-12-44 15,0 0 44-15,21 16-43 0,0 4 43 16,-21-20-40-16,0 0 40 0,15 19-40 0,-1 2 40 0,-14-21-20 0,0 0 20 15,9 19-19-15,-4-7 19 0,-5-12-1 0,0 0 1 0,-3 15 0 16,-6-3 0-16,-5 0 18 0,-3 0-18 0,-3-3 18 16,1-4-18-16,19-5 35 0,0 0-35 0,-29 5 36 15,-10 0-36-15,39-5 21 16,0 0-21-16,-33 3 21 0,2 1-21 0,3-1-42 0,2 2 42 0,5-1-42 16,5-1 42-16,16-3-115 0,0 0 115 0,-24 0-114 15,-2-3 114-15,-25-1-884 0</inkml:trace>
  <inkml:trace contextRef="#ctx0" brushRef="#br0" timeOffset="190553.817">30024 8314 785 0,'0'0'0'0,"-9"-12"0"0,-5-7 0 0,14 19-238 16,0 0 238-16,-9-10-238 16,0 5 238-16,-8-9-113 0</inkml:trace>
  <inkml:trace contextRef="#ctx0" brushRef="#br0" timeOffset="206841.538">21332 4819 124 0,'0'0'0'0,"2"-3"0"0,3-3 0 0,-5 6 14 16,0 0-14-16,4-3 15 0,-3 0-15 0,-1 3 2 16,0 0-2-16,0 0 2 0,0 0-2 15,0 0 7-15,0 0-7 0,0 0 7 0,0 0-7 0,0 0 32 0,0 0-32 16,0 0 32-16,0 0-32 0,0 0 8 0,0 0-8 15,0 0 8-15,0 0-8 0,0 0 30 0,0 0-30 16,0 0 30-16,0 0-30 0,0 0 11 16,0 0-11-16,0 0 11 0,0 0-11 0,0 0 11 0,0 0-11 0,0 0 11 15,0 0-11-15,0 0 4 0,0 0-4 16,0 0 5-16,0-2-5 0,0 2 7 0,0 0-7 0,0 0 7 16,0-7-7-16,0 7 22 0,0 0-22 0,0 0 22 15,0-5-22-15,0 5 12 16,0 0-12-16,0 0 13 0,0-4-13 0,0 4 10 0,0 0-10 15,0 0 10-15,0 0-10 0,0 0 17 0,0 0-17 0,0 0 17 16,0 0-17-16,0 0 8 0,0 0-8 0,0 0 8 16,0 0-8-16,0 0 15 0,0 0-15 0,0 0 16 15,0 0-16-15,0 0 15 0,0 0-15 0,0 0 15 16,0 0-15-16,0 0 25 0,0 0-25 0,0 0 26 16,0 0-26-16,0 0 12 0,0 0-12 0,0 0 13 15,0 0-13-15,0 0 5 0,0 0-5 0,0 0 5 0,0 0-5 16,0 0 15-16,0 0-15 0,0 0 15 15,0 0-15-15,0 0 3 0,0 0-3 0,0 0 4 16,0 0-4-16,0 0 2 0,0 0-2 0,0 0 2 0,0 0-2 16,0 0 0-16,0 0 0 0,0 0 0 0,0 0 0 15,0 0-4-15,0 0 4 0,0 0-3 16,0 0 3-16,0 0-15 0,0 0 15 0,0 0-14 0,0 0 14 0,0 0-4 16,-1 4 4-16,1-4-4 0,0 0 4 0,0 0-8 15,0 0 8-15,0 0-7 0,-4 5 7 0,2 2-1 16,2-2 1-16,-1-2 0 0,1 1 0 0,-2 1-1 0,0 2 1 15,0-4 0-15,2 2 0 0,-3 2-6 16,3-2 6-16,-2 4-6 0,2 1 6 0,-2 2-14 16,2 0 14-16,-1 0-13 0,1 0 13 15,0-12-9-15,0 0 9 0,-4 19-9 0,1 9 9 0,3-28-4 16,0 0 4-16,-2 27-4 0,0-1 4 0,2-26-3 0,0 0 3 16,0 27-3-16,0 4 3 15,0-31-2 1,0 0 2-16,2 27-1 0,0-3 1 0,1-1 1 0,4-6-1 15,-2-2 1-15,-3-6-1 0,-2-9 10 0,0 0-10 0,5 13 11 0,1 4-11 0,-6-17 16 0,0 0-16 0,8 12 17 16,-2 4-17-16,-6-16 15 0,0 0-15 0,5 10 16 16,2-1-16-16,-7-9 16 0,0 0-16 15,1 8 17-15,1-1-17 0,-2-7 25 0,0 0-25 0,2 9 26 16,-2-1-26-16,0-8 20 0,0 0-20 0,0 11 20 16,-2 1-20-16,2-12 17 0,0 0-17 0,-2 8 17 15,1 1-17-15,1-9 10 16,0 0-10-16,0 8 10 0,0-1-10 0,0-7 34 0,0 0-34 0,-4 7 35 15,4-2-35-15,0-5 17 0,0 0-17 0,-1 7 17 0,-1-4-17 0,0 3 29 16,2-3-29-16,0 0 29 0,0 3-29 0,0-3 6 16,0-3-6-16,0 3 7 0,0-1-7 0,-3 1 18 15,3 1-18-15,-2-1 18 0,2-3-18 0,0 4 8 16,0-3-8-16,0-1 8 0,0 4-8 0,0-4 15 16,0 0-15-16,0 0 16 0,0 0-16 0,0 0 23 15,0 0-23-15,0 0 24 0,-2 3-24 0,2-3 7 16,0 0-7-16,0 0 8 0,0 0-8 0,0 0 5 15,0 4-5-15,0-4 5 0,-2 5-5 0,2-5 0 16,0 0 0-16,0 0 0 0,0 0 0 0,0 0-3 16,0 0 3-16,0 0-3 0,0 3 3 0,0-3-1 0,0 0 1 15,0 4 0-15,0-1 0 0,0-3 1 0,0 0-1 16,0 5 2-16,0-5-2 0,0 0 20 0,0 4-20 16,0-4 20-16,0 3-20 0,0-3 24 15,0 0-24-15,0 0 25 0,0 0-25 0,0 0 33 0,0 0-33 0,0 0 33 16,0 0-33-16,0 0 19 0,0 0-19 0,0 0 20 15,0-3-20-15,-3-1 11 0,3-3-11 0,-2 2 11 16,0-2-11-16,1-1 5 0,1-4-5 0,-2 3 6 16,2-3-6-16,0 12 0 0,0 0 0 0,0-15 0 15,2-9 0-15,-2 24-7 0,0 0 7 0,1-27-6 16,1-13 6 0,-2 40-17-16,0 0 17 0,2-34-16 0,1-6 16 0,-3 40-9 15,0 0 9-15,2-35-9 0,2 0 9 0,-4 35-4 0,0 0 4 0,0-29-4 0,-4 3 4 16,2 6-3-16,-3-1 3 0,2 9-3 15,1 0 3-15,0 2-5 0,2 1 5 0,0-3-5 16,2 4 5-16,-2 8-20 0,0 0 20 0,3-14-20 0,4-3 20 0,-7 17-14 16,0 0 14-16,11-15-13 0,1-6 13 15,-12 21-18-15,0 0 18 0,10-15-18 0,1-1 18 16,-11 16-9 0,0 0 9-16,7-10-8 0,-2 1 8 0,-5 9-4 0,0 0 4 0,4-5-4 0,-1 2 4 0,-3 3-13 15,0 0 13-15,2-4-13 0,1-1 13 0,-3 5-23 16,0 0 23-16,0 0-22 0,-3-3 22 0,3 3-32 15,0 0 32-15,0 0-32 0,-2-4 32 0,2 4-6 16,0 0 6-16,0 0-6 0,0 0 6 0,0 0-11 0,0 0 11 16,0 0-11-16,-3 0 11 0,3 0-9 15,0 0 9-15,0 0-9 0,-4-6 9 0,4 6-8 0,0 0 8 0,0 0-8 16,-2-2 8-16,2 2-15 0,0 0 15 16,0 0-15-16,0 0 15 0,0 0-15 0,0 0 15 0,0 0-14 15,-3 0 14-15,3 0-4 0,0 0 4 0,0 0-4 16,-4 0 4-16,4 0-8 0,0 0 8 0,-5 0-7 15,2 0 7-15,3 0-3 0,0 0 3 0,-4 0-3 16,1-4 3-16,3 4 0 0,0 0 0 16,-4 0 0-16,2-3 0 0,2 3 3 0,0 0-3 0,0 0 3 15,-3-5-3-15,3 5 0 0,0 0 0 0,0 0 0 16,-2-4 0-16,2 4-5 0,0 0 5 0,0 0-5 16,0 0 5-16,0 0-9 0,0 0 9 0,0 0-8 15,0 0 8-15,0 0-10 0,0 0 10 0,0 0-9 16,0 0 9-16,0 0-1 0,0 0 1 0,0 0-1 0,0 0 1 15,0 0 0-15,0 0 0 0,0 0 0 0,0 0 0 16,0 0 6-16,0 0-6 0,0 0 7 16,0 0-7-16,0 0 9 0,0 0-9 0,0 0 9 0,0 0-9 0,0 0 3 15,0 0-3-15,0 0 4 0,0 0-4 0,0 0 0 16,0 0 0-16,0 4 1 0,0 4-1 0,0-8-1 16,0 0 1-16,2 16 0 0,1 8 0 0,-3-24 0 15,0 0 0-15,7 36 0 0,4 14 0 0,-11-50 4 16,0 0-4-16,10 51 5 0,4 4-5 15,-14-55 14-15,0 0-14 16,11 53 15-16,1-2-15 0,-12-51 15 0,0 0-15 0,9 46 16 0,-2-6-16 0,-7-40 26 16,0 0-26-16,3 34 26 0,-1-5-26 0,-2-29 30 15,0 0-30-15,0 26 30 0,0-5-30 16,0-21 21-16,0 0-21 0,0 17 21 0,-2-4-21 0,2-13 35 0,0 0-35 16,-2 12 36-16,1-3-36 0,1-9 30 0,0 0-30 15,0 5 30-15,0 2-30 16,0-7 32-16,0 0-32 0,0 7 33 0,0-2-33 0,0-5 38 0,0 0-38 0,0 3 38 15,0 1-38-15,0-4 23 0,0 0-23 0,0 0 24 16,0 1-24-16,0-1 28 0,0 0-28 16,0 0 28-16,0 0-28 0,0 0-74 0,0 0 74 0,0 0-74 15,-6 2 74-15,6-2-177 0,0 0 177 0,-3 0-177 16,-8-2 177-16,-3 1-625 0</inkml:trace>
  <inkml:trace contextRef="#ctx0" brushRef="#br0" timeOffset="-190186.696">20371 9540 102 0,'0'0'0'0,"-4"-1"0"0,-8-1 0 0,12 2 58 0,0 0-58 0,0 0 59 0,0 0-59 0,0 0 58 0,0 0-58 0,0 0 58 15,5 2-58-15,-5-2 52 0,0 0-52 0,4 1 52 16,-1-1-52-16,-3 0 79 0,0 0-79 0,4 0 80 16,-3 0-80-16,-1 0 77 0,0 0-77 0,0 0 77 0,0 0-77 15,0 0 85-15,0 0-85 0,0 0 85 16,0 0-85-16,0 0 70 0,0 0-70 0,0 0 71 0,0 0-71 16,0 0 56-16,0 0-56 0,0 0 56 15,0 0-56-15,0 0 46 0,0 0-46 0,0 0 46 16,-5-3-46-16,5 3 42 0,0 0-42 0,-5-3 42 0,1-4-42 15,4 7 34-15,0 0-34 0,-8-2 35 0,1-5-35 0,7 7 15 16,0 0-15-16,-9-2 15 0,0 1-15 0,9 1 21 16,0 0-21-16,-12 1 21 0,0 1-21 15,12-2 8-15,0 0-8 0,-19 4 8 16,-2 1-8-16,21-5 9 0,0 0-9 0,-21 7 10 16,3-1-10-16,18-6 3 0,0 0-3 0,-17 9 4 0,5-6-4 0,12-3 6 15,0 0-6-15,-11 4 6 0,4 1-6 0,7-5 3 16,0 0-3-16,-8 3 3 0,1 6-3 15,7-9 10-15,0 0-10 0,-6 5 11 0,0 5-11 0,6-10 3 0,0 0-3 16,-6 9 4-16,-1 6-4 0,7-15-42 0,0 0 42 0,-5 11-41 16,0 1 41-1,5-12-49-15,0 0 49 0,0 12-49 0,0-2 49 0,0-10-50 0,0 0 50 0,3 10-49 16,6-1 49-16,0-1-50 0,-1 3 50 0,1-6-50 16,0-2 50-1,0 4-60-15,-1-2 60 0,1 2-59 16,0-5 59-16,1 3-51 0,1 2 51 0,-3-2-50 0,-1 0 50 0,0-2-50 0,4 3 50 0,-6 0-49 15,0-4 49-15,2 5-43 0,0 0 43 16,0 1-43-16,0-4 43 0,2 4-6 16,-4-2 6-16,2 0-5 0,2 0 5 0,-4 0-13 0,4 1 13 0,-2-2-12 15,-2-1 12-15,2 1-15 0,0 0 15 0,0 0-14 16,-6-1 14-16,3 1-8 0,3-2 8 0,-5 2-8 16,-1-1 8-16,-1-4-4 0,0 0 4 0,2 7-3 15,2-6 3-15,-4-1 0 0,0 0 0 0,0 5 0 0,0 1 0 16,0-6 32-16,0 0-32 0,0 3 32 0,-4-1-32 15,4-2 41-15,0 0-41 0,-5 7 41 16,-6-4-41-16,11-3 51 0,0 0-51 0,-15 7 51 0,-4 1-51 0,19-8 32 16,0 0-32-16,-26 9 32 0,-4-2-32 0,30-7 25 15,0 0-25 1,-31 5 26-16,-3 0-26 0,34-5 34 0,0 0-34 0,-34 4 35 16,0-4-35-16,34 0 29 0,0 0-29 0,-33-2 29 0,4-2-29 0,29 4 33 15,0 0-33-15,-26-3 33 0,0-6-33 0,1 3 22 16,1-1-22-16,10 0 22 15,2 0-22-15,-1 0-7 0,1 2 7 0,5-2-7 0,4 4 7 0,-4-2-77 0,2-1 77 16,1 1-77-16,1 0 77 0,1-2-169 0,-5 2 169 16,5-2-168-16,2 2 168 15,0-7-500-15</inkml:trace>
  <inkml:trace contextRef="#ctx0" brushRef="#br0" timeOffset="-189499.906">20707 9576 393 0,'0'0'0'0,"-5"-3"0"0,-6-2 0 0,11 5 73 16,0 0-73-16,-2-4 73 0,6 4-73 0,-4 0 70 15,0 0-70-15,0 0 70 0,5-3-70 0,-5 3 42 16,0 0-42-16,0 0 42 0,5-3-42 0,-5 3 34 15,0 0-34-15,0 0 34 0,4-4-34 0,-4 4 22 0,0 0-22 16,0 0 23-16,0-3-23 0,0 3 17 0,0 0-17 16,0 0 17-16,0-5-17 0,0 5 18 15,0 0-18-15,0-4 19 0,0 1-19 0,0 3 8 0,0 0-8 0,-4-2 9 16,3-5-9-16,1 7 9 0,0 0-9 0,-2-3 10 16,0-2-10-16,2 5 1 0,0 0-1 0,0-4 1 15,-3-1-1-15,3 5 0 0,0 0 0 0,-2-3 1 16,0-1-1-16,2 4 6 0,0 0-6 0,-2-3 7 15,2-2-7-15,0 5 3 0,0 0-3 0,-3-4 3 16,1 1-3-16,2 3 2 0,0 0-2 16,-2-4 2-16,2 3-2 0,0 1 1 0,0 0-1 0,0 0 2 15,-1-4-2-15,1 4 0 0,0 0 0 0,0 0 0 16,-2-5 0-16,2 5-10 0,0 0 10 0,0 0-10 16,0 0 10-16,0 0-26 0,0 0 26 0,0 0-26 0,0 0 26 15,0 0-13-15,0 0 13 0,0 5-13 16,0 7 13-16,0-12-2 0,0 0 2 0,2 21-2 15,-1 13 2-15,1-1 0 0,3 6 0 0,-5-15 0 0,2-9 0 16,-2 4 0-16,0-3 0 0,-2 13 0 0,-1 8 0 0,3-37 9 16,0 0-9-16,-4 31 9 0,3 2-9 0,1-33 17 15,0 0-17-15,-2 31 17 0,0-6-17 16,2-25 15-16,0 0-15 0,0 23 16 0,0-6-16 0,0-17 0 16,0 0 0-16,0 13 0 0,2-1 0 0,-2-12-134 15,0 0 134-15,0 0-133 0,0-12 133 0,0-1-452 16</inkml:trace>
  <inkml:trace contextRef="#ctx0" brushRef="#br0" timeOffset="-188907.004">20749 9568 785 0,'0'0'0'0,"-6"0"0"16,-1 0 0-16,7 0 59 0,0 0-59 0,0 15 59 15,7 9-59-15,0 4 46 0,4 6-46 0,-6-15 47 16,0-7-47-16,-1 7 4 0,-1-4-4 0,1 12 5 0,-3 3-5 16,-1-30-2-16,0 0 2 0,4 27-1 15,-1 0 1-15,-3-27-1 0,0 0 1 0,6 23 0 0,-5-3 0 16,-1-20 4-16,0 0-4 0,4 19 4 0,-1-7-4 15,-3-12 61-15,0 0-61 0,0 9 62 16,2-3-62-16,-2-6 58 0,0 0-58 0,5-3 59 0,2-6-59 0,0-1 35 16,-3-5-35-16,3-1 35 0,0-1-35 0,-2-3 28 15,2 1-28-15,-4-3 28 32,3-1-28-32,-3 4 4 0,2-5-4 0,-1 0 4 0,1 0-4 0,-5 24 15 0,0 0-15 0,9-29 15 0,3-3-15 0,-12 32 8 15,0 0-8-15,14-33 9 0,3-1-9 0,-17 34 3 16,0 0-3-16,19-31 4 0,2 7-4 0,-21 24 12 15,0 0-12-15,19-19 13 0,1 7-13 0,-20 12 3 16,0 0-3-16,22-3 4 0,4 8-4 0,-26-5 6 16,0 0-6-16,28 14 6 0,-3 6-6 15,-25-20 0-15,0 0 0 0,26 23 1 0,0 4-1 0,-5 0 2 0,-9 1-2 0,0-11 3 16,-3-3-3-16,1 1 18 0,-1 2-18 0,-4-7 18 16,-1-1-18-16,3 5 14 15,-4 3-14-15,-1-7 15 0,-2 0-15 16,3 2 26-16,-3 0-26 0,0 0 26 0,0 0-26 0,0-12 21 0,0 0-21 0,-5 18 21 15,-2 7-21-15,7-25 16 0,0 0-16 0,-7 17 17 16,2-1-17-16,5-16 5 16,0 0-5-16,-5 12 5 0,1-2-5 0,4-10-5 0,0 0 5 0,-5 3-4 15,-2 3 4-15,7-6-45 0,0 0 45 0,-17-9-45 16,-9-6 45-16,-18-8-1122 0</inkml:trace>
  <inkml:trace contextRef="#ctx0" brushRef="#br0" timeOffset="-188684.396">20621 9301 1110 0,'0'0'0'0,"6"-4"0"0,6-6 0 0,-7 10-58 0,0 3 58 0,-1 4-57 0,-1-3 57 0,-3-4-148 0,0 0 148 16,0 5-147-16,0 2 147 0,0 1-429 15</inkml:trace>
  <inkml:trace contextRef="#ctx0" brushRef="#br0" timeOffset="-187795.903">21637 9494 595 0,'0'0'0'0,"2"-8"0"16,1-3 0-16,-3 11 8 0,0 0-8 0,2-5 8 15,0 5-8-15,-2 0-1 0,0 0 1 16,0 0 0-16,0 5 0 0,0-5-37 0,0 0 37 0,0 4-37 0,-2 1 37 15,2-5-34-15,0 0 34 0,-2 5-34 16,2 0 34-16,0-5 15 0,0 0-15 0,-1 4 15 0,1-3-15 16,0-1 87-16,0 0-87 0,0 0 87 15,0 0-87-15,0 0 87 0,0 0-87 0,0 0 88 16,0 0-88-16,0 0 84 0,0 0-84 0,0 0 84 0,0 0-84 0,0 0 66 16,0 0-66-16,0 0 67 0,0 0-67 0,0 0 38 15,0 0-38-15,0 0 38 0,0 0-38 0,0 0 11 16,0 0-11-16,0 0 11 0,0 0-11 0,0 0 6 15,0 0-6-15,0 0 7 0,0 0-7 0,0 0 7 16,0 0-7-16,0 0 8 0,3 2-8 0,-3-2 22 0,0 0-22 16,3 2 22-16,3 1-22 0,-6-3 20 0,0 0-20 15,8 10 20-15,3 4-20 0,-11-14 25 0,0 0-25 16,16 22 26-16,4 9-26 0,1-2 14 16,0 4-14-16,-2-6 15 0,4-3-15 15,-23-24 10-15,0 0-10 0,28 29 11 0,3 4-11 0,-3-6 17 0,0-3-17 0,-2 0 17 16,-1-1-17-16,-25-23 33 0,0 0-33 0,26 20 33 15,-4 1-33-15,-22-21 1 0,0 0-1 16,20 17 2-16,-3 0-2 0,-17-17 21 0,0 0-21 0,12 12 21 16,-1-7-21-16,-11-5-35 0,0 0 35 0,7 2-34 15,-4-4 34 1,-3 2-170-16,0 0 170 0,-5-10-169 0,-6-9 169 0,-8-8-795 0</inkml:trace>
  <inkml:trace contextRef="#ctx0" brushRef="#br0" timeOffset="-187419.244">21996 9467 1031 0,'0'0'0'15,"-2"3"0"-15,0-1 0 0,2-2 119 0,0 0-119 0,0 0 119 0,0 0-119 0,0 0 66 16,0 0-66-16,0 0 66 0,0 0-66 0,0 0 35 16,0 0-35-16,0 0 36 0,0 0-36 0,0 0 1 15,0 0-1-15,0 0 1 0,0 0-1 0,0 0 8 16,0 0-8-16,0 0 9 0,0 0-9 0,0 0 39 16,0 0-39-16,0 0 40 0,-5 2-40 0,5-2 41 0,0 0-41 0,-14 10 42 15,-5 5-42-15,19-15 34 0,0 0-34 0,-30 28 35 16,-8 9-35-16,2-1 39 15,4 7-39-15,8-19 40 0,8-8-40 0,-3-3 16 0,2 1-16 0,-4 17 17 16,-4 8-17-16,25-39 20 0,0 0-20 0,-19 29 20 16,3-3-20-16,16-26-50 0,0 0 50 0,-12 21-50 15,4-9 50-15,8-12-61 16,0 0 61-16,-7-19-61 0,5-22 61 16,-10-18-1164-16</inkml:trace>
  <inkml:trace contextRef="#ctx0" brushRef="#br0" timeOffset="-182437.675">23585 9247 102 0,'0'0'0'0,"0"0"0"0,0-1 0 0,0 1 29 15,0 0-29-15,0 0 29 0,0 0-29 0,0 0 53 0,0 0-53 0,0 0 54 16,0 0-54-16,0 0 48 0,0 0-48 0,0 0 48 15,0 0-48-15,0 0 22 0,0 0-22 0,0 0 23 16,0 0-23-16,0 0 21 0,0 0-21 16,0 0 21-16,0 0-21 0,0 0 34 15,0 0-34-15,0 0 34 0,0 1-34 0,-2 3 46 0,0 3-46 16,0-4 47-16,2 1-47 0,-3 1 40 0,0 2-40 0,-6 8 40 16,-3 7-40-16,12-22 52 0,0 0-52 0,-20 26 53 15,0 5-53 1,20-31 49-16,0 0-49 0,-30 32 49 15,0 4-49-15,30-36 37 0,0 0-37 0,-38 36 37 0,-4 0-37 0,42-36 35 0,0 0-35 0,-35 31 35 0,2-5-35 16,33-26 32-16,0 0-32 0,-26 20 33 0,2-4-33 0,24-16 38 16,0 0-38-16,-18 12 38 0,6-4-38 15,12-8 33-15,0 0-33 0,-10 7 33 0,6-3-33 0,4-4 33 16,0 0-33-16,-7 5 33 0,4-5-33 0,3 0 22 16,0 0-22-16,-4 0 22 0,2 0-22 0,2 0 5 15,0 0-5-15,0 0 5 0,0 0-5 0,0 0 16 16,0 0-16-16,0 0 17 0,-1 3-17 0,1-3 8 15,0 0-8-15,0 4 8 0,0 1-8 0,0-5 15 16,0 0-15-16,7 3 15 0,5 4-15 0,-12-7 33 16,0 0-33-16,19 7 34 15,7 0-34-15,-1 0 10 0,2-2-10 0,-7 2 10 0,-3-6-10 0,-1 6 42 16,3 0-42-16,-3-4 42 0,-2-1-42 0,1 2 21 0,3 1-21 16,-13-4 21-16,-2-1-21 0,3 2 11 15,-1 2-11-15,-5-4 11 0,2 3-11 0,1-1 6 0,0 1-6 16,-1 1 6-16,0-1-6 0,0 0 7 0,3 1-7 0,-5 1 8 15,2-5-8-15,1 3 3 0,2-1-3 0,-1 0 3 16,-2 0-3-16,-2-2-13 0,3 1 13 16,-3-1-13-16,0 0 13 0,0 0-97 0,0 0 97 0,-3 0-97 15,-1 0 97-15,-3 0-1035 0</inkml:trace>
  <inkml:trace contextRef="#ctx0" brushRef="#br0" timeOffset="-182060.088">23066 9833 662 0,'0'0'0'0,"5"-3"0"0,7-2 0 0,-7 5 25 15,2 3-25-15,-3-3 26 0,-3 0-26 0,-1 0 0 16,4 4 0-16,-4-4 1 0,2 3-1 0,-1 2-1 16,1-3 1-16,2 1 0 0,-4-1 0 0,0-2-1 0,1 5 1 15,-1-5 0-15,2 4 0 0,-2-4 50 0,5 1-50 16,-1-1 51-16,-1 0-51 0,-3 0 63 0,0 0-63 16,7-1 63-16,2-3-63 0,-9 4 53 0,0 0-53 0,12-3 53 15,6-1-53-15,-18 4 35 0,0 0-35 0,20 0 35 16,7 2-35-16,0 3 10 0,-2-1-10 15,-2 1 10 1,-3 2-10-16,-20-7-82 0,0 0 82 0,25 12-81 0,3 0 81 0,-28-12-125 0,0 0 125 0,21 6-124 16,-4 0 124-16,21 6-452 0</inkml:trace>
  <inkml:trace contextRef="#ctx0" brushRef="#br0" timeOffset="-170432.935">25654 678 113 0,'0'0'0'0,"0"0"48"0,0 0-48 0,0 0 49 0,4 4-49 0,-4-4 34 0,0 0-34 0,0 0 35 15,0 0-35-15,0 0 34 0,0 0-34 0,0 0 35 0,3 0-35 16,-3 0 24-16,0 0-24 0,0 0 25 0,4-4-25 0,-4 4 9 16,0 0-9-16,0 0 10 0,0 0-10 0,0 0 35 15,0 0-35-15,0 0 36 0,0 0-36 0,0 0 35 16,0 0-35-16,0 0 35 0,0 0-35 0,0 0 43 16,0 0-43-16,0 0 43 0,-2 4-43 0,2-4 35 0,-2 3-35 0,1 2 36 15,1-1-36-15,-2 4 39 0,-2-1-39 0,1 5 40 16,-2 0-40-16,5-12 34 0,0 0-34 0,-6 28 34 15,-1 2-34 1,7-30 22-16,0 0-22 0,-5 36 23 0,0 7-23 16,5-43 47-16,0 0-47 0,-3 45 47 0,-1 4-47 0,4-49 39 0,0 0-39 0,-3 52 40 15,-3-1-40-15,6-51 40 0,0 0-40 0,-3 48 40 16,-1-1-40-16,4-47 40 0,0 0-40 0,-1 39 40 16,2 0-40-16,-1-39 34 15,0 0-34-15,0 28 35 0,0-4-35 0,0-24 39 0,0 0-39 0,0 20 39 16,0-8-39-16,0-12-9 0,0 0 9 0,0 7-9 15,-1-3 9-15,1-4-81 0,0 0 81 0,-2-4-81 16,2-11 81-16,0 15-163 0,0 0 163 0,-2-24-163 16,-1-11 163-16,3 35-156 0,0 0 156 0,-6-41-156 15,-2-5 156-15,-6-45-327 0</inkml:trace>
  <inkml:trace contextRef="#ctx0" brushRef="#br0" timeOffset="-169748.949">25262 730 460 0,'4'0'0'0,"-4"0"57"0,0 0-57 16,3 3 58-16,1-3-58 0,-4 0 20 0,0 0-20 15,9 0 20-15,3 0-20 0,-12 0 6 0,0 0-6 0,21 0 7 16,5 4-7-16,-26-4 0 0,0 0 0 0,36 5 0 15,11-2 0-15,-3 4 0 0,3-2 0 0,-7-1 0 16,-2-1 0-16,-1-1 0 0,-2 1 0 0,-4 1 1 16,-3-1-1-16,2 6 22 0,-2-3-22 0,-2 0 22 15,-4-3-22-15,-22-3 22 0,0 0-22 0,28 7 23 16,2-2-23-16,-30-5 15 0,0 0-15 16,29 3 16-16,1 1-16 0,-30-4 29 0,0 0-29 0,23 5 29 15,-4-5-29-15,-19 0 5 0,0 0-5 0,14 3 6 16,-4-3-6-16,-10 0 10 15,0 0-10-15,5 0 10 0,-3-3-10 0,-2 3 0 0,0 0 0 0,-3-3 0 16,-4-3 0-16,7 6-5 0,0 0 5 0,-12-6-5 0,-4-6 5 16,16 12-9-1,0 0 9-15,-14-9-8 0,-2-3 8 0,16 12-10 0,0 0 10 0,-12-7-9 0,0-1 9 0,12 8-15 16,0 0 15-16,-9-4-15 0,2-1 15 0,2 5-39 16,0 0 39-16,1 0-38 0,3 0 38 0,-3 0-19 15,2 0 19-15,2 0-18 16,-3 0 18-16,3 0-21 0,-4 5 21 0,4-5-21 15,-5 4 21-15,2-1-4 0,-3 2 4 0,3-1-4 0,-1-1 4 0,1 2-4 16,-1-1 4-16,1-1-3 0,1 0 3 0,-1-1-2 16,1 2 2-16,-2-4-1 0,3 3 1 15,-3 0 1-15,1 3-1 0,1-3 1 0,0-3-1 0,2 0 25 16,0 0-25-16,0 0 26 0,0 0-26 0,0 0 22 0,-3 7-22 16,1-5 22-16,0 4-22 15,1 0 16-15,1 4-16 0,0 2 17 0,0 3-17 0,0-15 18 16,0 0-18-16,0 28 19 0,0 13-19 0,0-41 8 0,0 0-8 0,0 46 9 15,0 2-9-15,0 2 9 0,0-6-9 0,0-13 10 16,-2-10-10-16,2 1 8 16,0-5-8-16,0 5 8 0,2-1-8 0,-1 3 15 0,1-5-15 15,-2-7 15-15,0-9-15 0,0 1 44 0,0-3-44 0,0-1 44 16,4 4-44-16,-1-4 21 0,4 0-21 0,0-5 21 16,0-6-21-16,-7 11-64 15,0 0 64-15,9-20-64 0,1-11 64 0,-10 31-113 0,0 0 113 0,9-40-113 16,0-4 113-16,8-42-372 0</inkml:trace>
  <inkml:trace contextRef="#ctx0" brushRef="#br0" timeOffset="-169129.505">26215 949 595 0,'0'0'0'0,"7"-7"100"16,7-5-100-16,-9 7 100 0,1-2-100 0,-1-1 57 16,-2 4-57-16,1-3 58 0,3 2-58 0,-7-2 32 15,2 2-32-15,-2 2 33 0,0-1-33 0,0 4-1 0,0-3 1 16,0 3-1-16,-2-2 1 0,2 2-4 0,0-3 4 16,0 3-3-16,-4-4 3 0,4 4-3 0,-3-5 3 15,3 5-2-15,0 0 2 0,0 0 0 0,0 0 0 16,0 0 1-16,0 0-1 0,0 0 3 0,0 0-3 0,-4 5 3 15,-1 7-3-15,5-12 0 0,0 0 0 16,-7 28 1-16,-3 11-1 0,10-39 0 0,0 0 0 0,-9 50 0 16,2 6 0-16,2-1 0 0,1 4 0 0,3-18 0 15,-1-11 0-15,2-30 2 0,0 0-2 0,2 47 2 16,1 1-2-16,-3-48 11 0,0 0-11 16,5 36 11-16,1-6-11 15,-6-30 50-15,0 0-50 0,10 19 51 0,4-7-51 0,-2-12 44 0,0-7-44 0,-3 2 44 16,-4-5-44-16,-1-5 36 0,-3-2-36 0,-1-2 36 15,-3-2-36-15,-2-3 40 0,-2-3-40 16,-4-1 41-16,-1 1-41 0,12 27 25 0,0 0-25 0,-14-34 26 0,-3-7-26 16,3 3 9-16,0 2-9 0,2 12 10 0,3 3-10 15,0-1 19 1,2-2-19-16,4 9 20 0,1-1-20 0,2 4 0 0,0-3 0 0,4 3 1 0,1-5-1 0,2 1 0 16,1 1 0-16,3 3 1 0,3 0-1 0,-4 0-2 15,3 0 2-15,2 5-1 0,-3 2 1 16,2 1-6-16,2 1 6 0,-2 0-6 15,2 3 6-15,-16 0-15 0,0 0 15 0,19 3-15 0,3 0 15 0,-22-3-9 16,0 0 9-16,25 9-8 0,3 0 8 0,-28-9-16 16,0 0 16-16,26 12-15 0,0 3 15 15,-5-3-9-15,-2 3 9 0,-5-3-8 16,-4-5 8-16,3-3-4 0,-3 1 4 0,-1-2-3 0,-2 1 3 0,0 1-66 16,1-2 66-16,-2-3-65 0,-3 4 65 0,1-8-158 0,1 1 158 15,-3-2-158-15,-1-6 158 16,3-1-564-16</inkml:trace>
  <inkml:trace contextRef="#ctx0" brushRef="#br0" timeOffset="-168681.018">26768 439 1132 0,'5'0'0'0,"-5"0"57"0,0 0-57 0,22-6 57 0,15 0-57 15,-37 6-8-15,0 0 8 0,30-4-7 0,-1 4 7 16,-29 0-51-16,0 0 51 0,26 7-51 0,-1 8 51 16,-6-3-72-16,-3 0 72 0,-8-3-72 0,-2-6 72 15,-6-3-51-15,0 0 51 0,1 12-51 0,-1 7 51 16,0-19-1-16,0 0 1 0,-8 21-1 0,-6 3 1 0,14-24 1 15,0 0-1-15,-20 31 2 0,-6-1-2 0,26-30 13 16,0 0-13-16,-22 28 13 0,1-4-13 0,21-24 35 16,0 0-35-16,-18 20 36 15,3-1-36-15,15-19 5 0,0 0-5 0,-12 16 5 0,1 1-5 0,11-17 11 16,0 0-11-16,0 15 11 0,9 1-11 0,-9-16 25 16,0 0-25-16,22 15 26 0,15-3-26 0,-2-3 18 15,5-3-18-15,-7-2 19 16,-2-4-19-16,1 0 26 0,-6 0-26 0,-7-4 26 0,-5 1-26 0,0 0 14 0,0-3-14 15,-4 3 15-15,-3 3-15 0,2-3 10 0,-2 3-10 0,-2 0 11 16,-3 0-11-16,-2 0-55 16,2-6 55-16,-2 6-55 0,-4 0 55 0,4 0-159 15,0 0 159-15,-14-3-158 0,-8-4 158 0,-15-1-483 0</inkml:trace>
  <inkml:trace contextRef="#ctx0" brushRef="#br0" timeOffset="-168019.045">27508 988 135 0,'0'0'0'0</inkml:trace>
  <inkml:trace contextRef="#ctx0" brushRef="#br0" timeOffset="-167601.104">27463 1031 113 0,'0'0'0'0,"0"0"7"0,0 0-7 0,-7-3 7 0,-4 3-7 0,11 0 10 0,0 0-10 0,-7-4 10 0,2 4-10 0,5 0 17 0,0 0-17 0,-3 0 17 16,-1 0-17-16,4 0 14 0,0 0-14 0,0 0 15 15,-3 0-15-15,3 0 25 0,0 0-25 0,0 0 26 16,-4 0-26-16,4 0 42 0,0 0-42 0,0 0 43 16,-3 4-43-16,3-4 60 0,0 0-60 0,0 0 61 15,3 0-61-15,-3 0 56 0,0 0-56 0,7 3 56 16,5-1-56-16,-12-2 57 0,0 0-57 0,18 3 58 0,3 4-58 16,-21-7 34-16,0 0-34 0,26 9 35 0,3 3-35 15,-29-12 16-15,0 0-16 0,33 12 17 16,2 0-17-16,-35-12 30 0,0 0-30 0,37 8 30 15,-1 3-30-15,-36-11 5 0,0 0-5 0,37 3 5 0,-2 2-5 0,-35-5 26 16,0 0-26-16,29 0 26 0,-2 0-26 0,-27 0 36 16,0 0-36-16,19 0 37 15,-4 0-37-15,-15 0 6 0,0 0-6 0,13-5 7 16,-6 2-7-16,-7 3-36 0,0 0 36 0,1-7-36 0,-2-9 36 0,1 16-75 16,0 0 75-16,-6-12-75 0,-2-3 75 0,8 15-72 15,0 0 72-15,-9-14-71 16,-1 4 71-16,10 10-80 15,0 0 80-15,-11-12-80 0,-1 7 80 0,12 5-108 0,0 0 108 0,-14-7-108 0,0 2 108 0,-14-7-111 0</inkml:trace>
  <inkml:trace contextRef="#ctx0" brushRef="#br0" timeOffset="-167453.125">27595 1112 191 0,'5'-5'0'0</inkml:trace>
  <inkml:trace contextRef="#ctx0" brushRef="#br0" timeOffset="-167174.23">27532 1162 315 0,'6'-7'0'0,"-6"7"47"0,0 0-47 0,0 0 48 16,-6-4-48-16,6 4 66 0,0 0-66 0,0 0 67 0,-3-1-67 0,3 1 77 15,0 0-77-15,0 0 77 0,0 0-77 0,0 0 65 16,0 0-65-16,0 0 65 0,0 0-65 0,0 0 71 16,0 0-71-16,0 0 71 0,0 0-71 0,0 0 43 15,0 0-43-15,0 0 44 0,-2 5-44 0,2-5 37 16,0 0-37-16,0 0 38 0,-3 0-38 0,3 0-100 15,0 0 100-15,0 0-100 0,0 0 100 0,0 0-92 0,0 0 92 16,0 0-92-16,0-5 92 0,0 5-92 0,0 0 92 0,0-4-91 16,0-3 91-16,0 7-144 0,0 0 144 0,1-5-144 15,1-5 144 1,2-4-111-16</inkml:trace>
  <inkml:trace contextRef="#ctx0" brushRef="#br0" timeOffset="-166418.746">27541 1228 606 0,'0'0'0'0,"0"0"67"16,0 0-67-16,0 0 68 0,-5-7-68 0,0 7 40 0,-1 0-40 0,6 0 40 0,-1-5-40 0,1 5 37 15,0 0-37-15,-7 0 37 0,-2 2-37 0,-1 1-113 16,-3 4 113-16,5-2-113 0,1-5 113 0,7 0-113 15,0 0 113-15,-6 4-112 0,1-4 112 0,5 0-80 0,0 0 80 16,-5 3-79-16,1-3 79 0,4 0-53 0,0 0 53 16,-5 2-53-16,2 1 53 0,3-3-26 0,0 0 26 15,-5 4-26-15,1-1 26 0,-5 6-29 0</inkml:trace>
  <inkml:trace contextRef="#ctx0" brushRef="#br0" timeOffset="-166065.142">27386 1307 102 0,'0'0'0'0,"0"0"11"16,0 0-11-16,2-7 11 15,-1 2-11-15,-1 5 18 0,0 0-18 0,2-3 19 0,-2-1-19 0,0 4 34 0,0 0-34 0,0 0 34 16,4-3-34-16,-4 3 1 0,0 0-1 0,0 0 2 16,0 0-2-16,0 0 22 0,0 0-22 0,0 0 23 15,0 0-23-15,0 0 32 0,0 0-32 0,0 0 32 16,0 0-32-16,0 0 27 0,0 0-27 0,0 0 27 16,-4 3-27-16,4-3 45 0,0 0-45 0,4 4 46 15,-4-1-46-15,5 6 45 0,2-4-45 0,2 2 46 16,1 0-46-16,2-2 47 0,2-2-47 15,-2 1 47-15,1 1-47 0,-1-2 54 0,0 1-54 0,2 1 54 0,3-2-54 16,-1 1 49-16,0-1-49 0,1-3 49 0,2 2-49 16,-1 1 37-16,1 1-37 0,-2-1 38 15,-1-3-38-15,-16 0 17 0,0 0-17 0,23 5 17 0,3-2-17 0,-26-3 21 16,0 0-21-16,26 4 21 0,2 1-21 16,-28-5 14-16,0 0-14 15,28 0 15-15,0 3-15 0,-4-3 26 0,-3-3-26 0,-4 3 26 0,-6-3-26 0,-1 1-2 16,-1-2 2-16,-2 1-2 0,-2 0 2 0,-1-2-79 15,-1-4 79-15,-3 6-79 0,0-4 79 16,0 7-140-16,0 0 140 0,-5-9-140 0,-2 1 140 0,7 8-139 16,0 0 139-16,-11-16-139 0,-3 1 139 0,-10-13-197 0</inkml:trace>
  <inkml:trace contextRef="#ctx0" brushRef="#br0" timeOffset="-164954.208">28816 833 158 0,'0'0'0'0,"0"0"2"15,0 0-2-15,-3-2 2 0,-2-5-2 0,5 7 40 16,0 0-40-16,-4-3 40 0,2-3-40 16,2 6 20-16,0 0-20 0,0 0 20 0,0-3-20 15,0 3 5-15,0 0-5 0,0 0 5 0,0 0-5 0,0 0 17 16,0 0-17-16,0 0 17 0,0 0-17 15,0 0 14-15,0 0-14 0,0 0 15 0,0 0-15 0,0 0 3 16,0 0-3-16,0 0 4 0,0 0-4 0,0 0 7 16,0 0-7-16,0 0 8 0,0 0-8 0,0 0 22 15,0 0-22-15,0 0 23 0,0 0-23 0,0 0 6 16,4 0-6-16,-4 0 7 0,5-3-7 0,-5 3 4 0,5-2-4 16,-5 2 5-16,4 0-5 0,-4 0 7 0,0 0-7 0,0 0 7 15,0 0-7-15,0 0 13 0,2 5-13 16,-2-2 13-16,1 1-13 0,-1-2 23 0,2 1-23 0,-2 0 24 15,2 1-24-15,-2 1 13 0,1 2-13 0,1-2 14 16,2 2-14-16,-3 1 35 0,1 4-35 0,0 0 36 16,0 0-36-16,-2-12 35 0,0 0-35 0,1 28 36 15,1 3-36-15,-2-31 43 0,0 0-43 0,2 36 44 16,-2 3-44-16,0 0 35 0,0-4-35 0,0-11 36 16,0-9-36-16,-2 1 39 0,-1-5-39 15,3 1 40-15,0 0-40 0,0 4 34 0,0 4-34 0,0-13 34 0,0-2-34 16,0-1 33-16,1 3-33 0,1-2 33 15,2-2-33-15,-3 6 38 0,3 3-38 16,-2-9 38-16,-2 1-38 0,0-1 33 0,1-1-33 0,-1-2 33 0,0 3-33 16,0-3 22-16,0 4-22 0,0-4 23 0,0 0-23 15,0 0 47-15,0 0-47 0,0 0 47 16,0 0-47-16,0 0 39 0,-3 3-39 0,3-3 40 0,0 0-40 0,0 0 16 16,0-7-16-16,0 4 17 0,2-2-17 0,-1-2 13 15,1-5-13-15,2 3 14 0,1-3-14 0,-5 12-3 16,0 0 3-16,5-15-3 0,0-4 3 15,-5 19-61-15,0 0 61 0,4-24-60 0,-3-3 60 0,-1 27-81 16,0 0 81-16,0-29-81 0,-3-6 81 0,0-28-822 0</inkml:trace>
  <inkml:trace contextRef="#ctx0" brushRef="#br0" timeOffset="-164754.535">28794 858 987 0,'-2'5'0'0,"2"-5"-312"0,0 0 312 0,-16 4-312 15,-8-1 312-15,-16 6-135 0</inkml:trace>
  <inkml:trace contextRef="#ctx0" brushRef="#br0" timeOffset="-164213.088">28619 839 91 0,'0'0'0'0,"0"0"34"16,0 0-34-16,7-3 35 0,4 3-35 0,-11 0 29 15,0 0-29-15,9-5 29 0,1 1-29 0,-10 4 34 16,0 0-34-16,10-3 34 0,1-2-34 0,-11 5 22 0,0 0-22 16,14 0 23-16,2-4-23 0,-16 4 35 0,0 0-35 0,19 0 36 15,2 0-36 1,-2 0 20-16,0 0-20 0,2 0 20 0,1 0-20 0,-2 0 58 0,-3 0-58 0,0 0 59 15,-1-3-59-15,3 6 58 16,0 1-58-16,1-4 58 0,-1 0-58 16,-19 0 45-16,0 0-45 15,22 5 46 1,5 2-46 15,-27-7 32-15,0 0-32-16,26 5 33 0,2 2-33 0,-28-7 15 0,0 0-15 0,22 5 15 0,-1 2-15 0,-21-7 36 0,0 0-36 0,18 3 36 0,-3-1-36 0,-15-2 35 15,0 0-35-15,12 3 36 0,-3-3-36 0,-9 0 32 0,0 0-32 0,12 0 33 0,2 0-33 0,-14 0 33 0,0 0-33 0,12-3 33 0,-1 1-33 0,-2-5 32 0,-1 2-32 0,-2-2 32 16,-5 4-32-16,-1 3 7 0,4-3-7 0,-6 1 8 16,-1-2-8-16,3 4 0 0,0 0 0 0,-7-3 0 0,-4-2 0 0,11 5-2 15,0 0 2-15,-21-7-2 0,-7 2 2 0,28 5-38 16,0 0 38-16,-26-7-38 0,0 4 38 16,26 3-48-16,0 0 48 0,-24-6-47 0,-1 6 47 0,25 0-75 15,0 0 75 1,-19-3-75-16,3 3 75 0,16 0-77 0,0 0 77 0,-13 0-76 0,2 0 76 0,11 0-52 15,0 0 52-15,-7 0-52 0,2 0 52 0,-7 0-401 16</inkml:trace>
  <inkml:trace contextRef="#ctx0" brushRef="#br0" timeOffset="-163721.838">28990 831 483 0,'0'0'0'0,"0"-4"0"15,2 1 0-15,-2 3 71 0,0 0-71 0,0-5 71 0,2 5-71 0,-2 0 68 0,0 0-68 16,0 0 69-16,5 5-69 0,-5-5 70 0,0 0-70 16,5 7 71-16,1 1-71 0,-6-8-17 15,0 0 17-15,5 7-16 0,2 2 16 0,-7-9-26 0,0 0 26 0,5 3-25 16,2 2 25-16,-7-5-3 0,0 0 3 0,4 4-3 15,-1-1 3-15,-3-3-5 0,0 0 5 0,0 0-5 16,3 0 5-16,-3 0-3 0,0 0 3 16,0 0-3-16,0 0 3 0,0 0 0 0,0 0 0 0,0 0 0 15,0 0 0-15,0 0-9 0,0 0 9 0,0 0-8 16,0 0 8-16,0 0-1 0,0 0 1 0,0 0-1 16,0 0 1-16,0 0-4 0,0 0 4 0,0 0-3 15,0 0 3-15,0 0-7 0,0 0 7 0,0 0-6 16,0 0 6-16,0 0-1 0,0 0 1 0,0 0 0 15,2 5 0-15,-2-5-3 0,0 0 3 0,0 0-2 16,5 4 2-16,-5-4-2 0,0 0 2 0,2 3-1 0,0 2 1 16,-2-5-2-16,0 0 2 0,0 11-1 0,-2 1 1 15,2-12-1-15,0 0 1 0,-2 20-1 0,-1 8 1 16,3-28 5-16,0 0-5 0,-4 27 5 16,3 6-5-16,1-33 3 0,0 0-3 0,-2 30 4 0,2-6-4 0,0-24 7 15,0 0-7-15,0 23 8 0,2-8-8 16,-2-15 8-1,0 0-8-15,1 17 8 0,1-5-8 0,-2-12 7 0,0 0-7 0,2 11 8 0,0-6-8 0,-2-5 15 16,0 0-15-16,1 7 15 0,-1-2-15 0,0-5 14 16,0 0-14-16,0 3 15 0,2 0-15 0,-2-3 15 15,0 0-15-15,0 4 16 0,2-2-16 0,-2-2 26 16,0 0-26-16,0 0 26 0,2 3-26 0,-2-3 2 16,0 0-2-16,0 0 3 0,3 0-3 0,-3 0 3 0,0 0-3 15,4 0 3-15,-1 0-3 0,-3 0-13 16,0 0 13-16,4-3-12 0,-1 1 12 15,-3 2-137-15,0 0 137 0,2-7-137 0,-2-5 137 0,2-3-402 0</inkml:trace>
  <inkml:trace contextRef="#ctx0" brushRef="#br0" timeOffset="-141547.945">28619 1201 382 0,'0'0'0'0,"0"0"60"0,0 0-60 16,7-4 61-16,4-8-61 0,-11 12 61 0,0 0-61 0,5-3 61 16,0-2-61-16,-5 5 39 0,0 0-39 0,0 0 39 15,4-4-39-15,-4 4 32 0,0 0-32 0,0 0 33 16,0 0-33-16,0 0 7 0,0 0-7 0,0 0 8 15,-5 6-8-15,5-6 41 0,0 0-41 0,-4 3 42 16,1 0-42-16,3-3 19 0,0 0-19 0,-4 4 20 16,1-2-20-16,3-2 47 0,0 0-47 0,-4 6 47 15,-1-2-47-15,5-4-61 0,0 0 61 16,-4 8-61-16,1 4 61 0,3-12-55 0,0 0 55 16,-2 12-54-16,0 4 54 0,2-16-40 0,0 0 40 0,-1 12-40 15,1 3 40-15,0-15-8 0,0 0 8 0,0 16-8 16,1 1 8-1,-1-17-1-15,0 0 1 16,2 22 0-16,2 2 0 0,-4-24 0 0,0 0 0 0,7 24 1 16,3 3-1-16,-10-27 15 0,0 0-15 0,16 24 16 0,3 0-16 0,-19-24 40 15,0 0-40-15,24 26 40 0,4 2-40 0,-28-28 54 0,0 0-54 0,32 29 54 0,1-5-54 0,-4 1 42 16,-1-1-42-16,-5-8 43 16,-4-8-43-1,4 4 42 1,-1-5-42-16,6-2 43 0,2-1-43 0,-30-4 35 0,0 0-35 0,47-4 36 0,12-8-36 15,-59 12 67-15,0 0-67 0,68-20 67 0,9-11-67 0,-77 31 34 0,0 0-34 0,101-43 34 0,17-12-34 0,-24 11 46 16,-12 4-46 0,-17 3 47-1,-17 8-47-15,-11-9-1 0,-13 2 1 0,-5 12 0 16,-5 5 0-16,-14 19-163 0,0 0 163 0,11-33-162 0,-2-13 162 0,10-33-726 0</inkml:trace>
  <inkml:trace contextRef="#ctx0" brushRef="#br0" timeOffset="-139481.063">25724 1989 124 0,'0'0'0'0,"0"0"38"16,0 0-38-16,5 3 39 0,6 3-39 0,-11-6 49 16,0 0-49-16,10 6 50 0,4 0-50 0,-14-6 54 15,0 0-54-15,18 13 54 0,4-1-54 0,-22-12 50 16,0 0-50-16,23 21 50 0,3-1-50 0,-26-20 32 0,0 0-32 15,26 26 33-15,4 1-33 0,-30-27 39 0,0 0-39 0,29 26 39 16,3 2-39-16,-4-3 44 0,-4-1-44 16,-5-7 45-16,-3-1-45 0,-16-16 51 0,0 0-51 0,19 12 52 15,0 3-52-15,-19-15 43 0,0 0-43 0,16 7 44 16,-1-2-44-16,-15-5 2 0,0 0-2 16,13 0 2-16,-1-8-2 0,-3-1-117 15,-1-3 117-15,-3 2-117 0,-3-2 117 0,-2 12-127 0,0 0 127 0,0-21-127 16,0-3 127-16,0-22-243 0</inkml:trace>
  <inkml:trace contextRef="#ctx0" brushRef="#br0" timeOffset="-139148.191">26149 2023 796 0,'0'0'0'0,"0"0"82"16,0 0-82-16,0 5 83 0,0-1-83 0,0-4 11 15,0 0-11-15,0 5 11 0,0 2-11 0,0 1 22 16,-2-1-22-16,2-2 23 0,0-1-23 0,0 3-9 16,-1-6 9-16,-3 6-8 0,-1 5 8 0,-4 0-6 15,-1 7 6-15,3-7-6 0,0-9 6 0,7-3 0 0,0 0 0 16,-23 24 0-16,-10 9 0 15,33-33 18-15,0 0-18 0,-33 34 18 0,-2 6-18 0,35-40 18 16,0 0-18-16,-29 29 18 0,2 2-18 0,27-31 26 0,0 0-26 0,-19 22 26 16,2-2-26-16,17-20-91 15,0 0 91-15,-7 12-91 0,9 0 91 0,-2-12-91 0,0 0 91 0,17-5-91 16,13-7 91-16,17-7-487 0</inkml:trace>
  <inkml:trace contextRef="#ctx0" brushRef="#br0" timeOffset="-138491.201">27689 2236 561 0,'2'-4'0'0,"1"1"79"0,1-1-79 0,1-4 80 16,0-1-80-16,-1 6 46 0,-1-1-46 0,-1 1 46 0,0-2-46 0,-2 5 1 0,0 0-1 0,0 0 1 0,0 0-1 0,0 0 0 0,0 0 0 0,0 0 1 0,7 5-1 15,-7-5 5-15,0 0-5 0,14 7 5 16,7-4-5-16,1 2 20 15,3 2-20-15,1-2 20 0,0-1-20 0,-2-1 44 0,1-3-44 0,-4 4 45 16,-2-4-45-16,0 1 3 0,0-1-3 0,-2 0 4 0,-1-1-4 16,2 1 0-16,1-4 0 0,-5 4 0 0,0-3 0 0,-14 3-22 15,0 0 22-15,15-4-22 0,1 1 22 16,-16 3-57-16,0 0 57 0,14-5-56 0,-2 1 56 0,-12 4-82 16,0 0 82-16,9-8-82 0,-4-4 82 15,-5 12-101-15,0 0 101 0,2-10-101 0,-2-2 101 16,0 12-103-16,0 0 103 0,-5-9-102 0,-4-3 102 0,-5-9-90 15</inkml:trace>
  <inkml:trace contextRef="#ctx0" brushRef="#br0" timeOffset="-138250.1">27926 2162 135 0,'0'0'0'0,"7"3"96"0,5 6-96 0,-1-6 96 15,-1-3-96-15,2 6 101 0,1 0-101 0,-1-2 102 16,2 4-102-16,1-1 82 0,4 5-82 0,-1 0 82 16,-2-3-82-16,-16-9 73 0,0 0-73 0,19 15 73 15,2 6-73-15,-21-21 45 0,0 0-45 0,19 22 45 16,-2-1-45-16,-17-21 21 0,0 0-21 0,11 18 21 16,-4-2-21-16,-7-16-70 0,0 0 70 0,-16 12-70 15,-14-7 70-15,30-5-99 0,0 0 99 0,-47-9-99 0,-17-13 99 16,-48-7-391-16</inkml:trace>
  <inkml:trace contextRef="#ctx0" brushRef="#br0" timeOffset="-126319.058">24241 9225 393 0,'0'0'0'0,"6"-3"0"0,4-1 0 0,-5 1 61 0,-3 3-61 0,2 0 62 0,-1 3-62 0,-3-3 39 0,2 4-39 0,-2-4 40 0,2 3-40 0,-2-3 57 15,0 5-57-15,0-5 57 0,0 4-57 0,0-4 45 16,0 1-45-16,0-1 46 0,0 0-46 0,0 0 75 16,0 0-75-16,0 0 76 0,0 4-76 0,0-4 82 15,0 0-82-15,0 0 82 0,0 0-82 16,0 0 75-16,0 0-75 0,0 0 75 0,0 0-75 0,0 0 74 15,0 0-74-15,0 0 75 0,0 0-75 0,0 0 50 16,0 0-50-16,0 0 51 0,0 0-51 0,0 0 33 16,0 0-33-16,0 0 34 0,0 3-34 0,0-3 24 0,0 0-24 15,0 0 25-15,5 4-25 0,-3-4 9 16,1 0-9-16,1 1 9 0,-1 1-9 0,1 0 27 0,-3 1-27 0,3 1 27 16,1-4-27-16,-2 1 12 0,3 3-12 0,-1-1 12 15,0 1-12-15,2-1 18 0,4 2-18 16,-3 2 18-16,3-3-18 0,-3 4-40 0,3-1 40 0,1 5-39 15,2 2 39-15,0 5-42 0,0-1 42 0,3 3-42 16,6-2 42-16,-23-19-28 0,0 0 28 16,24 27-28-16,9 9 28 15,-33-36-30-15,0 0 30 0,37 36-30 0,5 0 30 0,-6-2-13 0,-2 2 13 0,-5-12-13 16,-1-3 13-16,-7 1-6 0,-4-3 6 0,-1-5-5 16,-2-4 5-16,-5-1-4 0,1 1 4 0,-3-5-3 15,-2-2 3-15,-1-3-6 0,-1 2 6 0,-3-2-6 16,2 2 6-16,-2-2-60 0,2 5 60 0,-2-5-59 0,0 0 59 15,0 0-152-15,-4 0 152 0,-1-7-151 0,-4-7 151 16,9 14-116-16,0 0 116 0,-15-22-116 16,-8-10 116-16,-15-23-492 15</inkml:trace>
  <inkml:trace contextRef="#ctx0" brushRef="#br0" timeOffset="-125806.82">24818 9164 494 0,'0'0'0'0,"-3"3"0"0,-4-1 0 0,7-2 44 0,0 0-44 0,0 7 45 16,3-2-45-16,-3-5 10 0,0 0-10 15,4 7 10-15,1-1-10 0,-2 3 7 0,1-4-7 0,-2 2 7 16,-1-7-7-16,-1 3 15 0,0-1-15 0,0-2 15 16,0 0-15-16,0 0 59 0,-3 3-59 0,3-3 60 15,-2 4-60-15,2-4 80 0,-5 3-80 0,5-3 80 16,-4 0-80-16,1 0 62 0,-2 0-62 0,5 0 62 16,-2 4-62-16,2-4 55 0,0 0-55 0,-17 8 55 0,-8 3-55 15,25-11 26-15,0 0-26 0,-31 17 26 16,-9-2-26-16,40-15 27 0,0 0-27 0,-40 24 27 15,-2 7-27-15,42-31 14 0,0 0-14 0,-39 31 15 0,-1 3-15 16,40-34 18-16,0 0-18 0,-33 33 18 0,4 1-18 16,29-34 15-16,0 0-15 0,-25 29 15 0,8-3-15 15,17-26 26-15,0 0-26 0,-21 31 26 0,0-1-26 0,0 0 12 16,0-3-12-16,11-12 13 0,6-8-13 16,4-7 10-16,0 0-10 15,-15 17 11-15,-8 9-11 0,23-26 26 0,0 0-26 0,-17 21 26 0,1-3-26 0,16-18 19 16,0 0-19-16,-9 12 20 0,2 0-20 15,7-6 25-15,7 0-25 0,2-9 26 16,5-2-26-16,0-2-2 0,3-2 2 0,-1-6-1 0,0-2 1 0,-16 17-95 16,0 0 95-16,17-28-94 0,4-9 94 0,17-27-974 15</inkml:trace>
  <inkml:trace contextRef="#ctx0" brushRef="#br0" timeOffset="-125205.284">24085 9773 550 0,'0'0'0'0,"0"-12"0"0,5-6 0 0,-5 18 3 0,0 0-3 16,0 0 4-16,-5 15-4 0,5-15 14 0,0 0-14 15,-4 9 15-15,4 3-15 0,0-12 8 0,0 0-8 0,4 10 8 16,-3-2-8-16,-1-8 31 0,0 0-31 16,4 7 31-16,1-2-31 0,-5-5 67 0,0 0-67 15,5 6 68-15,2-3-68 0,-7-3 78 0,0 0-78 16,11 3 79-16,3 1-79 0,-14-4 102 0,0 0-102 0,22 0 103 15,8 3-103-15,1-1 108 0,4 1-108 16,-5-1 109-16,-1 0-109 0,1 1 77 0,0-1-77 16,1 0 77-16,0-2-77 0,-31 0 32 15,0 0-32-15,46 0 32 0,8 0-32 0,-4 3 47 0,-4 2-47 0,-3-1 47 16,-8-4-47-16,-2 3 3 0,-7 2-3 0,0-5 4 16,-3 4-4-16,-4-4 18 0,-3 0-18 0,-2 0 18 15,-2-4-18-15,-5 4-1 0,0 0 1 16,-2 0-1-16,0-3 1 0,0-1-52 0,-5 3 52 0,0 1-51 0,4-4 51 15,-4 4-180-15,0 0 180 0,-4 0-179 0,1-3 179 16,3 3-128-16,0 0 128 0,-23-4-127 0,-10-1 127 16,-22-7-669-16</inkml:trace>
  <inkml:trace contextRef="#ctx0" brushRef="#br0" timeOffset="-124621.135">24229 10082 651 0,'0'0'0'0,"14"0"0"0,11 1 0 0,-25-1 1 0,0 0-1 0,26 2 1 16,5-2-1-16,-31 0-40 0,0 0 40 0,33 0-40 15,4-2 40-15,-37 2-13 0,0 0 13 0,38-1-12 16,4-1 12-16,-42 2 2 0,0 0-2 0,38-3 2 16,2 3-2-16,-40 0 84 0,0 0-84 0,37 3 84 15,-4-1-84-15,-7 1 99 0,-5 4-99 0,-5-4 99 16,-6 1-99-16,-1 1 86 0,-2-2-86 0,-2 1 87 16,-1-2-87-16,-3 4 73 0,1-2-73 0,-2 1 74 15,0-2-74-15,0 3 34 0,-2 0-34 16,2-2 35-16,0-1-35 0,0-3 5 0,0 0-5 0,-12 16 5 15,-9 8-5-15,21-24 5 0,0 0-5 0,-22 22 5 16,-5 4-5-16,1-6 6 0,-2 1-6 0,14-8 6 16,4-4-6-16,10-9 21 0,0 0-21 0,-23 19 21 15,-6 7-21-15,29-26 13 0,0 0-13 0,-23 22 13 0,4-7-13 16,19-15 27-16,0 0-27 0,-17 14 27 0,3 0-27 0,14-14 20 16,0 0-20-16,-11 7 20 0,4-1-20 0,7-6 17 15,0 0-17-15,-3 6 17 16,-3-5-17-16,6-1 27 0,0 0-27 0,-3 4 27 0,3-4-27 0,0 0 2 15,0 0-2-15,0 0 3 0,0 0-3 0,0 0 22 16,0 0-22-16,0 0 22 0,0 1-22 16,0-1 31-16,0 0-31 0,5 4 31 0,6-1-31 0,-11-3 18 15,0 0-18-15,22 4 19 0,8-4-19 0,-30 0 12 0,0 0-12 16,38 0 12-16,11 0-12 16,-49 0 0-16,0 0 0 15,49-5 0-15,1-1 0 0,-50 6-89 0,0 0 89 0,47-5-88 0,-5 0 88 0,-42 5-116 0,0 0 116 0,35-8-115 16,-7-3 115-16,35-11-926 0</inkml:trace>
  <inkml:trace contextRef="#ctx0" brushRef="#br0" timeOffset="-123609.273">26029 9314 1323 0,'0'0'0'0,"0"0"0"0,0 0 0 0,0 0 0 0,0 0 0 0,0 0-2 16,0 0 2-16,0 0-2 0,0 0 2 0,0 0-41 16,0 0 41-16,0 0-40 0,0 0 40 0,0 0-51 15,0 0 51-15,0 0-51 0,-26 7 51 0,26-7-8 16,0 0 8-16,-19 4-8 0,-1-1 8 0,-4 2-3 0,-2 0 3 16,9-1-2-16,4-1 2 0,-1 4 7 0,0-4-7 15,-5 6 8-15,-2 3-8 0,21-12 11 0,0 0-11 16,-31 19 11-16,-6 6-11 0,37-25 5 0,0 0-5 15,-38 30 5-15,-4 4-5 0,42-34 3 0,0 0-3 0,-33 27 4 16,4-1-4-16,29-26 1 0,0 0-1 16,-25 24 2-16,6-9-2 15,19-15 4-15,0 0-4 0,-14 14 4 0,4-4-4 0,10-10 2 0,0 0-2 0,-7 12 2 16,1-6-2-16,6-6 5 0,0 0-5 0,-3 10 5 16,3-2-5-16,0-8 7 15,0 0-7-15,9 12 7 0,5 4-7 0,1-1 14 0,6-3-14 0,-2-2 15 16,2-1-15-16,0-4 38 0,2 2-38 0,-2-2 39 15,0-1-39 1,0 1 41-16,1 0-41 0,3 0 42 0,2-5-42 0,-27 0 16 16,0 0-16-16,35 5 17 0,7 2-17 0,-42-7 8 0,0 0-8 0,40 7 8 0,2 1-8 15,-9 1 16-15,-3 0-16 0,-9-3 17 16,-9 0-17-16,2-1-10 16,-7 0 10-16,-2-5-10 0,-3 2 10 0,-2-2-86 0,0 0 86 0,0 0-85 0,0 0 85 0,0 0-142 15,0 0 142-15,0 0-142 0,0 0 142 0,0 0-117 16,0 0 117-16,-7-7-117 0,-6-4 117 15,-6-6-489-15</inkml:trace>
  <inkml:trace contextRef="#ctx0" brushRef="#br0" timeOffset="-123246.35">25417 9904 751 0,'0'0'0'0,"11"-4"0"15,5-1 0-15,-16 5 83 0,0 0-83 0,8-3 84 16,-1 3-84-16,-7 0 56 16,0 0-56-16,9 0 56 0,-4 3-56 0,-5-3 54 15,0 0-54-15,16 5 55 0,5 4-55 0,-21-9 80 0,0 0-80 0,28 10 81 16,5-3-81-16,-33-7 87 0,0 0-87 0,33 8 88 15,2 4-88-15,-35-12 82 0,0 0-82 0,33 12 83 16,2 0-83-16,-35-12 66 0,0 0-66 0,40 16 66 16,3-1-66-16,-43-15 32 0,0 0-32 0,52 19 33 15,11 2-33-15,-11-4 34 0,2 2-34 0,-8-7 35 0,-8-4-35 16,-7 1-47-16,-4-2 47 0,-3-4-47 0,-1-3 47 16,-23 0-98-16,0 0 98 0,1-21-97 0,-11-13 97 15,1-21-1129-15</inkml:trace>
  <inkml:trace contextRef="#ctx0" brushRef="#br0" timeOffset="-116783.337">19510 9376 191 0,'0'0'0'0,"0"0"0"15,5 3 0-15,-5-3-1 0,4 4 1 0,-4-4 0 16,0 0 0-16,0 0 0 0,0 0 0 0,0 0 0 0,1 5 0 0,-1-5 1 15,0 0-1-15,0 0 2 0,6 3-2 0,-6-3 51 16,0 0-51-16,5 0 51 0,-3 4-51 0,-2-4 55 16,0 0-55-16,3 3 55 0,1 2-55 0,-4-5 55 15,0 0-55-15,3 6 56 0,-1-3-56 0,-2-3 57 16,0 0-57-16,3 3 58 0,-3 1-58 0,0-4 45 16,0 0-45-16,0 0 45 0,2 1-45 0,-2-1 30 15,0 0-30-15,0 0 30 0,2 4-30 0,-2-4 25 16,0 0-25-16,0 0 26 0,0 0-26 0,0 0 15 0,0 0-15 15,0 0 15-15,0 0-15 0,0 0 10 16,0 0-10-16,1 3 11 0,1 1-11 16,-2-4 17-16,0 0-17 0,5 8 17 0,-3 3-17 15,-2-11 14-15,0 0-14 0,7 24 15 0,-2 12-15 0,-5-36 4 0,0 0-4 0,7 36 4 16,2 8-4-16,-9-44 13 0,0 0-13 0,9 45 14 16,-1-1-14-16,-8-44 15 0,0 0-15 0,7 40 15 15,0-1-15-15,-7-39 24 16,0 0-24-16,7 33 25 0,-5-3-25 0,-2-30 13 0,0 0-13 0,4 26 13 15,-1-4-13-15,-3-22 10 0,0 0-10 0,0 17 11 16,2-5-11-16,-2-12 10 0,0 0-10 0,2 11 10 16,-2-4-10-16,0-7-57 0,0 0 57 0,0 5-56 15,1-2 56-15,-1-3-142 0,0 0 142 0,0 0-142 16,4-2 142-16,-1 1-452 0</inkml:trace>
  <inkml:trace contextRef="#ctx0" brushRef="#br0" timeOffset="-116403.109">19360 9874 471 0,'0'0'0'0,"23"2"0"0,12 2 0 0,-25-3 59 0,-10-1-59 15,-3-1 59-15,-6-3-59 0,-3 2 31 16,-4 1-31-16,7-1 31 0,6 2-31 0,1 0 15 16,-3 2-15-16,5-2 16 0,2 3-16 0,-2-3 48 0,0 0-48 0,5 4 49 15,5-4-49-15,1 1 54 0,4 1-54 0,-1 0 54 16,4-2-54-16,1 0 49 0,2 0-49 0,0 0 50 16,0 0-50-16,-21 0 55 0,0 0-55 0,34 0 56 15,5 0-56-15,-1 0 78 0,-3 0-78 16,-2 0 78-16,-2-2-78 15,-3 2 71-15,-5 0-71 0,-4 0 72 0,-2 0-72 0,-3 0 61 0,0 2-61 0,-1-2 62 16,-1-2-62-16,-5 2 31 0,-2 0-31 0,-2 0 31 16,1 2-31-16,-4-2-23 0,0 0 23 15,0 0-22-15,5 7 22 0,-5-7-98 0,0 0 98 0,0 0-98 16,0 3 98-16,0-3-136 0,0 0 136 0,0 0-136 0,-5 2 136 16,1 1-707-16</inkml:trace>
  <inkml:trace contextRef="#ctx0" brushRef="#br0" timeOffset="-115862.189">19548 10178 1211 0,'0'0'0'0,"0"0"82"0,0 0-82 0,7-7 82 16,7-3-82-16,-14 10 8 0,0 0-8 0,18-6 8 0,8 6-8 0,-2-5-2 0,-1 4 2 15,-1-1-2-15,1 2 2 0,-2-2-48 0,-4 0 48 16,-4-1-47-16,-5 3 47 0,3 0-7 16,-3 0 7-16,3 0-6 0,-2 0 6 0,-4 0 2 0,0 0-2 0,0 0 2 15,0 0-2-15,-3 3 32 0,5-3-32 0,-5 2 32 16,0 0-32-16,-2-2 11 0,5 3-11 0,-5-3 11 15,0 0-11-15,0 5 22 0,-4-1-22 0,4-2 22 16,0-1-22-16,0 3 3 0,0 1-3 0,-5 10 3 16,-4 4-3-16,-3 5 0 0,-5 5 0 0,6-10 0 15,6-7 0-15,5-12-3 0,0 0 3 0,-21 29-2 16,-8 9 2-16,29-38-7 0,0 0 7 16,-28 34-7-16,-4-1 7 0,5-4 0 0,0-3 0 15,12-13 0-15,6-3 0 0,0-4 35 0,2 0-35 0,2-2 36 0,5-2-36 16,-9-1 58-16,2 1-58 0,4-2 59 15,3 0-59-15,0 0 50 0,0 0-50 0,0 0 50 0,-5 0-50 16,5 0 39-16,0 0-39 0,-4 0 40 0,-1 0-40 0,5 0 18 16,0 0-18-16,-5 0 18 0,1 0-18 0,4 0 6 15,-3 3-6-15,6-3 6 0,4 4-6 0,-7-4 4 16,0 0-4-16,19 3 4 0,9 6-4 16,4-4 0-16,6 2 0 0,-3-4 0 0,1 2 0 0,-2-1 1 15,-1-4-1-15,1-2 2 0,0-3-2 0,-34 5-123 16,0 0 123-16,38-21-123 0,5-11 123 15,39-21-1095-15</inkml:trace>
  <inkml:trace contextRef="#ctx0" brushRef="#br0" timeOffset="-11586.444">27079 9266 135 0,'0'0'0'0,"0"-3"0"0,-1-2 0 0,1 5 45 0,5-5-45 0,-5 5 46 0,0 0-46 0,0 0 46 15,0 0-46-15,0 0 46 0,0 0-46 0,0 0 54 16,0 0-54-16,0 0 54 0,0 0-54 0,0 0 66 15,0 0-66-15,0 0 67 0,0 0-67 0,0 0 58 0,0 0-58 16,0 0 58-16,0 0-58 0,0 0 52 0,0 0-52 16,0 0 52-16,0 0-52 0,0 0 33 0,0 0-33 15,0 0 33-15,0 0-33 0,0 0 39 16,0 0-39-16,0 0 39 0,0-4-39 0,0 4 33 16,0 0-33-16,0 0 34 0,0-3-34 0,0 3 32 0,0 0-32 0,0-4 33 15,0-1-33-15,0 5 38 0,0 0-38 0,0-3 38 16,0-1-38-16,0 4 33 0,0 0-33 0,0-3 33 15,0 1-33-15,0 2 14 0,0 0-14 16,0 0 15-16,2-3-15 0,-2 3 13 0,0 0-13 0,0 0 13 16,0 0-13-16,0 0 4 0,0 0-4 0,0 0 4 15,0 0-4-15,0 0 7 0,0 0-7 0,0 0 7 16,0 0-7-16,0 0 7 0,0 0-7 0,0 0 7 16,0 0-7-16,0 0 3 0,0 0-3 0,0 0 3 15,0 5-3-15,0 2 12 0,0 5-12 0,0 0 12 0,0 3-12 16,0 9 14-16,0 4-14 0,0-10 15 0,0 3-15 15,0-21 15-15,0 0-15 0,-2 27 15 0,-2 9-15 16,4-36 16-16,0 0-16 0,-3 36 17 16,1 4-17-16,2-40 15 0,0 0-15 15,-2 34 16-15,2-5-16 0,-1-1 9 0,1-3-9 0,-2-9 10 0,2-8-10 0,-2 4 16 16,0-5-16-16,1-2 17 0,1-1-17 0,0 1 8 16,0 2-8-16,0-2 8 0,0 2-8 15,0-4 15 1,0 6-15-16,0-6 16 0,0 0-16 0,0 3-1 0,1-3 1 0,-1-3-1 0,0 0 1 0,0 0-51 15,-1 2 51-15,1-2-51 0,0 0 51 0,0 0-62 16,0 0 62-16,-4-9-62 0,1-5 62 0,-2-8-909 16</inkml:trace>
  <inkml:trace contextRef="#ctx0" brushRef="#br0" timeOffset="-11179.284">26815 9761 315 0,'0'0'0'0,"7"-6"0"16,7-3 0-16,-14 9-1 0,0 0 1 0,6-3 0 15,0 1 0-15,-6 2-2 0,0 0 2 0,3 2-2 16,-1 1 2-16,-2-3-1 0,0 0 1 0,7 7-1 0,5 1 1 15,-12-8 35-15,0 0-35 0,16 7 36 16,5 0-36-16,-2-2 81 0,2 0-81 0,-6-1 82 0,-1-2-82 0,0-2 117 16,-2 0-117-16,1 0 117 0,-1 0-117 0,0 1 118 15,2 1-118-15,-4-2 118 0,1 0-118 16,1 3 70-16,4-3-70 0,-1 4 71 0,3-4-71 0,-1 0 48 16,2 2-48-16,-1-2 49 0,-2 0-49 0,-16 0 13 15,0 0-13-15,19 0 14 0,3 1-14 16,-22-1 20-16,0 0-20 0,23 2 20 0,3 0-20 0,-26-2 1 15,0 0-1-15,21 1 1 0,0-1-1 16,-21 0 0-16,0 0 0 0,14 0 0 0,-5 0 0 0,-9 0-64 16,0 0 64-16,5 0-63 0,-2 0 63 15,-3 0-121-15,0 0 121 0,-14 4-121 0,-10 3 121 0,-14 3-623 0</inkml:trace>
  <inkml:trace contextRef="#ctx0" brushRef="#br0" timeOffset="-10597.383">26790 10027 841 0,'0'0'0'0,"11"-2"0"15,4-6 0-15,-15 8 109 0,0 0-109 0,21-7 110 16,7-5-110-16,-28 12 60 0,0 0-60 0,30-9 61 0,5 1-61 15,-35 8 30-15,0 0-30 0,34-7 30 0,3-2-30 16,-37 9-11-16,0 0 11 0,33-5-11 0,0 3 11 16,-33 2-18-16,0 0 18 0,30-3-18 15,-4 1 18-15,-26 2-10 0,0 0 10 0,23 2-9 0,-6 1 9 0,-17-3-17 16,0 0 17-16,14 0-17 0,-4 4 17 16,-10-4 1-16,0 0-1 0,9 3 2 15,-4 2-2-15,-5-5 9 0,0 0-9 0,4 4 10 0,-2-2-10 0,-2-2 40 16,0 0-40-16,-11 15 40 0,-6 9-40 0,17-24 20 15,0 0-20-15,-23 26 20 0,-3-1-20 16,2 1 20-16,-3-2-20 0,8-9 20 0,5-3-20 0,14-12 9 0,0 0-9 16,-26 16 10-16,-5-1-10 0,31-15 4 0,0 0-4 15,-25 14 5-15,3-2-5 0,22-12 13 0,0 0-13 16,-14 10 13-16,0-6-13 0,14-4 22 16,0 0-22-16,-9 5 23 0,4-2-23 0,5-3 13 0,0 0-13 0,-5 4 14 15,3-3-14-15,2-1 10 16,0 0-10-16,5 0 11 0,0 0-11 0,-5 0 10 0,0 0-10 0,13-1 10 15,4-3-10-15,-1 4 15 16,1-5-15-16,-1 3 15 16,0 2-15-16,-1 0 22 0,3 2-22 0,-6 0 23 0,-2-2-23 0,2 0 8 15,2 0-8-15,2 3 8 0,3-3-8 0,4 4 10 0,1-3-10 0,-5 3 10 16,-1-1-10-16,-18-3 3 0,0 0-3 0,26 4 4 16,4-3-4-16,-30-1 0 0,0 0 0 15,29 4 1-15,1-2-1 0,-30-2-43 0,0 0 43 0,26 1-43 16,0-1 43-16,-26 0-122 0,0 0 122 0,18 4-122 0,-5-4 122 15,-13 0-160-15,0 0 160 0,11-16-160 16,-6-11 160-16,11-14-611 0</inkml:trace>
  <inkml:trace contextRef="#ctx0" brushRef="#br0" timeOffset="-10085.487">27860 9006 684 0,'0'0'0'0,"-2"5"0"15,-1 7 0-15,3-12 48 0,0 0-48 0,1 10 48 16,5 2-48-16,-6-12 51 0,0 0-51 0,3 12 51 15,2-5-51-15,-5-7 22 0,0 0-22 0,4 9 23 16,-1-4-23-16,-3-5 16 0,0 0-16 16,2 7 17-16,-2-4-17 0,0-3 73 0,0 0-73 0,0 4 74 15,-2 1-74-15,2-5 66 0,0 0-66 0,-1 3 66 16,-1-3-66-16,2 0 71 0,0 0-71 0,0 0 72 16,-4 4-72-16,4-4 50 0,0 0-50 0,0 0 51 15,0 0-51-15,0 0 8 0,0 0-8 0,0 5 9 16,0 2-9-16,0-7 14 0,0 0-14 0,2 30 15 15,0 18-15-15,-2-48 0 0,0 0 0 16,5 64 0-16,2 15 0 0,-2-1 2 16,-3 5-2-16,-2 7 2 0,-2 6-2 0,2-96 1 0,0 0-1 0,-7 98 2 0,-3 1-2 15,10-99 10-15,0 0-10 0,-9 77 10 0,0-20-10 16,9-57 9-16,0 0-9 0,-5 38 9 16,2-25-9-1,3-13-1-15,0 0 1 0,-4 14-1 0,2-14 1 0,2 0-46 0,0 0 46 0,-3-15-46 0,-2-18 46 16,5 33-95-16,0 0 95 0,-7-41-94 0,-2-10 94 0,9 51-98 15,0 0 98-15,-14-55-97 0,-2-5 97 0,-13-55-738 16</inkml:trace>
  <inkml:trace contextRef="#ctx0" brushRef="#br0" timeOffset="-9027.354">27644 9582 617 0,'0'0'0'0,"10"10"0"0,9 5 0 0,-19-15 91 16,0 0-91-16,9 9 91 0,-4-2-91 0,-5-7 90 0,0 0-90 0,11 5 91 15,3-2-91-15,-14-3 78 0,0 0-78 0,28 0 79 16,12-3-79-16,-40 3 119 0,0 0-119 0,42-5 119 15,6-2-119-15,-48 7 76 0,0 0-76 0,49-4 76 16,3 1-76-16,-52 3 50 0,0 0-50 0,58 0 50 16,5 0-50-16,-63 0 10 0,0 0-10 15,57 3 10-15,1-3-10 0,-58 0 2 0,0 0-2 0,48 4 3 16,-6-4-3-16,-42 0 1 0,0 0-1 16,33 2 2-16,-8-2-2 0,-25 0 0 0,0 0 0 0,17 1 0 15,-5 1 0-15,-12-2 12 0,0 0-12 0,9 0 13 16,-4 0-13-16,-5 0 15 15,0 0-15-15,4 0 16 0,-4 0-16 0,0 0 17 0,0 0-17 0,-6-3 17 16,-4-3-17-16,10 6 9 0,0 0-9 0,-14-5 10 0,-2-2-10 16,16 7 9-1,0 0-9-15,-15-5 10 0,-3 2-10 0,18 3 1 0,0 0-1 0,-22 2 1 0,-6 1-1 16,28-3-18-16,0 0 18 0,-30 15-18 0,-3 9 18 0,3 2-35 16,4 3 35-16,7-10-34 0,7-7 34 15,-2 2-32-15,4 3 32 16,-6 15-32-16,-2 13 32 0,18-45-3 0,0 0 3 0,-14 39-3 0,2 2 3 0,12-41-9 15,0 0 9-15,-8 33-9 0,4-6 9 0,4-27 0 16,0 0 0-16,4 23 0 16,6-3 0-16,-10-20 5 15,0 0-5-15,21 5 5 0,9-6-5 0,-30 1 15 0,0 0-15 0,33-14 16 0,7-12-16 0,-40 26 26 0,0 0-26 16,35-27 26-16,-1-7-26 0,-7 10 37 16,-7 0-37-16,-4-2 37 0,-4 4-37 0,-3 3 31 15,-5 0-31-15,1 4 31 0,-2 1-31 16,-1 4 14-16,-2 1-14 0,0 0 15 0,0 3-15 0,0-3 6 0,0 6-6 0,-2-4 7 15,0 2-7-15,2-1 9 0,0 3-9 0,0 0 9 16,0 3-9-16,0 0 3 0,0-4-3 0,0 4 3 16,0-5-3-16,0 5 0 15,0 0 0-15,0 0 0 0,0 0 0 0,0 0-14 0,0 0 14 0,0 0-13 16,0 0 13-16,0 0-52 0,0 5 52 0,0 0-52 16,2 6 52-16,2 4-40 0,-1 2 40 0,1 2-40 15,-3-4 40-15,3 4-42 16,-1 4 42-16,1-5-41 0,-1 1 41 0,-3-19-47 0,0 0 47 0,6 17-46 15,-1 2 46-15,-5-19-86 0,0 0 86 0,7 16-86 16,1-4 86 0,-8-12-101-16,0 0 101 0,13 0-100 0,2-6 100 0,-1 0-108 0,-1-6 108 0,-3 0-108 15,-3-4 108-15,-2-1-56 0,-1-2 56 0,-1 4-55 16,2-6 55-16,-1 6-8 0,-2-1 8 0,-1 1-8 16,3 0 8-1,-4 3 0 1,0 0 0-16,2 3 0 0,1 2 0 0,-1 2 37 0,1 3-37 0,-3 2 38 15,2-5-38-15,-2 5 49 0,0 0-49 0,0 0 49 0,0 0-49 0,0 0 37 0,0 0-37 0,0 0 37 0,0 0-37 16,0 0 35-16,0 4-35 0,0-4 35 0,3 3-35 0,-1 2 15 16,2-1-15-1,-3 1 15-15,3 2-15 16,-2-1 36-16,-1 6-36 0,1 2 37 16,-2 2-37-16,0 6 36 0,-2 4-36 0,1-4 36 0,-1-5-36 0,2-17 38 15,0 0-38-15,-5 31 38 0,-1 8-38 0,6-39 39 0,0 0-39 0,-5 31 40 0,2-4-40 0,3-27 26 0,0 0-26 16,-4 18 26-16,1-5-26 0,3-13 10 0,0 0-10 15,3 2 10-15,4-12-10 16,0-4 2-16,0-5-2 16,4-1 2-16,3-4-2 0,-4 0 1 0,-1 0-1 0,1-2 2 15,1 0-2-15,-11 26 15 0,0 0-15 0,14-27 15 0,1-4-15 0,-15 31 7 0,0 0-7 0,16-27 8 16,0-6-8-16,-16 33 9 0,0 0-9 16,15-24 10-16,-1 5-10 0,-14 19 8 15,0 0-8-15,12-15 9 0,-1 6-9 0,-11 9 1 0,0 0-1 0,10 0 1 16,1 9-1-16,-11-9 0 0,0 0 0 0,10 19 0 15,-1 13 0-15,-9-32-7 0,0 0 7 0,7 45-6 16,0 10 6-16,-7-55-4 0,0 0 4 0,5 61-4 16,0 3 4-16,-5-64-13 0,0 0 13 0,6 56-13 0,1-3 13 15,1-12-112-15,1-10 112 0,3-12-111 0,4-14 111 16,-16-5-242-16,0 0 242 0,22-15-241 0,8-20 241 16,22-14-510-16</inkml:trace>
  <inkml:trace contextRef="#ctx0" brushRef="#br0" timeOffset="-8565.281">28943 9527 471 0,'0'0'0'0,"7"0"0"16,4 0 0-16,-11 0 30 0,0 0-30 0,7 0 30 15,-2 0-30-15,-5 0 7 0,0 0-7 0,5 0 8 16,1 1-8-16,-6-1 26 0,0 0-26 0,6 2 26 16,3 2-26-16,-9-4 48 0,0 0-48 0,9 3 48 15,1-3-48-15,-10 0 94 0,0 0-94 0,11 0 95 16,1 0-95-16,-12 0 103 0,0 0-103 0,14-7 104 15,0 2-104-15,-14 5 93 0,0 0-93 0,16-10 94 16,3 1-94-16,-19 9 86 0,0 0-86 0,17-8 87 16,1-1-87-16,-18 9 65 0,0 0-65 0,19-3 66 15,3 4-66-15,-22-1 22 0,0 0-22 0,28 16 22 0,4 9-22 16,-3 8 3-16,3 3-3 0,-10-3 3 16,-3-1-3-16,1 4 0 0,-1 3 0 0,2-1 1 15,1 0-1-15,-22-38-1 0,0 0 1 0,30 43 0 0,3 1 0 16,-33-44-4-16,0 0 4 0,35 38-4 0,3-2 4 0,-38-36-44 15,0 0 44-15,30 24-43 0,-4-9 43 0,-26-15-93 16,0 0 93-16,19 5-92 0,-7-10 92 0,-12 5-96 16,0 0 96-16,0-25-96 15,-12-13 96-15,0-24-786 0</inkml:trace>
  <inkml:trace contextRef="#ctx0" brushRef="#br0" timeOffset="-8281.466">29463 9561 718 0,'0'0'0'0,"5"3"0"16,5 3 0-16,-10-6 141 0,0 0-141 0,4 3 141 15,-2-6-141-15,-2 3 111 0,0 0-111 16,0 0 112-16,0 0-112 0,0 0 61 0,0 0-61 0,0 0 61 16,-6 0-61-16,6 0 22 0,0 0-22 0,-17 18 23 15,-9 10-23-15,-2 3 10 0,-2 5-10 0,-1 3 11 16,-4 2-11-16,35-41 4 0,0 0-4 0,-44 55 5 15,-4 8-5-15,-3 4 0 0,-3 5 0 16,28-38 1-16,16-22-1 0,1-1-2 0,5-8 2 0,-8 14-2 16,-2 7 2-16,4-8-14 0,1-3 14 0,2-2-13 15,4-5 13-15,3-6-158 0,0 0 158 0,1-3-157 16,6-9 157-16,-7 12-96 0,0 0 96 0,11-27-95 0,4-13 95 16,12-27-580-16</inkml:trace>
  <inkml:trace contextRef="#ctx0" brushRef="#br0" timeOffset="-8050.234">30119 9874 931 0,'0'0'0'15,"-8"-13"0"-15,-5-8 0 0,13 21-161 0,0 0 161 16,-26-22-161-16,-12 1 161 0,-26-18-357 0</inkml:trace>
  <inkml:trace contextRef="#ctx0" brushRef="#br0" timeOffset="2576.864">27891 4629 180 0,'0'0'0'0,"-5"-7"0"0,-2-2 0 0,7 9-34 0,0 0 34 15,-3-3-34-15,1 3 34 0,2 0 21 0,0 0-21 0,0 0 21 16,0 0-21-16,0 0 52 0,0 0-52 0,0 0 53 16,0 0-53-16,0 0 72 0,0 0-72 0,0 0 72 15,0-7-72-15,0 7 83 0,0 0-83 0,2-5 84 16,-1-2-84-16,-1 7 86 0,0 0-86 0,4-5 87 16,1-5-87-16,0 5 77 0,-3-2-77 0,1 2 77 15,1 1-77-15,-4 4 52 0,0 0-52 0,5-3 52 16,0 1-52-16,-5 2 34 0,0 0-34 0,7 0 35 15,4 0-35-15,-11 0 15 0,0 0-15 0,10 5 16 16,4 2-16-16,-14-7 29 0,0 0-29 0,16 9 29 16,3-3-29-16,-19-6 5 0,0 0-5 0,23 14 6 15,5 5-6-15,-28-19 17 0,0 0-17 0,27 24 17 16,5-2-17-16,-32-22 3 0,0 0-3 0,36 33 4 16,8 3-4-16,-4 1 21 0,-2 3-21 0,-3-4 21 15,-3-4-21-15,-32-32 37 0,0 0-37 0,31 40 38 16,0 3-38-16,-31-43 12 0,0 0-12 0,32 42 12 0,1 1-12 15,-33-43 7-15,0 0-7 0,29 36 8 0,-3-1-8 0,-6-10 0 16,-6-2 0-16,-2-8 0 0,-4-6 0 0,-8-9-80 16,0 0 80-16,6 3-79 0,-3-6 79 0,-3 3-136 15,0 0 136-15,-3-16-136 0,-6-8 136 0,-3-19-608 16</inkml:trace>
  <inkml:trace contextRef="#ctx0" brushRef="#br0" timeOffset="2958.532">28551 4543 964 0,'0'0'0'0,"0"7"0"16,-1-2 0-16,1-5 67 0,0 0-67 0,0 7 67 15,0-4-67-15,0-3 5 0,0 0-5 0,-5 11 5 16,-6 4-5-16,11-15-2 0,0 0 2 0,-12 19-2 16,-2 5 2-16,14-24-8 0,0 0 8 0,-17 22-8 0,-4 4 8 15,-2 0 0-15,-1-2 0 0,13-12 0 0,8-9 0 16,3-3 21-16,0 0-21 0,-20 21 21 16,-7 9-21-16,27-30 40 0,0 0-40 0,-27 31 41 0,0 5-41 0,27-36 33 15,0 0-33-15,-28 41 33 0,-2 6-33 16,30-47 38-16,0 0-38 0,-24 42 39 0,3-6-39 15,21-36 33-15,0 0-33 0,-16 31 34 0,4-7-34 0,12-24 14 16,0 0-14-16,-11 19 15 0,5-7-15 0,6-12-53 16,0 0 53-16,1-3-52 0,6-13 52 15,-7 16-45-15,0 0 45 0,19-32-44 0,9-11 44 16,19-32-871-16</inkml:trace>
  <inkml:trace contextRef="#ctx0" brushRef="#br0" timeOffset="3590.975">29100 4564 740 0,'0'0'0'0,"-8"-2"0"0,-8 2 0 0,5-3 48 0,1-1-48 0,1 1 49 15,1 1-49-15,8 2-47 0,0 0 47 0,-16-3-47 16,-5-1 47-16,21 4-50 0,0 0 50 0,-21 0-49 16,0-3 49-16,21 3-36 0,0 0 36 0,-21 0-36 15,-1 3 36-15,22-3-15 0,0 0 15 0,-23 0-15 16,-1 0 15-16,24 0 2 0,0 0-2 0,-21 4 3 16,0-4-3-16,21 0 38 0,0 0-38 0,-19 0 38 0,3-4-38 15,16 4 42-15,0 0-42 0,-14 0 42 16,2 0-42-16,12 0 35 0,0 0-35 0,-9 0 36 0,2-3-36 0,7 3 39 15,0 0-39-15,-5 0 40 0,0-2-40 16,5 2 4-16,0 0-4 0,-4 0 4 0,4 0-4 16,0 0 5-16,0 0-5 0,5 5 5 0,8 2-5 0,-13-7 0 15,0 0 0-15,17 9 1 0,7 3-1 0,-24-12 2 16,0 0-2-16,28 12 2 0,5 0-2 0,-33-12 10 16,0 0-10-16,33 8 10 0,4 2-10 0,-37-10 3 0,0 0-3 15,33 9 4-15,0-2-4 0,-33-7 7 0,0 0-7 16,28 5 7-16,-5 2-7 0,-23-7 7 15,0 0-7-15,19 5 8 0,-2 2-8 0,-17-7 7 0,0 0-7 0,13 8 8 16,-5-1-8-16,-8-7 8 0,0 0-8 0,5 9 8 16,-1-2-8-1,-4-7 8-15,0 0-8 0,-2 17 8 16,-5 2-8-16,7-19 15 0,0 0-15 0,-12 24 15 0,-7 8-15 0,0-1 22 0,-4 0-22 0,9-11 23 16,7-8-23-16,7-12 32 0,0 0-32 0,-24 35 33 15,-8 8-33-15,32-43 29 0,0 0-29 16,-36 44 29-16,-4 7-29 0,40-51 23 0,0 0-23 0,-33 43 24 15,1-7-24-15,32-36 17 0,0 0-17 0,-24 31 17 16,7-12-17-16,17-19 28 0,0 0-28 0,-14 17 28 16,5-7-28-16,9-10-2 0,0 0 2 0,-9 5-2 15,2-5 2-15,7 0-130 0,0 0 130 0,2-15-130 16,7-14 130-16,-9 29-218 16,0 0 218-16,15-34-218 0,10-9 218 0,15-33-349 0</inkml:trace>
  <inkml:trace contextRef="#ctx0" brushRef="#br0" timeOffset="4106.563">29841 4555 707 0,'0'0'0'0,"-13"4"0"15,-7 2 0-15,20-6 44 0,0 0-44 0,0 0 45 0,8-3-45 0,-8 3 26 0,0 0-26 16,5 0 26-16,2-3-26 0,-7 3 2 0,0 0-2 16,4 3 2-16,-1-1-2 0,-3-2 0 15,0 0 0-15,-5 10 0 0,-4 5 0 0,9-15 3 0,0 0-3 0,-10 16 3 16,-4 1-3-16,14-17 36 0,0 0-36 0,-17 15 37 16,-4 4-37-16,21-19 35 0,0 0-35 0,-19 14 36 15,1-2-36-15,18-12 33 0,0 0-33 16,-21 14 33-16,-1-2-33 0,22-12 15 15,0 0-15-15,-21 12 15 0,0 3-15 16,21-15 37-16,0 0-37 0,-21 17 37 0,0 7-37 0,21-24 5 0,0 0-5 0,-19 26 6 16,3 0-6-16,16-26 28 0,0 0-28 0,-12 37 28 15,2 3-28-15,10-40 12 16,0 0-12-16,-2 43 12 16,9 1-12-16,-7-44 10 0,0 0-10 0,15 39 10 0,10-4-10 0,-25-35 46 0,0 0-46 15,35 24 46-15,10-9-46 0,-45-15 64 0,0 0-64 0,50 0 65 0,6-15-65 16,-56 15 25-16,0 0-25 0,56-24 26 15,3-11-26-15,-59 35 32 16,0 0-32-16,66-39 33 0,8-12-33 0,-29 18 37 0,-16 7-37 0,-6 1 38 0,-9 2-38 16,-5 3 31-16,-7-2-31 0,-6 1 31 0,-3 2-31 0,7 19 3 15,0 0-3-15,-31-27 4 0,-16-2-4 16,47 29-139-16,0 0 139 0,-93-31-139 0,-36-3 139 0,129 34-109 16,0 0 109-16,-221-64-911 0,442 128 911 0</inkml:trace>
  <inkml:trace contextRef="#ctx0" brushRef="#br0" timeOffset="13266.095">27898 5581 830 0,'0'0'0'0,"0"0"-211"16,0 0 211-16,0 0-211 0,7-6 211 15,-7 6-20-15,0 0 20 0,4-4-20 0,-3 2 20 0,-1 2 13 16,0 0-13-16,0 0 14 0,4 0-14 0,-4 0 61 0,0 0-61 16,0 0 61-16,0 0-61 0,0 0 81 0,0 0-81 15,0 0 81-15,0 0-81 0,0 0 76 0,0 0-76 16,0 0 77-16,0 0-77 0,0 0 52 0,0 0-52 0,0 0 53 15,0 0-53-15,0 0 34 0,0 0-34 0,0 0 35 16,0 0-35-16,0 0 8 16,0 0-8-16,0 0 9 0,0 0-9 0,0 0 19 0,0 0-19 0,3 0 20 15,3 0-20-15,-6 0 3 0,0 0-3 0,8-3 3 16,4 0-3-16,-12 3 12 0,0 0-12 0,18-7 13 16,5 2-13-16,-23 5 8 0,0 0-8 0,33-9 9 15,10 2-9-15,-43 7 3 0,0 0-3 0,51-5 4 16,6 2-4-16,-57 3 20 0,0 0-20 0,61-4 20 15,7 4-20-15,-68 0 13 16,0 0-13-16,75-3 14 0,5 3-14 0,-80 0 17 0,0 0-17 0,108 3 17 16,21-3-17-16,-129 0 25 0,0 0-25 0,127 0 26 15,6 0-26 1,-133 0 30-16,0 0-30 0,134 0 30 0,5-5-30 0,-139 5 2 0,0 0-2 0,150-7 3 0,10-1-3 0,-27-4 15 16,-17-4-15-16,-2 4 16 0,-10 2-16 0,-10-4-9 15,-10 0 9-15,-6-1-9 0,-6 1 9 16,-72 14-108-16,0 0 108 0,80-46-107 0,3-17 107 15,81-47-763-15</inkml:trace>
  <inkml:trace contextRef="#ctx0" brushRef="#br0" timeOffset="38712.724">29987 9444 135 0,'0'0'0'0,"5"-5"0"16,2-3 0-16,-7 8 4 15,0 0-4-15,5-4 5 0,-1-1-5 0,-4 5 17 0,0 0-17 16,0 0 17-16,3-3-17 0,-3 3 51 0,0 0-51 0,0 0 51 16,0 0-51-16,0 0 61 0,0 0-61 0,0 0 61 15,0 3-61-15,0-3 62 0,0 0-62 0,0 0 62 16,-1 5-62-16,1-5 53 0,0 0-53 0,0 0 53 16,-2 4-53-16,2-4 56 0,0 0-56 0,0 0 57 0,-2 1-57 15,2-1 44-15,0 0-44 0,0 0 45 0,0 0-45 16,0 0 29-16,0 0-29 0,0 0 29 0,0 0-29 0,0 0 26 15,0 0-26-15,4 0 26 0,3 2-26 16,-7-2 33-16,0 0-33 0,14 2 34 16,5-2-34-16,-19 0 58 0,0 0-58 0,28 2 59 0,6 3-59 15,-34-5 71-15,0 0-71 0,34 0 72 0,0 1-72 0,-34-1 71 16,0 0-71-16,37 0 71 0,3-1-71 0,-40 1 39 16,0 0-39-16,42 0 39 0,1 0-39 0,-43 0 21 15,0 0-21-15,42 0 21 16,2 1-21-1,-44-1 11-15,0 0-11 0,36 2 11 0,-1 0-11 0,-35-2 26 0,0 0-26 0,28 2 26 0,-7-1-26 0,-21-1 19 16,0 0-19-16,19 4 20 0,-3-4-20 0,-16 0-8 16,0 0 8-16,10 3-8 0,-3-3 8 0,-7 0-67 15,0 0 67-15,0 0-66 0,-3 0 66 0,3 0-110 16,0 0 110-16,-11-3-110 0,-4 3 110 0,-12-5-871 0</inkml:trace>
  <inkml:trace contextRef="#ctx0" brushRef="#br0" timeOffset="39043.555">30212 9707 572 0,'0'0'0'0,"7"-11"0"15,5-2 0-15,-7 9 47 0,-1 8-47 0,-1-1 48 0,2 0-48 0,1 4 45 16,-1 4-45-16,3-5 45 0,5 3-45 16,1-2 11-16,3-2-11 0,2-2 11 15,2-1-11-15,-21-2 3 0,0 0-3 0,26 0 3 0,6 0-3 0,-32 0 10 16,0 0-10-16,31-3 11 0,2-2-11 0,-33 5 3 16,0 0-3-16,31-6 4 0,1 3-4 0,-6 0-2 15,-5 3 2-15,-6-4-2 0,-6 2 2 0,0 2-155 16,0 0 155-16,-6-1-154 0,-1-4 154 0,-2 5-112 0,0 0 112 15,0-11-112-15,-4-2 112 0,1-15-119 0</inkml:trace>
  <inkml:trace contextRef="#ctx0" brushRef="#br0" timeOffset="39806.866">31058 8931 595 0,'0'0'0'0,"-3"8"0"0,-2 8 0 0,5-16 60 16,0 0-60-16,0 0 61 0,-4-4-61 0,4 4 22 0,0 0-22 15,0-3 23-15,4-2-23 0,-4 5 3 0,0 0-3 0,1-4 3 16,1-1-3-16,-2 5-2 0,0 0 2 0,0 0-1 16,2-3 1-16,-2 3-1 0,0 0 1 0,0 0-1 15,0 0 1-15,0 0 33 0,0 0-33 0,0 0 34 16,0 0-34-16,0 0 59 0,0 0-59 0,0 0 59 16,0 0-59-16,0 0 61 0,0 0-61 0,0 0 62 0,0 0-62 15,0 0 29-15,0 0-29 0,0 0 29 16,0 0-29-16,0 0 2 0,0 0-2 0,0 0 2 0,0 0-2 15,0 0 0-15,0 0 0 0,0 0 0 0,0 0 0 16,0 3-7-16,2 2 7 0,-1 2-6 0,1 3 6 16,-2-10-35-16,0 0 35 0,4 35-35 0,3 11 35 0,-4 2-11 15,1 3 11-15,-3-6-10 0,1-6 10 0,0 2-13 16,1-1 13-16,-1-8-12 0,-2-4 12 0,0-28-17 16,0 0 17-16,0 37-16 0,0 9 16 15,0-46-4-15,0 0 4 16,-2 38-3-16,1-10 3 0,1-28-1 0,0 0 1 0,-2 27 0 0,2-10 0 0,0-17-53 15,0 0 53-15,0 16-53 0,0-6 53 0,0-10-139 16,0 0 139-16,-4-2-138 0,1-10 138 0,-4-2-340 0</inkml:trace>
  <inkml:trace contextRef="#ctx0" brushRef="#br0" timeOffset="40110.997">30830 9566 595 0,'0'0'0'0,"11"-5"0"15,4-5 0-15,-15 10 94 0,0 0-94 0,9-5 94 16,-4-1-94-16,-5 6 68 0,0 0-68 0,4-1 68 16,-3 2-68-16,-1-1 40 0,0 0-40 0,6 4 40 15,1 3-40-15,-7-7 19 0,0 0-19 0,15 5 20 16,8 0-20-16,-23-5 34 0,0 0-34 0,30 0 35 0,6 3-35 15,-36-3 42-15,0 0-42 0,35-3 42 0,2-2-42 16,-37 5 39-16,0 0-39 0,34-5 40 0,0-2-40 16,-34 7 26-16,0 0-26 0,29-7 26 0,-3 0-26 0,-26 7 10 15,0 0-10-15,23-5 11 0,-6 2-11 0,-17 3-37 16,0 0 37-16,14-6-36 16,-2 5 36-16,-12 1-110 0,0 0 110 0,7-2-109 15,-3 0 109-15,6 1-701 0</inkml:trace>
  <inkml:trace contextRef="#ctx0" brushRef="#br0" timeOffset="40643.309">30846 9847 919 0,'0'0'0'0,"12"-12"0"16,7-10 0-16,-19 22 152 0,0 0-152 15,9-7 152-15,-4 7-152 0,-5 0 106 0,0 0-106 0,12 7 107 16,4 0-107-16,-16-7 1 0,0 0-1 0,24 5 2 16,8-2-2-16,-3-1-44 0,4 0 44 15,-6-2-44-15,-3 0 44 0,-3 0-30 0,-2 0 30 0,-5 1-30 16,-5 1 30-16,-1 0-37 0,-1 1 37 0,0-3-37 16,-1 2 37-16,1 1-15 0,0 1 15 0,-2-1-15 15,-2 1 15-15,1-3-29 0,-1 3 29 0,-3-4-29 16,2 3 29-16,-2-3-2 0,0 0 2 0,0 4-2 0,2-1 2 15,-2-3-3-15,0 0 3 0,0 9-3 0,0-3 3 16,0-6-6-16,0 0 6 0,-4 14-5 0,1 5 5 16,3-19-1-16,0 0 1 0,-7 19 0 15,-2 3 0-15,9-22 0 0,0 0 0 0,-16 26 1 0,-6 1-1 16,1-6 0-16,0-1 0 0,9-6 1 0,5-5-1 16,7-9 3-16,0 0-3 0,-14 8 4 0,-4 1-4 15,18-9 6-15,0 0-6 0,-14 7 6 0,4-1-6 16,10-6 7-16,0 0-7 0,-9 6 8 0,4-3-8 0,5-3 8 15,0 0-8-15,-5 0 8 0,1 0-8 0,4 0 15 16,0 0-15-16,-3 3 15 0,1-3-15 16,2 0 3-16,0 0-3 0,0 0 4 0,9 4-4 0,0-1 2 0,3-1-2 15,-4 1 3-15,1-1-3 0,2 2 0 0,1-3 0 16,2 4 0-16,1-1 0 16,-1 1 0-16,2-2 0 0,-4 1 0 0,-3-1 0 0,1 1-4 0,3-3 4 0,-5 3-4 15,1-2 4-15,0-1-78 0,-2 1 78 0,0 0-77 16,-2-1 77-16,-5-1-100 15,0 0 100-15,9-8-100 0,1-13 100 16,9-8-544-16</inkml:trace>
  <inkml:trace contextRef="#ctx0" brushRef="#br0" timeOffset="41257.569">31980 8814 751 0,'0'0'0'0,"-2"-3"0"0,0-3 0 15,2 1 89-15,4 2-89 0,-4 3 89 0,3-4-89 0,-3 4 74 16,0-5-74-16,0 5 74 0,-1-5-74 16,1 5 37-16,0 0-37 0,-7-5 37 0,-5-2-37 0,12 7 15 15,0 0-15-15,-21-10 15 0,-5-2-15 0,26 12 11 16,0 0-11-16,-30-7 11 0,-5-3-11 0,35 10 16 16,0 0-16-16,-38-2 17 0,-4 2-17 0,42 0 23 15,0 0-23-15,-35 5 24 0,2 4-24 0,3 1 0 0,2 2 0 16,6 0 0-16,4 3 0 0,1 1-4 0,3 3 4 0,5-7-4 15,6-4 4-15,-1 4-8 0,3 0 8 0,1 5-8 16,1 6 8 0,-1-23-34-16,0 0 34 0,13 24-34 0,6 3 34 0,-19-27-26 0,0 0 26 0,26 24-26 15,7-2 26-15,-33-22-16 0,0 0 16 0,40 24-15 16,5 0 15 0,-45-24-13-16,0 0 13 0,46 28-12 0,2-1 12 0,-6 1-1 15,-5-8 1-15,-9-1-1 0,-7-5 1 0,-2-1 0 0,-4 1 0 0,-6-4 0 16,-4-6 0-16,-1 4 10 0,-1-3-10 15,-1 2 11-15,0 0-11 0,-2 2 18 0,0 3-18 0,0-9 18 16,0-3-18-16,0 0 15 0,0 0-15 0,-9 4 16 0,-7 4-16 16,16-8 34-16,0 0-34 0,-20 5 35 15,-5 2-35-15,25-7 5 0,0 0-5 0,-28-3 5 16,-5-2-5-16,33 5 0 0,0 0 0 0,-31-9 0 16,-1-5 0-16,32 14-94 0,0 0 94 0,-24-17-93 0,3-5 93 15,21 22-151-15,0 0 151 0,-12-24-150 0,5-7 150 0,-12-24-473 16</inkml:trace>
  <inkml:trace contextRef="#ctx0" brushRef="#br0" timeOffset="41543.237">32065 8761 819 0,'0'0'0'15,"9"0"0"-15,5 2 0 0,-14-2 79 0,0 0-79 0,12 3 79 16,2 4-79-16,-3 2 29 0,-1 2-29 0,-3-5 29 16,-4 0-29-16,1 5 0 0,-2 1 0 0,-1 12 0 15,1 8 0-15,-2-32-36 0,0 0 36 0,-2 43-35 16,-1 9 35-16,3-52-8 0,0 0 8 0,-5 51-8 16,-2 7 8-16,0-10-13 0,-2-3 13 0,6-15-13 15,1-7 13-15,0-4-73 0,0-6 73 0,2-4-73 16,2-2 73-16,-2-7-127 0,0 0 127 0,9-7-126 15,3-5 126-15,9-5-301 0</inkml:trace>
  <inkml:trace contextRef="#ctx0" brushRef="#br0" timeOffset="41960.783">32234 8872 628 0,'2'7'0'0,"-2"-7"75"0,0 0-75 0,7 48 76 0,5 26-76 0,-12-74 60 16,0 0-60-16,5 68 60 0,-1 3-60 0,-4-71 42 15,0 0-42-15,2 41 42 0,-2-16-42 0,0-25 35 0,0 0-35 16,0 21 36-16,0-11-36 0,0-10 48 16,0 0-48-16,1 5 49 0,5-5-49 0,-6 0 58 0,0 0-58 15,12-17 59-15,5-14-59 0,-17 31 51 0,0 0-51 16,19-42 51-16,4-13-51 0,-23 55 50 0,0 0-50 15,21-57 50-15,0-1-50 16,-2 10 43-16,-2 9-43 0,-3 9 43 0,-3 13-43 0,1 2 1 0,0 3-1 16,-3 7 2-16,-4 3-2 0,4 4 0 0,1 3 0 0,-3 2 0 15,0 6 0-15,2 1-5 0,1 3 5 0,-4-1-4 16,-3 3 4-16,-3-19-2 0,0 0 2 0,9 29-1 16,1 8 1-16,-10-37-1 0,0 0 1 0,9 41-1 15,-2 6 1-15,2-8-1 0,-1-3 1 0,-4-12-1 16,-4-8 1-16,2-1 0 0,-2-6 0 0,0 2 0 15,-2 3 0-15,0 3 6 0,-1-1-6 0,1-9 6 16,2-2-6-16,-2-2-4 0,0-1 4 0,2-2-3 0,-3-5 3 16,3 5-55-16,0 0 55 0,-14-24-55 15,-7-14 55 1,-14-22-1005-16</inkml:trace>
  <inkml:trace contextRef="#ctx0" brushRef="#br0" timeOffset="42102.561">32078 8588 975 0,'0'0'0'0,"10"2"0"0,6 1 0 0,-16-3-50 16,0 0 50-16,10 3-49 0,-3 3 49 0,-7-6-96 0,0 0 96 16,14 0-96-16,5-6 96 0,14 3-429 0</inkml:trace>
  <inkml:trace contextRef="#ctx0" brushRef="#br0" timeOffset="42585.786">32605 8836 1143 0,'0'0'0'0,"6"0"80"15,2 0-80-15,-1 2 81 0,2 0-81 0,-9-2 57 16,0 0-57-16,12 5 58 0,6-2-58 0,-18-3 6 16,0 0-6-16,19 7 7 0,3 0-7 0,-22-7-9 15,0 0 9-15,23 14-8 0,3-2 8 0,-1 3-43 16,1-3 43-16,-9 2-43 0,-3 0 43 0,-14-14-32 15,0 0 32-15,19 24-32 0,2 8 32 0,-21-32-22 0,0 0 22 0,21 34-22 16,0 2 22-16,-21-36-19 0,0 0 19 0,17 31-18 16,-1-3 18-16,-16-28-97 0,0 0 97 0,14 20-96 15,-4-4 96-15,-10-16-122 16,0 0 122-16,13 0-121 0,-3-16 121 0,13 4-471 0</inkml:trace>
  <inkml:trace contextRef="#ctx0" brushRef="#br0" timeOffset="42839.748">33065 8711 561 0,'0'0'0'0,"0"0"79"0,0 0-79 0,-5 5 80 0,-2 6-80 16,7-11 68-16,0 0-68 0,-5 7 69 0,1-2-69 16,1-2 44-16,-1 1-44 0,-4 8 44 0,-4 1-44 15,-4 6 7-15,-5 3-7 0,4-1 7 0,1-6-7 0,16-15 6 16,0 0-6-16,-33 29 6 0,-9 11-6 0,42-40 13 15,0 0-13-15,-45 46 14 0,-6 9-14 0,51-55-2 16,0 0 2-16,-40 43-1 0,5-7 1 16,35-36-153-16,0 0 153 0,-26 27-152 0,7-8 152 15,19-19-117-15,0 0 117 0,-7 9-117 0,10-9 117 0,-6 5-253 16</inkml:trace>
  <inkml:trace contextRef="#ctx0" brushRef="#br0" timeOffset="43241.553">31560 9450 371 0,'0'0'0'0,"7"-6"0"0,7-2 0 16,-14 8 92-16,0 0-92 0,9-2 93 16,-2 4-93-16,-7-2 118 0,0 0-118 0,15 3 118 0,6 2-118 15,7-3 93-15,7-2-93 0,3-3 94 0,8-8-94 0,2 3 67 16,8-1-67-16,2-3 68 0,4 0-68 0,-62 12 39 15,0 0-39-15,105-22 39 16,31-4-39-16,-21 8 52 0,-2-5-52 0,-12 6 53 0,-9 2-53 0,-6 3 41 16,-6 3-41-16,-10 2 42 0,-11 0-42 0,-59 7 27 15,0 0-27-15,73-5 27 0,7 2-27 0,-14 1 5 16,-5 0-5-16,-21 1 5 0,-17-1-5 16,-23 2-55-16,0 0 55 0,26 0-54 0,-5 2 54 15,-21-2-159-15,0 0 159 0,12-2-159 0,-7 0 159 0,13-5-663 16</inkml:trace>
  <inkml:trace contextRef="#ctx0" brushRef="#br0" timeOffset="44265.145">32048 9727 796 0,'0'0'0'0,"5"0"0"16,6-2 0-16,-4 6 54 0,-2 1-54 0,0-3 55 15,-2-1-55-15,-3-1 27 0,4 4-27 0,-4-4 27 0,0 0-27 16,0 0 3-16,0 0-3 0,0 0 4 0,0 0-4 15,0 0 1-15,-4-2-1 0,4 2 1 16,-3-5-1-16,0 2 31 0,-1-1-31 0,1 1 31 16,-1 1-31-16,-1-1 45 0,0 3-45 0,-1-4 46 0,1 2-46 0,-2 2 41 15,-2 0-41-15,4 0 41 0,2 0-41 0,3 0 5 16,0 0-5-16,-16 21 6 0,-8 13-6 0,24-34 2 16,0 0-2-16,-21 47 3 0,-2 11-3 15,23-58 0-15,0 0 0 0,-12 58 0 0,5 4 0 0,7-9 3 16,9-4-3-16,5-9 4 0,5-9-4 0,2-2 0 15,1-10 0 1,-1-2 1-16,2-3-1 16,-2-2-1-16,0-4 1 0,5-3 0 15,3-5 0-15,-29 0 1 0,0 0-1 0,35-3 2 0,5-2-2 0,-40 5 27 0,0 0-27 0,35-9 27 0,-3-1-27 0,-32 10 59 0,0 0-59 0,26-16 59 16,-4-6-59-16,-4 3 93 0,-6-3-93 16,-3 1 93-1,-2 1-93-15,-7 20 87 16,0 0-87-16,3-26 88 0,-1-1-88 0,-2 27 56 0,0 0-56 0,0-26 56 0,0-1-56 15,0 27 21-15,0 0-21 0,-2-19 21 0,0 3-21 0,2 16 20 0,0 0-20 0,-1-12 20 16,1 4-20-16,0 8-1 0,0 0 1 0,-2-4-1 16,-2-1 1-16,4 5-26 0,0 0 26 15,-12 7-26-15,-5 7 26 0,17-14-49 0,0 0 49 0,-23 29-48 16,-5 10 48-16,6-1-35 0,-1-2 35 0,9-12-35 16,5-5 35-16,2-2-35 0,2-2 35 0,3 1-34 0,4-1 34 15,-2-15-24-15,0 0 24 0,9 17-23 16,7 1 23-16,-16-18-35 0,0 0 35 0,17 11-35 0,6-2 35 0,-23-9-20 15,0 0 20-15,17 5-20 0,-1-3 20 0,-16-2 2 16,0 0-2-16,12-4 3 0,-3-6-3 0,-9 10 35 16,0 0-35-16,1-13 35 0,-4-5-35 15,3 18 19-15,0 0-19 0,-9-25 20 0,-5-6-20 16,14 31 42-16,0 0-42 0,-12-33 43 0,-2-1-43 0,14 34 38 16,0 0-38-16,-9-31 39 0,4 0-39 15,5 31 9-15,0 0-9 0,7-27 9 0,11 1-9 16,-18 26 3-16,0 0-3 0,27-24 3 0,12 0-3 0,-4 5-1 15,-1 1 1-15,-2 2 0 0,-4 2 0 0,-4 2-9 16,-1 2 9-16,-6 2-8 0,-1-1 8 16,-2 4-17-16,-2 0 17 0,-5 3-17 0,-5 0 17 0,1 1 0 0,1-1 0 0,-4 2 0 15,0 0 0-15,0 0-16 0,0 0 16 0,0 0-15 16,0 0 15-16,0 0-9 0,0 0 9 0,0 0-9 16,0 0 9-16,0 0-25 0,0 0 25 0,-6 7-24 15,-1 5 24-15,7-12-44 0,0 0 44 0,-8 19-43 16,-1 1 43-16,9-20-44 15,0 0 44-15,-9 28-43 16,2 4 43-16,7-32-36 0,0 0 36 0,-5 31-35 0,3 0 35 0,1-4-26 0,1-5 26 0,0-4-26 16,0-6 26-16,0 0-26 0,0-2 26 0,0-2-26 15,0-4 26-15,0 4-15 0,-2-1 15 16,2 4-14-16,2-1 14 0,-2 4-5 0,-2-1 5 0,2-4-5 16,0-6 5-16,0-1-9 0,-2 0 9 0,-7 11-8 0,-5 6 8 15,-1-3-66-15,-4-1 66 0,8-3-66 16,4-5 66-16,0-2-131 0,4-2 131 0,-1-3-130 15,1-1 130-15,-4-1-554 0</inkml:trace>
  <inkml:trace contextRef="#ctx0" brushRef="#br0" timeOffset="44528.208">32598 9958 561 0,'0'0'0'0,"0"0"85"16,0 0-85-16,9-5 85 0,5-2-85 0,-14 7 64 16,0 0-64-16,11-6 64 0,-1 2-64 0,-10 4 44 15,0 0-44-15,10 0 44 0,1 2-44 0,-11-2 21 16,0 0-21-16,14 5 21 0,3-2-21 0,-17-3 51 0,0 0-51 15,21 6 52-15,5 0-52 0,-26-6 57 0,0 0-57 16,26 7 57-16,2-2-57 0,-28-5 61 0,0 0-61 16,26 12 61-16,2 4-61 0,-28-16 52 15,0 0-52-15,26 22 53 0,-1 4-53 0,-3 1 9 16,-2 4-9-16,-6-7 9 0,-6-3-9 0,1 4-26 0,0 1 26 0,-2 1-26 16,-2 3 26-16,-5-30-162 15,0 0 162-15,10 25-161 0,4-1 161 16,-14-24-112-16,0 0 112 0,19 10-111 0,4-8 111 0,19 12-552 0</inkml:trace>
  <inkml:trace contextRef="#ctx0" brushRef="#br0" timeOffset="44706.749">33050 9809 987 0,'1'7'0'0,"3"9"181"0,1 8-181 0,-12-12 181 15,-5-7-181-15,12-5 105 0,0 0-105 0,-24 24 105 0,-10 10-105 0,34-34 49 16,0 0-49-16,-47 45 50 0,-14 13-50 0,-12 7-81 16,-10 10 81-16,25-15-80 0,16-10 80 0,42-50-135 15,0 0 135-15,-99 111-908 0,198-222 908 0</inkml:trace>
  <inkml:trace contextRef="#ctx0" brushRef="#br0" timeOffset="75330.471">20508 11151 270 0,'0'0'0'0,"-5"8"0"15,-2 8 0-15,7-16 42 0,0 0-42 16,0 0 43-16,7-4-43 0,-7 4 28 0,0 0-28 0,2-5 28 16,3-3-28-16,-5 8 20 0,0 0-20 0,5-7 20 15,4-4-20-15,-9 11 24 0,0 0-24 0,3-8 25 16,3-1-25-16,-6 9 43 0,0 0-43 0,1-10 43 15,1 2-43-15,-2 8 32 0,0 0-32 0,0-9 33 16,-2 2-33-16,2 7 39 0,0 0-39 0,-1-5 39 16,-3-5-39-16,4 10 9 0,0 0-9 0,-2-5 9 0,1-4-9 15,1 9 21-15,0 0-21 0,-2-3 21 0,2-4-21 0,0 7 3 16,0 0-3-16,0-4 4 0,0 3-4 16,0 1 6-16,0 0-6 0,0-6 7 0,2 5-7 0,-2 1 3 15,0 0-3-15,0 0 3 0,1-4-3 0,-1 4 2 16,0 0-2-16,0 0 2 0,0 0-2 0,0 0 0 15,0 0 0-15,0 0 0 0,0 0 0 0,0 0 1 16,0 0-1-16,0 0 1 0,0 0-1 0,0 0 7 0,0 0-7 16,0 0 8-16,0 0-8 0,0 0 33 0,0 0-33 15,0 0 34-15,0 0-34 0,0 0 10 16,0 0-10-16,0 0 10 0,0 0-10 0,0 0 20 0,0 0-20 16,0 0 20-16,0 0-20 0,0 0 8 0,0 0-8 15,0 0 9-15,0 0-9 0,0 0 4 0,0 0-4 16,0 0 4-16,0 0-4 0,0 0 7 15,0 0-7-15,0 0 7 0,0 0-7 0,0 0 0 0,0 0 0 0,0 0 1 16,0 0-1-16,0 0-2 0,0 0 2 0,0 0-2 16,0 5 2-16,0-5-3 0,0 0 3 0,0 11-2 15,-1 4 2-15,1-15-2 0,0 0 2 0,-2 34-2 16,-2 13 2-16,4-47 3 0,0 0-3 0,-1 58 3 16,1 14-3-16,0-72 32 0,0 0-32 0,5 72 33 15,4 3-33-15,-9-75 27 16,0 0-27-16,12 82 27 0,7 7-27 15,-19-89 9-15,0 0-9 0,16 67 10 16,1-10-10-16,-17-57 36 0,0 0-36 0,10 32 37 0,-3-15-37 0,-7-17 10 0,0 0-10 0,7 18 10 0,-5-13-10 16,-2-5-29-16,0 0 29 0,2 7-29 0,0-4 29 0,-2-3-115 15,0 0 115-15,-9-15-114 16,-7-9 114-16,-8-17-617 0</inkml:trace>
  <inkml:trace contextRef="#ctx0" brushRef="#br0" timeOffset="75698.652">20107 11829 964 0,'0'0'0'0,"7"-3"0"16,7-4 0-16,-14 7 111 0,0 0-111 0,7-4 112 15,0 1-112-15,-7 3 39 0,0 0-39 0,14-3 39 16,7-3-39-16,-21 6 9 0,0 0-9 16,28-6 9-16,7-3-9 0,-35 9-2 0,0 0 2 0,33-9-2 15,7 3 2-15,-40 6 0 0,0 0 0 0,42-11 1 16,1 3-1-16,-43 8 33 0,0 0-33 0,46-5 33 16,4 1-33-16,-50 4 58 0,0 0-58 0,42-3 58 15,2 6-58-15,-44-3 38 0,0 0-38 0,34 2 39 16,-2 1-39-16,-32-3 6 0,0 0-6 0,24 4 6 15,-5-1-6-15,-19-3 0 16,0 0 0-16,18 5 1 0,-6 2-1 0,-12-7-93 0,0 0 93 0,12 7-93 16,-3-2 93-16,-9-5-190 0,0 0 190 0,5 4-190 0,-1-10 190 15,4 5-632-15</inkml:trace>
  <inkml:trace contextRef="#ctx0" brushRef="#br0" timeOffset="76446.678">20240 12076 639 0,'0'0'0'0,"9"-9"0"15,6-4 0-15,-8 7 66 0,-5 6-66 16,1 0 66-16,-1 0-66 0,-2 0 28 0,5 2-28 0,-1 0 28 16,-1 0-28-16,3-1 37 0,-1 1-37 0,2-2 37 15,-2-2-37-15,2-1 36 0,2-1-36 0,-4 1 36 16,0 1-36-16,0 1 53 0,2-1-53 0,0 0 54 16,-5 2-54-16,5-2 66 0,-2 2-66 0,0-3 66 15,-1 1-66-15,3 1 59 0,-4-1-59 0,3 0 59 16,-1 0-59-16,-5 2 41 0,0 0-41 0,5-3 41 15,2 0-41-15,-7 3 36 0,0 0-36 0,9-6 37 16,3 0-37-16,-12 6 8 0,0 0-8 0,12-6 9 16,6 0-9-16,-18 6 0 0,0 0 0 0,14-4 0 0,3 1 0 15,-17 3-6-15,0 0 6 0,19 0-6 0,2 3 6 16,0 1-18-16,0-1 18 16,-7 0-18-16,-6 1 18 0,1 1-34 0,3-3 34 0,-6 1-34 0,1 2 34 15,1 0-2-15,1 1 2 0,-4-3-1 0,0 0 1 0,2-1-3 16,-5 0 3-16,2 0-3 0,-3-1 3 0,1 4 5 15,2-3-5-15,-4 3 6 0,0 0-6 0,0-5 35 16,0 0-35-16,-9 28 36 0,-3 15-36 0,12-43 11 16,0 0-11-16,-25 41 11 0,-3 8-11 0,28-49 13 15,0 0-13-15,-33 48 14 0,-5 0-14 0,5-5 9 16,-4-5-9-16,15-12 10 0,8-13-10 0,0 1 15 16,5-4-15-16,-14 9 15 0,-3 3-15 0,-2-4 8 15,2-3-8-15,12-5 8 0,6-3-8 16,-1-3 24-16,5-3-24 0,-9 1 25 0,-3 0-25 0,16-2 6 0,0 0-6 0,-21 0 7 15,-2-2-7-15,23 2 9 0,0 0-9 0,-21-2 10 16,2-1-10-16,19 3 15 16,0 0-15-16,-14-2 16 0,0-3-16 0,14 5 8 15,0 0-8-15,-10-3 8 0,3 1-8 0,7 2 3 0,0 0-3 0,0 0 4 16,2-5-4-16,5 1 3 0,3-1-3 16,6 2 3-1,5-1-3-15,1 1 0 0,3 1 0 0,1 0 0 0,0 1 0 0,2 1 1 0,0-4-1 0,1 3 1 16,1 1-1-16,-30 0 0 0,0 0 0 0,40 0 0 15,7 0 0-15,-3 5-10 0,1-4 10 0,-8 3-10 16,-4-1 10-16,-4 2-74 0,-1 2 74 16,-5 0-74-16,-9-2 74 0,-14-5-134 0,0 0 134 0,10 7-133 15,-3-5 133-15,12 6-868 0</inkml:trace>
  <inkml:trace contextRef="#ctx0" brushRef="#br0" timeOffset="79611.613">22141 11384 225 0,'0'0'0'0,"-6"0"0"16,-1-2 0-16,7 2 3 0,0 0-3 0,-7 0 3 0,6-2-3 15,1 2 23-15,0 0-23 0,-6 0 24 0,5 0-24 16,1 0 38-16,0 0-38 0,-4 0 39 0,-1 0-39 0,5 0 52 16,0 0-52-16,-5 0 52 0,-7 0-52 0,12 0 48 15,0 0-48-15,-18 2 48 0,-6 3-48 0,24-5 44 16,0 0-44-16,-23 4 44 0,-3 2-44 0,26-6 42 16,0 0-42-16,-31 12 42 0,-4 6-42 0,35-18 46 15,0 0-46-15,-28 15 46 0,3-1-46 0,5-1 58 16,0 1-58-16,10-4 58 15,1-3-58-15,-3 2 50 0,3-6-50 0,-3 9 50 16,3 4-50-16,1-1 55 0,-1 2-55 0,2-10 55 0,5-2-55 0,-1 0 50 0,1-3-50 16,2-2 50-16,0 0-50 0,0 0 37 0,0 0-37 15,0 0 38-15,0 0-38 0,0 0 40 16,-2 3-40-16,2-3 41 0,0 0-41 0,0 0 34 0,0 0-34 0,0 0 34 16,0 0-34-16,0 0 14 0,-3 6-14 0,3-6 15 15,-2 3-15-15,2-3 37 16,0 3-37-16,0-3 37 0,-2 6-37 0,2-6 5 0,-1 3-5 0,1 0 6 15,0-1-6-15,0 2 28 0,1-1-28 0,1 0 28 16,2 1-28-16,-4-4 6 0,0 0-6 0,8 5 6 16,3 0-6-16,-11-5 16 0,0 0-16 15,15 10 17-15,6-3-17 0,-21-7-4 0,0 0 4 0,30 12-4 16,5 2 4-16,-35-14-38 0,0 0 38 0,36 14-38 16,3 3 38-16,-39-17-37 15,0 0 37-15,38 15-36 0,0 4 36 0,-38-19-10 0,0 0 10 0,39 17-9 16,-4 0 9-16,-35-17-7 0,0 0 7 0,33 16-7 0,0-3 7 15,-33-13-9-15,0 0 9 0,28 12-8 16,-4 0 8-16,-24-12-7 0,0 0 7 0,21 7-7 0,-4 0 7 0,-17-7-23 16,0 0 23-16,14 5-22 0,-3 0 22 0,-11-5-60 15,0 0 60-15,7 0-59 0,-2 2 59 0,-5-2-148 16,0 0 148-16,0 0-148 0,-4 2 148 16,4-2-150-16,0 0 150 0,-19-2-149 0,-10-3 149 15,-20-2-431-15</inkml:trace>
  <inkml:trace contextRef="#ctx0" brushRef="#br0" timeOffset="79994.631">21714 11942 550 0,'0'0'0'0,"12"-8"0"0,9-6 0 0,-14 9 56 0,-7 3-56 0,5-1 56 16,-2 1-56-16,-3 2 34 0,6-2-34 0,-6 2 35 16,0 0-35-16,0 0 17 0,-7 2-17 0,5 0 17 15,-1-2-17-15,3 0 19 0,-4 1-19 0,4-1 20 16,0 0-20-16,0 0 49 0,0 0-49 0,0 0 49 16,0 0-49-16,0 0 61 0,0 0-61 0,0 0 62 15,0 0-62-15,0 0 57 0,0 0-57 0,0 0 57 16,0 0-57-16,0 0 46 0,7 0-46 0,-4 0 46 15,6 2-46-15,-9-2 43 0,0 0-43 16,14 2 44-16,5-2-44 16,-19 0 18-16,0 0-18 15,32 3 18-15,9 4-18 0,-2 0 30 0,-1 3-30 0,-5-1 30 16,2 3-30-16,-4 1 6 0,1 5-6 0,-4-3 6 0,0 0-6 0,-2-3 10 0,0 0-10 0,0 4 10 0,-2-1-10 0,-24-15-9 16,0 0 9-16,32 19-9 0,2 3 9 0,-34-22-130 15,0 0 130 1,25 18-130-16,-4-1 130 0,24 13-784 0</inkml:trace>
  <inkml:trace contextRef="#ctx0" brushRef="#br0" timeOffset="84662.391">23369 11069 91 0,'0'0'0'0,"3"3"0"15,2 6 0-15,-5-9 46 0,0 0-46 0,-1-2 46 0,-8-5-46 0,9 7 55 0,0 0-55 16,-5-3 55-16,1-6-55 0,4 9 67 0,0 0-67 16,-3-3 67-16,-1-6-67 0,4 9 70 0,0 0-70 0,-1-3 71 15,-1-3-71-15,2 6 71 16,0 0-71-16,-2-3 72 0,2 1-72 0,0 2 72 0,0 0-72 16,0 0 72-16,0-5-72 0,0 5 72 0,0 0-72 0,0 0 72 15,-3-3-72-15,3 3 66 0,0 0-66 0,0 0 67 16,0 0-67-16,0 0 43 0,0 0-43 0,0 0 43 15,0 0-43-15,0 0-2 0,0 0 2 0,0 0-1 16,0 0 1-16,0 0-3 0,3 3 3 0,-3-3-3 16,5 0 3-16,-1 0-1 0,1-3 1 0,0 1 0 15,2 0 0-15,2 2 1 0,0 0-1 0,-2 0 1 16,-2 0-1-16,0 0 18 0,2 0-18 0,-2 2 19 16,0 0-19-16,2 1 4 0,2 1-4 0,-2-1 5 15,2 2-5-15,1 2 14 0,1 3-14 0,1 4 15 16,2-2-15-16,3 2 3 0,4 1-3 0,-2 2 4 0,2 0-4 15,-21-17 2-15,0 0-2 0,28 23 3 16,2 4-3-16,-30-27 1 0,0 0-1 16,35 33 2-16,6-1-2 0,-41-32 0 0,0 0 0 0,35 34 0 0,2-1 0 0,-37-33 0 15,0 0 0-15,33 31 1 0,-2-2-1 16,-10-3 3-16,-3-9-3 0,-4-4 3 0,-4-4-3 0,-3 0 2 16,-2-1-2-16,-1-3 2 0,-1 0-2 15,1-3-3-15,1 0 3 0,-2 0-2 0,1-2 2 16,-4 0-105-16,2 0 105 0,-2 0-105 0,0 0 105 0,0 0-146 15,0 0 146-15,-2-6-146 0,-5-9 146 0,-2-6-507 0</inkml:trace>
  <inkml:trace contextRef="#ctx0" brushRef="#br0" timeOffset="85490.918">23754 11048 684 0,'0'0'0'0,"0"5"0"16,1 5 0-16,-1-10 48 0,0 0-48 0,2 6 48 16,0-10-48-16,-2 4 9 0,0 0-9 0,0 0 10 15,2-5-10-15,-2 5 8 0,0 0-8 0,0 0 9 0,1-3-9 16,-1 3-1-16,0 0 1 0,0 0 0 0,2-6 0 15,-2 6 1-15,0 0-1 0,0 0 1 0,0 0-1 16,0 0 8-16,0 0-8 0,0 0 9 0,0 0-9 0,0 0 15 16,0 0-15-16,0 0 16 0,-3-1-16 15,3 1 16-15,0 0-16 0,0 0 17 0,-4-4-17 0,4 4 15 16,0 0-15-16,0 0 16 0,-3-1-16 0,3 1 1 16,0 0-1-16,0 0 2 0,-6-4-2 0,6 4 9 15,0 0-9-15,-3 0 10 0,3 0-10 0,0 0 0 16,0 0 0-16,0 0 0 0,-5 0 0 0,5 0-2 15,0 0 2-15,0 0-1 0,0 0 1 0,0 0-6 16,0 0 6-16,0 0-6 0,0 0 6 0,0 0-8 16,0 0 8-16,0 0-8 0,0 0 8 0,0 0-8 15,0 0 8-15,0 0-8 0,0 0 8 0,0 0-4 0,0 0 4 0,0 0-3 16,-4 4 3-16,4-4-2 0,0 0 2 0,0 0-2 16,0 0 2-16,0 0-2 0,0 0 2 0,0 0-1 31,0 0 1-31,0 0-4 0,0 0 4 0,0 0-3 0,0 0 3 0,0 0-2 15,0 0 2-15,0 0-2 0,-1 1 2 0,1-1-11 0,0 0 11 0,0 0-10 16,0 0 10-16,0 0-4 0,0 0 4 16,0 0-3-16,0 0 3 0,0 0-1 0,0 0 1 0,0 0 0 15,-2 4 0-15,2-4-2 0,0 0 2 0,0 0-2 16,-2 3 2-16,2-3-2 16,0 0 2-16,0 0-1 0,0 0 1 0,0 0 0 0,0 0 0 0,0 0 0 15,0 0 0-15,0 0 4 0,0 0-4 0,0 0 5 16,0 0-5-16,0 0 8 0,0 0-8 0,0 0 9 15,0 0-9-15,0 0 3 0,0 0-3 0,0 0 4 16,0 0-4-16,0 0 7 0,0 0-7 0,0 0 7 16,-2 4-7-16,2-4 3 0,0 0-3 0,0 0 3 0,-1 3-3 0,1-3 1 15,0 0-1-15,-4 5 2 0,-3 2-2 0,7-7 1 16,0 0-1-16,-14 15 2 0,-7 9-2 16,0-3 8-16,0 3-8 0,8-9 8 0,4-3-8 0,9-12 22 15,0 0-22-15,-23 28 23 0,-5 9-23 0,28-37 38 16,0 0-38-16,-22 33 38 15,-1 0-38-15,4-3 6 0,1-2-6 0,6-9 7 16,4-6-7-16,-1 1 20 0,0 0-20 0,2-2 20 0,0-2-20 0,-3 2 15 0,1-2-15 16,2-3 15-16,5-3-15 0,1-1 15 15,1 0-15-15,0-3 16 0,0 0-16 0,0 0 16 0,0 0-16 16,0 0 17-16,0 0-17 0,0 0-84 0,-4 4 84 16,1-6-83-16,-3 0 83 0,6 2-97 0,0 0 97 15,-7-18-96-15,-1-10 96 16,-11-16-536-16</inkml:trace>
  <inkml:trace contextRef="#ctx0" brushRef="#br0" timeOffset="86535.209">22907 11678 415 0,'0'0'0'16,"7"0"0"-16,5 0 0 0,-8 0 98 0,-4 0-98 15,0 0 98-15,0 0-98 0,0 0 93 0,-4 0-93 0,4 0 93 16,-5 0-93-16,5 0 66 15,-4 0-66-15,4 0 67 0,-3 0-67 0,3 0 47 0,0 0-47 16,0 0 48-16,0 0-48 0,0 0 43 0,0 0-43 0,0 0 43 16,0 0-43-16,0 0 17 0,0 0-17 0,0 0 17 15,0 0-17-15,0 0 48 0,0 0-48 0,5 0 49 16,4 0-49-16,-9 0 38 0,0 0-38 0,12 2 39 16,4 0-39-16,-16-2 16 0,0 0-16 0,21 0 17 15,3 0-17-15,4-2 37 0,5 0-37 0,-2-4 38 16,1 0-38-16,-32 6 42 0,0 0-42 0,47-5 42 15,12-2-42-15,-3 4 34 0,0-2-34 16,-6 1 34-16,1 1-34 0,-51 3 33 0,0 0-33 0,68-3 34 16,10 1-34-16,11 0 49 0,8 0-49 0,-17 1 50 0,-8 1-50 15,-72 0 18-15,0 0-18 0,85-2 19 0,9-3-19 16,-17 1 32-16,-11 3-32 0,-19 1 33 0,-14 0-33 0,-5 1 2 16,-9 3-2-16,4-2 2 15,0-2-2-15,-8-2 0 16,-4 0 0-16,-1 2 1 0,-1 0-1 0,-6 0-92 0,1-2 92 0,-4 2-92 0,2 0 92 0,-2 0-100 15,0 0 100-15,3 0-1068 0,-6 0 1068 0</inkml:trace>
  <inkml:trace contextRef="#ctx0" brushRef="#br0" timeOffset="87748.59">22735 12276 875 0,'0'0'0'0,"1"-7"0"15,3-1 0-15,-4 8 118 0,0 0-118 0,2-7 119 0,-2-2-119 0,0 9 64 0,0 0-64 0,1-12 64 0,3-3-64 0,-4 15 33 16,0 0-33-16,8-15 34 0,6-3-34 0,-14 18 2 0,0 0-2 16,16-15 2-16,3 0-2 0,-19 15 0 15,0 0 0-15,21-12 0 0,4 3 0 0,-8 6 5 0,4-2-5 0,-9 3 5 16,-3 2-5-16,-9 0 13 0,0 0-13 0,14 3 13 15,1 4-13-15,-15-7 1 0,0 0-1 16,14 9 1-16,2-2-1 0,-16-7 4 0,0 0-4 0,12 10 4 16,-3 0-4-16,-9-10 2 0,0 0-2 0,7 14 2 15,0 1-2-15,-7-15 1 16,0 0-1-16,2 19 2 0,-4 2-2 0,-3 1 4 16,-6 0-4-16,4-5 4 0,0-1-4 0,7-16 6 0,0 0-6 0,-22 24 6 15,-10 5-6-15,32-29 7 0,0 0-7 0,-29 25 8 16,-1-2-8-16,30-23 8 15,0 0-8-15,-26 19 8 0,3-4-8 0,23-15 8 0,0 0-8 0,-17 12 8 16,5-2-8-16,12-10 8 0,0 0-8 0,-13 5 8 16,5-1-8-16,8-4 23 0,0 0-23 0,-7 3 24 15,5-1-24 1,2-2 30-16,0 0-30 0,-5 2 30 0,5-2-30 0,0 0 6 0,0 0-6 0,0 0 7 0,0 0-7 16,0 0 18-16,0 0-18 0,5 0 19 0,4 0-19 15,-9 0 15-15,0 0-15 0,14 0 15 0,10 0-15 16,0 0 9-16,4 0-9 0,0 0 9 0,-5 1-9 0,1 1 16 15,1 0-16-15,-5 1 17 0,0 1-17 0,4 1-5 16,-3 2 5-16,-4-4-4 0,-3 2 4 0,4 0-3 16,1-1 3-16,-2 1-3 15,-1 0 3-15,-16-5-22 16,0 0 22-16,19 5-22 0,6 2 22 0,-25-7-66 0,0 0 66 0,19 2-65 0,3-2 65 0,-22 0-127 0,0 0 127 16,14-10-126-16,-2-9 126 0,11-10-840 0</inkml:trace>
  <inkml:trace contextRef="#ctx0" brushRef="#br0" timeOffset="88201.902">23491 12048 1255 0,'0'0'0'0,"-6"-3"0"16,-1-2 0-16,7 5 137 0,0 0-137 0,0 0 138 16,0 0-138-16,0 0 29 0,0 0-29 0,0 0 29 0,-3 0-29 15,3 0-46-15,-5 0 46 0,1 0-45 16,1 0 45-16,-4 2-69 0,0-1 69 0,-4 4-68 16,1 1 68-16,-4 4-53 0,-2 2 53 0,6-4-53 0,1-1 53 15,9-7-41-15,0 0 41 0,-10 17-40 0,-2 9 40 16,12-26-26-16,0 0 26 0,-6 26-25 0,6 3 25 15,0-29-5-15,0 0 5 0,9 27-4 0,8 1 4 16,-17-28-1-16,0 0 1 16,20 25-1-16,6-2 1 0,-5 1-4 0,1-7 4 0,-4-3-3 0,-4-4 3 0,1 2 0 15,-1-2 0-15,0-1 0 0,-5-1 0 0,0 2 0 16,1-1 0-16,-3-2 1 16,-4-2-1-16,1 2 3 0,1-2-3 0,-5 2 4 0,2-4-4 15,-2 2 14-15,0 2-14 0,0-2 15 0,0-1-15 0,-2-1 33 0,-1 1-33 16,-1-1 33-16,2 2-33 0,-6-1 17 0,-1 1-17 0,4-2 17 15,1 1-17 1,-3-3 6-16,2 1-6 0,-2 2 6 0,4-3-6 0,-3 3-39 0,1-4 39 0,0 0-38 16,2 0 38-16,-3 0-144 0,1 0 144 0,-5-12-144 15,-6-11 144 1,-10-9-570-16</inkml:trace>
  <inkml:trace contextRef="#ctx0" brushRef="#br0" timeOffset="88479.333">23599 12009 908 0,'0'0'0'0,"5"3"0"16,4 3 0-16,-9-6 111 0,0 0-111 0,8 3 112 0,1 0-112 16,-9-3 64-16,0 0-64 0,9 4 64 0,-1-1-64 15,-8-3 38-15,0 0-38 0,7 5 38 0,0 1-38 0,-7-6 0 16,0 0 0-16,7 22 0 0,2 5 0 0,-9-27 0 15,0 0 0-15,5 41 0 0,-1 11 0 0,-4-52 0 16,0 0 0-16,2 53 0 16,-4 3 0-16,2-56-1 0,0 0 1 0,0 47 0 0,0-11 0 0,0-36-48 15,0 0 48-15,0 30-47 0,5-9 47 0,-5-21-122 16,0 0 122-16,9 3-122 0,6-16 122 0,6 2-656 0</inkml:trace>
  <inkml:trace contextRef="#ctx0" brushRef="#br0" timeOffset="88899.129">23897 12021 975 0,'0'0'0'0,"-6"12"0"16,-2 9 0-16,8-21 130 0,0 0-130 0,0 27 130 16,7 9-130-16,-7-36 82 0,0 0-82 0,3 43 82 15,-1 6-82-15,-2-4 39 0,-4 1-39 0,4-17 40 16,0-8-40-16,-3 0 7 0,-1-3-7 0,1-1 7 15,3-1-7-15,-5-2 9 0,-1 3-9 0,5-7 9 16,-1-5-9-16,2 0 38 0,0-1-38 0,0-4 39 16,0 0-39-16,0 0 41 0,3-7-41 0,3-2 42 0,2-4-42 15,-1-6 25-15,2-4-25 0,-4-1 26 0,-3-1-26 16,-2 25 41-16,0 0-41 0,5-34 41 0,2-9-41 16,-2 5 8-16,2-1-8 0,2 6 9 0,0 6-9 15,0 3 12-15,-1 5-12 0,-3 7 13 0,-1 2-13 16,3 3 4-16,3 2-4 0,1 3 4 0,3-2-4 0,-14 4-19 15,0 0 19-15,17 4-18 0,2-2 18 16,-19-2-28-16,0 0 28 0,25 10-28 16,4 2 28-16,-29-12-15 0,0 0 15 0,30 15-14 0,1 2 14 15,-31-17-30-15,0 0 30 0,28 24-30 0,-3 4 30 0,-25-28-11 16,0 0 11-16,17 27-10 0,-3 2 10 0,-7-1-6 16,-4-1 6-16,1-10-5 15,-2-12 5-15,-2-5-50 0,0 0 50 0,-9 18-50 0,-7 4 50 0,16-22-105 0,0 0 105 16,-26 10-104-16,-9-10 104 0,35 0-127 0,0 0 127 15,-33-14-127-15,0-8 127 0,-33-12-716 16</inkml:trace>
  <inkml:trace contextRef="#ctx0" brushRef="#br0" timeOffset="89083.293">23618 11959 1199 0,'0'0'0'0,"5"4"0"16,5 3 0-16,-10-7-2 0,0 0 2 0,7 5-2 16,0 5 2-16,-7-10-145 0,0 0 145 0,7 3-144 15,2-4 144-15,7 2-584 0</inkml:trace>
  <inkml:trace contextRef="#ctx0" brushRef="#br0" timeOffset="89480.292">24431 12054 1166 0,'0'0'0'0,"-3"-9"0"0,-2-5 0 0,1 9 150 16,2 3-150-16,1-3 150 0,1 0-150 0,-4 2 68 15,2 1-68-15,2 2 68 0,-1-5-68 0,1 1 40 16,0 1-40-16,0 0 40 0,1-1-40 0,-1 1-1 0,0 1 1 16,0 2-1-16,-1-5 1 0,1 5 0 0,0 0 0 15,0 0 0-15,0 0 0 0,0 0 3 0,0 0-3 16,0 0 3-16,0 0-3 0,0 0 38 0,0 0-38 0,0 0 38 16,7 5-38-16,-4-2 2 0,6 3-2 0,3 4 2 15,6 4-2-15,-18-14 3 0,0 0-3 0,26 25 4 16,8 10-4-16,-34-35 0 0,0 0 0 0,37 39 1 15,3 7-1-15,-5-5 5 0,-4 0-5 0,-5-10 5 16,-5-5-5-16,-1-4-2 0,-5-3 2 0,-1-5-1 16,-3-4 1-1,-3-1-36-15,-1-3 36 0,-1 0-36 0,-3-3 36 16,-3-3-137-16,3 3 137 0,-1-13-136 0,0-7 136 0,-2 17-117 0,0 0 117 0,-5-31-116 0,-4-10 116 16,-5-31-814-16</inkml:trace>
  <inkml:trace contextRef="#ctx0" brushRef="#br0" timeOffset="89697.816">24802 11911 1031 0,'0'0'0'0,"-5"4"0"0,-3-1 0 0,2 4 141 16,5 0-141-16,-1 3 142 0,0-3-142 0,-3 7 87 15,-2 3-87-15,-4 3 88 0,-1 4-88 0,12-24 64 0,0 0-64 16,-26 42 65-16,-9 12-65 0,-3-1 2 15,-4 7-2-15,12-20 3 0,6-9-3 0,-6 5-51 0,1 0 51 16,-4 5-51-16,0 3 51 0,33-44-124 0,0 0 124 16,-39 29-123-16,-1-6 123 0,-38 25-865 0</inkml:trace>
  <inkml:trace contextRef="#ctx0" brushRef="#br0" timeOffset="90518.912">26043 11171 348 0,'0'0'0'0,"0"0"0"15,0 0 0-15,3 0-1 0,4 0 1 16,-1 0 0-16,-3 4 0 0,2-4-65 15,0 0 65-15,1 3-65 0,-3-3 65 0,6 4-87 0</inkml:trace>
  <inkml:trace contextRef="#ctx0" brushRef="#br0" timeOffset="90898.157">26114 11214 191 0,'0'0'0'0,"-3"-3"0"16,-4-1 0-16,3 3 85 0,4 1-85 0,0 0 85 0,0 0-85 0,0 0 96 0,0 0-96 0,0 0 97 16,-5 1-97-16,5-1 74 0,0 0-74 0,-12 11 75 0,-9 2-75 15,21-13 64-15,0 0-64 0,-26 21 65 16,-7 5-65-16,33-26 65 0,0 0-65 0,-37 27 65 0,-3 4-65 15,40-31 46-15,0 0-46 0,-33 27 47 0,2-6-47 0,6-2 37 16,1-2-37-16,10-7 38 0,5-3-38 16,2 0 16-16,2-4-16 0,-2 4 17 0,2-2-17 0,-2 5 6 15,-2 2-6 1,4-8 6-16,3-2-6 0,2-2 34 0,-3 1-34 0,3-1 34 0,0 0-34 0,0 0 15 16,0 0-15-16,0 0 15 0,0 5-15 0,0-3 42 15,1 2-42-15,1-1 42 0,2 4-42 0,1-4 22 16,4 1-22-16,-1 1 23 15,3 0-23-15,4 2 35 0,5-2-35 0,2 2 36 0,1-2-36 0,-23-5 7 0,0 0-7 16,33 7 7-16,9-2-7 16,-4 2 18-16,2 0-18 15,-7-2 19-15,-5 2-19 0,0-4 23 0,-2 0-23 0,-7 3 24 0,-5-6-24 0,2 1 7 0,-2 1-7 16,-4 0 8-16,-3-1-8 0,-1 1-14 16,-1 2 14-16,-2-1-13 0,-1-3 13 15,-2 0-103-15,0 0 103 0,0 0-102 0,0 0 102 0,0 0-186 0,0 0 186 0,-14 7-186 16,-9 5 186-16,-13 8-630 0</inkml:trace>
  <inkml:trace contextRef="#ctx0" brushRef="#br0" timeOffset="91269.529">25616 11754 673 0,'0'0'0'0,"12"-7"0"0,7-3 0 0,-19 10 35 16,0 0-35-16,7 1 36 16,-7 10-36-16,0-11 20 0,0 0-20 0,0 8 20 0,-1-1-20 15,1-7 6-15,0 0-6 0,0 9 7 0,0 3-7 0,0-12 20 16,0 0-20-16,3 8 20 0,2 1-20 0,-5-9 115 15,0 0-115-15,7 7 115 0,4-1-115 0,-11-6 126 16,0 0-126-16,12 4 127 0,2-2-127 0,-14-2 105 0,0 0-105 16,16 3 106-16,3-3-106 0,-19 0 76 0,0 0-76 15,24 2 76-15,6 1-76 0,-30-3 36 0,0 0-36 16,35 10 36 0,5-1-36-16,-40-9 18 0,0 0-18 0,45 15 18 0,5 1-18 0,-8-1-1 0,-2-1 1 0,-8-2 0 15,-8 0 0-15,0 2-111 0,-1-2 111 16,-4 0-111-16,-5-2 111 0,-14-10-125 0,0 0 125 0,16 12-125 15,0 2 125-15,15 11-898 0</inkml:trace>
  <inkml:trace contextRef="#ctx0" brushRef="#br0" timeOffset="92796.635">26914 11069 113 0,'0'0'0'0,"0"0"0"0,0 0 0 0,0 0 76 15,0 0-76-15,-4-9 77 0,-1-6-77 0,5 15 62 0,0 0-62 0,-5-16 63 16,0-3-63-16,5 19 60 0,0 0-60 0,-5-15 61 15,1-1-61-15,4 16 42 0,0 0-42 0,-5-12 43 0,1 0-43 16,4 12 41-16,0 0-41 0,-5-5 42 0,2-2-42 16,3 7 17-16,0 0-17 0,-4-3 17 0,2 1-17 15,2 2 6-15,0 0-6 0,0 0 7 0,0 0-7 16,0 0 4-16,0 0-4 0,0 0 4 0,0 0-4 16,0 0 19-16,0 0-19 0,0 0 20 0,0 0-20 15,0 0 37-15,0 0-37 0,0 0 37 0,0 2-37 16,0-2 42-16,0 0-42 0,0 0 42 0,0 3-42 0,0-3 46 15,0 0-46-15,2 7 46 0,0 0-46 0,-2-7 42 16,0 0-42-16,3 22 42 0,3 13-42 0,-6-35 41 16,0 0-41-16,7 43 42 15,1 3-42-15,-8-46 46 0,0 0-46 0,9 49 46 0,0 6-46 0,-9-55 28 16,0 0-28-16,8 50 28 0,-1-9-28 0,0-3 34 0,-1-11-34 16,-3-6 35-16,-3-9-35 0,2 0 7 0,1-2-7 15,-1-1 8-15,-2-9-8 16,0 0-43-16,0 0 43 0,0 0-42 0,-2 3 42 0,2-3-133 0,0 0 133 15,-7 0-133-15,-3-3 133 0,10 3-157 0,0 0 157 0,-19-12-157 16,-6-7 157-16,-17-10-470 16</inkml:trace>
  <inkml:trace contextRef="#ctx0" brushRef="#br0" timeOffset="93099.769">26614 11624 931 0,'0'0'0'0,"11"-12"0"0,4-11 0 16,-9 16 147-16,-8 7-147 0,2 0 147 0,5-3-147 15,-1 3 123-15,-1 2-123 0,2-2 123 0,2 0-123 0,9-2 72 16,7-1-72-16,4-1 72 0,8-4-72 16,-35 8 38-16,0 0-38 0,47-7 38 0,9 0-38 0,-5 2 45 15,-3 1-45-15,-4 3 46 0,-6-1-46 0,2 4 25 16,-7 3-25-16,-3-2 26 0,-6-3-26 0,-24 0 5 15,0 0-5-15,30 4 5 0,1-1-5 0,-31-3 5 16,0 0-5-16,27 5 5 0,-5-3-5 16,-22-2-2-16,0 0 2 15,18 3-1-15,-4-1 1 0,-14-2-77 0,0 0 77 0,5 5-77 0,-12-5 77 0,7 0-168 16,0 0 168-16,-16 2-168 0,-8 0 168 0,-16 1-918 0</inkml:trace>
  <inkml:trace contextRef="#ctx0" brushRef="#br0" timeOffset="93605.511">26842 11870 1132 0,'0'0'0'0,"6"-7"0"16,1-5 0-16,-7 12 185 0,0 0-185 0,5-6 186 15,-2 0-186-15,-3 6 130 0,0 0-130 0,9-3 130 16,3 1-130-16,-12 2 56 0,0 0-56 0,19-3 57 15,6-2-57-15,-25 5-16 0,0 0 16 0,26-2-15 16,5-1 15-16,-31 3-26 0,0 0 26 0,26 0-25 16,-1 3 25-16,-25-3-25 0,0 0 25 0,21 3-24 0,-2 3 24 15,-19-6-10-15,0 0 10 0,17 6-9 0,-4 3 9 16,-13-9-18-16,0 0 18 0,8 7-18 16,-1 1 18-16,-2-4-4 0,-1 1 4 0,-2-2-3 0,-1-3 3 15,-1 0-13-15,-1 6 13 0,-1-3-12 0,0 0 12 16,-1 4-9-16,-1 2 9 0,-5 1-8 0,-1 4 8 15,-6 5-9-15,-3-2 9 0,7-5-8 0,3-5 8 0,9-7-4 16,0 0 4-16,-21 15-3 0,-6 0 3 0,27-15-2 16,0 0 2-16,-21 14-2 0,1-4 2 15,20-10-2-15,0 0 2 0,-15 9-1 0,4-2 1 0,11-7 0 0,0 0 0 16,-8 5 0-16,2-2 0 0,6-3 1 0,0 0-1 16,-3 4 2-16,1-4-2 0,2 0 18 15,0 0-18-15,0 0 19 0,-3 2-19 0,3-2 15 0,0 0-15 0,3 1 15 16,2 3-15-16,6 1 26 0,-1-5-26 15,1 3 26-15,1-1-26 0,2 1 31 0,2 1-31 16,-3-1 31 0,0 2-31-16,-13-5 0 0,0 0 0 0,15 7 0 0,5-2 0 0,-20-5-40 0,0 0 40 0,17 7-39 15,-1-2 39-15,-16-5-132 0,0 0 132 0,14 4-131 16,-4-1 131 0,-10-3-128-1,0 0 128-15,7-5-128 0,-2-7 128 0,7-5-805 0</inkml:trace>
  <inkml:trace contextRef="#ctx0" brushRef="#br0" timeOffset="94915.376">27734 11308 147 0,'0'0'0'0,"-8"9"0"0,-6 5 0 0,14-14 102 16,0 0-102-16,-7 0 102 0,3-7-102 15,4 7 115-15,0 0-115 0,-3-4 115 0,-1-6-115 0,4 10 91 0,0 0-91 0,-3-5 91 16,1 0-91-16,2 5 60 0,0 0-60 0,-3-4 60 16,-1 4-60-16,4 0 42 0,0 0-42 0,-3-3 43 15,-1 1-43-15,4 2 35 0,0 0-35 0,-5 2 36 16,0 3-36-16,5-5 7 0,0 0-7 0,-11 26 8 16,-4 10-8-16,1-2 12 15,1 5-12-15,5-6 12 0,3-11-12 16,-1 11 8-1,1-4-8-15,2 5 9 16,1 2-9-16,2-36 23 0,0 0-23 0,3 40 24 0,6 1-24 0,-9-41 30 0,0 0-30 0,16 37 30 0,6-2-30 16,-22-35 30-16,0 0-30 0,30 27 30 0,5-3-30 0,-35-24 38 0,0 0-38 0,36 12 39 15,6-5-39-15,-42-7 50 0,0 0-50 0,37 0 50 16,-2-4-50-16,-35 4 53 16,0 0-53-16,29-13 53 15,-3-4-53-15,-26 17 66 0,0 0-66 0,21-23 67 0,-3-2-67 0,-4-3 58 0,-2 3-58 0,-2-1 59 0,-3 2-59 16,-1 0 27-16,-1-2-27 0,-2-1 27 0,1-2-27 15,-4 29 2-15,0 0-2 0,3-36 2 0,2-5-2 16,-5 41 0 0,0 0 0-16,6-36 0 0,1 0 0 0,-7 36-1 0,0 0 1 0,5-26 0 0,-2 9 0 0,-3 17 1 15,0 0-1-15,2-16 1 0,0 8-1 0,-2 8-1 16,0 0 1-16,0-5-1 0,-2 1 1 16,2 4-8-16,0 0 8 0,0 0-8 0,0-3 8 0,0 3-34 0,0 0 34 15,-3 7-33-15,-1 3 33 0,4-10-18 0,0 0 18 16,-9 22-18-16,-1 7 18 0,1 2-29 0,1 2 29 15,2-6-29-15,3-1 29 0,3-26-13 16,0 0 13-16,-2 43-12 0,0 11 12 0,2-54-29 0,0 0 29 0,2 54-29 16,3 4 29-16,1-12-6 0,0-3 6 15,-2-11-5-15,-1-13 5 0,3 2-2 0,2-9 2 16,1 0-1-16,2-5 1 16,2 1-4-1,5-4 4-15,-1-6-4 0,1-3 4 0,-18 5-1 16,0 0 1-16,21-12 0 0,1-12 0 0,-22 24 7 0,0 0-7 0,19-28 7 0,-1-9-7 0,-18 37 10 0,0 0-10 15,14-41 10-15,-2-6-10 0,-12 47 16 0,0 0-16 0,4-46 17 16,-6 0-17 0,2 46 3-1,0 0-3-15,-7-46 4 0,-5-1-4 0,12 47 3 0,0 0-3 0,-14-41 3 0,-2 2-3 0,16 39 5 16,0 0-5-16,-14-29 5 0,2 6-5 0,12 23 0 0,0 0 0 0,-9-17 1 0,2 7-1 16,7 10 2-16,0 0-2 0,-5-7 2 15,0 2-2-15,5 5 17 16,0 0-17-16,-4-3 17 15,1 3-17-15,3 0 8 0,0 0-8 0,0 0 9 0,0 0-9 0,0 0 25 0,0 0-25 0,7-4 26 0,5-3-26 0,-12 7 0 16,0 0 0-16,21-8 1 0,7-3-1 16,-28 11 0-16,0 0 0 0,26-8 1 0,3-1-1 0,-29 9 3 15,0 0-3-15,28-6 3 0,0 2-3 0,-28 4-1 16,0 0 1-16,21-2 0 0,-3 2 0 0,-18 0-1 16,0 0 1-16,13 0 0 0,0 0 0 0,-13 0-9 15,0 0 9-15,7 2-8 0,-2 0 8 0,-5-2-1 16,0 0 1-16,3 2-1 0,-3 1 1 0,0-3 0 15,0 0 0-15,-5 10 0 0,-4 4 0 0,9-14 0 0,0 0 0 16,-14 19 0-16,-5 5 0 0,19-24 2 0,0 0-2 0,-14 19 2 16,0-6-2-16,14-13 0 15,0 0 0-15,-8 14 0 0,1 0 0 0,7-14-13 0,0 0 13 0,10 15-13 16,11 1 13-16,0-4-35 0,5-4 35 0,0-3-35 16,4 0 35-16,-2-5-29 0,0 0 29 0,1 4-29 15,4-4 29-15,-33 0-9 0,0 0 9 16,42 0-9-16,9 0 9 0,-10 3-2 0,0 2 2 0,-7 2-2 15,0 2 2-15,-7 1-11 0,-2 0 11 0,-8-1-10 16,-6 1 10-16,-3 2-3 0,-2 4 3 0,-3-1-3 16,-1 2 3-16,-2-17-1 0,0 0 1 0,-9 34 0 15,-7 8 0-15,16-42 0 0,0 0 0 0,-27 42 0 16,-14 5 0-16,3-11 7 0,-4-6-7 0,16-6 8 16,11-8-8-16,-5-1 34 15,5-8-34-15,-15 3 35 0,-8 1-35 16,6-8 27-16,1-3-27 0,7-2 27 0,6-3-27 0,1-3-44 0,1-6 44 0,2 0-44 0,2-1 44 15,12 15-125-15,0 0 125 0,-10-28-125 16,3-9 125-16,7 37-161 16,0 0 161-16,-4-41-160 0,6-6 160 0,-4-40-674 0</inkml:trace>
  <inkml:trace contextRef="#ctx0" brushRef="#br0" timeOffset="95422.482">28982 11302 651 0,'0'0'0'0,"-5"0"0"16,-2 1 0-16,7-1 145 0,0 0-145 0,0 0 145 15,3 0-145-15,-3 0 143 0,0 0-143 0,4 0 143 16,-1 0-143-16,-3 0 117 0,0 0-117 0,4 0 118 0,-1-1-118 16,-3 1 99-16,0 0-99 0,2-4 100 15,-1 2-100-15,-1 2 52 0,0 0-52 0,2-5 53 0,0 0-53 0,-2 5 41 16,0 0-41-16,3-5 42 0,1 0-42 0,-4 5 27 15,0 0-27-15,9-4 27 0,3 3-27 16,-12 1 15-16,0 0-15 0,21 5 15 0,8 5-15 0,-29-10 11 16,0 0-11-16,37 22 11 0,7 6-11 15,-4 3 0-15,1 5 0 0,-8-6 0 16,-5-2 0-16,0 4 0 0,-2-2 0 0,1 0 0 16,-3-1 0-16,-24-29-2 0,0 0 2 0,30 33-1 0,4 3 1 0,-34-36-5 15,0 0 5-15,32 33-5 0,-1-4 5 0,-31-29-43 16,0 0 43-16,23 22-43 0,-4-5 43 0,-19-17-93 15,0 0 93-15,10 5-92 0,-8-15 92 16,-2 10-130 0,0 0 130-16,-5-22-129 0,-7-14 129 0,-6-23-967 0</inkml:trace>
  <inkml:trace contextRef="#ctx0" brushRef="#br0" timeOffset="95676.579">29402 11206 1244 0,'0'0'0'0,"5"8"0"16,4 8 0-16,-9-16 158 0,0 0-158 0,1 5 159 15,-4-2-159-15,3-3 101 0,0 0-101 0,-4 4 102 16,-3-1-102-16,7-3 43 0,0 0-43 0,-14 21 44 16,-6 11-44-16,0 2-2 0,1 6 2 0,-2-4-2 0,-1-2 2 15,22-34-1-15,0 0 1 0,-35 48 0 16,-10 10 0-16,45-58-13 0,0 0 13 0,-60 76-13 15,-11 14 13 1,15-19-146-16,6-17 146 0,25-24-145 0,22-24 145 0,3-6-137 0,0 0 137 0,-21 0-137 0,-4-12 137 0,-20 0-847 16</inkml:trace>
  <inkml:trace contextRef="#ctx0" brushRef="#br0" timeOffset="106038.121">20836 13186 180 0,'0'0'0'0,"-6"-2"0"0,-4-3 0 0,10 5 100 0,0 0-100 0,0 0 101 0,0 0-101 0,0 0 93 0,0 0-93 0,0 0 94 0,5 2-94 0,-5-2 87 0,0 0-87 0,0 0 87 0,2 0-87 0,-2 0 67 15,0 0-67-15,0 0 67 0,0 0-67 0,0 0 66 0,0 0-66 0,0 0 66 16,0 0-66-16,0 0 41 0,0 0-41 15,0 0 42-15,3 2-42 0,-3-2 30 0,0 0-30 0,0 0 30 16,4 1-30-16,-4-1 33 0,0 0-33 16,0 0 34-16,0 0-34 0,0 0 20 0,0 0-20 15,0 0 20-15,0 0-20 0,0 0 29 0,0 0-29 0,0 0 29 16,0 0-29-16,0 0 20 0,0 0-20 0,0 0 20 16,0 5-20-16,0-5 35 0,0 4-35 0,0-1 36 15,0-1-36-15,0 1 19 0,0 1-19 0,0-1 20 16,0 2-20-16,0 2 11 0,2 2-11 0,-2-1 11 15,1 3-11-15,1 2 35 0,0 3-35 0,1 8 36 16,4 7-36-16,-7-31 10 0,0 0-10 0,9 39 10 16,3 7-10-16,-12-46 30 0,0 0-30 15,14 52 30-15,2 6-30 0,-16-58 11 16,0 0-11-16,16 55 11 0,-1-2-11 0,-15-53 5 0,0 0-5 0,14 44 6 0,0-6-6 16,-14-38 0-16,0 0 0 0,11 31 0 15,-4-7 0-15,-7-24-2 0,0 0 2 0,6 17-1 16,0-5 1-16,-6-12-76 0,0 0 76 0,0 5-76 0,-4-8 76 15,4 3-145-15,0 0 145 0,-8-28-144 0,-5-18 144 16,-8-28-825-16</inkml:trace>
  <inkml:trace contextRef="#ctx0" brushRef="#br0" timeOffset="106605.049">20796 13186 191 0,'0'0'0'0,"3"-2"0"0,4 1 0 15,-7 1 1-15,0 0-1 0,4-2 2 0,-3 0-2 0,-1 2-8 16,0 0 8-16,0 0-8 15,4-3 8-15,-4 3-15 0,0 0 15 0,0 0-15 0,0 0 15 0,0 0-6 16,0 0 6-16,0 0-6 0,3 0 6 0,-3 0 23 16,0 0-23-16,4 0 24 15,-1 1-24-15,-3-1 79 0,0 0-79 0,4 2 79 16,-3-2-79-16,-1 0 98 0,0 0-98 0,0 0 99 0,4 0-99 16,-4 0 107-16,0 0-107 0,0 0 108 0,0 0-108 0,0 0 100 15,0 0-100-15,0 0 100 0,0 0-100 0,0 0 81 0,0 0-81 16,0 0 82-16,0 0-82 0,0 0 71 15,0 0-71-15,0 4 71 0,-4 2-71 16,1 3 38-16,-2 6-38 0,1-6 39 0,1-2-39 0,-1 1 36 16,1 1-36-16,-4 6 36 0,2 4-36 0,-4 2 8 0,2 1-8 0,2-8 8 15,3-4-8-15,0-3-37 0,2-2 37 0,-2-2-37 16,2-1 37-16,0-2-160 0,0 0 160 0,0 0-159 16,-3 4 159-16,-4-1-673 0</inkml:trace>
  <inkml:trace contextRef="#ctx0" brushRef="#br0" timeOffset="107288.441">22285 13006 897 0,'0'0'0'0,"-3"0"0"0,-3 0 0 0,6 0 48 0,0 0-48 0,-3 0 49 16,1 2-49-16,2-2-4 0,0 0 4 0,-3 2-4 16,1 1 4-16,2-3-30 0,0 0 30 0,-14 12-30 15,-5 7 30-15,19-19-2 0,0 0 2 0,-19 19-2 16,-4 1 2-16,23-20 6 0,0 0-6 15,-28 26 7-15,-5 3-7 0,2-3 52 0,-2-1-52 0,13-7 53 16,8-8-53-16,12-10 41 0,0 0-41 0,-29 17 42 16,-10 2-42-16,39-19 58 0,0 0-58 15,-33 19 58-15,-3-2-58 0,4-2 56 0,-1 1-56 0,16-8 56 16,8-1-56-16,0-4 56 0,1 1-56 0,-5 1 56 16,1 0-56-16,-2 2 39 0,-1-4-39 0,6 1 40 0,5-1-40 15,-1 2 18-15,0-5-18 0,5 0 19 16,0 0-19-16,0 0 30 0,-5 2-30 0,5-2 30 0,1 4-30 15,3-4 11-15,5 0-11 0,-4 0 11 0,5-2-11 0,-10 2 11 16,0 0-11-16,14-2 11 0,5 0-11 16,-19 2 4-16,0 0-4 0,21 0 5 0,2 0-5 0,-23 0 3 15,0 0-3-15,24 4 3 0,4-1-3 0,-28-3 5 16,0 0-5-16,26 7 5 0,2 2-5 0,-3 1 0 16,-4 0 0-16,-2-1 0 0,-9-2 0 15,2 0-3-15,1-2 3 16,-1-2-3-16,-4 2 3 0,-8-5-49 0,0 0 49 0,16 0-48 0,3 0 48 0,-1 0-94 15,-1-3 94-15,-5 1-94 0,-3 2 94 0,-9 0-187 0,0 0 187 16,9-3-186-16,1-1 186 0,6-3-677 16</inkml:trace>
  <inkml:trace contextRef="#ctx0" brushRef="#br0" timeOffset="107625.394">21785 13643 516 0,'0'0'0'0,"16"-10"0"15,12-7 0-15,-28 17 75 0,0 0-75 0,0 0 75 16,-16 5-75-16,16-5 93 0,0 0-93 0,-10 5 93 16,-4 0-93-16,14-5 93 0,0 0-93 0,-9 4 94 0,2-1-94 15,7-3 84-15,0 0-84 0,-5 2 85 16,1-2-85-16,4 0 71 0,0 0-71 0,0 0 71 15,0 0-71-15,0 0 56 0,7 2-56 0,-2-1 57 0,2-1-57 16,-7 0 40-16,0 0-40 0,14 4 40 16,7-1-40-16,-21-3 41 0,0 0-41 0,30 5 41 0,8 0-41 15,-5 1 45-15,2-3-45 0,-4 2 45 0,-1-1-45 0,-6 1 35 16,-3 0-35-16,0 0 36 0,-7 0-36 0,0-1 0 16,-3-1 0-16,-3 0 0 15,-2-1 0-15,-6-2-53 0,0 0 53 0,10 0-52 0,4 0 52 0,7 0-1188 16</inkml:trace>
  <inkml:trace contextRef="#ctx0" brushRef="#br0" timeOffset="109527.367">23205 13008 158 0,'0'0'0'0,"0"0"0"0,7 2 0 15,-7-2 29-15,0 0-29 0,3 0 29 0,1-2-29 0,-4 2 34 0,0 0-34 16,0 0 35-16,2-2-35 0,-2 2 33 0,0 0-33 0,0 0 33 15,0 0-33-15,0 0 22 0,0 0-22 0,0 0 22 16,0 0-22-16,0 0 46 16,0 0-46-16,0 0 47 0,0 0-47 15,0 0 50-15,0 0-50 0,0 0 51 0,1-3-51 0,-1 3 37 0,0 0-37 0,0 0 37 16,2-4-37-16,-2 4 52 0,0 0-52 0,0 0 52 16,2-3-52-16,-2 3 48 0,0 0-48 0,0 0 48 15,0 0-48-15,0 0 42 0,0 0-42 0,0 0 42 16,0 0-42-16,0 0 47 0,0 0-47 0,0 0 48 15,0 0-48-15,0 0 36 0,0 0-36 0,0 0 36 16,0 0-36-16,0 0 45 0,0 0-45 0,0 0 45 0,0 0-45 16,0 0 41-16,0 0-41 0,0 0 41 0,0 0-41 0,0 0 17 15,0 0-17-15,0 0 17 16,0 0-17-16,0 0 43 0,0 0-43 0,0 0 44 16,0 0-44-16,0 0 21 0,0 0-21 0,0 0 21 15,0 0-21-15,0 0 29 0,0 0-29 0,0 0 29 0,0 0-29 0,0 0 21 16,0 0-21-16,0 0 21 0,0 0-21 0,0 0 17 15,0 0-17-15,0 0 17 0,0 0-17 0,0 0 27 16,0 0-27-16,0 0 27 0,-2-4-27 0,2 4 2 16,0 0-2-16,0 0 3 0,-3-3-3 0,3 3-35 15,0 0 35-15,0 0-35 0,-2-7 35 0,2 7-54 0,0 0 54 16,0-3-53-16,0-2 53 0,0 5-83 0,0 0 83 0,0-6-83 16,0 1 83-16,0 5-108 0,0 0 108 15,0-5-108-15,0-2 108 0,0 7-115 0,0 0 115 0,-4-7-115 16,4 1 115-16,0 6-91 0,0 0 91 0,-1-9-90 15,1 2 90-15,0 7-64 16,0 0 64-16,-2-3-64 0,2-1 64 16,0 4-32-16,0 0 32 0,0 0-32 0,0-3 32 0,0 3 1 0,0 0-1 15,0 0 1-15,0 0-1 0,0 0 54 0,0 0-54 0,0 0 55 16,0 0-55-16,0 0 68 0,0 0-68 0,0 0 68 16,0 0-68-16,0 0 76 15,0 0-76-15,0 0 77 0,0 3-77 0,0-3 79 16,0 0-79-16,0 0 80 0,0 0-80 0,0 0 80 0,0 0-80 0,0 0 80 15,0 0-80-15,0 0 52 0,0 0-52 0,0 0 52 0,2 4-52 16,-2-4 57-16,0 0-57 0,5 3 58 0,4 1-58 16,-9-4 55-16,0 0-55 0,15 12 56 15,8 0-56-15,-23-12 44 0,0 0-44 0,28 24 44 16,5 8-44 0,-33-32 20-16,0 0-20 0,33 38 20 0,4 1-20 0,-6 1 21 0,-1-6-21 0,-10-7 21 0,-6-8-21 15,0 2 1-15,0-1-1 0,-2-3 1 0,1-1-1 0,-1-3-45 16,2-1 45-16,-6-3-44 15,-2-6 44-15,-6-3-146 0,0 0 146 0,0 0-145 16,0-6 145-16,0-1-895 0</inkml:trace>
  <inkml:trace contextRef="#ctx0" brushRef="#br0" timeOffset="109869.369">23444 12986 1166 0,'0'0'0'0,"0"3"0"15,0 0 0-15,0-3 144 0,5 2-144 0,-5-2 145 16,3-2-145-16,-3 2 78 0,0-3-78 0,0 3 78 16,0 0-78-16,0 0 5 0,0 0-5 0,0 0 6 15,0 0-6-15,0 0-6 0,0 0 6 0,0 0-5 16,0 0 5-16,0 0-8 0,0 0 8 0,0 0-8 15,-3 0 8-15,3 0-2 0,0 0 2 0,-11 5-1 16,-4 7 1-16,15-12-1 0,0 0 1 0,-26 24-1 0,-6 10 1 16,32-34 0-16,0 0 0 0,-28 31 0 15,-1 2 0-15,29-33 0 0,0 0 0 0,-26 29 1 16,3 0-1-16,23-29 0 16,0 0 0-16,-17 22 0 0,3-6 0 0,14-16-92 0,0 0 92 0,-9 12-92 0,2-4 92 0,7-8-149 15,0 0 149-15,-12-3-149 0,-2-13 149 0,-12-2-735 16</inkml:trace>
  <inkml:trace contextRef="#ctx0" brushRef="#br0" timeOffset="110235.431">23031 13386 897 0,'0'0'0'0,"7"-17"0"0,3-10 0 0,-5 20 99 0,-8 4-99 16,6-3 99-16,-1 0-99 0,-2 6 60 0,0 0-60 16,0 0 61-16,0 0-61 0,0 0 47 0,-2 3-47 0,2-3 48 15,0 0-48-15,0 0 3 0,0 0-3 0,0 0 3 16,0 0-3-16,0 0 15 0,6 0-15 0,1 0 15 16,3-2-15-16,-10 2 24 0,0 0-24 0,23-1 25 15,8-6-25-15,6 3 43 0,8 3-43 0,-3 1 43 16,0-4-43-16,-2 2 32 15,0 2-32-15,-9 0 33 0,-5-1-33 0,2 1 15 0,0 0-15 0,0 0 15 16,0-2-15-16,-28 2 13 0,0 0-13 0,29 0 14 0,6-2-14 16,-35 2 4-16,0 0-4 0,26 0 4 15,0 0-4-15,-26 0 0 0,0 0 0 0,20 0 1 0,-7 2-1 16,-13-2-59-16,0 0 59 0,9 2-59 0,-5-2 59 0,-4 0-171 16,0 0 171-16,-13-4-171 15,-13-4 171-15,-12-4-762 0</inkml:trace>
  <inkml:trace contextRef="#ctx0" brushRef="#br0" timeOffset="110950.668">23219 13611 841 0,'0'0'0'0,"3"-9"0"0,4-3 0 0,-7 12 104 0,0 0-104 0,4-7 104 16,-1 2-104-16,-3 5 104 0,0 0-104 0,2-3 104 16,-2 1-104-16,0 2 57 0,0 0-57 0,0 0 57 15,0 0-57-15,0 0 4 16,0 0-4-16,-5 5 4 0,-2 2-4 0,-4 2 0 0,-3 3 0 0,7-5 0 16,2-4 0-16,0 0 0 0,2-1 0 0,-6 5 0 15,-2 3 0-15,1 2 0 0,-6-3 0 0,8-1 1 16,2-3-1-16,3 1 0 0,1-5 0 15,2-1 0-15,0 0 0 0,0 0-2 0,5 4 2 0,2-1-1 16,7 2 1-16,-14-5-2 0,0 0 2 0,21 7-1 0,10 2 1 16,-31-9-10-16,0 0 10 0,34 10-10 0,2 2 10 15,-1 0-15-15,-2-2 15 0,-10-1-15 16,-9-2 15 0,3 3-9-16,-1 0 9 0,-4 4-8 0,-7 1 8 0,-5-15 0 0,0 0 0 0,9 24 0 0,-2 5 0 15,-7-29 24-15,0 0-24 0,3 26 25 0,-1-2-25 0,-2-24 33 16,0 0-33-16,-3 22 34 0,-4 1-34 0,7-23 43 15,0 0-43-15,-7 15 43 0,-2-3-43 0,9-12 35 16,0 0-35-16,-19 5 35 0,-4-12-35 0,23 7 8 16,0 0-8-16,-17-12 9 0,-4-6-9 15,21 18 3-15,0 0-3 0,-14-21 3 0,3-1-3 16,11 22-1-16,0 0 1 0,-8-21 0 0,3-1 0 0,5 22-16 0,0 0 16 16,0-19-15-16,3 4 15 0,-3 15-18 15,0 0 18-15,5-14-18 0,4 4 18 0,-9 10-9 0,0 0 9 0,12-9-9 16,4 2 9-16,0 4-2 0,-1-2 2 15,-3 1-1-15,-8 3 1 0,5-1 0 0,-1 2 0 16,-2 0 0-16,-1 0 0 16,2 0 10-16,-2 0-10 0,0 0 11 0,0-4-11 0,-5 4 40 0,6-3-40 0,-6 3 41 15,0-3-41-15,0 3 37 0,0 0-37 0,0 0 37 16,0 0-37-16,0 0 45 0,0 0-45 16,0 0 45-16,0 0-45 0,0 0 0 15,0 0 0-15,0 0 0 0,0 0 0 0,0 0-8 0,0 0 8 0,0 0-8 16,0 0 8-16,0 0-35 0,0 0 35 0,0 0-34 15,0 5 34-15,1 0-48 0,3 3 48 0,-1-1-48 16,-1 0 48-16,0 0-86 0,0 3 86 0,-1-3-86 16,1 0 86-16,-2-7-185 0,0 0 185 0,2 7-185 0,-2 0 185 15,2 6-686-15</inkml:trace>
  <inkml:trace contextRef="#ctx0" brushRef="#br0" timeOffset="111468.3">23630 13666 1132 0,'0'0'0'0,"-2"5"0"0,-1 5 0 0,3-10 101 15,0 0-101-15,-4 24 102 0,3 9-102 0,-1-4 78 16,2 2-78-16,0-11 79 0,0-4-79 0,0-16 0 0,0 0 0 15,0 24 0-15,0 1 0 0,0-25-38 0,0 0 38 0,0 21-38 16,0-2 38-16,0-19-9 16,0 0 9-16,2 13-9 0,-1-2 9 0,-1-11 0 0,0 0 0 15,2 8 0-15,-2-3 0 0,0-5 27 0,0 0-27 0,0 4 27 16,2-3-27-16,-2-1 55 0,0 0-55 0,0 0 56 16,0 0-56-16,0 0 12 0,0 0-12 0,0-5 13 15,0-3-13-15,0-3 25 0,2-1-25 16,-2 0 26-16,0 2-26 0,0 10 7 15,0 0-7-15,1-15 7 0,4-6-7 0,-5 21 15 0,0 0-15 0,14-20 16 16,4-8-16-16,-18 28 23 0,0 0-23 0,23-27 24 16,4-1-24-16,-4 4 32 0,0 4-32 0,-6 4 32 15,-3 4-32-15,0 2 29 0,-2 2-29 16,-5 2 29-16,-3 5-29 0,1-1 23 0,4 2-23 0,-1 2 24 0,-1-1-24 16,2 6 10-16,0 2-10 0,-1 1 10 15,-1 2-10-15,2 5 28 0,1 4-28 0,-1 1 28 16,-2 4-28-16,-7-26 28 0,0 0-28 0,9 32 28 0,1 9-28 15,-10-41 13-15,0 0-13 0,9 42 14 0,-2-1-14 0,-7-41 2 16,0 0-2-16,5 32 2 0,-3-4-2 0,-2-28-12 16,0 0 12-16,3 20-12 0,-1-4 12 0,-2-16-126 15,0 0 126-15,-3 3-125 0,-4-10 125 16,7 7-90-16,0 0 90 0,-5-22-90 0,-2-16 90 0,-4-22-1124 16</inkml:trace>
  <inkml:trace contextRef="#ctx0" brushRef="#br0" timeOffset="111679.948">23325 13522 1401 0,'0'0'0'0,"9"3"0"15,5 4 0-15,-14-7-32 0,0 0 32 0,7 9-32 16,-2 6 32-16,-5-15-122 0,0 0 122 0,3 9-122 16,-3-3 122-16,4 10-730 0</inkml:trace>
  <inkml:trace contextRef="#ctx0" brushRef="#br0" timeOffset="112957.319">24022 13727 606 0,'0'0'0'16,"2"-8"0"-16,-1-6 0 0,1 5 39 0,0 8-39 0,-2 1 40 15,2-4-40-15,-2 4 34 16,0 0-34-16,0 0 34 0,0 0-34 0,0 0 15 16,3 4-15-16,-3-4 15 0,4 1-15 0,-4-1 57 0,0 0-57 0,0 0 58 15,0 0-58-15,0 0 78 0,0 0-78 0,0 0 79 16,0 4-79-16,0-4 100 0,0 0-100 0,0 0 101 15,0 0-101-15,0 0 103 0,0 0-103 0,0 0 103 16,0 0-103-16,0 0 82 0,0 0-82 0,0 0 82 16,0 0-82-16,0 0 77 0,0 0-77 0,0 0 77 15,0 0-77-15,0 0 45 0,0 0-45 0,0 0 46 16,1 5-46-16,-1-5 32 0,0 0-32 0,7 3 33 16,2 6-33-16,-9-9 1 0,0 0-1 0,21 15 1 15,9 9-1-15,-4 0 1 0,3 4-1 0,-1 1 2 16,-2 0-2-16,-26-29-1 15,0 0 1-15,28 36-1 0,0 0 1 0,-28-36-5 0,0 0 5 0,23 33-5 0,-2-4 5 0,-21-29-56 16,0 0 56-16,15 24-55 0,-1-4 55 0,-14-20-129 16,0 0 129-16,12 11-129 0,-3-10 129 15,-9-1-116-15,0 0 116 0,2-17-116 0,-7-14 116 0,1-20-907 16</inkml:trace>
  <inkml:trace contextRef="#ctx0" brushRef="#br0" timeOffset="113231.972">24343 13652 1211 0,'0'0'0'0,"-4"-2"0"0,1 2 0 0,3 0 149 0,0 0-149 0,0 0 149 16,0 0-149-16,0 0 103 0,0 0-103 0,0 0 104 15,-2 4-104-15,0-1 42 0,0 2-42 0,-5 11 43 16,-1 2-43-16,-6 8 0 0,-4 5 0 0,3 0 0 15,-3-4 0-15,18-27-7 0,0 0 7 0,-24 40-6 16,-4 11 6-16,4-6-25 0,-1-3 25 0,9-12-24 16,6-10 24-16,10-20-66 0,0 0 66 0,-9 16-65 15,4-8 65-15,5-8-133 0,0 0 133 0,12-14-132 16,13-16 132-16,11-15-915 0</inkml:trace>
  <inkml:trace contextRef="#ctx0" brushRef="#br0" timeOffset="113899.638">25487 13063 393 0,'0'0'0'0,"0"-4"0"15,0-3 0-15,0 7 45 0,0 0-45 0,0-3 45 16,2-1-45-16,-2 4 28 0,0 0-28 0,0 0 28 16,0 0-28-16,0 0 33 0,0 0-33 0,0 0 33 15,0 0-33-15,0 0 23 0,0 0-23 0,0 0 24 0,0 0-24 16,0 0 79-16,0 0-79 0,0 0 79 0,0 0-79 15,0 0 97-15,0 0-97 0,-5 4 97 0,-6 3-97 16,11-7 78-16,0 0-78 0,-16 12 79 0,-3 0-79 16,19-12 66-16,0 0-66 0,-21 15 66 0,-3 2-66 15,24-17 22-15,0 0-22 0,-26 23 23 0,0-1-23 0,0 0 21 16,3 2-21-16,9-12 21 0,9-8-21 0,-2-1 15 16,5-3-15-16,-10 14 15 0,-6 6-15 15,1-3 9-15,5 0-9 0,0-5 9 16,5-5-9-16,1 0 9 0,5-3-9 0,-1-1 10 0,0-3-10 0,2 0 3 15,0 0-3-15,0 0 4 0,0 0-4 0,0 0 12 16,0 0-12-16,0 0 12 0,7 3-12 0,0-1 8 16,2 0-8-16,-2 0 8 0,2 1-8 0,1-3 33 0,0 3-33 15,-1 1 33-15,-2 1-33 0,4-2 1 16,1 3-1-16,-5-1 2 16,0-2-2-16,3 2 6 0,1 0-6 0,-1 1 6 0,2 0-6 0,1 1 1 0,0 2-1 0,-2-4 1 15,-2-2-1-15,-9-3-47 0,0 0 47 16,12 4-46-16,3-1 46 15,-15-3-129-15,0 0 129 0,14 2-128 0,-1-2 128 0,13 2-829 0</inkml:trace>
  <inkml:trace contextRef="#ctx0" brushRef="#br0" timeOffset="114148.525">25024 13535 1009 0,'0'0'0'0,"5"-3"0"0,5-9 0 0,-10 12 99 15,0 0-99-15,14 0 100 0,5 2-100 0,-19-2 66 16,0 0-66-16,30 3 67 0,7 1-67 16,-37-4 23-16,0 0-23 0,40 6 24 0,7 5-24 0,-47-11 0 15,0 0 0-15,49 13 0 0,5 1 0 0,-54-14-23 16,0 0 23-16,54 16-22 0,1 1 22 0,-55-17-190 15,0 0 190-15,47 8-189 0,-1-3 189 0,48 9-616 16</inkml:trace>
  <inkml:trace contextRef="#ctx0" brushRef="#br0" timeOffset="115897.555">26191 13028 1379 0,'0'0'0'0,"0"0"-80"0,-2-5 80 16,2 2-79-16,0-1 79 16,0 1-22-16,0 1 22 0,0-1-22 0,0-1 22 0,0 1-56 15,0 0 56-15,0 3-55 0,0-4 55 0,0 4-59 0,0 0 59 0,0 0-59 16,0 0 59-16,0 0-1 0,0 0 1 15,0 0-1-15,0 0 1 0,0 0 10 0,0 0-10 0,0 0 11 16,0 0-11-16,0 0 47 0,0 0-47 0,0 0 48 16,-3-2-48-16,3 2 45 0,-4-3-45 0,4 3 46 15,-2-7-46-15,2 7 36 0,-1-3-36 0,1 3 37 16,-4-2-37-16,4 2 16 0,-5 0-16 0,5 0 17 16,-2 2-17-16,2-2 6 0,0 0-6 0,-5 5 7 15,0 3-7-15,5-8 0 0,0 0 0 0,-14 31 0 16,-5 14 0-16,3-2 0 15,2 5 0-15,2-11 0 0,3-4 0 0,2 3-1 0,2 1 1 0,3-2 0 16,4-3 0-16,-2-32 0 0,0 0 0 0,9 35 0 16,5-3 0-16,-14-32 13 15,0 0-13-15,15 29 13 0,3-7-13 0,-18-22 25 0,0 0-25 0,22 14 26 0,6-9-26 0,-28-5 21 16,0 0-21-16,30-1 21 0,1-11-21 16,-5 0 26-16,-3-2-26 15,-2 0 26-15,-4 1-26 16,-17 13 33-1,0 0-33-15,18-14 33 0,-4-3-33 0,-14 17 42 0,0 0-42 0,15-17 42 0,-4-1-42 0,-11 18 45 0,0 0-45 0,12-20 45 0,4-4-45 0,-16 24 36 16,0 0-36-16,10-28 36 0,1-2-36 0,-11 30 34 16,0 0-34-16,10-31 35 0,-1-2-35 15,-9 33 32-15,0 0-32 0,7-25 33 0,-2 4-33 0,-5 21 32 0,0 0-32 16,5-17 32-16,-1 7-32 0,-4 10 13 16,0 0-13-16,1-6 14 0,1 5-14 0,-2 1 0 0,0 0 0 15,-2 17 1-15,-3 15-1 0,5-32 0 16,0 0 0-16,-7 36 1 0,0 9-1 0,7-45-6 0,0 0 6 15,-3 41-6-15,3 2 6 0,0-43-5 0,0 0 5 0,3 38-5 16,6-4 5-16,-9-34-8 0,0 0 8 16,9 29-7-16,1-7 7 15,-10-22-15-15,0 0 15 0,9 17-14 0,0-5 14 0,-9-12 0 0,0 0 0 0,5 7 0 16,0-3 0-16,-5-4 0 0,0 0 0 0,2-4 0 16,-2-4 0-16,0 8 1 0,0 0-1 15,-7-18 2-15,-7-4-2 0,14 22 2 0,0 0-2 16,-18-27 2-16,-2-9-2 0,20 36 0 0,0 0 0 0,-20-34 0 15,3-2 0-15,17 36-4 0,0 0 4 0,-12-35-3 16,5-1 3-16,7 36-23 0,0 0 23 0,2-32-22 16,10 4 22-16,-12 28-44 0,0 0 44 0,17-27-44 15,13 0 44-15,-30 27-33 0,0 0 33 0,31-21-32 0,6 6 32 16,-37 15-9-16,0 0 9 0,29-14-8 0,-1 4 8 16,-28 10-13-16,0 0 13 0,23-7-13 15,-9-2 13-15,-14 9 1 16,0 0-1-16,12-3 1 0,-3 3-1 0,-9 0 10 0,0 0-10 0,7-4 10 0,-4 4-10 0,-3 0 1 15,0 0-1-15,4 0 2 0,-3 0-2 0,-1 0-3 16,0 0 3 0,0 0-3-16,0 0 3 0,0 0-33 0,0 0 33 0,-3 5-32 0,-2 6 32 0,5-11-11 15,0 0 11-15,-9 15-11 0,-3 6 11 0,1 1-21 16,1 4 21-16,3-11-21 0,2-5 21 0,1 2-15 0,2-5 15 16,2 2-14-16,2-1 14 15,2 3-26-15,-1-1 26 0,2 0-26 16,2 2 26-16,2 0-20 0,0 0 20 0,-1-2-20 0,1-3 20 15,2 0-10-15,-1-2 10 0,1 2-10 0,-3-2 10 0,1 2-18 0,0 0 18 0,-4-4-18 16,0 3 18 0,0-1-4-16,1 0 4 0,-3 0-3 15,-1-2 3-15,0 3-3 0,-2 0 3 0,0-4-2 0,0 0 2 0,0-2-11 0,-4 3 11 0,1 2-10 16,-1-1 10-16,4-4-4 16,0 0 4-16,-5 7-3 15,-2 1 3-15,7-8-53 0,0 0 53 0,-7 9-53 0,2-4 53 0,5-5-95 0,0 0 95 16,-6 3-94-16,1-3 94 0,5-5-137 0,4-3 137 0,6-11-136 15,6-7 136-15,12-18-490 0</inkml:trace>
  <inkml:trace contextRef="#ctx0" brushRef="#br0" timeOffset="116164.768">26842 13179 606 0,'0'0'0'0,"-3"5"0"0,-4 2 0 0,7-7 168 16,0 0-168-16,0 0 169 0,2-7-169 0,-2 7 168 15,0 0-168-15,2-5 168 0,1 0-168 0,-3 5 164 16,0 0-164-16,3-7 164 0,1 2-164 0,-4 5 102 15,0 0-102-15,9-5 102 0,1 1-102 0,-10 4 79 16,0 0-79-16,21 4 80 0,7 4-80 0,0 4 58 16,3 4-58-16,-5-2 59 0,-3 1-59 0,0 4 68 15,-1-2-68-15,4 2 68 0,0 1-68 0,-26-20 36 0,0 0-36 16,39 23 36-16,8-5-36 16,0 3 41-16,2-4-41 15,-6 0 41-15,-3 0-41 0,-40-17 4 0,0 0-4 0,39 18 5 0,-3-1-5 0,-36-17-60 0,0 0 60 16,28 12-60-16,-7-2 60 0,-21-10-165 15,0 0 165-15,14 5-165 0,-7-5 165 0,-7 0-144 16,0 0 144-16,-9-22-143 0,-13-18 143 0,-10-21-1141 0</inkml:trace>
  <inkml:trace contextRef="#ctx0" brushRef="#br0" timeOffset="116431.778">27132 12965 1177 0,'0'0'0'0,"15"3"0"16,10 3 0-16,-25-6 185 0,0 0-185 0,-2 15 185 0,-12 2-185 16,14-17 104-16,0 0-104 0,-12 14 104 0,-2-1-104 15,14-13 56-15,0 0-56 0,-14 16 57 0,0 3-57 16,14-19 18-16,0 0-18 0,-19 27 19 0,-6 7-19 16,25-34 1-16,0 0-1 0,-29 40 1 0,-4 6-1 0,33-46 0 15,0 0 0-15,-32 41 0 0,3-3 0 16,29-38-16-16,0 0 16 0,-23 31-15 0,4-7 15 15,19-24-120-15,0 0 120 0,-5 22-119 0,8-5 119 0,-3-17-122 16,0 0 122-16,9-14-121 0,5-22 121 0,9-13-956 16</inkml:trace>
  <inkml:trace contextRef="#ctx0" brushRef="#br0" timeOffset="116592.692">27813 13174 908 0,'0'0'0'0,"-19"0"0"15,-11 2 0-15,30-2-225 0,0 0 225 0,-49 1-396 16,98-2 396-16</inkml:trace>
  <inkml:trace contextRef="#ctx0" brushRef="#br0" timeOffset="122241.991">26071 13625 91 0,'0'0'0'0,"3"-2"0"0,4-3 0 0,-7 5 51 0,0 0-51 0,4-4 52 15,-1 3-52-15,-3 1 62 16,0 0-62-16,0 0 62 0,0 0-62 16,0 0 63-16,0 0-63 0,0 0 63 0,0 0-63 0,0 0 71 0,0 0-71 0,0 0 71 15,0 3-71-15,0-3 65 0,0 0-65 0,0 0 66 16,2 5-66-16,1-1 48 0,1 1-48 0,-1 0 48 16,-1-2-48-16,0 2 44 0,1-1-44 15,-1-1 44-15,0-1-44 0,0 1 58 0,1-1-58 0,-1 1 58 16,1-1-58-16,2 2 60 0,1 1-60 0,-1 2 61 15,0-6-61-15,2 6 68 0,0 0-68 0,2 0 69 16,-1 0-69-16,3 0 37 0,3-2-37 47,-4 3 37-47,4 1-37 0,4 1 30 0,3 0-30 0,3 1 30 0,2 1-30 0,-26-12 14 16,0 0-14-16,38 13 15 0,9 3-15 0,-1-1 41 0,-1-3-41 0,-3 0 41 0,-4-1-41 0,-1-5 37 0,-2-1-37 0,1-3 37 0,1-2-37 15,-37 0 23-15,0 0-23 0,50-5 24 16,11-5-24-16,-5 0 47 0,0-2-47 0,-9-2 47 15,-5-3-47-15,-2-2 25 0,-2-2-25 0,-3 2 26 0,-4-1-26 16,-31 20 27-16,0 0-27 0,37-22 27 0,1-1-27 0,-38 23 3 16,0 0-3-16,33-20 4 0,-1-1-4 15,-32 21-9-15,0 0 9 0,24-15-9 0,-7 5 9 0,-17 10-75 16,0 0 75-16,14-9-74 0,-5 4 74 0,-9 5-174 16,0 0 174-16,0-7-174 0,-9 2 174 0,1-5-896 15</inkml:trace>
  <inkml:trace contextRef="#ctx0" brushRef="#br0" timeOffset="123309.484">20712 14065 393 0,'0'0'0'0,"0"0"0"0,-5-4 0 0,5 4 45 16,0 0-45-16,0 0 45 0,0-3-45 0,0 3 2 16,0 0-2-16,0 0 2 0,0-3-2 0,0 3 3 0,0 0-3 0,0 0 3 15,3-6-3-15,-3 6 0 0,0 0 0 0,2-1 0 16,-2-4 0-16,0 5 1 0,0 0-1 0,0-4 1 16,2 2-1-16,-2 2 40 0,0 0-40 0,0 0 40 15,1-1-40-15,-1 1 47 0,0 0-47 0,0 0 48 16,0 0-48-16,0 0 47 0,0 0-47 0,0 0 48 15,0 0-48-15,0 0 13 0,0 0-13 0,0 0 14 16,0 0-14-16,0 0 23 0,0 0-23 0,0 0 24 16,0 0-24-16,0 0 3 0,0 0-3 0,0 0 3 15,6 1-3-15,-6-1 6 0,0 0-6 0,7 4 6 16,1 3-6-16,-8-7 13 0,0 0-13 0,16 10 14 0,5 7-14 16,-2-3 15-16,2 1-15 0,2-1 15 15,1 0-15-15,-24-14 15 0,0 0-15 16,33 12 16-16,7 0-16 0,-1-2 45 0,1-3-45 0,-4-2 46 0,1-2-46 15,-8-1 49-15,-4-4-49 0,-3-1 49 0,-1-4-49 0,0-2 6 16,-7-3-6 0,4-1 6-16,1-3-6 0,-19 16-91 0,0 0 91 0,19-29-90 0,5-12 90 0,22-29-642 15</inkml:trace>
  <inkml:trace contextRef="#ctx0" brushRef="#br0" timeOffset="126272.629">28142 13256 214 0,'0'0'0'16,"9"-3"0"-16,5-2 0 0,-14 5 92 0,0 0-92 16,8-4 93-16,-2 2-93 0,-6 2 105 0,0 0-105 0,7-1 105 0,0 1-105 15,-7 0 100-15,0 0-100 0,12 0 100 0,5 0-100 0,1-4 93 0,-1 3-93 16,0-1 93-16,-1-2-93 0,0 3 73 0,-2-3-73 16,-2 3 73-16,-2-1-73 0,1 0 40 0,1 1-40 15,-3-1 40-15,-2 2-40 0,-7 0 30 0,0 0-30 0,14 0 30 16,3-2-30-16,-17 2 33 0,0 0-33 0,21 0 33 15,5-2-33-15,-1 2 12 0,-1 0-12 16,0 0 12-16,2 0-12 0,-26 0 6 16,0 0-6-16,30 0 6 0,5 0-6 0,-35 0 4 0,0 0-4 0,31 0 4 15,2 0-4-15,-8 0 2 0,-8 2-2 16,-3 0 2-16,-3-2-2 0,-4 0-1 16,-2 0 1-16,-2 0-1 0,-1 0 1 0,-2 0-26 0,0 0 26 0,0 0-25 15,0 0 25-15,0 0-71 0,0 0 71 0,0 0-71 16,0 0 71-16,0 0-135 0,0 0 135 0,-7-9-135 15,-5-6 135-15,-7-9-604 0</inkml:trace>
  <inkml:trace contextRef="#ctx0" brushRef="#br0" timeOffset="126618.199">28445 12912 539 0,'0'0'0'0,"11"3"0"0,6 1 0 0,-12-4 49 16,-3-2-49-16,-2 2 49 0,0-3-49 0,-3 1 44 15,-1 0-44-15,4 2 44 0,0 0-44 0,0 0 28 0,4 0-28 16,4 0 28-16,4 0-28 0,-12 0 0 16,0 0 0-16,28-3 0 0,14 1 0 0,-42 2-3 0,0 0 3 15,47 0-3-15,9 0 3 0,-9 5-13 0,-2 2 13 16,-6 0-12-16,-8 0 12 0,-3 3-26 0,-4 4 26 0,-5-2-26 15,-5-2 26-15,-14-10 2 16,0 0-2-16,18 19 2 16,-1 6-2-16,-17-25 16 0,0 0-16 0,14 31 17 0,0 7-17 0,-5-5 39 0,-2-1-39 0,-4-11 40 15,-1-11-40-15,-2 2 13 0,0-2-13 0,-5 7 13 16,-2 2-13-16,0 2-18 16,-2 1 18-16,4-10-18 0,3-7 18 0,-1 0-134 0,1-1 134 0,2-4-134 15,-4 1 134-15,1 1-309 0</inkml:trace>
  <inkml:trace contextRef="#ctx0" brushRef="#br0" timeOffset="127786.111">29313 12494 102 0,'0'0'0'0,"0"0"0"16,0-5 0-16,0 5 29 0,3-4-29 16,-3 4 29-16,4-5-29 0,-4 5 65 15,3-3-65-15,-3 3 65 0,0 0-65 0,0 0 84 0,2-4-84 0,-2 4 84 16,3-3-84-16,-3 3 97 0,4-2-97 0,-4 2 97 0,0 0-97 0,0 0 74 16,0 0-74-16,0 0 74 0,-2-3-74 15,2-1 47-15,0 1-47 0,0-1 48 0,-2-1-48 16,2 2 1-16,0-4-1 0,0 2 1 15,0 1-1-15,0 1-7 0,0 0 7 0,0 3-6 0,-1-2 6 0,1 2-41 16,0 0 41-16,0 0-40 0,0 0 40 0,0 0-38 16,0 0 38-16,0 0-38 0,0 0 38 0,0 0-40 15,0 0 40-15,0 0-39 0,0 0 39 16,0 0-26-16,0 0 26 0,0 0-26 0,0 0 26 16,0 0-18-16,0 0 18 0,0 0-18 0,0 0 18 0,0 0-5 0,0 0 5 15,0 0-5-15,0 0 5 0,0 0-1 0,0 0 1 16,0 0-1-16,0 0 1 0,0 0 1 15,0 0-1-15,0 0 2 0,0 0-2 0,0 0 3 0,0 0-3 0,0 0 3 16,0 0-3-16,0 0 12 0,0 0-12 0,0 0 12 16,0 0-12-16,0 0 8 0,0 0-8 0,0 0 9 15,0 0-9-15,0 0 3 0,0 0-3 0,0 0 4 16,0 0-4-16,0 0 2 0,0 2-2 0,0 3 3 16,0 2-3-16,1 5 5 0,1 3-5 0,0 2 5 15,0 4-5-15,-2-21 2 0,0 0-2 0,0 36 2 16,-2 10-2-16,2-46 5 0,0 0-5 0,-2 50 5 15,0 3-5-15,1-7 13 0,-3-1-13 0,2-15 13 32,2-6-13-17,2-5 33-15,2-2-33 0,-4-1 34 0,0-1-34 0,1-1 34 0,1 1-34 0,-2-4 35 0,0-6-35 0,2 3 43 0,0-1-43 0,-2-2 44 16,0-3-44-16,0-2 41 0,0 0-41 0,0 7 41 0,0 0-41 16,0-7 35-16,0 0-35 0,1 7 35 15,1 1-35-15,-2-8 34 16,0 0-34-1,2 7 34-15,1-2-34 0,-3-5 13 0,0 0-13 0,2 4 14 0,2-1-14 0,-4-3 31 0,0 0-31 0,1 3 31 0,-1-1-31 0,0-2 18 16,0 0-18-16,0 0 18 0,0 3-18 0,0-3 27 16,0 0-27-16,0 0 27 0,0 0-27 15,0 0 32-15,0 0-32 0,0 0 33 0,4 2-33 0,-4-2 29 16,0 0-29-16,3 2 29 0,4-2-29 0,-7 0 33 16,0 0-33-16,7 3 33 0,4-3-33 15,-11 0 32-15,0 0-32 0,10 0 32 0,4 0-32 0,0 0 13 0,2 0-13 0,1 0 14 16,1-3-14-16,-18 3 31 0,0 0-31 0,29-4 31 15,10-1-31-15,-1 0 18 0,2 2-18 16,-2-1 18-16,1 3-18 0,-6-1 35 0,-2 2-35 0,-1 0 36 16,-2 0-36-16,-28 0 29 0,0 0-29 15,36 2 29-15,4 1-29 0,-40-3 3 0,0 0-3 0,40 5 4 16,0 0-4-16,-40-5 0 16,0 0 0-16,32 5 0 0,-4 2 0 0,-28-7-1 0,0 0 1 0,19 2-1 15,-5 1 1-15,-14-3-75 0,0 0 75 0,8 2-74 16,-2-4 74-16,-6 2-139 0,0 0 139 0,-9-15-139 15,-9-9 139-15,-8-15-931 0</inkml:trace>
  <inkml:trace contextRef="#ctx0" brushRef="#br0" timeOffset="127931.875">29797 12686 527 0,'0'0'0'0,"9"1"0"0,5 3 0 0,-14-4 6 15,0 0-6-15,5 2 7 0,-5-1-7 0,5 3-347 16</inkml:trace>
  <inkml:trace contextRef="#ctx0" brushRef="#br0" timeOffset="128921.411">29191 13592 236 0,'0'0'0'0,"3"-3"0"0,4-4 0 0,-7 7 39 0,0 0-39 0,4-4 40 0,-2 1-40 0,-2 3 32 0,0 0-32 0,0 0 33 0,0 0-33 16,0 0 5-16,0 0-5 0,0 0 5 0,-4 0-5 0,4 0 1 15,0 0-1-15,0 0 1 0,-5 0-1 16,5 0 3-16,0 0-3 0,-4 0 4 0,3 0-4 15,1 0 35-15,0 0-35 0,0 0 36 0,-4 0-36 16,4 0 62-16,0 0-62 0,0 0 63 0,0 0-63 0,0 0 78 16,0 0-78-16,0 0 78 0,0 0-78 0,0 0 79 15,0 0-79-15,0 0 79 0,0 0-79 0,0 0 86 16,0 0-86-16,0 0 87 0,0 0-87 0,0 0 64 16,0 0-64-16,0 0 65 0,0 0-65 0,0 0 49 0,0 0-49 15,0 0 50-15,0 0-50 0,0 0 60 16,0 0-60-16,0 0 61 0,0 0-61 0,0 0 44 0,0 0-44 15,0 0 45-15,5 0-45 0,-5 0 31 0,0 0-31 16,6 0 31-16,1-2-31 16,-7 2 44-16,0 0-44 0,10 0 45 0,2 0-45 0,-12 0 4 0,0 0-4 15,16 5 5-15,5 4-5 0,-21-9 11 0,0 0-11 0,22 17 11 16,5 5-11-16,-5-1 1 0,-1 1-1 0,-2-3 1 16,-3 0-1-16,1 0 0 0,3-1 0 15,-1 0 0-15,2-1 0 0,-21-17-2 0,0 0 2 0,22 17-2 16,1-2 2-16,-23-15-20 0,0 0 20 0,17 12-20 15,-1-1 20-15,-16-11-66 0,0 0 66 0,10 8-66 16,-1-3 66 0,-9-5-133-16,0 0 133 0,5 4-132 0,-3-4 132 0,5 3-855 0</inkml:trace>
  <inkml:trace contextRef="#ctx0" brushRef="#br0" timeOffset="129237.507">29487 13508 684 0,'0'0'0'0,"5"15"0"0,4 11 0 0,-9-26 104 16,0 0-104-16,-5 5 104 0,-7-10-104 16,12 5 74-16,0 0-74 0,-9-2 74 0,-2-3-74 0,11 5 65 15,0 0-65-15,-10 4 66 0,-2 4-66 0,12-8 28 0,0 0-28 16,-16 21 28-16,-3 10-28 0,5 1 26 15,2 1-26-15,3-13 26 0,2-6-26 0,-2 0 24 0,2 1-24 0,-3 14 25 16,-1 9-25-16,11-38 23 0,0 0-23 0,-8 29 24 16,-1-1-24-16,9-28 15 0,0 0-15 15,-7 20 16-15,2-5-16 0,5-15 1 0,0 0-1 0,-4 12 2 16,1-3-2-16,3-9-71 16,0 0 71-16,0 0-70 0,9-12 70 0,-9 12-62 0,0 0 62 0,12-26-62 15,5-10 62-15,13-24-783 16</inkml:trace>
  <inkml:trace contextRef="#ctx0" brushRef="#br0" timeOffset="129654.013">29783 13741 438 0,'0'0'0'0,"-14"-7"0"0,-7-7 0 0,11 11 38 16,5 0-38-16,1 3 39 0,2 0-39 0,2 0 30 16,2 5-30-16,-2-5 30 0,2 3-30 0,-2-3 7 15,0 0-7-15,0 0 7 0,0 0-7 0,0 0 37 16,0 0-37-16,0 0 37 0,0 0-37 0,0 0 68 16,-2 4-68-16,2-4 68 0,0 3-68 0,0-3 101 15,0 0-101-15,0 0 101 0,0 0-101 0,0 0 107 16,0 0-107-16,0 0 107 0,0 0-107 0,0 0 84 15,0 0-84-15,0 0 84 0,4 2-84 0,-1-2 67 16,4 0-67-16,0 0 67 0,2-2-67 0,1 0 38 16,1 1-38-16,-1-1 38 0,2 2-38 0,1 0 27 0,0 0-27 0,5 0 27 15,1 0-27-15,0 2 4 0,0-1-4 16,-1 1 4-16,-1 0-4 0,-17-2 3 16,0 0-3-16,18 1 4 0,1 3-4 0,-19-4 0 0,0 0 0 0,14 2 1 15,-2-1-1-15,-12-1-49 0,0 0 49 0,9 2-49 16,-2-2 49-16,-7 0-135 15,0 0 135-15,1-10-134 0,-1-9 134 0,2-10-879 0</inkml:trace>
  <inkml:trace contextRef="#ctx0" brushRef="#br0" timeOffset="130063.833">29752 13604 807 0,'0'0'0'0,"9"-2"0"0,4 1 0 16,-13 1 112-16,0 0-112 0,6-2 112 0,-3 2-112 0,-3 0 70 15,0 0-70-15,0 0 70 0,4 0-70 0,-4 0 44 16,0 0-44-16,5 0 45 0,2 0-45 0,-7 0 0 16,0 0 0-16,14 2 0 0,7-2 0 15,-21 0-3-15,0 0 3 0,28 1-2 0,5 3 2 0,-33-4-13 0,0 0 13 16,33 5-12-16,3 0 12 0,-36-5-2 0,0 0 2 15,35 5-1-15,-2 0 1 0,-5-1 0 16,-3-1 0-16,-6 2 0 0,-5-3 0 0,0 1 0 0,-2-1 0 0,-4 0 0 16,-2 1 0-16,1-3 5 0,0 4-5 0,-2-1 5 15,0 0-5 1,0 3 1-16,-1-6-1 0,-1 1 1 0,-1 1-1 16,-2-2 0-16,4 5 0 0,-4-1 1 0,0-3-1 0,0 4 7 0,-2 1-7 0,0 0 8 15,2 3-8-15,-2 0 22 0,-1 3-22 16,-1 0 22-16,3-2-22 15,-5 4 3-15,1-1-3 0,2-4 3 0,1-2-3 0,-2 0 0 0,3-1 0 0,-1 1 0 16,0-7 0-16,2 0-53 0,0 0 53 0,-2 4-52 16,1 1 52-16,1-5-153 0,0 0 153 0,3 0-152 15,2-2 152-15,4 0-574 0</inkml:trace>
  <inkml:trace contextRef="#ctx0" brushRef="#br0" timeOffset="130470.326">30501 13515 382 0,'0'0'0'0,"-7"10"0"0,-5 9 0 0,12-19 13 16,0 0-13-16,3 10 14 0,9-3-14 0,-12-7 49 15,0 0-49-15,7 5 49 0,2-3-49 0,-9-2 81 16,0 0-81-16,5 3 82 0,-1-3-82 0,-4 0 61 16,0 0-61-16,0 0 62 0,0 0-62 0,0 0 54 15,0 0-54-15,0 0 55 0,-4 2-55 0,4-2 52 16,0 0-52-16,-5 2 52 0,0 1-52 0,5-3 54 0,0 0-54 15,-9 4 55-15,0-1-55 0,9-3 32 16,0 0-32-16,-10 4 32 0,0 1-32 0,-1 2 16 0,-1-1-16 16,3 0 17-16,4-1-17 0,-2 2 36 0,0 1-36 0,-2 9 37 15,1 0-37-15,-1 6 11 16,0 1-11-16,4-9 11 0,3-3-11 0,0 0 30 0,4 0-30 0,0 2 30 16,3-1-30-1,-5-13 5-15,0 0-5 0,12 16 6 0,8-1-6 0,-20-15 5 0,0 0-5 0,26 9 5 16,5-4-5-16,-1-5 43 0,-1-5-43 15,-8 1 43-15,-3-1-43 16,-3-2 58-16,1 2-58 0,-7 0 58 16,-6 3-58-16,2-3 82 0,2 2-82 0,-3-2 83 0,-2 1-83 0,-2 1 10 0,0-4-10 0,-6-2 11 15,-4-3-11-15,10 12-28 0,0 0 28 0,-33-24-28 16,-18-10 28-16,51 34-127 0,0 0 127 16,-83-58-1096-16,166 116 1096 0</inkml:trace>
  <inkml:trace contextRef="#ctx0" brushRef="#br0" timeOffset="135492.115">21081 14503 102 0,'0'0'0'0,"-1"-3"0"15,-3-2 0-15,4 5 5 0,0 0-5 0,-2-4 6 16,2 3-6-16,0 1 4 0,0 0-4 0,0 0 5 16,0 0-5-16,0 0-33 0</inkml:trace>
  <inkml:trace contextRef="#ctx0" brushRef="#br0" timeOffset="136299.207">27132 14207 729 0,'0'0'0'0,"8"-10"0"0,6-6 0 15,-7 9-188-15,-7 7 188 0,0-3-188 0,0-2 188 0,2-4-158 16</inkml:trace>
  <inkml:trace contextRef="#ctx0" brushRef="#br0" timeOffset="137810.335">26849 14234 595 0,'0'0'0'0,"0"-12"0"16,-1-10 0-16,1 22-175 0,0 0 175 0,0-5-174 15,0 10 174-15,0-5-81 0</inkml:trace>
  <inkml:trace contextRef="#ctx0" brushRef="#br0" timeOffset="144208.378">28208 12597 337 0,'0'0'0'0,"0"10"0"0,2 2 0 0,-2-12 44 0,0 0-44 0,0 2 45 16,0-4-45-16,0 2 8 15,0 0-8-15,0 0 9 0,-2-7-9 0,2 7 5 0,0 0-5 16,-1-3 5-16,-3 1-5 0,4 2-1 0,0 0 1 0,-3-5 0 15,-3 1 0-15,6 4 0 0,0 0 0 0,-5-3 0 16,-2 1 0-16,7 2 6 0,0 0-6 0,-9-1 6 16,1-3-6-16,8 4 16 0,0 0-16 0,-11-2 17 15,1-1-17-15,10 3 9 0,0 0-9 0,-12-2 9 0,-1 1-9 0,13 1 10 16,0 0-10-16,-12-4 10 0,0 1-10 16,12 3 8-16,0 0-8 0,-10-2 8 15,3 0-8-15,7 2 15 0,0 0-15 0,-7-1 15 16,1 1-15-16,6 0 8 0,0 0-8 0,-5 0 8 15,2 0-8-15,3 0 9 0,0 0-9 0,-4 0 9 0,2 0-9 0,2 0 23 16,0 0-23-16,0 0 24 0,-3 0-24 0,3 0 6 16,0 0-6-16,0 0 7 15,0 0-7-15,0 0 9 0,0 0-9 0,0 0 10 0,0 0-10 16,0 0 3-16,0 0-3 0,-2 3 4 0,1 6-4 0,1-9 20 0,0 0-20 16,-2 18 20-16,2 15-20 15,0-33 37-15,0 0-37 0,0 34 38 0,0 11-38 0,2-6 30 0,-1-1-30 16,-1-13 30-1,0-6-30 1,2-2 33-16,0-1-33 0,-2 3 34 0,0-2-34 0,1 2 32 16,1 1-32-16,-2-8 32 0,0-1-32 0,0-6 32 0,4 0-32 0,-4 0 32 0,0-3-32 0,0-2-18 0,0 0 18 0,0 0-18 15,3 3 18-15,-3-3-76 0,0 0 76 16,-2-5-75-16,1-4 75 0,-6-4-585 16</inkml:trace>
  <inkml:trace contextRef="#ctx0" brushRef="#br0" timeOffset="144871.282">27815 12795 886 0,'0'0'0'0,"5"2"0"0,2 2 0 0,-7-4 29 16,0 0-29-16,3 3 29 0,-1-3-29 0,-2 0 41 15,0 0-41-15,0 0 42 0,0 0-42 0,0 0 29 16,0 0-29-16,7 0 29 0,7-3-29 0,-14 3 0 15,0 0 0-15,24-6 0 0,9 0 0 0,-33 6 1 16,0 0-1-16,39-12 1 0,8-6-1 0,-47 18 5 16,0 0-5-16,45-18 5 0,4-3-5 0,-49 21 43 15,0 0-43-15,47-22 43 0,-2-1-43 0,-45 23 59 16,0 0-59-16,40-22 59 0,-8 2-59 0,-32 20 61 16,0 0-61-16,24-14 61 0,-5-2-61 15,-19 16 58-15,0 0-58 0,12-8 58 16,-5 1-58-16,-1 2 52 0,-5 2-52 0,-1 3 52 0,0-4-52 0,0 4 23 0,0 0-23 0,-1-3 24 15,-3-1-24-15,4 4 19 0,0 0-19 0,-3-1 20 16,-3-6-20-16,6 7 4 0,0 0-4 16,-5-4 5-16,2 1-5 0,3 3 3 15,0 0-3-15,-4-2 3 0,1 2-3 0,3 0-1 0,0 0 1 0,-4-3 0 16,2 3 0-16,2 0-24 0,0 0 24 0,-1 3-23 16,1 4 23-16,0-7-33 0,0 0 33 15,-2 24-33-15,2 12 33 0,0-36-30 0,0 0 30 0,-2 41-30 16,2 5 30-16,0-46-15 0,0 0 15 0,0 40-15 15,2-4 15-15,-2-36-6 0,0 0 6 0,2 29-6 16,1-5 6-16,-3-24-1 0,0 0 1 0,4 19-1 0,-1-7 1 16,-3-12 34-16,0 0-34 0,4 10 35 0,-1-3-35 15,-3-7 48-15,0 0-48 0,0 0 49 16,4-5-49-16,-3-1 53 0,-1 0-53 0,0-1 54 16,2-2-54-16,-2 9 39 0,0 0-39 0,0-7 40 0,0 0-40 15,0 7 18-15,0 0-18 0,0-5 19 16,0 2-19-16,0-1 2 0,2 3-2 15,-2 1 2-15,2-4-2 0,1 4-20 0,1 2 20 0,1 1-19 0,3 4 19 0,1-2-46 16,3 6 46-16,-1-3-46 0,-2 1 46 0,1 3-35 16,2 0 35-1,-3 0-35-15,0-2 35 0,-1 2-26 0,1 0 26 0,-4-2-26 0,0 1 26 0,-5-11-26 0,0 0 26 16,4 8-26-16,-1-1 26 0,-3-7-128 16,0 0 128-16,2 7-128 0,0-4 128 0,-2-3-135 15,0 0 135-15,-5-3-135 0,-6-6 135 0,-4-3-723 16</inkml:trace>
  <inkml:trace contextRef="#ctx0" brushRef="#br0" timeOffset="145466.695">28567 12713 774 0,'0'0'0'0,"0"0"0"16,-5 2 0-16,5-2 113 0,0 0-113 0,0 0 114 15,5-2-114-15,-5 2 91 0,0 0-91 0,4 0 92 16,1-3-92-16,-5 3 60 0,0 0-60 0,3-2 60 16,1 2-60-16,-4 0 5 0,0 0-5 0,0 0 5 15,3-2-5-15,-3 2 1 0,0 0-1 0,0 0 2 16,0 0-2-16,0 0-4 0,0 0 4 0,0 4-3 16,0 1 3-16,0 5-4 0,-1 2 4 0,2 4-3 15,1 4 3-15,-2-20-4 0,0 0 4 0,7 28-3 0,2 4 3 16,-9-32 0-16,0 0 0 0,15 29 0 0,8-1 0 15,-23-28 3-15,0 0-3 0,26 24 3 0,6-6-3 16,-5 0 3-16,3-10-3 0,-9-1 3 0,-4-4-3 0,-1-1 12 16,-4-2-12-16,-1 0 13 0,-4-2-13 0,-2 2 55 15,-2-1-55-15,1-1 56 0,-2-1-56 0,-1-1 73 16,1 1-73-16,-2-1 73 0,0-1-73 0,-2 0 65 16,1-2-65-16,-5-1 65 0,1-4-65 0,5 12 33 15,0 0-33-15,-14-16 33 0,-5-10-33 16,19 26 18-16,0 0-18 0,-24-27 19 0,-8-7-19 0,32 34 5 0,0 0-5 15,-31-34 5-15,-2-4-5 0,33 38 3 16,0 0-3-16,-32-36 4 0,3 3-4 16,3 2 11-16,3 7-11 0,7 6 11 0,6 2-11 0,0 3 14 0,-1-1-14 0,8 4 15 15,3 1-15-15,-2 0 15 0,2-1-15 0,2 3 15 16,-1 0-15 0,3-1 0-16,-1-1 0 15,4 1 0-15,4-3 0 0,-11 11-4 0,0 0 4 0,17-8-3 0,6-1 3 0,-23 9-33 0,0 0 33 0,26-3-32 16,4 5 32-16,-30-2-35 0,0 0 35 0,27 6-35 15,3 6 35-15,-30-12-50 0,0 0 50 0,23 23-49 16,-2 8 49 0,-21-31-29-16,0 0 29 0,8 42-29 0,-8 10 29 0,0-52-11 0,0 0 11 0,-8 53-10 15,-12 5 10-15,20-58-71 0,0 0 71 0,-17 46-70 16,-4-5 70-16,21-41-126 0,0 0 126 0,-38 90-892 16,76-180 892-16</inkml:trace>
  <inkml:trace contextRef="#ctx0" brushRef="#br0" timeOffset="148410.78">30846 12317 931 0,'0'0'0'0,"-4"-1"0"0,1-6 0 0,3 7 113 16,0 0-113-16,0-4 114 0,2 3-114 0,-2 1 82 16,0 0-82-16,3 0 83 0,1 0-83 0,-4 0 59 15,0 0-59-15,5 0 60 0,2-2-60 0,-7 2-2 16,0 0 2-16,5-2-2 0,2 2 2 0,-7 0 9 16,0 0-9-16,5-3 9 0,0 1-9 15,-5 2 26-15,0 0-26 16,6-2 26-16,-3 2-26 0,-3 0 0 0,0 0 0 0,5 0 0 15,2 2 0-15,-7-2-2 0,0 0 2 0,14 9-1 0,7 3 1 0,2 5-10 16,5 5 10-16,-2-1-10 0,2 1 10 0,0 2-35 16,1 0 35-16,-4 0-34 31,-3-2 34-31,-22-22-5 0,0 0 5 16,28 29-4-16,3 6 4 0,-31-35-5 0,0 0 5 0,30 36-5 0,1-4 5 0,-31-32-8 0,0 0 8 0,27 29-8 0,-5-5 8 0,-22-24-55 15,0 0 55-15,16 21-54 0,-6-9 54 0,-10-12-134 0,0 0 134 16,0 0-133-16,-7-12 133 0,0-4-661 0</inkml:trace>
  <inkml:trace contextRef="#ctx0" brushRef="#br0" timeOffset="148722.587">31187 12213 852 0,'0'0'0'0,"0"8"0"16,2 4 0-16,-2-12 99 0,0 0-99 0,0 0 100 0,0 0-100 16,0 0 76-16,0 0-76 0,0 0 76 0,0-5-76 0,0 5 50 15,0 0-50-15,0 0 50 0,-2-5-50 0,2 5-1 16,0 0 1-16,0 0 0 0,0 0 0 0,0 0 0 16,0 0 0-16,-3 4 1 0,-2 2-1 0,-2 3-2 15,-4 5 2-15,-6 11-1 0,-6 10 1 0,23-35-6 16,0 0 6-16,-26 43-6 0,-4 10 6 0,30-53-8 15,0 0 8-15,-29 54-8 0,-3 6 8 0,32-60-4 16,0 0 4-16,-24 47-3 0,5-8 3 0,19-39 0 16,0 0 0-16,-16 31 0 0,6-9 0 0,10-22-81 15,0 0 81-15,-9 17-80 0,5-5 80 0,4-12-134 16,0 0 134-16,-10-3-133 0,-2-14 133 0,-11-4-535 0</inkml:trace>
  <inkml:trace contextRef="#ctx0" brushRef="#br0" timeOffset="149088.206">30480 12836 639 0,'0'0'0'15,"7"-5"0"-15,5-7 0 0,-12 12 110 0,0 0-110 0,7-3 111 0,0-4-111 16,-7 7 67-16,0 0-67 0,14-3 68 0,5 1-68 16,4 2 42-16,5-5-42 0,-6 3 42 0,-1 0-42 15,2 1 42-15,1-1-42 0,1-1 42 0,1-1-42 0,-26 4 44 16,0 0-44-16,36 0 44 0,10 2-44 0,2-2 74 16,5 0-74-16,-3 0 74 0,3-2-74 15,-3 0 93-15,2-1-93 0,-3 1 94 16,-4 1-94-16,-45 1 43 0,0 0-43 0,58-6 44 0,5 3-44 0,-63 3 46 15,0 0-46-15,59-3 47 0,2 3-47 16,-61 0 18-16,0 0-18 0,45-4 19 0,-8 4-19 16,-37 0-6-16,0 0 6 0,28 0-6 0,-9 4 6 0,-19-4-117 15,0 0 117-15,12 1-117 0,-7 3 117 0,-5-4-138 16,0 0 138-16,-23 7-138 0,-18 1 138 16,-24 8-867-16</inkml:trace>
  <inkml:trace contextRef="#ctx0" brushRef="#br0" timeOffset="149587.204">31017 13006 483 0,'0'0'0'0,"7"-14"0"0,5-10 0 16,-12 24 32-16,0 0-32 0,-11 4 32 0,-11 13-32 15,22-17 32-15,0 0-32 0,-21 17 32 0,-2 5-32 16,23-22-1-16,0 0 1 0,-28 23 0 16,-3 6 0-16,31-29-9 0,0 0 9 0,-28 25-9 0,2-1 9 0,26-24 13 15,0 0-13-15,-26 23 14 0,1-1-14 0,3-5 51 16,3 0-51-16,6-6 51 0,8-6-51 15,-2 0 46-15,4 0-46 0,-1-2 46 0,4-3-46 0,0 0 54 16,0 0-54-16,0 0 55 0,-2 4-55 0,2-4 38 16,2 3-38-16,2 1 39 0,-1-1-39 0,6 2 18 0,1 2-18 15,2 0 18-15,1 0-18 0,-13-7 6 0,0 0-6 16,19 12 6-16,3 7-6 0,-22-19 4 16,0 0-4-16,23 18 4 15,2 5-4-15,-25-23 2 0,0 0-2 0,19 25 2 16,-4-1-2-16,-15-24 4 0,0 0-4 0,11 23 5 0,-4-1-5 0,-7-22 20 0,0 0-20 0,3 17 20 15,-3-2-20-15,0-15 13 0,0 0-13 16,-3 12 14-16,-6-3-14 0,9-9 10 16,0 0-10-16,-10 9 10 0,-4-8-10 0,14-1-50 0,0 0 50 0,-14-5-49 15,-2-3 49-15,16 8-118 0,0 0 118 0,-9-23-118 16,4-6 118-16,-9-20-526 16</inkml:trace>
  <inkml:trace contextRef="#ctx0" brushRef="#br0" timeOffset="149864.219">31074 13225 1031 0,'0'0'0'0,"-9"0"0"0,-6 4 0 0,11-4 175 16,8 0-175-16,-4 0 175 0,0 0-175 0,0 0 134 16,7 0-134-16,-4 0 134 0,-1 0-134 0,-2 0 83 15,5 0-83-15,-5 0 83 0,5 0-83 0,-5 0 28 16,6-5-28-16,-6 5 28 0,0 0-28 0,0 0 9 15,0 0-9-15,0 0 10 0,0 5-10 0,0-5 1 16,0 0-1-16,0 7 2 0,-2 6-2 0,2-13 4 16,0 0-4-16,-2 26 4 0,2 8-4 0,2-1 0 15,1 1 0-15,-1-8 0 16,2-7 0-16,-4-19-15 0,0 0 15 0,3 25-14 0,2 3 14 0,-5-28-85 16,0 0 85-16,4 20-84 0,1-3 84 0,-5-17-58 0,0 0 58 15,-2 6-58-15,-3-12 58 0,-2 6-1116 0</inkml:trace>
  <inkml:trace contextRef="#ctx0" brushRef="#br0" timeOffset="150323.934">31137 13201 852 0,'0'0'0'0,"-4"4"0"15,-1 6 0-15,5-1 83 0,2-1-83 0,1 1 83 16,1 1-83-16,-1 4 60 0,2 1-60 0,-3-3 61 15,0-3-61-15,0 4 17 0,-2 3-17 0,0 1 17 0,1 4-17 16,-1-21 9-16,0 0-9 0,0 24 10 16,2 1-10-16,-2-25 7 0,0 0-7 0,2 23 8 15,0-5-8-15,-2-18 38 0,0 0-38 0,3 14 38 0,1-4-38 16,-4-10 41-16,0 0-41 0,8 2 42 16,3-9-42-16,-1-1 4 0,2-4-4 0,-3-2 4 0,-4-3-4 0,2 0 30 15,-1-4-30-15,-1 2 30 0,-2-1-30 16,1 1 35-16,1 0-35 15,-2 4 35-15,1-1-35 16,-1 4 30-16,-1 0-30 0,0 5 30 0,1 2-30 0,1 2 8 0,1-1-8 0,-1 1 9 0,1 1-9 0,0-1 12 16,0-1-12-16,1 1 13 0,-1 0-13 0,-5 3 1 15,0 0-1-15,5-2 1 0,0 2-1 16,-5 0 0-16,0 0 0 0,5 0 1 0,1 0-1 0,-6 0-2 0,0 0 2 16,5 3-1-16,2 2 1 0,-7-5-13 0,0 0 13 15,5 17-12-15,2 9 12 16,-7-26-26-16,0 0 26 0,0 33-25 15,-2 8 25-15,2-41-13 0,0 0 13 0,-5 36-12 0,-2 0 12 0,7-36-36 16,0 0 36-16,-5 29-35 0,0-5 35 0,5-24-103 16,0 0 103-16,-4 19-103 0,1-6 103 0,3-13-148 15,0 0 148-15,-4-1-147 0,2-15 147 0,-3-1-603 0</inkml:trace>
  <inkml:trace contextRef="#ctx0" brushRef="#br0" timeOffset="150512.54">30997 12962 595 0,'0'0'0'0,"11"12"0"16,5 10 0-16,-16-22 133 0,0 0-133 0,7 14 134 0,-4-3-134 15,-3-11 87-15,0 0-87 0,2 9 87 16,-2-4-87-16,0-5-53 0,0 0 53 0,7 4-52 0,3-4 52 16,-10 0-149-16,0 0 149 0,11-7-149 0,3-5 149 0,10-7-378 15</inkml:trace>
  <inkml:trace contextRef="#ctx0" brushRef="#br0" timeOffset="150850.607">31616 13179 1267 0,'0'0'0'0,"-4"-5"0"16,-1-4 0-16,5 9 155 0,0 0-155 0,-2-3 155 15,1-2-155-15,1 5 79 0,0 0-79 0,0 0 80 16,0 0-80-16,0 0 50 0,0 0-50 0,0 0 50 16,3 2-50-16,-3-2-14 0,0 0 14 0,4 3-13 15,3-3 13-15,-7 0-26 0,0 0 26 0,10 7-26 16,2 1 26-16,2 4-3 0,0 2 3 0,2 0-3 15,-1 1 3-15,-15-15-4 16,0 0 4-16,23 24-3 0,5 7 3 0,-28-31-2 0,0 0 2 0,26 33-2 16,2-1 2-16,-28-32-17 0,0 0 17 0,23 31-16 15,-4-4 16-15,-19-27-134 0,0 0 134 0,15 23-133 0,-4-3 133 16,-11-20-130-16,0 0 130 0,9 9-129 16,-4-6 129-16,9 7-794 15</inkml:trace>
  <inkml:trace contextRef="#ctx0" brushRef="#br0" timeOffset="151141.184">31825 13229 1054 0,'0'0'0'0,"0"0"0"0,5 0 0 0,-5 0 199 0,0 0-199 15,0 0 200-15,5 0-200 0,-5 0 140 0,0 0-140 16,0 0 141-16,0 0-141 0,0 0 76 0,0 0-76 0,0 0 76 15,0 0-76-15,0 0 25 0,0 0-25 16,0 0 26-16,-3 0-26 0,-1 1-4 16,-1 1 4-16,-2 2-3 0,0 1 3 0,-7 7-21 0,-3 7 21 0,-6 6-21 15,-5 8 21-15,28-33-25 0,0 0 25 0,-26 39-24 16,0 6 24-16,26-45-15 0,0 0 15 16,-21 39-15-16,6-6 15 0,15-33-75 0,0 0 75 0,-11 25-74 15,8-4 74-15,3-21-151 0,0 0 151 0,15-7-150 16,15-22 150-16,15-7-922 0</inkml:trace>
  <inkml:trace contextRef="#ctx0" brushRef="#br0" timeOffset="151598.964">32065 12725 595 0,'0'0'0'0,"4"0"0"0,1-3 0 0,-5 3 133 16,0 0-133-16,4-2 134 0,-1 0-134 0,-3 2 132 0,0 0-132 0,0 0 132 16,3 0-132-16,-3 0 108 0,0 0-108 0,4-1 108 15,3-3-108-15,-7 4 69 0,0 0-69 0,12-7 69 16,4-5-69-16,-16 12 51 0,0 0-51 0,24-12 51 16,8 0-51-16,-32 12 38 0,0 0-38 0,38-12 39 15,7 4-39-15,-45 8 34 0,0 0-34 0,45-4 34 16,4 4-34-1,-49 0 43-15,0 0-43 0,44 0 44 0,-2 0-44 0,-42 0 4 0,0 0-4 0,33 0 5 16,-7 2-5-16,-26-2-1 0,0 0 1 16,21 2 0-16,-6-2 0 15,-15 0-82-15,0 0 82 0,13 0-82 0,-5 0 82 0,-8 0-193 0,0 0 193 0,4 0-193 16,-8 0 193-16,4 0-145 0,0 0 145 0,-17 5-144 16,-13 3 144-16,-17 6-642 15</inkml:trace>
  <inkml:trace contextRef="#ctx0" brushRef="#br0" timeOffset="151820.136">32057 12864 404 0,'0'0'0'0,"22"-12"0"0,15-7 0 0,-18 10 79 16,-7 4-79-16,-17 10 80 0,-16 9-80 0,5-5 139 16,1-1-139-16,6-1 140 0,4-2-140 0,7-1 124 0,6-3-124 15,4-1 125-15,4-1-125 0,2-3 87 16,2 1-87-16,1 1 87 0,4 0-87 0,-25 2 58 0,0 0-58 15,33-1 59-15,7-4-59 0,-2-1 47 0,2 1-47 16,-3-2 47 0,-1 4-47-16,-2 1-37 0,-1-5 37 0,-4 2-36 0,-1-2 36 15,-28 7-117-15,0 0 117 0,37-13-117 0,5-6 117 0,36-14-788 0</inkml:trace>
  <inkml:trace contextRef="#ctx0" brushRef="#br0" timeOffset="152247.526">32968 12501 740 0,'-4'1'0'15,"-1"3"155"-15,0 3-155 0,1-7 155 16,4 0-155-16,0 0 132 0,4-4-132 0,-4 4 133 0,3-3-133 0,-3 3 106 15,6-5-106-15,-6 5 106 0,3-4-106 16,-3 4 78-16,0 0-78 0,0 0 78 0,0 0-78 0,0 0 74 16,0 0-74-16,0 0 74 0,0 0-74 0,0 0 50 15,0 0-50-15,0 0 50 0,0 0-50 0,0 0 50 16,3 4-50-16,-3-4 50 0,6 0-50 16,-6 0 43-16,3 0-43 0,-3 0 43 0,0 0-43 15,0 0 27-15,0 0-27 0,0 0 27 0,0 0-27 0,0 0 18 16,0 0-18-16,0 0 18 0,0 0-18 0,0 0-3 0,0 0 3 15,2 12-3-15,3 7 3 0,-5-19-7 16,0 0 7-16,7 37-6 0,4 13 6 0,-3-4-16 0,1 4 16 0,-4-12-15 16,0-11 15-16,1 2-10 0,1-2 10 0,-4-9-9 15,-3-8 9-15,2 2-39 16,-2 0 39-16,2 0-39 0,-1-2 39 0,3 2-120 0,1-5 120 0,-3-2-120 16,0-1 120-16,-2-4-146 0,0 0 146 0,-4-16-146 15,-3-15 146-15,-3-15-1050 16</inkml:trace>
  <inkml:trace contextRef="#ctx0" brushRef="#br0" timeOffset="152445.186">32909 12425 1435 0,'0'0'0'15,"0"0"134"-15,-6 5-134 0,3-1 134 0,1-2-134 0,2-2 49 16,0 0-49-16,-14 10 50 0,-5 5-50 0,19-15-131 16,0 0 131-16,-19 12-131 0,-4 2 131 0,-19 13-1063 15</inkml:trace>
  <inkml:trace contextRef="#ctx0" brushRef="#br0" timeOffset="152888.599">32963 13186 1054 0,'0'0'0'0,"0"0"31"0,15 21-31 0,-8-15 31 0,-2-4-31 0,-5-2-125 0,0 0 125 0,6-2-124 0,1-10 124 0,5 0-560 15</inkml:trace>
  <inkml:trace contextRef="#ctx0" brushRef="#br0" timeOffset="156797.574">19226 15521 505 0,'0'0'0'0,"5"-5"0"0,4-5 0 0,-9 10 96 0,0 0-96 0,7-6 96 16,-4 1-96-16,-3 5 97 0,0 0-97 0,0 0 97 16,4-3-97-16,-4 3 85 0,0 0-85 0,0 0 85 15,0 0-85-15,0 0 78 0,0 0-78 0,0 0 79 16,0 0-79-16,0 0 62 0,0 0-62 0,0 0 63 0,0 0-63 16,0 0 53-16,0 0-53 0,0 0 54 15,-2 3-54-15,2-3 44 0,0 0-44 0,0 0 45 0,-3 4-45 16,3-4 19-16,0 0-19 0,0 0 20 0,-2 5-20 15,2-5-2-15,5 0 2 0,4 0-2 0,3 0 2 0,5 0 0 16,4-4 0-16,4 1 0 0,-3-2 0 0,6-2 2 16,4-2-2-16,-1 4 2 0,2 0-2 0,-33 5 2 15,0 0-2-15,42-2 2 16,7 2-2-16,-8 0 11 0,3 0-11 0,-16 2 11 0,-5 2-11 0,-3-1-1 0,-2-1 1 16,-4 1-1-16,-2 1 1 0,-5 1-5 0,0 0 5 15,0 0-4 1,-4 2 4-16,3-5-23 0,-3 1 23 0,2 0-22 0,-5-1 22 0,2 2-78 0,0-1 78 0,-2-3-77 15,0 3 77-15,0-3-141 0,0 0 141 0,-11 6-140 16,-4 2 140-16,-10 6-739 16</inkml:trace>
  <inkml:trace contextRef="#ctx0" brushRef="#br0" timeOffset="157097.329">19355 15720 1031 0,'0'0'0'0,"5"-4"0"15,2-4 0-15,-7 8 68 0,0 0-68 0,7-4 69 0,-2 3-69 16,-5 1 66-16,0 0-66 0,9 0 67 16,3 0-67-16,-12 0 12 0,0 0-12 0,16 0 12 0,3-2-12 0,0-2 0 15,4-2 0-15,-4 2 1 0,0 2-1 0,-19 2 0 16,0 0 0-16,25-1 0 0,4-1 0 0,-29 2-4 15,0 0 4-15,30 0-3 0,-4 0 3 16,-3 0-13-16,-4-2 13 0,-9 2-13 0,-1 2 13 0,-2 0-16 16,-2-1 16-16,-1 1-15 0,-1-2 15 0,1 0-68 15,-3-2 68-15,-1 2-68 0,4 0 68 0,-4 0-127 16,0 0 127-16,0 0-126 0,-4 0 126 0,1 0-564 16</inkml:trace>
  <inkml:trace contextRef="#ctx0" brushRef="#br0" timeOffset="157481.139">19531 15262 964 0,'0'0'0'0,"0"0"0"16,5 5 0-16,-5-5 67 0,0 0-67 0,5 4 67 15,4-1-67-15,-9-3 26 0,0 0-26 0,10 5 26 16,-1-1-26-16,-9-4 5 0,0 0-5 0,12 7 6 16,6 0-6-16,-18-7-9 0,0 0 9 0,14 8-9 15,3 2 9-15,-17-10-14 0,0 0 14 0,18 11-13 16,1-1 13-16,-19-10-1 0,0 0 1 0,21 14-1 16,5-1 1-16,-26-13-1 0,0 0 1 0,22 16-1 0,6 3 1 15,-9-7-1-15,1 3 1 0,-6-3 0 31,-2 2 0-31,0-1-3 0,-5 1 3 0,2 0-3 0,-2-2 3 0,0 0-2 0,1 0 2 0,-3-2-1 0,-1 0 1 0,-1 2 0 16,-1 0 0-16,0 0 1 16,3 0-1-16,-5 2 15 0,2-2-15 15,0-3 16-15,-2-3-16 0,0-6 26 0,0 0-26 0,0 12 26 0,1-1-26 0,-1-11-10 16,0 0 10-16,0 10-10 0,-1-1 10 0,1-9-162 16,0 0 162-16,-21 10-161 15,-14-2 161-15,-19 11-532 0</inkml:trace>
  <inkml:trace contextRef="#ctx0" brushRef="#br0" timeOffset="157896.518">19449 15427 718 0,'0'0'0'0,"5"0"0"15,4 1 0-15,-9-1 51 0,0 0-51 0,5 0 52 16,-1 0-52-16,-4 0 30 0,0 0-30 0,0 0 30 16,0 0-30-16,0 0 1 0,-4 6-1 0,-5 7 2 15,-3 8-2-15,-2-1-1 0,-3 3 1 0,6-6 0 0,3-2 0 0,-5 1-6 16,-2-1 6-16,-6 6-5 0,-5 4 5 0,26-25 1 15,0 0-1-15,-32 31 1 0,-6 7-1 16,38-38 58-16,0 0-58 0,-38 36 58 0,-2 0-58 0,3-5 80 16,4-2-80-16,14-12 80 15,12-9-80-15,2-1 62 0,1-5-62 0,-10 15 62 0,-7 7-62 0,4-5 49 16,1-2-49-16,6-5 50 0,5-5-50 0,-1 0 39 16,1-2-39-16,5-2 39 0,0-3-39 0,0 0 1 15,-3 6-1-15,3-3 1 0,0-1-1 16,3 3-47-16,-1 2 47 0,5-1-47 0,2 1 47 0,-9-7-118 15,0 0 118-15,22 12-117 0,11 4 117 0,23 11-754 16</inkml:trace>
  <inkml:trace contextRef="#ctx0" brushRef="#br0" timeOffset="165358.572">20689 15392 292 0,'0'0'0'0,"0"6"0"0,0 2 0 0,0-8 123 16,0 0-123-16,0 0 124 0,-3-8-124 0,3 8 59 15,0 0-59-15,-2-12 60 0,2 0-60 0,0 12 13 16,0 0-13-16,0-14 14 0,2-3-14 0,-2 17 1 16,0 0-1-16,0-17 1 0,3 0-1 0,-3 17 0 15,0 0 0-15,0-16 0 0,0 2 0 0,0 2 3 16,2 4-3-16,-2 1 4 0,2 4-4 0,-2-1 43 15,2 2-43-15,-2 2 43 0,0 0-43 0,0 0 54 0,0 0-54 16,0 0 54-16,0 0-54 0,0 0 49 16,0 0-49-16,0 0 50 0,0 0-50 0,0 0 32 0,0 0-32 15,0 0 33-15,0 0-33 0,0 0 34 0,0 0-34 16,0 0 34-16,0 0-34 0,0 0 37 0,0 0-37 0,0 0 38 16,0 0-38-16,0 0 55 0,0 0-55 15,0 0 56-15,3 6-56 0,-3-6 37 0,0 0-37 16,0 15 38-16,4 9-38 0,-4-24 47 0,0 0-47 0,5 31 47 15,-4 8-47-15,3-3 28 0,-1 0-28 0,1-10 28 16,-4-6-28-16,0 1 17 16,0-2-17-16,0 1 17 0,0 3-17 0,0-3 36 0,0 1-36 0,0-8 36 15,2-4-36-15,-1 0-21 0,1-1 21 0,2-1-21 16,-3-4 21-16,-1-3-92 0,0 0 92 16,2 4-92-16,3-1 92 0,-5-3-150 0,0 0 150 0,0 0-150 15,0 4 150-15,0-1-736 0</inkml:trace>
  <inkml:trace contextRef="#ctx0" brushRef="#br0" timeOffset="165778.445">20594 15728 975 0,'0'0'0'0,"10"-5"0"0,9-2 0 0,-19 7 146 16,0 0-146-16,0 0 147 0,-2 0-147 0,2 0 108 15,0 0-108-15,-7 0 109 0,2 4-109 0,5-4 74 16,0 0-74-16,-5 3 75 0,1-1-75 0,4-2 30 0,0 0-30 16,-6 2 30-16,4-1-30 0,2-1 24 0,0 0-24 15,-5 2 25-15,1-2-25 0,4 0 34 0,0 0-34 16,-3 2 34-16,1-2-34 0,2 0-2 0,0 0 2 16,0 0-2-16,3 3 2 0,-3-3-4 0,0 0 4 0,7 2-4 15,5 0 4-15,-12-2 1 0,0 0-1 0,13 1 2 16,6 1-2-16,-19-2 10 0,0 0-10 15,22 0 11-15,5 0-11 0,-27 0 10 0,0 0-10 0,26 2 10 16,3 1-10-16,-29-3 17 0,0 0-17 0,30 5 17 16,0 4-17-16,-30-9 1 0,0 0-1 15,29 8 1-15,3 1-1 0,-32-9 3 16,0 0-3-16,33 8 4 0,2 1-4 0,-35-9 11 0,0 0-11 0,31 7 11 16,0-4-11-16,-31-3 1 0,0 0-1 0,23 4 1 15,-4-3-1-15,-19-1-51 0,0 0 51 0,14 2-51 16,-5 0 51-16,-9-2-135 15,0 0 135-15,7 0-135 0,-7 0 135 0,0 0-130 0,0 0 130 0,-20 3-130 16,-11 4 130-16,-16 3-866 0</inkml:trace>
  <inkml:trace contextRef="#ctx0" brushRef="#br0" timeOffset="167055.235">20348 16145 505 0,'0'0'0'0,"7"-2"0"15,5-3 0-15,-12 5 45 0,0 0-45 16,9-4 46-16,-2 1-46 0,1-1 53 0,-1 3-53 16,0-1 53-16,-7 0-53 0,4 1 36 0,-2 1-36 0,-2 0 37 15,3-2-37-15,-3 2 63 0,0 0-63 0,0 0 63 16,0 0-63-16,0 0 77 0,0 0-77 0,0 0 78 16,0 0-78-16,0 0 84 0,0 0-84 0,0 0 84 15,0 0-84-15,0 0 65 0,0 0-65 0,0 0 66 0,0 0-66 16,0 0 44-16,0 0-44 0,0 0 44 15,0 0-44-15,0 0 37 0,0 0-37 0,-2 3 37 0,1 1-37 16,1-4 3-16,0 0-3 0,-9 17 4 0,-3 7-4 16,12-24 9-16,0 0-9 0,-14 29 10 0,-2 7-10 31,2-2 3-31,2 0-3 0,3-10 4 0,4-8-4 0,0 1 6 0,0-2-6 0,-1 6 6 0,1 3-6 16,2-2 7-16,-1 2-7 0,2-7 7 0,2-5-7 15,2 0 3-15,0 0-3 0,5-1 3 16,2-1-3-16,3-2 19 0,3-1-19 0,3-3 20 0,3-4-20 0,-21 0 0 15,0 0 0-15,29-5 0 0,6-6 0 0,-35 11-5 16,0 0 5-16,40-12-5 16,4-5 5-16,-6 3-8 0,-3-1 8 0,-9 3-8 0,-5 2 8 0,-4 1-10 15,-1 2 10-15,-2-3-9 0,-3-2 9 0,-3 3 4 0,1 3-4 16,-4-1 5-16,-1 2-5 0,-1 0 50 16,-1-1-50-16,1 1 50 0,-3 4-50 0,0-5 50 0,0 3-50 0,0 0 51 15,0-1-51-15,0 1 43 0,2-1-43 0,-2 1 44 16,2 1-44-16,-2 2 37 0,0 0-37 15,0-3 37-15,0-1-37 0,0 4 9 0,0 0-9 0,0-3 9 16,-2-2-9-16,2 5 12 0,0 0-12 0,-2-4 13 16,2 1-13-16,0 3 24 0,0 0-24 15,0-4 25-15,-3 3-25 0,3 1 0 0,0 0 0 0,0 0 0 16,-4-4 0-16,4 4 0 0,0 0 0 0,0 0 1 16,-1-1-1-16,1 1 0 0,0 0 0 0,0 0 0 15,-6-2 0-15,6 2-1 0,-3 2 1 0,3-2 0 16,0 0 0-16,0 0-3 0,0 0 3 0,-4 8-2 15,-3 4 2-15,2 7-11 0,0 5 11 0,0-9-11 16,1-3 11-16,-1 4-25 0,2-1 25 16,1 7-24-16,2 4 24 0,0-26-31 0,0 0 31 0,2 24-31 0,3 2 31 15,-5-26-43-15,0 0 43 0,9 22-42 0,3-3 42 16,-12-19-51 0,0 0 51-16,15 10-50 0,3-8 50 0,-1-4-60 0,-5-5 60 0,-1 2-59 0,-2 0 59 0,-2-2-40 15,-2 0 40-15,-2 1-40 0,1-3 40 0,-4 0-6 16,0-1 6-16,0 2-6 0,0 1 6 15,0 0-3-15,-2 0 3 0,0 0-2 0,-1 2 2 16,-1-4 0-16,3 1 0 0,-6-2 1 0,0-4-1 0,1 2 27 16,1 0-27-16,2 3 27 0,1 3-27 0,-2 0 31 15,4 1-31-15,-1 2 31 0,1-1-31 0,-2 1 21 16,0 1-21-16,2 2 21 0,0-1-21 0,0 1 11 16,0 0-11-16,0-6 11 0,2 1-11 0,-2 5 0 0,0 0 0 15,7-8 0-15,0-6 0 0,-7 14-7 16,0 0 7-16,14-15-7 0,0-4 7 0,-14 19-27 0,0 0 27 0,19-21-27 15,4-3 27-15,-23 24-3 0,0 0 3 0,21-19-3 16,-4 4 3-16,-17 15-3 0,0 0 3 16,14-14-3-16,-2 4 3 15,-12 10 0-15,0 0 0 0,7-7 1 0,-2 4-1 0,-5 3 22 0,0 0-22 0,4-4 23 16,-2 2-23-16,-2 2 24 0,0 0-24 0,0 0 25 16,3 0-25-16,-3 0 8 0,0 0-8 0,0 0 9 15,0 4-9-15,0-4 0 0,0 0 0 0,0 0 0 16,-2 5 0-16,2-5-13 15,0 0 13-15,-1 7-13 0,1 3 13 0,0-10-42 0,0 0 42 0,3 14-41 0,2 0 41 16,-5-14-23-16,0 0 23 0,12 15-22 0,6 2 22 16,-18-17-29-16,0 0 29 15,19 17-29-15,4-1 29 0,-4-1-21 0,-2 1 21 0,-3-6-21 16,-2-3 21-16,-3 1-5 0,0 3 5 0,-4-6-5 0,-2-2 5 0,1 2-9 16,-2 2 9-16,-1-2-8 0,-1-1 8 0,0 2 0 15,0 3 0-15,0-4 0 0,-1 0 0 16,-1 2 18-16,-2 2-18 0,3-4 19 0,1-3-19 15,0-2 4-15,0 0-4 0,-2 3 5 0,2-1-5 0,0-2-45 16,0 0 45-16,0 0-44 0,-5 3 44 0,5-3-89 16,0 0 89-16,-7-20-88 0,-2-16 88 15,-7-21-827-15</inkml:trace>
  <inkml:trace contextRef="#ctx0" brushRef="#br0" timeOffset="167368.106">21247 15989 1244 0,'0'0'0'0,"-11"5"0"16,-4 5 0-16,9-5 136 0,5-3-136 0,4 0 136 15,8-4-136-15,-4 4 102 0,0-1-102 0,-2 1 103 16,-2-2-103-16,3 2 28 0,0 1-28 0,-4 1 28 16,2-3-28-16,1 3 1 0,0 1-1 0,2 0 2 15,0 2-2-15,-7-7-4 0,0 0 4 0,16 10-3 16,6 7 3-16,-22-17-9 0,0 0 9 0,25 24-9 15,4 5 9-15,-29-29-16 0,0 0 16 0,30 33-15 16,5 1 15-16,-9-3-4 0,-2 0 4 0,-6-9-4 16,-8-6 4-16,1 1-13 15,-3-4 13-15,1-2-13 0,-5-3 13 0,1 3-50 0,0-1 50 0,-3-5-50 0,0-2 50 16,-1 3-105-16,1-3 105 0,0 0-105 0,-2-1 105 16,0-2-139-16,0 0 139 0,-9-7-139 0,-5-6 139 15,-7-8-732-15</inkml:trace>
  <inkml:trace contextRef="#ctx0" brushRef="#br0" timeOffset="167684.279">21491 16028 1166 0,'0'0'0'0,"0"9"0"0,0 4 0 0,0-13 166 0,0 0-166 15,0 4 167-15,0-8-167 0,0 4 100 0,0 0-100 0,0 0 100 16,-2-3-100-16,2 3 59 0,0 0-59 0,-2-5 60 16,2 1-60-16,0 4 10 0,0 0-10 0,-5-1 11 15,0 1-11-15,5 0 1 0,0 0-1 0,-11 10 2 16,-10 5-2-16,21-15-1 0,0 0 1 0,-21 31 0 16,-5 12 0-16,5 0-9 0,1 3 9 0,6-17-9 15,3-12 9-15,2 0-17 0,2-3 17 0,-3 10-17 16,0 7 17-16,1-5-16 0,2-1 16 0,2-8-15 15,1-6 15-15,1-3-91 0,-1-3 91 16,4-5-90-16,4 0 90 0,-4 0-137 0,0 0 137 0,15-29-136 0,8-20 136 16,15-30-884-16</inkml:trace>
  <inkml:trace contextRef="#ctx0" brushRef="#br0" timeOffset="168229.053">22503 15213 673 0,'0'0'0'0,"-9"6"0"15,-3 5 0-15,12-11 114 0,0 0-114 16,-2 10 114-16,4-3-114 0,-2-7 92 0,0 0-92 0,0 10 93 16,0 0-93-16,0-10 59 15,0 0-59-15,-14 21 59 0,-7 6-59 0,21-27 42 0,0 0-42 0,-26 30 42 16,-7 0-42-16,2-2 45 0,-3-4-45 0,15-9 46 15,9-5-46-15,1-1 58 0,0-4-58 0,-8 9 58 16,-6 5-58-16,4-6 55 0,-5 1-55 0,10-4 56 16,7-1-56-16,0-2 39 0,2-2-39 15,3-2 40-15,2-1-40 0,0-2 29 0,0 0-29 0,0 0 29 0,0 0-29 16,0 0 3-16,-5 3-3 0,5 3 4 0,0-5-4 16,1 3 9-16,3-3-9 0,-2 3 9 15,1 1-9-15,2 0 38 0,1 2-38 0,2 0 39 0,3 1-39 0,3 1 26 16,1 0-26-16,3 1 26 0,3 2-26 0,-21-12 17 15,0 0-17-15,28 14 17 0,6-1-17 0,-34-13 20 16,0 0-20 0,34 16 20-16,2-1-20 0,-36-15 8 0,0 0-8 0,31 14 9 0,-1 0-9 0,-30-14-24 15,0 0 24-15,23 10-23 0,-8-2 23 0,-15-8-129 16,0 0 129-16,13 7-128 0,-6-2 128 16,-7-5-198-16,0 0 198 0,-4 9-198 0,-6-1 198 15,-4 10-857-15</inkml:trace>
  <inkml:trace contextRef="#ctx0" brushRef="#br0" timeOffset="168556.256">21972 15846 807 0,'0'0'0'0,"12"-1"0"16,5-3 0-16,-17 4 78 0,0 0-78 0,9-1 78 16,-4-3-78-16,-5 4 58 0,0 0-58 0,4 0 58 15,-1 0-58-15,-3 0 60 0,0 0-60 0,4 4 61 0,4 2-61 16,-8-6 69-16,0 0-69 0,14 7 70 16,5 0-70-16,-19-7 69 0,0 0-69 0,23 7 69 15,1 2-69-15,1-1 55 0,1 2-55 0,0-3 56 16,2 0-56-16,-28-7 35 0,0 0-35 0,31 7 36 15,4 2-36-15,-35-9 10 0,0 0-10 0,33 10 10 16,2 0-10-16,-9 0-12 0,-3 2 12 0,-4-3-12 0,-2-2 12 0,-17-7-148 16,0 0 148-16,13 3-147 15,-8-1 147-15,12 3-924 0</inkml:trace>
  <inkml:trace contextRef="#ctx0" brushRef="#br0" timeOffset="169370.01">23651 14858 1132 0,'0'0'0'0,"-4"0"0"0,1 2 0 0,3-2 101 0,0 0-101 15,0 0 102-15,0 0-102 0,0 0 0 0,0 0 0 16,0 0 0-16,-4-2 0 0,4 2-58 0,0 0 58 0,-15 2-57 16,-8 1 57-16,23-3-62 15,0 0 62-15,-26 9-62 0,-4 1 62 0,30-10-2 0,0 0 2 0,-31 15-1 16,0 4 1-16,5 0 1 0,5 0-1 0,7-7 1 15,2-4-1-15,3-1 35 0,4-3-35 0,1-1 36 16,4-3-36-16,0 0 13 0,2 4-13 0,1-1 13 16,3 2-13-16,1 0 13 0,5 2-13 15,-2 0 14-15,6 2-14 0,0-1 4 0,1 1-4 0,-1-1 5 16,1 3-5-16,-1 1 0 0,-1 0 0 0,1 1 1 16,1 3-1-16,-17-16 0 0,0 0 0 0,20 20 0 0,-1 4 0 15,-19-24 0-15,0 0 0 0,15 29 0 16,-1 4 0-16,-14-33 17 0,0 0-17 0,7 31 17 15,-1 0-17-15,-6-31 45 0,0 0-45 0,3 24 45 16,-3-4-45-16,0-20 49 0,0 0-49 0,0 16 50 0,0-3-50 0,0-13 59 16,0 0-59-16,0 7 60 15,-2-2-60-15,2-5 51 0,0 0-51 0,-5 4 52 16,-2-4-52-16,7 0-17 0,0 0 17 0,-14-9-16 0,-3-5 16 0,17 14-181 16,0 0 181-16,-23-22-180 0,1-7 180 0,22 29-141 15,0 0 141-15,-18-34-141 0,4-7 141 16,-15-35-654-16</inkml:trace>
  <inkml:trace contextRef="#ctx0" brushRef="#br0" timeOffset="169649.765">23827 15038 1054 0,'0'0'0'0,"-11"-4"0"16,-6-1 0-16,12 4 199 0,7-3-199 0,-2 4 200 15,0 0-200-15,3 0 123 0,2 4-123 0,-1-4 124 16,1 0-124-16,-3 0 78 0,-1 0-78 0,-1 0 78 16,4 0-78-16,-4 0 44 0,0 0-44 0,0 0 45 15,0 0-45-15,0 1 1 0,2 3-1 0,-1 8 1 16,3 7-1-16,-2 6-2 0,-1 8 2 0,-1-6-1 16,-1 1 1-16,1-28-20 0,0 0 20 0,-2 41-19 15,0 8 19-15,0-6-102 0,1-2 102 0,1-12-101 0,1-6 101 16,-1-23-197-16,0 0 197 0,9 10-196 0,5-10 196 0,9 12-873 15</inkml:trace>
  <inkml:trace contextRef="#ctx0" brushRef="#br0" timeOffset="170105.645">24163 14911 1031 0,'0'0'0'0,"0"17"0"0,0 11 0 0,0-28 152 15,0 0-152-15,0 32 153 0,-2 8-153 0,2-40 79 0,0 0-79 16,-3 44 79-16,-4 4-79 0,7-48 58 0,0 0-58 16,-7 53 58-16,-4-1-58 0,11-52 1 0,0 0-1 0,-8 41 2 15,1-9-2-15,7-32 2 0,0 0-2 0,-4 26 2 16,-1-9-2-16,5-17 52 0,0 0-52 0,-3 14 52 16,3-4-52-16,0-10 60 0,0 0-60 0,-4 7 60 15,2-2-60-15,2-5 25 0,0 0-25 0,0-3 26 16,2-8-26-16,-2 11 14 0,0 0-14 0,4-18 15 15,1-8-15-15,-5 26 1 0,0 0-1 0,5-31 2 16,0-2-2-16,-5 33 0 0,0 0 0 0,6-29 0 16,0 0 0-16,-6 29 1 0,0 0-1 0,7-22 1 15,0 3-1-15,-7 19 3 0,0 0-3 0,9-15 3 16,2 4-3-16,-11 11 12 0,0 0-12 0,12-10 12 16,0 3-12-16,-2 2 44 0,1 0-44 0,-4 2 45 15,0 1-45-15,2-2-2 0,-1 1 2 0,-1 1-1 16,0 2 1-1,0 2-38-15,0 1 38 16,2-1-37-16,-2 3 37 0,3 4-47 0,2 3 47 0,-6 0-46 0,-1-4 46 0,-5-8-48 0,0 0 48 0,3 31-48 0,1 9 48 0,-4-40-49 16,0 0 49-16,0 36-49 0,0 1 49 15,0-37-54-15,0 0 54 0,-2 33-54 0,0-7 54 16,2-26-144-16,0 0 144 0,-1 20-144 0,-1-6 144 16,2-14-126-16,0 0 126 0,-9-5-125 0,-3-18 125 0,-7-4-684 15</inkml:trace>
  <inkml:trace contextRef="#ctx0" brushRef="#br0" timeOffset="170279.036">23966 14769 942 0,'0'0'0'0,"12"14"0"16,8 8 0-16,-20-22 193 0,0 0-193 0,1 15 193 16,-6 1-193-16,5-16 122 0,0 0-122 0,-5 10 123 15,0-3-123-15,5-7-42 0,0 0 42 0,-6 5-41 16,1-3 41-16,5-2-75 0,0 0 75 0,5-5-75 15,4-7 75-15,5-6-927 0</inkml:trace>
  <inkml:trace contextRef="#ctx0" brushRef="#br0" timeOffset="170684.193">24790 14990 1188 0,'0'0'0'0,"-5"-7"0"0,-4-5 0 0,9 12 119 15,0 0-119-15,-5-10 119 0,2-2-119 0,3 12 73 16,0 0-73-16,-7-17 74 0,0-4-74 0,7 21 23 16,0 0-23-16,-7-17 24 0,1 2-24 0,6 15 0 15,0 0 0-15,-3-12 0 0,-4 3 0 0,7 9 32 16,0 0-32-16,-3-7 32 0,1 4-32 0,2 3 57 15,0 0-57-15,-4-4 57 0,3 3-57 0,1 1 49 0,0 0-49 16,0 0 49-16,-4 0-49 0,4 0 45 16,0 0-45-16,0 0 45 0,2 1-45 0,-2-1 36 0,0 0-36 15,3 7 37-15,4 5-37 0,-7-12 9 0,0 0-9 0,11 19 9 16,3 7-9-16,0-1 6 0,3 4-6 16,-1-1 7-1,-2 1-7-15,1 2 3 0,3 1-3 0,-3-2 4 0,1-1-4 0,-16-29-1 16,0 0 1-16,21 36 0 0,3 5 0 0,-24-41 1 0,0 0-1 0,25 36 1 15,-1 0-1-15,-24-36-26 0,0 0 26 0,21 29-25 16,-3-10 25-16,-18-19-138 0,0 0 138 0,15 3-138 16,-1-15 138-16,16 4-1234 0</inkml:trace>
  <inkml:trace contextRef="#ctx0" brushRef="#br0" timeOffset="170982.67">24978 14783 1065 0,'0'0'0'0,"2"6"0"16,2 8 0-16,-4-14 117 0,0 0-117 0,1 4 117 0,-1-3-117 0,0-1 84 15,0 0-84-15,0 0 84 0,0 0-84 0,0 0 39 16,0 0-39-16,0 0 39 0,0 0-39 16,0 0 5-16,0 0-5 0,-3 2 6 0,-2 0-6 0,5-2 61 15,0 0-61-15,-11 7 62 0,-3 1-62 0,14-8 63 16,0 0-63-16,-21 22 63 0,-5 11-63 0,5-2 47 15,2 5-47-15,3-11 47 0,3-2-47 0,-3 4 24 16,-2 4-24-16,-1 8 25 0,-2 6-25 0,21-45 5 0,0 0-5 16,-24 50 6-16,-2 6-6 15,26-56-1-15,0 0 1 0,-21 43-1 0,5-9 1 0,16-34-131 0,0 0 131 16,-19 24-130-16,3-12 130 0,16-12-113 0,0 0 113 0,-17-10-112 16,1-19 112-16,-15-14-1016 0</inkml:trace>
  <inkml:trace contextRef="#ctx0" brushRef="#br0" timeOffset="171522.394">23137 15694 875 0,'0'0'0'0,"10"-2"0"0,6 1 0 0,-16 1 79 15,0 0-79-15,11-2 80 0,-4 2-80 16,-7 0 83-16,0 0-83 0,8 2 84 0,-1-1-84 16,-7-1 45-16,0 0-45 0,23-1 45 0,10-5-45 15,2 1 4-15,1 0-4 0,-1 0 4 0,-2-2-4 0,0 2 1 16,-1-2-1-16,3 2 2 0,-1 2-2 0,-34 3 3 0,0 0-3 16,56-2 4-16,16 4-4 0,-8-1 64 15,2 1-64 1,-6 1 65-16,1-3-65 0,-61 0 46 0,0 0-46 0,99 0 46 0,28 0-46 0,-28-5 88 0,-8-2-88 0,-7 1 89 15,-8-1-89-15,-1-2 52 0,-5-3-52 0,-6 4 52 16,-6 1-52 0,-13 0 52-16,-12-2-52 0,2 2 53 0,-2 2-53 0,-33 5 33 0,0 0-33 0,38-5 34 15,4 2-34-15,-42 3 14 0,0 0-14 0,33-4 15 16,-5 1-15-16,-28 3 12 0,0 0-12 0,21-2 12 16,-5 1-12-16,-16 1-44 0,0 0 44 15,10 0-44-15,-5 0 44 0,-5 0-106 16,0 0 106-16,-14 5-106 0,-12 3 106 0,26-8-252 0,0 0 252 0,-31 10-252 15,-9 4 252-15,-32 10-801 0</inkml:trace>
  <inkml:trace contextRef="#ctx0" brushRef="#br0" timeOffset="171951.731">23952 16050 875 0,'0'0'0'0,"9"-7"0"15,5-3 0-15,-11 7 118 0,-3 3-118 0,0 0 119 16,4-2-119-16,-4 2 81 16,0 0-81-16,0 0 81 0,0 0-81 0,0 0 76 0,0 5-76 0,0-5 76 15,0 4-76-15,0-4 63 0,0 0-63 0,0 0 64 16,5 0-64-16,0 3 73 0,4 0-73 0,0 3 74 16,3-1-74-16,-12-5 44 0,0 0-44 0,24 15 45 15,9 6-45-15,-33-21 50 0,0 0-50 0,39 31 50 16,8 8-50-16,-7-1 48 15,0 3-48-15,-5-9 48 0,-6-3-48 16,-8 1 29-16,-1-3-29 0,-7-6 29 0,-2-13-29 0,-2 4 0 0,-4-2 0 0,0-3 0 0,-1-2 0 0,-1 2-64 16,-1 0 64-16,3-2-63 0,-2-3 63 15,-3-2-94-15,0 0 94 0,9-19-93 0,3-15 93 16,9-19-1214-16</inkml:trace>
  <inkml:trace contextRef="#ctx0" brushRef="#br0" timeOffset="172212.497">24475 15922 1311 0,'0'0'0'0,"-7"12"0"0,-3 8 0 0,-3 3 177 0,-2 1-177 16,4-7 177-16,4-4-177 0,7-13 97 16,0 0-97-16,-28 35 98 0,-8 9-98 0,36-44 50 0,0 0-50 0,-51 50 51 15,-10 6-51-15,-1 3-6 0,-6 4 6 16,33-32-5-16,21-21 5 0,3-1-40 15,4-7 40-15,-7 13-39 0,-3 9 39 0,1-5-48 0,6-2 48 16,3-5-47-16,2-5 47 0,5-7-126 0,10 0 126 0,13-21-126 16,10-11 126-16,-33 32-93 0,0 0 93 0,40-52-93 15,9-18 93 1,40-52-921 0</inkml:trace>
  <inkml:trace contextRef="#ctx0" brushRef="#br0" timeOffset="172700.001">26114 15125 1054 0,'0'0'0'0,"-7"-7"0"0,-3-5 0 0,5 6 132 16,1 4-132-16,1-2 133 0,1 4-133 0,2 0 98 16,0 0-98-16,-5 0 98 0,-2 2-98 0,7-2 66 15,0 0-66-15,-26 7 66 0,-9 3-66 0,2 1 38 0,0-1-38 16,6-2 38-16,8 1-38 0,19-9 44 0,0 0-44 16,-31 19 44-16,-9 8-44 0,40-27 41 0,0 0-41 15,-37 28 41-15,1 1-41 0,36-29 46 0,0 0-46 16,-32 25 47-16,3 1-47 0,29-26 41 0,0 0-41 0,-21 21 42 15,3-6-42-15,4-1 27 16,4-2-27-16,3-4 27 0,2-4-27 0,1 1 35 0,1-2-35 16,-1 2 35-16,3 2-35 0,-1 2 13 0,2-1-13 15,0 1 13-15,2-4-13 0,1 4 20 0,1 1-20 0,-1 0 20 16,2-1-20-16,2 1 24 16,4 0-24-16,-3-1 25 0,3-2-25 15,3 1 7-15,0-1-7 0,-2 0 7 0,0-2-7 0,0 0 10 0,2 1-10 0,-5-3 10 16,-2 0-10-16,2-1 0 0,1-2 0 0,2 4 0 15,4-1 0-15,-4 0-17 16,4 2 17-16,-6 1-17 0,-1-3 17 0,-9-3-63 0,0 0 63 0,10 7-63 0,3 1 63 16,-13-8-110-16,0 0 110 0,10 9-110 0,-1-2 110 15,-9-7-181-15,0 0 181 0,7 5-180 16,-4 0 180-16,8 5-1096 0</inkml:trace>
  <inkml:trace contextRef="#ctx0" brushRef="#br0" timeOffset="172987.005">25620 15667 1199 0,'0'0'0'0,"13"-7"0"0,8-4 0 0,-14 6 120 0,-7 4-120 0,4-1 120 15,3 0-120-15,-7 2 74 0,2-2-74 16,-2 2 75-16,-2 2-75 0,-5 0 24 15,2 1-24-15,1-1 25 0,2 1-25 0,2-3 1 0,-3 0-1 0,3 0 1 32,0 0-1-32,0 0 13 15,0 0-13-15,0 4 13 0,0 1-13 16,0-5 24-16,0 0-24 0,3 12 25 16,4 7-25-16,-7-19 0 0,0 0 0 0,13 22 0 0,2 4 0 0,-15-26-84 15,0 0 84-15,16 24-84 0,1-2 84 0,-17-22-187 0,0 0 187 0,23 17-186 0,5-3 186 0,22 17-774 16</inkml:trace>
  <inkml:trace contextRef="#ctx0" brushRef="#br0" timeOffset="173734.34">26656 15106 1177 0,'0'0'0'0,"0"0"0"0,0-5 0 0,0 5 101 16,0 0-101-16,0 0 101 0,2 5-101 0,-2-5 91 15,7 2-91-15,-7-2 92 0,3 4-92 0,-3-4 90 16,4 1-90-16,-4-1 91 0,3 2-91 0,-3-2 51 16,2 5-51-16,0-1 52 0,-1-3-52 0,1 3 56 15,0 1-56-15,0-4 56 0,-2 1-56 0,0-2 56 16,1 4-56-16,-1-4 57 0,0 0-57 0,0 0 34 16,0 0-34-16,0 0 34 0,0 3-34 0,0-3 34 15,0 3-34-15,0-3 34 0,0 6-34 0,2-1 3 16,0 3-3-16,1 13 3 0,3 8-3 0,-6-29 9 15,0 0-9-15,8 45 9 0,5 13-9 0,-13-58 3 0,0 0-3 0,12 61 4 16,0 8-4-16,-12-69 2 0,0 0-2 0,12 69 2 16,0 2-2-1,-12-71 1-15,0 0-1 0,14 71 2 0,4 1-2 0,-18-72-16 0,0 0 16 0,8 42-15 16,-2-18 15-16,-6-24-148 0,0 0 148 0,1-3-147 16,-4-29 147-16,1-4-1343 15</inkml:trace>
  <inkml:trace contextRef="#ctx0" brushRef="#br0" timeOffset="174095.094">26689 15029 550 0,'0'0'0'0,"0"0"0"0,4-7 0 0,-3 4 95 15,3 1-95-15,-4 2 95 0,2-3-95 0,-2 3 144 16,0 0-144-16,0 0 144 0,0 0-144 0,0 0 101 16,0 0-101-16,0 0 101 0,0 0-101 0,0 0 68 0,-2 3-68 15,-2 4 69-15,-1 3-69 0,-2 6 74 0,-3 3-74 16,5-7 74-16,3-5-74 0,-3-1 76 0,3-2-76 0,-10 15 77 15,-8 8-77-15,1-3 50 0,0-2-50 16,7-6 50-16,7-6-50 0,5-10 34 16,0 0-34-16,-12 15 35 0,-1 3-35 15,13-18-1-15,0 0 1 0,-10 13-1 0,-1-1 1 0,11-12-155 0,0 0 155 0,-5 11-154 16,3-1 154-16,-5 10-1046 0</inkml:trace>
  <inkml:trace contextRef="#ctx0" brushRef="#br0" timeOffset="174495.432">26532 15824 751 0,'0'0'0'0,"6"-5"0"0,2-4 0 0,-8 9 285 15,0 0-285-15,6-5 285 0,-3 2-285 0,-3 3 205 0,0 0-205 16,4-4 206-16,-1 3-206 0,-3 1 123 15,0 0-123-15,9-5 124 0,5-1-124 0,-14 6 85 0,0 0-85 16,22-5 86-16,10-2-86 0,-32 7 52 0,0 0-52 0,38 0 52 16,9 2-52-16,-47-2 13 0,0 0-13 0,49 7 14 15,3 5-14-15,-52-12 0 0,0 0 0 0,49 10 0 16,-2 1 0-16,-47-11-226 0,0 0 226 0,36 1-225 16,-6-6 225-16,-30 5-117 0,0 0 117 0,66-3-1140 15,-132 6 1140-15</inkml:trace>
  <inkml:trace contextRef="#ctx0" brushRef="#br0" timeOffset="180558.97">27884 15550 539 0,'0'0'0'0,"0"0"0"16,0-24 0-16,0 24 71 0,0 0-71 16,0-7 72-16,0 2-72 0,0 5 71 0,0 0-71 0,0 0 71 0,0 0-71 15,0 0 77-15,0 0-77 0,0 0 78 0,-1 4-78 16,1-4 56-16,0 0-56 0,0 0 56 0,-2 3-56 0,2-3 52 15,0 0-52-15,0 0 52 16,0 3-52-16,0-3 50 0,0 0-50 0,0 0 50 16,2 4-50-16,-2-4 59 0,0 0-59 0,0 0 60 15,0 3-60-15,0-3 50 0,0 0-50 0,0 0 51 0,5 4-51 0,-5-4 49 16,0 0-49-16,10 1 50 0,4 3-50 0,-14-4 22 16,0 0-22-16,18 3 22 15,1 2-22-15,-19-5 29 0,0 0-29 0,19 6 29 16,0-3-29-1,-2 2 0-15,-1-2 0 0,-5 3 0 0,-6-6 0 0,0 1-2 0,-1 1 2 0,-1 0-1 0,-1-2 1 0,-2 0-63 0,0 0 63 16,0 0-62-16,0 0 62 0,0 0-182 0,0 0 182 0,-5-4-182 16,-6-3 182-16,-5-3-813 0</inkml:trace>
  <inkml:trace contextRef="#ctx0" brushRef="#br0" timeOffset="180845.681">27630 15206 1043 0,'0'0'0'0,"10"0"0"15,10 0 0-15,-20 0 131 0,0 0-131 0,26 0 131 16,7 0-131-16,-33 0 80 0,0 0-80 0,36-2 81 16,6 0-81-16,-5 1 39 0,-2-3-39 0,-8 2 40 0,-6 2-40 15,2 0-20-15,-2 0 20 0,-7 4-19 16,-4-1 19-16,2 2-25 0,1 1 25 0,2 4-24 0,3 4 24 15,-18-14-25-15,0 0 25 0,19 25-24 0,2 8 24 16,-4-1-9-16,-3 4 9 0,-2-1-9 0,-3-5 9 16,-9-30-35-16,0 0 35 0,4 45-35 15,-4 6 35-15,0-51-86 0,0 0 86 0,-9 59-85 0,-9 7 85 0,18-66-194 16,0 0 194-16,-20 59-194 0,-8-6 194 0,-21 58-463 16</inkml:trace>
  <inkml:trace contextRef="#ctx0" brushRef="#br0" timeOffset="181294.425">28518 15045 830 0,'0'0'0'0,"-1"-9"0"16,-3-5 0-16,2 8 80 0,1 0-80 0,1 1 81 16,0 2-81-16,0 3 48 0,0 0-48 0,0-5 48 15,-2 0-48-15,2 5 42 0,0 0-42 0,-2-4 43 0,0-4-43 16,2 8 92-16,0 0-92 0,-1-6 92 0,-1 0-92 15,2 6 94-15,0 0-94 0,0-6 94 0,0 5-94 0,0 1 80 16,0 0-80-16,0-5 80 16,0 3-80-16,0 2 55 0,0 0-55 0,0 0 56 15,0 0-56-15,0 0 18 0,0 7-18 0,2 1 18 16,-1 11-18-16,-1 2 3 0,0 8-3 0,0 5 3 16,2 6-3-16,-2-40-7 0,0 0 7 0,4 49-6 0,1 8 6 0,-5-57-28 15,0 0 28-15,5 51-28 0,2-1 28 0,-3-9-60 16,-1-9 60-16,1-6-59 15,-3-9 59-15,1-3-116 16,0-5 116-16,0-3-115 0,1-2 115 16,-3-4-181-16,0 0 181 0,-10-4-181 0,-10-11 181 0,-9-4-702 0</inkml:trace>
  <inkml:trace contextRef="#ctx0" brushRef="#br0" timeOffset="181863.297">28254 15233 639 0,'0'0'0'0,"0"0"0"0,3 0 0 0,-3 0 94 0,0 0-94 0,0-8 94 15,0-4-94-15,0 12 120 0,0 0-120 0,12-23 120 16,7-2-120-16,6-1 113 0,6-3-113 0,-1 1 113 15,1 1-113-15,-31 27 45 0,0 0-45 0,33-27 45 16,4-1-45-16,-37 28 42 0,0 0-42 0,33-26 42 16,-2 1-42-16,-31 25 46 0,0 0-46 0,25-21 46 15,-6 6-46-15,-19 15 73 0,0 0-73 0,14-12 73 16,-4 2-73-16,-10 10 70 0,0 0-70 0,7-9 70 16,-3-1-70-16,-4 10 44 0,0 0-44 0,1-9 45 0,-1 1-45 15,0 8 15-15,0 0-15 0,0-6 15 16,-1 1-15-16,1 5 3 0,0 0-3 0,-2-1 3 15,2-3-3-15,0 4-1 0,0 0 1 0,0 0 0 0,0 0 0 0,0 0-9 16,0 0 9-16,0 0-9 0,0 0 9 0,0 0-27 16,0 0 27-16,0 16-27 0,-2 8 27 0,2-24-6 15,0 0 6-15,0 36-6 0,2 11 6 0,-2-47-17 16,0 0 17-16,5 59-17 0,2 8 17 0,-7-67-4 16,0 0 4-16,7 71-3 0,2 10 3 15,-9-81 0-15,0 0 0 0,12 84 0 0,4 10 0 0,-16-94 12 16,0 0-12-16,17 67 13 0,4-14-13 0,-21-53 41 15,0 0-41-15,16 33 41 0,-1-21-41 0,-2-4 21 0,-3-10-21 16,0 1 21-16,-1-3-21 16,0-3 11-16,0-3-11 0,-1 0 11 0,1 0-11 15,1-6 6-15,1-1-6 0,-2-2 6 0,-1-1-6 0,-8 20 0 16,0 0 0-16,9-28 1 0,-2-4-1 0,-7 32 0 0,0 0 0 0,7-31 0 16,-2 0 0-16,-5 31 10 15,0 0-10-15,9-24 10 0,0 4-10 0,-9 20 33 0,0 0-33 0,8-14 34 16,1 7-34-16,-9 7 5 0,0 0-5 0,12 5 6 15,2 9-6-15,-14-14 6 0,0 0-6 0,14 19 6 16,0 6-6 0,-2 1-2-1,-1 1 2-15,-6-6-1 0,-2-9 1 0,1 3-42 0,-2 1 42 0,-2-2-41 0,0-2 41 0,0 1-111 0,-2 1 111 0,2-5-110 16,0-6 110-16,0-3-179 0,0 0 179 0,0 3-179 16,-2-3 179-16,0 4-1000 0</inkml:trace>
  <inkml:trace contextRef="#ctx0" brushRef="#br0" timeOffset="182412.127">29079 15295 763 0,'0'0'0'0,"-5"12"0"0,-2 7 0 16,7-19 101-16,0 0-101 0,2 5 101 0,3-5-101 0,-5 0 111 16,0 0-111-16,5-2 111 0,1-1-111 0,-6 3 107 15,0 0-107-15,3-2 108 0,1-1-108 0,-4 3 41 16,0 0-41-16,0 0 41 0,3-2-41 0,-3 2 34 15,0 0-34-15,0 0 34 0,0 2-34 0,0-2 3 16,0 0-3-16,0 18 4 0,-2 11-4 0,2-29 8 0,0 0-8 16,9 35 9-16,5 6-9 0,7-9-1 15,7-4 1-15,0-4-1 0,3-4 1 0,-1-6-64 0,1-5 64 0,-5-4-64 16,-3-2 64 0,1-3-37-16,0-3 37 0,-8 1-36 15,-4 2 36-15,2-2 6 0,2 1-6 0,-9-3 6 0,-5 4-6 0,1 0 57 0,2-2-57 0,-5 2 57 16,0 0-57-16,0 0 52 0,0-5-52 15,-1 2 53-15,-1-2-53 0,-3-2 40 0,-2-3-40 16,-5-4 40-16,-4-1-40 0,16 15 36 0,0 0-36 16,-26-24 37-16,-7-9-37 0,33 33 23 0,0 0-23 0,-39-38 24 15,-4-8-24-15,43 46 10 16,0 0-10-16,-42-44 10 0,-2-4-10 0,44 48 18 0,0 0-18 0,-40-45 19 16,4 2-19-16,8 7 14 0,7 5-14 0,2 9 15 15,5 7-15-15,2 1 15 0,5-3-15 16,1 3 16-16,3 2-16 0,3 12 16 0,0 0-16 0,0-15 17 0,2-1-17 15,-2 16 25-15,0 0-25 0,8-15 26 0,8-1-26 0,-16 16 6 16,0 0-6 0,23-8 7-16,5 3-7 0,-28 5 5 0,0 0-5 0,29 3 5 0,6 6-5 15,-5 3 7-15,-4 3-7 0,-7-3 7 0,-5-3-7 0,0 3 3 16,-2 1-3-16,-5-2 3 0,-4-1-3 0,-3-10 10 16,0 0-10-16,4 24 11 0,-2 10-11 15,-2-34 8-15,0 0-8 16,-4 38 9-16,-3 5-9 0,7-43-4 0,0 0 4 0,-7 37-4 0,0-2 4 0,7-35-67 15,0 0 67-15,-7 25-67 0,-1-4 67 16,8-21-144-16,0 0 144 0,-6 3-143 16,5-11 143-16,-6 3-1147 0</inkml:trace>
  <inkml:trace contextRef="#ctx0" brushRef="#br0" timeOffset="182620.014">29501 15550 1446 0,'0'0'0'0,"-5"-15"0"15,-2-11 0-15,7 26 4 0,0 0-4 0,-5-10 5 16,1 6-5-16,4 4-165 0,0 0 165 0,-17-27-164 16,-8-13 164-16,-17-26-744 0</inkml:trace>
  <inkml:trace contextRef="#ctx0" brushRef="#br0" timeOffset="183690.168">29867 15644 1099 0,'0'0'0'0,"10"-5"0"0,9-3 0 0,-19 8 137 16,0 0-137-16,25-16 137 0,6-4-137 0,-31 20 79 0,0 0-79 0,37-31 79 15,5-9-79-15,-42 40-8 0,0 0 8 0,38-48-7 16,2-8 7-16,-9 4-63 15,-3-1 63-15,-7 9-63 0,-4 4 63 0,-6 4-10 16,-4 2 10-16,0 7-9 0,0-1 9 0,-7 28 3 16,0 0-3-16,2-32 3 0,-2-1-3 0,0 33 59 0,0 0-59 0,-2-34 60 15,0-2-60-15,2 36 54 0,0 0-54 0,-5-34 54 16,0 1-54-16,5 33 9 16,0 0-9-16,-7-27 10 0,0 3-10 0,1 3 16 15,1 6-16-15,2 3 17 0,3 3-17 0,0 4-5 0,0 2 5 0,0-1-4 16,0 3 4-16,0 1-4 0,0-4 4 0,0 4-4 0,0 0 4 15,0 0-23-15,-4 0 23 0,4 0-22 16,0 0 22-16,0 0-14 0,0 0 14 0,-1 12-13 16,-1 9 13-16,2-21-26 0,0 0 26 0,-2 37-26 0,0 17 26 15,2-7-21-15,0 5 21 0,2-4-21 16,3-4 21-16,-5-44-5 0,0 0 5 0,6 55-4 0,2 3 4 16,-8-58 0-16,0 0 0 0,11 57 0 0,1-2 0 15,-3-7 5-15,-1-7-5 0,1-10 5 0,-2-9-5 0,2-1 39 16,1-4-39-16,-5-5 40 0,-1-5-40 0,1-1 30 15,2 0-30-15,-2-3 30 0,-1 0-30 16,-1-1 49-16,2-4-49 0,-1 2 50 0,1-1-50 0,2-3 53 16,2 1-53-16,-2-1 53 0,2 3-53 0,-9 1 49 15,0 0-49-15,15-7 49 0,4-5-49 0,-19 12 38 16,0 0-38-16,28-12 38 0,9-2-38 0,-2 2 35 0,3-2-35 0,-5 4 35 16,-2 2-35-16,-31 8 14 0,0 0-14 15,34-9 15-15,0 2-15 0,-34 7 12 0,0 0-12 0,42-5 13 16,4 0-13-1,-46 5 0-15,0 0 0 0,47-5 0 0,1 0 0 0,-48 5-25 16,0 0 25-16,42-7-24 0,-2 2 24 0,-40 5-95 0,0 0 95 0,30-6-95 16,-9 3 95-16,-21 3-174 15,0 0 174-15,12-12-174 0,-9-3 174 0,13-13-1044 0</inkml:trace>
  <inkml:trace contextRef="#ctx0" brushRef="#br0" timeOffset="183881.098">30672 15178 1132 0,'0'0'0'0,"19"7"0"0,12 3 0 0,-22-4 152 15,-9-5-152-15,0-1 152 0,0 0-152 0,-5-1 78 16,-6-3-78-16,6 2 78 0,3 1-78 0,-1-1-70 16,-2 2 70-16,1-2-70 0,2 1 70 0,2 1-72 15,0 0 72-15,-7-12-72 0,-1-6 72 0,-8-11-903 16</inkml:trace>
  <inkml:trace contextRef="#ctx0" brushRef="#br0" timeOffset="184243.525">29855 15954 998 0,'0'0'0'0,"8"-8"0"16,8-8 0-16,-13 11 137 0,-3 4-137 0,0 1 138 16,4-4-138-16,-4 4 113 0,0 0-113 0,0 0 113 15,0 0-113-15,0 0 80 0,0 0-80 0,0 0 81 16,7 5-81-16,-2-1 38 0,4 1-38 0,1 2 38 15,4-4-38-15,-14-3 27 0,0 0-27 0,23 12 27 0,8 4-27 16,-31-16 25-16,0 0-25 0,37 23 26 0,6 7-26 16,-43-30 22-16,0 0-22 0,42 34 23 0,0 7-23 15,-42-41 9-15,0 0-9 0,37 41 10 16,-4 2-10-16,-4-5-3 0,-4-4 3 0,-6-10-3 0,-5-9 3 16,-2-3-88-16,-2-3 88 0,3-9-87 15,-1-5 87-15,-12 5-115 16,0 0 115-16,12-24-115 0,-2-16 115 0,13-23-1032 0</inkml:trace>
  <inkml:trace contextRef="#ctx0" brushRef="#br0" timeOffset="184491.271">30198 15817 1267 0,'0'0'0'0,"5"4"0"15,4-1 0-15,-8 2 127 0,-4 2-127 0,-7 9 127 16,-6 6-127-16,16-22 73 0,0 0-73 0,-26 29 74 15,-7 9-74-15,33-38-38 0,0 0 38 0,-35 42-38 16,-4 6 38-16,39-48-142 0,0 0 142 0,-38 55-142 16,0 0 142-16,8-4-117 0,6-3 117 0,6-17-116 15,6-12 116-15,2-2-74 0,3-5 74 0,2-3-73 16,3-6 73-16,0 2-84 0,2 1 84 0,0-6-83 16,0 0 83-16,0 0-118 0,0 0 118 0,10-21-117 15,8-15 117-15,10-21-306 0</inkml:trace>
  <inkml:trace contextRef="#ctx0" brushRef="#br0" timeOffset="184758.239">30243 16138 1255 0,'0'0'0'0,"-9"-5"0"0,-3-4 0 0,12 9 182 16,0 0-182-16,0 0 182 0,11 2-182 15,-11-2 79-15,0 0-79 0,12-2 80 0,7 0-80 0,2-1 18 16,5-2-18-16,2-2 18 0,3-2-18 0,-31 9-2 16,0 0 2-16,40-7-2 0,7 2 2 0,-3 5-2 15,-1 0 2-15,-6 0-1 0,-4 0 1 0,-3 4 20 0,-6-1-20 16,-8-1 20-16,-7-2-20 0,1 2 1 16,-1 1-1-16,-4-1 2 0,-2-2-2 0,1 1-63 15,-1 3 63-15,-3-4-63 0,0 0 63 0,0 0-166 0,0 0 166 16,-10-7-165-16,-9-7 165 0,-11-6-944 0</inkml:trace>
  <inkml:trace contextRef="#ctx0" brushRef="#br0" timeOffset="185091.195">30287 15858 1065 0,'0'0'0'0,"8"9"0"16,6 5 0-16,-10-2 184 0,-8 1-184 0,6-2 184 15,0-4-184-15,1 3 132 0,2 0-132 0,2 0 132 16,2-1-132-16,-9-9 61 0,0 0-61 0,21 7 62 0,10 0-62 16,-31-7 5-16,0 0-5 0,39 5 6 15,8 0-6-15,-5 0 1 0,1-2-1 0,-8-1 2 0,-5-2-2 16,-3 5 3-16,-2 4-3 0,-6-4 3 0,-5-2-3 16,3 4 17-16,1 4-17 0,-3-1 17 0,-1-5-17 0,0 4 8 15,0 1-8-15,-3 0 9 16,-1-1-9-16,-10-9 4 0,0 0-4 15,11 17 5-15,1 7-5 0,-12-24-2 0,0 0 2 0,9 24-1 0,-4 3 1 0,-3-1-13 16,-2 0 13-16,0-11-13 0,0-8 13 0,-4 1-52 16,1-2 52-16,-8 9-51 15,-3 6 51-15,-2-3-134 0,-3 0 134 0,7-8-134 0,3-3 134 0,9-7-173 16,0 0 173-16,-14-14-173 16,1-17 173-16,-15-13-763 0</inkml:trace>
  <inkml:trace contextRef="#ctx0" brushRef="#br0" timeOffset="185486.222">31121 15995 1155 0,'0'0'0'0,"-10"-13"0"0,-8-9 0 0,15 15 171 0,6 7-171 0,-3 0 171 15,5 5-171-15,1 3 77 0,1 3-77 0,-4-6 78 16,-1-2-78-16,0 2 38 0,-1-1-38 0,-1-4 39 15,0 0-39-15,0 0-1 0,-5-2 1 0,2 2 0 16,1-2 0-16,-2 2 3 0,1 2-3 0,3-2 3 16,-4 2-3-16,4-2 32 0,0 0-32 0,-5 5 32 0,-2 3-32 15,-3 8 26-15,-2 3-26 0,3 0 26 16,2 1-26-16,7-20 34 0,0 0-34 0,-2 34 35 16,4 9-35-16,-2-43 22 0,0 0-22 0,9 38 22 0,5-2-22 0,-14-36-1 15,0 0 1-15,19 26 0 0,5-8 0 0,-24-18-2 16,0 0 2-16,25 9-2 0,2-9 2 15,-27 0-1-15,0 0 1 0,28-10 0 0,2-11 0 16,-30 21 5-16,0 0-5 0,28-22 5 0,-2-9-5 0,-26 31 10 16,0 0-10-16,21-29 10 0,-6-2-10 15,-15 31 4-15,0 0-4 0,6-29 5 0,-8-2-5 16,-5 5-75-16,-5 4 75 0,0 3-74 0,-1 6 74 0,13 13-85 0,0 0 85 16,-24-26-85-16,-9-7 85 0,-25-25-1177 15</inkml:trace>
  <inkml:trace contextRef="#ctx0" brushRef="#br0" timeOffset="186948.053">31905 14508 662 0,'0'0'0'0,"0"0"0"0,-3-3 0 16,3 3 62-16,0 0-62 0,-4-2 63 15,1-1-63-15,3 3 41 0,0 0-41 0,-13-2 42 16,-2-1-42-16,15 3 7 0,0 0-7 0,-25 0 7 15,-8 2-7-15,33-2 57 0,0 0-57 0,-26 1 58 0,0 3-58 0,26-4 82 16,0 0-82-16,-19 3 83 0,3 0-83 0,2 3 61 16,4-1-61-16,3 0 62 0,3-5-62 0,1 3 50 15,1-1-50-15,-1 12 51 16,1 5-51-16,2 1 24 0,3 4-24 0,-1-7 25 0,2-1-25 16,3 3 10-16,3 1-10 31,0 1 11-31,3 1-11 0,-13-22 5 0,0 0-5 0,15 26 5 0,3 3-5 15,-18-29 0-15,0 0 0 0,15 29 0 0,3 2 0 0,-18-31-1 0,0 0 1 0,12 25 0 0,-3-2 0 0,-9-23 0 0,0 0 0 16,7 17 0-16,-4-3 0 0,-3-14-1 0,0 0 1 16,0 10 0-16,-2-3 0 15,2-7-1-15,0 0 1 0,-19 8 0 0,-10 1 0 0,29-9 5 0,0 0-5 0,-25 7 5 16,-1-2-5-16,26-5 23 0,0 0-23 0,-21 3 24 16,4 1-24-1,17-4 43-15,0 0-43 0,-14 0 44 0,2-2-44 16,12 2 33-16,0 0-33 0,-6-9 33 0,8-4-33 0,-2 13 33 0,0 0-33 0,9-19 34 15,5-7-34-15,2 4 8 0,1-2-8 0,0 3 8 16,1 1-8-16,-18 20 12 0,0 0-12 16,17-19 12-16,-1 2-12 0,-16 17 24 0,0 0-24 0,14-16 25 15,-2 4-25-15,-12 12 19 0,0 0-19 0,10-10 20 16,-1 0-20-16,-9 10 34 0,0 0-34 0,7-7 35 0,-2 0-35 16,-5 7 19-16,0 0-19 0,4-3 20 15,-2-1-20-15,-2 4 11 0,0 0-11 0,0 0 11 0,3-3-11 16,-3 3 11-16,0 0-11 0,0 0 11 0,0 0-11 15,0 0 1-15,0 0-1 0,0 0 1 16,0 0-1-16,0 0-2 0,0 0 2 0,0 0-1 0,0 0 1 0,0 0-29 16,0 0 29-16,0 3-29 15,-2 1 29-15,2-4-20 0,0 0 20 0,-1 10-19 0,1 5 19 0,0-15-18 16,0 0 18-16,0 16-18 0,1 3 18 0,-1-19-10 16,0 0 10-16,9 18-10 15,3 1 10 1,-12-19-26-16,0 0 26 0,11 14-26 15,1-2 26-15,-12-12-6 0,0 0 6 0,12 5-6 0,2-1 6 0,-14-4 3 0,0 0-3 0,10-4 4 0,1-3-4 0,-4 2 22 16,-4-2-22-16,1 2 22 0,-1-2-22 0,1 2 8 0,-2 0-8 16,-1 0 9-16,1-2-9 0,0-2 41 15,1 1-41-15,-1-1 42 32,2 2-42-32,-3 1 41 0,1 0-41 0,0 3 42 0,-2 1-42 0,0 2 25 0,0 0-25 0,0 0 26 15,0 0-26-15,1 2 0 0,1 1 0 0,0 3 0 0,1-1 0 0,-3-5-2 0,0 0 2 0,6 15-1 16,1 7 1-16,-7-22 0 0,0 0 0 0,8 23 0 15,1 2 0-15,-9-25-1 0,0 0 1 0,11 21 0 16,2-4 0-16,-13-17-1 0,0 0 1 0,16 9 0 16,3-9 0-16,-19 0 6 0,0 0-6 0,18-7 7 15,1-9-7-15,-3 3 39 16,-3-3-39-16,-4 4 40 0,-2 2-40 0,-2 3 20 0,1 0-20 0,-5 4 20 0,1-1-20 16,-2 4 12-16,4-3-12 0,-4 3 12 0,0 0-12 15,0 0-1-15,0 0 1 0,1 5 0 0,1 2 0 16,-2-7-15-16,0 0 15 0,5 17-14 0,4 7 14 15,-9-24-41-15,0 0 41 16,7 19-40-16,0 0 40 0,-7-19-60 0,0 0 60 0,5 15-60 0,0-3 60 0,-5-12-162 16,0 0 162-16,2-13-161 0,-4-20 161 0,2-13-1165 15</inkml:trace>
  <inkml:trace contextRef="#ctx0" brushRef="#br0" timeOffset="187105.96">31870 14406 1255 0,'0'0'0'0,"5"10"0"0,4 9 0 0,-9-19 148 0,0 0-148 15,5 12 149-15,-1-4-149 0,-4-8 33 0,0 0-33 0,3 7 33 16,-1-2-33-16,-2-5-73 0,0 0 73 0,5-8-73 16,2-13 73-16,5-8-1026 0</inkml:trace>
  <inkml:trace contextRef="#ctx0" brushRef="#br0" timeOffset="187460.137">32391 14733 1110 0,'0'0'0'0,"0"0"144"0,0 0-144 0,-3-7 144 0,-3-7-144 16,6 14 108-16,0 0-108 0,-1-10 109 0,-1 2-109 0,2 8 76 16,0 0-76-16,0-7 76 0,2 0-76 15,-2 7 62-15,0 0-62 0,1-5 63 0,1 1-63 0,-2 4 50 16,0 0-50-16,4-1 51 0,-1 1-51 0,2 1 8 16,1 1-8-16,-1 1 9 0,2 3-9 0,1 2 33 15,1 4-33-15,2 2 33 0,1 3-33 0,-12-17-4 16,0 0 4-16,15 24-3 0,6 5 3 0,-21-29-48 15,0 0 48-15,21 29-47 0,2-1 47 16,-23-28-55-16,0 0 55 0,21 22-54 0,-2-2 54 0,-19-20-73 0,0 0 73 16,17 16-72-16,1-6 72 0,-18-10-128 0,0 0 128 15,14 7-127-15,-4-4 127 16,-10-3-141-16,0 0 141 0,9-12-140 0,0-10 140 0,8-12-793 0</inkml:trace>
  <inkml:trace contextRef="#ctx0" brushRef="#br0" timeOffset="187683.116">32616 14659 830 0,'2'4'0'0,"-1"3"170"0,1-4-170 0,-2-3 170 16,0 0-170-16,0 0 190 0,-2-3-190 15,2 3 191-15,0-7-191 0,0 7 120 0,0 0-120 0,0 0 121 16,0 0-121-16,0 0 63 0,-5 3-63 0,2 1 64 16,-3-3-64-16,-4 8 33 0,-2 5-33 0,-2-1 34 15,0 3-34-15,14-16 14 0,0 0-14 0,-28 27 15 0,-7 7-15 16,35-34-3-16,0 0 3 0,-29 31-3 0,1 0 3 0,28-31-54 15,0 0 54-15,-23 26-53 0,4-6 53 0,19-20-119 16,0 0 119-16,-16 17-118 0,6-5 118 16,10-12-143-16,0 0 143 0,-9 5-142 0,6-5 142 15,-10 6-940-15</inkml:trace>
  <inkml:trace contextRef="#ctx0" brushRef="#br0" timeOffset="188043.37">31658 15283 348 0,'0'0'0'0,"17"-10"0"16,11-9 0-16,-28 19 85 0,0 0-85 0,-2-2 85 15,-17 5-85-15,19-3 98 0,0 0-98 0,-14 2 99 16,0 2-99-16,14-4 149 0,0 0-149 0,-10 0 150 15,1 0-150-15,9 0 178 0,0 0-178 0,0-4 179 16,9-1-179-16,3-2 119 0,7-1-119 0,4 1 119 16,3 0-119-16,-26 7 76 0,0 0-76 0,43-7 77 15,13 4-77-15,-2-4 82 0,4 0-82 16,-4 2 83-16,0 0-83 16,-54 5 44-16,0 0-44 0,68-7 44 0,10 0-44 0,7 0 66 0,8 2-66 0,-18 0 66 15,-11 1-66-15,-64 4 34 0,0 0-34 0,72-5 35 0,1 0-35 16,-73 5 5-16,0 0-5 0,54-3 5 15,-13 1-5-15,-41 2-20 16,0 0 20-16,32-2-20 0,-10 2 20 0,-22 0-181 0,0 0 181 0,2 4-181 0,-16 1 181 16,2 3-1263-16</inkml:trace>
  <inkml:trace contextRef="#ctx0" brushRef="#br0" timeOffset="188425.644">31821 15516 1300 0,'0'0'0'0,"6"-5"0"16,1-2 0-16,-7 7 192 0,0 0-192 0,8-4 193 15,1 4-193-15,-9 0 106 0,0 0-106 0,9 4 106 16,-1-2-106-16,-8-2 53 0,0 0-53 0,14 6 54 16,2 3-54-16,2 0 33 0,-1 1-33 0,0 0 34 15,3 2-34-15,-1 2 34 0,2 1-34 0,-2 4 34 16,0-4-34-16,-19-15 14 0,0 0-14 0,26 24 15 16,4 0-15-16,-30-24 0 0,0 0 0 0,31 28 0 15,2 3 0-15,-33-31-10 0,0 0 10 0,30 27-10 16,-2-3 10-16,-28-24-47 0,0 0 47 0,26 19-47 0,-4-4 47 15,-22-15-106-15,0 0 106 0,23 7-106 16,-2-5 106-16,-21-2-189 0,0 0 189 0,19-14-189 0,-3-13 189 0,19-14-991 16</inkml:trace>
  <inkml:trace contextRef="#ctx0" brushRef="#br0" timeOffset="188671.154">32243 15420 1367 0,'0'0'0'0,"2"5"172"16,0 5-172-16,-1-1 172 0,1-2-172 0,-9 1 116 0,-5 3-116 15,0 1 116-15,-1 0-116 0,-7 5 32 16,-5 2-32-16,-1 6 32 0,-4 8-32 0,30-33 0 0,0 0 0 0,-36 44 0 16,-4 13 0-16,40-57-2 0,0 0 2 0,-39 53-1 15,-1 3 1-15,40-56-3 0,0 0 3 0,-31 43-2 16,7-7 2-16,24-36-27 0,0 0 27 0,-4 21-27 15,18-14 27-15,-14-7-137 0,0 0 137 0,35-31-136 16,19-29 136-16,35-31-1160 0</inkml:trace>
  <inkml:trace contextRef="#ctx0" brushRef="#br0" timeOffset="189184.719">32909 15207 953 0,'0'0'0'0,"1"-3"127"0,1-2-127 0,0 1 127 15,-2 1-127-15,0 3 86 0,0 0-86 0,0 0 87 16,0 0-87-16,0 0 95 15,0 0-95-15,0 0 96 0,0 0-96 0,0 0 67 0,3 0-67 0,1 0 68 16,-1 2-68-16,2-1 87 0,1-1-87 0,-1 2 87 16,2-2-87-16,0 0 87 0,2 0-87 0,1 0 88 15,2 2-88-15,0 0 71 0,2-2-71 0,2 1 71 16,0-1-71-16,-16 0 51 0,0 0-51 16,22 2 51-16,4 0-51 0,-26-2 34 15,0 0-34-15,28 1 34 0,2-1-34 16,-30 0 15-16,0 0-15 0,24 0 15 0,-3 0-15 0,-21 0-1 0,0 0 1 0,16 0 0 15,-6-1 0-15,-10 1-76 0,0 0 76 0,9-2-76 0,-4 0 76 16,-5 2-152-16,0 0 152 0,4 0-152 16,-1 0 152-16,-3 0-169 0,0 0 169 0,0 0-169 0,0 0 169 0,0 0-1100 15</inkml:trace>
  <inkml:trace contextRef="#ctx0" brushRef="#br0" timeOffset="189437.88">32907 15411 1121 0,'8'-5'0'0,"-8"5"162"15,0 0-162-15,0 0 162 0,-1 5-162 0,1-5 124 0,0 0-124 16,0 4 125-16,0-3-125 0,0-1 80 0,0 0-80 16,7 4 81-16,3 1-81 0,1-3 54 15,3 3-54-15,-1 0 55 0,3 2-55 0,2 0 32 0,2-2-32 0,1 3 32 16,0-2-32-16,-21-6 9 0,0 0-9 0,26 6 9 15,6 3-9-15,-32-9-20 0,0 0 20 0,31 7-19 16,1 0 19-16,-32-7-163 0,0 0 163 0,24-4-163 16,-3-8 163-16,24-3-1160 15</inkml:trace>
  <inkml:trace contextRef="#ctx0" brushRef="#br0" timeOffset="190657.355">20226 16933 91 0,'0'0'0'0,"0"0"46"0,0-7-46 0,0 7 46 0,5-4-46 0,-5 4 66 0,4-3-66 0,-4 3 66 16,5 0-66-16,-5 0 75 0,3 0-75 0,-3 0 75 0,0 0-75 16,0 0 68-16,0 0-68 0,0 0 68 0,0 0-68 15,0 0 77-15,0 0-77 0,0 0 78 16,2 3-78-16,2-1 56 0,-1 0-56 0,1-1 56 0,1 1-56 0,-3 0 35 15,1 1-35-15,0 1 36 0,3 1-36 0,-1 0 51 16,2 2-51-16,0-2 52 0,0 0-52 0,0 0 41 16,2-1-41-16,-4-1 41 0,2 1-41 0,-4-1 46 15,4 0-46-15,2 3 47 0,1-1-47 0,3 0 36 16,4 2-36-16,-3 0 37 0,5 1-37 0,-19-8 15 16,0 0-15-16,35 19 16 0,7 8-16 15,-42-27 43-15,0 0-43 0,50 29 43 0,11 6-43 0,-2-4 13 0,1-2-13 16,-1-4 13-16,5-4-13 0,16-2 43 0,9-2-43 15,-10-7 43-15,1-6-43 0,-80-4 21 16,0 0-21-16,108-12 21 16,19-12-21-16,-127 24 58 0,0 0-58 0,115-33 59 0,-2-10-59 0,-113 43 47 0,0 0-47 0,103-44 48 15,-7-4-48-15,-21 7 59 0,-19 5-59 0,-13 12 60 16,-12 8-60-16,-8-3 45 16,-11 1-45-1,0 7 46-15,-5 8-46 0,0-11-2 0,0-3 2 0,-1 0-1 0,-1-4 1 0,-5 21-222 0,0 0 222 0,0-34-222 16,-2-10 222-16,2 44-98 0,0 0 98 0,-17-52-98 15,-13-8 98-15,-15-51-921 16</inkml:trace>
  <inkml:trace contextRef="#ctx0" brushRef="#br0" timeOffset="194768.159">26597 16393 326 0,'0'0'0'0,"0"-5"0"0,-4-4 0 16,4 8 99-16,0 1-99 0,0 0 99 0,0 0-99 0,0 0 83 15,0 0-83-15,0 0 84 0,0 0-84 0,0 0 58 16,4 1-58-16,-4-1 58 0,2 2-58 0,-2-2 28 15,0 0-28-15,0 0 28 0,0 0-28 0,0 0 34 16,0 3-34-16,0-3 34 0,0 0-34 0,0 0 20 0,0 0-20 16,0 0 20-16,0 0-20 0,0 0 5 0,0 0-5 15,0 0 5-15,0 0-5 0,0 0 16 16,0 0-16-16,0 0 17 0,0 0-17 0,0 0 0 0,0 0 0 0,0 0 0 16,0 0 0-16,0 0-52 0,0 0 52 0,0 0-52 15,0 0 52-15,0 0-135 0,0 0 135 16,0-5-135-16,1-2 135 0,1-5-387 0</inkml:trace>
  <inkml:trace contextRef="#ctx0" brushRef="#br0" timeOffset="197551.079">33234 14921 191 0,'0'0'0'0,"0"0"4"0,0 0-4 16,0 0 5-16,0 0-5 0,0 0 32 0,0 0-32 15,0 0 33-15,0 0-33 0,0 0 11 0,0 0-11 0,0 0 11 16,0 0-11-16,0 0 18 0,0 0-18 0,0 0 18 16,0 0-18-16,0 0 50 0,0 0-50 0,0 0 50 15,7-20-50-15,-7 20 44 0,0 0-44 0,4-10 45 16,-1 1-45-16,-3 9 41 0,0 0-41 16,4-10 42-16,-1 3-42 0,-3 7 81 0,0 0-81 0,4-5 81 15,-3 1-81-15,-1 4 71 0,0 0-71 0,6-3 71 16,-1-1-71-16,-5 4 34 0,0 0-34 0,7-3 34 15,3 0-34-15,-10 3 6 0,0 0-6 0,9 0 6 16,0-4-6-16,-9 4 5 0,0 0-5 0,8 0 6 16,-1 0-6-16,-7 0 0 0,0 0 0 0,7 0 1 15,-1 0-1-15,-6 0 0 0,0 0 0 0,5 0 0 0,0 0 0 16,-5 0 4-16,0 0-4 0,4 0 5 0,-1 4-5 16,-3-4 21-16,0 0-21 0,3 0 21 15,-1 1-21-15,-2-1 32 0,0 0-32 0,0 0 33 0,4 4-33 0,-4-4 12 16,0 0-12-16,0 0 12 0,1 5-12 0,-1-5 30 15,0 0-30-15,0 3 30 0,2 1-30 0,-2-4 11 16,0 0-11-16,0 3 11 0,2-1-11 16,-2-2 19-16,0 0-19 0,0 0 20 0,2 3-20 0,-2-3 23 15,0 0-23-15,0 0 24 0,0 0-24 16,0 0 38-16,0 0-38 0,0 0 38 16,1 4-38-16,-1-4 42 0,0 0-42 0,0 0 43 0,4 3-43 0,-4-3 35 0,0 0-35 15,0 0 35-15,2 4-35 0,-2-4 15 16,0 0-15-16,0 0 16 0,1 5-16 0,-1-5 37 15,0 0-37-15,0 3 38 0,2 2-38 0,-2-5 5 16,0 0-5-16,0 16 6 0,2 6-6 0,-2 9 11 0,2 5-11 16,1-2 11-16,1 2-11 0,-4-36 1 0,0 0-1 0,5 48 1 15,4 14-1-15,-9-62 8 0,0 0-8 16,8 63 9-16,3 6-9 16,-4-13 22-16,0-6-22 0,-2-13 22 0,-2-9-22 0,1-2 7 0,-1-4-7 0,-1-7 7 15,-2-6-7-15,0 1 10 0,0-1-10 0,0-3 10 16,0 0-10-16,0-1 3 15,2 0-3-15,-2-2 4 16,2-1-4-16,-2-2-36 0,0 0 36 0,0 0-36 0,3-2 36 0,0-3-166 16,1-3 166-16,1-16-166 0,2-12 166 0,5-23-926 0</inkml:trace>
  <inkml:trace contextRef="#ctx0" brushRef="#br0" timeOffset="197921.41">33346 14961 550 0,'0'0'0'0,"0"0"106"0,0 0-106 15,0 0 107-15,0 0-107 0,0 0 73 0,0 0-73 0,0 0 74 16,0 0-74-16,0 0 36 0,0 0-36 16,0 0 37-16,0 0-37 0,0 0 37 0,0 0-37 0,0 0 37 15,0 0-37-15,0 0 37 0,0 0-37 16,0 0 37-16,0 0-37 0,0 0 49 0,0 0-49 0,0 0 50 16,0 0-50-16,0 0 48 0,0 0-48 0,0 0 48 15,0 0-48-15,0 0 21 0,0 0-21 0,0 0 21 16,0 0-21-16,0 0 0 0,0 0 0 0,0 0 0 15,0 0 0-15,0 0-69 0,0 0 69 0,0 0-68 16,0 0 68-16,0 0-151 0,0 0 151 0,0 5-150 16,0 2 150-16,0 5-600 0</inkml:trace>
  <inkml:trace contextRef="#ctx0" brushRef="#br0" timeOffset="198347.136">33334 15797 438 0,'0'0'0'0,"0"0"128"0,0 0-128 16,1-7 128-16,3-3-128 0,-4 10 151 0,0 0-151 0,2-6 151 15,1 3-151-15,-3 3 166 0,0 0-166 0,0 0 166 16,4-3-166-16,-4 3 142 0,0 0-142 0,3 0 142 15,4 0-142-15,-7 0 84 0,0 0-84 0,9 0 84 16,3 1-84-16,-12-1 53 0,0 0-53 0,16 2 53 16,4 0-53-16,-20-2-34 0,0 0 34 0,28 5-33 15,7 0 33-15,-35-5-61 0,0 0 61 0,63 12-1235 32,-126-24 1235-32</inkml:trace>
  <inkml:trace contextRef="#ctx0" brushRef="#br0" timeOffset="211369.828">4007 10765 91 0,'0'0'0'0,"0"4"0"0,2-1 0 0,-2-3 4 16,0 0-4-16,12 9 5 0,3 3-5 0,-15-12 15 0,0 0-15 0,18 12 15 15,3-2-15-15,-21-10 25 0,0 0-25 0,22 10 26 16,6 1-26-16,-28-11 6 0,0 0-6 0,26 8 7 16,4-3-7-16,-30-5 10 0,0 0-10 0,26 5 10 15,4 1-10-15,-30-6 8 0,0 0-8 0,26 3 9 16,4 0-9-16,-30-3 8 0,0 0-8 0,33 2 8 0,0-2-8 16,-33 0 3-16,0 0-3 0,35-2 4 15,-2 1-4-15,-33 1 6 16,0 0-6-16,38-4 6 0,2-1-6 0,-40 5 7 0,0 0-7 0,42-7 7 0,3 2-7 15,-45 5 22-15,0 0-22 0,47-10 23 16,9-2-23-16,-56 12 21 0,0 0-21 16,54-14 21-16,2-1-21 0,-9-1 24 0,-5-4-24 0,1 4 25 0,-5-3-25 0,-38 19 8 15,0 0-8-15,42-17 9 0,5-1-9 16,-47 18 18-16,0 0-18 0,47-16 18 0,4-1-18 0,-9 2 8 16,-4 1-8-1,-8 9 8 1,-4 5-8-16,-2 0 1 0,-1 0-1 15,-8 0 1-15,-1 1-1 0,2 1 0 0,-2 0 0 0,2 1 0 16,-6 1 0-16,-10-4 0 0,0 0 0 0,16 7 0 0,1 3 0 0,-17-10-1 0,0 0 1 0,21 10 0 0,2 2 0 0,-23-12-1 0,0 0 1 16,19 10 0-16,2 2 0 15,-21-12 0 1,0 0 0-16,17 14 0 16,1 1 0-16,-18-15 2 0,0 0-2 0,17 16 2 0,-5-6-2 0,-12-10 20 0,0 0-20 0,9 10 20 0,0 1-20 0,-9-11 23 0,0 0-23 0,8 12 24 15,-1 1-24-15,-7-13 23 0,0 0-23 0,6 14 24 16,-1-2-24-16,-5-12 34 15,0 0-34-15,7 12 34 0,-5-3-34 0,-2-9 29 0,0 0-29 0,7 12 29 16,1 1-29-16,-8-13 33 0,0 0-33 16,12 11 33-16,2-1-33 0,-14-10 38 0,0 0-38 0,16 5 38 15,2-1-38-15,-18-4 38 0,0 0-38 0,17 0 39 16,-3-4-39-16,-14 4 16 0,0 0-16 0,16-3 17 16,1-2-17-16,-17 5 37 15,0 0-37-15,16-7 37 0,-2 2-37 0,-14 5 6 0,0 0-6 0,15-6 6 0,3 3-6 16,-18 3 11-16,0 0-11 0,17-3 11 0,4-3-11 15,-21 6 9-15,0 0-9 0,30-3 9 16,1 0-9-16,-31 3 15 0,0 0-15 0,38-4 15 0,8-6-15 16,-46 10 22-16,0 0-22 0,43-9 23 0,8-3-23 0,-51 12 22 15,0 0-22-15,45-12 23 16,-1 0-23-16,-6 0 15 16,-3 0-15-16,-7 2 16 0,-11 5-16 0,-17 5 10 0,0 0-10 0,30-4 11 0,-1 3-11 0,-29 1-15 15,0 0 15-15,33 1-14 0,6 3 14 16,-8-1-69-16,2 2 69 15,-3 2-68-15,-1 0 68 0,-29-7-67 0,0 0 67 0,33 9-66 0,8-1 66 0,-41-8-44 16,0 0 44-16,45 5-44 0,2-1 44 0,-47-4-8 16,0 0 8-16,50 2-8 0,6-4 8 0,-56 2-13 15,0 0 13-15,56 0-12 0,0 2 12 16,-56-2-15-16,0 0 15 0,54 5-14 0,-4-2 14 0,-50-3-1 0,0 0 1 16,47 4-1-16,0 4 1 0,-47-8 1 0,0 0-1 0,44 7 2 15,1 5-2-15,-45-12 1 0,0 0-1 16,44 14 2-16,3-1-2 15,-47-13 2-15,0 0-2 0,48 14 2 0,-1 2-2 0,-47-16 10 0,0 0-10 0,48 11 10 16,-1 0-10-16,-47-11 14 0,0 0-14 0,45 8 15 16,4 1-15-16,-49-9 8 15,0 0-8-15,54 8 9 0,1-1-9 0,-55-7 25 16,0 0-25-16,68 9 26 0,9-2-26 0,-77-7 6 0,0 0-6 0,56 7 6 16,-11-2-6-16,-45-5 9 0,0 0-9 0,42 7 10 15,-2-2-10-15,-40-5 8 0,0 0-8 0,42 7 9 16,3 1-9-16,-45-8 8 15,0 0-8-15,47 5 8 16,0 2-8-16,0 0 15 0,-5 2-15 0,-4-6 15 0,-6-1-15 0,-3-2 14 0,-1-2-14 16,-2-1 15-16,-5-1-15 0,0 1 39 0,0-1-39 0,-4 1 40 0,4-2-40 15,-3 1 6 1,-4 1-6-16,1 1 6 16,-6-1-6-16,-9 3 12 15,0 0-12-15,17-4 12 0,1 1-12 0,-18 3 9 0,0 0-9 0,24-2 9 0,2-1-9 0,-1-1 3 0,1 3-3 0,-5 1 4 0,-4 1-4 0,-17-1 6 16,0 0-6-16,21 0 6 0,0 0-6 0,-21 0 13 15,0 0-13-15,23-1 13 0,1-5-13 16,-24 6 23-16,0 0-23 0,21-6 24 16,0-5-24-16,-21 11 38 0,0 0-38 0,19-8 38 0,0-6-38 0,-19 14 31 0,0 0-31 15,12-10 31-15,2-1-31 0,-14 11 44 0,0 0-44 16,9-6 44-16,0-1-44 0,-9 7 17 16,0 0-17-16,8-7 17 0,-1 2-17 0,-7 5 22 0,0 0-22 0,6-5 22 15,-1 0-22-15,-5 5 15 0,0 0-15 0,7-7 15 16,5-4-15-16,-12 11 9 0,0 0-9 0,11-15 10 15,4-4-10-15,-15 19 25 16,0 0-25 0,14-19 26-16,5-1-26 15,-19 20 12-15,0 0-12 0,18-19 12 0,-1 2-12 0,-17 17 35 0,0 0-35 0,12-14 35 0,-1 2-35 16,-11 12 18-16,0 0-18 0,7-12 19 0,-6 2-19 0,-1 10-59 0,0 0 59 0,-13-29-59 16,-17-12 59-16,30 41-74 0,0 0 74 0,-47-71-1151 0,94 142 1151 15</inkml:trace>
  <inkml:trace contextRef="#ctx0" brushRef="#br0" timeOffset="-207206.594">16655 5114 180 0,'0'0'0'0,"0"0"0"0,5-4 0 0,-5 4 15 0,0 0-15 0,0 0 15 0,7-3-15 0,-7 3 8 0,0 0-8 0,0 0 9 16,0 0-9-16,0 0 41 0,0 0-41 0,0 0 42 15,0 0-42-15,0 0 62 0,0 0-62 0,0 0 63 16,0 0-63-16,0 0 50 0,0 0-50 0,0 0 50 16,0 0-50-16,0 0 62 0,0 0-62 0,0 0 62 0,0 0-62 15,0 0 18-15,0 0-18 0,0 0 18 0,0 0-18 16,0 0 14-16,0 0-14 0,0 0 15 15,0 3-15-15,0-3 1 0,0 0-1 0,3 9 2 0,1 5-2 0,-4-14 23 16,0 0-23-16,7 13 24 0,1 6-24 0,1-7 53 16,2-2-53-16,-3 1 53 0,-4-5-53 15,-4-6 46-15,0 0-46 16,14 4 46-16,3-8-46 0,-17 4 54 0,0 0-54 0,28-20 55 0,10-11-55 0,-38 31 55 16,0 0-55-16,51-46 56 0,10-14-56 0,-61 60 55 31,0 0-55-31,80-98 56 0,11-25-56 0,-91 123 24 0,0 0-24 0,99-118 25 0,9-1-25 0,-108 119-2 15,0 0 2-15,96-113-2 0,-2 7 2 0,-94 106-96 16,0 0 96-16,186-217-855 0,-372 434 855 0</inkml:trace>
  <inkml:trace contextRef="#ctx0" brushRef="#br0" timeOffset="-175383.495">17651 6637 113 0,'0'0'0'0,"-3"-4"0"16,-3-1 0-16,6 5 21 0,0 0-21 0,4 16 21 16,5 11-21-16,-9-27 26 0,0 0-26 0,7 36 26 15,0 7-26-15,-7-43 24 0,0 0-24 0,5 49 25 16,2 8-25-16,-7-57 8 0,0 0-8 0,1 63 9 15,1 6-9-15,-2-69 10 0,0 0-10 0,5 98 11 16,-3 20-11-16,2-21 15 0,-3-4-15 16,1-9 16-16,-2-9-16 0,0-75 38 15,0 0-38-15,0 103 39 0,-2 10-39 0,2-113 41 0,0 0-41 0,-3 132 42 16,-1 17-42-16,4-149 40 0,0 0-40 0,-5 161 40 16,2 7-40-16,3-168 41 0,0 0-41 15,-7 175 41-15,2 5-41 0,5-180 62 0,0 0-62 0,-9 193 63 0,0 11-63 16,9-204 67-16,0 0-67 0,-9 206 68 0,-5-3-68 0,14-203 59 15,0 0-59-15,-10 215 59 0,1 4-59 0,9-219 58 16,0 0-58-16,-5 228 59 16,0 5-59-1,5-233 56-15,0 0-56 0,-2 224 57 0,4-10-57 0,-2-214 39 0,0 0-39 0,5 204 40 0,4-10-40 16,-9-194 18-16,0 0-18 0,8 183 19 0,1-8-19 0,3-40 30 16,1-27-30-16,-5-9 30 0,-2-15-30 0,-3 5 11 15,-1 0-11-15,1-6 11 16,1-10-11-1,-4-73 36-15,0 0-36 0,1 112 36 0,1 18-36 0,-2-130 28 0,0 0-28 0,-2 139 28 0,-3 13-28 16,0-29 23-16,0-13-23 0,1-14 24 0,3-15-24 0,1-81 46 0,0 0-46 0,0 104 46 16,3 13-46-16,1-20 24 15,-1-15-24-15,2-1 25 0,0-4-25 16,2-3 11-16,-1 1-11 0,2-6 11 0,5-4-11 0,-13-65 19 0,0 0-19 0,12 99 20 16,3 21-20-16,-15-120 13 0,0 0-13 0,14 125 14 15,0 9-14-15,-14-134 34 0,0 0-34 0,16 138 35 16,-4 6-35-1,-12-144 18 1,0 0-18-16,11 148 18 0,-1 1-18 0,-10-149 18 0,0 0-18 0,11 137 19 0,-1-7-19 0,-10-130 35 16,0 0-35-16,10 127 35 0,1-7-35 0,-11-120 35 0,0 0-35 0,10 111 36 15,3-6-36-15,-13-105 38 0,0 0-38 0,8 111 38 0,4 0-38 16,-6-17 45 0,-1-11-45-16,2-11 46 0,-2-11-46 0,-5-61 35 0,0 0-35 0,9 96 36 0,1 21-36 0,-10-117 25 15,0 0-25-15,11 130 26 0,-1 16-26 0,-3-28 16 16,0-15-16-16,2-11 17 0,-6-10-17 0,-3-82 10 15,0 0-10-15,9 93 11 0,0 1-11 16,-1-15-3 0,-2-9 3-16,-3-39-3 0,1-29 3 0,-4 10-72 0,0-4 72 0,0 4-72 0,1 2 72 0,-1 0-201 15,2-2 201-15,3-14-200 0,-1-12 200 0,-4 14-157 16,0 0 157-16,2-31-156 0,-2-17 156 0,3-30-1116 16</inkml:trace>
  <inkml:trace contextRef="#ctx0" brushRef="#br0" timeOffset="-130349.87">9059 10801 471 0,'0'0'0'0,"0"0"0"16,0 0 0-16,0 0 36 15,0 0-36-15,0 0 37 0,0 0-37 0,0 0 14 0,0 0-14 16,0 0 15-16,19-8-15 0,-19 8 28 0,0 0-28 0,14-9 28 15,7-1-28-15,-21 10 6 0,0 0-6 0,16-9 7 16,3-3-7-16,-19 12 15 0,0 0-15 0,19-8 16 16,-2 1-16-16,-17 7 40 0,0 0-40 15,18-7 40-15,-4 5-40 0,-14 2 30 0,0 0-30 0,15-1 30 0,3-1-30 0,-18 2 33 16,0 0-33-16,16 2 33 0,3 3-33 16,0 0 38-16,-5-2-38 0,-2-1 38 15,-3 1-38-15,-9-3 33 0,0 0-33 16,14 7 33-16,5 5-33 0,-19-12 33 15,0 0-33-15,19 12 33 0,2-1-33 0,-21-11 32 0,0 0-32 0,24 17 32 0,-1 0-32 0,-23-17 38 16,0 0-38-16,28 22 38 0,5 2-38 16,-33-24 15-16,0 0-15 0,40 28 15 0,7 2-15 15,-2-2-41-15,-3-1 41 0,2-1-41 0,-6 0 41 0,-3-2-42 16,-2-4 42-16,0 2-42 0,2-1 42 0,-35-21-37 16,0 0 37-16,42 27-37 0,8 4 37 15,-50-31-11-15,0 0 11 0,65 41-11 0,15 9 11 0,-80-50-31 0,0 0 31 0,69 39-31 16,6 1 31-16,-75-40-5 15,0 0 5-15,65 31-5 0,-2-4 5 0,-63-27-4 16,0 0 4-16,68 26-4 0,-1-4 4 0,-16-5-3 16,-11-7 3-16,-2 2-3 0,-5-5 3 0,1 2-2 0,-8-6 2 0,3 6-1 15,-3-6 1-15,-26-3-1 0,0 0 1 16,34 5-1-16,-1 1 1 0,-33-6-3 16,0 0 3-16,34 6-3 0,-4 1 3 0,-30-7-20 0,0 0 20 0,26 7-19 15,-5-2 19-15,-21-5-72 0,0 0 72 0,16 5-71 16,-6-1 71-16,-10-4-111 0,0 0 111 0,7 3-111 15,-7-3 111-15,9 0-283 0</inkml:trace>
  <inkml:trace contextRef="#ctx0" brushRef="#br0" timeOffset="-130023.519">10784 11356 247 0,'0'0'0'0,"14"7"0"15,3 2 0-15,-17-9 27 0,0 0-27 0,5 0 27 0,-6-4-27 0,1 4 0 16,0 0 0-16,0-3 0 0,-4 1 0 0,4 2-2 16,0 0 2-16,5-3-1 0,6-2 1 0,-11 5-14 15,0 0 14-15,17 1-13 0,9 3 13 0,-26-4-10 16,0 0 10-16,30 10-10 0,5 7 10 0,-35-17-4 16,0 0 4-16,33 17-4 0,0 9 4 0,-33-26 10 0,0 0-10 15,30 24 11-15,-4 3-11 0,-26-27 53 0,0 0-53 16,21 24 53-16,-7-1-53 0,1-1 62 15,-6 0-62-15,0-10 63 0,-9-3-63 0,3 1 58 16,-3-1-58-16,0-1 58 0,0 1-58 16,0-9 35-16,0 0-35 0,-3 15 35 0,-6 4-35 0,9-19-49 0,0 0 49 0,-12 21-49 15,-6 1 49-15,18-22-109 0,0 0 109 0,-21 15-108 16,-1-1 108-16,-20 17-188 0</inkml:trace>
  <inkml:trace contextRef="#ctx0" brushRef="#br0" timeOffset="-129047.902">11702 11487 527 0,'0'0'0'0,"3"-9"0"16,1-6 0-16,-4 15 31 0,0 0-31 0,5-21 31 0,-2-12-31 0,-3 33 4 0,0 0-4 0,6-37 5 0,-3-10-5 16,-1 6 0-16,-2 0 0 0,0 12 0 0,3 2 0 15,-3 4 0-15,-3 3 0 0,1 4 0 0,2 3 0 16,-3-1 29-16,-3 0-29 0,5 4 29 15,-1 5-29-15,2-5 41 0,-5 5-41 0,1-2 42 0,4 2-42 0,-7-1 18 16,2 1-18-16,2 0 18 0,1 2-18 0,-2-1 13 16,-1 1-13-16,2 1 14 0,3 2-14 15,0 0 1-15,-6-5-1 0,6 5 2 0,-1-3-2 0,1 3-4 16,0 0 4-16,0 0-3 0,0 0 3 0,0 0-25 16,0 0 25-16,0 0-24 0,0 0 24 0,0 0-33 0,0 0 33 15,0 0-32-15,-2 3 32 0,2 2-12 16,0 2 12-16,0 14-12 0,2 8 12 0,-2-29-20 0,0 0 20 15,-2 46-20-15,-2 12 20 0,-4 0-9 0,1 2 9 16,0-13-8-16,0-8 8 0,2 6 0 0,-6-3 0 16,6-2 0-16,0-1 0 15,5-39 4-15,0 0-4 0,-4 36 4 0,2-2-4 0,2-34 15 0,0 0-15 0,-1 30 15 16,1-6-15-16,0-24 26 0,0 0-26 0,1 22 26 16,5-7-26-16,-6-15 37 0,0 0-37 0,5 14 37 15,4-4-37-15,-9-10 37 0,0 0-37 16,8 7 37-16,1-2-37 0,-9-5 39 0,0 0-39 0,11 0 39 15,2-7-39-15,-13 7 40 0,0 0-40 16,13-5 40-16,-1-2-40 0,-12 7 26 0,0 0-26 0,14-5 26 16,-2-2-26-16,-12 7 18 0,0 0-18 15,12-5 18-15,6 2-18 0,-18 3 10 0,0 0-10 0,20-5 10 0,1 3-10 16,-21 2 10-16,0 0-10 0,27 0 10 0,2 0-10 16,-29 0 8-16,0 0-8 0,26 2 8 15,4-1-8-15,-30-1 15 16,0 0-15-16,30 4 15 0,-4-2-15 0,-26-2 14 0,0 0-14 0,26 3 15 0,2 0-15 15,-28-3 34-15,0 0-34 0,26 4 34 0,-2-4-34 0,-24 0-1 16,0 0 1-16,21-5 0 16,0 0 0-16,-21 5-69 15,0 0 69-15,16-9-69 0,-1-3 69 0,-15 12-54 0,0 0 54 0,9-12-53 0,-2-2 53 0,10-11-695 16</inkml:trace>
  <inkml:trace contextRef="#ctx0" brushRef="#br0" timeOffset="-128849.281">11911 11379 695 0,'0'0'0'0,"10"3"0"0,2 2 0 0,-12-5 32 0,0 0-32 0,7 2 33 15,-3 0-33-15,-4-2-11 0,0 0 11 0,3 0-11 16,1-2 11-16,-4 2-188 0,0 0 188 0,5 0-187 15,-1 0 187-15,1 0-166 0</inkml:trace>
  <inkml:trace contextRef="#ctx0" brushRef="#br0" timeOffset="-128297.861">11383 12233 225 0,'0'0'0'15,"0"0"0"-15,9 4 0 0,-9-4 83 0,0 0-83 0,0 0 83 16,3-4-83-16,-3 4 75 16,0 0-75-16,0-5 75 0,0 2-75 0,0 3 59 0,0 0-59 0,0-4 59 15,-3-2-59-15,3 6 29 0,0 0-29 0,0-6 29 16,0 0-29-16,0 6 10 0,0 0-10 0,0-6 10 15,3 0-10-15,-3 6 5 0,0 0-5 0,0-6 5 16,2 3-5-16,-2 3 0 0,0 0 0 0,3-3 0 16,1-1 0-16,-4 4-3 0,0 0 3 0,5-2-2 15,0 1 2-15,-5 1-13 0,0 0 13 0,7 1-13 16,2 1 13-16,-9-2-16 0,0 0 16 0,12 7-15 0,9 5 15 16,-21-12-1-16,0 0 1 0,26 21-1 0,9 8 1 15,-2 0 3-15,-3 3-3 16,-4-1 4-16,-2 0-4 15,-3 0 23-15,-3 1-23 0,-1-1 24 0,-5-5-24 0,-12-26 14 0,0 0-14 0,18 34 15 0,-1 2-15 16,-17-36 18-16,0 0-18 0,16 31 19 0,-4 0-19 0,-12-31 3 16,0 0-3-16,10 20 4 0,3-1-4 15,-13-19-108-15,0 0 108 0,8 0-107 0,1-10 107 0,12 1-360 16</inkml:trace>
  <inkml:trace contextRef="#ctx0" brushRef="#br0" timeOffset="-128001.153">11714 12254 897 0,'0'0'0'0,"0"0"0"15,-5-3 0-15,5 3 110 0,0 0-110 0,0 0 110 16,0 0-110-16,0 0 27 0,0 0-27 0,-4 6 27 15,-3 5-27-15,-3 4 3 0,-6 4-3 0,2 0 4 16,-5 1-4-16,19-20-4 0,0 0 4 0,-28 33-3 16,-8 6 3-16,36-39-30 0,0 0 30 0,-34 40-30 15,3-1 30-15,31-39-11 0,0 0 11 0,-28 34-10 16,9-4 10-16,19-30-20 0,0 0 20 0,-19 24-19 16,8-4 19-16,11-20-44 0,0 0 44 0,-12 15-44 15,5-3 44-15,7-12-144 0,0 0 144 0,-5 11-144 0,3-3 144 16,-5 8-411-16</inkml:trace>
  <inkml:trace contextRef="#ctx0" brushRef="#br0" timeOffset="-127553.64">11690 12588 135 0,'0'0'0'0,"-6"-5"0"0,-8-4 0 0,14 9 4 0,0 0-4 0,0 0 5 16,0 0-5-16,0 0 35 0,0 0-35 16,0 0 35-16,6 6-35 0,-6-6 41 0,0 0-41 0,0 0 41 15,5 0-41-15,-5 0 78 0,0 0-78 0,0 0 78 16,3 1-78-16,-3-1 77 0,0 0-77 0,0 0 77 15,0 0-77-15,0 0 63 0,0 0-63 0,0 0 63 16,0 0-63-16,0 0 38 0,0 0-38 0,0 0 38 16,6 0-38-16,-6 0 18 0,0 0-18 0,8-1 19 15,4 1-19-15,1-6 19 0,-1 1-19 0,5 4 20 16,-1-6-20-16,1 3 8 0,1 1-8 0,3 1 8 16,-4-1-8-16,-17 3 9 0,0 0-9 0,26-2 10 15,-1 0-10-15,-25 2 15 0,0 0-15 0,26 0 15 16,3 0-15-16,-29 0 22 15,0 0-22-15,21 2 23 0,-3 0-23 0,-18-2 8 0,0 0-8 0,12 3 8 0,-3-3-8 16,-9 0-38-16,0 0 38 0,8 0-38 0,-6 0 38 16,-2 0-71-16,0 0 71 0,-2 0-70 15,-10-3 70-15,-2 1-518 0</inkml:trace>
  <inkml:trace contextRef="#ctx0" brushRef="#br0" timeOffset="-127135.148">11785 12379 785 0,'0'0'0'0,"9"0"0"0,3 0 0 0,-6 0 75 0,-6 0-75 16,0 0 76-16,0 0-76 0,0 0 39 0,-4-5-39 16,4 5 40-16,0-3-40 0,0 3 4 0,0 0-4 0,0 0 4 15,7 0-4-15,-7 0-6 0,0 0 6 0,10 1-5 16,6 1 5-16,-16-2-12 15,0 0 12-15,23 5-12 0,6-2 12 0,-29-3-10 0,0 0 10 0,34 2-9 16,-1 2 9-16,-4-1-9 0,-3 0 9 0,-3 1-8 16,-2-1 8-16,-4 2-4 0,-1-3 4 0,-2 2-3 15,-2-3 3-15,0-1-2 0,1 0 2 0,-8 0-2 16,2 2 2-16,-2 0 0 0,-2 3 0 0,1-3 1 16,1-1-1-16,-3 1 4 0,1 0-4 0,-3-2 5 15,4 5-5-15,-2 0 38 0,-2 2-38 0,0-4 38 0,0 2-38 16,0-5 28-16,0 0-28 0,-7 21 28 15,-6 10-28-15,13-31 24 16,0 0-24-16,-17 38 25 0,-4 6-25 0,0-5 27 0,0-1-27 0,7-12 27 0,7-11-27 0,7-15-2 16,0 0 2-16,-8 16-1 0,-1-1 1 0,9-15-50 15,0 0 50-15,-9 9-50 0,6-2 50 16,3-7-112-16,0 0 112 0,0 0-111 0,5-12 111 16,-5 12-153-16,0 0 153 0,12-24-152 0,6-11 152 0,11-23-319 15</inkml:trace>
  <inkml:trace contextRef="#ctx0" brushRef="#br0" timeOffset="-126735.909">12329 12398 203 0,'0'0'0'0,"0"0"0"0,0 5 0 0,0-5 46 16,0 0-46-16,0 0 47 0,5 3-47 0,-5-3 61 0,0 0-61 16,4 0 61-16,1 0-61 0,-5 0 58 0,0 0-58 0,3 0 58 15,1 0-58-15,-4 0 73 0,0 0-73 0,0 0 73 16,5 0-73-16,-5 0 77 0,0 0-77 0,0 0 77 15,0 0-77-15,0 0 84 0,0 0-84 0,0 0 85 16,0 0-85-16,0 0 75 0,0 0-75 0,0 0 76 16,0 0-76-16,0 0 40 0,0 0-40 0,0 0 41 15,-3 4-41-15,3-4 37 0,0 0-37 0,-4 8 38 16,2 4-38-16,2-12 0 0,0 0 0 0,-5 26 0 16,2 10 0-16,3-36-3 0,0 0 3 0,0 40-3 15,5 4 3-15,-5-44-13 16,0 0 13-16,17 39-12 0,11 1 12 0,-28-40-63 0,0 0 63 0,35 24-63 15,9-9 63-15,-44-15-41 0,0 0 41 0,45 0-41 0,5-15 41 16,-50 15-1-16,0 0 1 0,47-21 0 16,-5-6 0-16,-42 27 13 15,0 0-13-15,32-31 13 0,-5-1-13 0,-27 32 63 0,0 0-63 0,20-31 64 0,-8 2-64 0,-7 3 82 16,-5 5-82-16,-2 1 83 0,-1 6-83 0,-6-1 27 16,-5-1-27-16,2 4 27 0,-5 0-27 15,-4 4-84 1,-4 1 84-16,-1 5-84 0,-7 2 84 0,33 0-78 0,0 0 78 0,-49 0-77 15,-10 0 77-15,-49-3-760 0</inkml:trace>
  <inkml:trace contextRef="#ctx0" brushRef="#br0" timeOffset="-125618.743">13352 10822 135 0,'0'0'0'0,"0"0"0"16,-4 2 0-16,4-2 51 0,0 0-51 0,0 0 51 15,0 0-51-15,0 0 47 0,0 0-47 0,0 0 47 0,0 0-47 0,0 0 44 16,0 0-44-16,0 0 44 0,0 0-44 0,0 0 29 16,0 0-29-16,0 0 29 0,0 0-29 0,0 0 34 0,0 0-34 15,0 0 34-15,0 0-34 0,0 0 31 16,0 0-31-16,0 0 31 0,0 0-31 0,0 0 38 16,0 0-38-16,0 0 38 0,0 0-38 0,0 0 38 0,0 0-38 0,0 0 39 15,0 0-39-15,0 0 39 0,0 0-39 0,0 0 40 16,0 0-40-16,0 0 40 0,0 0-40 0,0 0 40 15,0 0-40-15,0 0 34 0,0 0-34 16,0 0 35-16,0 0-35 0,0 0 33 16,0 0-33-16,0 0 34 0,0 0-34 0,0 0 22 15,0 0-22-15,0 0 22 0,0 0-22 0,0 0 28 0,0 0-28 0,0 0 28 16,0 0-28-16,0 0 43 0,0 0-43 0,0 0 43 16,-3 5-43-16,3-5 33 0,0 0-33 0,-4 19 33 15,2 5-33-15,2-24 33 0,0 0-33 16,-5 35 34-16,2 12-34 15,3-47-5-15,0 0 5 0,-7 43-4 0,5 5 4 0,2-48-19 0,0 0 19 0,-4 41-18 0,-1 0 18 16,5-41-9-16,0 0 9 0,-2 36-8 0,2-5 8 16,0-31-11-1,0 0 11-15,0 25-11 0,0-2 11 0,0-23-4 0,0 0 4 0,0 17-3 0,0-5 3 16,0-12-7-16,0 0 7 0,0 10-6 0,0-3 6 16,0-7-83-16,0 0 83 0,0 5-82 0,0-2 82 0,0-3-151 15,0 0 151-15,-5 0-150 0,-3-5 150 16,-6 0-505-16</inkml:trace>
  <inkml:trace contextRef="#ctx0" brushRef="#br0" timeOffset="-125252.775">13365 11164 707 0,'0'0'0'0,"-3"-1"0"0,-2-6 0 0,5 7 56 0,0 0-56 0,0 0 56 16,0-4-56-16,0 4 30 0,0 0-30 0,0 0 30 15,5 2-30-15,-5-2 0 0,0 0 0 0,7 0 0 16,-4 0 0-16,3 0-3 0,2-2 3 0,-4 1-2 16,5 1 2-16,-6-4-1 0,4 3 1 0,0-1-1 15,-2 2 1-15,2-2 9 0,2 0-9 0,0 1 10 16,-1 1-10-16,-2-4 35 0,2 4-35 0,-1-3 36 15,-2 3-36-15,2-2 12 0,2 0-12 0,-5 1 12 16,1-1-12-16,0 2 31 0,-1 0-31 0,-1 0 31 0,2 0-31 16,-1 0 5-16,-2 0-5 0,1 0 5 0,0 2-5 15,-3-2 10-15,4 1-10 0,-4-1 10 0,5 2-10 16,-5-2-25-16,0 5 25 0,0-5-24 0,4 4 24 16,-4-4-123-16,0 3 123 0,0 1-122 0,1-3 122 15,-1-1-153-15,0 0 153 16,0 4-152-16,0-3 152 0,0 5-262 0</inkml:trace>
  <inkml:trace contextRef="#ctx0" brushRef="#br0" timeOffset="-124902.635">13939 10954 203 0,'0'0'0'0,"-9"0"0"0,-3-4 0 15,12 4-1-15,0 0 1 0,0 0 0 0,3 0 0 16,-3 0-3-16,0 0 3 0,4 0-2 0,-1 0 2 16,4 0-88-16</inkml:trace>
  <inkml:trace contextRef="#ctx0" brushRef="#br0" timeOffset="-123811.652">13933 10959 102 0,'0'0'0'0,"0"0"0"0,2-2 0 16,-2 2 29-16,0 0-29 0,0 0 29 0,2-3-29 0,-2 3 20 15,0 0-20-15,0 0 20 0,0 0-20 16,0 0 42-16,0 0-42 0,0 0 42 0,0 0-42 0,0 0 8 16,0 0-8-16,0 0 8 0,0 0-8 0,0 0 12 15,0 0-12-15,0 0 13 0,0 0-13 0,0 0 16 16,0 0-16-16,0 0 17 0,0 0-17 0,0 0 13 0,0 0-13 16,0 0 14-16,0 0-14 0,0 0 34 0,0 0-34 15,0 0 35-15,0 0-35 0,0 0 40 0,0 0-40 16,0 0 41-16,0 0-41 0,0 0 39 0,0 0-39 0,0 0 40 15,0 0-40-15,0 0 34 0,0 0-34 0,0 0 35 16,-4 0-35-16,-1 0 15 0,2 1-15 0,-4 1 16 16,2 0-16-16,5-2 13 0,0 0-13 0,-18 12 13 15,-10 7-13-15,28-19 4 0,0 0-4 0,-26 20 4 16,-4 8-4-16,30-28 3 0,0 0-3 0,-22 25 3 16,1 1-3-16,21-26 0 15,0 0 0-15,-12 29 0 0,3 4 0 0,9-33 1 0,0 0-1 0,0 27 1 16,5 2-1-16,-5-29 8 15,0 0-8-15,18 23 8 0,10-8-8 16,-28-15 3-16,0 0-3 0,33 9 4 0,5-6-4 0,-38-3 7 0,0 0-7 0,35-3 7 0,0-8-7 16,-9 1 13-16,-4-4-13 0,1 2 14 15,-7 0-14-15,-2 0 23 0,-9 4-23 0,2-3 24 16,2 5-24-16,-6-1 22 0,2-2-22 0,-3 2 22 16,5 0-22-16,-4 2 34 0,-3-2-34 0,6 2 34 0,-3-3-34 15,-3 1 29-15,0 0-29 0,0 2 29 0,0 2-29 0,0-1 15 16,0 2-15-16,0 2 15 0,0-3-15 15,0 3 30-15,0 0-30 0,0 0 30 0,0 0-30 0,0 0 11 16,0 0-11-16,0 0 11 0,0 0-11 0,0 0 11 16,0 0-11-16,0 0 11 0,0 0-11 0,0 0 10 15,0 0-10-15,0 0 10 0,0 0-10 0,0 0 15 16,0 0-15-16,0 0 15 0,0 0-15 0,0 0 14 16,0 0-14-16,0 0 15 0,0 0-15 0,0 0 9 15,0 0-9-15,0 0 9 0,0 0-9 0,0 0 9 0,0 0-9 16,0 0 10-16,0 0-10 0,0 0 0 15,-3 2 0-15,-3 8 0 16,3 5 0-16,3-15 0 16,0 0 0-16,-9 31 0 0,-5 14 0 0,14-45-2 0,0 0 2 0,-7 43-2 0,-1-4 2 0,8-39-12 0,0 0 12 15,-4 34-12-15,2-5 12 0,2-29-24 0,0 0 24 0,6 24-23 16,-1-5 23-16,-5-19-1 16,0 0 1-16,16 4 0 0,1-11 0 0,-17 7 1 0,0 0-1 0,21-16 1 15,0-11-1-15,-21 27 9 0,0 0-9 0,17-31 10 16,-1-8-10-16,-16 39 35 0,0 0-35 0,9-41 35 15,-4-6-35-15,-5 47 46 16,0 0-46-16,0-43 47 0,-4 2-47 0,4 41 40 0,0 0-40 0,-5-30 40 16,-2 2-40-16,7 28 36 0,0 0-36 0,-5-20 36 15,1 6-36-15,4 14 15 0,0 0-15 0,-3-12 16 0,1 3-16 16,2 9 13 0,0 0-13-16,2-8 13 0,5-1-13 0,-7 9 4 0,0 0-4 0,14-10 4 0,5-2-4 0,-19 12 3 15,0 0-3-15,21-10 3 0,5-2-3 0,-26 12 10 16,0 0-10-16,21-9 10 0,2 1-10 15,-23 8 3-15,0 0-3 0,15-6 4 16,-2 1-4-16,-13 5 2 0,0 0-2 0,8-1 2 0,1 1-2 0,-9 0 1 16,0 0-1-16,3 3 2 0,-1 6-2 0,-2-9 1 15,0 0-1-15,-5 20 1 0,-7 14-1 16,12-34-46-16,0 0 46 0,-12 29-45 0,-1 6 45 0,13-35-67 0,0 0 67 16,-8 31-67-16,-1-7 67 0,9-24-64 15,0 0 64-15,-4 27-64 0,6 2 64 0,-2-29-83 0,0 0 83 16,11 26-82-16,6-2 82 0,0-9-58 0,4-1 58 15,-1-4-57-15,-3-6 57 0,-17-4-47 16,0 0 47-16,21 3-47 0,0-1 47 0,-2 1-8 0,-3-3 8 0,-4 0-7 16,-3 0 7-16,-9 0-2 0,0 0 2 0,8 4-2 15,-3-3 2-15,-5-1 0 0,0 0 0 0,4 4 1 16,-1 3-1-16,-3-7 45 16,0 0-45-16,0 6 46 0,0 5-46 0,0-11 44 0,0 0-44 0,-12 22 44 15,-5 2-44-15,17-24 41 0,0 0-41 0,-12 21 42 16,-6-4-42-16,18-17 12 15,0 0-12-15,-17 17 12 0,-4-5-12 0,21-12-69 16,0 0 69-16,-26 7-69 0,-4-2 69 0,30-5-71 0,0 0 71 0,-28-9-71 16,-1-11 71-16,-27-9-609 0</inkml:trace>
  <inkml:trace contextRef="#ctx0" brushRef="#br0" timeOffset="-123386.877">14482 10663 998 0,'0'0'0'0,"-5"0"0"0,-9 0 0 0,11 0 87 16,3 1-87-16,0-1 87 0,3 0-87 0,2 0 35 15,-1 0-35-15,1 0 36 0,-5 0-36 0,0 0-54 0,3 2 54 16,-3-2-53-16,0 0 53 0,0 0-83 0,4-2 83 0,1 1-83 15,-3 1 83-15,1-4-55 0,3 1 55 16,-3 1-54-16,1 0 54 0,-4 2-1 0,3-1 1 16,-3 1 0-16,5-2 0 0,-5 2 37 0,0 0-37 0,0 0 37 15,0 0-37-15,0 0 38 0,0 0-38 0,0 0 38 16,0 0-38-16,0 0 18 0,-3 3-18 0,3-3 19 16,0 4-19-16,0-4 14 0,0 7-14 0,-2-2 15 15,-1 3-15-15,3-8 9 0,0 0-9 0,-7 14 10 16,0 5-10-16,7-19 3 0,0 0-3 0,-4 19 4 15,-3-1-4 1,7-18-1-16,0 0 1 0,-2 19 0 0,-1-3 0 0,3-16-1 0,0 0 1 0,0 15 0 16,0-3 0-16,0-12-4 0,0 0 4 0,3 12-3 15,3 0 3-15,-6-12-43 0,0 0 43 0,12 12-43 16,5-3 43 0,-17-9-48-16,0 0 48 0,16 10-47 0,5-1 47 0,-21-9-92 0,0 0 92 0,16 6-92 0,-1 3 92 0,18 3-463 15</inkml:trace>
  <inkml:trace contextRef="#ctx0" brushRef="#br0" timeOffset="-123104.194">14548 10979 438 0,'0'0'0'0,"4"-6"0"0,3-5 0 0,-7 11 100 16,0 0-100-16,7-5 100 0,-5 2-100 0,-2 3 106 15,0 0-106-15,0 0 106 0,3-4-106 0,-3 4 75 0,0 0-75 16,0 0 75-16,0 0-75 0,0 0 39 0,0 0-39 15,0 0 40-15,4 4-40 0,-4-4 29 0,0 0-29 16,12 1 29-16,2 3-29 0,-14-4 8 0,0 0-8 0,26 10 8 16,7 6-8-16,0-1 10 0,-2 4-10 0,-3-4 11 15,-9 1-11-15,4 3 15 0,0-2-15 0,-11-4 16 16,-3-4-16-16,-1 3-10 0,4 3 10 16,-3-3-9-16,-4 4 9 0,-5-16-102 0,0 0 102 0,16 12-101 15,2-2 101-15,-18-10-146 0,0 0 146 0,20-2-145 16,3-6 145-16,22-4-423 0</inkml:trace>
  <inkml:trace contextRef="#ctx0" brushRef="#br0" timeOffset="-122862.843">14919 10815 281 0,'0'0'0'0,"9"17"0"0,7 12 0 15,-16-29 128-15,0 0-128 0,-5 7 128 0,-8-12-128 16,13 5 115-16,0 0-115 0,-8-2 116 0,-1-3-116 15,9 5 78-15,0 0-78 0,-9-3 79 0,2 1-79 0,7 2 66 16,0 0-66-16,-14 9 67 0,-3 8-67 0,1 5 19 16,-1 2-19-16,-1-2 20 15,-2 0-20-15,20-22 22 0,0 0-22 0,-30 38 22 0,-7 8-22 0,37-46-10 16,0 0 10-16,-31 50-9 0,-6 3 9 0,37-53-163 16,0 0 163-16,-26 41-163 0,4-6 163 0,22-35-126 15,0 0 126-15,-4 12-125 0,9-12 125 0,-1 15-318 0</inkml:trace>
  <inkml:trace contextRef="#ctx0" brushRef="#br0" timeOffset="-122092.951">12991 11608 987 0,'0'0'0'0,"0"0"-88"16,-7-7 88-16,7 6-88 0,0-5 88 0,0 6-12 0,3-3 12 16,-3 3-12-16,0 0 12 0,0 0-15 0,0 0 15 0,0 0-15 15,0 0 15-15,0 0-5 0,0 0 5 16,0 0-5-16,0 0 5 0,0 0-1 0,0 0 1 0,0 0 0 16,0 0 0-16,0 0 0 0,0 0 0 0,0 0 0 15,4-2 0-15,-2 1-3 0,5 1 3 0,-2-4-2 16,2 2 2-16,2 2-2 0,-1 0 2 0,1 0-2 15,3 0 2-15,0 0-2 0,4 2 2 0,0 2-2 16,-4-4 2-16,-12 0 0 0,0 0 0 0,30 1 0 16,8 3 0-16,-38-4 3 0,0 0-3 0,47 1 4 15,12 1-4-15,-7-2 8 16,6 0-8-16,-8 0 9 0,1 0-9 0,-51 0 24 0,0 0-24 0,64 4 25 16,10-4-25-16,9 3 53 0,13 0-53 0,-16 3 54 0,-5 0-54 15,-75-6 35-15,0 0-35 0,89 4 35 16,12-2-35-16,-16-2 62 0,-6-2-62 15,-8 0 63-15,-6-1-63 0,-65 3 45 0,0 0-45 0,83-5 46 0,10-4-46 16,-17 2 54-16,-3 0-54 0,-27 6 54 0,-15-3-54 0,2 1 49 16,-3-2-49-16,-1 1 50 0,-6-3-50 0,-23 7 37 15,0 0-37 1,26-3 37-16,-2 1-37 16,-24 2 1-16,0 0-1 0,18 0 2 15,-2 0-2-15,-16 0-27 0,0 0 27 0,8 0-27 0,1-3 27 0,-9 3-122 0,0 0 122 16,3 0-122-16,-1 0 122 0,-4 3-209 0,-8 1 209 0,-7 8-209 0,-6 3 209 0,-15 12-463 0</inkml:trace>
  <inkml:trace contextRef="#ctx0" brushRef="#br0" timeOffset="-121390.788">13137 12033 1155 0,'0'0'0'0,"0"0"-143"0,4 0 143 0,-4 0-142 16,0 0 142-16,0 0-26 0,0 0 26 0,0 0-26 15,0 0 26-15,0 0 0 0,0 0 0 0,0 0 0 16,0 0 0-16,0 0 22 0,0 0-22 16,0 0 22-16,0 0-22 0,0 0 69 0,0 0-69 0,0 0 69 15,0 0-69-15,0 0 65 0,0 0-65 16,0 0 65-16,0 0-65 0,0 0 38 0,0 0-38 0,0 0 38 16,0 0-38-16,0 0 12 0,0 0-12 0,0 0 12 15,3 3-12-15,1-1 6 0,4 3-6 0,1 7 7 16,5 9-7-16,-14-21 7 0,0 0-7 15,21 29 8-15,7 10-8 16,-28-39 3-16,0 0-3 0,28 40 3 0,5 3-3 0,-9-7 5 0,2-4-5 0,-8-8 5 0,-6-3-5 16,0-6 3-16,0-3-3 0,-5 0 3 0,0-7-3 15,-3 0-7-15,4 0 7 0,-6-5-7 0,2 2 7 16,-4-2-113-16,3 4 113 0,-3-4-113 0,-3-6 113 0,3 6-115 16,0 0 115-16,-14-15-114 0,-7-7 114 0,-12-16-520 15</inkml:trace>
  <inkml:trace contextRef="#ctx0" brushRef="#br0" timeOffset="-121071.952">13259 12021 707 0,'0'0'0'16,"0"10"0"-16,4 7 0 0,-4-17 117 0,0 0-117 15,0 0 118-15,5-5-118 0,-5 5 94 0,0 0-94 16,0-3 95-16,0-1-95 0,0 4 55 0,0 0-55 0,0-5 55 15,-2 2-55-15,2 3 35 0,0 0-35 0,0-4 35 16,0 4-35-16,0 0 22 0,0 0-22 0,0 0 23 16,0 0-23-16,0 0 17 0,0 0-17 0,-3 6 17 15,-1 4-17-15,4-10 18 0,0 0-18 0,-12 29 19 16,0 14-19-16,12-43 8 0,0 0-8 0,-11 39 9 16,-1 4-9-16,3-9 16 0,1 1-16 0,4-13 17 15,-1-7-17-15,5-3 3 0,-3 0-3 0,3 0 4 0,-4 0-4 16,4 0-28-16,4 2 28 0,-4-6-28 15,0-8 28-15,0 0-100 0,0 0 100 0,0 4-99 16,-4-1 99-16,4-3-92 0,0 0 92 0,0 0-92 0,7-7 92 0,-2 1-701 16</inkml:trace>
  <inkml:trace contextRef="#ctx0" brushRef="#br0" timeOffset="-120476.372">13665 11980 1367 0,'5'-4'0'0,"-5"4"-86"0,0 0 86 0,9-12-86 16,3-5 86-16,-12 17 8 0,0 0-8 0,9-10 9 15,0 3-9-15,-9 7 0 0,0 0 0 0,1-8 1 16,1 4-1-16,-2 4-11 0,0 0 11 0,0 0-10 0,0-3 10 15,0 3-9-15,0 0 9 0,0 0-9 16,0 0 9-16,0 0-1 0,0 0 1 0,0 0 0 16,-3 3 0-16,3-3-3 0,0 0 3 0,0 0-2 15,-4 0 2-15,4 0 0 0,0 0 0 0,0 0 1 0,0 0-1 0,0 0 8 16,0 0-8-16,0 0 9 0,0 0-9 0,0 0 9 16,0 0-9-16,0 0 9 15,-3 2-9-15,3-2 4 0,0 0-4 0,-2 3 4 0,-2 1-4 0,-1 1 3 16,2 2-3-16,-2 1 3 0,1 3-3 0,-5 4 10 15,1 4-10-15,-1-5 10 0,5-2-10 16,4-12 8-16,0 0-8 0,-12 30 8 0,-2 10-8 0,14-40 8 0,0 0-8 16,-8 43 9-16,-1 8-9 0,5-6 8 0,1-1-8 15,1-10 8-15,0-8-8 0,2 2 8 0,4-5-8 16,1 1 8-16,2 0-8 16,-2-1 1-16,2-3-1 15,2-4 1-15,-4-4-1 0,-5-12-41 0,0 0 41 0,9 13-40 0,1-1 40 0,-10-12-78 0,0 0 78 16,14 9-77-16,0-4 77 0,-14-5-111 15,0 0 111-15,19-7-110 0,4-5 110 0,19-5-549 16</inkml:trace>
  <inkml:trace contextRef="#ctx0" brushRef="#br0" timeOffset="-119949.837">13857 12108 796 0,'0'0'0'0,"-4"7"0"0,1 4 0 16,3-11 99-16,0 0-99 0,-2 5 100 0,4-10-100 0,-2 5 89 16,0 0-89-16,0 0 90 0,3-6-90 0,-3 6 64 0,0 0-64 15,0 0 64-15,4-5-64 0,-4 5 51 16,0 0-51-16,0 0 52 0,0-3-52 16,0 3 43-16,0 0-43 0,0 0 43 0,0 0-43 0,0 0-60 0,0 0 60 15,0 0-59-15,0 0 59 0,0 0-48 0,0 0 48 0,0 0-48 16,0 0 48-16,0 0-39 0,0 0 39 15,0 0-39-15,0 0 39 0,0 0-23 0,0 0 23 0,0 0-22 16,0 0 22-16,0 0-2 0,0 0 2 16,0 0-1-16,0 0 1 0,0 0 0 0,0 0 0 0,0 0 0 15,0 5 0-15,0-5 0 0,0 0 0 0,0 15 1 16,0 8-1-16,0-23 4 0,0 0-4 0,-4 27 5 16,4 4-5-16,0 0 7 0,-3 1-7 0,1-13 8 15,2-3-8-15,0 1 0 0,0-5 0 0,0-2 0 16,2-5 0-16,1 4-69 0,1-2 69 15,-4-2-69-15,3-2 69 0,-3-3-156 0,0 0 156 0,5 0-155 0,-1-3 155 16,5-1-446-16</inkml:trace>
  <inkml:trace contextRef="#ctx0" brushRef="#br0" timeOffset="-119652.987">13925 12309 460 0,'0'0'0'0,"0"0"0"0,0-4 0 0,0 4 41 16,0 0-41-16,3-1 41 0,2-3-41 0,-5 4 38 15,0 0-38-15,9-3 39 0,3-2-39 0,-12 5 14 16,0 0-14-16,14-4 15 0,7-3-15 0,-21 7 32 0,0 0-32 0,26-3 32 16,7 1-32-16,-33 2 17 0,0 0-17 15,33-3 17-15,6 1-17 0,-39 2 18 16,0 0-18-16,33-2 19 0,4 2-19 0,-37 0 40 0,0 0-40 0,29 0 41 15,-1-1-41-15,-28 1 37 0,0 0-37 0,17 0 37 16,-3-2-37-16,-14 2 3 0,0 0-3 0,11 0 4 16,-6-2-4-16,-5 2-77 0,0 0 77 0,2-3-76 15,-2-1 76-15,0 4-101 0,0 0 101 0,-11-8-101 16,-6-4 101-16,-11-9-358 0</inkml:trace>
  <inkml:trace contextRef="#ctx0" brushRef="#br0" timeOffset="-119378.374">14146 12151 415 0,'0'0'0'0,"3"4"0"15,6 1 0-15,-9-5 109 0,0 0-109 0,0 0 109 0,2 3-109 16,-2-3 84-16,0 0-84 0,0 0 85 0,0 0-85 16,0 0 71-16,0 0-71 0,0 0 71 0,0 0-71 0,0 0 59 15,0 0-59-15,0 0 60 0,0 0-60 0,0 0 62 16,0 0-62-16,0 0 62 0,0 0-62 0,0 0 40 15,0 0-40-15,0 0 40 0,-2 4-40 0,2-4 20 16,0 0-20-16,-7 22 20 0,2 14-20 0,5-36 6 16,0 0-6-16,-5 44 6 15,-2 10-6-15,2-8 1 0,-1-2-1 0,5-11 1 0,1-9-1 0,0-24-46 16,0 0 46-16,7 20-46 0,3-2 46 0,-10-18-118 16,0 0 118-16,21 0-118 0,7-12 118 15,21 1-656 1</inkml:trace>
  <inkml:trace contextRef="#ctx0" brushRef="#br0" timeOffset="-118499.785">14503 12122 763 0,'0'0'0'0,"-5"4"0"15,-4 2 0-15,9-6 73 0,0 0-73 0,-7 6 73 16,5 0-73-16,2-6 37 0,0 0-37 0,-3 6 38 15,3-1-38-15,0-5-1 0,0 0 1 0,0 3-1 16,0 1 1-16,0-4-10 0,0 0 10 0,0 3-10 16,-4-1 10-16,4-2 0 0,0 0 0 0,0 0 1 15,-3 3-1-15,3-3 20 0,0 0-20 0,0 0 20 0,-2 0-20 16,2 0 17-16,0 0-17 0,0 0 17 0,0 0-17 0,0 0 11 16,0 0-11-16,0 0 11 0,-3 2-11 0,3-2-1 15,0 0 1-15,0 0 0 0,-4 5 0 0,4-5-4 16,0 0 4-16,-1 12-4 0,-5 5 4 0,6-17-9 15,0 0 9-15,-1 27-8 0,1 8 8 0,-2-3-1 16,-2-3 1-16,4-3-1 0,0-10 1 0,4 1 4 16,-4-2-4-16,2-3 5 0,1-2-5 0,1 1 9 15,-3-1-9-15,6-3 10 0,-2 1-10 16,2-1 9-16,2-2-9 16,-4-3 10-16,4-2-10 0,-9 0 15 0,0 0-15 0,16-5 16 0,5-7-16 0,-21 12 14 0,0 0-14 15,21-16 15-15,1-4-15 0,-22 20 15 16,0 0-15-16,21-21 16 0,0-1-16 15,-21 22 34-15,0 0-34 0,17-20 35 0,-4-3-35 0,-13 23 35 0,0 0-35 0,10-17 35 16,-3 2-35-16,-7 15 38 0,0 0-38 16,4-14 38-16,-3 4-38 0,-1 10 51 0,0 0-51 0,-1-11 51 15,-3 3-51-15,4 8 12 16,0 0-12-16,-5-12 13 16,-4 2-13-16,9 10 23 0,0 0-23 0,-7-9 24 0,2 2-24 15,5 7 7-15,0 0-7 0,-4-5 8 0,1 0-8 0,3 5 15 0,0 0-15 0,-4-4 16 16,3 4-16-16,1 0-1 0,0 0 1 0,0 0-1 15,-4-3 1-15,4 3-17 0,0 0 17 16,-10 15-16-16,-6 9 16 0,2 4-35 0,2 3 35 0,0-12-34 0,3-7 34 16,2 3-6-16,2-1 6 0,0 10-6 0,1 5 6 15,4-5-11-15,0-2 11 0,-3-5-11 16,3-5 11-16,3-2-26 0,-1-4 26 16,1-1-25-16,4-4 25 0,-7-1-6 0,0 0 6 0,9 0-5 0,5-1 5 15,-14 1 0-15,0 0 0 0,16-9 0 16,-2 1 0-16,-14 8 8 0,0 0-8 0,15-14 9 15,-2-3-9-15,-13 17 41 0,0 0-41 0,10-19 41 0,-3-3-41 0,-7 22 21 16,0 0-21-16,5-21 21 0,-1 0-21 16,-4 21 36-16,0 0-36 0,0-18 36 0,1-1-36 0,-1 19 7 15,0 0-7-15,7-21 7 0,2 1-7 16,-9 20 5-16,0 0-5 0,17-21 6 0,8 1-6 0,-25 20 1 0,0 0-1 16,23-18 1-16,6 3-1 0,-29 15-6 0,0 0 6 15,26-9-6-15,-1 3 6 0,-25 6 0 0,0 0 0 16,21 0 0-16,-6 6 0 15,-15-6 3-15,0 0-3 0,14 12 3 0,-2 7-3 0,1 0 32 0,-3 0-32 0,-3-7 32 16,-7-7-32-16,0 4 18 0,0-4-18 0,0 14 18 16,-3 8-18-1,3-6 18-15,3 1-18 0,-6-8 19 0,3-4-19 0,-4-5 10 16,2-2-10-16,1 1 10 0,1-4-10 0,0 0-3 0,0 0 3 0,0 0-3 16,0 0 3-16,0 0-44 0,0 0 44 0,-11-5-44 15,-8-6 44-15,-11-4-1205 0</inkml:trace>
  <inkml:trace contextRef="#ctx0" brushRef="#br0" timeOffset="-118221.837">14928 12172 785 0,'0'0'0'0,"-5"10"0"0,0 2 0 16,5-12 143-16,0 0-143 0,0 5 143 15,5-5-143-15,-5 0 104 0,0 0-104 0,3 0 104 0,3 0-104 16,-6 0 48-16,0 0-48 0,5 0 49 0,2 0-49 15,-7 0 25-15,0 0-25 0,3 2 26 0,6 0-26 0,-9-2 32 16,0 0-32-16,9 6 33 0,5 6-33 0,-14-12 11 16,0 0-11-16,17 21 11 0,2 5-11 0,-19-26 31 15,0 0-31-15,21 32 31 0,2 1-31 0,-23-33 1 16,0 0-1-16,21 36 2 0,1 1-2 0,-22-37-19 0,0 0 19 16,20 33-18-16,-3-6 18 15,-5-4-107-15,2-4 107 0,-2-6-107 0,-5-6 107 0,2-2-205 0,0-1 205 16,-4-6-204-16,0-5 204 0,6-1-579 0</inkml:trace>
  <inkml:trace contextRef="#ctx0" brushRef="#br0" timeOffset="-117999.986">15080 12122 897 0,'0'0'0'0,"8"14"0"16,8 8 0-16,-16-22 127 0,0 0-127 0,-7 21 127 15,-10-1-127-15,17-20 83 0,0 0-83 0,-18 24 84 16,1 4-84-16,-1-3 49 0,3 1-49 0,6-11 50 16,0-4-50-16,2 1 1 0,0-2-1 0,-3 9 2 15,-2 6-2-15,1-2-19 0,-1 2 19 0,5-9-18 16,2-6 18-16,1-1-170 0,3-4 170 0,-3-2-169 0,4-3 169 16,0 0-184-16,4-5 184 0,4-7-184 0,5-5 184 15,9-12-401-15</inkml:trace>
  <inkml:trace contextRef="#ctx0" brushRef="#br0" timeOffset="-117689.641">15118 12033 785 0,'0'0'0'0,"0"15"0"0,0 13 0 0,0-28 137 16,0 0-137-16,-2 3 137 0,-1-13-137 0,3 10 75 0,0 0-75 15,0-5 75-15,3-2-75 0,-3 7 36 0,0 0-36 16,14-3 37-16,9 3-37 0,1 3 4 0,2 4-4 0,-6-4 4 16,-6 1-4-16,-14-4 32 0,0 0-32 0,20 17 32 15,7 2-32-15,-27-19 39 0,0 0-39 0,24 32 39 16,-5 11-39-16,-3-4 33 0,-4 4-33 0,-3-7 34 31,-6-7-34-31,-1 6 44 0,-4 1-44 0,-1 1 45 0,-6 3-45 0,9-40 0 0,0 0 0 0,-12 48 0 16,-6 0 0-16,18-48-34 0,0 0 34 0,-12 37-33 15,0-4 33-15,12-33-159 0,0 0 159 16,-17 22-158-16,-1-8 158 0,18-14-118 0,0 0 118 0,-16-9-117 16,8-18 117-16,-15-9-638 0</inkml:trace>
  <inkml:trace contextRef="#ctx0" brushRef="#br0" timeOffset="-113270.854">15310 11500 124 0,'0'0'0'0,"8"5"0"0,8-1 0 16,-12-2 14-16,-3-1-14 0,-1-1 15 0,-3-3-15 0,3 3 30 0,-5-4-30 0,1 4 30 16,2 0-30-16,2 0 42 0,-3-3-42 0,3 3 42 15,0 0-42-15,0 0 44 0,-4 0-44 0,4 0 45 16,-1-2-45-16,1 2 52 0,0 0-52 16,0 0 53-16,0 0-53 0,0 0 54 0,-6 0-54 0,6 0 55 15,0 0-55-15,0 0 61 0,0 0-61 0,0 0 62 16,0 0-62-16,0 0 51 0,0 0-51 0,0 0 52 15,0 0-52-15,0 0 50 0,6 0-50 0,-5 0 50 16,3 0-50-16,1 0 37 0,2 0-37 0,-3 0 38 0,1 2-38 16,0 1 16-16,2-3-16 0,2 4 17 0,-1-4-17 15,5 2 21-15,-3-1-21 0,-1 1 21 16,1 0-21-16,-1-1 8 0,0 3-8 0,-1-2 8 0,-1-1-8 0,-7-1 9 16,0 0-9-16,11 2 10 0,1 0-10 15,-12-2 15-15,0 0-15 0,12 1 15 0,0 3-15 16,-12-4 8-16,0 0-8 0,14 0 8 15,-5 3-8-15,-9-3 3 0,0 0-3 0,12 4 4 0,-3-3-4 0,-9-1 0 16,0 0 0-16,7 4 1 0,0-1-1 0,-7-3-48 16,0 0 48-16,7 2-48 0,-4 0 48 0,-3-2-118 15,0 0 118-15,6 3-118 0,-6-1 118 16,0-2-154-16,0 0 154 0,0 0-153 0,3 3 153 0,2 1-297 0</inkml:trace>
  <inkml:trace contextRef="#ctx0" brushRef="#br0" timeOffset="-112845.715">15297 11678 113 0,'0'0'0'0,"11"-5"0"16,6-2 0-16,-17 7 93 0,0 0-93 0,9-3 93 0,0 0-93 0,-9 3 83 15,0 0-83-15,3-2 84 0,-1 2-84 0,-2 0 72 16,0 0-72-16,0 0 72 0,0 0-72 0,0 0 47 15,7 0-47-15,-4 0 47 0,3 0-47 0,2 0 38 16,5 2-38-16,-3-1 38 0,6 4-38 0,-4-3 15 16,2 2-15-16,2-1 16 0,-6 0-16 0,-10-3 20 15,0 0-20-15,16 2 20 0,1 2-20 0,-17-4 8 16,0 0-8-16,18 5 9 0,1 0-9 0,-19-5 16 0,0 0-16 16,17 5 17-16,-3 2-17 0,-14-7 0 15,0 0 0-15,12 2 0 0,0 1 0 16,-12-3-63-16,0 0 63 0,9 3-62 0,0 1 62 0,-9-4-143 0,0 0 143 0,7 2-143 15,0-1 143-15,8 4-272 0</inkml:trace>
  <inkml:trace contextRef="#ctx0" brushRef="#br0" timeOffset="-111968.466">15857 10966 617 0,'0'0'0'0,"-6"0"0"0,-2 1 0 15,8-1 69-15,0 0-69 0,0 0 69 0,0 0-69 0,0 0 52 16,0 0-52-16,0 0 52 0,8-1-52 0,-8 1 25 0,0 0-25 15,2 0 26-15,2-5-26 0,-4 5 17 0,0 0-17 0,0 0 17 16,3-6-17 0,-3 6 34-16,0 0-34 0,0 0 34 0,0 0-34 0,0 0 41 0,0 0-41 0,0 0 42 15,0 0-42-15,0 0 45 0,0 0-45 0,0 0 45 16,0 0-45-16,0 0 36 0,0 0-36 0,0 0 36 16,0 0-36-16,0 0 34 0,0 0-34 0,0 0 35 15,0 0-35-15,0 0 8 16,0 0-8 15,0 0 8-31,-3 4-8 0,3 3 6 16,0 0-6-16,3 15 6 0,1 9-6 0,1 3-74 0,-5 7 74 0,3-3-73 0,1-6 73 0,-4-32-91 0,0 0 91 0,5 47-90 0,-3 4 90 0,0-8-67 0,-2-2 67 0,1-10-67 15,3-7 67-15,-4-2-42 0,0-5 42 0,0-3-41 16,0-6 41-16,0 4-2 0,2 0 2 0,-2-6-2 0,0-3 2 16,0 4 1-16,0-5-1 15,0 1 1-15,0 0-1 0,0 1 12 0,-2-1-12 0,2 1 12 0,0-3-12 16,0 3 10-16,0-1-10 0,0 1 10 0,0-3-10 0,0 3 4 15,0 1-4-15,0-2 5 0,0 1-5 16,0-4 7-16,2 3-7 0,-2-3 7 0,1 4-7 0,-1-4 0 16,2 5 0-16,2-2 1 0,-4-1-1 0,0-2 2 15,0 0-2-15,3 2 2 0,2-1-2 16,-5-1 5-16,0 0-5 16,7 0 5-16,4-1-5 0,-11 1 7 0,0 0-7 0,12-2 7 0,2 0-7 0,-14 2 8 15,0 0-8-15,17 0 8 0,2-3-8 0,-19 3 8 16,0 0-8-16,23-2 8 0,5 0-8 0,-28 2 8 15,0 0-8-15,26-3 8 0,0 1-8 16,-5-1 3-16,0 3-3 0,-7-2 4 0,2-1-4 0,-8 1 19 0,-2 0-19 0,2 2 20 16,1-3-20-16,-2 1 3 0,-4-1-3 0,3 1 3 15,-3 0-3-15,-3 2 6 16,4 0-6-16,-4 0 7 0,5 2-7 0,-5-2 8 0,0 3-8 0,0-3 8 16,0 0-8-16,0 0-2 0,-4 7 2 0,4-7-1 15,0 2 1-15,0-2-97 0,-1 5 97 16,1-5-97-16,0 5 97 0,0-5-100 0,0 0 100 15,-13 4-99-15,-13 4 99 0,-12 2-393 0</inkml:trace>
  <inkml:trace contextRef="#ctx0" brushRef="#br0" timeOffset="-111749.614">15987 11226 617 0,'0'0'0'0,"0"5"0"0,-3 6 0 0,3-11-14 16,0 0 14-16,0 8-13 0,0-1 13 0,0 8-380 15</inkml:trace>
  <inkml:trace contextRef="#ctx0" brushRef="#br0" timeOffset="-111314.79">15771 11953 292 0,'0'0'0'0,"0"-11"0"16,6-6 0-16,-5 12-9 0,-1 3 9 0,0 2-8 15,2-3 8-15,-2 3-10 0,4 3 10 0,-4-3-9 16,3 4 9-16,-3-4-14 0,5 1 14 0,-5-1-13 0,2 0 13 16,-2 0 10-16,7 2-10 0,-7-2 11 0,3 2-11 15,-3-2 57-15,6 3-57 0,-6-3 57 16,5 4-57-16,-5-4 53 0,3 1-53 0,-3-1 53 0,6 2-53 15,-3 3 50-15,2-1-50 0,6 4 51 0,-1 4-51 0,-10-12 38 16,0 0-38-16,19 22 39 16,8 8-39-16,-27-30 35 0,0 0-35 0,29 34 35 15,1 5-35-15,-30-39 38 0,0 0-38 0,29 40 39 0,1-1-39 0,-30-39 33 16,0 0-33-16,24 34 33 0,-1-5-33 16,-9-5 33-16,-2-3-33 15,-3-7 33-15,-6-6-33 0,1-1 3 0,-4-5-3 0,0-2 3 0,3 3-3 0,-3-3-45 16,0 0 45-16,-1-5-44 0,-1-5 44 0,2 10-122 15,0 0 122-15,-12-21-122 0,-6-13 122 16,-10-21-360 0</inkml:trace>
  <inkml:trace contextRef="#ctx0" brushRef="#br0" timeOffset="-111080.983">15972 12064 371 0,'0'0'0'0,"3"3"0"16,4 6 0-16,-7-9 70 15,0 0-70-15,5 2 70 0,-5-4-70 0,0 2 85 0,0 0-85 16,2-5 86-16,-2 1-86 0,0 4 95 0,0 0-95 0,0-3 95 15,2 3-95-15,-2 0 75 0,0 0-75 0,0 0 76 16,0 0-76-16,0 0 80 0,0 0-80 0,0 0 81 16,-4 0-81-16,1 0 57 0,-1 2-57 0,3-1 58 15,-3 1-58-15,4-2 36 0,0 0-36 0,-9 14 36 16,-8 6-36-16,17-20 1 0,0 0-1 0,-19 28 2 16,1 1-2-16,18-29 0 0,0 0 0 0,-13 25 1 0,0 1-1 15,13-26 0-15,0 0 0 0,-8 22 0 0,2-3 0 16,3-2-50-16,-2-3 50 0,3-4-49 0,0-3 49 15,2-7-124-15,0 0 124 0,2 7-123 0,1-3 123 0,-3-4-149 16,0 0 149-16,7-2-148 0,4-7 148 0,6-1-452 16</inkml:trace>
  <inkml:trace contextRef="#ctx0" brushRef="#br0" timeOffset="-110748.18">15933 12185 348 0,'0'0'0'0,"-1"9"0"0,-3 6 0 0,4-15 40 15,0 0-40-15,0 0 40 0,4-3-40 0,-4 3 77 0,0 0-77 16,1-3 78-16,3-1-78 0,-4 4 90 0,0 0-90 15,0-3 91-15,3 1-91 0,-3 2 62 0,0 0-62 16,0 0 63-16,0-3-63 0,0 3 55 0,0 0-55 16,0 0 56-16,0 0-56 0,0 0 45 0,0 0-45 15,0 0 46-15,4 0-46 0,-4 0 36 0,0 0-36 0,5 0 36 16,-1 0-36-16,-4 0 39 0,0 0-39 0,8 0 40 16,4 0-40-16,-12 0 39 0,0 0-39 0,16 0 39 15,5 3-39-15,-21-3 34 0,0 0-34 0,24 0 34 16,3 0-34-16,-27 0 33 0,0 0-33 15,27 0 34-15,3 0-34 0,-30 0 22 0,0 0-22 0,26-3 22 16,-3-1-22-16,-23 4 35 0,0 0-35 0,19-2 36 16,-5 1-36-16,-14 1 6 0,0 0-6 0,12-2 7 15,-7 2-7-15,-5 0 11 0,0 0-11 0,6 0 11 16,1 0-11-16,-7 0 1 0,0 0-1 0,1 0 1 16,1 0-1-16,-2 0-46 0,0 0 46 0,0 0-45 15,0 0 45-15,0 0-67 0,0 0 67 0,0 0-67 0,-2-7 67 16,1 2-960-16</inkml:trace>
  <inkml:trace contextRef="#ctx0" brushRef="#br0" timeOffset="-110215.78">16148 12028 1031 0,'5'3'0'0,"-5"-3"-83"0,0 0 83 0,-7 5-82 0,-4 4 82 0,11-9-33 16,0 0 33-16,-3 5-33 0,-4-3 33 0,7-2-1 15,0 0 1-15,-2 2-1 0,-1-1 1 0,3-1-14 16,0 0 14-16,0 0-13 0,0 0 13 0,0 0 1 0,0 0-1 16,0 0 1-16,-4 2-1 0,4-2 7 15,0 0-7-15,0 0 7 0,0 0-7 0,0 0 9 0,0 0-9 0,0 0 10 16,0 0-10-16,0 0 8 0,0 0-8 0,0 0 9 16,-1 3-9-16,1-3 3 0,0 6-3 0,1-3 4 15,1 0-4-15,3 3 2 0,-3-1-2 0,5 0 2 16,-4 2-2-16,-3-7 1 0,0 0-1 0,9 10 2 15,3 2-2-15,-12-12 1 0,0 0-1 0,14 14 1 16,-2-2-1-16,-12-12 13 0,0 0-13 0,14 12 14 31,2-4-14-31,-16-8 33 0,0 0-33 0,12 9 34 0,2-2-34 0,-14-7 27 0,0 0-27 0,9 6 27 16,0 0-27-16,-9-6 25 0,0 0-25 0,7 5 26 16,1-2-26-16,-8-3 15 0,0 0-15 0,4 4 16 15,1-1-16-15,-5-3 11 0,0 0-11 0,2 5 11 16,1 2-11-16,-3-7 17 0,0 0-17 0,4 7 17 15,-4 1-17-15,0-8 8 0,0 0-8 0,1 7 8 16,-1 2-8-16,0-9 9 0,0 0-9 0,0 12 9 0,-1 0-9 16,-4 3 15-16,-2 2-15 0,3-5 15 0,4-5-15 0,-2 4 8 15,-5 1-8-15,4 0 8 0,1 0-8 0,-3 3 15 16,-2 5-15-16,3-11 16 0,3-2-16 0,-3 1-4 16,1-1 4-1,-1 2-4 1,3-4 4-16,-8 5-44 0,0-3 44 0,4 0-44 0,3-4 44 0,0 4-88 0,-1-5 88 0,-1 1-88 15,4-1 88-15,0-2-107 0,0 0 107 0,-3-3-107 0,1-4 107 0,-7-2-476 16</inkml:trace>
  <inkml:trace contextRef="#ctx0" brushRef="#br0" timeOffset="-109706.825">16386 12185 606 0,'0'0'0'0,"0"4"0"0,-5 1 0 0,5-5 95 0,0 0-95 0,0 0 96 16,7 0-96-16,-7 0 74 0,0 0-74 0,4-3 74 15,-1 1-74-15,-3 2 58 0,0 0-58 0,4-2 59 16,1 0-59-16,-5 2 40 0,0 0-40 0,0 0 41 16,3-1-41-16,-3 1 51 0,0 0-51 0,0 0 52 0,0 0-52 15,0 0 42-15,0 0-42 0,0 0 43 0,0 0-43 16,0 0 41-16,0 0-41 0,0 0 42 0,0 0-42 15,0 0 27-15,0 0-27 0,0 0 27 16,0 0-27-16,0 0 34 0,0 0-34 0,0 0 35 0,-3 5-35 0,3-5 21 16,0 0-21-16,-4 5 21 0,1 4-21 0,3-9 18 15,0 0-18-15,-5 13 18 0,-1 8-18 16,1-2-60-16,2 3 60 16,3-5-60-16,0-5 60 0,0-12-58 0,0 0 58 0,1 17-57 0,6 0 57 0,-7-17-53 15,0 0 53-15,9 16-53 0,5-1 53 16,-14-15-36-16,0 0 36 0,19 7-35 0,7-7 35 15,-26 0-34-15,0 0 34 0,25-7-34 0,4-5 34 0,-29 12-1 16,0 0 1-16,26-13 0 0,1-3 0 0,-27 16 3 16,0 0-3-16,20-14 3 0,-7-1-3 15,-13 15 43-15,0 0-43 0,10-14 44 0,-3 2-44 0,-7 12 49 0,0 0-49 16,2-13 49-16,-4-1-49 0,2 14 20 0,0 0-20 16,-9-12 20-16,-3-4-20 0,12 16 1 0,0 0-1 0,-21-17 1 15,-3 2-1-15,24 15-78 16,0 0 78-16,-30-12-78 0,-5 0 78 0,35 12-137 0,0 0 137 0,-33-9-136 15,2 3 136-15,-37-10-610 0</inkml:trace>
  <inkml:trace contextRef="#ctx0" brushRef="#br0" timeOffset="-107114.928">17116 10993 214 0,'0'0'0'0,"-3"-3"0"0,-1-4 0 15,4 7 48-15,0 0-48 0,-1-4 48 0,1 3-48 0,0 1 61 16,0 0-61-16,0 0 62 0,1-4-62 0,-1 4 69 16,0 0-69-16,-1-3 70 0,-3-2-70 0,4 5 53 0,0 0-53 15,-5-7 54-15,1 2-54 0,4 5 40 0,0 0-40 16,-8-9 40-16,-1 2-40 0,9 7 35 0,0 0-35 15,-12-8 36-15,-6 1-36 0,18 7 22 0,0 0-22 0,-21-7 23 16,-3 5-23-16,24 2 18 0,0 0-18 0,-23 0 18 16,-5 4-18-16,28-4 10 0,0 0-10 15,-22 5 10 1,-3 3-10-16,5 1 0 0,2 1 0 0,6-3 0 0,7-3 0 0,-1 1-9 0,3-4 9 0,3-1-8 16,0 0 8-16,0 0-27 0,0 0 27 0,0 6-27 15,0 0 27-15,0-6-21 0,0 0 21 0,3 14-21 16,1 0 21-16,-4-14-10 0,0 0 10 0,9 15-10 15,1 2 10-15,-10-17-18 0,0 0 18 0,12 18-18 16,2-6 18-16,-14-12-8 0,0 0 8 0,16 15-8 16,1-1 8-16,-17-14-16 0,0 0 16 0,16 13-15 15,-4-1 15 1,-12-12-9-16,0 0 9 0,14 12-8 0,-2 0 8 0,1-1-4 0,1-5 4 0,-8 0-3 0,0-1 3 0,-5-2-3 16,1-1 3-16,0 1-3 0,1-1 3 15,-3 3 0 1,4-1 0-16,-2-1 1 0,-2-1-1 0,0-2 16 0,0 3-16 15,0-3 17-15,-4 2-17 0,4-2 25 0,0 0-25 0,-10 10 26 0,-8 7-26 0,18-17 13 16,0 0-13-16,-19 21 14 0,-4 3-14 0,23-24 11 16,0 0-11-16,-17 22 11 0,-2 0-11 15,19-22 1-15,0 0-1 0,-14 16 2 0,2-4-2 0,12-12-25 16,0 0 25-16,-9 12-24 0,4-5 24 0,5-7-73 0,0 0 73 16,-5 5-72-16,3-2 72 0,2-3-80 15,0 0 80-15,0-3-80 0,3-4 80 0,-3 7-103 16,0 0 103-16,9-17-103 0,3-11 103 0,9-16-111 0</inkml:trace>
  <inkml:trace contextRef="#ctx0" brushRef="#br0" timeOffset="-106809.034">17228 10931 796 0,'0'0'0'0,"-5"2"0"15,-4 3 0-15,9-5 82 0,0 0-82 0,-4 2 83 16,3 1-83-16,1-3 69 0,0 0-69 0,-2 4 69 16,2-1-69-16,2 1 41 0,-1 1-41 0,3-2 42 15,-4 1-42-15,0 1 8 0,0 2-8 0,0 8 9 0,0 1-9 16,2 8 10-16,-1 5-10 0,-2-10 11 0,-1-7-11 0,2-12 25 16,0 0-25-16,-4 30 26 0,1 10-26 15,3-40 19-15,0 0-19 0,-5 39 20 0,-1 1-20 0,6-40 25 16,0 0-25-16,-3 34 26 15,-1-2-26-15,4-32-10 0,0 0 10 0,-1 23-9 16,-1-6 9-16,2-17-67 0,0 0 67 0,-5 12-66 0,-1-12 66 0,-6 12-831 16</inkml:trace>
  <inkml:trace contextRef="#ctx0" brushRef="#br0" timeOffset="-106328.01">17223 11014 751 0,'0'0'0'0,"-6"3"0"15,3 2 0-15,3 2 83 0,3 0-83 0,-1 2 84 16,2 3-84-16,-1 3 56 0,2 0-56 0,-1 3 56 16,-4 0-56-16,0-18 22 0,0 0-22 0,0 29 22 15,-4 13-22-15,4-42 1 0,0 0-1 0,-5 36 2 16,2 0-2-16,3-36 1 0,0 0-1 0,-6 27 1 15,3-5-1-15,3-22 13 0,0 0-13 0,-4 17 14 16,3-6-14-16,1-11 24 0,0 0-24 0,-2 8 25 16,0-3-25-16,2-5 3 0,0 0-3 0,4-8 3 15,3-9-3-15,1-2-5 0,3-3 5 0,-3 1-5 16,1-6 5-16,-9 27-9 0,0 0 9 0,9-28-8 16,-2-1 8-16,-7 29-10 0,0 0 10 0,9-22-10 15,-3 1 10-15,-6 21-4 0,0 0 4 0,7-14-4 0,-1 4 4 0,-6 10-3 16,0 0 3-16,3-7-2 15,1 4 2-15,-4 3-2 0,0 0 2 0,3-2-1 0,-1 4 1 0,-2-2 0 16,0 0 0-16,5 3 0 0,2 4 0 0,-7-7 0 16,0 0 0-16,12 17 0 0,2 2 0 15,-14-19 2-15,0 0-2 0,12 26 2 0,2 5-2 0,-14-31 18 16,0 0-18-16,9 31 19 0,-2-1-19 0,-7-30 22 16,0 0-22-16,4 28 23 0,-3-3-23 0,-1-25 1 15,0 0-1-15,0 23 1 0,-1-8-1 16,1-15-66-16,0 0 66 0,-2 14-66 0,0-4 66 0,2-10-161 15,0 0 161-15,-3-7-161 0,-3-8 161 0,-2-6-449 0</inkml:trace>
  <inkml:trace contextRef="#ctx0" brushRef="#br0" timeOffset="-106115.644">17214 10801 1020 0,'0'0'0'0,"3"9"0"16,8 5 0-16,-11-14 67 0,0 0-67 0,0 0 68 16,-2-4-68-16,2 4-75 0,0 0 75 0,-2-5-74 15,1 0 74-15,1 5-174 0,0 0 174 0,-6-5-173 0,5 0 173 16,-5-6-391-16</inkml:trace>
  <inkml:trace contextRef="#ctx0" brushRef="#br0" timeOffset="-105701.031">17397 10656 606 0,'0'0'0'0,"-9"-7"0"0,-12-3 0 0,21 10 84 15,0 0-84-15,-3-4 85 0,6 8-85 0,-3-4 82 16,0 0-82-16,4 1 83 0,1 1-83 0,-5-2 48 0,0 0-48 15,5-2 48-15,2-1-48 0,-7 3 4 0,0 0-4 16,12-5 4-16,0-7-4 0,2 3 1 0,0-1-1 0,-5 5 2 16,-6 1-2-16,3-1 0 0,-1 3 0 0,0 1 0 15,-5 1 0-15,4 0 0 0,1 1 0 0,-3 1 0 16,-1-2 0-16,-1 0 2 0,6 5-2 16,-5-1 2-16,-1 1-2 0,2 2 28 0,0 0-28 0,1-1 28 15,-3 5-28-15,0-1 20 0,0 4-20 0,-3-4 20 16,1 0-20-16,2 1 10 0,2 0-10 15,-4-2 11-15,0 1-11 0,2-10 18 0,0 0-18 0,-5 17 19 16,0 6-19-16,5-23 3 0,0 0-3 0,-9 20 4 16,0 3-4-16,9-23 6 0,0 0-6 15,-7 20 7-15,2-3-7 0,5-17 7 16,0 0-7-16,-7 17 8 0,6-3-8 0,1-14 0 0,0 0 0 0,0 16 0 16,3-1 0-16,-3-15-6 0,0 0 6 0,5 12-5 15,4 0 5-15,-9-12-51 16,0 0 51-16,12 7-50 0,0 1 50 0,-12-8-56 0,0 0 56 0,11 4-56 0,-1-3 56 15,-10-1-122-15,0 0 122 0,9 2-122 0,-2-4 122 0,-7 2-156 16,0 0 156-16,7 0-155 0,-5-1 155 16,8-1-247-16</inkml:trace>
  <inkml:trace contextRef="#ctx0" brushRef="#br0" timeOffset="-105156.733">17630 10954 494 0,'0'0'0'0,"0"0"0"15,0 0 0-15,0 0 61 0,0 0-61 0,0 0 61 0,0 0-61 16,0 0 50-16,0 0-50 0,0 0 50 0,0 0-50 0,0 0 37 16,0 0-37-16,0 0 38 0,0 0-38 0,0 0 10 15,0 0-10-15,0 0 11 0,0 0-11 0,0 0 36 16,0 0-36-16,0 0 37 15,0 0-37-15,0 0 28 0,0 0-28 0,0 0 28 0,0 0-28 0,0 0 23 16,0 0-23-16,0 0 24 0,0 0-24 0,0 0-3 0,0 0 3 16,0 0-3-16,0 0 3 0,0 0-676 0</inkml:trace>
  <inkml:trace contextRef="#ctx0" brushRef="#br0" timeOffset="-104694.778">17592 11238 169 0,'0'0'0'0,"0"-7"0"0,0-5 0 16,0 12 60-16,0 0-60 0,0-5 60 16,0 0-60-16,0 5 84 0,0 0-84 0,0 0 85 0,0-3-85 0,0 3 86 15,0 0-86-15,0 0 87 0,0 0-87 0,0 0 82 16,0 0-82-16,0 0 82 0,0 3-82 0,0-3 76 16,0 0-76-16,0 0 76 0,0 0-76 0,0 0 74 15,0 0-74-15,0 0 74 0,0 0-74 0,0 0 72 16,0 0-72-16,0 0 72 0,0 0-72 0,0 0 55 15,0 0-55-15,0 0 56 0,0 0-56 0,0 0 46 0,0 0-46 16,0 0 46-16,0 0-46 0,0 0 36 16,0 5-36-16,0-5 37 0,3 0-37 0,-3 0 1 0,0 0-1 15,6 5 1-15,2 2-1 0,-8-7 20 0,0 0-20 0,14 17 20 16,7 9-20-16,-21-26 7 0,0 0-7 16,21 27 8-16,3 2-8 15,-24-29 9-15,0 0-9 0,21 28 9 0,-3-2-9 0,-18-26 8 0,0 0-8 0,15 24 9 16,-1-7-9-16,-14-17-10 0,0 0 10 0,9 15-9 15,-2-3 9-15,-7-12-86 0,0 0 86 16,7 7-85-16,0-5 85 0,-7-2-143 0,0 0 143 16,3-9-142-16,3-8 142 0,6-9-754 0</inkml:trace>
  <inkml:trace contextRef="#ctx0" brushRef="#br0" timeOffset="-104471.79">17855 11144 662 0,'0'0'0'0,"-4"14"0"0,1 8 0 15,3-22 96-15,0 0-96 0,-7 2 96 0,-3-9-96 16,10 7 93-16,0 0-93 0,-6-7 94 0,-2-2-94 0,1 4 74 16,0 2-74-16,-2 3 75 0,2 1-75 0,-7 6 25 15,0 4-25-15,4-3 26 0,1-3-26 0,9-5 30 16,0 0-30-16,-19 21 30 0,-6 10-30 0,25-31 2 16,0 0-2-16,-21 29 3 0,1 0-3 0,20-29 0 15,0 0 0-15,-20 27 0 0,6 1 0 0,14-28-76 16,0 0 76-16,-13 20-75 0,2-1 75 0,11-19-163 15,0 0 163-15,-14 10-163 0,0-3 163 0,-14 12-521 16</inkml:trace>
  <inkml:trace contextRef="#ctx0" brushRef="#br0" timeOffset="-103908.898">16679 11574 371 0,'0'0'0'0,"17"0"0"0,15 0 0 0,-22-2 137 15,-10 2-137-15,5 0 138 0,4 0-138 0,-9 0 88 16,0 0-88-16,0 0 89 0,0 0-89 0,-3 0 57 16,-4 0-57-16,3 0 58 0,4 0-58 0,-3 0 10 15,-2 0-10-15,5 0 11 0,-4 0-11 0,4 0 42 16,-3 0-42-16,3 0 43 0,0 0-43 0,0 0 35 15,0 0-35-15,0 0 36 0,3 0-36 0,2 0 8 16,2 0-8-16,4 0 8 0,1 0-8 0,-12 0 13 16,0 0-13-16,28-3 13 15,10-1-13-15,4 1 25 16,7 1-25-16,-4-3 26 0,2 0-26 0,0 0 18 0,4 0-18 0,-4 0 19 0,-2-1-19 0,-45 6 17 0,0 0-17 16,64-3 17-16,15 0-17 0,4 1 27 15,6 2-27-15,-16-4 27 0,-6 4-27 0,-67 0 6 0,0 0-6 0,78 4 7 16,6-1-7-16,-25 1 34 0,-17 1-34 15,-2-3 35 1,-7 1-35-16,-4 4 10 16,-4 0-10-16,1-2 10 0,-5-2-10 0,0-1-36 0,-2 0 36 0,-3-1-36 0,-8 1 36 0,-8-2-109 0,0 0 109 0,7 0-108 15,2 0 108-15,8 0-773 0</inkml:trace>
  <inkml:trace contextRef="#ctx0" brushRef="#br0" timeOffset="-99249.704">17290 12069 180 0,'0'0'0'0,"0"0"0"0,0 0 0 0,0 0 0 0,0 0 0 0,0 0 0 0,2-3 0 0,-2 3 3 0,0 0-3 0,0 0 3 16,0 0-3-16,0 0 22 0,0 0-22 0,0 0 23 16,0 0-23-16,0 0 6 0,0 0-6 0,0 0 6 15,0 0-6-15,0 0 34 0,0 0-34 0,0 0 34 16,0 0-34-16,0 0 18 0,-2-2-18 0,2 2 18 0,-5 0-18 15,5 0 35-15,-3-5-35 0,3 5 36 0,-5-4-36 0,1 3 20 16,4 1-20-16,-5 0 20 16,3 0-20-16,2 0 29 0,-3 0-29 0,3 0 29 15,0 0-29-15,0 0 20 0,0 0-20 0,0 0 20 0,-2 0-20 0,2 0 10 16,0 0-10-16,0 0 11 0,0 0-11 0,0 0 35 16,-5-2-35-16,5 2 35 0,0 0-35 15,0 0 35-15,-4 0-35 0,4 0 35 16,0 0-35-16,0 0 37 0,0-4-37 0,0 4 38 0,0-3-38 15,0 3 39-15,-5-2-39 0,5 2 40 0,0 0-40 0,0 0 17 16,0 0-17-16,0 0 17 0,0 0-17 0,0 0 31 0,0 0-31 16,0 0 31-16,0 0-31 0,0 0 18 15,0 0-18-15,0 0 19 0,0 0-19 16,0 0 52-16,0 0-52 0,0 0 52 0,0 0-52 16,0 0 51-16,0 0-51 0,0 0 52 0,-4 5-52 0,4-5 54 0,0 4-54 0,0-4 54 15,0 3-54-15,0-3 67 0,0 0-67 0,-7 14 68 16,2 8-68-16,5-22 69 0,0 0-69 15,-14 33 70-15,-3 13-70 32,3-5 37-17,0 5-37-15,5-18 38 0,2-13-38 0,0 1 20 0,0-4-20 0,-5 12 20 0,-2 6-20 0,2-4 20 0,3 0-20 0,1-11 20 16,1-3-20-16,1-5 3 0,5 0-3 0,-1-2 4 0,0-3-4 0,2-2-108 0,-3 0 108 0,3 0-108 16,-4 0 108-16,4 0-114 15,0 0 114-15,-3-21-114 0,-2-18 114 16,-4-21-895-16</inkml:trace>
  <inkml:trace contextRef="#ctx0" brushRef="#br0" timeOffset="-98338.08">17512 11918 1334 0,'0'0'0'0,"3"2"-224"0,2 1 224 0,-1-1-224 16,-2 0 224-16,-2-2-32 0,3-2 32 0,-3 2-32 15,0 0 32-15,0 0-8 0,0 0 8 0,0 0-8 16,0 0 8-16,0 0-10 0,0 0 10 0,0 0-9 16,0 0 9-16,0 0 14 0,-3 2-14 0,3-2 15 15,-2 3-15-15,2-3 44 0,0 0-44 0,0 0 44 16,0 0-44-16,0 0 34 0,-5 2-34 0,5-2 34 15,-4 2-34-15,4-2 8 0,0 0-8 0,-3 8 9 16,-3 4-9-16,6-12 30 0,0 0-30 0,-12 26 30 0,-2 12-30 0,14-38 10 16,0 0-10-16,-12 46 11 15,-4 5-11-15,16-51 5 0,0 0-5 0,-8 55 5 0,3 8-5 16,5-63 3-16,0 0-3 0,0 59 4 0,3-1-4 16,6-7 0-16,5-6 0 0,-6-13 0 0,-2-9 0 0,-6-23-44 15,0 0 44-15,15 27-43 0,3 1 43 0,-18-28-167 16,0 0 167-16,24 24-167 0,2-7 167 0,-26-17-119 15,0 0 119-15,18 3-119 0,-3-11 119 16,20 2-232-16</inkml:trace>
  <inkml:trace contextRef="#ctx0" brushRef="#br0" timeOffset="-97758.453">16944 12131 404 0,'0'0'0'0,"8"0"0"15,6 3 0-15,-14-3 85 0,0 0-85 0,6 2 86 0,-3 0-86 0,-3-2 45 16,0 0-45-16,0 0 45 0,0 0-45 0,0 0 22 16,0 0-22-16,0 0 23 0,-3 0-23 0,3 0 3 15,0 0-3-15,-6 0 4 0,5 1-4 0,1-1 6 16,0 0-6-16,0 0 7 0,-4 0-7 0,4 0 13 15,0 0-13-15,0 0 13 0,0 0-13 0,0 0 33 16,0 0-33-16,0 0 34 0,0 0-34 0,0 0 26 16,0 0-26-16,0 0 26 0,0 0-26 0,0 0 34 15,0 0-34-15,0 0 34 0,0 0-34 0,0 0 32 16,0 0-32-16,0 0 32 0,0 0-32 0,0 0 13 0,0 0-13 16,0 0 14-1,0 0-14 1,0 0 13-16,0 0-13 15,0 0 13-15,4 4-13 0,-4-4 4 16,0 0-4-16,10 5 4 0,6 5-4 16,-16-10 7-16,0 0-7 0,28 26 7 0,5 11-7 0,2-4 0 15,-1 1 0-15,-9-6 0 0,-4-4 0 0,-4 0-3 0,1-4 3 0,3 2-2 0,-4 1 2 0,-17-23-48 0,0 0 48 0,23 20-48 16,4 1 48-16,-27-21-89 0,0 0 89 0,23 10-88 0,0-5 88 0,24 11-521 16</inkml:trace>
  <inkml:trace contextRef="#ctx0" brushRef="#br0" timeOffset="-97009.961">17693 12131 169 0,'0'0'0'0,"0"0"0"16,-2-5 0-16,2 5 0 0,0 0 0 0,0 0 0 15,2-6 0-15,-2 6-2 0,0 0 2 0,0 0-2 0,3-1 2 16,-3 1-19-16,0 0 19 0,0 0-18 0,0 0 18 0,0 0-5 16,0 0 5-16,0 0-4 0,0 0 4 0,0 0 0 15,0 0 0-15,0 0 0 0,0 0 0 16,0 0 41-16,0 0-41 0,0 0 41 0,0 0-41 15,0 0 55-15,0 0-55 0,0 0 55 0,0 0-55 0,0 0 49 16,0 0-49-16,0 0 50 0,0 0-50 0,0 0 44 16,0 0-44-16,0 0 45 0,0 0-45 0,0 0 36 15,0 0-36-15,0 0 36 0,0 0-36 0,0 0 15 0,0 0-15 16,0 0 16-16,0 3-16 0,0-3 31 16,0 0-31-16,0 0 31 0,0 4-31 0,0-4 27 0,0 0-27 0,0 12 27 15,0 8-27-15,0-20 33 0,0 0-33 16,0 31 33-16,0 8-33 15,0-3 21-15,0 0-21 0,0-8 21 0,2-13-21 0,2 4 18 16,-4-2-18-16,1-7 19 0,-1 1-19 0,0 1 10 0,2-2-10 16,-2-3 10-16,2-2-10 0,-2 2 0 0,3-2 0 0,-3-2 0 15,0 1 0-15,0-4-95 0,0 0 95 16,0 0-95-16,6 0 95 0,-6 0-100 0,0 0 100 0,5-14-100 16,2-8 100-16,1-13-285 0</inkml:trace>
  <inkml:trace contextRef="#ctx0" brushRef="#br0" timeOffset="-96711.372">17857 12302 527 0,'0'0'0'0,"-6"-2"0"0,-2-3 0 15,8 5 70-15,0 0-70 0,0 0 71 0,-2-3-71 0,2 3 42 16,0 0-42-16,5-2 43 0,4 2-43 0,-9 0 13 15,0 0-13-15,17-5 13 0,11-4-13 0,-28 9 7 16,0 0-7-16,32-12 8 0,4-3-8 0,-36 15 32 16,0 0-32-16,37-12 32 0,1-4-32 0,-38 16 8 15,0 0-8-15,37-12 9 0,1 2-9 0,-38 10 12 0,0 0-12 16,31-5 13-16,-3 0-13 0,-28 5 16 0,0 0-16 0,21-2 17 16,-3 0-17-16,-18 2-2 15,0 0 2-15,12-1-1 0,-4 1 1 0,-8 0-107 16,0 0 107-16,6 0-107 0,-6 0 107 0,0 0-136 0,0 0 136 15,-6 0-135-15,-9 1 135 0,-6 1-240 16</inkml:trace>
  <inkml:trace contextRef="#ctx0" brushRef="#br0" timeOffset="-96027.763">18008 12048 673 0,'0'0'0'0,"9"7"0"15,7 5 0-15,-15-7 108 0,-2-1-108 0,1-4 109 16,-6-4-109-16,3 3 91 0,-1-3-91 0,-1 3 91 0,3-1-91 16,2 2 58-16,-1 0-58 0,1 0 59 0,0 0-59 15,0 0 19-15,-7 0-19 0,7 0 20 0,-2 2-20 16,2-2 29-16,-5 5-29 0,3 0 29 0,0 3-29 16,2-8 19-16,0 0-19 0,-3 28 20 0,-6 11-20 15,0-3 17-15,1 4-17 0,4-10 17 0,2-2-17 0,2-1 18 16,2 1-18-16,3-4 18 0,2-2-18 0,2-2 8 15,0-2-8-15,3-6 9 0,-2-2-9 0,6-8 9 16,2-2-9-16,1-2 10 0,0-7-10 16,-19 9 0-16,0 0 0 0,29-15 0 0,10-6 0 0,-39 21-5 15,0 0 5-15,45-29-5 0,2-7 5 0,-47 36-9 16,0 0 9-16,45-36-9 0,2-8 9 0,-47 44 0 16,0 0 0-16,37-38 0 0,-7 2 0 15,-9 9 15-15,-9 3-15 0,0 5 16 0,-3 7-16 0,-4 3-7 0,-2 6 7 16,1-2-7-16,-4 3 7 0,0 2-3 0,-5-2 3 0,5 2-3 15,0 0 3 1,0 0-1-16,-4 2 1 0,-3 1 0 0,2 1 0 0,5-4 5 0,0 0-5 0,-17 12 5 16,-4 3-5-16,21-15 10 0,0 0-10 0,-21 19 10 15,-2 5-10-15,23-24 9 16,0 0-9-16,-24 31 10 0,-2 5-10 16,26-36 15-16,0 0-15 0,-21 31 16 0,0-4-16 0,21-27 3 0,0 0-3 0,-16 24 4 15,6-3-4-15,10-21 2 0,0 0-2 0,-9 15 3 16,5-3-3-1,4-12-1-15,0 0 1 0,0 9 0 0,9-4 0 0,-9-5-25 0,0 0 25 0,16-9-24 16,12-11 24-16,-28 20-44 0,0 0 44 0,29-24-43 16,4-12 43-16,-33 36-25 0,0 0 25 0,32-31-24 15,-1-7 24-15,-5 9-6 16,-5 2 6-16,-3 10-5 0,-8 5 5 0,2 1-18 0,-3 4 18 0,-2 4-18 0,-4 3 18 16,6 2-1-16,-4-1 1 0,1 3 0 0,-3-1 0 0,-3-3 0 15,0 0 0-15,7 12 0 0,3 5 0 16,-10-17 6-1,0 0-6-15,9 23 6 0,0 4-6 0,-9-27 24 0,0 0-24 0,7 24 25 0,-5 3-25 0,-2-3 7 16,-2 0-7-16,2-10 7 0,0-9-7 0,0 0-38 16,0-3 38-16,-5 7-38 0,-6 3 38 0,-3-2-115 15,-1-1 115-15,4-4-115 16,2-2 115-16,9-3-136 0,0 0 136 0,-19-12-136 0,-3-7 136 0,-24-10-482 0</inkml:trace>
  <inkml:trace contextRef="#ctx0" brushRef="#br0" timeOffset="-95769.865">18555 12064 785 0,'0'0'0'0,"-8"7"0"15,-1 6 0-15,9-9 143 0,3-8-143 0,4 3 143 16,2-4-143-16,1-1 109 0,3 0-109 0,-3 4 110 16,2-3-110-16,-12 5 66 0,0 0-66 0,14-2 67 15,2 2-67-15,-16 0 15 0,0 0-15 0,21 3 15 16,0 4-15-16,-21-7 30 0,0 0-30 0,22 14 30 15,3 5-30-15,-25-19 1 0,0 0-1 0,21 24 2 16,0 7-2-16,-21-31 12 0,0 0-12 0,17 30 12 0,4 6-12 16,-7-8-25-16,1-1 25 0,-2-8-24 0,-1-5 24 15,-12-14-111-15,0 0 111 0,14 10-111 16,0-6 111-16,-14-4-127 0,0 0 127 0,15-4-127 0,-1-6 127 16,16-4-670-16</inkml:trace>
  <inkml:trace contextRef="#ctx0" brushRef="#br0" timeOffset="-95530.702">18940 12060 953 0,'0'0'0'0,"-1"16"0"0,-1 8 0 0,-3-14 166 15,1-8-166-15,-1-9 167 0,1-7-167 0,1 6 122 16,-6 1-122-16,2-2 123 0,0 6-123 0,0-2 17 16,-5 1-17-16,7 3 17 0,-4 1-17 0,9 0-1 15,0 0 1-15,-17 5 0 0,-8 5 0 0,25-10-37 0,0 0 37 16,-29 19-36-16,-4 8 36 0,33-27-44 0,0 0 44 15,-30 33-44-15,2 8 44 0,5-3-63 0,6-1 63 0,5-11-63 16,3-9 63-16,9-17-158 0,0 0 158 0,-5 28-157 16,3 4 157-16,2-32-146 0,0 0 146 0,5 15-146 15,4-8 146-15,5 17-406 0</inkml:trace>
  <inkml:trace contextRef="#ctx0" brushRef="#br0" timeOffset="-95285.985">18878 11918 1009 0,'0'0'0'0,"0"4"0"16,0 1 0-16,1 0 139 0,6-2-139 0,2 4 139 0,3-2-139 16,-1 6 86-16,4 1-86 0,-3-2 86 0,-5 4-86 15,-7-14 58-15,0 0-58 0,9 30 58 0,-2 15-58 16,-7-45 11-16,0 0-11 0,2 50 11 0,-6 8-11 0,-3-7-7 15,-1-3 7-15,2-15-6 0,1-11 6 0,-2-1-84 16,-1-4 84-16,-10 8-84 0,-8-1 84 0,26-24-136 16,0 0 136-16,-26 18-136 0,-2-6 136 0,-26 17-764 15</inkml:trace>
  <inkml:trace contextRef="#ctx0" brushRef="#br0" timeOffset="-83255.518">12045 14406 203 0,'0'0'0'0,"9"-5"0"15,-1-1 0-15,-8 6 52 0,0 0-52 0,6-3 52 16,1 0-52-16,-7 3 56 0,0 0-56 0,0 0 57 16,0 0-57-16,0 0 57 0,0 0-57 0,0 0 58 0,-7-2-58 15,7 2 62-15,0 0-62 0,-2-2 62 0,-2 0-62 16,4 2 62-16,0 0-62 0,0 0 63 0,-5-1-63 15,5 1 47-15,0 0-47 0,0 0 47 16,0 0-47-16,0 0 13 0,0 0-13 0,0 0 14 0,0 0-14 0,0 0 8 16,0 0-8-16,5 0 8 0,1 1-8 0,-6-1 23 15,0 0-23-15,12 0 24 0,5 0-24 0,-17 0 41 16,0 0-41-16,25-3 42 0,4-2-42 0,-29 5 32 16,0 0-32-16,30-7 32 0,5 0-32 0,-35 7 15 15,0 0-15-15,36-5 15 0,-1 2-15 16,-35 3 37-16,0 0-37 0,38-2 38 0,4 2-38 0,-42 0 29 0,0 0-29 15,39 3 29-15,-5 4-29 0,-34-7 22 16,0 0-22-16,34 9 23 0,-3-1-23 0,-31-8 18 0,0 0-18 0,28 9 18 16,-7-2-18-1,-21-7 1-15,0 0-1 0,17 5 2 0,1 2-2 16,-18-7-105-16,0 0 105 0,12 3-105 0,-4 1 105 0,-8-4-125 0,0 0 125 0,0 3-124 16,-5-1 124-16,2 3-587 0</inkml:trace>
  <inkml:trace contextRef="#ctx0" brushRef="#br0" timeOffset="-83014.958">12075 14753 1054 0,'0'0'0'0,"5"-8"0"0,7-8 0 0,-7 11 93 16,2 4-93-16,-2 1 93 0,2 1-93 15,4 1 56-15,1 0-56 0,4-2 56 0,-2-4-56 0,3 3 30 16,0 1-30-16,3 0 30 0,-3-2-30 0,-17 2-5 16,0 0 5-16,23 0-5 0,1 2 5 0,-24-2-9 15,0 0 9-15,30 3-8 0,-1 2 8 0,-29-5-95 16,0 0 95-16,39 7-94 0,2 0 94 0,-41-7-216 16,0 0 216-16,41 0-216 0,4-4 216 0,38 1-459 15</inkml:trace>
  <inkml:trace contextRef="#ctx0" brushRef="#br0" timeOffset="-82282.95">12913 14515 975 0,'0'0'0'0,"3"-15"0"16,4-11 0-16,-7 26 62 0,0 0-62 0,10-32 63 0,10-11-63 0,-8 3 4 16,5 1-4-16,-6 3 5 0,1 0-5 0,-12 36-29 15,0 0 29-15,7-38-29 0,-2-3 29 0,-5 41-40 16,0 0 40-16,4-36-39 0,-3 2 39 0,-1 34 5 16,0 0-5-16,0-27 6 0,-1 6-6 0,1 21 41 15,0 0-41-15,0-19 41 0,-4 4-41 0,4 15 38 16,0 0-38-16,-5-12 38 0,1 3-38 0,4 9 35 15,0 0-35-15,0-10 35 0,-3 1-35 0,3 9 9 0,0 0-9 16,0-5 9-16,3 2-9 0,-3 3 20 0,0 0-20 16,0-5 20-16,0 3-20 0,0 2 8 0,0 0-8 15,0 0 8-15,-3-3-8 0,3 3 1 0,0 0-1 0,0 0 1 16,-2 5-1-16,2-5 1 0,0 0-1 0,-2 17 1 16,1 10-1-16,-5 1 0 0,3 4 0 0,3-4 1 15,0-4-1 1,2 1 0-16,-1 3 0 0,5-4 1 0,-5 0-1 0,3-2 5 0,-1 2-5 0,-1-7 6 15,0-5-6-15,-2-12 22 0,0 0-22 0,5 21 23 16,0 1-23-16,-5-22 22 16,0 0-22-16,9 20 22 0,3 1-22 0,-12-21 15 0,0 0-15 0,16 17 16 15,1-3-16-15,-17-14 41 0,0 0-41 0,21 12 41 16,2-4-41-16,-23-8 20 0,0 0-20 16,28 9 20-1,7-4-20-15,-35-5 20 0,0 0-20 0,33 5 20 0,5-1-20 0,-38-4-8 0,0 0 8 0,38 5-8 16,4 0 8-16,-42-5-34 0,0 0 34 0,40 3-33 15,2 3 33-15,-42-6-6 0,0 0 6 0,38 0-5 0,1-4 5 16,-39 4-30-16,0 0 30 0,35-5-30 0,-2-5 30 16,-33 10-47-1,0 0 47-15,33-14-46 16,-7-3 46-16,-26 17-95 16,0 0 95-16,24-21-95 0,-5-3 95 0,-19 24-104 0,0 0 104 0,11-25-103 0,-6-5 103 0,7-24-620 0</inkml:trace>
  <inkml:trace contextRef="#ctx0" brushRef="#br0" timeOffset="-82087.523">13442 14147 628 0,'0'0'0'0,"18"3"0"0,9 4 0 0,-14-3 53 0,-8-3-53 0,-17 1 54 15,-13 0-54-15,25-2-69 0,0 0 69 16,-19 7-68-16,-5 3 68 0,24-10-99 0,0 0 99 0,-26 10-99 16,-4 1 99-16,-24 9-216 0</inkml:trace>
  <inkml:trace contextRef="#ctx0" brushRef="#br0" timeOffset="-81804.463">12996 14865 1278 0,'0'0'0'0,"0"-12"0"0,4-7 0 15,-4 19 106-15,0 0-106 0,0-7 106 16,0 7-106-16,0 0 47 0,0 0-47 0,0 0 47 0,0 5-47 16,0-5-2-16,0 0 2 0,0 4-1 0,0-3 1 0,0-1-48 15,0 0 48-15,0 0-48 0,3 6 48 0,-3-6-6 16,0 0 6-16,5 0-6 0,-1 1 6 0,-4-1-43 16,0 0 43-16,9 12-42 0,4 5 42 0,-13-17-12 15,0 0 12-15,16 26-12 0,5 7 12 0,-4-1-20 16,1 2 20-16,-6-8-19 0,-1-5 19 0,-1 1-57 15,4-7 57-15,-7 1-56 0,0-2 56 0,-7-14-90 0,0 0 90 16,9 13-90-16,1 1 90 0,-10-14-125 16,0 0 125-16,9 10-125 0,-1-3 125 0,10 10-496 0</inkml:trace>
  <inkml:trace contextRef="#ctx0" brushRef="#br0" timeOffset="-81562.833">13156 14865 695 0,'0'0'0'0,"4"12"0"16,1 8 0-16,-5-20 128 0,0 0-128 0,0 4 128 16,0-8-128-16,0 4 85 0,0 0-85 0,0-3 85 15,-5-2-85-15,5 5 65 0,0 0-65 0,-7 10 65 16,-7 12-65-16,2-1 2 0,-4 6-2 0,6-8 2 16,3-3-2-16,-2 4 9 0,2 2-9 0,-3 9 9 0,-3 5-9 15,13-36 3-15,0 0-3 0,-14 31 4 0,4 0-4 16,10-31-32-16,0 0 32 0,-5 32-32 15,0 3 32-15,5-35-170 0,0 0 170 0,1 27-170 0,10-5 170 16,3 28-555-16</inkml:trace>
  <inkml:trace contextRef="#ctx0" brushRef="#br0" timeOffset="-81256.755">13224 15106 1233 0,'0'0'0'0,"-3"-6"0"0,-1-3 0 0,4 9 140 0,0 0-140 15,0-3 141-15,0 1-141 0,0 2 46 0,0 0-46 16,0 0 47-16,7 0-47 0,-7 0 0 0,0 0 0 0,6 0 0 16,2-2 0-16,-8 2-38 0,0 0 38 0,16-3-37 15,1-2 37-15,-17 5-42 0,0 0 42 0,23-6-42 16,7 3 42-16,-2-4-26 0,-2 2 26 15,-4 3-26-15,-1 1 26 0,-2-1-18 0,-1 2 18 0,-8 0-18 16,1 0 18-16,-3 0-10 0,1 0 10 0,-5 0-10 16,1 2 10-16,0-1-10 0,-1-1 10 15,-4 0-10-15,3 0 10 0,-3 0-44 0,5 2 44 0,-5-2-44 16,0 0 44-16,0 0-121 0,4 2 121 0,-4-2-120 16,2 1 120-16,-2-1-130 0,0 0 130 0,0 0-130 15,1-5 130-15,1 0-456 0</inkml:trace>
  <inkml:trace contextRef="#ctx0" brushRef="#br0" timeOffset="-80553.762">13254 14921 729 0,'0'0'0'0,"10"0"0"0,10 4 0 0,-20-4 81 15,0 0-81-15,10 5 81 0,-3 3-81 0,-7-8 48 16,0 0-48-16,14 16 49 0,2 4-49 0,1-2 6 15,0-3-6-15,-1-3 6 0,2-3-6 0,-4-1 1 16,3-3-1-16,-1 0 1 0,-2-3-1 0,1 0 13 0,-3-2-13 16,-1 2 13-16,-2-1-13 0,1 1 32 15,2 1-32-15,-5 1 33 0,-3-2-33 0,3 1 41 0,1 0-41 16,-6-1 41-16,2 0-41 0,-1 1 24 0,2 1-24 0,-1-1 25 16,-2 1-25-16,-1 2 36 0,5 1-36 0,-6 2 36 15,3-1-36-15,-3 4 43 16,-3 2-43-16,3-2 44 0,-4 0-44 0,4-12 24 0,0 0-24 0,-5 26 25 15,-4 10-25-15,9-36 36 0,0 0-36 16,-7 27 36-16,2-1-36 16,5-26 0-16,0 0 0 0,-5 20 0 0,-2-4 0 0,7-16-33 0,0 0 33 0,-4 12-33 15,2-4 33-15,2-8-35 0,0 0 35 0,0 4-35 16,0-8 35-16,0 4-26 0,0 0 26 0,6-10-25 16,2-7 25-16,-8 17-28 0,0 0 28 0,9-19-28 15,2-1 28 1,-3 2-8-16,1 3 8 15,-4 5-7-15,-1 5 7 0,-1-1-5 0,2 5 5 0,-1-1-5 0,-2 2 5 0,-2 0-1 0,3 0 1 0,-3 0 0 16,0 0 0-16,0 0 2 0,0 0-2 0,0 0 2 0,0 0-2 16,0 0 48-16,0 0-48 15,0 0 49 1,0 0-49-16,0 0 38 0,0 0-38 0,0 0 39 16,0 0-39-16,0 0 51 0,0 0-51 0,0 0 52 0,0 0-52 0,0 0 54 0,0 0-54 0,0 0 55 15,0 0-55-15,0 0 44 0,0 0-44 0,0 0 44 0,0 0-44 16,0 0 30-16,0 0-30 0,-3 9 30 15,-3 6-30-15,6-15 16 0,0 0-16 0,-5 27 17 0,2 11-17 16,3-38 5-16,0 0-5 0,8 36 5 0,6 3-5 0,-14-39-45 16,0 0 45-16,26 31-45 15,11-5 45-15,1-7-79 0,1-7 79 0,-4-5-78 0,1-6 78 0,-6-1-84 16,-8-3 84-16,-1 0-84 0,0-3 84 0,-21 6-38 0,0 0 38 16,14-10-38-16,2-2 38 15,-16 12 9-15,0 0-9 0,9-12 10 0,-2 0-10 0,-7 12 65 0,0 0-65 0,0-17 66 16,-7-4-66-16,7 21 32 0,0 0-32 0,-14-25 33 15,-7-4-33-15,21 29-53 0,0 0 53 0,-35-33-53 16,-7-1 53 0,42 34-75-1,0 0 75-15,-42-41-75 16,-1-7 75-16,-41-41-885 0</inkml:trace>
  <inkml:trace contextRef="#ctx0" brushRef="#br0" timeOffset="-79890.99">14315 14168 931 0,'0'0'0'16,"0"-11"0"-16,0-4 0 0,0 15 96 0,0 0-96 0,0-9 97 16,-4 8-97-16,4 1 25 0,0 0-25 0,0 0 26 15,-5 3-26-15,5-3 0 0,0 0 0 0,-7 7 1 16,-1 0-1-16,8-7-15 0,0 0 15 0,-9 8-15 16,2 1 15-16,7-9-33 0,0 0 33 0,-7 8-33 15,3-1 33-15,4-7-28 0,0 0 28 0,-3 12-28 16,6 2 28-16,-3-14-23 0,0 0 23 0,9 17-22 15,9 4 22-15,-3-2-17 0,4-2 17 0,1-2-17 0,-3-3 17 16,-17-12-11-16,0 0 11 0,23 14-10 0,4 3 10 16,-27-17-17-16,0 0 17 0,23 14-17 15,2 3 17-15,-25-17-4 0,0 0 4 0,20 17-3 16,-2 2 3-16,-18-19-1 0,0 0 1 0,12 15 0 0,-1 1 0 16,-11-16 6-16,0 0-6 0,6 12 7 0,0-2-7 15,-6-10 40-15,0 0-40 0,3 10 40 0,-3-1-40 16,0-9 70-16,0 0-70 0,-5 10 71 0,-2-1-71 0,7-9 97 15,0 0-97-15,-9 10 97 0,-6 0-97 0,15-10 72 16,0 0-72-16,-16 7 73 0,0-2-73 16,16-5 42-16,0 0-42 0,-15 3 42 0,1-3-42 0,14 0-41 15,0 0 41-15,-16 0-40 0,5-1 40 0,11 1-141 0,0 0 141 16,-12-5-141-16,4-4 141 16,8 9-114-16,0 0 114 0,-9-14-114 0,2-4 114 0,-7-18-623 0</inkml:trace>
  <inkml:trace contextRef="#ctx0" brushRef="#br0" timeOffset="-79591.597">14672 14214 1043 0,'0'0'0'0,"-5"0"0"16,-4 0 0-16,9 0 120 0,0 0-120 0,0 0 120 0,0-4-120 15,0 4 78-15,0 0-78 0,0 0 78 16,5-3-78-16,-5 3 22 0,0 0-22 0,0 0 22 16,6-2-22-16,-6 2 0 0,0 0 0 0,0 0 0 0,0 0 0 15,0 0 1-15,0 0-1 0,0 0 2 0,0 0-2 16,0 0-3-16,0 0 3 0,-6 16-3 0,-1 8 3 16,7-24-32-16,0 0 32 0,-10 46-32 0,-2 16 32 0,12-62-96 15,0 0 96-15,-9 60-96 0,2 1 96 0,7-61-158 16,0 0 158-16,4 52-158 0,4-6 158 15,-8-46-155-15,0 0 155 0,16 20-155 16,10-18 155-16,12 22-350 0</inkml:trace>
  <inkml:trace contextRef="#ctx0" brushRef="#br0" timeOffset="-79156.846">14867 14301 1043 0,'0'0'0'16,"-7"4"0"-16,-3 2 0 0,10-6 75 0,0 0-75 0,0 24 75 16,8 11-75-16,-8-35-44 0,0 0 44 15,2 36-43-15,5 5 43 0,-7-41-77 0,0 0 77 0,2 31-76 16,1-6 76-16,1-4-80 0,-4-7 80 0,0-4-80 16,0-5 80-16,0 0 3 0,0-1-3 0,0-4 3 15,3 3-3-15,-3-3 42 0,0 0-42 0,0 0 42 16,0 0-42-16,0 0 61 0,0 0-61 0,0-5 62 15,2-2-62-15,-2 7 52 0,0 0-52 0,4-21 53 16,1-9-53-16,-5 30 25 0,0 0-25 0,7-36 26 0,2-5-26 16,-1 6 6-16,1 4-6 0,-2 7 6 15,-2 7-6-15,7 0 4 0,-1 4-4 0,-4 4 5 0,-7 6-5 16,3-1 2-16,6 1-2 0,-4 1 2 0,0 0-2 16,-5 2 4-16,0 0-4 0,9 2 5 0,3 0-5 15,-12-2 20-15,0 0-20 0,12 10 20 0,1 4-20 16,-13-14 32-16,0 0-32 0,8 27 32 0,1 12-32 0,-9-39 52 15,0 0-52-15,5 40 53 0,-3 6-53 0,-2-46 47 16,0 0-47-16,0 34 48 16,-2-1-48-16,2-33 37 0,0 0-37 0,-1 26 38 0,1-6-38 0,0-20-13 15,0 0 13-15,-4 16-13 0,2-6 13 0,2-10-77 16,0 0 77-16,-3-14-76 0,-8-17 76 16,-3-13-968-16</inkml:trace>
  <inkml:trace contextRef="#ctx0" brushRef="#br0" timeOffset="-78929.953">14710 14173 1222 0,'0'0'0'0,"6"-5"0"16,1-6 0-16,-7 11 38 0,0 0-38 0,5-3 39 15,-2-2-39-15,-3 5-161 0,0 0 161 0,9-4-160 16,3 3 160-16,-12 1-187 0,0 0 187 0,11-11-187 15,1-6 187-15,12-10-347 0</inkml:trace>
  <inkml:trace contextRef="#ctx0" brushRef="#br0" timeOffset="-78654.982">15289 14221 1345 0,'0'0'0'0,"-11"-7"0"0,-4-7 0 0,11 9 130 15,11 3-130-15,-7 2 130 0,4 2-130 0,1 1 50 16,0 1-50-16,-1-2 50 0,-1-1-50 0,-1-1-2 0,1 0 2 16,1 2-2-16,-3 1 2 0,6 4-62 0,-3 2 62 15,5 6-61-15,1 6 61 0,-10-21-46 0,0 0 46 16,16 32-45-16,5 13 45 0,-21-45-31 0,0 0 31 0,21 39-31 15,0 4 31-15,-2-7-4 0,0-5 4 16,-7-7-3-16,-3-10 3 0,-9-14-35 0,0 0 35 0,8 13-34 16,1-1 34-16,-9-12-118 0,0 0 118 0,5 0-118 15,2-3 118-15,-7 3-111 0,0 0 111 0,6-16-111 16,-5-8 111-16,6-15-581 0</inkml:trace>
  <inkml:trace contextRef="#ctx0" brushRef="#br0" timeOffset="-78192.785">16050 14508 2028 0,'0'0'0'0,"0"0"147"0,0 0-147 0,0 0 148 16,0 0-148-16,0 0-93 0,0 0 93 0,0 0-1627 16,0 0 1627-16</inkml:trace>
  <inkml:trace contextRef="#ctx0" brushRef="#br0" timeOffset="-76334.937">15512 14214 326 0,'0'0'0'16,"0"0"0"-16,0-7 0 0,0 7 244 15,0 0-244-15,0 0 245 0,0-3-245 0,0 3 210 16,0 0-210-16,0 0 210 0,0 0-210 0,0 0 155 0,0 0-155 0,0 0 156 15,3 1-156-15,-3-1 116 0,0 0-116 0,0 0 116 16,5 2-116-16,-5-2 91 0,0 0-91 0,0 0 92 16,0 0-92-16,0 0 71 0,0 0-71 0,0 0 72 15,0 0-72-15,0 0 67 0,0 0-67 0,0 0 67 16,0 0-67-16,0 0 59 16,0 0-59-16,0 0 59 0,0 0-59 0,0 0 46 0,0 0-46 0,0 0 46 15,0 0-46-15,0 0 43 0,0 0-43 0,0 0 43 16,0 0-43-16,0 0 35 0,0 0-35 0,0 0 35 15,0 0-35-15,0 0 23 0,0 0-23 0,0 0 24 16,0 0-24-16,0 0 35 0,0 0-35 0,0 0 36 0,0 0-36 16,0 0 20-16,0 0-20 0,0 0 20 0,0 0-20 15,0 0 36-15,0 0-36 0,-5 0 36 0,2 0-36 16,-1 0 30-16,-3 0-30 0,2 0 30 0,0 0-30 0,-2 0 22 16,0 0-22-16,3 0 23 0,-3 0-23 0,2 0 5 15,-2 2-5-15,2-1 5 0,2-1-5 16,-3 4 9-16,-2-1-9 0,-1 4 10 0,-3 2-10 0,12-9 3 15,0 0-3-15,-18 20 4 0,-6 9-4 16,24-29 18-16,0 0-18 0,-21 29 19 0,0 4-19 0,21-33 14 16,0 0-14-16,-19 31 15 0,0 0-15 15,19-31 25-15,0 0-25 0,-14 24 26 0,5-4-26 0,9-20 21 0,0 0-21 16,-9 17 21-16,1-3-21 0,8-14 16 16,0 0-16-16,-4 10 17 0,-1-1-17 0,5-9 18 15,0 0-18-15,-3 7 18 0,3-2-18 0,0-5-9 0,0 0 9 0,-4 3-9 16,4 1 9-16,0 1-146 0,0-5 146 0,-3 2-146 15,-3-1 146-15,6-1-127 0,0 0 127 0,-8 4-1947 16,16-8 1947-16</inkml:trace>
  <inkml:trace contextRef="#ctx0" brushRef="#br0" timeOffset="-66369.021">16993 13638 393 0,'0'0'0'0,"-4"-3"0"0,-5-1 0 16,9 4 134-16,0 0-134 0,0 0 135 0,-3-3-135 0,3 3-57 16,0 0 57-16,0 0-57 0,5-3 57 0,-5 3-91 0,0 0 91 0,0 0-91 15,7-6 91-15,-3 1-192 0</inkml:trace>
  <inkml:trace contextRef="#ctx0" brushRef="#br0" timeOffset="-65849.211">16982 13571 203 0,'0'0'0'0,"0"2"0"0,-2 2 0 0,2-4 153 0,0 0-153 0,0 0 153 15,-3-2-153-15,3 2 156 0,0 0-156 0,0-4 157 16,3 1-157-16,-3 3 133 0,0 0-133 0,0-5 134 16,2 1-134-16,-2 4 123 0,0 0-123 0,2-6 123 15,3 0-123-15,-5 6 127 0,0 0-127 0,0-5 127 0,4 2-127 16,-4 3 131-16,0 0-131 0,1-4 132 15,3 1-132-15,-4 3 123 0,0 0-123 0,0-5 123 16,0 1-123-16,0 4 94 0,0 0-94 0,0-3 94 0,-4 3-94 0,4 0 70 16,0 0-70-16,-3-5 70 0,1 0-70 0,2 5 61 15,0 0-61-15,-7-5 62 0,2-1-62 0,5 6 35 16,0 0-35-16,-9-3 35 0,0 0-35 0,9 3 51 16,0 0-51-16,-13 0 51 0,-3 0-51 0,16 0 29 15,0 0-29-15,-18 3 29 0,-6 2-29 0,24-5 34 16,0 0-34-16,-23 9 34 0,2 1-34 0,21-10 8 15,0 0-8-15,-19 9 8 0,4-1-8 0,15-8 11 0,0 0-11 16,-13 9 11-16,6-2-11 0,7-7 1 16,0 0-1-16,-5 8 1 0,2 2-1 0,3-10 1 15,0 0-1-15,5 11 1 0,5 6-1 16,-10-17 3-16,0 0-3 0,18 12 3 0,-1 2-3 0,-17-14 1 0,0 0-1 16,21 13 2-16,2 1-2 0,-23-14 4 0,0 0-4 0,21 15 5 15,0 1-5-15,-21-16 0 0,0 0 0 16,21 19 1-16,-1 3-1 0,-20-22 2 0,0 0-2 0,18 24 2 15,3 2-2-15,-7-4 0 0,-2-2 0 0,-3-4 0 16,-2-4 0 0,1 0-1-16,-4-2 1 0,-2-3-1 0,-2-4 1 0,0-3 3 0,0 0-3 0,-2 7 4 15,0 2-4-15,2-9 7 0,0 0-7 0,-5 10 8 16,0 2-8-16,5-12 4 0,0 0-4 16,-13 12 4-16,-2-2-4 0,15-10 3 15,0 0-3-15,-14 9 3 0,-4-1-3 0,18-8 1 0,0 0-1 0,-15 6 2 0,1-3-2 16,14-3 3-16,0 0-3 0,-30 9-2156 0,60-18 2156 15</inkml:trace>
  <inkml:trace contextRef="#ctx0" brushRef="#br0" timeOffset="-58247.85">17223 13727 203 0,'0'0'0'0,"0"-5"0"0,0 0 0 0,0 5 80 16,0 0-80-16,0-10 80 0,0-1-80 0,0 11 26 16,0 0-26-16,0-10 26 0,0-2-26 0,0 12 10 0,0 0-10 15,0-8 10-15,0-4-10 0,0 12 19 0,0 0-19 16,-4-9 20-16,4 2-20 0,0 7 36 0,0 0-36 15,-2-5 37-15,2 0-37 0,0 5 52 16,0 0-52-16,0-3 52 0,0-1-52 0,0 4 48 0,0 0-48 0,0 0 48 16,0-3-48-16,0 3 38 0,0 0-38 15,0 0 38-15,0 0-38 0,0 0 41 0,0 0-41 16,0 0 41-16,0 0-41 0,0 0 9 0,0 0-9 0,0 0 9 16,-1-4-9-16,1 4 7 0,0 0-7 0,-2-3 7 15,2-1-7-15,0 4 15 0,0 0-15 0,0-3 15 16,0 0-15-16,0 3 7 0,0 0-7 0,0 0 8 15,0-2-8-15,0 2 3 0,0 0-3 0,0 0 4 16,0 0-4-16,0 0 20 0,0 0-20 16,0 0 20-16,0 0-20 0,0 0 7 0,0 0-7 0,0 0 7 15,0 0-7-15,0 0 34 0,0 0-34 0,0 0 34 16,0 0-34-16,0 0 27 0,0 0-27 0,0 7 27 0,-4 8-27 16,4-15 50-16,0 0-50 0,-3 29 50 0,1 9-50 15,2-38 35-15,0 0-35 0,-5 38 36 31,0 1-36-31,5-39 26 0,0 0-26 0,-2 38 26 16,-3-2-26-16,5-36 27 0,0 0-27 0,-2 34 27 0,0-2-27 0,2-32 13 0,0 0-13 0,0 26 14 0,0-4-14 0,0-22 19 16,0 0-19-16,0 19 20 0,0-3-20 0,0-16 1 15,0 0-1-15,0 12 1 0,0-4-1 16,0-8-51-16,0 0 51 0,-3 7-51 0,1-2 51 16,2-5-118-1,0 0 118-15,-2 4-118 0,2-1 118 0,0-3-172 0,0 0 172 0,4-10-171 0,4-11 171 0,5-10-519 16</inkml:trace>
  <inkml:trace contextRef="#ctx0" brushRef="#br0" timeOffset="-57646.708">17451 13549 595 0,'0'0'0'0,"-9"10"0"15,-5 2 0-15,14-12 83 0,0 0-83 0,-2 4 83 16,8-4-83-16,-6 0 48 0,0 0-48 0,3 0 49 15,2-2-49-15,-5 2 34 0,0 0-34 0,7 0 35 16,-3 0-35-16,-4 0 3 0,0 0-3 0,5 4 4 16,-2 1-4-16,-3-5 23 0,0 0-23 0,2 17 24 15,-4 9-24-15,2-26 31 0,0 0-31 0,-3 30 31 16,-6 8-31-16,9-38 12 0,0 0-12 0,-7 31 12 0,0-2-12 16,7-29 36-16,0 0-36 0,-5 24 37 0,0-3-37 15,5-21 19-15,0 0-19 0,-4 17 20 0,3-2-20 16,1-15 28-16,0 0-28 0,-4 12 28 0,2-2-28 15,2-10 13-15,0 0-13 0,-1 11 13 0,1-6-13 0,0-5 29 16,0 0-29-16,-2 5 29 0,2-2-29 16,0-3 28-16,0 0-28 0,0 0 28 0,0 4-28 0,0-4 14 15,0 0-14-15,-4-5 15 0,1-6-15 16,3 11 5-16,0 0-5 0,-2-13 6 16,-1-4-6-16,3 17 4 0,0 0-4 0,0-18 4 0,0 0-4 0,0 18-6 15,0 0 6-15,3-18-6 0,-1 0 6 0,-2 18-41 16,0 0 41-16,7-16-41 0,2 1 41 0,1 1-49 0,2 2 49 15,-3 2-48-15,-2 3 48 0,-7 7-76 0,0 0 76 16,17-10-75-16,8-9 75 0,-25 19-71 16,0 0 71-16,28-16-71 0,3-1 71 0,-31 17-62 0,0 0 62 0,31-15-61 15,2-1 61-15,-33 16-54 0,0 0 54 0,25-8-54 16,-2 4 54-16,-23 4-33 0,0 0 33 16,20 2-33-16,-7 7 33 0,-13-9-4 15,0 0 4-15,14 22-3 0,-2 12 3 0,-12-34 3 0,0 0-3 0,5 36 3 16,2 9-3-16,-5-6 55 0,-1-3-55 0,1-7 55 15,2-6-55-15,-4-23 52 0,0 0-52 16,0 34 52-16,3 3-52 0,-3-37 39 16,0 0-39-16,2 30 39 0,1-5-39 0,-3-25 36 0,0 0-36 0,2 19 36 15,0-5-36-15,-2-14-62 0,0 0 62 0,0 8-62 16,0-4 62-16,0-4-140 0,0 0 140 0,-4-17-139 16,-1-14 139-16,-4-17-357 0</inkml:trace>
  <inkml:trace contextRef="#ctx0" brushRef="#br0" timeOffset="-57376.909">17155 13282 751 0,'0'0'0'16,"8"-2"0"-16,13-3 0 0,-12 5 33 0,-7 5-33 15,1-3 33-15,1 1-33 0,-1 6-95 0,2 1 95 16,2 0-95-16,0 2 95 0,-7-12-106 0,0 0 106 0,16-3-105 16,5-11 105-16,15-3-226 0</inkml:trace>
  <inkml:trace contextRef="#ctx0" brushRef="#br0" timeOffset="-56964.054">18036 13440 292 0,'0'0'0'0,"5"-11"0"0,4-4 0 0,-7 8 16 15,-2 5-16-15,2-1 17 0,3-2-17 0,-5 1 72 16,3 3-72-16,-3 1 72 0,-3 1-72 0,-2 3 108 16,1 1-108-16,-1-2 108 0,3 1-108 0,0 1 121 15,2-5-121-15,0 0 122 0,0 3-122 0,0-3 93 16,0 4-93-16,0-4 93 0,-3 5-93 0,3-5 88 15,0 0-88-15,0 3 88 0,0 1-88 0,0-4 71 0,0 0-71 16,0 3 72-16,3 2-72 0,-3-5 66 0,0 0-66 16,4 12 67-16,3 7-67 0,-7-19 53 0,0 0-53 15,10 29 54-15,2 11-54 0,2-4 33 0,-1 1-33 16,-1-1 34-16,2 0-34 0,0-3 25 0,-2-4-25 0,-3-5 26 16,-3-4-26-16,-6-20 9 0,0 0-9 15,11 31 9-15,3 0-9 0,-14-31-3 16,0 0 3-16,14 27-3 0,-2-1 3 0,-12-26-71 0,0 0 71 0,14 17-71 15,0-6 71-15,-14-11-139 0,0 0 139 16,10-4-139-16,-1-10 139 0,8-1-943 0</inkml:trace>
  <inkml:trace contextRef="#ctx0" brushRef="#br0" timeOffset="-56675.037">18216 13479 1166 0,'0'0'0'0,"0"0"0"0,3 3 0 0,-3-3 88 15,0 0-88-15,0 0 89 0,-3 5-89 0,3-5 54 16,0 0-54-16,-9 6 55 0,-3 2-55 0,12-8 6 16,0 0-6-16,-14 12 7 0,-4 4-7 0,18-16-9 15,0 0 9-15,-21 30-8 0,-1 10 8 0,3 1-8 16,-2 2 8-16,5-14-7 0,7-7 7 0,-5 2-4 0,0 2 4 15,-1 1-4-15,-1 4 4 0,16-31-121 16,0 0 121-16,-14 26-120 0,5-4 120 0,9-22-114 16,0 0 114-16,-14 7-114 0,2-9 114 0,-12 9-629 0</inkml:trace>
  <inkml:trace contextRef="#ctx0" brushRef="#br0" timeOffset="-55799.993">16726 14274 281 0,'0'0'0'0,"-3"-5"0"0,-1-2 0 0,4 5 8 0,0-1-8 15,0 3 8-15,4 0-8 0,-4 0 7 0,5 3-7 16,-5-3 8-16,3 2-8 0,-3-2 2 0,0 0-2 0,0 0 2 15,0 0-2-15,0 0 48 0,0 0-48 0,0 0 48 16,0 0-48-16,0 0 59 0,-1 3-59 0,1-3 59 16,0 0-59-16,0 0 56 0,0 0-56 0,0 0 56 15,-4 2-56-15,4-2 41 0,0 0-41 0,0 0 41 16,0 0-41-16,0 0 30 0,0 0-30 0,0 0 30 16,0 0-30-16,0 0 14 0,0 0-14 0,0 0 15 15,0 0-15-15,0 0 36 0,0 3-36 0,0-3 36 16,0 0-36-16,0 0 28 0,0 0-28 0,0 0 28 0,0 0-28 15,0 0 39-15,-5 2-39 0,5-2 39 0,0 0-39 16,0 0 33-16,0 0-33 0,0 0 33 0,0 0-33 0,0 0 38 16,0 0-38-16,0 0 39 0,0 0-39 15,0 0 39-15,0 0-39 0,0 0 39 0,-2 4-39 0,2-4 34 16,0 0-34-16,0 0 34 0,0 0-34 0,0 0 23 16,0 3-23-16,0-3 24 0,4 3-24 0,-1-1 18 15,6 2-18-15,-2-4 18 0,7 3-18 0,-14-3 10 16,0 0-10-16,29 2 10 0,13-2-10 0,5 0 10 15,9-2-10-15,0-1 10 0,3-4-10 16,-59 7 8-16,0 0-8 0,104-16 8 0,32-6-8 16,-19 1 23-16,-2 1-23 0,-9 1 24 0,-5 2-24 0,-101 17 12 0,0 0-12 15,117-21 13-15,7-1-13 0,-124 22 27 0,0 0-27 0,130-21 27 16,6-1-27-16,-136 22 48 16,0 0-48-16,115-13 48 0,-10 4-48 0,-105 9 25 0,0 0-25 0,87-2 26 15,-16 6-26-15,-71-4 35 0,0 0-35 0,65 7 36 16,-11 4-36-1,-16-2-2-15,-12-6 2 16,-12 1-1-16,-10-2 1 0,-4-2-116 0,0 0 116 0,3 1-116 0,-1 1 116 0,-2-2-154 0,0 0 154 0,-12-9-154 16,-9-6 154-16,-11-9-838 0</inkml:trace>
  <inkml:trace contextRef="#ctx0" brushRef="#br0" timeOffset="-54395.053">16923 14812 841 0,'0'0'0'0,"2"-4"0"15,3-1 0-15,-5 5 76 0,0 0-76 0,3-3 76 0,-3-1-76 0,0 4-87 16,0 0 87-16,0 0-87 0,0 0 87 0,0 0-37 0,0 0 37 16,0 0-37-16,0 0 37 0,0 0-9 0,0 0 9 15,0 0-8-15,0 0 8 0,0 0-1 16,0 0 1-16,0 0 0 0,0 4 0 0,0-4 8 15,0 0-8-15,0 0 9 0,0 0-9 0,0 0 37 0,0 0-37 0,0 0 38 16,0 3-38-16,0-3 29 0,0 0-29 16,0 0 29-16,0 0-29 0,0 0 39 0,0 0-39 0,0 0 39 15,0 0-39-15,0 0 44 0,0 0-44 0,0 0 44 16,0 0-44-16,0 0 52 0,0 0-52 0,0 0 52 16,0 0-52-16,0 0 49 0,0 0-49 0,0 0 49 15,0 0-49-15,0 0 43 0,0 0-43 0,0 0 43 16,0 0-43-16,0 0 36 0,0 0-36 0,0 0 36 15,0 0-36-15,0 0 45 0,0 0-45 0,0 0 45 16,0 0-45-16,0 0 40 0,0 0-40 0,0 0 41 0,0 0-41 16,0 0 10-16,0 0-10 0,0 0 10 0,0 4-10 15,0-4 32-15,0 0-32 0,2 5 33 0,5 0-33 16,-7-5 4-16,0 0-4 0,12 14 5 0,7 6-5 0,-19-20 9 16,0 0-9-16,25 26 9 0,4 6-9 15,1-3 24-15,-4 2-24 0,-1-5 25 0,-8-2-25 16,0-2-1-16,4 1 1 15,-7-5 0-15,-2 0 0 0,6-1 0 0,1 0 0 0,-5-4 0 0,-2-1 0 0,-12-12 0 16,0 0 0-16,14 16 1 0,3-1-1 0,-17-15 0 16,0 0 0-16,16 14 0 0,-2-2 0 15,-14-12-30-15,0 0 30 0,11 9-30 0,-3-4 30 0,-8-5-103 16,0 0 103-16,9 3-102 0,-7-3 102 0,-2 0-143 0,0 0 143 16,-2-10-142-16,-5-9 142 0,-2-10-794 15</inkml:trace>
  <inkml:trace contextRef="#ctx0" brushRef="#br0" timeOffset="-54035.03">17195 14824 785 0,'0'0'0'0,"5"5"0"16,2 2 0-16,-7-7 87 0,0 0-87 0,3 1 87 15,1-2-87-15,-4 1 58 0,0 0-58 0,0 0 58 16,0-4-58-16,0 4 34 0,0 0-34 0,0 0 34 0,-4-3-34 16,4 3 42-16,0 0-42 0,0 0 42 0,-3-2-42 15,3 2 65-15,0 0-65 0,0 0 66 0,0 0-66 0,0 0 68 16,0 0-68-16,0 0 69 0,0 0-69 16,0 0 55-16,0 0-55 0,0 0 55 0,-2 2-55 0,2-2 46 15,0 0-46-15,-9 14 47 0,-1 1-47 0,10-15 36 16,0 0-36-16,-16 31 37 0,-5 10-37 0,2-2 15 15,0 2-15-15,5-13 16 16,4-8-16-16,10-20 13 0,0 0-13 0,-21 33 13 0,-2 5-13 0,23-38 25 16,0 0-25-16,-19 29 26 0,5-5-26 0,14-24-37 15,0 0 37-15,-12 19-36 0,3-6 36 16,9-13-141-16,0 0 141 0,-5-5-141 0,10-14 141 16,-5-5-1048-16</inkml:trace>
  <inkml:trace contextRef="#ctx0" brushRef="#br0" timeOffset="-53192.143">17625 14673 729 0,'0'0'0'0,"-4"-2"0"16,-3-3 0-16,7 5 64 0,4 0-64 0,-4 0 64 16,3 4-64-16,-3-4 73 0,4 0-73 0,-4 0 73 0,0 0-73 15,0 0 45-15,0 0-45 0,0 0 46 0,0 0-46 16,0 0 35-16,0 3-35 0,0-3 35 16,0 0-35-16,0 0 38 0,0 0-38 0,0 0 39 0,0 0-39 15,0 0 45-15,0 0-45 0,0 0 45 0,0 0-45 16,0 0 46-16,-4 5-46 0,4-1 47 15,-3-3-47-15,1 3 36 0,2-1-36 0,0-3 37 0,0 4-37 0,0-4 26 16,0 0-26-16,-3 13 26 0,-6 9-26 0,9-22 45 16,0 0-45-16,-9 36 46 15,1 14-46-15,4-4 45 0,-3 4-45 0,5-12 45 16,-1-14-45-16,3 5 41 0,3-3-41 0,-3 6 41 0,0 4-41 0,4-3 35 16,1-3-35-16,-5-9 36 0,0-9-36 15,0-12 15-15,0 0-15 0,0 21 16 0,5-3-16 0,-5-18 2 16,0 0-2-16,4 18 3 0,1-5-3 0,-5-13-42 0,0 0 42 0,4 9-41 15,-1-4 41-15,-3-5-78 0,0 0 78 0,4-9-78 16,2-6 78-16,7-12-1181 0</inkml:trace>
  <inkml:trace contextRef="#ctx0" brushRef="#br0" timeOffset="-52713.608">17695 14885 449 0,'0'0'0'0,"0"0"0"0,3-3 0 16,-3 3 45-16,0 0-45 0,0 0 45 0,0 0-45 15,0 0 78-15,0 0-78 0,0 0 78 0,0 0-78 16,0 0 92-16,0 0-92 0,0 0 92 0,0 0-92 0,0 0 72 15,0 0-72-15,0 0 73 0,0 0-73 0,0 0 63 16,0 0-63-16,0 0 64 0,0 0-64 0,0 0 42 16,0 0-42-16,0 0 43 0,0 0-43 0,0 0 42 15,0 0-42-15,0 0 42 0,0 0-42 0,0 0 40 16,0 0-40-16,0 0 40 16,0 0-40-16,0 0 25 0,0 0-25 0,0 0 26 0,0 0-26 15,0 0 10-15,0 0-10 0,0 0 10 0,0 0-10 16,0 0 2-16,0 0-2 0,0 0 2 0,0 0-2 0,0 0 0 0,0 0 0 15,0 0 0-15,0 0 0 0,0 0-4 0,0 0 4 16,0 0-4-16,4 3 4 0,-4-3-9 0,0 0 9 0,0 11-8 16,3 4 8-16,-1 6-1 15,1 4 1-15,-1-4-1 16,-2-4 1-16,0 4 9 0,-2-1-9 0,2 4 10 0,-3 4-10 0,1-4 52 0,0-1-52 16,1-7 52-16,1-6-52 0,0-1 17 0,0-2-17 15,0-2 17-15,0 0-17 0,0 0 3 0,0-2-3 16,0 1 4-16,0-1-4 15,3-3-57 1,2-1 57-16,4-6-57 0,0-5 57 0,-9 12-121 0,0 0 121 16,14-28-121-16,3-11 121 0,14-28-852 0</inkml:trace>
  <inkml:trace contextRef="#ctx0" brushRef="#br0" timeOffset="-52367.9">17783 15077 606 0,'0'0'0'0,"4"-8"0"16,-2-8 0-16,-2 16 95 0,0 0-95 0,1-7 96 0,3 2-96 0,-4 5 63 15,0 0-63-15,0 0 63 0,0 0-63 0,0 0 78 16,0 0-78-16,0 0 78 0,2 4-78 0,-2-4 50 16,0 0-50-16,5 0 50 0,5 0-50 0,-10 0 54 15,0 0-54-15,20-2 55 0,7-3-55 0,1 1 56 0,2 1-56 16,-2 0 56-16,1-3-56 0,-2 3 55 0,-3-2-55 15,-5 1 56-15,0 3-56 16,-1-1 15-16,-4 0-15 0,1 1 16 0,-6 1-16 0,3 0 15 0,-1-2-15 0,-3 0 16 16,1 0-16-16,-2 1 4 0,0-1-4 15,-2 0 4-15,-1 2-4 0,1 0-19 16,-2-1 19-16,1 1-18 0,-2-2 18 16,-2 2-131-16,0 0 131 0,3-5-130 0,-3-2 130 0,0 7-148 0,0 0 148 0,0-12-147 15,-5-5 147-15,0-11-645 0</inkml:trace>
  <inkml:trace contextRef="#ctx0" brushRef="#br0" timeOffset="-52019.959">18043 14863 852 0,'0'0'0'0,"9"0"0"0,5 0 0 16,-14 0 116-16,0 0-116 0,5 0 117 15,-2 0-117-15,-3 0 73 0,0 0-73 0,0 0 74 16,0 0-74-16,0 0 46 0,0 0-46 0,0 0 46 0,-3 0-46 0,3 0 26 16,0 0-26-16,0 0 26 0,-4 0-26 0,4 0 32 15,0 0-32-15,0 0 33 0,-3 0-33 0,3 0 12 16,0 0-12-16,0 0 13 0,-2 5-13 0,2-5 37 16,0 0-37-16,-3 14 37 0,-1 8-37 0,3 2 12 15,-1 2-12-15,0-9 12 0,2-3-12 0,-3 1 5 16,1-1-5-16,0 3 6 0,2 4-6 0,0 1 1 0,0 2-1 15,0-9 1-15,0-4-1 0,0-1-69 0,2-2 69 16,0 1-68-16,1-2 68 0,2-2-151 16,4-2 151-16,1-3-150 0,4-3 150 0,-14 3-113 0,0 0 113 0,21-19-112 15,4-13 112-15,22-20-598 0</inkml:trace>
  <inkml:trace contextRef="#ctx0" brushRef="#br0" timeOffset="-51131.496">18461 14760 460 0,'0'0'0'0,"-9"5"0"0,-3 2 0 16,9-3 63-16,3-3-63 0,3-1 64 0,2-1-64 0,1-4 110 15,-1 1-110-15,0 2 110 0,-3 1-110 0,-2 1 106 16,0 0-106-16,0 0 107 0,0 0-107 0,0 0 90 16,-2 0-90-16,2 0 90 0,0-7-90 0,0 3 102 15,-3 1-102-15,3 3 102 0,-2-3-102 0,2 3 74 16,0 0-74-16,0 0 75 0,0 0-75 0,0 0 47 0,-4 1-47 15,4-1 47-15,0 0-47 0,-3 2 38 16,-1 1-38-16,-1 8 39 0,-3 1-39 0,8-12 4 0,0 0-4 16,-18 27 4-16,-5 14-4 0,23-41 26 0,0 0-26 0,-19 40 26 15,-2 1-26-15,21-41 2 16,0 0-2-16,-14 36 2 0,4-2-2 16,10-34 2-16,0 0-2 0,0 33 2 0,10-6-2 0,4-6 5 0,7-6-5 15,0-6 6-15,2-9-6 0,-2-4-19 0,3-6 19 0,-5 1-18 16,0-1 18-16,-1-2-35 0,-4 0 35 15,2 2-35-15,-6-2 35 16,-10 12-7-16,0 0 7 0,12-12-6 0,4-2 6 0,-16 14 1 0,0 0-1 0,9-12 2 16,-1 0-2-16,-8 12 53 0,0 0-53 0,7-9 53 15,-2 1-53-15,-5 8 68 16,0 0-68-16,4-5 69 0,-2-2-69 0,-2 7 70 0,0 0-70 0,1-5 71 16,-1-2-71-16,0 7 44 0,0 0-44 0,0-7 45 15,-1-1-45-15,1 8 32 0,0 0-32 0,-2-9 33 16,0-1-33-16,2 10 14 0,0 0-14 0,-2-7 15 15,2 2-15-15,0 5 0 0,0 0 0 0,-3-2 0 0,3-3 0 16,0 5-29-16,0 0 29 0,0 0-29 16,-3 7 29-16,3-7-32 15,0 0 32-15,-7 24-32 0,-2 12 32 0,2-4-39 0,-2 4 39 0,4-12-38 0,1-7 38 0,1-1-17 16,1-4 17-16,0-2-16 0,1-1 16 16,1 1-20-16,0-2 20 0,1-1-20 15,1 2 20-15,0-6-16 0,1 1 16 0,1-3-15 0,1 1 15 0,-3-2-2 16,1-2 2-16,1-1-1 0,-2-1 1 0,-1-1 1 15,3-1-1-15,-2-3 1 0,1 0-1 0,-1-1 26 16,0-4-26-16,-1 1 26 0,-1-3-26 16,0 3 7-16,4 1-7 0,-4 0 7 0,0 1-7 0,0 11 11 0,0 0-11 0,2-12 11 15,1-1-11-15,-3 13 0 0,0 0 0 16,7-14 0-16,3 0 0 0,-10 14-10 0,0 0 10 0,18-14-9 16,4-1 9-1,-22 15-27-15,0 0 27 0,27-10-27 0,2 1 27 0,-29 9-43 0,0 0 43 16,30-1-43-16,1 2 43 0,-31-1-45 0,0 0 45 0,25 5-44 15,-5 2 44-15,-20-7-41 0,0 0 41 16,13 10-41-16,-3 2 41 16,-3 2-6-16,-2 0 6 0,-1-6-5 0,-4-4 5 0,0 1 0 0,0 0 0 0,0-5 0 15,0 0 0-15,0 0 0 0,-5 5 0 0,5-5 1 16,-2 4-1-16,2-4-50 16,0 0 50-16,-11 3-50 0,-6 1 50 0,17-4-112 0,0 0 112 0,-28-7-111 0,-7-5 111 15,-27-7-943-15</inkml:trace>
  <inkml:trace contextRef="#ctx0" brushRef="#br0" timeOffset="-50834.056">18844 14843 1267 0,'0'0'0'0,"-8"-4"0"0,-4-3 0 0,12 7 166 16,0 0-166-16,0 0 166 0,0 0-166 0,0 0 121 15,0 0-121-15,3 2 122 0,4 0-122 0,-7-2 48 0,0 0-48 16,9 0 49-16,1 0-49 0,-10 0 15 0,0 0-15 16,16 3 15-16,1 1-15 0,-17-4 0 0,0 0 0 0,16 12 0 15,5 6 0-15,-21-18-4 0,0 0 4 0,22 26-3 16,-1 5 3-16,-3 0-3 0,3 0 3 0,-9-6-3 16,-3-4 3-16,1 3-38 0,-1-2 38 0,-2-5-37 15,-4-3 37-15,-3-14-41 0,0 0 41 0,9 15-40 16,0 2 40-16,-9-17-84 0,0 0 84 0,8 12-84 15,5-3 84-15,-13-9-118 0,0 0 118 0,8-12-117 16,1-14 117-16,12-10-959 16</inkml:trace>
  <inkml:trace contextRef="#ctx0" brushRef="#br0" timeOffset="-50593.653">18984 14865 1334 0,'0'0'0'0,"12"7"0"0,9 5 0 0,-21-12 184 16,0 0-184-16,-2 8 185 0,-8-1-185 0,10-7 78 16,0 0-78-16,-12 5 78 0,3-3-78 0,9-2 0 15,0 0 0-15,-12 2 0 0,1-1 0 0,11-1-17 16,0 0 17-16,-16 16-17 0,-8 8 17 0,5 0-41 16,0 5 41-16,7-10-40 0,5-6 40 0,3 5-44 15,-1-3 44-15,3 2-44 0,2 0 44 0,4-1-129 16,4-3 129-16,5-2-129 0,-3-5 129 0,-10-6-155 15,0 0 155-15,21-12-155 0,9-15 155 0,20-12-718 16</inkml:trace>
  <inkml:trace contextRef="#ctx0" brushRef="#br0" timeOffset="-50318.775">19026 14618 1267 0,'0'0'0'0,"3"4"0"16,8 1 0-16,-3 0 166 0,3 2-166 0,3 1 166 16,-2 3-166-16,-12-11 88 0,0 0-88 0,22 13 88 15,12 6-88-15,-10 3 63 0,4 4-63 0,-7 0 64 16,-6-6-64-16,-15-20 44 0,0 0-44 0,18 41 45 16,-6 13-45-16,-12-54 38 0,0 0-38 0,2 58 39 15,-7 9-39-15,5-67 35 0,0 0-35 0,-13 65 36 16,-8 0-36-16,21-65-9 0,0 0 9 0,-19 53-8 15,0-10 8-15,19-43-239 0,0 0 239 0,-26 29-238 0,-4-14 238 16,-25 30-1115-16</inkml:trace>
  <inkml:trace contextRef="#ctx0" brushRef="#br0" timeOffset="-47677.02">18928 14255 1401 0,'0'0'0'0,"0"0"0"0,-16-17 0 0,16 17 5 0,4 2-5 0,-2 1 5 16,-1 4-5-16,-1-7-200 0,0 0 200 0,0 5-199 0,0 0 199 15,0 2-650-15</inkml:trace>
  <inkml:trace contextRef="#ctx0" brushRef="#br0" timeOffset="-45807.932">12426 16412 438 0,'0'0'0'15,"0"0"0"-15,6-7 0 0,-6 7 94 0,0 0-94 0,0 0 95 0,3-3-95 16,-3 3 93-16,0 0-93 0,0 0 94 0,0 0-94 0,0 0 60 16,0 0-60-16,0 0 61 0,-7-2-61 0,7 2 46 15,0 0-46-15,-2 0 46 0,-1-2-46 0,3 2 59 16,0 0-59-16,0 0 59 0,-3-2-59 0,3 2 55 0,0 0-55 15,0 0 55-15,0 0-55 0,0 0 15 0,0 0-15 16,0 0 15-16,0 0-15 0,0 0 1 0,0 0-1 16,6 0 1-16,8 0-1 0,7 0-8 0,4-1 8 0,-3-1-8 15,-1 0 8-15,4 2-12 0,3 0 12 16,-1 0-12-16,3 0 12 0,-4 4-11 0,0 3 11 16,-1-4-10-16,-4-3 10 15,-21 0-9-15,0 0 9 0,20 2-9 0,0-2 9 0,-20 0-4 0,0 0 4 0,19 3-3 16,-2 0 3-16,-17-3-2 0,0 0 2 15,14 4-2-15,-2 1 2 0,-12-5-26 16,0 0 26-16,9 3-26 0,-2-1 26 0,-7-2-137 0,0 0 137 0,5 2-136 16,-1-2 136-16,1 2-560 0</inkml:trace>
  <inkml:trace contextRef="#ctx0" brushRef="#br0" timeOffset="-45571.047">12467 16604 1199 0,'0'0'0'0,"0"0"137"0,0 0-137 0,8-5 137 0,8-4-137 0,-16 9 67 16,0 0-67-16,7-3 67 0,0 1-67 0,-7 2 15 16,0 0-15-16,7 0 15 0,2 0-15 0,-9 0-21 15,0 0 21-15,12 2-21 0,5 1 21 0,-17-3-121 16,0 0 121-16,18 2-121 0,6-1 121 0,-24-1-185 15,0 0 185-15,31-5-184 0,15-3 184 0,-46 8-102 0,0 0 102 16,76-14-530-16,-152 28 530 0</inkml:trace>
  <inkml:trace contextRef="#ctx0" brushRef="#br0" timeOffset="-44782.132">13094 16653 1211 0,'0'0'0'0,"0"0"-19"0,0 0 19 0,0 0-18 0,12-37 18 0,-3 18 0 16,-4 2 0-16,4-7 0 0,3-5 0 0,0 1-2 15,0-1 2-15,-3 0-2 0,3 0 2 0,-12 29-38 16,0 0 38-16,9-34-37 0,1-2 37 15,-10 36 0-15,0 0 0 0,7-36 1 0,2-2-1 16,-9 38 41-16,0 0-41 0,3-36 42 0,-3 2-42 0,0 34 42 0,0 0-42 16,0-33 43-16,-3 4-43 0,3 29 36 0,0 0-36 15,-4-27 36-15,3 4-36 0,1 23 10 16,0 0-10-16,-4-24 10 0,-1 4-10 16,5 20 3-16,0 0-3 0,-4-17 3 0,1 3-3 0,0 4 0 0,1 3 0 15,2 2 0-15,0 1 0 0,0 4 0 0,0 0 0 0,0 0 0 16,0 0 0-16,0 0-17 0,0 0 17 15,0 0-16-15,0 0 16 0,-4 5-35 0,4 2 35 16,-5 12-34-16,2 8 34 0,3-27-19 0,0 0 19 0,-6 38-18 16,3 10 18-16,3-3-3 0,0 1 3 15,0-15-2-15,0-12 2 0,0 1 5 16,0-1-5-16,0 7 5 0,2 5-5 0,1-2 46 0,1 1-46 0,-1-9 46 16,-3-7-46-16,2 1 23 0,1-1-23 0,1 3 24 15,-1 0-24-15,-3-17 36 0,0 0-36 0,5 24 37 16,1 5-37-16,-6-29 7 0,0 0-7 0,7 28 8 0,-6-3-8 15,-1-25 5-15,0 0-5 0,4 23 6 0,-1-5-6 16,-3-18 8-16,0 0-8 0,4 14 8 0,1-4-8 16,-5-10 3-16,0 0-3 0,9 7 3 0,3-5-3 15,-12-2 5-15,0 0-5 0,17-3 5 0,1-4-5 16,-18 7 7-16,0 0-7 0,21-7 7 0,3-3-7 0,-24 10 0 16,0 0 0-16,23-7 1 0,1 2-1 15,-24 5 0-15,0 0 0 0,23-2 1 0,5 4-1 0,-28-2-6 16,0 0 6-16,26 5-5 0,3 3 5 0,-29-8-5 15,0 0 5-15,30 7-4 0,1 2 4 0,-31-9-1 16,0 0 1-16,34 1 0 0,4-2 0 16,-38 1-7-16,0 0 7 0,36-16-7 0,4-8 7 0,-40 24-128 0,0 0 128 15,34-34-127-15,-5-12 127 0,30-35-827 0</inkml:trace>
  <inkml:trace contextRef="#ctx0" brushRef="#br0" timeOffset="-44562.138">13634 16215 1423 0,'0'0'0'0,"7"5"0"16,1 2 0-16,-8-7 99 0,0 0-99 0,0 0 100 16,0 0-100-16,0 0-60 0,0 0 60 0,-7-11-59 15,1-4 59-15,-7-11-1053 0</inkml:trace>
  <inkml:trace contextRef="#ctx0" brushRef="#br0" timeOffset="-44185.824">13038 16967 684 0,'0'0'0'0,"5"2"126"0,4-1-126 0,-2 1 127 16,-4 0-127-16,-3-2 84 0,6 1-84 15,-6-1 85-15,0 0-85 0,0 0 47 0,0 0-47 0,0 0 48 16,0 0-48-16,0 0 3 0,0 0-3 0,0 0 4 16,0 4-4-16,3-2 23 0,2-1-23 0,-1 3 24 15,4 1-24-15,-8-5 30 0,0 0-30 0,13 12 30 16,9 7-30-16,-22-19 29 0,0 0-29 16,23 29 29-16,8 7-29 0,-31-36 23 0,0 0-23 0,32 41 24 15,3 3-24-15,-35-44 27 0,0 0-27 0,29 42 27 16,-1-1-27-16,-28-41 22 0,0 0-22 0,21 32 22 15,-4-4-22-15,-3-6 1 0,-3-3-1 0,-4-7 2 0,0-5-2 16,-7-7-83-16,0 0 83 0,3 5-82 16,-1-2 82-16,-2-3-170 0,0 0 170 0,0-8-170 0,-2-8 170 0,-1-8-660 15</inkml:trace>
  <inkml:trace contextRef="#ctx0" brushRef="#br0" timeOffset="-43918.373">13402 16994 740 0,'-2'7'0'0,"1"7"143"0,-3 5-143 0,4-13 144 0,0-6-144 0,0-3 102 0,4-4-102 16,-4 7 102-16,0-3-102 0,0 3 70 0,0 0-70 15,0 0 71-15,-4 2-71 0,4-2 45 16,0 0-45-16,-17 13 45 0,-9 9-45 0,26-22 27 0,0 0-27 0,-30 31 27 16,-8 7-27-16,5 0 17 0,3-1-17 0,4-6 17 15,8-7-17-15,-1 2 28 0,5 0-28 16,0-4 28-16,4-3-28 0,10-19 6 0,0 0-6 0,-9 19 6 15,0-2-6-15,9-17-55 0,0 0 55 0,-5 13-55 16,5-4 55-16,0-4-158 0,9-5 158 0,3-8-158 16,6-10 158-16,-18 18-124 0,0 0 124 0,20-30-124 15,3-12 124-15,22-29-617 0</inkml:trace>
  <inkml:trace contextRef="#ctx0" brushRef="#br0" timeOffset="-43308.84">13468 17063 897 0,'-1'1'0'0,"1"-1"155"0,0 0-155 0,-4 9 155 16,4 6-155-16,0-15 95 0,0 0-95 0,0 9 95 15,0-2-95-15,0-7 43 0,0 0-43 0,0 5 44 0,0-2-44 0,0-3-2 16,0 0 2-16,0 0-2 0,0 0 2 0,0 0-13 16,0 0 13-16,4 2-12 0,1 0 12 15,-5-2-10-15,0 0 10 0,8 0-9 0,3 0 9 0,-11 0-10 16,0 0 10-16,10 0-10 0,3 0 10 0,-13 0-1 15,0 0 1-15,12 0-1 0,-2 0 1 0,-10 0-1 16,0 0 1-16,11 0 0 0,-3-2 0 0,-8 2-1 16,0 0 1-16,6 0 0 0,-1-2 0 0,-5 2-47 0,0 0 47 15,7 0-47-15,-5 0 47 0,-2 0-88 0,0 0 88 16,0 0-88-16,3 2 88 0,-3-2-107 0,0 0 107 0,0 0-107 16,0 0 107-16,0 0-94 0,0 0 94 0,0 0-94 15,0 0 94-15,0 0-37 0,0 0 37 0,0 0-36 16,0 0 36-16,0 0 4 15,0 0-4-15,0 0 5 0,0 0-5 0,0 0 53 16,0 0-53-16,0 0 53 0,-3-2-53 0,3 2 80 0,0 0-80 16,0 0 81-16,-2-3-81 0,2 3 90 15,0 0-90-15,0 0 90 0,-7-3-90 0,7 3 66 0,0 0-66 0,-2-2 66 16,-1 2-66-16,3 0 45 0,0 0-45 0,0 0 46 16,-4-2-46-16,4 2 13 0,0 0-13 0,0 0 13 15,0 0-13-15,0 0 7 0,0 0-7 0,0 0 7 16,7 4-7-16,-7-4 14 0,0 0-14 0,4 3 15 15,1 0-15-15,-5-3 3 0,0 0-3 0,9 7 3 16,-4 2-3-16,-5-9 6 0,0 0-6 0,8 10 6 0,1 4-6 16,2-2 3-16,-6 2-3 0,2-4 3 0,-2-3-3 15,0 0 2-15,0-1-2 0,-1 0 2 0,-1-3-2 0,-3 0-1 16,4-1 1-16,-4 2-1 16,0-3 1-16,0 3-40 0,0-3 40 0,0-1-40 15,0 4 40-15,0-4-65 0,0 0 65 0,0 0-64 0,0 0 64 0,0 0-91 16,-4 3 91-16,4 1-90 0,-5-1 90 15,2 2-127-15,-4 0 127 0,2 4-127 0,-1 3 127 16,6-12-120-16,0 0 120 0,-8 10-120 0,4-1 120 0,-10 10-328 16</inkml:trace>
  <inkml:trace contextRef="#ctx0" brushRef="#br0" timeOffset="-42859.828">13925 17015 1110 0,'-4'0'0'0,"1"0"71"0,1 0-71 0,-1 0 71 16,-3 0-71-16,6 0 21 16,0-4-21-16,0 4 21 0,0 0-21 0,0 0 39 0,0 0-39 0,0 0 39 15,0 0-39-15,0 0 39 0,0 0-39 0,0 0 39 16,0 0-39-16,0 0 53 0,-3 2-53 0,3-2 53 15,0 0-53-15,0 0 39 0,0 0-39 0,0 0 40 16,-5 4-40-16,5-4 30 0,0 0-30 0,-7 5 30 0,-2 2-30 16,9-7 15-16,0 0-15 0,-21 20 15 0,-5 9-15 15,26-29 19-15,0 0-19 0,-21 31 20 16,-5 3-20-16,26-34 33 0,0 0-33 0,-19 31 33 0,5-2-33 0,14-29 35 16,0 0-35-16,-9 26 35 0,6-2-35 15,3-24 3-15,0 0-3 0,12 19 3 0,5-4-3 16,4-6-22-16,5-6 22 15,2-6-22-15,0-6 22 0,-28 9-73 0,0 0 73 0,30-19-72 0,1-6 72 0,-31 25-53 16,0 0 53-16,26-28-52 0,-2-4 52 0,-24 32-52 16,0 0 52-16,18-28-52 0,-4 3 52 15,-14 25 9-15,0 0-9 0,12-19 9 0,-7 5-9 0,-5 14 41 0,0 0-41 16,4-10 42-16,-10 5-42 0,6 5 13 0,0 0-13 16,-12-2 14-16,-9 4-14 0,21-2-45 15,0 0 45-15,-28 8-44 0,-6 4 44 16,34-12-71-1,0 0 71-15,-39 4-71 0,-2-4 71 0,-38 3-976 0</inkml:trace>
  <inkml:trace contextRef="#ctx0" brushRef="#br0" timeOffset="-42288.113">14510 16318 1110 0,'0'0'0'0,"5"-12"0"0,1-7 0 0,-6 12 110 16,-2 3-110-16,-10 11 111 0,-6 7-111 0,-1 0 62 16,0 3-62-16,7-7 62 0,3-5-62 0,0 2 46 15,0 0-46-15,6-4 46 0,3-3-46 0,0 0 9 16,-5 4-9-16,5-4 10 0,0 0-10 0,0 0 34 0,0 0-34 15,-2 3 35-15,0 1-35 0,-1 4 12 0,-1 3-12 16,3-5 12-16,1 1-12 0,0 0 20 0,1 0-20 16,1 0 20-16,0-2-20 0,1 3 3 0,1 1-3 0,1 0 4 15,-2-3-4-15,3 5 22 0,-1 1-22 0,2-2 22 32,-4 0-22-32,-3-10 37 0,0 0-37 0,6 21 37 0,-6 6-37 0,0-27 30 15,0 0-30-15,0 31 30 0,-4 3-30 0,4-34 23 0,0 0-23 0,-5 35 24 16,-4 1-24-16,-3-4 28 0,-2 1-28 15,7-14 28-15,2-11-28 0,1 1 32 0,4-6-32 16,-5 2 32-16,2-1-32 0,-4 1-6 0,0 2 6 0,3-4-6 0,4-1 6 16,0-2-188-1,0 0 188-15,-3-21-187 0,-2-15 187 16,5 36-119-16,0 0 119 0,1-49-118 0,3-17 118 0,1-48-981 0</inkml:trace>
  <inkml:trace contextRef="#ctx0" brushRef="#br0" timeOffset="-42041.052">14740 16427 1345 0,'-3'-3'0'0,"3"3"91"0,0 0-91 16,-4-2 91-16,2 0-91 0,2 2 0 0,0 0 0 15,-5 2 0-15,2 1 0 0,3-3-13 0,0 0 13 16,-18 23-13-16,-6 11 13 0,24-34-60 0,0 0 60 0,-25 45-59 15,-1 8 59-15,4-5-5 0,2 0 5 16,7-16-5-16,4-11 5 0,2-2-28 0,2-6 28 0,1-4-28 16,2-4 28-16,2-5-164 0,0 0 164 0,2-3-164 15,7-9 164-15,3-4-640 0</inkml:trace>
  <inkml:trace contextRef="#ctx0" brushRef="#br0" timeOffset="-41574.893">14825 16381 1244 0,'0'0'0'0,"0"19"0"0,-1 10 0 15,-1-3 186-15,2 1-186 0,-2-12 187 16,2-6-187-16,0-9 96 0,0 0-96 0,-5 27 97 0,-2 9-97 0,7-36 24 16,0 0-24-16,-9 33 25 0,1 1-25 0,-5-5 0 15,1-1 0-15,7-13 0 0,1-6 0 0,4-9 3 16,0 0-3-16,-3 8 3 0,1-3-3 0,2-5 47 15,0 0-47-15,-3 6 47 0,3-3-47 0,0-3 15 16,-4 3-15-16,4-3 15 0,-2-3-15 0,2 3 0 16,0 0 0-16,2-19 0 0,5-10 0 0,-2-2-25 15,4-5 25-15,3 4-24 16,-3 1 24-16,3 2-50 0,2 1 50 0,-3 8-50 0,-3 3 50 0,3 3-59 0,-1 4 59 16,-3-1-58-16,-3 3 58 0,3 3-34 0,1 3 34 15,-4-2-34-15,1 3 34 0,-3 1-5 0,5 0 5 16,-5 1-5-16,1 1 5 0,4 3 6 0,2 2-6 15,-8 0 7-15,3-2-7 0,3 4 40 16,2 3-40-16,-1 1 41 0,-4 5-41 0,-4-18 49 0,0 0-49 0,5 29 50 16,0 10-50-16,-5-39 53 0,0 0-53 0,0 41 54 15,-5 4-54-15,2-6 14 0,1-3-14 16,-2-14 15-16,4-10-15 0,-3-1 0 0,-1-6 0 0,1 3 0 16,-2-1 0-16,1 2-56 0,2-2 56 0,-1-2-56 15,1-3 56-15,2-2-109 0,0 0 109 0,-3-11-109 16,-4-8 109-1,7 19-204-15,0 0 204 0,-5-44-203 16,-4-20 203-16,-5-43-817 16</inkml:trace>
  <inkml:trace contextRef="#ctx0" brushRef="#br0" timeOffset="-41295.835">14745 16064 841 0,'0'0'0'0,"0"17"0"15,0 12 0-15,0-29 171 0,0 0-171 0,-5 21 171 0,-2-2-171 0,7-19 141 0,0 0-141 0,-7 13 141 0,0-2-141 16,7-11 32-16,0 0-32 0,-5 8 32 0,1-3-32 0,4-5-101 15,0 0 101-15,7 0-100 0,9-5 100 0,-16 5-112 16,0 0 112-16,19-12-112 0,7-8 112 0,16-13-740 16</inkml:trace>
  <inkml:trace contextRef="#ctx0" brushRef="#br0" timeOffset="-41044.03">15074 16468 953 0,'-3'-7'0'0,"3"7"116"0,0 0-116 15,-3-5 116-15,-3-2-116 0,6 7 117 0,0 0-117 0,-5-5 118 16,2 2-118-16,3 3 101 0,0 0-101 0,-4-4 102 16,2 3-102-16,2 1 116 0,0 0-116 0,-3-2 116 15,3-1-116-15,0 3 104 0,0 0-104 0,0 0 105 16,-4-2-105-16,4 2 50 0,0 0-50 0,0 0 50 15,0 0-50-15,0 0 0 0,0 0 0 0,4 8 1 16,1 4-1-16,-5-12-3 0,0 0 3 0,16 26-2 16,6 12 2-16,-22-38-16 0,0 0 16 0,25 43-15 15,1 8 15-15,0-5-2 0,0-1 2 0,-7-7-1 16,-8-8 1-16,1 1-64 0,0-3 64 16,-5-11-63-16,-5-9 63 0,1 3-102 0,3-5 102 0,-3 0-101 0,-3-5 101 15,0-1-234-15,2 0 234 0,0-10-234 0,-2-7 234 16,1-10-878-16</inkml:trace>
  <inkml:trace contextRef="#ctx0" brushRef="#br0" timeOffset="-40801.813">15228 16340 1233 0,'0'0'0'0,"0"12"0"0,0 8 0 0,-4-9 174 0,3-4-174 16,-3-2 174-16,1-2-174 0,3-3 127 15,0 0-127-15,-16 12 127 0,-7 7-127 0,23-19 89 0,0 0-89 16,-29 27 89-16,-3 9-89 0,32-36 55 0,0 0-55 16,-33 47 55-16,-2 9-55 0,7-6 43 0,4-1-43 15,5-16 44-15,7-14-44 0,3 0-6 0,0-7 6 0,1 1-6 16,1-1 6-16,1 0-159 0,1-1 159 0,3-5-158 16,2-2 158-16,0-4-175 0,0 0 175 0,13-21-174 15,6-16 174-15,12-22-1046 0</inkml:trace>
  <inkml:trace contextRef="#ctx0" brushRef="#br0" timeOffset="-40559.712">15520 16813 1883 0,'-3'-4'0'15,"3"4"6"-15,0 0-6 0,-3-20 6 0,-3-15-6 16,6 35-154-16,0 0 154 0,-8-54-154 0,-6-22 154 0,-9-54-1092 16</inkml:trace>
  <inkml:trace contextRef="#ctx0" brushRef="#br0" timeOffset="-39119.007">16832 16055 415 0,'0'0'0'0,"-3"-1"0"0,-2-1 0 0,5 2 6 0,0 0-6 0,-6-2 6 16,3 1-6-16,3 1 8 0,-4 0-8 0,4 0 8 0,-3 0-8 0,1 0 0 0,-5 1 0 0,2 1 1 15,1-2-1-15,-1 2 69 0,-3 1-69 16,1 1 70-16,-2-3-70 0,-2 4 92 0,-1 1-92 15,5-3 92-15,2-1-92 0,-2 1 110 0,2-1-110 16,0 1 110-16,-4 1-110 0,9-4 102 0,0 0-102 0,-9 5 102 16,-1 2-102-16,10-7 76 0,0 0-76 0,-11 7 77 15,1-1-77-15,10-6 42 0,0 0-42 0,-11 19 42 16,3 9-42-16,8-28 0 0,0 0 0 0,-6 30 1 0,12 0-1 16,-6-30-4-16,0 0 4 0,3 27-3 15,8-3 3-15,-3-2-24 0,3-3 24 0,-4-5-23 16,0-6 23-16,1 1-15 0,-4 0 15 0,-1-6-15 15,-1-1 15-15,-2-2 0 0,4 3 0 0,-4-3 0 16,0 0 0-16,0 4 6 0,0-1-6 0,0 0 7 16,0-1-7-16,0 2 40 0,0-3-40 0,0-1 41 15,-4 4-41-15,4-4 21 0,-3 3-21 0,3-3 21 0,-2 4-21 0,2-4-3 16,-2 5 3-16,0-2-2 0,-5 2 2 0,7-5-119 16,0 0 119-16,-19 5-118 0,-9 2 118 0,28-7-99 15,0 0 99-15,-22-3-99 0,-6-6 99 0,-21-3-696 16</inkml:trace>
  <inkml:trace contextRef="#ctx0" brushRef="#br0" timeOffset="-38412.031">16756 16187 1457 0,'0'0'0'0,"0"0"0"15,-4-6 0-15,4 6 175 0,0 0-175 16,0 0 176-16,0-4-176 0,0 4 76 0,0 0-76 0,0 0 77 16,4 0-77-16,-4 0 47 0,0 0-47 0,0 0 48 15,0 0-48-15,0 0 0 0,0 0 0 0,0 0 1 16,1 4-1-16,-1-4-3 0,0 0 3 0,0 13-2 16,0 8 2-16,-1 8-2 0,-3 7 2 0,2-14-2 15,1-8 2-15,-1 0-18 0,2-4 18 0,0 9-18 16,-4 5 18-16,3-5-39 0,-3-1 39 0,4-6-38 0,-3-5 38 15,3 0-65-15,0-4 65 0,0-3-64 16,0 0 64-16,0 0-101 0,3-5 101 0,1-2-101 16,3-5 101-16,0-1-129 15,5-6 129-15,-3-3-129 0,-1-4 129 0,-8 26-150 0,0 0 150 0,5-31-149 16,1-5 149-16,-6 36-129 0,0 0 129 0,3-31-128 0,1 2 128 0,-4 29-5 16,0 0 5-16,3-20-5 15,-3 4 5 1,0 16 73-1,0 0-73-15,2-10 73 0,-2 3-73 0,0 7 108 0,0 0-108 0,0-5 108 0,0 3-108 0,0 2 96 0,0 0-96 0,0 0 97 0,0 0-97 16,0 0 77-16,0 0-77 0,0 0 78 0,0 4-78 0,0-4 47 16,0 0-47-16,0 7 47 0,2 3-47 15,-2-10 38-15,0 0-38 0,0 19 38 0,0 5-38 0,0 1 15 0,0 4-15 16,0-13 16-16,-2-8-16 0,0 1 20 0,2-2-20 16,-3 5 20-16,3 3-20 0,0 1 8 15,3 3-8-15,-3-11 9 0,0-3-9 0,0-5 1 0,0 0-1 0,5 2 1 16,4-4-1-16,-9 2-1 0,0 0 1 0,16-10-1 15,1-9 1 1,-17 19-28-16,0 0 28 0,21-26-28 0,2-6 28 0,-23 32-6 0,0 0 6 0,19-29-6 16,0-2 6-16,-19 31-2 0,0 0 2 0,16-22-2 15,-8 3 2-15,-8 19 0 0,0 0 0 0,6-14 1 16,-3 6-1-16,-3 8 4 0,0 0-4 16,4-2 5-16,-3 5-5 0,-1-3 23 0,0 0-23 15,7 19 24-15,-1 14-24 0,1-3 13 0,1 3-13 0,-6-11 13 16,2-8-13-16,-4-14 10 0,0 0-10 0,3 21 10 0,-3 3-10 15,9-4 4-15,-1-1-4 0,-8-7 5 16,0-5-5-16,0-7-75 0,0 0 75 0,0 5-74 16,-3-3 74-16,3-2-197 0,0 0 197 0,-5-23-197 0,-4-16 197 0,-8-23-825 15</inkml:trace>
  <inkml:trace contextRef="#ctx0" brushRef="#br0" timeOffset="-38172.719">16777 15961 1199 0,'0'0'0'0,"8"2"0"0,4 1 0 0,-6 6 165 16,-3 3-165-16,1-7 165 0,1-5-165 0,-5 0-25 15,0 3 25-15,0-3-24 0,0 0 24 0,0 0-122 0,0 0 122 16,3-10-122-16,4-5 122 0,4-11-837 0</inkml:trace>
  <inkml:trace contextRef="#ctx0" brushRef="#br0" timeOffset="-37895.943">17137 16035 1177 0,'0'0'0'15,"-3"0"0"-15,-1 2 0 0,11 3 185 0,7 2-185 0,-9-4 185 16,-1-1-185-16,3 1 115 0,1-1-115 0,3 3 115 16,-1 2-115-16,3 0 70 0,1-2-70 0,-2 2 71 15,-4-2-71-15,-8-5 15 0,0 0-15 0,13 17 16 16,4 5-16-16,-17-22 11 0,0 0-11 0,21 31 11 15,2 8-11-15,-23-39 10 0,0 0-10 0,24 42 10 0,-1 2-10 16,-23-44 3-16,0 0-3 0,24 38 4 0,-3-4-4 16,-21-34-1-16,0 0 1 0,17 28 0 15,1-6 0-15,-3-7-61 0,3-5 61 0,-8-4-60 0,1-6 60 0,-11 0-154 16,0 0 154-16,5-24-153 0,0-17 153 0,7-28-1079 16</inkml:trace>
  <inkml:trace contextRef="#ctx0" brushRef="#br0" timeOffset="-37601.058">17418 15954 1311 0,'0'0'0'0,"1"9"0"0,6 5 0 0,-7-14 177 16,0 0-177-16,-8 13 177 0,-13 4-177 0,21-17 125 16,0 0-125-16,-21 21 126 0,-4 3-126 0,25-24 90 0,0 0-90 0,-29 34 90 15,-3 4-90-15,32-38 31 0,0 0-31 0,-34 45 31 16,1 2-31-16,3-2 3 0,4 0-3 0,8-20 4 15,8-11-4-15,1 0-50 0,4-4 50 0,-9 11-49 16,0 6 49-16,9-5-135 0,8-3 135 16,-3-7-135-16,4-5 135 0,6-7-220 0,8-5 220 0,4-11-220 15,6-6 220-15,-28 22-146 0,0 0 146 0,37-34-146 16,5-12 146-16,36-35-702 0</inkml:trace>
  <inkml:trace contextRef="#ctx0" brushRef="#br0" timeOffset="-37047.93">16533 16701 774 0,'1'-3'0'0,"-1"3"108"0,0 0-108 0,4-7 108 15,3-5-108-15,-7 12 107 0,0 0-107 0,3-7 107 16,1 4-107-16,-4 3 85 0,0 0-85 0,0-5 86 0,2 3-86 16,-2 2 58-16,0 0-58 0,0 0 58 0,0 0-58 15,0 0 58-15,0 0-58 0,0 0 58 0,0 0-58 16,0 0 56-16,0 0-56 0,0 0 56 0,-2 3-56 16,2-3 34-16,0 0-34 0,0 0 34 0,0 4-34 0,0-4 25 15,0 0-25-15,3 1 26 0,4 1-26 0,-7-2 4 16,0 0-4-16,14 0 5 0,5-3-5 0,-19 3 3 15,0 0-3-15,28-4 4 0,7-1-4 16,-35 5 2-16,0 0-2 0,44-5 3 0,6-2-3 0,-50 7 4 16,0 0-4-16,63-3 5 0,5 3-5 0,-68 0 42 15,0 0-42-15,69 1 42 0,6 1-42 0,-75-2 19 16,0 0-19-16,93 0 20 0,15-2-20 0,-108 2 42 16,0 0-42-16,101-5 42 0,2-2-42 0,-103 7 24 0,0 0-24 15,85-6 25-15,-10-3-25 0,-21 2 0 0,-11 2 0 16,-18 2 0-16,-11 3 0 0,-14 0-42 0,0 0 42 15,12-2-42-15,-3 2 42 16,-9 0-128-16,0 0 128 0,3 2-127 0,-1-1 127 0,-2-1-167 0,0 0 167 0,-9 7-166 16,-8 3 166-16,-9 8-988 0</inkml:trace>
  <inkml:trace contextRef="#ctx0" brushRef="#br0" timeOffset="-36637.845">16933 16960 1524 0,'0'0'0'0,"0"0"155"16,0 0-155-16,6-5 155 0,6-2-155 0,-12 7 108 0,0 0-108 16,3-5 109-16,2 1-109 0,-5 4 42 0,0 0-42 15,4-1 42-15,-2-1-42 0,-2 2-2 0,0 0 2 16,10 10-1-16,6 9 1 0,-16-19-2 0,0 0 2 15,28 31-2-15,3 8 2 0,2-1-2 0,2 3 2 0,-2-3-2 16,0-2 2-16,-33-36-1 16,0 0 1-16,39 39-1 0,1 4 1 0,-40-43-15 15,0 0 15-15,40 39-15 0,1-3 15 0,-6-5-100 0,-5-3 100 0,-6-9-100 16,-6-9 100-16,-1-3-235 0,1-4 235 16,-6-8-234-16,-4-7 234 15,13-5-949-15</inkml:trace>
  <inkml:trace contextRef="#ctx0" brushRef="#br0" timeOffset="-36336.076">17294 16945 1390 0,'9'-2'0'0,"-1"-2"168"16,1-2-168-16,-9 6 169 0,-5 6-169 0,-2 0 77 15,-2-1-77-15,4-2 77 16,1 1-77-16,-1-1 27 0,2-1-27 0,-2 1 27 0,-2 2-27 0,7-5 12 16,0 0-12-16,-18 26 13 0,-6 12-13 0,24-38 36 15,0 0-36-15,-23 44 36 0,-1 8-36 0,3-4 19 16,3 0-19-16,4-14 20 0,6-10-20 0,-4 3 6 16,-1-3-6-16,5 0 7 0,-5-2-7 0,5-1 0 0,-4-4 0 15,6-5 0-15,3-7 0 0,1 0-56 0,0-3 56 16,6-10-56-16,5-8 56 0,-9 16-142 15,0 0 142-15,24-48-142 0,11-24 142 0,24-48-1171 0</inkml:trace>
  <inkml:trace contextRef="#ctx0" brushRef="#br0" timeOffset="-36087.558">17982 16611 1782 0,'0'0'0'0,"0"0"143"0,0 0-143 0,2 3 143 0,0 4-143 16,-2-7-184-16,0 0 184 0,10-7-183 15,7-8 183-15,-17 15-81 0,0 0 81 0,28-23-1089 0,-56 46 1089 0</inkml:trace>
  <inkml:trace contextRef="#ctx0" brushRef="#br0" timeOffset="-34940.813">18937 15742 919 0,'0'0'0'0,"0"0"0"0,0 5 0 0,0-5 140 0,0 0-140 0,0 0 141 0,0 0-141 0,0 0 82 0,0 0-82 0,0 0 82 0,2-2-82 0,-2 2 45 15,0 0-45-15,0 0 46 0,0 0-46 0,0 0 16 0,0 0-16 0,0 0 17 16,0 0-17-16,0 0 45 0,0 0-45 0,0 0 46 15,0 0-46-15,0 0 43 0,0 0-43 0,0 0 44 16,0 0-44-16,0 0 46 0,0 0-46 0,0 4 47 16,1 3-47-16,-1-7 48 0,0 0-48 0,2 13 48 15,1 13-48-15,-1 3 42 0,2 7-42 16,-3-7 43-16,-1-1-43 0,0 6 35 0,2 2-35 16,-2 3 36-16,0 4-36 0,0-43 24 0,0 0-24 0,-2 46 25 0,-1 6-25 15,-1-8 1-15,1-1-1 0,1-15 2 16,1-11-2-16,1-2-65 0,1-3 65 0,-1-3-64 15,2-6 64-15,-2-3-172 0,0 0 172 0,5-3-172 0,6-8 172 16,-11 11-134-16,0 0 134 0,10-22-134 16,6-12 134-16,6-23-898 15</inkml:trace>
  <inkml:trace contextRef="#ctx0" brushRef="#br0" timeOffset="-34553.697">18668 16407 1255 0,'0'0'0'0,"7"-12"0"16,6-9 0-16,-13 21 104 0,0 0-104 0,3-8 104 15,1 6-104-15,-4 2 51 0,0 0-51 0,0 0 51 16,0 0-51-16,0 0 89 0,0 0-89 0,0 0 89 16,-6 2-89-16,6-2 90 0,0 0-90 0,0 0 90 15,0 0-90-15,0 0 74 0,0 0-74 0,0 0 75 16,0 0-75-16,0 0 49 0,0 0-49 0,0 0 50 15,0 3-50-15,0-3 10 0,0 0-10 0,7 0 10 16,6-3-10-16,4-1 0 0,7-1 0 0,2-2 1 16,4-1-1-16,-30 8-7 0,0 0 7 0,33-11-6 15,6 1 6-15,-39 10-2 0,0 0 2 0,43-9-1 16,4 1 1-16,-47 8-2 0,0 0 2 0,54-5-2 16,7 1 2-16,-61 4 7 0,0 0-7 0,59 2 8 0,2 3-8 15,-61-5 18-15,0 0-18 0,56 5 19 0,-7 0-19 16,-7 1 9-16,-9-3-9 0,-7-1 10 0,-7-1-10 15,-2 1-23 1,1-2 23-16,-8-2-22 16,-1-1 22-16,-9 3-123 0,0 0 123 0,7-3-123 0,-2-1 123 0,-5 4-181 0,0 0 181 0,2-7-180 0,-4-1 180 0,2-8-1089 15</inkml:trace>
  <inkml:trace contextRef="#ctx0" brushRef="#br0" timeOffset="-34060.719">18721 16927 807 0,'0'0'0'0,"0"0"44"0,0 0-44 0,1-6 45 16,3-8-45-16,-4 14 33 0,0 0-33 0,2-10 34 15,-1-1-34-15,-1 11 36 0,0 0-36 0,-1-8 36 0,-3 1-36 16,4 7 61-16,0 0-61 0,-3-7 61 0,-1 2-61 15,4 5 54-15,0 0-54 0,-3-5 54 16,1 1-54-16,2 4 46 0,0 0-46 0,0-3 47 16,-3 1-47-16,3 2 44 0,0 0-44 0,0 0 44 15,-2-3-44-15,2 3 46 0,0 0-46 0,0 0 47 0,0 0-47 16,0 0 41-16,0 0-41 0,-2 5 41 0,0 2-41 0,2-7 46 16,0 0-46-16,-7 24 47 0,-1 13-47 0,8-37 64 15,0 0-64 1,-6 45 64-1,-1 6-64-15,7-51 25 0,0 0-25 0,-1 47 26 0,-5-5-26 16,6-42-11-16,0 0 11 0,-1 36-10 0,1-6 10 0,0-30-111 0,0 0 111 0,7 20-110 0,1-6 110 0,-8-14-144 0,0 0 144 0,13-9-143 16,1-18 143-16,12-9-928 0</inkml:trace>
  <inkml:trace contextRef="#ctx0" brushRef="#br0" timeOffset="-33778.81">18886 17022 1289 0,'0'0'0'0,"0"-7"124"0,-3-3-124 0,6 4 124 16,2 1-124-16,2 0 51 0,2 0-51 0,0 2 52 0,3-1-52 15,-1 1 18-15,1-1-18 0,0 1 18 0,0 1-18 16,-1-1 0-16,2-1 0 0,1 3 0 0,-5-1 0 15,3 0 0-15,2 2 0 0,-2 0 0 0,1-2 0 0,-13 2 0 16,0 0 0-16,12 0 0 0,-2 2 0 0,-10-2-3 16,0 0 3-16,9 2-3 0,-2-2 3 0,-7 0-71 15,0 0 71-15,5 0-70 0,0 0 70 0,-5 0-121 16,0 0 121-16,-3-2-121 0,-4 0 121 0,-7-1-875 16</inkml:trace>
  <inkml:trace contextRef="#ctx0" brushRef="#br0" timeOffset="-33516.163">18989 16772 1199 0,'0'0'0'0,"0"0"131"0,0 0-131 16,4 3 132-16,2 2-132 0,0-1 93 0,-5-3-93 0,-1 3 94 16,0-1-94-16,-1 2 33 0,1 2-33 0,-4 2 33 15,1-1-33-15,1 8 0 0,-3 2 0 0,1 8 0 16,1 5 0-16,3-31 3 0,0 0-3 0,-7 41 4 15,5 7-4-15,2-48 12 0,0 0-12 0,-3 48 12 16,1 3-12-16,2-9 4 0,2-6-4 0,1-11 4 16,-3-6-4-16,9-3-26 0,-2-8 26 0,8-3-26 15,6-6 26-15,-21 1-67 0,0 0 67 0,37-19-67 16,12-14 67-16,-1-5-186 0,5-8 186 0,-6 7-185 16,-2 3 185-16,44-40-792 0</inkml:trace>
  <inkml:trace contextRef="#ctx0" brushRef="#br0" timeOffset="-33076.86">19543 16708 1043 0,'0'0'0'0,"0"0"198"0,0 0-198 0,-3 5 198 0,-3 2-198 0,6-7 162 16,0 0-162-16,-7 10 162 0,-1 2-162 15,-1 4 108-15,-5 1-108 0,4-2 109 0,-1 1-109 16,-1 4 49-16,-2 3-49 0,0 1 50 0,-2 1-50 0,16-25 8 16,0 0-8-16,-21 35 8 0,-3 6-8 0,24-41 12 15,0 0-12-15,-21 37 13 0,4-1-13 0,17-36 1 16,0 0-1-16,-14 29 1 0,2-6-1 0,12-23 0 15,0 0 0-15,-4 19 1 0,4-7-1 0,0-12-20 16,0 0 20-16,9-2-20 0,8-14 20 0,1-4-40 16,1-9 40-16,-2 6-39 0,1 3 39 0,-4-4-23 0,1 0 23 15,-6 9-22-15,-6 3 22 0,4-4-2 0,-1 1 2 16,-1 1-2-16,-2 0 2 0,-1 2 1 0,2 0-1 0,-4 5 2 16,0 4-2-16,0 0 30 0,1-1-30 15,-1 4 30-15,2-3-30 0,-2 3 20 0,0 0-20 0,0 0 20 16,0 0-20-16,0 0 18 0,5 5-18 0,1 0 19 15,2 0-19-15,-8-5 5 0,0 0-5 0,11 9 5 16,3 3-5-16,-14-12 8 0,0 0-8 0,14 12 8 16,1 1-8-1,-15-13 7-15,0 0-7 0,12 14 8 0,-3-2-8 0,-9-12 3 0,0 0-3 0,5 12 3 16,-1 0-3-16,-4 0-6 0,0-2 6 16,-4-3-6-16,3-3 6 15,1-4-74-15,0 0 74 0,-4 7-74 0,-5-1 74 0,9-6-179 0,0 0 179 0,-10 6-179 16,0-1 179-16,10-5-174 0,0 0 174 0,-13-11-174 15,1-7 174-15,-11-12-854 0</inkml:trace>
  <inkml:trace contextRef="#ctx0" brushRef="#br0" timeOffset="-32813.901">19648 16706 1491 0,'0'0'0'0,"0"0"207"15,0 0-207-15,5 7 207 0,3 4-207 0,-8-11 124 0,0 0-124 16,11 6 124-16,3 0-124 0,-2 0 61 16,4 0-61-16,-4-1 61 0,-3 0-61 0,5 2 1 0,1 1-1 15,-3 3 1-15,6 1-1 0,-6 3 0 0,2 4 0 16,-2-2 0-16,-1-2 0 0,-1 2 0 16,2 1 0-16,-3-5 0 0,0-1 0 0,-1 0-36 0,1-1 36 0,0 1-36 15,0-2 36-15,3-2-81 0,-4-1 81 0,3-2-80 16,-1-1 80-16,-10-4-144 0,0 0 144 15,11 0-143-15,5-4 143 0,-16 4-146 0,0 0 146 0,12-17-145 16,-2-10 145-16,13-18-1004 0</inkml:trace>
  <inkml:trace contextRef="#ctx0" brushRef="#br0" timeOffset="-32601.99">19871 16583 1334 0,'0'4'0'0,"0"-4"190"0,0 0-190 0,-6 18 191 0,-2 13-191 15,8-31 135-15,0 0-135 0,-11 26 135 0,-1 0-135 16,-2-1 88-16,-3-1-88 0,4-5 88 16,3-3-88-16,10-16 31 0,0 0-31 0,-16 29 31 0,-8 7-31 15,24-36 15-15,0 0-15 0,-19 36 15 0,0 1-15 0,19-37-13 16,0 0 13-16,-13 35-12 16,5-5 12-16,8-30-230 0,0 0 230 0,7 21-230 0,12-7 230 0,9 20-1209 15</inkml:trace>
  <inkml:trace contextRef="#ctx0" brushRef="#br0" timeOffset="44856.816">13014 17578 617 0,'0'0'0'0,"0"0"80"0,0 0-80 0,0 0 80 16,0 0-80-16,0 0 71 0,0 0-71 0,0 0 71 0,0 0-71 0,0 0 56 15,0 0-56-15,0 0 57 0,0 0-57 0,0 0 51 16,0 0-51-16,0 0 51 0,0 0-51 0,0 0 59 15,0 0-59-15,0 0 59 0,0 0-59 16,0 0 51-16,0 0-51 0,0 0 51 0,0 0-51 0,0 0 38 16,0 0-38-16,0 0 39 0,0 0-39 0,0 0 35 15,0 0-35-15,0 0 36 0,0 0-36 0,0 0 22 16,0 0-22-16,0 0 23 0,0 0-23 0,0 0 10 0,0 0-10 16,0 0 11-16,0 0-11 0,0 0 18 0,0 0-18 15,0 0 19-15,0 0-19 0,0 0 14 16,0 0-14-16,0 0 15 0,0 0-15 0,0 0 9 15,0 0-9-15,0 0 9 0,0 0-9 0,0 0 9 0,0 0-9 16,0 0 10-16,33 23-10 0,-11-8 8 16,6 4-8-16,-7-7 8 15,-2-3-8-15,-19-9-17 0,0 0 17 0,28 12-16 0,-2 1 16 0,-26-13-26 0,0 0 26 16,35 16-26-16,5 1 26 0,-3 0-45 0,1 2 45 0,-1-6-45 16,1-4 45 15,-3 3-40-31,1 0 40 0,-6-3-40 0,0-3 40 15,-30-6-17-15,0 0 17 0,40 9-16 0,9 1 16 0,-2 2-32 0,1 2 32 0,1-4-32 0,-2-3 32 16,-47-7-2-16,0 0 2 0,52 9-1 0,6-3 1 0,-58-6-3 0,0 0 3 0,77 9-2 16,13-2 2-16,-13-2 2 15,-6-2-2-15,-15-3 3 0,-11-1-3 0,-1-4 49 0,-2-2-49 0,3-2 50 0,0-1-50 16,6 1 44-16,3-1-44 0,-4-2 44 0,1 0-44 16,-1-3 59-16,3-4-59 0,-10 2 59 15,2 0-59-15,-45 17 45 0,0 0-45 0,68-28 45 16,14-6-45-16,-82 34 71 0,0 0-71 0,75-36 71 0,-7-2-71 0,-68 38 64 15,0 0-64-15,59-36 64 0,-12-1-64 0,-12 11 42 16,-10 5-42-16,-6 1 42 16,-4 3-42-16,-15 17 22 0,0 0-22 15,21-23 22-15,-3-2-22 0,-18 25 1 0,0 0-1 0,17-23 2 0,1 1-2 0,-18 22-30 16,0 0 30-16,12-17-30 0,-3 3 30 0,-9 14-144 16,0 0 144-16,20-31-1340 0,-40 62 1340 15</inkml:trace>
  <inkml:trace contextRef="#ctx0" brushRef="#br0" timeOffset="55147.325">16574 17147 191 0,'0'0'0'0,"0"0"74"0,0 0-74 0,0 0 74 0,0 5-74 0,0-5 66 16,0 0-66-16,0 0 66 0,-1 3-66 15,1-3 50-15,0 0-50 0,0 0 50 0,0 0-50 16,0 0 34-16,0 0-34 0,0 0 34 0,1 4-34 15,-1-4 15-15,0 0-15 0,2 5 15 0,0 2-15 0,1 3 5 16,-3 2-5-16,0 0 6 0,2-2-6 0,2 4 15 16,-1 3-15-16,1-2 15 0,1-1-15 0,-2 3 38 15,3 2-38-15,1 2 39 0,-1-1-39 0,-6-20 41 0,0 0-41 16,11 26 41-16,1 5-41 0,-12-31 57 16,0 0-57-16,14 31 57 0,0 1-57 0,-14-32 66 15,0 0-66-15,16 33 67 0,5-1-67 16,-4-1 42-16,4-2-42 0,-4-6 42 0,1-8-42 0,-18-15 32 0,0 0-32 15,28 19 32-15,6 0-32 0,-34-19 14 16,0 0-14-16,39 18 15 0,8 1-15 0,-4-2 41 16,3-3-41-16,-13-4 42 0,-4-4-42 15,3-1 31-15,-3-2-31 0,-4-1 31 0,-4-2-31 0,-21 0 13 0,0 0-13 0,28-2 14 16,3-1-14-16,-31 3 22 0,0 0-22 0,36-5 22 16,5-4-22-16,-5 0 43 0,1-1-43 0,-6-2 44 15,-1 0-44 1,-30 12 49-16,0 0-49 0,36-20 49 0,1-8-49 0,-37 28 29 0,0 0-29 0,43-37 29 15,4-10-29-15,-47 47 18 0,0 0-18 0,48-44 19 16,2-4-19-16,-50 48 11 16,0 0-11-16,56-52 11 0,6-2-11 0,-23 18 10 0,-17 10-10 0,-4 9 10 0,-9 6-10 15,-2 1 38-15,-2 3-38 0,-2 2 39 0,1 3-39 16,-4-1 1-16,-4 0-1 16,4 3 2-16,0 0-2 0,0 0-10 0,0 0 10 0,0 0-9 15,0 0 9-15,0 0-124 0,0 0 124 0,0 0-124 0,0 0 124 0,0 0-118 16,0 0 118-16,-8 1-118 0,-5 3 118 0,-8 1-967 15</inkml:trace>
  <inkml:trace contextRef="#ctx0" brushRef="#br0" timeOffset="60620.574">18559 17441 102 0,'0'0'0'0,"0"0"52"0,-2 6-52 0,2-6 53 0,0 0-53 0,0 0 52 0,0 0-52 0,0 0 52 0,0 0-52 0,0 0 50 15,0 0-50-15,0 0 50 0,0 0-50 0,0 0 50 16,0 0-50-16,0 0 50 0,0 0-50 0,0 0 54 16,0 0-54-16,0 0 54 0,0 0-54 0,0 0 49 15,0 0-49-15,0 0 49 0,0 0-49 0,0 0 32 16,0 0-32-16,0 0 32 0,0 0-32 0,0 0 15 16,0 0-15-16,0 0 16 0,0 0-16 0,0 0 20 15,0 0-20-15,0 0 20 0,0 0-20 0,0 0 14 16,0 0-14-16,0 0 15 0,2 3-15 0,-2-3 34 0,0 0-34 0,3 3 35 15,2 1-35-15,-5-4 35 16,0 0-35-16,6 7 35 0,6 1-35 0,-12-8 22 0,0 0-22 0,14 12 23 16,8 2-23-16,-22-14 19 0,0 0-19 0,28 15 20 15,7 4-20-15,-35-19 40 0,0 0-40 0,37 17 40 16,5 2-40-16,-42-19 20 16,0 0-20-16,38 19 20 0,0 2-20 0,-5-3 42 0,-1 1-42 0,-8-7 42 15,-7-3-42-15,6 1 23 0,2-1-23 0,-1-1 24 16,2 1-24-16,-26-9 18 15,0 0-18-15,38 8 18 0,9 1-18 0,-1-1 46 0,1 1-46 0,0-4 46 0,-5-3-46 16,-1 0 32-16,3-2-32 0,-6-2 33 16,1-2-33-16,-39 4 8 0,0 0-8 15,48-6 8-15,10-5-8 0,-4 1 54 16,-2-2-54-16,-7-2 54 0,-1 1-54 0,-44 13 39 0,0 0-39 0,45-24 39 16,8-9-39-16,-53 33 16 0,0 0-16 0,61-43 17 15,13-12-17-15,-74 55 22 0,0 0-22 0,56-46 23 16,-4 0-23-16,-52 46 14 0,0 0-14 0,34-29 15 0,-17 12-15 0,-17 17 26 15,0 0-26-15,16-17 26 0,-8 5-26 16,-8 12 6-16,0 0-6 0,7-9 7 0,-5 4-7 0,-2 5 0 16,0 0 0-16,4-5 0 0,-4 1 0 15,0 4-78-15,0 0 78 0,-14 5-77 0,-7 7 77 0,21-12-114 16,0 0 114-16,-21 11-113 0,-4 1 113 0,-20 10-1067 16</inkml:trace>
  <inkml:trace contextRef="#ctx0" brushRef="#br0" timeOffset="86803.217">1719 12823 147 0,'0'0'0'0,"0"0"46"0,0 0-46 0,0 0 46 0,0 0-46 0,0 0 58 0,0 0-58 0,0 0 58 0,0 0-58 16,0 0 46-16,0 0-46 0,0 0 46 0,0 0-46 15,0 0 54-15,0 0-54 0,0 0 54 0,0 0-54 0,0 0 55 16,0 0-55-16,0 0 55 16,0 0-55-16,0 0 55 0,0 0-55 0,0 0 55 0,0 0-55 0,0 0 39 15,0 0-39-15,0 0 40 0,0 0-40 0,0 0 46 16,0 0-46-16,0 0 47 0,0 0-47 0,0 0 52 15,6 29-52-15,1-14 53 0,-2 2-53 0,-5-17 48 16,0 0-48-16,5 26 49 0,7 3-49 0,-12-29 60 0,0 0-60 16,7 24 60-16,-1-3-60 0,-6-21 51 0,0 0-51 15,3 17 51-15,2-2-51 16,-5-15 60-16,0 0-60 0,4 9 61 0,1-2-61 0,-5-7 57 16,0 0-57-16,3 1 57 0,6-4-57 0,0-4 39 0,0-3-39 0,-1-2 40 15,1-3-40-15,-9 15 2 16,0 0-2-16,16-23 2 0,1-2-2 15,-17 25 3-15,0 0-3 0,26-38 4 0,4-3-4 0,-30 41-115 0,0 0 115 0,42-55-115 16,10-12 115-16,-52 67-94 0,0 0 94 0,96-123-917 16,-192 246 917-16</inkml:trace>
  <inkml:trace contextRef="#ctx0" brushRef="#br0" timeOffset="90853.751">1733 15901 897 0,'0'0'0'0,"0"0"104"0,0 0-104 15,0 0 105-15,0-19-105 0,0 19 78 0,0 0-78 16,0-12 79-16,4-1-79 0,-4 13 41 0,0 0-41 15,3-12 41-15,3 0-41 0,-6 12 3 0,0 0-3 0,0-12 4 16,3 0-4-16,-3 12 14 0,0 0-14 16,0-11 15-16,0 1-15 0,0 10 38 0,0 0-38 0,0-7 39 15,-3 0-39-15,3 7 18 0,0 0-18 0,0-5 19 16,-4 2-19-16,4 3-92 0,0 0 92 16,0 0-91-16,-2-3 91 0,2 3-92 0,0 0 92 0,0 0-91 15,0 3 91-15,0-3-69 0,0 0 69 0,0 7-68 16,0 3 68-16,0-10-49 0,0 0 49 0,6 15-49 15,-1 4 49-15,2 2-8 0,-2 1 8 16,-1-5-7-16,-1-3 7 0,2 1-2 0,-1 3 2 0,1-5-2 16,4 1 2-16,-2 3 0 0,-2 2 0 0,0-5 1 15,2-4-1-15,-5 2 27 16,1 0-27-16,4 0 27 0,-2-2-27 0,1 0 13 0,1-1-13 0,1-2 13 0,1-2-13 16,-9-5 19-16,0 0-19 0,12-2 20 0,2-3-20 15,-14 5 24-15,0 0-24 0,21-14 25 16,5-6-25-16,-26 20 31 0,0 0-31 0,30-29 31 0,-1-7-31 0,-29 36 42 15,0 0-42-15,30-40 43 0,0-1-43 16,-30 41 24-16,0 0-24 0,29-43 25 0,1 1-25 16,-30 42 41-16,0 0-41 0,26-38 42 0,2 2-42 15,-5 7-9-15,-3 3 9 0,1 6-9 0,0 4 9 0,-21 16-87 16,0 0 87-16,21-20-87 0,2-1 87 16,19-24-767-16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8T02:14:35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10062 13047 135 0,'0'0'0'0,"0"0"0"15,0 0 0-15,0 0 25 0,0 0-25 0,0 0 26 0,0 0-26 0,0 0 9 16,0 0-9-16,0 0 10 0,0 0-10 0,0 0 0 0,0 0 0 15,0 0 1-15,0 0-1 0,0 0-1 0,0 0 1 16,0 0 0-16,6 22 0 0,-6-22 0 0,0 0 0 16,5 14 0-16,2 3 0 0,-7-17 4 0,0 0-4 0,5 16 4 15,2 3-4-15,-7-19 38 0,0 0-38 0,11 12 39 16,1 0-39-16,-12-12 64 0,0 0-64 0,17 3 64 16,8-3-64-16,-25 0 134 0,0 0-134 0,29-17 135 15,4-11-135-15,-33 28 119 0,0 0-119 0,37-34 119 16,3-12-119-16,-40 46 78 0,0 0-78 0,43-48 78 15,8-10-78-15,-51 58 1 0,0 0-1 0,63-67 2 16,13-10-2-16,-76 77-89 0,0 0 89 16,49-72-89-16,-16 0 89 0,51-70-598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8T02:07:46.2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12491 5751 124 0,'0'0'0'16,"0"0"0"-16,0 5 0 0,0-5 38 0,0 0-38 15,0 0 39-15,0 0-39 0,0 0 14 0,0 0-14 0,0 0 15 16,0-2-15-16,0 2 8 0,0 0-8 0,0 0 8 16,0-6-8-16,0 6-15 0,0 0 15 0,-4-4-14 0,4 1 14 15,-1-2-100-15</inkml:trace>
  <inkml:trace contextRef="#ctx0" brushRef="#br0" timeOffset="2583.626">13467 4380 135 0,'0'0'0'0,"1"-3"0"15,6-7 0-15,-7 8 40 0,2 2-40 0,-2 0 40 16,0 0-40-16,0 0 39 0,0 0-39 0,0 0 39 15,0 0-39-15,0 0 41 0,0 0-41 0,0 0 41 16,0 0-41-16,0 0 51 0,0 0-51 0,0 0 52 0,0 0-52 16,0 0 64-16,-2 2-64 0,2-2 65 15,0 0-65-15,0 0 69 0,0 0-69 16,0 0 69-16,0 3-69 0,0-3 71 0,4 7-71 0,1-7 71 0,-2 2-71 0,1-1 72 16,5 1-72-16,-1-2 72 0,1 0-72 15,0 4 55-15,1-4-55 0,1 0 56 0,-1 0-56 0,2 0 40 31,1 0-40-31,-1 3 41 0,-2-3-41 0,-10 0 35 0,0 0-35 0,16 3 36 0,0 3-36 0,-16-6 3 16,0 0-3-16,19 0 4 0,2 3-4 0,-21-3 9 16,0 0-9-16,15 0 9 0,-1 3-9 15,-14-3 24-15,0 0-24 0,12 2 25 0,1 2-25 0,-13-4 11 16,0 0-11-16,8 3 11 0,1-3-11 0,-9 0 18 0,0 0-18 16,5 3 19-16,-1-3-19 0,-4 0 24 0,0 0-24 15,0 0 25-15,3 0-25 16,-3 0 0-16,0 0 0 0,0 0 0 15,0 0 0-15,0 0-40 16,0 0 40-16,0 0-40 0,0 0 40 0,0 0-71 0,0 0 71 0,0 0-70 0,0 0 70 0,0 0-104 0,0 0 104 0,0 0-103 16,0 0 103-16,0 0-170 0,0 0 170 0,0 0-170 15,0 0 170-15,0 0-429 0</inkml:trace>
  <inkml:trace contextRef="#ctx0" brushRef="#br0" timeOffset="3134.462">13519 4559 147 0,'0'0'0'0,"12"-9"0"0,12-1 0 0,-24 10 27 16,0 0-27-16,2-2 27 0,-4 4-27 0,2-2 51 0,0 0-51 16,-3 3 51-16,-6 1-51 0,9-4 42 0,0 0-42 15,-5 3 42-15,1-3-42 0,4 0 47 16,0 0-47-16,-3 2 47 0,0 1-47 0,3-3 53 0,0 0-53 15,0 0 53-15,-2 0-53 0,2 0 60 0,0 0-60 0,0 0 60 16,0 0-60-16,0 0 57 0,0 0-57 0,0 0 57 16,0 0-57-16,0 0 45 0,0 0-45 15,0 0 46-15,0 0-46 0,0 0 43 0,0 0-43 0,0 0 43 16,0 0-43-16,0 0 40 0,0 0-40 0,0 0 41 16,0 4-41-16,0-4 46 0,0 0-46 0,3 3 46 15,2-3-46-15,-5 0 35 0,0 0-35 0,9 2 36 16,0 1-36-16,-9-3 39 0,0 0-39 0,12 4 40 15,2 1-40-15,-14-5 34 0,0 0-34 0,17 7 34 16,4-1-34-16,-21-6 8 0,0 0-8 0,20 9 8 16,-1-4-8-16,-19-5 20 0,0 0-20 0,15 7 20 15,-2 0-20-15,-13-7 14 0,0 0-14 0,10 5 15 16,0-2-15-16,-10-3 15 0,0 0-15 0,7 4 16 16,0 1-16-16,-7-5 16 0,0 0-16 0,4 0 17 0,-1 3-17 15,-3-3 0-15,0 0 0 0,0 0 0 0,6 0 0 0,-6 0-56 16,0 0 56-16,-6-3-55 0,-1-6 55 15,-1-3-997-15</inkml:trace>
  <inkml:trace contextRef="#ctx0" brushRef="#br0" timeOffset="4043.229">14055 4024 348 0,'0'0'0'0,"0"0"0"0,2-5 0 0,-2 2 62 15,-2-6-62-15,1 2 63 0,1 4-63 0,-2-2 43 16,-2 1-43-16,-1-3 43 0,3 6-43 15,1-6 52-15,-5 2-52 0,3 1 52 0,3 1-52 16,-5-2 9-16,3 1-9 0,0 1 10 0,-1 3-10 0,-1-4 22 16,3 1-22-16,-3 1 22 0,4-1-22 0,0-1 43 15,0-1-43-15,0 2 44 0,0-4-44 0,-3 4 37 16,1-3-37-16,2 3 37 16,0-2-37-16,0 5 25 0,0 0-25 0,0-7 26 0,0 2-26 15,0 5 5-15,0 0-5 0,0-4 5 0,-2 1-5 0,2 3 5 0,0 0-5 16,0 0 5-16,0-3-5 0,0 3-11 0,0 0 11 15,0 0-11-15,0 0 11 0,0 3-54 0,-2 4 54 16,2 5-53-16,2 3 53 0,0 9-17 0,0 4 17 0,1 4-17 16,-3-1 17-16,0-31-24 0,0 0 24 0,0 51-23 15,0 8 23 1,-5 1-1-16,1-2 1 0,4-14-1 0,0-9 1 0,-3 1-4 16,3 0 4-16,-2-6-3 0,2-6 3 0,0-24-3 0,0 0 3 0,2 31-2 15,1 5 2-15,-3-36-5 16,0 0 5-16,2 31-5 15,2-7 5-15,-4-24-3 0,0 0 3 0,7 24-2 0,1-5 2 0,-8-19 0 0,0 0 0 0,9 17 0 16,5-5 0-16,-14-12 14 0,0 0-14 0,16 10 15 16,-2-6-15-16,-14-4 35 0,0 0-35 15,15 5 35-15,3-5-35 0,-18 0 19 0,0 0-19 0,12-4 20 0,-2 1-20 16,-10 3 30-16,0 0-30 0,11-2 30 0,-3-1-30 16,-8 3 12-16,0 0-12 0,13-4 12 15,1-1-12-15,-14 5 29 16,0 0-29-16,20-7 29 0,1 1-29 0,-21 6 11 0,0 0-11 0,27-9 11 0,2 0-11 0,-29 9 5 15,0 0-5-15,30-8 6 0,3 1-6 0,-33 7 8 16,0 0-8-16,35-5 9 0,-4 3-9 0,-31 2 7 16,0 0-7-16,31-2 8 0,1 2-8 15,-32 0 7-15,0 0-7 0,26 0 8 0,-2 2-8 0,-24-2 8 16,0 0-8-16,23 2 8 0,-2-2-8 0,-21 0 8 16,0 0-8-16,19 0 8 0,0 0-8 0,-19 0 8 15,0 0-8-15,19-2 8 0,2-3-8 16,-21 5 3-16,0 0-3 0,19-7 4 0,2-1-4 0,-3-1-30 15,1-3 30-15,-9 2-30 0,1 1 30 0,-11 9-121 0,0 0 121 0,10-12-121 16,2-3 121 0,-12 15-119-16,0 0 119 0,0-16-119 15,-8-1 119-15,-1-17-356 0</inkml:trace>
  <inkml:trace contextRef="#ctx0" brushRef="#br0" timeOffset="4243.057">14566 4046 539 0,'0'0'0'0,"3"9"0"0,8 6 0 15,-11-15-35-15,0 0 35 0,7 12-35 0,1 0 35 0,10 12-283 16</inkml:trace>
  <inkml:trace contextRef="#ctx0" brushRef="#br0" timeOffset="4869.676">14108 5196 270 0,'0'0'0'0,"0"-4"0"0,5-7 0 0,-5 11 104 0,0 0-104 0,3-4 105 15,-3-1-105-15,0 5 104 0,0 0-104 0,4-3 104 16,-4 3-104-16,0 0 96 0,0 0-96 0,0 0 96 16,0-7-96-16,0 7 91 0,0 0-91 0,0-5 92 15,2 1-92-15,-2 4 66 0,0 0-66 0,-2-8 67 0,2-4-67 16,0 12 49-16,0 0-49 0,-4-16 50 15,4 1-50-15,0 15 44 0,0 0-44 0,0-19 44 16,0 2-44-16,0 1 35 0,0 1-35 0,0 6 35 0,0-1-35 0,0 10 8 16,0 0-8-16,0-9 9 0,0 1-9 0,0 8 20 15,0 0-20-15,4-4 20 0,-2-2-20 16,-2 6 14-16,0 0-14 0,1-2 15 0,1-2-15 0,-2 4 9 16,0 0-9-16,0 0 9 0,4-3-9 0,-4 3 4 15,0 0-4-15,0 0 4 0,0 0-4 0,0 0 3 16,0 0-3-16,0 0 3 0,1 3-3 0,-1-3 1 0,0 0-1 0,7 6 2 15,2 4-2-15,-9-10 1 0,0 0-1 16,12 14 1-16,2 8-1 0,-14-22-52 16,0 0 52-16,18 27-51 15,2 4 51-15,-20-31-57 0,0 0 57 0,20 28-57 0,-1-1 57 0,-4-3-46 0,-4 0 46 16,-1-9-45-16,-1-3 45 0,0-3-39 0,-1-1 39 0,-4-1-39 16,-1-3 39-1,3-3-85-15,-5 1 85 0,-1-2-84 0,4 5 84 0,-4-5-167 0,0 0 167 0,0 0-166 16,0 0 166-16,0 0-414 0</inkml:trace>
  <inkml:trace contextRef="#ctx0" brushRef="#br0" timeOffset="5158.532">14460 5059 236 0,'0'0'0'0,"-9"15"0"0,-3 6 0 16,12-21 134-16,0 0-134 0,0 3 135 0,3-11-135 15,-3 8 109-15,0 0-109 0,2-4 109 0,1-1-109 0,-3 5 77 16,0 0-77-16,0-3 78 0,0-1-78 0,0 4 38 16,0 0-38-16,-12 9 39 0,-2 6-39 15,14-15 18-15,0 0-18 0,-21 21 18 0,-7 5-18 0,28-26 18 16,0 0-18-16,-27 27 18 0,-10 5-18 0,37-32 3 16,0 0-3-16,-31 28 4 0,1-1-4 0,30-27 7 15,0 0-7-15,-21 19 8 0,2-3-8 0,19-16-10 16,0 0 10-16,-14 12-10 15,5-4 10-15,9-8-81 0,0 0 81 0,-8 4-80 0,4-4 80 0,4 0-119 0,0 0 119 16,12-12-118-16,9-11 118 0,12-9-384 0</inkml:trace>
  <inkml:trace contextRef="#ctx0" brushRef="#br0" timeOffset="5656.358">14447 5208 247 0,'0'0'0'0,"4"-4"0"0,-1-1 0 0,-3 5 108 15,0 0-108-15,6-1 108 0,-3-1-108 0,2 2 92 16,4 0-92-16,-2 2 93 0,2-1-93 0,-1 1 65 16,3-2-65-16,1 3 66 0,0-3-66 15,-12 0 45-15,0 0-45 0,21 7 45 0,2 2-45 0,-23-9 30 16,0 0-30-16,29 8 30 0,8 3-30 0,-7 1 32 0,-1-4-32 15,-1-1 33-15,-4-2-33 0,1-5 20 0,-3-3-20 16,-9 3 20-16,-6 3-20 0,1-3 52 0,-1-3-52 16,0 3 53-16,-3-2-53 0,4 2 46 15,-2 0-46-15,-3 0 46 0,1-2-46 0,-4 2 2 16,5-1-2-16,-5 1 2 0,0-4-2 0,0-1-31 0,3 2 31 16,-3-1-31-16,-3 1 31 0,3 3-127 0,0 0 127 0,0-9-126 15,-5 1 126-15,5 8-161 0,0 0 161 0,-4-7-160 16,1-2 160-16,3 9-160 0,0 0 160 15,-4-10-159 1,2 1 159-16,-6-6-111 16</inkml:trace>
  <inkml:trace contextRef="#ctx0" brushRef="#br0" timeOffset="6096.329">14735 5074 281 0,'0'0'0'0,"5"4"0"0,-2-1 0 16,-3-3 94-16,0 0-94 0,-3-3 95 15,-6-8-95-15,9 11 52 0,0 0-52 0,-8-5 53 16,-1-5-53-16,9 10 39 0,0 0-39 0,-7-5 39 0,2-2-39 16,5 7 40-16,0 0-40 0,-7-2 40 0,5-1-40 0,2 3 32 15,0 0-32-15,0 0 33 0,-4-4-33 16,4 4 49-16,0 0-49 0,0 0 49 0,0 0-49 0,0 0 36 16,0 0-36-16,0 0 36 0,6 4-36 0,-6-4 40 15,0 0-40-15,8 0 40 0,5 3-40 0,-13-3-1 16,0 0 1-16,15 5 0 0,6 2 0 0,-21-7 2 15,0 0-2-15,18 9 3 0,-3-2-3 0,-15-7 6 16,0 0-6-16,18 8 6 0,-1 1-6 0,-17-9 3 0,0 0-3 16,11 10 3-16,-1-1-3 0,-10-9 12 15,0 0-12-15,9 8 12 0,-6 1-12 0,-3-9 3 0,0 0-3 0,5 10 4 16,1 2-4-16,-6-12 2 0,0 0-2 16,5 12 2-16,-2 4-2 15,4-1 5-15,-3-3-5 0,-2 0 5 16,1-7-5-16,-3 5 12 0,-3-1-12 0,-1 3 13 0,2 3-13 0,-1 4 15 0,-4-3-15 0,5-8 15 15,-1-4-15-15,1 1 0 0,0-5 0 0,-8 15 0 16,-2 4 0-16,-2-2-4 16,1-5 4-16,3-2-3 0,3-1 3 15,4-2-8-15,-1-2 8 0,2-2-8 0,4-1 8 0,-2-2-68 0,0 0 68 0,0 0-67 16,0 0 67-16,4-2-132 0,1-1 132 0,7-6-131 16,5-6 131-16,13-7-469 0</inkml:trace>
  <inkml:trace contextRef="#ctx0" brushRef="#br0" timeOffset="6553.537">15210 5038 527 0,'0'0'0'0,"-15"9"0"0,-6 6 0 0,21-15 104 15,0 0-104-15,-4 12 104 0,11-3-104 0,-7-9 89 16,0 0-89-16,4 10 89 0,-2-5-89 0,-2-5 61 15,0 0-61-15,0 7 62 0,-2-3-62 0,2-4 44 0,0 0-44 16,-7 5 45-16,2 0-45 0,5-5 35 0,0 0-35 16,-7 7 36-16,-2-4-36 0,9-3 50 0,0 0-50 15,-9 4 50-15,-1 1-50 0,10-5 41 16,0 0-41-16,-11 3 42 0,1 4-42 0,10-7 47 0,0 0-47 16,-11 9 47-16,1 3-47 0,10-12 19 15,0 0-19-15,-12 15 20 0,-4 9-20 0,16-24 13 0,0 0-13 16,-7 24 13-16,4 3-13 15,3-27-22-15,0 0 22 0,1 24-22 0,8 0 22 0,-9-24-39 0,0 0 39 0,19 23-39 16,7-10 39-16,0-2-4 0,8-6 4 0,-10 2-4 16,-3-7 4-1,2 0-1-15,-1-4 1 0,-6 1 0 0,-4 1 0 16,0-5 0-16,0 0 0 0,-3 6 1 0,-4-3-1 0,4-1 45 0,-4 2-45 0,-1-1 45 16,-1 1-45-16,-3 3 43 0,4-5-43 0,-4 1 44 15,0 1-44-15,0-4 28 16,0-2-28-16,-2 4 28 0,0-2-28 15,2-1 1-15,-3-3-1 0,-4-1 2 0,2-1-2 0,5 13-18 0,0 0 18 0,-9-19-18 0,-2-5 18 16,11 24-91-16,0 0 91 0,-12-27-91 0,0-8 91 16,12 35-101-16,0 0 101 0,-26-32-100 0,-7-3 100 15,-30-31-834-15</inkml:trace>
  <inkml:trace contextRef="#ctx0" brushRef="#br0" timeOffset="8586.115">16264 3709 124 0,'0'0'0'0,"0"0"0"0,0 0 0 0,0 0 38 16,0 0-38-16,0 0 39 0,0 0-39 0,0 0 49 0,0 0-49 0,0 0 50 16,0 0-50-16,0 0 48 0,0 0-48 0,0 0 49 15,0 0-49-15,0 0 54 0,0 0-54 0,0 0 55 16,-17-12-55-16,17 12 49 0,0 0-49 16,-14-9 50-16,-3 3-50 15,17 6 37-15,0 0-37 0,-21-9 38 0,0 2-38 0,21 7 27 0,0 0-27 16,-25-2 27-16,3 2-27 0,22 0 9 0,0 0-9 0,-21 6 9 15,2-3-9-15,19-3 5 0,0 0-5 0,-14 5 6 16,2 2-6 0,12-7 0-16,0 0 0 15,-6 12 1-15,8 7-1 0,-2-19-6 0,0 0 6 0,16 15-6 0,5 6 6 16,-21-21-40-16,0 0 40 0,29 15-40 0,3 1 40 0,-32-16-13 0,0 0 13 0,36 15-12 0,-1 6 12 0,-35-21-32 16,0 0 32-16,33 24-32 0,-2 3 32 0,-31-27-27 15,0 0 27 16,28 27-27-31,-5 6 27 0,-23-33-9 16,0 0 9-16,17 31-8 0,-4-4 8 0,-13-27-11 0,0 0 11 0,8 24-11 0,-1-2 11 0,-7-22 3 0,0 0-3 0,2 14 4 0,0-2-4 0,-2-12 50 16,0 0-50-16,0 10 50 0,0-6-50 0,0-4 50 15,0 0-50-15,-4 5 51 0,-4-5-51 16,8 0 22 31,0 0-22-32,-18-5 22-15,-1-5-22 16,0-2 0-16,0-9 0 0,6 12 1 0,5 6-1 0,-1-4-9 16,0-1 9-16,4-1-8 15,2-1 8-15,-3 1-20 0,1-3 20 0,3 5-19 0,2 2 19 16,0 5-10-16,0 0 10 0,7-8-9 0,2-3 9 0,-9 11-5 31,0 0 5-15,18-15-4-16,4-2 4 15,-22 17-13-15,0 0 13 0,28-19-13 0,3 0 13 0,-31 19-15 0,0 0 15 0,32-14-14 0,-1-1 14 0,-31 15-1 0,0 0 1 0,26-12-1 0,-5 5 1 0,-21 7 0 0,0 0 0 0,18-5 0 0,-6 2 0 0,-12 3 5 0,0 0-5 0,9 0 5 0,-3-4-5 0,-6 4 8 0,0 0-8 0,2 0 9 0,0 4-9 0,-2-4 15 0,0 0-15 0,0 0 16 0,2 3-16 0,-2-3 39 0,0 0-39 0,0 12 39 0,3 3-39 16,-3-15 18-16,0 0-18 0,0 26 19 0,4 8-19 16,-4-34 12-16,0 0-12 0,5 40 13 15,-3 3-13-15,-2-43 28 0,0 0-28 0,5 41 28 0,0 2-28 16,-5-43 18-16,0 0-18 0,9 39 19 0,3-1-19 0,-12-38 10 16,0 0-10-16,17 25 10 0,1-2-10 0,-18-23 18 15,0 0-18-15,16 12 18 0,3-9-18 16,-19-3 33-16,0 0-33 0,15-3 33 0,3-6-33 15,-18 9 40-15,0 0-40 0,9-12 40 0,-1-7-40 0,-3 4 56 16,-1-4-56-16,-1 5 56 0,-3 2-56 16,0 0 38-16,0 2-38 0,0-2 39 15,0 0-39-15,2 0 29 0,0 0-29 0,-2 5 29 16,0 2-29-16,0-2 0 0,0 2 0 0,0-2 0 0,0 2 0 0,0-2-1 0,2-1 1 16,-1 1 0-16,5-2 0 0,-5 1-4 0,6 4 4 15,-5 1-3-15,0-2 3 0,0 1-1 16,1 4 1-16,-3 0 0 0,4-3 0 0,-4 3-13 0,1-4 13 15,-1 4-13-15,0 0 13 0,0 0-44 0,4 4 44 0,-4-4-44 16,5 3 44-16,-3 1-31 0,3 1 31 16,-5 7-31-16,2 7 31 15,-2-19-26-15,0 0 26 0,0 24-25 0,0 8 25 0,0-32-40 0,0 0 40 0,0 28-40 16,0-4 40-16,0-24-8 0,0 0 8 0,3 22-7 16,2-7 7-16,-5-15-13 15,0 0 13-15,11 12-12 0,6-8 12 0,-17-4-9 0,0 0 9 0,16-4-9 16,3-6 9-16,-19 10 0 0,0 0 0 0,18-14 0 15,1-5 0-15,-19 19 5 0,0 0-5 16,17-18 5-16,1 0-5 0,-18 18 9 0,0 0-9 0,12-15 9 16,0 3-9-16,-12 12 4 0,0 0-4 0,10-7 4 15,1 2-4-15,-11 5 0 0,0 0 0 16,14-3 0-16,0-1 0 0,-14 4-3 0,0 0 3 0,15-5-3 0,3 2 3 0,-3-1-7 16,1-1 7-16,-5 5-7 0,-6 0 7 0,2 0-24 15,2 2 24 1,-4 1-23-16,-2 4 23 0,2-2-20 0,2 5 20 15,-1 2-20-15,-5 2 20 0,-1-14-17 0,0 0 17 0,0 28-16 0,-1 9 16 16,1-37-41-16,0 0 41 0,-4 28-40 0,2-4 40 16,2-24-43-16,0 0 43 0,-1 20-42 0,1-4 42 0,0-16-130 15,0 0 130-15,3 3-129 0,2-10 129 0,-5 7-94 16,0 0 94-16,7-15-93 0,0-9 93 16,7-19-106-16</inkml:trace>
  <inkml:trace contextRef="#ctx0" brushRef="#br0" timeOffset="8757.365">16679 3485 595 0,'0'0'0'0,"14"0"0"15,10 0 0-15,-15 3-57 0,-9-3 57 0,5 3-57 16,2-3 57-16,2 0-287 0</inkml:trace>
  <inkml:trace contextRef="#ctx0" brushRef="#br0" timeOffset="9371.24">17545 3937 214 0,'0'0'0'0,"-9"-9"0"0,-8-6 0 0,13 8 109 0,1 4-109 0,-1 1 110 16,2-2-110-16,2 4 97 0,-3 0-97 0,3 0 97 15,0 0-97-15,0 0 72 0,-3 0-72 0,3 0 72 16,-6 0-72-16,6 0 47 0,0 0-47 0,-5 0 48 15,-2 0-48-15,7 0 22 0,0 0-22 0,-9-3 22 16,-1-2-22-16,10 5 18 0,0 0-18 0,-11-4 18 16,-1 1-18-16,12 3 1 0,0 0-1 0,-12 0 1 15,2 0-1-15,10 0-1 0,0 0 1 0,-18 3-1 16,-3 9 1-16,21-12-10 0,0 0 10 0,-19 12-9 16,2 4 9-16,17-16-17 0,0 0 17 0,-14 15-17 15,-4 6 17-15,10-2-34 0,-1 1 34 0,2-8-34 0,3-5 34 16,3 2-11-16,1-1 11 0,-4 8-10 0,4-1 10 0,0-15-6 15,0 0 6-15,0 19-6 0,4 5 6 16,-4-24-4-16,0 0 4 0,3 24-4 0,6 3 4 0,-9-27 12 16,0 0-12-16,12 21 12 0,2 1-12 31,-14-22 41-31,0 0-41 0,18 15 42 0,4 1-42 16,-22-16 3-16,0 0-3 0,19 12 3 0,-1 0-3 0,-18-12 0 0,0 0 0 0,17 5 0 0,-1-2 0 0,-16-3-55 15,0 0 55-15,14-3-54 0,-2-2 54 16,-12 5-137-16,0 0 137 0,12-10-136 0,-7-8 136 15,13-9-293-15</inkml:trace>
  <inkml:trace contextRef="#ctx0" brushRef="#br0" timeOffset="10458.211">18118 3983 751 0,'0'0'0'0,"-4"-3"0"0,-1-8 0 0,5 10 106 15,0-3-106-15,0 4 106 0,0 0-106 0,0 0 77 16,0 0-77-16,0 0 78 0,0 0-78 0,0 0 56 16,4 0-56-16,-4 0 56 0,5 4-56 0,-5-4 8 15,-5 0-8-15,5 0 8 0,0 0-8 0,0 0 29 16,-4-4-29-16,-1 4 29 0,3-3-29 0,1 3 11 16,-5-5-11-16,3 3 11 0,1 0-11 0,0 2 18 15,-3 0-18-15,2 0 19 0,3-3-19 0,-6 3 8 16,5 0-8-16,-1 0 9 0,-2-4-9 0,1 4 4 0,-2 0-4 15,5 0 4-15,-4 7-4 0,3-3 13 0,-3 4-13 0,1 1 13 16,1-2-13-16,2-7 8 0,0 0-8 16,-11 27 8-16,-3 12-8 0,14-39-101 0,0 0 101 0,-14 40-101 15,4 3 101-15,10-43-101 16,0 0 101-16,-5 37-101 0,5 1 101 0,0-38-66 0,0 0 66 0,2 31-66 16,8-2 66-16,-10-29-43 0,0 0 43 15,14 19-43-15,7-4 43 0,-21-15-2 0,0 0 2 0,24 9-2 16,2-9 2-16,-26 0-1 0,0 0 1 0,23-7 0 15,1-5 0-15,-24 12 18 0,0 0-18 0,21-14 19 16,-7-1-19-16,-14 15 58 16,0 0-58-16,12-22 58 0,-5-6-58 0,-1 1 59 0,-3-1-59 0,-3 8 59 15,0 4-59-15,0 16 40 0,0 0-40 0,0-24 41 16,0 0-41-16,0 24 36 16,0 0-36-16,0-24 37 0,0-3-37 0,0 27 24 0,0 0-24 0,0-15 25 0,0-1-25 15,0 16 40-15,0 0-40 0,-3-8 40 0,3 1-40 16,0 7 22-16,0 0-22 0,0-5 23 0,0 5-23 15,0 0-1-15,0 0 1 0,0 0 0 16,-2 5 0-16,0 2-29 16,0 5 29-16,-1 12-29 0,-6 6 29 15,9-30-37-15,0 0 37 0,-5 40-36 0,1 1 36 0,4-41-16 0,0 0 16 0,0 43-15 0,2 0 15 0,-2-43-22 16,0 0 22-16,9 39-22 0,5-3 22 0,-14-36-8 16,0 0 8-16,23 31-8 15,1-7 8-15,-24-24-10 16,0 0 10-16,30 12-9 0,4-5 9 15,-4-4-4-15,0-6 4 0,-11-1-3 0,0-4 3 0,-19 8 2 16,0 0-2-16,12-16 2 0,0-4-2 0,-12 20 49 0,0 0-49 0,7-31 49 0,0-9-49 0,-7 3 15 0,0-4-15 16,-3 5 15-16,-1 5-15 0,-1 0 22 15,-2 0-22-15,5 14 23 16,-1 7-23-16,-1 1 4 0,3-3-4 0,-5 7 4 0,5 5-4 0,-1-3 3 0,2-1-3 0,0 4 3 16,-4-3-3-16,4 3-7 0,0 0 7 0,0 0-6 15,0 0 6-15,0 0-36 0,-3 0 36 0,3 0-35 16,0-5 35-16,0 5-28 0,7-4 28 0,-5 4-28 15,5 0 28-15,-2 0-17 0,4 0 17 0,1 4-16 16,4-3 16-16,-2 3-36 16,0-4 36-16,2 7-36 0,2-2 36 15,0 2-20-15,-1 1 20 0,-2 1-19 0,-1 1 19 0,-2 2-28 0,-1-3 28 0,-2 3-28 16,0-6 28-16,-7-6-13 0,0 0 13 0,7 16-13 0,0 4 13 16,-7-20-11-16,0 0 11 0,2 19-11 15,-2 2 11-15,0-21-5 0,0 0 5 0,-9 24-4 16,-9 3 4-16,18-27-7 0,0 0 7 0,-17 22-7 0,0-1 7 0,17-21-22 15,0 0 22-15,-23 17-22 0,0-3 22 16,23-14-71-16,0 0 71 0,-21 8-70 16,2-4 70-16,19-4-134 0,0 0 134 15,-7-7-133-15,11-12 133 0,-4 19-108 0,0 0 108 0,14-20-108 0,13-13 108 0,12-18-112 16</inkml:trace>
  <inkml:trace contextRef="#ctx0" brushRef="#br0" timeOffset="10759.478">18655 3983 527 0,'0'0'0'0,"0"5"0"16,-2 2 0-16,2-7 37 0,0 0-37 0,3 2 37 15,6 1-37-15,-9-3 18 0,0 0-18 0,12 7 18 16,6-2-18-16,-18-5 12 0,0 0-12 0,22 12 12 15,8 4-12-15,-30-16 56 0,0 0-56 0,33 22 56 16,2 5-56-16,-35-27 66 0,0 0-66 0,33 33 67 16,0 6-67-16,-33-39 58 0,0 0-58 0,28 40 59 15,-4-1-59-15,-5-5 36 0,-3-5-36 0,-4-5 37 16,-3-5-37-16,0-3-3 0,-1-4 3 0,1-4-2 16,-2-1 2-16,0-7-57 0,0 0 57 0,0-7-56 15,2-1 56-15,-9 8-131 0,0 0 131 0,12-19-130 0,0-5 130 16,14-21-446-16</inkml:trace>
  <inkml:trace contextRef="#ctx0" brushRef="#br0" timeOffset="10968.421">19067 4043 471 0,'0'0'0'0,"6"15"0"0,-3 9 0 0,-1-12 53 16,1-3-53-16,-10-9 54 0,-1-9-54 0,1 3 47 15,0-3-47-15,2 4 47 0,1 1-47 0,1 4 36 16,1 0-36-16,2 0 36 0,-4 0-36 0,4 0 17 0,0 0-17 16,-14 18 17-16,-7 7-17 0,21-25 12 15,0 0-12-15,-29 33 12 0,-9 6-12 0,38-39-8 0,0 0 8 16,-37 34-7-16,2-1 7 0,35-33-85 0,0 0 85 0,-30 27-85 16,4-8 85-16,-28 29-382 0</inkml:trace>
  <inkml:trace contextRef="#ctx0" brushRef="#br0" timeOffset="12169.155">19553 4264 180 0,'0'0'0'0,"2"-3"0"16,3-3 0-16,-5 6 50 0,0 0-50 0,0-3 50 16,2-2-50-16,-2 5 55 0,0 0-55 0,0 0 55 0,0-4-55 15,0 4 45-15,0 0-45 0,0 0 46 16,-2-3-46-16,2 3 42 0,0 0-42 0,0 0 43 0,0 0-43 15,0 0 18-15,0 0-18 0,0 0 18 0,0-3-18 16,0 3 20-16,0 0-20 0,0 0 20 0,0-4-20 16,0 4 15-16,0 0-15 0,0 0 16 15,0 0-16-15,0 0 16 0,0 0-16 0,0 0 17 16,0 0-17-16,0 0 15 0,0 0-15 0,0 0 16 16,0 0-16-16,0 0 34 0,0 0-34 0,0 0 35 0,0 0-35 0,0 0 10 15,0 0-10-15,0 0 11 0,0 0-11 0,0 0 12 16,0 0-12-16,0 0 13 15,0 0-13-15,0 0 9 0,0 0-9 0,0 0 10 0,0-2-10 0,0 2 1 16,0 0-1-16,0-3 1 0,0 0-1 0,0 3 0 0,0 0 0 16,6-6 1-16,6 3-1 0,-12 3 6 0,0 0-6 15,21-3 7-15,5-1-7 0,-26 4 32 0,0 0-32 16,38 0 32-16,9 4-32 0,-47-4 10 0,0 0-10 0,46 0 10 16,2 3-10-16,-48-3 30 0,0 0-30 0,47 3 30 15,2 3-30-15,-49-6 11 16,0 0-11-16,38 3 11 0,1-3-11 0,-39 0 5 15,0 0-5-15,26 3 6 0,-7-3-6 0,-19 0-16 0,0 0 16 0,16 0-15 16,-8-3 15-16,-8 3-137 16,0 0 137-16,4 0-136 0,-8 0 136 0,4 0-476 0</inkml:trace>
  <inkml:trace contextRef="#ctx0" brushRef="#br0" timeOffset="14215.214">19750 4016 180 0,'0'0'0'15,"6"3"0"-15,-3 0 0 0,2-1 67 0,0-2-67 16,1 4 67-16,-1-4-67 0,0 3 58 0,4 2-58 0,-6 2 59 16,4 2-59-16,-7-9 48 0,0 0-48 0,7 24 48 15,2 13-48-15,-9-37 49 0,0 0-49 0,7 40 49 16,-2 1-49-16,-1-2 30 0,1-1-30 0,-5-11 30 15,2-11-30-15,-2 4 24 0,0-3-24 0,0 6 25 16,1-3-25-16,1 2 16 0,2-4-16 0,-3-6 17 0,1-2-17 16,0-5-3-16,-2 2 3 0,2-4-3 0,3 2 3 15,-2-5-99-15,3 0 99 0,2-3-98 0,4-2 98 16,-12 5-83-16,0 0 83 0,20-19-83 0,4-14 83 16,20-18-218-16</inkml:trace>
  <inkml:trace contextRef="#ctx0" brushRef="#br0" timeOffset="15632.31">20567 4000 91 0,'0'0'0'0,"11"0"0"0,5 0 0 16,-16 0 4-16,0 0-4 0,-16 7 5 0,-17 5-5 16,8-3 44-16,1-3-44 0,7 0 45 0,6-3-45 0,11-3 54 15,0 0-54-15,-16 12 54 0,-1 7-54 0,17-19 22 0,0 0-22 16,-14 20 22-16,0 8-22 0,14-28 60 0,0 0-60 15,-10 36 61-15,1 3-61 0,2-5 42 0,3-4-42 0,3-5 43 16,-4-8-43-16,3-1 41 0,2-4-41 0,2 0 41 16,3 3-41-16,-2 1 35 0,2-4-35 0,-1-4 36 15,-1-1-36-15,4 2 39 0,2-6-39 16,3 2 39-16,6-1-39 0,-18-4 24 0,0 0-24 0,28-4 25 16,10-1-25-16,0-4 40 0,1-3-40 0,-5 2 41 15,0-2-41-15,-34 12 38 0,0 0-38 0,31-12 39 16,-2-3-39-16,-29 15 24 15,0 0-24 1,28-12 25-16,-3 0-25 0,-25 12 10 0,0 0-10 0,19-12 11 0,-3 3-11 0,-16 9 29 0,0 0-29 0,8-7 29 16,-1 2-29-16,-7 5 27 0,0 0-27 0,6-7 27 0,-5 1-27 15,-1 6 32-15,0 0-32 0,0-9 33 16,-1-6-33-16,1 15 21 16,0 0-21-16,-2-16 21 0,-2-1-21 0,4 17 36 0,0 0-36 0,-1-19 36 0,1 2-36 15,0 17 12-15,0 0-12 0,0-15 13 0,1 3-13 0,-1 12 12 16,0 0-12-16,0-12 13 0,2 5-13 15,-2 7 9-15,0 0-9 0,0-9 10 0,-2 6-10 0,2 3 0 16,0 0 0-16,-1-4 0 0,1-1 0 0,0 5-18 16,0 0 18-16,0 0-18 0,-4 0 18 0,4 0-26 15,0 0 26-15,-2 16-26 0,-3 9 26 16,5-25-15-16,0 0 15 0,-3 31-14 0,-1 0 14 0,2 0-20 0,4-2 20 16,-4-10-19-16,1-7 19 0,1 0-8 15,3 0 8-15,1 0-8 0,1-4 8 0,0 6-1 0,2-2 1 16,-2-7-1-16,-1-1 1 15,-1-1 1-15,2-1-1 0,-1-2 1 0,-1 0-1 16,1 0 35-16,-2 0-35 0,-2 0 36 0,3 0-36 0,-3 0 47 0,0-2-47 0,0-1 47 16,-2-6-47-16,1 2 28 0,-1-1-28 0,0-1 28 15,-1-1-28-15,3 10 28 16,0 0-28-16,-6-12 28 16,-2-7-28-16,8 19 8 0,0 0-8 0,-7-14 9 0,-2-1-9 0,9 15 18 0,0 0-18 0,-5-16 18 15,1 4-18-15,4 12 14 0,0 0-14 0,4-15 15 16,6 0-15-16,-10 15 4 0,0 0-4 0,18-19 4 15,4 2-4-15,-22 17 7 0,0 0-7 0,28-19 8 16,5 3-8-16,-33 16 7 16,0 0-7-16,37-13 8 0,5 2-8 0,-42 11 7 0,0 0-7 0,31-8 8 15,0-1-8-15,-6 2 15 0,-6 2-15 0,-9 2 15 0,-3 3-15 16,-1-4 22-16,-3 4-22 16,-3 0 23-16,4 0-23 15,-4 0 14-15,0 0-14 0,0 0 15 0,0 0-15 0,0 0 10 0,0 0-10 0,0 0 10 0,0 0-10 0,0 0-38 16,-4-5 38-16,4 5-38 0,-3-3 38 0,3 3-66 15,-2-4 66-15,2 4-65 0,0 0 65 16,0 0-69-16,0 0 69 0,0 0-69 0,-5 4 69 0,5-4-73 16,0 0 73-16,-2 3-73 0,0 6 73 0,2-9-61 15,0 0 61-15,0 12-61 0,0 3 61 0,0-15-53 16,0 0 53-16,4 21-53 0,1 3 53 16,-5-24-39-16,0 0 39 15,9 22-38-15,-4-1 38 0,-5-21-35 0,0 0 35 0,7 18-35 0,-2-2 35 0,-1 1-4 16,-1-7 4-16,-1-1-3 0,1-4 3 0,-3 2 3 15,-3-2-3-15,3-2 4 0,0-3-4 0,0 0 14 16,-2 4-14-16,-12 8 15 0,-5 0-15 0,19-12 5 0,0 0-5 16,-25 12 5-16,-1-2-5 0,26-10 0 0,0 0 0 0,-28 9 0 15,2-6 0-15,26-3-11 0,0 0 11 0,-21 5-10 16,2-1 10 0,19-4-70-16,0 0 70 0,-12 0-69 0,0 0 69 15,12 0-110-15,0 0 110 0,3-7-110 0,8-2 110 0,-11 9-131 0,0 0 131 0,21-12-130 16,10 0 130-16,21-15-141 0</inkml:trace>
  <inkml:trace contextRef="#ctx0" brushRef="#br0" timeOffset="16116.401">21411 4237 404 0,'0'0'0'0,"0"0"0"0,-6 3 0 16,6-3 27-16,0 0-27 0,4 0 27 0,6 3-27 0,-10-3 28 16,0 0-28-16,5 0 28 15,4 0-28-15,-9 0 29 0,0 0-29 0,5 0 29 0,1 0-29 0,-6 0 15 16,0 0-15-16,5 0 16 0,-5 0-16 0,0 0 69 16,0 0-69-16,0 0 70 0,0 0-70 0,0 0 60 15,0 0-60-15,0 0 61 0,-5-3-61 0,5 3 46 16,0 0-46-16,-6-7 47 0,1-1-47 0,5 8 44 0,0 0-44 15,-5-9 45-15,-4-3-45 0,9 12 5 0,0 0-5 16,-8-12 5-16,-3 0-5 0,11 12-2 0,0 0 2 16,-10-10-2-16,1 1 2 0,9 9-13 0,0 0 13 0,-9-7-12 15,1 2 12-15,8 5-11 0,0 0 11 16,-7-3-11-16,3-2 11 0,4 5-35 0,0 0 35 0,-2 0-34 16,-3 0 34-16,5 0-26 0,0 0 26 0,-7 8-26 15,-2 4 26-15,9-12-16 0,0 0 16 16,-12 19-15-16,0-2 15 0,12-17-13 0,0 0 13 0,-9 28-12 15,1 2 12-15,4-2-4 0,2-1 4 0,2-6-4 16,0-6 4 0,2 1-7-16,5-1 7 0,-5-6-7 0,0-1 7 0,3 2 0 0,4-4 0 0,-3 0 0 15,3-2 0-15,-9-4 6 0,0 0-6 0,12 5 7 16,4 0-7-16,-16-5-1 0,0 0 1 0,16 4-1 16,1-4 1-16,-17 0-50 0,0 0 50 0,18-4-50 15,-1-1 50-15,-17 5-118 0,0 0 118 0,19-12-118 0,2-3 118 16,19-9-271-16</inkml:trace>
  <inkml:trace contextRef="#ctx0" brushRef="#br0" timeOffset="16301.283">21764 4334 819 0,'0'0'0'0,"0"0"0"0,-3 0 0 0,3 0-207 16,7 4 207-16,-6-3-206 0,3 3 206 0,3-1-193 15</inkml:trace>
  <inkml:trace contextRef="#ctx0" brushRef="#br0" timeOffset="16751.63">22255 4074 942 0,'0'0'0'0,"-8"2"0"0,-10 4 0 16,10-6 98-16,4 4-98 0,-3-4 98 0,5-4-98 15,-3 1 0-15,-2 0 0 0,4 1 0 0,-1 2 0 16,-1 0-20-16,0 0 20 0,0 0-19 16,-1 0 19-16,-2 0-46 0,-3 0 46 0,4 0-46 0,4 2 46 0,-2 1-23 15,-1-3 23-15,-2 0-22 0,2 3 22 0,6-3-11 16,0 0 11-16,-8 4-11 0,1-1 11 0,7-3-26 16,0 0 26-16,-9 9-26 0,2-1 26 0,7-8-12 15,0 0 12-15,0 19-12 0,7 5 12 0,-7-24 0 0,0 0 0 16,9 24 1-16,5 0-1 15,-14-24 3-15,0 0-3 0,15 22 3 0,3 2-3 0,-4-6 13 0,0 0-13 16,-6-6 14-16,-1 0-14 0,0-3 16 0,-7 1-16 16,2-1 17-16,0-6-17 0,-2 6 24 0,-2-1-24 15,2-4 25-15,0-4-25 0,0 0 3 0,0 0-3 16,-5 3 3-16,-4 1-3 0,-3-1 7 0,-2 2-7 16,5-1 7-16,1-1-7 0,-1-1-26 15,-2-4 26-15,1 2-25 0,1-7 25 0,9 7-61 16,0 0 61-16,-19-15-61 0,-7-9 61 0,-18-19-545 0</inkml:trace>
  <inkml:trace contextRef="#ctx0" brushRef="#br0" timeOffset="17047.63">22294 4040 662 0,'0'0'0'0,"0"6"0"0,2 3 0 0,-2-9 73 16,0 0-73-16,7 15 74 0,5 6-74 0,-12-21 49 15,0 0-49-15,5 31 50 0,2 5-50 0,-7-36 27 16,0 0-27-16,2 36 27 0,-2 5-27 0,0-41 3 16,0 0-3-16,0 36 4 0,-2-4-4 0,2-32 0 15,0 0 0-15,-2 28 1 0,0-6-1 0,2-22 0 16,0 0 0-16,0 17 0 0,-3-5 0 0,3-12-60 15,0 0 60-15,3 4-59 0,1-10 59 0,-4 6-159 16,0 0 159-16,12-18-159 0,7-17 159 16,14-18-300-16</inkml:trace>
  <inkml:trace contextRef="#ctx0" brushRef="#br0" timeOffset="17451.175">22451 4070 147 0,'0'0'0'0,"0"16"0"15,0 4 0-15,0-20 102 0,0 0-102 0,0 31 102 16,0 9-102-16,0-8 87 0,-4 2-87 0,4-4 87 16,4-5-87-16,-4-25 68 0,0 0-68 0,0 29 69 15,0 6-69-15,0-35 46 0,0 0-46 0,0 27 47 16,1-3-47-16,-1-24 37 0,0 0-37 0,0 17 37 16,2-3-37-16,0-2 61 0,1-9-61 0,-3-3 61 15,4-1-61-15,3-8 44 0,3-3-44 0,-1-3 44 16,3-6-44-16,-12 21 31 0,0 0-31 0,14-27 31 15,2-8-31-15,-16 35 34 0,0 0-34 0,17-36 34 16,-1-8-34-16,-16 44 7 0,0 0-7 0,16-40 7 16,-1 6-7-16,-15 34 5 0,0 0-5 0,14-24 6 0,-2 5-6 15,-12 19 0-15,0 0 0 0,16-8 0 0,1 3 0 0,-17 5-2 16,0 0 2-16,20 5-2 0,-1 2 2 16,-19-7-7-16,0 0 7 0,21 13-7 0,0 6 7 0,-21-19-8 15,0 0 8-15,20 19-8 0,0 5 8 0,-20-24 1 16,0 0-1-16,15 21 1 0,-6 1-1 15,-9-22 10-15,0 0-10 0,2 27 11 0,-6 6-11 0,4-33-14 0,0 0 14 16,-5 24-13-16,-2-5 13 0,7-19-113 0,0 0 113 16,-9 15-112-16,-1-3 112 15,10-12-172-15,0 0 172 0,-19-7-171 16,-6-8 171-16,-18-6-339 0</inkml:trace>
  <inkml:trace contextRef="#ctx0" brushRef="#br0" timeOffset="17594.411">22404 3976 662 0,'0'0'0'0,"8"7"0"16,4 5 0-16,-12-12 4 0,0 0-4 0,16 12 5 16,3-3-5-16,16 9-445 0</inkml:trace>
  <inkml:trace contextRef="#ctx0" brushRef="#br0" timeOffset="17992.495">23144 3956 975 0,'0'0'0'0,"-9"-4"0"0,-3-6 0 0,10 8 57 0,4-1-57 15,-2 3 57-15,4 5-57 0,-1 2 8 0,1 0-8 16,-1 1 9-16,-1-4-9 0,-2-4-41 0,0 0 41 16,3 8-41-16,-1 1 41 0,-2-9-40 0,0 0 40 0,3 12-40 15,3 0 40-15,-6-12-1 0,0 0 1 0,8 19 0 16,6 5 0-16,-14-24 0 0,0 0 0 0,18 34 0 15,3 7 0-15,-21-41 33 0,0 0-33 0,24 46 33 16,2 2-33-16,0-2 30 0,2-6-30 0,-7-8 30 16,-3-6-30-16,2 0 3 0,1-1-3 15,-5-9 4-15,-6-4-4 0,3 2-50 16,-1-1 50-16,-3-4-49 0,-2-6 49 0,-1 2-57 0,1-1 57 0,-3-1-56 16,-2-6 56-16,-2 3-114 0,5 0 114 0,-3-7-113 15,-1-2 113-15,-1 9-99 0,0 0 99 0,-1-27-98 16,-3-9 98-16,-1-26-246 0</inkml:trace>
  <inkml:trace contextRef="#ctx0" brushRef="#br0" timeOffset="18246.297">23424 4058 606 0,'0'0'0'16,"2"9"0"-16,0 6 0 0,1-11 112 0,1-4-112 0,-4 0 113 0,-2-7-113 0,-1 2 72 15,-1-2-72-15,1 4 72 0,3 1-72 0,-6 0 42 16,3 2-42-16,-4 0 43 0,2 2-43 0,5-2 7 16,0 0-7-16,-21 12 8 0,-12 2-8 0,33-14 17 15,0 0-17-15,-39 25 17 0,-4 11-17 0,43-36 22 0,0 0-22 16,-42 36 23-16,-1 7-23 0,8-4 3 0,5-3-3 16,9-13 4-16,9-10-4 0,-2-1-91 0,5-5 91 31,4 0-90-31,3-7 90 0,2 0-144 0,0 0 144 0,0-14-144 0,4-6 144 0,1-16-423 0</inkml:trace>
  <inkml:trace contextRef="#ctx0" brushRef="#br0" timeOffset="18797.308">23978 4326 1132 0,'0'0'0'0,"0"0"-72"16,0 0 72-16,0-7-72 0,0-2 72 0,0 9-31 0,0 0 31 15,0-7-31-15,0 2 31 0,0 5-37 16,0 0 37-16,-3-7-37 0,-1 4 37 0,4 3-47 0,0 0 47 16,-3-2-47-16,-2-5 47 0,5 7 0 15,0 0 0-15,-5-3 0 0,-2-2 0 0,7 5 1 16,0 0-1-16,-7-4 2 0,3-2-2 0,4 6 36 0,0 0-36 15,-5-6 36-15,1 0-36 0,4 6 47 0,0 0-47 0,0-6 48 16,2 0-48-16,-2 6 47 0,0 0-47 16,7-6 47-16,4 3-47 0,-11 3 21 15,0 0-21-15,19-3 21 0,9-1-21 0,-28 4 21 0,0 0-21 16,36-2 21-16,9 2-21 0,-45 0 34 0,0 0-34 0,51 0 34 16,5 0-34-16,-56 0 18 0,0 0-18 0,52 2 18 15,2 2-18-15,-54-4 11 0,0 0-11 0,47 3 11 16,-9 0-11-16,-38-3 0 0,0 0 0 0,30 4 0 15,-7-2 0-15,-23-2-133 0,0 0 133 0,15-2-132 16,-6-5 132-16,-9 7-92 0,0 0 92 0,24-9-541 16,-48 18 541-16</inkml:trace>
  <inkml:trace contextRef="#ctx0" brushRef="#br0" timeOffset="22681.224">25248 3988 236 0,'0'0'0'0,"0"0"0"0,0 0 0 0,0 0 61 0,7 0-61 16,-3 0 62-16,-2-3-62 0,-2 3 82 0,5-2-82 16,-5 2 83-16,3-2-83 0,-3 2 103 0,0 0-103 15,0 0 104-15,0 0-104 0,0 0 96 0,-5-1-96 0,0-3 96 16,-2 1-96-16,7 3 58 0,0 0-58 0,-14-5 58 16,-7-2-58-16,21 7 38 0,0 0-38 0,-30-9 38 15,-6 2-38-15,36 7 35 0,0 0-35 0,-33-3 35 16,1 1-35-16,3 2 31 0,-1 0-31 0,13 0 31 15,6 0-31-15,-1 0 22 0,0 2-22 0,8 0 22 32,4-2-22-32,-5 1 5 0,0-1-5 0,5 0 5 0,0 4-5 0,0-4 1 0,0 0-1 0,3 7 2 15,4 1-2-15,-7-8 0 0,0 0 0 0,14 12 0 16,11 4 0-16,-25-16 0 0,0 0 0 0,29 15 0 16,10 0 0-16,-8 3 0 15,4 0 0-15,-11-2 0 0,-6-4 0 0,-18-12 19 0,0 0-19 0,19 20 20 0,-2 3-20 16,-17-23 8-16,0 0-8 0,14 24 9 0,-2 3-9 15,-12-27 35-15,0 0-35 16,7 24 36-16,-1-3-36 0,-6-21 27 0,0 0-27 0,3 18 27 0,-3-2-27 0,-2-4 39 16,1 0-39-16,-1-7 39 0,2-2-39 0,-2 1 33 15,-1-1-33 1,-3-3 33-16,-2 0-33 0,8 0-57 0,0 0 57 0,-12-7-57 0,-6-5 57 0,18 12-54 16,0 0 54-16,-17-18-53 0,-1-6 53 0,18 24-57 15,0 0 57-15,-15-21-57 0,1-3 57 16,14 24-48-16,0 0 48 0,-9-24-47 0,4 2 47 15,5 22-54-15,0 0 54 0,1-19-54 0,8 2 54 0,2 5-55 0,4 0 55 16,-4 2-54-16,-3 4 54 0,5 0-55 16,2 0 55-16,-2 3-55 0,-3 0 55 0,0-3-45 0,3 3 45 15,-1 3-45-15,-5-3 45 0,5 3-3 0,2-6 3 16,-5 6-2-16,-2-3 2 0,1 0 0 0,3-1 0 0,-6 2 0 16,0 2 0-16,0 0 9 15,1-1-9-15,-3 1 9 16,2 1-9-16,-3 1 29 0,3 2-29 0,-1-4 29 0,-1 3-29 0,-1 0 6 0,0-1-6 0,0 8 6 15,-2-1-6-15,0-9 41 0,0 0-41 0,0 31 41 16,1 13-41-16,-1-1 28 0,2 0-28 0,-2-14 28 16,0-7-28-1,0 2 24 1,2-3-24-16,0-2 25 0,1-7-25 16,-1 0 10-16,1 3-10 0,1-8 10 0,-1-2-10 0,-3-5 18 0,0 0-18 0,12 0 19 0,8-5-19 0,-20 5 14 0,0 0-14 0,20-12 15 0,5-7-15 15,-25 19 15-15,0 0-15 0,19-20 16 16,0-6-16-16,-19 26 40 0,0 0-40 0,14-24 40 15,-3 0-40-15,-11 24 19 0,0 0-19 0,7-24 20 0,-6-3-20 16,-1 27 30-16,0 0-30 0,2-21 30 16,-2 2-30-16,0 19 12 15,0 0-12-15,0-15 13 0,0 3-13 0,0 12 11 0,0 0-11 0,0-9 11 0,2-3-11 0,-2 12 17 16,0 0-17-16,2-7 17 0,1 2-17 16,-3 5 3-16,0 0-3 0,2-3 4 15,1-1-4-15,1 4 2 0,1-3-2 0,-2 3 3 0,-1 3-3 0,-2-3 0 16,0 0 0-16,5 16 0 0,1 8 0 0,-6-24-4 15,0 0 4-15,5 34-3 0,-2 7 3 16,1-3-8-16,-1-2 8 0,-3-12-8 0,0-9 8 0,0 1-9 0,2-8 9 0,0 4-9 16,1 0 9-16,2-5-4 0,2-2 4 0,-3 2-3 15,-1-5 3 1,6-1-6-16,2-1 6 0,1-3-6 16,2-4 6-16,-14 7-1 0,0 0 1 0,15-15 0 0,3-6 0 0,-18 21 0 0,0 0 0 0,14-27 0 15,0-9 0-15,-14 36 0 16,0 0 0-16,12-36 1 0,-2-2-1 0,-1 6 1 15,0 1-1-15,-4 10 1 0,2 6-1 0,-4 5 0 0,1 4 0 0,-2 1 1 16,-2 4-1-16,0 1 0 0,5-2 0 0,-5 2 1 16,5 0-1-16,-1 2 0 0,-1-2 0 0,1 1 0 15,1 1 0-15,-5-2-3 0,0 0 3 0,7 7-2 16,3 5 2-16,-10-12-13 0,0 0 13 0,16 20-12 16,0 11 12-16,-16-31-9 0,0 0 9 0,15 36-8 15,-1 7 8-15,-14-43-1 16,0 0 1-16,11 36-1 0,-3 2 1 0,-8-38-8 0,0 0 8 0,6 32-8 0,-5-8 8 15,-1-24-44-15,0 0 44 0,2 19-44 0,0-7 44 16,-2-12-115-16,0 0 115 0,3-7-114 0,1-17 114 16,-4 24-118-16,0 0 118 0,5-32-118 0,5-18 118 15,3-32-486-15</inkml:trace>
  <inkml:trace contextRef="#ctx0" brushRef="#br0" timeOffset="22842.441">25714 3964 550 0,'0'0'0'15,"12"0"0"-15,7 0 0 0,-9 4-16 0,-3-4 16 16,0 1-15-16,-5-1 15 0,7 4-326 16</inkml:trace>
  <inkml:trace contextRef="#ctx0" brushRef="#br0" timeOffset="23336.543">26597 3921 505 0,'0'0'0'0,"-12"-8"0"15,-6-8 0-15,6 10 26 0,5 4-26 0,2-2 26 0,1 4-26 16,4 0-32-16,0 0 32 0,-14 4-32 0,-7 8 32 0,21-12-45 16,0 0 45-16,-20 8-45 0,-3-2 45 0,23-6-30 15,0 0 30-15,-26 6-30 0,-4-6 30 0,4 0 42 16,2-3-42-16,8 3 42 0,7 3-42 0,-3-3 80 15,0 0-80-15,1 0 80 0,4-3-80 0,-6 3 67 16,-5-2-67-16,13 2 68 0,5 2-68 0,-4 1 52 0,-1-3-52 16,-7 7 52-16,-4-2-52 0,-1 2 16 15,-8 2-16-15,15-6 17 0,5 1-17 16,5-4 21-16,0 0-21 0,-18 17 21 0,-4 10-21 0,22-27 14 0,0 0-14 0,-18 31 15 16,4 8-15-16,14-39 34 0,0 0-34 0,-7 43 34 15,6 5-34-15,4-8 35 0,6-1-35 0,3-8 35 16,5-4-35-16,3-3 71 15,1-3-71-15,1-2 72 0,3-4-72 0,1-3 36 0,0-3-36 0,3-3 36 16,3-4-36-16,-32-2 20 0,0 0-20 0,40 0 20 16,7-2-20-16,-9-4-2 15,-3-3 2-15,-4 2-2 0,-3 2 2 0,-28 5-120 0,0 0 120 0,25-10-119 16,-6-2 119-16,24-9-721 0</inkml:trace>
  <inkml:trace contextRef="#ctx0" brushRef="#br0" timeOffset="26016.997">17116 4531 135 0,'0'0'0'0,"26"0"0"0,16 4 0 0,-42-4 40 15,0 0-40-15,59 1 40 0,18 6-40 0,-77-7 56 16,0 0-56-16,91 4 56 0,22 4-56 0,-113-8 33 0,0 0-33 0,101 4 33 15,5 1-33-15,-106-5 51 0,0 0-51 0,100 7 52 16,-3-4-52-16,-97-3 70 0,0 0-70 0,89 5 70 16,-5-1-70-16,-84-4 47 15,0 0-47-15,94 3 47 0,3-6-47 0,-97 3 56 0,0 0-56 0,98 0 56 16,-4-4-56-16,-94 4 23 0,0 0-23 0,97-3 24 16,1-2-24-16,-98 5 30 15,0 0-30-15,92 0 30 0,-1-4-30 0,-91 4 30 16,0 0-30-16,83-2 30 0,-8 2-30 0,-75 0 2 0,0 0-2 0,77 2 3 15,-4 2-3-15,-73-4 15 0,0 0-15 0,72 5 16 16,1 2-16-16,-73-7 8 0,0 0-8 0,61 3 9 16,-2-3-9-16,-59 0 8 0,0 0-8 0,57-3 9 0,-1-4-9 15,-56 7 3-15,0 0-3 0,53-5 4 0,-5-4-4 16,-48 9 19-16,0 0-19 0,51-7 20 16,-1 2-20-16,-50 5 22 0,0 0-22 0,47-7 22 15,0 0-22-15,-47 7 3 0,0 0-3 0,47-5 4 0,-3-3-4 0,-44 8 3 16,0 0-3-16,45-4 4 0,-1 1-4 0,-44 3-1 15,0 0 1-15,45 0 0 16,0 3 0-16,-45-3-1 16,0 0 1-16,46 4-1 0,-3-4 1 0,-43 0-1 0,0 0 1 0,42 1-1 0,-2-1 1 0,-40 0 0 15,0 0 0-15,40-1 0 0,2-3 0 0,-42 4 1 0,0 0-1 16,40-7 2-16,4-1-2 16,-44 8 5-16,0 0-5 0,43-7 5 0,-1 2-5 0,-42 5 3 0,0 0-3 0,40-4 4 15,-2 1-4-15,-38 3 2 0,0 0-2 16,37 0 2-16,1 0-2 0,-38 0 0 0,0 0 0 0,32 0 0 15,-1 3 0 1,-31-3 1-16,0 0-1 0,31 0 1 0,1-3-1 0,-32 3 3 0,0 0-3 0,31-2 4 16,0-1-4-16,-31 3 2 0,0 0-2 0,32-4 2 15,1 1-2-15,-33 3 5 0,0 0-5 0,33-2 6 16,2 2-6-16,-35 0 0 16,0 0 0-16,33 0 0 0,0 0 0 15,-33 0-1-15,0 0 1 0,31 5 0 0,-1-1 0 0,-30-4-1 0,0 0 1 0,28 3 0 16,-5 2 0-16,-23-5-3 0,0 0 3 0,24 4-3 15,-1-1 3-15,-23-3-2 0,0 0 2 0,22 2-2 16,4 1 2-16,-26-3-5 16,0 0 5-16,25 4-5 0,1-1 5 0,-26-3-3 0,0 0 3 0,31 4-2 0,2 1 2 15,-33-5-2-15,0 0 2 0,33 7-1 0,2-6 1 16,-35-1-1-16,0 0 1 0,35 7-1 0,0-3 1 16,-35-4 1-16,0 0-1 0,35 3 1 0,1 2-1 15,-36-5 0-15,0 0 0 0,34 0 0 0,-3 4 0 16,-31-4 0-16,0 0 0 0,31 0 0 0,2 0 0 0,-33 0-1 15,0 0 1-15,32 3 0 0,1-3 0 16,-33 0-1-16,0 0 1 0,35 0 0 16,-1 5 0-16,-34-5-1 0,0 0 1 0,34 4-1 0,-3-1 1 0,-31-3-1 15,0 0 1-15,31 5 0 0,-1 2 0 16,-30-7 0 0,0 0 0-16,30 3 0 0,-3 3 0 0,-27-6 6 0,0 0-6 0,28 3 6 0,0 0-6 0,-28-3 1 0,0 0-1 15,28 0 1-15,2 2-1 0,-30-2 1 0,0 0-1 16,31 4 1-16,0-4-1 0,-31 0 0 15,0 0 0-15,35 3 1 0,-2 0-1 16,-33-3 0-16,0 0 0 0,35 2 1 0,2 5-1 0,-37-7 0 0,0 0 0 0,38 3 1 16,0 1-1-16,-38-4 0 0,0 0 0 0,39 0 1 15,-3-4-1-15,-36 4 2 16,0 0-2-16,39-3 2 0,-1-4-2 0,-38 7 0 16,0 0 0-16,43-5 0 0,3-2 0 0,-46 7 0 0,0 0 0 0,49-5 0 15,6 2 0-15,-55 3-1 0,0 0 1 0,51-4-1 16,3 4 1-16,-54 0 0 15,0 0 0-15,47 0 0 0,-2-2 0 0,-45 2 0 0,0 0 0 0,40 0 0 16,-1 2 0-16,-39-2 0 0,0 0 0 0,36 0 0 16,-1 0 0-16,-35 0 0 0,0 0 0 0,38 0 0 0,2-2 0 15,-40 2 0-15,0 0 0 0,44-1 0 16,3-1 0-16,-47 2 1 0,0 0-1 0,45 0 2 16,-1-3-2-16,-44 3 1 15,0 0-1-15,43 0 2 0,1 0-2 0,-44 0 1 0,0 0-1 0,38 3 1 0,2-1-1 0,-40-2 1 16,0 0-1-16,40 7 1 0,2-1-1 0,-42-6 0 15,0 0 0-15,40 9 1 0,2 3-1 16,-42-12 3 0,0 0-3-16,38 7 3 0,1 1-3 0,-39-8 10 0,0 0-10 0,36 9 11 0,-1-6-11 0,-35-3 4 15,0 0-4-15,38 0 4 0,-3 0-4 0,-35 0 3 16,0 0-3-16,42 0 3 16,2 0-3-16,-44 0 1 0,0 0-1 0,47 0 2 0,3 0-2 0,-50 0 1 0,0 0-1 15,49 0 1-15,0-3-1 0,-49 3 1 0,0 0-1 16,45 3 1-16,-7-3-1 0,-38 0 0 0,0 0 0 0,39 6 0 15,-3 0 0-15,-36-6-1 16,0 0 1-16,37 7 0 0,1-5 0 0,-38-2-3 0,0 0 3 0,42 3-2 16,5 1 2-16,-47-4-2 0,0 0 2 15,49 3-2-15,5-3 2 0,-54 0-2 16,0 0 2-16,49 4-1 0,-1-3 1 16,-48-1 0-1,0 0 0-15,47 4 0 0,-1-4 0 0,-46 0 0 0,0 0 0 0,45 0 0 0,2 0 0 0,-47 0-1 0,0 0 1 0,47 0 0 16,0 0 0-16,-47 0-3 0,0 0 3 0,47 0-3 15,0 0 3-15,-47 0 0 0,0 0 0 0,44 0 0 16,-1 0 0 0,-43 0 0-16,0 0 0 0,40-4 1 0,1 1-1 0,-41 3 3 0,0 0-3 0,41-5 3 0,5-2-3 15,-46 7 0-15,0 0 0 0,48-5 1 0,3 1-1 16,-51 4 0-16,0 0 0 0,50-5 0 0,3 4 0 16,-53 1 0-16,0 0 0 0,45 0 0 0,-1 0 0 0,-44 0 0 15,0 0 0-15,36 3 0 0,-6 0 0 0,-30-3 1 16,0 0-1-16,29 4 2 0,-1-1-2 0,-28-3 1 15,0 0-1-15,26 5 2 0,-1-1-2 16,-25-4 0-16,0 0 0 0,26 0 0 0,-2 0 0 16,-24 0 3-16,0 0-3 0,25 0 4 15,1 0-4-15,-26 0 0 0,0 0 0 0,24 0 1 0,1 0-1 0,-25 0 2 16,0 0-2-16,20-4 3 0,1 4-3 0,-21 0 5 16,0 0-5-16,18-3 5 0,-1 3-5 0,-17 0 7 0,0 0-7 15,19 0 7-15,1 0-7 16,-20 0 3-16,0 0-3 0,20 0 4 15,1 3-4-15,-21-3 0 0,0 0 0 0,21 0 1 0,-5 4-1 0,-16-4-1 0,0 0 1 0,19 0 0 16,0 3 0-16,-19-3-4 0,0 0 4 0,16 0-3 16,0 2 3-16,-16-2-3 0,0 0 3 0,12 2-3 15,0-1 3-15,-12-1 0 16,0 0 0-16,9 4 1 0,-2-1-1 0,-7-3 0 0,0 0 0 0,5 0 1 16,-2 2-1-16,-3-2-1 0,0 0 1 0,0 0-1 15,4 2 1-15,-4-2-102 0,0 0 102 0,-4-2-101 16,-3-3 101-16,7 5-179 0,0 0 179 0,-17-9-179 15,-9-6 179-15,-18-9-448 0</inkml:trace>
  <inkml:trace contextRef="#ctx0" brushRef="#br0" timeOffset="26909.269">20700 5038 841 0,'0'0'0'0,"12"-3"0"0,9-1 0 0,-21 4 70 15,0 0-70-15,10-3 71 0,-4 3-71 0,-6 0 35 16,0 0-35-16,0 0 35 0,0 0-35 0,0 0 33 0,0 0-33 0,0 0 34 16,-4 3-34-16,4-3 8 0,0 0-8 0,0 0 8 15,-3 4-8-15,3-4 45 0,0 0-45 0,0 0 46 16,0 0-46-16,0 0 49 0,0 0-49 0,0 0 50 16,7-4-50-16,-7 4 37 0,0 0-37 15,5 0 37-15,2 0-37 0,-7 0 35 0,0 0-35 0,14 7 35 16,3-2-35-16,-17-5 15 0,0 0-15 0,33 19 15 15,7 12-15-15,-40-31 30 0,0 0-30 16,51 33 30-16,10 6-30 16,-9-5 18-16,-3 2-18 0,-7-3 19 0,-4-2-19 0,-1-7 27 0,-8 0-27 0,-6-2 27 15,-6-8-27-15,-17-14 22 0,0 0-22 0,23 22 22 0,0 2-22 16,-23-24 16-16,0 0-16 0,20 20 17 0,1-1-17 16,-21-19-14-16,0 0 14 0,13 16-13 15,-3-8 13-15,-10-8-79 0,0 0 79 0,7 7-79 0,-5-7 79 16,-2 0-153-16,0 0 153 0,-2-12-153 15,-3-10 153-15,5 22-147 0,0 0 147 0,-7-26-147 16,-2-5 147-16,-7-27-610 0</inkml:trace>
  <inkml:trace contextRef="#ctx0" brushRef="#br0" timeOffset="27190.213">21170 5002 684 0,'0'0'0'16,"4"9"0"-16,1-1 0 0,-5-8 87 0,0 0-87 16,0 0 88-16,3 0-88 0,-3 0 92 0,0 0-92 0,0 0 93 15,-1-5-93-15,1 5 79 0,-4-3-79 0,4 3 80 16,-2-4-80-16,2 4 79 0,0 0-79 16,0 0 79-16,0 0-79 0,0 0 67 0,0 0-67 0,-10 7 68 15,-7 5-68-15,17-12 38 0,0 0-38 0,-30 26 39 16,-8 8-39-16,1-1 37 0,-1 5-37 0,12-14 37 15,8-9-37-15,-1 5-17 16,0-4 17-16,-9 11-17 0,-7 4 17 0,2-3-127 0,-2-1 127 0,5-6-126 16,4-4 126-16,26-17-130 0,0 0 130 0,-41 18-129 15,-6 1 129-15,-39 21-734 0</inkml:trace>
  <inkml:trace contextRef="#ctx0" brushRef="#br0" timeOffset="50732.17">16085 4550 1177 0,'0'0'0'0,"0"0"-213"0,0 0 213 0,0 0-213 16,0 0 213-16,0 0-82 0,0 0 82 0,0 0-81 0,0 0 81 0,0 0-33 0,0 0 33 0,0 0-33 15,0 0 33-15,0 0-43 0,0 0 43 0,0 0-43 16,0 0 43-16,0 0-2 0,0 0 2 0,0 0-2 15,0 0 2-15,0 0 0 0,0 0 0 0,0 0 0 16,0 0 0-16,0 0 7 0,0 0-7 0,0 0 8 16,0 0-8-16,0 0 34 0,0 0-34 0,0 0 35 15,24-7-35-15,-10 2 11 0,0 2-11 0,2-4 11 16,1 2-11-16,-5-2 31 16,2 2-31-16,-3 1 31 0,-1 1-31 0,-1-1 10 0,0-1-10 0,-1 2 11 0,-1-1-11 15,2 4 19-15,-4-3-19 0,2 3 20 0,2 0-20 16,0 0 8-16,-1 0-8 0,5 0 8 0,-5-2-8 0,-8 2 4 15,0 0-4-15,13 0 4 0,4 0-4 16,-17 0 7-16,0 0-7 0,14 0 7 0,2-3-7 0,-16 3 7 16,0 0-7-16,17 0 7 0,4-4-7 0,-21 4 22 15,0 0-22-15,21 0 23 0,5-3-23 0,-26 3 37 16,0 0-37-16,21-2 37 0,3 2-37 16,-24 0 37-16,0 0-37 0,23 2 37 15,-2 1-37-15,-4-3 24 0,-8 4-24 0,3-4 25 0,-3 3-25 0,0-1 35 16,-1 5-35-16,-1-4 36 0,0-1-36 0,0 1 31 15,0 1-31-15,-2-4 31 16,-3 3-31-16,2-3 3 0,-1 4-3 0,-3-4 3 0,4 0-3 0,-4 0 25 0,5 1-25 16,0-1 26-16,2 0-26 0,-4 0 19 0,4 4-19 0,0-4 20 15,0 0-20-15,0 0 34 16,0-4-34-16,-3 4 34 0,1 4-34 0,-1-4 12 0,1 3-12 0,0-3 12 16,2 0-12-16,-4 4 12 0,4-4-12 0,0 0 13 15,-1 1-13-15,-6-1 16 16,0 0-16-16,8 2 17 0,4 0-17 0,-12-2 8 15,0 0-8-15,16 3 8 0,-2-3-8 0,-14 0 15 0,0 0-15 0,18 0 16 16,2-3-16-16,-20 3 33 0,0 0-33 0,25-2 34 16,-3 0-34-16,-22 2 4 0,0 0-4 0,28-1 5 15,-2 1-5-15,-1 0 27 0,1 1-27 16,-9 1 27-16,-8-2-27 0,3 2 6 0,1-2-6 0,-1 3 7 16,2 1-7-16,-14-4 34 0,0 0-34 0,15 1 34 15,3 3-34-15,-18-4 10 0,0 0-10 0,19 3 10 16,0-3-10-16,0 0 12 0,2 0-12 0,-5-3 13 15,-2 1-13-15,-14 2 16 0,0 0-16 0,21-3 17 16,5-8-17-16,-26 11-10 0,0 0 10 0,29-5-9 0,5-3 9 16,-5 4-46-16,1 4 46 0,-9 0-45 0,-7 0 45 15,1 0-44-15,-1 4 44 0,-3-4-44 0,-3 1 44 0,1 3-37 16,2 3 37-16,-5-6-36 0,-2 1 36 16,-4-2-119-16,0 0 119 0,0 0-118 0,2 5 118 0,-2-5-85 15,0 0 85-15,3 4-697 0,-6-8 697 0</inkml:trace>
  <inkml:trace contextRef="#ctx0" brushRef="#br0" timeOffset="58714.013">14425 6176 113 0,'0'0'0'0,"5"0"0"16,4 0 0-16,-6 0 13 0,-3 0-13 0,0 0 13 16,0 0-13-16,0 0 41 0,0 0-41 0,0 0 42 15,0 0-42-15,0 0 32 0,0 0-32 0,0 0 32 16,0 0-32-16,0 0 38 0,0 0-38 0,0 0 38 0,0 0-38 15,0 0 39-15,0 0-39 0,0 0 39 16,0 0-39-16,0 0 39 0,-3 0-39 16,3 0 40-16,0 0-40 0,0 0 46 0,0 0-46 15,0 0 46-15,0 0-46 0,0 0 18 0,0 0-18 0,0 0 18 0,0 0-18 0,0 0 38 16,-4 0-38-16,4 0 38 0,0 0-38 0,0 0 30 16,0 0-30-16,0 0 30 0,0 0-30 0,0 0 32 15,0 0-32-15,0 0 32 0,0 0-32 0,0 0 22 16,0 0-22-16,0 0 22 0,0 0-22 0,0 0 28 15,-5 2-28-15,5-2 28 0,0 0-28 0,0 0 21 16,0 0-21-16,0 0 21 0,0 0-21 0,0 0 35 0,0 0-35 16,0 0 35-16,0 0-35 0,0 0 12 0,0 0-12 15,0 0 12-15,0 0-12 0,0 0 30 16,0 0-30-16,0 0 30 0,0 0-30 0,0 0 18 16,3 1-18-16,-3-1 19 0,6-1-19 0,-3 1 18 0,2-2-18 0,-1 2 18 15,-1 0-18-15,-3 0 17 0,0 0-17 16,6 2 17-16,-1-1-17 0,-5-1 15 0,0 0-15 0,8 5 16 15,3-1-16-15,-11-4-72 0,0 0 72 0,14 8-72 16,7-1 72-16,-21-7-66 0,0 0 66 0,19 5-66 16,4 2 66-16,-23-7-67 0,0 0 67 0,26 5-66 15,5 2 66-15,-31-7-68 16,0 0 68-16,30 0-68 0,3 0 68 0,-9 4-29 0,-1-3 29 0,-8-1-29 16,-2 0 29-16,-3 0-11 0,2 0 11 0,-6 0-11 15,-3 0 11-15,2 0-6 0,2 0 6 0,-5 0-6 16,0 0 6-16,-2 0-3 15,5 0 3-15,-5 0-3 0,0 0 3 0,0 0-5 0,3 0 5 0,-3 0-5 0,2 0 5 16,-2 0-7-16,4 0 7 0,-4 0-6 0,0 0 6 16,0 0-1-16,0 0 1 0,0 0 0 0,0 0 0 15,0 0-105-15,3 4 105 0,-3-4-105 16,2 3 105-16,1-3-217 16</inkml:trace>
  <inkml:trace contextRef="#ctx0" brushRef="#br0" timeOffset="59369.235">14477 6409 169 0,'0'0'0'0,"-4"-4"0"0,3-1 0 0,1 5 13 16,0 0-13-16,0 0 14 0,1-3-14 0,-1 3 3 16,0 0-3-16,4 0 4 0,1 0-4 0,-5 0 8 0,0 0-8 15,7 0 9-15,4 0-9 0,-11 0 6 0,0 0-6 16,12 0 7-16,3 0-7 0,-15 0 13 15,0 0-13-15,21 0 14 0,9 0-14 0,-30 0 33 16,0 0-33-16,28 0 34 0,8 0-34 0,-36 0 17 0,0 0-17 0,30 0 17 16,3 0-17-16,-33 0 19 0,0 0-19 0,28 3 20 15,0-3-20-15,-28 0 9 0,0 0-9 0,21 2 10 16,-4 0-10-16,-17-2 26 0,0 0-26 16,14 1 26-16,-5 3-26 0,-9-4-104 0,0 0 104 0,7 0-103 15,-4 3 103-15,8 2-113 0</inkml:trace>
  <inkml:trace contextRef="#ctx0" brushRef="#br0" timeOffset="60476.986">15320 6369 662 0,'0'0'0'0,"0"-6"0"0,-2 0 0 16,4-2 101-16,3 1-101 0,-3-2 102 0,2 1-102 0,-1-2 72 16,-1 1-72-16,0-6 73 0,3-1-73 15,-5 4 42-15,3-3-42 0,-3-6 43 0,4-3-43 0,-4 24 19 16,0 0-19-16,5-31 20 0,-3-5-20 0,-2 36 17 15,0 0-17-15,1-34 17 0,-1 3-17 0,0 31 34 16,0 0-34-16,0-29 35 0,-1 5-35 0,1 24 28 16,0 0-28-16,-2-24 28 0,2 5-28 0,0 19 15 15,0 0-15-15,-4-15 15 0,1 3-15 0,3 12 20 0,0 0-20 16,-5-12 20-16,0 2-20 0,5 10 8 0,0 0-8 16,-7-11 9-16,1 5-9 15,6 6 4-15,0 0-4 16,-8-9 4-16,2 2-4 0,6 7 7 0,0 0-7 0,-3-8 7 0,-4 1-7 0,2 2 7 0,1 1-7 15,1 1 7-15,1 3-7 0,-1 0 14 16,1 0-14-16,-2 0 15 0,4 0-15 0,0 0 3 16,0 0-3-16,0 0 4 0,0 0-4 0,0 0 0 0,0 0 0 0,0 3 1 15,-3 1-1-15,3-4-1 0,0 0 1 0,-4 13 0 16,1 13 0-16,3-26-1 16,0 0 1-16,-2 33 0 0,2 9 0 0,0-6-1 0,2 4 1 0,-2-15-1 15,0-7 1-15,0-18 0 0,0 0 0 0,0 27 0 16,-2 4 0-16,2-4-110 0,2-3 110 0,-2-7-110 15,0-6 110-15,0 1-113 0,0-7 113 0,0 2-112 16,0-4 112-16,0 0-97 0,0 3 97 0,0-1-96 0,0-2 96 16,0-3-74-16,0 0 74 0,0 7-73 0,0 2 73 15,0-9-40-15,0 0 40 0,0 8-40 16,0-1 40-16,0-7-36 0,0 0 36 0,0 7-36 0,0 1 36 16,0-8-8-16,0 0 8 0,2 4-8 0,-1 1 8 15,-1-5-11-15,0 0 11 0,4 3-11 0,3 1 11 0,-7-4-9 16,0 0 9-16,9 3-9 0,4 2 9 15,-13-5-1-15,0 0 1 0,13 4-1 16,-3-1 1-16,-10-3-7 0,0 0 7 0,16 5-7 0,-1-1 7 0,-15-4-8 16,0 0 8-16,20 5-8 0,1 2 8 15,-21-7-3-15,0 0 3 16,20 3-3-16,1 6 3 0,-21-9-3 0,0 0 3 0,25 3-2 0,3 1 2 0,-28-4 0 0,0 0 0 16,27 1 1-16,3-2-1 0,-30 1 9 0,0 0-9 15,31-2 10-15,3 0-10 0,-34 2 16 0,0 0-16 16,33-3 17-16,-4-1-17 15,-29 4 25-15,0 0-25 0,23 0 26 16,1 4-26-16,-24-4 2 0,0 0-2 0,18 0 3 0,-4 3-3 0,-14-3 7 0,0 0-7 0,12 0 7 16,-2 2-7-16,-10-2 23 15,0 0-23-15,9 2 24 0,-2-2-24 0,-7 0 2 16,0 0-2-16,12-4 2 0,4-4-2 0,-16 8-86 0,0 0 86 16,14-12-86-16,3-5 86 0,16-13-230 0</inkml:trace>
  <inkml:trace contextRef="#ctx0" brushRef="#br0" timeOffset="60678.838">15923 6142 270 0,'0'0'0'0,"0"6"0"0,0 0 0 0,0-6 70 15,0 0-70-15,0 0 71 0,0 0-71 0,0 0 69 16,0 0-69-16,0 0 70 0,2-6-70 0,-2 3 1 15,0-2-1-15,0 1 2 0,0 1-2 0,0 3-140 16,0 0 140-16,-2-9-139 0,0 3 139 0,0-12-111 16</inkml:trace>
  <inkml:trace contextRef="#ctx0" brushRef="#br0" timeOffset="61244.479">15338 6786 180 0,'0'0'0'0,"-4"0"0"0,1-4 0 15,3 4 61-15,0 0-61 0,0 0 62 0,3-7-62 16,-3 7 57-16,0 0-57 0,0 0 57 0,4-3-57 0,-4 3 29 15,0 0-29-15,0 0 29 0,0 0-29 16,0 0 10-16,0 0-10 0,0 0 11 0,0 0-11 0,0 0 12 16,0 0-12-16,0 0 12 0,0 0-12 0,0 0 0 15,0 0 0-15,0 0 1 0,0 0-1 0,0 0 0 16,0 0 0-16,0 0 0 16,0 0 0-16,0 0-20 0,0 0 20 0,0 0-20 0,0 0 20 15,0 0-45-15,0 0 45 0,5 7-45 0,2 0 45 0,-7-7-39 0,0 0 39 16,15 17-39-16,10 14 39 0,-25-31-17 0,0 0 17 15,26 34-17 32,4 10 17-47,-30-44-8 0,0 0 8 0,31 43-7 0,4 5 7 0,-35-48-1 0,0 0 1 0,29 47-1 0,1-6 1 0,-4-7 0 0,-8-7 0 0,-3-6 0 0,-3-7 0 16,-3-4 2-16,-2-3-2 0,0-2 2 0,-5-3-2 0,-2-2-28 0,0 0 28 0,0 0-28 16,0-7 28-16,0 0-91 15</inkml:trace>
  <inkml:trace contextRef="#ctx0" brushRef="#br0" timeOffset="61558.279">15583 6943 203 0,'0'0'0'0,"2"9"0"0,1 1 0 16,-3-10 69-16,0 0-69 0,0 0 69 15,0 0-69-15,0 0 65 0,0 0-65 16,0 0 66-16,-5-7-66 0,5 7 55 0,0 0-55 0,-2-3 56 0,1-1-56 0,1 4 46 16,0 0-46-16,0 0 46 0,0-3-46 0,0 3 29 15,0 0-29-15,-4 0 29 16,-4 2-29-16,8-2 25 0,0 0-25 0,-16 8 26 0,-7 8-26 0,2 1 23 16,-5 5-23-16,10-10 24 0,11-7-24 0,-3-1 24 15,4-1-24-15,-12 13 25 0,-3 4-25 31,4-1 15-31,2-2-15 0,3-3 15 0,1-6-15 0,6 1 18 0,-3-9-18 0,6 0 19 0,-3 3-19 0,3-3-9 16,0 0 9-16,0 0-9 0,0 0 9 0,0 0-68 0,0 0 68 0,0 0-67 16,-4 4 67-1,1-4-519-15</inkml:trace>
  <inkml:trace contextRef="#ctx0" brushRef="#br0" timeOffset="62123.214">15689 7128 225 0,'0'0'0'0,"-3"-3"0"0,-2-4 0 0,5 7 55 15,0-2-55-15,0 2 55 0,0 0-55 0,0 0 35 16,5 0-35-16,-5 0 36 0,2 0-36 0,-2 0 20 0,0 0-20 15,0 0 20-15,0 0-20 0,0 0 41 0,0 0-41 16,0 0 41-16,0 0-41 0,0 0 20 0,0 0-20 16,0 0 20-16,3-3-20 0,1 3 12 0,-1-5-12 0,2 3 12 15,-1-1-12-15,1 1 5 0,0 2-5 0,2-4 6 16,-5 4-6-16,5 0 3 0,-3 0-3 0,4 0 3 16,-3-3-3-16,4 3 0 0,0-2 0 0,1 2 0 15,1 2 0-15,1 1 0 0,0 1 0 16,2-2 0-1,2 3 0-15,-16-5 0 0,0 0 0 0,17 5 0 0,8 2 0 0,-25-7 0 0,0 0 0 0,22 5 0 16,-4-2 0-16,-18-3 0 0,0 0 0 0,17 2 0 16,-1 0 0-16,-16-2 1 0,0 0-1 0,14 1 1 15,1 3-1-15,-15-4 15 0,0 0-15 0,9 0 15 16,0 3-15-16,-9-3 15 0,0 0-15 0,7 0 16 16,-2-3-16-16,-5 3-66 0,0 0 66 0,3 0-66 15,3-5 66-15,-6 5-104 0,0 0 104 0,0-7-104 16,1-5 104-16,3-7-163 0</inkml:trace>
  <inkml:trace contextRef="#ctx0" brushRef="#br0" timeOffset="62328.286">15951 6868 147 0,'0'0'0'0,"3"10"0"0,4 6 0 0,-7-16 1 0,0 0-1 15,-3 3 2-15,-4-8-2 0,-4 5-53 0</inkml:trace>
  <inkml:trace contextRef="#ctx0" brushRef="#br0" timeOffset="62694.009">16280 7231 124 0,'0'0'0'0,"-12"-12"0"0,-6-7 0 0,18 19 14 0,0 0-14 0,-8 11 15 0,-3 16-15 0,11-27 19 16,0 0-19-16,-7 21 20 0,4-4-20 0,3-17 34 0,0 0-34 15,-5 17 35-15,-2 0-35 0,7-17 18 16,0 0-18-16,-6 12 19 0,-2-5-19 0,8-7-13 0,0 0 13 16,-11 8-12-16,1-4 12 0,-11 4-142 0</inkml:trace>
  <inkml:trace contextRef="#ctx0" brushRef="#br0" timeOffset="63411.998">16628 7062 135 0,'0'0'0'0,"-7"-4"0"0,-3 1 0 0,1 1 40 0,6 0-40 15,-2 1 40-15,3 1-40 0,2 0 50 0,0 0-50 0,0 0 50 0,0 0-50 0,0 0 49 16,0 0-49-16,0 0 49 0,0 0-49 0,0 0 37 16,0 0-37-16,0 0 38 0,-2 5-38 0,2-5 27 15,0 0-27-15,-3 3 27 0,1 2-27 0,2-5 15 16,0 0-15-16,-2 7 16 0,0 3-16 0,2-10 29 0,0 0-29 15,-5 9 29-15,2 3-29 16,3-12 28-16,0 0-28 0,-4 8 28 0,4 4-28 0,0-12 22 16,0 0-22-16,-3 12 23 0,1-1-23 0,2-11 40 0,0 0-40 15,0 12 41-15,2 1-41 0,-2-13 43 0,0 0-43 16,3 14 44-16,1 2-44 0,-4-16 35 0,0 0-35 0,3 17 35 16,4 2-35-16,-7-19 34 15,0 0-34-15,9 17 34 0,1-2-34 0,-10-15 44 0,0 0-44 0,13 16 44 16,0-8-44-16,-13-8 40 15,0 0-40-15,13 10 40 0,-3-6-40 16,-10-4 46-16,0 0-46 0,12 1 46 0,1-1-46 0,-13 0 41 0,0 0-41 0,12-1 42 16,-2-1-42-16,-10 2 27 0,0 0-27 0,11-2 27 15,1-4-27-15,-12 6 35 16,0 0-35-16,9-4 35 0,-1-1-35 0,-8 5 21 16,0 0-21-16,9-3 21 0,-6 3-21 0,-3 0 28 0,0 0-28 0,6-4 28 15,-1 1-28-15,-5 3 21 0,0 0-21 0,3-2 21 16,1-1-21-16,-4 3 26 0,0 0-26 0,0-6 26 15,0 3-26 1,0-4 33 47,0 2-33-63,0 2 33 0,-4-1-33 0,1-4 19 0,-1 1-19 0,3-2 20 0,-6-1-20 15,7 10 18-15,0 0-18 0,-9-17 19 0,-3-4-19 0,-2-3-44 0,-2-3 44 16,6 8-43-16,1 4 43 15,0-4-88-15,-1 3 88 16,1 3-87-16,0-6 87 0,9 19-136 16,0 0 136-16,-8-16-136 0,2 4 136 0,6 12-185 0,0 0 185 0,-8-12-184 0,1 0 184 0,-7-10-596 0</inkml:trace>
  <inkml:trace contextRef="#ctx0" brushRef="#br0" timeOffset="64271.607">16038 6984 494 0,'0'0'0'0,"9"-1"0"0,5 1 0 16,-14 0 38-16,0 0-38 0,5-4 39 0,-5 4-39 0,0 0 51 0,0 0-51 0,0 0 51 0,-2-3-51 0,2 3 47 0,0 0-47 0,-5 0 47 16,1 0-47-16,4 0 53 0,0 0-53 0,-3 0 54 15,1 0-54-15,2 0 71 0,0 0-71 0,0 0 71 16,-3 0-71-16,3 0 65 0,0 0-65 0,0 0 66 16,0 0-66-16,0 0 60 0,0 0-60 0,0 0 60 15,-4 0-60-15,4 0 41 0,0 0-41 0,0 0 41 16,0 0-41-16,0 0 11 0,0 0-11 0,7 7 11 0,7 1-11 15,-14-8 22-15,0 0-22 0,23 16 22 0,6 8-22 16,-8-5 3-16,-3-4-3 31,1 6 3-31,2-4-3 0,-7-4 19 0,-2-1-19 0,0-3 20 0,-2-2-20 0,-3-2 14 0,-1-2-14 0,-1 2 15 0,2-1-15 16,-7-4 16-16,0 0-16 0,5 3 17 0,2 1-17 0,-7-4 25 16,0 0-25-16,5 1 26 15,2-1-26-15,-2 2-81 0,-3-2 81 0,2 0-80 16,-3 0 80-16,-1 0-72 0,0 0 72 0,0 0-72 0,0 0 72 0,0 0-69 15,-1 5 69-15,1-5-68 0,0 0 68 0,0 0-52 16,0 0 52-16,0 0-52 0,0 4 52 16,0-4-24-16,-6 3 24 15,6-3-23-15,0 2 23 0,0-2-20 0,0 0 20 0,0 0-19 0,0 7 19 0,0-7-16 16,0 0 16-16,-7 8-15 0,-3 8 15 0,10-16-5 0,0 0 5 16,-16 24-4-16,-6 10 4 0,22-34-1 0,0 0 1 15,-21 31 0-15,0 1 0 0,21-32-21 0,0 0 21 0,-24 31-21 16,-4 0 21-16,28-31-87 0,0 0 87 0,-23 24-87 15,4-3 87-15,-26 23-432 16</inkml:trace>
  <inkml:trace contextRef="#ctx0" brushRef="#br0" timeOffset="75587.099">17567 6243 214 0,'0'0'0'16,"-5"3"0"-16,-7 2 0 0,9-5 76 0,1 0-76 15,2 0 76-15,2-3-76 0,-2 3 78 16,0 0-78-16,0 0 79 0,0-4-79 0,0 3 76 15,1-3-76-15,-1-1 76 0,2 3-76 0,-2 2 79 0,-2-1-79 0,2 1 80 16,-3-4-80-16,-2 1 56 0,1 3-56 0,-3-4 57 16,4 3-57-16,-3-1 52 0,1 2-52 15,-2-2 53-15,0-1-53 0,7 3 23 0,0 0-23 16,-7-7 24-16,-1 2-24 0,8 5 36 0,0 0-36 0,-13-9 36 16,1 2-36-16,12 7 12 0,0 0-12 0,-12-6 13 15,2 0-13-15,10 6 19 0,0 0-19 0,-13-5 20 16,5 2-20-16,8 3 1 0,0 0-1 15,-13 0 1-15,5-4-1 0,8 4 0 0,0 0 0 0,-9 0 0 16,0 4 0-16,9-4-10 0,0 0 10 0,-8 0-10 0,1 2 10 16,7-2-11-16,0 0 11 0,-6 1-10 0,3 1 10 15,3-2-17-15,0 0 17 0,-4 3-16 16,3-3 16-16,1 0-24 0,0 0 24 0,-6 4-23 16,5-2 23-16,1-2-22 0,0 0 22 0,-2 3-22 15,2 0 22-15,0-3-40 0,0 0 40 0,0 7-39 0,0 5 39 0,0-12-32 16,0 0 32-16,3 12-32 0,4 0 32 0,-7-12-33 15,0 0 33-15,9 16-32 0,2-1 32 0,-11-15-38 16,0 0 38-16,12 17-38 16,5 2 38-1,-6-4-44-15,1-1 44 0,-3-4-44 0,-2-4 44 0,-7-6-28 16,0 0 28-16,5 6-28 0,0 0 28 0,-5-6-26 0,0 0 26 0,7 6-26 0,-4 0 26 0,-3-6-25 0,0 0 25 16,4 6-24-16,1 1 24 0,-5-7-9 0,0 0 9 15,0 9-8-15,2 3 8 0,-2-12-11 0,0 0 11 0,0 12-10 16,0-2 10-16,0-10-4 0,0 0 4 0,0 10-3 15,-2 1 3-15,2-11 0 0,0 0 0 0,0 8 0 16,-3-1 0-16,3-7 32 0,0 0-32 16,-2 9 33-16,0-6-33 0,2-3 63 0,0 0-63 0,-2 5 64 15,-1-1-64-15,3-4 72 0,0 0-72 0,-7 3 73 16,-2-1-73-16,9-2 56 0,0 0-56 0,-14 0 56 16,-7 0-56-16,21 0 58 15,0 0-58-15,-17-2 58 0,-4 2-58 0,21 0 34 0,0 0-34 0,-17-3 34 16,-4-1-34-16,21 4 25 0,0 0-25 0,-21-2 26 0,3-1-26 15,18 3 16-15,0 0-16 0,-13 0 17 16,2 0-17-16,11 0 5 0,0 0-5 0,-9 0 5 16,4 0-5-16,5 0-2 0,0 0 2 0,-7 0-1 0,2 0 1 0,5 0-92 15,0 0 92-15,0 0-91 0,0 0 91 0,0 0-150 16,0 0 150-16,3 0-149 16,6-3 149-16,0 3-458 0</inkml:trace>
  <inkml:trace contextRef="#ctx0" brushRef="#br0" timeOffset="76317.839">17731 6361 203 0,'0'0'0'0,"-7"-4"0"15,-3 1 0-15,10 3 108 0,0 0-108 0,-4-2 108 16,4-1-108-16,0 3 91 0,-3-4-91 0,3 4 91 16,0 0-91-16,0 0 76 0,0 0-76 0,0 0 76 0,0 0-76 15,0 0 59-15,-2-3-59 0,0-2 59 0,2 1-59 0,-1 1 26 16,1 0-26-16,0 3 26 0,0-4-26 16,0 4 28-16,0 0-28 0,0 0 28 0,0 0-28 0,0 0 7 15,0 0-7-15,0 0 8 0,0 0-8 0,0 0 26 16,0 0-26-16,0 0 26 0,0 0-26 0,0 0 20 15,0 0-20-15,0 0 20 0,0 0-20 0,0 0 25 16,0 0-25-16,0 0 26 0,0 0-26 0,0 0 22 16,0-2-22-16,0 2 23 0,-6-3-23 0,6 3 34 0,-3-5-34 15,3 5 35-15,-4-4-35 0,4 4 29 0,0-3-29 16,0 3 29-16,0-7-29 0,0 7 39 16,-3-3-39-16,3 3 39 0,0 0-39 0,0 0 23 0,0 0-23 0,0 0 24 15,0 0-24-15,0 0 18 0,0 0-18 0,0 0 19 16,0 0-19-16,0 0 18 0,0 0-18 15,0 0 18-15,-4-2-18 0,4 2 3 0,0 0-3 0,0 0 4 16,0 0-4-16,0 0 3 0,-1 3-3 0,1 3 3 16,1 2-3-16,-1-8 5 0,0 0-5 15,4 24 6-15,-1 14-6 0,-3-38 21 0,0 0-21 0,4 39 21 16,-2 6-21-16,-2-45 21 0,0 0-21 0,1 43 21 16,-1 3-21-16,0-7-50 0,0-6 50 0,-1-9-50 15,-1-10 50-15,0-2-44 0,2-4 44 16,-2-1-43-16,2-2 43 0,0-2-82 0,0-3 82 0,0 0-82 15,0 0 82-15,0 0-169 0,0 0 169 0,0-3-169 16,2-9 169-16,-2 12-150 0,0 0 150 0,4-19-149 0,3-8 149 16,1-18-373-1</inkml:trace>
  <inkml:trace contextRef="#ctx0" brushRef="#br0" timeOffset="76920.128">17757 6479 527 0,'0'0'0'0,"0"0"0"0,0 0 0 0,0 0 110 15,0 0-110-15,0 0 110 16,0-3-110-16,0 3 73 0,0 0-73 0,0 0 73 0,0 0-73 0,0 0 47 16,0 0-47-16,0 0 48 0,0 0-48 0,0 0 9 0,0 0-9 15,0 0 10-15,0 0-10 0,0 0-1 0,0 0 1 16,0 0 0-16,0 0 0 0,0 0-38 0,0 0 38 15,0 0-37-15,0 0 37 0,0 0-13 16,0 0 13-16,0 12-13 0,-3 6 13 0,3-18-23 16,0 0 23-16,-4 30-22 0,-1 7 22 0,0-8-4 0,0 2 4 0,1-10-3 15,4-6 3-15,-3-1-1 0,3-4 1 0,0-3 0 16,0-4 0-16,0-3 1 0,0 0-1 16,3 4 2-16,-1-1-2 0,-2-3 21 0,0 0-21 0,7-1 21 15,5-5-21-15,-12 6 33 0,0 0-33 0,11-12 33 16,1-3-33-16,-12 15 36 0,0 0-36 0,8-24 36 15,-1-3-36-15,-7 27 50 0,0 0-50 0,4-24 50 0,-2-4-50 16,-2 28 29-16,0 0-29 0,0-24 29 0,0 5-29 16,0 19 10-16,0 0-10 0,0-15 11 15,3-2-11-15,-3 17 2 0,0 0-2 0,5-17 2 0,8 0-2 16,-13 17 0-16,0 0 0 0,15-21 0 16,8 2 0-16,-23 19-4 0,0 0 4 0,21-15-3 0,3-1 3 0,-24 16-9 15,0 0 9-15,23-5-8 0,1 5 8 16,-24 0-16-16,0 0 16 0,21 5-15 0,-2 11 15 0,-19-16-9 15,0 0 9-15,16 19-8 0,-7 8 8 0,-1-1-1 16,-8 5 1-16,2-13-1 0,0-6 1 0,-2 4-1 16,-2-4 1-16,0 3-1 0,2-3 1 15,0 4-1-15,0-1 1 0,0-6 0 0,2-4 0 0,-2 2 6 0,0-4-6 16,0-1 6-16,0 0-6 0,0 3 25 0,-2-2-25 16,2 1 26-16,0-4-26 0,0 0 20 0,0 3-20 15,0-3 20-15,0 5-20 0,0-5 5 16,0 3-5-16,0-3 5 0,0 0-5 0,0 0-45 0,-3 2 45 0,3-2-44 15,-5-2 44-15,-1 2-134 16,3-3 134-16,-4 0-134 0,2-1 134 16,-9-1-580-16</inkml:trace>
  <inkml:trace contextRef="#ctx0" brushRef="#br0" timeOffset="77132.975">17651 6297 774 0,'0'0'0'0,"11"9"0"0,8 3 0 15,-14-9 63-15,-5-3-63 0,0 0 63 0,3-3-63 16,-3 0 5-16,-5-1-5 0,5 4 6 16,-3-2-6-16,3 2-77 0,0 0 77 0,0 0-76 0,-4 0 76 15,4 0-173-15,0 0 173 0,0 0-173 0,0 0 173 0,0 0-206 16</inkml:trace>
  <inkml:trace contextRef="#ctx0" brushRef="#br0" timeOffset="77350.976">18531 6402 483 0,'0'0'0'0,"-5"-2"0"16,-4 2 0-16,9 0 7 0,0 0-7 0,0 0 7 16,12 4-7-16,-1 1-315 0</inkml:trace>
  <inkml:trace contextRef="#ctx0" brushRef="#br0" timeOffset="77832.143">18555 6416 449 0,'0'0'0'0,"0"0"0"0,0 0 0 0,0 0 112 0,0 0-112 0,0 0 113 0,-7-7-113 0,7 7 86 0,0 0-86 0,-1-9 87 0,-6 1-87 16,7 8 56-16,0 0-56 0,-6-7 56 0,1-2-56 16,5 9 33-16,0 0-33 0,-5-10 33 0,0 5-33 15,5 5 13-15,0 0-13 0,-7-9 14 16,0 6-14-16,-4-4 6 0,1 2-6 0,5 3 6 0,-1 0-6 15,-2 2 3-15,-3 0-3 0,6 0 4 0,0 0-4 16,5 0 6-16,0 0-6 0,-18 0 6 0,-6 0-6 16,24 0 21-16,0 0-21 0,-21 2 21 0,-2-2-21 0,23 0 13 15,0 0-13-15,-24 4 13 0,0 2-13 0,24-6 27 16,0 0-27-16,-23 6 27 0,4 0-27 16,19-6 20-16,0 0-20 0,-21 12 20 0,2 0-20 0,19-12 26 15,0 0-26-15,-19 16 26 0,1 3-26 0,18-19 8 0,0 0-8 16,-14 15 8-16,2 2-8 0,12-17 10 15,0 0-10-15,-9 19 11 0,1 2-11 16,1-3 15-16,5 0-15 0,-3-5 16 0,3-2-16 0,0-1 8 0,2 2-8 0,0-5 8 16,2 1-8-16,1 4 15 0,1-3-15 0,-2-1 16 15,-1-1-16-15,-1-7 23 0,0 0-23 16,7 12 24-16,6 4-24 0,-13-16 13 16,0 0-13-16,8 12 14 0,3 3-14 0,-11-15 18 0,0 0-18 0,12 12 19 15,2 3-19-15,-14-15-9 0,0 0 9 0,17 12-9 16,4 4 9-16,-21-16-34 0,0 0 34 0,21 15-34 15,3-3 34-15,-24-12-29 16,0 0 29-16,27 12-29 0,0 0 29 0,-27-12-9 0,0 0 9 0,28 7-9 16,2-2 9-16,-30-5-2 0,0 0 2 0,21 4-2 15,0-3 2-15,-21-1-81 0,0 0 81 0,17 2-80 16,-6-2 80-16,-11 0-161 0,0 0 161 16,3 2-160-16,-6 1 160 0,3 1-557 0</inkml:trace>
  <inkml:trace contextRef="#ctx0" brushRef="#br0" timeOffset="79414.747">19330 5951 785 0,'0'0'0'0</inkml:trace>
  <inkml:trace contextRef="#ctx0" brushRef="#br0" timeOffset="80046.193">19341 5909 113 0,'0'0'0'0,"-2"3"0"0,0 6 0 0,2-9 76 16,0 0-76-16,0 0 77 0,-5 0-77 0,5 0 62 15,0 0-62-15,-5-4 63 0,0 1-63 0,5 3 44 16,0 0-44-16,-7-2 44 16,-2-1-44-16,9 3 38 0,0 0-38 0,-12 0 39 0,0 0-39 0,12 0 15 0,0 0-15 15,-12 0 16-15,1 0-16 0,11 0 6 0,0 0-6 0,-12 3 6 16,3-1-6 0,9-2 9-16,0 0-9 0,-14 7 9 0,4-2-9 0,10-5 0 0,0 0 0 0,-14 13 1 15,0 1-1-15,14-14-2 0,0 0 2 0,-14 19-1 16,-2-4 1-16,4 4-7 0,0 2 7 0,5-9-6 15,3-9 6-15,4-3-9 16,0 0 9-16,-5 19-9 0,0 5 9 0,5-24-8 0,0 0 8 0,-5 24-8 16,3 3 8-16,2-27-8 0,0 0 8 0,0 31-8 15,3 5 8-15,-3-36-15 16,0 0 15-16,4 36-15 0,1-2 15 16,-5-34-4-16,0 0 4 0,7 40-3 0,2 1 3 0,-9-41-1 0,0 0 1 0,9 43 0 15,-4 0 0-15,-5-43 2 0,0 0-2 0,5 48 2 16,0 3-2-1,-5-51 22-15,0 0-22 0,5 55 22 0,-5 5-22 0,0-60 38 0,0 0-38 0,0 82 39 16,0 16-39-16,0-98 31 0,0 0-31 0,0 85 31 0,0-2-31 0,0-83 33 16,0 0-33-16,-3 56 33 15,3-23-33-15,0-33 38 0,0 0-38 0,0 34 38 16,3-3-38-16,-3-31 50 0,0 0-50 0,2 24 50 0,5-9-50 0,-7-15 58 16,0 0-58-16,2 16 59 0,1-4-59 0,-3-12 45 15,0 0-45-15,4 12 46 0,-4-7-46 0,0-5 43 16,0 0-43-16,0 7 43 0,0-4-43 0,0-3 35 0,0 0-35 15,0 3 36-15,2 3-36 0,-2-6 15 16,0 0-15-16,1 3 15 0,1-3-15 0,-2 0 31 0,0 0-31 16,2 3 31-16,0-1-31 0,-2-2 5 15,0 0-5-15,3 4 5 0,-3-1-5 0,0-3 34 16,0 0-34-16,4 0 35 0,3 2-35 0,-7-2 27 0,0 0-27 0,15 1 27 16,8 1-27-16,-23-2 15 0,0 0-15 15,30 4 15-15,6-1-15 0,-36-3 20 16,0 0-20-16,35 3 20 0,3 1-20 0,-38-4 3 0,0 0-3 0,39 5 4 15,1-5-4-15,-40 0-17 0,0 0 17 0,34 0-17 16,-2 0 17-16,-32 0-97 0,0 0 97 0,16-22-97 16,-11-11 97-16,16-18-953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2:10:48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435 91 992,'-5'-6'423,"0"1"1,0-1-1,-1 1 0,0 0 1,0 0-1,0 0 0,0 1 1,-1 0-1,0 1 0,0-1 1,0 1-1,0 1 0,0-1 1,-1 1-1,1 0 0,-1 1 1,-7-1-424,1-2-67,-85-15 1643,95 19-1542,0-1 0,1 1-1,-1 0 1,0 0 0,0 0-1,0 1 1,1 0 0,-1-1-1,0 1 1,1 0 0,-1 1-1,0-1 1,1 1 0,0-1-1,-1 1 1,1 0 0,0 0-1,0 1 1,0-1 0,0 1-1,0-1 1,1 1 0,-1 0-1,1 0 1,0 0 0,0 0-1,0 1 1,0-1 0,0 0-1,1 1 1,0-1 0,-1 1-1,1 2-33,-9 11-11,-76 178 542,85-190-502,1 0 0,-1 1 0,1-1 1,0 0-1,1 0 0,-1 0 0,1 0 0,0 0 0,1 0 0,-1 0 1,1 0-1,0 0 0,0 0 0,0-1 0,1 1 0,-1-1 0,1 0 1,0 0-1,1 0 0,-1 0 0,1 0 0,0-1 0,-1 1 0,1-1 1,1 0-1,-1 0 0,0-1 0,5 2-29,119 46 281,-112-47-309,0 0-1,0-1 0,0-1 1,0 0-1,1-1 0,-1-1 1,0 0-1,0-1 1,0-1-1,0 0 0,0-2 1,-1 0-1,0 0 0,1-1 1,-2-1-1,1-1 0,-1 0 1,-1-1-1,1 0 1,-1-1-1,-1 0 0,0-1 1,0-1-1,-1 0 0,4-7 29,50-72-29,-64 90-44,-1 1-23,0 0-32,0 0 2,0 0 44,0 0 15,0 0 23,0 0 12,0 0 7,0 0 3,0 0 12,0 0-2,0 0-15,0 0-21,0 0-89,0 0-47,0 0-96,0 0-15,-7 50-541,5-27 768,0 0 0,2 0-1,1 0 1,1 0 0,1 0 0,0-1-1,2 1 1,1-1 0,1 0 0,0 0-1,4 5 69,-9-24 7,0-1 0,-1 1 0,1-1-1,0 1 1,1-1 0,-1 0 0,0 1-1,1-1 1,-1 0 0,1-1 0,0 1-1,-1 0 1,1-1 0,0 0-1,0 1 1,0-1 0,0 0 0,0-1-1,0 1 1,1 0 0,-1-1 0,0 0-1,0 0 1,0 0 0,0 0 0,1 0-1,-1-1 1,0 1 0,0-1 0,0 0-1,0 0 1,0 0 0,0 0 0,0 0-1,0-1 1,-1 0 0,1 1-1,0-1 1,-1 0 0,1 0 0,-1 0-1,0-1 1,0 1 0,0 0 0,0-1-1,0 0 1,0 1 0,-1-1 0,1 0-1,-1 0 1,0 0 0,0 0 0,0 0-1,0 0 1,0 0 0,0-1-7,6-17 79,0 1 1,-1-1 0,0 0-1,-2 0 1,-1 0-1,0-1 1,-2 1 0,-1-1-1,0 1 1,-1-1 0,-2 1-1,0-1 1,-1 1-1,-4-11-79,-72-93 1294,76 121-1294,0-1 1,-46 15-509,49-10 484,-1 0 1,1 1-1,0-1 1,-1 0-1,1 1 1,0 0-1,0-1 1,-1 1-1,1 0 0,0-1 1,0 1-1,0 0 1,0 0-1,0 0 1,0 0-1,0 0 1,0 0-1,0 0 0,0 0 1,1 1-1,-1-1 1,0 0-1,1 0 1,-1 1-1,1-1 1,-1 0-1,1 1 0,0-1 1,-1 0-1,1 1 1,0-1-1,0 1 1,0-1-1,0 0 1,0 1-1,1-1 1,-1 1-1,0-1 0,1 0 1,-1 1-1,1-1 1,-1 0-1,1 1 1,-1-1-1,1 0 1,0 0-1,0 0 0,0 0 1,0 0-1,-1 1 1,1-2-1,1 1 1,-1 0-1,0 0 1,0 0-1,0 0 0,1 0 24,67 45-321,164-10-404,94 85 343,-278-104 378,-46-16-2,-3-1-1,-5 8 6,-161 93-7,-181 140-1511,308-203 643,-27-38-1249,11-4 405</inkml:trace>
  <inkml:trace contextRef="#ctx0" brushRef="#br0" timeOffset="452.114">1530 128 2968,'-46'19'79,"82"-34"1641,-84-46-104,30 46-1214,-4-21 586,57 42-851,-8 9-49,-1 1 1,0 2-1,-1 0 0,-1 2 0,-1 0 0,19 23-88,-11-13 77,55 86 243,30 110-35,-84-153-77,34 47-287,-152-262-3194,21 42-240</inkml:trace>
  <inkml:trace contextRef="#ctx0" brushRef="#br0" timeOffset="784.974">1573 128 6640,'24'41'817,"-9"-94"2039,-11 42-2754,2-6 296,-7 28-42,-6 33-277,-52 327 325,25-142-379,24-248-605,-3-20-764,-7-15-5089</inkml:trace>
  <inkml:trace contextRef="#ctx0" brushRef="#br0" timeOffset="1578.946">1623 68 4040,'21'-30'2005,"-22"37"-2069,0 0 0,0-1 1,0 1-1,-1-1 0,0 0 0,-1 1 0,0-1 0,0 0 0,0-1 0,0 1 1,-1 0-1,0-1 0,0 0 0,0 0 0,-1 0 0,0 0 0,0-1 0,0 0 1,-6 4 63,-17 21-215,-51 60-2458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8T02:10:55.1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21801 6169 147 0,'0'0'0'0,"-4"-2"0"0,1-1 0 0,3 3 46 0,0 0-46 0,0 0 46 16,0 0-46-16,0 0 41 0,0 0-41 16,0 0 42-16,0 0-42 0,0 0 36 15,0 0-36-15,0 0 37 0,0 0-37 0,0 0 24 0,0 0-24 0,0 0 25 16,0 0-25-16,0 0 17 0,0 2-17 0,0-2 17 15,0 0-17-15,0 0 10 0,0 0-10 0,0 0 11 16,-2 3-11-16,2-3 17 0,-3 7-17 0,-3-5 17 16,5-1-17-16,-5 4 38 0,1-1-38 0,2-1 39 15,-3-3-39-15,3 2 36 0,-4 1-36 0,5-3 36 16,-3 0-36-16,2 0 38 0,-1 0-38 0,1 4 39 16,-1-4-39-16,-1 0 34 0,0 3-34 0,1-3 35 15,1 0-35-15,-1 2 23 0,1-2-23 0,-1 0 24 16,2 0-24-16,1 0 28 0,-4 2-28 0,1-1 28 0,4-1-28 15,-5 0 32-15,3 0-32 0,2 0 32 0,-2 0-32 16,2 0 29-16,-5 4-29 0,5-4 29 0,-3 0-29 0,3 0 23 16,0 0-23-16,0 0 24 15,0 0-24-15,0 0 17 0,0 0-17 0,0 0 17 0,0 0-17 16,0 0 41-16,0 0-41 0,0 0 41 0,0 0-41 0,0 0 31 16,0 0-31-16,0 0 31 0,0 0-31 0,0 0 22 15,0 0-22-15,0 0 22 16,0 0-22-16,0 0 18 0,5 0-18 0,0 0 19 0,4-4-19 0,1 4 18 15,2-1-18-15,2-1 18 0,4 0-18 0,-18 2 8 0,0 0-8 16,22-3 9-16,6-1-9 0,-28 4 16 0,0 0-16 16,30 0 17-16,3-3-17 15,-33 3 8-15,0 0-8 0,30 0 8 0,-1 3-8 16,-3 1 9-16,-3-1-9 0,-7-3 9 0,-4 2-9 0,-2 0 3 0,-1 3-3 0,0-2 4 16,-1-1-4-16,-1 1 0 0,0 4 0 15,-1-3 1-15,-1-3-1 0,-2 3-14 16,1-1 14-16,-1-3-13 0,1 0 13 15,-1 4-69-15,4-4 69 0,-5 0-69 0,2 0 69 0,-4 0-184 0,3-4 184 0,-1-4-183 16,-2-11 183-16,1-9-611 0</inkml:trace>
  <inkml:trace contextRef="#ctx0" brushRef="#br0" timeOffset="477.142">22120 5833 539 0,'0'0'0'0,"5"0"0"0,4-3 0 0,-2-1-2 15,1 1 2-15,1 0-1 0,0 1 1 0,-1 2-2 16,1 0 2-16,-2 0-1 0,0 0 1 0,0 0-28 15,-2 3 28-15,-1-1-28 0,-1 1 28 0,-3-3-3 16,2 4 3-16,-2-1-3 0,2-1 3 0,-2 1 39 16,0 4-39-16,0-5 40 0,0 0-40 0,0 3 48 15,-2-5-48-15,2 0 49 0,0 3-49 0,0-3 61 16,2 4-61-16,-2-4 61 0,5 1-61 0,-2 3 52 0,1-4-52 0,-1 0 53 16,1 0-53-16,-4 0 44 0,0 0-44 0,3 0 45 15,3-4-45-15,-6 4 29 0,0 0-29 0,6 0 29 16,3 0-29-16,-9 0 16 0,0 0-16 0,5 4 17 15,2-1-17-15,-7-3 10 0,0 0-10 0,9 5 11 16,-4 6-11-16,-5-11 4 0,0 0-4 0,7 24 5 16,2 12-5-16,-9-36 3 0,0 0-3 0,9 36 3 31,-1 6-3-31,-8-42 5 0,0 0-5 0,7 38 5 0,0 0-5 0,-7-38 0 0,0 0 0 0,6 37 1 16,-3-6-1-16,-3-31-1 0,0 0 1 0,4 29 0 15,-1-5 0-15,-3-24-111 0,0 0 111 0,-3 23-111 16,-3-6 111-16,6-17-125 0,0 0 125 0,-7 39-446 15,14-78 446-15</inkml:trace>
  <inkml:trace contextRef="#ctx0" brushRef="#br0" timeOffset="2057.424">19590 6758 113 0,'0'0'0'0,"2"0"0"16,5 0 0-16,-7 0 59 0,0 0-59 16,3-3 60-16,-1 3-60 0,-2 0 48 0,0 0-48 0,0 0 48 15,3-7-48-15,-3 7 33 0,0 0-33 0,0 0 34 16,2-2-34-16,-2 2 26 0,0 0-26 0,0 0 26 16,0 0-26-16,0 0 9 0,0 0-9 0,0 0 9 15,0 0-9-15,0 0 10 0,0 0-10 0,0 0 11 16,5-3-11-16,-5 3 3 0,0 0-3 0,6 0 4 15,2-4-4-15,-8 4 0 0,0 0 0 0,9 0 1 16,2 0-1-16,1 0 0 0,3 0 0 0,-6 0 0 0,0 0 0 16,3 0 5-16,-3 0-5 15,3 0 5-15,-3 4-5 0,-9-4 37 0,0 0-37 0,17 3 38 16,4-1-38 0,-21-2 35-1,0 0-35-15,26 3 36 0,7 1-36 0,-7-1 33 0,2-1-33 0,2 0 33 0,-1-1-33 16,-29-1 15-16,0 0-15 0,44 4 15 0,3-4-15 0,-47 0 42 0,0 0-42 0,52 3 43 0,6-3-43 15,-58 0 32-15,0 0-32 0,59 2 32 16,5-2-32-16,-64 0 21 0,0 0-21 0,86 3 21 16,15 1-21-16,-101-4 30 0,0 0-30 0,92 7 30 0,1 1-30 0,-93-8 12 15,0 0-12-15,87 12 12 0,-2 0-12 0,-85-12 29 16,0 0-29-16,89 16 29 0,1-4-29 16,-90-12 18-16,0 0-18 0,86 10 19 0,-4-1-19 15,-82-9 18-15,0 0-18 0,85 3 18 0,2-1-18 0,-87-2 40 0,0 0-40 0,89 0 40 16,3-2-40-16,-92 2 37 0,0 0-37 0,82-3 37 15,-5-4-37-15,-77 7 8 16,0 0-8-16,78-5 9 0,2-2-9 0,-80 7 32 0,0 0-32 0,75-5 32 16,-3 1-32-16,-72 4 16 0,0 0-16 0,62-3 17 15,-6-2-17-15,-56 5 10 0,0 0-10 0,47-4 11 16,-7 1-11-16,-40 3 5 16,0 0-5-16,44-5 5 0,-2-1-5 0,-42 6 13 15,0 0-13-15,43-1 14 0,3-3-14 0,-46 4 0 0,0 0 0 0,41-5 1 16,1 2-1-16,-42 3 3 0,0 0-3 0,33 0 4 15,-7-4-4-15,-26 4-1 16,0 0 1-16,21 0 0 0,-5 0 0 0,-16 0-15 0,0 0 15 0,12 0-14 16,-3 0 14-16,-9 0-62 0,0 0 62 0,5 0-62 0,-1 0 62 15,-4 0-143-15,0 0 143 0,-9 5-143 16,-10 6 143-16,19-11-92 0,0 0 92 0,-30 1-92 0,-8 1 92 16,-30 3-564-16</inkml:trace>
  <inkml:trace contextRef="#ctx0" brushRef="#br0" timeOffset="3397.961">21041 7067 628 0,'0'0'0'0,"9"-5"0"0,5-11 0 0,-14 16 12 0,0 0-12 0,5-5 12 16,-5 5-12-16,0 0 33 0,0 0-33 0,0 0 33 15,-2 0-33-15,2 0 27 0,0 0-27 0,0 0 27 16,-7 5-27-16,7-5 41 0,0 0-41 0,-1 0 42 15,-6 0-42-15,7 0 55 0,0 0-55 0,-6 4 56 16,3-4-56-16,3 0 66 0,0 0-66 0,-4 0 67 16,3-4-67-16,1 4 59 0,0 0-59 0,0 0 60 15,-5-3-60-15,5 3 41 0,0 0-41 0,0 0 41 0,0 0-41 16,0 0 36-16,0 0-36 0,0 0 37 16,0 0-37-16,0 0 23 0,0 0-23 0,0 0 24 0,0 0-24 0,0 0 27 15,0 0-27-15,0 0 27 0,0 0-27 16,0 0 32-16,0 0-32 0,0 0 33 0,5 3-33 0,-5-3 19 15,0 0-19-15,1 0 20 0,6 0-20 0,-7 0 29 16,0 0-29-16,9 4 29 16,3-1-29-16,-1 2 6 0,1 0-6 0,0 2 7 0,0 2-7 0,2 1 10 15,2 4-10-15,1 1 11 0,4 4-11 0,-3-4 15 16,-3 4-15-16,-1-3 16 0,-3 1-16 0,-11-17 8 16,0 0-8-16,17 22 8 0,2 5-8 15,-19-27 9-15,0 0-9 0,25 30 9 0,-3-3-9 0,-22-27-17 0,0 0 17 16,23 27-16-16,0-6 16 0,-23-21-35 0,0 0 35 15,21 19-35-15,-2-7 35 16,-19-12-65-16,0 0 65 0,15 8-65 0,-2-1 65 0,-13-7-169 0,0 0 169 0,3-7-169 16,-6-8 169-16,-1-6-771 0</inkml:trace>
  <inkml:trace contextRef="#ctx0" brushRef="#br0" timeOffset="3854.981">21386 7067 639 0,'0'0'0'0,"0"3"0"0,-2 4 0 16,2-7 22-16,0 0-22 0,2 3 22 15,3-1-22-15,-5-2 3 0,0 0-3 0,4 4 3 0,-1-4-3 0,-3 0 0 16,0 0 0-16,4 0 1 0,-2 0-1 0,-2 0 0 16,0 0 0-16,0 0 0 0,3 3 0 0,-3-3 32 15,0 0-32-15,0 0 32 0,0 0-32 0,0 0 46 16,0 0-46-16,0 0 47 0,0 0-47 0,0 0 41 16,0 0-41-16,0 0 42 0,-3 0-42 0,3 0 42 15,0 0-42-15,0 0 42 0,-6 2-42 0,1-1 18 0,2 1-18 16,-4-2 18-16,1 0-18 0,-1 3 6 0,-1-3-6 15,-1 4 7-15,-1 1-7 0,-3 2 1 16,-1 5-1-16,2-5 1 0,2 5-1 0,10-12 3 0,0 0-3 16,-21 24 3-16,-7 12-3 0,28-36 5 0,0 0-5 0,-30 43 5 15,-4 5-5-15,34-48 3 0,0 0-3 0,-32 46 3 16,3-5-3-16,29-41 5 0,0 0-5 0,-23 34 6 16,2-3-6-16,21-31-52 15,0 0 52-15,-16 21-52 0,6-6 52 0,10-15-102 0,0 0 102 0,-7-12-102 16,5-15 102-16,-6-9-507 0</inkml:trace>
  <inkml:trace contextRef="#ctx0" brushRef="#br0" timeOffset="4731.115">22571 5784 763 0,'0'0'0'0,"12"0"0"16,7 0 0-16,-12 0 56 0,-5 3-56 0,3-3 56 0,-1 0-56 15,1 0 25-15,2 0-25 0,3 0 26 0,6-3-26 16,-16 3 3-16,0 0-3 0,26 0 4 15,9 0-4-15,-35 0-1 0,0 0 1 0,38 0 0 0,6-2 0 0,-6 0 12 16,-1 0-12-16,-11-1 13 0,-9 3-13 0,2 0 34 16,-1 3-34-16,-1-3 34 0,2 0-34 0,-1 0 12 15,-2 2-12-15,-6-2 12 0,-5-2-12 0,0 4 7 16,-1 0-7-16,-1 0 7 0,-1 1-7 0,-2-3 4 16,5 3-4-16,-5-3 4 0,0 0-4 0,0 0 0 15,0 0 0-15,0 0 0 0,0 4 0 0,0 1-1 0,0 2 1 16,0-4 0-16,2 2 0 0,-2-5-4 0,0 0 4 15,2 4-3-15,0 1 3 0,-2-5-3 16,0 0 3-16,1 10-3 0,-1-1 3 0,0-9-6 0,0 0 6 16,0 15-6-16,-1 4 6 0,1-19-13 0,0 0 13 0,-2 33-13 15,2 9 13-15,-2 0-9 0,-1 7 9 16,1-20-8-16,2-10 8 0,0 9-4 0,0-1 4 16,-2 16-3-16,0 8 3 0,2-51-7 15,0 0 7-15,-3 70-7 0,1 9 7 0,2 12-3 0,5 5 3 0,-5-10-3 16,0-13 3-16,0-73 0 0,0 0 0 0,0 88 0 15,2-1 0 1,0-13 0-16,1-14 0 0,-3-26 0 0,0-22 0 0,0 8 3 0,-1-1-3 0,-1 2 4 16,0 3-4-16,2-24 38 0,0 0-38 0,-2 24 39 15,2 2-39-15,0-26 52 0,0 0-52 0,-3 17 52 16,3-2-52-16,0-15 42 0,0 0-42 16,-2 12 43-16,2-5-43 0,0-7 31 0,0 0-31 0,-3 2 31 0,-4-4-31 15,7 2-79-15,0 0 79 0,-18-15-78 16,-8-16 78-16,26 31-54 0,0 0 54 15,-24-43-54-15,1-14 54 0,-27-40-711 0</inkml:trace>
  <inkml:trace contextRef="#ctx0" brushRef="#br0" timeOffset="6466.164">24198 6297 236 0,'0'0'0'0,"5"2"0"16,6 2 0-16,-11-4 4 0,0 0-4 0,0 0 4 15,-6-9-4-15,6 9 25 0,0 0-25 0,-7-3 26 16,-1-1-26-16,8 4 8 0,0 0-8 0,-14-3 8 15,-2-2-8-15,16 5 14 0,0 0-14 0,-16-4 15 16,1 1-15-16,-3 1 15 0,1-1-15 0,5 3 15 16,3-4-15-16,-1 4 15 0,-1 0-15 0,2 0 16 15,1-3-16-15,-3 3 16 0,1-2-16 0,3 2 17 16,2-2-17-16,-4 2 15 0,0 0-15 0,2 0 16 16,5 0-16-16,-5 0 26 0,2 0-26 0,2 0 26 15,1 0-26-15,-1 0 12 0,-3 2-12 16,3-2 13-16,-1 0-13 0,1 0 28 0,1 0-28 15,2 0 28-15,-5 2-28 0,5-2 29 0,-4 0-29 0,4 0 29 16,-3-2-29-16,3 2 32 0,0 0-32 0,0 0 32 0,0 0-32 16,0 0 48-16,2 5-48 0,1-5 49 15,1 0-49-15,1 0 58 0,4-3-58 0,3 1 58 16,3 2-58 0,-15 0 45-16,0 0-45 0,23-2 45 0,10 1-45 0,-33 1 48 0,0 0-48 0,44-4 49 0,10-3-49 0,-9 6 59 15,0-3-59-15,-3-1 60 0,-4 3-60 0,-4 1 50 16,-5 1-50-16,-1 0 50 0,0-4-50 15,-4 4 49-15,-5 0-49 0,1 0 50 0,1 0-50 0,-21 0 22 16,0 0-22-16,15 0 22 0,3 0-22 0,-18 0 12 16,0 0-12-16,14 4 12 0,0-4-12 15,-14 0 5-15,0 0-5 0,8 1 5 0,-1 1-5 0,-7-2-11 16,0 0 11-16,2 0-10 0,-2 0 10 0,0 0-81 0,0 0 81 0,0 0-81 16,-7-3 81-16,7 3-114 0,0 0 114 0,-10-16-113 15,-6-8 113 1,-10-13-742-16</inkml:trace>
  <inkml:trace contextRef="#ctx0" brushRef="#br0" timeOffset="6732.267">24170 6071 1222 0,'0'0'0'0,"9"-1"0"16,6 1 0-16,-15 0 133 0,0 0-133 0,6-4 134 15,-5 4-134-15,-1 0 3 0,0 0-3 0,4 0 4 0,-2 4-4 16,3-1-8-16,-3 2 8 0,1 2-8 0,2-4 8 16,1 6-56-16,-1 3 56 0,-2 0-56 0,-1 0 56 15,-2-12-41-15,0 0 41 0,0 31-41 0,0 8 41 16,0-39-17-16,0 0 17 0,-2 40-17 0,-1 4 17 0,3-44-30 16,0 0 30-16,0 43-30 0,2-4 30 0,-2-39-98 15,0 0 98-15,6 35-97 0,5-3 97 0,-11-32-157 16,0 0 157-16,14 12-156 0,2-8 156 0,13 11-414 15</inkml:trace>
  <inkml:trace contextRef="#ctx0" brushRef="#br0" timeOffset="7378.941">24905 5386 483 0,'0'0'0'0,"2"4"0"16,0-1 0-16,-2-3 21 0,5-3-21 0,-5 3 21 15,5-4-21-15,-5 4 53 0,4-5-53 0,-4 5 53 16,0-3-53-16,0 3 44 0,0-6-44 0,0 6 45 0,0 0-45 16,0 0 19-16,0 6-19 0,0-1 20 0,-2 5-20 15,2-10 37-15,0 0-37 0,-2 31 37 0,2 20-37 16,2 1 13-16,0 2-13 0,-1-2 13 0,1-1-13 16,-2-51 12-16,0 0-12 0,4 67 13 0,1 8-13 15,2 11 25-15,0 8-25 0,-4-37 26 0,1-23-26 0,-4-34 6 16,0 0-6-16,7 43 6 0,1 5-6 15,-8-48 16-15,0 0-16 0,9 36 17 0,0-4-17 0,-9-32 23 16,0 0-23-16,9 26 24 0,3-5-24 0,-12-21 7 16,0 0-7-16,8 15 8 0,3-3-8 0,-11-12 26 15,0 0-26-15,17 7 26 0,6-2-26 0,-2-5 42 16,2-3-42-16,-4-1 43 0,0 2-43 0,0-1 22 0,0-4-22 16,-3 5 22-16,-2-1-22 0,1 3 30 0,-1-5-30 15,0 3 30-15,2 0-30 16,1-1 3-16,1 3-3 0,1-3 3 0,2 3-3 0,-21 0 3 0,0 0-3 0,31-6 3 15,9 3-3-15,0 0 6 0,6-1-6 0,-4 1 6 16,1 1-6-16,-1 2 6 16,0-3-6-16,0-3 7 0,-1 0-7 15,-41 6 3-15,0 0-3 0,54-9 3 0,9 2-3 0,-7-1 12 0,-2-1-12 0,-7 2 12 16,-4-1-12-16,-6 4 3 0,-7 4-3 16,-4-3 4-1,-4-4-4-15,-2 5 2 0,-6-1-2 0,-2 3 2 0,-4-4-2 0,-1 4-13 0,-3 0 13 0,-1 0-13 16,1-3 13-16,-4 3-148 0,-5 0 148 0,-8-2-148 15,-4-5 148-15,17 7-117 16,0 0 117-16,-30-17-117 0,-10-5 117 0,-29-17-515 16</inkml:trace>
  <inkml:trace contextRef="#ctx0" brushRef="#br0" timeOffset="7576.84">25362 5689 919 0,'0'0'0'0,"10"4"0"0,8 3 0 0,-18-7-56 16,0 0 56-16,13 8-55 0,3 8 55 0,-16-16-139 16,0 0 139-16,12 15-139 0,-3 0 139 0,12 13-303 0</inkml:trace>
  <inkml:trace contextRef="#ctx0" brushRef="#br0" timeOffset="7954.061">24846 6799 1087 0,'0'0'0'0,"16"-12"0"16,10-5 0-16,-26 17 91 0,0 0-91 0,15-12 92 0,-4 2-92 0,-8 5 40 16,-6 5-40-16,3 0 41 0,2-4-41 15,-2 4 3-15,0 0-3 0,0 0 4 16,0-6-4-16,0 4-5 0,0-5 5 0,1 2-5 0,3-2 5 15,-4 7-13-15,0 0 13 0,10-3-12 0,4 1 12 0,-14 2-10 16,0 0 10-16,26 12-9 0,4 12 9 0,-30-24-15 16,0 0 15-16,33 32-15 0,4 15 15 0,-4-3-15 15,0 6 15-15,-10-11-14 0,-3-8 14 0,1 5-1 16,0-7 1-16,0 0-1 0,-3-3 1 0,3-4-26 0,1-6 26 16,-6-4-25-16,-2-4 25 15,-14-8-114-15,0 0 114 0,22 0-114 0,5-3 114 0,21 1-635 0</inkml:trace>
  <inkml:trace contextRef="#ctx0" brushRef="#br0" timeOffset="8207.371">25236 6733 998 0,'0'0'0'0,"14"15"0"16,11 9 0-16,-25-24 126 0,0 0-126 0,-13 17 127 15,-21 0-127-15,34-17 82 0,0 0-82 0,-39 23 83 16,-8 9-83-16,47-32 50 0,0 0-50 0,-49 39 51 0,-3 6-51 16,7-2 16-16,5 0-16 0,14-16 17 0,10-11-17 15,-3 4 17-15,3-1-17 0,6-4 17 0,3 1-17 16,7-16 17-16,0 0-17 0,-6 13 17 0,3-1-17 0,1-1-24 16,2-8 24-16,7-3-23 0,4-7 23 0,-11 7-44 15,0 0 44-15,24-24-43 0,13-12 43 0,24-22-1043 16</inkml:trace>
  <inkml:trace contextRef="#ctx0" brushRef="#br0" timeOffset="8493.542">25431 6998 1065 0,'0'0'0'15,"-5"-7"0"-15,-4 0 0 0,8 6 128 0,2-3-128 0,-1 4 128 0,2-3-128 0,-2 3 69 0,5 0-69 0,-5 0 70 16,6 3-70-16,-6-3 13 0,0 0-13 0,5 0 13 16,2 0-13-16,-7 0-5 15,0 0 5-15,15 0-4 0,8-3 4 0,3 1-12 0,6 0 12 16,-4 1-12-16,-1-3 12 0,-27 4-17 0,0 0 17 0,30 0-17 16,1-5 17-16,-31 5-9 0,0 0 9 0,30-3-8 15,-2-1 8-15,-28 4-4 0,0 0 4 0,28-3-3 16,-7-4 3-1,-21 7-60-15,0 0 60 0,19-5-59 0,0-4 59 0,-19 9-168 0,0 0 168 0,9-15-168 16,-2-7 168-16,10-14-603 0</inkml:trace>
  <inkml:trace contextRef="#ctx0" brushRef="#br0" timeOffset="8848.231">25330 6786 382 0,'0'0'0'0,"18"0"0"0,13 1 0 15,-31-1 7-15,0 0-7 0,4 0 8 0,-17-1-8 16,13 1 43-16,0 0-43 0,0 0 43 0,6 0-43 0,-6 0 51 16,0 0-51-16,17 0 51 0,13 1-51 0,-30-1 43 15,0 0-43-15,38 2 43 0,9 3-43 0,-47-5 48 16,0 0-48-16,47 4 48 0,4 4-48 0,-51-8 21 0,0 0-21 16,50 11 21-16,1 2-21 0,-51-13 30 0,0 0-30 15,48 16 30-15,1 3-30 0,-49-19 6 0,0 0-6 16,45 17 7-16,1 5-7 0,-46-22 10 0,0 0-10 0,40 24 10 15,-7 3-10-15,-7 1 8 0,-7-4-8 16,-5-7 9-16,-5-7-9 0,-9-10 3 0,0 0-3 16,0 24 4-16,-7 4-4 15,7-28 2-15,0 0-2 0,-9 20 2 0,-3 2-2 0,12-22-14 0,0 0 14 0,-14 17-13 16,0-3 13-16,14-14-59 16,0 0 59-16,-12 9-58 0,0-6 58 15,12-3-103-15,0 0 103 0,0-10-103 0,10-11 103 0,-10 21-157 0,0 0 157 0,23-31-156 16,12-11 156-16,22-30-102 0</inkml:trace>
  <inkml:trace contextRef="#ctx0" brushRef="#br0" timeOffset="9204.525">26315 6868 135 0,'0'0'0'0,"-13"9"0"0,-7 2 0 16,20-11 101-16,0 0-101 0,-4 7 102 16,11 2-102-16,-7-9 91 0,0 0-91 0,3 8 92 0,3-4-92 0,-6-4 86 15,0 0-86-15,1 3 86 0,-1 2-86 0,0-5 79 16,0 0-79-16,-5 4 79 0,-3 3-79 15,-3 1 68-15,-3 1-68 0,7-4 68 0,2-3-68 0,0-1 60 16,1 1-60-16,-3 0 60 0,2 1-60 16,-4 1 35-16,1-3-35 0,2 1 36 0,5 0-36 0,1-2 10 15,0 0-10-15,-6 8 10 0,-4 6-10 0,1 3 6 16,2 6-6-16,-1-3 7 16,2-4-7-16,6 4 0 0,4 2 0 0,3 2 1 0,1 4-1 0,-8-28 2 15,0 0-2-15,16 27 2 0,5 1-2 0,-21-28 1 16,0 0-1-16,28 17 2 0,9-5-2 15,-37-12 9-15,0 0-9 0,40 1 9 0,3-6-9 0,-5 0 8 0,-1-7-8 0,-6 0 9 16,-4-3-9-16,-7 3 38 0,-2-4-38 16,-4 4 39-16,-2 0-39 15,0 0 36-15,-5 0-36 0,-2 0 36 0,-3-3-36 0,-2-4-46 0,0 0 46 0,-2-1-46 16,1-1 46-16,1 21-90 0,0 0 90 0,-19-31-89 16,-11-5 89-16,-22-34-767 0</inkml:trace>
  <inkml:trace contextRef="#ctx0" brushRef="#br0" timeOffset="10792.932">26935 5861 662 0,'0'0'0'15,"3"-7"0"-15,3-2 0 0,-6 9 73 0,0 0-73 0,3-7 74 16,-1 2-74-16,-2 5 49 0,0 0-49 0,1-3 50 16,-1 3-50-16,0 0 17 0,0 0-17 0,-1-4 17 15,-1-1-17-15,2 5 6 0,0 0-6 0,-3-3 6 16,-3-7-6-16,6 10 32 0,0 0-32 0,-7-9 32 15,-1 0-32-15,8 9 15 0,0 0-15 0,-11-8 16 16,-1 1-16-16,12 7 42 0,0 0-42 0,-12-7 42 16,0 2-42-16,12 5 22 0,0 0-22 0,-14 0 23 15,0-3-23-15,-2 6 10 0,-1 2-10 0,6-1 11 0,4-1-11 16,7-3 29-16,0 0-29 0,-17 31 29 0,-8 17-29 16,10 3 10-16,1 9-10 15,2-10 11-15,1-7-11 0,4 8 5 16,2-3-5-16,5 2 5 0,3-2-5 0,-3-48 23 0,0 0-23 0,18 48 24 0,10-2-24 15,-28-46 30-15,0 0-30 0,45 32 30 0,16-8-30 0,-61-24 47 16,0 0-47-16,78 7 48 0,16-14-48 16,-24-6 27-16,-12-10-27 15,-18 3 27-15,-16 4-27 0,-24 16 28 0,0 0-28 0,28-24 28 0,-4-1-28 0,-24 25 44 16,0 0-44-16,21-29 45 0,-5-2-45 0,-16 31 39 16,0 0-39-16,9-36 39 0,-6-2-39 15,-3 38 34-15,0 0-34 0,-3-39 34 16,-8-2-34-16,11 41 24 0,0 0-24 0,-14-36 25 0,-3 1-25 0,17 35 27 15,0 0-27-15,-14-24 27 0,0 4-27 0,14 20 7 0,0 0-7 16,-9-14 8-16,-1 6-8 0,10 8 5 16,0 0-5-16,-9-7 5 0,0 7-5 15,9 0 0-15,0 0 0 0,-12 25 1 0,-2 15-1 0,4 1 0 0,-1 9 0 0,4-14 0 16,2-14 0-16,3 10 0 0,2-1 0 0,2-2 0 16,2 2 0-16,-4-31-1 15,0 0 1-15,15 28 0 0,6-4 0 16,-21-24-33-16,0 0 33 0,28 18-33 0,9-9 33 0,-37-9-40 0,0 0 40 0,34 0-40 15,1-5 40-15,-7-2-26 0,-3-2 26 0,-8 1-25 16,-7 1 25-16,-3-5-5 16,-3 0 5-16,-2-3-5 0,-2-1 5 0,0 16 0 15,0 0 0-15,-6-24 1 0,-2-7-1 0,8 31 0 0,0 0 0 0,-16-29 0 16,-1-2 0-16,17 31-1 0,0 0 1 0,-18-25 0 16,1 1 0-16,17 24-3 0,0 0 3 0,-16-17-3 15,2 5 3-15,14 12-3 0,0 0 3 0,-10-12-3 16,1 5 3-16,9 7-11 0,0 0 11 0,-5-9-11 15,3 2 11-15,2 7-24 0,0 0 24 0,9-12-23 0,10-5 23 16,-19 17-49-16,0 0 49 0,24-13-48 0,9-3 48 0,-33 16-57 16,0 0 57-16,33-12-56 0,2 0 56 0,-35 12-61 15,0 0 61-15,32-8-61 0,-1 2 61 16,-31 6-47-16,0 0 47 0,24-1-47 0,-4 2 47 0,-20-1-49 16,0 0 49-16,15 6-49 0,-1 0 49 0,-14-6-37 15,0 0 37-15,9 12-37 16,0 9 37-16,-9-21-34 0,0 0 34 0,5 27-34 15,-2 1 34-15,1 3-39 0,1-4 39 0,-3-6-38 0,0-6 38 0,-1 2-24 0,-1 2 24 16,4 0-23-16,3 5 23 0,0-4-19 0,0-1 19 16,-2-3-18-16,0-4 18 0,-1 0-10 15,-1 0 10-15,1-4-10 0,-3-1 10 0,-1-7-2 0,0 0 2 16,4 9-1-16,-1-3 1 0,-3-6 1 0,0 0-1 16,4 9 1-16,-2-4-1 0,-2-5 35 0,0 0-35 0,1 7 36 15,-1-4-36-15,0-3 41 16,0 0-41-16,0 0 42 0,-3 4-42 0,-4-4 40 0,-2-4-40 0,2 1 40 15,0-2-40-15,0 1 27 0,-2-6-27 0,4 2 27 16,2-4-27-16,-1 0 10 0,3 0-10 0,4 0 10 16,4-4-10-1,2 1 6-15,1 3-6 0,4-4 6 0,5 1-6 16,-19 15 3-16,0 0-3 0,26-17 3 0,6-2-3 0,-32 19 1 0,0 0-1 0,33-15 2 16,2 1-2-16,-4 7-1 0,-1 0 1 0,-8 2-1 0,-1 2 1 15,-5-1-10 1,1 2 10-1,-4 1-10-15,-5 1 10 0,-8 0-5 0,0 0 5 0,12 0-4 0,2 1 4 0,-1 1-14 16,-3-2 14-16,-3 0-13 0,-4 0 13 0,1 0 1 0,-1 0-1 0,-3 0 1 0,4 0-1 0,-4 0 10 16,0 0-10-16,0 0 10 0,0 0-10 15,0 0 17-15,0 0-17 0,0 0 17 0,0 0-17 0,0 0 25 16,0 0-25-16,0 0 26 0,0 0-26 0,0 0 37 16,3 4-37-16,1-8 37 0,1 2-37 0,-5 2 37 15,0 0-37-15,7-3 37 0,0-4-37 0,-7 7 33 16,0 0-33-16,7-5 34 15,2-5-34-15,-9 10 33 0,0 0-33 0,1-9 34 0,-1-3-34 0,0 12 32 16,0 0-32-16,-1-15 32 0,-6-6-32 0,7 21 7 0,0 0-7 16,-11-19 8-16,-1-1-8 0,12 20 29 15,0 0-29-15,-17-16 29 0,-6-2-29 0,23 18 0 0,0 0 0 0,-21-12 0 16,0 3 0-16,21 9 3 0,0 0-3 0,-19-9 3 16,2 6-3-1,17 3-1-15,0 0 1 0,-16 0 0 0,2 2 0 0,14-2-8 16,0 0 8-16,-16 19-8 0,2 5 8 0,14-24-34 0,0 0 34 0,-10 34-34 15,3 7 34-15,7-41-11 0,0 0 11 0,0 43-10 16,7 3 10-16,3-7-13 0,4 1 13 0,4-9-12 16,3-7 12-16,0-6-102 15,-1 0 102-15,3-6-101 0,0-6 101 0,-23-6-127 0,0 0 127 0,31-6-127 16,6-15 127-16,31-5-690 0</inkml:trace>
  <inkml:trace contextRef="#ctx0" brushRef="#br0" timeOffset="10968.102">28386 6342 1076 0,'0'0'0'0,"-9"-7"0"0,-3-3 0 0,12 10-196 16,0 0 196-16,-10-7-195 0,-3 0 195 0,-9-7-405 15</inkml:trace>
  <inkml:trace contextRef="#ctx0" brushRef="#br0" timeOffset="12185.971">29173 5196 875 0,'0'0'0'0,"-8"-4"0"16,-8-2 0-16,16 6 96 0,0 0-96 0,-12-5 96 15,-2-2-96-15,14 7 54 0,0 0-54 0,-18-5 54 0,-1-4-54 0,19 9 25 16,0 0-25-16,-22-7 26 0,-4 2-26 0,26 5 0 16,0 0 0-16,-25-3 1 0,2-1-1 0,23 4 5 0,0 0-5 15,-20 0 6-15,2 0-6 0,18 0 14 16,0 0-14-16,-16 4 15 0,3-1-15 0,-1 6 3 16,0-4-3-16,5 5 4 0,4-1-4 0,1 6 7 0,4 2-7 0,0 5 8 15,2 6-8-15,5-1 7 0,5-3-7 0,6 0 8 16,2 0-8-16,-20-24 3 15,0 0-3-15,30 22 3 16,5 4-3-16,-35-26 6 0,0 0-6 0,40 26 6 0,4 1-6 0,-44-27 7 0,0 0-7 0,40 26 7 16,0 0-7-16,-40-26 14 0,0 0-14 0,29 24 15 15,-4-7-15-15,-25-17 8 0,0 0-8 16,14 19 8-16,-9-4-8 0,-5-15 15 16,0 0-15-16,-12 24 16 0,-14-2-16 0,26-22 15 0,0 0-15 0,-25 21 15 15,-3-6-15-15,28-15 15 0,0 0-15 0,-26 9 16 0,-2-2-16 16,28-7 34-16,0 0-34 0,-22 0 35 15,2-4-35-15,20 4 52 16,0 0-52-16,-10-15 52 0,7-6-52 0,3 21 18 16,0 0-18-16,5-31 19 0,10-8-19 0,-15 39 8 0,0 0-8 0,21-39 9 0,5-4-9 15,-26 43-1-15,0 0 1 0,27-36 0 0,2-4 0 0,-4 13-17 16,-3 0 17-16,-6 8-16 0,-4 7 16 16,0 3-26-16,-1 1 26 0,-6 4-26 0,-2 4 26 0,3-3-50 15,1-1 50-15,-2 4-49 0,0 4 49 0,2-1-52 16,2 2 52-16,-4 2-51 0,-1-2 51 0,-4-5-43 15,0 0 43-15,6 26-43 16,1 7 43-16,-7-33-30 0,0 0 30 0,7 39-30 0,-1 7 30 0,-6-46-17 0,0 0 17 16,5 40-16-16,0 1 16 0,0-7-19 15,-1-3 19-15,-1-7-18 0,3-12 18 16,1 0 0-16,1-4 0 0,1-1 0 0,0-3 0 0,1-4 9 16,4 0-9-16,-2-4 9 0,2-4-9 0,-14 8 26 0,0 0-26 0,16-14 26 15,3-7-26-15,-19 21 13 0,0 0-13 16,17-27 14-16,1-12-14 0,-18 39 19 15,0 0-19-15,14-40 20 0,-2-4-20 0,-12 44 14 0,0 0-14 16,12-40 15-16,-1 2-15 0,-11 38 26 0,0 0-26 0,8-27 26 16,-2 7-26 15,-6 20 12-31,0 0-12 0,3-16 13 0,1 8-13 0,-4 8 0 0,0 0 0 0,3-4 0 16,-1 4 0-16,-2 0-3 0,0 0 3 0,5 16-2 0,2 4 2 0,-7-20-22 0,0 0 22 0,9 31-22 15,1 3 22-15,-10-34-8 0,0 0 8 0,12 36-8 16,0 4 8-16,-12-40-10 15,0 0 10-15,18 29-10 0,1-2 10 0,-19-27 1 0,0 0-1 0,23 19 1 16,5-14-1-16,-28-5 27 0,0 0-27 0,27-2 27 0,5-10-27 16,-32 12 0-16,0 0 0 0,35-22 1 0,3-9-1 0,-38 31 4 15,0 0-4-15,37-32 5 0,-1-4-5 16,-36 36 3-16,0 0-3 0,33-31 3 0,-1 2-3 0,-32 29-3 16,0 0 3-16,28-17-3 0,-2 8 3 0,-5 7-3 15,-2 8 3-15,-5 2-3 0,-4 6 3 0,-10-14-7 16,0 0 7-16,7 32-7 0,-2 15 7 15,-1-3-8-15,-4 4 8 16,0-17-8 0,0-12 8-16,0-19-3 0,0 0 3 0,0 32-3 0,2-1 3 0,-2-31-48 0,0 0 48 0,1 24-47 0,1-8 47 0,-2-16-87 0,0 0 87 15,-2-4-87-15,1-20 87 0,1 24-135 0,0 0 135 16,-11-39-134-16,-5-25 134 0,-10-38-536 16</inkml:trace>
  <inkml:trace contextRef="#ctx0" brushRef="#br0" timeOffset="12353.025">29407 5011 740 0,'0'0'0'0,"16"3"0"16,10 2 0-16,-26-5 54 0,0 0-54 0,15 4 54 16,-2-1-54-16,-13-3-41 0,0 0 41 0,20-3-40 15,5-1 40-15,-25 4-103 0,0 0 103 0,33-8-103 16,7-4 103-16,33-7-335 0</inkml:trace>
  <inkml:trace contextRef="#ctx0" brushRef="#br0" timeOffset="12636.838">30403 5184 1244 0,'0'0'0'0,"-1"-3"0"0,-3-1 0 0,4 4 113 16,0 0-113-16,0-5 114 0,4 2-114 0,-4 3 53 15,0 0-53-15,0 0 53 0,5-4-53 0,-5 4-1 0,0 0 1 16,5 0-1-16,0 4 1 0,-5-4-51 0,0 0 51 16,11 8-51-16,1 4 51 0,-12-12-43 0,0 0 43 15,17 31-42-15,4 8 42 0,-21-39-36 0,0 0 36 0,19 52-36 16,2 6 36-16,-21-58-34 15,0 0 34-15,19 56-34 0,1 6 34 0,-5-10-105 0,1-10 105 16,-6-9-105-16,-1-11 105 0,-9-22-216 16,0 0 216-16,16 9-215 0,5-18 215 0,15 9-342 15</inkml:trace>
  <inkml:trace contextRef="#ctx0" brushRef="#br0" timeOffset="12905.553">30698 5134 684 0,'0'0'0'0,"0"11"0"0,0 9 0 0,0-20 93 15,0 0-93-15,-9 7 93 0,-5-7-93 0,-2 9 60 16,-3-1-60-16,5-1 61 0,2-2-61 0,12-5 33 16,0 0-33-16,-31 27 34 0,-11 13-34 0,42-40 0 15,0 0 0-15,-42 46 0 0,-5 11 0 0,47-57 0 16,0 0 0-16,-42 54 0 15,1 1 0-15,41-55 0 0,0 0 0 0,-30 47 0 0,11-11 0 0,19-36-102 16,0 0 102-16,-11 24-102 0,10-14 102 0,1-10-89 16,0 0 89-16,12-7-89 0,12-14 89 0,13-9-425 15</inkml:trace>
  <inkml:trace contextRef="#ctx0" brushRef="#br0" timeOffset="13421.824">28961 5936 662 0,'0'0'0'0,"9"0"0"0,5 0 0 16,-14 0 9-16,0 0-9 0,13 3 10 0,1 3-10 0,-14-6 34 15,0 0-34-15,21 3 35 0,7 0-35 0,-28-3 0 16,0 0 0-16,35 0 0 0,7-3 0 0,-42 3-3 16,0 0 3-16,45-7-3 0,6-1 3 0,-51 8-3 15,0 0 3-15,59-12-3 0,9-4 3 0,0 4 0 16,1 0 0-16,13-3 0 0,9-1 0 16,-13 3 13-16,-5-1-13 15,-1 5 14-15,-2 4-14 0,-1 4 46 0,-1 4-46 0,-14-3 47 0,-10 0-47 0,-44 0 38 0,0 0-38 16,75 3 39-16,17 3-39 0,-17 0 34 15,-5 1-34 1,-23 2 34-16,-18-6-34 0,-29-3 15 0,0 0-15 0,30 9 16 0,-4-2-16 0,-26-7-2 0,0 0 2 16,19 8-1-16,-3-4 1 0,-16-4-154 0,0 0 154 15,0 0-153-15,-18 0 153 0,18 0-84 16,0 0 84-16,-31-11-84 0,-16-2 84 0,-31-10-336 0</inkml:trace>
  <inkml:trace contextRef="#ctx0" brushRef="#br0" timeOffset="13812.006">29339 6397 684 0,'0'0'0'0,"12"3"0"0,11 1 0 0,-23-4 12 16,0 0-12-16,26 8 13 0,5-1-13 0,-31-7 5 15,0 0-5-15,30 9 5 0,1-6-5 0,-31-3 4 16,0 0-4-16,32 5 5 0,1-5-5 0,-33 0 49 0,0 0-49 16,33 4 50-16,2-4-50 0,-35 0 86 0,0 0-86 15,34 5 86-15,3 5-86 0,-37-10 57 16,0 0-57-16,37 17 58 0,-1 9-58 0,-3 3 44 0,-3 5-44 0,-2-5 45 15,0 6-45-15,-28-35 13 0,0 0-13 0,29 39 13 16,4 6-13 0,-33-45 0-16,0 0 0 0,32 49 0 0,1 3 0 0,-33-52-54 15,0 0 54-15,28 39-54 0,-4-3 54 0,-24-36-108 0,0 0 108 0,19 27-108 16,-5-8 108-16,-14-19-130 16,0 0 130-16,7-3-129 0,-5-19 129 0,7-4-393 15</inkml:trace>
  <inkml:trace contextRef="#ctx0" brushRef="#br0" timeOffset="14061.018">29771 6321 1110 0,'0'0'0'0,"5"9"0"0,6 3 0 0,-10-9 110 16,-1 1-110-16,0-4 111 0,0 3-111 0,0-3 62 15,0 0-62-15,-12 14 62 0,-7 8-62 0,19-22 26 16,0 0-26-16,-26 36 26 0,-9 10-26 0,35-46-1 16,0 0 1-16,-42 60-1 0,-8 7 1 0,50-67-2 15,0 0 2-15,-65 91-1 0,-10 19 1 0,18-26-57 16,6-7 57-16,16-29-57 0,13-21 57 0,22-27-101 16,0 0 101-16,-32 17-101 0,-2-6 101 15,-33 16-805-15</inkml:trace>
  <inkml:trace contextRef="#ctx0" brushRef="#br0" timeOffset="41582.925">31142 5717 113 0,'0'0'0'0,"-3"3"0"16,-1 1 0-16,4-4 7 0,0 0-7 0,0 0 7 16,0 0-7-16,0 0 5 0,0 0-5 0,0 0 5 0,0 0-5 15,0 0 1-15,0 0-1 0,0 0 1 0,0 0-1 16,0 0 2-16,0 0-2 0,0 0 3 0,0 0-3 16,0 0 0-16,0 0 0 0,0 0 0 15,0 0 0-15,0 0-4 0,0 0 4 0,0 0-3 0,0 0 3 0,0 0-42 16</inkml:trace>
  <inkml:trace contextRef="#ctx0" brushRef="#br0" timeOffset="41911.816">31144 5772 91 0,'0'0'0'0,"0"-4"0"0,-2-1 0 16,2 5 4-16,0 0-4 0,0-3 5 0,2-1-5 16,-2 4 15-16,0 0-15 0,0 0 15 0,3-2-15 0,-3 2 34 0,0 0-34 15,0 0 34-15,0 0-34 0,0 0 5 16,0 0-5-16,0 0 5 0,0 0-5 0,0 0 18 0,0 0-18 15,0 0 18-15,0 0-18 0,0 0 8 0,0 0-8 16,0 0 9-16,0 0-9 16,0 0 15-16,0 0-15 0,0 0 16 0,0 0-16 0,0 0 3 0,0 0-3 0,0 0 4 15,0 0-4-15,0 0 7 0,0 0-7 0,0 0 7 16,0 0-7-16,0 0 3 0,0 0-3 0,0 0 3 16,0 0-3-16,0 0-7 0,0 0 7 0,0 0-6 15,0 0 6-15,0 0-26 0,0 0 26 0,0 0-26 16,0 0 26-16,0 0-14 0,0 0 14 0,0 0-13 15,2 6 13-15,-2-6-12 0,0 0 12 0,0 0-12 16,5 3 12-16,-5-3-10 0,0 0 10 0,4 0-9 16,-1 3 9-16,-3-3 0 0,0 0 0 0,0 0 0 15,4 0 0-15,-4 0 0 0,0 0 0 0,0 0 0 16,0 0 0-16,0 0-78 0</inkml:trace>
  <inkml:trace contextRef="#ctx0" brushRef="#br0" timeOffset="45391.041">31172 5751 91 0,'0'0'0'0,"3"0"0"0,2-3 0 0,-5 3 26 0,0 0-26 0,0 0 26 15,0 0-26-15,0 0 32 0,0 0-32 0,0 0 32 16,0 0-32-16,0 0 21 0,0 0-21 0,0 0 21 16,0 0-21-16,0 0 36 15,0 0-36-15,0 0 37 0,0 0-37 0,0 0 30 0,-3 3-30 0,3-3 30 16,-4 0-30-16,4 0 38 0,-5 3-38 0,2-1 39 16,1-2-39-16,-2 4 33 0,1-4-33 0,-1 3 33 15,3-3-33-15,1 0 33 0,-4 0-33 0,4 0 33 0,-3 3-33 16,-1-3 13-16,-1 0-13 0,2 2 14 0,-1-2-14 15,1 2 37-15,1 0-37 0,2-2 37 0,-4 0-37 16,4 0 19-16,-5 0-19 0,2 0 20 0,1 3-20 16,-2-3 35-16,3 0-35 0,1 0 36 0,0 0-36 0,0 0 30 15,0 0-30-15,0 0 30 0,0 0-30 16,0 0 38-16,0 0-38 0,0 0 39 0,0 0-39 0,0 0 33 16,-2 3-33-16,2-3 33 0,0 0-33 0,0 0 38 15,0 0-38-15,0 0 39 0,0 0-39 0,0 0 33 16,0 0-33-16,0 0 34 0,0 0-34 0,0 0 22 15,-4 0-22-15,4 0 23 0,0 0-23 0,0 0 36 0,0 0-36 16,0 0 36-16,0 0-36 0,0 0 20 0,0 0-20 16,0 0 20-16,4 0-20 0,-1 0 29 15,1 0-29-15,-1 0 29 0,3 0-29 0,-1 0 31 0,0 0-31 0,2-3 31 16,0 0-31-16,2 1 20 0,-1 0-20 0,3 0 20 16,-1 2-20-16,3 0 29 0,0 0-29 15,0 0 29-15,-3 0-29 0,-10 0 12 0,0 0-12 0,18 0 13 16,2 0-13-16,-20 0 11 0,0 0-11 0,28 2 11 15,5 0-11-15,-33-2 0 0,0 0 0 16,30 2 0-16,1 1 0 0,-31-3-15 16,0 0 15-16,28 3-15 0,0 3 15 0,-5 0-19 0,-6-2 19 0,-3-2-18 15,-2 1 18-15,-1 0-10 0,-1-3 10 0,-1 4-10 16,-2-4 10-16,0 2-10 16,2 1 10-16,-2 0-10 0,-2-3 10 0,0 4-4 0,2-4 4 0,-4 2-3 15,1-2 3-15,-1 1-20 0,-1-1 20 0,-2 0-19 16,4 0 19-16,-4 0-43 0,0 0 43 0,0 0-43 15,0 0 43-15,0 0-105 0,0 5 105 0,0-5-105 0,0 0 105 16,0 0-139-16,0 0 139 0,-6 0-138 0,-2 4 138 16,-6-1-540-16</inkml:trace>
  <inkml:trace contextRef="#ctx0" brushRef="#br0" timeOffset="45811.89">30971 6109 483 0,'0'0'0'0,"6"-7"0"16,2-1 0-16,-8 8 37 0,0 0-37 0,5-7 38 15,-1 5-38-15,-4 2 23 0,0 0-23 0,3 0 24 16,3 2-24-16,-1 5 17 0,0-4-17 0,0 2 17 16,1-1-17-16,1 1 35 0,-1-2-35 0,3 1 35 15,0-1-35-15,1 0 63 0,1-1-63 0,1 0 63 16,2-2-63-16,2 2 66 0,-1 1-66 0,1 0 67 0,-2-3-67 15,3 0 54-15,2 2-54 0,4 0 55 0,3 0-55 16,-26-2 35-16,0 0-35 0,35 3 35 31,5 0-35-31,-1 6 17 0,1-2-17 0,-4-4 17 0,-3 2-17 0,-3-1 29 0,-4 1-29 0,-5-2 29 0,-4 1-29 0,-1-1-48 16,-2 2 48-16,0-5-48 0,2 4 48 16,-4-4-160-16,-2 3 160 0,1-6-160 0,-3-1 160 15,12-4-518-15</inkml:trace>
  <inkml:trace contextRef="#ctx0" brushRef="#br0" timeOffset="51354.903">32219 5617 270 0,'0'0'0'0,"0"0"13"15,0 0-13-15,0 0 13 0,3-7-13 0,-3 7 65 16,0 0-65-16,0 0 66 0,2-1-66 0,-2 1 84 16,0 0-84-16,0 0 84 0,0-7-84 0,0 7 82 15,0 0-82-15,-4-5 82 0,-1-2-82 0,5 7 104 0,0 0-104 16,-9-12 105-16,-1-3-105 0,10 15 86 0,0 0-86 15,-14-21 87-15,-2 2-87 0,16 19 55 0,0 0-55 16,-17-20 56-16,0-4-56 0,-1 5 36 0,2 0-36 0,4 7 37 16,5 7-37-16,-3-6 4 0,-1 3-4 15,1-1 4-15,-1 3-4 0,-2-3 4 32,-1-3-4-32,5 9 5 0,2 3-5 15,7 0 6-15,0 0-6 0,-19-4 7 0,-9-1-7 0,28 5 0 0,0 0 0 0,-25-3 1 0,-1-1-1 0,26 4 2 0,0 0-2 0,-24 0 2 16,1 4-2-16,1-1 0 0,1 2 0 0,5 2 0 15,4 2 0-15,12-9-8 16,0 0 8-16,-19 20-8 0,-6 11 8 0,25-31-26 0,0 0 26 0,-22 39-26 16,-3 4 26-16,6-3-13 0,3 2 13 0,6-14-13 15,3-13 13-15,2 2-11 0,3-5 11 0,0 16-11 16,4 6 11-16,0-1-2 0,1-3 2 0,-1-11-1 0,2-2 1 16,-4-17-1-16,0 0 1 0,5 19-1 15,3 5 1-15,-8-24-3 0,0 0 3 16,9 17-3-16,0 2 3 0,-9-19-5 15,0 0 5-15,10 19-5 0,3-2 5 0,-13-17-1 0,0 0 1 0,10 19 0 0,2-4 0 0,-12-15 0 16,0 0 0-16,11 12 0 0,1-3 0 0,-12-9 12 16,0 0-12-16,12 7 13 15,0-2-13-15,-12-5 26 0,0 0-26 0,12 3 26 16,1-3-26-16,-13 0 32 0,0 0-32 0,8 0 32 0,1-3-32 0,-9 3 36 16,0 0-36-16,7-2 36 0,-2-1-36 0,-5 3 50 15,0 0-50-15,5-4 50 0,1-4-50 16,-6 8 29-16,0 0-29 0,3-9 29 0,1 2-29 0,-4 7 27 15,0 0-27-15,5-12 27 0,2 2-27 0,-7 10 9 0,0 0-9 16,9-8 9-16,-1-4-9 0,-8 12 18 16,0 0-18-16,11-12 18 15,1-4-18-15,0 4 14 0,2 4-14 0,-2-4 15 0,-1 1-15 0,1 3 4 0,0-4-4 0,0 3 4 16,-1-3-4-16,-3 2 7 0,1 1-7 0,0-3 8 16,0 0-8-1,-1 0 0-15,1 0 0 0,0 6 0 0,-2-3 0 0,0-1 0 16,-2 1 0-16,0 1 0 0,0 4 0 0,1-4-13 0,0 1 13 0,0 2-13 15,1 1 13-15,-7 4-10 16,0 0 10-16,7-8-9 0,0 1 9 0,-7 7-5 16,0 0 5-16,8-9-4 0,3-1 4 0,-11 10-13 0,0 0 13 0,8-9-13 15,1 2 13-15,-9 7-4 0,0 0 4 0,7-5-3 16,0 0 3-16,-7 5-12 0,0 0 12 16,5-3-12-16,1 3 12 15,-6 0-9-15,0 0 9 0,3-4-8 16,1 4 8-16,-4 0-24 0,0 0 24 0,0 0-23 0,3 0 23 0,-3 0-21 0,0 0 21 0,0 0-21 15,0 0 21-15,0 0-16 0,0 0 16 0,0 0-15 16,0 0 15-16,0 0-11 0,0 0 11 0,0 0-10 0,0 0 10 0,0 0-10 16,0 0 10-16,0 0-10 0,2 4 10 0,-2-4-15 15,0 0 15-15,0 0-15 0,3 1 15 0,-3-1-8 16,2 7 8-16,-2-3-8 0,0 1 8 0,-2 2-9 16,1 1 9-16,-1 1-9 0,0 1 9 15,-1 6-8-15,-3 4 8 0,3-4-8 0,1-4 8 16,-1 6-4-16,-1 6 4 0,1-8-3 0,1-1 3 0,2-15-2 15,0 0 2-15,-2 29-2 0,2 7 2 0,0-36-5 0,0 0 5 16,5 35-5-16,4 1 5 0,-9-36-2 0,0 0 2 16,11 27-2-16,2 0 2 15,0-8 0-15,-1-3 0 0,-2-4 0 0,-1-7 0 0,-9-5 3 0,0 0-3 0,12 3 3 16,0-6-3-16,-12 3 38 0,0 0-38 16,13-4 39-16,1-1-39 0,-14 5 52 0,0 0-52 15,12-8 53-15,0-4-53 0,-12 12 42 16,0 0-42-16,10-17 43 0,-1-6-43 0,-9 23 42 0,0 0-42 0,9-25 43 15,-2-5-43-15,-7 30 35 0,0 0-35 0,5-27 36 16,0-4-36-16,-5 31 23 0,0 0-23 0,4-24 24 16,-1 0-24-16,-3 24 35 15,0 0-35-15,2-15 36 0,0-1-36 0,-2 16 20 0,0 0-20 0,0-10 20 16,0 5-20-16,0 5 29 0,0 0-29 0,0-7 29 16,-2 5-29-16,2 2 6 0,0 0-6 0,-2-3 7 15,2-4-7-15,0 7 10 0,0 0-10 0,-2-2 11 0,2-1-11 16,0 3 3-16,0 0-3 0,0-3 4 0,0-1-4 0,0 4 0 15,0 0 0-15,0-3 1 0,0-2-1 16,0 5-3-16,0 0 3 0,0-4-2 0,0 2 2 0,0 2-3 16,0 0 3-16,0 0-3 0,0-3 3 0,0 3-20 15,0 0 20-15,0 0-20 0,0-3 20 0,0 3-33 16,0 0 33-16,0 0-32 0,0-4 32 0,0 4-35 16,0 0 35-16,0 0-35 0,0 0 35 0,0 0-15 15,0 0 15-15,0 0-15 0,4-3 15 0,-4 3-31 16,0 0 31-16,3-2-31 0,4-1 31 0,0-1 0 15,2-1 0-15,-2 2 0 16,2-1 0-16,-2 1-3 0,0-1 3 0,0 3-3 0,-2-3 3 16,0 4-6-16,0-3 6 0,1 3-6 0,-3-4 6 0,1 3-1 0,-1 1 1 15,1-2 0-15,-1 0 0 0,0 2-3 0,-1-3 3 16,-2 3-2 0,4-5 2-16,-4 5-2 15,0 0 2-15,0 0-1 0,0 0 1 0,0 0-2 0,0 0 2 0,0 0-1 0,0 0 1 0,0 0-4 0,0 0 4 0,0 0-3 16,0 0 3-16,0 0-2 0,-4 1 2 0,4-1-2 15,0 0 2-15,0 0-2 0,0 0 2 0,-8 7-1 16,-6 2 1-16,14-9-1 0,0 0 1 0,-18 10-1 16,-4 4 1-16,22-14-33 0,0 0 33 15,-20 12-33-15,1-2 33 16,19-10-40 0,0 0 40-16,-14 9-40 0,4-4 40 0,10-5-34 0,0 0 34 0,-7 7-33 0,2-4 33 0,5-3-34 0,0 0 34 0,3 9-34 15,8-3 34-15,2-2-23 0,7 1 23 0,-3-2-22 16,0-3 22-16,3 0-28 0,2 0 28 15,-8 0-28-15,-3 0 28 0,1 0-13 0,2-3 13 0,0 3-13 0,0 0 13 16,3 0-29-16,2 0 29 0,-3 3-29 0,0-3 29 0,1 2-6 16,0 2 6-16,-3-1-5 15,-3 0 5-15,-11-3-10 0,0 0 10 0,14 6-10 0,0 4 10 0,-14-10-25 16,0 0 25-16,14 8-24 0,0 4 24 0,-14-12-12 16,0 0 12-16,10 12-12 15,-3-1 12-15,-7-11-5 0,0 0 5 0,5 12-5 0,-3 0 5 0,-2-12-4 16,0 0 4-16,-5 24-3 0,-7 3 3 0,12-27 12 15,0 0-12-15,-18 29 13 0,-4 5-13 0,-3-6 41 0,-1 3-41 16,12-16 42-16,7-6-42 0,-2-1 38 16,4-1-38-16,-11 5 38 0,-4 5-38 15,-1-1 40-15,0-1-40 0,7-3 40 0,7-5-40 0,-2 1 26 0,2-4-26 16,4-4 26-16,1 0-26 0,2 0 35 16,-4 0-35-16,4 0 35 0,0 0-35 0,0 0-5 0,0 0 5 15,0-4-5-15,0-4 5 0,0 8-166 0,0 0 166 16,11-24-165-16,5-7 165 0,-16 31-125 15,0 0 125-15,26-39-124 0,10-8 124 0,27-37-608 0</inkml:trace>
  <inkml:trace contextRef="#ctx0" brushRef="#br0" timeOffset="52186.072">33490 5523 259 0,'0'0'0'0,"0"0"52"16,0 0-52-16,-1-5 53 0,-3-2-53 0,4 7 70 15,0 0-70-15,-2-3 71 0,2-2-71 0,0 5 72 16,0 0-72-16,0 0 73 0,0 0-73 0,0 0 82 0,0 0-82 16,0 0 82-16,0 5-82 0,0-5 102 0,0 0-102 0,0 0 103 15,0 0-103-15,0 0 85 0,0 0-85 0,0 0 85 16,0 0-85-16,0 0 67 0,0 0-67 0,0 0 67 15,-3 3-67-15,3-3 55 0,0 0-55 0,0 0 56 16,-4 4-56-16,4-4 15 0,0 0-15 16,0 0 16-16,-3 0-16 0,3 0 22 0,0 0-22 0,0 0 23 15,-5 1-23-15,5-1 7 0,0 0-7 0,-6 2 8 16,1 3-8-16,5-5 9 0,0 0-9 0,-8 4 9 16,-5 4-9-16,13-8 8 0,0 0-8 0,-14 7 8 15,-3 5-8-15,17-12 3 0,0 0-3 0,-21 12 4 16,-2 5-4-16,23-17 2 0,0 0-2 0,-22 19 2 15,-1 1-2-15,23-20-1 0,0 0 1 0,-22 23 0 16,1-4 0-16,21-19-2 0,0 0 2 16,-20 20-1-16,5-3 1 0,15-17 0 0,0 0 0 0,-14 19 0 0,2-3 0 15,12-16-1-15,0 0 1 0,-16 20-1 0,-1 4 1 0,-1 2 0 16,1-2 0-16,6-12 0 0,8-7 0 0,3-5 4 16,0 0-4-16,-12 15 5 15,-4 4-5-15,16-19 1 0,0 0-1 0,-12 16 1 0,-1-4-1 0,13-12 3 16,0 0-3-16,-8 12 4 0,1-6-4 0,7-6 11 15,0 0-11-15,-4 12 11 0,4 0-11 16,0-12 8-16,0 0-8 0,4 12 9 16,1 0-9-16,-5-12 9 0,0 0-9 0,9 12 9 0,5 0-9 0,-14-12 15 0,0 0-15 15,12 7 15-15,2 2-15 0,-14-9 8 16,0 0-8-16,14 7 8 0,1 1-8 0,-15-8 9 0,0 0-9 0,20 4 9 16,1 1-9-16,-1 2 33 0,3-2-33 15,-4-2 33-15,-3-3-33 0,-16 0 25 16,0 0-25-16,21 0 26 0,1-3-26 15,-22 3 39-15,0 0-39 0,21-4 40 0,-1 3-40 0,-20 1 8 0,0 0-8 0,15-4 8 16,-1 1-8-16,-14 3 0 0,0 0 0 0,11 0 1 16,-3 0-1-1,-8 0-64-15,0 0 64 0,7 0-63 0,-2-4 63 0,-5 4-178 0,0 0 178 0,4 0-178 16,-2 0 178-16,-2 0-113 0,0 0 113 0,-11-3-112 16,-6-2 112-16,-11-7-818 15</inkml:trace>
  <inkml:trace contextRef="#ctx0" brushRef="#br0" timeOffset="54023.688">32363 5826 1143 0,'0'0'0'0,"5"0"-155"0,6-3 155 0,-4 0-154 16,-2 1 154-16,0-2 5 0,-1 1-5 0,-1 1 5 15,-1 1-5-15,-2 1 56 0,4-2-56 0,-4 2 57 16,0 0-57-16,0 0 58 0,0 0-58 0,0 0 58 16,-4-4-58-16,4 4 38 0,0 0-38 0,-3-3 38 15,-1-2-38-15,4 5 39 0,0 0-39 0,-7-7 39 0,0 0-39 16,7 7 17-16,0 0-17 0,-10-5 17 0,-1-4-17 16,11 9 11-16,0 0-11 0,-12-6 11 0,0-3-11 15,12 9 34-15,0 0-34 0,-12-7 35 0,1-1-35 16,11 8 1-16,0 0-1 0,-9-6 2 0,3 3-2 0,6 3 6 15,0 0-6-15,-7-3 6 0,1-1-6 0,6 4 0 16,0 0 0-16,-5-5 0 0,2 5 0 0,3 0-5 16,0 0 5-16,-4-3-5 0,2 3 5 0,2 0-4 15,0 0 4-15,0 0-4 0,-3-4 4 0,3 4-3 0,0 0 3 16,0 0-3-16,-4 0 3 0,4 0-2 16,0 0 2-16,0 0-1 0,0 0 1 0,0 0-1 0,0 0 1 15,0 0-1-15,0 0 1 0,0 0-1 0,0 0 1 16,0 0-1-16,0 0 1 0,0 0 1 0,0 0-1 15,0 0 2-15,0 0-2 0,0 0 5 0,0 0-5 16,0 0 6-16,0 0-6 0,0 0 15 0,0 0-15 0,0 0 15 16,0 0-15-16,0 0 8 0,0 0-8 0,0 0 9 15,0 0-9-15,0 0 3 0,0 0-3 0,0 0 4 16,0 0-4-16,0 0 3 0,0 0-3 16,0 0 3-16,-3 0-3 0,3 0 5 0,0 0-5 0,0 0 5 15,0 0-5-15,0 0 2 0,0 0-2 0,0 0 2 16,0 0-2-16,0 0 10 0,0 0-10 0,0 0 11 15,0 0-11-15,0 0 15 0,0 0-15 0,0 0 15 0,-4 0-15 16,4 0 15-16,0 0-15 0,0 0 15 16,0 0-15-16,0 0 26 0,0 0-26 0,0 0 26 0,0 0-26 15,0 0 2-15,0 0-2 0,0 0 3 0,0 0-3 16,0 0 22-16,0 0-22 0,0 0 22 0,-3 0-22 0,3 0 6 16,0 0-6-16,0 0 7 0,0 0-7 15,0 0 9-15,0 0-9 0,0 0 10 0,0 0-10 0,0 0 24 16,0 0-24-16,0 0 25 0,0 0-25 0,0 0 6 15,0 0-6-15,0 0 6 0,-4 0-6 0,4 0 16 16,0 0-16-16,0 0 17 0,0 0-17 16,0 0 15-16,0 0-15 0,0 0 15 0,0 0-15 0,0 0 4 15,0 0-4-15,0 0 4 0,-3 0-4 0,3 0 13 16,-5 4-13-16,1-4 14 0,3 0-14 0,1 0 1 0,0 0-1 16,-4 0 1-16,2 0-1 0,2 0 0 0,-3 0 0 15,3 0 1-15,-4 3-1 0,1 2 0 0,-2 4 0 16,1-2 0-16,2-7 0 0,-1 3-1 0,1 0 1 0,-1 6 0 15,-3-4 0-15,1 7 0 0,-2 2 0 16,4-6 0-16,1-4 0 0,0-2-20 0,1 1 20 0,-1 4-19 16,0-2 19-16,2-5-72 0,0 0 72 0,-3 9-72 15,-1 1 72-15,-3 5-1134 0</inkml:trace>
  <inkml:trace contextRef="#ctx0" brushRef="#br0" timeOffset="55560.082">33497 5609 124 0,'0'0'0'0,"0"0"66"0,0 0-66 0,0 0 67 16,2-4-67-16,-2 4 89 0,0 0-89 0,0 0 89 16,2-3-89-16,-2 3 99 0,0 0-99 0,0 0 99 0,0 0-99 15,0 0 75-15,0 0-75 0,0 0 75 0,-4 0-75 16,4 0 59-16,0 0-59 0,0 0 59 16,0 0-59-16,0 0 41 0,0 0-41 0,0 0 41 0,0 0-41 15,0 0 35-15,0 0-35 0,0 0 36 0,-5-3-36 0,5 3 22 16,0 0-22-16,-3-2 23 0,1 0-23 15,2 2 5-15,0 0-5 0,-4-2 5 0,3 2-5 16,1 0-1-16,0 0 1 0,0 0 0 0,-4 0 0 0,4 0-5 16,0 0 5-16,0 0-4 0,0 0 4 0,0 0-4 15,0 0 4-15,0 0-4 0,-2 4 4 0,2-4 5 16,0 0-5-16,0 0 5 0,-3 5-5 0,3-5 63 16,0 0-63-16,0 0 63 0,0 0-63 0,0 0 70 15,0 0-70-15,0 0 70 0,0 0-70 0,0 0 54 0,0 0-54 16,0 0 54-16,-4 0-54 0,4 0 52 0,0 0-52 15,0 0 53-15,-3 0-53 0,3 0 44 0,0 0-44 0,0 0 44 16,-5-3-44-16,5 3 11 0,0 0-11 0,-4-2 11 16,1 0-11-16,3 2 32 0,0 0-32 0,-4-2 33 15,-1 2-33-15,5 0 0 0,0 0 0 0,-5-3 0 16,0 3 0-16,5 0 2 0,0 0-2 0,-6 0 2 16,1 0-2-16,5 0 1 0,0 0-1 0,-5 0 2 15,0 0-2-15,5 0 1 0,0 0-1 0,-6-3 2 16,1 1-2-16,5 2 8 0,0 0-8 0,-5-2 9 15,0 2-9-15,5 0 0 0,0 0 0 0,-5 0 1 16,-1 0-1-16,6 0 0 0,0 0 0 0,-5 0 1 16,2 0-1-16,3 0-5 0,0 0 5 0,-4 0-5 15,1 2 5-15,3-2-17 0,0 0 17 0,-6 5-16 16,-1-2 16-16,7-3-9 0,0 0 9 0,-10 6-8 16,-2 0 8-16,12-6-17 0,0 0 17 0,-14 9-17 0,0 1 17 0,14-10-4 15,0 0 4-15,-16 10-3 16,1 1 3-16,15-11-13 0,0 0 13 0,-14 8-12 0,1-1 12 0,13-7-4 15,0 0 4-15,-10 9-3 0,0-6 3 0,10-3-7 16,0 0 7-16,-9 5-6 0,0 2 6 0,9-7-14 16,0 0 14-16,-9 4-13 0,2-1 13 0,-1 2-1 15,-1 0 1-15,4-1-1 0,3-1 1 0,-1 1-4 16,1-4 4-16,2 0-3 0,-4 3 3 0,1 2-6 16,-2-1 6-16,1 1-6 0,2-2 6 0,-1 4-22 15,-2-2 22-15,1-1-22 0,2-1 22 0,1 0-7 0,-1 3 7 16,0 0-7-16,2-4 7 0,-3 5-5 15,-1 2 5-15,3-6-4 0,1 0 4 0,0-3-7 16,0 0 7-16,0 0-7 0,-2 4 7 0,-2 1-7 0,-1 4 7 0,3-3-7 16,1-6 7-16,1 0-3 0,-2 4 3 0,2-4-3 15,-2 3 3-15,0 2-2 0,1-1 2 16,1-4-2-16,0 0 2 16,0 0 0-16,0 0 0 0,0 0 0 0,-2 3 0 0,0 2-4 0,0 2 4 0,1-3-3 15,1 1 3-15,0-5-3 0,0 0 3 0,0 0-2 16,0 3 2-16,0-3-2 0,0 0 2 0,0 0-2 15,-2 2 2-15,2-2 0 0,0 0 0 0,0 0 1 16,-2 7-1-16,2-7 1 0,0 0-1 0,-2 3 2 16,2 1-2-16,0-4 4 0,0 0-4 0,-1 5 5 15,1 2-5-15,0-7 13 0,0 0-13 0,0 3 13 16,0 6-13-16,0-9 1 0,0 0-1 0,0 5 1 0,1 2-1 16,-1-7 3-16,0 0-3 0,4 6 4 0,-1 3-4 15,-3-9 2-15,0 0-2 0,6 9 2 0,1-1-2 16,-7-8 5-16,0 0-5 0,5 10 5 0,2-4-5 0,-7-6 12 15,0 0-12-15,5 8 13 0,2-1-13 16,-7-7 15-16,0 0-15 0,5 7 15 0,2 1-15 0,-7-8 15 16,0 0-15-16,7 4 16 0,0-1-16 0,-7-3 16 15,0 0-16-15,9 5 17 16,0-1-17-16,-9-4 4 16,0 0-4-16,10 5 4 0,2-2-4 0,-12-3 32 0,0 0-32 0,14 4 33 0,2-1-33 0,-16-3 3 15,0 0-3-15,16 4 4 0,-1-3-4 0,-15-1 16 0,0 0-16 16,12 4 17-16,1-1-17 0,-13-3 24 15,0 0-24-15,10 2 25 0,-1 1-25 0,-9-3 7 0,0 0-7 0,7 4 7 16,0-4-7-16,-7 0 17 0,0 0-17 16,3 3 17-16,1-3-17 0,-4 0-4 0,0 0 4 0,0 0-4 15,3 0 4-15,-3 0-61 0,0 0 61 0,0-7-60 16,-2-1 60-16,2 8-86 0,0 0 86 0,-3-21-86 16,-2-10 86-16,-4-20-1088 0</inkml:trace>
  <inkml:trace contextRef="#ctx0" brushRef="#br0" timeOffset="55754.828">33428 5842 729 0,'0'0'0'0,"0"0"-205"0,0 0 205 0,3 12-205 0,2 7 205 0,4 13-128 16</inkml:trace>
  <inkml:trace contextRef="#ctx0" brushRef="#br0" timeOffset="56701.983">31605 6779 113 0,'0'0'0'0,"0"-7"0"0,-1 2 0 0,-1-7-25 0</inkml:trace>
  <inkml:trace contextRef="#ctx0" brushRef="#br0" timeOffset="56932.535">32351 6642 124 0,'23'-2'0'0,"-23"2"33"0,0 0-33 0,73-3 33 16,37-4-33-16,-13 7 54 0,6 3-54 0,-26-3 54 15,-18 0-54-15,-9 0 54 0,-11 0-54 0,-1 4 55 0,-5-4-55 16,-33 0 39-16,0 0-39 0,33 3 39 0,-3 2-39 15,-30-5 29-15,0 0-29 0,29 7 29 0,-1-3-29 16,-28-4 24-16,0 0-24 0,21 5 25 16,-7-2-25-16,-14-3 15 0,0 0-15 0,11 4 15 15,-6-3-15-15,-5-1 1 0,0 0-1 0,-9 0 2 0,-12 0-2 16,-3 0-161-16,-8-1 161 0,6 1-160 0,0 0 160 16,-26 0-128-16</inkml:trace>
  <inkml:trace contextRef="#ctx0" brushRef="#br0" timeOffset="57236.72">31452 6916 404 0,'0'0'0'0,"9"-4"0"15,5-4 0-15,-14 8 91 0,0 0-91 0,8-7 91 16,-2 4-91-16,-6 3 63 0,0 0-63 0,17-2 63 15,9 4-63-15,-26-2 48 0,0 0-48 0,37 0 48 16,10 1-48-16,-47-1 18 0,0 0-18 0,59 2 18 16,14-2-18-16,-73 0 53 0,0 0-53 15,77 3 53-15,5-3-53 0,-82 0 25 0,0 0-25 0,117 4 26 16,24 1-26-16,-141-5 27 0,0 0-27 0,129 7 27 16,-2 1-27-16,-127-8 9 0,0 0-9 0,127 4 9 15,2-4-9-15,-129 0-83 16,0 0 83-16,117-9-82 0,-6-4 82 0,-111 13-80 0,0 0 80 0,89-28-80 15,-16-9 80-15,89-29-481 0</inkml:trace>
  <inkml:trace contextRef="#ctx0" brushRef="#br0" timeOffset="170177.506">11494 7752 471 0,'0'0'0'0,"-1"-2"0"0,-3-6 0 0,4 8 42 15,0 0-42-15,0 0 42 0,0-4-42 0,0 4 24 16,0 0-24-16,0 0 25 0,0 0-25 0,0 0 10 0,0 0-10 16,0 0 10-16,0 0-10 0,0 0 18 0,0 0-18 0,-7 0 19 15,-1-3-19-15,8 3 49 0,0 0-49 0,-11-7 49 16,-1 2-49-16,12 5 33 0,0 0-33 16,-14-9 33-16,2 2-33 0,12 7 34 0,0 0-34 0,-16-5 34 15,2 2-34-15,14 3 8 0,0 0-8 0,-16-4 9 16,4 4-9-16,12 0 19 0,0 0-19 0,-10-3 20 15,3 3-20-15,7 0 22 0,0 0-22 0,-5 0 23 16,-2 0-23-16,7 0 44 0,0 0-44 0,-6 0 44 16,3 0-44-16,3 0 32 0,0 0-32 0,-2 0 33 15,-1 0-33-15,3 0 33 0,0 0-33 0,-5 0 34 16,3 0-34-16,2 0 44 0,0 0-44 0,0 0 44 0,-2 0-44 16,2 0 45-16,0 0-45 0,0 0 46 15,0 0-46-15,0 0 53 0,0 0-53 0,0 0 53 0,0 0-53 16,0 0 22-16,0 0-22 0,0 0 22 0,0 0-22 15,0 0 7-15,0 0-7 0,4 0 7 0,4 0-7 16,-8 0 5-16,0 0-5 0,12 0 5 0,11 0-5 0,-23 0 6 16,0 0-6-16,24 3 6 0,8-3-6 0,-32 0 0 15,0 0 0-15,33 4 1 0,5-4-1 0,-38 0 0 16,0 0 0-16,33 0 0 16,6 0 0-16,-39 0 0 0,0 0 0 0,29 0 0 0,-3 2 0 0,-26-2-1 15,0 0 1-15,23 3 0 0,-4 0 0 0,-19-3-3 16,0 0 3-16,12 4-3 0,-3-1 3 15,-9-3-21-15,0 0 21 0,9 5-21 0,-4-1 21 0,-5-4-22 0,0 0 22 16,4 0-22-16,-4 2 22 0,0-2-73 0,0 0 73 16,0 0-72-16,5 1 72 0,-5-1-129 15,0 0 129-15,0 0-129 0,0 4 129 0,0-4-168 0,0 0 168 0,0 0-168 16,-4 5 168-16,3-2-459 0</inkml:trace>
  <inkml:trace contextRef="#ctx0" brushRef="#br0" timeOffset="170661.678">11270 8041 225 0,'0'0'0'0,"3"-8"0"0,2-2 0 0,-1 4 38 15,-1 5-38-15,-3 1 38 0,0 0-38 0,0 0 22 16,0 0-22-16,0 0 22 0,4 1-22 16,1 1 13-16,-1 0-13 0,-3 0 14 0,6 1-14 0,-3-3 9 0,1 3-9 15,4-3 10-15,-4 0-10 0,-5 0 15 0,0 0-15 0,12 0 15 16,4 0-15-16,-16 0 14 16,0 0-14-16,17 2 15 0,1 0-15 0,-18-2 9 0,0 0-9 0,22 2 9 15,6 1-9-15,-28-3 16 0,0 0-16 0,26 3 17 16,4 3-17-16,-6-3 8 0,-3 0-8 0,-3 1 8 15,-10-2-8-15,3-1 15 16,-1-1-15-16,-4 2 16 0,0-2-16 0,1 3 3 0,0 1-3 0,-3-1 4 16,1-1-4-16,0 1 0 0,-1 1 0 0,1-4 1 15,2 2-1-15,-7-2-115 0,0 0 115 0,5 1-114 16,2 1 114-16,7 1-157 0</inkml:trace>
  <inkml:trace contextRef="#ctx0" brushRef="#br0" timeOffset="171294.304">12167 7944 281 0,'0'0'0'0,"-4"-4"0"0,-4-1 0 0,4 2 117 15,4 3-117-15,0 0 117 0,0 0-117 0,0 0 102 0,0 0-102 0,0 0 102 16,0 0-102-16,0 0 74 0,4-4-74 0,-4 4 74 16,5-3-74-16,-5 3 53 0,3-2-53 0,-3 2 53 15,0 0-53-15,0 0 23 0,0 0-23 0,0 0 24 16,0 0-24-16,0 0 18 0,0 0-18 0,0 0 19 0,0 0-19 15,0 0 16-15,0 0-16 0,0 0 17 0,0 0-17 16,0 0 9-16,0 0-9 0,0 0 9 0,2 0-9 16,2 0 9-16,-1 2-9 0,2-2 10 0,1 0-10 15,1 0 8-15,1-2-8 0,4 2 8 0,-3-3-8 0,-9 3 3 16,0 0-3-16,18 0 4 0,3 0-4 0,-21 0 2 16,0 0-2-16,29 3 2 0,6 2-2 0,-35-5 1 15,0 0-1-15,33 7 2 0,2-5-2 0,-5 1 0 16,-4 1 0-16,-7-4 0 0,-9 3 0 15,2-3-5-15,-3 0 5 0,-2 0-5 0,2 0 5 0,0 0-9 0,-1 0 9 16,-3 4-8-16,2-4 8 0,-1 1-16 0,2 3 16 16,-1-1-15-16,-3 1 15 0,1-3-134 15,0 1 134-15,1 0-134 0,-3-2 134 0,-3 0-130 0,0 0 130 0,4-5-129 16,-8-4 129-16,4-5-337 0</inkml:trace>
  <inkml:trace contextRef="#ctx0" brushRef="#br0" timeOffset="171952.64">13041 7567 158 0,'0'0'0'0,"-12"7"0"0,-12 1 0 0,15-4-2 16,6-4 2-16,3 0-2 0,10-5 2 0,-5 3 57 0,4 2-57 0,-5 0 57 0,1-2-57 0,-5 2 109 15,3 0-109-15,-3 0 109 0,0 0-109 0,0 0 123 16,0 0-123-16,0 0 123 0,-7-3-123 0,2-1 100 15,0 1-100-15,1 1 100 0,-4-5-100 0,-1 4 61 16,0-2-61-16,2 5 62 0,2-4-62 0,5 4 23 0,0 0-23 16,-21 4 24-16,-5-1-24 0,26-3 2 0,0 0-2 15,-28 5 2-15,-3 6-2 0,3 1-1 0,2 1 1 16,12-6 0-16,5-3 0 0,9-4-26 0,0 0 26 16,-12 15-25-16,0 0 25 0,12-15-22 0,0 0 22 0,-9 18-22 15,-3-3 22-15,12-15-35 0,0 0 35 0,-5 24-34 16,5 7 34-16,0-31-30 0,0 0 30 0,1 24-30 15,3 0 30 1,-4-24-23-16,0 0 23 0,9 22-22 0,6 2 22 16,-15-24-28-16,0 0 28 0,14 19-28 0,5-2 28 0,-19-17-7 0,0 0 7 0,19 15-7 15,6-3 7-15,-25-12-11 0,0 0 11 0,17 7-10 16,4 2 10-16,-7-4-9 0,2 2 9 16,-7-4-8-16,-4-1 8 0,2 0-15 0,-4-1 15 0,-3-1-15 15,5 0 15-15,-5 0-8 0,2 0 8 0,-2 0-8 16,2 4 8-16,-2-4-34 0,2 3 34 0,-2-3-33 15,0 4 33-15,0-4-5 0,0 0 5 0,-2 5-4 0,-2-2 4 16,4-3-10-16,0 0 10 0,-5 4-10 0,-2 4 10 16,7-8-1-16,0 0 1 0,-8 5-1 15,-1 6 1-15,9-11-8 0,0 0 8 16,-9 5-8-16,2 2 8 0,7-7-89 0,0 0 89 0,-5 5-88 0,0-2 88 0,5-3-97 16,0 0 97-16,-4-8-96 0,-1-11 96 0,-4-9-65 15</inkml:trace>
  <inkml:trace contextRef="#ctx0" brushRef="#br0" timeOffset="172328.88">13082 7680 292 0,'0'0'0'0,"-4"0"0"0,2 0 0 0,2 0-45 0,0 0 45 0,0 0-44 16,2-5 44-16,-2 5-33 0,0 0 33 0,4-4-32 16,2 1 32-16,-6 3-1 0,0 0 1 0,2-3 0 15,2 1 0-15,-4 2 67 0,0 0-67 0,0 0 67 16,3-4-67-16,-3 4 110 0,0 0-110 0,0 0 110 15,0 0-110-15,0 0 71 0,0 0-71 0,0 0 72 0,0 0-72 16,0 0 38-16,0 0-38 0,0 4 39 0,0 4-39 16,0-8 13-16,0 0-13 0,0 19 13 0,2 14-13 15,1-2 11-15,3 6-11 16,-3-9 11-16,1-6-11 0,-4 2 3 16,3 0-3-16,-3 7 4 0,5 0-4 0,-1-6-87 0,5 1 87 0,-4-7-87 0,2-2 87 0,7 16-363 15</inkml:trace>
  <inkml:trace contextRef="#ctx0" brushRef="#br0" timeOffset="172840.436">13233 7675 987 0,'0'0'0'0,"0"8"0"15,-5 4 0-15,5-12 125 0,0 0-125 16,0 0 125-16,0 0-125 0,0 0 43 0,0 0-43 0,0 0 43 16,5 0-43-16,-5 0 18 0,0 0-18 0,0 16 19 15,0 8-19-15,0-24-2 0,0 0 2 0,-5 32-2 16,1 9 2-16,4-41-1 0,0 0 1 0,-3 33-1 16,3-4 1-16,0-29 8 0,0 0-8 15,-4 22 9-15,3-4-9 0,1-18-13 0,0 0 13 0,0 13-13 16,0-4 13-16,0-9-25 0,0 0 25 0,1 3-24 15,3-1 24-15,-4-2-15 0,0 0 15 0,7-2-14 16,3-5 14-16,-10 7-20 0,0 0 20 16,13-15-20-16,2-6 20 0,-15 21-33 0,0 0 33 0,18-30-33 15,-1-6 33-15,-17 36-27 0,0 0 27 0,17-33-27 16,1 2 27-16,-2 4-34 0,1 3 34 0,-8 8-33 16,-1 6 33-16,1 2-3 0,-2 2 3 0,-2 0-3 0,-1 4 3 0,1-2-4 15,-2 4 4-15,3 0-4 0,-6 0 4 0,0 0-1 16,0 0 1-16,5 6 0 15,4 4 0-15,-9-10 0 0,0 0 0 0,10 24 0 16,1 7 0-16,-11-31 0 0,0 0 0 0,10 34 1 0,0 7-1 0,-3-8 1 16,-1-3-1-16,-1-6 1 0,-2-6-1 0,1-3 3 15,1-1-3-15,-1-6 4 0,-4-3-4 16,0 2 6-16,3-3-6 0,-3-1 7 0,0-3-7 0,0 0 0 0,0 0 0 16,0 0 1-16,0 0-1 0,0 0-47 0,0 0 47 15,-3-7-46-15,-1-8 46 0,4 15-112 16,0 0 112-16,-14-29-112 0,-7-9 112 0,-14-25-461 0</inkml:trace>
  <inkml:trace contextRef="#ctx0" brushRef="#br0" timeOffset="173007.376">13088 7504 863 0,'0'0'0'0,"11"3"0"15,5-3 0-15,-11 0 1 0,-2 0-1 0,-3 0 1 16,0 0-1-16,0 0-163 0,-5 0 163 0,7-5-163 0,5-2 163 16,-2-2-304-16</inkml:trace>
  <inkml:trace contextRef="#ctx0" brushRef="#br0" timeOffset="173251.451">13714 7731 673 0,'0'0'0'16,"7"-1"0"-16,-2-3 0 0,-5 4 63 0,0 0-63 15,12-1 64-15,0 1-64 0,-12 0-98 0,0 0 98 0,14 0-97 16,2-2 97-16,10 2-370 0</inkml:trace>
  <inkml:trace contextRef="#ctx0" brushRef="#br0" timeOffset="173697.057">13806 7711 371 0,'0'0'0'0,"0"0"0"16,0 0 0-16,0 0 126 0,0 0-126 0,-7-4 126 0,-1-1-126 0,8 5 92 0,0 0-92 0,-11-3 92 15,1-4-92-15,10 7 68 0,0 0-68 16,-11-5 68-16,2 1-68 0,9 4 44 15,0 0-44-15,-12-6 44 0,4 2-44 0,8 4 18 0,0 0-18 0,-7-2 18 16,1-1-18-16,6 3 20 0,0 0-20 0,-7-3 20 16,6 3-20-16,1 0 1 0,0 0-1 0,-6 0 1 15,5 0-1-15,1 0 0 0,0 0 0 0,0 0 0 0,-2 0 0 16,2 0-5-16,-5 3 5 0,5-3-5 0,-4 0 5 16,4 0-39-16,0 0 39 0,0 0-39 0,-3 5 39 0,3-5-11 15,0 0 11-15,-9 16-11 0,0 6 11 16,9-22-8-1,0 0 8-15,-8 24-7 0,-1 0 7 0,0-2-1 0,6 2 1 0,-4-9-1 0,5-3 1 0,-1 2 5 16,3-2-5-16,0-2 5 0,0 2-5 0,0-3 25 16,3 3-25-16,-3-3 26 0,2-4-26 0,-2-5 13 15,0 0-13-15,3 10 13 0,4 2-13 0,-7-12 19 16,0 0-19-16,9 14 20 0,-4-2-20 0,-5-12 14 16,0 0-14-16,7 13 15 0,2 1-15 15,-9-14 9-15,0 0-9 16,9 12 10-16,1-3-10 0,-10-9 25 0,0 0-25 0,16 8 26 0,-2 2-26 0,-14-10 19 0,0 0-19 15,19 6 20-15,2 0-20 0,-2 0 34 0,2-3-34 16,-4-3 35-16,-1 0-35 0,1 0 36 16,-3 0-36-16,-3 0 36 0,-3 0-36 15,1 0 8-15,0-3-8 0,0 3 8 0,-1-2-8 0,1 2 7 0,0 2-7 0,-2-2 7 16,1 0-7-16,-4 0-73 0,1 3 73 0,-1-3-73 16,-3-3 73-16,-1 3-175 0,0 0 175 15,0 0-174-15,4-6 174 0,-1 3-588 0</inkml:trace>
  <inkml:trace contextRef="#ctx0" brushRef="#br0" timeOffset="182227.931">10839 11499 91 0,'0'0'0'0,"9"1"0"16,5 1 0-16,-10-2 46 0,-4-2-46 0,0 2 46 15,3-5-46-15,-6 3 66 0,3-3-66 0,0 5 66 0,0-3-66 0,0 3 64 16,0 0-64-16,0 0 64 0,0 0-64 0,0 0 60 16,-6 2-60-16,6-2 60 0,-3 0-60 0,3 0 52 15,0 0-52-15,0 0 52 0,0 0-52 0,0 0 44 16,-5 0-44-16,5 0 44 0,0 0-44 0,0 0 47 16,0 0-47-16,0 0 48 0,0 0-48 0,0 0 52 15,0 0-52-15,0 0 53 0,0 0-53 0,0 0 54 16,0 0-54-16,0 0 55 0,0 0-55 15,0 0 50-15,0 0-50 0,0 0 50 0,0 0-50 16,0 0 43-16,0 0-43 0,0 0 44 0,0 0-44 0,0 0 29 0,0 0-29 16,0 0 29-16,0 0-29 0,0 0 16 0,0 0-16 0,0 0 17 15,0 0-17-15,0 0 18 0,5 0-18 16,0 0 19-16,2 0-19 0,-7 0 15 0,0 0-15 16,10 0 15-16,6 0-15 0,-16 0 16 0,0 0-16 0,21 0 17 15,5 1-17-15,-26-1-9 0,0 0 9 0,30 0-8 16,-1 0 8-1,-29 0-26-15,0 0 26 0,30 0-25 16,-4 2 25-16,-1 1-32 0,-5-1 32 0,-2 2-32 0,-6-3 32 0,0 1-13 0,2 1 13 0,-5-3-13 16,3 0 13-16,-3 0-13 0,3-3 13 0,-3 1-12 15,-1 1 12-15,5-1-4 0,-3 2 4 16,2-2-4-16,0 0 4 0,1-3-1 0,-1 2 1 0,-2-1 0 16,-1 4 0-16,0-3-2 0,1 1 2 0,-1 1-2 15,-6 1 2-15,3 0-74 0,-1 0 74 16,-2 0-73-16,1-2 73 0,-4 2-144 0,0 0 144 0,0 0-143 15,0-4 143-15,0 1-514 0</inkml:trace>
  <inkml:trace contextRef="#ctx0" brushRef="#br0" timeOffset="182620.506">10700 11767 124 0,'0'0'0'0,"5"-1"0"0,6-4 0 0,-11 5 49 0,0 0-49 0,10-4 50 0,2-1-50 0,-12 5 63 0,0 0-63 0,14-7 64 16,2 0-64-16,-16 7 58 0,0 0-58 0,17-5 58 15,4-2-58-15,-21 7 41 0,0 0-41 0,25-3 41 16,4 0-41-16,-29 3 20 0,0 0-20 0,30 0 20 16,5 3-20-16,-35-3 5 0,0 0-5 0,38 5 6 15,6 2-6-15,-44-7 15 0,0 0-15 0,48 7 16 0,5-2-16 16,-53-5-113-16,0 0 113 0,55-2-113 15,5-5 113-15,55-1-215 0</inkml:trace>
  <inkml:trace contextRef="#ctx0" brushRef="#br0" timeOffset="186845.382">11803 11007 1211 0,'0'0'0'0,"0"-7"0"16,2-3 0-16,-2 10 138 0,0 0-138 0,0-9 138 15,0-1-138-15,0 10 101 0,0 0-101 0,-2-10 101 16,2-1-101-16,0 11 57 0,0 0-57 0,-4-10 58 16,4 1-58-16,0 9 16 0,0 0-16 0,-3-12 17 15,1-3-17-15,2 15 10 0,0 0-10 0,-7-15 11 0,2-2-11 16,5 17 10-16,0 0-10 0,-7-23 10 0,0-1-10 16,0 7-79-16,2-2 79 0,-2 4-78 0,3 3 78 15,3 3-91-15,-3-1 91 0,2 1-90 0,1 1 90 16,-1 3-90-16,2 0 90 0,0 3-90 0,0-2 90 15,0 4-97-15,0-3 97 0,0 3-97 16,0 0 97-16,0 0-101 0,0 0 101 0,0 0-101 16,0 3 101-16,0-3-86 0,0 0 86 0,0 6-86 0,0 4 86 0,0-10-78 15,0 0 78-15,-4 24-77 0,4 14 77 16,0-38-58-16,0 0 58 0,-3 44-57 16,3 11 57-16,-2-7-27 0,-1 3 27 0,3-16-27 0,-4-11 27 15,4-24-11-15,0 0 11 0,-2 44-11 0,-1 9 11 0,3-53-2 0,0 0 2 16,0 53-1-16,0 4 1 0,0-57 0 15,0 0 0-15,0 48 1 0,0-4-1 0,0-8 17 0,0-7-17 0,0-6 17 16,-4-10-17-16,8 3 46 0,-4-4-46 0,3-4 46 16,3-1-46-1,-3 0 44-15,2 0-44 0,2 0 44 0,7 0-44 0,-2-2 52 0,2-3-52 16,-1-1 53-16,1 1-53 0,-14-2 38 0,0 0-38 0,19 0 38 16,3-2-38-16,-22 2 40 0,0 0-40 0,28-1 41 15,4-1-41-15,-32 2 45 0,0 0-45 16,33 0 46-16,0-4-46 0,-4 8 35 0,-2-1-35 0,-5 1 36 15,-1 1-36-15,0-2 15 0,-5 4-15 0,-2-2 16 16,-2-1-16-16,0 1 13 0,2 2-13 0,-2-2 14 16,2 0-14-1,2-2 16 1,-2 1-16-16,-2-1 17 0,0 1-17 0,-12-4 3 0,0 0-3 0,14 1 4 0,2 4-4 16,-16-5 0-16,0 0 0 0,14 6 1 0,1-3-1 0,-15-3-54 0,0 0 54 0,14 3-53 15,2 3 53-15,-16-6-97 0,0 0 97 0,9-12-97 0,1-14 97 16,11-10-576-16</inkml:trace>
  <inkml:trace contextRef="#ctx0" brushRef="#br0" timeOffset="187012.831">12310 11142 830 0,'0'0'0'0,"2"5"0"0,3 2 0 0,-5-7 35 0,0 0-35 0,0 0 36 0,3 2-36 0,-3-2-141 0,0 0 141 16,0 0-141-16,0 0 141 0,0 0-369 16</inkml:trace>
  <inkml:trace contextRef="#ctx0" brushRef="#br0" timeOffset="187839.531">11853 11726 863 0,'0'0'0'0,"0"7"0"0,-3-2 0 0,3-5 84 15,0 0-84-15,0 0 84 0,0 0-84 0,0 0 9 16,0 0-9-16,0 0 9 0,3-3-9 0,-3 3-16 0,0 0 16 0,0 0-15 16,0 0 15-16,0 0-63 0,0 0 63 0,0 0-63 15,0 0 63-15,0 0-52 0,0 0 52 16,0 0-52-16,0 0 52 0,0 0-24 0,0 0 24 0,0 0-23 16,0 3 23-16,0-3-12 0,0 0 12 0,0 7-12 15,2-3 12-15,-2-4-5 0,0 0 5 16,-2 20-5-16,2 13 5 0,0-33-3 0,0 0 3 0,-3 44-3 15,-4 13 3-15,7-57 0 0,0 0 0 0,-5 60 0 16,1 8 0-16,4-68 1 0,0 0-1 0,-2 65 1 16,2-1-1-16,-3-13 10 15,-1-8-10-15,4-9 10 0,0-10-10 0,0-1 24 0,4-3-24 0,-4-8 25 16,3-8-25-16,-3-4 37 0,0 0-37 0,0 8 38 16,2-5-38-16,-2-3 48 0,0 0-48 0,2 2 48 15,-2 2-48-15,0-4 64 0,0 0-64 0,0 0 64 16,5 0-64-16,-5 0 52 0,0 0-52 0,0 0 52 0,5-6-52 0,-5 6 56 15,0 0-56-15,4-3 57 0,-1-4-57 0,-3 7 24 16,0 0-24-16,2-8 25 0,5-1-25 0,-7 9 12 16,0 0-12-16,5-14 12 0,7 1-12 0,-12 13 0 15,0 0 0-15,13-21 0 0,6-1 0 16,-19 22-3-16,0 0 3 0,21-21-3 16,3 1 3-16,-24 20-15 0,0 0 15 0,21-16-14 0,-4 6 14 0,-17 10-35 15,0 0 35-15,18-7-34 0,-2 5 34 0,-16 2-18 0,0 0 18 16,13 7-18-16,3 5 18 15,-16-12-19-15,0 0 19 0,9 17-18 0,0 4 18 0,-6 1-5 0,-1 2 5 16,1-8-5-16,-3-4 5 0,0 3-1 16,-3-3 1-16,1 7-1 0,0 1 1 0,1 1-1 0,1 1 1 15,0-8 0-15,0-4 0 0,0 2 2 16,-4-7-2-16,8 2 3 0,-4-3-3 0,1 1 7 0,-1 2-7 0,2-6 7 16,0 3-7-16,-2-4-1 0,0 0 1 0,0 0-1 15,3 0 1-15,-3 0-86 0,0 0 86 16,0 0-85-16,9-2 85 0,-4 0-682 15</inkml:trace>
  <inkml:trace contextRef="#ctx0" brushRef="#br0" timeOffset="188301.509">12308 12323 919 0,'0'0'0'0,"0"0"-212"0,0 0 212 0,-3-2-212 16,-1 0 212-16,4 2-72 0,0 0 72 0,-2-2-72 0,-1 1 72 0,3 1-4 15,0 0 4-15,-4 0-3 0,3-4 3 0,1 4 0 16,0 0 0-16,-4-1 0 0,4 1 0 0,0 0 70 15,0 0-70-15,0 0 71 0,-5-2-71 0,5 2 93 0,0 0-93 16,0 0 93-16,0 0-93 0,0 0 84 0,0 0-84 16,0 0 84-16,0 0-84 0,0 0 66 15,0 0-66-15,0 0 66 0,0 0-66 0,0 0 38 0,0 0-38 0,0 0 39 16,5-4-39-16,-5 4 11 0,0 0-11 0,9-3 11 16,3-2-11-16,-12 5 6 0,0 0-6 15,21-4 7-15,2 1-7 0,-23 3 0 0,0 0 0 0,27-2 1 16,8 2-1-16,-35 0-2 0,0 0 2 0,30 2-2 15,1 1 2-15,-31-3-13 0,0 0 13 16,28 4-13-16,-5 1 13 16,-23-5-5-16,0 0 5 0,19 3-4 0,-5 1 4 0,-14-4-77 0,0 0 77 0,12 2-77 15,-3-2 77-15,-9 0-161 0,0 0 161 0,9-2-161 16,-6-2 161-16,9-1-327 0</inkml:trace>
  <inkml:trace contextRef="#ctx0" brushRef="#br0" timeOffset="188768.725">12468 12131 539 0,'0'0'0'0,"9"7"0"0,8 10 0 0,-17-17 82 16,0 0-82-16,-8 0 83 0,-11-4-83 0,19 4 57 15,0 0-57-15,-14-3 57 0,-4-2-57 0,18 5 47 16,0 0-47-16,-12-4 47 0,3 1-47 0,9 3 43 15,0 0-43-15,-8-2 44 0,2 0-44 0,6 2 39 0,0 0-39 16,-3-1 40-16,-1 1-40 0,4 0 5 0,0 0-5 16,0 0 5-16,4 0-5 0,-4 0-1 15,0 0 1-15,9 0 0 0,3 0 0 0,-12 0-3 0,0 0 3 16,17 3-3-16,4 1 3 0,-21-4-4 16,0 0 4-16,26 5-3 0,-1 2 3 15,-25-7-1-15,0 0 1 0,26 6 0 0,-4 3 0 0,-22-9 2 0,0 0-2 0,21 8 3 16,0 1-3-16,-21-9 13 0,0 0-13 0,18 7 14 15,-1 1-14 1,-17-8 16-16,0 0-16 0,16 12 17 0,-1-3-17 0,-15-9 4 0,0 0-4 0,14 10 4 16,-5 2-4-16,-9-12 7 0,0 0-7 0,9 14 8 15,-2 0-8-15,-2 1 22 0,-2 2-22 0,-1-10 23 16,2-2-23-16,-4 0 20 0,-4 1-20 0,2 4 20 16,-1 2-20-16,-2 3 34 0,1 4-34 15,1-9 35-15,3-5-35 0,-4 1 29 0,3 0-29 0,1-2 29 0,-4 1-29 16,1 4 23-16,-1 1-23 0,2-7 24 15,2-1-24-15,0 1 1 0,0 1-1 0,0-4 2 0,0 0-2 16,0 0-2-16,-5 0 2 0,5 0-2 0,-2 3 2 16,2-3-38-16,-1 4 38 0,1-4-37 0,0 0 37 15,0 0-939-15</inkml:trace>
  <inkml:trace contextRef="#ctx0" brushRef="#br0" timeOffset="189461.151">13082 12064 583 0,'0'0'0'0,"-11"7"0"0,-5 6 0 0,11-6 21 16,7-5-21-16,1 0 21 0,3-4-21 0,1 0 10 0,-4 2-10 16,2-3 11-16,-5 3-11 0,0 0 5 0,4 0-5 0,-4 0 5 15,0 0-5-15,0 0 11 0,0 0-11 16,0 0 11-16,-2 3-11 0,2-3 32 0,-2 4-32 0,2-4 32 15,0 0-32-15,0 0 17 0,0 0-17 0,0 0 17 16,-3 3-17-16,3-3 6 0,0 0-6 0,-2 5 7 16,-1-3-7-16,3-2 4 0,0 0-4 0,-6 10 5 15,-1 2-5-15,7-12 2 0,0 0-2 0,-8 17 3 16,-5 6-3-16,13-23 1 0,0 0-1 0,-8 22 2 16,-4 4-2-1,1-2 1-15,1-2-1 0,4-7 1 0,3-8-1 0,1 2 0 0,2-1 0 0,-3-1 1 16,3-3-1-16,0 1 2 0,-4 0-2 0,3 2 3 15,-1-6-3-15,0 5 10 0,2 0-10 0,0 0 11 16,0-3-11-16,0 2 15 0,0-1-15 0,0-1 16 0,0 2-16 16,0-3 25-16,0 0-25 0,0 1 26 0,0-1-26 15,0 4 20-15,0-2-20 0,2-1 20 0,0-1-20 16,-1 1 26-16,3-1-26 0,-1 2 26 0,2-3-26 0,-1 4 14 16,-1-3-14-16,3 2 15 0,2-1-15 0,-2 0 5 15,1 1-5-15,1-4 5 0,-4 2-5 0,3-1 3 16,0-1-3-16,-2 2 4 0,-2 0-4 15,3-1 2-15,1 3-2 0,-4-4 2 0,2 2-2 0,1-1 9 16,-3-1-9-16,2 0 10 0,2-1-10 0,-2-1 8 16,4 2-8-16,0-5 8 0,0 1-8 0,1 1 8 0,0-4-8 15,1 2 9-15,-2-2-9 0,-9 7 3 16,0 0-3-16,14-9 4 0,0-6-4 16,-14 15 12-16,0 0-12 0,15-19 12 0,3 0-12 0,-18 19 22 15,0 0-22-15,15-17 23 0,3 0-23 0,-18 17 13 0,0 0-13 16,8-14 14-16,1 2-14 0,-9 12 35 15,0 0-35-15,9-10 36 0,-6 3-36 0,-3 7 41 0,0 0-41 0,4-3 41 16,-2-4-41-16,-2 7 56 0,0 0-56 0,3-5 56 16,-3 1-56-16,0 4 66 0,0 0-66 15,0-5 67-15,-3-2-67 0,3 7 20 0,0 0-20 0,-6-10 20 16,-2-4-20-16,8 14-16 0,0 0 16 0,-13-15-15 16,-2-7 15-16,1 5-207 15,-4-4 207-15,-1 2-206 0,0 0 206 16,19 19-148-16,0 0 148 0,-24-32-148 0,-2-11 148 0,-28-32-587 0</inkml:trace>
  <inkml:trace contextRef="#ctx0" brushRef="#br0" timeOffset="193784.321">13986 10974 191 0,'0'0'0'0,"0"-7"0"0,-2-3 0 0,2 10 4 0,0 0-4 15,0-3 5-15,2-1-5 0,-2 4 7 0,0 0-7 0,0 0 8 16,3 4-8-16,-3-4 5 0,0 0-5 16,0 0 5-16,0 0-5 0,0 0 10 0,0 0-10 0,0 0 11 15,0 0-11-15,0 0 32 0,0 0-32 0,0 0 33 16,0 1-33-16,0-1 34 0,0 0-34 0,0 0 35 15,0 4-35-15,0-4 22 0,0 0-22 0,0 0 23 16,0 0-23-16,0 0 5 0,0 0-5 0,0 0 6 16,0 0-6-16,0 0 0 0,0 0 0 0,0 0 0 15,0 0 0-15,0 0-1 0,0 0 1 0,0 0-1 16,4 3 1-16,-4-3 0 0,0 0 0 0,5 4 1 16,4-3-1-16,-1 3 13 0,4-2-13 0,1-1 14 0,2 3-14 15,-15-4 26-15,0 0-26 0,26-4 26 0,4 1-26 16,-30 3 38-16,0 0-38 0,31-5 38 0,6 0-38 0,-37 5 43 15,0 0-43-15,38-7 43 0,-3-4-43 16,-35 11 57-16,0 0-57 0,35-13 58 0,-2-4-58 16,-33 17 50-16,0 0-50 0,33-21 50 0,-7 1-50 0,-26 20 38 15,0 0-38-15,30-24 38 0,-4-2-38 16,-5 5 28-16,-4 2-28 0,-1 6 28 0,-5 2-28 0,-1 3 39 16,-1-1-39-16,-4 6 39 0,-2-2-39 0,-3 1 38 15,2 1-38-15,-2 3 38 0,0-4-38 0,0 4 33 16,-2-3-33-16,2 3 34 0,0-3-34 0,0 3 33 15,0-6-33-15,0 6 34 0,0-5-34 0,0 5 32 16,-6-3-32-16,4-1 32 0,-2 4-32 0,1-3 13 16,1 1-13-16,-1 1 14 15,-3 1-14-15,3-2 31 0,-4-1-31 0,2 3 31 0,1-6-31 0,-1 3 5 0,0 0-5 0,1-1 5 16,-1 4-5-16,2-3 5 0,-4-1-5 0,1 3 5 16,3 1-5-1,-2-4 0-15,-1 1 0 0,3 1 1 16,-2 0-1-16,1 1-7 0,-3 1 7 0,5-2-6 0,-1 0 6 0,-2 2-17 0,1-3 17 0,1 1-17 15,1 2 17-15,-1 0-26 0,-1-2 26 0,4 2-25 16,-3 0 25-16,3 0-13 0,-6 2 13 16,6-2-13-16,-3 2 13 0,3-2-11 0,-5 3 11 0,5-3-10 15,-4 2 10-15,1 0-17 0,1-2 17 0,2 0-17 16,-5 1 17-16,5-1-8 0,0 0 8 0,0 0-8 16,-4 7 8-16,4-7-25 0,0 0 25 0,-7 4-24 15,-1-1 24-15,8-3-13 0,0 0 13 0,-9 5-12 0,0 2 12 16,9-7-5-16,0 0 5 0,-9 9-5 15,2-4 5-15,7-5-8 16,0 0 8-16,-8 10-8 0,1-3 8 16,7-7 0-16,0 0 0 0,-7 8 0 0,-2 1 0 0,9-9-2 15,0 0 2-15,-9 12-2 0,2-2 2 0,7-10-5 0,0 0 5 0,-8 12-5 0,3 2 5 0,5-14-1 16,0 0 1-16,-9 14 0 0,2 3 0 16,7-17-1-16,0 0 1 0,-7 15 0 0,3 2 0 0,4-17 1 15,0 0-1-15,-3 17 2 0,-2 2-2 0,5-19 6 16,0 0-6-16,-2 16 7 0,0-3-7 0,2-13 15 15,0 0-15-15,0 12 15 0,0 0-15 16,0-12 15-16,0 0-15 0,0 9 15 16,0 1-15-16,0-10 25 0,0 0-25 0,0 10 26 0,0 1-26 0,0-11 20 0,0 0-20 15,0 8 20-15,2 1-20 0,-2-9 26 0,0 0-26 0,0 10 26 16,2-1-26-16,-2-9 8 16,0 0-8-16,5 12 8 0,-2 0-8 0,-3-12 35 15,0 0-35-15,4 12 35 0,3-2-35 0,-7-10-22 0,0 0 22 0,7 9-22 16,-4-1 22-16,-3-8-29 0,0 0 29 0,6 9-29 15,2 1 29-15,-8-10-22 16,0 0 22-16,7 7-22 0,2 3 22 0,0 0-29 0,-1-1 29 0,-2-2-29 16,1 1 29-16,-1-3-13 0,1 1 13 0,-1-1-12 15,1 0 12-15,1 2-11 0,-2-2 11 0,1 2-11 16,1-2 11-16,-3 2 0 16,1-2 0-16,2 0 1 0,3 0-1 0,-2-3 9 0,-1 0-9 0,1-1 9 15,0-1-9-15,-1 2 35 0,-1-2-35 0,0 0 35 0,0 0-35 16,0 0 18-1,2 0-18-15,1 0 19 0,3-2-19 0,-1 1 2 0,0-3-2 0,0 4 2 0,-1-5-2 0,-11 5-42 16,0 0 42-16,12-2-41 0,0 1 41 16,-12 1-89-16,0 0 89 0,12-7-89 0,2-2 89 0,12-10-741 15</inkml:trace>
  <inkml:trace contextRef="#ctx0" brushRef="#br0" timeOffset="194490.814">14383 10116 169 0,'0'0'0'0,"0"0"0"16,5-7 0-16,-5 7 105 0,0 0-105 0,0 0 105 0,4-3-105 15,-4 3 127-15,0 0-127 0,0 0 128 0,0 0-128 0,0 0 128 16,0 0-128-16,0 0 128 0,0 0-128 0,0 0 90 0,0 0-90 16,0 0 91-16,0 0-91 0,0 0 64 0,0 0-64 15,0 0 65-15,0 0-65 0,0 0 13 0,0 0-13 16,0 0 14-16,0 0-14 0,0 0 0 0,0 0 0 16,0 0 1-16,3 3-1 0,2 4-10 0,4-4 10 15,0 6-10-15,3 3 10 0,5 3-21 0,4-3 21 16,-3 4-21-16,3-1 21 0,-21-15-16 15,0 0 16-15,22 19-15 0,8 2 15 0,-30-21-5 0,0 0 5 0,31 17-5 16,4 0 5-16,-5 0 0 0,-1-5 0 16,-8-2 0-16,-7-3 0 15,0 0 6-15,-2-4-6 0,-3 3 6 0,-2-3-6 0,-7-3 4 0,0 0-4 0,9 7 5 16,-1-5-5-16,-8-2 3 0,0 0-3 0,7 3 3 16,0 0-3-16,-7-3 0 15,0 0 0-15,7 4 0 0,-5-4 0 0,-2 0-66 0,0 0 66 0,3 0-66 16,1 0 66-16,-4 0-161 0,0 0 161 0,0 0-161 0,3 0 161 15,-1-4-424-15</inkml:trace>
  <inkml:trace contextRef="#ctx0" brushRef="#br0" timeOffset="194896.533">14867 10049 572 0,'0'0'0'0,"-7"4"0"0,0 2 0 0,7-6 69 16,0 0-69-16,-3 2 70 0,3-5-70 0,0 3 3 15,0 0-3-15,0 0 4 0,0-5-4 0,0 5 1 16,0 0-1-16,0 0 1 0,2-4-1 0,-2 4 0 0,0 0 0 16,0 0 1-16,0-5-1 0,0 5 1 0,0 0-1 0,0 0 1 15,0 0-1-15,0 0 0 0,0 0 0 16,0 0 1-16,-2 0-1 0,2 0 1 0,0 0-1 0,0 0 1 15,-7 0-1-15,7 0 1 0,0 0-1 0,-4 2 1 16,-1 1-1-16,0-3 3 0,-4 4-3 0,2-4 3 16,2 3-3-16,5-3 5 0,0 0-5 0,-17 14 5 15,-8 5-5-15,25-19 7 0,0 0-7 0,-26 24 8 16,-7 3-8-16,33-27 15 0,0 0-15 16,-31 31 15-16,-8 3-15 0,8-5 3 15,3-1-3-15,11-13 4 0,8-3-4 0,9-12 20 0,0 0-20 0,-16 15 20 16,-5 6-20-16,21-21 22 0,0 0-22 0,-14 15 23 15,2 1-23-15,12-16 22 0,0 0-22 0,-9 8 23 16,2-1-23-16,7-7-33 0,0 0 33 0,-5 5-33 0,2-1 33 16,3-4-124-16,0 0 124 0,0 0-123 0,0 0 123 15,0 0-369-15</inkml:trace>
  <inkml:trace contextRef="#ctx0" brushRef="#br0" timeOffset="195270.519">15404 9960 393 0,'0'0'0'0,"-7"2"0"16,-4 1 0-16,11-3-25 0,0 0 25 0,0 0-24 16,2 5 24-16,-2-5-78 0,0 0 78 0,5 0-78 15,-3 0 78-15,5 4-62 0</inkml:trace>
  <inkml:trace contextRef="#ctx0" brushRef="#br0" timeOffset="195992.835">15360 10013 203 0,'0'0'0'0,"4"-3"0"0,1-6 0 0,-5 9 74 0,0 0-74 0,-4-3 75 0,-4 3-75 0,8 0 72 16,0 0-72-16,-11 3 73 0,-4-1-73 0,15-2 46 15,0 0-46-15,-20 7 47 0,0 0-47 16,20-7 23-16,0 0-23 0,-23 10 24 0,0 0-24 0,23-10 5 16,0 0-5-16,-26 16 5 0,5 1-5 0,21-17 9 15,0 0-9-15,-26 22 9 0,2 2-9 0,24-24 0 16,0 0 0-16,-21 24 1 0,3-2-1 16,18-22 2-16,0 0-2 0,-17 29 3 0,1 6-3 0,16-35 0 0,0 0 0 15,-14 27 0-15,6 0 0 0,8-27 1 0,0 0-1 0,-13 36 2 16,1 0-2-16,12-36 9 0,0 0-9 15,-9 31 9-15,1-2-9 16,1-3 33 0,2-5-33-16,-1-2 34 15,1-2-34-15,2 1 34 0,3 3-34 0,-4-11 35 0,2-8-35 0,1 5 22 0,1-4-22 16,-2 11 23-16,-2 12-23 0,4-7 36 0,0 1-36 0,0-8 36 0,-5-3-36 0,3-2 13 0,2-4-13 0,-1 2 13 16,1 0-13-16,0 6 30 0,0-5-30 15,0 3 30-15,0-7-30 0,1 3 0 0,1 2 0 16,0-1 0-16,-2 1 0 0,0-7 7 0,0 0-7 0,0 12 8 15,0 5-8-15,0-17 8 0,0 0-8 0,0 19 9 16,-2 2-9-16,2-21 14 0,0 0-14 0,-2 24 15 0,1 3-15 16,1-27 8-16,0 0-8 0,0 24 9 15,-4-1-9-15,4-3 9 0,0-1-9 0,-1-7 9 0,-1-5-9 16,0-2 0-16,2-2 0 0,0 4 0 16,0 2 0-16,-3-1 3 0,3 6-3 0,0-7 3 15,0-4-3-15,0 1 1 0,0-1-1 0,-2 4 2 0,0 2-2 0,2 3 5 16,0 0-5-16,0-6 5 0,-2 0-5 0,2-3 0 15,0-1 0-15,-3 5 1 0,3-1-1 0,0 6 2 16,0 2-2-16,0-4 2 16,0-6-2-16,0 1 5 0,0-2-5 0,0 1 5 0,0-1-5 0,0 1 3 15,0 1-3-15,0-4 3 0,0 1-3 0,0 2 11 0,0-3-11 16,0 3 11-16,0-3-11 0,0 3 8 16,0-1-8-16,0-3 9 0,-4 4-9 0,4-4 23 15,0 0-23-15,0 0 24 0,4 3-24 0,-4 1 2 0,3-1-2 0,-3 2 3 16,0-3-3-16,2 1 13 15,0 4-13-15,0-5 13 16,-2 1-13-16,3 1 24 0,1-1-24 0,1 1 25 0,-4-1-25 0,-1-3 20 0,0 0-20 0,7 5 20 16,0 2-20-16,-7-7 17 15,0 0-17-15,14 9 17 0,4-1-17 16,-18-8 18-16,0 0-18 0,21 9 18 0,1-2-18 0,-22-7 15 0,0 0-15 0,28 8 15 16,5-1-15-16,-33-7 16 0,0 0-16 0,35 7 17 15,-3 1-17-15,-32-8-39 16,0 0 39-16,29 6-39 0,1 0 39 0,-30-6-193 15,0 0 193-15,33 2-193 0,0-2 193 0,-33 0-108 0,0 0 108 0,12-10-107 16,-10-6 107-16,14-11-534 0</inkml:trace>
  <inkml:trace contextRef="#ctx0" brushRef="#br0" timeOffset="208929.567">15416 10801 102 0,'0'0'0'0,"7"0"0"15,2-1 0-15,-9 1 11 0,0 0-11 0,8 0 11 0,6 0-11 16,-14 0 28-16,0 0-28 0,19 1 28 0,8 3-28 0,-27-4 42 16,0 0-42-16,29 0 43 0,4 3-43 0,-33-3 67 15,0 0-67-15,37 0 67 0,3 0-67 0,-40 0 79 16,0 0-79-16,38-3 80 0,2-8-80 0,-3-1 79 0,-6-1-79 16,6-3 80-16,-2 1-80 0,-35 15 41 0,0 0-41 15,45-19 42-15,6-2-42 31,-6-2 61-15,-2 0-61-16,-4 6 61 0,-4-3-61 0,-35 20 55 0,0 0-55 0,29-19 55 0,-3-2-55 0,-26 21 49 0,0 0-49 0,21-17 50 0,-3 3-50 0,-18 14 55 0,0 0-55 16,12-12 56-16,-7 0-56 0,-5 12 60 0,0 0-60 15,4-13 61-15,-10-1-61 0,6 14 26 0,0 0-26 16,-7-15 26-16,-5-4-26 0,12 19 21 0,0 0-21 16,-12-12 21-16,-4-4-21 0,16 16 4 0,0 0-4 0,-15-8 5 15,-3-4-5-15,18 12 0 0,0 0 0 0,-19-7 1 16,2 3-1-16,17 4 0 15,0 0 0-15,-20 0 0 0,0 2 0 0,20-2-8 0,0 0 8 0,-21 5-7 16,-4 0 7-16,25-5-34 0,0 0 34 0,-22 11-34 16,1 1 34-16,21-12-26 15,0 0 26-15,-20 8-26 0,1 4 26 0,19-12-40 0,0 0 40 16,-17 12-40-16,1 0 40 0,16-12-33 0,0 0 33 0,-17 12-33 0,5 2 33 16,-2-2-23-16,1 0 23 0,5-4-22 15,4-2 22-15,-4 0-19 0,2 3 19 16,3 5-18-16,-2 1 18 0,1 2-27 0,-1 4 27 0,1-6-27 0,4-3 27 0,-3 4-7 15,-4-1 7-15,5 0-6 0,2 3 6 16,0-18-17-16,0 0 17 0,0 25-17 0,0 6 17 16,0-31-4-16,0 0 4 0,0 29-3 0,4 2 3 0,-4-31 0 15,0 0 0-15,8 28 0 0,5 2 0 16,1-4 6-16,-2-4-6 0,0-3 7 16,5-5-7-16,-17-14 16 0,0 0-16 0,21 15 17 0,5 1-17 0,-26-16 15 15,0 0-15-15,25 15 16 0,3 1-16 0,-28-16 9 16,0 0-9-16,26 12 10 0,2 0-10 15,-7-4 34-15,-4-1-34 0,-3-2 34 0,2-1-34 0,-4-1 34 0,-2-3-34 16,6 0 35-16,-2-5-35 0,2 0 22 0,1 0-22 0,4-7 22 16,-4-6-22-16,-17 18-3 0,0 0 3 15,25-22-2-15,-3-10 2 0,-22 32-141 0,0 0 141 16,26-42-141-16,2-7 141 0,26-40-645 0</inkml:trace>
  <inkml:trace contextRef="#ctx0" brushRef="#br0" timeOffset="209745.574">16282 9779 774 0,'0'0'0'0,"-7"-6"0"0,-4-4 0 0,8 5 74 0,5 5-74 0,-2 0 75 0,0 0-75 0,0 0 32 0,0 0-32 0,0 0 33 16,5 0-33-16,-5 0 8 0,3 3-8 15,-3-3 8-15,2 0-8 0,-2 0 0 0,0 0 0 0,0 0 1 16,0 0-1-16,0 0 1 0,-2 4-1 16,2-4 2-16,0 0-2 0,0 0 40 0,0 0-40 15,0 0 40-15,0 0-40 0,0 0 19 0,0 0-19 0,0 0 20 16,0 0-20-16,0 0 30 0,-3 2-30 0,3-2 30 15,0 0-30-15,0 0 7 0,-4 6-7 0,4-2 7 16,4 4-7-16,-4-8 10 0,0 0-10 0,0 31 11 16,0 17-11-16,0-3 8 0,-4 6-8 0,4-1 9 15,0-4-9-15,-1 2 15 0,-1-3-15 0,2-8 15 16,0-11-15-16,0-26 33 16,0 0-33-16,0 38 33 0,2-2-33 0,-2-36 26 0,0 0-26 0,1 30 26 0,3-2-26 15,-4-28 45-15,0 0-45 0,5 17 46 0,2-7-46 16,-7-10 51-16,0 0-51 0,9 2 51 15,3-11-51-15,-12 9 37 0,0 0-37 0,14-15 38 16,3-11-38-16,-17 26 10 0,0 0-10 0,16-25 10 0,-2-5-10 0,-14 30 13 16,0 0-13-16,12-30 14 0,0-3-14 0,-12 33 1 15,0 0-1-15,9-31 1 16,3 0-1-16,-12 31 0 16,0 0 0-16,14-30 1 0,2 6-1 0,-16 24-5 0,0 0 5 0,17-24-5 0,4 3 5 0,-21 21-26 15,0 0 26-15,19-17-26 0,0 3 26 0,-19 14-13 16,0 0 13-16,14-10-12 0,2 1 12 0,-16 9-29 15,0 0 29-15,12-5-29 0,2 2 29 0,-14 3-28 0,0 0 28 16,9 2-28-16,0 1 28 0,-9-3-23 0,0 0 23 16,8 10-22-16,-1 2 22 15,-7-12-35-15,0 0 35 0,6 16-35 0,-3 4 35 0,-1-1-13 16,0 2 13-16,-2-6-12 0,0-6 12 0,0 3-30 0,0 1 30 0,0-2-30 16,0-1 30-16,0-2-11 0,0 4 11 0,1-3-11 15,3 1 11-15,-1-3-11 16,2 3 11-16,-3-3-11 0,2 0 11 0,-1-2-141 0,1 0 141 0,-1-1-141 15,2-2 141-15,-5-2-113 0,0 0 113 0,11 5-526 16,-22-10 526-16</inkml:trace>
  <inkml:trace contextRef="#ctx0" brushRef="#br0" timeOffset="210085.402">16764 10616 135 0,'0'0'0'0,"6"-8"0"15,4-11 0-15,7-9-42 0</inkml:trace>
  <inkml:trace contextRef="#ctx0" brushRef="#br0" timeOffset="210550.661">16768 10637 147 0,'0'0'0'0,"2"-5"0"0,5-7 0 0,-7 8 96 16,1 3-96-16,-1 1 97 0,0 0-97 0,0 0 102 15,0 0-102-15,0 0 103 0,0 0-103 16,0 0 99-16,0 0-99 0,0 0 99 0,0 0-99 15,0 0 77-15,0 0-77 0,0 0 77 0,0 0-77 0,0 0 64 0,-1 5-64 0,1-5 64 16,0 0-64-16,0 0 42 0,0 0-42 16,0 0 42-16,0 1-42 0,0-1 41 0,0 0-41 0,0 0 42 15,0 0-42-15,0 0 40 0,0 0-40 0,0 0 40 16,3 2-40-16,2-2 25 0,-3 0-25 16,1 0 26-16,1 0-26 15,-4 0 18-15,0 0-18 0,3 0 18 0,1 0-18 0,-4 0 27 0,0 0-27 0,5 0 27 16,-1 0-27-16,-4 0 12 0,0 0-12 0,7 0 13 15,0 0-13-15,-7 0 5 0,0 0-5 0,12-2 5 16,5 1-5-16,-17 1 33 0,0 0-33 0,21-7 34 16,5 2-34-16,0-2 1 0,4 2-1 0,-6 1 1 15,-6-1-1-15,3 3 11 0,0 1-11 0,-2 1 11 16,0 0-11-16,-2 1 0 0,4 1 0 0,-5-2 0 0,0 0 0 16,-1 0 0-16,3 2 0 0,-4 1 0 0,-2-3 0 15,-12 0 0-15,0 0 0 0,19 4 0 16,7-3 0-16,-26-1 0 0,0 0 0 0,25 2 0 0,4 0 0 15,-29-2 3-15,0 0-3 0,26 0 3 0,0 0-3 0,-26 0 2 16,0 0-2-16,21 0 3 16,0 0-3-16,-7 0 2 15,0-2-2-15,-7 2 2 0,-3-2-2 0,-1 2-105 0,-1 0 105 0,-2 0-105 0,0 0 105 0,0 0-142 16,0 0 142-16,-5-1-142 0,-2-3 142 16,-6-4-700-16</inkml:trace>
  <inkml:trace contextRef="#ctx0" brushRef="#br0" timeOffset="212139.369">17881 10431 281 0,'0'0'0'0,"0"-7"0"0,-2-3 0 0,2 10 8 0,0 0-8 16,0-12 8-16,0-3-8 0,0 15 22 0,0 0-22 16,2-12 23-16,2 0-23 0,-4 12 4 0,0 0-4 0,1-11 5 15,3 3-5-15,-4 8 11 0,0 0-11 0,3-7 11 16,-3 2-11-16,0-4 44 0,0 4-44 0,0 3 45 15,0 2-45-15,0 0 53 0,0 0-53 0,0 0 54 16,0 0-54-16,0 0 60 0,0 0-60 0,0 0 60 16,0 0-60-16,0 0 69 0,0 0-69 0,0 0 69 15,0 0-69-15,0 0 54 0,0 0-54 0,0 0 54 16,0 0-54-16,0 0 25 0,4-5-25 0,-4 5 26 16,1-3-26-16,-1 3 6 0,4-2-6 0,-4 2 6 15,0 0-6-15,0 0-1 0,0 0 1 0,0 0-1 0,0 0 1 16,0 0-10-16,0 0 10 0,0 5-10 0,0 6 10 15,0-11-2-15,0 0 2 0,0 24-1 0,-2 10 1 16,0 0 3 0,2 6-3-16,-1-11 3 0,1-7-3 15,0-22 22-15,0 0-22 0,0 36 23 0,-4 8-23 0,4-6 23 0,-3 2-23 0,1-15 24 16,0-3-24-16,2-22 34 0,0 0-34 0,-1 33 34 0,1 5-34 0,0-38 19 16,0 0-19-16,-4 32 20 0,1-1-20 15,3-31 18-15,0 0-18 0,-2 24 19 0,-5-2-19 16,7-22 27-16,0 0-27 0,-2 21 27 0,-1-6-27 0,3-15 2 15,0 0-2-15,0 12 3 0,0 0-3 0,0-12-125 16,0 0 125-16,5 4-125 0,5-8 125 0,-10 4-123 16,0 0 123-16,7-20-122 0,0-11 122 15,7-20-494-15</inkml:trace>
  <inkml:trace contextRef="#ctx0" brushRef="#br0" timeOffset="212624.771">18364 9883 751 0,'0'0'0'0,"-9"0"0"0,-3 2 0 0,12-2 23 0,0 0-23 0,-9 0 24 16,4 0-24-16,5 0 0 0,0 0 0 0,-7 3 1 15,-2 1-1-15,9-4-50 0,0 0 50 0,-14 3-49 16,2 2 49-16,12-5-62 0,0 0 62 0,-12 7-61 0,0-5 61 0,12-2-13 16,0 0 13-16,-13 3-12 0,3 1 12 0,10-4 23 15,0 0-23-15,-9 3 24 0,2-3-24 0,7 0 61 16,0 0-61-16,-7 2 61 0,2-2-61 0,5 0 56 16,0 0-56-16,-5 1 57 0,0-1-57 15,5 0 28-15,0 0-28 0,-4 2 28 0,4 0-28 0,0-2 18 16,0 0-18-16,4 8 19 0,6 4-19 0,-10-12 5 15,0 0-5-15,24 18 5 0,6 7-5 0,0 1 3 16,1 1-3 0,-1 2 4-16,3 1-4 0,-7 0 2 0,-2-2-2 0,1 1 2 0,-3 5-2 0,-22-34 9 0,0 0-9 15,25 43 9-15,1 5-9 0,-4 0 8 0,3 2-8 16,-8-6 8 0,-1-1-8-16,-16-43 23 0,0 0-23 0,14 46 24 0,-2 2-24 0,-12-48 13 0,0 0-13 0,5 50 13 15,1 0-13-15,-6-50 27 0,0 0-27 0,-2 49 27 16,-5-2-27-16,7-47-42 0,0 0 42 15,-11 41-41-15,-6-4 41 0,17-37-142 0,0 0 142 16,-31 28-142-16,-13-8 142 0,-29 28-461 0</inkml:trace>
  <inkml:trace contextRef="#ctx0" brushRef="#br0" timeOffset="214052.853">15461 11500 191 0,'0'0'0'0,"0"-5"0"15,5-5 0-15,-5 10 34 0,0 0-34 0,4-4 35 0,-4-2-35 0,0 6 35 16,0 0-35-16,0-4 36 0,0 2-36 0,0 2 0 16,0 0 0-16,0 0 0 0,0-3 0 0,0 3-2 15,0-3 2-15,0 3-2 0,0 0 2 0,0 0-1 16,0 0 1-16,0 0 0 0,0 0 0 0,0 0 0 15,0 0 0-15,0 0 0 0,0 0 0 0,0 0 6 16,0 0-6-16,0 0 7 0,0 0-7 0,0 0 4 16,0 0-4-16,0 0 4 0,-4-2-4 15,4 2 7-15,0 0-7 0,0 0 7 0,4-5-7 0,-4 5 7 0,0 0-7 16,3-2 8-16,-1-1-8 0,-2 3 22 0,0 0-22 0,7-2 23 16,2 0-23-16,-9 2 31 15,0 0-31-15,14-2 31 0,3 2-31 0,2 0 47 0,2-1-47 16,0 1 48-16,2-2-48 0,-23 2 52 0,0 0-52 15,29 0 52-15,1-5-52 0,-30 5 49 0,0 0-49 0,33-4 49 16,4 1-49-16,-37 3 43 16,0 0-43-1,40-3 44-15,7-4-44 0,-47 7 19 0,0 0-19 0,50-4 20 0,6 3-20 0,-56 1 36 16,0 0-36-16,59-4 37 0,6 2-37 0,-65 2 36 0,0 0-36 0,63-1 37 16,-2 1-37-16,-61 0 7 0,0 0-7 15,83 0 8-15,15 0-8 0,-98 0 13 16,0 0-13-16,90 0 13 0,6 0-13 0,-96 0 16 0,0 0-16 0,94 0 17 15,4 0-17-15,-98 0 7 0,0 0-7 0,101 0 8 16,5 0-8-16,-106 0 24 0,0 0-24 0,94 0 25 16,-5 0-25-16,-89 0 2 15,0 0-2-15,92 0 2 0,-1 1-2 0,-91-1 13 0,0 0-13 0,85 2 13 0,-1 2-13 16,-20-3 9-16,-8 4-9 0,-5 1 9 0,-8-6-9 0,-43 0 3 16,0 0-3-16,66 0 4 0,14-4-4 15,-80 4 12-15,0 0-12 0,77-7 13 0,7-1-13 16,-84 8 14-16,0 0-14 0,85-11 15 0,6-2-15 0,-91 13 15 15,0 0-15-15,85-12 15 0,0 0-15 0,-85 12 16 16,0 0-16-16,70-12 17 0,-12 0-17 16,-58 12 1-16,0 0-1 0,45-9 1 0,-15 7-1 15,-30 2-8-15,0 0 8 0,29 2-8 0,-3 3 8 0,-26-5-114 0,0 0 114 16,19 4-114-16,-5-1 114 16,16 6-752-16</inkml:trace>
  <inkml:trace contextRef="#ctx0" brushRef="#br0" timeOffset="-214251.26">16581 12144 942 0,'0'0'0'0,"9"-1"0"16,7-6 0-16,-2-3 75 0,3-4-75 0,-1 2 76 0,1 0-76 15,4-7 58-15,2-2-58 0,1-1 58 0,2 0-58 0,-26 22 34 16,0 0-34-16,32-29 34 0,8-4-34 0,-40 33 15 16,0 0-15-16,35-36 16 0,1-3-16 0,-36 39 57 15,0 0-57-15,32-38 58 16,-6-1-58-16,-2 6 74 0,-8 4-74 0,-6 7 75 0,-5 5-75 0,-5 17 60 0,0 0-60 16,2-19 61-16,-5 0-61 0,3 19 43 0,0 0-43 15,-4-19 43-15,-1 4-43 0,5 15 0 16,0 0 0-16,-9-12 0 0,2 1 0 15,7 11-24-15,0 0 24 0,-8-6-23 0,-3-3 23 0,11 9-45 16,0 0 45-16,-10-5-44 0,-1 3 44 0,11 2-41 0,0 0 41 0,-12-3-40 16,0 3 40-16,12 0-52 0,0 0 52 0,-14 3-52 15,3-3 52-15,11 0-60 16,0 0 60-16,-12 5-59 0,2 2 59 0,-2 3-57 0,-1 2 57 0,3 2-56 16,1 5 56-16,9-19-68 0,0 0 68 0,-10 34-68 15,-2 14 68-15,3 0-42 16,2 4 42-16,2-13-42 0,3-8 42 0,-2 5-21 0,3 0 21 0,-1 1-21 15,0 3 21-15,2-40-20 0,0 0 20 0,0 44-20 16,0 3 20-16,0-47 1 16,0 0-1-16,0 39 1 0,0-10-1 15,0-29 34-15,0 0-34 0,0 26 34 0,2-6-34 0,-2-20 52 0,0 0-52 0,2 16 53 0,3-4-53 16,-5-12 65-16,0 0-65 0,7 3 65 0,7-6-65 16,-14 3 47-16,0 0-47 15,14-16 47-15,7-8-47 0,-21 24 44 0,0 0-44 0,21-29 45 0,3-3-45 16,-24 32 47-16,0 0-47 0,26-29 48 15,-3-2-48-15,-2 10 28 16,-2 6-28-16,-5 3 28 0,-9 5-28 0,2 4 10 0,-2 1-10 0,0 0 10 0,2 0-10 0,-1 4-1 16,1 0 1-16,1 0 0 0,-4-1 0 0,5 3-7 15,-1 1 7-15,1 0-7 0,0 2 7 16,-9-7-18-16,0 0 18 0,10 19-18 0,4 8 18 0,-14-27-1 16,0 0 1-16,16 33-1 0,-1 1 1 0,1-2-4 0,1-4 4 15,-8-8-3-15,-4-4 3 16,2-1-37-16,2-4 37 0,-4-3-37 15,-1 1 37-15,-4-9-96 0,0 0 96 0,9-9-96 0,-1-6 96 0,6-8-859 0</inkml:trace>
  <inkml:trace contextRef="#ctx0" brushRef="#br0" timeOffset="-199014.643">19367 11180 147 0,'0'0'0'0,"0"0"0"0,0 0 0 16,0 0 91-16,0 0-91 0,0 0 91 0,0 0-91 0,0 0 101 0,0 0-101 15,0 0 101-15,0 0-101 0,0 0 93 0,0 0-93 0,0 0 93 16,0 0-93-16,0 0 69 0,0 0-69 0,0 0 70 16,0 0-70-16,0 0 51 0,0 0-51 15,0 0 51-15,0 0-51 0,0 0 49 16,0 0-49-16,0 0 50 0,0 0-50 0,0 0 36 0,0 0-36 0,0 0 37 16,30 10-37-16,-8-6 15 0,6 1-15 0,-2-2 16 15,2 1-16-15,-28-4 22 0,0 0-22 0,30 3 22 16,3 2-22-16,-3 0 22 15,-3 0-22-15,-2 1 23 0,-10-5-23 0,3 3 22 0,-1 3-22 0,-3-6 23 0,-2 3-23 16,-12-4 34-16,0 0-34 0,18 3 34 0,1 1-34 16,-19-4 12-1,0 0-12-15,19 3 12 0,0 2-12 0,-19-5 20 0,0 0-20 0,20 4 20 0,-3-1-20 0,-17-3 8 16,0 0-8-16,17 2 9 0,3-1-9 0,-20-1 4 16,0 0-4-16,12 4 4 0,2-2-4 15,-14-2-41-15,0 0 41 0,12 3-41 0,-5 0 41 16,-7-3-162-16,0 0 162 0,5 2-161 0,-1 2 161 0,4 2-685 15</inkml:trace>
  <inkml:trace contextRef="#ctx0" brushRef="#br0" timeOffset="-198600.023">19486 11574 695 0,'0'0'0'0,"10"-10"0"16,9-6 0-16,-14 9 66 0,-5 6-66 0,6-3 66 16,-1 1-66-16,-2-2 23 0,-1 3-23 0,-2 2 24 15,0 0-24-15,-3 2-25 0,-3 3 25 0,6-5-24 16,-3 2 24-16,3-2-16 0,-4 1 16 0,4-1-15 15,0 0 15-15,0 0 16 0,0 0-16 0,0 0 17 0,0 0-17 16,0 0 66-16,-3 2-66 0,3-2 66 0,0 0-66 16,0 0 79-16,0 0-79 0,0 0 79 0,0 0-79 15,0 0 57-15,0 0-57 0,0 0 58 0,0 0-58 16,0 0 37-16,0 0-37 0,5 0 37 0,4-2-37 0,-9 2 18 16,0 0-18-16,19-1 18 0,9-1-18 0,1 2 18 15,6 0-18-15,-2 3 19 0,2 1-19 16,-2 1 8-16,-1 0-8 15,-1-2 9-15,4 1-9 0,-35-4 1 0,0 0-1 0,47 3 1 0,14 1-1 0,-4-1-39 16,4 2 39-16,-3-5-39 0,-8 2 39 0,-50-2-111 16,0 0 111-16,51-14-111 0,-1-11 111 15,51-15-736-15</inkml:trace>
  <inkml:trace contextRef="#ctx0" brushRef="#br0" timeOffset="-196305.891">21191 11218 908 0,'0'0'0'0,"5"0"0"0,4-4 0 0,-9 4 77 0,-2-5-77 0,2 5 78 0,-5-3-78 0,2 3 51 0,-1 0-51 16,1 0 52-16,-3 0-52 0,1 0 7 0,-2 0-7 15,2 0 8-15,1 0-8 0,-1 0 0 0,2 0 0 16,-1 0 0-16,3 0 0 0,-3 0-4 0,2-2 4 0,2 2-3 16,-3-2 3-16,3 2 0 0,0 0 0 0,0 0 0 15,0 0 0-15,0 0 0 0,0 0 0 16,0 0 0-16,0 0 0 0,0 0-2 0,0 0 2 0,0 0-1 16,0 0 1-16,0 0-18 0,-2 2 18 0,2-2-18 15,0 3 18-15,0-3-16 0,0 0 16 0,2 4-15 16,1-1 15-16,-3-3-27 0,0 0 27 0,9 7-27 15,5 2 27-15,-14-9-3 0,0 0 3 0,30 5-2 16,10-4 2-16,-40-1-1 0,0 0 1 0,50-6 0 31,13-10 0-31,-7 4 1 0,1-7-1 0,-8 2 2 0,-4 2-2 0,-12-1 32 0,-3 1-32 0,-7 3 32 0,-6 2-32 16,-3 1 51-16,-4 4-51 0,-1-2 52 0,-7 5-52 16,0-1 69-16,-1 3-69 0,3-3 70 15,-4-4-70-15,1 3 81 0,-1 3-81 0,0 1 82 0,0-6-82 0,-1 3 80 16,1 0-80-16,-4-3 81 0,3 1-81 0,-3 0 47 15,-1-3-47-15,1 1 47 0,-1 0-47 16,5 7 34-16,0 0-34 0,-9-9 34 0,-3 1-34 0,12 8 3 16,0 0-3-16,-19-12 4 0,-5 0-4 0,24 12 4 15,0 0-4-15,-33-9 4 16,-8 2-4-16,41 7 0 0,0 0 0 0,-43-7 0 16,-8 6 0-16,51 1-8 0,0 0 8 0,-47 0-8 0,-3 3 8 0,50-3-40 15,0 0 40-15,-45 5-40 0,4-1 40 0,0 3-6 16,6-1 6-16,10 0-6 15,13-1 6-15,12-5-20 0,0 0 20 0,-31 12-19 0,-9 3 19 0,40-15-15 0,0 0 15 16,-33 16-15-16,0 1 15 0,1 2-26 16,4 1 26-16,4 1-25 0,5 1 25 0,19-22-37 15,0 0 37-15,-25 38-37 0,-4 11 37 0,29-49-7 0,0 0 7 16,-25 50-6-16,1 1 6 0,7-6-13 0,3-1 13 0,5-18-12 16,2-12 12-16,2 3-9 0,0-8 9 0,-2 13-9 15,1 7 9-15,1-5 1 0,3-2-1 0,1-6 1 16,1-4-1-16,1 0 1 0,1 0-1 0,3-2 2 15,-1-2-2-15,-4-8 11 0,0 0-11 0,9 14 11 16,1 2-11-16,-10-16 25 0,0 0-25 0,10 13 26 16,3 1-26-16,-13-14 6 0,0 0-6 0,15 15 6 15,3 1-6-15,-18-16 17 0,0 0-17 0,21 17 17 16,7 0-17-16,-28-17 8 0,0 0-8 0,31 15 9 16,11 3-9-16,-42-18 15 0,0 0-15 0,47 12 16 0,8-4-16 15,-55-8 39-15,0 0-39 0,58 9 39 0,3-4-39 16,-61-5 5-16,0 0-5 15,68 5 6-15,7-3-6 0,-75-2 36 0,0 0-36 0,83 0 37 0,12-2-37 16,-95 2 18-16,0 0-18 0,73-3 19 0,-12-1-19 16,-61 4 0-16,0 0 0 0,43-3 0 15,-15 1 0-15,-28 2-47 0,0 0 47 0,30-5-47 0,-6 0 47 0,-24 5-79 16,0 0 79-16,33-17-78 0,4-11 78 0,32-20-1133 16</inkml:trace>
  <inkml:trace contextRef="#ctx0" brushRef="#br0" timeOffset="-195762.085">21762 10178 550 0,'0'0'0'0,"0"0"0"0,6-4 0 15,-6 4 117-15,0 0-117 0,0 0 118 0,0 0-118 0,0 0 143 16,0 0-143-16,0 0 143 0,0 0-143 15,0 0 120-15,-4 0-120 0,4 0 120 0,-2-3-120 0,2 3 78 16,-1-5-78-16,1 5 79 0,-2-5-79 0,2 5 71 16,0-2-71-16,0 2 72 0,0-4-72 0,0 4 38 15,0-5-38-15,0 5 38 0,0-3-38 16,0 3 5-16,5-2-5 0,-1 2 6 16,-1-2-6-16,-3 2 5 0,0 0-5 0,7 0 6 0,4 0-6 15,-11 0 0-15,0 0 0 0,19 4 1 0,10 4-1 0,4-1-1 16,4 4 1-16,0 2 0 0,3 1 0 0,-7 1-9 15,2 1 9-15,-4 3-8 0,0-1 8 16,-31-18-9 0,0 0 9-16,40 28-9 0,6 4 9 0,-46-32-1 0,0 0 1 0,47 33-1 0,3 3 1 0,-50-36-1 15,0 0 1-15,46 33-1 0,-3-4 1 0,-8-5-3 0,-11-6 3 0,-4-6-2 16,-5-3 2-16,-6-2 0 0,-2-2 0 0,-2-2 0 16,-1-3 0-16,-4 0-63 15,0 0 63-15,0 0-63 0,3 0 63 0,-3 0-142 0,0 0 142 0,2-6-141 16,1-5 141-16,-3 11-199 0,0 0 199 0,2-19-198 15,-2-13 198-15,4-19-535 0</inkml:trace>
  <inkml:trace contextRef="#ctx0" brushRef="#br0" timeOffset="-195480.349">22377 10034 225 0,'0'0'0'0,"-10"-7"0"0,-7-3 0 15,17 10-10-15,0 0 10 0,-14-11-10 0,-2-1 10 16,16 12 34-16,0 0-34 0,-19-8 35 0,-4-1-35 15,23 9 98-15,0 0-98 0,-21-3 99 0,0-1-99 16,21 4 123-16,0 0-123 0,-19-3 123 0,3 3-123 16,16 0 121-16,0 0-121 0,-13 3 121 0,2-3-121 15,11 0 72-15,0 0-72 0,-14 7 73 0,0 5-73 0,14-12 60 16,0 0-60-16,-17 24 60 0,-4 5-60 0,2 2 35 16,0 2-35-1,3-8 35-15,4-1-35 0,12-24 33 0,0 0-33 0,-23 45 33 0,-10 17-33 0,33-62 7 16,0 0-7-16,-33 60 8 0,-5 6-8 0,1 0 28 15,4-1-28-15,12-28 28 0,12-21-28 0,9-16-13 16,0 0 13-16,-7 17-12 0,6-9 12 0,1-8-128 0,0 0 128 16,17 0-128-16,9-8 128 0,18-1-771 0</inkml:trace>
  <inkml:trace contextRef="#ctx0" brushRef="#br0" timeOffset="-194641.75">21207 12233 595 0,'0'0'0'0,"7"-5"0"0,3-2 0 0,-10 7 22 15,0 0-22-15,21-10 23 0,7 2-23 0,-28 8 41 16,0 0-41-16,49-14 41 0,19-3-41 0,-9 0 22 16,0-7-22-16,2 5 23 0,2 2-23 0,-63 17 3 15,0 0-3-15,97-24 4 0,24-4-4 0,-26 6 61 16,-8 0-61-16,-10 5 61 0,-11 1-61 0,-66 16 35 15,0 0-35-15,82-19 35 0,5 2-35 0,-17 0 68 0,-11 2-68 16,-19 4 69-16,-14 5-69 0,-3-1 52 0,-7 2-52 16,1 1 52-16,-6 4-52 0,1 0 24 0,-2 0-24 15,-4 0 25-15,-3 2-25 0,0 0 31 16,3-2-31-16,-6 0 31 0,0 0-31 0,0 0-1 0,-6-2 1 0,6 2 0 16,0 0 0-16,0 0-58 0,-5 2 58 15,-14 10-57-15,-9 5 57 0,28-17-41 0,0 0 41 0,-47 20-40 16,-17 4 40-16,-48 21-771 0</inkml:trace>
  <inkml:trace contextRef="#ctx0" brushRef="#br0" timeOffset="-194441.973">21243 12418 606 0,'0'0'0'0,"21"-12"0"16,12-8 0-16,-19 10 101 0,-7 5-101 0,-19 10 101 15,-16 7-101-15,7-4 86 0,2-1-86 0,7-2 87 16,3-1-87-16,9-4 45 0,7-4-45 0,12 2 45 0,11-6-45 15,-30 8 15-15,0 0-15 0,52-14 15 0,21-3-15 0,-73 17 36 16,0 0-36-16,101-31 37 0,32-5-37 16,-133 36 10-16,0 0-10 0,137-43 11 0,13-5-11 0,-150 48-42 15,0 0 42-15,162-49-41 0,12-3 41 0,-174 52-76 16,0 0 76-16,147-63-76 0,-10-11 76 16,149-63-641-16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8T02:15:13.2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15115 6512 124 0,'0'0'0'0,"12"3"0"16,7 0 0-16,0 1 49 0,2 1-49 0,-5-2 50 16,-2 1-50-16,-14-4 46 0,0 0-46 0,24 0 47 15,4-4-47-15,-28 4 60 0,0 0-60 0,40-5 60 16,3-5-60-16,-43 10 45 0,0 0-45 0,55-12 46 0,9-9-46 15,-64 21 65-15,0 0-65 0,59-18 66 0,6-10-66 16,-65 28 57-16,0 0-57 0,59-24 57 16,-3 0-57-16,-11 5 26 0,-10-1-26 0,-7 6 26 15,-6 6-26-15,-8-1 31 0,-2 4-31 0,-1 1 31 0,-2 1-31 0,-4 0 19 16,-2-1-19-16,-3 4 20 0,6-2-20 0,-6 2-23 16,0 0 23-16,0 0-22 0,0 0 22 0,0 0-110 15,0 0 110-15,-6 0-110 0,-1-1 110 0,-3-1-408 16</inkml:trace>
  <inkml:trace contextRef="#ctx0" brushRef="#br0" timeOffset="67500.95">14587 6070 203 0,'0'0'0'0,"1"-7"0"15,1 2 0-15,-2 5 91 0,0 0-91 0,2-4 92 16,1 1-92-16,-3 3 92 0,0 0-92 0,0 0 93 16,0 0-93-16,0 0 92 0,0 0-92 0,0 0 92 15,0 0-92-15,0 0 62 0,0 0-62 0,0 0 62 16,0 0-62-16,0 0 43 0,0 0-43 0,0 0 43 0,0 0-43 16,0 0 30-16,0 0-30 0,0 0 30 0,0 0-30 15,0 0 13-15,0 0-13 0,0 0 14 16,-5 0-14-16,5 0 20 0,0 0-20 15,0 0 20-15,0 0-20 0,0 0 8 0,0 0-8 0,0 0 8 16,0 0-8-16,0 0 16 0,0 0-16 0,0 0 17 0,-2 3-17 0,2-3 14 16,0 0-14-16,0 4 15 0,0-3-15 0,0-1 15 15,0 0-15-15,2 7 16 0,3 5-16 16,-5-12-61-16,0 0 61 0,6 16-60 0,6 8 60 0,-12-24-70 16,0 0 70-16,12 20-69 0,2 6 69 0,-14-26-78 15,0 0 78-15,16 24-77 0,-4 0 77 0,-12-24-104 16,0 0 104-16,17 22-103 0,1 0 103 0,-6-5-52 0,2-5 52 15,-2-1-51-15,-3-4 51 0,-9-7-30 16,0 0 30-16,12 10-30 0,2 2 30 31,-14-12-17-31,0 0 17 0,16 12-17 0,4 0 17 16,-20-12-5-16,0 0 5 0,18 12-4 0,-1-4 4 0,-17-8-8 0,0 0 8 0,18 12-7 0,3 0 7 16,-21-12-8-16,0 0 8 0,24 12-7 0,-3 2 7 0,-21-14 1 0,0 0-1 0,26 10 2 31,-2 1-2-16,-24-11 5-15,0 0-5 0,28 8 5 0,2-4-5 16,-30-4 24-16,0 0-24 0,33 3 25 0,-3-6-25 0,-30 3 48 0,0 0-48 0,31 0 49 0,0-7-49 0,-31 7 15 16,0 0-15-16,30-5 16 0,0-2-16 0,-30 7 33 0,0 0-33 0,26-5 33 15,0 1-33-15,-26 4 2 16,0 0-2-16,24-7 2 0,-1 2-2 16,-23 5 12-16,0 0-12 0,24-3 13 15,2-6-13-15,-26 9 9 0,0 0-9 0,25-10 9 0,3-2-9 0,-28 12 8 0,0 0-8 0,28-12 9 16,-2 0-9-16,-26 12 8 0,0 0-8 0,26-12 8 15,2 3-8-15,-28 9 23 0,0 0-23 0,26-10 24 16,-4 5-24 0,-2-2 12-1,-3 2-12-15,-5 2 13 16,-1-3-13-16,-1 3 27 0,-1-4-27 0,0 2 27 0,-1-4-27 0,3 3-47 16,-1-3 47-16,4-1-47 0,2-4 47 0,-16 14-76 0,0 0 76 0,-2-26-76 0,-8-6 76 15,-3-30-341-15</inkml:trace>
  <inkml:trace contextRef="#ctx0" brushRef="#br0" timeOffset="73604.789">17033 11562 102 0,'0'0'0'0,"-6"-2"0"0,-6 2 0 0,16 0 0 15,8 2 0-15,-3 0 0 0,1-2 0 0,2 1 0 16,4 1 0-16,-7 0 1 0,-4 1-1 0,4-3 0 0,-1 4 0 15,-1-1 1-15,-3-1-1 0,1-1 0 16,0 1 0-16,-1-2 1 0,-1 0-1 0,-1 0 20 16,5 4-20-16,-5-4 20 0,5 0-20 0,-2 0 8 0,2-4-8 15,-4 4 8-15,2 0-8 0,-3 0 5 0,2 4-5 16,-1-4 5-16,1 0-5 0,1 0 3 0,4 0-3 0,-2 0 3 16,-2 0-3-16,-5 0 5 0,0 0-5 0,9 0 5 15,3 1-5-15,-12-1 2 16,0 0-2-16,12 2 3 0,2-2-3 0,-14 0 5 0,0 0-5 15,12 0 5-15,5-2-5 0,-17 2 3 16,0 0-3-16,18-1 3 0,-1-3-3 0,-17 4 10 0,0 0-10 0,18-2 11 16,1-1-11-16,-19 3 15 0,0 0-15 0,21-2 15 15,0 1-15-15,-2 1 3 16,-2 0-3-16,-6 0 4 16,-4 0-4-16,3 0 7 0,-1 1-7 15,0-1 8-15,-1-1-8 0,-1-1 22 0,4 0-22 0,-4 2 23 0,-2-5-23 0,2 2 12 0,0-1-12 16,0 1 13-16,-2 1-13 0,4 0 27 0,-1-1-27 0,1 1 27 0,-2-1-27 15,2 1 6-15,0 0-6 16,-1 1 7-16,1-1-7 0,0 0 10 16,1-1-10-16,-1 3 10 15,-2-4-10-15,2 3 15 0,1-3-15 0,0 1 16 0,1-1-16 0,-11 4 8 0,0 0-8 0,17-3 8 0,4-2-8 0,-21 5 9 16,0 0-9-16,19-4 9 0,6-4-9 0,-25 8 23 16,0 0-23-16,28-7 24 0,1 0-24 0,-4 5 30 15,-4-3-30 1,-2 2 30-1,-2 1-30-15,-3 0 20 0,-3 2-20 0,-1-3 20 0,0 3-20 16,1-3 36-16,-2-1-36 0,-1 1 36 0,3 1-36 0,-11 2 42 0,0 0-42 0,10-5 43 0,2 0-43 0,-12 5 24 16,0 0-24-16,9-5 25 0,3-1-25 0,-12 6 36 0,0 0-36 0,11-3 36 15,-1-6-36 1,-10 9 32 0,0 0-32-16,5-5 32 0,2 0-32 0,-7 5 37 0,0 0-37 0,6-3 38 0,-5 1-38 15,-1 2 23-15,0 0-23 0,0 0 24 0,4-3-24 0,-4 3 28 0,0 0-28 0,0 0 28 16,3 0-28-16,-3 0 22 0,0 0-22 15,0 0 22-15,0 0-22 0,0 0 25 16,0 0-25-16,0 0 26 0,0 0-26 16,0 0 22-16,0 0-22 0,0 0 23 0,0 0-23 0,0 0 25 0,0 0-25 0,0 0 26 15,0 0-26-15,0 0 22 0,0 0-22 0,0 0 23 16,0 0-23-16,0 0 9 0,0 0-9 0,0 0 10 16,0 0-10-16,0 0 10 0,0 0-10 15,0 0 11-15,0 0-11 0,0 0 15 16,0 0-15-16,0 0 16 0,0 0-16 0,0 0 14 0,0 0-14 0,0 0 15 0,0 0-15 15,0 0 15-15,0 0-15 0,0 0 16 0,0 0-16 16,0 0 16-16,0 0-16 0,0 0 17 0,0 0-17 16,0 0 25-16,0 0-25 0,0 0 26 15,0 0-26 1,0 0 12-16,0 0-12 0,0 0 13 16,0 0-13-16,0 0-110 0,0 0 110 0,0 0-110 0,0 0 110 0,0 0-192 0,0 0 192 0,0 0-191 0,0 0 191 0,0 0-675 15</inkml:trace>
  <inkml:trace contextRef="#ctx0" brushRef="#br0" timeOffset="75008.871">16581 11269 561 0,'0'0'0'0,"0"0"0"16,0 0 0-16,0 0 57 0,0 0-57 15,0 0 57-15,0 0-57 0,0 0 64 0,0 0-64 0,0 0 64 16,0 0-64-16,0 0 63 0,0 0-63 0,0 0 63 15,0 0-63-15,0 0 1 0,0 0-1 0,0 0 2 0,0 0-2 16,0 0 9-16,0 0-9 16,0 0 10-16,0 0-10 0,0 0 4 0,0 0-4 15,0 0 4-15,0 0-4 0,0 0 18 0,0 0-18 0,0 2 19 0,0 1-19 0,0-3 7 16,0 0-7-16,0 7 8 0,0 2-8 0,0-9 25 16,0 0-25-16,4 10 26 0,1 4-26 0,-5-14 20 15,0 0-20-15,9 15 20 16,-2 4-20-16,-7-19 34 0,0 0-34 0,10 15 35 31,2 4-35-31,-12-19 36 0,0 0-36 0,7 21 36 0,2-4-36 0,-9-17 23 0,0 0-23 0,9 19 24 16,-2-1-24-16,0 1-133 0,-2 2 133 0,2-6-132 0,-2-3 132 0,0 0-100 0,2-3 100 15,-1-1-99-15,1-1 99 0,-4 0-91 0,4 0 91 16,-3-2-91-16,-1 0 91 0,1 0-50 0,1 0 50 16,2 1-50-16,0-1 50 15,-7-5-25 1,0 0 25-16,10 7-24 0,4 1 24 0,-14-8-5 0,0 0 5 0,14 9-4 0,2 1 4 0,-16-10-4 0,0 0 4 0,14 7-3 15,1 1 3-15,-15-8-2 0,0 0 2 0,14 9-1 16,-2-2 1-16,-12-7 0 0,0 0 0 0,16 8 0 16,-4-1 0-1,-12-7 0-15,0 0 0 16,14 9 0-16,2-6 0 0,-16-3 1 0,0 0-1 0,17 5 2 0,-3 1-2 0,-14-6 1 0,0 0-1 0,16 3 2 16,1 0-2-16,-17-3 4 0,0 0-4 0,18 4 5 15,-3-1-5-15,-15-3 6 0,0 0-6 0,16 4 7 16,0-1-7-16,-16-3 14 0,0 0-14 0,17 5 15 15,4-3-15-15,-21-2 14 16,0 0-14-16,18 3 15 16,-1-1-15-16,-17-2 15 0,0 0-15 0,19 2 16 0,-5 1-16 0,-14-3 16 0,0 0-16 0,18 0 17 0,1 0-17 15,-19 0 9-15,0 0-9 0,21 0 9 0,1-3-9 16,-22 3 9-16,0 0-9 0,25-2 10 16,1-1-10-16,-26 3 8 31,0 0-8-31,29-4 8 0,3-1-8 0,-32 5 23 0,0 0-23 0,31-5 24 0,4 0-24 0,-35 5 12 15,0 0-12-15,30-7 13 0,3 2-13 0,-33 5 5 0,0 0-5 0,31-9 5 0,-1 2-5 0,-6 1 8 16,-1 0-8-16,-6 1 8 0,-1-2-8 47,-2 1 13-47,1 0-13 16,-6-2 14-16,0 3-14 0,3-4 8 0,-3-3-8 0,1 7 9 0,1 2-9 0,-11 3 15 15,0 0-15-15,14-9 16 0,1 2-16 0,-15 7 23 0,0 0-23 0,19-8 24 0,4-3-24 16,-23 11 13-16,0 0-13 0,23-10 14 0,3 0-14 0,-5 1 18 0,-2 1-18 0,-2 1 19 15,1 0-19 1,-4 2 24-16,0-4-24 16,0 2 25-16,-1 1-25 15,1 0 21-15,2 1-21 0,-5-2 21 0,-1 1-21 0,0 0 9 0,-1-4-9 0,2 5 10 0,-3-2-10 0,-8 7 10 16,0 0-10-16,11-8 11 0,3-1-11 0,-14 9 8 0,0 0-8 0,14-10 9 0,1-2-9 0,-15 12 23 0,0 0-23 0,14-11 24 16,2 1-24-16,-16 10-6 15,0 0 6-15,14-12-5 16,-2 0 5-16,-12 12-111 0,0 0 111 0,12-15-111 0,2 3 111 15,9-16-606-15</inkml:trace>
  <inkml:trace contextRef="#ctx0" brushRef="#br0" timeOffset="122792.614">20594 15865 225 0,'0'0'0'0,"0"0"0"16,0 0 0-16,0 0 83 0,0 0-83 15,0 0 83-15,0 0-83 0,0 0 75 0,0 0-75 0,0 0 75 16,0 0-75-16,0 0 53 0,0 0-53 0,0 0 54 16,0 0-54-16,0 0 35 0,0 0-35 0,0 0 35 0,0 0-35 15,0 0 15-15,0 0-15 0,0 0 16 16,0 0-16-16,0 0 19 0,0 0-19 16,0 0 20-16,0 0-20 0,0 0 23 15,0 0-23-15,0 0 24 0,0 0-24 0,0 0 22 0,0 0-22 0,0 0 22 0,24 0-22 0,-24 0 15 16,0 0-15-16,21 0 16 0,8 0-16 0,-29 0 18 15,0 0-18-15,25 2 19 0,4 1-19 0,-1 1 8 16,-2-2-8 15,-3 1 9-15,-4 0-9-16,0 1 4 0,1-1-4 0,-1 1 4 16,2-3-4-16,-21-1 3 0,0 0-3 0,26 2 3 0,3-2-3 0,-4 0 5 0,3-2-5 0,-7 1 5 15,-2-1-5-15,-2 0 12 0,1-1-12 0,-1 1 12 0,-1-1-12 16,-16 3 8-16,0 0-8 0,17-2 9 0,1 0-9 15,-18 2 24 1,0 0-24-16,17-1 25 16,0-1-25-16,-17 2 12 0,0 0-12 0,21-2 13 0,0 2-13 15,0 0 5-15,2-2-5 0,-8 2 5 0,-2 0-5 0,-13 0 8 0,0 0-8 0,20 0 8 0,8 2-8 0,-28-2 7 16,0 0-7-16,32 0 8 0,6 0-8 0,-3 0 3 0,-5-2-3 0,-4 2 3 16,-5-1-3-16,-21 1 2 0,0 0-2 0,24 0 2 0,2-2-2 0,-26 2 10 0,0 0-10 0,26 0 10 15,-5-2-10 1,-21 2 3-1,0 0-3-15,26 0 4 0,0 2-4 16,0 0 2-16,2-1-2 0,-5 1 2 0,1 0-2 0,-24-2 0 16,0 0 0-16,30 2 0 0,5-1 0 0,-4 1 0 0,2 1 0 0,-5 1 0 0,-5-2 0 0,-1-1 0 15,-1-1 0-15,2 0 0 0,-6 0 0 0,4 0 1 0,-5 0-1 0,0 0 1 16,-4 2-1 0,4-2 1-1,-6 0-1-15,6 0 1 0,3-2-1 0,0 2 3 16,2 2-3-16,0-2 4 0,0 0-4 0,-21 0 2 0,0 0-2 0,26 0 2 15,9-2-2-15,-4 2 1 0,-1-1-1 0,-2 1 2 0,-1 0-2 0,0 1 0 0,-8 1 0 16,3-2 0-16,-1 0 0 0,-2 0 1 0,-3-2-1 16,0 2 1-1,0 0-1 1,-1 0 3 0,1 2-3-16,1-2 3 0,1 0-3 0,1-2 0 0,0-1 0 0,-2 1 1 15,-1 0-1-15,-16 2 0 0,0 0 0 0,21-1 0 0,5 1 0 0,0-2-1 16,-1-1 1-16,-3-1 0 0,-1 1 0 0,-21 3 0 0,0 0 0 15,25-4 0-15,-1 1 0 0,-24 3-1 16,0 0 1-16,26-4 0 0,2 3 0 16,-28 1-1-16,0 0 1 0,28-2 0 15,0-1 0-15,-28 3-3 0,0 0 3 0,28-2-3 0,0-2 3 0,-28 4-1 16,0 0 1-16,29-1 0 0,1-1 0 0,-30 2 0 0,0 0 0 0,31-2 0 0,0 2 0 0,-31 0 3 0,0 0-3 0,32 0 3 0,-1 0-3 16,-31 0 13-16,0 0-13 0,32-1 13 0,-3-3-13 15,-29 4 4 1,0 0-4-1,28-3 4-15,2-1-4 0,-30 4 3 0,0 0-3 0,22-3 3 0,3-1-3 16,-25 4 0-16,0 0 0 0,21-3 0 0,3 0 0 0,-24 3 0 0,0 0 0 0,28 0 0 0,5 0 0 16,-33 0 0-16,0 0 0 0,33 1 0 0,2 3 0 0,-35-4-1 0,0 0 1 0,36 3-1 15,5 2 1 1,-41-5-1-16,0 0 1 16,41 5-1-16,-2-1 1 0,-39-4-1 0,0 0 1 0,36 3-1 0,-1 1 1 0,-35-4-4 0,0 0 4 0,30 1-3 0,-4-1 3 0,-26 0-1 15,0 0 1-15,19 2 0 0,0 2 0 16,-19-4 0-16,0 0 0 0,21 3 0 0,0 2 0 0,-2 0 0 15,0-1 0 17,-1-1 0-17,-4-1 0-15,-14-2 0 0,0 0 0 0,19 3 0 0,2 1 0 0,-21-4 0 0,0 0 0 0,21 3 0 0,1 2 0 0,-22-5 0 16,0 0 0-16,25 4 1 0,-1-1-1 0,-1-1 3 0,-2-2-3 0,-6 3 4 0,-2-3-4 16,2 0 6-16,-1 0-6 0,-3 0 7 0,-3-3-7 0,1 1 8 0,1 0-8 15,-3 1 8-15,0 1-8 0,0 0 3 16,-1 1-3-16,-3-1 4 15,1 0-4-15,1 0-12 16,2 2 12-16,-4 0-12 0,1-2 12 0,-4 0-153 0,0 0 153 0,8-2-153 0,6-1 153 0,6-2-613 0</inkml:trace>
  <inkml:trace contextRef="#ctx0" brushRef="#br0" timeOffset="128517.914">25581 15797 113 0,'0'0'0'0,"7"0"0"15,9 1 0-15,-16-1 13 0,0 0-13 0,14 2 13 16,7 2-13-16,-21-4 28 0,0 0-28 0,22 3 28 16,3 0-28-16,-25-3 3 0,0 0-3 0,28 6 3 15,3-1-3-15,-31-5 13 0,0 0-13 0,35 3 14 16,3 1-14-16,-38-4 15 0,0 0-15 0,44 0 16 16,4-2-16-16,-48 2 33 0,0 0-33 15,51-4 34-15,3-2-34 0,-54 6 46 0,0 0-46 0,49-9 47 0,0-1-47 16,-49 10 46-16,0 0-46 0,48-12 46 0,1 0-46 0,-49 12 20 15,0 0-20-15,52-10 20 0,4-1-20 16,-56 11 32-16,0 0-32 0,56-7 32 0,1 2-32 0,-57 5 18 16,0 0-18-1,49-3 19 1,-4-1-19 0,-45 4 10-16,0 0-10 0,42-3 11 0,-10 0-11 0,-32 3 18 0,0 0-18 15,31-4 18-15,-5-1-18 0,-26 5-2 0,0 0 2 0,26-5-1 0,0-2 1 0,-26 7-85 0,0 0 85 0,26-7-85 16,2 0 85-16,-28 7-74 0,0 0 74 0,18-7-74 0,-3 1 74 0,20-8-213 0</inkml:trace>
  <inkml:trace contextRef="#ctx0" brushRef="#br0" timeOffset="129628.803">28391 15591 158 0,'0'0'0'0,"-2"4"0"0,1-1 0 15,1-3 19-15,5 0-19 0,-5 0 20 16,3 0-20-16,-3 0 31 0,4 0-31 0,-4 0 31 16,3 0-31-16,-3 0 3 0,0 0-3 0,0 0 3 0,0 0-3 15,0 0 55-15,0 0-55 0,0 0 55 0,0 0-55 0,0 0 55 16,0 0-55-16,0 0 56 0,0 0-56 0,0 0 66 16,0 0-66-16,0 0 67 15,0 0-67-15,0 0 76 0,0 0-76 0,0 0 76 0,0 0-76 0,0 0 67 16,0 0-67-16,0 0 68 0,0 0-68 0,0 0 60 0,0 0-60 15,0 0 61-15,4 0-61 0,-4 0 46 0,3 0-46 16,-3 0 47-16,6 0-47 0,-6 0 31 0,5 0-31 16,-2 0 31-16,1 2-31 0,-1-2 33 0,3 0-33 15,-1 0 34 1,2 0-34-16,0 0 13 0,0 1-13 0,0 1 13 0,0 0-13 0,0 0 36 0,0-2-36 16,-1 3 37-16,3-3-37 0,-9 0 19 0,0 0-19 0,16 3 20 15,5 1-20-15,-21-4-32 0,0 0 32 0,28 7-32 16,5 0 32-16,-33-7-50 0,0 0 50 15,36 8-50-15,4 2 50 16,-40-10-71-16,0 0 71 0,40 11-71 16,4-1 71-16,-44-10-67 0,0 0 67 0,40 10-66 15,0 1 66-15,-40-11-49 0,0 0 49 0,42 8-48 0,0-3 48 16,-42-5-9-16,0 0 9 0,43 5-8 0,3-1 8 0,-46-4-14 0,0 0 14 0,50 3-13 16,4 1 13-1,-54-4-1-15,0 0 1 0,54 3-1 16,0 1 1-16,-54-4 1 0,0 0-1 0,51 5 2 0,-3 0-2 0,-48-5 2 15,0 0-2-15,49 5 3 0,-2 0-3 0,-47-5 2 0,0 0-2 0,47 4 2 0,2 1-2 16,-49-5 10-16,0 0-10 0,47 0 11 0,-2-4-11 0,-45 4 55 16,0 0-55-16,42-5 55 15,-3-3-55 1,-39 8 45-16,0 0-45 0,34-11 45 0,-4-1-45 16,-6 0 20-16,-4 2-20 0,-5 1 20 0,-4 3-20 0,-1-1-10 0,-1 0 10 0,0 0-9 15,1 2 9-15,0-2-118 0,3-2 118 0,2-1-117 0,3 0 117 16,15-11-529-16</inkml:trace>
  <inkml:trace contextRef="#ctx0" brushRef="#br0" timeOffset="-146550.028">14167 6841 583 0,'0'0'0'0,"0"0"0"0,0 0 0 0,0 0 13 16,0 0-13-16,0 0 13 0,0 0-13 0,0 0 0 16,0 0 0-16,0 0 1 0,0 0-1 0,0 0-12 15,0 0 12-15,0 0-12 0,0 0 12 0,0 0-1 16,0 0 1-16,0 0 0 0,0 0 0 0,0 0 3 0,0 0-3 0,0 0 4 15,0 0-4-15,0 0 23 0,0 0-23 16,0 0 24-16,0 0-24 0,0 0 4 0,0 0-4 0,0 0 4 16,0 0-4-16,0 0 3 0,0 0-3 15,0 0 4-15,0 0-4 0,0 0 0 0,0 0 0 0,0 0 0 16,0 0 0-16,0 0-8 0,0 0 8 0,0 0-8 16,0 0 8-16,0 0-10 0,0 0 10 0,0 0-9 15,0 0 9-15,0 0-4 0,0 0 4 0,0 0-4 16,17 0 4-16,-17 0 5 0,0 0-5 0,9 0 5 15,0 0-5-15,-9 0 51 0,0 0-51 0,5 0 52 16,2 0-52-16,-7 0 56 0,0 0-56 0,3 0 57 16,-3 0-57-16,0 0 50 0,0 0-50 0,0 0 51 15,4 0-51-15,-4 0 44 0,0 0-44 0,0 0 45 16,0 0-45-16,0 0 29 0,0 0-29 0,0 0 29 0,0 0-29 16,0 0 16-16,0 0-16 0,0 0 17 0,0 0-17 15,0 0 1-15,0 0-1 0,0 0 2 0,0 0-2 16,0 0 5-16,0 0-5 0,0 0 6 0,0 0-6 15,0 0 2-15,0 0-2 0,0 0 3 0,0-4-3 0,0 4-8 16,0 0 8-16,0-3-7 0,2-4 7 0,-2 7-164 16,0 0 164-16,3-10-163 0,-1-4 163 0,5-10-496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8T02:18:46.9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3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2-02-18T02:21:44.173"/>
    </inkml:context>
  </inkml:definitions>
  <inkml:trace contextRef="#ctx0" brushRef="#br0">2552 4339 371 0,'0'0'0'0,"-5"-1"0"0,-4-3 0 0,9 4 98 0,-3-3-98 16,3 3 98-16,0 0-98 0,0 0 86 0,3-4-86 16,-3 4 86-16,5-1-86 0,-5 1 92 0,0 0-92 0,0 0 92 15,0 0-92-15,0 0 70 0,0 0-70 16,0 0 70-16,0 0-70 0,0 0 39 0,0 0-39 0,-8 0 39 15,-1-4-39-15,9 4 12 0,0 0-12 0,-24 0 13 16,-8-3-13-16,-1-1 20 0,0 3-20 16,10 1 20-16,8 0-20 0,-6 1 3 15,3 3-3-15,-8 4 3 0,-7 3-3 0,2 1 0 0,1 3 0 0,9-6 1 16,13-4-1-16,8-5-1 0,0 0 1 0,-30 22 0 16,-12 14 0-16,42-36-8 0,0 0 8 0,-38 43-8 15,0 12 8-15,38-55-25 0,0 0 25 0,-30 60-24 16,4 10 24-1,26-70-21-15,0 0 21 0,-21 87-21 0,5 19 21 0,16-106-26 0,0 0 26 0,0 98-25 16,12-7 25-16,-12-91-15 0,0 0 15 0,21 79-14 0,9-13 14 16,-4-14-28-16,0-18 28 0,-1-8-28 0,-1-11 28 15,-5-1-20-15,2-4 20 0,3-3-19 0,-3-3 19 16,5-4-2-16,1-7 2 16,0 2-1-16,0-4 1 0,-27 9 0 0,0 0 0 0,38-15 0 0,5-9 0 0,-43 24 38 15,0 0-38-15,51-31 38 0,0-12-38 0,-51 43 43 16,0 0-43-16,47-46 43 15,0-6-43-15,0 1 35 0,1-9-35 16,-16 21 36-16,-17 11-36 0,3 4 27 0,-6 5-27 0,-3-1 27 0,-4 4-27 0,2 1 25 16,-2-1-25-16,-5 4 26 0,0 4-26 0,0-4 38 15,0 0-38-15,0 5 39 0,-5-2-39 16,5 9 32-16,0 0-32 0,-3-12 32 0,-6-3-32 0,9 15 7 16,0 0-7-16,-7-12 8 0,2-2-8 0,5 14 0 0,0 0 0 15,-9-8 0-15,4 3 0 0,5 5-31 0,0 0 31 0,-7-4-31 16,-2 4 31-16,-3 5-42 0,0 6 42 15,-8 16-42-15,-4 9 42 0,24-36-35 0,0 0 35 0,-26 58-35 16,-4 14 35-16,30-72-26 0,0 0 26 0,-26 98-25 16,-3 20 25-16,29-118-35 15,0 0 35-15,-11 94-34 0,18-6 34 0,-7-88-30 0,0 0 30 0,26 63-30 16,13-17 30-16,-6-22-23 0,0-24 23 0,-5 0-22 16,1-8 22-16,-29 8-2 0,0 0 2 0,42-23-1 15,9-7 1-15,-8 1 11 0,2-7-11 0,-6 1 11 16,-6 3-11-16,-33 32 70 0,0 0-70 0,40-59 70 15,5-16-70-15,-19 24 44 0,-5 8-44 0,-3 3 44 0,-6 6-44 16,0 2 38-16,-2 4-38 0,1 1 39 16,-6-1-39-16,-5 28 27 15,0 0-27-15,9-32 27 0,-4-2-27 0,-5 34 9 0,0 0-9 0,7-28 9 0,-2 1-9 16,-5 27 18-16,0 0-18 0,4-17 19 0,-1 1-19 0,-3 16 14 16,0 0-14-16,2-10 15 15,-2 5-15-15,0 5-4 0,0 0 4 0,-2 7-3 0,-1 10 3 0,-2 10-32 16,-2 6 32-16,-2 4-32 0,4 5 32 0,5-42-36 15,0 0 36-15,-4 54-35 0,-1 12 35 0,5-66-33 16,0 0 33-16,0 59-33 0,2 1 33 0,1-13-15 16,6-8 15-16,0-11-14 0,-1-10 14 0,-8-18-13 15,0 0 13-15,21 12-13 0,4-12 13 0,-25 0 0 0,0 0 0 16,26-12 0-16,7-10 0 0,-33 22 15 0,0 0-15 16,31-31 16-16,2-10-16 0,-8 7 35 15,-6-2-35-15,-3 3 36 0,-4 4-36 0,-7 4 30 16,0 2-30-16,-1 4 30 0,-1 6-30 0,-3-3 15 0,-3 4-15 15,3 4 15-15,0 6-15 0,-4 0 20 16,4-1-20-16,0 3 20 0,0 0-20 0,0 0-4 16,0 3 4-16,4 1-4 0,-4 1 4 0,3 2-49 0,-3 5 49 0,5 8-49 15,2 4 49-15,-7-24-39 0,0 0 39 0,14 31-38 16,2 8 38-16,-16-39-19 0,0 0 19 0,23 33-18 16,1-2 18-16,-24-31-8 15,0 0 8-15,30 19-7 0,4-11 7 0,-34-8-1 0,0 0 1 0,35-5-1 16,2-10 1-16,-37 15 0 0,0 0 0 0,35-26 0 15,0-7 0-15,-35 33 0 16,0 0 0-16,29-39 1 0,-1-9-1 0,-28 48 0 16,0 0 0-16,17-58 1 0,1-9-1 0,-18 67 3 0,0 0-3 0,9-82 3 0,-2-12-3 15,-7 94 5-15,0 0-5 0,0-60 5 0,-7 17-5 16,7 43 22-16,0 0-22 0,-6-33 23 0,3 9-23 0,3 24 21 16,0 0-21-16,-5-19 21 0,-4 7-21 15,9 12 1-15,0 0-1 0,-4-10 1 0,-3 8-1 0,7 2 0 16,0 0 0-16,-1 2 0 0,-3 8 0 15,4-10-8-15,0 0 8 0,0 36-8 0,0 23 8 0,0-59-11 16,0 0 11-16,9 75-10 0,0 12 10 0,-9-87 1 16,0 0-1-16,15 125 1 0,3 30-1 0,-18-155 3 15,0 0-3-15,17 128 4 0,4-5-4 0,-9-37 15 16,0-26-15-16,-6-22 15 0,-3-21-15 16,-3-17 24-16,0 0-24 0,5 15 25 0,-1-10-25 0,-4-5 21 0,0 0-21 15,5 7 21-15,2-3-21 0,-7-4 34 0,2-9-34 16,1 6 35-16,1-4-35 0,-4-2 12 0,0-6-12 15,0 0 12-15,0-4-12 0,-4-2 20 0,1-3-20 0,-2 5 20 16,1 4-20-16,-1-2 8 0,1-6-8 0,1 6 9 16,1-5-9-16,2 22 4 0,0 0-4 0,5-21 4 15,8-2-4-15,-13 23 3 16,0 0-3-16,12-28 3 0,2 1-3 0,-14 27 1 0,0 0-1 0,15-24 2 16,3 0-2-16,-18 24 8 0,0 0-8 0,14-16 9 15,1 4-9-15,-15 12 14 0,0 0-14 16,18-7 15-16,-4 2-15 0,-14 5 24 0,0 0-24 0,16 0 25 15,-3 2-25-15,-13-2-58 0,0 0 58 0,13 3-58 16,-5 1 58-16,-8-4-50 0,0 0 50 0,13 3-50 16,0-3 50-16,-13 0-40 0,0 0 40 0,21-10-39 15,4-7 39-15,-25 17-22 0,0 0 22 0,29-24-22 16,1-7 22-16,-4-3-18 0,0 1 18 0,-5-1-18 0,-5 5 18 16,-16 29 0-16,0 0 0 0,14-31 0 15,-7-2 0-15,-7 33 23 0,0 0-23 16,2-30 24-16,-4-1-24 0,2 31 3 0,0 0-3 0,-12-28 4 0,-6 1-4 0,18 27 1 15,0 0-1-15,-28-21 2 0,-10 6-2 16,38 15-1-16,0 0 1 0,-44-7-1 0,-3 9 1 0,47-2-36 16,0 0 36-16,-50 14-35 0,-1 10 35 0,10 1-19 15,6-1 19-15,14-8-18 0,7-11 18 0,5 2-43 0,2-2 43 16,-2 21-42-16,-3 11 42 0,7 1-39 16,5 1 39-16,3 1-38 0,6-1 38 0,-9-39-39 0,0 0 39 15,18 55-39-15,8 5 39 0,-5-5-26 0,3-4 26 16,-1-5-26-16,-2 2 26 0,-21-48-18 0,0 0 18 15,33 59-18-15,2 9 18 0,-35-68-10 16,0 0 10-16,29 50-10 0,-4-9 10 16,-25-41-5-16,0 0 5 0,17 34-4 0,0-6 4 0,-17-28-3 0,0 0 3 0,13 18-3 15,-5-4 3-15,-8-14-26 0,0 0 26 0,-7 12-26 16,-7-2 26-16,14-10-187 0,0 0 187 16,-38 9-187-16,-21-6 187 0,-42 9-208 0</inkml:trace>
  <inkml:trace contextRef="#ctx0" brushRef="#br0" timeOffset="357.922">2169 5861 561 0,'0'0'0'0,"-16"1"0"0,-13 3 0 0,29-4 107 16,0 0-107-16,-18 3 108 0,1-3-108 0,17 0 85 15,0 0-85-15,-12-3 86 0,3-1-86 0,5 1 56 16,3 1-56-16,6-5 56 0,7-1-56 0,2 1 21 15,2 2-21-15,5-5 21 0,1 1-21 0,8 0 5 16,-1-3-5-16,5 0 5 0,4 2-5 0,-38 10 9 16,0 0-9-16,56-14 9 0,12-1-9 0,0 0 0 15,-1-4 0-15,19 2 1 0,11-7-1 0,-97 24 0 16,0 0 0-16,115-23 0 0,20-1 0 0,-135 24-3 16,0 0 3-16,144-22-2 0,13 5 2 0,-157 17-3 0,0 0 3 15,157-12-2-15,-1 9 2 0,-156 3-2 16,0 0 2-16,145 0-2 0,-9 6 2 0,-136-6-1 15,0 0 1-15,124 12-1 0,-13 2 1 0,-111-14-1 0,0 0 1 0,101 19-1 16,-17 0 1-16,-16-2-8 0,-21 2 8 0,-16-7-7 16,-15-5 7-16,1 5-106 0,-5 3 106 15,1 9-105-15,-5 5 105 0,-8-29-95 0,0 0 95 0,9 26-95 16,0-6 95-16,5 27-439 0</inkml:trace>
  <inkml:trace contextRef="#ctx0" brushRef="#br0" timeOffset="539.327">4949 5838 886 0,'0'0'0'0,"-8"-1"0"0,-5-1 0 16,13 2-60-16,0 0 60 0,0 0-59 15,4-2 59-15,-4 2-125 0,0 0 125 0,2-19-124 0,-2-17 124 16,3-18-298-16</inkml:trace>
  <inkml:trace contextRef="#ctx0" brushRef="#br0" timeOffset="637.595">4855 5390 606 0,'0'0'0'0,"2"15"0"0,5 16 0 0,-7-18 56 16,0-2-56-16,0-11 57 0,-4-11-57 0,4 11-164 0,0 0 164 16,-3 7-164-16,-2 5 164 0,-4 4-193 0</inkml:trace>
  <inkml:trace contextRef="#ctx0" brushRef="#br0" timeOffset="3543.912">6637 4161 852 0,'0'0'0'0,"-7"4"0"0,-10 1 0 0,17-5 71 15,0 0-71-15,-5 3 72 0,5-3-72 0,0 0 19 16,0 0-19-16,0 0 20 0,0 0-20 0,0 0 2 16,0 0-2-16,0 0 3 0,0 0-3 0,0 0-6 15,0 0 6-15,0 0-5 0,-4 7 5 0,4-7-13 0,0 0 13 0,-7 12-12 16,2 5 12-16,5-17-26 0,0 0 26 0,-5 38-25 16,1 13 25-16,4-51-20 0,0 0 20 15,4 76-19-15,1 14 19 0,4 17-10 0,3 19 10 0,-3-13-9 16,-1-6 9-16,-4-10 0 0,1-2 0 15,-1-12 0-15,-1-7 0 0,-3-76 7 0,0 0-7 0,0 94 8 16,-3 7-8-16,-1-13 35 16,-1-15-35-16,1-28 35 0,1-26-35 0,1 8 19 0,-1-6-19 0,-2 6 20 15,-2-3-20-15,1 3 29 0,-2-3-29 0,4-8 29 16,-1-11-29-16,5-5 0 0,0 0 0 16,-4 7 0-16,4-4 0 0,0-3-91 15,0 0 91-15,-17 0-90 0,-13-7 90 0,30 7-104 0,0 0 104 0,-26-36-103 16,-7-20 103-16,-26-37-431 0</inkml:trace>
  <inkml:trace contextRef="#ctx0" brushRef="#br0" timeOffset="3768.538">6158 4853 348 0,'0'0'0'0,"9"0"0"0,8 2 0 0,1 0 40 16,3-2-40-16,0 1 40 0,0 3-40 0,1-1 38 15,6 1-38-15,-2-3 39 0,4 3-39 0,-30-4 43 16,0 0-43-16,38 0 43 0,4 0-43 0,2 3 42 0,-3-3-42 16,-9 0 43-16,-3 4-43 0,-1-4 27 0,-7 5-27 15,-3-5 27-15,-6 3-27 0,-2-3 35 0,2 0-35 16,-3 0 35 0,-2 0-35-16,-2 0-47 15,-1-3 47-15,5 3-46 0,-4-4 46 0,-5 4-108 0,0 0 108 0,15-17-108 0,3-10 108 0,15-16-282 0</inkml:trace>
  <inkml:trace contextRef="#ctx0" brushRef="#br0" timeOffset="4151.899">7263 4476 785 0,'0'0'0'0,"-9"0"0"15,-5 4 0-15,11-4 75 0,3 3-75 0,0-3 76 0,5 0-76 16,-2 0 50-16,1 0-50 0,1 0 51 0,-5 0-51 16,0 0 12-16,0 0-12 0,0 0 12 0,0 0-12 15,0 0 1-15,-3 0-1 0,3 0 2 0,0 0-2 16,0 0 0-16,-6 5 0 0,1-1 1 0,2-1-1 0,3-3 0 16,0 0 0-16,-12 5 1 0,-1 6-1 0,13-11 6 15,0 0-6-15,-17 17 6 0,-6 5-6 16,23-22 0-16,0 0 0 0,-21 36 0 0,-3 12 0 15,24-48 0-15,0 0 0 0,-17 58 0 0,-1 12 0 0,18-70-6 16,0 0 6-16,-3 91-5 0,3 17 5 0,8-22-9 16,5-14 9-16,-1-19-9 0,-2-21 9 0,2-1-33 15,4-7 33-15,-4 0-33 0,2-8 33 0,0-1-57 0,2 1 57 16,-7-8-57-16,-1-3 57 0,1-1-93 0,3-1 93 16,-7-3-92-16,2 0 92 15,-7 0-116-15,0 0 116 0,6-5-115 0,1-5 115 0,6-6-251 16</inkml:trace>
  <inkml:trace contextRef="#ctx0" brushRef="#br0" timeOffset="4451.06">7237 4941 326 0,'0'0'0'0,"3"15"0"0,6 9 0 0,-7-15 99 0,-2-6-99 0,0-8 99 15,-2-9-99-15,2 9 78 0,0-2-78 0,-4 2 78 16,4 2-78-16,0-1 51 0,0 3-51 0,0 1 52 15,0 0-52-15,0 0 15 0,0 0-15 0,0 0 15 0,4 0-15 16,1 0 2-16,4 0-2 0,-4 0 3 0,6 0-3 16,-11 0 5-16,0 0-5 0,17 5 5 0,4 3-5 15,-21-8 6-15,0 0-6 0,29 19 7 0,10 5-7 16,-39-24 7-16,0 0-7 0,38 31 7 0,0 5-7 16,-3-2 15-16,0-1-15 0,-7-2 15 0,-7-8-15 0,-2-2 3 15,0 1-3-15,-5-6 4 0,-2-4-4 0,1-4-36 16,-1-1 36-16,-4-2-36 0,-2-1 36 15,-3-1-93-15,2-3 93 0,-1 0-92 0,-4 0 92 0,0 0-114 16,0 0 114-16,0-19-114 0,0-8 114 0,0-21-217 16</inkml:trace>
  <inkml:trace contextRef="#ctx0" brushRef="#br0" timeOffset="4668.995">7505 4834 572 0,'0'0'0'0,"7"12"0"0,2 11 0 0,-9-23 114 0,0 0-114 0,0 5 115 16,-9-14-115-16,9 9 76 0,0 0-76 0,-3-7 77 16,-6 2-77-16,9 5 49 0,0 0-49 0,-7-3 49 15,2 3-49-15,5 0 9 0,0 0-9 0,-14 20 10 16,-7 15-10-16,21-35 6 0,0 0-6 0,-18 48 6 16,-1 13-6-16,19-61 7 0,0 0-7 0,-14 64 8 15,-1 3-8-15,15-67-18 0,0 0 18 0,-11 56-18 16,8-6 18-16,3-50-113 0,0 0 113 0,-6 39-113 0,6-10 113 15,-3 42-539-15</inkml:trace>
  <inkml:trace contextRef="#ctx0" brushRef="#br0" timeOffset="4996.555">7509 4764 1188 0,'0'0'0'0,"0"0"0"0,-4 7 0 0,4-7 124 16,0 0-124-16,0 0 125 0,0 0-125 0,0 0 63 15,0 0-63-15,4 0 64 0,1 0-64 0,3 0 31 0,3 0-31 16,-2 3 31-16,1-3-31 0,-1 2-1 0,1 5 1 16,4-2 0-16,-2 5 0 0,1 2-3 0,0 0 3 15,0 0-3-15,-5 0 3 0,5 4-1 0,4 3 1 0,-5 5 0 16,0 3 0-16,-12-27 0 0,0 0 0 0,14 41 1 15,-5 14-1 1,-9-55 14-16,0 0-14 0,9 62 15 0,-6 10-15 16,-3-9-50-16,-3-1 50 0,-2-14-50 0,1-9 50 0,4-39-145 0,0 0 145 0,-14 46-144 15,-2 2 144-15,16-48-199 0,0 0 199 0,-24 35-199 16,-4-8 199-16,-22 36-536 0</inkml:trace>
  <inkml:trace contextRef="#ctx0" brushRef="#br0" timeOffset="5444.762">8125 4917 830 0,'0'0'0'0,"-2"-9"0"0,-4-5 0 0,6 13 58 0,0 2-58 0,0-1 58 15,0 0-58-15,0 0 7 0,3 4-7 16,0-1 7-16,3-3-7 0,2-3 2 0,5 1-2 0,-1 0 2 16,5 1-2-16,-17 1-1 0,0 0 1 0,30-7 0 15,3 2 0-15,-33 5 0 0,0 0 0 0,38-7 0 16,1 2 0-16,-5 3 21 0,-4 4-21 0,-6-2 21 16,-4-2-21-16,-1 0 9 0,-7-1-9 0,-3 3 9 15,-4 0-9-15,4 0-7 0,-6 3 7 0,2-3-6 16,-1-3 6-16,-4 3-169 0,2 0 169 0,-8-9-168 15,-2-1 168-15,-10-7-403 0</inkml:trace>
  <inkml:trace contextRef="#ctx0" brushRef="#br0" timeOffset="5639.991">8026 5141 718 0,'0'0'0'0,"12"4"0"0,11 4 0 0,1-1 68 15,-1 5-68-15,1 0 69 0,2 0-69 0,-26-12 4 16,0 0-4-16,33 15 5 0,2 1-5 0,-35-16-95 16,0 0 95-16,30 8-94 0,-1-3 94 0,34 9-423 0</inkml:trace>
  <inkml:trace contextRef="#ctx0" brushRef="#br0" timeOffset="6733.903">10461 4113 393 0,'0'0'0'0,"-3"5"0"15,-4 4 0-15,7-9 50 0,0 0-50 0,0 0 51 16,0 0-51-16,0 0 65 0,0 0-65 0,0 0 65 16,3-2-65-16,-3 2 39 0,4-7-39 0,-4 7 39 15,3-5-39-15,-3 5 32 0,0 0-32 0,0 0 33 16,0 0-33-16,0 0 32 0,0 0-32 0,0 0 33 15,0 0-33-15,0 0 13 0,0 0-13 0,0 0 13 16,0 0-13-16,0 0 13 0,0 0-13 0,0 0 13 16,0 0-13-16,0 0 1 0,0 0-1 0,0 0 1 15,0 0-1-15,0 0-9 0,0 0 9 0,0 0-9 16,0 5 9-16,0-5-36 0,0 0 36 0,-3 23-35 0,-1 13 35 16,1 8-12-16,1 11 12 0,-3 0-12 0,1 0 12 15,4-55-21-15,0 0 21 16,-3 66-21-16,0 13 21 0,1 3-8 0,2 9 8 0,0-44-8 15,0-27 8-15,0 4-1 0,0-5 1 0,0 1-1 0,0-1 1 0,2-2 0 16,1 2 0-16,0-7 0 0,-3-5 0 0,0 2-13 16,0-1 13-16,0-4-13 0,0-1 13 15,0-3-140-15,-3 2 140 0,3-2-140 16,-3 0 140-16,1 0-211 0</inkml:trace>
  <inkml:trace contextRef="#ctx0" brushRef="#br0" timeOffset="7098.342">9751 5066 595 0,'0'0'0'0,"15"-4"0"15,15 1 0-15,-30 3 49 0,0 0-49 0,3 0 50 16,-13 3-50-16,10-3-3 0,0 0 3 0,0 0-3 15,3 4 3-15,-3-4-13 0,0 0 13 0,16 0-13 16,10 0 13-16,-26 0-11 0,0 0 11 0,39-7-11 16,11-2 11-16,-50 9-1 0,0 0 1 0,65-8 0 15,15-3 0-15,-80 11 6 0,0 0-6 0,101-3 7 16,19 3-7-16,-120 0 41 0,0 0-41 0,122 7 42 16,7 8-42-16,-129-15 31 0,0 0-31 0,122 16 31 15,-7 4-31-15,-115-20 33 0,0 0-33 0,118 12 33 0,1-5-33 16,-119-7 38-16,0 0-38 0,106-3 38 0,-9-13-38 15,-97 16 8-15,0 0-8 0,86-19 8 16,-6-8-8-16,-80 27 0 0,0 0 0 0,63-26 0 0,-11-1 0 16,-52 27-76-16,0 0 76 0,33-26-75 0,-16 2 75 0,-17 24-90 15,0 0 90-15,2-24-90 0,-16 4 90 16,0-27-386-16</inkml:trace>
  <inkml:trace contextRef="#ctx0" brushRef="#br0" timeOffset="7649.421">9885 5449 583 0,'0'0'0'0,"12"2"0"0,7 3 0 0,-19-5 54 16,0 0-54-16,7 0 54 0,-5-3-54 16,-2 3 36-16,0 0-36 0,0 0 36 0,-2-4-36 0,2 4 10 15,0 0-10-15,-3-1 11 0,-1 1-11 0,4 0 5 16,0 0-5-16,-2 0 6 0,-1 0-6 0,3 0 2 16,0 0-2-16,-4 0 3 0,3 0-3 0,1 0-1 15,0 0 1-15,5 5 0 0,4 7 0 0,-9-12-9 16,0 0 9-16,24 27-8 0,14 11 8 0,-38-38-5 0,0 0 5 15,42 48-4-15,10 3 4 0,-52-51-3 16,0 0 3-16,51 60-3 0,3 5 3 16,-54-65 2-16,0 0-2 0,61 81 3 0,3 11-3 0,-15-20 14 0,-9-10-14 0,-14-26 15 15,-13-22-15-15,-13-14 0 0,0 0 0 0,15 17 0 16,3-3 0-16,-18-14-89 0,0 0 89 16,12 6-88-16,0-9 88 0,-12 3-76 0,0 0 76 15,9-17-76-15,-8-14 76 0,10-15-275 0</inkml:trace>
  <inkml:trace contextRef="#ctx0" brushRef="#br0" timeOffset="7965.094">10470 5366 841 0,'0'0'0'0,"0"15"0"0,5 9 0 16,-5-24 59-16,0 0-59 0,-17 19 59 0,-9 5-59 16,26-24 55-16,0 0-55 0,-30 32 56 0,-8 11-56 0,38-43 19 15,0 0-19-15,-42 52 20 0,-9 9-20 0,51-61 14 16,0 0-14-16,-67 88 15 16,-15 21-15-16,19-21 24 15,7-10-24-15,23-35 25 0,24-31-25 0,-5 0 43 0,11-8-43 0,-9 14 43 0,-2 6-43 16,2-3 39-16,-1-2-39 0,6-7 39 0,6-4-39 0,-6 1 4 15,5-2-4-15,-1-4 5 0,6-3-5 0,-3 0-59 0,0 5 59 16,0-5-59-16,5-5 59 0,-5 5-47 16,0 0 47-16,16-24-47 0,7-10 47 0,15-26-790 0</inkml:trace>
  <inkml:trace contextRef="#ctx0" brushRef="#br0" timeOffset="8330.824">10609 5859 393 0,'0'0'0'0,"0"-5"0"16,-1-2 0-16,1 7 3 0,0 0-3 0,0-2 4 0,1-1-4 15,-1 3-2-15,0 0 2 0,6 0-2 0,-1 3 2 16,2-1-1-16,3 1 1 0,1 1-1 0,3-4 1 0,1 3 39 16,3-3-39-16,1 0 40 0,0 0-40 0,0 0 64 15,2 0-64-15,4 0 65 0,-4-3-65 0,3 3 52 16,4-5-52-16,0 1 53 0,3 1-53 0,-31 3 41 16,0 0-41-16,42-4 42 0,8 3-42 0,-6 1 36 15,3 1-36-15,-10 3 36 0,-8-4-36 0,1 0 22 16,-8 3-22-16,3-3 23 0,-4-3-23 0,0 3 10 15,0-4-10-15,-4 3 11 0,-8-1-11 0,-9 2-37 0,0 0 37 16,12-2-37-16,-3 2 37 16,-9 0-121-16,0 0 121 0,5 0-121 0,-2 0 121 0,2 0-369 0</inkml:trace>
  <inkml:trace contextRef="#ctx0" brushRef="#br0" timeOffset="8664.376">10989 5648 886 0,'0'0'0'0,"9"0"0"16,7 2 0-16,-16-2 131 0,0 0-131 0,3 0 131 16,-3-2-131-16,0 2 56 0,0 0-56 0,0 0 56 15,-3-3-56-15,3 3 33 0,0 0-33 0,0 0 33 0,-4-4-33 16,4 4-1-16,0 0 1 0,0 0 0 0,-3-3 0 15,3 3-4-15,0 0 4 0,0 0-3 0,-2-2 3 16,2 2-14-16,0 0 14 0,0 0-13 0,0 0 13 16,0 0-45-16,0 0 45 0,-7 21-44 0,2 10 44 15,5-31-37-15,0 0 37 0,-9 51-37 0,0 16 37 16,9-67-10-16,0 0 10 0,-7 72-9 16,6 7 9-16,1-79-14 0,0 0 14 15,0 66-13-15,5-4 13 0,-5-62-62 0,0 0 62 0,16 48-62 0,6-12 62 0,-22-36-135 16,0 0 135-16,25 3-135 0,4-30 135 0,22 0-423 15</inkml:trace>
  <inkml:trace contextRef="#ctx0" brushRef="#br0" timeOffset="8964.452">11587 5424 1043 0,'0'0'0'16,"-9"5"0"-16,-3 2 0 0,7-6 80 0,5-1-80 0,0 0 81 16,0 0-81-16,0 0 41 0,5-5-41 0,-5 5 42 15,3-3-42-15,-3 3 0 0,0 0 0 0,0 7 0 16,-3 10 0-16,3-17-46 0,0 0 46 0,-5 38-45 16,-2 16 45-16,7-54-11 0,0 0 11 0,-6 60-10 15,-1 7 10-15,7-67-1 0,0 0 1 0,-5 72-1 0,2 7 1 16,3-79 1-16,0 0-1 0,-5 89 2 15,-1 5-2-15,6-94 12 0,0 0-12 0,-3 60 12 16,-1-27-12-16,4-33-55 0,0 0 55 0,-3 27-54 0,1-13 54 0,2-14-119 16,0 0 119-16,-9-12-118 0,-3-22 118 15,-12-13-551-15</inkml:trace>
  <inkml:trace contextRef="#ctx0" brushRef="#br0" timeOffset="25505.919">12698 5026 169 0,'0'0'0'0,"-7"0"0"16,2 0 0-16,5 0-5 0,0 0 5 0,4 0-5 0,4 0 5 16,3 2-58-16</inkml:trace>
  <inkml:trace contextRef="#ctx0" brushRef="#br0" timeOffset="25687.522">12749 5052 124 0,'0'0'0'0,"0"0"0"0,0 0 0 15,0 0 72-15,0 0-72 16,0 0 72-16,0 0-72 0,0 0 79 0,0 0-79 0,0 7 80 0,2 1-80 0,-2-8 74 0,0 0-74 16,3 16 75-16,-3 3-75 0,0 5 69 15,0 3-69-15,0-8 70 0,0-5-70 16,-3 1 43-16,-1 0-43 0,-1 4 44 0,0 5-44 0,-2-5 37 0,-2 2-37 0,4-9 37 16,5-5-37-16,-4 1 0 0,2-4 0 0,1-3 0 15,1 1 0-15,0-2-76 0,-2 5 76 16,-2-5-76-16,1 4 76 0,3-4-101 0,0 0 101 15,-26-11-100-15,-16-9 100 0,-26-11-308 0</inkml:trace>
  <inkml:trace contextRef="#ctx0" brushRef="#br0" timeOffset="25839.694">12766 4764 236 0,'0'0'0'0,"0"24"0"0,2 14 0 15,0 25-117-15</inkml:trace>
  <inkml:trace contextRef="#ctx0" brushRef="#br0" timeOffset="41601.49">14120 4716 180 0,'0'0'0'0,"0"0"0"16,0 0 0-16,0 0 61 0,0 0-61 0,0 0 62 15,0 0-62-15,0 0 90 0,0 0-90 0,0 0 91 0,0-3-91 16,0 3 60-16,0 0-60 0,0-4 60 0,-4 3-60 0,4 1 43 16,0 0-43-16,-3-4 44 15,-2-3-44-15,5 7 32 0,0 0-32 0,-7-5 32 0,-4 2-32 0,11 3 6 16,0 0-6-16,-12-7 7 0,-4 2-7 0,16 5 5 15,0 0-5-15,-19-4 6 0,-5 3-6 0,24 1 0 16,0 0 0-16,-26 0 1 0,-4 1-1 0,30-1 0 16,0 0 0-16,-33 7 1 15,2-2-1-15,31-5-1 0,0 0 1 0,-34 12 0 0,1 4 0 16,33-16-1-16,0 0 1 0,-34 22-1 0,-3 7 1 0,37-29-8 0,0 0 8 16,-31 34-8-16,1 6 8 0,2-8-39 0,5-1 39 0,10-7-39 15,4-5 39 1,9-19-18-1,0 0 18-15,-7 24-18 0,2 7 18 16,5-31-31-16,0 0 31 0,1 27-31 0,6-1 31 0,-7-26-2 0,0 0 2 0,18 19-2 0,8-4 2 0,-26-15 0 0,0 0 0 0,42 4 0 16,8-15 0-16,-50 11 36 0,0 0-36 0,56-17 36 15,8-14-36-15,-64 31 20 0,0 0-20 16,75-39 20-16,7-12-20 0,-82 51 31 16,0 0-31-16,66-48 31 0,-8-4-31 0,-58 52 42 0,0 0-42 0,38-39 43 15,-13 5-43-15,-25 34 50 0,0 0-50 0,21-28 50 16,-6 1-50-16,-15 27 42 0,0 0-42 0,11-21 43 15,-4 1-43-15,-7 20 47 0,0 0-47 0,5-16 48 16,-5 3-48-16,0 13 36 0,0 0-36 0,0-9 37 0,0 0-37 16,0 9 15-16,0 0-15 0,0-3 16 0,-4 3-16 15,4 0 13-15,0 0-13 0,-5 3 14 0,0 6-14 16,5-9 1-16,0 0-1 0,-9 22 1 0,-1 11-1 0,10-33 0 16,0 0 0-16,-5 36 0 0,-1 7 0 0,6-43-2 15,0 0 2-15,2 39-1 0,5-3 1 16,-7-36-6-16,0 0 6 0,9 34-5 0,1-6 5 15,2-1-1-15,4-6 1 0,1-6-1 0,1-6 1 0,-18-9-1 16,0 0 1-16,24 6 0 0,6-2 0 0,-1-8 5 16,-2-2-5-16,2-3 6 0,-4-3-6 15,-25 12 4-15,0 0-4 0,31-22 5 0,6-6-5 16,-37 28-41-16,0 0 41 0,34-29-40 0,1-7 40 0,-35 36-54 16,0 0 54-16,30-37-54 0,-6-3 54 0,-24 40-25 15,0 0 25-15,19-36-24 0,-6 0 24 0,-13 36-15 16,0 0 15-16,8-27-14 15,-4 3 14-15,-4 24 0 0,0 0 0 0,3-19 1 0,-3 7-1 0,0 12 23 0,0 0-23 0,-3-9 24 16,1 3-24-16,2 6 1 0,0 0-1 0,-7 6 1 16,-5 12-1-16,12-18 0 0,0 0 0 0,-14 34 0 15,-3 10 0-15,17-44-8 16,0 0 8-16,-16 59-7 0,4 7 7 0,12-66-35 16,0 0 35-16,-6 95-35 0,1 23 35 0,5-118-11 0,0 0 11 0,2 103-11 15,7 3 11-15,-9-106-13 0,0 0 13 0,8 79-13 16,3-18 13-16,-11-61-10 0,0 0 10 15,9 45-9-15,-1-25 9 0,-8-20-15 0,0 0 15 0,9 23-15 16,-6-11 15-16,-3-12-15 0,0 0 15 0,6 7-14 16,2-2 14-16,-8-5-62 0,0 0 62 0,7-7-62 0,2-10 62 15,-9 17-75-15,0 0 75 0,9-36-74 16,-1-17 74-16,-8 53-83 0,0 0 83 0,6-65-83 16,-1-18 83-16,-5 83-43 0,0 0 43 0,7-97-42 0,-4-13 42 15,4 30-1-15,4 14 1 0,-8 22-1 0,3 16 1 0,-6 28 2 16,0 0-2-16,5-30 2 0,7 6-2 0,-12 24 0 15,0 0 0-15,12-24 1 0,2 3-1 16,-14 21 9-16,0 0-9 0,18-19 9 0,1-1-9 0,-19 20 1 16,0 0-1-16,22-14 1 0,4 5-1 0,-26 9 3 15,0 0-3-15,28 0 3 0,4 4-3 0,-32-4 5 0,0 0-5 16,29 12 6-16,1 3-6 0,-30-15 22 16,0 0-22-16,24 21 22 0,-6 3-22 0,-18-24 21 15,0 0-21-15,12 27 21 0,-9 7-21 0,-3-34 15 0,0 0-15 0,-3 36 16 16,-6 0-16-16,9-36 52 15,0 0-52-15,-19 40 53 0,-4 3-53 16,23-43 33-16,0 0-33 0,-22 32 34 0,-1-1-34 0,23-31 33 0,0 0-33 16,-19 22 34-16,2-5-34 0,17-17-1 0,0 0 1 0,-16 12-1 15,0-1 1-15,16-11-13 16,0 0 13-16,-14 0-13 0,2-4 13 0,12 4-57 0,0 0 57 16,-9-10-56-16,4-4 56 0,5 14-28 0,0 0 28 0,0-19-28 15,9-1 28-15,0 1-42 0,3 2 42 0,-2 2-41 16,6-1 41-16,-16 16-40 0,0 0 40 0,24-19-39 15,6-5 39-15,-30 24-34 0,0 0 34 0,43-31-33 16,10-5 33-16,-53 36-24 0,0 0 24 0,57-42-23 16,4-10 23-16,-61 52-11 0,0 0 11 0,75-58-10 15,14-9 10-15,-89 67-11 0,0 0 11 0,68-51-11 0,-7 10 11 16,-61 41 1-16,0 0-1 0,40-26 1 0,-17 17-1 16,-23 9 35-16,0 0-35 0,17-8 35 0,-8 11-35 15,-9-3 47-15,0 0-47 0,3 12 47 0,-12 12-47 16,9-24 47-16,0 0-47 0,-15 36 48 0,-11 10-48 15,5-4 48-15,-2 0-48 0,11-19 49 0,5-11-49 0,2-4 42 16,1-4-42-16,-10 16 43 0,-3 8-43 16,1-6 28-16,4 2-28 0,2-10 28 15,3-4-28-15,1-2 17 0,1-4-17 0,2-1 17 0,3-1-17 0,0-2 10 16,0 3-10-16,0-3 11 0,0 0-11 0,0 0 1 16,0 0-1-16,0 0 2 0,0 0-2 0,1-3-9 15,3-2 9-15,5-7-9 0,3-4 9 0,-12 16-47 0,0 0 47 16,21-27-46-16,5-9 46 0,-26 36-34 0,0 0 34 15,28-39-33-15,1-1 33 0,-29 40-34 0,0 0 34 16,26-36-33-16,1 5 33 0,-27 31-23 16,0 0 23-16,20-24-22 0,-7 9 22 0,-13 15-11 15,0 0 11-15,12-12-10 0,-3 9 10 0,-9 3 0 0,0 0 0 0,6 8 1 16,-2 14-1-16,-4-22 7 0,0 0-7 0,3 33 8 16,-6 10-8-1,3-43 18-15,0 0-18 0,3 46 18 0,1 5-18 0,1-15 8 16,4-3-8-16,0-7 9 0,3-6-9 0,-4-3 16 0,5-5-16 0,-1-5 17 15,-3-3-17-15,-1-4 33 0,1 0-33 0,3-7 33 16,6 2-33-16,-6-7 26 0,5 0-26 16,-3-4 26-16,4-3-26 15,-18 19 0-15,0 0 0 0,19-29 0 0,2-5 0 0,-21 34-2 0,0 0 2 0,19-43-2 16,0-8 2-16,-19 51-6 0,0 0 6 0,14-55-6 0,-2-3 6 16,-12 58-10-16,0 0 10 0,4-57-9 15,-3-1 9-15,-1 58-8 0,0 0 8 16,0-51-8-16,-1 6 8 0,1 45 1 0,0 0-1 0,-4-34 1 0,1 6-1 0,3 28 35 15,0 0-35-15,-4-20 36 0,2 8-36 0,2 12 36 16,0 0-36-16,-3-12 36 0,1 8-36 0,2 4 15 16,0 0-15-1,-3-3 16-15,-4 6-16 0,-2 1 0 0,0 4 0 0,-1 13 1 16,-2 10-1-16,-1 3-2 0,5 4 2 0,-3 1-1 0,6 2 1 0,5-41-29 0,0 0 29 16,-2 60-29-16,2 10 29 0,2-1-13 0,2 1 13 15,1-15-12-15,2-7 12 0,-7-48-12 16,0 0 12-16,10 46-12 0,6-3 12 0,-16-43-4 0,0 0 4 15,17 33-4-15,4-6 4 0,-21-27-7 0,0 0 7 16,25 10-7-16,6-10 7 0,-31 0-3 16,0 0 3-16,30-10-3 0,3-14 3 15,-33 24-2-15,0 0 2 0,22-24-1 0,3-7 1 0,-25 31 3 0,0 0-3 0,12-27 4 16,-9-4-4-16,-3 31 38 0,0 0-38 0,0-26 39 16,-3 1-39-16,3 25 36 15,0 0-36-15,-7-18 37 0,2 3-37 0,5 15 39 0,0 0-39 0,-5-9 39 16,1-1-39-16,4 10 34 0,0 0-34 0,-7-5 35 15,5 5-35-15,2 0 8 0,0 0-8 0,-7 0 9 16,6 0-9-16,1 0 2 16,0 0-2-16,-9 4 3 0,2 4-3 0,7-8 1 0,0 0-1 0,-9 12 2 15,0 3-2-15,9-15 0 0,0 0 0 0,-5 24 0 0,5 0 0 16,0-24-5-16,0 0 5 0,5 24-5 0,9 0 5 16,-14-24-4-16,0 0 4 0,21 19-3 0,9-3 3 15,-6-4-1-15,1-7 1 0,1 2 0 16,0-7 0-16,-5 0 0 0,0-4 0 0,-4 1 0 0,4-2 0 15,-7-2 3-15,-2 2-3 0,0 1 3 0,-5-4-3 16,0 4 7-16,-3 4-7 16,1-3 7-16,2-1-7 0,-2 3 23 0,-1-3-23 0,-1 4 24 0,-1-3-24 0,-2 3 30 15,0 0-30-15,0 0 30 0,0 0-30 0,0 0 42 16,0 0-42-16,0 0 43 0,0 0-43 0,0 0 34 16,-5 3-34-16,5-3 34 0,0 0-34 0,-4 0 24 15,1 4-24-15,1-1 25 0,-1 2-25 0,3-5 10 16,0 0-10-16,-6 12 10 0,-1 4-10 0,7-16 5 15,0 0-5-15,-7 12 6 0,2 3-6 16,5-15 7-16,0 0-7 0,2 12 8 0,3 0-8 0,-5-12 7 0,0 0-7 0,16 3 7 16,6-11-7-16,-22 8 7 0,0 0-7 0,28-15 8 15,7-9-8-15,-35 24-34 0,0 0 34 0,33-31-34 16,2-7 34-16,-35 38-48 0,0 0 48 16,30-41-47-16,-4-2 47 0,-26 43-31 0,0 0 31 0,21-48-31 15,-9 2 31-15,-3 3-5 0,-9 4 5 0,1 6-5 16,-2 9 5-16,1 24-2 0,0 0 2 0,-7-27-1 15,-5-1 1-15,12 28 3 0,0 0-3 0,-11-22 4 16,-1 7-4-16,12 15 9 0,0 0-9 0,-18-12 10 16,-2 3-10-16,20 9 1 0,0 0-1 0,-25 0 1 15,3 7-1-15,1 5-15 0,-4 8 15 0,11-8-15 16,6-5 15-16,8-7-36 16,0 0 36-16,-9 29-35 0,0 12 35 0,9-41-43 0,0 0 43 0,2 45-43 15,5 6 43-15,-7-51-26 0,0 0 26 0,14 50-26 0,10 1 26 16,-24-51-28-16,0 0 28 15,26 52-28-15,4-4 28 0,-30-48-15 0,0 0 15 0,31 51-14 0,2-4 14 0,-33-47-19 16,0 0 19-16,35 59-18 0,5 12 18 0,-40-71-101 16,0 0 101-16,9 39-100 0,-18-20 100 0,9 41-350 15</inkml:trace>
  <inkml:trace contextRef="#ctx0" brushRef="#br0" timeOffset="43219.641">17470 4046 303 0,'0'0'0'0,"7"2"0"0,2 5 0 0,-4-7 10 16,-2 0-10-16,-3 0 11 0,0 0-11 0,0 0-1 15,-5-3 1-15,5 3-1 0,-3 0 1 0,3 0-30 0,-4-4 30 16,4 4-30-16,-3 4 30 0,3-4-9 0,0 0 9 16,-2 30-9-16,2 22 9 0,0 6 1 15,0 9-1-15,2 0 2 0,1 5-2 0,4 18 36 0,2 20-36 0,-4-16 36 16,-2-3-36-16,-3-91 36 0,0 0-36 0,4 91 37 16,1-4-37-16,-5-87 34 15,0 0-34-15,4 62 34 0,1-18-34 0,-5-44 33 16,0 0-33-16,3 28 34 0,1-16-34 0,-4-12 43 0,0 0-43 0,5 10 44 15,-3-10-44-15,-2 0 9 0,0 0-9 0,2-8 10 16,-1-8-10-16,-1 16 3 0,0 0-3 16,0-27 3-16,0-4-3 0,0 0 6 15,-1 4-6-15,1 3 7 0,1-4-7 0,3 8 0 0,-4 1 0 0,3-2 1 16,4 6-1-16,-7 15-3 0,0 0 3 0,12-28-2 16,6 1 2-16,-18 27-21 0,0 0 21 0,24-36-21 15,9-3 21-15,-33 39-4 0,0 0 4 0,30-40-3 16,3 3 3-16,-33 37-4 0,0 0 4 0,30-30-3 0,-1 8 3 15,-29 22 0-15,0 0 0 0,23-17 0 0,-6 7 0 0,-17 10 3 16,0 0-3-16,14-9 3 0,-5 6-3 0,-9 3 22 16,0 0-22-1,5-2 22-15,-3 2-22 0,-2 0 38 16,0 0-38-16,-9 5 39 0,-8 5-39 0,17-10 42 0,0 0-42 0,-21 11 43 0,-7-1-43 0,28-10 46 16,0 0-46-16,-26 9 46 0,-4-1-46 0,30-8 12 15,0 0-12-15,-28 7 12 0,1 0-12 0,27-7 1 0,0 0-1 16,-30 8 1-16,0 1-1 15,30-9-5-15,0 0 5 0,-31 12-4 0,-2 3 4 0,33-15-26 0,0 0 26 16,-30 28-26-16,4 8 26 0,26-36-38 16,0 0 38-16,-12 43-38 0,5 5 38 0,7-48-32 0,0 0 32 15,10 53-32-15,17 7 32 16,-27-60-22-16,0 0 22 0,29 54-22 0,13-2 22 0,-42-52-6 0,0 0 6 16,64 43-5-16,20-7 5 0,-84-36 1 0,0 0-1 15,82 7 1-15,7-19-1 0,-89 12 34 0,0 0-34 0,71-26 34 16,-6-15-34-16,-22 10 20 0,-10-5-20 0,-10 14 20 15,-4 1-20-15,-19 21 20 0,0 0-20 0,18-24 20 16,-1 2-20-16,-17 22 17 0,0 0-17 0,16-29 17 16,-2 0-17-16,-14 29 34 0,0 0-34 0,12-26 34 15,-7 4-34-15,-5 22 10 0,0 0-10 0,4-21 11 16,-4 2-11-16,0 19 12 0,0 0-12 0,-6-19 13 0,-2 6-13 16,8 13 9-16,0 0-9 0,-11-11 10 0,-3 3-10 15,14 8 8-15,0 0-8 0,-17-4 8 16,-4 8-8-16,21-4 1 0,0 0-1 0,-30 12 1 0,1 7-1 0,-1 8 0 15,0 2 0-15,10-10 0 0,7-7 0 0,-1 7-2 16,0 1 2-16,2 11-2 0,2 12 2 16,10-43-21-16,0 0 21 0,-7 45-21 0,2 4 21 15,5-49-8-15,0 0 8 0,-2 40-7 0,4-8 7 0,-2-32-17 16,0 0 17-16,10 28-16 16,7-4 16-16,-17-24-1 15,0 0 1-15,18 8-1 0,3-6 1 0,-21-2-24 0,0 0 24 0,21-10-23 0,0-14 23 0,-21 24-7 16,0 0 7-16,26-28-6 0,0-6 6 0,-2 5-2 15,-6-2 2-15,-3 7-1 0,-4 5 1 0,-11 19 0 16,0 0 0-16,15-24 0 0,3 0 0 0,-18 24 1 16,0 0-1-16,16-20 2 0,1 1-2 0,-17 19 11 0,0 0-11 0,17-12 11 15,-4 3-11-15,-13 9 24 0,0 0-24 0,14-3 25 16,-2 6-25-16,-12-3 21 0,0 0-21 16,10 5 21-16,-3 4-21 0,-7-9 25 0,0 0-25 0,5 19 26 15,2 8-26-15,-7-27 33 0,0 0-33 0,0 21 33 16,2 1-33-16,-2-22 19 0,0 0-19 0,-2 19 20 15,2-2-20-15,0-17 29 16,0 0-29-16,-3 15 29 0,1-3-29 0,2-12 31 16,0 0-31-16,-2 9 31 0,2 1-31 0,0-10 12 0,0 0-12 0,7 0 13 15,6-7-13-15,1-8 6 0,1-2-6 0,4-5 6 16,2 1-6-16,-2-6-1 0,-1-1 1 16,1 1-1-16,0-7 1 15,-19 34-18-15,0 0 18 0,18-38-18 16,-1-5 18-16,-17 43-5 0,0 0 5 0,21-38-4 0,0 1 4 0,-21 37 0 0,0 0 0 0,17-28 0 15,-5 9 0-15,-12 19 17 0,0 0-17 0,14-15 17 0,-1 8-17 16,-13 7 35 0,0 0-35-16,12 10 36 0,-4 8-36 0,-8-18 30 0,0 0-30 0,9 27 30 0,0 11-30 0,-9-38 15 15,0 0-15-15,9 36 15 0,-2 0-15 16,-7-36-20-16,0 0 20 0,5 30-19 0,0-2 19 0,-5-28-44 16,0 0 44-16,4 20-44 0,-1-8 44 15,-3-12-17-15,0 0 17 0,5 11-17 0,2-6 17 0,-7-5-33 16,0 0 33-16,11 0-33 0,4-5 33 0,-15 5-64 15,0 0 64-15,18-7-64 0,-1-2 64 0,-17 9-133 0,0 0 133 16,25-15-132-16,-1-4 132 0,-24 19-208 16,0 0 208-16,24-24-208 0,4-3 208 15,21-28-176-15</inkml:trace>
  <inkml:trace contextRef="#ctx0" brushRef="#br0" timeOffset="43699.513">18930 4504 203 0,'0'0'0'0,"0"-16"0"0,-2-4 0 0,2-2 58 15,-3 1-58-15,1 6 58 0,0 3-58 0,0 0 80 0,1 3-80 16,-1 2 80-16,-2 2-80 0,3-2 91 0,-1 0-91 0,0 6 91 15,2-3-91-15,0 4 60 0,-3-3-60 0,3 3 60 16,-4-4-60-16,4 4 49 0,-5-5-49 0,1 5 49 16,3-3-49-16,1 3 8 0,-4 0-8 0,4 3 8 15,0 1-8-15,0 4 2 0,2 4-2 0,1 16 2 16,1 11-2-16,-4-39-3 0,0 0 3 0,3 51-3 16,1 16 3-16,-2-7-9 0,1 5 9 0,-3-17-8 15,2-8 8-15,-2-1-10 0,0-5 10 0,2-10-9 16,-1-12 9-16,3 4-9 0,-1-4 9 0,-1-4-8 0,0-3 8 15,3 2-1-15,-3-7 1 0,5 4-1 16,-2-8 1-16,2 1-7 0,0-2 7 16,0-4-7-16,0-1 7 0,0-2-8 0,0-5 8 0,0 3-8 0,-2-1 8 15,4 3-8-15,-4 0 8 0,0 3-8 0,0 0 8 16,1 3-8-16,-5 0 8 0,3 3-8 0,-1 0 8 16,1-1-15-16,1 2 15 0,0 2-15 0,0 0 15 0,1 0-15 15,1 0 15-15,0 2-14 0,-4-2 14 0,-3 0-9 16,0 0 9-1,5 4-9-15,1-4 9 0,-6 0-10 0,0 0 10 0,7 3-9 0,-4 0 9 0,-3-3-4 16,0 0 4-16,5 2-3 0,4 2 3 0,-9-4-6 16,0 0 6-16,9 6-6 0,5 0 6 15,-14-6-3-15,0 0 3 0,15 10-3 0,-1 4 3 0,-14-14 0 0,0 0 0 0,16 18 0 16,0 1 0-16,-16-19 0 0,0 0 0 16,15 21 0-16,4-2 0 0,-6 1 1 0,1-4-1 0,-6-1 1 15,-2-6-1 1,0-2 1-16,-4-2-1 0,2 2 1 15,1-4-1-15,-2 2-24 0,-1-2 24 0,-2-3-23 0,5 0 23 0,-5 0-123 0,0 0 123 0,-5-3-123 16,-2-2 123-16,-2-2-184 0</inkml:trace>
  <inkml:trace contextRef="#ctx0" brushRef="#br0" timeOffset="44531.818">20292 4689 1043 0,'0'0'0'0,"-9"-4"0"15,-3-1 0-15,12 5 75 0,0 0-75 0,-2 0 75 16,4-3-75-16,-2 3 51 0,0 0-51 0,0 0 52 16,5 0-52-16,-5 0 24 0,0 0-24 0,0 0 25 15,6-4-25-15,-6 4 24 0,0 0-24 0,0-5 25 16,-2-2-25-16,2 7 20 0,0 0-20 0,-7-8 20 16,-3-4-20-16,10 12 35 0,0 0-35 0,-13-10 36 15,-1 1-36-15,14 9 2 0,0 0-2 0,-19-3 3 16,-2 1-3-16,21 2 1 0,0 0-1 0,-24 17 1 0,-9 7-1 15,33-24-1-15,0 0 1 0,-23 39-1 16,4 13 1-16,19-52-30 0,0 0 30 0,-12 55-30 0,7 6 30 0,5-61-28 16,0 0 28-16,3 48-28 0,11-5 28 15,-14-43-73-15,0 0 73 0,21 24-72 0,9-17 72 16,-4-7-63-16,2-14 63 0,-2-3-62 16,-2-10 62-16,-3-4-43 0,-2-2 43 0,-1-3-42 15,-3-1 42-15,-15 37-1 0,0 0 1 0,14-45 0 0,-3-5 0 0,-3 6 6 16,1 1-6-16,-7 4 7 0,-2 3-7 0,-2 0 40 15,-3 1-40-15,-2 1 41 0,-4-2-41 16,11 36 43-16,0 0-43 0,-15-43 44 0,-6-5-44 0,21 48 41 16,0 0-41-16,-32-44 41 0,-4 1-41 0,36 43 27 15,0 0-27-15,-44-39 27 0,-4 4-27 0,4 11 10 0,0 4-10 16,20 8 10 0,8 5-10-16,-1 2 6 0,0 5-6 0,1 2 6 15,2 4-6-15,14-6-10 0,0 0 10 0,-18 24-10 0,-1 16 10 0,9-1-42 0,1 7 42 0,9-1-41 16,9 1 41-16,3 2-15 0,5 0 15 15,4-2-14-15,4 1 14 0,-25-47-22 16,0 0 22-16,43 65-22 0,11 15 22 0,-14-20-8 0,-3-5 8 0,-11-16-8 16,-8-15 8-16,2 0-4 0,-2-1 4 0,-8-10-4 15,1-1 4-15,-1 2-7 16,1 0 7-16,-3-4-7 0,-6-1 7 16,-2-9-22-16,0 0 22 0,7 8-22 0,2 4 22 0,-9-12-82 0,0 0 82 0,3 10-81 15,3-4 81-15,-6-6-91 0,0 0 91 0,3 3-91 16,-3 0 91-16,3 1-506 0</inkml:trace>
  <inkml:trace contextRef="#ctx0" brushRef="#br0" timeOffset="44682.197">20503 4780 763 0,'0'0'0'0,"0"3"0"0,0 0 0 15,0-3 4-15,0 0-4 0,0-6 4 0,0-15-4 0,0-6-520 16</inkml:trace>
  <inkml:trace contextRef="#ctx0" brushRef="#br0" timeOffset="45040.34">21262 4449 1188 0,'0'0'0'0,"-12"-9"0"16,-3-1 0-16,13 8 85 0,4 4-85 0,1 0 86 15,2 3-86-15,2-2-17 0,0 1 17 0,-2 1-17 16,1-2 17-16,-1 1-71 0,0-1 71 0,0 2-70 15,4 2 70-15,0 2-78 0,-2 3 78 0,1 0-77 16,3 0 77-16,-11-12-33 0,0 0 33 0,19 27-33 0,7 13 33 16,2-1-2-16,5 7 2 0,-3-3-1 0,-1-2 1 15,-1-1-1-15,-2-3 1 0,-1 1 0 16,-1 0 0-16,-24-38 0 0,0 0 0 0,25 43 0 16,-1 4 0-16,-24-47 0 0,0 0 0 0,26 40 0 0,4-1 0 15,-30-39-56-15,0 0 56 0,24 31-55 16,4-10 55-16,-28-21-113 0,0 0 113 0,23 0-113 15,-1-21 113-15,20 2-379 0</inkml:trace>
  <inkml:trace contextRef="#ctx0" brushRef="#br0" timeOffset="45295.978">21853 4410 763 0,'0'0'0'0,"0"18"0"0,-2 13 0 0,2-31 106 0,0 0-106 0,-12 17 107 16,-5-10-107-16,17-7 67 0,0 0-67 0,-25 24 68 16,-8 12-68-16,33-36 37 0,0 0-37 0,-40 46 37 15,-5 14-37-15,45-60 0 0,0 0 0 0,-65 71 0 16,-11 7 0-16,17-18 0 0,8-8 0 0,23-26 0 16,21-18 0-16,7-8 1 0,0 0-1 0,-23 19 1 15,-4 5-1-15,27-24-46 0,0 0 46 16,-21 15-45-16,5-1 45 0,16-14-189 15,0 0 189-15,-14 10-189 0,5-10 189 0,-12 12-432 0</inkml:trace>
  <inkml:trace contextRef="#ctx0" brushRef="#br0" timeOffset="45640.445">22010 4756 740 0,'0'0'0'0,"3"3"0"0,1 6 0 0,3-6 59 0,3 6-59 16,1-3 60-16,-1 3-60 0,2 0 24 0,2 1-24 15,4 2 25-15,-3-4-25 0,-1-1 24 16,0-2-24-16,2 2 25 0,-2-5-25 0,-2 5 10 0,0-4-10 15,2-1 10-15,2 1-10 0,-16-3 24 0,0 0-24 0,17 4 25 16,4-8-25-16,-21 4 22 16,0 0-22-16,21 0 22 0,3-1-22 0,-24 1 25 0,0 0-25 0,25-4 26 15,3 1-26-15,-28 3 0 0,0 0 0 0,17-5 0 16,-1 1 0-16,-16 4-117 0,0 0 117 0,12 0-117 16,-3-3 117-16,-9 3-121 15,0 0 121-15,-4-7-121 0,-11-2 121 0,-5-6-394 0</inkml:trace>
  <inkml:trace contextRef="#ctx0" brushRef="#br0" timeOffset="45899.332">21926 5079 1031 0,'0'0'0'0,"7"0"0"0,7 2 0 15,-14-2 113-15,0 0-113 0,19 9 114 0,7 6-114 16,-26-15 20-16,0 0-20 0,30 14 20 0,3 5-20 0,-33-19-86 16,0 0 86-16,35 12-86 0,0 3 86 0,-35-15-115 15,0 0 115-15,35 7-115 0,-2-5 115 0,-33-2-133 16,0 0 133-16,33-5-133 0,-7-7 133 0,-26 12-125 0,0 0 125 16,30-24-125-16,-1-14 125 0,30-22-194 0</inkml:trace>
  <inkml:trace contextRef="#ctx0" brushRef="#br0" timeOffset="46100.423">22947 4826 292 0,'0'0'0'0,"-10"-4"0"15,-10-4 0-15,-9-4-159 0</inkml:trace>
  <inkml:trace contextRef="#ctx0" brushRef="#br0" timeOffset="46410.173">22944 4922 438 0,'0'0'0'0,"-6"-9"0"0,-1-6 0 0,6 10 178 15,1 5-178-15,0 0 179 0,0 0-179 16,0 0 128-16,0 3-128 0,0-3 128 15,3 5-128-15,-3-5 99 0,5 0-99 0,-5 0 99 0,6 4-99 0,-6-4 81 16,3 0-81-16,-3 0 82 0,0 0-82 0,0 0 51 16,0 0-51-16,0 0 52 15,0 0-52-15,0 0 39 0,0 0-39 0,0 0 39 0,0 0-39 0,4 0 26 16,3-4-26-16,0 4 26 0,-1-5-26 0,5 2 4 16,3-1-4-16,-4 1 5 0,-1-2-5 0,8 1 9 15,4 1-9-15,0-2 9 0,4-2-9 16,-25 7 8-16,0 0-8 0,33-7 8 0,5-2-8 15,-38 9 7-15,0 0-7 0,40-5 8 0,7 2-8 0,-7-1 15 0,0 1-15 16,-10 1 15-16,-9 1-15 0,-2 1 3 0,-3 0-3 0,-4 0 4 16,-3 1-4-16,-1-1 6 15,3 0-6-15,-6 0 7 0,-2 0-7 0,1 0 0 0,3 0 0 16,-7 0 1-16,2 0-1 0,1 0-58 0,1 0 58 0,-1-7-58 16,-1-5 58-16,-2 12-59 0,0 0 59 0,2-27-58 15,-1-16 58-15,3-25-1067 0</inkml:trace>
  <inkml:trace contextRef="#ctx0" brushRef="#br0" timeOffset="46816.416">23856 4485 1020 0,'0'0'0'0,"-3"3"0"0,-4 4 0 16,9-5 0-16,3 1 0 0,0 1 0 0,2-8 0 0,-2 4-1 16,2 0 1-16,-1 0 0 0,-3 4 0 0,1-4 32 15,-3 0-32-15,-1 0 33 0,4 0-33 0,-4 0 53 16,0 0-53-16,0 0 53 0,0 0-53 0,0 0 64 16,0 0-64-16,0 0 64 0,0 0-64 0,0 0 49 0,0 0-49 15,0 0 50-15,0 0-50 0,0 0 26 0,-4 3-26 16,4-3 26-16,0 0-26 0,0 0 18 0,0 0-18 15,0 0 18-15,-3 4-18 0,3-4 16 0,-4 0-16 16,4 0 17-16,0 0-17 0,0 0 4 0,-1 5-4 0,-1 2 4 16,2 1-4-16,0-8 0 0,0 0 0 0,0 31 0 15,0 12 0-15,2 1-6 16,-1 3 6-16,1-11-6 0,0-9 6 16,1 0-26-16,1 1 26 0,1-1-26 0,2-3 26 0,0-3-20 0,0 1 20 0,-4-8-20 15,1-4 20-15,-2-1-52 0,-1-2 52 0,1-2-51 16,0-2 51-16,-2-3-141 0,0 0 141 0,-2-12-141 15,-1-3 141-15,3 15-102 0,0 0 102 16,-11-36-101-16,-8-19 101 0,-11-34-556 0</inkml:trace>
  <inkml:trace contextRef="#ctx0" brushRef="#br0" timeOffset="47866.692">24546 4300 404 0,'0'0'0'0,"6"-5"0"0,4-7 0 0,-10 12-22 15,0 0 22-15,5-9-22 0,0 6 22 0,6-9-205 16</inkml:trace>
  <inkml:trace contextRef="#ctx0" brushRef="#br0" timeOffset="48148.213">24572 4079 135 0,'0'0'0'0,"9"-12"0"16,9-3 0-1,-18 15 90-15,0 0-90 0,19-16 90 0,3-1-90 0,-6 2 95 0,0-1-95 0,-1 4 95 16,3 0-95-16,-4 4 74 0,0 4-74 0,0 1 75 16,-2-2-75-16,0 5 59 15,2 1-59-15,-4 3 60 0,1-1-60 0,-1-3 28 0,-1 2-28 16,2 1 28-16,-3 1-28 0,3-1 35 0,-1 1-35 0,1 1 35 16,-3 2-35-16,3 1 6 0,-1-4-6 0,-1 4 6 15,-2-1-6-15,0-2 11 0,0 2-11 16,0 2 11-16,-5-1-11 0,1 2 25 0,1-1-25 0,-3 3 26 15,1-5-26-15,-2-7 5 0,0 0-5 0,0 24 6 0,-2 8-6 16,2-32 9-16,0 0-9 0,-3 35 10 0,-1 1-10 16,1-2 0-16,-6-2 0 0,6-8 0 0,-1-8 0 0,1 3 0 15,-1-6 0-15,1 1 0 0,1-2 0 0,0 2-20 16,2-1 20-16,0-4-19 0,0-6 19 0,0 3-78 16,-3-3 78-16,3-3-78 0,-2 3 78 0,2-3-141 15,0 0 141-15,0 0-141 0,-4-3 141 0,-2 3-308 16</inkml:trace>
  <inkml:trace contextRef="#ctx0" brushRef="#br0" timeOffset="48328.643">24801 4786 785 0,'0'0'0'0,"1"-15"0"16,5-16 0-16,-5 19 87 0,-1 7-87 0,0 5 87 15,-1 5-87-15,-1 2-110 0,2 2 110 0,-5-6-110 16,-1-1 110-16,6-2-92 0,0 0 92 0,-19-14-91 16,-10-13 91-16,-24-16-335 0</inkml:trace>
  <inkml:trace contextRef="#ctx0" brushRef="#br0" timeOffset="55308.727">14372 5799 203 0,'0'0'0'0,"-8"3"0"0,-6 1 0 0,5-2 80 16,6-4-80-16,-1-2 80 0,2 1-80 0,2 3 62 15,0 0-62-15,-5-5 63 0,2-2-63 0,3 7 45 16,0 0-45-16,-13-5 45 0,-4-2-45 0,17 7 37 15,0 0-37-15,-19-5 38 0,0 1-38 0,19 4 33 16,0 0-33-16,-26 0 33 0,1 4-33 0,-1 1 22 16,-2 2-22-16,14-2 22 0,9-5-22 0,5 0 10 0,0 0-10 15,-19 12 11-15,-7 10-11 0,26-22 0 0,0 0 0 16,-23 24 0-16,-1 5 0 0,24-29-7 0,0 0 7 16,-21 40-7-1,3 6 7-15,1 2-27 0,5 5 27 0,3-15-27 0,4-9 27 0,5-29-32 0,0 0 32 0,2 56-32 16,5 15 32-16,-7-71-20 0,0 0 20 0,13 94-19 15,8 17 19-15,-3-20-6 0,-4-9 6 16,1-12-5-16,3-10 5 0,-18-60 0 16,0 0 0-16,17 71 0 0,1 2 0 0,-18-73 1 0,0 0-1 0,15 67 1 15,-2-2-1-15,-13-65 11 0,0 0-11 0,8 47 11 16,-6-20-11-16,-2-27 34 0,0 0-34 0,2 24 35 16,-1-5-35-1,-1-19 40-15,0 0-40 0,-1 12 40 0,-1 0-40 0,0-5 50 0,-5 1-50 0,6-4 51 16,1-3-51-16,0-1-19 0,0 0 19 0,-6 4-18 15,-1-1 18-15,7-3-146 0,0 0 146 0,-17-3-146 0,-4-4 146 16,-17-2-314-16</inkml:trace>
  <inkml:trace contextRef="#ctx0" brushRef="#br0" timeOffset="55578.723">13672 6594 684 0,'0'0'0'0,"7"3"0"0,5 1 0 0,-12-4 93 16,0 0-93-16,12 0 93 0,6-4-93 0,-18 4 88 15,0 0-88-15,31-3 89 0,9-2-89 0,-5 1 73 0,-2 1-73 16,-1-1 73-16,1 3-73 0,-7-1 44 0,-2 2-44 0,2 0 44 16,-5-2-44-16,-21 2 20 0,0 0-20 15,23 2 20-15,1 5-20 0,-24-7 21 0,0 0-21 0,21 3 21 16,0-1-21-16,-21-2 8 0,0 0-8 0,18 3 9 15,-5 1-9-15,-13-4 0 0,0 0 0 0,18 0 0 16,1-4 0-16,-19 4-51 0,0 0 51 0,19-15-50 16,0-12 50-16,20-15-887 0</inkml:trace>
  <inkml:trace contextRef="#ctx0" brushRef="#br0" timeOffset="55960.295">14731 6027 819 0,'0'0'0'0,"-7"0"0"0,-3 0 0 0,10 0 51 15,0 0-51-15,0 0 51 0,0 0-51 0,0 0 11 16,0 0-11-16,0 0 11 0,0 0-11 0,0 0 5 15,0 0-5-15,0 0 5 0,-4 0-5 0,4 0 1 16,0 0-1-16,-12 5 1 0,-9 5-1 0,21-10-1 16,0 0 1-16,-22 9 0 0,-6 1 0 0,2 0 1 0,0 4-1 15,8-9 2-15,6-1-2 0,3-1 18 16,0 0-18-16,-3 3 18 0,0 0-18 0,-2 6 0 0,-5 2 0 16,9-2 0-16,1 2 0 0,-2 6-9 0,1 3 9 15,1 14-8-15,2 10 8 0,7-47-34 0,0 0 34 16,0 63-34-16,7 16 34 0,-7-79-12 15,0 0 12-15,19 104-12 0,13 23 12 0,-32-127-30 0,0 0 30 0,49 108-30 16,17-2 30-16,-66-106-109 0,0 0 109 0,59 81-108 16,5-18 108-16,58 79-369 0</inkml:trace>
  <inkml:trace contextRef="#ctx0" brushRef="#br0" timeOffset="56328.291">14548 6566 763 0,'0'0'0'0,"4"0"0"0,6 4 0 0,-6-4 15 15,-2 0-15-15,-2 0 16 0,0 0-16 0,0 0 4 16,0 0-4-16,0 0 4 0,0 0-4 0,0 0 1 16,0 0-1-16,7 0 2 0,1-4-2 0,-8 4 3 0,0 0-3 15,21-3 4-15,10-2-4 0,1 1 35 0,4 1-35 16,-6 0 35-16,-2 1-35 0,-28 2 35 0,0 0-35 16,26-4 36-16,4-2-36 0,-30 6 24 15,0 0-24-15,29-2 25 0,4-2-25 0,-3 4 28 0,-2-3-28 16,-7 3 28-16,-2 0-28 0,-19 0 22 0,0 0-22 0,26 0 22 15,4-2-22-15,-30 2-33 0,0 0 33 0,29-3-33 16,4-4 33 0,-33 7-152-16,0 0 152 0,27-12-151 0,-7-3 151 15,24-13-452-15</inkml:trace>
  <inkml:trace contextRef="#ctx0" brushRef="#br0" timeOffset="56673.327">15261 6333 796 0,'0'0'0'0,"-4"0"0"0,-4 4 0 16,8-4 65-16,3 2-65 0,-3-2 66 0,0 0-66 0,0 0 22 15,0 0-22-15,0 0 22 0,5-4-22 0,1 2 10 16,1 2-10-16,-2-3 11 0,-2 3-11 0,-3 0 19 16,2 0-19-16,-2 0 20 0,0 0-20 0,0 0 11 15,0 0-11-15,0 0 11 0,0 5-11 0,0-5 11 16,0 0-11-16,2 22 11 0,0 13-11 0,1 6 1 0,2 8-1 16,-1-4 2-16,-1-2-2 15,-3-43 3-15,0 0-3 0,5 56 4 0,2 9-4 0,-7-65-53 0,0 0 53 16,9 64-53-16,0 3 53 0,-9-67-114 15,0 0 114-15,9 39-113 0,-1-18 113 16,6 40-476-16</inkml:trace>
  <inkml:trace contextRef="#ctx0" brushRef="#br0" timeOffset="56988.186">15402 5941 774 0,'0'0'0'0,"-3"4"0"15,-1-1 0-15,4-3 52 0,0 0-52 0,9 3 52 16,10 3-52-16,-19-6 24 0,0 0-24 0,26 15 25 16,16 7-25-16,-7 2-2 0,7 4 2 0,-9-4-1 0,1 3 1 15,-2 2-38-15,-4 9 38 0,-2-6-37 0,0 3 37 0,-26-35 5 16,0 0-5-16,24 48 5 0,-3 6-5 15,-5-2 18-15,-2-1-18 0,-5-8 18 0,-4 0-18 16,-2-2 33-16,-3 2-33 0,-3 0 34 0,-1-1-34 0,4-42 6 16,0 0-6-16,-10 55 7 0,-4 9-7 0,-2-1-82 15,-1 4 82-15,5-35-81 0,8-20 81 0,4-12-63 16,0 0 63-16,-24 4-63 0,-11-16 63 16,-24 3-439-16</inkml:trace>
  <inkml:trace contextRef="#ctx0" brushRef="#br0" timeOffset="57343.126">16264 5602 651 0,'0'0'0'0,"-5"7"0"16,-7-2 0-16,12-5 38 0,0 0-38 0,-5 7 39 16,5-2-39-16,0-5 5 0,0 0-5 0,-4 8 6 15,4 3-6-15,-3 1 0 0,-1 3 0 0,3-6 0 0,1-1 0 16,0 4-9-16,0 2 9 0,0 3-9 0,0 5 9 16,0-22-20-16,0 0 20 0,1 42-19 0,6 16 19 15,-3 3-4-15,4 6 4 0,1 2-3 0,0 4 3 0,-9-73-1 16,0 0 1-16,12 115 0 0,0 26 0 0,0-27 2 15,-1-14-2-15,1-15 2 0,-3-13-2 16,-9-72-52-16,0 0 52 0,7 74-51 16,0-7 51-16,-7-67-79 0,0 0 79 0,1 36-78 0,-2-19 78 0,1 38-234 15</inkml:trace>
  <inkml:trace contextRef="#ctx0" brushRef="#br0" timeOffset="58187.302">16231 6284 673 0,'0'0'0'0,"23"0"0"0,15 0 0 0,-38 0 63 0,0 0-63 0,49 0 64 16,14 1-64-16,-8 1 37 0,-1 2-37 0,-6-1 37 15,-7-3-37-15,-1-3 12 0,-3-3-12 0,-4 3 13 16,-3 0-13-16,-30 3 5 0,0 0-5 0,35-9 5 16,3 2-5-16,-38 7 5 0,0 0-5 0,33-8 6 0,4-4-6 15,-37 12 3-15,0 0-3 0,31-7 3 16,-3 2-3-16,-28 5 19 0,0 0-19 0,21-4 20 0,-6 1-20 16,-4 3 22-16,-4 0-22 0,-4 0 22 0,-1 0-22 15,-2 0 8-15,0 0-8 0,0 0 8 0,0 0-8 0,0 0 5 16,0 0-5-16,0 0 5 15,-2 3-5-15,2-3 3 0,0 0-3 0,-8 4 3 0,-3-3-3 16,11-1 18-16,0 0-18 0,-14 4 18 0,-3 3-18 16,17-7 22-16,0 0-22 0,-18 3 22 0,-3 2-22 0,21-5 33 15,0 0-33-15,-20 4 33 0,-1-3-33 16,3 3 19-16,-3-1-19 0,6 1 20 16,4-4-20-16,-5 0 2 0,3-4-2 0,4 4 2 0,2 0-2 0,2 0 0 0,-4 4 0 15,2-4 1-15,-2 3-1 0,-1-1-7 0,-2 1 7 16,5 1-7-16,3-1 7 0,4-3-41 15,0 0 41-15,-14 24-40 0,-3 15 40 0,3 6-31 0,2 6 31 0,3 2-31 16,5 1 31-16,4-54-15 0,0 0 15 0,4 68-14 16,5 9 14-16,-9-77-13 0,0 0 13 0,17 79-13 15,4 3 13-15,-2-32-4 16,0-23 4-16,-1-6-4 0,-4-18 4 0,-14-3-3 0,0 0 3 0,24-12-3 16,4-13 3-16,-28 25-2 0,0 0 2 0,31-36-1 15,4-12 1-15,-35 48 4 0,0 0-4 16,30-47 4-16,-1-4-4 0,-4 6 15 0,-8-1-15 15,-5 5 16-15,-6 2-16 0,-6 39 1 0,0 0-1 0,0-47 1 16,-6-7-1-16,6 54-8 0,0 0 8 0,-8-55-7 16,-3 0 7-16,11 55-36 0,0 0 36 0,-10-51-35 15,-8-1 35-15,18 52-37 0,0 0 37 0,-12-63-36 16,-2-11 36-16,14 74-33 0,0 0 33 0,-3-55-33 0,-1 7 33 16,4 48-8-16,0 0 8 0,4-39-8 15,-3 3 8-15,-1 36-1 0,0 0 1 0,4-27 0 0,-1 8 0 0,-3 19 19 16,0 0-19-16,2-16 20 0,0 8-20 0,-2 8 35 15,0 0-35-15,2-9 36 0,-2 6-36 0,0 3 7 16,0 0-7 0,0 0 7-16,0 0-7 0,0 0 0 0,0 0 0 0,0 24 0 0,0 13 0 0,0-37-13 15,0 0 13-15,5 64-13 0,5 16 13 0,1 27-36 16,4 21 36-16,-2-20-35 0,-5-4 35 0,3-13-6 16,-1-9 6-16,-4-22-6 15,-3-20 6-15,-3-40-58 0,0 0 58 0,9 46-58 0,6-3 58 0,-15-43-91 0,0 0 91 16,11 24-90-16,-2-21 90 0,-9-3-108 0,0 0 108 15,8-22-107-15,1-24 107 16,8-23-142-16</inkml:trace>
  <inkml:trace contextRef="#ctx0" brushRef="#br0" timeOffset="58489.25">17235 5645 651 0,'0'0'0'0,"-4"3"0"15,-4 2 0-15,8-1 15 0,5 1-15 0,-2 9 15 16,-3 3-15-16,0-17 1 0,0 0-1 0,0 46 1 16,4 21-1-16,4 3 0 0,1 14 0 0,0 10 0 0,-2 16 0 15,-7-110-7-15,0 0 7 0,9 118-6 0,1 9 6 0,-10-127-5 16,0 0 5-16,7 106-5 15,-2-7 5-15,-5-99-3 0,0 0 3 0,4 79-3 16,-3-17 3-16,-1-62 3 0,0 0-3 0,2 43 3 0,3-19-3 16,-5-24 32-16,0 0-32 0,0 15 33 0,0-11-33 0,0-4-22 15,0 0 22-15,6-4-22 0,1-8 22 16,-7 12-103 0,0 0 103-16,17-26-102 0,6-11 102 0,17-25-272 0</inkml:trace>
  <inkml:trace contextRef="#ctx0" brushRef="#br0" timeOffset="58756.803">17555 6482 281 0,'0'0'0'0,"4"-3"0"0,3 0 0 0,-7 3 89 0,0 0-89 0,5-7 89 16,2 2-89-16,-7 5 101 0,0 0-101 0,5-7 102 16,-1 5-102-16,-4 2 122 0,0 0-122 0,1-3 122 15,3-1-122-15,-4 4 90 0,0 0-90 0,0 0 91 16,0-3-91-16,0 3 74 0,0 0-74 0,0 0 75 16,-5-2-75-16,5 2 57 0,0 0-57 0,0 0 58 15,-4 0-58-15,4 0 40 0,0 0-40 0,-5 0 40 16,1 2-40-16,4-2 18 0,0 0-18 0,-7 3 18 15,2-3-18-15,0 7 2 0,-2-4-2 0,2 18 2 16,-4 10-2-16,2 5 0 0,4 3 0 0,3-3 1 16,3-5-1-16,-3-31-14 0,0 0 14 0,7 39-13 15,4 4 13-15,-11-43-64 0,0 0 64 0,15 38-64 16,6-4 64-16,-21-34-76 0,0 0 76 0,26 16-76 16,7-20 76-16,28 16-795 0</inkml:trace>
  <inkml:trace contextRef="#ctx0" brushRef="#br0" timeOffset="59514.402">18601 5751 460 0,'0'0'0'0,"0"0"0"0,5 0 0 0,-3-3 52 15,1-3-52-15,0 0 52 0,1-3-52 0,-1-1 27 0,3 1-27 16,-5-3 27-16,3 4-27 0,-4 8 46 16,0 0-46-16,5-12 46 0,2-4-46 0,-7 16 40 0,0 0-40 0,5-12 41 15,2-3-41-15,-7 15 56 0,0 0-56 16,4-11 56-16,1 3-56 0,-5 8 50 0,0 0-50 0,0-9 50 16,2 6-50-16,-2 3 22 0,0 0-22 15,1 7 23-15,5 13-23 0,-6-20 7 0,0 0-7 0,5 48 7 16,7 26-7-16,-12-74 9 0,0 0-9 15,14 110 10-15,2 35-10 0,-16-145 3 0,0 0-3 0,12 144 3 16,-2 9-3-16,-10-153 0 0,0 0 0 0,7 125 0 16,-3-16 0-16,-4-109-1 0,0 0 1 0,2 81 0 15,-1-26 0-15,-1-55-45 0,0 0 45 0,0 39-45 16,0-17 45-16,0-22-99 0,0 0 99 0,0 14-99 16,-1-11 99-16,1-3-115 0,0 0 115 0,-11-20-115 15,-6-23 115-15,-11-20-338 0</inkml:trace>
  <inkml:trace contextRef="#ctx0" brushRef="#br0" timeOffset="61205.48">18461 6361 348 0,'0'0'0'0,"11"12"0"0,6 3 0 0,-17-15 34 15,0 0-34-15,23 12 35 0,5 4-35 0,-28-16 37 16,0 0-37-16,36 12 37 0,6-4-37 0,-42-8 53 15,0 0-53-15,49 7 54 0,5-2-54 0,-54-5 50 16,0 0-50-16,50 0 51 0,3 0-51 0,-53 0 60 0,0 0-60 16,45-7 60-16,-2-3-60 0,-43 10 57 0,0 0-57 15,40-12 57-15,-1-2-57 0,-8 2 40 0,-1-1-40 16,-9 2 40-16,0-1-40 16,-21 12 11-16,0 0-11 0,17-12 11 0,0-6-11 0,-17 18 13 0,0 0-13 0,16-18 14 15,-2 0-14-15,-14 18 15 0,0 0-15 0,9-19 16 16,-4 2-16-16,-5 17 8 15,0 0-8-15,2-12 8 0,-6 0-8 0,4 12 0 0,0 0 0 0,-7-12 0 16,-3-2 0-16,10 14 0 0,0 0 0 0,-12-12 0 16,-9-2 0-16,3 7-2 0,3-1 2 0,2 4-1 15,3-2 1-15,-2 4 0 0,0 0 0 0,1 0 0 16,2-1 0-16,-3 3 0 0,0 0 0 0,3 0 0 16,6 0 0-16,-6 3 0 0,0 1 0 0,-10 10 0 15,-7 4 0-15,5 6 0 0,0 4 0 0,6 3 1 16,2-2-1-16,13-29-1 0,0 0 1 0,-7 46-1 15,6 5 1-15,1-4-2 0,5 1 2 0,0-14-1 0,2-10 1 16,4 3-10-16,4-6 10 0,-1-6-9 0,2-3 9 16,-2-7-45-16,5-1 45 0,2-1-45 15,5-3 45-15,-26 0-43 0,0 0 43 16,30-12-42-16,4-5 42 0,-34 17-27 0,0 0 27 0,35-19-27 0,2-8 27 0,-37 27-11 16,0 0 11-16,31-24-11 0,-1-4 11 0,-30 28 0 15,0 0 0-15,24-18 0 0,-10-3 0 0,-14 21 2 16,0 0-2-1,16-15 3-15,-4 3-3 0,-12 12 13 0,0 0-13 0,9-12 14 0,-4 0-14 0,-5 12-3 0,0 0 3 16,7-14-3-16,-2-3 3 0,-1 5 0 0,-1 0 0 16,-1 3 0-16,-2 6 0 0,0-4 46 0,3 4-46 15,-3-1 47 1,-3 2-47-16,3 2 71 0,-4-3-71 0,4 3 72 0,-1-5-72 0,1 5 42 0,0 0-42 0,0 0 43 16,0 0-43-16,0 0 9 0,0 0-9 15,0 5 9-15,-2-2-9 0,2-3 0 0,0 0 0 0,-2 30 0 16,-1 16 0-16,1-7-20 15,2 4 20-15,0-12-20 16,0-7 20-16,0 0-27 0,0-5 27 0,2-2-27 0,-1-2 27 0,1 1-24 0,2-4 24 0,-3-5-23 16,1-2 23-16,-2-5-1 0,5-5 1 0,-5 5-1 15,0 0 1-15,0 0-5 0,0 5 5 0,0-5-5 16,0 0 5-16,0 0-49 0,0 0 49 16,2-7-48-16,0 2 48 0,0-11-54 0,1-3 54 0,-3-1-53 15,0-8 53-15,0 28-61 0,0 0 61 0,0-32-60 16,0-8 60-16,0 40 0 0,0 0 0 0,0-30 0 15,2-3 0-15,-2 33 53 0,0 0-53 0,3-22 54 0,4 1-54 16,-7 21 40-16,0 0-40 0,12-15 41 0,6 5-41 16,-18 10 32-16,0 0-32 0,21-9 33 0,5 0-33 15,-2 3 9-15,2 0-9 16,1-2 10-16,-3 1-10 0,-24 7 6 0,0 0-6 0,30-9 6 0,1-1-6 0,-31 10 7 16,0 0-7-16,33-8 8 0,0-1-8 15,-7 0 22-15,-3 6-22 0,-4 0 22 0,-5-1-22 0,0-1 20 16,-4 2-20-16,-3-1 20 0,-3 4-20 0,-1 0 9 15,1 4-9-15,-4-4 10 0,0 0-10 0,0 0 18 16,0 0-18-16,0 0 18 0,0 0-18 0,0 0 8 16,0 0-8-16,0 0 8 0,0 0-8 0,0 0 15 15,-4 0-15-15,4 0 16 0,-5 1-16 0,5-1 8 16,0 0-8-16,-3 2 9 0,-6-2-9 0,9 0 15 16,0 0-15-16,-17 2 16 0,-6 1-16 0,23-3 23 0,0 0-23 0,-28 4 24 15,-7 4-24-15,35-8 13 0,0 0-13 0,-33 21 14 16,-2 6-14-16,35-27 1 0,0 0-1 0,-29 46 2 15,4 9-2 1,4 2 0-16,6 1 0 0,4-12 0 0,6-10 0 0,5-36 0 0,0 0 0 0,2 43 0 16,5 0 0-16,-7-43 0 0,0 0 0 0,17 29 0 15,9-5 0-15,-26-24 0 0,0 0 0 0,32 7 0 16,8-16 0-16,-40 9 3 0,0 0-3 0,41-19 4 16,5-10-4-16,-10 0 37 0,-6-3-37 0,-6-1 38 0,-1 4-38 15,-23 29 35-15,0 0-35 0,21-36 36 16,-7-5-36-16,-14 41 23 0,0 0-23 0,9-43 24 0,-3-7-24 15,-9 9 5-15,-2 0-5 0,1 5 6 0,-3 4-6 16,7 32 10-16,0 0-10 0,-15-48 10 0,-6-7-10 16,21 55 14-16,0 0-14 0,-25-77 15 15,-9-17-15-15,34 94-35 0,0 0 35 0,-23-78-34 0,7 8 34 16,16 70-28-16,0 0 28 0,-9-43-28 0,9 16 28 16,0 27-46-16,0 0 46 0,0-19-46 0,6 11 46 0,-6 8-70 15,0 0 70-15,12 0-69 0,5 15 69 16,-17-15-86-1,0 0 86-15,19 39-85 0,2 20 85 0,-1 4-64 0,-3 7 64 0,-5 11-64 0,2 10 64 0,-14-91-73 16,0 0 73-16,12 97-72 0,-5 9 72 0,0-27-49 0,0-17 49 16,-5-21-49-16,1-19 49 0,1 2-50 15,-1-7 50-15,3-3-49 0,2-2 49 0,1-3-38 16,3-2 38-16,0-2-37 0,1-9 37 0,2 1-9 0,1-2 9 0,3-4-9 16,4-6 9-16,-23 15-31 0,0 0 31 15,26-21-31-15,7-6 31 0,-33 27-10 16,0 0 10-16,31-26-10 0,2-3 10 0,-33 29-11 15,0 0 11-15,27-28-10 0,-3 3 10 0,-24 25 8 0,0 0-8 0,17-21 8 16,-4 2-8-16,-13 19 17 0,0 0-17 0,8-17 17 16,-4 2-17-16,-2-2-15 0,-4 3 15 15,2 5-14-15,-4 1 14 0,4 8-23 0,0 0 23 0,-12-12-22 16,-5-2 22-16,17 14-17 0,0 0 17 0,-23-14-17 16,-7 1 17-16,1 2-11 0,-3 5 11 0,13 0-11 15,4 3 11-15,1 0-5 0,-2 3 5 0,2 3-4 16,0-3 4-16,-2 5 0 0,-4 2 0 0,7-2 0 15,5 2 0-15,8-7 21 0,0 0-21 0,-14 33 21 0,2 16-21 16,-2 3 16-16,1 8-16 0,10-14 17 0,-1-3-17 16,8 1 10-16,-1-4-10 0,6-8 11 15,2-3-11-15,-11-29-1 0,0 0 1 16,22 24 0-16,8-8 0 0,-30-16-40 0,0 0 40 0,40 0-39 0,10-14 39 0,-50 14-49 16,0 0 49-16,51-24-48 0,5-12 48 0,-56 36-3 15,0 0 3-15,59-55-2 0,5-15 2 16,-64 70 7-16,0 0-7 0,49-72 7 0,-9-10-7 0,-12 18 16 15,-9 10-16-15,-7 7 17 0,-8 11-17 0,-4 36-7 16,0 0 7-16,0-70-6 0,-4-17 6 0,-1 11-56 16,2 1 56-16,-4 20-55 0,2 16 55 15,-6-59-35-15</inkml:trace>
  <inkml:trace contextRef="#ctx0" brushRef="#br0" timeOffset="61429.072">20367 5381 135 0,'0'0'0'0,"-3"12"0"0,-1 12 0 0,2-21 62 16,2-11-62-16,0 4 62 0,2 1-62 0,-2 3 44 0,2-5-44 0,-2 18 44 15,2 11-44-15,-2 14 23 0,3 14-23 0,-1 6 24 16,1 10-24-16,4 27 6 0,2 26-6 16,0-15 7-16,-6 4-7 0,-3-110 1 0,0 0-1 15,5 130 1-15,-1 19-1 0,1-25-2 0,0-15 2 0,-3-15-1 16,-4-13 1-16,4-4-1 0,0-14 1 0,1-23 0 16,-3-20 0-16,0-20 0 0,0 0 0 0,4 40 0 15,3 6 0-15,-7-46-11 0,0 0 11 0,3 28-10 16,-1-13 10-16,-2-15-96 0,0 0 96 0,2 5-96 15,1-10 96-15,2 1-60 0</inkml:trace>
  <inkml:trace contextRef="#ctx0" brushRef="#br0" timeOffset="62270.718">20578 6285 147 0,'0'0'0'0,"14"0"0"0,7 2 0 0,0 2 91 16,1 1-91-16,-4-2 91 0,-3 1-91 0,-15-4 67 16,0 0-67-16,18 10 68 0,3 7-68 0,-21-17 57 0,0 0-57 15,22 21 58-15,3 8-58 0,-25-29 53 16,0 0-53-16,22 32 54 0,-1 1-54 0,-3-2 32 16,-3-4-32-16,-2-5 32 0,-3-5-32 0,0-1 23 15,-4-4-23-15,1-4 24 0,-2-1-24 0,-5-7 17 0,0 0-17 0,5 4 17 16,-1 1-17-16,-4-5 18 0,0 0-18 15,3 0 18-15,2 3-18 0,-5-3-16 0,0 0 16 0,6-3-15 16,0-6 15-16,-6 9-40 0,0 0 40 0,9-12-40 16,3 0 40-16,-12 12-38 0,0 0 38 0,9-10-38 15,2-2 38-15,-11 12-5 0,0 0 5 0,8-9-4 16,3 3 4-16,-11 6-6 0,0 0 6 0,3-6-5 16,2 3 5-16,-5 3 4 0,0 0-4 0,4-5 5 15,-1 1-5-15,-3 4 35 0,0 0-35 0,0 0 35 16,4 0-35-16,-4 0 11 0,0 0-11 0,0 0 11 15,0 0-11-15,0 0 49 0,0 0-49 0,0 0 49 16,0 0-49-16,0 0 22 0,0 0-22 0,0 0 23 16,2 2-23-16,-2-2 2 0,0 0-2 0,5 10 2 15,2 2-2-15,2 0 0 0,3 7 0 0,-4-7 1 0,1-3-1 0,2 3 0 16,1-5 0-16,0 1 0 0,-2-4 0 0,4-4-56 16,0 0 56-16,2-7-55 0,3 2 55 15,-19 5-46-15,0 0 46 0,25-16-45 0,1-8 45 0,-26 24-13 16,0 0 13-16,29-25-13 0,6-8 13 0,-35 33-9 15,0 0 9-15,37-27-9 0,1-4 9 0,-38 31-1 16,0 0 1-16,38-24-1 0,-5 5 1 16,-33 19 1-1,0 0-1-15,28-14 2 0,-3 7-2 0,-25 7 37 0,0 0-37 0,19-5 37 0,-3 5-37 0,-16 0 36 16,0 0-36-16,15 4 36 0,-4 4-36 0,-11-8 50 16,0 0-50-16,10 12 50 0,-5 4-50 0,-5-16 59 15,0 0-59-15,6 24 59 0,-1 5-59 0,-2 0 39 0,-1 0-39 0,0-8 40 16,1-8-40-16,1 4 30 0,-2-1-30 15,-1-8 30-15,-1-1-30 0,5-2 15 0,-3 2-15 0,5 0 15 16,-2-2-15-16,2 2 5 0,2-3-5 0,-4 1 6 16,4-5-6-16,1 0 15 0,4-4-15 0,-3-1 15 15,3-2-15-15,1-1 3 0,5-4-3 0,-3 1 4 16,-1 3-4-16,-16 8 6 0,0 0-6 16,26-9 6-16,5-3-6 0,-31 12 13 0,0 0-13 0,33-12 14 15,2 5-14-15,-5 1 15 0,-2 4-15 0,-6 2 15 16,-1 3-15-16,-3 2 4 0,-3-1-4 0,-2 1 4 15,-3 2-4-15,0 5 22 0,1 0-22 0,-4-5 22 16,-4-4-22-16,3 2 31 0,2 0-31 0,-6 2 31 16,2-3-31-16,-1 4 18 0,2 1-18 0,0-2 19 15,1 0-19-15,-5 1 0 0,-1-1 0 0,0-2 1 0,2-2-1 16,-5 3-41-16,-3-3 41 0,-9 2-41 16,-10 2 41-16,25-7-83 15,0 0 83-15,-28-9-82 0,-3-9 82 0,-28-6-834 0</inkml:trace>
  <inkml:trace contextRef="#ctx0" brushRef="#br0" timeOffset="62420.871">22205 6212 572 0,'0'0'0'0,"-4"0"0"0,1 3 0 0,3-3-166 0,0 0 166 0,-10-22-165 16,-8-14 165-16,-10-24-80 0</inkml:trace>
  <inkml:trace contextRef="#ctx0" brushRef="#br0" timeOffset="62591.669">20663 5622 247 0,'0'0'0'0,"7"-5"0"15,5-3 0-15,8-8-126 0</inkml:trace>
  <inkml:trace contextRef="#ctx0" brushRef="#br0" timeOffset="62853.512">22510 6196 684 0,'0'0'0'0,"2"11"0"16,1 9 0-16,-3-20-171 0,0 0 171 0,-21 9-170 15,-14-2 170-15,-20 6-155 0</inkml:trace>
  <inkml:trace contextRef="#ctx0" brushRef="#br0" timeOffset="64751.377">23376 6284 740 0,'0'0'0'0,"8"-2"0"15,5 2 0-15,-13 0 54 0,0 0-54 0,7-3 54 0,-4 3-54 16,-3 0 60-16,0 0-60 0,0 0 61 0,0 0-61 15,0 0 19-15,0 0-19 0,0 0 20 0,-3 0-20 0,3 0 1 16,0 0-1-16,5-4 2 0,3-1-2 0,-8 5 0 16,0 0 0-16,27-12 0 0,6-3 0 0,-33 15 1 15,0 0-1-15,54-23 1 0,15-1-1 0,-69 24 3 16,0 0-3-16,79-20 3 0,11-4-3 0,-90 24 6 16,0 0-6-16,124-16 6 0,24 1-6 0,-148 15 8 15,0 0-8-15,134-3 8 0,0 9-8 0,-134-6 3 0,0 0-3 16,124 9 4-16,-4 8-4 15,-27 5 0-15,-22 2 0 0,-12-8 1 16,-20-4-1-16,-5 3-3 0,-9-3 3 0,-8-7-3 0,-5-3 3 0,-1 3-14 0,-1-1 14 16,-4-4-13-16,-3 0 13 0,2 3-46 0,1-3 46 0,-3 0-45 15,-1 0 45-15,-2 0-94 0,-5 3 94 16,3-3-93-16,-3 0 93 0,5 0-147 0,0 0 147 16,-28 6-147-16,-14 0 147 0,-28 6-241 0</inkml:trace>
  <inkml:trace contextRef="#ctx0" brushRef="#br0" timeOffset="65023.063">23764 6397 550 0,'0'0'0'0,"11"-5"0"0,4-2 0 16,-15 7 50-16,0 0-50 0,23-5 51 0,8 1-51 15,-31 4 8-15,0 0-8 0,37-3 9 0,8-1-9 0,-45 4 8 16,0 0-8-16,61-5 8 0,14 4-8 0,-75 1-2 16,0 0 2-16,99-6-1 0,20 0 1 0,-119 6-3 15,0 0 3-15,118-6-3 0,6-4 3 16,-26 5-3-16,-18 0 3 0,-16 1-2 0,-13 1 2 16,-13 0-11-16,-10-1 11 0,-2 2-10 15,-3 2 10-15,-23 0-95 0,0 0 95 0,24 0-94 0,-1-3 94 0,24-4-262 16</inkml:trace>
  <inkml:trace contextRef="#ctx0" brushRef="#br0" timeOffset="65293.359">24546 5945 572 0,'0'0'0'0,"30"0"0"16,19 3 0-16,-49-3 75 0,0 0-75 0,73 15 76 16,21 13-76-16,-94-28 56 0,0 0-56 0,89 36 57 15,3 15-57-15,-20-8 28 0,-10 2-28 16,-18 1 28-16,-15-3-28 0,-29-43 18 0,0 0-18 0,27 60 18 16,-8 13-18-16,-11-9-33 0,-6-1 33 0,-2-29-33 15,-2-13 33-15,-4 6-102 0,-1 1 102 0,-2-8-102 16,2-1 102-16,7-19-99 15,0 0 99-15,-14-3-98 0,-2-14 98 0,-12-2-262 0</inkml:trace>
  <inkml:trace contextRef="#ctx0" brushRef="#br0" timeOffset="74763.182">25910 5629 673 0,'0'0'0'0,"0"0"0"0,11-42 0 0,-11 42 41 16,0 0-41-16,5-31 41 0,0-5-41 0,-5 36 43 15,0 0-43-15,4-36 44 0,-2-4-44 16,-2 40 29-16,0 0-29 0,1-32 29 0,1 4-29 0,-2 28 30 15,0 0-30-15,-2-22 30 0,1 7-30 0,1 15 37 16,0 0-37-16,-2-14 37 0,-2 4-37 16,4 10 50-16,0 0-50 0,-5-9 50 0,0 1-50 0,5 8 20 15,0 0-20-15,-7-4 20 0,0-3-20 0,0 4 22 16,-2 1-22-16,4-1 22 0,2 3-22 0,-3 0-1 0,3 0 1 16,3 0-1-16,-4 0 1 0,4 0-25 15,0 3 25-15,-3 13-24 0,-6 13 24 0,9-29-38 16,0 0 38-16,-3 55-37 0,1 20 37 0,2-75-15 0,0 0 15 15,-2 125-15-15,2 41 15 0,2-22-13 0,3-2 13 0,-5-20-13 16,-2-14 13-16,-1-11-10 16,-1-18 10-16,1-24-10 0,1-22 10 0,0 13-15 0,2-3 15 0,0-24-15 15,0-14 15-15,0 7-4 0,0 0 4 0,0-9-3 16,0-6 3-16,0 3-65 0,0 0 65 0,0 0-65 16,0 0 65-16,0 0-119 0,0 0 119 0,0-21-119 15,-1-10 119-15,-1-24-369 0</inkml:trace>
  <inkml:trace contextRef="#ctx0" brushRef="#br0" timeOffset="75529.409">25424 6073 281 0,'0'0'0'15,"11"-3"0"-15,5-4 0 0,-16 7 72 0,0 0-72 0,22-5 72 0,8-7-72 0,-30 12 109 16,0 0-109-16,38-7 109 0,7 0-109 15,-45 7 94-15,0 0-94 0,49-5 94 0,3 1-94 16,-52 4 46-16,0 0-46 0,63-3 46 0,7 1-46 0,-70 2 46 16,0 0-46-16,71-7 46 0,6-1-46 0,-77 8 41 15,0 0-41-15,82-12 41 0,3-7-41 0,-85 19 24 16,0 0-24-16,82-24 25 0,-2-7-25 0,-80 31 28 16,0 0-28-16,73-29 28 0,-3-2-28 0,-25 9 43 0,-15 5-43 15,-4 5 44-15,-8 2-44 0,-3 1 39 0,-4 2-39 16,-3 2 39-16,-1 5-39 0,-1-5 25 0,-5 1-25 15,3 1 26-15,-2 0-26 0,-1-1 35 16,-1 2-35-16,0 2 36 0,0 0-36 0,0 0 21 0,-3 2-21 16,3-2 21-16,0 0-21 0,0 0 28 0,0 0-28 0,-12 4 28 15,-9 2-28-15,21-6-11 0,0 0 11 0,-30 6-10 16,-8 4 10-16,1 2-44 0,1 0 44 16,9-4-44-16,10-4 44 15,17-4-55-15,0 0 55 0,-37 24-55 0,-8 10 55 0,45-34-39 0,0 0 39 0,-45 48-38 16,-6 9 38-16,51-57-20 0,0 0 20 0,-47 73-19 15,2 15 19-15,45-88-6 0,0 0 6 0,-23 78-6 16,16-2 6-16,7-76-4 0,0 0 4 0,9 61-4 16,15-13 4-16,-24-48-6 0,0 0 6 0,21 31-6 0,5-22 6 15,-26-9-7-15,0 0 7 0,28-4-6 16,7-13 6-16,-35 17-15 0,0 0 15 0,35-32-14 16,5-15 14-16,-40 47-15 0,0 0 15 0,52-72-14 0,6-23 14 15,-58 95-26-15,0 0 26 0,45-93-25 0,-7-11 25 16,-11 23-1-16,-12 7 1 0,-2 14 0 0,-8 9 0 15,-5 51-15-15,0 0 15 0,3-67-14 0,-8-6 14 0,0 16-25 16,-4 7 25-16,4 19-24 0,1 18 24 0,-1-10-20 16,0 6 20-16,0 7-20 15,1 5 20-15,4 5-11 0,0 0 11 0,-9-15-10 16,-3-1 10-16,12 16-18 0,0 0 18 0,-12-12-18 0,0-3 18 0,12 15-4 16,0 0 4-16,-14-12-3 0,-2 0 3 0,16 12-3 15,0 0 3-15,-14-12-2 0,-3 0 2 16,17 12 0-16,0 0 0 0,-12-11 0 0,-2 3 0 0,14 8 0 0,0 0 0 15,-9-5 0-15,2 1 0 0,7 4-15 0,0 0 15 16,2 19-15-16,7 17 15 0,-9-36-9 16,0 0 9-16,19 64-9 15,10 26 9-15,-29-90-10 0,0 0 10 0,33 146-10 0,9 39 10 0,-12-33 3 0,-6-6-3 0,-5-28 4 16,-1-18-4-16,-18-100-9 0,0 0 9 0,12 73-9 16,2-21 9-16,-14-52-62 0,0 0 62 0,19 24-61 15,4-33 61-15,-6-10-114 0,1-24 114 16,1-8-114-16,0-12 114 0,19-56-272 0</inkml:trace>
  <inkml:trace contextRef="#ctx0" brushRef="#br0" timeOffset="75975.986">26881 5306 315 0,'0'0'0'0,"-5"20"0"0,-6 11 0 0,11-31 70 0,0 0-70 0,0 5 70 0,4-17-70 15,-4 12 71-15,0 0-71 0,0 0 71 0,0 0-71 0,0 0 75 16,0 0-75-16,-2 31 75 0,-2 17-75 16,4-48 76-16,0 0-76 0,-3 67 76 0,-1 15-76 0,4-82 56 15,0 0-56-15,-3 125 56 0,-1 33-56 0,4-158 41 16,0 0-41-16,-1 135 42 0,-1-5-42 0,2-130 2 16,0 0-2-16,0 94 2 0,0-27-2 0,0-67-17 15,0 0 17-15,3 48-16 0,3-20 16 0,-6-28-86 0,0 0 86 16,12 1-86-16,7-20 86 0,-19 19-111 0,0 0 111 15,21-27-110-15,2-16 110 0,-4 11-82 0,0-3 82 16,-5 3-82-16,-4-2 82 16,-10 34-63-16,0 0 63 0,12-40-62 0,-1-4 62 0,-11 44-3 15,0 0 3-15,9-40-3 0,-1 3 3 0,-8 37 13 0,0 0-13 0,7-30 14 16,0 6-14-16,-7 24 81 0,0 0-81 0,6-15 81 16,-1 3-81-16,-5 12 81 0,0 0-81 15,7-3 82-15,-6 8-82 0,-1-5 81 0,0 0-81 16,6 24 81-16,1 13-81 0,-2 3 54 0,2 3-54 0,-4-11 54 15,-1-4-54-15,3 2 1 0,2 0-1 0,-2 0 2 16,2-2-2-16,0-4-45 0,2-2 45 0,2-5-45 16,-1-5 45-16,-10-12-96 15,0 0 96-15,23-5-95 0,10-17 95 0,23-6-457 0</inkml:trace>
  <inkml:trace contextRef="#ctx0" brushRef="#br0" timeOffset="76325.351">28358 5400 247 0,'0'0'0'0,"0"0"0"15,7 5 0-15,-7-5-38 0,0-5 38 0,0 5-38 16,-2-4 38-16,1 1-59 0</inkml:trace>
  <inkml:trace contextRef="#ctx0" brushRef="#br0" timeOffset="77993.65">28342 5386 91 0,'0'0'0'0,"0"0"0"0,2 4 0 15,-2-4 17-15,0 0-17 0,0 0 17 0,0 0-17 0,0 0 51 0,0 0-51 0,0 0 51 0,-5 0-51 16,5 0 62-16,0 0-62 0,-4-4 63 0,-1 1-63 15,5 3 46-15,0 0-46 0,-7-2 46 16,0-1-46-16,7 3 38 0,0 0-38 0,-8-6 39 16,-3 3-39-16,11 3 35 0,0 0-35 0,-10-3 35 0,-3 3-35 0,13 0 32 15,0 0-32-15,-13-4 32 0,-1 4-32 0,14 0 13 16,0 0-13-16,-18 4 14 0,1-1-14 0,-4-1 21 16,0 1-21-16,11 1 21 0,8-4-21 0,-2 0 44 15,4 0-44-15,-15 5 44 0,-8 8-44 0,23-13 22 16,0 0-22-16,-19 9 22 0,0 3-22 0,19-12 19 15,0 0-19-15,-21 19 20 0,-7 10-20 0,28-29 35 0,0 0-35 16,-23 38 35-16,1 10-35 0,4-4 11 0,2 6-11 0,8-2 11 16,6 0-11-16,2-48 42 15,0 0-42-15,5 61 42 0,6 6-42 0,4 5 32 16,6 5-32-16,-5-29 32 0,-4-20-32 0,6-1 13 0,1-6-13 0,2-3 13 16,3-6-13-16,-24-12 22 0,0 0-22 15,35 7 22-15,7-5-22 0,-42-2 22 16,0 0-22-16,43-5 23 0,1-7-23 0,-6-2 44 0,-1 0-44 0,-8-4 44 15,-3-3-44-15,-26 21 32 0,0 0-32 0,27-26 33 16,-3-3-33-16,-24 29 24 0,0 0-24 16,23-31 25-16,-1-1-25 0,-4 4 17 15,-6 10-17-15,0-1 17 0,-3 5-17 0,-2 2 28 0,-2 5-28 0,-2-1 28 16,1 4-28-16,-4 4 29 0,0 0-29 0,2-3 29 16,-2-1-29-16,0 4-27 0,0-3 27 0,0 3-27 15,0 0 27-15,-4 0-46 0,1 0 46 0,3 0-45 16,-4 0 45-16,4 0-27 0,0 0 27 0,-8 3-27 0,-5 1 27 15,13-4-43-15,0 0 43 0,-14 7-42 0,0-4 42 16,14-3-25-16,0 0 25 0,-17 17-24 0,-4 2 24 0,21-19-26 16,0 0 26-16,-16 27-26 0,4 6 26 15,4-2-24-15,2 1 24 0,3-9-23 0,3-10 23 0,3 3-25 16,3-4 25-16,-1-5-24 0,0-4 24 0,0 0-78 16,2-3 78-16,4-3-78 0,1-4 78 0,-12 7-69 15,0 0 69-15,19-15-68 0,7-9 68 16,-26 24-50-16,0 0 50 0,28-31-49 0,5-8 49 15,-33 39-27-15,0 0 27 0,35-40-27 0,2-1 27 0,-37 41 0 16,0 0 0-16,34-38 0 0,3 6 0 0,-9 8 30 16,-4 2-30-16,-3 8 30 0,-2 7-30 15,-3 0 37-15,-2 5-37 0,-4-1 37 0,-3 3-37 0,0 0 34 0,0 3-34 16,-3-1 34-16,-3 0-34 0,-1-2 39 0,6 5-39 0,-3 0 40 16,1 2-40-16,-1 0 44 0,2 5-44 15,-1-4 45-15,-2-2-45 0,-2-6 28 0,0 0-28 16,1 22 28-16,1 9-28 0,-2-31 17 0,0 0-17 0,2 27 17 15,0 0-17-15,-2-27 5 0,0 0-5 0,1 24 6 16,3-3-6 0,-4-21-1-16,0 0 1 0,9 10-1 0,3-1 1 0,-12-9-58 15,0 0 58-15,17-12-58 0,8-16 58 0,-25 28-47 0,0 0 47 0,31-36-47 16,5-6 47-16,-36 42-49 0,0 0 49 0,37-50-49 16,3-3 49-16,-40 53-44 0,0 0 44 0,38-58-43 15,-1-4 43-15,-2-7-36 0,0-4 36 0,-14 21-35 16,-11 16 35-16,2-3-9 0,-1 3 9 0,-4 9-9 0,-2 4 9 15,-5 23 36-15,0 0-36 0,5-29 36 16,-1-2-36-16,-4 31 75 0,0 0-75 0,5-31 76 0,2 1-76 16,-7 30 66-16,0 0-66 0,7-28 66 0,0 4-66 0,-7 24 56 15,0 0-56-15,5-17 57 16,0 5-57-16,-5 12 46 0,0 0-46 0,2-12 47 0,0 9-47 16,-2 3 12-16,0 0-12 0,1 1 12 0,-1 10-12 0,2 4 13 15,0 9-13-15,0 12 13 0,-1 3-13 0,1 8 16 16,2 1-16-16,-4 7 17 0,-2 3-17 15,2 2 7-15,0-2-7 0,0-3 8 0,-2-2-8 0,2-3 9 16,0-2-9-16,-2-21 9 0,1-12-9 0,1-15 8 0,0 0-8 16,-2 30 8-16,2 7-8 0,0-37 3 0,0 0-3 15,-2 24 4-15,2 0-4 0,0-24 12 16,0 0-12-16,-2 16 12 0,2-4-12 16,0-12 8-16,0 0-8 0,2 5 8 0,0-2-8 0,-2-3 15 0,0 0-15 0,7-2 15 15,5-1-15-15,-12 3 15 0,0 0-15 0,14-10 15 16,5 1-15-16,-19 9 9 0,0 0-9 15,21-12 9-15,3 0-9 0,-24 12 9 0,0 0-9 0,25-15 10 16,1 3-10-16,-26 12 8 0,0 0-8 0,23-12 8 16,-4 0-8-16,-19 12-4 0,0 0 4 15,15-9-4-15,-2 6 4 0,-13 3-25 0,0 0 25 16,10-4-24-16,-3 1 24 0,-7 3-33 0,0 0 33 0,9 3-32 16,-2 1 32-16,0 1-37 0,1 5 37 0,-2-1-36 15,-3-6 36-15,-3-3-39 0,0 0 39 0,5 9-38 16,1-2 38-16,-6-7-26 0,0 0 26 0,5 8-25 15,2 4 25-15,-7-12-10 0,0 0 10 0,7 7-10 0,0 2 10 16,-7-9-6-16,0 0 6 0,8 8-6 0,3-1 6 0,-11-7-22 16,0 0 22-16,12 12-22 0,4 0 22 15,-16-12-13-15,0 0 13 0,17 24-12 0,2 7 12 0,-3 0-17 16,-2 5 17-16,-2-6-17 0,-1 0 17 0,-1 2-40 16,1 2 40-16,-4-10-39 0,-1-1 39 0,-6-23-37 15,0 0 37-15,11 36-36 0,3 3 36 16,-14-39-33-16,0 0 33 0,10 43-33 0,1 0 33 15,-6-6-4-15,-2-2 4 0,1-15-3 0,-1-6 3 0,-3 0-2 16,-1-4 2-16,-1-2-1 0,0-4 1 0,-1-1 1 0,-2 2-1 16,-2 1 1-16,0 0-1 0,-4 1 10 15,-1 2-10-15,5-6 11 0,5-3-11 16,-1 2-8-16,-1-2 8 0,-4-2-7 0,-6-1 7 0,14 3-45 0,0 0 45 0,-16-21-45 16,-1-6 45-16,17 27-15 0,0 0 15 0,-11-41-14 15,4-11 14-15,4 8-9 0,4-2 9 16,3 3-8-16,5 2 8 15,-1 1 1-15,1 3-1 0,3 4 1 0,4-3-1 0,-16 36 17 0,0 0-17 0,19-39 17 16,5-4-17-16,-24 43 35 0,0 0-35 0,25-40 35 16,1 4-35-16,-26 36 19 0,0 0-19 0,24-34 20 15,1 3-20-15,-25 31 41 0,0 0-41 0,19-20 42 16,-5 1-42-16,-14 19 43 0,0 0-43 0,12-12 44 16,-3 3-44-16,-9 9 27 0,0 0-27 0,7-5 27 15,-2 4-27-15,-5 1 40 0,0 0-40 0,5 6 41 16,0 5-41-16,-5-11 33 15,0 0-33-15,7 17 34 0,0 7-34 0,-7-24 7 0,0 0-7 0,7 22 8 0,0-5-8 16,-7-17 0-16,0 0 0 0,5 16 1 0,1-4-1 16,-6-12-42-16,0 0 42 0,5 8-42 15,-2-4 42-15,-3-4-134 0,0 0 134 0,6-6-134 0,-1-12 134 16,-5 18-140-16,0 0 140 0,5-31-140 0,0-12 140 0,6-29-354 16</inkml:trace>
  <inkml:trace contextRef="#ctx0" brushRef="#br0" timeOffset="78123.55">30330 5845 460 0,'0'0'0'0,"5"5"0"0,6 6 0 0,-11-11 35 0,0 0-35 15,9 8 36-15,1 4-36 0,-10-12-92 16,0 0 92-16,0 0-92 0,-5-8 92 0,0 1-178 0</inkml:trace>
  <inkml:trace contextRef="#ctx0" brushRef="#br0" timeOffset="81833.371">5425 5372 427 0,'0'0'0'0,"-4"2"0"0,-1 2 0 0,5-4 54 0,4-6-54 16,-4 6 54-16,1-1-54 0,-1 1 34 0,4-2-34 0,-4 2 34 16,3-3-34-16,-3 3 32 0,0-4-32 0,0 4 33 15,0 0-33-15,0 0 0 0,0 0 0 0,0 0 0 16,0 0 0-16,0 0 1 0,0 0-1 0,0 0 2 16,0 0-2-16,0 0 5 0,-3 4-5 0,3-4 5 15,0 0-5-15,0 0 0 0,0 0 0 0,-5 8 0 16,-2 11 0-16,7-19-12 0,0 0 12 0,-9 31-12 15,4 13 12-15,5-44-35 0,0 0 35 0,-4 47-34 16,4 7 34-16,9-9-12 0,3 1 12 0,2-15-12 16,2-7 12-16,-16-24-6 0,0 0 6 0,29 15-6 15,10-6 6-15,-39-9 3 0,0 0-3 0,42 0 4 16,1-10-4-16,-5 1 67 0,-4 1-67 0,-12-4 68 16,-3 0-68-16,-19 12 88 0,0 0-88 0,14-12 88 15,-5 0-88-15,-9 12 81 0,0 0-81 0,4-11 81 16,-4-1-81-16,0 12 43 0,0 0-43 0,-4-12 44 15,-5-3-44-15,9 15-9 0,0 0 9 0,-26-5-9 0,-7-2 9 16,33 7-99-16,0 0 99 0,-47 7-98 0,-12 6 98 0,-44 10-594 16</inkml:trace>
  <inkml:trace contextRef="#ctx0" brushRef="#br0" timeOffset="82574.823">5289 9223 684 0,'0'0'0'0,"0"0"0"0,0 0 0 0,0 0 59 0,0 0-59 15,0 0 60-15,0 0-60 0,0 0 53 0,0 0-53 16,0 0 53-16,0 0-53 0,0 0 1 0,0 0-1 0,0 0 2 16,0 0-2-16,0 0-6 0,0 0 6 0,0 0-6 15,-26 11 6-15,26-11-19 0,0 0 19 0,-24 20-18 16,-6 13 18-16,30-33-35 0,0 0 35 0,-23 34-34 15,8 0 34-15,15-34-28 0,0 0 28 0,-6 33-28 16,12-6 28-16,-6-27-33 0,0 0 33 0,12 17-33 16,10-6 33-16,-22-11-14 0,0 0 14 0,25 1-13 15,4-7 13-15,-29 6 0 0,0 0 0 0,25-11 0 32,-6-4 0-32,-19 15 53 0,0 0-53 0,16-15 53 0,-8-1-53 0,-8 16 68 0,0 0-68 0,4-17 68 15,-8 2-68-15,4 15 43 0,0 0-43 0,-8-19 43 16,-8 2-43-16,16 17 3 0,0 0-3 0,-19-16 4 15,-2 1-4-15,21 15-71 0,0 0 71 0,-33-12-70 16,-6 5 70-16,-34-10-552 0</inkml:trace>
  <inkml:trace contextRef="#ctx0" brushRef="#br0" timeOffset="83134.091">6266 8238 729 0,'0'0'0'0,"0"0"0"16,-1 6 0-16,1-6 75 0,0 0-75 0,-7 0 75 0,-2-4-75 15,9 4 20-15,0 0-20 0,-9-2 20 0,4-1-20 16,5 3-3-16,0 0 3 0,-9 0-2 0,6-5 2 16,3 5-50-16,0 0 50 0,-5 5-50 0,1 5 50 15,4 11-47-15,4 3 47 0,-4 8-47 0,1 8 47 0,-1-40-43 16,0 0 43-16,7 65-42 0,2 19 42 0,-9-84-6 16,0 0 6-16,12 152-5 15,6 49 5-15,-18-201-2 0,0 0 2 0,17 240-2 16,-3 41 2-16,-2-43 0 0,-3-14 0 0,3-58 1 0,0-46-1 0,-12-120 9 15,0 0-9-15,18 125 10 0,3-12-10 0,-21-113 27 16,0 0-27-16,26 96 27 0,-2-15-27 0,-24-81 19 16,0 0-19-16,26 68 20 0,0-13-20 0,-26-55 26 0,0 0-26 15,21 39 26-15,-8-11-26 0,-13-28-35 0,0 0 35 0,8 17-34 16,-4-10 34-16,-4-7-84 0,0 0 84 0,-18-19-84 16,-20-20 84-1,-16-18-330-15</inkml:trace>
  <inkml:trace contextRef="#ctx0" brushRef="#br0" timeOffset="83370.263">6071 9609 628 0,'0'0'0'0,"7"10"0"0,2 11 0 0,-9-21 115 0,0 0-115 0,0 0 115 16,0-10-115-16,0 10 56 0,0 0-56 0,0-7 57 15,5 0-57-15,-5 7 62 0,0 0-62 0,19-4 63 16,13-2-63-16,-32 6 51 0,0 0-51 0,36-6 52 15,3 1-52-15,-39 5 18 0,0 0-18 0,47-7 19 16,0 1-19-16,-47 6 15 0,0 0-15 0,47-9 15 0,0 0-15 16,-47 9 1-16,0 0-1 0,38-8 2 0,-1-2-2 0,-37 10-84 15,0 0 84-15,29-12-83 16,-6 0 83-16,-23 12-137 0,0 0 137 0,16-19-137 0,-6 0 137 0,18-17-527 16</inkml:trace>
  <inkml:trace contextRef="#ctx0" brushRef="#br0" timeOffset="83669.361">6965 9018 964 0,'0'0'0'0,"-4"3"0"0,-1 1 0 0,5-4 111 16,0 0-111-16,-8 1 112 0,-3-2-112 0,11 1 50 0,0 0-50 0,-14 0 50 15,0 0-50-15,14 0-2 0,0 0 2 0,-24 5-2 16,-9 3 2-16,33-8-44 0,0 0 44 0,-26 12-44 16,-4 7 44-16,30-19-41 0,0 0 41 0,-30 23-41 15,-3 6 41-15,7 2-35 0,3-1 35 0,8 3-35 16,3-6 35-16,12-27-24 0,0 0 24 0,-9 57-23 16,7 17 23 15,-1 11-36-31,6 15 36 0,6-18-35 0,8-12 35 0,-5-19-59 0,2-11 59 0,2-6-59 0,2-5 59 0,-18-29-128 0,0 0 128 0,34 24-127 15,8-3 127-15,35 25-323 0</inkml:trace>
  <inkml:trace contextRef="#ctx0" brushRef="#br0" timeOffset="83981.286">6953 9337 572 0,'0'0'0'0,"5"15"0"0,11 9 0 0,-16-24 125 16,0 0-125-16,-4 3 126 0,-5-13-126 15,9 10 112-15,0 0-112 0,-8-5 113 0,3-4-113 0,5 9 75 0,0 0-75 16,-4-3 75-16,1-4-75 0,3 7 7 0,0 0-7 0,0 0 8 16,7 4-8-16,-7-4 0 0,0 0 0 0,19 15 0 15,10 14 0-15,-29-29-12 0,0 0 12 0,33 41-12 16,6 12 12-16,-4-3-6 0,1 1 6 15,-6-3-6-15,-8-1 6 0,3-6-16 16,-1-4 16-16,-1-9-15 0,-6-4 15 16,-17-24-61-16,0 0 61 0,25 17-61 0,1-2 61 0,-26-15-114 0,0 0 114 0,21 0-113 15,0-10 113-15,22 0-510 0</inkml:trace>
  <inkml:trace contextRef="#ctx0" brushRef="#br0" timeOffset="84207.048">7212 9328 393 0,'0'0'0'0,"13"15"0"0,2 11 0 15,-15-14 61-15,-3-5-61 0,-13-7 62 0,-7-9-62 16,3 9 34-16,-1 2-34 0,8-4 34 0,8-1-34 0,5 3 23 16,0 0-23-16,-21 27 24 0,-8 25-24 0,29-52 7 15,0 0-7-15,-30 63 7 0,-5 19-7 16,35-82 9-16,0 0-9 0,-29 107 9 0,-5 23-9 0,34-130-10 15,0 0 10-15,-13 106-9 0,13-8 9 16,0-98-114-16,0 0 114 0,8 51-113 0,18-34 113 0,7 52-225 0</inkml:trace>
  <inkml:trace contextRef="#ctx0" brushRef="#br0" timeOffset="84468.738">7165 9239 494 0,'0'0'0'0,"-3"15"0"16,1 13 0-16,-1-21 78 0,6-14-78 0,-3 2 78 16,5-6-78-16,-1 4 48 15,-1-1-48-15,3 3 48 0,-1 5-48 0,2 0 15 0,-2 3-15 0,7 6 15 16,6-1-15-16,-3 11 23 0,3 0-23 0,-1 5 24 16,0 2-24-16,-17-26 36 0,0 0-36 0,16 46 37 15,2 12-37-15,-18-58 42 0,0 0-42 0,12 69 42 16,-2 10-42-16,-10-79 51 0,0 0-51 0,9 107 52 15,-2 22-52-15,-7-129 38 0,0 0-38 0,0 101 38 0,0-12-38 16,0-89-60-16,0 0 60 0,-4 67-60 0,-1-19 60 16,5-48-83-16,0 0 83 0,-9 115-622 15,18-230 622-15</inkml:trace>
  <inkml:trace contextRef="#ctx0" brushRef="#br0" timeOffset="84751.12">7730 9477 1491 0,'0'0'0'0,"0"0"39"0,0 0-39 0,0 0 39 15,0 0-39-15,0 0 32 0,0 0-32 0,15 5 32 16,15 2-32-16,-30-7-2 0,0 0 2 0,35 9-2 15,8-1 2-15,-43-8-68 0,0 0 68 0,39 5-67 16,-1-1 67-16,-38-4-61 0,0 0 61 0,30 1-61 16,-6 1 61-16,-24-2-96 0,0 0 96 0,16 0-96 15,-2 0 96-15,-14 0-144 0,0 0 144 0,8-2-144 16,-4 1 144-16,-4 1-129 0,0 0 129 0,-4-12-129 16,-8-5 129-16,-2-11-384 0</inkml:trace>
  <inkml:trace contextRef="#ctx0" brushRef="#br0" timeOffset="84902.953">7730 9868 471 0,'0'0'0'0,"7"5"0"0,3 2 0 0,-10-7-29 16,0 0 29-16,16 15-29 0,5 2 29 0,17 17-243 15</inkml:trace>
  <inkml:trace contextRef="#ctx0" brushRef="#br0" timeOffset="85312.828">8697 8244 1255 0,'0'0'0'0,"0"3"0"16,0 0 0-16,0-3 81 0,0 0-81 0,0 0 82 15,0 0-82-15,0 0 35 0,0 0-35 0,0 0 35 16,0 0-35-16,0 0-5 0,-6 4 5 0,-4 20-4 0,-4 15 4 15,14-39-47-15,0 0 47 0,-21 64-47 0,0 23 47 16,-1 14-11-16,-8 17 11 0,11-15-10 16,5-4 10-16,14-99-1 15,0 0 1-15,-9 110 0 0,4 3 0 0,1-22 0 0,4-21 0 0,0-25 0 0,2-25 0 16,2 3 3-16,3-15-3 0,-6 2 3 0,3-6-3 16,5 1 0-16,-1 0 0 0,4-5 0 15,6-2 0-15,-18 2-29 0,0 0 29 0,24-12-29 16,6-12 29-16,-30 24-99 0,0 0 99 0,29-27-98 0,1-4 98 0,31-31-751 15</inkml:trace>
  <inkml:trace contextRef="#ctx0" brushRef="#br0" timeOffset="85602.424">8794 9191 617 0,'0'0'0'0,"0"0"0"0,5-3 0 16,-5 3 35-16,0 0-35 0,7-4 35 0,2 1-35 0,-9 3 1 15,0 0-1-15,11 0 1 0,-1 0-1 0,-10 0 0 16,0 0 0-16,14 3 1 0,-2 4-1 0,0-4-8 16,-3 6 8-16,0-6-8 0,-6 2 8 0,2 2-1 15,4-2 1-15,-5 2 0 0,1 2 0 0,-2 5 6 0,6 3-6 16,-5 7 7-16,4 7-7 0,-8-31 40 0,0 0-40 0,5 42 41 15,-1 18-41-15,-2-1 37 0,-1 4-37 0,1 0 37 16,-2-1-37 0,0-62 33-16,0 0-33 0,0 115 34 0,-2 34-34 15,2-149 23-15,0 0-23 0,0 169 24 0,0 25-24 0,0-194 35 0,0 0-35 0,0 224 36 16,2 28-36-16,-2-36 12 0,-2-14-12 0,-1-34 13 16,-1-29-13-16,-1 1 20 15,-3-8-20-15,1-8 20 0,-2-11-20 0,4-5 33 0,1-6-33 16,-1-23 34-16,5-22-34 0,0 1 57 0,2-7-57 0,5-4 58 15,1-11-58-15,-8-36 82 0,0 0-82 0,14 46 82 16,5 5-82-16,-19-51 73 0,0 0-73 0,27 35 74 16,-1-8-74-16,-26-27 1 0,0 0-1 15,33 9 2-15,2-13-2 0,-35 4-70 0,0 0 70 0,47-53-69 0,12-36 69 16,44-52-1009-16</inkml:trace>
  <inkml:trace contextRef="#ctx0" brushRef="#br0" timeOffset="86837.332">9080 8199 751 0,'0'0'0'0,"7"-7"0"16,2-1 0-16,-9 8 78 0,0 0-78 0,5-6 78 15,2 3-78-15,-7 3 49 0,0 0-49 0,2 0 49 0,1-3-49 0,-3 3 5 16,0 0-5-16,0 0 6 0,3 0-6 0,-3 0 0 15,0 0 0-15,9-7 0 0,0 2 0 0,-9 5-2 16,0 0 2-16,14-11-2 0,10-1 2 0,-24 12-2 16,0 0 2-16,30-10-2 0,3 0 2 0,-33 10-6 15,0 0 6-15,38-5-5 0,1 3 5 0,-39 2-22 16,0 0 22-16,34 2-22 16,0 3 22-16,-34-5-7 15,0 0 7-15,29 8-6 0,-3 6 6 0,-26-14-10 0,0 0 10 0,21 17-9 0,-3 5 9 0,-18-22 0 16,0 0 0-16,12 33 0 0,-10 1 0 0,-2-34 17 0,0 0-17 15,-6 45 17-15,-8 3-17 0,14-48 27 16,0 0-27-16,-21 49 27 0,-12 3-27 0,33-52 22 16,0 0-22-16,-29 41 23 0,-6-3-23 0,35-38 25 0,0 0-25 0,-33 27 26 15,3-3-26-15,30-24 33 0,0 0-33 0,-29 15 33 16,2-3-33-16,27-12 12 0,0 0-12 0,-29 6 12 16,3-6-12-16,26 0 6 15,0 0-6-15,-25-2 6 0,1-5-6 0,24 7 0 0,0 0 0 0,-19-7 0 16,1-1 0-16,18 8-5 0,0 0 5 0,-12-9-5 15,0 1 5-15,12 8-4 0,0 0 4 0,-9-7-4 16,6-2 4 0,3 9-14-16,0 0 14 0,3-12-13 0,6-2 13 0,-9 14-15 0,0 0 15 0,14-10-15 15,10 0 15-15,-24 10-9 0,0 0 9 0,26-5-8 16,8 3 8-16,-34 2-26 0,0 0 26 0,38 2-25 0,4 1 25 16,-42-3-20-16,0 0 20 0,40 9-19 0,2-1 19 15,-42-8-10-15,0 0 10 0,45 11-9 0,-2-1 9 16,-43-10-18-16,0 0 18 0,47 10-18 0,4-6 18 15,-51-4-15-15,0 0 15 0,54 0-14 16,2-4 14-16,-56 4-135 0,0 0 135 0,52-14-134 16,-2-6 134-16,-50 20-136 0,0 0 136 0,46-24-135 0,-8-12 135 0,42-24-207 15</inkml:trace>
  <inkml:trace contextRef="#ctx0" brushRef="#br0" timeOffset="87133.892">9843 8302 617 0,'0'0'0'16,"0"0"0"-16,5 0 0 0,-5 0 153 0,0 0-153 16,0 0 153-16,0-5-153 0,0 5 114 0,0 0-114 0,-2-4 115 15,2-3-115-15,0 7 95 0,0 0-95 0,-3-5 96 16,3 2-96-16,0 3 64 0,0 0-64 0,-4-5 65 16,3 1-65-16,1 4 53 0,0 0-53 15,0-3 54-15,-4 3-54 0,4 0 15 0,0 0-15 16,0 0 15-16,4-4-15 0,-4 4 0 0,0 0 0 0,5 0 0 15,0 0 0-15,-5 0-18 0,0 0 18 0,16 6-18 16,5 4 18-16,1 5-35 0,6 4 35 16,2 2-35-16,-4-4 35 15,-26-17-7-15,0 0 7 0,35 25-7 0,7 8 7 0,-4-6-20 0,0 4 20 0,-5 0-19 16,-3-2 19-16,-30-29-156 0,0 0 156 0,30 33-156 16,-1 1 156-16,-29-34-145 0,0 0 145 0,21 15-145 15,-3-9 145-15,22 16-540 0</inkml:trace>
  <inkml:trace contextRef="#ctx0" brushRef="#br0" timeOffset="87399.161">9979 8069 1009 0,'0'0'0'0,"12"8"0"0,5 4 0 0,-11-5 83 15,-6-3-83-15,0 1 83 0,-2-5-83 0,2 0 17 0,0 0-17 16,-12 19 17-16,-13 8-17 0,4 9 9 16,-1 5-9-16,1-3 10 0,0 1-10 0,-2 4-2 15,-1 5 2-15,3-3-1 0,0-3 1 0,21-42-24 0,0 0 24 0,-21 47-23 16,2 1 23-16,19-48-82 0,0 0 82 0,-12 37-82 31,0-4 82-31,12-33-142 0,0 0 142 0,0 20-141 0,8-11 141 0,1 20-453 0</inkml:trace>
  <inkml:trace contextRef="#ctx0" brushRef="#br0" timeOffset="87752.031">10289 8307 236 0,'0'0'0'0,"-4"3"0"0,-3 4 0 15,4-7 61-15,-1 4-61 0,4-4 62 0,-3-4-62 0,3 4 77 16,0 0-77-16,0 0 77 0,0 0-77 0,0 0 80 16,0 0-80-16,0 0 80 0,0 0-80 0,0 0 73 15,0 0-73-15,0 0 74 0,7-3-74 0,-7 3 79 0,0 0-79 16,5-4 79-16,7-1-79 0,-12 5 62 0,0 0-62 15,13-3 63-15,4-2-63 0,-17 5 30 0,0 0-30 16,21-2 30-16,2 2-30 0,1 0 10 0,0 2-10 0,2-1 11 16,-3 3-11-16,-23-4 5 0,0 0-5 15,33 5 6-15,6 0-6 0,-1 0-27 0,-2-1 27 16,-4-3-27-16,-3-1 27 0,-29 0-195 16,0 0 195-16,30-5-195 0,-4-7 195 0,30-3-455 0</inkml:trace>
  <inkml:trace contextRef="#ctx0" brushRef="#br0" timeOffset="88098.973">10930 8141 639 0,'0'0'0'0,"-2"3"0"0,-6 1 0 0,8-4 49 16,0 0-49-16,0 0 49 0,0 0-49 0,0 0 22 16,0 0-22-16,0 0 22 0,5 0-22 0,-5 0 37 15,0 0-37-15,0 0 38 0,3-4-38 0,-3 4 26 16,0 0-26-16,0 0 26 0,0 0-26 0,0 0 49 16,0 0-49-16,0 0 50 0,0 0-50 0,0 0 53 15,0 0-53-15,0 0 53 0,0 0-53 0,0 0 3 16,0 0-3-16,0 4 4 0,0 4-4 0,0 11 0 15,0 8 0-15,0 13 1 0,0 8-1 0,0 7 0 16,0 1 0-16,0 2 0 0,0 4 0 0,0-62-51 0,0 0 51 0,5 69-50 16,1 6 50-1,-6-75-90-15,0 0 90 0,7 58-90 0,-4-10 90 0,8 58-548 0</inkml:trace>
  <inkml:trace contextRef="#ctx0" brushRef="#br0" timeOffset="88912.972">12796 8204 987 0,'0'0'0'0,"0"0"0"0,-7-5 0 15,7 5 108-15,0 0-108 0,0 0 108 0,3-3-108 0,-3 3 78 16,0 0-78-16,0 0 79 0,0 0-79 0,0 0 47 16,0 0-47-16,0 0 48 0,4 0-48 0,-4 0 1 15,0 0-1-15,0 0 1 0,3 0-1 0,-3 0 9 16,0 0-9-16,6 0 10 0,-5 0-10 0,-1 0 9 15,0 0-9-15,11 0 9 0,-1-4-9 0,-10 4 3 16,0 0-3-16,25 7 4 0,8 5-4 0,-33-12 12 16,0 0-12-16,38 21 13 0,2 6-13 15,-3-1 0-15,1 1 0 0,-8-3 0 0,-8 0 0 0,-22-24 3 0,0 0-3 16,33 27 3-16,0 4-3 0,-33-31 0 0,0 0 0 16,30 33 0-16,5 3 0 0,-35-36-48 0,0 0 48 0,24 31-48 31,-3-7 48-31,26 27-1005 15</inkml:trace>
  <inkml:trace contextRef="#ctx0" brushRef="#br0" timeOffset="89160.52">13088 8060 819 0,'0'0'0'0,"11"14"0"0,8 8 0 0,-10-10 51 0,-7-7-51 0,-8 2 51 16,-6-2-51-16,12-5 28 0,0 0-28 0,-17 19 28 0,-9 12-28 0,-2 2 3 16,2 6-3-16,-1 0 3 15,3 4-3-15,24-43-1 0,0 0 1 0,-31 55-1 0,-6 12 1 0,37-67-1 16,0 0 1-16,-40 75 0 0,-10 13 0 0,16-27-6 16,8-9 6-16,12-25-6 0,13-22 6 0,1-5-162 15,0 0 162-15,3-1-161 0,9-13 161 0,0 0-384 16</inkml:trace>
  <inkml:trace contextRef="#ctx0" brushRef="#br0" timeOffset="89648.932">13869 7911 707 0,'0'0'0'0,"-12"0"0"15,-9 2 0-15,9 0 67 0,8-2-67 0,4 0 67 16,-2 5-67-16,2-5 45 0,0 0-45 0,0 3 45 16,0 2-45-16,0-5 8 0,0 0-8 0,-12 16 9 15,-12 6-9-15,24-22 10 0,0 0-10 0,-30 26 10 16,-5 3-10-16,35-29 37 0,0 0-37 0,-41 32 38 0,-3 8-38 15,44-40 18-15,0 0-18 0,-45 36 18 0,1 3-18 16,2-6 42-16,8-6-42 0,9-5 43 0,11-10-43 16,2-3 33-16,3-2-33 0,2-4 33 0,6-1-33 0,-5 0 13 15,5-1-13-15,1-1 14 0,-2 4-14 0,2-4 13 16,0 0-13-16,0 0 14 0,0 0-14 0,2 0 25 16,5 3-25-16,-2 1 26 0,7-3-26 0,-3 3 6 15,3-1-6-15,0-1 6 0,-3 0-6 0,1-1 1 16,2 3-1-16,-1-1 1 0,-2 2-1 15,5 2-1-15,-2 2 1 0,2 1-1 0,5 2 1 0,-19-12-2 16,0 0 2-16,28 14-1 0,5 3 1 0,-33-17-5 16,0 0 5-16,38 17-5 0,6 2 5 0,-4-5-1 15,0-2 1-15,-7-2 0 0,-3 2 0 0,-8-5 0 16,1 1 0-16,-7-1 0 0,-4-2 0 0,0 0-86 0,0 2 86 16,-3-3-86-16,-6-3 86 0,-3-1-136 0,0 0 136 0,0 0-135 15,2 4 135-15,2-1-574 16</inkml:trace>
  <inkml:trace contextRef="#ctx0" brushRef="#br0" timeOffset="90232.521">14421 7971 729 0,'0'0'0'0,"-12"-3"0"0,-5-2 0 16,10 5 29-16,7 1-29 0,0-1 29 0,7 7-29 16,-6-3 1-16,3 4-1 0,-1-1 1 0,1-4-1 15,-2 3 0-15,-2-3 0 0,0 0 0 0,3-1 0 16,-6 2-2-16,1-1 2 0,2-3-1 0,-2 2 1 0,2-2 35 15,0 0-35-15,0 0 36 0,-2 1-36 0,-6 1 48 16,-1 2-48-16,2-1 49 0,2 0-49 0,5-3 37 16,0 0-37-16,-18 2 38 0,-1 5-38 0,19-7 19 0,0 0-19 15,-17 3 20-15,3 1-20 0,14-4 5 0,0 0-5 16,-18 12 6-16,3 5-6 0,15-17 1 0,0 0-1 16,-11 31 1-16,4 8-1 0,7-39 0 0,0 0 0 0,0 45 0 15,5 8 0-15,4-5-2 16,3 0 2-16,4-7-2 0,5-7 2 0,-4-3 0 0,4-4 0 15,-2-4 0-15,2-3 0 16,4-8 6-16,-1-1-6 0,4-3 7 0,3-8-7 0,-31 0 15 0,0 0-15 0,40-3 16 16,9-9-16-16,-5 0 51 0,-2 0-51 0,-13-2 51 15,-3 4-51-15,-5-1 67 0,-3 3-67 0,-3-4 67 16,-1-4-67-16,-2 1 57 16,-3 3-57-16,-4 0 58 0,-1-5-58 0,-4 17 69 0,0 0-69 0,3-22 70 15,-1-11-70-15,-2 33 7 0,0 0-7 0,-2-39 7 16,-1-8-7-16,-6 5 0 0,0-1 0 0,-3 3 0 15,-3 4 0-15,15 36-17 0,0 0 17 0,-23-36-16 16,-5-1 16-16,28 37-37 0,0 0 37 0,-35-29-36 0,-7 6 36 0,-1 10-133 16,-4 6 133-16,5 10-132 0,7 6 132 15,35-9-110-15,0 0 110 0,-75 32-109 0,-19 23 109 16,-73 34-689-16</inkml:trace>
  <inkml:trace contextRef="#ctx0" brushRef="#br0" timeOffset="92855.886">9397 12110 102 0,'0'0'0'0,"9"-5"0"0,6-2 0 0,-13 4 52 0,-5-1-52 16,3 4 53-16,3 0-53 0,-3 0 52 0,-5 0-52 15,5 0 52-15,0 0-52 0,0 0 44 0,-4 0-44 16,4 0 44-16,-5 0-44 0,5 0 13 0,-3 0-13 0,3 0 14 16,-4-3-14-16,4 3 54 0,-5 0-54 0,5 0 55 15,-4 0-55-15,4 0 39 0,0 0-39 0,0 0 40 16,0 0-40-16,0 0 51 0,-3 0-51 0,3 0 51 16,0 0-51-16,0 0 60 0,0 0-60 0,0 0 60 15,0 0-60-15,0 0 56 0,0 0-56 0,0 0 57 16,0 0-57-16,0 0 62 0,0 0-62 0,0 0 63 15,0 0-63-15,0 0 52 0,0 0-52 0,0 0 52 16,0 0-52-16,0 0 44 0,0 0-44 0,0 0 45 16,0 0-45-16,0 0 29 0,0 0-29 0,0 0 29 0,0 0-29 15,0 0 34-15,0 0-34 0,0 0 34 16,0-4-34-16,0 4 21 0,0-5-21 0,0 5 21 0,0-3-21 16,0 3 18-16,-2-7-18 0,2 7 18 0,2-5-18 15,-2 5 18-15,2-5-18 0,-2 5 18 16,1-4-18-16,-1 4 24 0,4-5-24 0,-4 5 25 0,0-5-25 15,0 5 21-15,3-3-21 0,-3 3 21 0,0-4-21 0,0 4 16 16,2-2-16-16,-2 2 17 0,0 0-17 0,0 0 27 16,0 0-27-16,0 0 27 0,0 0-27 15,0 0-53-15,0 0 53 0,0 0-52 0,0 0 52 0,0 0-44 16,0 0 44-16,0 0-44 0,0 0 44 0,0 0-31 16,0 0 31-16,0 0-31 0,0 0 31 0,0 0-28 15,0 0 28-15,0 0-28 0,0 0 28 0,0 0-33 0,0 0 33 16,0 0-33-16,0 0 33 0,0 0-20 0,0 0 20 15,0 0-19-15,0 0 19 0,0 0-11 0,-2 0 11 16,2 0-11-16,0 0 11 0,0 0-6 0,0 0 6 0,0 0-5 16,0 0 5-16,0 0-8 15,0 0 8-15,0 0-7 0,0 0 7 0,0 0-7 0,0 0 7 0,0 0-7 16,0 0 7-16,0 0-33 0,0-5 33 0,6 2-32 16,-3-1 32-16,6-4-17 0,0 1 17 0,-1-3-16 15,4-2 16-15,-3 0-19 16,0-2 19-16,3 2-18 0,-3 2 18 15,3 1-10-15,-2-1 10 0,1 3-10 0,-2 2 10 0,-1 0-10 0,1-2 10 0,0 4-10 16,-4 1 10-16,-5 2-4 0,0 0 4 0,12-5-3 16,0 1 3-16,-12 4-12 0,0 0 12 0,18-1-12 15,3 1 12-15,-21 0-15 0,0 0 15 0,26 5-14 16,3 2 14-16,-4 3-39 0,-3-2 39 16,-4 1-39-16,-2 1 39 0,-4-3-30 0,-2 3 30 0,-3-3-30 0,-2-2 30 15,-1 6-1-15,-1 1 1 0,-1-4-1 0,2 1 1 16,-4 3 0-16,-4 3 0 0,2 1 1 15,-1 1-1-15,3-17 3 16,0 0-3-16,-14 29 3 0,-2 10-3 0,16-39 8 0,0 0-8 0,-21 35 8 0,0-1-8 0,21-34 3 16,0 0-3-16,-22 32 4 15,-8 1-4-15,6-6 19 0,1-6-19 16,11-6 20-16,3-6-20 0,1-1 7 0,-1-2-7 0,5-3 7 0,4-3-7 0,0 0 16 16,0 0-16-16,0 0 17 0,0 5-17 0,-3-5 1 15,-2 4-1-15,5-4 1 0,0 0-1 0,0 0 3 16,0 0-3-16,0 0 4 0,-4 1-4 15,4-1 0-15,-5 2 0 0,5-2 1 0,-4 2-1 0,4-2-3 0,-3 0 3 16,3 0-3-16,-4 0 3 0,4 0-13 0,-5 0 13 16,2 0-13-16,1 0 13 0,-1 0-26 0,3 3 26 0,-6-3-26 15,6 0 26-15,0 0-13 0,-3-3 13 0,3 3-12 16,0-4 12-16,0 4-19 0,3-3 19 16,3 1-18-16,-3 2 18 0,2-3-9 0,-1 3 9 0,4-2-8 15,1 0 8-15,-9 2-10 0,0 0 10 0,14 0-9 16,5 0 9-16,-19 0-1 15,0 0 1-15,23 4-1 0,3 3 1 16,-2 1-1-16,3-1 1 0,-7 1 0 0,1 1 0 0,-3 0-43 0,-1-1 43 0,2 2-42 16,1 2 42-16,-1 0-120 0,-2-1 120 0,1-3-120 15,-6-4 120-15,-12-4-114 0,0 0 114 0,21-4-113 16,5-9 113-16,21-5-78 0</inkml:trace>
  <inkml:trace contextRef="#ctx0" brushRef="#br0" timeOffset="93215.883">9986 11925 852 0,'0'0'0'0,"2"5"0"0,1 7 0 0,-3-8 83 0,0-8-83 15,0 4 83-15,-3-7-83 0,1 4 38 0,0 1-38 16,2 2 39-16,0-5-39 0,0 5 10 0,0 0-10 16,0 0 11-16,0 0-11 0,0 0 13 0,0 0-13 0,0 0 14 15,0 0-14-15,0 0 21 0,0 0-21 16,0 0 21-16,0 0-21 0,0 0 0 0,0 0 0 0,10 7 0 16,4 3 0-16,-14-10-4 0,0 0 4 0,30 21-3 15,12 8 3-15,-42-29-33 0,0 0 33 0,43 38-32 16,4 8 32-16,-47-46-18 0,0 0 18 0,46 51-18 15,-6 7 18-15,-4-6-36 0,-4-6 36 0,-4-8-36 16,-2-7 36-16,-26-31-59 0,0 0 59 0,26 27-59 16,2-3 59-16,-28-24-105 0,0 0 105 15,26 10-105-15,-3-8 105 0,25 10-422 0</inkml:trace>
  <inkml:trace contextRef="#ctx0" brushRef="#br0" timeOffset="93515.942">10348 11829 852 0,'0'0'0'0,"0"5"0"0,0 6 0 15,0-11 83-15,0 0-83 0,0 6 83 0,0-4-83 0,-3 3 49 16,1 0-49-16,-7 11 50 0,1 3-50 0,-5 6 13 15,-2 10-13-15,2-11 14 0,3-2-14 0,10-22-1 0,0 0 1 16,-21 44-1-16,-5 13 1 0,26-57-6 0,0 0 6 0,-28 58-6 16,-3 4 6-16,31-62-4 15,0 0 4-15,-25 48-3 0,4-9 3 0,21-39-13 0,0 0 13 0,-14 31-13 16,2-10 13-16,12-21-106 0,0 0 106 0,-8 18-105 16,4-6 105-16,-8 16-579 0</inkml:trace>
  <inkml:trace contextRef="#ctx0" brushRef="#br0" timeOffset="94012.322">10670 12213 1177 0,'0'0'0'15,"0"0"-90"-15,0 0 90 0,-8-2-89 0,-10-3 89 0,18 5 1 0,0 0-1 0,-8-3 1 16,-1-1-1-16,9 4 20 0,0 0-20 0,-9-3 20 16,6 1-20-16,3 2 5 0,0 0-5 15,-6 0 5-15,3-5-5 0,3 5 5 0,0 0-5 0,3-4 5 16,4 1-5-16,-7 3 9 0,0 0-9 0,16-3 10 15,9 1-10-15,-25 2 0 0,0 0 0 0,27 2 0 16,6 1 0-16,-33-3 0 0,0 0 0 0,34 9 0 16,-1 3 0-16,-33-12-2 0,0 0 2 0,36 13-2 15,4 4 2-15,-40-17-6 0,0 0 6 0,39 12-6 16,-1 4 6-16,-38-16-33 16,0 0 33-16,35 7-32 0,-2-4 32 0,-33-3-141 0,0 0 141 0,26-7-140 0,-2-6 140 15,29-8-443-15</inkml:trace>
  <inkml:trace contextRef="#ctx0" brushRef="#br0" timeOffset="94327.852">10824 12006 763 0,'0'0'0'0,"12"5"0"0,9 5 0 0,-18-7 95 15,-3-8-95-15,0 5 96 0,6-3-96 0,-6 3 70 16,-9-5-70-16,9 5 71 0,-4-2-71 0,4 2 36 0,-3-5-36 16,3 5 37-16,-2 0-37 0,2 0 3 0,0 0-3 15,0 0 4-15,0 0-4 0,0 0 15 0,-5 2-15 16,5-2 15-16,0 0-15 0,0 0 0 0,0 0 0 16,0 0 0-16,-2 5 0 0,2-5-5 0,0 0 5 0,-2 29-5 15,-5 15 5-15,2 3-15 0,2 6 15 16,-1-9-14-16,3-3 14 0,1 2-46 0,0 2 46 0,0-8-45 15,0-6 45 1,0-31-94-16,0 0 94 0,5 31-93 0,7-2 93 0,-12-29-69 0,0 0 69 16,16-5-68-16,10-22 68 0,14-4-487 0</inkml:trace>
  <inkml:trace contextRef="#ctx0" brushRef="#br0" timeOffset="94584.261">11184 11733 1087 0,'0'0'0'0,"-8"2"0"0,-6 1 0 16,14-3 97-16,0 0-97 0,-4 19 97 0,4 10-97 0,0 6 53 16,4 4-53-16,-4 4 53 0,0 3-53 0,0-46 0 15,0 0 0-15,-7 69 0 0,2 13 0 0,-4 9-35 16,0 11 35-16,6-26-34 15,-1-16 34-15,4-60-146 0,0 0 146 0,-2 79-145 16,4 6 145-16,-2-85-153 0,0 0 153 0,0 46-152 0,0-23 152 0,0 45-444 0</inkml:trace>
  <inkml:trace contextRef="#ctx0" brushRef="#br0" timeOffset="95142.935">13055 11726 1020 0,'0'0'0'0,"-3"-5"0"0,1-2 0 0,2 7 101 0,0 0-101 16,0 0 101-16,0 0-101 0,0 0 67 15,0 0-67-15,0 0 67 0,0 0-67 0,0 0 34 16,0 0-34-16,0 0 34 0,0 4-34 0,0-4-1 0,0 0 1 0,0 0-1 15,5 3 1-15,-5-3-26 0,0 0 26 0,13 12-25 16,7 4 25-16,-20-16-2 0,0 0 2 0,35 29-2 16,11 12 2-16,-46-41-15 0,0 0 15 0,52 44-14 15,2 6 14 1,-54-50-24-16,0 0 24 0,52 53-23 0,-1 5 23 0,-51-58-110 0,0 0 110 0,54 64-110 16,1 3 110-16,-55-67-160 0,0 0 160 0,41 36-159 15,-12-18 159-15,41 34-465 16</inkml:trace>
  <inkml:trace contextRef="#ctx0" brushRef="#br0" timeOffset="95406.592">13467 11608 942 0,'0'0'0'0,"5"14"0"0,2 8 0 0,-7-22 137 16,0 0-137-16,-2 4 137 0,-7-13-137 0,9 9 82 15,0 0-82-15,-8-3 83 0,-3-1-83 0,11 4 25 16,0 0-25-16,-24 16 26 0,-9 11-26 0,33-27-1 16,0 0 1-16,-35 43-1 0,-7 12 1 0,42-55-20 15,0 0 20-15,-42 56-19 0,-1 8 19 0,43-64-45 16,0 0 45-16,-47 78-45 0,-7 15 45 0,54-93-134 16,0 0 134-16,-41 74-133 0,8-8 133 0,33-66-184 15,0 0 184-15,-21 40-183 0,13-23 183 0,-22 39-395 0</inkml:trace>
  <inkml:trace contextRef="#ctx0" brushRef="#br0" timeOffset="95880.323">13683 11567 1143 0,'0'0'0'0,"0"0"92"0,0 0-92 0,0 0 92 0,0 0-92 0,0 0 21 0,0 0-21 0,0 0 21 15,0 0-21-15,0 0 0 0,0 0 0 0,0 0 0 16,8 17 0-16,-8-17-1 0,0 0 1 0,11 21-1 16,8 8 1-16,-19-29-15 0,0 0 15 0,21 29-15 15,5 4 15-15,-26-33 0 0,0 0 0 0,30 25 0 16,-1-1 0-16,-29-24 27 0,0 0-27 0,30 19 27 15,-4-5-27-15,-26-14 13 0,0 0-13 0,23 10 13 16,-4-1-13-16,-19-9 31 0,0 0-31 0,17 5 31 0,-5-2-31 16,-12-3 2-16,0 0-2 0,9 4 2 0,0-1-2 15,-9-3 0-15,0 0 0 0,5 7 0 16,2 0 0-16,-4 3-7 0,-1 0 7 0,2-1-6 16,-4-1 6-16,0-1-17 0,-4 2 17 0,2-1-16 0,1 3 16 0,-5 2-9 15,-1 3 9-15,1-1-9 0,2-4 9 0,-8 6-4 16,-6 0 4-16,6 0-4 0,4-2 4 15,-8 4-1-15,-2 0 1 0,4 0 0 0,2-4 0 0,12-15 0 16,0 0 0-16,-22 28 0 0,-6 8 0 0,28-36 0 16,0 0 0-16,-23 27 0 0,4-3 0 0,19-24-10 15,0 0 10-15,-14 22-10 0,2-5 10 16,12-17-68-16,0 0 68 0,-9 19-67 0,6 0 67 16,3-19-88-16,0 0 88 0,7 9-87 0,5-8 87 0,7 10-729 15</inkml:trace>
  <inkml:trace contextRef="#ctx0" brushRef="#br0" timeOffset="96139.761">14355 12014 1087 0,'0'0'0'0,"-10"2"0"0,-8 1 0 0,15-3 192 0,6 0-192 0,-3 0 192 15,7-1-192-15,-3-1 79 0,-1 0-79 0,-3 2 79 16,0 0-79-16,0 0 40 0,0 0-40 0,-5 0 40 16,-4 2-40-16,9-2-64 0,0 0 64 0,-9 0-64 15,-1 0 64-15,10 0-55 0,0 0 55 0,-10 0-55 16,-3 0 55-16,13 0-36 0,0 0 36 0,-10 0-35 0,-1 2 35 16,11-2-20-16,0 0 20 0,-8 0-19 0,-4 0 19 15,-13 0-956-15</inkml:trace>
  <inkml:trace contextRef="#ctx0" brushRef="#br0" timeOffset="96508.389">14160 12009 135 0,'0'0'0'0,"0"0"0"0,0 0 0 0,0 0 68 0,0 0-68 0,0 0 68 16,0 0-68-16,0 0 101 15,0 0-101-15,0 0 101 0,0 0-101 0,0 0 118 0,0 0-118 0,0 0 119 16,0 0-119-16,0 0 86 0,0 0-86 0,0 0 86 16,0 0-86-16,0 0 68 0,0 0-68 0,0 0 69 15,0 0-69-15,0 0 72 0,0 0-72 0,0 0 73 16,0 0-73-16,0 0 59 0,0 0-59 0,0 0 60 16,0 0-60-16,0 0 52 0,0 0-52 0,0 0 52 15,0 0-52-15,0 0 89 0,0 0-89 0,-14 22 89 16,-7 16-89-16,21-38 40 0,0 0-40 0,-21 39 40 15,-2 8-40-15,-1-5 39 0,3 1-39 0,7-12 39 0,6-10-39 16,-5 3 10-16,1-7-10 0,3 9 10 0,1 3-10 16,-1-4 5-16,0-2-5 15,6-8 6-15,-1-5-6 0,-1-5-10 0,0 2 10 0,3-5-9 0,4 0 9 16,-2-2-92-16,-2 3 92 0,2-3-92 0,2-5 92 16,-2 5-105-16,0 0 105 0,9-27-105 0,5-18 105 15,10-27-920-15</inkml:trace>
  <inkml:trace contextRef="#ctx0" brushRef="#br0" timeOffset="96975.462">14791 11521 1177 0,'0'0'0'0,"-13"12"0"0,-11 5 0 0,24-17 140 0,0 0-140 16,-2 10 140-16,6-3-140 0,-4-7 100 0,0 0-100 0,-2 9 100 16,0 3-100-16,2-12-8 0,0 0 8 0,-7 12-7 15,-1 5 7-15,2 0-17 0,-2 0 17 0,4-8-16 16,2-6 16-16,2-3-7 0,0 0 7 0,-10 19-7 16,-4 7 7-16,14-26 0 0,0 0 0 0,-16 22 0 15,2 2 0-15,-3 0 15 0,5 0-15 0,-4-2 15 16,2-1-15-16,0 1 5 15,2 2-5-15,0-7 6 0,3-5-6 16,-3 5 17-16,3 4-17 0,0 3 17 0,1 3-17 0,8-27 0 0,0 0 0 0,-4 33 0 16,1 8 0-16,3-41 0 0,0 0 0 0,9 39 0 15,8 2 0-15,-17-41-20 0,0 0 20 0,30 33-19 0,11-6 19 16,-41-27-67-16,0 0 67 0,46 16-67 16,9-11 67-16,-55-5-49 0,0 0 49 0,51-5-48 15,-1-9 48-15,-3-2 1 0,-5-4-1 0,-7 1 1 0,-12 0-1 16,-23 19 34-16,0 0-34 0,22-20 34 0,-4-3-34 0,-18 23 36 15,0 0-36-15,14-20 36 16,-7-4-36-16,-2 0 17 0,-5 2-17 16,-9-4 17-16,-3-2-17 0,12 28-130 0,0 0 130 0,-30-58-130 0,-8-22 130 0,38 80-112 15,0 0 112-15,-56-101-112 0,-15-23 112 0,-56-100-731 16</inkml:trace>
  <inkml:trace contextRef="#ctx0" brushRef="#br0" timeOffset="102970.542">15928 8060 595 0,'0'0'0'0,"16"-7"0"0,12-5 0 0,-28 12 32 0,0 0-32 0,36-12 33 16,6-3-33-16,-4 0 32 0,1 3-32 0,-4 1 32 16,-6 1-32-16,1 3 7 0,-1 2-7 15,1 2 8-15,-6-1-8 0,-24 4 16 0,0 0-16 0,35 4 17 16,0 1-17-16,-35-5 7 0,0 0-7 0,37 15 8 15,3 4-8-15,-7 5 25 0,-4 0-25 0,-6 3 26 16,-4 4-26-16,-19-31 30 16,0 0-30-16,14 52 30 0,-5 11-30 0,-6 0 30 0,-6 4-30 0,-2 12 30 15,-7 7-30-15,12-86 32 0,0 0-32 0,-18 96 33 0,-12 8-33 16,30-104 13-16,0 0-13 0,-26 94 14 0,2-3-14 16,24-91 31-16,0 0-31 15,-21 81 31-15,7-8-31 0,14-73 0 16,0 0 0-16,-7 48 0 0,5-17 0 0,2-31-18 0,0 0 18 0,0 21-18 0,6-13 18 0,-6-8-26 15,0 0 26-15,1 7-25 0,3-3 25 0,-4-4-4 16,0 0 4-16,7 0-3 0,2-7 3 16,-9 7-5-16,0 0 5 0,8-5-4 15,1-2 4-15,-9 7-7 0,0 0 7 0,9-5-6 0,3-4 6 0,-12 9-31 16,0 0 31-16,9-3-31 0,-4-1 31 0,-5 4-51 16,0 0 51-16,7-3-51 0,-5 3 51 15,-2 0-64-15,0 0 64 0,6 7-63 0,-2 1 63 0,-4-8-47 16,0 0 47-16,5 21-46 0,4 10 46 0,-9-31-25 0,0 0 25 15,5 42-24-15,4 10 24 0,-9-52-2 0,0 0 2 16,10 70-1-16,1 12 1 0,4 21 0 0,3 15 0 0,-4-10 0 16,3 0 0-1,-3-5 23-15,-3-9-23 0,-3-7 24 0,1-8-24 0,-9-79 38 16,0 0-38-16,9 94 39 0,-2 9-39 0,1-21 55 0,-4-11-55 0,-2-23 55 16,-2-21-55-16,0-27 76 0,0 0-76 0,-6 55 77 15,-2 12-77-15,8-67 66 16,0 0-66-16,-14 67 67 0,-5-1-67 0,-1-18 61 15,1-13-61-15,5-11 61 0,6-12-61 0,8-12 11 0,0 0-11 0,-37 17 11 16,-15 2-11-16,1-2-62 0,-3-4 62 0,14-4-61 16,9-6 61-16,31-3-137 0,0 0 137 0,-45-22-137 15,-6-21 137-15,-45-22-526 0</inkml:trace>
  <inkml:trace contextRef="#ctx0" brushRef="#br0" timeOffset="103319.218">17731 8876 807 0,'0'0'0'15,"-3"0"0"-15,-6-4 0 0,9 4 72 16,0 0-72-16,0 0 73 0,5 4-73 0,-5-4 39 16,0 0-39-16,4 1 40 0,1 1-40 0,-5-2 25 0,0 0-25 0,3 2 26 15,1-2-26-15,-4 0 29 0,0 0-29 0,-4 0 29 16,-1 0-29-16,-7 0 63 0,-2 0-63 16,2 0 64-16,1 3-64 0,-6-3 44 0,-2 0-44 0,-2 4 44 15,0-3-44-15,-9 5 15 0,1-1-15 0,-6 7 15 16,2 5-15-1,33-17 1-15,0 0-1 0,-38 38 1 0,-4 16-1 0,5-2-2 0,9 6 2 0,4-20-1 16,10-14 1-16,-23 37-978 0</inkml:trace>
  <inkml:trace contextRef="#ctx0" brushRef="#br0" timeOffset="103498.4">17397 9458 886 0,'0'0'0'0,"17"-3"0"0,16-8 0 16,-3 3 69-16,1-1-69 0,-8-3 70 0,-4-3-70 16,-2 0 82-16,-1-1-82 0,-7 4 82 15,-2 4-82-15,2-4 77 0,1 0-77 0,-5 1 77 0,-3 6-77 0,0-5 63 16,-1 1-63-16,1 1 63 0,-2-1-63 0,-2 2 36 15,1 0-36-15,1 2 36 0,0 2-36 0,0-1 6 16,1-1-6-16,-1 2 6 0,2 1-6 0,-2 2 6 16,0-3-6-16,0 3 6 0,0 0-6 0,0 0 21 15,0 0-21-15,0 0-1137 0,0 0 1137 0</inkml:trace>
  <inkml:trace contextRef="#ctx0" brushRef="#br0" timeOffset="103875.329">18127 10133 393 0,'3'-44'0'0,"-1"-3"0"0,-2-6 0 16,-2 0 0-16,-1-3 0 0,3 56-2 0,0 0 2 0,-6-95-1 15,-1-28 1-15,4 22-1 16,3 3 1-16,3 18 0 0,3 13 0 0,-6 67 18 0,0 0-18 0,10-147-250 16,-20 294 250-16</inkml:trace>
  <inkml:trace contextRef="#ctx0" brushRef="#br0" timeOffset="103977.173">18428 8903 684 0,'0'0'0'15,"12"9"0"-15,11 8 0 0,-23-17 58 0,0 0-58 0,21 29 58 16,3 12-58-16,-24-41 64 0,0 0-64 0,18 50 65 16,-6 6-65-16,-3-1 65 0,-9 3-65 0,0-17 66 0,0-8-66 15,0-33 73-15,0 0-73 0,-13 48 74 0,-4 9-74 16,-11 47-864-16</inkml:trace>
  <inkml:trace contextRef="#ctx0" brushRef="#br0" timeOffset="111831.143">17946 8984 494 0,'0'0'0'0,"3"-5"0"16,2-2 0-16,-3 3 106 0,-2 3-106 0,0 1 106 16,0-6-106-16,0 6 82 0,0 0-82 0,0 0 82 0,0 0-82 15,0 0 65-15,0 0-65 0,0 0 66 0,0 0-66 16,0-3 34-16,2 0-34 0,-1-1 34 0,5-1-34 15,-5 2 39-15,3-4-39 0,-1 2 39 0,1 1-39 16,1-3 50-16,-5 2-50 0,2-2 50 0,0 4-50 0,-1-2 29 16,-1 0-29-16,0 1 29 0,4 1-29 0,-4-1 52 15,2 1-52-15,-2 3 52 0,3-4-52 16,-3 4-1-16,2-5 1 0,3 0 0 0,-3 0 0 0,1-2-24 16,1-3 24-16,-1 1-23 0,2 2 23 0,2 1-43 15,0-1 43-15,0 0-43 0,-1 0 43 0,-1 2-41 16,2-4 41-16,-4 4-40 15,1 0 40-15,-4 5-27 0,0 0 27 0,5-5-27 0,4 2 27 0,-9 3-35 0,0 0 35 16,5-7-35-16,2 2 35 0,-7 5-21 0,0 0 21 16,9-4-21-16,-4 1 21 0,-5 3-28 0,0 0 28 0,5-2-28 15,-2 0 28-15,-3 2-7 0,0 0 7 0,4-1-7 16,-1-1 7-16,-3 2-18 0,0 0 18 0,0 0-18 16,4-2 18-16,-4 2-15 0,0 0 15 0,0 0-14 15,0 0 14-15,0 0-16 0,0 0 16 16,0 0-15-16,2 4 15 0,1-1-17 0,-3 2 17 15,2 7-16-15,-2 4 16 0,0 7-9 0,2 8 9 0,-1 5-9 16,3 7 9-16,-4-43-4 0,0 0 4 0,0 64-4 16,3 11 4-16,-3-75-3 0,0 0 3 0,-1 115-3 15,-1 29 3-15,-7-21 0 0,0-3 0 0,1-31 1 16,1-22-1 0,7-67 9-16,0 0-9 0,-12 89 10 0,-2 7-10 0,1-16 9 0,5-4-9 0,1-35 10 15,5-22-10-15,2 5 9 0,-3-6-9 0,1 13 10 0,0 2-10 16,0-2 15-16,-3-4-15 0,3-10 15 0,1-7-15 15,1-10 38-15,0 0-38 0,0 9 39 0,0-2-39 16,0-7 29-16,0 0-29 0,0 5 29 0,0 2-29 0,0-7 15 16,-4-4-15-16,4-8 15 0,0-8-15 0,4-6 0 15,-3-5 0-15,3-5 0 0,1-3 0 0,-5 39-20 16,0 0 20-16,7-58-19 16,5-16 19-16,-3 7-26 0,-4-1 26 0,2 4-25 15,-2 4 25-15,-5 60-25 0,0 0 25 0,9-84-24 0,3-13 24 0,-1 23-9 16,-1 11 9-16,-1 20-8 0,-7 19 8 0,5-3-11 15,-2 8 11-15,2-2-10 0,1 2 10 16,-8 19-25-16,0 0 25 0,21-29-24 0,7-7 24 0,-28 36-53 0,0 0 53 16,37-39-53-16,8-6 53 15,-45 45-63-15,0 0 63 0,44-39-63 0,-1 3 63 0,-4 7-52 0,-6 5 52 0,-7 8-52 16,-7 9 52-16,-19 7-26 0,0 0 26 16,28 4-25-16,3 8 25 0,-31-12-12 0,0 0 12 0,30 20-12 15,-2 15 12-15,-28-35-2 0,0 0 2 0,21 36-1 16,-4 7 1-16,-17-43 1 15,0 0-1-15,9 42 1 0,-8 6-1 0,-1-48 46 0,0 0-46 0,-1 40 46 16,-6-6-46-16,-4-1 83 0,-3-9-83 0,7-9 84 16,7-8-84-16,0-7 72 0,0 0-72 0,-14 15 72 15,-8 2-72-15,22-17 46 16,0 0-46-16,-21 11 47 0,0-5-47 0,0-4 4 0,0-5-4 0,2-2 4 16,9-1-4-16,-4 1-13 0,5-3 13 0,-2-4-12 0,3-2 12 15,3 4-59-15,-2 3 59 0,3-5-59 16,2 2 59-16,6-1-99 0,5-1 99 0,-1-1-98 0,6-1 98 15,2-1-117-15,1-4 117 0,6 2-116 0,5-1 116 16,-28 18-74-16,0 0 74 0,40-20-73 0,12-4 73 0,40-24-69 16</inkml:trace>
  <inkml:trace contextRef="#ctx0" brushRef="#br0" timeOffset="112014.317">18954 9234 158 0,'0'0'0'0,"-12"17"0"0,-7 14 0 0,3-4 29 0,-1 2-29 16,6-12 29-16,6-8-29 0,0-2 9 0,0-2-9 0,3-2 10 15,2-1-10-15,-2 2-2 0,2 2 2 0,0-4-1 16,0 0 1-16,0-2-36 0,9 3 36 16,0-6-36-16,-1-1 36 0,13-6-51 0</inkml:trace>
  <inkml:trace contextRef="#ctx0" brushRef="#br0" timeOffset="112542.158">18996 9225 113 0,'0'0'0'0,"-3"0"0"0,-1 0 0 0,4 0 43 0,0 0-43 0,0-5 43 16,2-5-43-16,-2 10 50 0,0 0-50 0,2-7 50 15,1-5-50-15,-3 12 37 0,0 0-37 0,2-9 38 16,-1 3-38-16,-1 6 5 0,0 0-5 16,2-6 5-16,-2 3-5 0,0 3 0 0,0 0 0 0,4 3 0 15,-1 8 0-15,2 4-23 0,4 4 23 0,-5-4-22 16,-1-6 22-16,-3-9-17 0,0 0 17 15,11 20-16-15,2 6 16 0,-13-26-5 0,0 0 5 0,23 19-5 16,7-2 5-16,-30-17-1 0,0 0 1 0,36 7-1 0,6-7 1 0,-2-7 10 16,0-8-10-16,-5-2 10 0,-2-6-10 0,-33 23 18 15,0 0-18-15,33-31 19 0,-1-8-19 16,-32 39 34-16,0 0-34 0,29-44 35 16,-3-6-35-16,-26 50 47 0,0 0-47 0,20-48 48 0,-8 0-48 0,-2 3 57 15,-3 8-57-15,-5 9 57 0,-2 11-57 0,-2-2 67 16,-3 4-67-16,1 3 67 0,-2-4-67 0,0 4 59 15,-2-3-59-15,1 8 60 0,5 6-60 16,2 1 35-16,0 0-35 0,-7-4 36 0,0 1-36 0,7 3 18 0,0 0-18 16,-5-2 18-16,3 0-18 0,-5 2 5 15,5 2-5-15,-10 13 6 0,-4 9-6 16,16-24 1-16,0 0-1 0,-14 43 1 0,2 17-1 0,12-60 3 0,0 0-3 16,-12 67 3-16,0 13-3 0,12-80 0 0,0 0 0 0,-5 86 0 15,3 8 0-15,2-94 4 16,0 0-4-16,3 62 5 0,4-17-5 0,-7-45 31 15,0 0-31-15,11 32 31 0,4-10-31 0,-15-22 4 0,0 0-4 0,20 12 5 16,4-8-5-16,-3-8-105 0,2-4 105 0,-11 1-104 16,-4-2 104-1,-8 9-90-15,0 0 90 0,9-15-90 0,0-4 90 0,-9 19-65 0,0 0 65 0,5-19-64 16,0-3 64-16,-3 5-48 0,0 0 48 0,-2 8-47 16,0 1 47-16,-2 1-37 0,0 2 37 0,1-1-37 15,1 5 37-15,-2-3-33 0,2 1 33 16,0 3-32-16,0 0 32 0,0 0-66 0,0 0 66 0,0 0-66 0,0 0 66 15,0 0-77-15</inkml:trace>
  <inkml:trace contextRef="#ctx0" brushRef="#br0" timeOffset="116858.304">19425 8559 147 0,'0'0'0'16,"-6"10"0"-16,1 2 0 0,3-9 91 16,2-3-91-16,0 0 91 0,0-3-91 0,0-2 107 0,0 1-107 0,0 1 107 15,2-2-107-15,-2 5 99 0,2-3-99 0,-2 3 100 16,0 0-100-16,0 0 99 0,0 0-99 0,0 0 100 15,0 0-100-15,0 0 63 0,0 0-63 0,0 0 64 16,0 0-64-16,0 0 44 0,0 0-44 0,0 0 44 16,0 0-44-16,0 0 12 0,0 0-12 0,2 13 13 15,-1 9-13-15,5 14 6 0,-1 7-6 16,-2 2 7-16,1 5-7 16,-4-50 3-16,0 0-3 0,1 70 4 0,3 14-4 0,-8 10 1 0,1 5-1 0,1-37 2 15,2-26-2-15,0 7 24 0,-3-4-24 0,3-5 25 0,0 1-25 0,0-35 53 16,0 0-53-16,3 37 53 15,-3-4-53-15,0-33 86 0,0 0-86 0,4 27 86 0,1-4-86 0,-5-23 79 16,0 0-79-16,0 15 80 0,2-6-80 0,-2-9 48 16,0 0-48-16,0 0 48 0,0-12-48 0,1-2 26 15,1 0-26-15,-2-5 26 16,-2-1-26-16,1 1 10 0,-1 0-10 0,2 2 11 0,3-2-11 0,1 2 0 16,-1 2 0-16,3 3 0 0,2-4 0 0,3 4 0 15,1 0 0-15,2-2 0 0,0 2 0 0,-14 12-5 0,0 0 5 16,23-13-4-16,6-6 4 15,-29 19-9-15,0 0 9 0,33-15-8 0,7-3 8 0,-40 18-33 0,0 0 33 0,37-12-33 16,-1 2 33-16,-36 10 0 0,0 0 0 16,32-7 0-16,-4 6 0 15,-28 1 2-15,0 0-2 0,22-4 2 0,-4 8-2 16,-18-4 10-16,0 0-10 0,17 0 11 0,-6 3-11 0,-11-3 10 0,0 0-10 0,8 2 10 16,-2-1-10-16,-6-1 25 0,0 0-25 0,5 0 26 15,-3 0-26-15,-2 0 36 0,0 0-36 16,0 0 36-16,0 0-36 0,0 0 6 0,0 0-6 0,-2 0 7 15,-3 0-7-15,5 0 0 0,0 0 0 0,-7-1 1 16,-2-1-1-16,9 2 0 0,0 0 0 16,-14-3 0-16,2-1 0 0,12 4-4 0,0 0 4 0,-18-2-3 15,-3 1 3-15,21 1-14 0,0 0 14 0,-20 1-13 0,-1 5 13 16,21-6-9-16,0 0 9 0,-21 6-8 16,-4 5 8-16,25-11-16 0,0 0 16 0,-21 13-15 0,2 5 15 15,19-18-4-15,0 0 4 0,-12 20-3 0,0 6 3 16,12-26-3-16,0 0 3 0,0 24-3 0,7-2 3 15,3-1-11-15,8-4 11 16,1-5-10-16,2-2 10 0,1-7-4 0,5-1 4 0,-3-4-3 0,2-4 3 0,-2-3-37 16,-1-5 37-16,3 2-36 0,2 0 36 0,-28 12-5 15,0 0 5-15,32-17-5 0,6-3 5 16,-38 20-10-16,0 0 10 16,36-19-10-16,3-2 10 0,-39 21-5 0,0 0 5 0,31-17-4 0,-3 2 4 0,-28 15 0 15,0 0 0-15,21-11 0 0,-9 5 0 0,-12 6 38 0,0 0-38 16,11-9 38-16,-5 6-38 0,-6 3 2 15,0 0-2-15,2-6 2 0,0 3-2 0,-2 3 17 16,0 0-17-16,0 0 17 0,-7-3-17 0,7 3 1 0,0 0-1 0,-7 0 1 16,-2 0-1-16,9 0 1 0,0 0-1 0,-10 0 1 15,-1-4-1-15,11 4-5 0,0 0 5 16,-17 7-5-16,-6 5 5 0,2 3-17 16,-1 6 17-16,8-9-16 0,7-9 16 0,-2 6-25 0,6-2 25 0,-9 13-24 15,3 11 24-15,-3-3-8 0,1-3 8 0,8-2-7 16,3-11 7-16,1 0 0 0,3-2 0 0,1-2 1 15,2-6-1-15,-7-2 0 0,0 0 0 0,14-2 0 16,7-4 0-16,-21 6-1 0,0 0 1 0,24-12-1 16,6-6 1-16,-30 18-3 0,0 0 3 0,24-15-3 15,4-7 3-15,-7 6-1 0,-3 3 1 0,-3 2 0 16,-6 3 0-16,-4 1 1 0,-1 2-1 0,-1-2 2 16,1 2-2-16,-3 0 48 0,3 1-48 0,-4 1 48 0,0 3-48 15,0 0 3-15,-4-4-3 0,4 4 4 16,0 0-4-16,0 0 28 0,0 0-28 0,0 0 28 15,0 0-28-15,0 0 0 0,0 0 0 0,0 0 1 0,0 0-1 16,0 0 0-16,0 0 0 0,0 0 0 0,0 0 0 0,0 0-6 16,0 0 6-16,0 0-6 0,4 4 6 15,-1-1-9-15,3 1 9 0,2 1-9 0,-1 2 9 0,4 1-16 16,1 1 16-16,-2-6-15 0,3 1 15 0,0-3-39 16,5-1 39-16,-1-5-39 0,4-3 39 0,0-6-53 15,3-3 53-15,-1 1-52 16,-2-4 52-16,-21 20-43 0,0 0 43 0,26-28-42 0,2-2 42 0,0-1-20 15,-5 0 20-15,-6 10-20 0,-5 4 20 0,0 0-8 0,1 3 8 16,-6-1-7-16,-2 5 7 0,-2-2 0 0,2 0 0 16,-3 3 0-16,-4 2 0 0,2 7 17 0,0 0-17 0,-3-10 17 15,-2-4-17-15,5 14 46 0,0 0-46 16,-5-12 47-16,-2-1-47 0,7 13 34 0,0 0-34 0,-9-11 34 16,0 3-34-16,9 8 24 15,0 0-24-15,-9-9 25 0,-3 2-25 0,12 7 17 16,0 0-17-16,-8-3 17 0,2-1-17 0,6 4 18 0,0 0-18 0,-7 7 19 15,-1 0-19-15,8-7 0 0,0 0 0 0,-9 33 0 16,0 15 0-16,9-48 1 0,0 0-1 0,-7 54 1 16,6 10-1-16,1-64 3 0,0 0-3 15,1 58 4-15,6-3-4 0,-7-55 5 0,0 0-5 0,14 44 6 16,11-2-6-16,-5-10 33 0,5-8-33 0,-6-5 33 16,-2-10-33-16,3-1 4 0,-1-4-4 15,-2-1 4-15,-1-6-4 0,-4 3 17 0,-3 3-17 0,-2-6 17 0,0 1-17 16,0 0 4-16,-6 2-4 0,3 0 4 0,-1-2-4 0,-3 2 0 15,2 6 0-15,-2-3 1 0,0 0-1 0,0 1-12 16,2 4 12-16,-2-4-12 0,2 1 12 16,-2-5-69-16,0 0 69 0,3 12-69 0,1 7 69 15,-4-19-94-15,0 0 94 0,17 7-94 0,13-2 94 0,13 10-1115 16</inkml:trace>
  <inkml:trace contextRef="#ctx0" brushRef="#br0" timeOffset="118727.175">21829 8833 617 0,'0'0'0'0,"1"-5"0"15,1-6 0-15,-2 11 63 0,0 0-63 0,2-5 63 16,0 2-63-16,-2 3 25 0,0 0-25 0,0 0 26 0,0-4-26 0,0 4 0 16,0 0 0-16,0 0 1 0,1-6-1 0,-1 6 0 15,0 0 0-15,4-6 0 0,-1-4 0 16,-3 10 26-16,0 0-26 0,4-10 26 0,-2-4-26 0,-2 14 48 16,0 0-48-16,0-13 48 0,0-3-48 0,0 16 58 15,0 0-58-15,-2-19 58 0,-2-1-58 0,4 20 17 16,0 0-17-16,-3-24 17 0,-2 0-17 0,1 1 3 15,2 3-3-15,1 4 4 0,-1 6-4 0,2 10 0 0,0 0 0 16,0-13 0-16,2-1 0 0,-2 14-3 0,0 0 3 0,0-10-2 16,1-1 2-1,-1 11-1-15,0 0 1 0,0-7 0 0,0 6 0 16,0 1-1-16,0 0 1 0,0 0 0 0,0-4 0 0,0 4-1 0,0 0 1 0,2 16 0 16,3 8 0-16,-5-24 0 0,0 0 0 0,4 44 0 15,3 18 0-15,-7-62 0 0,0 0 0 0,2 70 1 16,-1 9-1-16,-1-79 3 0,0 0-3 15,6 99 3-15,-5 16-3 0,-1-115 6 0,0 0-6 0,7 89 6 16,0-15-6-16,-7-74 3 0,0 0-3 0,14 48 4 16,2-28-4-16,3-4 19 0,2-13-19 0,0-6 20 15,1-9-20-15,-22 12-5 0,0 0 5 16,28-28-5-16,4-11 5 0,-32 39-15 0,0 0 15 0,29-43-14 16,1-5 14-16,-6 5-9 0,-3 0 9 0,-3 11-9 15,-4 5 9-15,-2-1-5 0,-4 4 5 0,-1 5-4 16,2 7 4-16,-7-5 1 0,1 0-1 0,-3 5 2 15,0 3-2-15,0 1 21 0,-1-1-21 0,1 6 21 0,0-4-21 16,0 4 33-16,-2-1-33 0,2 4 34 0,0 0-34 0,0 0 12 16,-2 2-12-16,2-2 12 0,-7 5-12 15,2 2 2-15,-2 5-2 0,-3 12 2 0,-6 8-2 0,16-32 6 16,0 0-6-16,-12 47 7 0,1 4-7 16,11-51 6-16,0 0-6 0,-12 55 7 0,5 5-7 0,2-9 13 15,3-1-13-15,0-18 14 0,2-6-14 0,7-4 33 16,0-3-33-16,7-5 34 0,7-7-34 15,-21-7 0-15,0 0 0 0,30 0 0 0,6-7 0 0,-36 7-2 0,0 0 2 16,46-14-1-16,6-6 1 0,-52 20-36 16,0 0 36-16,49-28-35 0,1-4 35 0,-50 32 0 15,0 0 0-15,44-34 0 0,-2-9 0 16,-11 7 3-16,-3 0-3 0,-9 10 4 0,-3 5-4 0,-2 1 22 0,-4-2-22 0,-1 6 22 16,-1 3-22-16,-4-1 8 0,-2 2-8 0,-1 3 9 15,1 2-9-15,-4-3 35 0,1 0-35 0,-1 5 35 16,2 3-35-16,-4 0 10 15,-1-3-10-15,2 2 10 0,-6 1-10 0,-3 0 12 0,-2 2-12 0,5 0 13 16,6 0-13-16,-6 2 9 0,0 1-9 0,-13 13 10 16,-10 6-10-16,32-22 3 0,0 0-3 0,-38 36 4 15,-6 10-4-15,44-46 6 0,0 0-6 0,-38 50 6 16,1 5-6-16,37-55 0 0,0 0 0 0,-27 46 1 16,7-6-1-16,20-40 0 0,0 0 0 0,-14 32 1 15,13-5-1-15,1-27-3 0,0 0 3 0,10 16-2 0,13-9 2 16,-2-6-21-16,1-6 21 0,1-3-21 15,1-8 21-15,-24 16-15 0,0 0 15 0,25-18-14 0,-1-6 14 16,-24 24 0-16,0 0 0 0,21-30 0 0,0-2 0 16,-21 32 31-16,0 0-31 15,16-29 31-15,-2 1-31 0,-4 1 42 0,-3 5-42 0,-2 8 43 0,-1 2-43 0,-2 3 27 16,-2 3-27-16,0 0 27 0,0 3-27 0,0 0 28 16,-2-1-28-16,2 4 28 0,2-5-28 0,-2 5 22 15,3 0-22-15,-3 0 23 16,3-2-23-16,-3 2 1 0,4-1-1 0,-4 1 2 0,5 3-2 0,-3 2 10 15,1 0-10-15,3 6 11 0,-1 4-11 0,-5-15 1 0,0 0-1 16,7 24 1-16,3 12-1 0,-1-4 0 0,0 3 0 16,-6-11 0-1,2-5 0-15,-5-4-6 16,0-1 6-16,0-2-6 0,2-2 6 0,-2 2-9 0,2-5 9 0,1 1-9 0,4-4 9 0,-7-4-34 0,0 0 34 0,18-7-33 16,10-5 33-16,-28 12-57 0,0 0 57 0,31-24-57 15,6-12 57-15,-37 36-71 16,0 0 71-16,38-34-70 0,2-6 70 15,-7 8-13-15,0-3 13 0,-12 15-13 0,-10 5 13 0,1-1 0 0,-2 1 0 0,-3 3 0 16,-2 3 0-16,1 1 36 0,-1 1-36 0,-3 2 37 16,-1 1-37-16,1 1 15 0,-2 3-15 15,0 0 15-15,0 0-15 0,0 0 14 0,4 0-14 0,-1 3 15 16,-3 1-15-16,2 4 0 0,-2 1 0 0,0-1 0 16,2 6 0-16,-2-14 1 0,0 0-1 0,5 17 2 15,0 5-2-15,-5-22 3 0,0 0-3 0,9 17 4 16,3 2-4-16,-12-19-1 0,0 0 1 0,17 5 0 0,4-6 0 15,-2-6-13-15,2-5 13 0,-3 0-13 0,-1-7 13 16,-17 19-46-16,0 0 46 0,18-20-46 0,1-6 46 0,-19 26-61 16,0 0 61-16,21-29-60 15,0-4 60-15,-21 33-56 0,0 0 56 0,17-34-56 0,-1-6 56 0,-16 40-5 16,0 0 5-16,12-39-5 0,-5 0 5 0,-7 39 17 16,0 0-17-16,5-33 17 0,-3 4-17 0,-2 29 41 15,0 0-41-15,0-21 41 16,0 6-41-16,0 15 34 0,0 0-34 0,0-3 35 15,0 6-35-15,0-3 24 0,0 0-24 0,-4 24 25 0,-1 15-25 0,5-39 10 16,0 0-10-16,-5 47 10 0,-4 9-10 0,9-56 28 16,0 0-28-16,-12 65 28 0,-2 7-28 0,14-72 11 15,0 0-11-15,-16 81 11 0,1 6-11 16,15-87 18-16,0 0-18 0,-9 55 19 0,7-19-19 0,2-36 33 0,0 0-33 0,9 29 34 16,3-10-34-16,-12-19 10 0,0 0-10 0,21 8 11 15,7-8-11-15,-2-5 0 0,4-5 0 16,-8 0 1-16,-3-4-1 0,-19 14 0 15,0 0 0-15,21-15 0 0,4-2 0 0,-25 17 0 0,0 0 0 0,17-18 0 16,2 5 0-16,-19 13 1 0,0 0-1 0,16-12 2 16,-4 0-2-16,-12 12 10 15,0 0-10-15,11-7 10 0,-3 2-10 0,-8 5 24 16,0 0-24-16,9 3 25 0,-2 2-25 0,-7-5 13 0,0 0-13 0,7 19 13 16,0 5-13-16,0 0 28 0,0 4-28 0,-5-8 28 15,-2-5-28-15,-2 4 19 0,2 2-19 0,-4 5 20 16,4 3-20-16,0-29 26 0,0 0-26 15,-5 34 26-15,-2 2-26 0,7-36 3 0,0 0-3 0,-7 32 4 0,0-1-4 16,7-31-5-16,0 0 5 0,-5 24-4 16,2-5 4-16,3-19-50 0,0 0 50 0,-14 7-50 15,-2-9 50-15,16 2-124 0,0 0 124 0,-17-13-123 0,-4-15 123 16,-18-15-1041-16</inkml:trace>
  <inkml:trace contextRef="#ctx0" brushRef="#br0" timeOffset="119456.306">24412 8569 886 0,'0'0'0'0,"-8"0"0"16,-5 3 0-16,13-3 80 0,0 0-80 0,-5 2 81 15,2 5-81-15,3-7 45 0,0 0-45 0,-6 17 46 16,-2 9-46-16,-3 1 0 0,1 2 0 0,1-3 1 0,-1-2-1 15,-3 4 0-15,1 1 0 0,-2 5 0 0,-1 5 0 16,2-3 7-16,1-1-7 0,5-11 8 0,2-9-8 16,5-15 23-16,0 0-23 0,-2 24 24 0,7 3-24 15,-5-27 22-15,0 0-22 0,9 19 23 0,7-7-23 0,-16-12-1 16,0 0 1-16,19-2-1 0,5-13 1 0,-4-2-43 16,-1-7 43-16,-2 2-43 0,1 1 43 15,-3-1 1 1,-1 1-1-16,-3 1 2 0,-4-3-2 0,0-1 53 0,1 0-53 0,-4 0 53 0,1-3-53 0,-5 27 66 15,0 0-66-15,4-36 66 0,-3-14-66 0,-2 8 65 16,-5-3-65-16,3 6 66 0,1 3-66 16,-3 0 43-16,-4 5-43 0,0 0 44 15,1 2-44-15,8 29 43 0,0 0-43 0,-12-34 43 0,-4-2-43 0,16 36 5 0,0 0-5 16,-19-35 5-16,-6 3-5 0,25 32 5 0,0 0-5 16,-29-26 5-16,-6 6-5 15,35 20-2-15,0 0 2 0,-30-12-1 0,-3 6 1 0,33 6-30 0,0 0 30 0,-24-3-30 16,6 5 30-16,18-2-29 0,0 0 29 0,-14 17-29 15,7 15 29-15,7-32-33 0,0 0 33 0,11 36-33 16,11 11 33-16,3-6-38 16,4 2 38-16,1-1-38 0,-2-2 38 0,-28-40-24 15,0 0 24-15,35 48-23 0,3 3 23 0,-3-5-11 0,-4-3 11 0,1-3-10 16,-3-9 10-16,-29-31-6 0,0 0 6 0,28 32-6 16,-2 1 6-16,-26-33-3 15,0 0 3-15,19 25-3 0,-5-1 3 0,-14-24-11 16,0 0 11-16,9 17-10 0,-7-1 10 0,-2-16-67 0,0 0 67 0,-2 15-66 15,-5 1 66-15,-5-6-165 0,-4-1 165 0,4-4-164 16,3-5 164-16,9 0-154 0,0 0 154 0,-12-14-153 16,-2-12 153-16,-12-13-340 0</inkml:trace>
  <inkml:trace contextRef="#ctx0" brushRef="#br0" timeOffset="119567.674">24578 8720 315 0,'0'0'0'0,"0"0"0"0,5 7 0 0,0-4-177 15</inkml:trace>
  <inkml:trace contextRef="#ctx0" brushRef="#br0" timeOffset="119894.119">25201 8442 919 0,'0'0'0'0,"-5"-3"0"16,-5-1 0-16,10 4 107 0,12 4-107 0,-9-2 107 15,1-2-107-15,-1 1 69 0,3 1-69 0,-3 1 69 16,2-3-69-16,1 4 73 0,0-4-73 0,-4 0 73 16,2 0-73-16,-1 0 44 0,-1 0-44 0,-2 0 44 15,3 0-44-15,1 0 41 0,-1 0-41 0,1 0 41 16,-1 0-41-16,3 0 19 0,-1 0-19 0,4 2 20 15,1-1-20-15,6 11-2 0,5 0 2 0,1 12-2 0,3 4 2 16,-25-28-5-16,0 0 5 0,33 42-5 16,0 6 5-16,-33-48-16 0,0 0 16 0,35 55-15 15,3 0 15-15,-1-7-26 16,-3-5 26-16,-9-9-25 0,-6-5 25 0,-19-29-76 0,0 0 76 0,24 28-76 0,2-6 76 16,-26-22-175-16,0 0 175 0,32 9-174 0,3-13 174 0,31 9-669 15</inkml:trace>
  <inkml:trace contextRef="#ctx0" brushRef="#br0" timeOffset="120155.497">25682 8350 1110 0,'0'0'0'15,"9"13"0"-15,7 10 0 0,-15-10 149 0,-6-4-149 16,-11-6 150-16,-10-3-150 0,26 0 99 0,0 0-99 0,-31 12 99 15,-7 7-99-15,38-19 68 0,0 0-68 16,-40 36 68-16,-6 16-68 0,8-6 8 0,5 7-8 0,7-15 8 16,3-6-8-16,0 1 11 0,3 1-11 0,0 2 11 15,3 7-11-15,3-12 1 0,4-4-1 16,3-6 1-16,5-9-1 0,-3-2-10 16,3-1 10-16,0-6-9 0,0-1 9 0,6-6-114 0,3-1 114 0,7-15-114 15,7-8 114-15,14-22-1064 0</inkml:trace>
  <inkml:trace contextRef="#ctx0" brushRef="#br0" timeOffset="120409.256">25790 8538 1177 0,'0'0'0'0,"11"-1"0"0,8-1 0 16,-19 2 134-16,0 0-134 0,24-4 135 0,9 3-135 15,-33 1 93-15,0 0-93 0,37-5 93 0,6 1-93 0,-2 2 38 16,-3 2-38-16,-3 0 39 0,-4 0-39 0,-1 4 10 16,-4-1-10-16,-2 1 11 0,1-8-11 0,-3 3 1 15,1-1-1-15,0 0 1 0,-3 0-1 0,-20 2 4 0,0 0-4 16,25-1 4-16,3-3-4 0,-28 4-6 16,0 0 6-16,26-7-5 0,-2-1 5 15,-24 8-108-15,0 0 108 0,19-7-107 0,-5 2 107 16,-14 5-135-16,0 0 135 0,0-7-135 0,-12 2 135 0,0-4-840 0</inkml:trace>
  <inkml:trace contextRef="#ctx0" brushRef="#br0" timeOffset="120627.923">25863 8754 863 0,'0'0'0'0,"9"0"0"0,7 4 0 0,-16-4 118 0,0 0-118 0,24 5 118 15,9 2-118-15,0-2 91 0,2 2-91 0,-2-7 91 16,2 0-91-16,-3 0 61 0,-1 0-61 0,0-4 61 16,-1 4-61-16,3-5-4 0,0 2 4 0,-2-4-3 15,1 2 3-15,-32 5-97 0,0 0 97 0,36-7-96 0,4-2 96 16,-40 9-184-16,0 0 184 0,40-12-183 0,1-7 183 0,39-12-522 16</inkml:trace>
  <inkml:trace contextRef="#ctx0" brushRef="#br0" timeOffset="121139.141">27170 8334 919 0,'0'0'0'0,"-5"0"0"16,-4 0 0-16,9 0 51 15,0 0-51-15,0 0 51 0,0 0-51 0,0 0 5 0,0 0-5 0,0 0 5 16,0 0-5-16,0 0 5 0,-5 2-5 0,1 0 5 16,1-2-5-16,-4 3 5 0,0 1-5 0,-2-3 6 15,-1 3-6-15,-4 3 40 0,-4-4-40 0,8 0 41 16,1 3-41-16,9-6 20 0,0 0-20 0,-22 5 20 15,-10 2-20-15,32-7 13 0,0 0-13 0,-28 15 14 16,0 2-14-16,28-17 11 0,0 0-11 0,-26 38 11 16,2 10-11-16,24-48 15 0,0 0-15 0,-14 55 16 15,7 3-16-15,7-58 3 0,0 0-3 0,5 51 4 0,11-3-4 16,5-10 0-16,7-9 0 0,-4-10 1 16,1-5-1-16,-1-4 29 0,-1-8-29 0,-1-2 29 15,4-6-29-15,-3 0 57 0,1-6-57 0,1 1 57 16,-1 1-57-16,-5-2 65 0,-1 0-65 0,-4 0 65 0,-2 0-65 0,-12 12 70 15,0 0-70-15,7-20 70 0,-2-3-70 16,-7 1 38-16,-3-2-38 0,-2 3 39 16,-3-3-39-16,-4 0 2 0,-5-1-2 0,-1 1 3 0,0 3-3 0,-1-1-39 15,-2 5 39-15,-1-5-39 0,-3 1 39 0,27 21-100 16,0 0 100-16,-38-24-100 0,-7 0 100 16,45 24-134-16,0 0 134 0,-45-31-133 0,-1 0 133 0,-48-29-837 0</inkml:trace>
  <inkml:trace contextRef="#ctx0" brushRef="#br0" timeOffset="121736.322">28274 7677 460 0,'0'0'0'0,"-15"-2"0"0,-13-2 0 0,28 4 46 0,0 0-46 16,-24-8 47-16,-1-2-47 0,4 1 90 15,2-3-90-15,5 2 90 0,4 5-90 0,-1-6 106 0,3 1-106 16,1 0 106-16,1 1-106 0,1-3 93 0,2 0-93 15,1 4 93-15,0 1-93 0,2-4 103 0,2 6-103 0,0-2 103 16,-1 2-103-16,3 2 70 0,3-4-70 0,0 2 70 16,2-4-70-16,-9 9 40 0,0 0-40 15,17-6 41-15,6 0-41 0,-23 6 12 0,0 0-12 0,29 0 13 16,8 6-13-16,-4 0 6 0,-2 3-6 0,-1 3 6 16,-4 3-6-16,-2 1 3 0,-3 3-3 15,-2 1 3-15,-3 4-3 0,-16-24 0 16,0 0 0-16,12 34 0 0,-1 11 0 0,-6-2 4 0,-3-2-4 0,-1-7 4 15,-1-6-4-15,-5 4 13 0,-3 2-13 0,-3 6 13 16,-3-1-13-16,14-39 8 0,0 0-8 0,-23 46 9 16,-8 6-9-16,31-52-15 0,0 0 15 0,-35 44-15 15,-5 3 15-15,40-47-74 0,0 0 74 0,-40 29-74 16,-2-10 74-16,-40 29-1027 0</inkml:trace>
  <inkml:trace contextRef="#ctx0" brushRef="#br0" timeOffset="121885.381">28121 8396 1166 0,'0'0'0'0,"7"3"0"0,7 3 0 0,-14-6-46 16,0 0 46-16,12 0-46 0,2-6 46 0,-14 6-103 16,0 0 103-16,4-30-103 0,-8-25 103 0,4-31-566 15</inkml:trace>
  <inkml:trace contextRef="#ctx0" brushRef="#br0" timeOffset="133426.286">18860 10191 281 0,'0'0'0'0,"0"0"0"16,0-5 0-16,0 5 83 16,0 0-83-16,2-3 83 0,1-4-83 0,-3 7 84 0,0 0-84 0,4-5 84 15,-2 0-84-15,-2 5 106 0,0 0-106 0,0-5 106 16,-2-1-106-16,2 6 74 0,0 0-74 0,-7-5 74 15,-5-2-74-15,12 7 47 0,0 0-47 0,-25-6 48 16,-8 0-48-16,33 6 24 0,0 0-24 0,-33-6 25 16,-2 2-25-16,35 4 26 0,0 0-26 0,-36 0 26 15,-3 2-26-15,39-2 0 0,0 0 0 0,-33 5 0 0,4 2 0 16,29-7-4 0,0 0 4-16,-30 17-4 0,2 9 4 0,28-26-15 0,0 0 15 0,-24 32-14 0,6 8 14 15,18-40-17-15,0 0 17 0,-14 46-16 0,11 10 16 16,3-56-16-16,0 0 16 0,-4 62-15 0,10 7 15 15,-6-69-10-15,0 0 10 0,12 85-9 0,9 15 9 0,-21-100 1 16,0 0-1-16,24 97 1 0,7-2-1 0,-31-95 9 16,0 0-9-16,32 87 9 0,3-5-9 0,-35-82 35 15,0 0-35-15,29 72 35 16,1-5-35-16,-30-67 35 16,0 0-35-16,23 63 36 0,-4-4-36 0,-19-59 14 0,0 0-14 0,14 37 15 0,-11-16-15 0,-3-21 21 15,0 0-21-15,5 20 21 0,-8-6-21 0,3-14-25 16,0 0 25-16,0 12-24 0,0-3 24 0,0-9-139 15,0 0 139-15,-9-4-138 0,-7-6 138 16,-8-2-624-16</inkml:trace>
  <inkml:trace contextRef="#ctx0" brushRef="#br0" timeOffset="133711.738">18442 10726 830 0,'0'0'0'0,"7"7"0"16,2 5 0-16,-4-11 102 0,-3-4-102 0,-1 1 103 16,3-1-103-16,-4-2 81 0,3 0-81 0,3 3 81 15,-1-3-81-15,2 3 40 0,3 0-40 0,-1 1 41 16,0 1-41-16,1 0 15 0,1-2-15 0,4 2 16 16,1 0-16-16,-16 0 5 0,0 0-5 0,23 2 5 0,4-1-5 15,-27-1 3-15,0 0-3 0,32 2 4 16,1 0-4-16,-3-2 0 0,-1 0 0 0,-3-2 0 0,-8 0 0 15,3-1-111-15,-4-1 111 0,-3 1-111 0,-2-2 111 0,-12 5-159 16,0 0 159-16,11-15-159 0,-3-13 159 0,11-18-490 16</inkml:trace>
  <inkml:trace contextRef="#ctx0" brushRef="#br0" timeOffset="134028.882">19149 10371 1155 0,'0'0'0'16,"0"0"0"-16,-5 0 0 0,5 0 143 0,0 0-143 0,0 0 143 16,-3 0-143-16,3 0 38 15,0 0-38-15,0 0 38 0,0 0-38 0,0 0-35 0,0 0 35 0,-6 0-34 16,-4 0 34-16,10 0-41 0,0 0 41 0,-14 4-41 15,-10 1 41-15,24-5-17 0,0 0 17 0,-28 7-16 16,-5 6 16-16,33-13-1 0,0 0 1 0,-33 19 0 16,-4 9 0-16,6-1-1 0,1 0 1 0,9-6 0 15,9-6 0-15,1 6-2 0,4 3 2 0,4 10-2 16,5 9 2-16,-2-43-5 0,0 0 5 0,10 45-4 0,8 8 4 16,-18-53-111-16,0 0 111 0,29 48-110 15,11-5 110-15,-40-43-90 0,0 0 90 0,49 17-90 0,9-14 90 16,48 19-606-16</inkml:trace>
  <inkml:trace contextRef="#ctx0" brushRef="#br0" timeOffset="134442.611">19637 10371 684 0,'0'0'0'0,"-12"5"0"0,-9 7 0 0,21-12 104 16,0 0-104-16,-5 4 104 0,7-6-104 0,-2 2 85 0,0 0-85 15,0 0 86-15,6-3-86 0,-6 3 73 16,0 0-73-16,-5 0 74 0,2 0-74 0,3 0 49 16,0 0-49-16,-19 8 50 0,-9 4-50 0,28-12 65 0,0 0-65 0,-21 11 66 15,-5 1-66-15,26-12 35 0,0 0-35 0,-25 20 36 16,-6 4-36-16,7-2 5 0,-1 4-5 0,9-7 5 16,6-7-5-16,1 3 0 15,-1 1 0-15,3 13 1 0,0 7-1 0,7-36-8 0,0 0 8 0,3 34-7 16,3 2 7-16,-6-36-53 0,0 0 53 0,15 31-52 15,4-4 52-15,-19-27-40 16,0 0 40-16,30 12-39 0,10-7 39 0,-40-5-11 0,0 0 11 0,42-1-10 16,3-11 10-16,-45 12-4 0,0 0 4 0,42-16-3 15,-2-6 3-15,-5 5 12 0,-7-4-12 0,-9 9 12 16,-10 6-12-16,-1-6 53 16,-4 3-53-16,-4-5 53 0,0-1-53 0,0 15 27 0,0 0-27 0,-12-17 27 15,-6-6-27-15,18 23-2 0,0 0 2 0,-26-17-2 0,-7-3 2 16,33 20-118-16,0 0 118 0,-38-19-118 0,-11 3 118 15,49 16-144-15,0 0 144 0,-49-24-143 16,-1-3 143-16,-50-24-619 0</inkml:trace>
  <inkml:trace contextRef="#ctx0" brushRef="#br0" timeOffset="134754.141">19668 10227 830 0,'0'0'0'0,"13"-5"0"0,6-5 0 0,-2 8 91 15,1-1-91-15,3 3 92 0,-1 3-92 0,0-1 39 0,-1 1-39 16,0 4 39-16,0 5-39 0,0-1 2 0,0 6-2 16,1-2 2-16,1 6-2 0,-21-21-1 0,0 0 1 0,20 34 0 15,5 10 0-15,-25-44-13 0,0 0 13 0,15 54-12 16,-1 9 12-16,-14-63-5 0,0 0 5 0,7 63-4 15,-3 1 4-15,-4-64 0 0,0 0 0 0,0 55 0 16,-2-11 0-16,2-44 6 0,0 0-6 0,-2 36 7 16,-1-9-7-16,3-27-95 0,0 0 95 0,-4 23-94 15,4-8 94-15,0-15-116 0,0 0 116 0,-8 0-115 16,-4-8 115-16,-6 1-401 0</inkml:trace>
  <inkml:trace contextRef="#ctx0" brushRef="#br0" timeOffset="134975.96">20355 10322 1043 0,'0'0'0'0,"0"0"0"0,0 6 0 0,9-6 148 16,6-3-148-16,-1 3 148 0,2 0-148 0,-16 0 72 15,0 0-72-15,28 3 73 0,10 3-73 0,-1 0 51 16,1-2-51-16,-5-1 51 0,-3 1-51 0,-30-4 0 15,0 0 0-15,29 0 0 0,1-2 0 0,-4-1-17 16,-2-3 17-16,-6 0-16 0,-8 0 16 0,1 0-79 0,-3-5 79 16,1 1-78-16,0-7 78 0,-4 5-130 0,-1 2 130 15,-1-9-130-15,2-2 130 0,1-22-760 16</inkml:trace>
  <inkml:trace contextRef="#ctx0" brushRef="#br0" timeOffset="135205.298">20282 10637 1255 0,'0'0'0'0,"17"-14"0"16,6-8 0-16,-16 17 143 0,-13 1-143 0,12 4 143 16,-3 0-143-16,2 4 104 0,-5 4-104 0,7-1 105 15,4 2-105-15,-11-9 36 0,0 0-36 0,24 0 37 16,13-4-37-16,-37 4-111 0,0 0 111 0,43-8-110 15,11-4 110-15,-54 12-260 0,0 0 260 0,53-14-259 16,2 0 259-16,-55 14-236 0,0 0 236 0,58-19-235 0,3 1 235 16,57-18-341-16</inkml:trace>
  <inkml:trace contextRef="#ctx0" brushRef="#br0" timeOffset="135584.247">21160 10049 919 0,'0'0'0'15,"-4"0"0"-15,1 4 0 0,3-4 56 0,0 0-56 0,0 0 57 16,0-4-57-16,0 4 2 0,0 0-2 0,0 0 2 15,3-5-2-15,-3 5 0 0,0 0 0 16,0 0 0-16,2-3 0 0,-2 3-1 0,0 0 1 0,0 0 0 16,0 0 0-16,0 0 22 0,0 0-22 0,0 0 23 15,0 0-23-15,0 0 34 0,0 0-34 0,2 8 34 16,-1 1-34-16,3 10 14 0,-4 8-14 0,2 7 15 16,-1 11-15-16,-1-45 22 0,0 0-22 0,2 58 22 15,2 14-22-15,-1-2 32 0,2-1-32 0,-1-20 33 16,-2-14-33-16,-1 2-14 0,-1-1 14 15,6-3-13-15,-3 0 13 16,-3-33-105-16,0 0 105 0,9 23-104 0,1-4 104 0,-10-19-101 0,0 0 101 0,16-3-101 0,1-19 101 16,16-4-551-16</inkml:trace>
  <inkml:trace contextRef="#ctx0" brushRef="#br0" timeOffset="136344.266">23046 9897 348 0,'0'0'0'0,"0"0"0"0,0 7 0 0,4-7 45 0,1-6-45 0,-1 5 46 16,-1-1-46-16,1-1 45 0,-3-3-45 15,1 3 46-15,0 0-46 0,0-1 39 16,-2 2-39-16,0 2 39 0,0-3-39 0,0 3 59 0,0 0-59 15,0 0 60-15,0 0-60 0,0 0 66 0,0 0-66 0,0 0 66 16,0 0-66-16,0 0 42 0,0 0-42 0,0 3 42 16,-2 3-42-16,2-6 22 0,0 0-22 15,-2 32 23-15,0 21-23 0,-1 0 12 16,-1 9-12-16,3-4 12 0,1 6-12 0,0-64 16 0,0 0-16 0,3 92 17 16,4 21-17-16,-3-25 3 0,-1-11-3 0,-1-33 4 15,-2-23-4-15,0 5 0 0,2-2 0 16,-2-7 1-16,3 0-1 0,-3-17 0 0,0 0 0 0,3 20 0 0,4-4 0 15,-7-16-77-15,0 0 77 0,7 13-76 0,0-2 76 16,-7-11-113-16,0 0 113 0,6-11-112 0,-6-14 112 16,1-11-419-16</inkml:trace>
  <inkml:trace contextRef="#ctx0" brushRef="#br0" timeOffset="138436.194">22693 10306 483 0,'0'0'0'0,"8"10"0"0,8 6 0 0,-16-16 76 16,0 0-76-16,23 14 77 0,6 1-77 0,-29-15 86 15,0 0-86-15,37 14 87 0,7-1-87 0,-44-13 75 0,0 0-75 16,40 9 75-16,5-4-75 0,-45-5 58 0,0 0-58 0,50-2 58 16,10-6-58-16,-60 8 35 0,0 0-35 0,55-12 36 15,6-5-36-15,-7 1 62 0,-5 1-62 16,-11 3 63-16,-8 0-63 0,0 2 55 0,-2 1-55 0,-11 2 56 15,-5 2-56-15,2-4 15 0,-2 3-15 0,-5-1 16 16,-7 3-16-16,6 3 16 0,-1-4-16 0,-2 3 17 16,-1 2-17-1,1 0 15-15,3-2-15 0,-6 2 16 0,5 0-16 0,-5 0 8 0,0 0-8 0,0 0 8 16,-5-2-8-16,1 1 24 0,-1-3-24 0,0 4 25 16,0-3-25-16,-4 1 6 0,-3 2-6 0,-9 0 7 15,-7-2-7-15,28 2 9 0,0 0-9 0,-33 0 10 16,-13 2-10-16,46-2 15 0,0 0-15 15,-34 2 16-15,4 1-16 0,4 2 8 0,0 2-8 0,5 2 8 16,3 3-8-16,18-12 9 0,0 0-9 0,-17 34 9 16,1 12-9-16,2 2 1 0,7-1-1 0,0-11 1 15,2-7-1-15,5 1 7 0,5-2-7 0,-3-1 8 0,2-6-8 16,-4-21 7-16,0 0-7 0,15 26 8 0,8 1-8 16,-23-27-17-16,0 0 17 0,33 17-17 0,9-5 17 15,0-9-74-15,5-6 74 0,-9-5-73 0,-5-4 73 0,-3-7-91 16,-2-2 91-16,0-1-90 0,-2-2 90 0,-26 24-61 15,0 0 61-15,29-33-60 0,3-10 60 0,-32 43-15 16,0 0 15-16,29-44-15 0,3-2 15 0,-32 46-1 16,0 0 1-16,26-43-1 0,-4 7 1 0,-22 36 4 15,0 0-4-15,18-31 5 0,-4 9-5 0,-14 22 41 0,0 0-41 16,7-17 41-16,-2 8-41 16,-5 9 6-16,0 0-6 0,3-8 7 0,-1 4-7 15,-2 4 2-15,0 0-2 0,-2 14 3 0,-3 10-3 0,5-24 2 0,0 0-2 16,-3 43 2-16,-2 13-2 0,5-56 1 0,0 0-1 0,-6 60 1 15,1 7-1-15,5-67 3 0,0 0-3 16,-5 63 3-16,1-3-3 0,4-60 11 16,0 0-11-16,0 48 11 0,2-8-11 0,-2-40 34 0,0 0-34 0,12 27 34 15,7-12-34-15,-1-8 1 0,1-12-1 0,-2-5 2 16,-1-7-2-16,0-2 0 0,-2-5 0 0,-2 0 0 16,-5 0 0-16,0 2-2 0,-4-6 2 15,-1 1-2-15,0-1 2 0,-2 28 18 0,0 0-18 0,-2-32 19 16,-1-11-19-16,-1 9 39 0,1 1-39 0,-1 9 40 15,1 9-40-15,1 3 8 0,2 0-8 0,0 5 8 16,0 2-8-16,3 1 7 0,4-4-7 0,4 4 8 0,1-2-8 16,4 0 1-16,3-6-1 0,0 4 1 0,4 1-1 15,3-2 0-15,3-1 0 0,1 2 1 16,1 1-1-16,-31 7 0 0,0 0 0 0,42-9 0 0,7 1 0 0,-5-1 1 16,-1-1-1-16,-8 3 2 0,-5 2-2 0,-6 0 1 15,-7 1-1-15,-1 4 2 0,-7-3-2 0,-1 3 0 16,-1-4 0-16,-1 3 0 0,-3 1 0 15,-3 0-4-15,5-2 4 0,-5 2-3 0,0 0 3 0,0 0-24 16,-3 7 24-16,3-4-23 0,0-3 23 0,-2 4-14 16,0 1 14-16,-8 10-13 0,-7 6 13 0,17-21-19 15,0 0 19-15,-25 34-18 0,-4 12 18 16,29-46-9-16,0 0 9 0,-34 57-8 0,-4 5 8 0,38-62-17 0,0 0 17 16,-33 61-16-16,2 4 16 0,8-17-4 0,9-5 4 15,4-12-3-15,-1-7 3 0,11-24-3 0,0 0 3 16,5 14-2-16,13-4 2 15,-18-10-11-15,0 0 11 0,22-7-10 0,12-10 10 16,-8-4-50-16,2-4 50 0,-4-3-49 0,-3-1 49 0,-21 29-8 0,0 0 8 0,19-41-7 16,-2-9 7-16,-3 4 1 0,-1-2-1 0,-5 5 2 15,-2 0-2-15,-3 4 25 0,-1 1-25 0,-1 2 26 16,1 4-26 0,-2 32 23-16,0 0-23 0,0-40 24 0,-2 1-24 0,2 39 46 0,0 0-46 0,-1-39 46 15,-3-1-46-15,4 40 39 0,0 0-39 0,-3-27 40 16,-4 3-40-16,7 24 16 0,0 0-16 0,-5-16 17 15,1 4-17-15,4 12 3 0,0 0-3 0,-5-6 3 16,1 6-3-16,4 0-5 0,0 0 5 0,-7 25-5 16,0 20 5-16,0 1-28 0,2 7 28 0,4 2-28 15,1 3 28-15,0-58-37 16,0 0 37-16,6 82-37 0,5 21 37 0,3-29-14 0,2-9 14 0,1-22-13 0,2-21 13 16,4-1-14-16,1-11 14 0,8-1-13 0,4-8 13 0,-36-1-17 15,0 0 17-15,49-3-17 16,10-6 17-16,-8-3-15 0,-4-3 15 0,-7 1-14 0,-7-1 14 0,-33 15-1 15,0 0 1-15,33-19-1 0,-9-3 1 0,-24 22 3 16,0 0-3-16,21-26 4 0,-7-5-4 0,-14 31 55 16,0 0-55-16,9-32 56 0,-7-6-56 15,-4 7 35 1,-5 2-35-16,2 5 35 0,-1 5-35 0,-4 0 17 0,0 2-17 0,-3 2 17 0,5 3-17 0,-1 0 7 16,-5 0-7-16,5 3 7 0,4 7-7 0,-4-1 1 0,-1-2-1 15,5 3 1-15,5 4-1 16,0-2-2-16,0 0 2 0,-11 15-1 0,-6 8 1 0,17-23-30 0,0 0 30 15,-9 44-30-15,2 11 30 0,5 0-28 0,4 3 28 16,3-8-28-16,2-4 28 0,4-3-33 0,4-7 33 0,1-4-33 16,0-6 33-1,1-6-22-15,4-4 22 16,5-8-22-16,4-4 22 0,-30-4-36 0,0 0 36 0,45-12-35 16,13-10 35-16,-58 22-166 0,0 0 166 0,57-36-165 0,4-16 165 0,-61 52-133 0,0 0 133 15,61-73-133-15,0-20 133 0,-14 14 0 0,-9 4 0 0,-11 8 0 16,-12 5 0-16,-15 62 46 0,0 0-46 0,12-78 47 15,-5-17-47-15,-5 25 80 16,-7 10-80-16,1 16 80 0,-1 13-80 0,-2 3 77 0,-3 8-77 0,-2-2 77 0,-1-2-77 16,13 24 58-16,0 0-58 0,-14-23 58 0,-1 3-58 15,15 20 47-15,0 0-47 0,-18-19 48 0,-1 4-48 16,19 15 30-16,0 0-30 0,-17-12 30 16,1 1-30-16,16 11 15 0,0 0-15 0,-12-5 16 0,1 3-16 0,11 2 0 15,0 0 0-15,-12 7 0 0,-5 10 0 16,17-17-6-16,0 0 6 0,-11 43-6 0,4 15 6 0,6 9-17 15,4 10 17-15,-1 16-17 16,0 15 17-16,-2-108-26 0,0 0 26 0,3 137-26 0,4 19 26 16,-7-156-13-16,0 0 13 0,4 166-13 0,-3 7 13 0,1-31-28 15,2-20 28-15,-1-26-28 0,2-26 28 0,-5-70-2 16,0 0 2-16,12 70-2 0,6-8 2 0,-18-62 18 16,0 0-18-16,16 46 18 15,1-15-18-15,-17-31 34 0,0 0-34 0,12 20 35 0,-3-9-35 0,-9-11 0 0,0 0 0 16,5-7 1-16,-1-10-1 0,-3-7-43 0,3-4 43 0,-8-4-42 15,1-2 42-15,-2-6-14 0,-4-6 14 16,0 0-13-16,-3-6 13 0,0-4-10 16,-2-4 10-16,0 5-9 0,2 0 9 0,12 55-2 0,0 0 2 0,-11-55-2 15,3 0 2-15,2 11 56 0,3 5-56 0,1 9 56 16,2 8-56-16,0 22 64 16,0 0-64-16,5-22 65 0,4 3-65 15,-9 19 42-15,0 0-42 0,9-14 43 0,-1 4-43 0,-8 10 33 0,0 0-33 0,11-3 33 16,3 3-33-16,-14 0 8 0,0 0-8 0,10 6 8 15,4 3-8-15,0 3 11 0,-5 2-11 0,-4-6 11 16,-3-3-11 0,1 2 15-16,3-2-15 0,-1 2 16 0,-3 2-16 0,3 1 8 0,2 0-8 0,-4 1 8 15,1-8-8-15,1 6 24 0,0-6-24 0,-3 1 25 0,-2-3-25 16,3 3 30-16,3-4-30 0,6 3 30 16,4-3-30-16,-16 0 12 15,0 0-12-15,20 0 13 0,8 0-13 0,-28 0 12 0,0 0-12 0,28-3 13 0,2-6-13 0,-30 9 9 16,0 0-9-16,29-3 10 0,3-6-10 0,-32 9 3 15,0 0-3-15,29-3 4 0,1-4-4 16,-2 2 19-16,0 1-19 16,-11 1 20-16,-6 3-20 0,4-2 3 0,1 0-3 0,1 1 3 0,-3-1-3 0,2 2 12 15,0 0-12-15,-6 0 13 0,-1 2-13 0,3-1 24 16,4 3-24-16,-4 3 25 0,0-4-25 0,-12-3 6 16,0 0-6-16,19 12 7 0,2 4-7 15,-21-16-8-15,0 0 8 0,18 12-7 0,-1-2 7 0,-17-10-130 0,0 0 130 16,12 7-129-16,-7-4 129 0,-5-3-130 0,0 0 130 15,-1-19-130-15,-6-13 130 0,-2-23-925 16</inkml:trace>
  <inkml:trace contextRef="#ctx0" brushRef="#br0" timeOffset="140398.41">17118 12158 729 0,'0'0'0'0,"7"-2"0"0,2-3 0 0,-9 5 114 16,0 0-114-16,5-3 115 0,2 1-115 0,-7 2 112 15,0 0-112-15,0 0 112 0,0 0-112 0,0 0 75 0,0 0-75 16,0 0 75-16,0 0-75 0,0 0 35 0,0 0-35 16,0 0 36-16,-7 0-36 0,7 0-15 0,0 0 15 0,-5-2-14 15,-1 1 14-15,-1-6-77 0,2 2 77 16,-3 0-76-16,-3-1 76 0,11 6-125 0,0 0 125 0,-17-3-124 16,-6 1 124-16,-21-6-638 0</inkml:trace>
  <inkml:trace contextRef="#ctx0" brushRef="#br0" timeOffset="141879.214">17888 12461 1121 0,'0'0'0'0,"5"-7"0"0,0-1 0 0,2-1 117 16,2 1-117-16,2-3 117 0,3-1-117 0,-4 0 81 15,-1-6-81-15,-1 1 82 0,3-1-82 0,-11 18 44 16,0 0-44-16,5-25 45 0,-1-13-45 0,-3 4 29 15,-1-1-29-15,0 1 29 0,0 2-29 0,-3-1 20 16,-4 2-20-16,3 2 20 0,4 0-20 0,-5-2 19 0,2 0-19 16,-6 2 20-16,2 2-20 0,7 27 17 15,0 0-17-15,-10-38 17 0,-3-3-17 0,1 5-45 0,3 0 45 16,-3 5-44-16,4 6 44 0,8 25-66 16,0 0 66-16,-13-26-65 0,3 2 65 15,10 24-75-15,0 0 75 0,-7-19-75 0,-2 4 75 0,9 15-58 0,0 0 58 0,-9-12-58 16,4 0 58-16,5 12-53 0,0 0 53 0,-3-7-52 15,-1 3 52-15,4 4-50 0,0 0 50 16,0 0-49-16,-3-3 49 0,3 3-48 0,0 0 48 0,-4 2-48 16,3 3 48-16,1-5-37 0,0 0 37 0,-7 19-37 15,1 11 37-15,6-30-17 16,0 0 17-16,-3 40-16 0,3 8 16 0,0-48-21 0,0 0 21 0,2 55-21 16,3 6 21-16,-5-61-8 0,0 0 8 0,3 69-8 15,3 6 8-15,-6-75-17 0,0 0 17 0,1 91-16 16,6 10 16-16,-7-101-4 0,0 0 4 0,2 70-3 0,3-15 3 15,-5-55-1-15,0 0 1 0,7 38 0 0,4-16 0 16,-3-6 12-16,1-5-12 0,0-5 13 16,1-3-13-16,1 0 41 0,1-3-41 0,2 0 41 15,2 0-41-15,-1 0 43 0,4 0-43 0,-6 0 43 0,-1-3-43 16,2 1 18-16,-6 1-18 0,5 1 18 0,1 0-18 0,1 1 13 16,3 1-13-16,3 1 14 0,-2-3-14 0,-19 0 10 15,0 0-10-15,33 2 11 0,7-2-11 16,3-2 55-16,-1 2-55 0,-2-5 56 0,0 0-56 0,-3 3 66 15,-4-4-66-15,-3 1 67 0,-4-2-67 0,0 2 28 16,2-2-28-16,-4 2 28 0,1-1-28 0,-25 6 14 16,0 0-14-16,27-5 15 0,3 2-15 0,-30 3 2 15,0 0-2-15,24-4 2 0,3 3-2 0,-27 1-44 0,0 0 44 16,19-4-44-16,-5 3 44 0,-14 1-134 0,0 0 134 0,8-2-134 16,-6-2 134-16,10-1-687 0</inkml:trace>
  <inkml:trace contextRef="#ctx0" brushRef="#br0" timeOffset="142057.287">18531 12009 684 0,'0'0'0'0,"7"3"0"15,2 4 0-15,6 5-453 0</inkml:trace>
  <inkml:trace contextRef="#ctx0" brushRef="#br0" timeOffset="142496.256">17672 12938 628 0,'0'0'0'0,"3"-6"0"16,3-4 0-16,-3 5 36 0,-1 0-36 0,1 0 37 16,-3 1-37-16,2 1 16 15,-2-2-16-15,2 1 17 0,0-1-17 0,1 2 43 0,2-4-43 0,-1 3 43 16,1 3-43-16,-5 1 52 0,0 0-52 0,7-5 52 16,5 1-52-16,-12 4 47 0,0 0-47 0,12 0 47 15,8 0-47-15,-20 0 55 0,0 0-55 0,27 9 55 16,8 4-55-16,-3 3 45 0,1 3-45 0,-4 0 45 15,-2 1-45-15,-27-20 29 0,0 0-29 0,29 31 29 16,1 8-29-16,-30-39 9 0,0 0-9 0,31 36 10 0,4 4-10 16,-5-8-2-16,-1-3 2 0,-3-5-2 15,-8-8 2-15,-18-16-77 0,0 0 77 0,24 10-76 0,4-5 76 16,-28-5-124-16,0 0 124 0,24-15-123 0,1-16 123 16,22-19-578-16</inkml:trace>
  <inkml:trace contextRef="#ctx0" brushRef="#br0" timeOffset="142754.956">18304 12658 583 0,'0'0'0'0,"0"14"0"0,0 8 0 0,0-22 71 16,0 0-71-16,-8 5 71 0,-8-6-71 0,16 1 62 0,0 0-62 16,-12 0 62-16,0 0-62 0,-4 0 42 15,0 5-42-15,-1 5 42 0,1-1-42 0,-5 6 19 0,-1 1-19 0,4 2 20 16,-1 3-20-16,-4 3 27 0,-3 7-27 15,2 0 27-15,6 1-27 0,18-32 7 0,0 0-7 0,-29 43 8 16,-8 12-8-16,37-55 10 0,0 0-10 0,-28 44 11 16,2-1-11-16,26-43 3 0,0 0-3 0,-19 34 4 15,5-6-4-15,14-28-29 0,0 0 29 0,-12 24-29 16,5-7 29-16,7-17-127 16,0 0 127-16,2 7-127 0,8-9 127 0,2 7-476 0</inkml:trace>
  <inkml:trace contextRef="#ctx0" brushRef="#br0" timeOffset="143070.386">18224 12982 931 0,'0'0'0'0,"0"4"0"0,-3-1 0 0,3-3 102 15,0 0-102-15,8 3 102 0,8 3-102 0,5-1 86 16,0-2-86-16,5-1 86 0,5 0-86 0,-3-2 53 16,2-2-53-16,-4 0 54 0,0-1-54 0,-1-1 18 15,-1 1-18-15,2-1 19 0,0 1-19 0,-26 3 28 0,0 0-28 16,30 0 28-16,3 0-28 0,-33 0 21 0,0 0-21 16,38 0 21-16,6 3-21 0,-8 1 35 0,-1-1-35 15,-5-1 35-15,-6 0-35 0,-1-1 19 0,-9 1-19 16,2-2 20-16,-6 0-20 0,-3 0-20 15,-2-2 20-15,2 1-20 0,-5-1 20 0,-2 2-49 0,0 0 49 0,0-10-49 16,-2-7 49-16,-3-11-1068 0</inkml:trace>
  <inkml:trace contextRef="#ctx0" brushRef="#br0" timeOffset="143400.853">18621 12737 785 0,'0'0'0'0,"9"2"0"16,5 3 0-16,-14-5 36 0,0 0-36 0,9 2 37 0,-7-1-37 16,-2-1 19-16,0 0-19 0,0 0 20 0,0 0-20 15,0 0 8-15,0 0-8 0,5 6 8 0,3 0-8 16,-8-6 1-16,0 0-1 0,18 9 2 0,5 3-2 0,1 0 14 16,0-5-14-16,-5 0 15 0,-1-1-15 15,-1 1 24-15,2-2-24 0,-1-1 25 0,-4-1-25 16,2 2 22-16,-4 2-22 0,-4-3 22 0,1-1-22 0,0 2 16 15,-2 2-16-15,0 2 17 0,0-6-17 0,-2 7 5 16,2 4-5-16,-2-2 5 0,-1-3-5 0,-4-9 0 16,0 0 0-16,1 27 0 15,1 9 0-15,-2-36-6 0,0 0 6 0,-3 41-5 0,-6 7 5 0,2-5-10 16,-2 0 10-16,4-17-9 0,5-11 9 0,-5 0-10 16,1-8 10-16,1 2-9 0,-1-1 9 0,1 1-134 0,1 1 134 15,-5-12-134-15,2-8 134 16,-4-2-480-16</inkml:trace>
  <inkml:trace contextRef="#ctx0" brushRef="#br0" timeOffset="143798.976">19348 12850 1188 0,'0'0'0'0,"-11"-17"0"16,-8-12 0-16,7 14 158 0,3 3-158 0,1 27 158 16,-1 19-158-16,9-34 71 0,0 0-71 0,-10 28 71 15,-1 2-71-15,11-30 2 0,0 0-2 0,-21 35 2 0,-5 1-2 16,26-36-26-16,0 0 26 0,-24 34-26 0,1-7 26 16,23-27-43-16,0 0 43 0,-19 31-43 0,5-2 43 15,14-29-10-15,0 0 10 0,0 31-10 0,12-2 10 0,5-6-38 16,8-5 38-16,6-6-37 0,2-10 37 15,-33-2-47-15,0 0 47 0,40-7-46 0,7-10 46 16,-47 17-26-16,0 0 26 0,49-24-26 0,7-8 26 0,-56 32-2 16,0 0 2-16,45-31-2 0,-1-2 2 0,-44 33 4 15,0 0-4-15,35-29 5 0,-7 3-5 0,-28 26 34 16,0 0-34-16,19-22 35 0,-7 2-35 16,-12 20 12-16,0 0-12 0,3-21 12 0,-13-1-12 0,10 22-41 15,0 0 41-15,-17-23-41 0,-6-1 41 0,23 24-194 0,0 0 194 16,-30-25-194-16,-3-4 194 0,33 29-164 15,0 0 164-15,-29-28-164 0,1 3 164 16,-30-29-328-16</inkml:trace>
  <inkml:trace contextRef="#ctx0" brushRef="#br0" timeOffset="144301.437">19743 12557 270 0,'0'0'0'0,"-3"-5"0"16,-1-2 0-16,3 4 31 0,-3 1-31 0,4 2 31 0,-3 0-31 15,3 0 23-15,-2 0-23 0,2 0 24 0,0 0-24 0,0 0 82 16,-5 0-82-16,5 0 82 0,-6 0-82 0,6 0 123 16,0 0-123-16,-1 0 124 0,-4 0-124 0,5 0 128 15,0 0-128-15,-4 0 129 0,4 0-129 0,0 0 135 16,0 0-135-16,-5 0 136 0,3 0-136 0,2 0 86 16,0 0-86-16,-2 0 87 0,-1 0-87 0,3 0 63 15,0 0-63-15,0 0 64 0,0 0-64 0,0 0 21 0,5 0-21 16,-1 0 21-16,1 0-21 0,2 0 30 0,5 0-30 15,-3 0 30-15,1 2-30 0,2-2 47 0,4 0-47 16,-2 0 47-16,2 0-47 16,-1 0 15-16,3 0-15 0,-1 0 16 0,1 0-16 0,-3 0 38 15,1 0-38-15,-2 0 39 0,0 0-39 0,0 0 13 0,-2 0-13 0,0 0 13 16,-3 0-13-16,-9 0 5 0,0 0-5 16,7 0 6-16,3 2-6 0,-10-2-4 0,0 0 4 0,9 1-3 15,-2 1 3-15,-7-2-157 0,0 0 157 0,3 2-157 16,-3 1 157-16,0-3-119 0,0 0 119 0,4 2-1011 15,-8-4 1011-15</inkml:trace>
  <inkml:trace contextRef="#ctx0" brushRef="#br0" timeOffset="145085.526">20337 11281 1143 0,'0'0'0'0,"11"0"0"0,12 0 0 0,-23 0 86 15,0 0-86-15,-4 7 86 0,-13 7-86 0,17-14 36 0,0 0-36 0,-13 18 37 16,-4 5-37-16,17-23-2 0,0 0 2 16,-16 39-1-16,4 12 1 0,12-51-36 0,0 0 36 15,-5 72-36-15,5 19 36 0,0-91-15 0,0 0 15 0,5 137-15 16,4 33 15 0,-9-170-12-16,0 0 12 0,12 154-12 0,4 5 12 15,-16-159 3-15,0 0-3 0,15 139 4 0,8-14-4 0,-23-125 22 0,0 0-22 0,23 103 23 16,5-21-23-16,-28-82 24 0,0 0-24 0,22 60 25 15,-3-24-25-15,-19-36-34 16,0 0 34-16,18 16-34 0,-1-22 34 0,-17 6-96 16,0 0 96-16,9-41-95 0,-9-29 95 0,5-41-742 0</inkml:trace>
  <inkml:trace contextRef="#ctx0" brushRef="#br0" timeOffset="145480.551">20275 11733 684 0,'0'0'0'0,"5"7"0"0,5 5 0 0,-10-12 121 16,0 0-121-16,11 10 121 0,3 1-121 0,-14-11 94 15,0 0-94-15,26 6 95 0,9 0-95 0,-35-6 60 16,0 0-60-16,43 0 60 0,11-6-60 0,-54 6 48 16,0 0-48-16,51-5 48 0,-1-3-48 0,-50 8 52 15,0 0-52-15,47-9 53 0,-7-1-53 0,-40 10 87 16,0 0-87-16,34-9 88 0,-8 4-88 0,-26 5 57 15,0 0-57-15,21-7 58 0,-6 2-58 0,-15 5 48 16,0 0-48-16,9-1 49 0,-4-1-49 0,-5 2 32 0,0 0-32 0,4 0 33 16,-3 0-33-16,-1 0 3 0,0 0-3 15,-3 5 3-15,-2 2-3 0,5-7 4 0,0 0-4 0,-11 17 4 16,-8 9-4-16,19-26 2 0,0 0-2 16,-19 27 3-16,-2 2-3 0,-2 0 4 0,4 4-4 0,7-16 5 15,3-7-5-15,9-10 0 0,0 0 0 0,-12 35 1 16,0 11-1-16,12-46 1 0,0 0-1 0,-5 49 2 15,6 3-2-15,-1-52-8 16,0 0 8-16,11 44-7 0,10-4 7 0,-21-40-125 0,0 0 125 16,22 25-124-16,8-16 124 0,-30-9-189 0,0 0 189 0,37-9-189 15,8-18 189-15,37-12-852 0</inkml:trace>
  <inkml:trace contextRef="#ctx0" brushRef="#br0" timeOffset="145732.105">20836 11788 931 0,'0'0'0'0,"5"5"0"0,2 5 0 0,-7-10 175 15,0 0-175-15,7 6 175 0,-4-3-175 0,-3-3 118 16,0 0-118-16,11 5 118 0,1 4-118 0,-12-9 62 16,0 0-62-16,24 17 62 0,11 7-62 0,-3 0 12 15,-1-4-12-15,0 1 12 0,-1 0-12 0,-6-3 1 16,-1 1-1-16,-4 0 2 0,-3-7-2 0,-1 3-1 15,-1 1 1-15,-1-1 0 0,-1-1 0 0,-12-14-86 0,0 0 86 16,12 15-85-16,0 1 85 0,-12-16-198 0,0 0 198 0,14 5-198 16,4-5 198-16,13 5-716 0</inkml:trace>
  <inkml:trace contextRef="#ctx0" brushRef="#br0" timeOffset="145950.992">21226 11651 774 0,'0'0'0'0,"3"19"0"16,4 12 0-16,-5-14 152 0,-2-7-152 0,-9-12 153 16,-6-11-153-16,15 13 111 0,0 0-111 0,-11-7 112 15,3-3-112-15,8 10 68 0,0 0-68 0,-18 1 68 16,-3 8-68-16,21-9 8 0,0 0-8 0,-24 15 9 0,-2 11-9 16,26-26 12-16,0 0-12 0,-30 34 13 15,-3 11-13-15,33-45 3 0,0 0-3 0,-31 46 4 0,1 4-4 16,6-2-3-16,4-7 3 0,7-12-2 0,2-10 2 15,11-19-150-15,0 0 150 0,-7 29-149 16,4-2 149-16,3-27-122 0,0 0 122 0,7 11-122 0,8-13 122 16,8 10-614-16</inkml:trace>
  <inkml:trace contextRef="#ctx0" brushRef="#br0" timeOffset="146236.036">21172 11535 919 0,'0'0'0'0,"7"-2"0"0,9-3 0 0,-3 1 135 16,7 1-135-16,-1-2 135 0,5 1-135 0,-24 4 92 15,0 0-92-15,26 2 92 0,9 5-92 0,-35-7 47 0,0 0-47 0,37 17 47 16,5 7-47-16,-42-24 18 0,0 0-18 0,38 41 18 16,-5 14-18-16,-7-2 26 0,-5 2-26 0,-7-6 26 15,-5-1-26-15,-4 2 13 0,-3 1-13 0,-6 3 13 16,-5 0-13-16,-1-2 11 0,0-3-11 0,1-16 11 15,2-14-11-15,7-19 4 0,0 0-4 0,-18 36 5 16,-4 3-5-16,22-39-2 0,0 0 2 0,-18 28-1 16,4-4 1-16,14-24-99 15,0 0 99-15,-10 17-98 0,-2-7 98 0,12-10-156 0,0 0 156 0,-7-17-156 16,5-17 156-16,-7-16-726 0</inkml:trace>
  <inkml:trace contextRef="#ctx0" brushRef="#br0" timeOffset="146585.268">21839 11899 1031 0,'0'0'0'0,"12"4"0"0,11-1 0 0,-2-3 57 0,3 0-57 16,4 0 58-16,3-7-58 0,-31 7 11 16,0 0-11-16,41-8 11 0,4-4-11 0,-45 12 38 0,0 0-38 15,56-14 39-15,12 0-39 0,-68 14 72 0,0 0-72 16,67-15 72-16,5 0-72 0,-72 15 105 0,0 0-105 0,64-12 105 31,-8 3-105-31,-56 9 54 0,0 0-54 0,47-9 54 0,-7 3-54 0,-40 6 40 0,0 0-40 0,33-7 40 16,-8 2-40-16,-25 5-43 0,0 0 43 0,21-6-43 15,-6 3 43-15,-15 3-159 0,0 0 159 0,11-3-159 16,-4-1 159-16,-7 4-157 0,0 0 157 16,1-3-157-16,-2-1 157 0,-3-1-703 0</inkml:trace>
  <inkml:trace contextRef="#ctx0" brushRef="#br0" timeOffset="146800.39">22062 12096 1379 0,'0'0'0'0,"11"7"0"0,6-2 0 0,-17-5 156 16,0 0-156-16,19 7 156 0,6 0-156 0,1-2 90 16,3-1-90-16,1-3 91 0,3 1-91 0,2 0-6 15,1-2 6-15,3 0-6 0,-3 0 6 0,-36 0-278 16,0 0 278-16,42-4-278 0,7-1 278 15,40-3-849-15</inkml:trace>
  <inkml:trace contextRef="#ctx0" brushRef="#br0" timeOffset="148328.247">23473 11644 651 0,'0'0'0'0,"5"-8"0"0,4-6 0 0,-9 14 111 0,0 0-111 16,2-4 112-16,-2 4-112 0,0 0 96 15,0 0-96-15,0 0 97 0,-2 4-97 0,2-4 54 0,0 0-54 16,0 0 54-16,-3 5-54 0,3-5 18 0,0 0-18 0,0 0 19 16,-2 2-19-16,2-2 30 0,0 0-30 0,0 0 30 15,0 3-30-15,0-3 10 0,0 0-10 0,0 0 11 16,0 0-11-16,0 0 29 0,0 0-29 0,0 0 29 16,0 0-29-16,0 0 5 0,0 0-5 0,0 0 6 15,-5 4-6-15,5-4 10 0,0 0-10 0,0 0 10 16,1 5-10-16,-1-5 15 0,0 0-15 0,9 3 16 15,5-1-16-15,-14-2 14 0,0 0-14 0,24 0 15 16,11 0-15-16,-35 0 9 0,0 0-9 0,42-4 9 16,9 1-9-1,-51 3 16-15,0 0-16 0,50-10 17 0,6-2-17 0,-56 12 22 0,0 0-22 0,54-12 23 0,-5 0-23 16,-49 12 8-16,0 0-8 0,45-9 8 0,-3 1-8 16,-42 8 10-16,0 0-10 0,29-4 10 0,-6-3-10 0,-23 7 15 15,0 0-15-15,19-3 16 16,-7 1-16-16,-12 2 0 15,0 0 0-15,9-3 0 0,-4 1 0 0,-5 2-85 0,0 0 85 0,0 0-85 0,-5 0 85 0,5 0-193 16,0 0 193-16,-17 5-192 0,-11 4 192 0,-17 4-680 16</inkml:trace>
  <inkml:trace contextRef="#ctx0" brushRef="#br0" timeOffset="148665.251">24114 11296 113 0,'0'0'0'16,"-3"4"0"-16,-2 4 0 0,5-8 37 0,0 0-37 0,0 0 37 16,3-3-37-16,-3 3 54 0,0 0-54 0,5-2 55 15,-3-1-55-15,-2 3 83 0,0 0-83 0,4-2 83 16,-3 0-83-16,-1 2 73 0,0 0-73 0,0 0 74 15,4 0-74-15,-4 0 74 0,0 0-74 0,0 0 74 16,0 0-74-16,0 0 73 0,0 0-73 0,0 0 73 16,2 2-73-16,-2-2 66 0,0 0-66 0,3 16 67 15,2 9-67-15,-5-25 54 0,0 0-54 0,5 40 54 0,2 11-54 16,-7-51 39-16,0 0-39 0,4 57 40 0,-1 4-40 0,-3-61 10 16,0 0-10-16,2 64 11 0,0-4-11 0,-2-60-69 15,0 0 69-15,2 51-69 0,-2-8 69 0,0-43-139 16,0 0 139-16,3 24-139 0,2-17 139 15,4 23-527-15</inkml:trace>
  <inkml:trace contextRef="#ctx0" brushRef="#br0" timeOffset="148898.718">24822 11663 1155 0,'0'0'0'0,"3"24"0"16,2 15 0-16,-5-39 104 0,0 0-104 15,0 47 104-15,-1 7-104 0,-8-2-156 0,-3-1 156 0,-9-5-155 16,-7-3 155-16,28-43-80 0,0 0 80 0,-40 31-79 16,-9-9 79-16,-40 32-590 0</inkml:trace>
  <inkml:trace contextRef="#ctx0" brushRef="#br0" timeOffset="149781.24">25982 11747 673 0,'0'0'0'0,"7"-2"0"15,3-3 0-15,6-5 41 0,3-2-41 0,2-9 41 16,2-1-41-16,-1-2 38 0,1-9-38 0,0 3 38 16,-1-6-38-16,-22 36 57 0,0 0-57 0,23-47 57 15,5-4-57-15,-4 0 91 0,1-4-91 0,-6 7 91 0,-2 5-91 16,-17 43 79-16,0 0-79 0,18-48 80 0,-3 3-80 16,-15 45 77-16,0 0-77 0,14-44 77 0,-2-1-77 0,-12 45 64 15,0 0-64-15,6-41 64 0,-5 2-64 16,-1 39 6-16,0 0-6 0,-1-40 6 0,-5 3-6 0,6 37 1 15,0 0-1-15,-8-31 1 0,-3 4-1 0,1 3-19 16,-8 5 19-16,10 7-18 0,2 5 18 16,-1 2-48-16,0 1 48 0,1 3-47 0,0-1 47 0,6 2-40 15,0 0 40-15,-8 2-40 0,-3 3 40 0,11-5-27 16,0 0 27-16,-14 20-27 0,-3 11 27 16,3 3-18-16,0 4 18 15,5-4-18-15,4 1 18 0,1 4-10 0,3 6 10 0,-1 1-10 0,0 2 10 0,2-48-26 16,0 0 26-16,2 60-26 0,3 7 26 0,0-9-2 15,1-2 2-15,-1-16-2 0,-2-11 2 16,3 0-1-16,1-2 1 0,0-6 0 0,0-4 0 0,3-2 12 0,2-1-12 16,4-4 12-16,3-1-12 0,-19-9 35 0,0 0-35 0,28 5 36 15,5-5-36-15,-33 0 19 0,0 0-19 16,38 0 20-16,4-2-20 0,-7 1 36 16,-2-1-36-16,-3-1 37 0,-2-1-37 0,-2 1 36 0,-2-1-36 0,-5 3 37 15,-5-6-37-15,5 2 8 0,0-4-8 0,4 2 8 16,2 0-8-16,-25 7 7 0,0 0-7 0,36-8 7 15,9-1-7-15,-1-3 15 16,1 2-15-16,-3 1 15 0,0 1-15 0,-4 1 22 16,-3 0-22-16,-2 5 22 0,0-1-22 0,-33 3 7 0,0 0-7 0,40 0 8 0,7 3-8 15,-47-3 5-15,0 0-5 0,49 6 5 0,3 0-5 16,-6 1 0-16,-5 2 0 0,-6-4 0 16,-3 2 0-16,-6-5-94 0,-5-1 94 0,-4 1-93 0,-5-2 93 15,2-3-172-15,2-4 172 0,0-9-172 0,1-6 172 16,16-14-708-16</inkml:trace>
  <inkml:trace contextRef="#ctx0" brushRef="#br0" timeOffset="149948.173">27520 11163 651 0,'0'0'0'0,"5"12"0"0,4 5 0 0,-5-10-5 0,-3-4 5 16,-1-3-4-16,0 0 4 0,0 0-139 0,0 0 139 15,-5-5-139-15,-5 0 139 0,-6-4-179 0</inkml:trace>
  <inkml:trace contextRef="#ctx0" brushRef="#br0" timeOffset="150299.718">26034 12143 1289 0,'0'0'0'0,"5"-5"0"0,2-6 0 0,-7 11 118 16,0 0-118-16,4-5 119 0,-1 0-119 0,-3 5 15 15,0 0-15-15,0 0 16 0,0-2-16 0,0 2-32 16,0 0 32-16,0 0-32 0,0 0 32 16,0 0-80-16,7 0 80 0,0 0-80 0,2 0 80 0,-9 0-49 15,0 0 49-15,16 9-48 0,6 3 48 0,-22-12-1 16,0 0 1-16,30 24-1 0,5 10 1 0,-4-1-1 16,2 1 1-16,-3-3 0 0,-4 0 0 0,-26-31 0 0,0 0 0 15,35 32 1-15,-2-3-1 0,-33-29-34 16,0 0 34-16,35 28-34 0,0-3 34 0,-35-25-142 15,0 0 142-15,27 9-141 0,-4-18 141 0,28 9-567 16</inkml:trace>
  <inkml:trace contextRef="#ctx0" brushRef="#br0" timeOffset="150527.214">26308 12042 1020 0,'0'0'0'0,"5"10"0"0,2 9 0 0,-7-19 168 0,0 0-168 0,-12 24 168 16,-14 5-168-16,26-29 76 0,0 0-76 0,-28 39 76 16,-4 9-76-16,4-3 42 0,2-1-42 0,2-9 42 15,6-8-42-15,18-27 0 0,0 0 0 0,-26 39 0 16,-10 8 0-16,36-47-30 0,0 0 30 0,-28 37-30 0,3-8 30 16,25-29-53-16,0 0 53 0,-19 26-52 0,5-10 52 0,14-16-110 15,0 0 110-15,-7 3-109 0,6-13 109 16,-8 3-819-16</inkml:trace>
  <inkml:trace contextRef="#ctx0" brushRef="#br0" timeOffset="150809.702">26567 12323 1087 0,'0'0'0'0,"0"0"0"0,4 0 0 0,-4 0 136 0,0 0-136 15,12 0 136-15,5-2-136 0,-17 2 95 0,0 0-95 16,26-4 95-16,8 3-95 0,-1-4 55 16,3 3-55-16,-1 0 55 0,2 0-55 0,-1 2 0 0,1 0 0 0,-2 0 0 15,-2 0 0-15,-33 0 6 0,0 0-6 0,36 2 6 16,3 0-6-16,-6 0 0 0,-2-2 0 0,-5 0 0 16,-1 0 0-16,-3 0-36 0,1-2 36 0,-4-2-35 15,-3 1 35 1,-16 3-104-16,0 0 104 0,19-10-103 0,4-6 103 0,-23 16-116 0,0 0 116 0,15-22-115 15,-1-9 115-15,16-22-783 0</inkml:trace>
  <inkml:trace contextRef="#ctx0" brushRef="#br0" timeOffset="151126.188">26754 12245 337 0,'0'0'0'15,"5"-1"0"-15,5-1 0 0,-10 2 128 0,0 0-128 0,-10 7 129 0,-15 0-129 16,25-7 96-16,0 0-96 0,-17 7 96 0,0-1-96 15,17-6 74-15,0 0-74 0,-11 4 75 0,6-1-75 0,5-3 46 16,0 0-46-16,7-5 46 0,12-3-46 0,-19 8 37 16,0 0-37-16,30-12 37 0,11-6-37 0,-41 18 50 15,0 0-50-15,49-17 50 0,4 0-50 0,-53 17 52 16,0 0-52-16,50-12 53 0,1 2-53 16,-51 10 22-16,0 0-22 0,48-4 22 0,-1 8-22 15,-47-4 7-15,0 0-7 0,46 10 8 0,-4 6-8 0,-42-16 1 16,0 0-1-16,36 20 2 0,-5 8-2 0,-31-28-1 0,0 0 1 15,23 27-1-15,-5 0 1 0,-18-27-6 16,0 0 6-16,6 35-6 0,-7 4 6 16,-4-5-9-16,-6-1 9 0,8-14-9 0,1-9 9 0,2-10-56 0,0 0 56 15,-11 26-55-15,-6-1 55 0,17-25-145 0,0 0 145 16,-12 21-145-16,0 0 145 0,12-21-137 16,0 0 137-16,-7 0-136 0,5-11 136 15,-7 3-403-15</inkml:trace>
  <inkml:trace contextRef="#ctx0" brushRef="#br0" timeOffset="151580.736">27602 12165 471 0,'0'0'0'0,"-10"5"0"0,-10-2 0 15,20-3 160-15,0 0-160 0,0 0 160 0,6 0-160 16,-6 0 131-16,0 0-131 0,5 0 132 15,0-1-132-15,-5 1 92 0,0 0-92 0,4 0 93 0,-1-2-93 0,-3 2 34 16,0 0-34-16,0 0 35 0,0 0-35 16,0 0 11-16,0 0-11 0,-5 5 11 15,-4 4-11-15,9-9 1 0,0 0-1 0,-10 10 2 0,-1 2-2 0,11-12 1 16,0 0-1-16,-17 15 1 0,-1 3-1 0,1-1 0 16,-2 3 0-16,8-11 1 0,6-4-1 0,5-5 0 15,0 0 0-15,-16 21 0 16,-4 9 0-16,20-30-1 0,0 0 1 0,-18 31 0 0,2 3 0 0,16-34-1 15,0 0 1-15,-8 36 0 0,2 4 0 0,6-40-7 0,0 0 7 16,6 34-6-16,9-1 6 0,-15-33-61 0,0 0 61 16,25 19-60-16,8-13 60 0,-2-7-52 15,4-11 52-15,-4-2-52 0,1-5 52 16,-32 19-1-16,0 0 1 0,35-24-1 0,1-5 1 0,-36 29 15 0,0 0-15 0,33-29 16 16,-3 0-16-16,-30 29 69 0,0 0-69 0,23-28 69 15,-6 1-69-15,-17 27 51 16,0 0-51-16,7-26 52 0,-11 2-52 0,4 24 16 0,0 0-16 0,-15-24 17 15,-11-1-17-15,26 25-118 0,0 0 118 0,-33-19-117 16,-9 3 117-16,42 16-155 0,0 0 155 16,-44-13-154-16,-5 2 154 0,-43-11-543 0</inkml:trace>
  <inkml:trace contextRef="#ctx0" brushRef="#br0" timeOffset="152126.612">27867 11973 572 0,'0'0'0'0,"-5"-3"0"0,-2-3 0 0,7 6 125 0,0 0-125 0,-14-3 126 15,-5 0-126-15,19 3 129 0,0 0-129 0,-18-5 130 16,1 3-130-16,17 2 95 0,0 0-95 0,-16-2 95 15,4 2-95-15,12 0 55 0,0 0-55 0,-11 0 56 16,3 0-56-16,8 0 35 0,0 0-35 0,-7 0 36 16,3 0-36-16,4 0 33 0,0 0-33 0,0 0 34 15,11 4-34-15,-11-4 37 0,0 0-37 0,19 5 37 16,10-2-37-16,-1 0 33 0,4 3-33 16,-3-6 33-16,-1 1-33 15,-2 1 49-15,0-2-49 0,-3 2 50 0,0-1-50 0,-1 1 12 0,3 0-12 0,-4 0 12 16,-4 1-12-16,-17-3 7 0,0 0-7 0,21 3 8 0,3 3-8 15,-24-6 1-15,0 0-1 0,20 3 2 16,-5 0-2-16,-15-3-27 0,0 0 27 0,12 2-27 0,-3-2 27 16,-9 0-78-16,0 0 78 0,7 0-78 0,-3 0 78 0,-4 0-143 15,0 0 143-15,0 0-142 0,-9 2 142 0,0 0-885 16</inkml:trace>
  <inkml:trace contextRef="#ctx0" brushRef="#br0" timeOffset="152410.489">27954 11863 1311 0,'0'0'0'0,"7"4"0"16,3 1 0-16,-10-5 160 0,0 0-160 0,4 0 160 15,-4-2-160-15,0 2 94 0,0 0-94 0,0 0 94 16,-4-5-94-16,4 5 54 0,0 0-54 0,0 0 54 15,-3-2-54-15,3 2 0 0,0 0 0 0,0 0 1 16,0 0-1-16,0 0-2 0,-4 2 2 0,4-2-2 16,-3 5 2-16,1 0-64 0,0 4 64 0,1 6-64 15,-1 4 64-15,0 9-42 0,2-1 42 0,0 0-41 16,0 1 41-16,0-28-54 0,0 0 54 0,0 39-54 16,2 9 54-16,-2-48-151 0,0 0 151 0,3 36-150 15,3 0 150-15,-6-36-121 0,0 0 121 0,12 12-120 16,4-17 120-16,11 8-708 15</inkml:trace>
  <inkml:trace contextRef="#ctx0" brushRef="#br0" timeOffset="152978.68">28762 10466 852 0,'0'0'0'0,"-3"5"0"0,-4 5 0 0,7-10 38 0,0 0-38 0,-9 2 38 15,0-4-38-15,9 2 17 0,0 0-17 0,-8-2 17 0,-1 1-17 16,9 1 4-16,0 0-4 0,-9-4 4 0,2 1-4 15,7 3 13-15,0 0-13 0,-7-2 14 0,2 2-14 0,5 0 71 16,0 0-71-16,-5 0 71 0,1 0-71 0,4 0 60 16,0 0-60-16,-3 0 60 0,-1 2-60 15,-1 1 42-15,0 1-42 0,-5 14 43 0,-6 15-43 0,16-33 38 16,0 0-38-16,-9 53 38 16,2 24-38-16,7-77 4 0,0 0-4 0,0 118 4 0,7 35-4 0,-7-153 26 15,0 0-26-15,11 154 26 0,6 10-26 16,-17-164 12-16,0 0-12 0,17 155 12 0,3-10-12 0,-20-145 4 15,0 0-4-15,19 125 5 0,2-13-5 0,-21-112 8 16,0 0-8-16,15 82 8 0,-2-22-8 0,-13-60-17 16,0 0 17-16,8 43-17 0,-3-21 17 15,-5-22-80-15,0 0 80 0,-12 2-80 0,-10-23 80 0,-13 2-922 16</inkml:trace>
  <inkml:trace contextRef="#ctx0" brushRef="#br0" timeOffset="153342.767">28412 11185 863 0,'0'0'0'0,"9"0"0"15,5 2 0-15,-2-4 123 0,0 0-123 0,6-1 124 16,2 1-124-16,-20 2 64 0,0 0-64 0,32-3 65 16,8-4-65-16,-40 7 44 0,0 0-44 0,43-4 45 15,8 3-45-15,-9-3 44 0,-4 4-44 0,-5 0 45 16,-5-1-45-16,-5-1 43 0,-6 0-43 0,-3 0 44 15,-2 1-44-15,-3 1 53 0,-2 0-53 0,-2 0 53 16,-1 0-53-16,-4 0 32 0,3-4-32 0,-3 4 33 16,0 0-33-16,0 0 25 0,0 0-25 0,0 0 26 0,0 0-26 15,0 0 9-15,0 0-9 0,0 0 10 0,0 0-10 0,0 0 5 16,-3 5-5-16,1-1 5 0,0-1-5 0,2-3-2 16,0 0 2-16,-12 26-1 0,-5 13 1 0,1 3-6 15,2 2 6-15,2-6-6 0,3-11 6 0,9-27-26 16,0 0 26-16,-5 43-25 0,3 5 25 15,4-5-30-15,1-4 30 0,1-10-30 16,1-6 30-16,-5-23-155 0,0 0 155 0,14 17-154 0,5-5 154 0,-19-12-131 16,0 0 131-16,25-14-130 0,6-24 130 0,25-13-702 15</inkml:trace>
  <inkml:trace contextRef="#ctx0" brushRef="#br0" timeOffset="153582.163">28879 11151 863 0,'0'0'0'0,"5"12"0"16,2 5 0-16,-3-7 129 0,-3-6-129 0,1-1 129 15,2-1-129-15,-4-2 82 0,0 0-82 0,12 15 83 16,9 2-83-16,-21-17 60 0,0 0-60 0,28 29 61 16,6 9-61-16,-34-38 3 0,0 0-3 0,37 38 3 15,5 3-3-15,-4-3 4 0,1-8-4 0,-13-6 4 16,-9-10-4-16,2 0-41 0,-1-2 41 0,-4-4-41 15,-4-2 41-15,2-1-190 0,0 0 190 0,-3-12-190 0,-2-5 190 16,-7 12-141-16,0 0 141 0,0-24-141 0,-3-12 141 16,-1-24-413-16</inkml:trace>
  <inkml:trace contextRef="#ctx0" brushRef="#br0" timeOffset="153799.999">29205 11247 763 0,'0'0'0'0,"7"7"0"0,5 3 0 0,-12-10 129 16,0 0-129-16,-11 7 129 0,-13-2-129 0,24-5 94 16,0 0-94-16,-19 5 95 0,-2 0-95 0,21-5 62 0,0 0-62 15,-28 14 62-15,-7 6-62 0,6 1 18 0,1 3-18 16,10-9 19-16,8-6-19 0,-1 1-2 16,5-1 2-16,-7 10-2 0,1-1 2 0,2 3-92 0,1-2 92 15,4-5-91-15,1-4 91 0,4-10-161 0,0 0 161 0,5 2-160 16,6-4 160-16,5 4-548 0</inkml:trace>
  <inkml:trace contextRef="#ctx0" brushRef="#br0" timeOffset="154044.404">29114 11115 796 0,'0'0'0'0,"5"-2"0"16,4 0 0-16,-9 2 155 0,0 0-155 0,16-3 156 15,6-2-156-15,-1 1 118 0,0 1-118 0,-5 3 118 16,-4-3-118-16,2 6 48 0,0-3-48 0,-4 2 48 0,1-1-48 16,-1 6-8-16,3 3 8 0,-3 6-7 0,2 4 7 0,-12-20-33 15,0 0 33-15,11 40-32 0,-1 11 32 16,-3 2-13-16,-2 0 13 0,-1-13-12 0,-2-11 12 16,-2 9-32-16,-2 1 32 0,0 2-32 0,-1 4 32 15,3-45-108-15,0 0 108 0,-4 36-107 0,1-2 107 0,3-34-137 16,0 0 137-16,-4 19-137 0,2-7 137 0,-3 20-492 15</inkml:trace>
  <inkml:trace contextRef="#ctx0" brushRef="#br0" timeOffset="154378.573">29860 11178 673 0,'0'0'0'0,"-7"-7"0"16,-4-1 0-16,11 8 75 16,4 0-75-16,1 3 75 0,2 2-75 0,4 2 50 0,2-2-50 0,7 2 50 15,2 2-50-15,-22-9 41 0,0 0-41 0,37 7 41 16,10 1-41-16,-47-8 55 0,0 0-55 0,50 4 56 15,6-3-56-15,-7 1 53 0,-4-4-53 0,-6 1 53 16,-8-3-53-16,-1-1 33 0,-4-2-33 0,-4 2 34 16,-4 0-34-16,-18 5 0 0,0 0 0 0,17-5 0 0,-1-2 0 15,-16 7-80-15,0 0 80 0,9-12-79 0,-4-4 79 16,-5 16-97-16,0 0 97 0,-7-17-97 0,-11-5 97 0,-6-17-618 16</inkml:trace>
  <inkml:trace contextRef="#ctx0" brushRef="#br0" timeOffset="154578.624">29881 11459 1031 0,'0'0'0'0,"10"-5"0"0,6-5 0 0,-7 8 136 16,-2 4-136-16,3 3 136 0,2 2-136 0,-12-7 108 0,0 0-108 15,25 10 109-15,9-3-109 0,0 1 51 16,0-6-51-16,1 0 52 0,0-2-52 0,0-2-29 0,-2 0 29 0,-3-1-29 15,-4-2 29-15,2-2-102 0,-1 0 102 16,0 2-102-16,-3-2 102 0,-24 7-132 0,0 0 132 16,33-10-132-16,5-6 132 0,34-9-730 0</inkml:trace>
  <inkml:trace contextRef="#ctx0" brushRef="#br0" timeOffset="154927.146">30933 10836 975 0,'0'0'0'0,"-2"3"0"0,-1 2 0 0,3-5 107 16,0 0-107-16,0 0 108 0,1 4-108 0,-1-4 32 15,0 0-32-15,0 0 33 0,4 1-33 0,-4-1 7 16,0 0-7-16,3 2 8 0,1 0-8 0,-4-2-1 16,0 0 1-16,3 3 0 0,1 2 0 0,-4-5 5 15,0 0-5-15,3 11 6 0,-1 4-6 0,-2-15 39 16,0 0-39-16,2 29 40 0,0 14-40 0,-2-43 36 16,0 0-36-16,-2 50 37 0,-2 10-37 0,4-60 25 15,0 0-25-15,-3 59 26 0,-1 7-26 0,4-66 0 16,0 0 0-16,0 63 0 0,4-3 0 0,-4-60-159 15,0 0 159-15,2 46-159 0,-1-10 159 0,3 46-774 0</inkml:trace>
  <inkml:trace contextRef="#ctx0" brushRef="#br0" timeOffset="155100.631">31414 11296 886 0,'0'0'0'0,"-11"0"0"16,-8-5 0-16,19 5-233 0,0 0 233 0,-9-10-233 15,6-9 233-15,-9-10-197 0</inkml:trace>
  <inkml:trace contextRef="#ctx0" brushRef="#br0" timeOffset="171863.972">5381 14976 292 0,'0'0'0'0,"-3"0"0"0,-6 0 0 16,9 0 51-16,0 0-51 0,-3 0 51 0,3-2-51 16,0 2 49-16,0 0-49 0,0 0 49 15,3-3-49-15,-3 3 57 0,0 0-57 0,0 0 57 16,5-3-57-16,-5 3 64 0,0 0-64 0,0 0 65 0,0 0-65 16,0 0 58-16,0 0-58 0,0 0 58 15,0 0-58-15,0 0 40 0,-3 3-40 0,1 2 41 0,2 4-41 16,-3 4 20-16,-3 5-20 0,3-6 20 0,0-2-20 0,1 2 19 15,-2 0-19-15,1 0 20 0,-1 2-20 0,3-1 15 16,-3 1-15-16,4-4 15 0,0-1-15 0,-3-4 9 16,3-2-9-16,0 1 10 0,0-1-10 15,0 1 4-15,3-3-4 0,1 3 4 0,1-3-4 0,2 1 0 0,-2-2 0 16,0-3 0-16,2-2 0 0,-2-2 0 16,2-4 0-16,-1 3 0 0,-1 1 0 0,2-3 5 0,-5 0-5 15,1 1 5-15,1 2-5 16,-4 0 60-16,0 0-60 0,0 4 61 15,0-2-61-15,0 0 68 0,-4 0-68 0,4 1 69 0,-3 1-69 0,1-1 70 0,-2 3-70 16,1-1 71-16,1-2-71 0,-1 3 61 16,-1-1-61-16,4 2 62 0,-2-2-62 0,-1 1 2 15,-4 1-2-15,5-4 2 0,-1 4-2 0,3 0-43 0,0 0 43 0,-18 0-42 16,-11 0 42-16,-22 0-1069 0</inkml:trace>
  <inkml:trace contextRef="#ctx0" brushRef="#br0" timeOffset="172540.144">6261 14049 796 0,'0'0'0'0,"-5"2"0"15,-7 2 0-15,12-4 88 0,0 0-88 0,-7 1 88 16,2 1-88-16,5-2 53 0,0 0-53 0,-6 2 54 15,3-2-54-15,-6 1 33 0,0 1-33 0,-3 3 33 16,-5 2-33-16,17-7 5 0,0 0-5 0,-26 14 5 16,-11 6-5-16,37-20 15 0,0 0-15 0,-31 21 16 15,-6 3-16-15,6 3 9 0,3-3-9 0,5 9 9 16,2 5-9-16,21-38-4 0,0 0 4 0,-17 63-3 0,8 17 3 16,9-80-23-16,0 0 23 0,0 136-22 0,2 42 22 0,-2-178-15 15,0 0 15-15,12 197-15 16,9 26 15-16,-21-223-11 15,0 0 11-15,21 241-11 0,0 21 11 0,-21-262 3 0,0 0-3 0,21 221 3 0,1-20-3 0,-22-201 38 16,0 0-38-16,16 164 39 0,2-32-39 0,-18-132 48 16,0 0-48-16,12 115 48 0,-2-23-48 0,-1-21 53 15,-2-25-53-15,-7-17 53 0,0-19-53 16,0 2 14-16,3-5-14 0,-3-3 15 0,0-8-15 0,0 4-56 0,-3 5 56 16,3-5-56-16,-4-1 56 0,4 1-119 0,0 0 119 15,-17-35-118-15,-9-20 118 0,-16-34-710 0</inkml:trace>
  <inkml:trace contextRef="#ctx0" brushRef="#br0" timeOffset="172762.749">5653 15536 606 0,'0'0'0'0,"2"19"0"16,5 12 0-16,-7-31 90 0,0 0-90 0,5 3 90 15,-1-15-90-15,4 6 78 0,4-3-78 0,2 6 79 16,-1 1-79-16,4 2 53 0,0 3-53 0,1 1 53 15,-2-1-53-15,4 1 34 0,1-4-34 0,0 0 35 16,2 1-35-16,-23-1 3 0,0 0-3 0,30 2 4 16,4 0-4-16,-34-2 4 0,0 0-4 0,40 0 4 15,4-2-4-15,-6-1-114 0,1-4 114 0,-6 0-114 16,-7-3 114-16,-26 10-161 0,0 0 161 0,26-26-160 0,2-10 160 0,24-24-338 16</inkml:trace>
  <inkml:trace contextRef="#ctx0" brushRef="#br0" timeOffset="173095.552">6672 14981 1009 0,'0'0'0'0,"-12"0"0"0,-2 0 0 0,7 0 105 0,7 2-105 16,0-2 105-16,-3 0-105 0,3 0 51 15,0 0-51-15,0 0 51 0,0 0-51 0,-2 0 19 0,-2 2-19 16,-1 1 20-16,2-3-20 0,3 0 0 0,0 0 0 0,-18 7 0 16,-11 3 0-16,29-10 9 0,0 0-9 15,-21 11 9-15,-5 1-9 0,26-12 8 0,0 0-8 0,-28 18 9 16,-2 12-9-16,8-3 9 0,1 4-9 0,3 0 10 16,6 1-10-16,12-32 8 15,0 0-8-15,-9 55 9 0,4 12-9 0,5-6 1 16,2 1-1-16,5-4 1 0,-2-1-1 0,-5-57-11 0,0 0 11 0,16 70-10 15,10 9 10-15,-26-79-41 0,0 0 41 0,31 60-41 16,11-9 41-16,-12-20-94 16,-4-19 94-16,-2-3-93 0,1-8 93 0,-25-1-237 15,0 0 237-15,26-13-236 0,3-13 236 0,27-13-384 0</inkml:trace>
  <inkml:trace contextRef="#ctx0" brushRef="#br0" timeOffset="173381.689">6651 15214 908 0,'0'0'0'0,"4"12"0"0,1 9 0 0,-5-14 150 15,-3-7-150-15,3 0 151 0,-2-7-151 0,-2 2 106 16,-1-2-106-16,5 2 106 0,0 0-106 0,-3 1 73 16,3 2-73-16,0 2 74 0,0 0-74 0,0 0 13 0,0 0-13 15,0 0 14-15,0 0-14 0,0 0 7 0,0 0-7 16,5 6 7-16,2 4-7 0,-7-10 1 0,0 0-1 15,21 22 1-15,5 9-1 0,0 0 2 0,7 3-2 16,-3-1 3 0,-1-1-3-16,-29-32 5 0,0 0-5 0,35 36 5 0,4 0-5 0,-6-2 0 15,1-3 0-15,-7-5 1 0,-3-7-1 0,-3 1-6 0,-4-3 6 16,-3-3-5-16,2-2 5 0,-16-12-158 16,0 0 158-16,12 9-158 0,6-6 158 0,11 9-876 0</inkml:trace>
  <inkml:trace contextRef="#ctx0" brushRef="#br0" timeOffset="173655.148">6803 15213 1267 0,'0'0'0'0,"9"6"0"0,5 5 0 16,-14-11 172-16,0 0-172 0,-9 15 172 15,-12 6-172-15,21-21 88 0,0 0-88 0,-17 19 89 0,-4-2-89 0,21-17 47 16,0 0-47-16,-21 29 48 0,0 5-48 16,0 0 0-16,2 1 0 0,3-13 0 0,11-7 0 0,5-15 0 15,0 0 0-15,-16 40 0 0,2 13 0 0,14-53 0 16,0 0 0-16,-8 53 0 0,1 3 0 0,7-56-116 16,0 0 116-16,3 47-115 0,6-8 115 0,-9-39-272 15,0 0 272-15,14 19-271 0,10-16 271 0,14 20-704 16</inkml:trace>
  <inkml:trace contextRef="#ctx0" brushRef="#br0" timeOffset="173977.966">6838 14981 908 0,'0'0'0'0,"0"7"0"15,0 2 0-15,3-6 94 0,-3-1-94 0,6-2 95 16,-3 0-95-16,-3 0 43 0,0 0-43 0,5 3 44 16,7 2-44-16,-12-5 22 0,0 0-22 0,14 12 23 15,11 7-23-15,-25-19-1 0,0 0 1 0,22 26 0 16,8 7 0-16,-2-3 4 0,-2 3-4 0,-5-4 5 16,-7 0-5-16,-14-29 43 0,0 0-43 0,17 43 44 15,-1 12-44-15,-2-9 43 0,-4 2-43 0,-1-10 43 16,-4-9-43-16,-1 5 41 0,1-1-41 0,-5 3 41 0,3 1-41 15,-3-37 18-15,0 0-18 0,-3 45 19 0,-1 6-19 16,-1-6 0-16,0-2 0 0,2-18 1 0,3-11-1 0,-4 0-80 16,2-4 80-1,1-3-79-15,1-4 79 0,0-3-142 0,0 0 142 0,0 0-142 0,-6-1 142 0,1-1-720 16</inkml:trace>
  <inkml:trace contextRef="#ctx0" brushRef="#br0" timeOffset="174296.626">7446 15404 1009 0,'0'0'0'0,"-5"-1"0"15,-2-4 0-15,7 5 122 0,0 0-122 16,0 0 122-16,0-4-122 0,0 4 60 0,0 0-60 0,7 0 60 15,1 0-60-15,-8 0 4 0,0 0-4 0,12 0 4 16,6-2-4-16,-18 2-2 0,0 0 2 16,21-1-2-16,0-1 2 0,-21 2 0 0,0 0 0 0,21-2 0 15,-2 2 0-15,-19 0-2 0,0 0 2 0,19 0-2 16,-5 0 2-16,-14 0-26 0,0 0 26 0,12 0-25 16,0 0 25-16,-12 0-131 0,0 0 131 0,9 0-131 0,0-1 131 15,-9 1-182-15,0 0 182 0,5-2-181 0,2-2 181 16,3-1-418-16</inkml:trace>
  <inkml:trace contextRef="#ctx0" brushRef="#br0" timeOffset="174480.001">7463 15610 572 0,'0'0'0'0,"12"-17"0"0,9-12 0 0,-21 29 114 0,0 0-114 16,4 0 115-16,-11 15-115 0,7-5 71 15,0 4-71-15,3-4 71 0,1-3-71 0,5-3-12 0,-1-4 12 16,4 0-12-16,1 0 12 0,1-2-128 0,-2-1 128 16,0-1-128-16,2 1 128 0,-2-4-177 15,2-3 177-15,5-1-176 0,7-2 176 0,16-11-129 0</inkml:trace>
  <inkml:trace contextRef="#ctx0" brushRef="#br0" timeOffset="175194.088">8798 14104 841 0,'0'0'0'0,"0"0"-271"0,0 0 271 16,-4 0-271-16,-1 0 271 0,-2 0-97 0</inkml:trace>
  <inkml:trace contextRef="#ctx0" brushRef="#br0" timeOffset="176535.01">8789 14106 203 0,'0'0'0'0,"0"0"0"16,-4-2 0-16,4 2 69 0,0 0-69 0,0 0 69 0,0 0-69 0,0 0 54 15,0 0-54-15,0 0 55 0,0 0-55 0,0 0 42 0,0 0-42 0,0 0 42 16,0 0-42-16,0 0 29 0,0 0-29 0,0 0 29 15,0 0-29-15,0 0 23 0,0 0-23 0,0 0 24 16,0 0-24-16,0 0 24 0,0 0-24 0,0 0 25 16,0 0-25-16,0 0 33 0,0 0-33 0,0 0 34 15,0 0-34-15,0 0 42 0,0 0-42 0,0 0 42 16,0 0-42-16,0 0 34 0,0 0-34 0,0 0 34 16,0 0-34-16,0 0 33 0,0 0-33 15,0 0 34-15,0 0-34 0,0 0 38 0,0 0-38 16,0 0 39-16,0 0-39 0,0 0 33 0,0 0-33 0,0 0 33 15,0 0-33-15,0 0 22 0,0 0-22 0,0 0 23 0,-3 0-23 16,3 0 18-16,0 0-18 0,0 0 19 16,-5 0-19-16,5 0 18 0,0 0-18 0,-4 0 18 15,1 0-18-15,3 0 8 0,0 0-8 0,-5 0 9 0,-1 0-9 0,-1 0 1 16,-1 2-1-16,-1 0 1 0,5-2-1 0,-1 1 3 16,-3-1-3-16,4 2 4 0,-1-2-4 0,-4 3 2 15,-1-3-2-15,4 2 2 16,3-2-2-16,-2 2-1 0,-7 1 1 0,3 2 0 0,0 1 0 0,-7 4 0 15,-3-3 0-15,11-2 0 0,4-3 0 0,-3 1-5 16,2-1 5-16,-13 11-4 0,-6 6 4 0,3 0-3 16,-1 2 3-16,9-11-3 0,5-1 3 15,-1-1-6-15,4-4 6 16,-4 4-5-16,-1 4 5 0,10-12-3 0,0 0 3 0,-14 15-3 0,-2 4 3 0,16-19 0 0,0 0 0 16,-14 21 0-16,-2-1 0 0,16-20 0 0,0 0 0 0,-14 28 0 15,-3 4 0-15,17-32 0 0,0 0 0 16,-12 36 0-16,0 2 0 0,12-38 1 15,0 0-1-15,-9 43 1 0,0 1-1 0,9-44 8 0,0 0-8 0,-5 54 9 16,1 6-9-16,4-60 24 0,0 0-24 0,0 70 25 16,0 3-25-16,0-73 13 0,0 0-13 0,4 88 13 15,5 11-13 1,-9-99 28-16,0 0-28 0,5 93 28 0,2-1-28 0,-7-92 42 0,0 0-42 0,5 82 42 16,0-6-42-16,-5-76 38 0,0 0-38 0,4 60 39 15,-4-12-39-15,0-48 25 0,0 0-25 0,0 37 26 0,-6-9-26 16,6-28 35-16,0 0-35 0,-6 31 36 15,0-6-36-15,6-25 7 16,0 0-7-16,-3 21 7 0,-2-6-7 0,5-15 28 0,0 0-28 0,-4 12 28 0,4-3-28 16,0-9 0-16,0 0 0 0,-3 7 0 0,3-2 0 0,0-5-17 15,0 0 17-15,0 0-17 16,7-2 17-16,-7 2-52 0,0 0 52 0,8-10-51 0,4-7 51 16,-12 17-41-16,0 0 41 0,14-16-41 0,4-3 41 0,-2 2-28 15,-3 0 28-15,0 5-28 0,-5 4 28 0,-1 1-10 16,2 2 10-16,0-2-10 0,-1 0 10 15,-2 0-2-15,1 2 2 0,-2 2-2 0,-2 1 2 0,3 2 7 16,-3 0-7-16,2 0 8 0,-1 0-8 0,-2 2 41 16,1-2-41-16,-3 0 41 15,4 5-41-15,-1-2 37 0,-1 2-37 0,1 0 38 0,1 1-38 0,1 0 34 0,-2 3-34 16,-1 0 34-16,0-1-34 0,0 1 23 0,1-1-23 16,1-1 24-16,-4-2-24 0,1 2 28 15,-1 0-28-15,0 0 28 0,4 0-28 16,-4 1 21-16,3 1-21 0,-3-1 21 0,2-1-21 0,-2-7 26 0,0 0-26 0,4 14 26 15,-4 3-26-15,0-17 14 0,0 0-14 0,3 19 15 16,-3 3-15-16,0-22-49 16,0 0 49-16,0 28-48 15,0 2 48-15,0-2-50 0,2-1 50 0,-2-10-49 0,0-6 49 0,0 1-39 0,0-4 39 16,0 6-39-16,-2 3 39 0,2 4-21 0,0 3 21 0,-3-12-21 16,3-6 21-16,0 6-19 0,0 4 19 15,0 11-18-15,-6 9 18 0,6-36-4 16,0 0 4-16,-3 43-4 0,-2 5 4 0,1-4-8 0,1 1 8 0,1-16-7 15,0-12 7-15,0 4-1 0,-1-4 1 0,-1 12 0 16,-1 9 0-16,2-2-1 0,1 3 1 16,-1-11 0-16,3-6 0 0,0-22 0 0,0 0 0 0,-7 43 0 0,1 13 0 15,-2-6 2-15,2-2-2 0,3-14 3 0,-1-12-3 16,3 4 12-16,-3-4-12 0,1 9 13 0,-1 3-13 0,4-34 9 16,0 0-9-16,-2 43 9 0,-1 7-9 15,3-50 16-15,0 0-16 0,-5 53 17 0,1 4-17 0,1-8 33 16,1-4-33-16,2-16 33 0,-3-10-33 0,3 0 4 15,-4-4-4-15,-1 14 5 0,-2 7-5 0,7-36 18 16,0 0-18-16,-9 41 18 16,0 7-18 15,1-2 39-31,3 2-39 0,-2-17 39 0,1-10-39 0,6-21 2 0,0 0-2 0,-5 34 2 16,2 4-2-16,3-38 3 0,0 0-3 0,-6 39 4 0,6 2-4 0,2-3 21 0,2-4-21 0,-1-10 21 0,-3-8-21 0,5 1 2 0,1 0-2 15,1-2 2-15,1-3-2 0,-8-12 6 16,0 0-6-16,12 21 7 15,2 3-7-15,-14-24 3 0,0 0-3 0,16 26 4 0,1 3-4 0,1-2 2 16,-4-1-2-16,-5-9 2 0,-2-8-2 0,-2 3 16 0,3 0-16 0,3 5 17 16,3 1-17-16,0 3 0 0,1 1 0 15,-2-6 1-15,-3-6-1 0,-10-10-1 16,0 0 1-16,24 10-1 0,10 1 1 0,-34-11-63 0,0 0 63 0,40 1-63 16,14-4 63-16,-54 3-233 0,0 0 233 0,50-26-232 15,6-15 232-15,54-26-869 0</inkml:trace>
  <inkml:trace contextRef="#ctx1" brushRef="#br0">8996 17780 0</inkml:trace>
  <inkml:trace contextRef="#ctx1" brushRef="#br0" timeOffset="108.292">8996 17780 0</inkml:trace>
  <inkml:trace contextRef="#ctx0" brushRef="#br0" timeOffset="178803.926">9380 13885 113 0,'0'0'0'0,"-7"0"0"15,-6-2 0-15,8 0 65 0,2 1-65 0,3 1 65 0,-2 0-65 0,2 0 105 0,0 0-105 16,0 0 106-16,0 0-106 0,0 0 107 0,0 0-107 0,0 0 108 15,0 0-108-15,0 0 95 0,0 0-95 0,0 0 96 16,0 0-96-16,0 0 92 0,0 0-92 0,0 0 93 16,0 0-93-16,0 0 15 0,0 0-15 0,0 0 15 15,0 0-15-15,0 0 2 0,0 0-2 0,0 0 2 16,0 0-2-16,0 0 0 0,3-2 0 0,3 0 0 16,-1-1 0-16,2-1 0 0,2 1 0 0,-1 1 0 15,-3 1 0-15,2 2-1 0,2 1 1 0,-4 0 0 16,2 1 0-16,-7-3 5 0,0 0-5 0,9 7 6 15,2 5-6-15,-11-12 25 0,0 0-25 0,10 12 26 16,4 3-26-16,-14-15 37 0,0 0-37 0,9 26 37 16,-1 5-37-16,-4-2 22 0,1 0-22 0,-1-8 22 15,-4-7-22-15,0 1 35 0,-6 0-35 0,3 8 36 0,-1 2-36 16,-4 3 13-16,-1-1-13 0,4-10 13 0,3-6-13 16,2-11 20-16,0 0-20 0,-11 25 20 15,-6 10-20-15,17-35 15 0,0 0-15 0,-12 25 15 0,0 1-15 16,12-26 9-16,0 0-9 0,-16 17 10 0,2-2-10 0,14-15 34 15,0 0-34-15,-17 12 34 0,4-3-34 16,13-9 9-16,0 0-9 0,-14 5 10 0,2-1-10 0,12-4 2 16,0 0-2-16,-12 0 2 0,0-2-2 0,12 2 0 15,0 0 0-15,-11-2 1 0,4-1-1 0,7 3-3 16,0 0 3-16,-8-4-3 0,-1 1 3 0,9 3 0 16,0 0 0-16,-5-4 0 15,1 1 0-15,4 3 0 0,0 0 0 0,-3-2 0 0,-1-1 0 0,4 3 0 16,0 0 0-16,0-4 0 0,4 1 0 0,-1 1 0 0,6-5 0 15,0 4 1-15,-1 0-1 0,1-1 5 16,3 2-5-16,-3 1 6 0,3-1-6 16,-12 2 22-16,0 0-22 0,18 2 23 0,3 1-23 0,-21-3 13 0,0 0-13 0,21 7 14 15,5 3-14-15,-26-10 10 0,0 0-10 0,29 17 11 16,1 6-11-16,-30-23 4 16,0 0-4-16,35 20 5 0,1 6-5 15,-36-26-18-15,0 0 18 0,40 22-18 0,6 1 18 0,-8-8-92 0,0-3 92 0,-8-7-91 16,0-3 91-16,-30-2-235 0,0 0 235 0,29-14-234 15,-3-10 234-15,28-14-599 0</inkml:trace>
  <inkml:trace contextRef="#ctx0" brushRef="#br0" timeOffset="179193.704">9681 13981 1020 0,'0'0'0'0,"0"0"0"0,3-4 0 0,-3 4 61 16,0 0-61-16,0 0 62 0,6-1-62 0,-6 1 12 15,0 0-12-15,1-2 13 0,6-1-13 0,-7 3 3 0,0 0-3 16,6-2 3-16,2-5-3 0,-8 7 1 0,0 0-1 15,9-3 2-15,1-1-2 0,-10 4 35 0,0 0-35 16,9-2 36-16,-4 2-36 0,-5 0 28 0,0 0-28 16,13 4 28-16,-5 1-28 0,-8-5 27 0,0 0-27 0,18 17 27 15,6 7-27-15,-6 2 9 0,2 1-9 16,1-1 9-16,-3-2-9 16,-1 2 5-16,1-2-5 0,2 1 6 15,1-2-6-15,-21-23 0 0,0 0 0 0,27 29 1 0,0-2-1 0,-27-27-20 0,0 0 20 0,28 28-19 16,0-1 19-16,-28-27-141 0,0 0 141 0,26 20-141 15,0-6 141-15,28 20-705 0</inkml:trace>
  <inkml:trace contextRef="#ctx0" brushRef="#br0" timeOffset="179457.999">10038 13796 1278 0,'0'0'0'0,"0"0"0"0,4 3 0 0,-4-3 117 15,0 4-117-15,0-4 117 0,0 0-117 0,0 0 61 16,0 0-61-16,-9 13 61 0,-9 8-61 0,18-21 0 16,0 0 0-16,-21 34 1 0,-3 11-1 0,1-4-31 15,3 2 31-15,4-11-31 0,7-8 31 0,-7 2-16 0,6-4 16 16,-2 2-15-16,0 2 15 0,-1-4-3 15,3 0 3-15,3-8-3 0,5-5 3 0,-1-2-37 0,3-2 37 16,-4-2-36-16,4-3 36 16,0 0-174-16,0 0 174 0,6-2-174 0,4 1 174 0,4-6-733 0</inkml:trace>
  <inkml:trace contextRef="#ctx0" brushRef="#br0" timeOffset="179839.869">10336 14077 214 0,'0'0'0'0,"0"0"0"0,0-2 0 0,0 2 87 16,0 0-87-16,7-3 87 16,3-1-87-16,-10 4 92 0,0 0-92 0,16-1 93 0,-2-3-93 0,-14 4 91 15,0 0-91-15,19-2 91 0,7 1-91 0,-26 1 73 16,0 0-73-16,25 0 73 0,4 1-73 0,-29-1 57 16,0 0-57-16,32 2 57 0,1 2-57 0,-4-1 57 15,1 2-57-15,-9-3 57 0,-4 3-57 0,1 0 39 16,-1 2-39-16,-1 0 39 0,-7-2-39 0,4 3 1 0,3-2-1 15,-4-1 2-15,2-2-2 0,-2 1-79 0,2-1 79 16,-1-1-79-16,-1-1 79 0,-12-1-108 16,0 0 108-16,21-10-108 0,5-10 108 0,21-11-540 0</inkml:trace>
  <inkml:trace contextRef="#ctx0" brushRef="#br0" timeOffset="180272.792">11167 13768 684 0,'0'0'0'0,"-9"0"0"0,-6 0 0 16,9 0 81-16,6 0-81 0,0 0 82 0,0 0-82 0,0 0 58 15,6 0-58-15,-3 0 58 0,1 0-58 16,-4 0 54-16,1 0-54 0,-1 0 55 0,0 0-55 0,0 0 53 16,0 0-53-16,0 0 54 0,0 0-54 0,0 0 54 15,0 0-54-15,0 0 54 0,0 0-54 0,0 0 39 16,0 0-39-16,0 0 39 0,0 0-39 16,0 0 47-16,0 0-47 0,0 0 47 0,0 0-47 0,0 0 28 15,0 0-28-15,0 0 28 0,0 0-28 0,0 0 34 16,0 0-34-16,0 0 35 0,0 0-35 0,0 0 13 15,0 0-13-15,0 0 14 0,0 0-14 0,0 4 6 0,0-1-6 16,0 11 6-16,0 5-6 0,0-19 34 0,0 0-34 16,0 43 34-16,0 15-34 0,-1 2 1 0,1 0-1 15,-4-12 1-15,4-11-1 0,-2 6 5 0,1 0-5 16,-1-3 5-16,2-3-5 16,0-37-34-16,0 0 34 15,0 45-33-15,3 3 33 0,-3-48-76 0,0 0 76 0,2 36-76 0,-2-14 76 0,4 36-1034 0</inkml:trace>
  <inkml:trace contextRef="#ctx0" brushRef="#br0" timeOffset="181238.585">12703 13784 1054 0,'0'0'0'16,"7"-4"0"-16,4-1 0 0,-8 4 138 0,1 1-138 15,-4 0 138-15,2-2-138 0,-2 2 82 0,0 0-82 0,0 0 83 16,0 0-83-16,0 0 57 0,0 0-57 0,0 0 58 15,0 0-58-15,0 0 40 0,-2 0-40 0,2 0 41 16,0 0-41-16,0 0 13 0,0 0-13 0,0 0 14 16,0 0-14-16,0 0 22 0,-4 0-22 0,4 0 23 15,0 0-23-15,0 0 3 0,0 0-3 0,0 0 4 16,0 3-4-16,0-3 0 0,0 0 0 0,9 9 1 16,5 3-1-16,-14-12 0 0,0 0 0 0,28 24 0 15,10 10 0-15,-38-34-3 0,0 0 3 0,39 43-3 16,2 7 3-16,-2-4-13 0,-4 0 13 0,-8-8-13 0,-4-7 13 15,0-1-34-15,-1 0 34 0,1-5-33 0,-6-2 33 16,4-5-40-16,0 0 40 0,-7-6-40 16,2-4 40-16,-16-8-101 0,0 0 101 15,17 4-101-15,4-4 101 0,-21 0-104 0,0 0 104 0,9-21-104 0,-2-13 104 16,10-21-801-16</inkml:trace>
  <inkml:trace contextRef="#ctx0" brushRef="#br0" timeOffset="181564.855">13088 13666 1087 0,'0'0'0'0,"0"0"0"0,6-4 0 0,-6 4 80 0,0 0-80 0,0 0 80 16,0 0-80-16,0 0 32 0,0 0-32 0,0 0 33 15,0 0-33-15,0 0-1 0,-6 4 1 0,6-4 0 16,0 1 0-16,-3 3-8 0,0 3 8 0,-8 6-7 16,-5 13 7-16,1 1-1 0,-4 4 1 0,1-2 0 15,2 1 0-15,16-30 0 0,0 0 0 0,-24 44 1 16,-7 11-1-16,31-55 4 0,0 0-4 0,-30 53 4 16,-6 2-4-1,36-55 0-15,0 0 0 0,-27 43 1 0,5-9-1 0,22-34-52 0,0 0 52 0,-18 26-52 16,8-8 52-16,10-18-147 0,0 0 147 0,-9 16-146 15,4-8 146-15,-7 16-585 0</inkml:trace>
  <inkml:trace contextRef="#ctx0" brushRef="#br0" timeOffset="182198.038">13785 13542 1065 0,'0'0'0'0,"-8"0"0"0,-5-1 0 0,13 1 111 0,0 0-111 0,-5 0 111 16,2 0-111-16,3 0 77 0,0 0-77 0,0 0 78 16,-4 1-78-16,4-1 59 0,0 0-59 0,0 0 60 15,0 0-60-15,0 0 34 0,0 0-34 0,-5 2 34 0,-7 1-34 16,12-3 13-16,0 0-13 0,-14 7 14 0,-7 2-14 15,21-9 43-15,0 0-43 0,-21 10 44 0,-5 4-44 16,0-2 0-16,3 2 0 0,9-6 1 0,9-4-1 0,-2-1 10 16,2-1-10-16,1 1 10 0,1-1-10 15,-2 1 16-15,-1 2-16 0,3-3 17 0,3 0-17 16,0-2 7-16,-5 3-7 0,5-3 8 0,0 0-8 0,0 0 25 16,0 0-25-16,0 0 26 0,0 0-26 0,0 0 6 15,0 2-6-15,0-2 6 0,-4 3-6 16,4-3 16-16,-3 5-16 0,3 1 17 0,0-3-17 0,0 2 15 15,0 2-15-15,3 0 15 0,1 0-15 0,-3 0-9 16,6-1 9-16,-1 3-8 0,1-4 8 0,1 0-16 16,3 0 16-16,-1 1-15 0,1 0 15 0,-11-6-27 15,0 0 27-15,17 12-27 0,4-1 27 0,-21-11-3 16,0 0 3-16,24 13-3 0,6 3 3 0,-30-16-23 0,0 0 23 0,24 15-22 16,2-1 22-16,-3 0-13 0,-2-1 13 0,-5-2-13 15,-6-5 13-15,1 3-40 16,-1 0 40-16,-3-1-40 0,2-1 40 15,-9-7-116-15,0 0 116 0,8 14-115 0,5 5 115 0,-13-19-218 0,0 0 218 0,8 15-218 16,1-1 218-16,9 15-645 0</inkml:trace>
  <inkml:trace contextRef="#ctx0" brushRef="#br0" timeOffset="183140.139">13491 13905 113 0,'0'0'0'0,"0"0"0"16,7 2 0-16,-7-2 21 0,0 0-21 0,0 0 21 0,3 0-21 15,-3 0 17-15,0 0-17 0,0 0 17 0,0 0-17 0,0 0 5 16,0 0-5-16,0 0 5 0,0 0-5 0,0 0 15 15,0 0-15-15,0 0 16 0,0 0-16 0,0 0 22 16,0 0-22-16,0 0 23 0,0 0-23 0,0 0 7 16,0 0-7-16,0 0 8 0,0 0-8 0,0 0 1 0,0 0-1 15,0 0 2-15,0 0-2 0,0 0-1 16,0 0 1-16,0 0-1 0,0 0 1 0,0 0-5 0,0 0 5 16,0 0-5-16,0 0 5 0,0 0-15 0,0 0 15 15,0 0-15-15,0 0 15 0,0 0-9 0,0 0 9 16,0 0-8-16,0 0 8 0,0 0 3 0,0 0-3 0,0 0 4 15,0 0-4-15,0 0 39 0,0 0-39 0,0 0 39 16,0 0-39-16,0 0 30 0,0 0-30 16,0 0 30-16,0 0-30 0,0 0 9 0,0 0-9 0,0 0 9 15,0 0-9-15,0 0 6 0,0 0-6 0,0 0 7 16,0 0-7-16,0 0 1 0,0 0-1 0,0 0 1 16,0 0-1-16,0 0 0 0,0 0 0 0,0 0 1 15,0 0-1-15,0 0 1 0,0 0-1 0,0 0 2 16,0 0-2-16,0 0 17 0,0 0-17 0,0 0 17 15,0 0-17-15,0 0 3 0,0 0-3 0,0 0 4 16,-3-2-4-16,3 2 0 0,0 0 0 0,0 0 0 16,-2-1 0-16,2 1-6 0,0 0 6 0,0 0-5 0,0 0 5 15,0 0-17-15,0 0 17 0,0 0-16 0,0 0 16 16,0 0-16-16,0 0 16 0,0 0-15 0,0 0 15 0,0 0-91 16,0 0 91-16,0 0-90 0,-7 0 90 15,2 0-69-15</inkml:trace>
  <inkml:trace contextRef="#ctx0" brushRef="#br0" timeOffset="184004.793">14482 13417 830 0,'0'0'0'0,"-12"4"0"0,-7 3 0 16,15-4 86-16,8-3-86 0,-4 0 86 0,2-2-86 15,1 2 66-15,1 0-66 0,-4 0 66 0,3 2-66 0,-3-2 69 16,-2 3-69-16,2-3 69 0,0 0-69 0,0 0 49 16,0 0-49-16,0 0 50 0,0 0-50 0,0 0 48 15,0 0-48-15,0 0 49 0,-1 4-49 0,1-4 43 16,0 0-43-16,-7 5 44 0,-2 0-44 0,9-5 36 0,0 0-36 16,-9 5 36-16,0 2-36 0,9-7 34 0,0 0-34 15,-8 7 34-15,-1 1-34 0,9-8 13 0,0 0-13 16,-17 14 14-16,-10 3-14 0,27-17-41 0,0 0 41 15,-19 17-41-15,2 1 41 0,17-18-48 0,0 0 48 16,-14 20-48-16,-3 1 48 0,17-21-33 0,0 0 33 16,-13 20-32-16,1 1 32 0,12-21-6 15,0 0 6-15,-9 20-5 16,1-1 5-16,8-19-2 0,0 0 2 0,-7 21-1 0,5-2 1 0,2-19 1 0,0 0-1 0,-3 20 1 16,3-1-1-16,0-19 28 0,0 0-28 0,3 26 28 15,6 5-28-15,-1-4 6 0,5-1-6 0,-1-2 6 16,2-4-6-1,-14-20 11-15,0 0-11 0,21 26 11 0,0 1-11 0,-21-27 0 0,0 0 0 0,27 24 0 16,5-3 0-16,-32-21-2 0,0 0 2 0,35 15-1 16,3-4 1-16,-38-11-2 0,0 0 2 0,35 6-1 15,3-4 1-15,-38-2 0 0,0 0 0 16,37-3 1-16,-4-4-1 0,-33 7 50 0,0 0-50 0,29-9 50 0,-1-8-50 16,-7 2 50-16,-3-1-50 0,-3 3 51 0,-6 1-51 0,3 0 60 15,-3-2-60-15,-4 4 61 0,-1 1-61 16,-3-3 52-16,1 0-52 0,-4 2 52 15,1 0-52-15,1-2 44 0,-6 1-44 0,3 1 45 0,-1 1-45 0,4 9 19 16,0 0-19-16,-8-15 20 0,-6-7-20 0,14 22 2 16,0 0-2-16,-21-23 2 0,-7-4-2 15,28 27-28-15,0 0 28 0,-31-29-28 16,-8 0 28-16,39 29-151 0,0 0 151 0,-47-26-150 0,-7 4 150 0,54 22-126 16,0 0 126-16,-68-12-125 0,-12 8 125 0,-66-11-1036 0</inkml:trace>
  <inkml:trace contextRef="#ctx0" brushRef="#br0" timeOffset="189334.448">9677 16009 886 0,'0'0'0'0,"0"0"-155"0,0 0 155 0,0 0-154 0,-5 2 154 0,5-2-89 15,0 0 89-15,0 0-89 0,0 0 89 0,0 0-71 16,0 0 71-16,0 0-71 0,0 0 71 16,0 0-115-16</inkml:trace>
  <inkml:trace contextRef="#ctx0" brushRef="#br0" timeOffset="189697.762">9674 16009 124 0,'0'0'0'0,"0"0"0"0,-5 0 0 0,5 0 44 0,0 0-44 0,0 0 44 0,0 0-44 0,0 0 62 0,0 0-62 0,0 0 62 15,0 0-62-15,0 0 68 0,0 0-68 0,0 0 69 16,0 0-69-16,0 0 88 16,0 0-88-16,0 0 88 0,0 0-88 0,0 0 59 0,0 0-59 0,0 0 59 15,0 0-59-15,0 0 59 0,0 0-59 0,0 0 60 16,0 0-60-16,0 0 40 0,0 0-40 0,0 0 41 16,0 0-41-16,0 0 40 0,0 0-40 0,0 0 41 15,0 0-41-15,0 0 34 0,0 0-34 0,0 0 35 16,0 0-35-16,0 0 22 0,0 0-22 0,0 0 23 15,0 0-23-15,0 0 29 0,0 0-29 0,0 0 29 16,0 0-29-16,0 0 20 0,0 0-20 0,-4 10 20 16,2 8-20-16,2-18 18 0,0 0-18 0,-6 34 18 15,0 12-18-15,6-46 40 16,0 0-40-16,-7 48 40 0,-1 5-40 0,8-53 31 0,0 0-31 0,-6 43 31 0,-2-4-31 16,8-39 13-16,0 0-13 0,-7 35 14 0,1-4-14 15,6-31 32-15,0 0-32 0,-3 25 32 16,1-6-32-16,2-19-1 0,0 0 1 0,-3 15 0 0,-1-3 0 15,4-12-82-15,0 0 82 0,-1 11-81 0,1-4 81 0,0-7-174 16,0 0 174-16,0 3-174 0,0-1 174 0,1 3-660 16</inkml:trace>
  <inkml:trace contextRef="#ctx0" brushRef="#br0" timeOffset="190614.859">9683 15941 147 0,'0'0'0'0,"0"0"0"0,0 0 0 15,0 0 68-15,0 0-68 0,0 0 69 0,-2 0-69 16,2 0 74-16,0 0-74 0,0 0 74 0,0 0-74 0,0 0 73 15,0 0-73-15,0 0 74 0,0 0-74 0,0 0 68 16,0 0-68-16,0 0 68 0,-4 0-68 0,4 0 60 16,0 0-60-16,0 0 60 0,-5 0-60 0,5 0 41 15,0 0-41-15,-3 0 41 0,-3 0-41 0,6 0 36 16,0 0-36-16,-3 0 36 0,3 0-36 0,0 0 23 16,0 0-23-16,-5 0 24 0,3 0-24 0,2 0 17 15,0 0-17-15,-2 0 17 0,-1 0-17 0,3 0 35 0,0 0-35 16,-4 1 36-16,-1 1-36 0,5-2 35 0,0 0-35 15,-5 4 36-15,1-1-36 0,-3 4 14 0,-1 0-14 0,2-2 15 16,6-3-15-16,-5-1 13 16,5 1-13-16,-3 3 13 0,-2 0-13 0,-6 4-23 15,1 3 23-15,6-5-22 0,-1-4 22 0,5-3-135 16,0 0 135-16,-7 9-134 0,-2 3 134 16,-5 8-622-16</inkml:trace>
  <inkml:trace contextRef="#ctx0" brushRef="#br0" timeOffset="191700.682">9458 16413 169 0,'0'0'0'0,"7"-3"0"0,-2-2 0 0,-1 3 54 0,-4 2-54 15,0 0 55-15,0 0-55 0,0 0 72 0,-4 2-72 0,4-2 72 16,0 0-72-16,0 0 66 0,-2 0-66 0,2 0 67 16,-3 2-67-16,3-2 71 15,-5 0-71-15,5 0 71 0,0 0-71 0,0 0 66 0,0 0-66 0,0 0 66 16,-4 1-66-16,4-1 53 0,-5 4-53 0,5-4 54 15,0 0-54-15,0 0 51 0,0 0-51 0,0 0 51 16,0 0-51-16,0 0 48 0,0 0-48 0,0 0 49 16,0 0-49-16,0 0 42 0,-4 1-42 0,4-1 43 15,0 0-43-15,0 0 35 0,0 0-35 0,0 0 36 0,0 0-36 16,0 0 39-16,0 0-39 0,0 0 40 16,0 0-40-16,0 0 33 0,0 4-33 0,0-4 34 15,0 0-34-15,0 0 33 0,0 0-33 0,0 0 33 0,0 0-33 16,0 0 32-16,0 0-32 0,0 0 32 0,0 0-32 15,0 0 22-15,0 0-22 0,0 0 22 0,0 0-22 16,0 0 28-16,0 0-28 0,0 0 28 0,0 0-28 0,0 0 21 16,0 0-21-16,0 0 21 0,0 0-21 0,0 0 17 15,0 0-17-15,0 0 17 0,0 0-17 0,0 0 18 16,0 0-18-16,0 0 18 0,0 0-18 0,0 0 15 16,0 0-15-16,0 0 15 0,0 0-15 0,0 0 9 15,0 0-9-15,0 0 10 0,0 0-10 0,0 0 1 16,-3 3-1-16,3-3 1 0,0 0-1 0,0 0-25 15,0 0 25-15,0 0-24 0,3 4 24 0,-3-4-151 16,0 0 151-16,0 0-151 0,4 0 151 0,1 0-1012 0</inkml:trace>
  <inkml:trace contextRef="#ctx0" brushRef="#br0" timeOffset="193578.825">9711 15901 214 0,'0'0'0'0,"-4"2"0"0,-1 1 0 16,5-3 104-16,0 0-104 0,0 4 104 15,0-2-104-15,0-2 90 0,0 0-90 0,0 3 91 0,0-1-91 16,0-2 53-16,0 0-53 0,0 5 53 0,-4 0-53 0,4-5 30 16,0 0-30-16,0 9 30 0,-5 3-30 0,5-12 3 15,0 0-3-15,-7 15 4 0,-2 5-4 0,9-20 8 16,0 0-8-16,-5 19 9 0,-4 0-9 0,9-19 7 15,0 0-7-15,-3 17 8 0,0-3-8 0,3-14 0 0,0 0 0 16,0 12 1-16,3-3-1 0,-3-9-2 16,0 0 2-16,3 8-1 0,3-3 1 0,-6-5-2 0,0 0 2 15,8 5-2-15,-1-3 2 0,-7-2-1 0,0 0 1 0,7 0 0 16,4-2 0-16,-6 2 0 0,0-1 0 0,-1 1 1 16,-1-2-1-16,1 2 15 0,-3 0-15 0,-1 0 15 15,4-2-15-15,-4 2 34 0,3-3-34 0,-3 3 34 16,0 0-34-16,0 0 18 0,0 0-18 0,0 0 19 15,0 0-19-15,0 0 19 0,0 0-19 0,0 0 20 16,0 0-20-16,0 0 1 0,0 0-1 0,0 0 2 16,-3-4-2-16,3 4-3 0,0 0 3 0,-4-3-3 15,1 0 3-15,3 3-15 0,0 0 15 0,-2-4-15 16,-1 1 15-16,3 3-17 0,0 0 17 0,-5-4-17 16,1 3 17-16,4 1-26 0,0 0 26 0,-3-2-25 15,1 0 25-15,2 2-13 0,0 0 13 0,-4-2-12 16,1 1 12-16,3 1-19 0,0 0 19 0,0 0-18 15,-4-4 18-15,4 4-9 0,0 0 9 0,0 0-8 0,0 0 8 16,0 0 0-16,0 0 0 0,0 0 0 0,0 0 0 0,0 0 34 16,0 0-34-16,0 0 34 0,-1-1-34 0,1 1 47 15,0 0-47-15,0 0 48 0,-4-2-48 0,4 2 36 16,0 0-36-16,0 0 37 0,0 0-37 0,0 0 27 16,0 0-27-16,0 0 27 0,0 2-27 0,0-2 16 15,0 0-16-15,0 5 17 0,-2 0-17 0,2-5 5 16,0 0-5-16,-1 8 5 0,1 1-5 0,0-9 23 15,0 0-23-15,0 10 24 0,0-1-24 0,0-9 2 16,0 0-2-16,0 8 2 0,1 1-2 0,-1-9 6 0,0 0-6 16,6 7 7-16,2-4-7 0,1 1 38 15,0-3-38-15,3-1 39 16,-3-3-39-16,3 0 17 0,-3-1-17 0,3-1 17 0,-4-2-17 0,-2 0 21 0,1 0-21 16,1-1 21-16,-2-1-21 0,-3 1 34 0,2 1-34 15,-1 2 34-15,-1 0-34 0,3-1 18 0,-6 0-18 16,3 0 19-16,-1 0-19 0,1 0 41 0,-3 0-41 15,0 2 42-15,0 1-42 0,0-1 32 16,4-1-32-16,-4 0 33 0,1 0-33 0,-1 0 13 0,0 0-13 0,0 0 14 16,-1-2-14-16,1 0 37 0,-4 0-37 0,4 2 38 15,0 0-38-15,0 1 2 0,-3 1-2 0,1-1 2 16,2 3-2-16,-3-3 7 0,-3 1-7 0,3-1 8 16,3 1-8-16,-7 0 15 0,2 1-15 0,-1 0 15 15,3 0-15-15,-2 1 3 0,-2-1-3 0,1 0 4 16,3 2-4-16,-2 0 6 0,-2-5-6 15,2 3 7-15,1-1-7 0,4 3 3 0,0 0-3 0,-5-2 3 0,-2-1-3 16,7 3 5-16,0 0-5 0,-9-2 6 0,0-1-6 0,9 3 22 16,0 0-22-16,-8-2 22 15,-4 0-22-15,12 2 6 0,0 0-6 0,-14 0 7 0,1 0-7 16,13 0 25-16,0 0-25 0,-17 2 26 0,1 1-26 0,-1 1 6 16,-1-2-6-16,10-1 7 0,3-1-7 0,-4 2 16 15,5-2-16-15,4 0 17 0,0 0-17 16,0 0 3-16,-3 0-3 0,3 0 4 0,-5 5-4 0,1 0 3 15,-1 2-3-15,1-3 3 0,4-1-3 0,-3 0 1 16,-1-1-1-16,3 5 2 0,-3 2-2 0,-1 3 1 0,2 3-1 16,-3-6 1-16,3-3-1 0,-1 3-40 0,3 1 40 15,-3 4-40 1,-3 3 40-16,2 2-32 16,0 1 32-16,1-6-32 0,1-5 32 0,3-9 0 0,0 0 0 0,-2 10 0 0,2-1 0 0,0-9 0 0,0 0 0 15,-3 8 0-15,3-1 0 0,0-7 2 0,0 0-2 0,0 9 2 16,0 1-2-1,0-10 13-15,0 0-13 0,0 10 13 16,3 0-13-16,-3-10 3 0,0 0-3 0,2 12 4 0,5 2-4 0,-7-14 7 0,0 0-7 0,1 14 7 16,3-1-7-16,-4-13 0 0,0 0 0 15,3 16 1-15,3-4-1 0,-3 2 0 0,1-1 0 16,-3-2 1-16,3-5-1 0,-4 3 6 0,3-2-6 0,-1-2 6 16,2-3-6-16,-1 1 7 0,-1 1-7 0,1-1 8 15,1 0-8-15,-3 3 8 0,6-1-8 0,-3 0 9 16,1-2-9-16,-5-3 15 0,0 0-15 0,9 5 15 15,0-1-15-15,-9-4 8 0,0 0-8 0,12 7 8 0,0 0-8 16,-12-7 9-16,0 0-9 0,17 6 9 0,4 3-9 16,-21-9 3-16,0 0-3 0,21 7 4 0,0 0-4 15,-2-2 6-15,0 0-6 16,-5-2 6-16,-1-1-6 0,-1 1 22 0,-4-1-22 0,5 0 22 0,1-2-22 0,-6 0 12 16,5 0-12-16,-5 0 13 0,4-2-13 0,-3 0 10 15,-4 1-10-15,2-1 10 0,2 0-10 0,0 1-1 16,-6 1 1-16,2-2 0 0,-1 0 0 15,1 1-68-15,-1-3 68 0,1 2-67 0,-5-1 67 16,0 3-206-16,3-3 206 0,-3-4-205 0,4-5 205 0,1-7-1029 16</inkml:trace>
  <inkml:trace contextRef="#ctx0" brushRef="#br0" timeOffset="194044.317">9799 16117 628 0,'0'0'0'0,"-3"-2"0"0,-4-3 0 16,5 4 98-16,2 1-98 0,0 0 98 0,0 0-98 0,0 0 12 0,0 3-12 15,0-3 12-15,4 0-12 0,-4 0-113 0,0 0 113 16,-2-15-113-16,0-13 113 0,-5-15-379 0</inkml:trace>
  <inkml:trace contextRef="#ctx0" brushRef="#br0" timeOffset="194906.526">13179 15468 415 0,'0'0'0'0,"7"-2"0"0,-2 0 0 16,-5-1 75-16,-5-2-75 0,5 1 76 0,0 3-76 0,0 1 43 16,-7-4-43-16,4 3 44 0,1 1-44 0,-2-2 37 15,1 0-37-15,1 0 37 0,-1 2-37 0,-1 0 92 16,2 0-92-16,-1 0 92 0,3 0-92 0,0 0 99 0,-5 0-99 16,5 0 100-16,0 0-100 0,0 0 86 15,0 0-86-15,0 0 86 0,0 0-86 0,0 0 74 0,0 0-74 0,0 0 74 16,5 4-74-16,-2 1 45 0,6 2-45 0,2 3 46 15,1 2-46-15,-12-12 22 0,0 0-22 16,24 26 22-16,11 5-22 0,-2 1 11 0,-2 2-11 0,-1 1 11 16,-2-1-11-16,-28-34 26 0,0 0-26 15,26 41 26-15,4 4-26 0,-9-6-1 0,0-5 1 0,-9-8 0 16,-4-7 0-16,1-2-28 0,0-2 28 16,-4-3-28-16,2-3 28 0,-2 1-109 0,1-1 109 15,-3-4-109-15,0-2 109 0,-3-3-156 0,0 0 156 0,2-8-155 16,5-11 155-16,2-7-691 0</inkml:trace>
  <inkml:trace contextRef="#ctx0" brushRef="#br0" timeOffset="195210.694">13484 15324 1132 0,'0'0'0'0,"-4"15"0"0,-1 9 0 15,5-24 141-15,0 0-141 0,-5 12 141 0,2-7-141 0,3-5 81 16,0 0-81-16,-7 6 81 0,1-3-81 0,-6 6 36 16,-2-4-36-16,5 3 36 0,-1 1-36 0,10-9 0 15,0 0 0-15,-19 20 0 0,-7 8 0 0,26-28 1 0,0 0-1 16,-28 32 1-16,-3 4-1 0,3-1 3 0,2 1-3 16,8-9 4-16,1-6-4 0,17-21 13 15,0 0-13-15,-21 34 14 0,0 9-14 0,0-7 8 16,4 0-8-16,4-14 9 0,5-8-9 0,1-1-1 0,1-4 1 15,3-2-1-15,3-4 1 0,-2 1-57 0,2-1 57 16,0-3-57-16,0 0 57 0,0 0-131 0,0 0 131 16,9-7-130-16,8-7 130 0,8-6-901 0</inkml:trace>
  <inkml:trace contextRef="#ctx0" brushRef="#br0" timeOffset="195529.478">13649 15475 1132 0,'0'0'0'0,"-8"-2"0"16,-6-3 0-16,14 5 152 0,0 0-152 0,0 0 152 0,5 2-152 16,-5-2 95-16,0 0-95 0,10 0 95 0,10-2-95 15,-20 2-23-15,0 0 23 0,22-4-22 0,11-6 22 0,-3 3-55 16,0-1 55-16,-1 1-55 0,-3 0 55 0,-26 7-17 15,0 0 17-15,28-7-17 16,2 2 17-16,-30 5 0 0,0 0 0 0,28-3 1 0,1 1-1 0,-29 2 7 16,0 0-7-16,26 0 8 0,-3 2-8 0,-4-1 28 15,-3 1-28-15,-6 0 28 16,1-2-28-16,-6 0 0 0,-1 0 0 0,-1 0 0 0,2 1 0 0,-5-1-75 16,2 0 75-16,-2 0-74 0,0 0 74 0,0 0-156 0,0 0 156 15,0 0-156-15,0 0 156 0,0 0-687 0</inkml:trace>
  <inkml:trace contextRef="#ctx0" brushRef="#br0" timeOffset="195759.902">13662 15625 953 0,'0'0'0'0,"8"-1"0"0,6-1 0 0,-14 2 93 0,0 0-93 0,16 2 94 15,-2 3-94-15,-14-5 57 0,0 0-57 0,24 3 57 16,1-1-57-16,1-2 1 0,3-2-1 0,-6 2 2 16,1-1-2-16,-3-1-73 0,-3 0 73 0,-1 0-72 0,1-1 72 15,-1-2-154-15,0-2 154 0,3 0-153 0,2 2 153 16,-22 5-125-16,0 0 125 0,30-12-124 0,6-7 124 0,29-12-326 16</inkml:trace>
  <inkml:trace contextRef="#ctx0" brushRef="#br0" timeOffset="196240.528">14658 15154 998 0,'0'0'0'0,"-12"5"0"0,-9 6 0 0,21-11 109 0,0 0-109 16,-3 3 110-16,6-6-110 0,-3 3 34 0,0 0-34 15,0 0 35-15,9-4-35 0,-9 4 1 0,0 0-1 16,0 0 1-16,0-3-1 0,0 3 0 0,0 0 0 0,0 0 0 16,-4 0 0-16,4 0 18 0,0 0-18 0,-5 3 18 15,-2 4-18-15,-2-2 39 0,-1 4-39 0,6-4 40 16,-1-3-40-16,5-2 3 0,-3 1-3 0,-4 8 3 16,-4 5-3-16,11-14 28 0,0 0-28 0,-12 22 28 15,0 7-28-15,12-29 11 0,0 0-11 0,-14 33 11 16,4 3-11-16,1-4 18 15,4 1-18-15,1-8 18 0,4-6-18 0,4 2 15 0,4-2-15 0,1-2 15 16,3-3-15-16,-12-14 1 0,0 0-1 0,21 12 2 16,10-2-2-16,1-3-8 0,3-6 8 0,-4 1-8 15,-1-2 8-15,-3-5-18 16,-6-4 18-16,-1 4-18 0,-5 0 18 0,-3-2 0 0,1 0 0 0,-5 1 1 16,-1-1-1-16,0 0 43 0,-1-2-43 0,-3 4 44 15,-3 2-44-15,3-1 77 0,-3-1-77 0,0 3 78 0,0-3-78 16,0 5 88-16,0 0-88 0,-3-5 88 15,0-2-88-15,3 7 66 0,0 0-66 0,-6-10 66 16,-6-2-66-16,12 12 25 0,0 0-25 0,-23-26 26 0,-6-6-26 0,29 32-41 16,0 0 41-16,-37-36-41 0,-1-5 41 0,38 41-115 15,0 0 115-15,-35-45-115 0,-2-5 115 0,-32-44-1257 16</inkml:trace>
  <inkml:trace contextRef="#ctx0" brushRef="#br0" timeOffset="197542.121">9458 17414 1009 0,'0'0'0'0,"3"0"-74"0,4 2 74 0,-1-2-74 0,-1 0 74 16,-2 0 1-16,1 0-1 0,-4 0 2 0,0 0-2 15,0 0 2-15,-7 1-2 0,7-1 3 0,-2 2-3 16,2-2 0-16,-3 2 0 0,3-2 0 0,-6 0 0 0,6 0 30 16,-3 0-30-16,3 0 30 0,-5 0-30 0,5 0 36 15,0 0-36-15,0 0 37 0,0 0-37 0,0 0 23 16,-4 2-23-16,4-2 24 0,0 0-24 0,0 0 36 16,0 0-36-16,0 0 36 0,0 3-36 0,0-3 37 15,2 3-37-15,-2-3 37 0,7 6-37 0,-7-6 38 16,0 0-38-16,9 10 39 0,5 4-39 0,-14-14 16 15,0 0-16-15,24 27 17 0,6 9-17 16,-30-36 21-16,0 0-21 0,33 39 21 0,8 6-21 0,-4-2 24 0,0-1-24 16,-8-9 25-16,1-7-25 0,-7 1 21 0,-4-3-21 15,-2-5 21-15,1-5-21 0,-6 3 4 16,2-2-4-16,-2-3 5 0,-7-5-5 16,-5-7-4-16,0 0 4 0,9 9-4 0,1-3 4 0,-10-6-123 0,0 0 123 0,9 7-123 15,1-2 123-15,-10-5-173 0,0 0 173 0,7-6-172 16,-5-10 172-16,7-6-533 15</inkml:trace>
  <inkml:trace contextRef="#ctx0" brushRef="#br0" timeOffset="197909.363">9897 17313 751 0,'-4'5'0'0,"1"4"122"0,-2 4-122 0,5-9 123 15,-4-8-123-15,4 4 98 0,4-7-98 0,-4 4 98 0,0 1-98 0,0 2 90 16,0-5-90-16,0 5 90 0,0-3-90 0,0 3 65 16,-4-2-65-16,4 2 65 0,0 0-65 0,0 0 53 15,0 0-53-15,0 0 53 0,0 0-53 0,-3 2 45 16,1-1-45-16,-1 3 46 0,-1 1-46 0,-1 5 36 0,-4 2-36 15,-3 9 36-15,-5 6-36 0,17-27 4 0,0 0-4 16,-18 40 4-16,-3 11-4 0,21-51 18 0,0 0-18 16,-26 53 18-16,-2 7-18 15,28-60 7-15,0 0-7 0,-26 60 8 0,0 3-8 16,26-63 8-16,0 0-8 0,-24 59 9 0,3-4-9 0,21-55 15 0,0 0-15 16,-18 44 15-16,4-10-15 0,14-34-46 15,0 0 46-15,-8 28-45 0,-1-9 45 16,9-19-83-16,0 0 83 0,0-7-83 0,5-21 83 0,0-6-1135 0</inkml:trace>
  <inkml:trace contextRef="#ctx0" brushRef="#br0" timeOffset="198619.202">9974 17154 494 0,'0'0'0'0,"0"0"3"0,0 0-3 0,0 0 4 0,-4-6-4 0,4 6 1 16,0 0-1-16,4-6 2 0,1-5-2 0,-5 11-1 15,0 0 1-15,7-10-1 0,1-4 1 0,1 2-12 16,0 0 12-16,-4 4-12 16,0 1 12-16,2 0 0 0,-3 2 0 0,-2 1 1 0,1 1-1 0,-3 3 44 15,0 0-44-15,4-3 44 0,1-1-44 0,-5 4 50 0,0 0-50 16,7-3 50-16,1-1-50 0,-8 4 43 0,0 0-43 0,9-3 43 16,2 0-43-16,-11 3 37 15,0 0-37-15,15-2 37 0,-1 2-37 0,2 0 34 0,1 2-34 0,-4-1 34 16,0 1-34-16,-13-2 32 0,0 0-32 0,16 3 32 15,-4 2-32-15,-12-5 0 0,0 0 0 16,11 7 1-16,-1 0-1 16,-10-7 1-16,0 0-1 0,9 7 2 0,0 2-2 0,-9-9 10 0,0 0-10 0,5 13 10 15,-5 4-10-15,0 2 22 0,-4 0-22 0,3-7 22 16,1-3-22-16,0-1 13 16,-4-1-13-16,-5 7 14 0,1 3-14 15,8-17 28-15,0 0-28 0,-12 15 28 0,-1 3-28 0,13-18 19 0,0 0-19 0,-8 13 20 16,-1-1-20-16,9-12 35 0,0 0-35 0,-5 9 35 0,1-4-35 15,4-5 42-15,0 0-42 0,-5 5 42 16,5-2-42-16,0-3 39 0,0 0-39 0,-3 4 40 16,3-2-40-16,0-2 26 0,0 0-26 0,0 0 26 0,0 0-26 0,0 0 28 15,0 0-28-15,0 0 28 0,0 0-28 0,0 0 3 16,0 0-3-16,0 0 3 0,-4 5-3 0,4-5 8 16,0 0-8-16,4 3 8 15,-1 1-8-15,2-1 0 0,4-1 0 0,-4-1 0 0,4-1 0 0,1 0-6 16,1 0 6-16,-1 2-5 0,1 0 5 0,1 0-16 15,0 1 16-15,-3 0-15 0,-1-1 15 16,-1 0-57-16,2-2 57 16,0 0-57-16,-4 0 57 0,4 0-186 0,-6 2 186 0,3-1-185 0,-1 3 185 0,2-1-179 0,-2 1 179 15,2 1-178-15,2 2 178 0,3 5-367 0</inkml:trace>
  <inkml:trace contextRef="#ctx0" brushRef="#br0" timeOffset="199007.381">10237 17738 550 0,'1'-11'0'0,"-1"11"72"0,0 0-72 0,-10-3 73 0,-9 3-73 16,19 0 44-16,0 0-44 0,-11 2 44 0,3-1-44 0,8-1 22 15,0 0-22-15,-4 2 23 0,-1 2-23 16,5-4 2-16,0 0-2 0,0 0 2 0,5 3-2 16,-1-1 5-16,4-2-5 0,1 0 5 0,0 0-5 0,-1 0 48 15,5-2-48-15,-1 0 49 0,2 1-49 0,-2 2 21 16,2 3-21-16,2-3 21 0,1-1-21 15,0 4 37-15,4-1-37 0,0 1 37 0,5-1-37 0,-26-3 14 16,0 0-14-16,35 4 15 0,12 1-15 0,-1 2 41 16,-3 1-41-16,-3-1 42 0,-3-2-42 0,-4 2 32 0,0 0-32 15,-7-2 32-15,0-3-32 0,2-1-41 16,-2 1 41-16,-5-2-41 16,-3 0 41-16,-18 0-95 0,0 0 95 0,24-5-95 0,7-2 95 0,27-5-636 0</inkml:trace>
  <inkml:trace contextRef="#ctx0" brushRef="#br0" timeOffset="199420.588">11162 17364 919 0,'0'0'0'16,"0"0"62"-16,0 0-62 0,0 0 62 0,-4 4-62 0,4-4 32 16,0 0-32-16,0 0 32 15,0 0-32-15,0 0 49 0,0 0-49 0,0 0 49 0,0 0-49 0,0 0 73 16,0 0-73-16,0 0 74 0,0 0-74 0,0 0 102 15,0 0-102-15,0 0 102 0,0 0-102 0,0 0 92 16,0 0-92-16,0 0 92 0,0 0-92 0,0 0 75 16,0 0-75-16,0 0 76 0,0 0-76 0,0 3 46 0,0 1-46 15,0 2 47-15,4 5-47 0,-4-11 3 0,0 0-3 16,1 32 3-16,6 16-3 16,-3 4-8-16,1 4 8 15,-1-18-7-15,1-11 7 0,-2 4-154 0,-1-2 154 0,5 11-153 0,-2 6 153 0,-5-46-113 0,0 0 113 16,0 36-112-16,4-4 112 0,-3 37-995 0</inkml:trace>
  <inkml:trace contextRef="#ctx0" brushRef="#br0" timeOffset="200101.726">13526 17250 147 0,'0'0'0'0,"0"-4"113"0,0-3-113 0,2 2 114 15,1 0-114-15,-3 5 128 0,5-3-128 0,-5 3 129 16,4-2-129-16,-4 2 128 0,0 0-128 0,0 0 129 16,0 0-129-16,0 0 114 0,0 0-114 0,0 0 114 0,0 0-114 15,0 0 103-15,0 0-103 0,0 0 103 0,0 0-103 16,0 0 64-16,0 0-64 0,0 0 65 16,0 0-65-16,0 0 39 0,0 0-39 0,3 5 39 0,1 2-39 0,6 5 18 15,6 1-18-15,5 5 19 0,5 2-19 0,-26-20 28 16,0 0-28-16,33 29 28 15,10 6-28-15,-43-35-1 0,0 0 1 0,46 42 0 0,4 6 0 0,-50-48-52 16,0 0 52-16,46 47-52 0,-5-3 52 0,-4-4-118 16,-7-6 118-16,-11-10-117 0,-4-7 117 15,1-3-143-15,-2-6 143 0,0-6-143 0,2-9 143 16,13 2-652-16</inkml:trace>
  <inkml:trace contextRef="#ctx0" brushRef="#br0" timeOffset="200446.072">13895 17092 897 0,'0'0'0'0,"0"0"104"0,0 0-104 0,0 3 105 16,0 1-105-16,0-4 67 0,0 0-67 0,0 0 68 15,0 0-68-15,0 0 22 0,0 0-22 0,0 0 23 16,0 0-23-16,0 0 15 0,0 0-15 0,-3 3 16 16,-3 1-16-16,6-4 22 0,0 0-22 0,-15 10 23 15,-3 5-23-15,18-15 32 0,0 0-32 0,-26 24 33 16,-3 5-33-16,29-29 12 0,0 0-12 0,-28 33 12 0,-2 5-12 0,7-2 12 16,2-2-12-16,8-10 13 0,4-9-13 15,9-15-8-15,0 0 8 0,-11 28-8 16,1 6 8-16,10-34-114 0,0 0 114 0,-9 31-113 0,1-2 113 15,8-29-193-15,0 0 193 0,-4 22-193 0,-1-5 193 0,-2 23-527 16</inkml:trace>
  <inkml:trace contextRef="#ctx0" brushRef="#br0" timeOffset="201018.908">14191 17071 404 0,'-3'0'0'0,"3"0"1"0,0 0-1 0,0 0 2 16,-4 2-2-16,4-2 15 0,0 0-15 0,0 0 16 15,0 0-16-15,0 0 43 0,0 0-43 0,0 0 43 16,0 0-43-16,0 0 99 0,0 0-99 0,0 0 99 15,0 0-99-15,0 0 63 0,0 0-63 0,0 0 64 16,6 3-64-16,-6-3 41 0,0 0-41 0,12 6 41 0,7 2-41 16,-19-8 44-16,0 0-44 0,28 12 44 15,8 2-44-15,-36-14 24 0,0 0-24 0,33 14 25 0,6 1-25 32,-39-15 34-32,0 0-34 0,36 15 35 0,1-1-35 15,-13-2 13-15,-1-2-13 0,-7-1 13 0,-2-4-13 0,-2 0 36 0,-2-1-36 0,-3-1 37 0,-5 1-37 0,1-3 12 16,4 1-12-16,-7-2 12 0,2 2-12 0,-2-2 19 15,7 3-19-15,-7-3 20 0,2 4-20 0,-2-4 44 16,0 0-44-16,0 0 45 0,0 3-45 0,0-3 22 16,0 0-22-16,0 0 22 0,2 3-22 0,-2-3 29 15,0 0-29-15,0 0 29 0,0 0-29 0,0 0 38 16,-4 4-38-16,4-4 38 0,0 0-38 0,0 0 13 0,0 0-13 16,-5 5 13-16,-2 3-13 0,-9 3 37 0,-3 2-37 15,9-4 38-15,4-4-38 0,1 0 20 0,-4-1-20 0,-3 11 20 16,-5 7-20-16,17-22 1 15,0 0-1-15,-18 24 2 0,-1 4-2 16,19-28 12-16,0 0-12 0,-17 29 13 0,-1 0-13 0,18-29 3 0,0 0-3 16,-14 26 3-16,4-2-3 0,10-24 6 0,0 0-6 0,-9 17 6 15,4-3-6-15,5-14-10 16,0 0 10-16,-7 10-10 0,2-3 10 0,5-7-75 0,0 0 75 0,-4 7-74 16,4-2 74-16,0-5-129 0,0 0 129 0,-1 3-129 15,1 1 129-15,0 2-903 0</inkml:trace>
  <inkml:trace contextRef="#ctx0" brushRef="#br0" timeOffset="201420.092">14763 17304 1211 0,'-6'2'0'0,"6"-2"154"15,0 0-154-15,0 0 155 0,6 5-155 16,-6-5 110-16,0 0-110 0,0 0 111 0,3 2-111 0,-3-2 61 16,0 0-61-16,0 0 61 0,0 0-61 0,0 0 12 15,0 0-12-15,0 0 12 0,-3-2-12 0,3 2-1 16,0 0 1-16,-2 0 0 0,-5 2 0 0,7-2 0 16,0 0 0-16,-5 5 0 0,-7 4 0 0,12-9 1 15,0 0-1-15,-14 13 2 0,-2 6-2 0,16-19 3 0,0 0-3 16,-21 24 4-16,-2 5-4 0,23-29 14 0,0 0-14 15,-26 35 15-15,2 4-15 0,-1-1 22 0,5-1-22 0,6-13 23 16,5-8-23-16,-3-1 0 0,3-1 0 16,-5 8 1-16,-2 4-1 0,2 5 9 0,-3 5-9 0,7-16 10 15,4-10-10-15,1 4 0 16,2 0 0-16,-3-2 0 0,3 0 0 0,3-12-75 16,0 0 75-16,-4 14-74 0,1 1 74 0,3-15-168 0,0 0 168 0,-2 10-167 15,-1-1 167-15,3-9-178 0,0 0 178 0,-6-5-178 16,3-12 178-16,-6-6-758 0</inkml:trace>
  <inkml:trace contextRef="#ctx0" brushRef="#br0" timeOffset="201973.714">14968 17229 684 0,'0'0'0'0,"0"0"48"16,-3 2-48-16,3-2 48 0,-5 0-48 0,5 0 9 16,5-2-9-16,-5 2 10 0,3-2-10 15,-3 2 78-15,0 0-78 0,0 0 79 0,0 0-79 0,0 0 102 16,0 0-102-16,0 0 103 0,0 0-103 0,0 0 77 16,0 0-77-16,0 0 77 0,-3 4-77 0,3-4 68 0,-5 5-68 15,1-2 68-15,1 2-68 16,-1 1 56-16,2 0-56 0,-1 1 56 0,-2-2-56 0,1 2 38 15,4 2-38-15,-3-2 39 0,1-2-39 0,0 2 51 0,0-2-51 16,-1 2 52-16,-1-1-52 0,3 3 53 0,-3 1-53 16,4-3 54-16,-3-2-54 0,1 2 49 15,2 2-49-15,-3 6 49 0,-3 7-49 16,6-22 32-16,0 0-32 0,-1 28 33 0,-1 3-33 0,2-31 3 0,0 0-3 0,0 34 4 16,2 2-4-16,5-2-1 0,1 0 1 0,-4-11 0 15,-4-11 0-15,5 0-40 0,4-2 40 0,3 0-39 16,0-1 39-16,-12-9-49 0,0 0 49 15,21 7-49-15,5-4 49 0,-26-3-43 0,0 0 43 0,30 0-42 16,1-5 42-16,-1 0-48 0,-2-2 48 0,-8 0-47 16,-2-1 47-16,-18 8-37 0,0 0 37 0,14-11-36 15,1-2 36-15,-15 13 0 0,0 0 0 0,13-12 0 16,-3 0 0-16,-10 12 5 0,0 0-5 0,7-9 5 0,-2 0-5 16,-5 9 40-16,0 0-40 0,4-5 40 0,-2 2-40 15,-2 3 31-15,0 0-31 0,1-5 31 0,-1-2-31 16,0 7 8-16,0 0-8 0,-1-9 8 0,-1-1-8 15,-2-2 2 1,-1-3-2-16,-4-1 3 0,-1-1-3 0,10 17-43 0,0 0 43 0,-16-24-43 0,1-7 43 0,15 31-106 16,0 0 106-16,-21-34-106 0,3-7 106 15,-20-35-1012-15</inkml:trace>
  <inkml:trace contextRef="#ctx0" brushRef="#br0" timeOffset="202334.092">15794 17388 1815 0,'-2'-7'0'0,"-3"-3"-1"15,2-4 1-15,3 14 0 0,0 7 0 0,0-7-94 16,0 0 94-16,1 7-1207 0,-2-14 1207 16</inkml:trace>
  <inkml:trace contextRef="#ctx0" brushRef="#br0" timeOffset="203769.309">14965 17085 1166 0,'0'0'0'0,"0"0"88"0,0 0-88 0,8-7 89 16,5-7-89-16,-13 14-136 0,0 0 136 0,8-13-136 15,1-3 136-15,8-13-710 0</inkml:trace>
  <inkml:trace contextRef="#ctx0" brushRef="#br0" timeOffset="205122.616">15972 13965 785 0,'0'0'0'0,"0"0"0"15,3-5 0-15,-3 5 47 0,0 0-47 0,5-1 48 0,4-3-48 16,-9 4 15-16,0 0-15 0,11-2 15 16,2 1-15-16,-13 1 5 0,0 0-5 0,21-2 5 15,2-1-5-15,-23 3 0 0,0 0 0 0,30-6 0 0,6-2 0 0,-36 8-1 16,0 0 1-16,33-10 0 0,6-2 0 0,-39 12 0 16,0 0 0-16,38-12 0 0,4-2 0 15,-42 14 0-15,0 0 0 0,43-10 1 0,-3-1-1 0,-40 11-2 16,0 0 2-16,42 0-2 0,0 5 2 15,-42-5-2-15,0 0 2 0,38 23-2 0,-3 14 2 0,-35-37-2 16,0 0 2-16,28 52-1 16,-2 18 1-16,-26-70 0 15,0 0 0-15,16 117 0 0,-2 33 0 0,-14-150 1 0,0 0-1 0,0 155 1 0,-9 7-1 0,9-162 4 0,0 0-4 16,-12 146 5-16,-5-9-5 0,17-137 22 16,0 0-22-16,-21 128 23 0,3-9-23 0,18-119 13 15,0 0-13 1,-21 99 13-16,4-15-13 0,17-84 18 0,0 0-18 0,-9 56 18 0,0-21-18 0,9-35 24 0,0 0-24 15,-3 25 25-15,-1-16-25 0,4-9-11 0,0 0 11 0,4 2-10 16,5-11 10-16,-9 9-39 0,0 0 39 0,14-17-39 16,7-7 39-16,-21 24-30 0,0 0 30 0,24-31-30 15,-1-5 30-15,-23 36-17 0,0 0 17 0,22-32-16 16,1-1 16-16,-9 7-20 0,-2 4 20 0,-3 8-20 16,-6 8 20-16,2 0-9 15,-1 3 9-15,-4 3-8 0,3-2 8 0,-3 2 0 0,0 0 0 0,0 0 0 16,0 0 0-16,0 0 15 0,0 0-15 0,0 4 16 15,0 1-16-15,0-5 28 0,0 0-28 0,-7 22 28 16,0 14-28-16,0-2 22 0,-6 4-22 0,4-7 22 16,2-4-22-16,7-27 9 15,0 0-9-15,-12 53 10 0,-2 14-10 0,14-67 18 0,0 0-18 0,-12 106 18 0,-4 31-18 16,16-137 3-16,0 0-3 0,-2 156 4 0,11 21-4 16,-9-177 6-16,0 0-6 0,12 190 7 15,11 14-7-15,-23-204 7 0,0 0-7 0,21 212 8 16,-1 9-8-16,-4-51 55 0,-5-31-55 0,-4-25 55 0,-2-26-55 0,-5 1 94 15,-5-9-94-15,3-11 95 0,2-11-95 0,0-58 120 16,0 0-120-16,-9 94 120 0,-7 21-120 0,-4-22 86 16,-8-8-86-1,14-44 86-15,3-30-86 16,11-11 6-16,0 0-6 0,-47 41 6 0,-22 10-6 0,69-51-206 0,0 0 206 0,-81 16-205 0,-13-23 205 16,-83 15-909-16</inkml:trace>
  <inkml:trace contextRef="#ctx0" brushRef="#br0" timeOffset="-202913.608">18609 13775 942 0,'0'0'0'15,"-19"12"0"-15,-12 9 0 0,20-13 103 0,10-6-103 0,1-7 104 16,1-9-104-16,-1 2 64 0,-1-3-64 0,1 6 64 15,-4 6-64-15,-5-1 7 0,-3 1-7 0,7 1 8 16,0 2-8-16,5 0 15 0,0 0-15 0,-25 5 15 16,-13 4-15-16,38-9 19 0,0 0-19 0,-42 12 20 15,-7 7-20-15,49-19 44 0,0 0-44 0,-41 15 44 16,2 6-44-16,39-21 33 0,0 0-33 0,-36 27 33 16,1 6-33-16,35-33 8 0,0 0-8 0,-28 37 9 15,5 3-9-15,2-1 21 0,7 1-21 16,6-6 21-16,6-2-21 0,2-32 7 0,0 0-7 0,7 50 8 0,5 8-8 15,-12-58 15-15,0 0-15 0,21 91 16 0,10 24-16 16,-31-115-16-16,0 0 16 0,34 113-15 0,4 7 15 16,-38-120-46-16,0 0 46 0,35 111-46 0,0-1 46 0,-8-30-16 15,-2-14 16-15,-11-24-15 0,-9-16 15 16,2-2-9-16,-2-7 9 0,0-1-8 0,2-3 8 0,-3 1-2 16,1-2 2-16,-1-3-1 15,-3-3 1-15,-1-6 0 0,0 0 0 0,2 6 0 0,0-1 0 0,-2-5-6 16,0 0 6-16,3 3-5 0,-3 1 5 0,0-4-134 15,0 0 134-15,0-4-133 0,-3-4 133 0,3 8-130 16,0 0 130-16,-11-28-129 0,-4-13 129 0,-11-27-590 16</inkml:trace>
  <inkml:trace contextRef="#ctx0" brushRef="#br0" timeOffset="-202684.514">17940 14709 987 0,'0'0'0'0,"14"-5"0"15,11-2 0-15,-1-2 158 0,0 1-158 0,3-1 159 16,0-1-159-16,-27 10 89 0,0 0-89 0,40-9 90 16,7-1-90-16,1 3 60 0,-5 2-60 0,-1-3 60 15,-4 1-60-15,-3 3 7 0,-4 1-7 0,-3-2 8 16,0 0-8-16,-7-1-72 0,-2 1 72 0,0 2-71 0,-1-1 71 15,-18 4-179-15,0 0 179 0,22-8-178 0,3-2 178 16,22-9-734-16</inkml:trace>
  <inkml:trace contextRef="#ctx0" brushRef="#br0" timeOffset="-202244.934">18970 14125 729 0,'0'0'0'0,"-11"0"0"0,-3-2 0 0,8 2 5 0,7-2-5 0,4 4 6 16,-1 0-6-16,3-1 0 15,0 3 0-15,-4-2 1 0,-1-1-1 0,-2-1-27 0,0 0 27 16,0 0-27-16,0 0 27 0,0 0-1 0,-2 5 1 0,2-5 0 16,0 0 0-16,0 0 64 0,0 0-64 0,-5 4 65 15,-2 3-65-15,-2 0 88 0,-3 1-88 0,7-3 88 16,-2 0-88-16,2-1 89 0,0-1-89 0,1-1 89 16,-3 3-89-16,7-5 57 0,0 0-57 0,-14 16 57 15,-10 4-57-15,24-20 42 0,0 0-42 0,-19 26 42 16,-2 6-42-16,21-32 18 0,0 0-18 15,-12 45 19-15,3 3-19 0,5 0 12 0,4 2-12 0,4-11 12 0,1-5-12 16,4 0 4-16,3-3-4 0,0-2 4 0,-1 1-4 16,-11-30 0-16,0 0 0 0,19 29 0 0,2 3 0 15,-21-32-66-15,0 0 66 0,28 28-65 0,6-6 65 16,-34-22-138-16,0 0 138 0,39 5-138 16,4-15 138-16,36 5-678 0</inkml:trace>
  <inkml:trace contextRef="#ctx0" brushRef="#br0" timeOffset="-201762.485">19374 14406 393 0,'0'0'0'0,"-14"12"0"0,-5 7 0 0,19-19 84 0,0 0-84 16,-5 5 84-16,10-10-84 0,-5 5 106 0,0 0-106 0,0 0 106 15,0-6-106-15,0 6 73 0,0 0-73 0,-5-1 73 16,-7-3-73-16,12 4 56 0,0 0-56 0,-16-1 56 15,-3-1-56-15,19 2 46 0,0 0-46 0,-25 0 46 16,-4 2-46-16,29-2 36 0,0 0-36 0,-25 3 36 16,3 0-36-16,22-3 15 0,0 0-15 0,-21 7 16 15,0 2-16-15,21-9 21 0,0 0-21 0,-18 10 21 16,4 0-21-16,14-10 3 0,0 0-3 0,-12 11 4 16,4 1-4-16,-3-2 3 0,2 2-3 0,4-7 3 15,3 2-3-15,-1-2 1 0,3 4-1 16,0-3 2-16,0 1-2 0,0 2 9 0,0 1-9 0,2 0 9 15,-1 2-9-15,-1-12 14 0,0 0-14 0,11 18 15 16,5 4-15-16,-16-22 8 0,0 0-8 0,26 17 9 0,9-2-9 16,-2-4 16-16,3-6-16 0,-1-5 17 15,-5-4-17-15,-1 1 14 0,-3-4-14 0,-3-1 15 0,-2-10-15 16,-2 5 1-16,0-1-1 0,-3-1 1 0,0-3-1 0,-16 18 9 16,0 0-9-16,14-20 10 0,-6-2-10 0,-8 22 38 15,0 0-38-15,9-24 38 0,-2-2-38 16,-7 26 28-16,0 0-28 0,2-24 28 0,-4-2-28 0,2 26 39 15,0 0-39-15,-9-22 40 0,-6 0-40 0,2 3-1 16,1 3 1-16,2 6-1 0,3 3 1 0,-4 4-53 16,1-4 53-16,5 4-53 0,-1 1 53 15,6 2-140-15,0 0 140 0,-24 3-140 0,-14 2 140 0,-25 4-846 0</inkml:trace>
  <inkml:trace contextRef="#ctx0" brushRef="#br0" timeOffset="-201412.693">19480 14159 1132 0,'0'0'0'0,"-3"-2"0"16,-1 1 0-16,4 1 118 0,9-2-118 0,-4 2 119 15,2 0-119-15,-7 0 76 0,0 0-76 0,11 3 77 0,4 6-77 16,-15-9 38-16,0 0-38 0,20 12 39 0,4 3-39 16,-24-15-50-16,0 0 50 0,26 21-50 0,0 3 50 15,-1-2-56-15,-3 0 56 0,-4-5-55 0,-3-3 55 0,-15-14-45 16,0 0 45-16,18 22-45 0,3 4 45 0,-21-26-1 16,0 0 1-16,15 33-1 0,3 4 1 0,-6-1 2 15,-2-1-2-15,-4-11 2 0,-3-7-2 16,1 5 3-16,-4 4-3 0,0 8 3 0,-7 11-3 15,7-45 0-15,0 0 0 0,-11 53 1 0,-5 10-1 16,16-63-75-16,0 0 75 0,-13 57-75 0,-5-8 75 0,18-49-91 16,0 0 91-16,-19 34-90 0,-2-11 90 0,-19 30-650 15</inkml:trace>
  <inkml:trace contextRef="#ctx0" brushRef="#br0" timeOffset="-200985.535">20020 14543 505 0,'0'0'0'0,"2"-7"0"16,0-3 0-16,-2 10 79 0,0 0-79 0,3-6 79 15,-3 5-79-15,0 1 71 0,0 0-71 0,9-2 72 0,1 2-72 16,-10 0 88-16,0 0-88 0,20-3 89 0,6-3-89 0,-26 6 104 16,0 0-104-16,29-6 105 0,8-1-105 15,-37 7 68-15,0 0-68 0,35-9 69 0,3 1-69 0,-38 8 47 16,0 0-47-16,35-11 47 0,2-2-47 0,-37 13 33 15,0 0-33-15,36-12 34 0,2 1-34 16,-38 11 22-16,0 0-22 0,35-8 22 0,0 1-22 0,-35 7 4 16,0 0-4-16,30-3 5 0,-4 1-5 0,-26 2-9 15,0 0 9-15,21-2-9 0,-9 2 9 16,-12 0-125-16,0 0 125 0,9 2-124 0,-6 1 124 16,-3-3-140-16,0 0 140 0,-7 9-140 0,-10 5 140 0,-11 8-652 0</inkml:trace>
  <inkml:trace contextRef="#ctx0" brushRef="#br0" timeOffset="-200746.766">20087 14652 841 0,'0'0'0'0,"12"-8"0"15,7-6 0-15,-19 14 143 0,0 0-143 0,12-7 143 16,-3 7-143-16,-2 4 129 0,1 3-129 0,5 1 130 15,6 1-130-15,2-1 54 0,3 3-54 0,1-5 55 16,-1 3-55-16,4 0 2 0,-2 1-2 0,2-2 3 16,1-1-3-16,-29-7-79 0,0 0 79 0,39 10-79 0,6 2 79 15,-45-12-115-15,0 0 115 0,33-3-115 0,-3-12 115 0,32-4-746 16</inkml:trace>
  <inkml:trace contextRef="#ctx0" brushRef="#br0" timeOffset="-191570.462">14196 17058 91 0,'0'0'0'0,"0"0"90"16,0 0-90-16,4-2 91 0,6-3-91 0,-10 5 81 15,0 0-81-15,7-4 82 0,-3 3-82 0,-4 1 71 16,0 0-71-16,0 0 72 0,0 0-72 0,0 0 58 16,0 0-58-16,0 0 59 0,-4 5-59 0,4-5 34 15,0 0-34-15,-3 3 35 0,-1-1-35 0,4-2 16 0,0 0-16 16,-1 3 17-16,-1-1-17 0,2-2 19 0,0 0-19 15,-2 3 20-15,2-1-20 0,0-2 14 16,0 0-14-16,0 4 15 0,0-3-15 0,0-1 16 0,0 0-16 0,0 4 17 16,2-3-17-16,-2-1 9 0,0 0-9 15,3 4 9-15,4-2-9 0,-7-2 9 0,0 0-9 0,9 6 10 16,3 5-10-16,-12-11 1 0,0 0-1 16,18 12 1-16,3 1-1 0,-21-13-2 0,0 0 2 0,22 14-1 15,4 0 1-15,-26-14-2 0,0 0 2 0,28 10-2 16,-2-1 2-16,-26-9-1 0,0 0 1 0,27 5 0 15,0-2 0-15,-27-3 0 0,0 0 0 0,28 2 1 16,0 0-1-16,-28-2 1 0,0 0-1 0,26 0 1 16,-5 0-1-16,-21 0 3 0,0 0-3 0,16 1 4 15,-2 1-4-15,-14-2 12 16,0 0-12-16,12 4 13 0,-3 1-13 0,-9-5 39 0,0 0-39 0,5 5 39 0,-2 0-39 16,-3-5 29-16,0 0-29 0,4 5 29 0,-2 2-29 15,-2-7 33-15,0 0-33 0,3 7 34 0,-3-2-34 16,0-5 22-16,0 0-22 0,0 5 22 15,0 0-22-15,0-5 28 0,0 0-28 0,-3 5 28 16,1-1-28-16,2-4 13 0,0 0-13 0,-2 5 13 0,0 0-13 0,2-5 29 16,0 0-29-16,-3 7 29 0,-1 1-29 0,-1 3 36 15,0-1-36-15,2-3 36 0,-3-2-36 0,3-2 12 16,3 1-12-16,-12 10 13 0,-6 4-13 16,1 5 43-16,-1 1-43 0,6-9 44 0,5-5-44 0,7-10 0 15,0 0 0-15,-12 24 1 0,-2 5-1 0,14-29 1 16,0 0-1-16,-16 35 2 0,-1 4-2 0,0-1 0 15,3 0 0-15,1-16 0 16,8-8 0-16,2-1 0 0,-4-3 0 0,-2 13 0 0,-1 4 0 0,-3 1 0 0,1 1 0 16,7-12 1-16,-2-7-1 0,3 0 0 0,3-1 0 15,-3-2 1-15,4-4-1 0,-1 2 0 0,1 2 0 16,0-3 0-16,0-3 0 0,0 3-35 16,-2-2 35-16,2-2-35 0,2 3 35 0,3-1-64 0,-4-1 64 0,6-2-64 15,6-3 64-15,-5-3-102 0,5-5 102 0,0-5-101 16,5-5 101-16,-18 22-124 0,0 0 124 0,21-38-123 15,5-11 123-15,-2-1-104 0,2-3 104 0,1 7-103 16,0 3 103-16,-27 43-62 16,0 0 62-16,30-43-62 0,5 2 62 0,-35 41-67 0,0 0 67 0,35-38-67 15,1 4 67-15,-6 6-58 0,-4 8 58 0,-10 4-58 16,-8 8 58-16,1 1-15 0,0 4 15 16,-6 1-15-16,-1 4 15 15,-2-2 15-15,4 0-15 0,-4 0 15 0,0 0-15 0,0 0 101 0,0 0-101 0,0 0 102 16,0 0-102-16,0 0 91 0,0 3-91 0,0-3 92 0,0 0-92 15,0 0 91-15,0 0-91 0,-4 3 92 16,1 3-92-16,3-6 68 0,0 0-68 0,-14 13 69 16,-9 6-69-16,23-19 50 0,0 0-50 0,-24 22 50 0,-11 6-50 0,35-28 44 15,0 0-44-15,-33 32 44 0,-4 4-44 0,37-36 27 16,0 0-27-16,-35 41 27 0,0 6-27 16,6-1 34-16,-1 2-34 0,13-21 35 15,5-11-35-15,-2 3 2 0,1-4-2 0,-6 12 3 0,2 6-3 0,-1 0 8 16,1-1-8-16,8-13 9 0,2-10-9 0,7-9 1 0,0 0-1 15,-8 17 1-15,2 1-1 0,6-18-18 16,0 0 18-16,-5 16-18 0,3-4 18 0,2-12-63 0,0 0 63 16,11 0-62-16,6-10 62 0,-3-6-60 0,4-6 60 15,1-4-60-15,-2-5 60 0,-17 31-58 16,0 0 58-16,23-46-58 0,7-10 58 16,-30 56-41-16,0 0 41 0,33-62-41 0,3-5 41 0,-36 67-29 0,0 0 29 0,47-74-29 15,9-4 29-15,-56 78-34 0,0 0 34 0,47-59-33 16,-5 11 33-16,-16 16-7 15,-10 13 7-15,-6 7-6 16,-5 10 6-16,-1-1-2 0,-1 1 2 0,-3 2-2 0,0 0 2 0,0 0 32 0,4 0-32 0,-4 0 32 16,2 2-32-16,-2-2 53 0,0 0-53 0,0 0 54 15,0 0-54-15,0 0 44 0,-6 0-44 0,6 0 44 16,-3 2-44-16,3-2 32 0,0 0-32 0,-12 6 32 16,-8 6-32-16,20-12 15 0,0 0-15 0,-27 19 15 15,-5 7-15-15,3 0 19 0,-1 1-19 0,6-8 20 0,10-4-20 16,14-15 23-16,0 0-23 0,-26 31 24 15,-4 7-24-15,30-38 13 0,0 0-13 0,-28 36 14 0,2 2-14 0,3-4 10 16,8-3-10-16,1-11 11 0,7-9-11 16,1 2 1-16,-2-3-1 0,4-1 2 0,4-2-2 15,-3 3 1-15,-2 0-1 0,5-4 1 0,0-3-1 0,-4 2-10 16,4-1 10-16,0-1-10 0,4-1 10 0,-4 1-42 16,0-1 42-16,0-2-41 0,5 0 41 15,-2-2-49-15,3-1 49 0,0-4-48 0,5-5 48 0,-11 12-53 16,0 0 53-16,12-24-53 0,4-12 53 15,-16 36-39-15,0 0 39 0,17-39-38 0,1-9 38 0,-18 48-19 16,0 0 19-16,21-43-18 0,-1-2 18 0,-20 45-13 0,0 0 13 16,18-37-12-16,-1 4 12 0,-17 33-4 0,0 0 4 15,16-24-4-15,-6 7 4 0,-10 17-1 16,0 0 1-16,9-12 0 0,-2 3 0 0,-7 9 30 0,0 0-30 0,5-5 30 16,-1 5-30-16,-4 0 59 0,0 0-59 0,-4 5 60 15,-1 4-60-15,5-9 89 0,0 0-89 0,-9 17 89 16,-8 9-89-16,17-26 98 15,0 0-98-15,-19 29 98 0,-2 3-98 0,21-32 74 0,0 0-74 0,-19 36 74 16,-6 4-74-16,3-3 53 0,1 3-53 0,9-18 54 16,3-10-54-16,-3 2 25 15,-4-2-25-15,-1 7 26 0,-1 5-26 0,18-24 27 0,0 0-27 0,-14 20 27 16,2 1-27-16,12-21 3 0,0 0-3 0,-12 15 3 16,7-1-3-16,5-14 0 0,0 0 0 0,-4 10 0 0,8-1 0 15,-4-9-36-15,0 0 36 0,8 1-36 16,5-2 36-16,-1-4-76 0,2-6 76 0,0-4-76 15,1-4 76-15,11-15-1020 0</inkml:trace>
  <inkml:trace contextRef="#ctx0" brushRef="#br0" timeOffset="-190624.095">14383 17064 124 0,'0'0'0'0,"0"0"33"0,0 0-33 0,-4 0 33 16,1 2-33-16,3-2 21 0,0 0-21 0,-5 0 21 0,-1-2-21 15,6 2 47-15,0 0-47 0,-7 0 48 0,-1-1-48 16,8 1 40-16,0 0-40 0,-9 0 40 0,-3 0-40 16,12 0 40-16,0 0-40 0,-11 0 40 0,4 1-40 0,7-1 51 15,0 0-51-15,-8 2 52 0,3-2-52 16,5 0 36-16,0 0-36 0,-4 2 37 0,-1-2-37 0,5 0 10 16,0 0-10-16,-4 2 10 0,4-2-10 0,0 0 13 15,0 0-13-15,0 3 14 0,0 0-14 0,0-3 24 16,0 0-24-16,9 9 25 0,3 1-25 0,-12-10 19 15,0 0-19-15,21 14 20 0,5 1-20 0,-26-15 34 16,0 0-34-16,26 14 35 0,4 0-35 16,-30-14 19-16,0 0-19 0,31 12 20 0,2 0-20 0,-33-12 18 0,0 0-18 15,34 10 19-15,-3-3-19 0,-31-7 18 0,0 0-18 16,30 9 18-16,-3-3-18 0,-27-6 24 0,0 0-24 16,21 9 25-16,0-2-25 15,-21-7 43-15,0 0-43 0,18 8 43 0,-8-1-43 0,-10-7 38 0,0 0-38 0,11 9 39 16,-3-1-39-16,-8-8 40 0,0 0-40 0,4 7 40 15,1-2-40-15,-5-5 51 0,0 0-51 0,0 5 52 16,2-1-52-16,-2-4 36 0,0 0-36 16,0 3 37-16,0-1-37 0,0-2 46 0,0 0-46 0,0 0 46 15,-2 3-46-15,2-3 41 0,0 0-41 0,0 0 42 16,0 0-42-16,0 0 26 0,0 0-26 0,0 0 26 16,-4 2-26-16,4-2 35 0,0 0-35 0,-3 2 36 15,-2 1-36-15,5-3 7 0,0 0-7 0,-9 5 7 16,-5 1-7-16,14-6 2 0,0 0-2 0,-12 6 2 15,-4 3-2-15,2 1-8 0,2 2 8 0,-4 0-7 16,6 0 7-16,10-12-11 0,0 0 11 0,-19 26-10 16,-2 10 10-16,21-36-11 0,0 0 11 0,-23 39-10 15,-1 8 10-15,1-5-4 0,2 3 4 0,7-18-4 0,7-11 4 16,-1 1-3-16,-1-3 3 0,-5 6-2 0,-2 4 2 0,-1 2 0 16,5 3 0-16,3-14 0 15,4-6 0-15,1 0 0 0,-3-3 0 0,-1 8 0 16,-1 2 0-16,9-16-1 0,0 0 1 0,-9 13 0 0,4-1 0 0,5-12-15 15,0 0 15-15,-7 11-15 0,5-3 15 0,-1-1-62 16,3-2 62-16,3-3-61 16,6-4 61-16,1-5-126 0,3-3 126 0,2-5-125 15,3-6 125-15,-18 21-223 0,0 0 223 0,21-36-223 0,3-14 223 0,-24 50-195 0,0 0 195 16,28-56-195-16,3-11 195 0,30-56-231 0</inkml:trace>
  <inkml:trace contextRef="#ctx0" brushRef="#br0" timeOffset="-190139.172">14717 17243 326 0,'-3'3'0'0,"3"-3"138"0,0 0-138 0,-4 4 139 15,-3 1-139-15,7-5 103 0,0 0-103 0,-7 5 103 16,0-2-103-16,7-3 77 0,0 0-77 0,-17 10 77 16,-7 2-77-16,24-12 70 0,0 0-70 0,-23 14 70 15,-5 2-70-15,6 1 70 0,-5 2-70 0,8-6 70 16,5-2-70-16,14-11 42 0,0 0-42 0,-21 24 43 15,-3 6-43-15,24-30 13 0,0 0-13 0,-23 35 14 16,-3 4-14-16,5-1 32 0,0-2-32 0,7-14 32 0,7-8-32 16,2-1 0-16,-2-4 0 0,-3 10 0 0,-2 6 0 15,12-25 0-15,0 0 0 0,-13 28 0 0,0 1 0 16,13-29-1-16,0 0 1 0,-11 24 0 0,6-3 0 16,5-21-1-16,0 0 1 0,-7 15 0 0,5-3 0 0,2-12-49 15,0 0 49-15,5 7-49 0,6-5 49 16,-1-6-55-16,6-3 55 0,-4-5-55 15,6-7 55-15,-18 19-83 0,0 0 83 0,17-30-83 0,4-12 83 0,-21 42-69 16,0 0 69-16,21-46-69 0,5-9 69 16,-5 7-51-16,1 2 51 0,-2 10-50 15,-3 9 50-15,-17 27-40 0,0 0 40 0,17-26-39 0,4 4 39 0,-21 22-26 16,0 0 26-16,14-19-25 0,2 5 25 0,-16 14-10 0,0 0 10 16,12-10-9-16,-1 1 9 0,-11 9 0 15,0 0 0-15,8-5 1 0,-1 4-1 0,-7 1 66 0,0 0-66 16,2 0 66-16,-2 0-66 0,0 0 93 0,0 0-93 0,-9 13 94 15,-5 10-94-15,14-23 116 0,0 0-116 0,-20 34 117 16,-7 9-117 0,1 1 63-16,2 6-63 0,6-18 63 15,3-11-63-15,1 3-127 0,2 0 127 0,-2-7-127 0,1-7 127 0,13-10-67 0,0 0 67 0,-24 28-652 16,48-56 652-16</inkml:trace>
  <inkml:trace contextRef="#ctx0" brushRef="#br0" timeOffset="-150742.091">9721 16009 135 0,'0'0'0'0,"-5"5"0"16,-4 6 0-16,9-11 25 0,0 0-25 0,0 0 26 15,12-9-26-15,-12 9 34 0,0 0-34 0,4-7 35 16,4 0-35-16,-8 7 38 0,0 0-38 0,6-5 38 16,-3 2-38-16,-3 3 23 0,0 0-23 0,0 0 24 15,2-4-24-15,-2 4 35 0,0 0-35 0,0 0 36 16,0 0-36-16,0 0 21 0,0 0-21 0,0 0 21 0,0 0-21 0,0 0 28 15,0 0-28-15,0 0 28 0,0 0-28 0,0 0 32 16,0 0-32-16,0 0 32 0,0 0-32 0,0 0 6 16,0 0-6-16,0 0 6 0,7 4-6 15,-7-4 41-15,0 0-41 0,5 1 42 0,2-1-42 0,-7 0 19 16,0 0-19-16,9 2 20 0,-1 0-20 0,-8-2 41 16,0 0-41-16,9 3 42 0,0 1-42 0,-6-1 38 15,3 1-38-15,-1-3 39 0,2-1-39 0,-4 0 39 16,3 0-39-16,2-1 39 0,-3-5-39 0,2 0 51 15,-1-3-51-15,-1 2 52 0,2-1-52 0,-4-1 42 16,-1 1-42-16,5-1 43 0,-2-1-43 0,-5 10 41 0,0 0-41 16,4-11 42-16,1 1-42 15,-5 10 46-15,0 0-46 0,3-10 47 0,1 1-47 0,-4 9 52 0,0 0-52 16,0-7 52-16,0 1-52 0,0 6 49 0,0 0-49 16,0-6 49-16,0 1-49 0,0 5 37 0,0 0-37 0,-4-5 38 15,1 2-38 1,3 3 35-16,0 0-35 15,-9-4 35-15,1-1-35 16,8 5-26-16,0 0 26 0,-13-3-26 0,1-1 26 0,12 4-26 0,0 0 26 0,-10-1-26 0,-6-1 26 0,16 2-26 0,0 0 26 0,-14-2-25 16,2 2 25-16,12 0-17 0,0 0 17 0,-14 0-17 15,2 0 17-15,12 0-19 0,0 0 19 0,-12 0-18 16,-6 0 18-16,18 0-4 16,0 0 4-16,-12 0-3 0,-4 0 3 0,16 0-14 0,0 0 14 0,-14 0-13 15,0-2 13-15,14 2-4 0,0 0 4 0,-12-1-3 16,0-3 3-16,12 4-13 0,0 0 13 0,-9-1-12 0,1-3 12 15,8 4-15-15,0 0 15 0,-9-2-15 16,2 1 15-16,7 1-4 0,0 0 4 0,-5 0-3 16,-2 0 3-16,7 0-3 0,0 0 3 0,-6 0-3 0,3 0 3 0,3 0 0 15,0 0 0-15,-2 0 0 0,-1 0 0 0,3 0-2 16,0 0 2-16,0 0-1 0,-5 1 1 16,5-1-9-16,0 0 9 0,0 0-8 0,-4 2 8 0,4-2-34 15,-5 4 34-15,1-3-33 0,4 1 33 0,-3 1-10 16,-1 1 10-16,4-4-10 0,-1 3 10 0,1-3-6 15,0 4 6-15,0-4-6 0,0 5 6 0,-4-2-4 16,1 2 4-16,1 1-4 0,2-3 4 0,-4 2 0 0,4 0 0 16,-3-1 0-16,3-3 0 0,0-1 0 15,-4 4 0-15,3-1 1 0,-3 1-1 0,1 3 0 0,-2 3 0 16,1-3 0-16,2-4 0 0,2 2 0 16,-3 0 0-16,3 2 0 0,-4 2 0 15,1 5-1-15,1 3 1 0,-1-7-1 0,1-5 1 0,0 4 0 0,2-1 0 0,-2 1 0 16,2-2 0-16,0-7 1 0,0 0-1 15,0 10 1-15,-3 2-1 0,3-12 1 16,0 0-1-16,-5 12 1 0,1 0-1 0,4-12-4 0,0 0 4 0,0 12-3 16,-3 2 3-16,3-14-15 0,0 0 15 0,3 15-15 15,1 2 15-15,-4-17-17 16,0 0 17-16,1 16-16 0,6-3 16 0,-7-13-9 0,0 0 9 0,6 16-9 16,1-1 9-16,-7-15-4 0,0 0 4 0,5 14-4 15,0-2 4-15,-5-12-3 16,0 0 3-16,7 10-3 0,-5-1 3 0,-2-9-2 0,0 0 2 0,3 8-1 0,1-1 1 15,-4-7-4-15,0 0 4 0,3 7-3 0,2-2 3 16,-5-5-2-16,0 0 2 0,6 5-2 0,1-1 2 0,-7-4-2 16,0 0 2-16,5 5-1 0,0-2 1 15,-5-3-1-15,0 0 1 0,7 7-1 0,2 0 1 0,-9-7 0 16,0 0 0-16,8 8 0 0,5 1 0 0,-13-9 0 16,0 0 0-16,8 9 0 0,1-1 0 15,-9-8 2-15,0 0-2 0,9 9 2 0,-2-2-2 16,-7-7 1-16,0 0-1 0,8 5 2 0,-2 0-2 0,-6-5 1 15,0 0-1-15,8 3 2 0,5-1-2 16,-1-2 39-16,-2 0-39 16,2-3 40-16,4-3-40 0,-5 1 46 0,4 0-46 0,-3-2 46 0,2-3-46 15,-14 10 36-15,0 0-36 0,21-15 36 0,4-4-36 0,-25 19-38 0,0 0 38 16,38-23-38-16,9-4 38 0,-47 27-50 0,0 0 50 16,82-50-849-16,-164 100 849 15</inkml:trace>
  <inkml:trace contextRef="#ctx0" brushRef="#br0" timeOffset="-139134.039">20961 14556 1054 0,'0'0'0'0,"0"0"-103"0,0 0 103 0,9-5-103 0,5-3 103 16,-14 8 0-16,0 0 0 0,17-11 1 0,4-1-1 0,-21 12 0 15,0 0 0-15,23-15 1 0,3-5-1 0,-26 20-3 16,0 0 3-16,26-26-3 0,-3-5 3 0,-4 4 0 16,-2-3 0-16,1 3 1 0,-3 0-1 0,-1 1 1 15,-3 0-1-15,1 4 2 0,2 0-2 0,0 3 5 16,-6 3-5-16,1 4 5 0,-2 4-5 0,0-1 7 15,2 1-7-15,-2 3 7 0,-5 3-7 0,1 2 3 16,2-4-3-16,-1 4 3 0,-3 4-3 0,-1-4 6 0,0 0-6 16,6 3 6-16,-1 6-6 0,-5-9 3 15,0 0-3-15,5 17 3 0,2 7-3 0,-7-24 5 0,0 0-5 16,5 26 5-16,2 1-5 0,-7-27 3 0,0 0-3 0,6 24 3 16,1 0-3-16,-7-24 0 15,0 0 0-15,8 19 0 0,4-2 0 0,-12-17 1 0,0 0-1 0,14 14 2 16,0-4-2-16,-14-10 15 0,0 0-15 0,16 5 15 15,-4-5-15-15,-12 0 15 0,0 0-15 0,12-2 16 16,-1-3-16-16,-11 5 45 0,0 0-45 0,9-5 46 16,-4-3-46-16,-5 8 38 0,0 0-38 0,3-11 38 15,-3-2-38-15,0 13 34 0,0 0-34 0,-3-16 34 16,-6-3-34-16,9 19 34 0,0 0-34 0,-10-17 34 16,-10 2-34-16,20 15 22 0,0 0-22 0,-15-14 22 15,-3 4-22-15,3 1 41 0,-3 4-41 16,8 2 41-16,3-1-41 0,-5 3 49 0,-1-1-49 0,5 2 49 0,-1 0-49 15,-3 0 29-15,-2-2-29 0,7 2 29 16,5 0-29-16,-5 0 27 0,-2 2-27 0,1 0 27 16,-1-1-27-16,-3 3 15 0,-9-1-15 0,12-1 16 0,4 0-16 0,-7-1 10 15,-2 3-10-15,0-3 11 0,2 5-11 0,12-6 10 16,0 0-10-16,-25 10 10 16,-4 2-10-16,29-12 1 0,0 0-1 0,-25 12 1 15,3 0-1-15,22-12 0 0,0 0 0 0,-25 20 1 0,4 8-1 0,21-28 0 16,0 0 0-16,-20 24 0 0,2 1 0 0,18-25-3 15,0 0 3-15,-14 28-3 0,2-1 3 0,2-1-1 16,1-2 1-16,4-9 0 0,3-6 0 0,-2 3-2 0,3 0 2 16,1-2-2-16,3 2 2 0,-3-12 0 0,0 0 0 15,7 19 0-15,4 7 0 0,-11-26 1 0,0 0-1 16,15 22 1-16,6 2-1 0,-21-24 3 16,0 0-3-16,21 22 4 0,7-1-4 0,-4-4 14 15,1-8-14-15,-4-1 15 0,1-1-15 0,-1-4 3 0,-2-1-3 0,0-4 4 16,1-3-4-16,-1 0 20 0,-2 0-20 0,2-5 20 15,1-2-20-15,-20 12 3 16,0 0-3-16,29-16 3 0,8-3-3 0,-37 19 7 0,0 0-7 0,38-22 7 16,7-7-7-16,-45 29-102 0,0 0 102 0,40-38-101 15,-3-6 101-15,40-38-1101 0</inkml:trace>
  <inkml:trace contextRef="#ctx0" brushRef="#br0" timeOffset="-132435.968">18134 16050 91 0,'0'0'0'16,"5"-1"0"-16,0-1 0 0,0-2 57 0,2 1-57 0,-3 0 57 16,1-1-57-16,-5 4 69 0,0 0-69 0,9-8 69 15,3-6-69-15,-12 14 59 0,0 0-59 0,14-21 60 16,5-4-60-16,-19 25 65 0,0 0-65 0,19-33 65 16,0-8-65-16,-19 41 58 0,0 0-58 0,18-41 59 15,-3-4-59-15,-15 45 57 0,0 0-57 0,14-39 57 16,-5 0-57-16,-9 39 50 0,0 0-50 0,5-35 51 0,-1 6-51 15,-4 29 49-15,0 0-49 0,0-24 50 16,0 5-50-16,0 19 54 0,0 0-54 0,-7-19 54 16,-2 4-54-16,9 15 32 0,0 0-32 0,-10-15 32 0,-3 1-32 15,13 14 25-15,0 0-25 0,-8-12 26 0,-4 2-26 16,12 10 4-16,0 0-4 0,-9-9 5 0,2 4-5 16,7 5 8-16,0 0-8 0,-5-3 9 0,-1-1-9 0,6 4 0 15,0 0 0-15,-5-2 0 16,2 2 0-16,3 0-6 15,0 0 6-15,-4 2-5 0,-3 0 5 0,0 1-34 0,0 2 34 0,2 4-34 0,-4 3 34 0,1 3-35 16,-3 6 35-16,3-1-35 0,2 1 35 0,6-21-38 16,0 0 38-16,-8 39-38 0,1 11 38 0,0-2-34 15,3 3 34-15,-1-13-34 16,1-9 34-16,1 9-24 0,3 3 24 0,-5 2-23 0,3 0 23 16,2-43-5-16,0 0 5 0,-5 48-5 0,0 5 5 0,5-53-10 0,0 0 10 0,-6 46-9 15,3-1 9-15,-1-6-1 16,1-5 1-16,1-11-1 0,0-10 1 0,2 1-1 0,0-2 1 15,0-2 0-15,2 1 0 0,0 2-2 0,1 1 2 16,4-2-2-16,2-2 2 0,1 0-5 0,6 1 5 0,-5-4-5 16,1-4 5-16,-12-3-7 15,0 0 7-15,19 5-7 0,4 2 7 0,-23-7-1 0,0 0 1 16,29 7-1-16,3 0 1 0,-3-2-1 0,1 0 1 0,-6-2 0 16,-5 1 0-16,1-1-1 0,-1-1 1 0,3-2 0 15,-1-3 0-15,0-1 12 0,0 1-12 16,0-4 13-16,2-3-13 0,-23 10 5 0,0 0-5 0,31-16 5 15,9-3-5-15,-40 19 8 0,0 0-8 0,49-19 8 16,8-3-8-16,-6 7 3 0,-1 5-3 0,-6-1 4 0,-6 3-4 16,-1 6 12-16,-4 4-12 0,-2-1 12 15,1 1-12-15,-32-2 8 0,0 0-8 16,36 7 8-16,6 5-8 0,-42-12 8 0,0 0-8 0,44 19 9 0,1 5-9 0,-2-2 15 16,-4-1-15-16,-13-4 15 0,-5-4-15 0,-4 1 0 15,1-5 0-15,-3-2 0 0,-1-4 0 0,2 0-147 16,-4-3 147-16,2-8-146 0,-2-9 146 15,-12 17-105-15,0 0 105 0,9-31-105 0,-6-10 105 16,10-29-297-16</inkml:trace>
  <inkml:trace contextRef="#ctx0" brushRef="#br0" timeOffset="-132272.761">18956 15989 1009 0,'0'0'0'0,"19"5"0"0,11 3 0 0,-22-3 94 0,-11-3-94 0,-1-2 94 16,-3-2-94-16,-3-1-193 0,-2 0 193 15,-4-9-192-15,0-5 192 0,-18-13-501 0</inkml:trace>
  <inkml:trace contextRef="#ctx0" brushRef="#br0" timeOffset="-131777.171">18170 17051 919 0,'0'0'0'0,"0"0"180"0,4-2-180 0,-1 2 180 16,6-2-180-16,-9 2 124 0,0 0-124 15,0 0 124-15,0 0-124 0,0 0 74 0,-7-1-74 0,7 1 75 16,-2-2-75-16,2 2 45 0,-5-2-45 0,5 2 46 16,0 0-46-16,0 0 1 0,0 0-1 0,0 0 2 15,0 0-2-15,0 0 0 0,0 0 0 0,0 4 1 16,2 2-1-16,-2-6 0 0,0 0 0 0,15 21 1 16,12 12-1-16,2-1-60 0,1 2 60 15,1 1-59-15,6-1 59 16,-8 0-81-16,3 2 81 0,-4-5-80 0,-2-5 80 0,-26-26-52 0,0 0 52 15,29 31-51-15,1-1 51 0,-30-30-43 0,0 0 43 0,26 26-42 16,4-2 42-16,-30-24-53 0,0 0 53 0,24 19-52 16,-3-4 52-16,-21-15-126 0,0 0 126 0,17 2-125 15,-8-11 125-15,17 3-620 0</inkml:trace>
  <inkml:trace contextRef="#ctx0" brushRef="#br0" timeOffset="-131508.382">18383 17078 919 0,'0'0'0'0,"0"0"112"16,0 0-112-16,3 7 113 0,2 5-113 0,-5-12 70 15,0 0-70-15,-5 19 71 0,-5 5-71 0,10-24 26 0,0 0-26 16,-12 32 26-16,-6 6-26 0,18-38 0 0,0 0 0 15,-17 45 1-15,-4 4-1 0,21-49-2 16,0 0 2-16,-19 53-2 0,1 2 2 0,18-55-37 0,0 0 37 16,-15 52-37-16,-1-1 37 0,16-51-86 0,0 0 86 0,-12 39-86 15,3-6 86-15,9-33-178 0,0 0 178 0,-7 26-178 16,2-9 178-16,-7 26-445 0</inkml:trace>
  <inkml:trace contextRef="#ctx0" brushRef="#br0" timeOffset="-131120.511">18653 17313 561 0,'0'0'0'16,"0"0"102"-16,0 0-102 0,0 0 102 0,-7 2-102 0,7-2 45 16,0 0-45-16,0 0 45 0,0 0-45 0,0 0 5 15,0 0-5-15,3 0 6 0,3-2-6 0,-6 2 0 16,0 0 0-16,10-4 1 0,4-2-1 0,-14 6 0 16,0 0 0-16,19-7 0 0,7-2 0 0,0 2 0 0,0 0 0 15,1 4 1-15,0 0-1 0,-6-1 14 0,2 2-14 16,-4 2 15-16,-3 2-15 0,3-2 3 0,-2 0-3 15,-1 0 4-15,2 0-4 0,1 0 8 0,0 2-8 16,-2 0 8-16,1-2-8 0,-18 0 3 0,0 0-3 0,21-2 4 16,3 0-4-16,-24 2 0 0,0 0 0 0,24-2 0 15,4 1 0-15,-28 1-83 16,0 0 83-16,23 0-82 16,0 0 82-16,-23 0-137 0,0 0 137 0,14-2-136 0,-4-3 136 0,14-2-273 0</inkml:trace>
  <inkml:trace contextRef="#ctx0" brushRef="#br0" timeOffset="-130741.912">18878 17203 415 0,'8'0'0'16,"1"0"114"-16,0 2-114 0,-15-2 115 0,-14 0-115 0,6 0 80 15,-2 0-80-15,7 2 80 0,0-1-80 16,1-1 59-16,4 0-59 0,1 0 60 0,1 0-60 0,2 0 34 15,-3 0-34-15,3 0 34 0,0 0-34 16,0 0 1-16,5 0-1 0,2 0 1 0,3 2-1 0,-10-2 0 16,0 0 0-16,18 2 0 0,6 0 0 0,2 1-4 15,4 0 4-15,-1 3-3 0,3 0 3 0,-32-6-8 16,0 0 8-16,38 9-8 0,7 3 8 0,-45-12-4 16,0 0 4-16,46 12-3 0,4 0 3 0,-11 0 0 15,-1-2 0-15,-12-1 0 0,-7-2 0 16,4 1 7-16,-8-1-7 0,-1 0 7 15,-7 0-7-15,2 1 34 0,0 1-34 0,-4-1 35 0,-3-1-35 0,0 2 27 16,-1-1-27-16,3-1 27 0,-4 0-27 0,0-7 33 0,0 0-33 16,0 10 34-16,-4 4-34 0,4-14 22 0,0 0-22 15,-3 14 22-15,-4 0-22 0,7-14-21 0,0 0 21 0,-16 17-21 16,-7 0 21-16,23-17-105 0,0 0 105 0,-19 13-104 16,-2-2 104-16,-19 13-634 0</inkml:trace>
  <inkml:trace contextRef="#ctx0" brushRef="#br0" timeOffset="-130281.928">19484 17215 303 0,'-4'4'0'0,"4"-4"74"15,0 0-74-15,4 1 75 0,4 3-75 16,-6-4 77-16,2-4-77 0,-4 4 78 0,3 0-78 15,-3 0 70-15,0 4-70 0,0-4 71 0,0 0-71 0,0 0 48 16,0 0-48-16,-3 3 49 0,-3 2-49 0,-4 6 33 16,0 1-33-16,1-2 33 0,2-2-33 0,-2 4 23 15,-1 0-23-15,1 2 24 0,0 0-24 0,-3 3 40 16,0 4-40-16,1-6 40 0,6-1-40 0,5-14 32 16,0 0-32-16,-10 20 32 0,-1 4-32 0,11-24 32 0,0 0-32 15,-10 24 33-15,-1 2-33 0,11-26 13 0,0 0-13 16,-1 29 14-16,4 4-14 0,2-3 13 15,2 0-13-15,2-10 13 0,0-6-13 0,5 0 9 0,0-2-9 0,5-4 10 16,2-3-10-16,1-3 3 0,5-2-3 0,-1-5 4 16,2-4-4-16,-28 9 12 15,0 0-12-15,33-19 12 0,7-8-12 0,-40 27 32 16,0 0-32-16,38-29 33 0,0-4-33 0,-10 6 26 16,-5-1-26-16,-6 8 26 0,-1 3-26 0,-9 1 51 0,-4 1-51 0,-1 5 51 15,-2 5-51-15,-5-4 41 16,-2-1-41-16,-2 3 41 0,1 0-41 0,8 7 11 0,0 0-11 15,-21-12 11-15,-9-5-11 0,30 17-35 0,0 0 35 0,-35-22-34 16,-1-6 34-16,36 28-58 0,0 0 58 0,-30-27-58 16,6-1 58-16,-30-26-982 0</inkml:trace>
  <inkml:trace contextRef="#ctx0" brushRef="#br0" timeOffset="-129909.781">19700 17152 427 0,'0'0'0'0,"0"0"76"0,0 0-76 0,-9-2 76 0,-3-3-76 0,12 5 72 15,0 0-72-15,-11-7 73 0,1-3-73 0,10 10 65 16,0 0-65-16,-10-9 66 0,1-1-66 0,9 10 50 15,0 0-50-15,-7-9 51 0,3 3-51 0,4 6 32 16,0 0-32-16,-7-6 33 0,4 3-33 0,3 3 3 0,0 0-3 16,0 0 4-16,10-3-4 0,-10 3 17 0,0 0-17 15,9 1 17-15,5 1-17 0,-14-2 14 0,0 0-14 16,19 3 15-16,7 1-15 0,-26-4 15 0,0 0-15 0,26 7 15 16,8 0-15-16,-34-7 16 0,0 0-16 0,33 8 17 15,1 1-17-15,-34-9 1 0,0 0-1 0,35 7 1 16,2-2-1-16,-37-5 1 15,0 0-1-15,35 3 1 0,3-3-1 0,-38 0-79 0,0 0 79 0,33-7-79 16,4-5 79-16,-37 12-86 0,0 0 86 0,22-12-85 16,-8 0 85-16,23-12-541 0</inkml:trace>
  <inkml:trace contextRef="#ctx0" brushRef="#br0" timeOffset="-129547.857">20203 16845 684 0,'0'0'0'0,"-1"0"121"0,-5 0-121 15,6 0 121-15,0 0-121 0,0 0 66 0,0 0-66 16,0 0 67-16,0 0-67 0,0 0 43 0,0 0-43 16,0 0 43-16,0 0-43 0,0 0 29 0,0 0-29 15,0 0 29-15,0 0-29 0,0 0 20 0,0 0-20 0,0 0 20 16,0 0-20-16,0 0 10 0,0 0-10 0,0 0 11 16,0 4-11-16,0 1 1 0,0 3-1 0,0 15 2 15,2 7-2-15,-2-30-3 0,0 0 3 16,4 48-3-16,-1 14 3 0,2-7-145 15,0 1 145-15,2-8-145 0,-3-6 145 0,-4-42-127 0,0 0 127 0,2 42-127 16,1 1 127-16,-1 43-446 0</inkml:trace>
  <inkml:trace contextRef="#ctx0" brushRef="#br0" timeOffset="-127188.104">19818 17044 1121 0,'5'-2'0'0,"-5"2"-303"0,0 0 303 16,-12 10-303-16,-12 8 303 0,24-18-42 0,0 0 42 0,-14 10-42 16,5-2 42-16,9-8 39 0,0 0-39 15,-8 7 39-15,1-3-39 0,7-4 65 0,0 0-65 0,-6 3 65 16,6-3-65-16,0 0 81 0,0 0-81 0,-5 2 82 15,3 0-82-15,2-2 62 0,0 0-62 0,0 0 63 16,-1 1-63-16,1-1 49 0,0 0-49 0,0 0 49 16,0 0-49-16,0 0 21 0,0 0-21 0,0 0 21 15,0 0-21-15,0 0 29 0,0 0-29 0,0 0 29 16,0 0-29-16,0 0 0 0,0 0 0 0,3-1 1 16,6-1-1-16,-9 2 0 0,0 0 0 0,14-7 0 15,7-2 0-15,-21 9 3 0,0 0-3 0,24-10 3 16,6-2-3-16,-4-2 5 0,3 1-5 0,-4 3 6 15,-1 3-6-15,-24 7 3 0,0 0-3 0,32-5 3 0,2 3-3 16,-34 2 2-16,0 0-2 0,35 0 3 0,2 2-3 0,-8-1 5 16,-2 1-5-16,-10 1 5 0,-3 1-5 0,-14-4 20 15,0 0-20-15,16 5 20 16,-2 0-20-16,-14-5 7 0,0 0-7 0,12 5 8 0,0-1-8 16,-12-4 4-16,0 0-4 0,12 3 5 0,-3 0-5 0,-9-3 13 15,0 0-13-15,5 2 13 0,0 0-13 0,-5-2 22 16,0 0-22-16,4 0 23 0,-2-2-23 0,-2 2 22 15,0 0-22-15,0 0 22 0,0 0-22 0,0 0 24 0,0 0-24 16,0 0 25-16,-4 0-25 0,-3-2 8 0,-2 1-8 16,4-1 9-16,0 0-9 0,5 2 18 15,0 0-18-15,-16-1 18 0,-6 1-18 0,22 0 14 0,0 0-14 0,-25 0 15 16,-8 0-15-16,2 0 15 0,-1-2-15 0,13 2 16 16,7 0-16-16,-5 0 34 0,-1-2-34 15,3 2 35-15,-1-2-35 0,16 2 1 0,0 0-1 16,-21-1 2-16,-5-1-2 0,3-1 22 0,-1-4-22 0,10 5 22 15,3 2-22-15,1 0 7 0,-4-2-7 0,7 2 7 16,4 0-7-16,-6 0 4 0,0 0-4 16,6 0 5-16,1 0-5 0,-3-1 7 0,-2-1-7 15,3 0 7-15,4 2-7 0,0 0 0 0,-3-1 0 0,3 1 1 16,0 0-1-16,0 0 0 0,0-4 0 0,1 1 1 16,5-1-1-16,-1-1 0 0,4-2 0 0,1 0 0 15,4 1 0-15,0-3 0 16,2 0 0-16,1 3 0 0,4 0 0 0,-21 6 5 0,0 0-5 15,30-5 5-15,4 2-5 0,-34 3 3 0,0 0-3 0,40-2 4 0,4 0-4 16,-6 1-37-16,-3 1 37 0,-2 1-36 0,-3 1 36 16,-7 2-42-16,-3-1 42 15,-4 0-42-15,-5-1 42 0,-1 2-42 16,1-1 42-16,-5 0-42 0,1-1 42 0,0 0-29 0,0-2 29 0,-3 2-29 0,1-2 29 16,-3 1-9-16,1-1 9 0,-3 0-9 0,4 2 9 0,-4-2 0 15,3 0 0-15,-3 0 0 0,0 0 0 0,0 0 12 16,0 0-12-16,0 0 13 0,0 0-13 15,0 0 36-15,-3 0-36 0,3 0 36 0,-4 2-36 0,1-2 2 16,1 0-2-16,-7 0 3 0,-6-2-3 0,15 2 8 16,0 0-8-16,-28 0 9 0,-9 2-9 15,37-2 15-15,0 0-15 0,-38 1 15 0,-9 3-15 0,3-2 22 0,4-1-22 16,14 1 23-16,10 0-23 0,1-1 22 0,4 1-22 16,-11 0 23-16,-8 0-23 0,4-2 24 15,2 0-24-15,4 0 25 16,10 1-25-16,-4-1 8 0,2 0-8 0,0 0 9 0,3 0-9 0,-7 0 10 0,-1 0-10 0,6 0 11 15,6 0-11-15,5 0 8 0,0 0-8 0,-14 0 9 16,-2 2-9-16,16-2 1 0,0 0-1 0,-13 0 1 16,0 0-1-1,13 0-11-15,0 0 11 0,-10 0-10 0,3 0 10 0,7 0-36 0,0 0 36 0,0 0-35 16,0 0 35-16,7 0-42 0,3 0 42 0,3 2-42 16,2 1 42-16,3 1-46 0,-1-1 46 0,4 2-45 15,0 0 45-15,-21-5-36 0,0 0 36 16,29 4-36-16,1-1 36 0,0-1-10 0,1-4 10 15,-1 2-9-15,-1 0 9 0,-29 0-13 0,0 0 13 0,35 0-13 16,5-2 13-16,-5 1-9 0,-4-3 9 0,-3 4-8 16,-7 2 8-16,0-2-1 0,-3-2 1 0,-5 2-1 15,-4 2 1-15,-9-2-1 0,0 0 1 0,11 3 0 0,-1 1 0 16,-10-4-1-16,0 0 1 0,7 3 0 0,-2 1 0 0,-5-4 6 16,0 0-6-1,4 1 7-15,-2 1-7 0,-2-2 9 0,0 0-9 16,0 0 9-16,0 0-9 0,0 0 1 0,0 0-1 0,-7 2 1 0,-6 1-1 0,13-3 9 15,0 0-9-15,-21 5 10 0,-8 0-10 0,29-5 22 16,0 0-22-16,-30 4 22 0,-6-1-22 0,36-3 7 16,0 0-7-16,-32 2 7 0,-4 0-7 15,36-2 26-15,0 0-26 0,-37 0 26 0,1 0-26 0,36 0 12 16,0 0-12-16,-32 0 13 0,3-2-13 0,29 2 10 0,0 0-10 16,-30-2 10-16,0 1-10 0,6-3 26 0,0 1-26 0,10 1 26 15,5 0-26-15,-3 1 2 16,5 1-2-16,1 0 2 0,3 0-2 0,-2 0 6 15,1-2-6-15,3 2 7 0,-3-2-7 0,4 2 14 0,-3-2-14 0,3 2 15 16,0 0-15-16,0 0-2 0,-4-1 2 0,4 1-1 16,0 0 1-16,0 0-26 0,7-4 26 15,-2 3-26-15,4 1 26 0,-9 0-21 16,0 0 21-16,14 1-21 0,3 1 21 0,-17-2-18 0,0 0 18 0,23 2-18 16,7 1 18-16,-30-3-18 0,0 0 18 0,34 4-18 15,7 1 18-15,-41-5-9 0,0 0 9 0,45 5-8 16,5-2 8-16,-50-3-26 0,0 0 26 15,51 5-25-15,3 2 25 0,-54-7-188 16,0 0 188-16,47 2-187 0,0-5 187 0,49 1-638 0</inkml:trace>
  <inkml:trace contextRef="#ctx0" brushRef="#br0" timeOffset="-126518.623">20815 15516 1323 0,'0'0'0'0,"0"0"0"0,0 0 0 0,0 0 122 16,0 0-122-16,0 0 122 0,0 0-122 0,0 0 52 16,0 0-52-16,0 0 53 0,0 0-53 0,0 0 18 15,0 0-18-15,0 0 19 0,-11 27-19 0,11-27-28 0,0 0 28 16,-8 33-28-16,-1 11 28 0,9-44-35 0,0 0 35 16,-7 64-34-16,5 16 34 0,2-80-21 0,0 0 21 15,5 132-21-15,8 41 21 0,-13-173-1 16,0 0 1-16,10 177 0 0,9 14 0 0,-8-43-3 0,1-27 3 15,-3-16-3-15,-2-23 3 0,-7-82-2 16,0 0 2-16,8 79-1 0,4-12 1 0,-12-67-45 0,0 0 45 0,9 48-45 16,3-19 45-16,-12-29-121 0,0 0 121 0,14-7-121 15,0-32 121-15,14-8-810 0</inkml:trace>
  <inkml:trace contextRef="#ctx0" brushRef="#br0" timeOffset="-126271.869">20508 16151 1166 0,'0'0'0'0,"9"4"0"0,7 3 0 16,-16-7 133-16,0 0-133 0,10 7 133 0,4 1-133 16,-14-8 109-16,0 0-109 0,23 9 110 0,8-1-110 15,-31-8 18-15,0 0-18 0,33 4 19 0,5-4-19 0,-38 0-50 16,0 0 50-16,40-6-49 0,6-9 49 0,-46 15-75 15,0 0 75-15,50-17-74 0,4-5 74 0,-54 22-152 16,0 0 152-16,54-26-152 0,4-3 152 0,-11 1-220 16,-4-1 220-16,-6 4-219 0,-6-1 219 15,37-25-408-15</inkml:trace>
  <inkml:trace contextRef="#ctx0" brushRef="#br0" timeOffset="-126063.646">21297 15879 527 0,'0'0'0'0,"-8"3"0"0,-8 4 0 0,7-2 160 0,2 2-160 15,4 0 160-15,-4 2-160 0,0 4 168 0,0 6-168 0,0-10 168 16,5-6-168-16,-1 2 118 0,-1 1-118 0,-10 9 118 16,-12 9-118-16,5-2 65 0,0 0-65 0,6-6 65 15,4-8-65-15,11-8 45 0,0 0-45 0,-21 21 45 16,-5 6-45-16,26-27 5 0,0 0-5 0,-23 40 6 16,4 8-6-16,19-48 0 0,0 0 0 0,-8 60 0 15,9 8 0-15,-1-68-38 0,0 0 38 0,18 88-38 16,13 14 38-16,-31-102-206 0,0 0 206 0,40 76-206 15,9-13 206-15,-49-63-166 0,0 0 166 0,54 24-166 16,7-29 166-16,54 24-521 0</inkml:trace>
  <inkml:trace contextRef="#ctx0" brushRef="#br0" timeOffset="-125820.223">21235 16016 1177 0,'0'0'0'0,"7"9"0"0,5 4 0 0,-2 1 106 15,4 3-106-15,2 2 107 0,0 3-107 0,-16-22 81 16,0 0-81-16,22 31 82 0,8 5-82 0,-30-36 33 16,0 0-33-16,33 39 34 0,9 3-34 0,-9-6-5 0,0-2 5 15,-10-10-5-15,-10-9 5 0,3 1-100 0,-2-6 100 16,-2 0-100-16,0-3 100 0,-3 2-234 0,0-1 234 15,3-11-234-15,-1-9 234 0,11-4-588 0</inkml:trace>
  <inkml:trace contextRef="#ctx0" brushRef="#br0" timeOffset="-125612.974">21539 15920 1188 0,'0'0'0'15,"0"14"0"-15,0 8 0 0,0-22 231 0,0 0-231 0,-13 16 231 16,-17-3-231-16,30-13 148 0,0 0-148 0,-24 19 148 16,-3 2-148-16,27-21 82 0,0 0-82 0,-26 37 82 15,-3 11-82-15,3 2-23 0,3 5 23 0,7-18-22 0,6-11 22 16,-2 7-109-16,1-2 109 0,2 10-109 0,4 5 109 0,5-46-262 16,0 0 262-16,2 41-262 0,7-2 262 15,3 42-867-15</inkml:trace>
  <inkml:trace contextRef="#ctx0" brushRef="#br0" timeOffset="-125357.741">21794 15646 1211 0,'0'0'0'0,"3"5"0"0,-3 5 0 0,0-10 154 15,0 0-154-15,13 19 155 0,6 5-155 0,-19-24 82 0,0 0-82 0,19 41 83 16,3 12-83-16,-22-53 44 0,0 0-44 0,18 67 44 16,-4 14-44-16,-14-81 0 0,0 0 0 0,5 109 0 15,-5 23 0-15,0-132-33 0,0 0 33 0,-10 117-32 16,-10-6 32-16,20-111-226 0,0 0 226 0,-15 89-225 16,1-15 225-1,14-74-175-15,0 0 175 0,-19 39-174 0,1-27 174 0,-17 40-578 0</inkml:trace>
  <inkml:trace contextRef="#ctx0" brushRef="#br0" timeOffset="-125022.855">22113 16133 1547 0,'0'0'0'0,"0"0"0"0,-4-4 0 0,4 4 162 15,0 0-162-15,11 4 163 0,8 1-163 0,2 0 89 16,3 0-89-16,6-3 90 0,6-4-90 0,-1 0 8 0,3-1-8 16,1-2 8-16,-3 0-8 0,-3 1-69 0,-3 1 69 15,-6-1-68-15,-3 1 68 0,0 3-65 16,-7 0 65-16,2-2-65 0,-6-3 65 0,1 2-33 15,-1-1 33-15,-3 2-33 0,0 1 33 0,0-1-53 0,0 0 53 16,-2 1-53-16,4-3 53 0,-2 1-142 0,2-1 142 16,-1-3-142-16,-1-1 142 0,-7 8-135 0,0 0 135 15,6-16-134-15,-1-4 134 0,7-16-713 0</inkml:trace>
  <inkml:trace contextRef="#ctx0" brushRef="#br0" timeOffset="-124815.862">22320 16374 1155 0,'0'0'0'15,"10"-12"0"-15,10-7 0 0,-20 19 171 0,0 0-171 0,7-3 171 0,-6 6-171 16,-1-3 100-16,0 0-100 0,11 11 100 0,3 7-100 16,3-4 7-16,6-2-7 0,1-3 7 0,6-4-7 15,-4 0-66-15,0-3 66 0,4-2-66 0,3-2 66 0,-33 2-138 16,0 0 138-16,47-15-137 0,10-9 137 0,48-19-884 15</inkml:trace>
  <inkml:trace contextRef="#ctx0" brushRef="#br0" timeOffset="-124176.745">23130 15975 1401 0,'0'0'0'0,"0"0"91"0,7-3-91 0,-7 3 91 15,5-6-91-15,-5 6-25 0,2-3 25 0,-2 3-24 16,0 0 24-16,0 0-83 0,0 0 83 0,0 0-83 15,0 0 83-15,0 0-85 0,0 0 85 0,0 0-84 16,0 0 84-16,0 0-31 0,0 0 31 0,0 0-31 16,0 0 31-16,0 0 0 0,0 0 0 0,0 0 0 15,0 0 0-15,0 0 19 0,0 0-19 0,0 0 20 16,0 0-20-16,0 0 35 0,0 0-35 0,0 0 36 0,0 0-36 16,0 0 32-16,0 0-32 0,0 0 32 0,0 0-32 15,0 0 7-15,0 0-7 0,0 0 8 0,0 0-8 16,0 0 19-16,0 0-19 0,0 0 20 0,0 0-20 0,0 0 38 15,0 0-38-15,0 0 39 0,0 0-39 16,0 0 58-16,0 0-58 0,0 0 59 0,0 0-59 0,0 0 71 16,0 0-71-16,0 0 72 0,0 0-72 0,0 0 54 15,0 0-54-15,0 0 55 0,0 0-55 0,0 0 47 16,0 0-47-16,0 0 47 0,0 0-47 0,0 0 43 16,0 0-43-16,0 0 43 0,0 0-43 0,0 0 34 15,0 0-34-15,0 0 35 0,0 0-35 0,0 0 33 0,0 0-33 16,0 0 34-16,0 0-34 0,0 0 7 0,0 0-7 15,7 2 8-15,2 1-8 0,-9-3 29 0,0 0-29 16,21 5 29-16,8 0-29 0,1 2 5 0,8 2-5 16,-7-4 6-16,1 0-6 0,-3 0 9 0,-1 2-9 15,-7-2 10-15,-7 0-10 0,5 0 15 0,-1-1-15 16,3 1 16-16,3 2-16 0,-3-4 3 16,0 4-3-16,-4-3 4 0,1-1-4 0,-18-3 2 0,0 0-2 0,21 2 3 15,3-4-3-15,-24 2-13 0,0 0 13 0,24 0-13 16,3-2 13-16,-27 2-137 0,0 0 137 0,22-5-137 15,-3-2 137-15,-19 7-159 0,0 0 159 16,9-15-159-16,-7-7 159 0,8-16-1142 0</inkml:trace>
  <inkml:trace contextRef="#ctx0" brushRef="#br0" timeOffset="-123875.587">23959 15504 1547 0,'0'0'0'0,"-5"2"0"0,-4 3 0 0,9-5 179 16,4-2-179-16,-4 2 180 0,0 0-180 0,0 0 132 16,0 0-132-16,0 0 132 0,0 0-132 0,0 0 71 15,0 0-71-15,0 0 72 0,0 0-72 0,0 3 0 16,0 3 0-16,0 11 0 0,-5 10 0 0,5-27-2 15,0 0 2-15,-4 48-1 0,-1 12 1 0,1 2-6 0,1 4 6 16,1-11-6-16,2-7 6 0,0-48-16 0,0 0 16 16,-2 59-15-16,1 7 15 15,1-66-90-15,0 0 90 0,1 74-89 0,5 7 89 0,-6-81-97 0,0 0 97 0,7 41-97 16,1-23 97-16,8 42-1337 0</inkml:trace>
  <inkml:trace contextRef="#ctx0" brushRef="#br0" timeOffset="-123594.044">25013 16145 1558 0,'0'0'0'0,"2"20"0"0,3 13 0 0,-5-33 80 16,0 0-80-16,2 24 80 0,0-4-80 0,-2-20-270 15,0 0 270-15,-14 17-269 0,-12-5 269 0,-14 17-757 16</inkml:trace>
  <inkml:trace contextRef="#ctx0" brushRef="#br0" timeOffset="-122324.131">25870 15954 774 0,'0'0'0'0,"11"0"0"0,5 0 0 0,-16 0 130 16,0 0-130-16,19-3 131 0,5-4-131 0,-24 7 112 16,0 0-112-16,28-17 112 0,3-9-112 0,-31 26 38 0,0 0-38 15,33-39 38-15,-3-9-38 0,-30 48 13 16,0 0-13-16,28-53 14 0,-4-7-14 0,-24 60 27 16,0 0-27-16,21-62 27 0,-5-5-27 0,-16 67 27 0,0 0-27 0,12-75 27 15,-2-7-27-15,-10 82 15 0,0 0-15 0,6-60 15 16,-5 12-15-16,-1 48 12 0,0 0-12 0,0-48 12 15,-1 5-12-15,1 43 9 0,0 0-9 16,-2-39 10-16,0 3-10 0,2 36 1 16,0 0-1-16,-2-29 1 0,-1 6-1 0,3 23-2 0,0 0 2 0,-2-19-1 15,-5 6 1-15,7 13-2 0,0 0 2 0,-5-11-2 16,2 6 2-16,3 5-2 0,0 0 2 0,-9 2-2 16,-2 5 2-1,11-7-11-15,0 0 11 0,-17 20-10 0,-4 13 10 0,21-33-23 0,0 0 23 0,-19 48-22 0,0 14 22 16,19-62-22-16,0 0 22 0,-18 66-22 0,1 8 22 15,17-74-16-15,0 0 16 0,-17 98-15 16,-1 15 15-16,18-113-19 0,0 0 19 0,-14 101-18 0,5-5 18 16,9-96-9-16,0 0 9 0,-7 70-8 0,6-17 8 15,1-53-10-15,0 0 10 0,8 36-9 0,6-15 9 16,-14-21-4-16,0 0 4 0,25 13-3 16,10-6 3-16,-35-7 0 0,0 0 0 0,36 4 1 0,6-8-1 15,-42 4 3-15,0 0-3 0,47-5 3 0,4-3-3 0,-51 8 3 16,0 0-3-16,57-7 3 0,8-5-3 15,-65 12 12-15,0 0-12 0,78-14 12 0,12 0-12 0,-90 14 44 16,0 0-44-16,88-20 44 0,0-4-44 0,-88 24 53 16,0 0-53-16,96-28 54 0,7-4-54 0,-103 32 65 15,0 0-65 1,92-33 66-16,-5-1-66 0,-87 34 30 0,0 0-30 0,84-29 30 0,-4 3-30 0,-80 26 5 0,0 0-5 0,70-17 6 16,-7 8-6-16,-63 9-3 0,0 0 3 0,43-5-2 15,-15 4 2-15,-28 1-167 16,0 0 167-16,19 0-167 0,-12 1 167 0,-7-1-127 0,0 0 127 15,-5-10-126-15,-14-7 126 0,-6-11-775 0</inkml:trace>
  <inkml:trace contextRef="#ctx0" brushRef="#br0" timeOffset="-122151.831">27027 15440 1155 0,'0'0'0'0,"5"-3"0"16,4-4 0-16,-9 7-70 0,0 0 70 0,-9-5-70 16,-12 0 70-16,21 5-80 0,0 0 80 0,-31-7-80 0,-9-2 80 15,-31-6-562-15</inkml:trace>
  <inkml:trace contextRef="#ctx0" brushRef="#br0" timeOffset="-121828.39">26059 16485 1177 0,'1'-6'0'0,"-1"6"190"0,0 0-190 15,0 0 191-15,-3 0-191 0,3 0 144 0,-2 3-144 0,2-3 145 16,0 0-145-16,0 0 66 0,0 0-66 0,0 0 66 15,7-2-66-15,2 2-7 0,3-1 7 0,0 1-6 16,4 1 6-16,3 4-43 0,2 2 43 0,1 4-43 16,5 1 43-16,-1 1-15 0,2 4 15 0,0 2-15 15,1 0 15-15,-29-19-24 0,0 0 24 0,38 29-23 16,9 7 23-16,-6-3-24 0,-3-1 24 0,-5-6-23 16,-5-4 23-16,-4-3-38 0,-3-3 38 15,-3-4-38-15,-3-4 38 0,-1-1-82 0,-2-2 82 0,-5-2-82 16,-1 1 82-16,1-6-194 0,0-3 194 0,-1-9-194 15,3-8 194-15,7-14-738 0</inkml:trace>
  <inkml:trace contextRef="#ctx0" brushRef="#br0" timeOffset="-121578.483">26538 16318 1054 0,'0'0'0'0,"3"13"0"0,2 11 0 0,-5-24 199 16,0 0-199-16,-15 11 200 0,-13-8-200 0,28-3 112 15,0 0-112-15,-32 14 113 0,-4 3-113 0,3 5 47 16,-2 5-47-16,7-1 48 0,4 0-48 0,24-26 6 16,0 0-6-16,-32 46 7 0,-1 16-7 0,2-7 0 15,1 1 0-15,9-15 0 0,0-10 0 0,21-31-1 0,0 0 1 16,-28 45 0-16,-3 3 0 0,31-48-38 16,0 0 38-16,-24 37-37 0,1-6 37 0,23-31-81 15,0 0 81-15,-16 24-81 0,4-8 81 0,12-16-144 0,0 0 144 0,-8 10-143 16,1-7 143-16,-9 11-850 0</inkml:trace>
  <inkml:trace contextRef="#ctx0" brushRef="#br0" timeOffset="-121295.666">26383 16708 931 0,'0'0'0'0,"0"0"136"0,0 0-136 0,15 0 136 15,10 0-136-15,-25 0 92 0,0 0-92 0,22-2 93 0,3 1-93 16,-25 1 53-16,0 0-53 0,26-2 53 0,3 0-53 16,-29 2-12-16,0 0 12 0,30 2-12 15,0 0 12-15,-30-2 0 0,0 0 0 0,33 5 0 0,2 2 0 0,-2 0 0 16,-2 1 0-16,-3-1 0 0,-2 0 0 0,-26-7-1 16,0 0 1-16,33 7-1 0,4 0 1 0,-4-2-4 15,0-2 4-15,-7-1-3 0,-5 0 3 0,0-2-7 16,0-2 7-1,-6 2-6-15,-2 0 6 0,-13 0-106 0,0 0 106 0,14-2-106 0,1-3 106 16,-15 5-201-16,0 0 201 0,12-12-200 0,-3-7 200 0,12-12-517 16</inkml:trace>
  <inkml:trace contextRef="#ctx0" brushRef="#br0" timeOffset="-120867.349">26775 16523 651 0,'5'2'0'0,"0"3"134"0,2 0-134 16,-14-5 134-16,-9-3-134 0,1 1 112 0,-3 0-112 0,6 1 112 16,5 1-112-16,0 0 82 0,2 0-82 0,1 0 82 15,3 0-82-15,1 0 55 0,0 0-55 0,0 0 56 16,0 0-56-16,0 0 15 0,0 0-15 0,0 0 16 16,0 0-16-16,0 0 0 0,0 0 0 0,5 3 1 15,5 0-1-15,-10-3-5 0,0 0 5 0,26 6-4 16,11 0 4-16,0 1-26 0,4 2 26 0,-2-1-26 15,1-1 26-15,-40-7-8 0,0 0 8 0,42 9-7 0,1-1 7 16,-43-8-2-16,0 0 2 0,44 9-1 0,-6 1 1 16,-38-10 3-16,0 0-3 0,35 9 3 15,-2-1-3-15,-33-8 9 16,0 0-9-16,28 7 9 0,-5 0-9 0,-23-7 9 0,0 0-9 0,17 5 10 0,-5 0-10 0,-12-5 15 16,0 0-15-16,9 5 16 0,-4 1-16 0,-5-6 8 15,0 0-8-15,0 10 8 0,-3 5-8 16,-4 1 24-16,-6 3-24 0,3-6 25 0,1-2-25 15,-6 4 42-15,-3 2-42 0,-1 4 43 0,-4 3-43 0,4 0 3 16,2 0-3-16,5-9 3 0,6-6-3 0,-6 1 18 16,3 0-18-16,2-1 18 0,0-1-18 15,1 1-34-15,-1 1 34 0,3-5-34 0,4-3 34 0,0-2-171 0,0 0 171 16,-2-7-170-16,-1-7 170 0,-2-6-819 0</inkml:trace>
  <inkml:trace contextRef="#ctx0" brushRef="#br0" timeOffset="-120048.05">27553 16535 494 0,'-5'-2'0'0,"-5"1"122"0,-8-1-122 0,11 4 123 16,4-1-123-16,1 3 125 0,2-1-125 0,0 1 125 15,2-3-125-15,-2-1 99 0,0 0-99 0,0 0 99 0,0 0-99 0,0 0 68 16,0 0-68-16,0 0 68 0,0 0-68 0,0 0 50 16,-4 2-50-16,4-2 50 0,0 0-50 0,0 0 43 15,0 0-43-15,0 0 44 0,0 4-44 0,0-4 35 16,-2 3-35-16,2-3 35 0,0 0-35 0,0 0 33 15,-1 3-33-15,1-3 34 0,0 0-34 0,0 0 32 16,0 0-32-16,0 0 32 0,0 0-32 0,0 0 38 16,0 0-38-16,0 0 38 0,0 0-38 0,0 0 23 15,0 0-23-15,0 0 24 0,0 0-24 0,0 0 10 0,0 0-10 16,0 0 11-16,0 0-11 0,0 0 19 0,0 0-19 16,0 0 20-16,0 0-20 0,0 0 22 0,0 0-22 0,0 0 22 15,0 0-22-15,0 0 8 0,0 0-8 16,0 0 8-16,0 0-8 0,0 0 17 0,0 0-17 0,0 0 17 15,0 0-17-15,0 0 3 0,0 0-3 0,0 0 4 16,0 0-4-16,0 0 7 0,-4 2-7 0,4-2 7 16,0 0-7-16,0 0 7 0,0 0-7 15,0 0 8-15,0 0-8 0,0 0 7 0,0 4-7 0,0-4 8 16,0 0-8-16,0 0 15 0,0 0-15 0,0 0 15 16,0 0-15-16,0 0 3 0,0 0-3 0,0 0 4 15,0 0-4-15,0 0 6 0,0 0-6 0,0 0 7 16,0 0-7-16,0 0 0 0,0 0 0 0,0 3 1 15,-1 0-1-15,1-3 0 0,0 0 0 0,-4 9 1 16,2 5-1-16,2-14 0 0,0 0 0 0,-5 19 0 16,0 6 0-16,3 3-37 15,0 1 37-15,1-7-37 0,1-3 37 0,1 1-29 16,3-1 29-16,1 2-29 0,4 1 29 0,-2-1-10 0,1-1 10 0,-1-4-9 0,2-6 9 16,0 0-32-16,0 0 32 0,-1-1-32 0,3-4 32 15,1 0-1-15,0-3 1 0,4 0-1 0,1-4 1 16,-17 2-11-16,0 0 11 0,23-5-11 0,3-2 11 15,-26 7-10-15,0 0 10 0,26-10-9 0,0-4 9 0,-26 14 0 16,0 0 0-16,23-14 0 0,-4-3 0 16,-19 17 10-16,0 0-10 0,14-12 10 0,-5 4-10 15,-9 8 46-15,0 0-46 0,5-9 47 0,-3 1-47 0,-2 8 38 16,0 0-38-16,-7-12 39 0,-6-2-39 0,13 14 34 16,0 0-34-16,-17-16 34 0,-4-2-34 0,21 18-25 15,0 0 25-15,-24-19-24 0,-4-2 24 0,28 21-91 0,0 0 91 16,-26-22-90-16,-6 0 90 0,32 22-190 0,0 0 190 0,-29-24-190 15,-1-4 190-15,30 28-146 0,0 0 146 16,-26-27-146-16,3-4 146 0,-25-27-796 16</inkml:trace>
  <inkml:trace contextRef="#ctx0" brushRef="#br0" timeOffset="-119596.505">27895 16222 158 0,'0'0'0'0,"-11"3"0"16,-4 4 0-16,15-7 2 0,0 0-2 0,-13 3 2 0,1 2-2 15,12-5 1-15,0 0-1 0,-19 9 2 0,-5 0-2 16,24-9 17-16,0 0-17 0,-20 6 17 0,1 1-17 0,19-7 98 15,0 0-98-15,-15 5 99 0,1-3-99 0,14-2 139 16,0 0-139-16,-11 2 139 0,4 0-139 0,7-2 134 16,0 0-134-16,-7 1 135 0,4 1-135 0,3-2 133 15,0 0-133-15,-5 2 133 0,1-1-133 0,4-1 103 16,0 0-103-16,-3 2 103 0,-1-2-103 0,4 0 66 16,-3 2-66-16,3-2 66 0,0 0-66 0,0 0 39 0,5 2-39 15,2-1 40-15,3-1-40 0,-10 0 35 0,0 0-35 16,19 2 35-16,8 0-35 0,0-1 22 0,7 3-22 15,-5-2 22-15,1-2-22 0,-30 0 35 0,0 0-35 16,31-2 35-16,4 0-35 0,-35 2-2 0,0 0 2 0,35-3-2 16,1-1 2-16,-36 4-15 0,0 0 15 15,35-3-15-15,0-1 15 0,-35 4-45 16,0 0 45-16,30-3-45 0,-4 0 45 0,-26 3-89 0,0 0 89 0,19-2-89 16,-5 0 89-16,-14 2-141 0,0 0 141 0,9-2-140 15,-6-1 140-15,9-2-826 0</inkml:trace>
  <inkml:trace contextRef="#ctx0" brushRef="#br0" timeOffset="-118805.989">27881 16091 1110 0,'0'0'0'0,"5"-5"0"0,2-2 0 0,-4 6 166 16,-3 1-166-16,0 0 167 0,0 0-167 0,0 0 102 0,-1 3-102 15,1-3 102-15,0 0-102 0,0 0 60 16,0 0-60-16,0 0 60 0,0 0-60 0,0 0 12 0,0 5-12 15,0-5 13-15,0 4-13 0,0-4 1 0,-2 3-1 16,2-3 2-16,0 0-2 0,0 0 10 0,0 0-10 16,0 0 10-16,0 4-10 0,0-4 0 15,0 0 0-15,0 5 1 0,0 0-1 0,0-5 0 0,0 0 0 0,0 22 1 16,-2 11-1-16,2 1 3 0,0 5-3 16,0-8 3-16,0-5-3 15,4 3 0-15,1-2 0 0,0-1 0 0,0-4 0 0,1 6-50 0,1-1 50 0,1-1-49 16,4-4 49-16,-12-22-84 0,0 0 84 0,7 17-84 15,-1-5 84-15,6 17-1086 0</inkml:trace>
  <inkml:trace contextRef="#ctx0" brushRef="#br0" timeOffset="-117871.904">28389 14798 1009 0,'0'0'0'0,"-1"9"0"16,-3 3 0-16,4-12 133 0,0 0-133 0,-2 3 133 16,1-3-133-16,1 0 68 0,0 0-68 0,0 0 68 15,0-3-68-15,0 3 42 0,0 0-42 0,0 0 43 16,0 0-43-16,0 0-12 0,0 0 12 0,-7 17-12 16,-5 12 12-16,3 5-17 0,2 9 17 0,3 3-16 0,4 6 16 15,0-52-17-15,0 0 17 0,7 75-16 0,6 17 16 16,1 20-5-16,1 11 5 0,-3-11-4 0,1-6 4 15,-6-10 0-15,-4-9 0 0,2-10 0 0,1-12 0 16,-6-65 6-16,0 0-6 0,8 67 6 16,3-4-6-16,-11-63 0 0,0 0 0 0,7 43 0 0,0-14 0 15,-7-29-134-15,0 0 134 0,3 16-133 0,1-15 133 0,-4-1-131 16,0 0 131-16,1-23-130 0,-1-22 130 0,2-24-569 16</inkml:trace>
  <inkml:trace contextRef="#ctx0" brushRef="#br0" timeOffset="-117457.931">28285 15473 606 0,'0'0'0'16,"5"15"0"-16,2 11 0 0,-7-26 162 0,0 0-162 15,0 0 163-15,-2-8-163 0,2 8 88 0,0 0-88 0,2-7 89 16,0-4-89-16,5 3 73 0,3 1-73 0,4 0 74 16,5 0-74-16,-19 7 64 0,0 0-64 0,25-8 64 15,4-3-64-15,-29 11 38 0,0 0-38 0,34-8 39 16,4-2-39-16,-38 10 41 0,0 0-41 0,40-9 42 15,2 2-42-15,-42 7 40 0,0 0-40 0,40-7 41 16,2 2-41-16,-42 5 45 0,0 0-45 0,33-3 46 16,-5-1-46-16,-28 4 46 0,0 0-46 0,22-3 47 15,-6 1-47-15,-16 2 47 0,0 0-47 0,12-2 48 16,-3 1-48-16,-9 1 12 0,0 0-12 0,5-2 13 16,-1 2-13-16,-4 0 14 0,0 0-14 0,3 0 15 0,-1-2-15 15,-2 2 0-15,0 0 0 0,0 0 0 0,0 0 0 16,0 0-2-16,0 0 2 0,-4 2-1 15,-1 1 1-15,5-3-11 0,0 0 11 0,-16 11-10 0,-6 2 10 16,22-13-10-16,0 0 10 0,-23 21-9 0,-1 3 9 0,-1 0-39 16,3 2 39-16,6-1-39 0,4 3 39 0,12-28-53 15,0 0 53-15,-7 44-52 0,3 13 52 16,3-6-59-16,2 1 59 0,6-13-59 0,5-3 59 0,-12-36-102 16,0 0 102-16,23 31-102 0,8-7 102 0,-31-24-168 15,0 0 168-15,37 5-167 0,5-17 167 0,36 5-704 16</inkml:trace>
  <inkml:trace contextRef="#ctx0" brushRef="#br0" timeOffset="-117213.992">28823 15406 1356 0,'0'0'0'0,"0"4"0"0,0 1 0 0,0-5 176 0,0 0-176 0,0 0 176 15,0 0-176-15,0 0 105 0,0 0-105 0,5 1 106 16,2 3-106-16,6 1 41 0,4 4-41 0,-3-1 41 16,-2 2-41-16,6 2-1 0,3 4 1 0,-1 1 0 15,5 2 0-15,-25-19-1 0,0 0 1 0,28 20-1 16,5 1 1-16,-33-21-5 0,0 0 5 0,36 24-5 16,4 0 5-16,-3-4-60 0,-2-2 60 0,-7-5-59 15,-7-4 59-15,-21-9-135 0,0 0 135 0,24 5-134 16,-1-5 134-16,24 5-1107 0</inkml:trace>
  <inkml:trace contextRef="#ctx0" brushRef="#br0" timeOffset="-116953.472">29013 15406 1323 0,'0'0'0'0,"0"0"194"16,0 0-194-16,-7 4 195 0,-5 1-195 0,12-5 85 15,0 0-85-15,-7 3 86 0,0 1-86 0,2-1 49 16,1-1-49-16,-6 8 50 0,-2 5-50 0,-4 4-21 16,-3 2 21-16,7-4-21 0,5 0 21 0,7-17-35 0,0 0 35 15,-13 36-34-15,0 14 34 0,13-50-76 0,0 0 76 0,-13 51-76 16,1 6 76-16,5-11-160 16,2-7 160-16,1-10-159 0,4-10 159 0,0-19-142 0,0 0 142 0,2-3-142 15,2-18 142-15,1-3-742 0</inkml:trace>
  <inkml:trace contextRef="#ctx0" brushRef="#br0" timeOffset="-116716.24">29166 15146 1020 0,'0'0'0'0,"-3"8"0"15,-4 8 0-15,7-16 157 0,0 0-157 0,7 8 157 16,9-3-157-16,-1 1 124 0,4-1-124 0,-5 0 124 15,-1-2-124-15,-13-3 56 0,0 0-56 0,17 16 57 0,4 8-57 0,-21-24 1 16,0 0-1-16,21 34 1 0,0 9-1 16,-4-2 0-16,1 0 0 0,-6-2 0 0,-5-3 0 0,-7-36-4 15,0 0 4-15,7 52-3 0,-4 8 3 0,-3-60-44 16,0 0 44-16,-2 61-44 0,-3 1 44 16,5-62-138-16,0 0 138 0,-5 48-138 0,-2-9 138 0,7-39-95 15,0 0 95-15,-12 88-805 0,24-176 805 16</inkml:trace>
  <inkml:trace contextRef="#ctx0" brushRef="#br0" timeOffset="-116371.91">29651 15406 1267 0,'0'0'0'0,"-4"-24"0"15,-3-15 0-15,7 39 144 0,0 0-144 0,0-9 144 16,6 14-144-16,-6-5 116 0,0 0-116 0,12 6 116 16,9 4-116-16,-21-10 79 0,0 0-79 0,34 3 79 15,14-3-79-15,-48 0 1 0,0 0-1 0,50-10 1 16,9-4-1-16,-59 14 0 0,0 0 0 0,58-15 0 15,1-2 0-15,-8 1-37 0,-4-1 37 0,-11 3-36 0,-8 4 36 16,-2-2-71-16,-3 2 71 0,-6 1-71 0,-5 1 71 16,1-3-187-16,-1 1 187 0,0-7-186 15,2-5 186-15,-14 22-148 0,0 0 148 0,7-29-148 0,-5-6 148 0,6-28-701 16</inkml:trace>
  <inkml:trace contextRef="#ctx0" brushRef="#br0" timeOffset="-116129.85">29546 15610 975 0,'0'0'0'15,"14"5"0"-15,9 5 0 0,-1-3 124 0,3-2-124 0,-1 2 124 16,1-2-124-16,-25-5 92 0,0 0-92 0,31 7 93 16,4 2-93-16,-2-6-32 0,2-1 32 0,0 0-32 15,1-2 32-15,-36 0-122 0,0 0 122 0,47-5-122 16,7-6 122-16,47-4-735 0</inkml:trace>
  <inkml:trace contextRef="#ctx0" brushRef="#br0" timeOffset="-115183.107">30637 15446 135 0,'0'0'0'0,"2"-6"0"0,3-4 0 0,-3 5 135 0,-2 5-135 16,0-5 135-16,1 3-135 0,-1 2 121 15,0-3-121-15,0 3 121 0,0 0-121 0,0 0 101 16,0 0-101-16,0 0 102 0,0 0-102 0,0 0 85 0,-3 1-85 0,3-1 86 15,0 0-86-15,0 0 59 0,0 0-59 0,0 0 60 16,0 0-60-16,0 0 63 0,-4 2-63 16,4-2 64-16,-3 2-64 0,3-2 40 0,0 0-40 0,0 0 41 15,0 0-41-15,0 0 19 0,-4 2-19 0,4-2 20 16,-3 3-20-16,3-3 42 0,-4 2-42 0,4-2 42 16,-3 1-42-16,3-1 37 0,0 0-37 0,0 0 38 15,-4 2-38-15,4-2 44 0,0 0-44 0,0 0 45 16,0 0-45-16,0 0 41 0,4 2-41 0,-4-2 41 15,3 2-41-15,1-2 57 0,3 0-57 0,-2 0 58 0,2 0-58 16,2 0 23-16,3 1-23 0,4 1 24 0,1-2-24 16,2 2 21-16,0-1-21 0,0 3 21 0,1-1-21 15,-20-3 1-15,0 0-1 0,26 5 2 0,5 2-2 16,-31-7 4-16,0 0-4 0,33 5 5 0,2 1-5 0,-35-6-2 16,0 0 2-16,31 3-2 0,-1 0 2 0,-6-1-55 15,-1-2 55-15,-11 2-54 0,-5 0 54 16,-7-2-168-16,0 0 168 0,7-2-168 0,-2-3 168 15,-5 5-142-15,0 0 142 0,-5-11-142 0,-5-7 142 0,-6-12-805 16</inkml:trace>
  <inkml:trace contextRef="#ctx0" brushRef="#br0" timeOffset="-114782.817">31456 14810 987 0,'0'0'0'0,"-6"2"0"16,-2 1 0-16,8-3 97 0,0 0-97 0,-2 4 97 15,4 1-97-15,-2-5 65 0,0 0-65 0,1 3 65 16,3 1-65-16,-4-4 54 0,0 0-54 0,0 0 55 16,5 3-55-16,-5-3 55 0,0 0-55 0,0 0 56 0,2 3-56 15,-2-3 70-15,0 0-70 0,0 0 70 16,0 0-70-16,0 0 65 0,0 0-65 0,-7 11 66 0,-5 4-66 16,12-15 32-16,0 0-32 0,-7 31 33 0,0 13-33 0,7-44 10 15,0 0-10-15,0 59 10 0,3 13-10 16,-3-72 2-16,0 0-2 0,7 78 2 15,5 8-2-15,2 5-8 0,4 3 8 0,-8-30-7 0,-1-22 7 0,-2-9-209 16,0-14 209-16,0 0-209 0,-2-4 209 0,-5-15-152 16,0 0 152-16,-2-9-152 0,-3-13 152 15,-2-7-768-15</inkml:trace>
  <inkml:trace contextRef="#ctx0" brushRef="#br0" timeOffset="-114593.596">31752 15264 1367 0,'0'0'0'0,"-5"-10"0"0,-2-4 0 0,7 14-293 0,0 0 293 0,-23-17-293 15,-10 0 293-15,-23-16-453 0</inkml:trace>
  <inkml:trace contextRef="#ctx0" brushRef="#br0" timeOffset="2.198">10055 9431 135 0,'0'0'0'0,"0"0"0"16,-1-4 0-16,-1-1-42 0</inkml:trace>
  <inkml:trace contextRef="#ctx0" brushRef="#br0" timeOffset="1386.638">4007 10301 270 0,'0'0'0'0,"14"0"0"16,10 3 0-16,-24-3 21 0,0 0-21 0,-9 0 21 16,-11 0-21-16,20 0 0 0,0 0 0 0,-18 2 1 15,-3-2-1-15,21 0-4 0,0 0 4 0,-15 0-3 16,4 0 3-16,11 0-5 0,0 0 5 0,-12 0-5 15,3 2 5-15,9-2 0 0,0 0 0 0,-7 2 0 16,2-1 0-16,5-1 0 0,0 0 0 0,-3 2 0 16,-1 1 0-16,4-3 12 0,0 0-12 0,10 4 12 15,4 1-12-15,-14-5 9 0,0 0-9 0,35-2 10 16,19-5-10-16,-54 7 9 0,0 0-9 0,68-12 10 16,21-3-10-16,-89 15 8 0,0 0-8 0,124-22 9 15,27-7-9-15,-151 29 23 0,0 0-23 0,150-28 24 0,3-6-24 16,-153 34 20-16,0 0-20 0,145-29 20 0,-6 1-20 15,-139 28 25-15,0 0-25 0,110-25 26 0,-19 2-26 0,-91 23 33 16,0 0-33-16,69-15 33 0,-25 8-33 16,-44 7 2-16,0 0-2 0,30-8 2 0,-16 8-2 0,-14 0 8 15,0 0-8-15,8-4 8 0,-8 4-8 0,0 0-62 16,0 0 62-16,0 0-61 0,-5 4 61 16,5-4-110-16,0 0 110 0,-17 1-110 0,-13 3 110 0,-14 3-105 0</inkml:trace>
  <inkml:trace contextRef="#ctx0" brushRef="#br0" timeOffset="1570.208">5035 9979 292 0,'0'0'0'16,"15"7"0"-16,8 1 0 0,-23-8 95 0,0 0-95 0,0 0 96 16,-9-6-96-16,9 6 42 0,0 0-42 0,-5-2 42 15,-4-3-42-15,9 5 13 0,0 0-13 0,-3 1 13 16,-1 3-13-16,4-4 6 0,0 0-6 0,7 12 7 16,2 3-7-16,-9-15 12 0,0 0-12 0,5 17 13 15,4 6-13-15,-9-23 13 0,0 0-13 0,7 24 14 16,-2 3-14-16,-5-27 9 0,0 0-9 0,-3 34 9 15,-9 11-9-15,12-45-112 0,0 0 112 0,-20 43-111 16,-9-1 111-16,-22 46-252 0</inkml:trace>
  <inkml:trace contextRef="#ctx0" brushRef="#br0" timeOffset="40067.568">9341 12631 124 0,'0'0'0'0,"2"-5"0"0,1-2 0 0,-3 7 38 16,0 0-38-16,0-7 39 0,4 4-39 0,-4 3 22 15,0 0-22-15,0 0 23 0,0 0-23 0,0 0 31 16,0 0-31-16,0 0 31 0,0 3-31 16,0-3 2-16,0 0-2 0,0 0 3 0,0 3-3 0,0-3 13 15,0 0-13-15,0 0 14 0,0 4-14 0,0-4 4 0,0 0-4 16,3 2 4-16,3 1-4 0,-6-3 2 16,0 0-2-16,3 3 3 0,2 1-3 0,-5-4 27 0,0 0-27 0,6 3 27 15,-3-1-27-15,-3-2 10 0,0 0-10 0,4 3 11 16,-3-1-11-16,-1-2 41 0,0 0-41 0,4 5 42 15,-4-5-42-15,0 0 32 0,0 0-32 0,0 0 32 16,3 4-32-16,-3-4 21 0,0 0-21 0,0 0 21 16,4 0-21-16,-4 0 42 0,0 0-42 0,0 0 42 15,5 0-42-15,-5 0 22 0,0 0-22 0,0 0 23 16,3 1-23-16,-3-1 35 0,0 0-35 0,0 0 36 16,0 0-36-16,0 0 31 0,0 0-31 0,0 0 31 15,0 0-31-15,0 0 22 0,0 0-22 0,0 0 22 16,0 0-22-16,0 0 28 0,0 0-28 0,0 0 28 15,0 0-28-15,0 0 13 0,0 0-13 0,0 0 13 16,0 0-13-16,0 0 29 0,0 0-29 0,0 0 29 16,0 0-29-16,0 0 18 0,0 0-18 0,0 0 19 0,2 0-19 15,-2 0 18-15,0 0-18 0,0 0 18 0,4 0-18 16,-4 0 26-16,0 0-26 0,0 0 26 0,0 0-26 16,0 0 7-16,0 0-7 0,0 0 7 0,0 0-7 0,0 0 17 15,0 0-17-15,0 0 17 0,0 0-17 0,0 0 15 16,0 0-15-16,0 0 15 0,0 0-15 0,0 0 15 15,0 0-15-15,0 0 16 0,3 4-16 0,-3-4 9 16,0 0-9-16,5 3 10 0,1-1-10 0,-6-2 16 16,0 0-16-16,7 5 17 0,1 0-17 0,-8-5 14 15,0 0-14-15,9 7 15 0,3 2-15 16,-12-9 15-16,0 0-15 0,14 12 16 0,5-2-16 0,-19-10 16 16,0 0-16-16,23 12 17 0,1-2-17 0,-24-10-24 15,0 0 24-15,26 12-23 0,-1-1 23 0,-25-11-44 0,0 0 44 0,28 12-43 16,5-6 43-16,-7 1-57 15,2-3 57-15,-6 1-57 0,-1 0 57 16,0 0-57-16,-7 2 57 0,5-2-56 0,2 2 56 0,-3-2-40 0,-1 0 40 16,1 0-39-16,-3 0 39 0,8 2-20 0,-2-5 20 15,3 3-19-15,2-1 19 16,-26-4-6-16,0 0 6 0,35 5-5 0,10 0 5 0,-4 2-4 0,4-6 4 0,-7 1-4 16,4-2 4-16,-7 0-2 0,0 0 2 0,-2 0-2 15,0-2 2-15,-33 2 0 16,0 0 0-16,43-1 0 0,11-8 0 0,-7 6 0 0,0-4 0 0,-3 2 0 15,-2-2 0-15,-6 2 17 0,-1-2-17 0,-5 0 17 16,-1 2-17-16,1-5 34 0,-4 1-34 0,4 1 35 0,-1-1-35 16,-29 9 11-16,0 0-11 0,42-10 11 15,2-2-11-15,-44 12 32 0,0 0-32 0,45-14 32 0,4 0-32 16,-49 14 26-16,0 0-26 0,42-13 26 16,0 1-26-16,-42 12 9 0,0 0-9 0,31-11 9 0,-3 3-9 0,-28 8 5 15,0 0-5-15,21-9 6 16,-7 2-6-16,-14 7-79 0,0 0 79 0,12-3-79 0,-9 1 79 15,-3 2-98-15,0 0 98 0,-10-10-97 0,-9-4 97 0,-14-8-559 16</inkml:trace>
  <inkml:trace contextRef="#ctx0" brushRef="#br0" timeOffset="44266.926">2794 12425 449 0,'0'0'0'0,"0"0"0"16,0 0 0-16,0 0 79 0,0 0-79 0,0 0 79 16,0 0-79-16,0 0 68 0,0 0-68 0,0 0 68 15,0 0-68-15,0 0 54 0,0 0-54 0,0 0 54 16,0 0-54-16,0 0 47 0,0 0-47 0,0 0 48 15,0 0-48-15,0 0 52 0,-22-15-52 0,3 5 53 16,-1-2-53-16,5 3 54 0,-3-3-54 0,3 5 55 0,4 4-55 16,-1 1 23-16,-4-3-23 0,2 5 24 0,2 0-24 0,12 0 21 15,0 0-21-15,-29 5 21 0,-10 7-21 16,39-12 1-16,0 0-1 0,-42 15 2 16,-1 3-2-16,5 4-1 0,-1 2 1 0,15-9-1 0,10-3 1 0,14-12-26 15,0 0 26-15,-25 36-26 0,-1 19 26 0,2 0-38 16,5 1 38-16,0-6-37 0,5-7 37 0,14-43-33 15,0 0 33-15,-13 77-32 0,0 19 32 0,13-96-33 16,0 0 33-16,-7 79-33 0,7-7 33 0,0-72-3 16,0 0 3-16,7 44-3 0,3-18 3 0,-10-26-1 0,0 0 1 15,21 12-1-15,9-12 1 0,-30 0 1 0,0 0-1 0,38-21 1 16,7-13-1-16,-45 34 11 0,0 0-11 0,38-41 11 16,6-9-11-16,-11 6 17 15,-7 1-17-15,-5 4 17 0,-7 1-17 0,-14 38 34 0,0 0-34 0,12-46 34 16,-5-7-34-16,-2 3 27 0,-5 0-27 0,4 4 27 15,-4 0-27-15,0 3 9 0,5 3-9 16,-1 4 9-16,-1 6-9 0,-3 30 2 0,0 0-2 0,5-30 2 16,1-2-2-16,-6 32-1 0,0 0 1 0,7-22 0 15,1 1 0-15,-8 21-26 0,0 0 26 0,6-10-25 16,0 5 25-16,0 6-32 0,-3 6 32 0,-1 10-32 16,1 11 32-16,1 1-20 0,1 7 20 0,-1-9-20 15,-4-1 20-15,0-26-12 0,0 0 12 0,0 50-12 16,0 8 12-16,3 0-5 0,-1 2 5 0,-2-19-5 15,0-12 5-15,3 9-8 0,1 0 8 0,-2 3-7 0,5 3 7 16,-7-44-7-16,0 0 7 0,5 47-7 0,3-1 7 16,-8-46-15-16,0 0 15 0,7 39-14 0,-1-3 14 15,-6-36-8-15,0 0 8 0,8 29-8 0,1-5 8 0,0-3-51 16,-2-9 51-16,-2-2-50 0,-2-5 50 0,-3-5-111 16,0 0 111-16,9-10-110 0,5-12 110 0,11-11-363 15</inkml:trace>
  <inkml:trace contextRef="#ctx0" brushRef="#br0" timeOffset="44636.715">2895 12540 751 0,'0'0'0'0,"0"0"0"16,-3 5 0-16,3-5 100 0,0 0-100 0,0 0 100 16,0 0-100-16,0 0 54 0,0 0-54 0,0 0 54 15,3-5-54-15,-3 5 4 0,0 0-4 0,4 0 4 16,-2-5-4-16,-2 5-9 0,0 0 9 0,7-2-8 16,-2 1 8-16,-5 1-32 0,0 0 32 0,9-2-32 15,-3 2 32-15,0 0-2 0,2-2 2 0,-4 2-2 16,1 0 2-16,2 2-8 0,-2 0 8 0,4 1-7 15,0 2 7-15,-9-5-1 0,0 0 1 0,15 19-1 16,12 8 1-16,-27-27-3 0,0 0 3 0,26 36-2 16,7 9 2-16,-33-45-2 0,0 0 2 0,35 46-1 0,-1 6 1 15,-34-52-5-15,0 0 5 0,41 47-4 0,-3 0 4 16,-38-47-21-16,0 0 21 0,35 39-21 16,-2-8 21-16,-33-31-133 0,0 0 133 0,29 17-132 0,-6-12 132 0,28 18-388 15</inkml:trace>
  <inkml:trace contextRef="#ctx0" brushRef="#br0" timeOffset="44899.467">3096 12425 718 0,'0'0'0'0,"12"11"0"16,12 4 0-16,-18-5 113 0,-12-3-113 0,8 0 113 15,2-2-113-15,-4-5 77 0,0 0-77 0,-13 21 78 16,-8 10-78-16,21-31 45 0,0 0-45 0,-20 39 46 16,-3 9-46-16,23-48 6 0,0 0-6 0,-26 51 7 15,-2 11-7-15,28-62 10 0,0 0-10 0,-26 62 10 16,0 3-10-16,26-65 1 0,0 0-1 0,-18 48 1 16,3-5-1-16,15-43-97 0,0 0 97 0,-4 22-96 15,11-12 96-15,-2 24-690 0</inkml:trace>
  <inkml:trace contextRef="#ctx0" brushRef="#br0" timeOffset="45237.682">3489 12473 740 0,'0'0'0'0,"-7"-3"0"0,2-2 0 0,5 5 54 16,0 0-54-16,0 0 54 0,4 3-54 0,1-1 7 15,-2 1-7-15,1-3 8 0,-2 2-8 0,1 0 1 16,1-1-1-16,1 1 2 0,4 3-2 0,-1-3 0 0,1 0 0 16,7-1 0-16,1-1 0 0,-3-1 7 15,5-3-7-15,-1 1 8 0,3-2-8 0,-21 5 33 0,0 0-33 16,26-4 34-16,7-4-34 0,-33 8 18 0,0 0-18 15,35-9 19-15,6 1-19 0,-6-1 30 0,-5 4-30 0,-1-4 30 16,-2 6-30-16,-3-4 19 0,-7 0-19 0,-1 2 20 16,-5 0-20-16,1-2-105 0,-4 0 105 0,1-1-104 15,-2-1 104-15,-7 9-123 0,0 0 123 0,9-17-122 16,-4-5 122-16,11-18-382 0</inkml:trace>
  <inkml:trace contextRef="#ctx0" brushRef="#br0" timeOffset="45501.765">4092 12103 1076 0,'0'0'0'0,"-3"2"0"0,-2 1 0 16,5-3 95-16,0 4-95 0,0-4 96 0,0 0-96 0,0 0 41 15,0 0-41-15,0 0 41 0,0 5-41 0,0-5 1 16,0 0-1-16,-4 21 1 0,-1 13-1 0,-2 3-24 16,2 10 24-16,-1-3-23 0,-1-4 23 0,7-40-87 15,0 0 87-15,-5 63-86 0,2 12 86 0,3-75-122 16,0 0 122-16,-4 62-121 0,2-9 121 0,-1 62-576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18T02:28:36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2781 1176,'63'-50'696,"-62"50"-575,-1 0 59,0 0 119,0 0 24,0 0-21,0 0 10,0 0 39,-1 0-309,1 0 1,-1 1-1,1-1 1,-1 1-1,1-1 1,-1 1-1,1-1 1,-1 1-1,1-1 1,0 1-1,-1-1 1,1 1-1,0 0 1,0-1-1,-1 1 1,1-1-1,0 1 1,0 0-1,0-1 1,0 1-1,0 0 1,0-1-1,0 1 1,0 0-1,0-1 1,0 1-1,0 0 1,0-1-1,0 1 1,0 0-1,1-1 1,-1 1-1,0-1 1,1 1-1,-1-1 1,0 1-1,1 0 1,-1-1-1,0 1 1,1-1-1,-1 1 1,1-1-1,-1 0 1,1 1-1,-1-1 1,1 0-1,0 1 1,-1-1-1,1 0 1,-1 1-1,1-1 1,0 0-1,-1 0 1,1 0-1,0 0 1,-1 1-1,1-1-42,30 10 353,1-2 0,0-1 0,1-1 0,-1-1-1,1-2 1,0-2 0,0-1 0,0-1-1,-1-2 1,2-1-353,79-2 534,31 6 102,36 7-20,89 27 101,316 15 243,-270 21-1496,64-48-804,-187-10 660,102 9 505,44-8 79,-141 11 68,-33 6-30,234 12-60,354-36 286,-61-15 528,-621 15-609,1-3-1,0-3 1,1-3-1,-2-4 0,34-7-86,177-15 494,-82 22-166,-103 6 170,-40 5-3415,-45-1 638,0-1-2347</inkml:trace>
  <inkml:trace contextRef="#ctx0" brushRef="#br0" timeOffset="996.343">3141 1 2520,'-14'46'93,"3"-71"3191,-4 191-919,11-89-2362,-8 318 117,15-13 21,-1-305 14,19 343 77,-14-329-25,37 393 89,-34-382-56,41 486 121,17 492 1252,-37-181-138,-11-429-891,-14-338-176,4 13 296,-27-118-1425,11-36 82,-56-138-1596,7 9-5131</inkml:trace>
  <inkml:trace contextRef="#ctx0" brushRef="#br0" timeOffset="1713.828">452 2525 2336,'0'5'446,"1"8"-1156,6-21 6168,1 64-5331,13 337 320,10-84-826,-7-182-265,22 8-656,-3-13-2233</inkml:trace>
  <inkml:trace contextRef="#ctx0" brushRef="#br0" timeOffset="4611.208">5160 2902 9240,'0'0'-560,"0"0"94,0 0 404,0 0 191,0 0 58,0 0 114,0 0 59,0 0 103,0 0 6,0 0-73,0 0-67,0 0-210,-4 20 158,-7 253-77,23-69-732,8 0-1,16 37 533,-21-84-2585,-4-35-2275</inkml:trace>
  <inkml:trace contextRef="#ctx0" brushRef="#br0" timeOffset="5579.541">412 4574 1080,'-41'1'860,"40"-2"-717,0 1 0,1 0 0,-1-1 0,0 1 1,0-1-1,1 1 0,-1-1 0,0 1 0,1-1 0,-1 1 0,1-1 0,-1 0 0,1 1 1,-1-1-1,1 0 0,-1 1 0,1-1 0,0 0 0,-1 0 0,1 1 0,0-1 0,0 0 1,-1 0-1,1 0 0,0 0 0,0 1 0,0-1 0,0 0 0,0 0 0,0 0 0,0 0 1,1 1-1,-1-1 0,0 0 0,0 0 0,1 0 0,-1 1 0,0-1 0,1 0 1,-1 0-1,1 1 0,-1-1 0,1 0 0,-1 1 0,1-1 0,-1 1 0,1-1 0,0 1 1,-1-1-1,1 1 0,0-1 0,-1 1 0,1-1 0,0 1 0,0 0 0,0 0 0,-1-1 1,1 1-1,0 0-143,-5-4 110,-1 0 0,0 1 1,1 0-1,-2 0 1,1 0-1,0 0 0,0 1 1,-1 0-1,0 0 1,1 0-1,-1 1 0,0 0 1,0 0-1,1 0 1,-1 1-1,0 0 0,0 0 1,0 0-1,0 1 1,0 0-1,1 0 0,-1 1 1,0-1-1,1 1 1,-1 0-1,1 1 0,-1-1 1,1 1-1,0 0 1,-4 4-111,-111 100-36,79-46-79,1 136-504,41-185 568,0-1 0,0 1 0,1 0 0,0-1-1,1 1 1,1-1 0,-1 0 0,2 0 0,0 0-1,0-1 1,1 1 0,0-1 0,2 1 51,76 28-543,-77-38 523,104-28-53,-101 22 49,115-92-408,21-76 300,-100 97 127,-23 1 901,-23 74-815,8 93 291,47 64-600,83 101-2217,-77-204-370,-13-19-1398</inkml:trace>
  <inkml:trace contextRef="#ctx0" brushRef="#br0" timeOffset="6329.139">5264 4659 10584,'16'26'2176,"18"240"-2368,-16-7-256,-1 98 161,-17-357 280,1-1-1,0 1 1,-1-1-1,1 1 1,0 0 0,-1-1-1,1 1 1,0 0 0,0 0-1,0-1 1,-1 1-1,1 0 1,0 0 0,0 0-1,0 0 1,-1 0 0,1 0-1,0 0 1,0 0-1,0 0 1,-1 1 0,1-1-1,0 0 1,0 0 0,0 1-1,-1-1 1,1 0-1,0 1 1,-1-1 0,1 1-1,0-1 1,-1 1-1,1-1 1,0 1 0,-1 0-1,1-1 1,-1 1 0,1 0-1,-1-1 1,0 1-1,1 0 1,-1-1 0,0 1-1,1 0 1,-1 0 0,0 0-1,0-1 1,0 1-1,0 0 1,0 0 0,0 0-1,0-1 1,0 1 0,0 0-1,0 0 1,0 0 7,28-56-290,9-50-314,-32 82 441,2 0 0,0 1 1,1-1-1,1 1 0,1 1 0,2 0 1,-1 0-1,2 1 0,1 1 1,1 0-1,0 1 0,1 0 0,1 1 1,11-7 162,-24 21-20,-1 0 1,1 0 0,0 0 0,1 1-1,-1-1 1,0 1 0,1 0 0,-1 1-1,1-1 1,0 1 0,0 0-1,-1 0 1,1 0 0,0 0 0,0 1-1,0 0 1,0 0 0,0 1 0,0-1-1,-1 1 1,1 0 0,0 0-1,0 1 1,-1-1 0,1 1 0,-1 0-1,1 0 1,-1 1 0,0-1 0,0 1-1,0 0 1,0 0 0,0 1 19,7 7 72,-1 0 0,0 1 1,0 1-1,-2 0 0,0 0 1,0 0-1,-1 1 0,0 0 1,-2 1-1,0-1 0,0 1 1,-1 0-1,-1 0 0,0 1 1,-2-1-1,1 1 0,-2-1 1,0 1-1,-1-1 0,-1 6-72,-6 73 47,-26 74-167,22-134-473,-104 153-970,9-17-2690</inkml:trace>
  <inkml:trace contextRef="#ctx0" brushRef="#br0" timeOffset="7792.072">5356 5247 7984,'0'0'-1632,"0"0"199,0 0 794,0 0 251,0 0 209,0 0 85,0 0 108,0 0 112,0 0 316,0 0 32,0 0-213,0 0-37,0 0 65,1 12-30,7 60-150,25 12-240,4-1-1,4-2 1,47 71 131,24 32-1902,-88-142 497,-56-98 1089</inkml:trace>
  <inkml:trace contextRef="#ctx0" brushRef="#br0" timeOffset="10193.967">521 3200 728,'4'6'0,"1"-5"37,-4-1 150,-1 0 8,0 0-118,0 0 18,0 0 186,0 0 32,0 0-58,0 0-26,0 0-41,0 0 3,0 0 33,-38 186 2176,-11 66-1660,36 30-3576,25-59 1609,-1-18 454</inkml:trace>
  <inkml:trace contextRef="#ctx0" brushRef="#br0" timeOffset="11272.067">5000 1268 11032,'4'3'-4882,"12"10"3484,-20 121-1655,3 36 2490,22 137 915,-11-142-205,1 50-117,19 469 72,-34-564-184,-2-32-691</inkml:trace>
  <inkml:trace contextRef="#ctx0" brushRef="#br0" timeOffset="14104.936">277 3921 4848,'40'11'1584,"-61"17"-960,-65 69 1178,85-97-1588,0 44 1794,110 47-4275,-89-82 2241,-8-3-15,0 0 0,1-1 0,-1 0 0,1-1 0,0-1 0,0 0 0,0-1 0,0 0 0,0-1 0,0-1 0,11 0 41,25 0 258,0-3 1,0-1-1,0-3 0,-1-2 1,0-2-1,12-6-258,103-51 546,85-88 398,-72-28-63,95-115 222,55-159-719,-142 261-291,-99 118-50,45-47-27,0-2-8,6 5 0,54-31-8,-130 111 0,182-124-8,186-173 29,-343 287-18,282-137 7,-288 157 66,2 4 0,0 4 0,2 3 0,0 4 0,2 3 0,76-2-76,-119 14 23,1 2 0,-1 2 0,0 2 0,0 1 0,0 2 1,0 3-1,4 2-23,-35-7 29,-1 1 0,0 0 0,0 1 0,0 0 0,-1 0 0,0 1 0,0 1 0,-1-1 0,1 1 1,-2 1-1,1-1 0,1 4-29,24 25 505,-32-37-331,7-47-5398,-4 0-1376</inkml:trace>
  <inkml:trace contextRef="#ctx0" brushRef="#br0" timeOffset="15753.817">723 3021 2696,'-8'0'5,"7"0"23,1 0 11,0 0 1,0 0-1,0 0-6,0 0-4,0 0-10,-25-18 342,5 5-175,-32-18 2852,34 46 183,0 34-3315,18-46 294,-16 131 280,17 203 190,13-77-1180,4 134-114,-18-150 625,2-234 314,-6-39-1198,-26-88-820,1 8-3083</inkml:trace>
  <inkml:trace contextRef="#ctx0" brushRef="#br0" timeOffset="18750.006">1310 6041 1800,'0'0'0,"0"-11"0,-2-12 0,-1-14-872</inkml:trace>
  <inkml:trace contextRef="#ctx0" brushRef="#br0" timeOffset="20092.053">5260 1218 1624,'0'0'0,"0"7"0,4 7 0,-1 5-744</inkml:trace>
  <inkml:trace contextRef="#ctx0" brushRef="#br0" timeOffset="23376.036">2300 3552 1176,'-6'7'4010,"15"22"-3236,-1-1-1121,42 321-417,133 349 683,-134-548 153,-3 15 822,-42-128-203,-9-41-3225,-1-20 2030,-3-14-1243</inkml:trace>
  <inkml:trace contextRef="#ctx0" brushRef="#br0" timeOffset="24057.022">2067 3648 2608,'36'23'449,"-51"-62"429,5 20-385,21 100-480,0-27-7,4 10-5,62 246 1384,-114-580 1487,-27 62-1904,62 148-816,41-110-564,-39 169 240,37 20-429,250 225 159,-251-189-1484,3 25 734,-10-25-1060,-68-129 1712</inkml:trace>
  <inkml:trace contextRef="#ctx0" brushRef="#br0" timeOffset="30099.666">2130 2083 2072,'0'0'-23,"0"0"21,0 0 59,0 0 74,0 0 235,0 0 124,0 0 235,0 0 60,0 0 6,0 0-7,0 0-32,0 0-48,0 0-159,0 0-54,0 0-79,-5 1-86,-191 30 716,167-2-1098,28-29 16,-34 42-356,27-25 383,-39 128-453,45-121 300,1-20 154,1 0 1,-1 0-1,1 0 1,0 0-1,0 0 1,0 0-1,0 0 1,1 0-1,-1 0 1,1 0 0,0 0-1,1 0 1,-1 0-1,0 0 1,1 0-1,0-1 1,0 1-1,0-1 1,1 1-1,-1-1 1,1 0-1,0 0 1,-1 0-1,1 0 1,2 1 11,8 4 29,1-1 0,-1 1 0,2-2 1,-1 0-1,0-1 0,1 0 0,0-1 1,0-1-1,1-1 0,-1 0 0,0 0 1,1-2-1,-1 0 0,1-1 0,11-2-29,80-70-2512,-53 29-1814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8T02:30:56.6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9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1" timeString="2022-02-18T02:32:31.483"/>
    </inkml:context>
  </inkml:definitions>
  <inkml:trace contextRef="#ctx0" brushRef="#br0">2683 5881 1043 0,'0'-5'0'0,"0"5"-256"0,0 0 256 0,5 5-255 15,-1 0 255-15,-4-5-75 0,0 0 75 0,5 4-75 16,2-1 75-16,-7-3 0 0,0 0 0 0,8-7 0 15,1-3 0-15,3-4 18 0,-1-3-18 0,1-2 19 16,0-5-19-16,-12 24 50 0,0 0-50 0,12-27 51 0,6-9-51 16,-18 36 61-16,0 0-61 0,17-43 62 0,1-5-62 15,-18 48 68-15,0 0-68 0,15-55 69 0,3-8-69 16,-18 63 59-16,0 0-59 0,8-58 59 16,1-1-59-16,-9 59 52 0,0 0-52 0,9-56 53 0,-6 1-53 0,-3 55 38 15,0 0-38-15,4-58 39 0,-2-2-39 0,-2 60 27 16,0 0-27-16,3-51 27 0,-3 4-27 15,0 47 9-15,0 0-9 0,-5-44 9 0,1 6-9 0,4 38 5 16,0 0-5-16,-5-31 6 0,2 7-6 0,3 24 3 16,0 0-3-16,-9-17 3 0,2 2-3 0,7 15-1 15,0 0 1-15,-5-12 0 0,0 1 0 0,5 11-25 0,0 0 25 16,-7-5-24-16,1 2 24 0,6 3-33 0,0 0 33 16,-3-4-32-16,-1 3 32 0,4 1-30 0,0 0 30 15,-1 0-30-15,-3 0 30 16,4 0-45-16,0 0 45 0,-5 5-44 0,-2 3 44 0,2 8-35 0,-4 3 35 15,0-4-34-15,6-3 34 0,3-12-45 0,0 0 45 0,-9 33-44 16,6 13 44-16,-3-3-11 16,3 0 11-16,-2-14-10 0,1-7 10 0,1-2-23 0,1-4 23 0,-1 16-22 15,3 15 22-15,0-47-8 0,0 0 8 0,-4 55-7 16,4 8 7-16,0 0-1 0,7 4 1 16,-5-24-1-16,1-12 1 0,-3-31 1 0,0 0-1 0,9 36 1 15,7 0-1-15,-16-36 18 0,0 0-18 0,17 34 19 16,4 2-19-16,-21-36 51 0,0 0-51 0,26 29 51 15,0-1-51-15,-1-3 51 0,-3-8-51 0,-1-1 51 16,-5-8-51-16,-16-8 60 0,0 0-60 0,17 11 60 16,4-6-60-16,-21-5 68 0,0 0-68 0,18 7 68 15,-1-4-68-15,-17-3 65 0,0 0-65 0,17 0 65 0,4-3-65 16,-21 3 42-16,0 0-42 0,25-4 43 0,1-1-43 16,-5 2 42-16,-4 3-42 0,-3-4 43 0,-2 4-43 0,0-3 27 15,-6 3-27-15,1 0 27 0,-2-2-27 16,-2 2 16-16,1-2-16 0,1 2 17 0,-5-1-17 0,0 1-1 15,4 0 1-15,-4 0 0 0,0 0 0 0,0 0-77 16,0 0 77-16,0 0-76 0,0 0 76 0,0 0-968 16</inkml:trace>
  <inkml:trace contextRef="#ctx0" brushRef="#br0" timeOffset="212.048">3397 5593 147 0,'0'0'0'0,"-2"4"0"16,-1 1 0-16,-1 3-51 0</inkml:trace>
  <inkml:trace contextRef="#ctx0" brushRef="#br0" timeOffset="442.152">3422 5621 91 0,'0'0'0'0,"-4"0"0"16,1-4 0-16,3 4 57 0,0 0-57 0,0 0 57 15,-2-3-57-15,2 3 102 0,0 0-102 0,0 0 103 16,2-5-103-16,-2 5 83 0,0 0-83 0,0-4 84 16,0-2-84-16,0 6 79 0,0 0-79 0,-2-6 79 0,2 3-79 15,0 3 53-15,0 0-53 0,-4-3 54 0,1 1-54 0,3 2 25 16,0 0-25-16,0 0 26 15,-2-4-26-15,2 4 5 0,0 0-5 0,-7 12 5 0,2 12-5 0,5-24 4 16,0 0-4-16,-5 33 4 0,-6 13-4 0,11-46 2 16,0 0-2-16,-5 55 2 0,2 8-2 15,3-63 1-15,0 0-1 0,-2 59 2 0,4-3-2 0,-2-56-2 0,0 0 2 16,3 46-1-16,-3-13 1 0,0-33-148 16,0 0 148-16,9 24-147 0,-1-10 147 0,10 22-369 0</inkml:trace>
  <inkml:trace contextRef="#ctx0" brushRef="#br0" timeOffset="1110.679">3502 5554 796 0,'0'0'0'0,"-4"5"0"16,-8 5 0-16,12-10 88 0,0 0-88 0,0 12 88 15,3 4-88-15,-3 4 53 0,4 1-53 0,-2-2 54 16,1-4-54-16,-3 13 33 0,0 2-33 0,-3 6 33 16,1 0-33-16,2-36 0 0,0 0 0 0,-4 43 0 15,-3 5 0-15,7-48 2 0,0 0-2 0,-1 40 2 0,-3-10-2 16,4-30 19-16,0 0-19 0,0 24 20 0,0-8-20 16,0-16 37-16,0 0-37 0,4 5 38 0,1-7-38 15,-5 2 2-15,0 0-2 0,9-15 3 0,3-16-3 0,-3 4 1 16,-1-4-1-16,1 2 1 0,3-2-1 15,-8 3-4-15,1 4 4 0,-2 4-3 0,6 4 3 16,-5 1-17-16,1 0 17 0,0 3-16 0,-1 3 16 0,-1 2-17 16,0-1 17-16,-3 1-16 0,6-2 16 0,-3 1-9 15,2-3 9-15,-1 3-9 0,5-3 9 16,-9 11-10-16,0 0 10 0,8-10-9 0,1 0 9 0,-9 10-4 16,0 0 4-16,9-9-3 0,-1-1 3 0,-8 10 0 15,0 0 0-15,7-5 1 0,-1 2-1 0,-6 3 3 16,0 0-3-16,3 3 3 0,6 0-3 0,-4 9 13 15,2 0-13-15,-5 4 14 0,1-1-14 0,-3-15 15 0,0 0-15 0,4 36 16 16,-4 7-16-16,0-43 25 0,0 0-25 0,2 51 26 16,-2 4-26-16,0-55 6 0,0 0-6 15,0 43 7-15,3-5-7 0,-3-38 10 0,0 0-10 0,3 31 10 16,6-13-10-16,-9-18-1 0,0 0 1 0,14-3-1 16,7-12 1-16,-21 15-27 0,0 0 27 0,24-30-27 15,-1-11 27-15,1 5-3 0,-3 0 3 0,-3 9-2 16,-6 3 2-16,2 0-4 0,-5 0 4 15,3 5-3-15,-3-3 3 0,-9 22-1 0,0 0 1 0,8-17 0 16,4-2 0-16,-12 19-5 0,0 0 5 0,13-16-5 16,-5 5 5-16,-8 11 1 0,0 0-1 0,9-9 2 15,-4 6-2-15,-5 3 29 0,0 0-29 0,7 3 29 16,2 0-29-16,-4 9 1 0,2 0-1 0,-5 4 2 0,1-1-2 16,1 9 8-16,-2 0-8 0,1 4 8 15,1-1-8-15,-4-27 24 0,0 0-24 0,0 39 25 0,0 6-25 0,0-45-31 16,0 0 31-16,0 38-31 0,3-6 31 0,-3-32-169 15,0 0 169-15,0 21-168 16,-3-6 168-16,3 23-613 0</inkml:trace>
  <inkml:trace contextRef="#ctx0" brushRef="#br0" timeOffset="1308.845">3592 5153 919 0,'0'0'0'0,"18"4"0"0,10 4 0 0,-28-8 73 0,0 0-73 0,0 4 74 16,-21 1-74-16,8 2-134 0,-4 1 134 0,5-1-134 15,3-5 134-15,4 4-176 0,1-2 176 0,1-1-175 16,3 2 175-16,0 6-232 0</inkml:trace>
  <inkml:trace contextRef="#ctx0" brushRef="#br0" timeOffset="1943.811">2671 6601 102 0,'0'0'0'0,"5"5"0"16,2 2 0-16,-2-6 69 0,-1-2-69 0,-4 1 70 16,5 0-70-16,-5 0 94 0,0-4-94 0,0 4 95 15,0 0-95-15,0 0 94 0,-5-3-94 0,5 3 95 16,0-4-95-16,0 4 92 0,0-5-92 0,0 5 92 15,0-3-92-15,0 3 67 0,0 0-67 0,0 0 68 16,0 0-68-16,0 0 50 0,0 0-50 0,0 0 50 16,0 0-50-16,0 0 32 0,0 0-32 0,0 0 33 15,0 0-33-15,0 0 15 0,5 0-15 0,-2 0 15 16,3 0-15-16,0 3 11 0,7-3-11 0,-5 4 11 16,6 1-11-16,-14-5 10 0,0 0-10 0,25 15 10 0,10 8-10 15,-1 2 8-15,3 6-8 0,-2-4 8 0,-6 1-8 16,-29-28 3-16,0 0-3 0,34 32 4 15,0 8-4-15,-1-6 12 0,-3-1-12 0,-9-6 12 0,-4-3-12 0,1-2 8 16,-1-3-8-16,1-3 8 0,-3-3-8 0,3-1 8 16,-6 0-8-16,0-5 9 0,-3-2-9 15,-9-5 0-15,0 0 0 0,9 4 0 0,-4-1 0 0,-5-3-92 16,0 0 92-16,5 4-91 0,-1-4 91 0,-4 0-127 16,0 0 127-16,3-4-126 0,0-8 126 0,3-3-523 0</inkml:trace>
  <inkml:trace contextRef="#ctx0" brushRef="#br0" timeOffset="2267.342">3096 6539 113 0,'0'0'0'0,"3"12"0"15,1 10 0-15,-3-17 7 0,-1-1-7 0,0-4 7 16,-1-5-7-16,1 5 57 0,-4-4-57 0,4 4 58 16,0 0-58-16,0 0 68 0,0 0-68 0,-3 2 69 15,1 1-69-15,-5 4 97 0,-2 2-97 0,-3 1 98 0,-2 4-98 16,-3 5 72-16,-4 5-72 0,0-2 73 16,-3 2-73-16,24-24 58 0,0 0-58 0,-32 36 59 0,-6 7-59 15,5-4 64-15,0-3-64 0,10-9 64 16,11-11-64-16,-4-2 40 0,6-4-40 0,-6 14 40 0,-7 3-40 0,4-4 0 15,2-1 0-15,5-7 0 0,3-4 0 16,4-3-100-16,-1-3 100 0,3-1-100 0,-1-4 100 0,4 0-140 16,0 0 140-16,0 0-140 0,0-4 140 15,-1 3-328-15</inkml:trace>
  <inkml:trace contextRef="#ctx0" brushRef="#br0" timeOffset="2641.341">3523 6731 236 0,'0'0'0'0,"8"0"0"16,11 2 0-16,-3 1 67 0,2 0-67 0,-1 1 68 16,4-1-68-16,-4 1 50 0,2 1-50 0,1-2 50 15,1 1-50-15,-21-4 35 0,0 0-35 0,24 5 36 16,6-2-36-16,-10 2 33 0,1 2-33 0,-3-3 34 15,-6-4-34-15,2 1 21 0,-5 1-21 0,-2-2 21 0,-2 0-21 16,-2 0-43-16,2 0 43 0,-1 0-43 0,1 0 43 0,-5 0-120 16,0 0 120-16,0 0-120 0,4-2 120 15,-3 1-154-15</inkml:trace>
  <inkml:trace contextRef="#ctx0" brushRef="#br0" timeOffset="3178.026">3430 6534 639 0,'0'0'0'0,"12"0"0"0,9 2 0 0,-19-2 60 16,-4 0-60-16,2 0 60 0,0 0-60 0,-3 0-1 0,-2-2 1 0,5 2 0 15,-4-4 0-15,4 4-50 0,-3 0 50 0,3 0-49 16,0 0 49-16,0 0-52 0,7 0 52 0,-2 0-52 15,-2 0 52-15,6 4-18 0,0-4 18 0,-1 0-18 16,5 0 18-16,-3 2 4 0,6-1-4 0,1 4 5 16,4-1-5-16,0-1 7 0,0 6-7 0,2-6 8 15,4 2-8-15,-27-5 10 0,0 0-10 0,32 7 11 16,6-2-11-16,-1 2 17 0,-2 2-17 0,-2-2 17 16,1-7-17-16,-4 1 13 0,-6-1-13 0,-1 2 14 15,-7-2-14-15,1 2 26 0,1-2-26 0,-6 3 26 0,-3-3-26 16,3 0 20-16,-2 0-20 0,2 0 20 0,-5-3-20 15,2 3 40-15,2-2-40 0,-4 2 41 0,-4 2-41 0,2 1 37 16,-1-3-37-16,1 4 38 0,-5-4-38 0,0 0 39 16,5 1-39-16,-5-1 39 0,0 4-39 0,-2-1 62 15,2 1-62-15,-7 11 63 0,-1 6-63 0,8-21 73 16,0 0-73-16,-14 30 73 0,-11 12-73 0,25-42 49 16,0 0-49-16,-26 42 49 15,-3 8-49 1,-1-10 40-16,0-5-40 0,13-7 40 0,5-13-40 0,12-15 18 0,0 0-18 0,-30 24 18 0,-12 7-18 0,8-7 29 15,-1 0-29-15,10-8 29 0,11-8-29 0,-5-1 12 16,5 2-12-16,11-6 12 0,3-3-12 0,0 0 1 0,0 0-1 16,0 0 2-16,-2 2-2 0,-5-1-60 15,-2 4 60-15,4-5-59 0,2 0 59 0,3 0-93 0,0 0 93 0,8-8-93 16,5-11 93-16,4-12-829 0</inkml:trace>
  <inkml:trace contextRef="#ctx0" brushRef="#br0" timeOffset="4489.561">4470 6551 427 0,'0'0'0'0,"-3"-5"0"0,-2-2 0 0,5 4 12 16,0 3-12-16,0 0 13 0,0 0-13 0,0 0 26 16,0 0-26-16,0 0 26 0,0 0-26 0,0 0 52 15,0 0-52-15,0 0 52 0,0 0-52 0,0 0 57 16,0 0-57-16,0 0 58 0,0 0-58 0,0 0 84 15,0 0-84-15,0 0 84 0,0 0-84 0,0 0 86 16,0 0-86-16,0 0 86 0,0 0-86 0,0 0 60 0,0 0-60 16,0 0 60-16,0 0-60 0,0 0 43 15,0 0-43-15,0 0 43 0,0 0-43 0,0 0 12 0,0 0-12 16,0 0 12-16,0 0-12 0,0 0 12 0,0 0-12 16,0 0 13-16,0 0-13 0,0 0 3 0,0 0-3 15,0 0 4-15,0 0-4 0,0 0 6 0,0 0-6 0,0 0 7 16,0 0-7-16,0 0 13 0,3 3-13 0,-3-3 13 15,2 3-13-15,-2-3 15 0,3 0-15 0,-3 0 15 16,0 0-15-16,0 0 9 0,0 0-9 0,0 0 9 16,0 0-9-16,0 0 9 0,0 0-9 0,0 0 10 15,0 0-10-15,0 0 23 0,0 0-23 0,0 0 24 16,0 0-24-16,0 0 12 0,0 0-12 0,0 0 13 16,0 0-13-16,0 0 10 0,0 0-10 0,0 0 10 15,0 0-10-15,0 0 17 0,0 0-17 0,0 0 17 16,0 0-17-16,0 0 3 0,0 0-3 0,0 0 4 15,0 0-4-15,0 0 6 0,0 0-6 0,0 0 7 0,0 0-7 16,0 0 0-16,0 0 0 0,0 0 0 0,0 0 0 16,0 0 0-16,0 0 0 0,0 0 0 0,0 0 0 0,0 0-1 15,0 4 1-15,0-4 0 0,0 2 0 0,0-2-3 16,-3 6 3-16,1 1-3 0,2 5 3 0,0 9-2 16,-3 10 2-16,3-4-2 15,-4 4 2-15,4-31-2 0,0 0 2 0,-2 41-1 0,-1 9 1 0,3-7-1 16,0 1 1-16,-4-17-1 0,4-9 1 0,0 0-1 15,0-6 1-15,0-3 0 0,0-2 0 16,0-2 0-16,0 0 0 0,0 0 0 0,4-1 0 0,-4 1 2 0,3 2-2 16,-1-4 2-16,2 2-2 0,1-5 29 15,2 4-29-15,-2-4 29 0,2 0-29 0,2 0 10 16,-4 0-10-16,4 0 11 0,-1-4-11 0,4-1 20 0,-3 2-20 16,3-4 20-16,-3 2-20 0,0-2 8 0,3 0-8 0,-3-2 9 15,3 1-9 1,-12 8 1-16,0 0-1 0,17-19 1 0,4-2-1 0,0 1 0 0,2 1 0 0,-2-3 0 15,0 0 0-15,0 3-2 0,-1 0 2 0,-2 0-1 16,-1 5 1-16,-1 1-2 0,-2 2 2 0,-2 4-2 16,0-1 2-16,-3-2-11 0,1 4 11 0,-3 0-10 15,2 2 10-15,-4 2-15 0,4 2 15 0,-2-3-15 16,2 3 15-16,-4 0-15 0,2 0 15 0,2 0-15 16,-4 0 15-16,2 3-17 0,2-1 17 0,-4 0-16 15,3-2 16-15,-1 2-9 0,-1-2 9 0,-1 3-9 16,2-3 9-16,-2 0-4 0,-1 3 4 0,1-3-4 15,-2 2 4-15,3 0-3 0,0 0 3 0,0 1-3 0,-1 0 3 16,2 1-5-16,2 1 5 0,-4 2-5 16,2-5 5-16,-7-2-2 0,0 0 2 0,5 6-2 15,4 6 2-15,-9-12-2 0,0 0 2 0,12 12-1 16,0 4 1-16,-12-16-5 0,0 0 5 0,14 20-4 0,2 6 4 0,-16-26-2 16,0 0 2-16,12 24-2 0,2 0 2 15,-5-5-5-15,-1 1 5 0,-4-8-5 0,1-5 5 16,-2 2-3-16,1-1 3 0,-4-1-3 0,0-3 3 0,0 1 0 15,0 0 0-15,0-2 1 0,0-1-1 0,0-2 8 16,0 0-8-16,-4 5 9 0,1 2-9 0,3-7 26 0,0 0-26 16,-5 9 26-16,-4 3-26 15,9-12 37-15,0 0-37 0,-16 12 37 0,2 0-37 0,-3 0 48 0,-4-2-48 16,9-1 48-16,3-9-48 0,1 1 81 0,-5 1-81 16,5-2 81-16,-1 0-81 0,-7 0 78 0,-1 0-78 15,5 0 78-15,3 0-78 0,-2-2 80 0,-4 1-80 16,6 1 81-16,0-4-81 0,-3-3 58 0,-2 2-58 0,7 2 59 15,-1-1-59-15,-1-1 36 0,0 2-36 0,0-4 36 16,1 2-36-16,-1 0 34 0,-3-2-34 0,3 0 35 16,2 2-35-16,-2-4 3 0,1 2-3 0,2-3 3 15,-2 1-3-15,8 9-4 0,0 0 4 0,-9-15-3 16,0-6 3 0,9 21-39-16,0 0 39 0,-12-24-39 0,3-6 39 0,9 30-60 0,0 0 60 0,-15-33-59 15,1-5 59-15,14 38-73 0,0 0 73 0,-18-36-72 16,-1 0 72-16,19 36-139 15,0 0 139-15,-21-36-138 0,-1 1 138 0,22 35-250 0,0 0 250 0,-25-35-250 0,-1 3 250 16,-24-35-898-16</inkml:trace>
  <inkml:trace contextRef="#ctx0" brushRef="#br0" timeOffset="5610.415">3477 6743 203 0,'0'0'0'0,"5"0"0"0,6 0 0 0,-6 0 91 0,-5 0-91 16,0 0 92-16,0 0-92 0,0 0 59 0,-5 0-59 15,5 0 59-15,0 0-59 0,0 0 51 0,0 0-51 0,0 0 51 16,0 0-51-16,0 0 23 0,0 0-23 0,0 0 24 16,0 0-24-16,0 0 27 0,0 0-27 0,0 0 27 15,0 0-27-15,0 0 32 0,5 0-32 0,-1 0 32 16,-3 0-32-16,6-4 12 0,2 4-12 0,0-3 12 16,3 1-12-16,-2 2 6 0,6 0-6 0,2 0 6 15,2 2-6-15,-20-2-15 0,0 0 15 0,27-2-15 16,9 1 15-16,-36 1-98 0,0 0 98 0,44-2-97 15,1-5 97-15,46-2-353 0</inkml:trace>
  <inkml:trace contextRef="#ctx0" brushRef="#br0" timeOffset="6370.154">5345 5002 292 0,'0'0'0'0,"0"5"0"0,0-1 0 15,0-4 90-15,-5-7-90 0,5 4 90 16,-4-3-90-16,4 3 74 0,-5-6-74 0,1 6 75 0,4-4-75 0,-5 2 77 16,2 2-77-16,-1-1 77 0,2-1-77 15,-1 2 67-15,-1-2-67 0,1 1 67 0,1 1-67 0,-1-2 48 16,-1 1-48-16,4 4 48 0,-1-3-48 0,1 3 33 15,-7-4-33-15,7 4 33 0,-2 0-33 0,2 0 8 16,0 0-8-16,0 0 8 0,0 0-8 0,0 0 2 16,-4 0-2-16,4 0 2 0,0 0-2 0,0 0 0 15,0 0 0-15,0 0 0 0,0 0 0 0,0 0 0 16,-3 0 0-16,3 0 0 0,0 0 0 0,0 4 0 16,0-1 0-16,0 1 0 0,3 4 0 0,-3-8 0 0,0 0 0 15,0 29 0-15,0 21 0 0,0-6 3 16,4 8-3-16,-2-2 3 0,1 1-3 15,-3-51 48-15,0 0-48 0,4 70 48 0,1 14-48 0,-2 5 38 0,2 11-38 0,-1-18 38 16,-1-10-38-16,-3-72 51 0,0 0-51 0,6 82 52 16,-3 0-52-16,2-15 49 0,-1-12-49 0,-4-28 49 15,0-18-49-15,0 6 31 0,0-3-31 0,0 4 31 16,0-1-31-16,0 6 34 0,0 3-34 0,-4-9 34 16,4-12-34-16,0 9 22 0,-5-5-22 15,5 2 22-15,0-6-22 0,-3 6-3 0,-1-1 3 0,2-1-3 16,2-7 3-16,0 0-81 0,-3 4 81 0,-1-6-80 15,1 0 80-15,3 2-74 0,0 0 74 0,-10-22-73 16,-10-7 73-16,-9-24-920 0</inkml:trace>
  <inkml:trace contextRef="#ctx0" brushRef="#br0" timeOffset="6636.576">4982 5575 796 0,'0'0'0'0,"6"0"0"0,2 3 0 0,-8-3 65 16,0 0-65-16,4 0 66 0,1 0-66 0,-5 0 49 16,0 0-49-16,4 0 49 0,4 0-49 0,-8 0 27 15,0 0-27-15,18 3 27 0,8 9-27 0,2-3 6 16,3-1-6-16,-1 3 6 0,-1-3-6 0,1-1 24 16,-4 2-24-16,-2-6 25 0,-3 2-25 0,-3-1 31 0,-1-1-31 15,-1 1 31-15,1-3-31 0,-3 3 20 0,5-4-20 16,-5 0 20-16,4-4-20 0,-3 1-7 0,3-2 7 15,-6 1-6-15,-3 1 6 0,-9 3-128 0,0 0 128 0,12-9-127 16,2-3 127-16,-14 12-101 16,0 0 101-16,17-15-101 0,1-6 101 0,18-18-494 0</inkml:trace>
  <inkml:trace contextRef="#ctx0" brushRef="#br0" timeOffset="7024.377">5984 5271 841 0,'0'0'0'0,"-10"0"0"0,-4 4 0 16,14-4 59-16,0 0-59 0,-5 0 59 0,-2 3-59 15,1-3 38-15,3 2-38 0,3-2 39 0,0 0-39 16,0 0 15-16,-4 3-15 0,3-3 15 0,-6 4-15 0,1-4 2 15,-2 3-2-15,-1 1 3 16,6 1-3-16,-6-2 5 0,0 1-5 0,4 1 5 16,-2-2-5-16,2 1 22 0,-4 1-22 0,0 2 22 0,-3 1-22 0,-4 4 7 15,-1 4-7-15,3-1 7 0,-2 2-7 0,16-17 16 16,0 0-16-16,-17 34 17 0,-4 6-17 16,7-1 8-16,2 4-8 0,3-12 9 15,0-7-9-15,6 3 9 0,3-1-9 0,3 8 9 0,6 9-9 0,-9-43 15 0,0 0-15 16,14 45 15-16,7 4-15 0,-21-49 0 0,0 0 0 15,21 48 0-15,3-5 0 0,-24-43-108 0,0 0 108 16,30 31-107-16,5-7 107 0,-35-24-113 0,0 0 113 16,35 12-113-16,3-16 113 0,37 10-509 0</inkml:trace>
  <inkml:trace contextRef="#ctx0" brushRef="#br0" timeOffset="7319.216">5853 5629 886 0,'0'0'0'0,"9"4"0"16,3 4 0-16,-12-8 108 0,0 0-108 0,4 0 109 16,-4-3-109-16,0 3 46 0,2-4-46 0,1 6 46 0,6 0-46 15,-9-2 15-15,0 0-15 0,21 12 16 0,14 10-16 16,1-3 0-16,2 5 0 0,-3 0 0 0,4-3 0 0,-39-21-1 15,0 0 1-15,38 30 0 0,0 1 0 0,-38-31 1 16,0 0-1-16,37 36 2 0,1 4-2 0,-38-40 5 16,0 0-5-16,40 32 5 0,2-1-5 0,-42-31 8 15,0 0-8-15,35 27 9 0,-2-8-9 0,-33-19-17 16,0 0 17-16,24 16-16 0,-3-6 16 0,-21-10-113 16,0 0 113-16,14-5-113 0,-5-11 113 0,12-4-659 15</inkml:trace>
  <inkml:trace contextRef="#ctx0" brushRef="#br0" timeOffset="7586.601">6247 5516 1009 0,'0'0'0'0,"9"11"0"15,5 7 0-15,-14-18 155 0,0 0-155 0,0 9 156 16,-5-7-156-16,5-2 78 0,0 0-78 0,-4 7 79 15,-1-4-79-15,-4 2 52 0,-3 5-52 0,-4 11 53 16,-1 3-53-16,17-24 0 0,0 0 0 0,-23 34 0 16,-6 6 0-16,29-40-1 0,0 0 1 0,-25 39 0 15,-1 0 0-15,26-39-15 0,0 0 15 0,-21 33-15 16,0-2 15-16,21-31-118 0,0 0 118 0,-14 20-118 16,7-1 118-16,7-19-155 0,0 0 155 0,7-7-154 0,11-13 154 15,8-8-656-15</inkml:trace>
  <inkml:trace contextRef="#ctx0" brushRef="#br0" timeOffset="7821.951">6439 5169 964 0,'0'0'0'0,"12"5"0"0,5 2 0 0,-17-7 83 16,0 0-83-16,23 17 84 0,10 5-84 0,-8 2 50 0,1 3-50 15,-4 4 50-15,-2 2-50 0,-20-33 44 0,0 0-44 16,17 49 45-16,0 15-45 0,-4-9 4 0,-5 1-4 0,-4-13 5 16,-2-16-5-16,-2 9 25 0,-2 2-25 0,-2 7 26 15,-4 1-26-15,8-46 13 0,0 0-13 0,-18 51 13 16,-3 1-13-16,21-52-13 0,0 0 13 0,-29 42-13 16,-8-6 13-16,37-36-152 15,0 0 152-15,-40 19-152 0,-5-10 152 0,-41 20-709 0</inkml:trace>
  <inkml:trace contextRef="#ctx0" brushRef="#br0" timeOffset="9767.239">280 3819 438 0,'0'0'0'0,"0"0"55"0,0 0-55 0,6-4 55 16,2-1-55-16,-8 5 27 0,0 0-27 0,7-7 27 16,-5 2-27-16,-2 5 4 0,0 0-4 0,4-3 5 15,-1-1-5-15,-3 4 10 0,0 0-10 0,2-3 11 16,1-1-11-16,-3 4 32 0,0 0-32 0,0 0 32 15,4-1-32-15,-4 1 25 0,0 0-25 0,0 0 26 16,5 0-26-16,-5 0 16 0,0 0-16 0,4 5 17 16,-3 7-17-16,6 7 29 0,-2 5-29 0,-1 6 29 15,1 6-29-15,-5-36 29 0,0 0-29 0,7 60 29 16,-5 19-29-16,1-2 22 0,1 2-22 0,-1 15 22 16,-1 6-22-16,-2-100 35 0,0 0-35 0,4 102 35 15,1 5-35-15,-2-29 20 0,1-14-20 0,-4-30 20 16,1-22-20-16,3 0 36 0,-1-3-36 0,-3-3 36 0,6-6-36 15,-6 0 42-15,3 4-42 0,2-8 43 0,-1-2-43 16,-1-3 50-16,3-3-50 0,-1-7 51 0,2-6-51 0,-7 25 21 16,0 0-21-16,8-43 21 0,-2-19-21 0,1 5 13 15,-2-1-13-15,-5 3 14 0,3-3-14 0,-3 58 5 16,0 0-5-16,0-92 5 0,0-28-5 0,4 24 0 16,-2 7 0-16,-2 17 1 0,3 17-1 0,-3 55 0 15,0 0 0-15,9-63 0 0,5-1 0 0,-2 18-8 16,-5 13 8-16,3 6-8 0,3 3 8 0,-13 24-25 15,0 0 25-15,20-19-24 0,7 0 24 16,-3 6-43-16,2 6 43 0,-1 0-43 0,-5 7 43 0,3 7-23 0,1 1 23 16,-6 8-22-16,-1 4 22 0,-17-20-48 15,0 0 48-15,21 41-48 0,0 11 48 0,2-1-26 16,1 4 26-16,-6-4-25 0,-3 4 25 16,-15-55-11-16,0 0 11 0,21 93-10 0,-3 27 10 0,-18-120-12 0,0 0 12 0,17 111-12 15,-5 2 12-15,-12-113-1 0,0 0 1 0,9 106-1 16,-9-3 1-16,-4-24 5 0,1-16-5 0,1-32 5 15,2-31-5-15,0 4 45 0,0-8-45 0,-12 21 46 16,-12 17-46-16,1-10 54 0,-1 4-54 0,6-13 55 16,6-3-55-16,-5-3 38 0,-1-6-38 0,-12-3 38 15,-4-3-38-15,34 3 12 0,0 0-12 0,-46-12 12 16,-1-9-12-16,0-1-2 0,0-2 2 16,11-7-1-16,10 2 1 0,26 29-42 0,0 0 42 0,-30-43-42 15,7-8 42-15,2 11-22 0,6 3 22 0,2 11-22 0,8 2 22 16,2 9-31-16,-2-1 31 0,1 9-31 15,4 2 31-15,-2 2-37 0,-1 3 37 0,3 0-37 0,5 0 37 16,4 3-43-16,-2 2 43 0,7 2-43 0,1 2 43 16,6-2-35-16,2 1 35 0,3 1-35 15,2-1 35-15,7-1-16 0,7 0 16 0,-4-7-15 0,0 0 15 0,4-3-22 16,-4-1 22-16,1-3-22 0,-1-3 22 0,-38 10-8 16,0 0 8-16,51-15-7 0,4-4 7 15,5 0 1-15,4 2-1 0,-17-2 1 0,-5 4-1 0,0-3 25 16,-4 0-25-16,-3 2 26 0,-6-1-26 0,6-2 22 15,2 0-22-15,-2 2 22 0,-6-2-22 0,-29 19 27 16,0 0-27-16,33-24 27 0,2-3-27 0,-35 27 38 16,0 0-38-16,33-24 38 0,-3-3-38 0,-7 4 22 15,-8 6-22-15,-3 2 22 0,-6 6-22 0,-3 2 18 0,-1-1-18 16,-4-1 19-16,-1 6-19 0,3 3 35 16,0 0-35-16,-14-10 35 0,-11 1-35 0,25 9 5 0,0 0-5 0,-29-9 5 15,-6-1-5-15,2 5 18 16,3 2-18-16,9 3 19 0,9-4-19 0,-2 4 3 0,2 0-3 0,-5 7 4 15,-1-2-4-15,-3 5 0 0,-3 2 0 0,10-3 0 16,5-2 0-16,9-7-20 16,0 0 20-16,-21 32-20 0,-3 18 20 0,24-50-17 0,0 0 17 0,-26 65-17 15,1 14 17-15,8 19-18 0,0 11 18 16,4-21-18-16,12-6 18 0,6-20-9 0,9-11 9 0,-4-22-9 16,-5-14 9-16,13 1-10 0,-1-4 10 0,-1 0-9 15,1-9 9-15,4 1-4 0,9-4 4 0,1-7-3 16,2-5 3-16,-33 12-29 0,0 0 29 0,47-24-29 0,7-9 29 15,-54 33-63-15,0 0 63 0,51-46-63 0,1-17 63 16,-5-11-49-16,0-13 49 0,-10 20-48 0,-15 9 48 16,-22 58-16-16,0 0 16 0,21-84-15 0,-8-19 15 0,-5 17-40 15,-4 4 40-15,1 15-39 0,-1 9 39 0,-4 58-11 16,0 0 11-16,0-69-11 0,-4-9 11 0,2 16-2 16,-5 7 2-16,7 26-2 0,4 14 2 0,-8-1 19 15,4 1-19-15,-3 6 20 0,3 6-20 0,-2-6 52 16,2 2-52-16,0 2 52 0,0 5-52 0,0 0 41 15,-3 0-41-15,3 0 42 0,0 0-42 0,0 0 2 16,-6 2-2-16,6 1 2 0,0 1-2 0,0-4 0 0,0 0 0 16,-3 32 0-16,-1 18 0 0,3 1-9 15,-3 9 9-15,8 5-9 0,-3 7 9 0,3 31-20 16,1 22 20-16,2-7-19 0,-2 6 19 16,2 1-4-16,2 5 4 0,-4-12-3 0,0-5 3 0,-1-6-1 0,-1-5 1 15,3-19-1-15,-3-13 1 0,2-10-7 0,2-17 7 0,-1-11-6 16,-3-13 6-16,-3-19-8 0,0 0 8 15,5 24-7-15,2-5 7 0,-7-19-44 0,0 0 44 0,5 13-44 16,-1-2 44-16,-4-8-104 0,0-6 104 0,5-8-104 16,4-6 104-16,3-13-286 0</inkml:trace>
  <inkml:trace contextRef="#ctx0" brushRef="#br0" timeOffset="10750.029">1690 4574 236 0,'0'0'0'0,"9"-15"0"0,-1-13 0 0,4 8 0 0,1-3 0 0,-5 6 0 16,6 2 0-16,-1 3 0 0,-1 0 0 0,-2 5 60 15,2 0-60-15,1 2 60 0,-1 2-60 0,-4-3 66 16,1 6-66-16,3-3 66 0,-3 3-66 0,-9 0 64 16,0 0-64-16,12 0 65 15,2 0-65-15,-14 0 55 0,0 0-55 0,16 0 55 0,1 3-55 0,-17-3 51 16,0 0-51-16,18 2 52 0,-6 2-52 0,-12-4 43 15,0 0-43-15,14 0 43 0,-2 3-43 0,-12-3 41 16,0 0-41-16,12 0 42 0,-3 3-42 0,-9-3 40 16,0 0-40-16,9 9 40 0,-1 0-40 0,1 6 26 15,-5 4-26-15,1 1 26 0,-2-1-26 0,-3-19 27 0,0 0-27 16,4 33 27-16,-4 10-27 0,0-43 14 0,0 0-14 0,-4 39 15 16,1 0-15-16,3-39 35 0,0 0-35 0,-5 35 36 15,1-11-36-15,4-24 11 0,0 0-11 0,0 24 11 16,0-6-11-16,0-18 20 0,0 0-20 0,4 12 20 15,1 0-20-15,2-6 1 0,1-3-1 16,5-8 1-16,-5-2-1 0,1-2-9 0,0-6 9 0,0 0-8 16,3-4 8-16,-12 19-41 0,0 0 41 15,5-29-41-15,0-9 41 0,-1 2-7 0,-1-3 7 16,2 3-7-16,2 0 7 0,-1 5-13 0,-3 3 13 0,2 1-13 16,2 6 13-16,-2-1-1 0,-1 2 1 0,1 4-1 15,4 4 1-15,-9 12 0 0,0 0 0 0,9-12 0 16,3-3 0-16,-12 15 11 0,0 0-11 0,12-12 11 15,0 0-11-15,-12 12 40 0,0 0-40 0,9-9 41 16,0 6-41-16,5 3 21 0,-2 3-21 0,-4 2 21 0,1 2-21 16,-9-7 29-16,0 0-29 0,12 24 29 0,-3 9-29 15,-9-33 32-15,0 0-32 0,9 46 32 0,-2 14-32 16,-7-60 29-16,0 0-29 0,5 62 29 0,-2 1-29 16,-3-63 23-16,0 0-23 0,6 51 24 0,-3-8-24 15,-3-43-14-15,0 0 14 0,5 33-13 0,4-13 13 0,-9-20-33 16,0 0 33-16,12 11-33 0,6-15 33 15,-18 4-37-15,0 0 37 0,21-15-36 0,0-13 36 0,-4 1-34 16,-1-2 34-16,-2-2-34 0,-6 4 34 0,1-1-15 16,0 1 15-16,-2 6-14 0,-7 6 14 15,5-7-13-15,-2 1 13 0,-3 6-13 0,2 3 13 0,2 0-4 0,-1 3 4 16,-3 2-4-16,4 4 4 0,-3 1-7 0,-1-1 7 16,0 3-7-16,0-4 7 0,0 4-3 15,0-5 3-15,0 5-3 0,0-7 3 0,0 7-5 0,4-3 5 0,-4 3-5 16,0 0 5-16,0 0-7 0,0 0 7 0,0 0-7 15,0 0 7-15,0 0-23 0,0 0 23 0,0 0-22 16,0 3 22-16,0 4-21 0,0-2 21 16,0 14-21-16,0 5 21 0,0-24-16 0,0 0 16 0,0 39-15 15,3 6 15-15,-3-45-11 0,0 0 11 0,5 43-10 16,4 0 10-16,-9-43-10 0,0 0 10 0,12 34-10 16,6-7 10-16,-18-27 0 0,0 0 0 0,17 17 0 15,4-13 0-15,-21-4 5 0,0 0-5 0,21-9 5 16,3-10-5-16,-4-1 15 0,1-6-15 0,-6 6 16 15,-3-4-16-15,2 3 16 0,-1 2-16 0,-5 4 17 16,4-1-17-16,-12 16 4 0,0 0-4 16,13-12 4-16,-3 0-4 0,-10 12 7 0,0 0-7 0,16-6 8 0,1 4-8 0,-17 2 0 15,0 0 0-15,18 2 0 0,-1 8 0 16,-1 2 0-16,1 3 0 0,-8-3 0 0,-6 0 0 16,-3-12 0-16,0 0 0 0,6 28 0 0,0 8 0 15,-4-6 0-15,2-2 0 0,-4-8 0 0,0-8 0 16,0-3 0-16,-4 1 0 0,4-6 1 0,0-3-1 15,0-1-76-15,0 0 76 0,-2 4-75 0,-4-4 75 0,6 0-107 16,0 0 107-16,-14-16-106 0,-7-11 106 0,-12-16-524 16</inkml:trace>
  <inkml:trace contextRef="#ctx0" brushRef="#br0" timeOffset="10892.759">2845 4091 662 0,'0'0'0'0,"0"10"0"15,0 7 0-15,0-17 73 0,0 0-73 0,0 7 74 16,0-2-74-16,0-5-124 0,0 0 124 0,0 4-124 16,0-1 124-16,0 1-330 0</inkml:trace>
  <inkml:trace contextRef="#ctx0" brushRef="#br0" timeOffset="11033.887">2127 3983 326 0,'0'0'0'0,"21"0"0"0,17 2 0 15,-24 5 37-15,-15 5-37 0,1 0 38 0,-7 0-38 16,1 12-251-16</inkml:trace>
  <inkml:trace contextRef="#ctx0" brushRef="#br0" timeOffset="11833.959">591 5251 124 0,'1'0'0'0,"27"-7"89"0,12-2-89 0,-10-1 89 16,-2 1-89-16,7 4 77 0,-1 2-77 0,8-4 77 15,0 4-77-15,10 1 53 0,11-5-53 0,-9 2 54 16,-2 2-54-16,-52 3 42 0,0 0-42 0,93-9 43 15,27-3-43-15,-120 12 52 0,0 0-52 0,118-10 52 16,6 1-52-16,-124 9 64 0,0 0-64 0,125-8 64 16,-1 1-64-16,-124 7 74 0,0 0-74 0,112-7 74 0,-6-2-74 15,-106 9 83-15,0 0-83 0,92-8 84 0,-15-8-84 16,-77 16 58-16,0 0-58 0,71-15 59 0,-6-2-59 16,-65 17 0-16,0 0 0 0,59-16 1 0,-12-3-1 0,-47 19-12 15,0 0 12-15,26-18-12 0,-15 0 12 16,23-16-904-16</inkml:trace>
  <inkml:trace contextRef="#ctx0" brushRef="#br0" timeOffset="13440.37">7425 5614 270 0,'0'0'0'0,"0"0"0"15,0-5 0-15,0 5 87 0,0 0-87 0,0-4 88 16,0 1-88-16,0 3 112 0,0 0-112 0,0 0 112 15,0 0-112-15,0 0 107 0,0 0-107 0,0 0 107 16,0 0-107-16,0 0 72 0,0 0-72 0,0 0 72 16,0 0-72-16,0 0 47 0,0 0-47 0,0 0 47 15,0 0-47-15,0 0 38 0,0 0-38 0,0 0 38 16,0 0-38-16,0 0 15 0,0 0-15 0,7 0 15 16,2-5-15-16,-9 5 30 0,0 0-30 0,20-4 30 0,12-4-30 15,-32 8 11-15,0 0-11 0,36-4 11 16,6 1-11-16,-42 3 11 0,0 0-11 0,39-3 11 0,4 6-11 0,-43-3 17 15,0 0-17-15,42 0 17 0,5 3-17 16,-47-3 3-16,0 0-3 0,42 2 4 0,1-2-4 0,-43 0 20 16,0 0-20-16,35 0 20 0,-5 0-20 0,-30 0 0 15,0 0 0-15,24 0 1 0,-8-2-1 16,-16 2-57-16,0 0 57 0,14 0-56 0,-11 0 56 0,-3 0-108 16,0 0 108-16,5 0-108 0,-5-3 108 0,4 3-726 15</inkml:trace>
  <inkml:trace contextRef="#ctx0" brushRef="#br0" timeOffset="13665.332">7610 5739 998 0,'0'0'0'0,"17"-10"0"16,14-4 0-16,-24 7 126 0,-10 2-126 0,8 2 127 15,5 3-127-15,-10 0 77 0,-3 3-77 0,3 2 77 16,3-5-77-16,-3 7 43 0,0-2-43 0,0-1 44 15,0 2-44-15,6 3 7 0,-1 3-7 0,2-3 8 16,2-3-8-16,-9-6 15 0,0 0-15 0,17 6 16 16,4 0-16-16,-21-6-84 0,0 0 84 0,30 2-83 15,4-2 83-15,-34 0-181 0,0 0 181 0,39-5-180 16,3-4 180-16,38-3-653 0</inkml:trace>
  <inkml:trace contextRef="#ctx0" brushRef="#br0" timeOffset="14263.451">8280 4814 606 0,'0'0'0'0,"0"8"0"0,0 4 0 0,0-12 15 0,0 0-15 15,0 0 16-15,2 0-16 0,-2 0-2 0,0 0 2 16,3-5-1-16,-3 2 1 0,0 3-26 0,0 0 26 16,4-4-26-16,-4 4 26 0,0 0-35 0,0 0 35 0,0 0-35 15,0 0 35-15,0 0-8 0,0 0 8 16,0 0-8-16,0 4 8 0,0-4 0 0,0 0 0 16,3 12 1-16,3 5-1 0,-6-17 7 0,0 0-7 0,3 43 7 15,-1 19-7-15,-2-62 27 0,0 0-27 0,3 68 27 16,-3 18-27-16,0-86 30 0,0 0-30 0,4 106 30 15,-4 17-30-15,0-123 21 0,0 0-21 0,0 101 21 16,5-10-21-16,-5-91 18 0,0 0-18 0,4 67 18 16,-3-24-18-16,-1-43 27 0,0 0-27 0,4 31 27 15,-4-18-27-15,0-13 37 0,0 0-37 0,3 14 37 16,-1-5-37-16,-2-9 54 0,0 0-54 0,2 5 54 16,0-2-54-16,-2-3 42 0,0 0-42 0,3 4 43 15,-3-1-43-15,0-3 37 0,0 0-37 0,3 3 37 0,-3-1-37 16,0-2 40-16,0 0-40 0,0 0 40 0,0 0-40 15,0 0 24-15,0 0-24 0,0 0 25 0,0 0-25 16,0 0 27-16,0 0-27 0,0 0 27 0,0 0-27 16,0 0 22-16,0 0-22 0,0 0 23 0,2 0-23 0,-2 0 16 15,0 0-16-15,7 0 17 0,4-2-17 0,1-1 18 16,4 0-18-16,-8 3 18 0,4 0-18 16,-3 0 15-16,3-4-15 0,-1 4 15 0,1 4-15 0,0-4 1 15,2 0-1-15,-2 3 2 0,-3-3-2 0,3 0 0 16,-3 2 0-16,-4-1 0 0,2-1 0 15,2 2-10-15,0-2 10 0,-1 4-9 0,-1-1 9 0,2 0-153 0,1 3 153 16,3-3-152-16,2 2 152 0,-15-5-106 0,0 0 106 16,11-2-106-16,1-10 106 0,12-1-583 0</inkml:trace>
  <inkml:trace contextRef="#ctx0" brushRef="#br0" timeOffset="16778.062">9731 5456 819 0,'0'0'0'0,"0"0"0"0,0 0 0 0,0 0 68 0,0 0-68 0,0 0 68 15,0 0-68-15,0 0 24 0,0 0-24 0,0 0 25 16,0 0-25-16,0 0 17 0,0 0-17 0,0 0 17 15,0-24-17-15,0 9 29 0,2-2-29 0,2 7 29 16,-1-2-29-16,2 3 33 0,-1-3-33 0,1 5 34 16,2 2-34-16,-2 2 22 0,1-6-22 0,0 6 23 15,0-1-23-15,2 1 36 0,1-2-36 0,3 1 37 16,1 1-37-16,-1-2 21 0,-2 1-21 0,2 1 21 16,1-2-21-16,-5 1 10 0,4 4-10 0,-3-3 11 15,0 3-11-15,3-4 11 0,0 4-11 0,-3 0 11 16,0 4-11-16,-9-4 15 0,0 0-15 0,14 0 16 15,5 3-16-15,-19-3-40 0,0 0 40 0,22 9-40 0,5 3 40 16,-27-12-59-16,0 0 59 0,29 20-59 0,4 11 59 16,-33-31-85-16,0 0 85 0,33 38-84 0,2 11 84 15,-5-2-81-15,-4-1 81 0,-2-3-81 0,-6-4 81 0,-3 1-65 16,-1-1 65-16,-1 0-64 0,-1 3 64 0,-12-42-50 16,0 0 50-16,9 49-49 0,-1 8 49 15,-3-8-22-15,-5-1 22 0,4-17-22 0,-4-10 22 0,0 3-12 16,0-2 12-16,-4 2-12 0,-1 0 12 0,-5 7 0 15,-1 1 0-15,8-20 1 0,3-8-1 16,0-1 25-16,0-3-25 0,-18 17 26 0,-8 11-26 0,5-6 49 16,-5-1-49-16,11-6 49 0,2-3-49 0,13-12 57 15,0 0-57-15,-22 5 58 0,-8-1-58 0,0-4 84 0,4-6-84 16,5 3 84-16,6-4-84 0,-3-1 74 0,1-1-74 16,1-6 74-16,2-4-74 0,-1 2 35 15,4-7-35-15,1-2 35 0,4-1-35 0,6 27 2 0,0 0-2 16,-5-42 2-16,2-7-2 0,-1 1-1 0,3-4 1 0,2 4-1 15,3 2 1-15,1 7-20 0,2 3 20 0,2 5-20 16,3 4 20-16,-2-3-10 0,6 8 10 0,-2-2-9 16,2 2 9-16,-16 22-18 0,0 0 18 0,22-24-18 15,6 0 18-15,-28 24-8 0,0 0 8 0,32-24-8 16,4-3 8-16,-36 27-4 0,0 0 4 0,35-21-3 16,0-3 3-16,-35 24-13 0,0 0 13 0,33-15-13 15,-4-1 13-15,-29 16-8 0,0 0 8 0,27-15-8 16,-3 6 8-16,-7-1 0 0,-4 1 0 0,-1 6 0 15,-7 1 0-15,-1 0 17 0,1 1-17 0,-2 1 17 16,-3 1-17-16,0-1 35 0,2 4-35 0,-2-4 35 0,3 7-35 16,-3-7 6-16,0 0-6 0,4 12 7 0,5 12-7 15,-9-24 6-15,0 0-6 0,5 31 6 16,2 8-6-16,2-3 3 0,-1 0-3 0,-4-9 4 0,1-11-4 0,-2 3 0 16,3-4 0-16,1-1 0 0,1-2 0 0,-8-12 0 15,0 0 0-15,18 10 0 0,4 2 0 0,-22-12 15 16,0 0-15-16,34 0 15 0,9-10-15 0,-5-4 24 15,1-5-24-15,-6 0 25 0,0-1-25 0,-33 20 33 16,0 0-33-16,26-33 33 0,0-1-33 0,-26 34 36 16,0 0-36-16,21-39 37 0,-3-6-37 15,-3 7 38-15,-6 2-38 0,-2 9 39 0,-5 3-39 0,1 0 16 0,-3 2-16 16,-3 8 17-16,1 7-17 0,0-1 31 0,0-6-31 16,-1 4 31-16,-2 3-31 0,1-2 28 0,-1-3-28 15,3 5 28-15,1 0-28 0,1 2 14 0,0 2-14 0,-4-2 15 16,2 5-15-16,1-4 12 15,1 1-12-15,0 3 12 0,-2-5-12 0,2 5 4 0,-4-2-4 16,4 2 4-16,0 0-4 0,0 0-11 0,0 0 11 0,0 0-10 16,0 0 10-16,0 0-59 0,0 3 59 0,0 4-58 15,0-2 58-15,0 11-47 0,4 6 47 0,1 11-47 16,0 10 47-16,-5-43-38 0,0 0 38 0,7 46-38 16,2 7 38-16,-2-7-28 0,3-3 28 0,-3-14-28 15,-1-5 28-15,2-5-15 0,1-4 15 0,3-3-15 16,2-5 15-16,-14-7-11 0,0 0 11 0,19 0-11 15,4 0 11-15,-23 0-17 0,0 0 17 0,24-7-17 16,2-5 17-16,-26 12-4 0,0 0 4 0,21-12-3 0,-3-3 3 16,-18 15 0-16,0 0 0 0,12-12 0 0,-3 0 0 15,-9 12 13-15,0 0-13 0,3-12 13 0,-3 0-13 16,0 12 18-16,0 0-18 0,0-12 18 0,-3 5-18 0,3 7 16 16,0 0-16-16,-6-8 17 0,3 4-17 0,3 4 4 15,0 0-4-15,-4-5 4 0,3 3-4 16,1 2-2-16,0 0 2 0,0 7-1 0,0 2 1 0,5 4-12 15,-2 5 12-15,6-3-12 0,-4 0 12 0,8 1-10 16,1-1 10-16,3 2-9 0,4-1 9 16,3-8-10-16,-1-1 10 0,-2-2-10 0,-4-1 10 0,4-8-33 0,3-1 33 15,1-2-33-15,1-1 33 0,-26 8-9 16,0 0 9-16,33-16-9 0,5-4 9 0,-38 20-13 16,0 0 13-16,39-22-12 0,1-6 12 0,-40 28 3 15,0 0-3-15,33-20 4 0,-3-3-4 0,-30 23 49 0,0 0-49 0,20-13 50 16,-7 1-50-16,-13 12 50 0,0 0-50 0,8-7 51 15,-2 2-51-15,-6 5 38 0,0 0-38 0,3-4 38 16,-3 4-38-16,0 0 5 0,0 0-5 0,-7 9 5 16,-3 6-5-16,10-15 2 0,0 0-2 0,-20 19 2 15,-2 5-2-15,22-24 5 0,0 0-5 16,-21 17 5-16,5-1-5 0,16-16 2 0,0 0-2 0,-10 12 2 16,1-2-2-16,9-10 1 0,0 0-1 0,-9 8 2 15,6-4-2-15,3-4 1 0,0 0-1 0,-4 12 1 16,8 5-1-16,-4-17-2 0,0 0 2 0,12 19-1 15,2 1 1-15,2-1-2 0,1-3 2 0,-3-4-2 16,2 0 2-16,-4-6-114 0,2 0 114 0,-5-3-114 16,3 0 114-16,-3-1-208 0,-1 0 208 0,-1-2-208 15,-2-2 208-15,8 0-521 0</inkml:trace>
  <inkml:trace contextRef="#ctx0" brushRef="#br0" timeOffset="16820.041">11566 5621 180 0,'0'0'0'0,"-23"-22"0"0,-10-18 0 15,-21-20-75-15</inkml:trace>
  <inkml:trace contextRef="#ctx0" brushRef="#br0" timeOffset="16994.554">10310 5129 1423 0,'0'0'0'15,"12"-3"0"-15,11-2 0 0,-23 5-74 0,0 0 74 16,7 0-74-16,-7 0 74 0,0 0-63 0,0 0 63 15,8 0-815-15,-16 0 815 0</inkml:trace>
  <inkml:trace contextRef="#ctx0" brushRef="#br0" timeOffset="41497.714">12874 4689 191 0,'0'0'0'0,"0"0"0"0,-2 3 0 0,2-3 0 15,0 0 0-15,0 0 0 0,6 0 0 0,-6 0 10 16,0 0-10-16,3 0 10 0,1 0-10 0,-4 0 5 16,0 0-5-16,5 0 5 0,-5 0-5 0,0 0 53 15,0 0-53-15,0 0 53 0,3 0-53 0,-3 0 61 16,0 0-61-16,0 0 61 0,0 0-61 0,0 0 56 16,0 0-56-16,0 0 57 0,0 0-57 0,0 0 46 15,0 0-46-15,0 0 47 0,0 0-47 0,0 0 38 16,0 0-38-16,0 0 38 0,0 0-38 0,0 0 15 15,0 0-15-15,0 0 16 0,-3 4-16 0,3-4 13 0,0 0-13 16,0 0 13-16,-4 0-13 0,4 0 9 0,0 0-9 16,0 0 10-16,0 0-10 0,0 0 3 0,0 0-3 0,0 0 4 15,-1 5-4-15,1-5 0 0,0 0 0 0,-4 7 1 16,1 1-1-16,3-8-3 0,0 0 3 0,-2 24-3 16,4 12 3-16,5 4-33 15,-2 6 33-15,7 5-32 0,-1 4 32 0,4 3 0 0,-1 6 0 0,2-4 0 16,-4 1 0-16,-12-61 5 0,0 0-5 0,21 100 5 15,-2 18-5-15,-3-24 23 0,-2-8-23 0,-2-30 24 16,-2-20-24-16,1-1 38 0,-2-15-38 0,3 2 39 16,-4-6-39-16,5 1 60 0,1 2-60 0,-2-7 60 15,0-5-60-15,2 1 55 0,5-6-55 0,-5-4 55 16,3-1-55-16,-17 3 45 0,0 0-45 0,21-12 46 16,4-9-46-16,-25 21 54 0,0 0-54 0,22-22 55 0,3-9-55 15,-25 31 71-15,0 0-71 0,22-48 72 16,-1-12-72-16,-3-7 47 0,-3-3-47 0,-2-5 48 0,-1-7-48 0,-12 82 44 15,0 0-44-15,10-98 45 0,-1-10-45 0,0 19 30 16,-2 7-30-16,1 18 30 0,-2 13-30 0,1 15 8 16,1 12-8-16,-3-4 8 0,2 6-8 0,-7 22 36 15,0 0-36-15,9-29 36 0,3-10-36 16,-12 39 10-16,0 0-10 0,11-31 10 0,-1 0-10 0,-10 31 6 16,0 0-6-16,9-21 6 0,0 3-6 0,-9 18-1 15,0 0 1-15,5-12-1 0,-5 3 1 0,0 9-86 0,0 0 86 16,3-7-85-16,-3 4 85 0,0 3-165 0,0 0 165 15,0 0-165-15,0 0 165 0,0 0-139 0,0 0 139 0,-3 0-138 16,-2 0 138-16,-4 0-682 16</inkml:trace>
  <inkml:trace contextRef="#ctx0" brushRef="#br0" timeOffset="41842.531">12716 5198 471 0,'0'0'0'0,"5"-6"0"0,5 0 0 15,-3 4-20-15,0-1 20 0,2-1-19 0,3 4 19 0,-12 0-6 16,0 0 6-16,26-5-6 0,7-5 6 0,-33 10 58 15,0 0-58-15,41-9 59 0,4 1-59 0,-45 8 68 16,0 0-68-16,42-12 68 0,1 1-68 0,-43 11 66 16,0 0-66-16,42-8 66 0,-2-4-66 0,-40 12 40 15,0 0-40-15,40-7 40 0,0 2-40 0,-40 5 37 16,0 0-37-16,42-7 37 0,0 2-37 0,-42 5 22 16,0 0-22-16,38-4 23 0,-3 1-23 15,-35 3-116-15,0 0 116 0,33-4-116 0,0-1 116 0,-33 5-130 16,0 0 130-16,23-10-130 0,-2-4 130 0,21-13-292 15</inkml:trace>
  <inkml:trace contextRef="#ctx0" brushRef="#br0" timeOffset="42990.044">14160 5189 247 0,'0'0'0'0,"-5"-3"0"0,-4-2 0 0,9 5 46 16,0 0-46-16,0 0 46 0,3-4-46 0,-3 4 85 15,0 0-85-15,4 0 86 0,1 4-86 0,-5-4 108 16,0 0-108-16,4 0 109 0,1 0-109 0,-5 0 102 16,0 0-102-16,0 0 102 0,0 0-102 0,0 0 83 15,0 0-83-15,0 0 83 0,0 0-83 0,-5-4 89 16,1 1-89-16,1 1 89 0,-1-1-89 0,4 3 70 0,0 0-70 15,-5-4 70-15,-4-3-70 0,9 7 67 0,0 0-67 16,-8-5 67-16,-1-2-67 0,9 7 31 0,0 0-31 0,-16-5 31 16,2-3-31-16,14 8 18 0,0 0-18 15,-17-7 18-15,-1 2-18 0,18 5 1 0,0 0-1 0,-15-4 2 16,1 1-2 0,14 3-1-16,0 0 1 0,-12 0 0 0,1 0 0 0,11 0-16 0,0 0 16 0,-9 0-15 15,2 3 15-15,7-3-27 0,0 0 27 0,-3 0-27 16,-4 2 27-16,2 1-21 0,0 1 21 15,1 3-21-15,-1-2 21 0,1 3-17 0,-4 4 17 16,4-1-17-16,1-8 17 0,1 6-18 0,0-1 18 0,2 1-18 16,0 1 18-16,0 2-25 0,2 0 25 0,3 0-24 15,-1-5 24-15,1 5-21 0,2-4 21 0,3 1-21 16,6 1 21-16,-4-5-17 0,6 2 17 0,-5-5-16 16,5-2 16-16,-2 0-10 0,1-2 10 0,-3 2-10 0,2 0 10 15,-16 0-10-15,0 0 10 0,17 0-10 0,4-3 10 16,-21 3-1-16,0 0 1 0,17 0-1 0,-1 0 1 15,-16 0-1-15,0 0 1 0,12 0 0 16,-3-4 0-16,-9 4-7 0,0 0 7 0,7 0-6 0,-4 0 6 0,-3 0-8 16,0 0 8-16,4 0-7 0,-1 0 7 0,-3 0 0 15,0 0 0-15,0 0 0 0,0 0 0 0,0 0 10 16,0 0-10-16,0 0 10 0,0 0-10 0,0 0 35 16,0 0-35-16,0 0 35 0,-3 0-35 0,3 0 47 15,0 0-47-15,-5 0 48 0,1-1-48 16,4 1 35-16,0 0-35 0,-5-2 35 0,1 0-35 0,4 2 26 0,0 0-26 15,-8 0 26-15,1 0-26 0,-4 0 40 16,-1-3-40-16,5 3 41 0,5 0-41 0,-6 0 22 16,1 0-22-16,2 0 23 0,-4 3-23 0,-3-3 18 0,-6 2-18 0,11 0 19 15,5-2-19-15,-8 0 18 0,0 0-18 16,1 0 18-16,2 1-18 0,-7 3 3 0,-7-1-3 16,12-1 4-16,6 0-4 0,-9-1 7 0,-2 3-7 0,-7 3 8 15,-5 1-8-15,26-8 0 0,0 0 0 0,-21 7 1 16,3 2-1-16,18-9 2 0,0 0-2 0,-21 8 3 15,4-1-3-15,17-7 5 0,0 0-5 0,-16 9 5 16,2-1-5-16,14-8 3 0,0 0-3 0,-12 12 3 16,0 2-3-16,12-14 5 0,0 0-5 0,-9 17 6 15,4-2-6-15,5-15 3 0,0 0-3 0,-7 19 3 16,4 2-3-16,3-21 10 0,0 0-10 0,-2 24 11 16,2-4-11-16,0-20 3 0,0 0-3 0,0 19 4 15,2 0-4-15,-2-19 12 0,0 0-12 0,3 15 13 16,4 1-13-16,-7-16 15 0,0 0-15 0,5 17 15 0,8 2-15 15,-13-19 15-15,0 0-15 0,12 15 15 16,5 2-15-16,-6-5 26 0,1 0-26 0,3-1 26 0,3-6-26 0,-6 2 6 16,-1-2-6-16,-1-2 7 0,-1 1-7 15,-1-1 10-15,1-1-10 16,0 1 10-16,-4 1-10 0,2-1 15 0,-2-3-15 0,0 3 16 0,2 3-16 0,-1-3 8 16,1-1-8-16,1-1 8 0,-2-1-8 0,1 0-95 15,1 0 95-15,-3-1-95 0,2-1 95 0,0 2-167 16,0-3 167-16,-1-4-167 0,2 2 167 0,-8 5-197 15,0 0 197-15,11-9-197 0,3-6 197 0,10-13-754 16</inkml:trace>
  <inkml:trace contextRef="#ctx0" brushRef="#br0" timeOffset="43674.673">14460 5204 158 0,'0'0'0'0,"-4"-6"0"0,-1-3 0 16,1 6 19-16,4 1-19 0,0 2 20 0,0 0-20 16,0 0 48-16,-5 3-48 0,5-3 49 0,-2 5-49 0,2-5 85 15,0 0-85-15,0 0 85 0,-1 4-85 0,1-4 105 16,-4 3-105-16,2 2 106 0,2-5-106 0,-1 4 104 16,1-1-104-16,0-3 104 15,-2 2-104-15,2-2 77 0,0 0-77 0,0 0 78 0,0 0-78 0,0 0 42 16,2 3-42-16,5 1 43 0,1-1-43 0,5-1 13 15,4 1-13-15,0 1 14 0,4-1-14 0,-21-3 12 16,0 0-12-16,30 4 13 0,5 1-13 0,-35-5 8 0,0 0-8 16,36 7 8-16,3-4-8 0,-8 2 8 0,-1 0-8 15,-6-1 8-15,-7-1-8 0,1 1 8 16,-2-1-8-16,-6-3 8 0,0 2-8 0,-1 1 1 16,-4-3-1-16,1 0 1 0,-3 4-1 0,1-4 0 0,1 0 0 0,-5 0 1 15,3 0-1-15,-3 0-2 0,0 3 2 0,0-3-2 16,0 0 2-16,0 0-3 0,0 2 3 0,0-2-2 15,0 0 2-15,0 0 2 0,-3 3-2 0,1 1 3 16,-1-1-3-16,-3 2 6 16,-2 2-6-16,-1 2 7 0,-2-1-7 0,11-8 25 0,0 0-25 0,-22 23 26 15,-8 4-26-15,30-27 2 0,0 0-2 16,-29 31 2-16,-1 5-2 0,30-36 3 0,0 0-3 0,-30 36 3 16,6-4-3-16,3-1 0 0,2 0 0 0,7-14 0 15,5-7 0-15,2 2 1 0,1-8-1 0,-1 4 2 16,1-1-2-16,-1 5 1 0,0-3-1 0,1-4 1 15,4-2-1-15,0-3 3 0,0 4-3 0,0-4 4 0,0 0-4 16,0 0-2-16,0 3 2 0,0-3-2 0,0 0 2 16,0 0-93-16,-3 4 93 0,3-4-93 0,0 0 93 15,0 0-138-15,0 0 138 0,0 0-137 0,0 0 137 0,0 0-140 16,0 0 140-16,3-12-139 0,6-7 139 0,0-12-329 16</inkml:trace>
  <inkml:trace contextRef="#ctx0" brushRef="#br0" timeOffset="44239.701">15237 5177 225 0,'0'0'0'15,"-9"4"0"-15,-9-1 0 0,11-3 22 16,11 0-22-16,-4 0 23 0,0 0-23 0,0 3 0 0,0 2 0 0,0-1 0 15,0-4 0-15,0 3-2 0,-4-1 2 0,3 1-1 16,1 1 1-16,0-4 0 0,0 0 0 0,-4 3 0 16,-3 6 0-16,7-9 4 0,0 0-4 0,-8 7 5 15,-3 1-5-15,11-8 44 0,0 0-44 0,-12 9 44 16,-2 1-44-16,14-10 54 0,0 0-54 0,-14 10 55 16,0 1-55-16,14-11 54 0,0 0-54 0,-14 8 55 15,-2 3-55-15,2-1 50 0,2 0-50 0,5-5 51 16,6-1-51-16,-5-1 38 0,3 1-38 0,-4 9 39 0,-2 10-39 15,9-23 46-15,0 0-46 0,-9 24 46 0,1-1-46 16,8-23 35-16,0 0-35 0,-9 31 36 0,2 5-36 16,5-5 33-16,2 0-33 0,-3-10 34 0,3-9-34 0,3 3 38 15,-1-3-38-15,2 0 39 0,1 3-39 16,-5-15 33-16,0 0-33 0,14 19 33 0,8-3-33 0,-22-16 55 16,0 0-55-16,27 12 55 0,7 0-55 0,-1-9 65 15,4-3-65-15,-11 2 66 0,-8-2-66 0,3-2 63 16,1-1-63-16,-3-1 64 0,-5-3-64 0,2 2 70 15,-4-2-70-15,-1 2 71 0,-3 2-71 0,1-6 43 16,1 2-43-16,-1 0 43 0,0-1-43 0,-9 8 37 16,0 0-37-16,10-16 38 0,1-1-38 0,-11 17 45 0,0 0-45 15,10-24 46-15,1-6-46 0,-4 2 4 0,0-3-4 16,-7 11 5-16,0-1-5 0,0 2 2 16,-4 0-2-16,-1 1 2 0,0 1-2 0,-2-6-7 15,-5 3 7-15,-2-1-7 0,-2 2 7 0,16 19-109 0,0 0 109 0,-44-20-108 16,-18-8 108-16,62 28-80 0,0 0 80 0,-107-48-1090 15,214 96 1090-15</inkml:trace>
  <inkml:trace contextRef="#ctx0" brushRef="#br0" timeOffset="45289.048">16182 5724 1166 0,'0'0'0'0,"0"0"-220"0,0 0 220 16</inkml:trace>
  <inkml:trace contextRef="#ctx0" brushRef="#br0" timeOffset="51388.064">16691 4497 135 0,'0'0'0'0,"5"3"0"16,8 4 0-16,-12-7 1 0,1 4-1 0,-2-4 1 15,5-4-1-15,-5 4 54 0,-3-3-54 0,3 3 54 16,-2-4-54-16,2 4 34 0,-3-1-34 0,3 1 34 0,0 0-34 15,0 0 15-15,0 0-15 0,0 0 16 0,0 0-16 16,0 0 43-16,-4 0-43 0,4 0 44 0,0 0-44 16,0 0 7-16,0 0-7 0,0 0 7 0,0 0-7 15,0 0 42-15,0 0-42 0,0 0 42 0,0 0-42 0,0 0 30 16,0 0-30-16,0 0 30 0,0 0-30 0,0 0 38 16,0 0-38-16,0 0 39 0,0 0-39 0,0 0 24 15,0 0-24-15,0 0 25 0,0 0-25 0,0 0 35 16,-3-2-35-16,3 2 35 0,-2-2-35 0,2 2 37 15,0 0-37-15,0 0 37 0,0 0-37 0,0 0 23 16,0 0-23-16,0 0 24 0,0 0-24 0,0 0 41 16,0 0-41-16,0 0 41 0,0 0-41 0,0 0 33 0,0 0-33 15,0 0 33-15,0 0-33 0,0 0 32 0,0 0-32 16,0 0 33-16,0 0-33 0,0 0 32 0,0 0-32 16,0 0 32-16,0 0-32 0,0 0 13 0,0 0-13 0,0 0 14 15,0 0-14-15,0 0 37 0,0 0-37 0,0 0 37 16,0 0-37-16,0 0 19 0,0 0-19 0,0 0 20 15,0 0-20-15,0 0 41 0,0 0-41 0,0 0 41 16,-4-3-41-16,-1-1-130 0,3 1 130 0,1 1-130 16,-3-1 130-16,1-1-143 0,1 4 143 0,-3 0-142 15,3 0 142-15,0 0-99 0,-1-3 99 0,-1 1-99 16,3 2 99-16,-3-3-101 0,1 3 101 0,-1-4-100 16,2 4 100-16,2 0-58 0,-3 0 58 0,3 0-57 15,0 0 57-15,0 0-36 0,-4 0 36 0,4 0-35 16,-1-3 35-16,1 3-26 0,-6 0 26 0,6 0-26 15,0 0 26-15,0 0 0 0,-3 0 0 0,3 0 0 16,-4 0 0-16,4 0-2 0,-3 0 2 0,3 0-1 0,0 0 1 16,0 0 1-16,-4 0-1 0,4 0 1 0,0 0-1 15,0 0 17-15,0 0-17 0,0 0 17 0,0 0-17 0,0 0 45 16,0 0-45-16,0 0 45 0,0 0-45 0,0 0 55 16,-1 0-55-16,1 0 55 0,0 0-55 0,0 0 55 15,0 0-55-15,0 0 55 0,0 0-55 0,0 0 56 16,0 0-56-16,0 0 57 0,0 0-57 0,0 0 56 15,0 0-56-15,0 0 56 0,0 0-56 0,0 0 45 16,0 0-45-16,0 0 45 0,0 0-45 0,0 0 37 16,1 0-37-16,3 0 37 0,3-2-37 0,2 1 24 15,-1-1-24-15,1-2 25 0,3 1-25 0,-1 0 27 16,4 1-27-16,-1 2 27 0,6-4-27 0,-20 4 13 0,0 0-13 16,27-3 14-16,10 3-14 0,-37 0 11 0,0 0-11 15,38-3 11-15,9 3-11 0,-3-2 4 0,-1 0-4 16,-11 2 5-16,-8 0-5 0,2 2 3 0,-5 0-3 15,-3-2 3-15,-3-2-3 0,-1 2 10 0,0-2-10 0,-5 2 10 16,-2-2-10-16,-2 2 14 0,4-3-14 0,-2 3 15 16,-4-3-15-16,4 1 15 0,0 2-15 0,-3 0 15 15,1-2-15-15,-3 2 9 16,-1 0-9-16,-1 0 10 0,4 0-10 0,-4 0 25 0,5 0-25 0,-5 0 26 16,4 0-26-16,-4 0 0 0,5 2 0 0,-5-2 0 15,0 0 0-15,0 0 3 0,0 0-3 0,0 0 3 16,0 0-3-16,0 0 0 0,0 0 0 0,0 0 1 15,0 0-1-15,0 0-1 0,0 0 1 0,0 0 0 16,0 0 0-16,0 0-9 0,0 0 9 0,0 0-8 16,0 0 8-16,0 0-16 0,0 0 16 0,0 0-15 15,0 0 15-15,0 0-9 16,0 0 9-16,0 0-9 0,0 0 9 0,0 0-10 0,0 0 10 0,0 0-9 0,0 0 9 0,0 0-15 16,0 5 15-16,0-5-15 0,-4 3 15 15,4-3-15-15,-1 4 15 0,-1 1-14 0,2-2 14 16,-2 3-16-16,2 4 16 0,0 10-15 0,0 4 15 0,0-24-26 15,0 0 26-15,0 43-26 0,0 9 26 0,4-4-7 16,1 1 7-16,-3-13-6 0,-2-15 6 0,0 10-10 16,1-4 10-16,-1 19-10 0,0 9 10 0,0 2-4 15,2 4 4-15,-2-16-3 0,4-11 3 0,-4 6-1 16,0-8 1-16,0 7 0 0,-4-3 0 0,4 2 2 0,4-2-2 16,-4-15 3-16,0-9-3 0,0-12 32 0,0 0-32 0,0 25 33 15,0 4-33-15,0-29 46 0,0 0-46 16,0 23 46-16,0-3-46 0,0-20 46 0,0 0-46 0,0 16 46 15,0-4-46-15,0-12 36 0,0 0-36 16,0 7 37-16,-4 1-37 0,4-8 40 0,0 0-40 0,-2 4 41 16,2 1-41-16,0-5 56 0,0 0-56 15,0 3 57-15,0-3-57 0,0 0 60 0,0 0-60 0,0 0 60 16,0 0-60-16,0 0 40 0,0 0-40 0,0 0 41 16,0 0-41-16,0 0 48 0,0 0-48 0,-3 0 48 15,-1 4-48-15,4-4 52 0,0 0-52 0,-5 0 53 16,-2 0-53-16,7 0 48 0,0 0-48 0,-9 0 49 15,-1-4-49-15,10 4 43 0,0 0-43 0,-12-3 43 16,-6-1-43-16,18 4 19 0,0 0-19 0,-24-5 20 16,-11-3-20-16,35 8 12 0,0 0-12 0,-38-7 13 15,-4 2-13-15,4 1 10 0,1-3-10 0,11 2 10 0,5 5-10 16,-2-3 8-16,2 3-8 0,1-4 8 0,-3 1-8 0,0-1 1 16,1-1-1-16,6 2 1 0,7 1-1 15,-5-1-5-15,0-1 5 0,2 1-5 0,3-1 5 0,-6-1-62 16,-3 2 62-16,-1-2-62 0,4 1 62 0,15 4-104 15,0 0 104-15,-34 0-103 0,-7 0 103 0,41 0-140 16,0 0 140-16,-33 0-139 0,1 2 139 0,-32 0-1103 16</inkml:trace>
  <inkml:trace contextRef="#ctx0" brushRef="#br0" timeOffset="51748.902">16602 5244 1110 0,'0'0'0'0,"-3"-5"0"0,-1-7 0 15,3 8 93-15,2 1-93 0,6 3 94 0,2 0-94 16,0 0 70-16,3 0-70 0,2 0 70 0,2 0-70 16,6 0 34-16,4 0-34 0,2-4 35 0,2 1-35 15,-30 3 3-15,0 0-3 0,42-2 3 0,10-5-3 0,-7 2 7 16,4-2-7-16,-7 2 7 0,0 2-7 15,-42 3-51-15,0 0 51 0,38-7-51 0,0-1 51 0,-38 8-56 16,0 0 56-16,39-24-56 0,-6-7 56 0,40-24-910 16</inkml:trace>
  <inkml:trace contextRef="#ctx0" brushRef="#br0" timeOffset="55349.418">17961 4920 124 0,'0'0'0'0,"0"14"0"0,0 8 0 16,0-10 33-16,0-8-33 0,0-4 33 0,4-9-33 0,-4 2 42 15,0 0-42-15,0 2 43 0,1 2-43 0,-1 3 28 16,4-5-28-16,-4 5 28 0,0 0-28 0,0 0 40 16,-4 0-40-16,4 0 40 0,0 0-40 0,0 0 24 15,0 0-24-15,0 0 25 0,0 0-25 0,0 0 17 16,-1 5-17-16,1 2 17 0,0-2-17 0,0-5 46 15,0 0-46-15,0 27 47 0,1 16-47 0,3 0 60 16,-1 5-60-16,3 3 61 0,1 7-61 0,-7-58 89 16,0 0-89-16,5 67 90 0,2 12-90 0,-2-12 86 0,-3-11-86 0,1-9 87 15,2-11-87-15,2-2 66 16,-3-9-66-16,-1-6 67 0,-1-12-67 16,2 5 56-16,-4-7-56 0,0 2 56 0,0-3-56 0,1-1 56 0,6 2-56 0,-3-5 57 15,1-5-57-15,-5 5 22 0,0 0-22 0,9-17 23 16,3-12-23-16,-12 29 13 0,0 0-13 0,5-40 13 15,2-9-13-15,-5 1 11 0,-2-4-11 0,-2 8 11 16,-1 4-11-16,-3 1 3 0,3 1-3 0,-4 2 4 16,2 0-4-16,5 36 2 0,0 0-2 0,-7-42 2 15,-2-5-2-15,0 8 0 0,1 3 0 0,2 5 0 16,-1 5 0-16,0 4 1 0,4 2-1 0,-2 4 1 16,1 4-1-16,1 0 1 0,-2-2-1 0,3 6 1 15,4 3-1-15,-2-2 0 0,0 3 0 0,0 3 1 0,0-3-1 16,0 4 13-16,-4-3-13 0,4 3 14 15,0-4-14-15,0 4 8 0,0-3-8 0,0 3 9 0,0 0-9 0,0 0 16 16,0 0-16-16,0 0 17 16,0 0-17-16,0 0 15 0,0 0-15 0,0 0 15 15,0 0-15-15,0 0 9 0,0 0-9 0,0 0 9 0,0 0-9 0,0 0 9 16,0 0-9-16,0 0 10 0,4 2-10 16,1-1 8-16,-2 3-8 0,1-1 8 0,1 1-8 0,-2 1 8 15,3-2-8-15,-3 4 8 0,2 2-8 0,-5-9 8 16,0 0-8-16,13 20 8 0,4 11-8 0,-17-31 15 15,0 0-15-15,21 33 15 0,2 6-15 0,-23-39 8 0,0 0-8 16,29 39 8-16,4 1-8 0,-33-40-45 0,0 0 45 16,37 34-44-16,1-6 44 0,-3-8-78 15,-4-5 78-15,-1-3-78 0,-4-8 78 0,-3-1-61 0,-2-6 61 16,-2-4-61-16,-2-2 61 0,-17 9-50 0,0 0 50 0,19-12-50 16,1 1 50-1,-20 11-15-15,0 0 15 0,19-16-15 0,2-1 15 0,-21 17-7 0,0 0 7 0,17-15-7 16,1-1 7-16,-18 16-4 0,0 0 4 0,10-12-3 15,0 0 3-15,-10 12-6 0,0 0 6 16,9-12-5-16,0 5 5 0,-9 7 0 0,0 0 0 0,3-8 0 16,1 1 0-16,-4 7 3 0,0 0-3 0,2-9 3 15,1 2-3-15,-3 2 6 0,0-2-6 16,0 2 7-16,0 2-7 0,0-1 23 0,-3 1-23 0,3 3 24 16,0-3-24-16,0 3 20 0,0 0-20 0,0 0 20 15,0 0-20-15,0 0 4 0,-4-2-4 0,4 2 5 16,-3-4-5-16,3 4 8 0,0 0-8 0,0 0 9 0,-2-5-9 15,2 5 1-15,-4-3-1 0,4 3 1 0,-3-7-1 0,3 7 0 16,-2-3 0-16,2 3 1 0,-3-2-1 16,3 2 6-16,-2-4-6 0,2 4 6 0,0 0-6 15,0 0 3-15,0 0-3 0,0 0 3 0,0 0-3 0,0 0 0 16,-4-3 0-16,4 3 1 0,0-3-1 0,0 3 0 16,0 0 0-16,0 0 0 0,0 0 0 0,0 0 0 15,0 0 0-15,0 0 0 0,0 0 0 0,0 0 4 16,0 0-4-16,0 0 5 0,0 0-5 0,0 0 7 15,0 0-7-15,0 0 8 0,0 0-8 0,0 0 3 16,0 0-3-16,0 3 4 0,-3 4-4 0,3-7 20 16,0 0-20-16,0 29 20 0,0 17-20 0,3 1 32 15,-3 6-32-15,6 1 32 0,1 1-32 0,-7-55 18 16,0 0-18-16,8 72 18 0,3 10-18 0,-2 4 12 0,-1 8-12 16,-3-42 12-16,-3-21-12 0,-2-31-111 0,0 0 111 0,4 44-110 15,1 4 110-15,-5-48-80 0,0 0 80 0,9 93-856 16,-18-186 856-16</inkml:trace>
  <inkml:trace contextRef="#ctx0" brushRef="#br0" timeOffset="60192.596">19386 4682 91 0,'0'0'0'0,"0"3"0"0,-2 4 0 0,2-7 17 16,0 0-17-16,0 0 17 0,2 4-17 0,-2-4 57 16,0 0-57-16,0 0 57 0,0 0-57 0,0 1 41 15,0 3-41-15,2 15 41 0,0 5-41 0,-1 12 59 16,3 6-59-16,-2 6 59 0,-1 7-59 0,1 3 61 0,-2 1-61 15,0-8 62-15,4-3-62 0,-4 3 40 0,1-4-40 16,1 1 41-16,-2-2-41 0,0-46 48 0,0 0-48 0,0 45 48 16,2-10-48-16,-2-35 41 0,0 0-41 0,3 31 42 15,-1-7-42-15,-2-24 57 16,0 0-57-16,2 19 57 0,0-7-57 0,-2-12 66 0,0 0-66 16,3 4 67-16,1-8-67 0,-4 4 41 0,0 0-41 0,3-12 42 15,-1-10-42-15,1 1 37 0,-3-3-37 0,0 2 38 16,0 5-38-16,2-2 9 0,0-1-9 0,-1 1 10 15,3 2-10-15,-4 1 6 0,3 1-6 0,1 3 6 16,1 0-6-16,4 1 8 0,0 3-8 0,-6-1 8 16,2 2-8-16,2 2 7 0,4-2-7 0,-3 1 7 15,3 0-7-15,-11 6 22 0,0 0-22 0,14-3 23 16,3 0-23-16,-17 3 13 0,0 0-13 0,18 1 13 0,6 4-13 16,-24-5 27-16,0 0-27 0,24 9 27 0,3 6-27 15,-7 1 20-15,0-1-20 0,-5 1 20 0,-6-4-20 16,-4 3 17-16,0 2-17 0,-1 6 17 0,-2 4-17 15,-2-27 27-15,0 0-27 0,-4 33 27 0,1 9-27 16,3-42 12-16,0 0-12 0,-9 33 13 0,-3-2-13 0,12-31 18 16,0 0-18-16,-12 27 19 0,-2-6-19 0,14-21 3 15,0 0-3-15,-19 19 4 16,-1-7-4-16,20-12 7 0,0 0-7 0,-24 6 8 0,0-9-8 0,24 3 3 16,0 0-3-16,-23-15 3 0,2-9-3 0,5 0 2 15,6-4-2-15,3 4 2 0,5 2-2 16,2 22 0-16,0 0 0 0,2-24 0 0,8-7 0 0,-10 31-68 15,0 0 68-15,14-27-67 0,7-1 67 0,-21 28-66 0,0 0 66 16,23-20-66-16,5-1 66 0,-6 6-54 0,3-1 54 16,-8 9-54-16,-1 6 54 0,1-3-29 15,1 4 29-15,-6 4-29 0,-3-4 29 0,1 1-26 0,2 3 26 0,-3-1-26 16,0 2 26-16,-1 2-9 0,3-3 9 0,-8-1-8 16,3-1 8-16,-1 1-17 0,0 4 17 15,0-3-17-15,0 1 17 0,1 2-15 0,-1 1 15 0,2-3-15 16,-4 2 15-16,3-2-4 0,-1 2 4 0,2-2-4 15,-4 2 4-15,3 0-1 0,-3-2 1 16,2 2 0-16,0-5 0 0,2 1 1 0,-1 1-1 0,2-4 2 16,5-4-2-16,-1-1 7 0,0-2-7 0,0-1 7 15,2-3-7-15,-14 11 9 0,0 0-9 0,18-13 9 16,2-10-9-16,-20 23 8 0,0 0-8 0,21-20 8 16,-3-8-8-16,-18 28 8 0,0 0-8 0,14-31 8 15,-4-1-8-15,-10 32 23 0,0 0-23 0,5-34 24 0,-5-2-24 16,0 36 12-16,0 0-12 0,-3-36 13 15,-2-4-13-15,-4 9 10 0,-3 4-10 0,3 7 10 0,4 8-10 16,-4-4 10-16,0 1-10 0,4 6 10 0,3 6-10 0,-5-1 3 16,0-4-3-16,4 4 4 0,3 1-4 0,-7 1 2 15,2 0-2-15,1 1 2 0,1 1-2 0,1-4-1 16,-3 4 1-16,5 0 0 0,-4-3 0 0,4 3-35 16,-3 0 35-16,3 0-34 0,0 3 34 0,0-3-28 15,0 0 28-15,5 33-28 0,2 18 28 16,2 2-25-16,-4 7 25 0,4-5-24 0,3 0 24 0,-12-55-17 15,0 0 17-15,19 56-17 0,5 6 17 0,-24-62-11 16,0 0 11-16,30 48-10 0,7-2 10 16,-37-46-2-16,0 0 2 0,38 28-1 0,4-11 1 0,-42-17 9 0,0 0-9 0,35 3 9 15,1-11-9-15,-4-3 35 16,-5-2-35-16,-4-3 36 0,-2 1-36 0,-5 0 19 16,-1-4-19-16,-2 5 20 0,-3 0-20 0,-10 14 36 15,0 0-36-15,9-8 37 0,-4-1-37 0,0 2 36 0,0 2-36 16,-3 2 37-16,-2-1-37 0,0 4 15 0,0 0-15 0,0 0 15 15,0 0-15-15,0 0 21 0,-3 4-21 0,3-4 21 16,-4 3-21-16,1-3 1 0,-3 2-1 0,1 5 1 16,-2-4-1-16,-1 6 0 0,-3-1 0 0,8-1 0 15,-1-7 0-15,4 0 7 0,0 0-7 0,0 0 8 16,-5 5-8-16,0-1 8 0,-1-1-8 0,5 1 8 16,-4-1-8-16,5-3 9 0,-4 5-9 0,4-5 9 15,0 0-9-15,0 0 1 0,0 0-1 0,0 0 1 0,0 0-1 16,0 0 0-16,0-5 0 0,0 2 1 0,2-1-1 15,1-1-5-15,1 2 5 0,-1 3-5 0,-1-4 5 16,5 4-17-16,-4 0 17 0,3 0-17 0,2-3 17 16,-1 3-9-16,2-2 9 0,0 2-8 0,1 2 8 15,-10-2-17-15,0 0 17 0,18 3-17 0,4 2 17 0,1 2-15 16,3 0 15-16,-7-2-14 0,-1 2 14 16,1 2-9-16,2-4 9 0,-6 2-9 0,-2 1 9 0,2 2-10 15,4-1 10-15,-8-2-9 0,-1-2 9 0,-10-5-4 16,0 0 4-16,13 12-3 0,4 3 3 0,-17-15-2 15,0 0 2-15,12 16-2 0,4-1 2 16,-16-15-2-16,0 0 2 0,12 16-1 0,0 4 1 0,-12-20-4 0,0 0 4 16,12 19-3-16,2 5 3 0,-3-3-6 0,-4 1 6 15,-2-9-6-15,0-2 6 0,-3 4-3 0,0-3 3 0,-2-3-3 16,-2-4 3-16,0 5-2 0,-1 2 2 16,-2 4-2-16,-1-4 2 0,-1 6 0 0,-1 3 0 0,4-9 0 15,2-9 0-15,1 1 3 0,-1 1-3 0,-3 2 4 16,-1 1-4-16,-2 1 44 0,-1 3-44 0,2-5 45 15,2-4-45-15,-2-1 43 0,3-2-43 16,-4-2 43-16,-1-8-43 0,-2-2 5 0,1-3-5 0,1-6 5 16,-3-3-5-16,12 24-5 0,0 0 5 0,-7-39-5 15,5-16 5-15,2 7-34 0,2-7 34 16,2 12-34-16,3 0 34 0,1 7-3 0,1 0 3 0,0 9-2 16,3 8 2-16,-2 0-1 0,3 6 1 0,-1-1-1 15,2 5 1-15,0 4 4 0,0 2-4 0,1-1 4 16,1-1-4-16,0 2 25 0,-2 3-25 0,1 0 26 0,-1 0-26 15,-14 0 7-15,0 0-7 0,19 5 7 0,2 5-7 16,-21-10 10-16,0 0-10 0,21 9 11 0,2 3-11 16,-23-12 3-16,0 0-3 0,17 8 4 0,-3 3-4 15,-14-11 0-15,0 0 0 0,9 3 1 0,-4 2-1 0,-5-5-60 16,0 0 60-16,-5-3-59 0,-9-2 59 0,14 5-177 16,0 0 177-16,-23-16-176 0,-6-3 176 0,-22-13-609 15</inkml:trace>
  <inkml:trace contextRef="#ctx0" brushRef="#br0" timeOffset="60352.168">19944 4968 550 0,'0'0'0'0,"10"0"0"0,9 4 0 0,-10-3-62 0,-5 3 62 0,2-1-61 16,3 0 61-16,-9-3-75 0,0 0 75 15,21 0-74-15,10-8 74 0,22 1-130 0</inkml:trace>
  <inkml:trace contextRef="#ctx0" brushRef="#br0" timeOffset="61177.383">19404 4495 281 0,'0'0'0'0,"8"0"0"0,6 2 0 0,-14-2 77 15,-8-2-77-15,-5 2 78 0,-6-3-78 0,-2-1 65 16,0-1-65-16,4 5 66 0,7-3-66 0,10 3 40 16,0 0-40-16,-23 3 41 0,-7 2-41 0,30-5 5 0,0 0-5 15,-24 7 6-15,1-3-6 0,1 1 1 0,6 2-1 16,0 1 2-16,6-4-2 0,10-4 34 0,0 0-34 16,-18 20 34-16,-1 8-34 0,19-28 38 0,0 0-38 15,-17 34 39-15,1 10-39 0,6-4 24 16,-3 6-24-16,6-1 25 0,6 1-25 0,1-46 36 0,0 0-36 0,0 91 36 15,3 32-36-15,2-18 13 0,4-3-13 0,3-4 14 16,2-4-14-16,-14-94-2 0,0 0 2 0,33 89-2 16,18-7 2-16,-1-20-176 0,6-22 176 0,-4-4-175 15,-1-16 175-15,-51-20-95 0,0 0 95 0,78 10-94 16,20-10 94-16,78 12-225 0</inkml:trace>
  <inkml:trace contextRef="#ctx0" brushRef="#br0" timeOffset="62941.731">21593 4641 460 0,'0'0'0'0,"-3"-7"0"16,0-8 0-16,3 15 10 0,0 0-10 0,-2-12 11 16,-3 0-11-16,1 3 2 0,1-3-2 0,1 5 2 15,0 2-2-15,0 2 16 0,2-1-16 0,0 4 17 16,-3-3-17-16,3 3 22 0,-5-2-22 0,1 2 22 16,1 0-22-16,-1 0 21 0,-1-3-21 0,1 3 21 15,3 0-21-15,1 0 27 0,0 0-27 0,-4 12 27 16,-4 5-27-16,1 10 22 0,1 7-22 0,3-3 22 15,3 2-22-15,3 3 25 0,6 3-25 16,0 2 26-16,-1 4-26 0,-8-45 38 0,0 0-38 0,13 55 39 0,2 8-39 16,-1-8 32-16,-2-4-32 0,-3-11 32 0,-2-16-32 15,0 0 22-15,2-6-22 0,-2-2 22 0,-5-4-22 0,3 0 11 16,0-4-11-16,0-1 11 0,0-2-11 16,2-1-1-16,-5-4 1 0,2 0 0 0,-1-2 0 0,2-1-38 15,2-1 38-15,-3-4-38 0,3-4 38 0,-7 12-49 16,0 0 49-16,8-16-48 0,1-9 48 0,-9 25-43 15,0 0 43-15,11-26-42 0,1-5 42 0,-12 31-37 16,0 0 37-16,14-27-36 0,0 3 36 0,0 5-4 16,0 2 4-16,-6 6-4 0,3 3 4 0,-11 8-18 15,0 0 18-15,15-7-18 0,3 4 18 0,-18 3-8 16,0 0 8-16,21 0-7 0,5 3 7 0,-26-3-24 0,0 0 24 16,23 7-23-16,-1-2 23 0,-22-5-7 15,0 0 7-15,21 14-7 0,0 6 7 0,-21-20-5 16,0 0 5-16,17 16-4 0,-8-1 4 0,-2 2-3 0,-2-1 3 0,-5-4-3 15,0-5 3-15,0-7 0 0,0 0 0 0,-12 20 0 16,-5 2 0-16,17-22 1 0,0 0-1 0,-21 21 1 16,2-2-1-16,19-19 0 0,0 0 0 0,-25 17 0 15,-4-5 0-15,1-2-3 0,-2-5 3 0,11 2-3 16,9-7 3-16,-4 2-33 0,-2-4 33 0,5 2-32 16,3-3 32-16,-4-1 3 0,-1 4-3 0,5-3 3 15,4 3-3-15,-1 0 5 0,0 0-5 0,1 0 5 16,2 0-5-16,1 0 3 0,-3 0-3 0,4 0 3 15,-3 0-3-15,3 0-12 0,0 0 12 0,7 0-12 0,-2-2 12 16,5-1-19-16,4-1 19 0,4 1-18 16,4-2 18-16,-22 5-10 0,0 0 10 0,35-7-10 0,9-2 10 15,-4-1 0-15,0 1 0 0,-2-3 0 0,-1 4 0 16,-37 8 55-16,0 0-55 0,36-12 55 0,1 0-55 16,-37 12 52-16,0 0-52 0,38-14 53 0,1 1-53 15,-39 13 51-15,0 0-51 0,35-12 51 0,-1-4-51 0,-34 16 39 16,0 0-39-16,28-12 39 15,-3 0-39-15,-25 12 35 0,0 0-35 0,19-10 35 16,-7 1-35-16,-12 9 38 0,0 0-38 0,9-7 39 0,-4 2-39 0,-5 5 61 16,0 0-61-16,-2-12 61 0,-5 0-61 0,-3 0 55 15,-2-1-55-15,3 4 56 0,0 4-56 0,-3-2 68 16,0-2-68-16,3 6 68 0,4 0-68 0,-6-1 48 0,1 3-48 16,3 1 48-16,2 0-48 0,-4 0 33 0,-3 0-33 15,8 0 33-15,4 0-33 0,0 0 3 0,0 0-3 0,-8 17 4 16,-6 8-4-16,14-25 16 0,0 0-16 0,-12 33 17 15,-1 6-17-15,5-3 22 0,-3-1-22 0,8-8 23 16,3-7-23-16,0-1 7 16,3-2-7-16,2-3 8 0,2-2-8 0,2-3 1 0,2-4-1 0,1-2 2 15,0-3-2-15,-12 0 1 0,0 0-1 0,24-5 1 16,9-7-1-16,-33 12-40 0,0 0 40 0,39-19-40 16,4-5 40-16,-43 24-61 0,0 0 61 0,44-27-60 15,-1-9 60-15,-43 36-51 0,0 0 51 0,39-34-51 16,-8-2 51-16,-7 8-40 0,-6 1 40 0,-2 5-40 15,-8 4 40-15,-6 3-18 0,-2 3 18 0,2 5-18 16,-2 6 18-16,0 1-20 0,-4-4 20 0,4 4-20 0,0 0 20 16,-3 4-9-16,-1-4 9 0,3 1-8 15,-6 3 8-15,0 3-17 0,-4-4 17 0,6 2-16 0,5-5 16 16,0 0-23-16,0 0 23 0,-9 12-22 0,-6 3 22 0,15-15-33 16,0 0 33-16,-6 24-32 0,1 4 32 0,5-28-42 15,0 0 42-15,5 27-42 0,4 1 42 0,3-8-56 16,0 3 56-16,-1-8-56 0,-1-6 56 15,1 2-39-15,1-4 39 0,-3 2-38 0,-2-4 38 0,0 2-29 16,1-2 29-16,-1 2-29 0,0-4 29 0,-2 2-9 16,1 2 9-16,-3-3-9 0,1-4 9 15,-4 0-19-15,1 3 19 0,-1-3-18 0,0 0 18 0,0 0-15 16,-1 5 15-16,1-5-14 0,0 0 14 16,0 0-4-16,0 0 4 0,-4 0-4 0,1 4 4 0,-3-1 1 0,-2 2-1 0,1-1 2 15,2-4-2-15,-1 3 19 16,-1-3-19-16,2 0 20 0,-2-3-20 0,0 3 34 0,0-4-34 0,-1 4 34 15,1-5-34-15,1 2 6 0,3-4-6 16,1 2 6-16,0-2-6 0,2-2 11 0,0 1-11 0,4 1 11 16,1-2-11-16,-5 9 1 0,0 0-1 0,11-10 1 15,-3 1-1-15,-8 9 0 0,0 0 0 0,12-8 0 16,2 5 0-16,-1-1 0 0,-1 1 0 0,-4 3 0 16,1 3 0-16,0 1 0 0,3-1 0 0,-3-1 0 15,-4 1 0-15,2 0 0 0,2 3 0 0,-6 0 1 16,2-2-1-16,1 4 0 0,-1-1 0 0,-2-3 1 15,-1 1-1-15,0 2 2 0,1-6-2 16,-1 6 3-16,0-3-3 0,-2-1 1 0,0 2-1 0,0-1 2 16,0-1-2-16,0 2 17 0,0-1-17 0,0-1 17 15,0 2-17-15,0-5 38 0,0 0-38 0,0 0 39 0,0 0-39 16,0 0 6-16,0 0-6 0,0-5 6 0,-2-2-6 16,0-5-2-16,2-3 2 0,0-6-2 0,0-1 2 15,0 22-19-15,0 0 19 0,0-29-18 0,2-9 18 0,-2 38-5 16,0 0 5-16,4-29-5 0,-1-2 5 0,1 9 3 15,1 8-3-15,-2 2 4 0,-1 9-4 0,-2 3 15 16,0 0-15-16,7 3 15 0,5 6-15 0,-12-9 10 16,0 0-10-16,12 15 11 0,1 6-11 0,-13-21 0 15,0 0 0-15,13 22 0 0,5-1 0 0,-18-21-67 16,0 0 67-16,17 15-67 0,-1-6 67 0,-16-9-117 16,0 0 117-16,14 3-116 0,0-6 116 0,14-1-226 0</inkml:trace>
  <inkml:trace contextRef="#ctx0" brushRef="#br0" timeOffset="63274.047">22545 4410 807 0,'0'0'0'0,"15"15"0"0,11 16 0 16,-26-31 89-16,0 0-89 0,39 44 90 15,8 18-90-15,10 10 60 0,10 14-60 0,-13-11 60 0,-7-3-60 16,-47-72 34-16,0 0-34 0,43 96 35 16,-5 12-35-16,-10-21 0 0,-7-10 0 15,-3 2 0-15,-8-9 0 0,-10-70 3 0,0 0-3 0,5 84 3 0,-5 2-3 16,-3-16 5-16,-6-6-5 0,7-37 6 0,2-27-6 0,-1 2 0 15,2-4 0-15,-13 17 1 0,-7 15-1 16,19-30-97-16,0 0 97 0,-35 15-96 0,-10 0 96 0,45-15-73 16,0 0 73-16,-44-12-72 0,-3-25 72 0,-43-13-564 15</inkml:trace>
  <inkml:trace contextRef="#ctx0" brushRef="#br0" timeOffset="64214.344">23633 4960 270 0,'0'0'0'0,"6"1"0"0,2 6 0 0,-8-7 126 0,0 0-126 16,4 4 127-16,3-4-127 0,-7 0 87 0,0 0-87 0,9 8 87 15,1 4-87-15,-10-12 55 0,0 0-55 16,11 27 55-16,-1 9-55 0,-10-36 20 0,0 0-20 0,2 40 20 16,-4 6-20-16,2-46-149 0,0 0 149 0,-12 43-149 15,-14 5 149-15,-13 43-315 0</inkml:trace>
  <inkml:trace contextRef="#ctx0" brushRef="#br0" timeOffset="65591.713">24452 4524 919 0,'0'0'0'0,"2"-5"0"15,0-2 0-15,-2 7 96 0,-7-1-96 0,7 1 96 0,2-4-96 16,-2 4 61-16,0 0-61 0,-11 4 61 0,-8 4-61 0,19-8 30 15,0 0-30-15,-21 12 30 0,-2 0-30 0,23-12 0 16,0 0 0-16,-33 12 0 0,-5 0 0 0,38-12 0 16,0 0 0-16,-35 10 0 0,-5 2 0 0,40-12 10 15,0 0-10-15,-31 9 10 0,5-6-10 0,26-3 9 16,0 0-9-16,-25 9 9 0,6-2-9 0,3 5 9 16,2 3-9-16,7 6 10 0,4-1-10 0,3-20 1 15,0 0-1-15,5 31 1 16,7 2-1-16,-12-33 3 0,0 0-3 0,21 37 3 0,9-1-3 0,-4-1 11 0,2 1-11 15,-4-7 11-15,-1-2-11 0,-23-27 8 16,0 0-8-16,23 34 9 0,-3 6-9 0,-20-40 15 16,0 0-15-16,16 29 16 0,-2 0-16 0,-7-5 33 0,-3-7-33 0,1-5 34 15,-5-5-34-15,0 0 17 0,-5-2-17 0,3-1 17 16,0-1-17-16,2-3-37 0,-5 2 37 16,1-2-36-16,1-2 36 0,3 2-40 0,0 0 40 0,-11-14-40 15,-3-10 40-15,1-3-70 0,-1-6 70 0,3-3-69 16,2-1 69-16,4 1-82 0,0-4 82 0,5 8-82 15,2-3 82-15,-2 35-74 0,0 0 74 0,7-36-74 16,3-6 74-16,-10 42-46 0,0 0 46 0,12-48-46 16,4-2 46-16,-2 9-9 0,-2 1 9 15,-3 13-8-15,-2 5 8 0,0 5-3 0,0-2 3 0,-2 7-2 16,0 3 2-16,2 2 0 0,0 2 0 0,-2 2 1 16,-5-1-1-16,0 4 0 0,0 0 0 0,2 0 0 15,5 4 0-15,-2-1-3 0,2 6 3 0,-1-1-2 16,0-1 2-16,-6-7-7 0,0 0 7 0,9 29-6 0,2 14 6 15,-4 0 1-15,-2 3-1 0,0-10 1 0,0-5-1 16,-1 5 17-16,-2-3-17 0,-1 4 17 0,3 4-17 0,-4-41 34 16,0 0-34-16,1 43 35 0,1 4-35 0,-2-47 19 15,0 0-19-15,4 35 20 0,1-7-20 0,-5-28 29 16,0 0-29-16,7 15 29 0,7-11-29 0,-4-8 0 16,2-8 0-16,1-1 1 0,-1-5-1 0,-12 18 0 15,0 0 0-15,16-23 0 0,1-1 0 0,-17 24 0 0,0 0 0 16,14-26 0-16,-2 0 0 0,-12 26 0 0,0 0 0 15,11-15 1-15,-4-1-1 0,-7 16 6 0,0 0-6 16,7-8 7-16,-2 4-7 0,-5 4 4 0,0 0-4 0,8 9 4 16,1 10-4-16,-2-2 13 0,-2 5-13 0,4-5 13 15,3 2-13-15,-12-19 3 0,0 0-3 16,18 17 4-16,3-3-4 0,-21-14 31 0,0 0-31 0,22 8 31 16,3-4-31-16,-3-4 45 0,-1-7-45 0,-5 2 45 15,-4 1-45-15,2-7 39 0,2-1-39 0,-1 0 40 16,4-4-40-16,-6 4 11 0,-1-3-11 0,-3 6 11 15,-4 2-11-15,2 4 38 0,-2-2-38 0,-1 1 39 16,-3-3-39-16,-1 2 5 0,0-3-5 0,0 4 5 16,-1-3-5-16,-3 2 10 0,-3 2-10 15,4-1 11-15,1 1-11 0,-5 0 16 0,0 1-16 0,0-2 17 16,2-1-17-16,-4 4 3 0,-3 1-3 0,3 0 3 16,2-2-3-16,-2 2 6 0,-1 0-6 0,3 0 7 0,3 0-7 15,-1 0 0-15,-2 2 0 0,6-1 1 0,1-1-1 16,0 0 0-16,-4 5 0 0,4 14 0 0,4 7 0 15,-4-26-1-15,0 0 1 0,1 43 0 0,6 12 0 0,0-4-3 16,2 4 3-16,0-9-3 0,-1-5 3 0,1 0-1 16,2-1 1-16,-5-8 0 0,3-4 0 0,-4 3 6 15,1 1-6-15,-1-4 7 0,-2 2-7 0,-3-30 26 16,0 0-26-16,0 36 26 0,-1 7-26 16,1-43 37-16,0 0-37 0,-4 31 38 0,-1-4-38 0,5-27-2 15,0 0 2-15,-18 24-1 0,-11-3 1 0,29-21-49 16,0 0 49-16,-51 7-49 0,-17-6 49 15,-50 10-1051-15</inkml:trace>
  <inkml:trace contextRef="#ctx0" brushRef="#br0" timeOffset="67418.774">26064 4661 191 0,'0'0'0'0,"7"0"0"15,-2 0 0-15,-5 0 62 0,0 0-62 0,0 0 63 16,2-3-63-16,-2 3 58 0,0 0-58 0,-2-2 58 16,-3-1-58-16,5 3 47 0,0 0-47 0,-4-4 48 15,-1-2-48-15,5 6 54 0,0 0-54 0,-5-2 55 16,1-2-55-16,4 4 54 0,0 0-54 0,-3-3 55 15,-1 3-55-15,4 0 61 0,0 0-61 0,-3-3 61 16,1 1-61-16,2 2 34 0,0 0-34 0,-3 0 35 0,1 0-35 16,2 0 27-16,0 0-27 0,-4-4 27 0,1 4-27 0,3 0 16 15,0 0-16-15,-4-3 17 0,1 3-17 16,3 0 27-16,0 0-27 0,-4-3 27 0,1 1-27 0,3 2 30 16,0 0-30-16,-4 0 30 0,-1-4-30 0,5 4 31 15,0 0-31-15,-3 0 31 0,-4-3-31 0,7 3 7 16,0 0-7-16,-5-5 8 0,1 1-8 0,4 4 19 15,0 0-19-15,-5-3 20 0,1 3-20 0,4 0 14 16,0 0-14-16,-5-3 15 0,0 3-15 0,5 0 15 16,0 0-15-16,-4 0 16 0,-1 0-16 0,5 0 26 15,0 0-26-15,-3 0 26 0,1-4-26 0,2 4 30 16,0 0-30-16,-3 0 30 0,1-2-30 0,2 2 13 0,0 0-13 16,0 0 13-16,-4 0-13 0,4 0 20 0,0 0-20 0,0 0 20 15,0 0-20-15,0 0 24 0,0 0-24 16,0 0 25-16,4 0-25 0,-4 0 7 0,0 0-7 0,3 2 7 15,2 2-7-15,-5-4 10 0,0 0-10 0,9 3 10 16,2 2-10-16,-11-5 0 0,0 0 0 0,19 16 0 16,7 6 0-16,0 5-2 0,4 1 2 0,-2 1-1 15,-1 2 1-15,1-1-6 0,-2 3 6 0,1 1-5 16,-1-5 5-16,-26-29-8 0,0 0 8 0,36 43-8 16,6 4 8-16,-4-6-4 0,-1 0 4 0,-4-5-3 15,-2-9 3-15,-3-3 0 0,-2 0 0 0,-6-8 0 16,-6-5 0-16,0 1 2 0,-2-5-2 0,-4-2 3 15,-1 2-3-15,0-3 0 0,0 1 0 0,-1-2 1 16,-3 1-1-16,1-4-46 0,-3 1 46 0,-1-1-45 16,4 0 45-16,-4 0-112 0,0-5 112 0,0 5-112 0,1-3 112 0,-1 3-180 15,0 0 180-15,-5-9-180 0,-2-6 180 16,-3-7-546-16</inkml:trace>
  <inkml:trace contextRef="#ctx0" brushRef="#br0" timeOffset="67776.7">26396 4610 404 0,'0'0'0'15,"2"3"0"-15,2 6 0 0,-4-9 0 0,0 0 0 16,0 0 0-16,0 0 0 0,0 0 0 0,0 0 0 0,0 0 0 16,0 0 0-16,0 0 0 0,0 0 0 0,-6 3 0 15,1 1 0-15,5-4 21 0,0 0-21 0,-10 8 21 16,-2 4-21-16,-6 0 94 0,1 4-94 0,3-8 94 16,7-1-94-16,-2-2 117 0,0 2-117 0,-10 10 118 15,-7 9-118-15,4 1 91 0,-3 1-91 0,4 1 91 16,0 2-91-16,21-31 59 0,0 0-59 0,-28 44 60 0,-3 13-60 15,31-57 32-15,0 0-32 0,-31 56 32 16,-4-1-32-16,35-55-5 0,0 0 5 0,-26 40-4 16,3-9 4-16,23-31-121 0,0 0 121 0,-16 24-120 0,9-12 120 15,-19 23-648-15</inkml:trace>
  <inkml:trace contextRef="#ctx0" brushRef="#br0" timeOffset="68901.783">26630 4565 1031 0,'0'0'0'0,"0"0"-111"0,0 0 111 0,0 0-110 16,0 0 110-16,0 0 3 0,0 0-3 0,0 0 4 16,0 0-4-16,0 0 53 0,0 0-53 0,0 0 54 15,0 0-54-15,0 0 13 0,0 0-13 0,0 0 14 16,0 0-14-16,0 0 64 0,0 0-64 0,0 0 64 16,0 0-64-16,0 0 44 0,0 0-44 0,0 0 45 15,0 0-45-15,0 0 12 0,0 0-12 0,0 0 13 16,0-3-13-16,0 3 14 0,0 0-14 0,0 0 15 15,0-3-15-15,0 3 15 0,0 0-15 0,0 0 16 16,2-4-16-16,-2 4 14 0,0 0-14 0,0 0 15 0,5 0-15 16,-5 0 34-16,0 0-34 0,5 0 34 0,0-3-34 15,-5 3 1-15,0 0-1 0,7 0 2 0,4 0-2 16,-11 0 0-16,0 0 0 0,12 3 1 0,5 4-1 16,-17-7 0-16,0 0 0 0,23 9 0 0,5 6 0 0,-28-15-3 15,0 0 3-15,31 19-2 0,6 5 2 16,-6 0-7-16,1-5 7 0,-5 1-6 0,-2-4 6 0,-1 1 0 15,-1 2 0-15,-2-7 0 0,-7-4 0 0,3 2-3 16,-1 2 3-16,-2-6-3 0,-2 0 3 16,-2 0-5-16,1 0 5 0,-4-2-5 0,-4-4 5 0,4 3-15 15,0-1 15-15,0 1-14 0,0 1 14 0,0-2-1 16,-2-1 1-16,-1 1-1 0,-1 1 1 0,1-3 0 16,-2 0 0-16,-2 0 0 0,3 4 0 0,-3-4 1 15,2 3-1-15,-2-3 2 0,0 5-2 0,0-5 2 0,0 0-2 16,0 0 2-16,-2 4-2 0,2-4 18 0,-3 3-18 15,3-3 18-15,-4 2-18 16,1 1 14-16,-3 4-14 0,1-3 15 0,2 1-15 0,-4-2 39 0,0 6-39 0,1-6 40 16,5 1-40-16,-6-3 20 0,0 6-20 0,-4-2 20 15,1 6-20-15,-6 1 12 0,-3 3-12 0,9-6 12 16,6-6-12-16,4-3 18 0,0 0-18 0,-17 17 19 16,-8 9-19-16,25-26 3 0,0 0-3 0,-21 24 4 15,-1 3-4-15,22-27 2 0,0 0-2 16,-19 24 3-16,-1 0-3 0,20-24 10 0,0 0-10 0,-13 19 11 15,0-3-11-15,13-16 0 0,0 0 0 0,-10 13 0 16,3-2 0-16,7-11-75 0,0 0 75 0,-7 5-74 16,3 2 74-16,4-7-106 0,0 0 106 0,-3 3-106 0,1-3 106 15,-3 5-824-15</inkml:trace>
  <inkml:trace contextRef="#ctx0" brushRef="#br0" timeOffset="70469.565">27501 4524 124 0,'0'0'0'0,"-3"0"0"0,-1 0 0 0,4 0 72 16,0 0-72-16,0 0 72 0,0 0-72 0,0 0 90 15,0 0-90-15,0 0 91 0,0 0-91 0,0 0 77 16,0 0-77-16,0 0 77 0,0 0-77 0,0 0 43 16,0 0-43-16,0 0 43 0,0 0-43 0,0 0 8 0,0 0-8 15,0 7 8-15,0-2-8 0,0-5 12 0,0 0-12 16,2 29 12-16,0 19-12 0,-1-5 3 0,3 9-3 15,-3-16 3-15,3-9-3 0,-4-27 5 16,0 0-5-16,3 48 6 0,3 10-6 0,-6-58 3 0,0 0-3 16,3 55 3-16,2-4-3 0,-5-51 18 0,0 0-18 0,4 43 18 15,-2-10-18-15,-2-33 32 0,0 0-32 0,1 22 33 16,1-5-33-16,-2-17 5 0,0 0-5 0,0 16 5 16,0-11-5-16,0-5 18 0,0 0-18 15,0 0 19-15,0 0-19 0,0 0 3 0,0 0-3 0,-3-14 4 16,-1-13-4-16,-3-1 7 0,0-6-7 0,-3 5 7 15,-1-2-7-15,1 4 13 0,1 3-13 0,2 5 14 16,2 2-14-16,-2 1 23 0,0 1-23 0,0-1 24 16,2-2-24-16,0 2 32 0,1-1-32 0,1 2 32 15,1-1-32-15,2 16 47 0,0 0-47 0,-2-19 48 16,0-1-48-16,2 20 46 0,0 0-46 0,0-21 47 0,0 2-47 16,0 19 48-16,0 0-48 0,0-17 48 0,-1 4-48 15,1 13 42-15,0 0-42 0,0-9 43 0,0 0-43 16,0 9 11-16,0 0-11 0,0-8 11 0,0 4-11 0,0 4 38 15,0 0-38-15,0-3 38 0,0 3-38 16,0 0-1-16,0 0 1 0,0 0 0 0,0 0 0 0,0 0-28 16,0 0 28-16,3 5-28 0,4 9 28 0,-7-14-42 15,0 0 42-15,11 17-41 0,4 5 41 16,1-1-35-16,0-2 35 0,-4-4-34 0,-4-5 34 0,3 1-45 16,-2-3 45-16,3-1-45 0,0 2 45 0,2-6-52 15,2 0 52-15,-2-3-52 0,1-3 52 16,-1-4-49-16,0 2 49 0,2-7-48 0,-1 0 48 0,-15 12-14 0,0 0 14 15,18-19-13-15,1-8 13 0,-19 27 0 0,0 0 0 16,17-28 0-16,-1 1 0 0,-16 27 26 0,0 0-26 16,14-31 26-16,-3 2-26 15,-11 29 24-15,0 0-24 0,8-24 25 0,-1 5-25 0,-7 19 34 0,0 0-34 0,5-15 35 16,-3 3-35-16,-2 12 31 0,0 0-31 0,0-9 31 16,0 2-31-16,0 7 32 0,0 0-32 0,0-5 32 15,0 2-32-15,0 3 38 0,0 0-38 0,-2-4 38 16,1 1-38-16,1 3 33 0,0 0-33 0,0 0 33 15,-2-5-33-15,2 5 33 0,0 0-33 0,0 0 33 16,-2-4-33-16,2 4-2 0,0 0 2 0,0 0-1 16,2 4 1-16,-2-4-8 0,0 0 8 0,3 27-7 15,4 13 7-15,-7-40-16 0,0 0 16 0,6 54-15 16,-1 13 15-16,-5-67-10 0,0 0 10 0,3 77-9 0,1 12 9 16,-4-89-4-16,0 0 4 0,3 100-4 0,3 13 4 15,-6-113-43-15,0 0 43 0,3 79-43 0,-1-23 43 16,-2-56-142-16,0 0 142 0,2 38-142 0,-1-23 142 0,3 37-698 15</inkml:trace>
  <inkml:trace contextRef="#ctx0" brushRef="#br0" timeOffset="71075.662">28149 4929 807 0,'0'0'0'0,"0"-4"0"16,0-4 0-16,0 8 50 0,0 0-50 0,0-4 50 0,2 4-50 15,-2 0-3-15,0 0 3 0,0 0-3 0,3-3 3 16,-3 3-42-16,0 0 42 0,0 0-41 0,6-2 41 0,-6 2-30 15,0 0 30-15,3-2-30 0,2 1 30 0,-5 1 6 16,0 0-6-16,7-4 7 0,0-3-7 16,-7 7 31-16,0 0-31 0,11-5 31 0,3 2-31 0,-14 3 36 15,0 0-36-15,19-5 37 16,3-2-37-16,3-2 15 0,1 2-15 0,-2 2 16 0,2-2-16 0,-3 4 7 16,-2 1-7-16,0-1 7 0,2-1-7 0,-1-1 9 15,1 2-9-15,5 3 9 0,3-4-9 0,-31 4 7 16,0 0-7-16,42 0 8 0,8 0-8 0,-3 4 7 15,0-4-7-15,-6 0 8 0,-5 0-8 0,-5 0 3 0,-4 2-3 16,-5-2 4-16,-3-2-4 0,-1 2 0 0,-3 0 0 16,-2 0 1-16,-5 2-1 0,1 1-3 0,0 0 3 15,-4 1-3-15,-1-4 3 0,-1 0-49 0,0 0 49 0,-3 0-49 16,4 0 49-16,-4 0-128 0,5 0 128 0,-5 0-128 16,4 0 128-16,-4 0-138 0,0 0 138 0,0 0-138 15,-6-4 138-15,1 4-184 0</inkml:trace>
  <inkml:trace contextRef="#ctx0" brushRef="#br0" timeOffset="71484.83">28705 4764 830 0,'0'0'0'0,"10"0"0"0,6 4 0 0,-16-4 114 16,0 0-114-16,3 0 114 0,-6 0-114 16,3 0-52-16,0 0 52 0,-4-4-51 0,-1-1 51 0,5 5-110 15,0 0 110-15,0-3-109 0,5-6 109 0,2 2-112 16,6 4 112-16,1 1-112 0,3-5 112 0,-17 7 0 16,0 0 0-16,21 0 1 0,5-3-1 0,-3 6 34 15,-1 1-34-15,-4-1 34 0,-3-3-34 0,1 5 37 16,0-5-37-16,-2 4 38 0,-2-1-38 0,2 1 21 0,1 1-21 15,-2-5 21-15,-5 3-21 0,-8-3 12 0,0 0-12 16,11 3 13-16,1-1-13 0,-12-2 1 0,0 0-1 16,9 7 2-16,-1-4-2 0,-8-3-1 15,0 0 1-15,4 9-1 0,-4 3 1 0,-2 0-11 0,-1 0 11 16,-4 7-10-16,-2-2 10 0,9-17-17 16,0 0 17-16,-16 31-17 0,-6 8 17 0,22-39-9 0,0 0 9 0,-19 38-9 15,-1 0 9-15,20-38-10 0,0 0 10 0,-15 30-9 16,3-6 9-16,12-24-134 0,0 0 134 15,-11 19-134-15,4-7 134 0,-10 19-180 0</inkml:trace>
  <inkml:trace contextRef="#ctx0" brushRef="#br0" timeOffset="71966.487">29320 4149 303 0,'0'0'0'0,"-7"5"0"0,-4 7 0 0,11-12 74 0,0 0-74 16,-3 4 75-16,5-4-75 0,-2 0 43 0,0 0-43 15,0 0 44-15,3-2-44 0,-3 2 11 0,0 0-11 16,0 0 11-16,4-2-11 0,-4 2 53 0,0 0-53 0,0 0 53 16,0 0-53-16,0 0 66 0,0 0-66 0,0 0 66 15,0 4-66-15,0-4 56 0,0 0-56 0,0 10 57 16,0 7-57-16,3 7 41 0,2 10-41 0,-1-1 42 31,-1 6-42-31,-3-39 6 0,0 0-6 0,4 64 7 0,1 18-7 0,2 12 20 0,2 16-20 0,-4-13 20 16,-2 3-20-16,-3-100 3 0,0 0-3 0,4 103 3 15,-1 3-3-15,3-20 0 0,-1-15 0 0,-2-21 0 16,1-21 0-16,-4-29-7 0,0 0 7 0,5 38-7 16,0-2 7-16,-5-36-63 0,0 0 63 0,4 24-62 15,-1-4 62-15,-3-20-143 0,0 0 143 0,5 14-142 0,2-5 142 16,6 15-377-16</inkml:trace>
  <inkml:trace contextRef="#ctx0" brushRef="#br0" timeOffset="72350.097">29759 4153 1065 0,'0'0'0'15,"-14"5"0"-15,-7 2 0 0,21-7 122 16,0 0-122-16,-9 8 123 0,6 4-123 0,3-12 68 0,0 0-68 0,-4 7 69 16,4 2-69-16,0-9 36 0,0 0-36 15,0 6 37-15,0 0-37 0,0-6 4 0,0 0-4 16,0 8 4-16,0 4-4 0,0 7 31 0,-1 3-31 0,1-1 31 15,1-6-31-15,3 14 40 0,1 9-40 0,2 10 41 16,0 10-41-16,0 6 9 0,-2 6-9 16,0-7 9-16,-1 1-9 15,-4-64 38-15,0 0-38 0,7 99 38 0,0 23-38 0,-2-25 2 0,0-11-2 0,2-26 2 16,0-24-2-16,-3-2 3 0,-1-13-3 0,1 3 3 16,-3-9-3-16,-1-15-12 0,0 0 12 0,4 21-12 15,-1-2 12-15,-3-19-59 0,0 0 59 0,6 15-58 16,-1 0 58-16,-5-15-47 0,0 0 47 0,0 0-47 0,-9-12 47 15,0-1-1084-15</inkml:trace>
  <inkml:trace contextRef="#ctx0" brushRef="#br0" timeOffset="72785.056">29513 4661 539 0,'0'0'0'0,"18"4"0"0,11-1 0 0,-29-3 66 16,0 0-66-16,33 4 66 0,7 4-66 0,-40-8 58 16,0 0-58-16,39 4 59 0,2 1-59 0,-41-5 35 15,0 0-35-15,41 3 35 0,-1 1-35 0,-40-4 5 0,0 0-5 16,41 0 5-16,1-7-5 0,-42 7 9 0,0 0-9 0,42-12 10 16,2-7-10-16,-44 19 23 0,0 0-23 0,38-17 24 15,-1 1-24-15,-37 16 36 0,0 0-36 0,27-15 37 16,-6 6-37-16,-21 9 12 0,0 0-12 0,16-6 13 15,-6 0-13-15,-10 6 0 0,0 0 0 0,7-3 1 16,-5 0-1-16,-2 3 1 0,0 0-1 0,-3 0 1 16,-4 3-1-16,7-3 12 0,0 0-12 0,-14 5 13 15,-5 2-13-15,19-7 43 0,0 0-43 0,-20 7 44 16,0 1-44-16,20-8 32 0,0 0-32 0,-21 12 32 16,0-3-32-16,21-9 33 0,0 0-33 0,-21 10 34 15,0 2-34-15,2 0 22 0,0 0-22 0,6 0 23 16,8-3-23-16,-2 1 18 0,2 7-18 0,-2 11 18 15,2 6-18-15,3 4 10 0,2 1-10 0,2-5 10 16,1-6-10-16,-3-28 4 0,0 0-4 0,14 36 5 16,7 6-5-16,-21-42-41 0,0 0 41 0,30 31-41 0,6-3 41 15,-36-28-139-15,0 0 139 0,40 15-139 0,4-6 139 0,40 11-677 16</inkml:trace>
  <inkml:trace contextRef="#ctx0" brushRef="#br0" timeOffset="73051.998">30180 4751 796 0,'0'0'0'0,"2"5"0"0,0 3 0 0,-2-8 166 0,0 0-166 16,0 0 167-16,0-5-167 0,0 2 121 15,-2-1-121-15,2 1 121 0,0 1-121 0,0 2 82 0,4 0-82 0,-1 4 83 16,2 4-83-16,2 1 7 0,4 6-7 0,-1 0 8 15,1 3-8-15,1 4 21 0,3 5-21 16,-4-3 21-16,-2-7-21 0,-9-17-11 0,0 0 11 0,15 26-10 16,4 3 10-16,-19-29-52 0,0 0 52 0,20 26-52 15,2-6 52-15,-22-20-118 0,0 0 118 0,18 16-118 16,-1-8 118-16,-17-8-132 0,0 0 132 0,18-5-131 16,-3-10 131-16,18-9-634 0</inkml:trace>
  <inkml:trace contextRef="#ctx0" brushRef="#br0" timeOffset="73280.607">30301 4709 807 0,'0'0'0'0,"7"7"0"0,5-2 0 0,-12-5 106 15,0 0-106-15,3 7 106 16,-1-3-106-16,-6 1 58 0,-4 2-58 0,1-4 58 0,2 6-58 0,-6 3 18 15,-1 3-18-15,-4 9 19 0,-1 3-19 0,1 4 1 16,0 2-1-16,6-11 2 0,3-8-2 0,7-14-10 16,0 0 10-16,-10 26-9 0,-3 6 9 0,13-32-148 15,0 0 148-15,-8 24-148 0,1-5 148 0,-9 24-548 16</inkml:trace>
  <inkml:trace contextRef="#ctx0" brushRef="#br0" timeOffset="73548.392">30337 4504 774 0,'0'0'0'0,"4"7"0"16,3 6 0-16,1-6 119 0,5-3-119 0,-5-3 119 16,1 3-119-16,-9-4 81 0,0 0-81 0,14 12 82 15,5 7-82-15,-19-19 42 0,0 0-42 0,21 30 42 16,2 10-42-16,-23-40 5 0,0 0-5 0,17 41 5 15,-1 9-5-15,-16-50 9 0,0 0-9 0,8 51 9 16,-6 0-9-16,-2-51 3 0,0 0-3 0,0 43 4 16,-5-3-4-16,5-40-59 0,0 0 59 0,-5 27-59 0,-1-3 59 15,6-24-165-15,0 0 165 0,-10 9-165 0,-2-11 165 16,-11 10-534-16</inkml:trace>
  <inkml:trace contextRef="#ctx0" brushRef="#br0" timeOffset="73881.979">30830 4807 1065 0,'0'0'0'0,"11"3"0"16,6 9 0-16,-17-12 38 0,0 0-38 0,21 4 39 16,7 1-39-16,-28-5-1 0,0 0 1 0,29 3-1 15,3-3 1-15,-3 4 28 0,1-1-28 0,-6-3 28 16,-4 0-28-16,-1 0 77 0,0 0-77 0,-9 2 78 16,-4-2-78-16,2 3 50 0,3-3-50 0,-4 4 50 15,-2-4-50-15,0 0 49 0,2 0-49 0,-2 0 49 16,1 0-49-16,-1 0-39 0,-2 3 39 0,1-3-39 15,-2-3 39-15,1 3-68 0,2-4 68 0,4-1-67 16,3-5 67-16,9-5-926 0</inkml:trace>
  <inkml:trace contextRef="#ctx0" brushRef="#br0" timeOffset="74436.979">31186 4185 964 0,'0'0'0'0,"0"0"0"0,7 0 0 0,-7 0 61 16,0 0-61-16,3 0 62 0,0-5-62 0,-3 5 15 0,0 0-15 16,4 0 15-16,-1 0-15 0,-3 0 0 0,0 0 0 15,6 5 1-15,1 7-1 0,0 7-20 0,0 0 20 16,0 1-19-16,-2-2 19 0,-2 4-13 0,1 2 13 0,-3 7-12 15,1 5 12-15,-2-36-2 0,0 0 2 0,2 44-1 16,0 11 1-16,-1-2 0 0,-1 0 0 16,0-15 1-16,2-9-1 15,-2 2 5-15,2-4-5 0,-2 6 5 16,0 4-5-16,0-7 8 0,2 0-8 0,-2-14 9 0,0-4-9 0,0 0 15 0,-2-5-15 0,2 5 15 16,0-4-15-16,0 1 8 0,0 3-8 0,0-5 8 15,0-4-8-15,0 6 3 0,0-2-3 16,0-6 4-16,0 1-4 0,0-2 13 0,2 5-13 0,-2-5 13 15,3 0-13-15,-3 0 32 0,0 0-32 0,0 0 33 16,0 0-33-16,0 0 26 0,4 0-26 0,-1 0 26 16,2 0-26-16,2-5 16 0,0 2-16 0,0-1 17 15,2 4-17-15,-9 0 19 0,0 0-19 0,12-3 20 16,6 3-20-16,-18 0 3 0,0 0-3 0,22 0 4 0,4 0-4 16,1 0 13-16,0 0-13 0,0 0 14 0,-1 0-14 15,-4 0 39-15,-1 0-39 0,-2 0 39 0,-1 0-39 0,-3 0 28 16,1 3-28-1,-2-3 28-15,0 0-28 0,0 4 15 0,-2-4-15 0,-1 1 16 0,-1-1-16 0,-1 2 6 16,-1-2-6-16,-2 0 7 0,-1 0-7 16,-2 0-9-16,1-2 9 0,-4 2-8 0,3 0 8 0,-3 0-109 15,0 0 109-15,0 0-108 0,0 0 108 0,0 0-170 16,-1-5 170-16,-3-3-170 0,-1-4 170 0,5 12-142 16,0 0 142-16,-7-19-142 0,0-12 142 0,-7-17-431 0</inkml:trace>
  <inkml:trace contextRef="#ctx0" brushRef="#br0" timeOffset="74891.885">31780 4055 247 0,'0'0'0'0,"-4"3"0"0,-3 1 0 16,7-4 91-16,0 5-91 0,0-5 91 0,0 0-91 0,0 0 95 15,0 0-95-15,0 0 95 0,0 0-95 0,0 0 81 16,0 0-81-16,0 0 81 0,0 3-81 0,0-3 48 16,0 0-48-16,0 21 48 0,-2 13-48 15,2 9 15-15,0 8-15 0,2 6 16 0,0 5-16 0,0 10 13 16,-1 10-13-16,1 9 13 0,-2 6-13 0,0-6 8 16,2-5-8-16,0-7 9 0,-1-8-9 0,-1-71 1 15,0 0-1-15,9 74 1 0,3-2-1 0,-12-72 0 16,0 0 0-16,12 58 1 0,4-6-1 0,-16-52 0 0,0 0 0 15,12 36 0-15,-1-12 0 0,-11-24-83 0,0 0 83 16,8 20-82-16,-1-6 82 0,-7-14-119 0,0 0 119 0,4 9-118 16,-4-4 118-16,3 10-325 0</inkml:trace>
  <inkml:trace contextRef="#ctx0" brushRef="#br0" timeOffset="75220.656">32483 4380 124 0,'0'0'0'0</inkml:trace>
  <inkml:trace contextRef="#ctx0" brushRef="#br0" timeOffset="75697.926">32515 4353 147 0,'0'0'0'0,"0"0"119"0,5-7-119 0,-5 7 119 16,5-3-119-16,-5 3 135 0,4 0-135 0,-4 0 135 16,0 0-135-16,0 0 108 0,0 0-108 0,0 0 109 15,0 0-109-15,0 0 93 0,-6 0-93 0,6 0 94 16,0 0-94-16,0 0 63 0,-5 0-63 0,0 3 63 15,0 1-63-15,5-4 30 0,0 0-30 0,-18 12 30 16,-8 6-30-16,26-18 35 0,0 0-35 0,-29 33 35 16,-4 6-35-16,33-39 30 0,0 0-30 0,-30 43 30 15,2 5-30-15,28-48 32 0,0 0-32 0,-23 36 32 0,6-5-32 16,17-31 32-16,0 0-32 0,-12 24 32 16,3-5-32-16,9-19 22 0,0 0-22 0,-7 15 22 0,2-6-22 15,5-9 35-15,0 0-35 0,-5 8 36 0,1-1-36 0,4-7 12 16,0 0-12-16,-3 4 13 0,1-4-13 15,2 0 30-15,0 0-30 0,0 0 30 0,0 0-30 16,0 0 28-16,0 0-28 0,0 0 28 0,0 0-28 0,0 0 8 16,0 0-8-16,0 0 8 0,-2 5-8 0,2-5 18 15,0 0-18-15,4 3 19 0,1 1-19 16,-5-4-9-16,0 0 9 0,10 1-9 0,6 6 9 16,-16-7-40-16,0 0 40 0,19 4-40 0,4-1 40 0,-2 2-31 15,0-1 31-15,-4-4-31 0,-1 3 31 0,-1-1-16 16,1 1 16-16,-2 4-15 0,0-2 15 0,0 2-31 0,0 2 31 15,-4-3-31-15,1 3 31 0,1-2-18 0,0 5 18 16,0-4-18-16,-1-2 18 0,1 4-18 0,0-2 18 16,-1-1-18-16,-1-2 18 0,-1-1-26 0,0-4 26 15,-4 3-26-15,-2-3 26 0,1 2-71 0,1-2 71 16,-2 0-71-16,-1 0 71 0,-2 0-106 0,0 0 106 0,0 0-106 16,5-2 106-16,-5 2-130 0,0 0 130 15,7-7-130-15,4-8 130 0,6-6-524 0</inkml:trace>
  <inkml:trace contextRef="#ctx0" brushRef="#br0" timeOffset="76603.736">33229 4422 483 0,'0'0'0'0,"14"0"0"15,10 0 0-15,-10-2 1 0,-1-2-1 0,-5 1-3 16,-1 0 3-16,-2 3-3 0,-3 0 3 0,-2 0 1 16,4-4-1-16,-4 4 1 0,0 0-1 0,0 0 83 0,0 0-83 15,0 0 84-15,0 0-84 0,0 0 124 16,0 0-124-16,0 0 124 0,0 0-124 0,0 0 102 15,0 0-102-15,0 0 103 0,-4-2-103 0,4 2 80 16,0 0-80-16,-5-3 81 0,-4-6-81 0,9 9 43 0,0 0-43 16,-14-6 44-16,-3-3-44 0,17 9 43 0,0 0-43 15,-19-12 43-15,0 0-43 0,-1 2 4 0,-1-2-4 16,8 3 4-16,2 2-4 0,-1 2 5 16,1 2-5-16,3-1 5 0,1 4-5 0,-5-3-5 0,-2 3 5 0,5 0-5 15,2 3 5-15,-4 1-26 0,1-1 26 0,1-1-26 16,4 1 26-16,-4 4-23 0,-1 2 23 0,-1-2-22 15,1 1 22-15,-4 4-17 0,0 4 17 0,7-10-16 16,7-4 16-16,0-2-18 0,0 0 18 0,-3 19-18 16,-4 8 18-16,7-27-1 0,0 0 1 0,-2 30-1 15,4 7 1-15,-2-37-9 0,0 0 9 0,5 33-9 16,5 1 9-16,-10-34-3 0,0 0 3 0,14 27-3 0,4-3 3 16,-18-24-6-16,0 0 6 0,21 21-6 0,1-9 6 0,-22-12-8 15,0 0 8-15,23 10-7 16,0-5 7-16,-23-5-3 0,0 0 3 0,19 4-3 0,0-4 3 15,-19 0 0-15,0 0 0 0,17 0 0 0,-1-4 0 16,-16 4 0-16,0 0 0 0,14 0 0 0,-2 0 0 0,-12 0 0 16,0 0 0-16,7 0 0 0,-2 4 0 0,-5-4-2 15,0 0 2-15,4 0-1 0,-1 0 1 16,-3 0 0-16,0 0 0 0,0 0 0 0,0 0 0 0,0 0 8 16,0 0-8-16,-3 0 9 0,-2 0-9 0,5 0 40 15,0 0-40-15,-11 0 40 0,-4-4-40 0,15 4 21 16,0 0-21-16,-18 0 21 0,-1-3-21 0,19 3 29 0,0 0-29 15,-19-2 29-15,-2 2-29 0,21 0 0 0,0 0 0 16,-16 0 1-16,2 2-1 0,14-2 0 0,0 0 0 16,-10 3 0-16,3-3 0 0,7 0-10 0,0 0 10 0,-9 7-9 15,-1 2 9-15,-1 3-18 0,1 0 18 0,5-5-18 16,1-4 18-16,2 2-4 16,1-1 4-16,-1 4-3 0,2 1 3 0,-4 3-4 0,1 3 4 0,1-5-3 15,0-4 3-15,2 0 0 0,0-2 0 0,0 4 0 16,0 4 0-16,0 0 14 15,-1 4-14-15,2-1 15 0,1 1-15 0,3 1 17 0,2 2-17 0,2-4 17 16,1-1-17-16,3 0 27 0,2-2-27 0,-1 0 27 16,2-7-27-16,-16-5 21 0,0 0-21 0,19 6 21 15,4 3-21-15,-23-9 25 0,0 0-25 0,22 3 26 16,5 1-26-16,-27-4 22 0,0 0-22 0,20 3 23 16,1-1-23-16,-5 1 0 0,-4-3 0 0,-3 0 0 0,-6 0 0 15,-3 0-71-15,0 0 71 0,4-5-71 0,-2 2 71 16,-2 3-134-16,0 0 134 0,-4-19-133 0,-1-8 133 15,-4-21-799-15</inkml:trace>
  <inkml:trace contextRef="#ctx0" brushRef="#br0" timeOffset="80824.954">9965 8615 225 0,'0'0'0'0,"17"0"0"16,9 2 0-16,-26-2 99 0,0 0-99 0,6 3 100 16,-12-6-100-16,6 3 67 0,0 0-67 0,-3 0 68 0,-2 0-68 15,5 0 42-15,0 0-42 0,-6 0 43 16,3 0-43-16,3 0 22 0,0 0-22 0,-5 0 22 0,1 0-22 16,4 0 9-16,0 0-9 0,0 0 10 0,9-2-10 15,-9 2 4-15,0 0-4 0,12-1 5 0,6-1-5 0,-18 2 3 16,0 0-3-16,26-4 3 0,9 1-3 0,-35 3 10 15,0 0-10-15,38-2 10 0,7 1-10 0,-45 1 8 16,0 0-8-16,42-4 8 0,2 2-8 0,-44 2 3 16,0 0-3-16,45-3 4 0,2-4-4 0,-47 7 6 15,0 0-6-15,56-2 7 0,3-4-7 0,-59 6 22 16,0 0-22-16,64-4 22 0,4-1-22 0,-68 5 36 16,0 0-36-16,67-3 37 0,-3-2-37 15,-64 5 12-15,0 0-12 0,85-4 13 0,9-3-13 0,-94 7 22 0,0 0-22 0,93-1 22 16,4-1-22-16,-97 2 14 0,0 0-14 0,82 0 15 15,-5 2-15-15,-77-2 9 0,0 0-9 16,83 1 10-16,-2 3-10 0,-81-4 16 0,0 0-16 0,81 5 17 16,0 0-17-16,-81-5 33 15,0 0-33-15,76 5 33 0,-1-5-33 0,-75 0 10 0,0 0-10 0,79 3 10 16,4-1-10-16,-83-2 12 0,0 0-12 16,82 4 13-16,-2-1-13 0,-80-3 25 0,0 0-25 0,77 3 26 15,-2-3-26-15,-75 0 19 0,0 0-19 0,82 2 20 16,5-2-20-16,-87 0 45 0,0 0-45 0,78 2 46 15,-3-2-46-15,-75 0 15 0,0 0-15 0,78 2 15 16,1-2-15-16,-79 0 22 0,0 0-22 0,89 0 22 16,5-2-22-16,-94 2 24 0,0 0-24 0,85-4 25 15,-1-8-25-15,-84 12 7 0,0 0-7 0,90-10 7 0,4 2-7 16,-10-1 17-16,-13 1-17 16,-11 1 17-16,-13 0-17 0,-7 2 8 0,-11 1-8 0,8-3 9 0,1 6-9 0,4-3 9 15,5-1-9-15,0 2 9 0,0 1-9 0,-3 0 3 16,1-1-3-16,-7 3 4 0,1 0-4 0,-39 0 12 15,0 0-12-15,54 0 12 0,10 0-12 0,-8 3 0 16,0-3 0-16,-6 2 1 0,-3 0-1 0,-1-1 3 16,-6 1-3-16,1-2 4 0,1 0-4 0,-42 0 11 15,0 0-11-15,54-2 11 0,11 1-11 0,-10-1 33 16,1 0-33-16,-9 2 34 0,-5 0-34 0,0-3 17 16,-2 3-17-16,0-4 17 0,-5 1-17 0,-35 3 19 15,0 0-19-15,45-2 20 0,11-1-20 0,-6 3 40 0,-1 3-40 16,-9-1 40-16,-5 0-40 0,-5-1 12 0,-4 3-12 15,0-4 13-15,-2 3-13 0,1-3 13 0,1 2-13 0,0 0 13 16,0-2-13-16,-26 0 10 0,0 0-10 16,37 0 10-16,6 0-10 0,-1-2 3 0,-2 0-3 0,-3 2 4 15,-6 0-4-15,-3 0 12 0,-4 0-12 0,-1 0 12 16,0-3-12-16,-2-2 14 0,-2 1-14 0,2 1 15 16,1-4-15-16,-4 5 8 0,1 2-8 0,0 0 9 15,-2 0-9-15,-17 0 4 0,0 0-4 16,21-3 4-16,4 3-4 0,-25 0 0 0,0 0 0 15,22-4 1-15,3 3-1 0,-25 1 0 0,0 0 0 0,21 0 0 16,0 0 0-16,-7 0-1 0,1 1 1 0,-6-1 0 16,0 0 0-16,-1 0-8 0,1 0 8 0,0 0-8 15,-2 0 8-15,0 4-45 0,3-4 45 0,-1 0-45 16,0 0 45-16,-1 0-127 0,-2-4 127 0,2 3-127 16,1-3 127-16,-2 3-216 0,0 1 216 0,0 0-215 0,2-2 215 15,6 2-778-15</inkml:trace>
  <inkml:trace contextRef="#ctx0" brushRef="#br0" timeOffset="82789.524">10721 6758 124 0,'0'0'0'0,"3"4"0"0,-3 1 0 16,0-5 14-16,0 0-14 0,9 7 15 0,0 5-15 15,-9-12 19-15,0 0-19 0,9 12 20 0,3 3-20 16,-12-15 26-16,0 0-26 0,12 17 26 0,2 6-26 16,-14-23 43-16,0 0-43 0,17 20 43 0,1 2-43 0,-1-1 49 15,2-4-49-15,-5-3 50 0,-2-4-50 0,-12-10 48 16,0 0-48-16,18 15 48 0,3 4-48 0,-21-19 43 16,0 0-43-16,22 19 43 0,6-2-43 0,-28-17 58 0,0 0-58 15,30 23 59-15,5-3-59 16,-9-1 72-16,2-5-72 0,-2 1 72 0,-5-3-72 0,-4 3 76 0,4 1-76 15,-9-6 77-15,2-1-77 0,-14-9 73 0,0 0-73 16,16 15 74-16,7-1-74 0,-23-14 45 0,0 0-45 0,24 17 46 16,6 4-46-16,-30-21 22 0,0 0-22 0,29 24 23 15,1-4-23-15,-30-20 29 0,0 0-29 16,35 22 29-16,-2 2-29 0,-2-7 19 0,-1-1-19 0,-6-2 20 16,-3-2-20-16,0 0 35 0,0 0-35 0,2-4 35 15,-3-3-35-15,1 0 36 0,-3 1-36 0,-3-1 36 16,-1 2-36-16,0-4 15 0,5 6-15 15,1-3 15-15,4-2-15 0,-24-4 31 0,0 0-31 0,26 8 31 16,7 1-31-16,-33-9 11 0,0 0-11 0,39 7 11 16,-1 1-11-16,-3-1 29 0,-2 2-29 0,-4-4 29 15,-8 2-29-15,0 0 28 0,0-2-28 0,-3 2 28 16,-1 1-28-16,-1 1 8 0,-2-4-8 0,-2 0 8 16,-7 0-8-16,7-1 18 0,0 1-18 0,-3 2 19 15,0-6-19-15,5 6 15 0,3-3-15 0,2-1 15 0,2 2-15 16,-21-5 9-16,0 0-9 0,26 7 9 0,8 2-9 0,-3-4 16 15,2 2-16-15,-2-1 17 0,-1 3-17 0,-30-9 8 16,0 0-8-16,33 9 8 0,0 1-8 0,-33-10 9 16,0 0-9-16,31 12 9 0,1 2-9 15,-32-14 8-15,0 0-8 0,31 15 8 0,-1 0-8 16,-30-15 8-16,0 0-8 0,33 16 8 0,2-1-8 0,-35-15 8 16,0 0-8-16,36 16 8 0,4-1-8 15,-40-15 3-15,0 0-3 0,46 12 4 0,1 0-4 16,-9 0 12-16,-7-5-12 0,-1 1 12 0,-6-4-12 0,-3 1 22 15,-7-2-22-15,2-1 23 0,1 3-23 0,-3 0 7 16,5-1-7-16,-6 1 8 0,1-2-8 0,-14-3 10 0,0 0-10 0,22 4 10 16,6-1-10-16,-28-3 1 0,0 0-1 15,33 5 1-15,7-1-1 16,-5-1 0-16,-2 1 0 0,-5 1 1 0,-2-5-1 0,0 3 7 0,-1-1-7 0,-6 0 7 16,0-2-7-16,-1 0 3 0,-1-2-3 0,0 2 3 15,-1 0-3-15,1 2 6 0,1-1-6 0,3 3 6 16,0-4-6-16,-21 0 0 0,0 0 0 0,26 3 1 15,3-3-1-15,-29 0 0 0,0 0 0 0,35 2 1 16,4 1-1-16,-6 1 2 0,0 3-2 16,-4-7 2-16,1 1-2 0,-9-1 1 0,0 0-1 0,-2 2 2 15,-2 0-2-15,-1-2 4 0,0 0-4 0,-1 3 5 16,5 1-5-16,-3-4 2 0,0 0-2 0,4 0 3 16,0 0-3-16,-21 0 5 0,0 0-5 0,26 0 5 0,8 0-5 15,-34 0 7-15,0 0-7 0,29 0 7 16,4 0-7-16,-5 1 3 0,-3-1-3 0,-3 2 3 15,1 3-3-15,-6-1 12 0,1-3-12 0,-6 1 12 0,2-2-12 16,-2 0 3-16,-2 0-3 0,1 0 4 0,1 0-4 16,-1 2 6-16,1-1-6 0,-5 1 6 15,1 2-6-15,3-4 3 0,1 3-3 0,2-3 3 0,5 2-3 0,-19-2 5 16,0 0-5-16,21 1 6 0,9-1-6 0,-30 0 7 16,0 0-7-16,31 0 7 0,4 0-7 0,-2 6 7 15,0-3-7-15,-9-3 8 0,-1 0-8 0,1 2 8 16,3 1-8-16,-10 1 8 0,-1-4-8 0,3 0 15 0,5 0-15 15,-10 0 15-15,2 0-15 0,0 0 3 0,3 3-3 16,2-3 4-16,3 0-4 0,-24 0 2 0,0 0-2 16,33 0 3-16,7-3-3 0,-1 3 5 0,2 0-5 0,-6 0 5 15,-2 0-5-15,0 0 6 16,-3 3-6-16,-9-3 7 0,-4-3-7 0,1 3 7 0,-1-4-7 0,4 2 8 16,2 1-8-16,1 2 8 0,2 5-8 0,-1-6 8 15,-4 0-8-15,-21 0 0 16,0 0 0-16,24 0 0 0,7-4 0 0,-1 4 0 0,-6-2 0 0,-3 4 1 15,-3 2-1-15,-1-4-2 0,0 3 2 0,-1-3-2 16,0 0 2-16,-1 0 0 0,-1 0 0 16,-1 0 0-16,-5 0 0 0,3 2 0 0,-1-1 0 0,-3-1 1 15,2 0-1-15,-4 0-2 0,4 2 2 0,-2-2-1 16,2 0 1-16,-1 0-2 0,-4-2 2 0,1 2-1 16,0 2 1-16,2 0-10 0,-5-2 10 0,1 2-10 15,3-2 10-15,-3 3 0 0,1-3 0 0,-4 0 0 0,1 0 0 16,-1 0-1-16,0 0 1 0,0 0-1 0,0 0 1 15,7 0-1-15,0 0 1 0,-2 0 0 0,-5 0 0 16,0 0 0-16,0 0 0 0,0 0 0 0,0 0 0 16,0 0-59-16,0 0 59 0,0 0-59 0,0 0 59 0,0 0-74 15,0 0 74-15,-8-15-74 0,-10-9 74 0,-6-16-1492 16</inkml:trace>
  <inkml:trace contextRef="#ctx0" brushRef="#br0" timeOffset="86188.731">16515 8542 191 0,'0'0'0'0,"0"0"0"16,0 0 0-16,0 0 68 0,0 0-68 0,0-5 68 0,0-2-68 15,0 7 54-15,0 0-54 0,0-7 54 0,0 2-54 16,0 5 41-16,0 0-41 0,0-9 42 0,0 2-42 0,0 7 11 16,0 0-11-16,0-8 11 0,0 1-11 15,0 7 0-15,0 0 0 0,0-9 1 0,0 2-1 0,0 7 0 16,0 0 0-16,0-5 0 0,-2 2 0 0,2 3-4 15,0 0 4-15,0-4-3 0,-3 1 3 0,3 3-3 16,0 0 3-16,0 0-3 0,-2-3 3 0,2 3 0 16,0 0 0-16,0 0 0 0,0 0 0 0,0 0 0 15,0 0 0-15,0 0 0 0,0 0 0 0,0 0 8 0,0 0-8 16,0 0 8-16,0 0-8 0,0 0 45 0,0 0-45 16,0 0 46-16,0 0-46 0,0 0 43 0,0 0-43 15,0 0 44-15,0 0-44 0,0 0 41 16,0 0-41-16,0 0 41 0,0 0-41 0,0 0 28 0,0 0-28 0,0 0 28 15,0 0-28-15,0 0 17 0,0 0-17 16,0 0 17-16,0 0-17 0,0 0 35 16,0 0-35-16,0 5 36 0,2 3-36 0,1 4 18 0,1 7-18 0,1 2 19 15,-3 3-19-15,-2-24 29 0,0 0-29 0,3 32 29 16,1 11-29-16,-1-7 20 0,-1 2-20 0,0-14 20 16,3-4-20-16,-5-1 27 0,2-2-27 0,0-3 27 15,3-2-27-15,-5 0 32 0,2 0-32 0,-1 0 33 16,5-4-33-16,-6 1 42 0,3 1-42 0,-1-5 42 15,1 2-42-15,1-2 45 0,-4 2-45 0,1-3 45 16,-1-3-45-16,2 3 41 0,0-2-41 0,1 3 42 16,-1-5-42-16,0 3 41 0,0-1-41 0,1 1 42 0,-3 1-42 15,0-4 17-15,0 0-17 0,0 0 17 0,0 0-17 16,0 0 37-16,0 0-37 0,0 0 37 0,0 0-37 16,0 0 12-16,2 3-12 0,-2-3 13 0,0 0-13 15,0 0 12-15,0 0-12 0,0 0 12 0,0 0-12 0,0 0 16 16,0 0-16-16,0 0 17 0,0 0-17 0,0 0 3 15,0 0-3-15,0 0 4 0,0 0-4 0,0 0 2 16,0 0-2-16,0 0 3 0,0 0-3 0,0 0 1 16,0 0-1-16,0 0 2 0,0 0-2 15,0 0 1-15,0 0-1 0,0 0 1 0,0 0-1 0,0 0 0 16,0 0 0-16,0 0 0 0,2 2 0 0,-2-2 0 16,0 0 0-16,0 0 0 0,0 0 0 0,0 0-1 0,0 0 1 15,0 0 0-15,0 0 0 0,0 0 0 0,0 0 0 16,0 0 1-16,0 0-1 0,0 0 0 0,0 0 0 15,0 0 0-15,0 0 0 0,0 0 0 0,1 3 0 0,-1-3 1 16,4 4-1-16,-4-4 0 0,0 0 0 0,0 0 1 16,0 0-1-16,0 0 0 0,0 0 0 0,0 0 1 15,0 0-1-15,0 0 6 0,0 0-6 0,0 0 7 16,0 0-7-16,0 0 3 0,0 0-3 0,3 0 4 16,3 0-4-16,2 0 12 0,4-4-12 0,1 3 12 15,-3-1-12-15,2 0 8 0,4 2-8 0,-6 0 9 16,3 0-9-16,2-8 3 0,-2-3-3 0,-1 10 4 15,-2 6-4-15,2-5 12 0,1 3-12 0,-10 1 13 16,2-3-13-16,-3 3 3 0,5-4-3 0,-5 0 4 16,1 0-4-16,1 0-6 0,-1-4 6 0,-3 4-6 15,4-1 6-15,-4 1-57 0,0 0 57 0,0 0-56 16,0 0 56-16,0 0-103 0,0 0 103 0,0 0-102 0,-4-2 102 16,4 2-179-16,0 0 179 0,-3-9-178 0,-3-3 178 0,-2-12-782 15</inkml:trace>
  <inkml:trace contextRef="#ctx0" brushRef="#br0" timeOffset="86758.157">16069 8387 763 0,'0'0'0'0,"7"0"0"0,2 0 0 16,-4 0 67-16,0 2-67 0,2 0 68 0,0 3-68 0,0-2 53 16,0 1-53-16,-2 1 53 0,2-5-53 15,-1 3 29-15,-3 1-29 0,2-2 29 0,1-1-29 0,-3 1 6 16,1-2-6-16,-4 0 7 0,3 0-7 0,-3 0 50 15,0 0-50-15,0 0 51 0,5 3-51 16,-5-3 61-16,0 0-61 0,0 0 61 0,4 0-61 0,-4 0 62 16,0 0-62-16,0 0 62 0,0 0-62 0,0 0 42 15,0 0-42-15,0 0 42 0,0 0-42 0,0 0 21 16,0 0-21-16,0 0 21 0,0 0-21 0,0 0 29 16,0 0-29-16,0 0 29 0,0 4-29 0,0-4 6 15,3 2-6-15,-3-2 6 0,5 3-6 0,-5-3 34 0,0 3-34 16,0-3 35-16,0 4-35 0,0-4 10 0,2 3-10 15,-2-3 10-15,4 2-10 0,-4-2-29 0,0 0 29 16,0 0-29-16,-4-2 29 0,2 1-1170 0</inkml:trace>
  <inkml:trace contextRef="#ctx0" brushRef="#br0" timeOffset="87887.086">9639 6688 91 0,'0'0'0'0,"9"3"0"16,0-1 0-16,-9-2 40 0,0 0-40 0,6 7 40 15,3 0-40-15,-9-7 32 0,0 0-32 0,5 20 32 16,2 8-32-16,-7-28 15 0,0 0-15 0,6 36 15 16,-3 10-15-16,-3-46 7 0,0 0-7 0,5 48 7 15,-1 7-7-15,-4-55 4 0,0 0-4 0,2 72 4 16,1 13-4-16,-3-85 19 0,0 0-19 0,5 115 20 16,4 29-20-16,-2-14 6 0,2 1-6 0,-4-17 7 15,2-9-7-15,-7-105 68 0,0 0-68 0,10 145 68 0,6 23-68 16,-16-168 86-16,0 0-86 0,12 196 87 0,2 20-87 0,-14-216 80 15,0 0-80-15,18 214 80 0,1 7-80 0,-19-221 82 16,0 0-82-16,22 195 83 0,4-15-83 0,-6-48 59 16,-6-40-59-16,3-15 59 0,0-24-59 0,3 7 47 15,0-1-47-15,-2-3 47 0,3-3-47 16,-21-53 31-16,0 0-31 0,17 64 31 0,1 4-31 0,-18-68 8 16,0 0-8-16,15 60 8 0,3-3-8 0,-18-57 12 15,0 0-12-15,8 53 12 0,-4-4-12 0,-4-49 3 0,0 0-3 16,2 31 4-16,-4-10-4 0,2-21-30 15,0 0 30-15,-4 15-30 0,1-3 30 0,3-12-143 0,0 0 143 16,-5 12-143-16,1-7 143 0,4-5-136 16,0 0 136-16,-3-15-135 0,1-18 135 0,-1-15-414 0</inkml:trace>
  <inkml:trace contextRef="#ctx0" brushRef="#br0" timeOffset="88386.242">9252 8787 527 0,'0'0'0'16,"9"-4"0"-16,8-1 0 0,-17 5 104 0,0 0-104 0,4-5 104 15,-2 3-104-15,-2 2 66 0,0 0-66 0,0 0 67 16,-6-1-67-16,6 1 68 0,0 0-68 0,-5 0 68 16,-3 0-68-16,8 0 38 0,0 0-38 0,-9-4 38 15,-2 1-38-15,11 3-61 0,0 0 61 0,-10-4-60 16,-2-1 60-16,12 5-49 0,0 0 49 0,-9-5-49 15,0-2 49-15,9 7-101 0,0 0 101 0,-10-7-101 16,3-1 101-16,7 8-124 0,0 0 124 0,-7-7-124 16,2-2 124-16,-11-6-218 0</inkml:trace>
  <inkml:trace contextRef="#ctx0" brushRef="#br0" timeOffset="88718.97">9350 8643 225 0,'0'0'0'0,"14"-5"0"0,14-4 0 0,-28 9 94 16,0 0-94-16,38-9 94 0,9-3-94 0,-47 12 66 15,0 0-66-15,56-12 67 0,12 4-67 0,-68 8 92 16,0 0-92-16,64-4 92 0,8 1-92 0,-13 0 70 16,-5 3-70-16,-5 0 71 0,-4 3-71 0,-45-3 38 0,0 0-38 0,56 0 39 15,-1 0-39-15,-55 0 43 16,0 0-43-16,56 0 43 0,2 0-43 0,-58 0 34 16,0 0-34-16,50 0 34 0,-3-3-34 0,-47 3-52 0,0 0 52 0,44-4-51 15,-6-1 51-15,-5-3-109 0,-3 1 109 16,-1-2-109-16,-2 6 109 0,28-9-499 0</inkml:trace>
  <inkml:trace contextRef="#ctx0" brushRef="#br0" timeOffset="91135.125">8387 8643 203 0,'0'0'0'0,"1"-4"0"0,6-3 0 0,-7 7-1 16,0 0 1-16,-7-3 0 0,-1 1 0 0,8 2-21 0,0 0 21 15,-11-1-21-15,-1-1 21 0,12 2-1 0,0 0 1 16,-12 0 0-16,-6 0 0 0,18 0 54 0,0 0-54 16,-17-4 55-16,5 4-55 0,12 0 79 0,0 0-79 0,-13-3 80 15,5 0-80-15,8 3 96 0,0 0-96 16,-9-2 96-16,2-2-96 0,7 4 86 0,0 0-86 0,-5 0 86 15,1-3-86-15,4 3 60 0,0 0-60 0,-1-2 61 16,-3 2-61-16,4 0 43 0,0 0-43 0,0 0 43 16,-3 0-43-16,3 0 5 0,0 0-5 0,0 0 6 15,0 0-6-15,0 0-1 0,0 0 1 0,0 5 0 16,3 1 0-16,-3-6-1 0,0 0 1 0,4 22 0 16,1 5 0-16,-5-27-5 0,0 0 5 0,5 33-4 15,6 5 4-15,-11-38-3 0,0 0 3 0,10 32-3 16,9-1 3-16,-19-31 0 0,0 0 0 0,19 26 0 15,6-4 0-15,-1-12 22 0,2-5-22 0,-8 0 22 16,-6-1-22-16,5-4 45 0,-3-4-45 0,-2-1 45 0,1-2-45 16,-1 2 50-16,-3-5-50 0,-1 5 51 0,-4-4-51 15,-3 2 71-15,3 1-71 0,-1 0 72 0,-3 0-72 0,0 0 53 16,0-2-53-16,0 1 54 0,0 2-54 16,0 2 40-16,0-6-40 0,-3 6 41 0,3-6-41 0,0 9 36 15,0 0-36-15,-5-10 36 0,-2-2-36 16,7 12 8-16,0 0-8 0,-5-16 8 0,-2-3-8 0,7 19 19 15,0 0-19-15,-6-17 20 0,1 2-20 0,5 15 3 16,0 0-3-16,-3-12 4 0,-1 2-4 0,4 10 0 16,0 0 0-16,-2-9 0 0,2 4 0 0,0 5-21 15,0 0 21-15,-3-4-21 0,3 1 21 0,0 3-45 16,0 0 45-16,0 0-45 0,0-3 45 16,0 3-51-16,0 0 51 0,0 0-50 0,0 3 50 0,0-3-54 15,0 0 54-15,3 12-54 0,6 7 54 0,0 1-45 0,0 6 45 16,-1-2-44-16,4 0 44 0,-3-5-37 0,3-2 37 15,-3 10-37-15,1 6 37 0,1 1-34 0,-6-3 34 16,0 0-34-16,2 2 34 0,-7-33-8 0,0 0 8 0,2 35-7 16,2 8 7-16,-1-8-6 0,-3-1 6 0,0-12-6 15,0-12 6-15,0 1 4 0,-5-4-4 0,1 5 5 16,1-4-5-16,-6 4 51 0,0 0-51 0,4-5 51 16,5-7-51-16,0 0 51 0,0 0-51 0,-3 3 51 15,-6 2-51-15,-3 2 43 0,-6-3-43 0,6-1 44 16,7-1-44-16,-5-2-11 0,1-4 11 0,-2-1-11 15,-1-2 11-15,12 7-70 0,0 0 70 0,-17-17-70 16,-1-10 70-16,18 27-140 0,0 0 140 0,-7-36-139 0,2-7 139 16,-7-39-620-16</inkml:trace>
  <inkml:trace contextRef="#ctx0" brushRef="#br0" timeOffset="91451.018">8836 8588 628 0,'0'0'0'0,"-12"8"0"0,-9 4 0 0,16-8 176 15,10-4-176-15,-5 0 177 0,3-7-177 0,-1 4 131 0,5-3-131 16,-5 3 132-16,1 3-132 0,-3 0 67 0,4-3-67 16,-4 3 68-16,0 0-68 0,0 0 50 0,0 0-50 15,0 0 50-15,0 0-50 0,0 0 5 0,0 0-5 16,0 0 5-16,0 0-5 0,0 0 11 0,0 0-11 0,3 0 11 15,6 0-11-15,-9 0 24 0,0 0-24 0,14 0 25 16,2-2-25-16,-16 2 5 0,0 0-5 0,17-2 6 16,4 0-6-16,-21 2 9 0,0 0-9 0,19-3 10 15,0-2-10-15,-19 5-4 16,0 0 4-16,14-4-3 0,-2 4 3 0,-12 0-68 0,0 0 68 0,6-3-67 16,1 3 67-16,-7 0-99 0,0 0 99 0,1 3-98 15,3-3 98-15,-1 4-854 0</inkml:trace>
  <inkml:trace contextRef="#ctx0" brushRef="#br0" timeOffset="91660.101">8773 8787 908 0,'4'-4'0'0,"-4"4"0"16,0 0 0-16,2-5 0 0,4-3 0 0,-6 8-1 15,0 0 1-15,9-4-1 0,0 8 1 0,3-1-20 16,0 6 20-16,-1-6-19 0,1 0 19 0,0-1-42 15,2 1 42-15,-2-3-41 0,-3 4 41 0,3-2-1 16,0-1 1-16,-3 1-1 0,-4-2 1 0,4 0-63 16,1 0 63-16,-1-2-63 0,2 1 63 0,1-1-142 15,0-5 142-15,2-1-141 0,2-3 141 0,10-6-185 16</inkml:trace>
  <inkml:trace contextRef="#ctx0" brushRef="#br0" timeOffset="92168.125">9275 8293 919 0,'0'0'0'0,"-2"4"0"0,-6 1 0 0,8-5 129 0,0 0-129 0,0 0 130 15,0-4-130-15,0 4 85 0,1-3-85 0,-1 3 85 16,0 0-85-16,0 0 24 0,0 0-24 0,0 0 25 15,0 0-25-15,0 0 1 0,0 0-1 0,0 0 2 16,0 0-2-16,0 0-10 0,0 0 10 0,0 0-10 16,0 0 10-16,0 0-36 0,0 0 36 0,0 10-36 0,-1 6 36 15,1-16-19-15,0 0 19 0,0 36-18 0,0 15 18 16,0-51-20-16,0 0 20 0,5 58-20 16,0 9 20-16,2-10-5 0,2-4 5 0,-4-14-4 0,2-6 4 15,-2-6-1-15,4-8 1 0,-2 3-1 0,1-3 1 0,1 0 0 16,0-4 0-16,-6-3 0 0,-1-7 0 15,2 2 13-15,-1-2-13 16,-1-1 14-16,-2-1-14 0,0-3 26 16,3 4-26-16,-3-4 26 0,0 0-26 0,0 0 32 0,0 1-32 0,0-1 32 0,0 0-32 0,0 0 47 15,-3 4-47-15,3-4 48 0,0 0-48 0,0 0 35 16,3-5-35-16,-3 5 35 0,0 0-35 0,0 0 34 0,0 0-34 16,0 0 35-16,-3 3-35 0,3-3 15 0,0 0-15 15,0 0 15-15,0 0-15 0,0 0 6 0,0 0-6 16,0 0 6-16,0 0-6 0,0 0 9 0,7-3-9 15,-2-1 9-15,7 1-9 0,-3-1 0 0,5-1 0 16,-2 2 1-16,0-1-1 0,0 3 0 0,-1-1 0 0,1 2 1 16,4 0-1-16,-4 0 0 15,5-2 0-15,-4 2 0 0,1 0 0 0,-14 0-60 0,0 0 60 0,13 0-59 16,3-3 59-16,17-1-1081 0</inkml:trace>
  <inkml:trace contextRef="#ctx0" brushRef="#br0" timeOffset="93200.926">11430 6196 169 0,'0'0'0'0,"0"9"0"0,3 6 0 0,-3-15 99 0,0 0-99 0,0 0 99 16,-8-8-99-16,8 8 98 0,0 0-98 0,-7-7 99 15,2 2-99-15,5 5 87 0,0 0-87 0,-13-7 88 16,-1 2-88-16,14 5 51 0,0 0-51 0,-15-4 52 15,-3 4-52-15,18 0 26 0,0 0-26 0,-17-3 26 16,0 3-26-16,17 0 27 0,0 0-27 0,-13 0 27 16,1 3-27-16,12-3 7 0,0 0-7 0,-12 0 7 15,7 4-7-15,5-4-1 0,0 0 1 0,-13 15 0 16,0 6 0-16,13-21-4 0,0 0 4 0,-11 32-3 0,6 8 3 31,5-40 1-31,0 0-1 0,-5 49 1 0,1 6-1 0,1 0 1 0,3-2-1 0,-2-15 2 0,2-14-2 0,0-24 5 16,0 0-5-16,2 55 5 0,5 11-5 0,-7-66 32 15,0 0-32-15,8 79 33 0,3 9-33 0,-1-30 39 16,-5-17-39-16,1-10 39 0,1-12-39 16,-4-2 23-16,6-2-23 0,-4-4 24 0,-1-6-24 0,-3 2 20 15,3 1-20-15,-4-4 20 0,0-4-20 0,-4 3-83 16,3-1 83-16,1-2-82 0,0 0 82 0,-4 0-152 16,1-2 152-16,-11-1-152 0,-7-6 152 0,-14-3-450 15</inkml:trace>
  <inkml:trace contextRef="#ctx0" brushRef="#br0" timeOffset="93416.51">10947 6683 617 0,'0'0'0'0,"16"0"0"16,7 2 0-16,1 1 102 0,6-3-102 0,-1 0 103 15,1 0-103-15,0 0 87 0,-1 0-87 0,1 0 87 16,1-3-87-16,-1 3 56 0,-2-2-56 0,-2 0 57 15,-2 0-57-15,-24 2 19 0,0 0-19 0,26-3 20 16,6-4-20-16,-32 7 5 0,0 0-5 0,31-8 6 16,4-1-6-16,-5-3-62 0,-1 0 62 15,-3 0-61-15,-1 0 61 0,-25 12-216 0,0 0 216 0,35-19-216 16,-1-5 216-16,38-22-339 0</inkml:trace>
  <inkml:trace contextRef="#ctx0" brushRef="#br0" timeOffset="93716.832">12024 6452 651 0,'0'0'0'0,"-12"-4"0"0,-6 4 0 0,18 0 122 16,0 0-122-16,-13 0 123 0,4 0-123 0,9 0 82 16,0 0-82-16,-12 0 82 0,-1 4-82 0,13-4 69 15,0 0-69-15,-17 0 69 0,-4 3-69 0,21-3 22 0,0 0-22 16,-24 2 22-16,-2 5-22 0,26-7 6 0,0 0-6 15,-27 5 6-15,1 2-6 0,2 5 1 0,0-4-1 16,11-4 2-16,12-4-2 0,-3 0-2 0,4-2 2 16,-12 19-1-16,-7 10 1 0,3 1-12 0,0 3 12 15,6-7-12-15,1-5 12 0,9-19-10 0,0 0 10 0,0 35-9 16,2 13 9-16,-2-48-34 0,0 0 34 0,7 45-34 16,5 5 34-16,2-7-108 15,-2-4 108-15,0-12-107 0,2-3 107 0,0-7-126 16,2-5 126-16,5-1-126 0,0-3 126 0,17 11-416 0</inkml:trace>
  <inkml:trace contextRef="#ctx0" brushRef="#br0" timeOffset="93997.86">11829 6722 348 0,'0'0'0'0,"0"0"0"0,-4-3 0 16,3-1 129-16,-3-4-129 0,4 1 130 0,-3 2-130 0,1 1 125 15,0-2-125-15,1 2 125 0,1 2-125 16,0 2 92-16,0-3-92 0,0 3 93 16,0-5-93-16,0 5 46 0,0 0-46 0,0 0 47 0,3 2-47 0,-3-2 4 15,0 0-4-15,10 6 4 0,6 6-4 0,-16-12 10 16,0 0-10-16,26 24 10 0,9 4-10 0,-35-28 3 16,0 0-3-16,37 32 3 0,-2 6-3 0,-2-2 0 15,-7-5 0-15,-5-7 0 0,-7-9 0 0,1 1-4 16,-6-3 4-16,0-4-3 0,-1-4 3 0,1 0-117 0,-2-1 117 15,2-3-117-15,-4-1 117 0,-5 0-159 16,0 0 159-16,16-8-159 0,1-9 159 0,13-9-358 16</inkml:trace>
  <inkml:trace contextRef="#ctx0" brushRef="#br0" timeOffset="94215.456">12122 6642 539 0,'0'0'0'0,"3"10"0"15,2 9 0-15,-5-14 110 0,0-5-110 0,-5 0 111 16,2-7-111-16,-6 6 68 0,2-3-68 0,2 1 69 16,3 3-69-16,-2 0 41 0,1 3-41 0,-2 1 41 15,-4-1-41-15,9-3 0 0,0 0 0 0,-21 29 1 16,-8 14-1-16,29-43-1 0,0 0 1 0,-30 43-1 16,-3 8 1-16,33-51-85 0,0 0 85 0,-25 41-85 0,6-3 85 15,19-38-114-15,0 0 114 0,-3 20-114 0,6-8 114 16,-3 23-347-16</inkml:trace>
  <inkml:trace contextRef="#ctx0" brushRef="#br0" timeOffset="94404.548">12151 6534 539 0,'0'0'0'0,"-5"12"0"0,2 5 0 0,3-10 49 15,0-14-49-15,0 7 49 0,5-5-49 0,2 5 14 16,-2-4-14-16,0 4 15 0,2 4-15 0,-2-1 3 15,2 6-3-15,2 3 3 0,-4 0-3 0,-1 10-2 16,1 6 2-16,-2 4-2 0,-6 7 2 0,3-39-45 0,0 0 45 16,-9 48-44-16,-8 14 44 0,17-62-83 0,0 0 83 15,-26 57-82-15,-14 4 82 0,-27 58-230 0</inkml:trace>
  <inkml:trace contextRef="#ctx1" brushRef="#br0">11994 7091 0</inkml:trace>
  <inkml:trace contextRef="#ctx0" brushRef="#br0" timeOffset="98394.598">15470 8017 135 0,'0'0'0'0,"0"0"0"15,-5 0 0-15,5 0 34 0,0 0-34 0,5 0 34 0,4 2-34 16,-9-2 38-16,0 0-38 0,8 2 38 0,5-2-38 0,-13 0 46 15,0 0-46-15,15 0 46 0,3 0-46 0,-1 0 69 16,1 0-69-16,-6 0 69 0,0-2-69 0,2 0 63 16,-5 1-63-16,-1 1 64 0,-3 0-64 0,2 0 53 15,0 1-53-15,0 1 54 0,0-2-54 0,-1 2 40 16,1 0-40-16,-2-2 40 0,0 0-40 0,2 0 28 16,-5 3-28-16,1-3 28 0,2 0-28 0,2 3 15 15,-3-3-15-15,1 0 15 0,-1 0-15 0,-1 0 47 0,2 0-47 16,1 0 47-16,-1 0-47 0,2 0 22 0,-4 0-22 0,2 2 23 15,1-2-23-15,1 2 36 16,-4-2-36-16,2 0 36 0,-1 0-36 0,-1 0 7 0,3 0-7 0,-5 0 8 16,1 0-8-16,-2 0 18 0,5 0-18 0,-5 0 19 15,2 0-19-15,-2 0 15 0,7 2-15 0,-4-2 15 16,-1 0-15-16,2 0 4 0,-1 0-4 0,-3 0 4 16,4 3-4-16,1-3 22 0,-3 0-22 0,5 0 22 15,-4 0-22-15,2 0 2 0,2 0-2 0,0 0 3 16,0 0-3-16,2 0 6 0,-4 0-6 0,2-3 7 15,-2 1-7-15,1 0 3 0,1 2-3 0,-2 0 4 16,2 0-4-16,-7 0 2 0,0 0-2 0,3 0 2 16,4 2-2-16,-7-2 4 0,0 0-4 0,7 2 5 15,2 1-5-15,-9-3 6 0,0 0-6 0,12 0 6 16,-3 0-6-16,-9 0 3 0,0 0-3 0,14 3 3 16,3-3-3-16,-17 0 6 15,0 0-6-15,19 0 6 0,4 0-6 0,-6 2 3 0,1 0-3 0,-4 0 3 0,0-2-3 16,-2 0 10-16,-3 0-10 0,-1 0 11 0,3 0-11 0,-1 3 8 15,-1-3-8-15,0 3 9 0,-1-3-9 0,-2 0 15 16,0 0-15-16,-2 0 15 0,3 0-15 0,0 0 3 16,-4 0-3-16,3 0 4 0,-1 0-4 0,2 0 13 15,-4 2-13-15,3-2 13 0,-1-2-13 0,2 2 8 16,-6 0-8-16,6 0 9 0,-1-3-9 0,-1 3 3 0,2 0-3 16,-4 0 4-16,6 0-4 0,-4 3 6 15,2-1-6-15,0-2 7 0,0 0-7 0,-2 0 7 0,2 0-7 16,-3 0 7-16,1-2-7 0,-3 2 14 0,5 0-14 0,-4 0 15 15,1-3-15-15,1 3 14 0,0 0-14 16,0 0 15-16,2-3-15 0,-7 3 9 16,0 0-9-16,6 0 9 0,1-2-9 0,-7 2 16 0,0 0-16 0,8 0 17 15,3 0-17-15,-11 0 3 0,0 0-3 0,12 0 4 16,4 0-4-16,-16 0 6 0,0 0-6 16,12 0 7-16,-3 2-7 0,-9-2 13 0,0 0-13 0,10 3 14 15,0-3-14-15,-10 0 8 0,0 0-8 0,13 0 9 16,1 0-9-16,-14 0 24 0,0 0-24 0,12 0 25 15,-2 0-25-15,-10 0 6 0,0 0-6 0,12 0 7 16,1 0-7-16,-5 3 9 0,-1-3-9 0,0 0 10 16,4 0-10-16,-11 0 8 0,0 0-8 0,5 0 9 0,2 0-9 15,-2 0 23-15,0 0-23 0,2 0 24 0,-5 2-24 16,2-2 6-16,-1 0-6 0,-3 0 7 16,4-2-7-16,-4 2 9 0,5 0-9 0,-2 0 10 0,2 0-10 0,-1 0 8 15,-1 0-8-15,3 0 9 0,-1 0-9 0,0 0 8 16,2 0-8-16,-3 0 8 0,1 0-8 15,-2 0 15-15,-1 0-15 0,2 0 15 0,-1 0-15 0,-3 0 3 16,0 0-3-16,2 0 4 0,5 0-4 0,-2-3-47 16,2 3 47-16,-2-3-47 15,-1 1 47-15,-1 0-45 0,2 2 45 0,-1 0-45 0,1-2 45 0,-3 2-43 16,1 0 43-16,1 0-43 0,-1 0 43 0,1 0-31 16,1 0 31-16,0 0-31 0,0 0 31 0,2 0-33 15,-1 0 33-15,1-3-33 0,-4 3 33 0,2-3-13 0,0 3 13 16,-1 0-13-16,-1-2 13 0,1 2-20 0,1 0 20 15,-1 0-20-15,1 0 20 0,-5 0-4 0,0 0 4 0,9 0-3 16,-4 0 3-16,-5 0-14 0,0 0 14 0,9 0-13 16,3-2 13-16,-12 2-4 0,0 0 4 0,14-2-3 15,5 2 3-15,-19 0-3 16,0 0 3-16,14-3-2 0,3 3 2 0,-1 0-2 0,1 3 2 0,-5-3-1 16,-5-3 1-16,4 3-4 0,1 0 4 0,-3 0-4 15,-4 0 4-15,4 0-6 0,-1 0 6 0,-1 0-6 16,-3 0 6-16,5 0-8 0,-1 0 8 0,-4 0-7 15,1 0 7-15,-1 0-8 0,1 3 8 0,0-3-8 16,-2-3 8-16,4 3-1 0,0-5 1 0,0 3-1 16,-5 0 1-16,3 2-1 0,2 2 1 0,0 0 0 15,-5-2 0-15,5 2 2 0,-4-2-2 0,3 0 2 16,-3 0-2-16,2 0 2 0,2-2-2 0,-1 0 3 16,-1 0-3-16,2 1 11 0,3 1-11 0,-3 0 11 0,2-2-11 15,-4 2 1-15,4 0-1 0,-2 0 1 0,-4-3-1 16,4 3 1-16,4 0-1 0,-6 0 1 0,2 0-1 0,-7 0 3 15,0 0-3-15,9 0 3 0,1 0-3 0,-10 0 1 16,0 0-1-16,12 0 2 0,4-4-2 0,-16 4 5 16,0 0-5-16,17 0 5 0,1 0-5 0,-18 0 6 15,0 0-6-15,21-2 7 0,-4 1-7 0,1-1 14 16,-1 2-14-16,-5 0 15 0,-5 0-15 0,2 0 8 16,1 0-8-16,-3 0 8 0,-3 0-8 0,3 0 1 15,3 2-1-15,-5-1 1 0,2-1-1 0,0 0 15 0,4 0-15 16,-8 0 15-16,2 0-15 0,4 2 13 0,0 2-13 15,-6-4 14-15,3 0-14 0,1 3 9 0,0-3-9 16,0 0 10-16,-2 0-10 0,3 0 17 0,1 0-17 0,-2 0 17 16,-3 0-17-16,1 0 1 15,-2 2-1-15,1-1 1 0,-2-1-1 0,3 2 3 0,2-2-3 0,-6 0 4 16,3 0-4-16,-1 0 11 0,3 2-11 16,-3-2 11-16,1 0-11 0,-1 0 8 0,2 0-8 0,-3 0 9 15,0 2-9-15,-2-2 9 0,5 3-9 0,-5-3 9 16,5 0-9-16,-5 0 8 0,6 3-8 0,-6-3 8 15,0 0-8-15,0 0 0 0,0 0 0 0,0 0 0 16,0 0 0-16,0 0-58 0,0 0 58 0,0 0-57 16,0 0 57-16,0 0-53 0,0 0 53 0,0 0-52 15,0 0 52-15,0 0-992 0</inkml:trace>
  <inkml:trace contextRef="#ctx0" brushRef="#br0" timeOffset="99909.42">16209 8470 113 0,'0'0'0'0,"7"-4"0"15,7 1 0-15,-2-1 48 0,-2 3-48 0,2-1 49 16,1 2-49-16,0 0 34 0,1-2-34 0,0 2 35 0,4-1-35 16,-18 1 26-16,0 0-26 0,15 0 26 0,5-2-26 15,-20 2 18-15,0 0-18 0,24 0 18 0,0-4-18 16,-24 4 18-16,0 0-18 0,28 0 18 0,2-3-18 15,-2 1 24-15,-7-1-24 0,1 3 25 0,-1-4-25 16,0 4 7-16,-3 4-7 0,-1-2 7 0,0-2-7 0,-1 0 34 16,0 0-34-16,-2-2 35 0,0-2-35 15,1 4 18-15,-2-5-18 0,0 4 18 0,1-1-18 16,-14 2 10-16,0 0-10 0,20 0 11 0,0 0-11 0,-20 0 11 16,0 0-11-16,27 0 11 0,-3-4-11 0,-24 4 8 15,0 0-8-15,28 0 9 0,1 0-9 0,-1 0 15 16,-2 4-15-16,-8-4 15 0,-6 0-15 0,2 2 22 15,2-2-22-15,-2 0 23 0,1-2-23 0,3 2 22 0,-3-4-22 16,-4 4 23-16,-2-3-23 0,3 1 39 0,0 2-39 16,-3 0 40-16,-2 0-40 0,3 0 22 0,6 0-22 15,-6 0 22-15,6-1-22 0,-4 1 18 0,2 0-18 0,-2 0 19 16,-5 0-19-16,-7 0 18 0,0 0-18 0,14 0 18 16,7-2-18-16,-21 2 15 0,0 0-15 0,19 0 15 15,6-2-15-15,-25 2 16 0,0 0-16 0,24 0 17 16,6-2-17-16,-8 2 15 0,3 0-15 0,-8 0 16 15,-5 0-16-15,4 0 16 0,0 0-16 16,-1-3 17-16,-3 3-17 0,-1-3 25 0,1 3-25 0,-3 0 26 16,-2-2-26-16,2 2 6 0,-1 2-6 0,-1-2 7 15,2-2-7-15,0 2 5 0,1 2-5 0,1-2 5 16,-1-2-5-16,0 2 3 0,1 0-3 0,-4 0 3 16,0 2-3-16,2 1 1 0,1-3-1 0,-1 0 2 15,3 3-2-15,-12-3 1 0,0 0-1 0,17 0 1 16,1 2-1-16,-18-2 0 0,0 0 0 0,22 0 0 15,6 0 0-15,-28 0 0 0,0 0 0 0,30 0 0 0,1 0 0 0,-3 0 0 16,-5 0 0-16,-4 0 0 0,-2 2 0 0,1-2 2 16,-1 0-2-16,-3 0 2 0,-3-2-2 0,-1 2 12 15,0-2-12-15,1 2 13 0,-1 0-13 0,4 0 8 16,-1 0-8-16,-1 0 9 0,2 0-9 0,-2 0 9 16,5 0-9-16,-6 0 9 0,1 0-9 0,-12 0 15 15,0 0-15-15,17-3 15 0,6 0-15 16,-23 3 8-16,0 0-8 0,26-2 8 0,5-2-8 0,-31 4 15 0,0 0-15 15,28 0 16-15,2-3-16 0,-7 3 23 16,-4 0-23-16,-4 0 24 0,-4 0-24 16,1 0 22-16,-1 0-22 0,-3 0 22 0,-3 0-22 0,6 0 15 0,-2 3-15 15,-4-3 16-15,0-3-16 0,6 3 18 16,-3 0-18-16,-3 0 19 0,2 0-19 0,2 0 3 0,-5 0-3 0,1 0 4 16,0 0-4-16,0 0 22 0,2 3-22 15,-3-3 22-15,-1-3-22 0,4 3 13 0,0 0-13 0,-2 0 13 16,-1 0-13-16,-1 0 4 0,3 0-4 0,-3 0 5 15,1 0-5-15,1 0 8 0,-3 3-8 0,-2-3 8 16,3 0-8-16,-3 0 0 0,5 0 0 0,-5 0 1 16,4 0-1-16,-4 0-28 0,3-3 28 0,-3 3-28 15,0 0 28-15,0 0-94 0,0 0 94 0,0-5-93 16,0-2 93-16,0-5-906 0</inkml:trace>
  <inkml:trace contextRef="#ctx0" brushRef="#br0" timeOffset="101075.111">17296 8050 102 0,'0'0'0'0,"15"0"0"16,10 3 0-16,-3 1 58 0,3-2-58 0,-8-1 59 15,-8 1-59-15,5 1 69 0,2-3-69 0,1 4 70 16,0-2-70-16,1 1 71 0,-1 4-71 0,-1-5 71 16,0 1-71-16,-1 0 62 0,4 1-62 0,-5-4 62 15,4 0-62-15,-3 0 36 0,3 0-36 0,-1 0 37 0,1 0-37 16,-1 0 18-16,2 0-18 0,-1 0 18 0,3 0-18 15,-21 0 29-15,0 0-29 0,21 0 29 0,5 3-29 16,-2-3 11-16,-1 2-11 0,-2 0 11 16,0-1-11-16,-4 3 41 0,0-1-41 0,-1-1 42 0,-4 1-42 15,-12-3 20-15,0 0-20 0,19 4 20 0,2 1-20 16,-21-5 20-16,0 0-20 0,25 3 20 0,-3 1-20 0,-22-4 4 16,0 0-4-16,25 3 5 15,1 1-5-15,-26-4 3 0,0 0-3 0,24 0 4 0,1 0-4 0,-25 0 5 16,0 0-5-16,22 1 6 0,-4-1-6 0,-18 0 2 15,0 0-2-15,19 2 3 0,-2 0-3 0,-17-2 5 16,0 0-5-16,19 3 5 0,2-3-5 0,-21 0 13 16,0 0-13-16,25 0 13 0,-4 0-13 0,-21 0 8 0,0 0-8 15,22 0 9-15,-1 0-9 0,-21 0 3 0,0 0-3 16,25 0 4-16,-3 0-4 0,-22 0 0 0,0 0 0 0,25 0 1 16,-4 0-1-16,-21 0 2 0,0 0-2 0,17 0 2 15,-3-3-2-15,-14 3 4 0,0 0-4 0,16-2 5 16,1 0-5-16,-17 2 2 15,0 0-2-15,16-1 3 0,1 1-3 0,-17 0 2 0,0 0-2 0,18-4 2 16,-5 4-2-16,3 0 0 0,-4 0 0 0,-1 0 0 16,-1-3 0-16,-1 3 1 0,0 0-1 15,-1 0 1-15,-4-2-1 0,1 0 0 0,4 1 0 0,-7-1 0 16,1 2 0-16,-3 0-53 0,0 0 53 0,4 0-52 16,-1-2 52-16,-3 2-118 0,0 0 118 0,0 0-117 15,2 0 117-15,1-3-476 0</inkml:trace>
  <inkml:trace contextRef="#ctx0" brushRef="#br0" timeOffset="101580.989">18501 8417 606 0,'0'0'0'0,"11"0"0"0,8 0 0 0,-19 0 62 16,0 0-62-16,24 0 62 0,8 0-62 0,-32 0 23 15,0 0-23-15,36 1 24 0,8 1-24 0,36 1-529 16</inkml:trace>
  <inkml:trace contextRef="#ctx0" brushRef="#br0" timeOffset="107766.921">14665 8045 91 0,'0'0'0'0,"0"0"0"16,0 0 0-16,0 0 4 0,0 0-4 0,0 0 5 0,0 0-5 0,0 0 67 15,0 0-67-15,0 0 67 0,0 0-67 0,0 0 2 16,0 0-2-16,0 0 2 0,0 0-2 0,0 0 2 16,0 0-2-16,0 0 2 0,0 0-2 0,0 0 2 15,0 0-2-15,0 0 2 0,0 0-2 0,0 0 0 16,0 0 0-16,0 0 0 0,0 0 0 0,0 0 2 15,0 0-2-15,0 0 3 0,0 0-3 0,0 0 6 16,0 0-6-16,0 0 6 0,0 0-6 0,0 0 14 16,0 0-14-16,0 0 15 0,0 0-15 0,0 0 15 0,0 0-15 15,0 0 15-15,0 0-15 0,0 0 15 16,0 0-15-16,0 0 16 0,0 0-16 0,0 0 16 16,0 0-16-16,0 0 17 0,0 0-17 0,0 0 9 0,0 0-9 15,0 0 9-15,0 0-9 0,0 0 9 0,0 0-9 16,0 0 10-16,0 5-10 0,0-5 8 0,0 0-8 15,0 0 8-15,0 3-8 0,0-3 8 0,0 0-8 0,0 6 8 16,0 0-8-16,0-6 23 0,0 0-23 0,0 7 24 16,0 2-24-16,0-9 6 0,0 0-6 0,2 15 7 15,0-1-7-15,-2-14 25 0,0 0-25 0,3 22 26 16,1 2-26 0,-4-24 20-16,0 0-20 0,1 28 20 0,3 2-20 0,-4-30 16 0,0 0-16 0,3 26 17 15,1 2-17-15,-4-28 35 0,0 0-35 0,5 27 35 16,-2 2-35-16,-3-29 41 0,0 0-41 0,6 28 41 15,2-3-41-15,-8-25 34 0,0 0-34 0,4 24 34 16,-1-2-34-16,3-3 24 0,-5 2-24 0,1-9 25 16,-2-7-25-16,0 5 46 0,0-5-46 0,0 2 46 0,0-3-46 0,0-1 33 15,0 2-33-15,0-1 34 0,0-3-34 16,0 3 39-16,0-1-39 0,0 1 39 0,2-3-39 16,-2 3 34-16,3-2-34 0,-3 3 34 0,0-5-34 0,0 3 38 15,0-1-38-15,0-2 39 0,0 0-39 0,0 0 39 16,0 0-39-16,0 0 39 0,0 0-39 0,0 0 25 15,0 0-25-15,0 0 26 0,0 0-26 0,0 0-22 16,0 0 22-16,0 0-22 0,-3 0 22 0,3 0-54 16,0 0 54-16,-5-12-53 0,-4-9 53 0,-3-15-878 15</inkml:trace>
  <inkml:trace contextRef="#ctx0" brushRef="#br0" timeOffset="108769.676">14620 8259 169 0,'0'0'0'0,"0"0"0"0,0-5 0 0,0 5 54 16,0 0-54-16,0 0 55 0,0-4-55 0,0 4 49 15,0 0-49-15,0 0 50 0,0 0-50 0,0 0 56 16,0 0-56-16,0 0 56 0,-2 4-56 0,2-4 72 16,0 0-72-16,0 0 73 0,-2 2-73 0,-1 1 81 15,3 0-81-15,-4 1 82 0,3-2-82 0,-3 1 85 16,1-1-85-16,-1 3 86 0,-1-5-86 0,0 3 87 16,-4 1-87-16,-1-3 88 0,1 3-88 0,-2-4 88 0,-4 0-88 15,4 0 88-15,1 0-88 0,10 0 54 0,0 0-54 0,-14 0 55 16,-4 0-55-16,18 0 41 15,0 0-41-15,-20-4 42 0,-1 1-42 0,21 3 36 0,0 0-36 16,-21-5 36-16,-5-2-36 0,26 7 13 0,0 0-13 0,-25-9 14 16,3-3-14-16,22 12 31 0,0 0-31 0,-21-15 31 15,-4-6-31-15,25 21 10 0,0 0-10 0,-17-22 11 16,-1-2-11-16,18 24 36 0,0 0-36 0,-17-24 36 16,5-7-36-16,12 31 18 0,0 0-18 0,-16-27 19 15,4 0-19-15,12 27 29 0,0 0-29 0,-11-24 29 16,3 3-29-16,8 21 20 0,0 0-20 0,-9-24 20 15,2-3-20-15,7 27 10 0,0 0-10 0,-2-31 11 16,4-9-11-16,-2 40 18 0,0 0-18 0,7-46 18 0,2-5-18 16,-9 51 8-16,0 0-8 0,10-48 8 0,6-7-8 15,14-48-1422-15</inkml:trace>
  <inkml:trace contextRef="#ctx0" brushRef="#br0" timeOffset="108985.353">14365 7423 1390 0,'0'0'0'0,"9"-14"0"0,5-10 0 0,-14 24 151 15,0 0-151-15,21-27 152 0,2-6-152 16,1 1 90-16,0 1-90 0,3 4 91 0,-3 1-91 0,-24 26 47 15,0 0-47-15,35-26 47 0,5-1-47 0,-4 1-4 16,-1 2 4-16,-2 7-3 0,-3 2 3 0,-6 3-8 16,-1 0 8-16,1 0-8 0,-4 5 8 0,-1-2-15 15,-2 1 15-15,-5 1-15 0,-1 2 15 0,1 1-9 16,0 1 9-16,-3 3-8 0,-4-4 8 0,4 4-9 16,3 0 9-16,-5-3-9 0,-7 1 9 0,0 2-33 15,4-2 33-15,-4 2-33 0,0 0 33 0,0 0-107 0,0 0 107 16,0 0-107-16,0 0 107 0,0 0-182 0,0 0 182 15,0 0-182-15,0 0 182 0,0 0-822 0</inkml:trace>
  <inkml:trace contextRef="#ctx0" brushRef="#br0" timeOffset="110288.759">15310 6601 113 0,'0'0'0'0,"0"0"0"16,0 0 0-16,0 0 93 0,1-4-93 0,-1 1 93 15,2-2-93-15,-2 1 122 0,4 4-122 0,-4 0 123 16,0-3-123-16,0 3 108 0,1-5-108 0,-1 5 109 15,0-4-109-15,0 4 75 0,-1-3-75 0,1 3 76 0,0 0-76 16,0 0 48-16,-4 0-48 0,4 0 49 0,-3-5-49 16,3 5 7-16,-6-2-7 0,3 2 8 0,-2 2-8 0,-2 3 6 15,0-2-6-15,0-1 6 0,0 5-6 16,0-2 0-16,-2 2 0 0,2 0 1 0,2-4-1 0,5-3-2 16,0 0 2-16,-12 9-2 0,0 3 2 0,12-12-3 15,0 0 3-15,-13 12-3 0,1 0 3 0,12-12-7 16,0 0 7-16,-10 15-6 0,-2 4 6 0,12-19-8 15,0 0 8-15,-7 24-7 0,5 0 7 0,2-24-8 16,0 0 8-16,0 29-7 0,9 5 7 16,-9-34-1-16,0 0 1 0,12 31-1 0,5-3 1 0,-17-28 5 15,0 0-5-15,23 24 5 0,5-7-5 0,-28-17 25 16,0 0-25-16,29 13 26 0,3-4-26 16,-32-9 7-16,0 0-7 0,29 3 7 0,1-1-7 0,-30-2 18 0,0 0-18 15,24 3 18-15,-6-6-18 0,-18 3 14 0,0 0-14 16,15 0 15-16,-4-2-15 0,-11 2 15 0,0 0-15 0,7 0 16 15,-2 0-16-15,-5 0 16 0,0 0-16 0,4 0 17 16,-3 0-17-16,-1 0 34 0,0 0-34 0,0 0 34 16,0 0-34-16,0 0 27 0,0 0-27 0,-1 0 27 15,-8-1-27-15,9 1 9 0,0 0-9 0,-12-2 9 16,-4-2-9-16,16 4 29 0,0 0-29 0,-14 0 29 16,-3 0-29-16,17 0-3 0,0 0 3 0,-21 4-2 15,0 1 2-15,-4 5-2 0,4-1 2 0,11-6-1 16,1-1 1-16,6 0-5 0,-1-1 5 0,-4 6-5 15,-6 2 5-15,2 1-8 0,-2 2 8 0,5-3-7 16,5-9 7-16,4 0-3 0,0 0 3 0,-8 7-3 16,1 1 3-16,7-8-6 0,0 0 6 0,-6 5-6 0,1 2 6 15,5-7-3-15,0 0 3 0,-3 5-3 16,-1 2 3-16,4-7-5 0,0 0 5 0,0 7-5 0,-3 2 5 16,3 3-1-16,3-4 1 0,1 1 0 15,-4-2 0-15,3-2 29 0,4 1-29 0,0 1 29 0,2-2-29 0,3 2 42 16,6-3-42-16,-6 1 43 0,-2-5-43 0,6 0 46 15,-2-4-46-15,-2 4 46 0,-2-1-46 0,4-1 12 16,-1 0-12-16,-1-1 13 0,-2-1-13 0,2 3-46 16,1-3 46-16,-5 3-45 0,1 1 45 0,-9 0-117 15,0 0 117-15,12-9-116 0,2-5 116 0,14-8-850 0</inkml:trace>
  <inkml:trace contextRef="#ctx0" brushRef="#br0" timeOffset="124663.593">6648 10931 135 0,'0'0'0'0,"7"-1"0"0,7-3 0 0,-14 4 51 0,0 0-51 16,7-3 51-16,-2-1-51 0,-5 4 19 0,0 0-19 15,0 0 20-15,0-3-20 0,0 3 14 0,0 0-14 16,0 0 15-16,0 0-15 0,0 0 5 0,0 0-5 16,5-2 5-16,4 1-5 0,-9 1-2 0,0 0 2 0,19-6-1 15,11 0 1-15,-30 6-2 0,0 0 2 0,38-9-2 16,9 1 2-16,-47 8-13 0,0 0 13 15,51-11-12-15,8 1 12 0,-59 10-34 0,0 0 34 0,64-7-33 16,1 0 33-16,-65 7-5 0,0 0 5 0,92-1-4 16,14-3 4-16,-106 4-5 0,0 0 5 0,107 4-5 15,2 4 5-15,-109-8-8 0,0 0 8 16,112 10-8-16,1 4 8 0,-113-14 0 16,0 0 0-16,120 12 0 0,7 0 0 0,-127-12 0 0,0 0 0 0,140 9 1 15,8-3-1-15,-148-6 0 0,0 0 0 0,153 7 1 0,9-2-1 16,-162-5 3-16,0 0-3 0,162 9 3 0,7 1-3 15,-24 1 36-15,-11-3-36 0,-19 1 36 0,-16-1-36 0,8 1 10 16,-3 1-10-16,-3-5 10 0,-2 2-10 0,-99-7 13 16,0 0-13-16,140 7 13 0,25-2-13 0,-165-5 17 15,0 0-17-15,188 7 17 0,32-2-17 0,-220-5 14 16,0 0-14-16,230 4 15 0,21-4-15 16,-49 1 34-16,-28 1-34 0,-22-4 34 0,-25 1-34 0,5 1 27 15,-3 1-27-15,-7 1 27 0,-7 0-27 0,9-1 4 16,3 5-4-16,0-6 4 0,0 1-4 15,-1 3 9-15,-1-1-9 0,9 1 10 0,2-1-10 16,-7-1 8-16,2 3-8 0,8 0 9 0,2-5-9 0,-141 0 7 16,0 0-7-16,194 2 8 0,36-2-8 0,-39 0 8 15,-10 0-8-15,-22-2 8 0,-20 2-8 0,11-3 33 0,2 3-33 16,-13 0 33-16,-3 0-33 0,0 0 4 0,0 0-4 0,0-2 4 16,3 0-4-16,-139 2 5 0,0 0-5 0,192 2 5 15,32 3-5-15,-224-5 7 0,0 0-7 0,244 7 8 16,26 3-8-16,-54-3 22 0,-24-2-22 0,-34-2 22 15,-30-3-22-15,11 0 30 0,0-1-30 0,-8 1 30 16,-7-2-30-16,3 0 30 0,2 2-30 0,0 0 30 16,0 0-30-16,-6 0 22 0,-1 0-22 0,5 0 23 15,1 0-23-15,-5 2 35 0,-8-2-35 0,7 2 36 16,2 1-36-16,-13-1 42 0,-1-2-42 0,7 0 43 16,3 0-43-16,-14-2 45 0,-5 0-45 0,6 1 45 15,-1 1-45-15,-9-2 53 0,-6 0-53 16,-2-3 53-16,-4 0-53 0,-1 2 32 0,-4-2-32 15,-9-1 32-15,-6 3-32 0,-8-4 25 0,-6 2-25 0,-6 2 26 0,-6-3-26 16,-39 6-1-16,0 0 1 0,33-3-1 16,-7 0 1-16,-26 3-82 0,0 0 82 0,21 0-82 0,-9-4 82 0,-12 4-119 15,0 0 119-15,5-2-119 0,-5 1 119 0,5-3-614 16</inkml:trace>
  <inkml:trace contextRef="#ctx0" brushRef="#br0" timeOffset="125767.32">20707 10698 1099 0,'0'0'0'0,"7"4"0"0,3 8 0 0,-6-12 103 15,-8 0-103-15,4 0 104 0,0 0-104 0,0 0 77 16,-2-7-77-16,2 7 77 0,2-5-77 0,2 5 31 15,-1 0-31-15,-3 0 31 0,5 2-31 0,-3-1 15 16,2 3-15-16,-1 1 15 0,1-3-15 0,4 3 24 16,1 2-24-16,-2-1 25 0,3 1-25 0,8 5 13 15,6-3-13-15,-1 3 14 0,5 0-14 0,-28-12 6 0,0 0-6 16,38 15 6-16,11 1-6 0,-49-16 8 0,0 0-8 16,50 19 9-16,6-1-9 0,-56-18 22 0,0 0-22 0,58 19 23 15,1 2-23-15,-59-21 6 0,0 0-6 16,56 17 7-16,3 0-7 0,-59-17 9 0,0 0-9 15,52 15 10-15,-3-1-10 0,-9-2 24 0,-9-3-24 0,-6-2 25 16,-6-2-25-16,-5-2 12 0,-4 4-12 0,-3-2 12 16,-3-5-12-16,-4 0 18 0,0 0-18 0,3 4 18 15,-3 1-18-15,0-5 24 0,0 0-24 0,-14 12 25 16,-7 7-25-16,21-19 0 0,0 0 0 0,-29 24 1 16,-8 3-1-16,2 0-9 0,-1 1 9 0,10-9-9 15,5-6 9-15,21-13-17 0,0 0 17 0,-35 31-17 16,-12 7 17-16,5-4-35 0,-2 0 35 0,15-13-35 15,10-7 35-15,19-14-64 0,0 0 64 0,-35 20-64 0,-5-1 64 16,40-19-162-16,0 0 162 0,-30 5-161 16,6-12 161-16,-30 6-890 0</inkml:trace>
  <inkml:trace contextRef="#ctx0" brushRef="#br0" timeOffset="126146.027">21745 10945 1031 0,'0'0'0'0,"-12"-2"0"0,-9 1 0 0,21 1 74 0,0 0-74 15,-9 0 74-15,6 1-74 0,3-1 51 0,0 0-51 0,-5 2 51 16,3 0-51-16,2-2 8 0,-2 3-8 0,2-3 9 15,0 0-9-15,0 0 1 0,0 4-1 0,0-4 2 16,0 3-2-16,0-3 33 0,0 5-33 0,0-1 33 16,0-3-33-16,0 3 73 0,2-2-73 0,0 3 73 15,-1-5-73-15,3 5 47 0,1 2-47 0,7 3 47 16,7 7-47-16,-19-17 25 0,0 0-25 0,32 28 26 16,10 6-26-16,-42-34 42 0,0 0-42 0,47 41 43 15,7 9-43-15,-54-50 3 0,0 0-3 0,52 51 3 16,4 4-3-16,-2 0 0 0,1 1 0 0,-15-16 0 15,-10-16 0-15,-30-24-40 0,0 0 40 0,30 20-39 16,-3-6 39-16,-27-14-89 0,0 0 89 0,25 3-88 0,-2-10 88 16,-23 7-96-16,0 0 96 0,8-18-96 0,-8-15 96 15,9-18-892-15</inkml:trace>
  <inkml:trace contextRef="#ctx0" brushRef="#br0" timeOffset="126339.245">22071 11062 1289 0,'0'0'0'0,"3"7"0"0,4 1 0 0,-7-8 129 15,0 0-129-15,-21 19 130 0,-15 1-130 0,36-20 103 0,0 0-103 16,-37 36 104-16,-5 14-104 0,4-2 52 0,1 5-52 16,8-8 52-16,6-11-52 0,-6 11-125 0,1-3 125 15,2 5-125-15,-1 2 125 0,27-49-166 16,0 0 166-16,-26 36-165 0,-3-10 165 0,-31 36-858 15</inkml:trace>
  <inkml:trace contextRef="#ctx0" brushRef="#br0" timeOffset="128904.628">9630 6613 91 0,'0'0'0'0,"13"-4"0"0,4-4 0 0,-17 8 1 16,0 0-1-16,17-11 2 0,4-1-2 0,21-8-11 16</inkml:trace>
  <inkml:trace contextRef="#ctx0" brushRef="#br0" timeOffset="129522.336">9751 6582 539 0,'0'0'0'0,"-2"-5"0"0,-2 1 0 0,4 4-74 0,0 0 74 15,-5-3-74-15,-4 3 74 0,9 0-1 16,0 0 1-16,-7 3-1 0,2 1 1 0,5-4-2 0,0 0 2 16,-7 8-1-16,-1-3 1 0,8-5-1 0,0 0 1 0,-11 12-1 15,-1 4 1-15,12-16 12 16,0 0-12-16,-9 15 12 0,0 4-12 0,9-19 47 0,0 0-47 0,-12 19 48 16,4 3-48-16,8-22 24 0,0 0-24 0,-9 22 25 15,0 2-25-15,9-24 12 0,0 0-12 0,-7 31 12 16,4 0-12-16,3-31 11 0,0 0-11 0,-2 36 11 15,2 0-11-15,0-36 8 0,0 0-8 0,0 43 9 16,3 1-9-16,-3-44 1 0,0 0-1 0,7 52 1 16,6 6-1-16,-13-58 3 0,0 0-3 0,15 86 3 15,6 20-3-15,-21-106 10 0,0 0-10 0,18 103 11 16,3 6-11-16,-21-109 3 0,0 0-3 0,17 119 4 16,4 7-4-16,-4-19 7 0,1-17-7 0,-1-4 7 15,-1-7-7-15,-2 1 22 0,-2-1-22 0,0-2 23 16,2-7-23-16,-14-70 53 0,0 0-53 0,17 100 54 0,4 16-54 15,-1-20 26-15,-3-7-26 0,0-1 26 0,-4-9-26 16,-1 1 37-16,2 2-37 0,-6-5 37 0,1-1-37 0,-9-76 32 16,0 0-32-16,12 103 33 15,2 22-33-15,-14-125 21 0,0 0-21 0,16 130 21 0,-4 5-21 0,-12-135 41 16,0 0-41-16,14 132 42 0,2-2-42 0,-16-130 38 16,0 0-38-16,14 127 38 0,1 1-38 15,-15-128 24-15,0 0-24 0,14 117 25 0,2-9-25 0,-6-16 41 16,1-13-41-16,-1-9 41 0,-1-8-41 15,0 2 14-15,1-10-14 0,-1-7 15 0,-4-10-15 0,0 10 13 16,2 2-13-16,-1-4 13 0,1-9-13 16,-7-36 34-16,0 0-34 0,8 67 35 0,1 15-35 0,-4-15 4 0,4-4-4 15,-2-20 5-15,-5-17-5 0,-2-26 10 16,0 0-10-16,7 47 10 0,1 10-10 0,-8-57 4 0,0 0-4 16,9 70 4-16,0 18-4 0,-1-22 2 0,5-2-2 0,-10-21 3 15,2-21-3-15,-5-22 10 0,0 0-10 16,6 46 10-16,1 9-10 0,1-4 3 15,-3 1-3-15,2-15 4 0,-5-7-4 0,2-1 6 0,1-4-6 0,2 5 6 16,-2-1-6-16,2-4-85 0,2-1 85 0,1-8-85 16,6-9 85-16,-16-7-82 0,0 0 82 0,9-19-81 15,-4-21 81-15,11-18-829 0</inkml:trace>
  <inkml:trace contextRef="#ctx0" brushRef="#br0" timeOffset="131548.775">14784 8778 91 0,'0'0'0'0,"0"-3"0"16,-2-2 0-16,2 1 68 0,0 4-68 0,0 0 68 15,2-5-68-15,-2 5 77 0,0 0-77 0,0 0 77 16,0 0-77-16,0 0 96 0,0 0-96 0,0 0 96 15,0 0-96-15,0 0 68 0,0 0-68 0,0 0 69 16,-2 5-69-16,2-5 45 0,0 0-45 0,0 0 46 0,0 0-46 16,0 0-26-16,-4 0 26 0,4 0-26 0,-3 0 26 15,3 0-119-15,0 0 119 0,0 0-118 0,-4-5 118 16,4 5-119-16,0 0 119 0,-1-7-118 0,1-3 118 16,0-7-117-16</inkml:trace>
  <inkml:trace contextRef="#ctx0" brushRef="#br0" timeOffset="131828.351">14763 8718 158 0,'0'0'0'0,"0"0"0"0,0-3 0 0,0 3 47 15,0 0-47-15,0 0 48 0,0-5-48 0,0 5 53 0,-2 5-53 16,2-5 53-16,0 1-53 0,0-1 39 0,0 0-39 0,0 0 40 15,0 6-40-15,0-6 18 16,0 0-18-16,0 8 19 0,-4 1-19 0,4-9 12 0,0 0-12 0,-3 15 13 16,1 2-13-16,2-17 4 0,0 0-4 0,-3 28 4 15,-3 9-4-15,6-37 7 0,0 0-7 0,-3 29 7 16,3 2-7-16,0-31 7 0,0 0-7 0,-3 31 7 16,1-3-7-16,2-28-102 0,0 0 102 0,-2 24-102 15,2-4 102-15,-2 26-164 0</inkml:trace>
  <inkml:trace contextRef="#ctx0" brushRef="#br0" timeOffset="132068.685">14665 9282 427 0,'0'0'0'0,"7"-19"0"0,2-10 0 0,-9 29 115 16,0 0-115-16,0 3 116 0,0 18-116 0,0-21 97 15,0 0-97-15,0 15 98 0,0 2-98 0,0-17 80 16,0 0-80-16,-4 19 81 0,3-3-81 0,1-16 51 16,0 0-51-16,-4 13 51 0,-1 3-51 0,5-16 39 15,0 0-39-15,-4 13 39 0,1-1-39 0,3-12-24 0,0 0 24 16,-2 9-23-16,0-6 23 0,2-3-69 0,0 0 69 16,-1 6-68-16,1-5 68 0,0 6-681 0</inkml:trace>
  <inkml:trace contextRef="#ctx0" brushRef="#br0" timeOffset="132247.367">14693 9647 953 0,'0'-4'0'0,"0"4"-11"0,0 0 11 0,-4 12-10 15,1 12 10-15,3-24 0 0,0 0 0 0,-2 17 0 16,-1-3 0-16,3-14-15 0,0 0 15 0,-5 17-15 15,-2 2 15-15,7-19-200 0,0 0 200 0,-9 15-199 16,-2 4 199-16,-8 17-268 0</inkml:trace>
  <inkml:trace contextRef="#ctx0" brushRef="#br0" timeOffset="132422.652">14665 10123 505 0,'0'0'0'0,"-2"-10"0"0,-1-8 0 0,3 18 40 16,0 0-40-16,-2 14 40 0,2 17-40 0,0-31 17 15,0 0-17-15,0 22 17 0,0 2-17 0,0-24-120 16,0 0 120-16,-2 17-120 0,1-1 120 0,-3 18-195 16</inkml:trace>
  <inkml:trace contextRef="#ctx0" brushRef="#br0" timeOffset="132634.635">14775 10466 639 0,'0'0'0'0,"-9"-14"0"16,-5-8 0-16,14 22 94 0,0 0-94 0,-3 8 94 15,6 16-94-15,-3-3-21 0,2 3 21 0,0-9-21 16,-1-5 21-16,-1-10-147 0,0 0 147 0,0 9-146 16,0-4 146-16,0 9-273 0</inkml:trace>
  <inkml:trace contextRef="#ctx0" brushRef="#br0" timeOffset="132886.347">14850 10608 875 0,'0'0'0'0,"-4"0"0"0,-4-7 0 0,8 14 96 16,1 0-96-16,1 1 96 0,0 1-96 0,5 3 70 16,-2 3-70-16,-2-8 71 0,-3-2-71 0,0-1-2 0,0-1 2 15,0 2-1-15,0 0 1 0,0-5-79 0,0 0 79 16,-3 5-78-16,3 0 78 0,0-5-42 0,0 0 42 0,-2 6-41 15,2-1 41-15,0-5-45 0,0 0 45 0,-1 5-45 16,-1-3 45-16,-2 4-585 0</inkml:trace>
  <inkml:trace contextRef="#ctx0" brushRef="#br0" timeOffset="134286.385">14799 9349 169 0,'0'0'0'0,"0"-21"0"0,0-10 0 0,0 31 65 16,0 0-65-16,-3 12 66 0,-1 28-66 15,4-40 5-15,0 0-5 0,-1 32 5 16,1 6-5-16,0-38 17 0,0 0-17 0,-4 36 17 0,2 0-17 0,2-36-45 16,0 0 45-16,-1 34-45 0,-1-8 45 0,-2 35-120 15</inkml:trace>
  <inkml:trace contextRef="#ctx0" brushRef="#br0" timeOffset="134509.617">14864 9874 785 0,'0'0'0'15,"-6"-6"0"-15,0-6 0 0,6 12 87 0,0 0-87 0,0 12 87 16,6 18-87-16,-6-30 69 0,0 0-69 0,2 26 70 16,2 3-70-16,-4-29 52 0,0 0-52 0,3 28 53 15,-3 1-53-15,-5-2 2 0,-2 1-2 0,4-13 2 16,3-6-2-16,-2 1 1 0,-5-3-1 15,5 0 1-15,0-1-1 0,2-6-2 0,0 0 2 0,-1 9-1 16,1 0 1-16,0-9-30 0,0 0 30 0,0 6-30 16,0 1 30-16,-4 7-792 0</inkml:trace>
  <inkml:trace contextRef="#ctx0" brushRef="#br0" timeOffset="134731.819">14839 10272 1031 0,'0'0'0'0,"0"7"0"0,0 5 0 0,0-12 152 16,0 0-152-16,2 22 153 0,0 9-153 16,-2-31 112-16,0 0-112 0,3 27 113 0,1 1-113 0,-4-28 76 15,0 0-76-15,0 27 77 0,0 1-77 0,-4-3-126 16,4-3 126-16,-3-6-125 0,1-11 125 0,0 4-108 16,1-3 108-16,1 0-107 0,0-1 107 0,-4 0-115 15,4 0 115-15,0-2-114 0,0-1 114 0,0-2-146 16,0 0 146-16,0 0-145 0,0 0 145 0,0 0-152 15,0 0 152-15,0 0-152 0,0 0 152 0,0 0-220 0</inkml:trace>
  <inkml:trace contextRef="#ctx0" brushRef="#br0" timeOffset="134996.871">14820 10671 270 0,'0'0'0'15,"0"0"0"-15,2-7 0 0,0 14 104 0,-1 0-104 0,3 2 105 16,-4-4-105-16,0-5 110 0,0 0-110 0,0 17 110 15,0 8-110-15,0-25 108 0,0 0-108 0,0 28 108 16,2 3-108-16,-2-31 61 0,0 0-61 0,-2 32 61 16,2 4-61-16,-4-1 44 0,1-1-44 0,1-14 45 15,-1-11-45-15,1 3 6 0,0-4-6 0,2 11 6 16,0 7-6-16,-2-2-3 0,-1 2 3 0,-1-7-2 16,8-6 2-16,-4 1-33 0,0 1 33 15,3-8-32-15,-3 2 32 0,4-2-28 0,1-1 28 0,-5 0-28 0,2-5 28 16,-2-1-96-16,0 0 96 0,2 7-96 15,-2-3 96-15,0-4-107 0,0 0 107 0,1 5-106 0,3 0 106 0,-2 5-369 16</inkml:trace>
  <inkml:trace contextRef="#ctx0" brushRef="#br0" timeOffset="135897.244">14749 10745 505 0,'0'0'0'0,"-6"8"0"0,3 4 0 0,0-7 34 16,6-1-34-16,-3-4 35 0,3 0-35 0,-3 0 24 15,6-5-24-15,-6 5 25 0,3-4-25 0,-3 4 45 16,2-5-45-16,-2 5 45 0,0 0-45 0,0 0 44 15,0 0-44-15,0 0 45 0,0 0-45 0,0 0 51 16,0 0-51-16,0 0 52 0,0 0-52 0,0 0 49 16,0 0-49-16,0 0 50 0,-2-2-50 0,2 2 32 0,0 0-32 15,0 0 33-15,-7-5-33 0,7 5 15 0,0 0-15 16,-2 0 16-16,-1-5-16 0,3 5 2 0,0 0-2 16,-5-2 2-16,1 1-2 0,4 1 0 0,0 0 0 0,-3-2 0 15,-1 2 0-15,4 0-3 0,0 0 3 0,-1 0-3 16,-5 0 3-16,6 0-23 0,0 0 23 0,-3 2-22 15,3-1 22-15,0-1-33 0,0 0 33 0,-4 7-32 16,4 0 32-16,0-7-6 0,0 0 6 0,0 12-6 16,0 2 6-16,0-14-11 0,0 0 11 0,0 19-11 15,4 1 11-15,-4-20 1 0,0 0-1 0,0 23 1 16,2-5-1-16,-2-18 17 0,0 0-17 0,1 21 17 16,5-2-17-16,-5-2 40 0,3 0-40 0,-1-7 40 15,-1-3-40-15,2 2 32 0,-1-2-32 0,0-1 32 16,-1 0-32-16,2 2 3 0,-1-1-3 0,1-2 3 15,-3 0-3-15,3 2 26 0,-4-3-26 0,2-1 26 0,-2-1-26 16,1 1 12-16,5 1-12 0,-6-3 12 16,3 1-12-16,-3-2 45 0,5 2-45 0,-1-2 46 0,1-2-46 0,2 0 55 15,0 1-55-15,0-6 55 0,2-2-55 16,-9 9 49-16,0 0-49 0,12-10 49 16,-3-2-49-16,-9 12 32 0,0 0-32 0,12-14 33 0,0 0-33 0,-12 14 16 15,0 0-16-15,14-13 17 0,0 1-17 16,-14 12 2-16,0 0-2 0,12-11 2 0,0 6-2 0,-12 5-13 15,0 0 13-15,12-8-13 0,-3 3 13 0,-9 5-75 0,0 0 75 16,9-2-75-16,-2-3 75 0,-7 5-152 0,0 0 152 16,10-7-152-16,2-8 152 0,9-8-755 0</inkml:trace>
  <inkml:trace contextRef="#ctx0" brushRef="#br0" timeOffset="148569.838">15289 11384 337 0,'0'0'0'0,"0"0"0"16,-11-17 0-16,11 17-68 0,0 0 68 0,-8-16-67 15,-3-3 67-15,-8-15-75 0</inkml:trace>
  <inkml:trace contextRef="#ctx0" brushRef="#br0" timeOffset="149635.779">15116 11156 147 0,'0'0'0'0,"7"12"0"0,9 7 0 16,-16-19 85-16,0 0-85 0,-9 3 86 0,-8-10-86 15,17 7 77-15,0 0-77 0,-12-3 78 0,-1-2-78 0,13 5 87 16,0 0-87-16,-8-4 87 16,2 1-87-16,6 3 66 0,0 0-66 0,-3-2 66 0,0 0-66 0,3 2 60 15,0 0-60-15,0 0 61 0,0 0-61 0,0 0 63 16,0 0-63-16,3 6 64 0,6 4-64 0,-9-10 68 15,0 0-68-15,5 17 68 0,2 5-68 0,-7-22 48 16,0 0-48-16,2 31 48 0,-2 7-48 0,0-38 50 16,0 0-50-16,-2 29 50 0,-2-2-50 0,4-27 65 0,0 0-65 15,-5 31 66-15,-4-3-66 0,9-28 62 0,0 0-62 16,-12 29 63-16,0 5-63 0,12-34 47 0,0 0-47 16,-16 43 47-16,-1 10-47 0,17-53 38 0,0 0-38 0,-14 67 39 15,-2 13-39-15,16-80 9 0,0 0-9 16,-10 108 10-16,-1 21-10 0,11-129 37 15,0 0-37-15,-1 118 37 0,1 0-37 0,0-118 5 0,0 0-5 0,1 91 5 16,10-14-5-16,-11-77 35 0,0 0-35 0,3 56 35 16,3-25-35-16,-6-31 18 0,0 0-18 0,1 21 18 15,1-14-18-15,-2-7 35 0,0 0-35 0,2 8 36 16,1-8-36-16,-3 0 20 0,0 0-20 0,-3-8 20 16,1-6-20-16,2 14 0 0,0 0 0 0,-3-29 0 15,-3-11 0-15,6 40-11 0,0 0 11 0,-3-54-10 16,-6-10 10-16,9 64-19 0,0 0 19 0,-3-67-18 15,-4-6 18-15,7 73-26 0,0 0 26 0,-2-86-26 16,2-10 26-16,0 96-22 0,0 0 22 0,4-87-22 0,4 5 22 16,1 18-25-16,1 16 25 0,-3 17-24 0,-5 18 24 15,-2 13-34-15,0 0 34 0,7-17-33 0,-3-4 33 16,-4 21-6-16,0 0 6 0,5-14-6 0,-2 2 6 0,-3 12-11 16,0 0 11-16,0-8-11 0,2 3 11 0,-2 5-9 15,0 0 9-15,0-4-9 0,0 3 9 0,0 1-4 16,0 0 4-16,0 0-3 0,0-6 3 0,0 6 0 15,0 0 0-15,0 0 0 0,0-3 0 0,0 3-11 16,0 0 11-16,0 0-10 0,0-3 10 0,0 3-9 16,0 0 9-16,0 0-8 0,0 0 8 0,0 0-34 15,0 0 34-15,0 0-33 0,0 0 33 0,0 0-41 16,0 0 41-16,2 3-40 0,3 4 40 0,-5-7-39 16,0 0 39-16,12 17-39 0,6 9 39 0,-18-26-46 15,0 0 46-15,20 30-46 0,3 8 46 0,-23-38-47 0,0 0 47 16,26 38-47-16,2 0 47 0,-28-38-48 0,0 0 48 0,30 30-47 15,-1-2 47 1,-29-28-21-16,0 0 21 0,30 19-21 0,0-9 21 0,-30-10-7 0,0 0 7 0,29 5-6 16,1-12 6-16,-30 7 0 0,0 0 0 0,29-19 0 15,3-13 0-15,-32 32 4 0,0 0-4 0,33-41 5 16,-3-9-5-16,-30 50 15 0,0 0-15 0,31-48 16 16,-1-7-16-16,-30 55 26 0,0 0-26 0,27-49 26 15,0 1-26-15,-27 48 20 0,0 0-20 0,22-42 20 16,-1 8-20-16,-21 34 5 0,0 0-5 0,16-24 5 15,-4 5-5-15,-12 19 8 0,0 0-8 0,5-13 9 16,0 6-9-16,-5 7 0 0,0 0 0 0,4-7 0 16,-1 4 0-16,-3 3 0 0,0 0 0 0,0 0 1 15,0 0-1-15,0 0 12 0,0 0-12 0,0 0 12 16,0 0-12-16,0 0 33 0,0 0-33 0,0 0 34 16,0 0-34-16,0 0 5 0,0 0-5 0,0 0 6 0,0 0-6 0,0 0 18 15,0 0-18-15,0 0 19 16,0 0-19-16,0 0-1 0,0 0 1 0,0 0-1 0,-5 3 1 15,5-3-40-15,0 0 40 0,0 12-40 0,0 7 40 0,0 3-20 16,2 7 20-16,1-1-20 0,3 1 20 0,-3 5-14 16,2 4 14-16,2 3-13 0,-3 5 13 0,-4-46-2 15,0 0 2-15,7 55-1 0,0 8 1 0,-2-5 0 16,2-1 0-16,-7-19 1 0,2-13-1 0,-1 6 4 0,1-7-4 16,2 7 5-16,-4 0-5 0,0-31 33 0,0 0-33 15,1 27 33-15,1-1-33 0,-2-26 4 0,0 0-4 0,2 22 5 16,1-6-5-16,-3-16-33 0,0 0 33 0,0 13-32 15,0-2 32 1,0-11-136-16,0 0 136 0,0 8-136 0,2-3 136 0,-2-5-174 0,0 0 174 0,0-1-173 16,2-10 173-16,0-1-441 0</inkml:trace>
  <inkml:trace contextRef="#ctx0" brushRef="#br0" timeOffset="150657.519">14994 11069 292 0,'0'0'0'0,"4"5"0"16,5 2 0-16,-9-7 0 0,0 0 0 0,5 3 0 15,-2-3 0-15,-3 0 39 0,0 0-39 0,0 0 39 16,4-3-39-16,-4 3 0 0,0 0 0 0,0 0 1 16,5-4-1-16,-5 4 15 0,0 0-15 0,3-2 15 15,3 1-15-15,-6 1 51 0,0 0-51 0,5-2 51 0,2-1-51 16,-7 3 38-16,0 0-38 0,2 0 39 0,1-6-39 16,-3 6 27-16,0 0-27 0,0 0 27 0,4-3-27 0,-4 3 18 15,0 0-18-15,0 0 19 0,0 0-19 16,0 0 46-16,0 0-46 0,0 0 46 0,0 0-46 0,0 0 44 15,0 0-44-15,0 0 44 0,0 0-44 0,0 0 40 16,0 0-40-16,0 0 41 0,0 0-41 0,0 0 47 16,0 0-47-16,0 0 47 0,0 0-47 0,0 0 52 15,0 0-52-15,0 0 53 0,0 0-53 0,0 0 38 16,0 0-38-16,0 0 38 0,0 3-38 0,0-3 10 0,0 0-10 16,0 0 10-16,0 6-10 0,0-6 49 0,0 0-49 0,0 3 49 15,-4 0-49-15,4-3 7 0,0 0-7 16,-2 9 7-16,-1-2-7 0,3-7 6 0,0 0-6 15,0 10 7-15,0 0-7 0,0-10 4 0,0 0-4 16,5 9 4-16,9-2-4 0,-14-7 5 0,0 0-5 0,21 1 6 16,7-4-6-16,-2 1 48 0,-2-6-48 15,-4 1 48-15,-5-2-48 0,-1-1 32 16,2 0-32-16,-7 3 32 0,-6 4-32 0,-1-3 44 0,1 3-44 0,1 0 44 16,-4 3-44-16,0 0 47 0,1-7-47 0,-1 7 47 15,4-4-47-15,-4 4 53 0,3-1-53 16,-3 1 53-16,0 0-53 0,0 0 38 0,-5 0-38 0,5 0 38 15,-3-4-38-15,3 4 40 0,-4-3-40 0,-1 1 41 16,2 0-41-16,3 2 17 0,0 0-17 0,-9-1 17 16,0 1-17-16,9 0 20 0,0 0-20 0,-12 0 20 15,-9-4-20-15,21 4 4 0,0 0-4 0,-17-3 4 16,1-1-4-16,16 4 0 0,0 0 0 0,-19 2 1 0,-2 3-1 16,21-5-6-16,0 0 6 0,-21 9-5 0,-3 1 5 0,3 2-10 15,1 0 10-15,10-5-10 16,5-2 10-16,0-2-1 0,3-1 1 0,2-2-1 0,0 0 1 0,0 0-4 15,0 0 4-15,0 0-4 0,0 0 4 0,0 0-6 16,0 0 6-16,0 0-6 0,0 0 6 0,0 0-22 16,0 0 22-16,7 0-22 0,1 0 22 0,-8 0-127 15,0 0 127-15,18-5-127 0,6-7 127 16,15-9-1190-16</inkml:trace>
  <inkml:trace contextRef="#ctx0" brushRef="#br0" timeOffset="151272.083">15055 11000 1054 0,'0'0'0'0,"0"-3"0"15,2-4 0-15,-2 7-64 0,0 0 64 0,5 8-63 16,-1 11 63-16,-4-19-152 0,0 0 152 0,0 0-151 16,-4-7 151-16,-3 2-371 0</inkml:trace>
  <inkml:trace contextRef="#ctx0" brushRef="#br0" timeOffset="152050.758">15118 11397 214 0,'0'0'0'15,"0"0"0"-15,0-6 0 0,0 6 92 0,0 0-92 0,0 0 93 16,0-4-93-16,0 4 54 0,0 0-54 0,0 0 55 16,0 0-55-16,0 0 33 0,0 0-33 15,0 0 34-15,0 0-34 0,0 0 9 0,0 0-9 0,0 0 10 16,0 0-10-16,0 0 18 0,0 0-18 0,0 0 18 15,0 0-18-15,0 0 38 0,0 0-38 0,0 0 38 16,0 0-38-16,0 0 36 0,0 0-36 0,0 0 36 16,0 0-36-16,0 0 15 0,0 0-15 0,0 0 15 15,0 0-15-15,0 0-102 0,0 0 102 0,0 0-102 16,-2 4 102-16,1-1-368 0</inkml:trace>
  <inkml:trace contextRef="#ctx0" brushRef="#br0" timeOffset="154694.982">14871 7944 617 0,'0'0'0'0,"0"0"0"0,0 0 0 16,0 0 102-16,0 0-102 0,0 0 103 0,0 0-103 0,0 0 36 0,0 0-36 15,0 0 37-15,0 0-37 0,0 0 34 0,0 0-34 16,0 0 35-16,0 0-35 0,0 0 32 0,0 0-32 16,0 0 32-16,0 0-32 0,0 0 17 0,0 0-17 0,0 0 17 15,0 0-17-15,0 0 37 0,0 0-37 0,0 0 38 16,0 0-38-16,0 0-148 0,0 0 148 0,0 0-147 15,0 0 147-15,0 0-113 0,0 0 113 0,0 0-113 16,0 0 113-16,0 0-73 0,0 0 73 0,0 0-72 16,0 0 72-16,0 0-81 0,19 7 81 0,-10-7-81 15,1 1 81-15,-5 1-44 0,2-2 44 0,-2 2-44 16,-3-2 44-16,2 3-20 0,-1-3 20 0,-3 0-20 16,4 4 20-16,-4-4-21 0,0 0 21 0,0 0-21 15,5 0 21-15,-2 0-39 0</inkml:trace>
  <inkml:trace contextRef="#ctx0" brushRef="#br0" timeOffset="158300.481">14919 7999 102 0,'0'0'0'0,"0"0"0"0,7-9 0 0,2 9 41 0,3-3-41 0,-6 3 42 15,-1 0-42-15,-5 0 49 0,0 0-49 16,8-4 49-16,5 2-49 0,-13 2 21 0,0 0-21 16,12-1 21-16,0-1-21 0,-12 2 38 0,0 0-38 0,14 0 39 15,2 2-39-15,-16-2 31 0,0 0-31 0,14 1 31 16,3 5-31-16,-17-6 31 0,0 0-31 0,16 3 31 16,-2-1-31-16,-14-2 38 0,0 0-38 0,19 3 39 15,-2 1-39-15,-1-4 33 0,3 0-33 0,-3 0 33 16,-8 0-33-16,6 0 22 0,2 0-22 0,-7 0 23 15,-4 0-23-15,4 0 29 0,-1 0-29 0,-1 0 29 16,-1 3-29-16,2-3 20 0,1 0-20 0,0 2 20 16,-1-2-20-16,3 3 27 0,-6 1-27 0,2-1 27 0,-2-3-27 15,1 0 22-15,-1 0-22 0,2 0 22 0,-4 0-22 16,1 0 16-16,1 0-16 0,-2 0 17 16,3 0-17-16,-6 0 27 0,1 0-27 0,-1 0 27 0,0 0-27 0,0 0 20 15,4 0-20-15,-4 0 20 0,0 0-20 0,0 0 17 16,0 0-17-16,0 0 17 0,0 0-17 0,0 0 27 15,3 0-27-15,-3 0 27 0,6 0-27 0,-3 0 20 16,2 0-20-16,-1 0 20 0,-1 2-20 0,1-1 17 16,1-1-17-16,-5 0 17 0,2 2-17 0,-2-2 27 15,7 4-27-15,-4-1 27 0,-1-3-27 0,5 0 20 16,-4 0-20-16,3 0 20 0,-3 0-20 0,-3 0 26 16,0 0-26-16,5 0 26 0,1 0-26 0,-6 0 33 0,0 0-33 15,8 0 33-15,3 0-33 0,-11 0 12 0,0 0-12 16,12-3 12-16,2 1-12 0,-14 2 0 0,0 0 0 15,12-2 0-15,5 0 0 0,-17 2-20 0,0 0 20 0,13-1-20 16,-1 1 20-16,-12 0-26 0,0 0 26 0,10 0-25 16,3 0 25-16,-13 0-15 0,0 0 15 0,8 0-15 15,-3 0 15-15,-5 0-20 0,0 0 20 0,7 0-19 16,-1 0 19-16,-6 0-1 0,0 0 1 0,5 0-1 16,2 0 1-16,-7 0-1 0,0 0 1 0,3 0-1 15,-1 0 1-15,-2 0 0 0,0 0 0 0,4 0 0 16,-1 1 0-16,-3-1 2 0,0 0-2 0,0 0 2 15,4 0-2-15,-4 0 2 0,5 0-2 0,-5 0 2 16,3 0-2-16,-3 0 2 0,5 2-2 0,-5-2 2 16,4 0-2-16,-4 0 4 15,2 0-4-15,-2 0 5 0,3 0-5 0,-3 0 6 0,4 0-6 0,-4 0 6 16,3 0-6-16,-3 0 3 0,5 2-3 0,-1-2 3 0,1 0-3 16,-3 0 2-16,1-2-2 0,1 2 2 0,1-2-2 15,2 2 5-15,2 0-5 0,-4 0 5 0,2 2-5 0,-4 0 2 16,3-2-2-16,-3 2 2 0,2-2-2 0,1 3 0 15,1-3 0-15,-2 0 0 0,2 0 0 0,-2 0 1 16,0 3-1-16,0-3 2 0,2 0-2 0,-1 0 8 16,1 0-8-16,-2 0 9 0,0 0-9 0,2 0 8 15,-4 0-8-15,3 0 9 0,-3-3-9 0,1 3 9 16,1 0-9-16,-3 0 9 0,5-3-9 0,-6 3 15 16,6 0-15-16,-3 0 15 0,-1 3-15 0,2-3 1 15,-1 0-1-15,1 0 1 0,-1 0-1 0,1 0 0 16,-2 0 0-16,-1 0 1 0,0 0-1 0,-2 0 3 0,5 0-3 15,-1 0 3-15,1 0-3 0,-3 0 5 0,-1 0-5 16,-1 0 5-16,6 0-5 0,-6 0 7 0,0 0-7 16,3 0 8-16,2 0-8 0,-5 0 3 0,0 0-3 0,4 0 4 15,1 0-4-15,-5 0 0 0,0 0 0 16,7 0 1-16,0 3-1 0,-7-3 1 16,0 0-1-16,7 0 2 0,2 0-2 0,-9 0 1 0,0 0-1 0,8 2 1 15,4-2-1-15,-12 0 1 0,0 0-1 0,13 2 1 16,-3-2-1-16,-10 0 8 0,0 0-8 15,12 2 8-15,4-2-8 0,-16 0 3 0,0 0-3 0,10 3 4 16,1-3-4-16,-11 0 6 0,0 0-6 0,10 3 6 16,-1-3-6-16,-2 0 3 0,2 0-3 0,-4 0 3 15,2 0-3-15,-4 0 5 0,3 2-5 0,-1 0 6 16,2-2-6-16,-4 2 7 0,3 1-7 0,-1-3 7 16,0 0-7-16,2 0 3 0,-5 0-3 0,3 0 3 0,0-3-3 15,0 3 6-15,-1 3-6 0,1-3 6 0,2 0-6 0,2 0 13 16,-4 0-13-16,0 0 13 0,2 0-13 15,-5 0 3-15,1 0-3 0,1 0 4 0,-1 0-4 16,1 0 3-16,1 0-3 0,-3 0 3 0,5 0-3 0,-5 0 10 16,5 0-10-16,-6 0 11 0,6 0-11 0,-3 0 0 15,-3 0 0-15,-1 0 1 0,4-3-1 0,-4 3 8 16,0 0-8-16,0 0 8 0,0 0-8 0,0 0 3 16,0 0-3-16,0 0 3 0,3 0-3 0,-3 0 2 15,4 0-2-15,-4 0 2 0,5 0-2 0,-5 0 5 0,5 0-5 16,-1 0 5-16,-1 0-5 0,1 0 0 0,-2 0 0 15,-2 0 1-15,5 0-1 0,-5 0 2 0,3 0-2 0,-3 0 2 16,5 0-2-16,-1 0 0 0,-1 0 0 16,1 0 0-16,-1 0 0 0,-3 0 0 0,6 0 0 0,-6 0 0 15,3 0 0-15,-3 0 1 0,5 0-1 0,-5 0 1 16,6 0-1-16,-6 0-1 0,0 0 1 0,0 0-1 16,3 0 1-16,-3 0-1 0,5 3 1 0,-1-3-1 15,-1 0 1-15,-3 0-2 0,4 0 2 0,-4 0-1 16,5 0 1-16,-5 0-4 0,0 0 4 0,0 0-4 15,3 0 4-15,-3 0-2 0,0 0 2 0,6 0-2 16,-3 0 2-16,-3 0-2 0,0 0 2 0,5 0-1 16,-1 0 1-16,-4 0-1 0,0 0 1 0,3 0-1 15,3 0 1-15,-6 0-1 0,0 0 1 0,1 0-1 16,1 0 1-16,-2 0-1 0,0 0 1 0,0 0 0 16,5 0 0-16,-5 0 0 0,0 0 0 0,0 0 0 15,6 0 0-15,-6 0 0 0,0 0 0 0,3 0 1 0,1-3-1 16,-4 3 0-16,0 0 0 0,5-2 1 0,-2 0-1 0,-3 2 0 15,0 0 0-15,5-2 1 0,1 2-1 16,-6 0-1-16,0 0 1 0,7 0 0 0,1 0 0 0,-8 0 0 16,0 0 0-16,6 0 0 0,1 2 0 0,-7-2-2 15,0 0 2-15,8 2-2 0,-3-2 2 0,-5 0-2 16,0 0 2-16,7 0-2 0,2 0 2 0,-9 0 0 16,0 0 0-16,5 0 1 0,4 0-1 0,-9 0 0 0,0 0 0 15,9 0 0-15,0 0 0 0,-9 0 1 0,0 0-1 16,8 0 1-16,-1 2-1 0,2 1 1 0,-4-3-1 15,2 0 1-15,-2 0-1 0,1 0-2 0,1 0 2 16,-2 0-1-16,-2 0 1 0,1 0 0 16,-1 0 0-16,2 0 0 0,-3-3 0 0,2 1 0 0,-1 0 0 0,1 0 0 15,-3 2 0-15,-1 0 0 0,7 0 0 0,-7 0 1 16,4 2-1-16,-4-2 0 0,5 2 0 16,-5-2 1-16,4 0-1 0,-4 0 1 0,0 0-1 0,0 0 1 15,5 0-1-15,-5 0 0 0,3 2 0 0,2-2 0 16,-3 0 0-16,2 0 0 0,3-2 0 0,-6 2 0 15,6-2 0-15,-5 2 0 0,5 0 0 0,-5 0 0 16,5 0 0-16,-4 0 6 0,1 0-6 0,1 0 6 16,-2-2-6-16,3 2 9 0,-3-3-9 0,2 3 9 15,-3 0-9-15,3 0 3 0,1-3-3 0,-1 3 4 0,-2-2-4 16,3 2 3-16,-1-2-3 0,2 2 3 0,-4-2-3 16,6 2 1-16,-4 0-1 0,0 0 2 0,2-3-2 15,-7 3 3-15,0 0-3 0,6 0 4 0,4 0-4 16,-10 0 2-16,0 0-2 0,10 0 2 0,6-3-2 15,-16 3 5-15,0 0-5 0,11 0 5 0,1-2-5 0,-12 2 7 16,0 0-7-16,12 0 7 0,0-2-7 16,-12 2 3-16,0 0-3 0,14 0 3 0,2-2-3 0,-16 2 2 15,0 0-2-15,17 2 2 0,1 0-2 16,-18-2 0-16,0 0 0 0,19 2 0 0,3 1 0 0,-4-3 1 16,3 3-1-16,-9-3 1 0,-7 0-1 0,4 2 3 15,0 0-3-15,-1 0 4 0,1 1-4 0,2-3 6 16,1 3-6-16,-5-3 6 0,-4 2-6 0,4 0 15 0,4 0-15 15,-4 1 15-15,-6-3-15 0,3 0 3 0,1 0-3 0,2 3 4 16,-4-3-4-16,6 2 6 0,2-2-6 0,-4 2 7 16,-4-2-7-16,2 2 3 0,2-2-3 15,-2 1 3-15,-1-1-3 0,1 2 18 0,4-2-18 0,-6 0 19 16,3 0-19-16,-1 0 0 0,2 0 0 0,2 0 1 16,-4 3-1-16,-5-3 8 0,0 0-8 0,10 0 9 15,4 4-9-15,-14-4 8 0,0 0-8 0,14 3 9 16,2 2-9-16,-16-5 3 0,0 0-3 0,15 4 3 15,8-1-3-15,-23-3 6 0,0 0-6 0,21 5 7 16,0-1-7-16,-2-4-2 0,0 0 2 0,-7 0-1 16,-3 0 1-16,0 0-30 0,0 3 30 0,-1-3-30 15,1 0 30-15,3 2-19 0,-1 0 19 0,-3-1-18 16,-1-1 18-16,-7 0-20 0,0 0 20 0,12 4-19 16,6-4 19-16,-18 0-17 0,0 0 17 0,12 0-17 15,6 3 17-15,-18-3 0 16,0 0 0-16,13 0 0 0,3 0 0 0,-16 0-1 0,0 0 1 0,14 0-1 0,-2 0 1 15,-12 0-1-15,0 0 1 0,14 0-1 0,2 0 1 0,-2 0-1 16,0 0 1-16,-4 0 0 0,-3 0 0 16,-2 0-1-16,1 0 1 0,2 0 0 0,3 2 0 0,-11-2-1 15,0 0 1-15,14 0 0 0,3 0 0 0,-17 0-3 16,0 0 3-16,19 0-2 0,4 0 2 0,-23 0-2 16,0 0 2-16,23 2-1 0,-1-1 1 0,-3 3-2 15,-1-4 2-15,-6 0-1 0,0 0 1 0,-5 0-4 16,2 3 4-16,0-3-4 0,-2 2 4 15,-7-2-1-15,0 0 1 0,10 2 0 0,4-1 0 0,-14-1-5 0,0 0 5 16,16 2-5-16,-4 3 5 0,-12-5-3 16,0 0 3-16,16 4-3 0,3-3 3 0,-19-1-1 15,0 0 1-15,17 2 0 0,-1 0 0 0,-16-2 0 0,0 0 0 16,17 0 0-16,-3 0 0 0,-14 0 0 0,0 0 0 0,16 0 1 16,-2 0-1-16,-14 0 0 0,0 0 0 15,14 0 0-15,1 3 0 0,-15-3-1 0,0 0 1 0,16 0-1 16,1 0 1-16,-17 0 0 0,0 0 0 0,18 4 0 15,5-4 0-15,-23 0-2 0,0 0 2 0,27 1-1 16,3 3 1-16,-30-4 0 0,0 0 0 0,30 3 0 16,1-3 0-16,-31 0 1 0,0 0-1 0,30 0 1 15,-2-3-1-15,-28 3 4 0,0 0-4 0,26-2 5 16,0 0-5-16,-26 2 14 0,0 0-14 0,21 0 15 16,0 0-15-16,-21 0 0 0,0 0 0 0,14 2 0 0,-2 0 0 15,-12-2 0-15,0 0 0 0,12 3 1 0,-7-3-1 16,-5 0 0-16,0 0 0 0,7 0 1 15,-3 0-1-15,-4 0-2 0,0 0 2 0,5 0-1 0,-5 4 1 0,0-4-19 16,0 0 19-16,3 0-18 0,3-4 18 16,-6 4-45-16,0 0 45 0,8-3-45 15,6-1 45-15,-14 4-83 0,0 0 83 0,16-5-83 0,5 0 83 0,-21 5-117 16,0 0 117-16,21-3-117 0,1-4 117 16,24-2-791-16</inkml:trace>
  <inkml:trace contextRef="#ctx0" brushRef="#br0" timeOffset="170927.298">15632 10815 113 0,'0'0'0'0,"3"-2"0"0,3-3 0 0,-6 5 48 16,0 0-48-16,7-3 49 0,3-8-49 16,1 5 51-16,-1-1-51 0,-3 3 51 0,-2 1-51 0,0-1 55 15,2 1-55-15,0 1 56 0,0-3-56 0,0 2 39 16,2-1-39-16,-5-1 40 0,1 0-40 0,0 3 35 15,2-1-35-15,-4-1 36 0,4 1-36 0,0 0 39 0,0 1-39 16,0-3 39-16,2 0-39 0,1-1 33 0,1 0-33 16,5 0 33-16,1-2-33 0,-17 8 22 0,0 0-22 15,24-7 23-15,8 2-23 0,-32 5 18 0,0 0-18 0,36-3 19 16,3 3-19-16,-6-4 52 0,-2 4-52 0,2 4 52 16,-3-4-52-16,-4 3 50 0,-9 0-50 15,4 3 50-15,2-5-50 0,-4 1 37 0,-5-2-37 0,3 2 38 16,3-2-38-16,-3-2 28 15,0 0-28-15,4 1 28 0,0 1-28 0,-21 0 25 0,0 0-25 0,26-6 26 16,4 3-26-16,-30 3 33 0,0 0-33 0,30-3 33 16,1-1-33-16,-31 4 29 0,0 0-29 0,33-5 29 15,2 3-29-15,-7 2 44 0,-2 0-44 16,-2 2 45-16,-1 0-45 0,-4 1 40 0,-3-3-40 0,-2 0 40 16,-4 0-40-16,2 4 17 0,1-3-17 0,1 1 17 15,1 0-17-15,-15-2 22 0,0 0-22 0,21 1 22 16,5 5-22-16,-26-6-5 0,0 0 5 0,32 0-4 15,6 0 4-15,-1 0-49 0,-3 0 49 0,-4 0-49 0,-6 1 49 16,3 1-39-16,-3-2 39 0,-5 2-38 0,0-2 38 16,0 1-42-16,4 1 42 0,-7 1-41 0,-2-3 41 0,3 0-11 15,2 0 11-15,0 4-10 0,2-4 10 0,-21 0-13 16,0 0 13-16,28 0-13 0,9 3 13 0,-37-3-4 16,0 0 4-16,38 4-4 0,4 1 4 0,-2-3-3 15,2 3 3-15,-9 0-2 0,-10-3 2 0,1-1 0 16,0 1 0-16,-1-2 0 0,0 0 0 0,-1 0 0 15,1 0 0-15,0 0 0 0,-3 0 0 0,-20 0 1 16,0 0-1-16,28 0 2 0,5 0-2 16,-33 0 4-16,0 0-4 0,35 0 5 0,5-2-5 0,-3 1 37 0,-7-1-37 0,-1 2 38 15,-4 2-38-15,1-1 10 16,-7-1-10-16,0 2 11 0,-2 0-11 0,-1 3 13 0,0-2-13 16,3-1 13-16,0 0-13 0,0 1 10 0,2-1-10 0,0 1 10 15,2-1-10-15,-23-2 3 0,0 0-3 0,29 3 4 16,6 1-4-16,-3-1 6 0,2-1-6 15,-4-2 6-15,-4 0-6 0,-1 0 7 0,-3 0-7 0,-4 0 7 16,-3 2-7-16,-1-1 7 0,-3-1-7 0,3 0 8 16,-4 0-8-16,2 0 8 0,0 2-8 0,-1 0 8 15,-1-2-8-15,3 3 0 0,-5 1 0 0,4-3 0 16,1 1 0-16,-1 2 0 0,2 1 0 0,-2-5 1 16,-2 1-1-16,-10-1 0 0,0 0 0 0,16 2 0 15,2-2 0-15,-18 0-1 0,0 0 1 0,22 0 0 16,6 0 0-16,-7 0-1 0,-2 0 1 0,-5 0 0 0,-4 0 0 15,1 0-20-15,-2 0 20 0,-2 0-20 16,0 0 20-16,-4 2-39 0,4 0 39 0,-3-2-38 0,-1 0 38 16,-3 0-71-16,0 0 71 0,3 0-70 0,-1-2 70 15,-2 2-170-15,0 0 170 0,0 0-170 0,7-2 170 16,-7 2-167-16,0 0 167 0,4-3-166 0,1-6 166 0,7-3-285 16</inkml:trace>
  <inkml:trace contextRef="#ctx0" brushRef="#br0" timeOffset="171368.438">18637 10383 303 0,'0'0'0'0,"11"14"0"16,6 12 0-16,-17-26 35 0,0 0-35 0,0 15 36 15,-10-3-36-15,10-12 27 0,0 0-27 0,-7 7 27 16,0-2-27-16,7-5 65 0,0 0-65 0,-6 7 65 16,-1 2-65-16,2-4 41 0,2 1-41 0,1-4 41 15,0 0-41-15,0 1 36 0,2-1-36 0,0 1 37 16,0 1-37-16,0 1 57 0,2 2-57 0,2 1 57 16,3-1-57-16,-7-7 48 0,0 0-48 0,12 16 49 15,11 4-49-15,-23-20 32 0,0 0-32 0,26 17 32 16,7 6-32-16,-4-8 25 0,1 2-25 0,-9-5 26 15,-2-1-26-15,0 1 24 0,-3-4-24 0,-2 1 25 0,-4-3-25 16,2 0 15-16,-1 0-15 0,-2 0 15 0,-4-5-15 16,2 3 10-16,-2 1-10 0,0-3 11 15,-1-1-11-15,-1 1 17 0,-1 0-17 0,-2-2 17 0,3 1-17 0,-3-1 14 16,2 4-14-16,-2-4 15 0,0 3-15 0,0-3 25 16,0 4-25-16,0-4 26 0,0 3-26 0,0-3-29 15,0 0 29-15,-2 5-29 0,-1 2 29 0,3-7-108 16,0 0 108-16,-10 21-107 0,-6 6 107 0,16-27-116 15,0 0 116-15,-25 19-115 0,-6 2 115 16,-28 20-473-16</inkml:trace>
  <inkml:trace contextRef="#ctx0" brushRef="#br0" timeOffset="175247.51">15313 8442 438 0,'0'0'0'0,"-5"-1"0"0,-7-1 0 0,12 2 55 15,5 0-55-15,-5 0 55 0,7 0-55 0,-7 0 27 16,3 0-27-16,-3 0 27 0,6 0-27 0,-6 0-8 15,1 0 8-15,-1 0-8 0,0 0 8 0,0 0-30 0,0 0 30 16,0-4-30-16,-1-1 30 0,1-2-327 16</inkml:trace>
  <inkml:trace contextRef="#ctx0" brushRef="#br0" timeOffset="179329.034">32954 5408 169 0,'0'0'0'0,"0"0"105"0,24-12-105 0,-10 9 105 15,2 0-105-15,-13 3 122 0,-6 0-122 0,3 0 122 16,5 0-122-16,-5 0 126 0,0 0-126 0,0 0 127 16,0 0-127-16,-3 0 79 0,-1 3-79 0,4-3 79 0,-2 3-79 15,2-3 78-15,0 0-78 0,9 2 79 0,7 1-79 16,-16-3 50-16,0 0-50 0,45-1 51 16,25-3-51-16,-2-9 49 0,8-4-49 0,20-2 50 0,16-2-50 15,-10-10 43-15,-1-5-43 0,63-22 43 0,-328 116-43 0</inkml:trace>
  <inkml:trace contextRef="#ctx0" brushRef="#br0" timeOffset="187872.486">1273 6388 102 0,'0'0'0'0,"0"0"64"0,0 0-64 0,0 0 64 16,-12-15-64-16,12 15 98 0,0 0-98 0,-3-12 99 16,-6 0-99-16,4 0 95 0,1 0-95 0,1 0 95 15,1 2-95-15,-1-2 75 0,3 0-75 0,-4 0 76 16,4 0-76-16,-3 1 59 0,1 3-59 0,2 3 59 15,0-2-59-15,-4 0 52 0,1 2-52 0,1 1 52 16,-1 1-52-16,-1 1 37 0,-1-1-37 0,0 3 38 16,1-4-38-16,4 4 26 0,0 0-26 0,-12 0 26 15,0 4-26-15,12-4 26 0,0 0-26 0,-26 8 26 16,-9 8-26-16,35-16 14 0,0 0-14 0,-33 24 15 16,0 10-15-16,33-34 10 0,0 0-10 0,-23 39 11 15,6 6-11-15,17-45 4 0,0 0-4 0,-16 43 5 16,11 3-5-16,5-46 3 0,0 0-3 0,2 41 3 0,13 0-3 15,-15-41-14-15,0 0 14 0,12 33-13 0,9-9 13 16,-21-24-36-16,0 0 36 0,19 15-36 16,6-8 36-16,-4-2 5 0,1-8-5 0,-2-1 6 0,-10-1-6 0,2-10 63 15,0-9-63-15,-3 15 64 0,-9 9-64 0,0 0 75 16,0 0-75-16,9-10 75 0,-2-5-75 16,-7 15 79-16,0 0-79 0,2-14 79 0,1-2-79 0,-3 16 64 15,0 0-64-15,-3-18 64 0,-6 0-64 0,9 18 32 16,0 0-32-16,-9-15 32 0,-8 1-32 0,17 14-1 15,0 0 1-15,-18-5-1 0,-6 5 1 0,24 0-143 16,0 0 143-16,-26 12-143 0,-7 7 143 0,-27 8-1018 0</inkml:trace>
  <inkml:trace contextRef="#ctx0" brushRef="#br0" timeOffset="189404.058">1899 14104 158 0,'0'0'0'0,"7"-2"0"0,3-3 0 0,-6 4 58 0,-4-1-58 0,0 2 59 15,-5 0-59-15,-2 2 72 0,-2 1-72 16,4-1 73-16,1-2-73 0,-1 1 55 0,-4 1-55 15,2 0 56-15,2 0-56 0,-7 1 47 0,0 0-47 16,6-1 47-16,3 0-47 0,-2 0 37 0,1-2-37 0,1 1 37 16,-2 3-37-16,-4 1 39 0,0 0-39 0,2-2 40 15,5 1-40-15,2-4 44 0,-3 0-44 0,-6 12 45 16,-3 5-45-16,-2 2 41 0,2 3-41 0,3-6 41 16,0-6-41-16,6 2 35 0,-2 0-35 0,5 3 35 15,-4 2-35-15,4-17 15 0,0 0-15 0,0 24 16 16,4 7-16-16,-4-31 6 0,0 0-6 0,5 29 7 15,4-5-7-15,-9-24 9 0,0 0-9 0,15 21 9 16,3-6-9-16,-18-15 22 0,0 0-22 0,21 7 23 0,8-10-23 16,-29 3 12-16,0 0-12 0,30-11 13 0,8-6-13 15,-38 17 27-15,0 0-27 0,32-19 27 0,1-1-27 0,-7 1 37 16,-5 2-37-16,-4 0 37 0,-1 5-37 0,-2 1 21 16,-6 0-21-16,-1 0 21 0,-1 6-21 15,-6-2 47-15,0 2-47 0,0 0 47 0,3 3-47 0,-3 2 40 16,0 0-40-16,0-3 40 0,-3-1-40 0,3 4 16 15,0 0-16-15,-6-6 17 0,-2-1-17 0,8 7-2 16,0 0 2-16,-9-12-1 0,-7 1 1 16,16 11-113-16,0 0 113 0,-17-12-113 15,0-1 113-15,17 13-143 0,0 0 143 0,-21-19-143 0,0-5 143 0,-21-19-664 16</inkml:trace>
  <inkml:trace contextRef="#ctx0" brushRef="#br0" timeOffset="192083.475">3230 14111 135 0,'0'0'0'0,"2"-9"0"16,1-6 0-16,-3 10 112 0,0 3-112 0,0 2 113 15,0 0-113-15,0 0 88 0,0 0-88 0,4-5 89 16,4-7-89-16,-8 12 64 0,0 0-64 0,14-27 64 15,11-18-64-15,-25 45 63 0,0 0-63 0,26-48 63 16,3-5-63-16,-4 0 51 0,1 0-51 0,-5 3 51 16,0 0-51-16,-21 50 54 0,0 0-54 0,17-56 55 15,1-7-55-15,-6 9 44 0,0 5-44 0,-3 4 44 16,-4 4-44-16,-2 7 42 0,-1 5-42 0,2 3 42 16,-4 7-42-16,0 19 46 0,0 0-46 0,0-24 47 0,0 2-47 15,0 22 28-15,0 0-28 0,-6-17 28 0,3 1-28 16,3 16 1-16,0 0-1 0,-5-13 2 0,-2 1-2 15,7 12 0-15,0 0 0 0,-9-11 0 0,0 5 0 0,9 6-8 16,0 0 8-16,-8-4-7 0,-5 2 7 16,13 2-27-16,0 0 27 0,-14 2-27 0,-1 2 27 0,15-4-20 15,0 0 20-15,-18 8-19 0,1 6 19 0,17-14-26 16,0 0 26-16,-21 15-26 0,0 4 26 16,21-19-33-16,0 0 33 0,-17 31-33 0,1 7 33 0,16-38-36 15,0 0 36-15,-10 48-36 0,1 10 36 0,9-58-24 0,0 0 24 16,-4 67-23-16,1 8 23 0,3-75-19 15,0 0 19-15,0 96-18 0,3 15 18 0,-3-111-5 0,0 0 5 16,4 107-5-16,5 2 5 0,-9-109-4 0,0 0 4 0,8 94-3 16,1-8 3-16,-9-86 0 0,0 0 0 15,12 70 0-15,-3-13 0 0,-9-57 14 16,0 0-14-16,14 46 15 0,1-12-15 0,-15-34 74 0,0 0-74 0,14 21 74 16,2-13-74-16,-16-8 73 15,0 0-73-15,21 4 73 0,9-8-73 0,-8-1 50 0,-1-5-50 0,0 0 51 16,0-4-51-16,0 0 40 15,-2 1-40-15,2-1 41 0,0 2-41 0,-21 12 10 0,0 0-10 0,21-12 11 16,5-2-11-16,-26 14 20 0,0 0-20 0,28-8 20 16,-2-3-20-16,-26 11 8 0,0 0-8 0,21-6 8 15,1-1-8-15,-22 7 3 0,0 0-3 0,25-4 4 16,1 3-4-16,-5-1 13 0,0-2-13 0,0 3 13 16,-4-1-13-16,4 0 0 0,0-1 0 0,-4 1 1 0,1 0-1 15,3 1 8-15,0-1-8 0,-1 2 8 16,7 0-8-16,-27 0 3 0,0 0-3 0,33 2 3 0,7 1-3 15,-40-3 0-15,0 0 0 0,45 5 0 0,2 4 0 16,-9-1-1-16,1 3 1 0,-6-4 0 0,-4-1 0 0,-2 3-1 16,-6 0 1-16,-4-1-1 0,-8-6 1 0,6 3 0 15,-1-2 0-15,-2 3 0 0,2-1 0 0,2 2 0 16,-4-6 0-16,2 1 0 0,-5-2 0 0,-9 0-3 16,0 0 3-16,12-2-2 0,2-3 2 0,-14 5-98 15,0 0 98-15,12-20-98 0,-5-15 98 0,11-20-937 0</inkml:trace>
  <inkml:trace contextRef="#ctx0" brushRef="#br0" timeOffset="192266.668">4003 13727 1401 0,'0'0'0'0,"18"-13"0"15,11-11 0-15,-16 12 108 0,-8 0-108 0,-19 25 108 16,-12 16-108-16,26-29-42 0,0 0 42 0,-28 28-41 16,-3 4 41-16,-27 28-1081 0</inkml:trace>
  <inkml:trace contextRef="#ctx0" brushRef="#br0" timeOffset="192921.559">3239 14973 595 0,'0'0'0'0,"5"0"0"16,0 0 0-16,-1 0 72 0,-4-2-72 0,0 2 72 16,0-3-72-16,0 3 90 0,0 0-90 0,0 0 91 0,-6-6-91 15,6 6 65-15,0 0-65 0,-3-1 66 16,-1-4-66-16,4 5 82 0,0 0-82 0,-1-4 83 15,-3 1-83-15,4 3 79 0,0 0-79 0,-5-4 79 0,1 3-79 16,4 1 63-16,0 0-63 0,0 0 63 0,-3-4-63 0,3 4 38 16,0 0-38-16,0 0 38 0,0 0-38 15,0 0 5-15,3 2-5 0,3 1 6 0,1 2-6 0,-7-5 5 16,0 0-5-16,17 16 5 0,4 6-5 0,-21-22 3 16,0 0-3-16,26 29 3 0,4 7-3 0,-4-1 0 15,2 1 0-15,-9-2 0 0,0-2 0 0,-19-32-4 16,0 0 4-16,19 38-4 0,2 3 4 0,-21-41-15 0,0 0 15 15,17 36-15-15,3-3 15 0,-6-6-9 16,-2-3 9-16,-4-7-9 0,1-5 9 16,-4-3-57-16,2-4 57 0,-1 0-56 0,-3-3 56 0,-3-2-146 0,0 0 146 15,9-4-145-15,0-3 145 0,-9 7-176 0,0 0 176 0,6-25-175 16,3-13 175-16,9-25-491 16</inkml:trace>
  <inkml:trace contextRef="#ctx0" brushRef="#br0" timeOffset="193186.351">3557 14949 460 0,'0'0'0'0,"6"12"0"15,2 7 0-15,-8-19 125 0,0 0-125 0,-5 8 125 16,-12-11-125-16,4 6 112 0,-4-3-112 0,5 0 113 0,7-3-113 16,-4 3 84-16,5 3-84 0,-8 2 85 15,-5 4-85-15,17-9 47 0,0 0-47 0,-25 15 48 0,-6 6-48 16,31-21 33-16,0 0-33 0,-33 22 33 0,-2 2-33 15,6 2 22-15,-5 3-22 0,8 2 23 0,5 3-23 16,21-34 4-16,0 0-4 0,-26 50 5 0,2 10-5 16,-1-6 8-16,3 3-8 0,6-23 9 0,7-11-9 0,-1 1 1 15,3-2-1-15,-2 5 1 0,1 4-1 0,2-7-64 16,3-3 64-16,-1-6-63 0,3-6 63 16,1-9-172-16,0 0 172 0,8-6-171 0,10-16 171 0,8-5-549 15</inkml:trace>
  <inkml:trace contextRef="#ctx0" brushRef="#br0" timeOffset="193569.769">3549 15358 617 0,'0'0'0'0,"-4"0"0"15,-8-7 0-15,12 7 63 0,0 0-63 0,-2-3 63 16,2 1-63-16,0 2-50 0,0 0 50 0,0 0-50 16,5-1 50-16,-5 1-72 0,0 0 72 0,9-2-71 15,0-2 71-15,-9 4-45 0,0 0 45 0,12-6-45 16,2-3 45-16,-14 9-7 0,0 0 7 0,21-10-7 16,7-1 7-16,-28 11 0 0,0 0 0 0,35-8 0 15,3-1 0-15,-38 9 33 0,0 0-33 0,42-5 34 16,5 3-34-16,-47 2 54 0,0 0-54 0,42-3 54 15,-2 6-54-15,-40-3 48 0,0 0-48 0,38 0 48 16,-1 4-48-16,-37-4 49 0,0 0-49 0,31 5 50 16,2 0-50-16,-33-5 37 0,0 0-37 0,33 7 38 0,-3 0-38 15,-30-7 9-15,0 0-9 0,22 7 10 0,3-2-10 0,-25-5-18 16,0 0 18-16,17 7-18 0,1-2 18 16,-18-5-91-16,0 0 91 0,15 5-90 0,-6 0 90 0,17 5-400 15</inkml:trace>
  <inkml:trace contextRef="#ctx0" brushRef="#br0" timeOffset="194074.83">3800 15084 751 0,'0'0'0'0,"3"2"0"16,7 1 0-16,-10-3 150 0,0 0-150 0,-10 5 151 16,-11-3-151-16,21-2 104 0,0 0-104 0,-16 2 104 15,-1 0-104-15,17-2 55 0,0 0-55 0,-12 1 55 16,1-1-55-16,11 0 5 0,0 0-5 0,-7 2 6 16,7-2-6-16,0 0 5 0,0 0-5 0,0 0 5 15,4 3-5-15,-4-3 19 0,0 0-19 0,12 4 20 16,9 1-20-16,-21-5 31 0,0 0-31 0,26 7 31 0,4 5-31 15,-4-5 18-15,-2 1-18 0,-1 1 19 16,-6-2-19-16,2 1 42 0,-1-1-42 0,-1 2 42 0,-4-3-42 0,0 1 7 16,3-2-7-16,-5 1 8 0,-1-1-8 0,-10-5 20 15,0 0-20-15,17 8 20 0,4 6-20 16,-21-14 15-16,0 0-15 0,20 12 15 0,4 0-15 0,-24-12 9 16,0 0-9-16,21 12 9 0,0 0-9 15,-21-12-33-15,0 0 33 0,17 10-33 0,-8 1 33 0,-9-11-36 16,0 0 36-16,9 10-36 0,-1 2 36 0,-8-12-26 15,0 0 26-15,4 15-26 0,-4 2 26 0,0-17-6 16,0 0 6-16,0 23-5 0,-5 1 5 0,5-24-5 16,0 0 5-16,-7 24-5 0,-2-2 5 0,0-2-20 0,-3 1 20 15,7-12-20-15,1-8 20 0,4 3-77 16,-3-4 77-16,-2 5-76 0,-4 2 76 0,0 1-168 0,0 1 168 0,6-4-168 16,-2-2 168-16,5-3-161 0,0 0 161 0,0 0-160 15,0-8 160 1,0-1-392-16</inkml:trace>
  <inkml:trace contextRef="#ctx0" brushRef="#br0" timeOffset="194500.354">4427 15309 729 0,'0'0'0'0,"-4"3"0"0,-4 4 0 0,8-7 81 15,0 0-81-15,0 0 81 0,0 0-81 0,0 0 43 16,0 0-43-16,0 0 43 0,3-5-43 0,-3 5 27 15,0 0-27-15,2-2 27 0,1 0-27 0,-3 2 59 16,0 0-59-16,4 0 60 0,1 0-60 0,-5 0 5 16,0 0-5-16,9 0 5 0,-1 2-5 0,-8-2 22 15,0 0-22-15,18 0 23 0,6 0-23 0,-24 0 8 0,0 0-8 16,30 0 9-16,8-2-9 0,-38 2 15 16,0 0-15-16,38-1 15 0,9-3-15 0,-47 4 23 0,0 0-23 0,42-3 24 15,5-2-24-15,-47 5 3 0,0 0-3 16,39-4 3-16,-1 1-3 0,-38 3-69 0,0 0 69 15,26-2-68-15,-5 2 68 0,-21 0-167 0,0 0 167 0,21 0-166 16,0 2 166-16,21-1-525 0</inkml:trace>
  <inkml:trace contextRef="#ctx0" brushRef="#br0" timeOffset="195387.663">5293 14974 998 0,'0'0'0'0,"-9"-1"0"0,-3-1 0 16,12 2 92-16,0 0-92 0,-4-2 93 0,8 1-93 0,-4 1 42 15,5 0-42-15,-5 0 42 0,3 1-42 16,-3-1 3-16,0 0-3 0,0 0 4 0,0 0-4 0,0 0-1 15,-3 2 1-15,3-2-1 0,-5 3 1 0,5-3-1 16,0 0 1-16,-13 11 0 0,-4 6 0 0,17-17 1 16,0 0-1-16,-17 19 2 0,-4 5-2 0,21-24 5 15,0 0-5-15,-21 37 6 0,-5 11-6 0,26-48 9 16,0 0-9-16,-25 53 9 16,4 7-9-16,4-10 15 0,5-5-15 0,0-13 15 0,6-11-15 0,1-2 8 0,2-4-8 15,3-5 8-15,0-3-8 0,0-7 15 0,0 0-15 0,0 9 16 16,3-2-16-16,-3-7 3 0,0 0-3 0,11 6 4 15,8 1-4-15,-19-7-2 0,0 0 2 16,26-1-1-16,7-8 1 0,-33 9-20 0,0 0 20 0,35-15-20 16,7-6 20-16,-42 21-9 0,0 0 9 0,34-27-9 15,0-8 9-15,-34 35-11 0,0 0 11 16,31-30-10-16,-3-1 10 0,-2 5-9 0,0 4 9 0,-5 5-8 16,0 5 8-16,-4 1-1 0,-5 3 1 0,1 1-1 15,-5 3 1-15,-8 4-3 0,0 0 3 0,18-5-3 16,-1 2 3-16,-17 3 0 0,0 0 0 0,21-4 1 15,0 3-1-15,-21 1 8 0,0 0-8 0,23-2 9 16,1 0-9-16,-3 1 4 0,0-1-4 0,-7 0 4 16,-5 2-4-16,3 0 13 0,-4-3-13 0,-1 1 14 0,-1 2-14 15,-1 0 8-15,2 0-8 0,-2 2 9 0,0 1-9 16,2-3 1-16,-3 0-1 0,1 2 1 0,-2-2-1 16,3 2 0-16,-1 1 0 0,2 0 0 15,-4 3 0-15,-3-6-6 0,0 0 6 0,9 12-6 0,0 3 6 0,-9-15-4 16,0 0 4-16,8 21-4 0,5 3 4 0,-13-24-3 15,0 0 3-15,8 25-3 0,1 1 3 16,-9-26 0-16,0 0 0 0,9 27 0 0,-1 1 0 0,1-4 8 16,-4-2-8-16,-1-7 9 0,-1-6-9 0,1 0 17 15,-4-3-17-15,0-2 17 0,0-2-17 0,0 1 25 16,0 0-25-16,0-3 26 0,0 2-26 0,0-2 48 0,-4 5-48 16,4 0 49-16,0 2-49 0,-3 0 62 0,-1 2-62 15,3-4 62-15,1-2-62 0,0 1 57 16,0-1-57-16,0-3 57 0,0 0-57 0,0 0 63 0,0 0-63 15,0 0 63-15,-7 5-63 0,1-1 63 0,-2-1-63 0,1-1 64 16,5 0-64-16,2-2 47 16,0 0-47-16,-12 3 47 0,-6 0-47 0,-2-1 13 0,-7-2-13 15,8 2 14-15,9 1-14 0,10-3 14 0,0 0-14 0,-25-1 15 16,-4-3-15-16,29 4 8 0,0 0-8 0,-30-5 9 16,-1-4-9-16,1 1 3 0,2-1-3 0,7 6 4 15,7-4-4-15,-6 0 12 0,-3 0-12 0,2-3 12 16,2-4-12-16,19 14 0 0,0 0 0 0,-19-20 1 15,-2-6-1-15,21 26-46 0,0 0 46 0,-21-38-45 0,0-11 45 16,21 49-95-16,0 0 95 0,-21-67-95 0,-5-17 95 16,-21-67-1367-16</inkml:trace>
  <inkml:trace contextRef="#ctx0" brushRef="#br0" timeOffset="196248.4">6137 13302 1524 0,'0'0'0'0,"-3"7"0"0,-1 5 0 0,4-12 121 0,0 0-121 0,-5 2 122 15,-3-4-122-15,8 2 56 0,0 0-56 0,-6-1 57 16,-1 1-57-16,7 0 15 0,0 0-15 0,-8-4 15 16,-1 4-15-16,9 0-23 0,0 0 23 0,-9 4-22 15,1-1 22-15,8-3-43 0,0 0 43 0,-13 21-42 16,-8 11 42-16,21-32-24 0,0 0 24 0,-12 50-23 15,4 17 23-15,8-67-5 0,0 0 5 0,0 109-5 16,8 33 5-16,-8-142-10 0,0 0 10 0,9 149-10 16,7 18 10-16,-16-167-4 0,0 0 4 0,12 149-3 15,2-7 3-15,-14-142 0 0,0 0 0 0,12 123 1 16,5-13-1-16,-17-110 1 0,0 0-1 0,13 94 1 0,0-13-1 16,-13-81 1-16,0 0-1 0,11 56 1 15,-2-18-1-15,-9-38-62 0,0 0 62 0,5 29-62 0,-2-17 62 0,-3-12-211 16,0 0 211-16,2-5-210 0,2-16 210 15,-1-4-186-15,-3-15 186 0,-3 2-186 16,-6-3 186-16,0-37-482 0</inkml:trace>
  <inkml:trace contextRef="#ctx0" brushRef="#br0" timeOffset="196663.599">5927 14078 494 0,'0'0'0'0,"7"18"0"0,5 9 0 0,-10-20 212 0,-2-11-212 16,0 1 213-16,-2-4-213 0,2 0 104 0,-4-1-104 15,4 3 105-15,0-1-105 0,4 3 58 0,5-2-58 0,-1 1 59 16,10 1-59-16,-18 3 30 0,0 0-30 16,26-10 30-16,16 0-30 0,-42 10 29 0,0 0-29 0,38-14 29 15,9-2-29-15,-47 16 48 0,0 0-48 0,38-13 48 16,4-3-48-16,-42 16 26 0,0 0-26 0,35-12 26 16,-2 0-26-16,-33 12 19 0,0 0-19 0,30-8 20 15,-8 1-20-15,-22 7 28 0,0 0-28 0,19-5 28 16,-5 3-28-16,-14 2 29 0,0 0-29 0,13 0 29 15,-5 0-29-15,-8 0 37 0,0 0-37 0,4 0 38 16,1 2-38-16,-5-2 50 0,0 0-50 0,0 0 50 16,0 0-50-16,0 0 47 0,0 0-47 0,0 0 48 15,0 0-48-15,0 0 42 0,0 0-42 0,-5 5 43 16,-4 3-43-16,9-8 36 0,0 0-36 0,-12 12 36 0,0 2-36 16,12-14 9-16,0 0-9 0,-21 24 9 0,-2 9-9 15,2-3 6-15,4 6-6 0,1-13 7 0,7-4-7 16,9-19-2-16,0 0 2 0,-5 42-1 0,2 13 1 0,3-55-42 15,0 0 42-15,0 60-41 0,8 7 41 0,5-12-44 16,1-5 44-16,3-11-43 0,7-8 43 16,-24-31-86-16,0 0 86 0,33 27-86 0,8-6 86 0,-41-21-146 15,0 0 146-15,45 8-146 0,5-8 146 0,48 9-1018 16</inkml:trace>
  <inkml:trace contextRef="#ctx0" brushRef="#br0" timeOffset="196946.754">6672 14029 863 0,'0'0'0'0,"0"0"0"0,0-4 0 0,0 4 134 0,0 0-134 0,0 0 135 15,0 0-135-15,0 0 134 0,0 0-134 0,0 0 134 16,0 0-134-16,0 0 133 0,0 0-133 0,0 0 134 16,0 0-134-16,0 0 98 0,0 0-98 0,0 0 99 15,0 0-99-15,0 0 76 0,0 0-76 0,0 0 76 16,0 0-76-16,0 0 42 0,0 0-42 0,0 0 42 15,4 6-42-15,1 0 13 0,4 5-13 0,3 2 13 16,5 6-13-16,4 3 12 0,2 2-12 0,1-1 13 16,2-3-13-16,-26-20 0 0,0 0 0 15,34 26 0-15,0 1 0 0,-1 3-36 0,1-1 36 0,-8-7-35 16,-5-5 35-16,-21-17-109 0,0 0 109 0,20 22-109 16,7 2 109-16,-27-24-195 0,0 0 195 0,17 9-195 15,-5-9 195-15,18 10-996 0</inkml:trace>
  <inkml:trace contextRef="#ctx0" brushRef="#br0" timeOffset="197378.769">6979 13707 1479 0,'0'0'0'0,"0"0"0"0,0 0 0 15,0 0 150-15,0 0-150 0,0 0 150 0,0 0-150 16,0 0 78-16,0 0-78 0,0 0 78 0,0 0-78 16,0 0-1411-16</inkml:trace>
  <inkml:trace contextRef="#ctx0" brushRef="#br0" timeOffset="197563.27">7122 14413 1614 0,'0'34'0'0,"0"-34"130"0,0 0-130 0,-4 26 131 15,4-2-131-15,0-24-54 0,0 0 54 0,-3 17-54 16,1-4 54-16,2-13-186 0,0 0 186 0,-3-3-185 16,-6-16 185-16,-7-1-941 0</inkml:trace>
  <inkml:trace contextRef="#ctx0" brushRef="#br0" timeOffset="197963.6">7326 14029 1423 0,'0'0'0'0,"0"0"0"0,-7-7 0 0,7 7 194 15,0 0-194-15,0 0 195 0,0-3-195 0,0 3 118 16,0 0-118-16,0 0 118 0,7-2-118 0,-7 2 52 0,0 0-52 16,5 0 52-16,7-2-52 0,-12 2 22 15,0 0-22-15,17 0 22 0,4 0-22 0,-21 0 54 0,0 0-54 16,30 0 54-16,3 2-54 0,-33-2 63 0,0 0-63 0,30 2 63 15,5-1-63-15,-35-1 63 0,0 0-63 0,29 2 64 16,1-2-64-16,-30 0 53 0,0 0-53 0,26 2 54 16,-2-2-54-16,-24 0 16 0,0 0-16 0,21 1 17 15,-3 1-17 1,-18-2 22-16,0 0-22 0,17 2 23 0,-5 0-23 0,-12-2-10 0,0 0 10 0,9 1-10 16,-6 3 10-16,-3-4-113 0,0 0 113 0,6 0-113 15,-3 0 113-15,-3 0-221 0,0 0 221 0,0 0-220 16,0-4 220-16,0 1-1427 0</inkml:trace>
  <inkml:trace contextRef="#ctx0" brushRef="#br0" timeOffset="198482.199">6881 13858 1166 0,'0'0'0'0,"0"0"0"16,7 5 0-16,-7-5 194 0,0 0-194 0,0 0 195 16,6 0-195-16,-6 0 139 0,0 0-139 0,0 0 140 15,3 0-140-15,-3 0 98 0,0 0-98 0,0 0 99 16,5-4-99-16,-5 4 76 0,0 0-76 0,0 0 77 16,0 0-77-16,0 0 71 0,0 0-71 0,0 0 72 15,0 0-72-15,0 0 66 0,0 0-66 0,0 0 66 16,0 0-66-16,0 0 66 0,0 0-66 0,0 0 66 15,-5 5-66-15,5-5 64 0,0 0-64 0,-12 21 64 0,-9 11-64 16,-2 3 36-16,-1 6-36 0,6-10 36 0,1-6-36 16,-2 3 11-16,5-1-11 0,-3 11 11 0,-4 3-11 15,21-41 13-15,0 0-13 0,-18 50 13 0,1-1-13 16,17-49-1-16,0 0 1 0,-16 45-1 0,4-2 1 0,12-43-41 16,0 0 41-16,-9 36-41 0,4-12 41 15,5-24-127-15,0 0 127 0,-4 20-127 0,4-6 127 0,0-14-278 16,0 0 278-16,13-10-277 0,4-18 277 0,-17 28-207 15,0 0 207-15,30-37-1124 0,-60 74 1124 0</inkml:trace>
  <inkml:trace contextRef="#ctx0" brushRef="#br0" timeOffset="205059.71">7017 13756 169 0,'0'0'0'0,"0"0"0"16,-17-15 0-16,17 15 54 0,0 0-54 0,-4 3 55 15,3 4-55-15,1-7 55 0,0 0-55 0,0 7 55 0,1 0-55 16,-1-7 40-16,0 0-40 0,0 7 41 0,4-2-41 0,-4-5 47 16,0 0-47-16,0 7 47 0,0-5-47 0,0-2 41 15,0 0-41-15,0 5 42 0,-4 0-42 16,4-5 46-16,0 0-46 0,0 3 46 0,0 1-46 0,0-4 41 16,0 0-41-16,0 5 42 0,0 2-42 0,0-7 52 15,0 0-52-15,0 8 52 0,0-1-52 0,0-7 43 16,0 0-43-16,0 10 43 0,0 2-43 0,0-12 41 15,0 0-41-15,4 14 42 0,-1 1-42 0,-3-15 40 16,0 0-40-16,6 24 41 0,6 7-41 0,-12-31 40 0,0 0-40 16,14 33 40-16,1 6-40 0,-1-10 17 15,2 1-17-15,-2-5 17 0,-2-3-17 0,0 2 13 0,0 2-13 16,1-5 13-16,-5-2-13 0,1 3 17 0,3 4-17 16,-3-2 17-16,0-1-17 0,-9-23 14 0,0 0-14 0,8 36 15 15,1 7-15-15,-9-43 25 0,0 0-25 0,9 41 26 16,-4 2-26-16,-1-5 37 0,-1-2-37 0,-1-14 37 15,1-10-37 1,-6 2 31-16,1-2-31 0,2-2 31 0,0 2-31 0,-3 0 14 0,3-2-14 0,-4-3 15 16,4-2-15-16,-2 2 13 0,2-2-13 0,0 1 13 15,0-5-13-15,0 3-89 0,0-1 89 16,0-3-89-16,0 4 89 0,0-4-121 0,0 0 121 0,6-18-121 16,2-11 121-16,8-15-810 0</inkml:trace>
  <inkml:trace contextRef="#ctx0" brushRef="#br0" timeOffset="205893.942">7482 14228 1300 0,'0'0'0'0,"0"0"-105"16,0 0 105-16,-3-4-104 0,-1-3 104 0,4 7-6 15,0 0 6-15,-1-3-5 0,1 1 5 16,0 2-2-16,0 0 2 0,0 0-2 0,0 0 2 0,0 0-6 15,0 0 6-15,0 0-6 0,0 0 6 0,0 0 12 16,0 0-12-16,0 0 13 0,-4 2-13 0,4-2 22 16,0 0-22-16,-5 0 23 0,1 0-23 0,4 0 17 15,0 0-17-15,-8 0 17 0,-1 2-17 0,9-2 35 16,0 0-35-16,-10 1 35 0,-1-1-35 0,11 0 10 0,0 0-10 16,-9 0 11-16,-3 0-11 0,12 0 30 0,0 0-30 0,-8 0 30 15,-1 0-30-15,9 0 36 0,0 0-36 0,-7 0 36 16,5 4-36-16,2-4 0 0,0 0 0 0,-3 0 1 15,-1 0-1-15,4 0 0 0,0 0 0 0,0 0 0 16,0 0 0-16,0 0-8 0,0 0 8 0,0 0-7 16,0 0 7-16,0 0-11 0,0 0 11 0,7 3-10 15,7 1 10-15,-14-4-10 0,0 0 10 0,17 6-9 16,11 3 9-16,-2 0-16 0,4 1 16 0,-7-2-15 16,-2-1 15-16,0 0 1 0,-1 0-1 0,-7-2 2 15,-1-2-2-15,2 3 1 0,0-1-1 0,1 0 2 16,6-2-2-16,-3 2 0 0,-1 2 0 0,-1-2 0 15,-2-1 0-15,-14-4 0 0,0 0 0 0,21 5 0 16,3 2 0-16,-24-7-90 0,0 0 90 0,26 5-89 16,0-2 89-16,-26-3-121 0,0 0 121 0,25-3-120 15,-8-4 120-15,25-3-579 0</inkml:trace>
  <inkml:trace contextRef="#ctx0" brushRef="#br0" timeOffset="206572.595">8144 13453 863 0,'0'0'0'16,"0"0"0"-16,0 4 0 0,0-4 50 0,0 0-50 16,0 0 51-16,0 3-51 0,0-3 32 0,0 0-32 0,0 0 32 15,0 0-32-15,0 0 0 0,0 0 0 0,0 0 1 16,0 0-1-16,0 0 0 0,0 0 0 0,0 0 0 16,0 5 0-16,0-5 2 0,0 0-2 0,6 16 2 15,-3 9-2-15,2 6 30 0,1 9-30 0,1-4 30 16,-4 1-30-16,-1 1 11 0,1 5-11 0,1 3 11 15,-3 4-11-15,-1-50 42 0,0 0-42 0,4 60 42 16,-1 6-42-16,1-9 32 0,1-4-32 0,-1-15 32 0,-4-11-32 16,0 2 32-16,0-3-32 0,0 7 32 0,1 4-32 15,-1-37 13-15,0 0-13 0,4 38 14 0,-4 0-14 16,0-38 37-16,0 0-37 0,3 32 37 0,-3-4-37 16,0-28 2-16,0 0-2 0,2 24 2 0,2-6-2 15,-4-18 7-15,0 0-7 0,0 16 8 0,0-6-8 0,0-10 33 16,0 0-33-16,0 9 34 15,3-2-34-15,-3-7 33 0,0 0-33 0,0 5 34 0,0-2-34 0,0-3 13 16,0 0-13-16,0 0 14 0,2 4-14 0,-2-4 13 16,0 0-13-16,0 0 14 0,0 0-14 0,0 0 0 15,0 0 0-15,0 0 0 0,0 0 0 0,0 0-4 16,0 0 4-16,0 0-3 0,0 0 3 0,0 0-25 0,0 0 25 16,0 0-24-16,3 0 24 0,-3 0-21 15,0 0 21-15,7 0-21 0,4 0 21 0,-11 0-35 0,0 0 35 0,19-7-34 16,7 2 34-16,-26 5-6 0,0 0 6 0,35-11-6 15,1-1 6-15,-36 12-19 0,0 0 19 0,37-10-18 16,3 0 18-16,-40 10-15 16,0 0 15-16,35-7-15 0,0 2 15 0,-35 5-16 0,0 0 16 0,33-2-15 15,0 2 15-15,-33 0-26 0,0 0 26 0,35 5-26 16,-2 5 26-16,-33-10-71 0,0 0 71 16,38 11-70-16,6 2 70 0,-44-13-134 0,0 0 134 0,38 2-134 15,-1-9 134-15,39 2-580 0</inkml:trace>
  <inkml:trace contextRef="#ctx0" brushRef="#br0" timeOffset="207604.675">9848 13905 875 0,'0'0'0'0,"16"0"0"16,6 0 0-16,-22 0 96 0,0 0-96 0,7 0 96 16,-10 0-96-16,-2 0 54 0,-7-1-54 0,6 1 54 15,3-2-54-15,3 2-4 0,0 0 4 0,-4 0-3 16,1 0 3-16,1 0-22 0,-5-3 22 0,5 3-22 0,-1-2 22 16,-1 2-2-16,3-2 2 0,1 2-1 0,-4 0 1 0,4 0 5 15,-3 0-5-15,3 0 5 0,0 0-5 0,0 0 35 16,0 0-35-16,0 0 36 0,0 0-36 0,0 0 29 15,0 0-29-15,0 0 29 0,0 0-29 0,0 0 33 16,0 0-33-16,0 0 34 0,0 0-34 0,0 0 22 16,0 0-22-16,0 0 22 0,0 0-22 0,0 0 5 15,0 0-5-15,0 0 5 0,0 0-5 0,0 0 4 16,0 0-4-16,0 0 5 0,0 0-5 0,0 0 0 16,0 0 0-16,0 0 1 0,0 0-1 0,0 0-3 0,0 0 3 15,0 0-3-15,0 0 3 0,0 0-44 0,0 0 44 16,0 0-43-16,0-5 43 0,0 0-903 0</inkml:trace>
  <inkml:trace contextRef="#ctx0" brushRef="#br0" timeOffset="208323.359">10120 14154 135 0,'0'0'0'0,"3"-12"0"0,4-5 0 0,-7 17 16 16,0 0-16-16,2-9 17 0,2 2-17 0,-4 7 70 16,0 0-70-16,-6-7 70 0,-6 2-70 0,12 5 111 15,0 0-111-15,-9-10 112 0,1-2-112 0,8 12 91 16,0 0-91-16,-4-15 92 0,1-2-92 0,3 17 81 16,0 0-81-16,0-19 81 0,3 0-81 0,-3 19 54 0,0 0-54 15,4-17 55-15,4 1-55 0,-8 16 34 0,0 0-34 16,9-13 35-16,3 1-35 0,-3 1 15 0,3 1-15 15,2 3 16-15,0 0-16 0,2 0 2 16,-4 1-2-16,2 0 2 0,2 3-2 0,-4-4 1 0,5 2-1 0,-6 2 2 16,1 1-2-16,0 0 9 0,0-1-9 0,-3 1 10 15,0 2-10-15,3 0 13 16,-2 2-13-16,6-1 14 0,-2 3-14 0,5 1 9 0,-1 0-9 0,-1 2 9 16,-3 0-9-16,-14-7 9 0,0 0-9 0,21 17 10 15,7 10-10-15,-28-27 15 0,0 0-15 16,26 30 15-16,3 7-15 0,-29-37 33 0,0 0-33 0,30 40 33 15,-6 6-33-15,-4-5 10 0,-5 0-10 0,-2-8 10 16,-5-8-10-16,-8-25 30 0,0 0-30 16,2 43 30-16,-2 7-30 0,-2-4 11 0,-6 2-11 0,4-19 11 15,1-12-11-15,3-17 11 0,0 0-11 0,-18 40 11 16,-12 8-11-16,4-5 17 0,-3-2-17 0,11-16 17 16,6-9-17-16,12-16 22 0,0 0-22 0,-26 31 23 0,-4 5-23 15,30-36 44-15,0 0-44 0,-24 29 44 0,0-9-44 16,24-20 44-16,0 0-44 0,-14 19 44 0,0-10-44 15,14-9 1-15,0 0-1 0,-16-5 2 0,-1-11-2 16,4-10-1-16,-2-4 1 0,10-3 0 0,5-5 0 0,0 38-17 16,0 0 17-16,5-53-16 0,5-12 16 0,1 4-11 15,4-3 11-15,-2 6-10 0,4 3 10 0,-17 55-11 16,0 0 11-16,30-72-10 0,13-12 10 0,-43 84-1 16,0 0 1-16,47-77-1 0,7-2 1 0,-12 19 4 15,-4 14-4-15,-12 13 5 0,-5 20-5 0,30-32-1130 0</inkml:trace>
  <inkml:trace contextRef="#ctx0" brushRef="#br0" timeOffset="209236.141">10892 14253 1468 0,'0'0'0'0,"0"0"6"0,0 0-6 0,0 0 7 0,0 0-7 16,0 0 39-16,0 0-39 0,17-7 39 0,13-3-39 15,-30 10-79-15,0 0 79 0,33-24-78 0,9-10 78 0,-42 34-227 16,0 0 227-16,38-46-227 0,4-14 227 0,-11 5-176 16,-1-2 176-16,-6 6-176 0,-6 5 176 0,-18 46-93 15,0 0 93-15,12-57-93 0,0 1 93 0,-12 56 0 16,0 0 0-16,9-55 0 0,-4 0 0 0,-5 55 75 16,0 0-75-16,3-41 75 0,-3 3-75 0,0 38 109 0,0 0-109 15,0-29 110-15,-3 7-110 0,3 22 117 16,0 0-117-16,0-17 118 0,-4 5-118 0,4 12 70 0,0 0-70 15,-1-7 70-15,1 3-70 0,0 4 20 16,0 0-20-16,-13 17 20 0,1 16-20 0,-2 1 8 0,4 7-8 0,1-8 9 16,0-2-9-16,1 6 0 0,3 5 0 15,-4 6 0-15,5 5 0 0,4-53-3 0,0 0 3 16,-5 63-2-16,5 6 2 0,0-11-7 0,5-3 7 0,-5-16-7 16,4-8 7-16,1-4-8 0,4-8 8 15,-1 2-8-15,5-4 8 0,-1-2-33 0,0-1 33 0,0-7-33 16,2-4 33-16,2-4-9 0,1-6 9 0,-3-2-9 15,4-1 9-15,-1 0-13 0,2-2 13 0,-1-2-12 16,-4 0 12-16,-14 14 0 0,0 0 0 0,17-17 0 16,2-2 0-16,-19 19 24 0,0 0-24 0,12-20 25 15,-1-3-25-15,-11 23 50 0,0 0-50 0,7-19 50 16,-2 4-50-16,-5 15 58 0,0 0-58 0,0-15 58 16,3 3-58-16,-3 12 95 0,0 0-95 0,0-7 96 0,-3 2-96 15,3 5 71-15,0 0-71 0,0-4 71 16,0 3-71-16,0 1 41 0,0 0-41 0,0 0 41 0,-5 1-41 15,1 3 3-15,-1 1-3 0,-2 5 3 0,-2 2-3 16,1 3 4-16,-1 4-4 0,2-8 4 0,5-6-4 0,-1 0-1 16,-1 0 1-16,3 5 0 0,-3 2 0 15,-1 4-4-15,5 4 4 0,0-9-4 0,0-1 4 0,0 0-3 16,5-1 3-16,0 1-3 0,6-1 3 0,-11-9-3 16,0 0 3-16,22 8-2 0,5-1 2 0,-27-7 0 15,0 0 0-15,33 3 1 0,5-4-1 0,-5-1 16 16,-2-3-16-16,-3 0 17 0,-5 0-17 0,-2-2 16 0,-4-2-16 15,-1 6 17-15,-6-2-17 0,1 1 9 0,-1 1-9 16,-1-2 10-16,0-1-10 0,1 1 26 0,-1-2-26 0,-6 4 26 16,3 1-26-16,-5-1 36 0,6 1-36 15,-3 0 36-15,-4-1-36 0,2 1 37 16,-2-3-37-16,0 5 37 0,3-3-37 0,-3 3 39 0,0-4-39 0,0 4 39 16,-3-3-39-16,3 3 40 0,-2-4-40 0,2 4 40 15,0-3-40-15,0 3 10 0,-7-5-10 0,7 5 10 16,-4-5-10-16,4 5 3 0,-1-5-3 0,1 5 3 15,-6-2-3-15,3-2-1 0,-1 4 1 0,1 0 0 16,1 0 0-16,-1 0-9 0,3 0 9 0,-6 0-8 16,5 0 8-16,-1 0-17 0,-3 0 17 0,1 0-17 15,4 0 17-15,-3 0-9 0,-1 0 9 0,4 0-9 16,-1 0 9-16,1 0-26 0,0 0 26 0,0 0-25 16,0 0 25-16,0 0-6 0,-4 4 6 0,4-4-6 15,-5 0 6-15,5 0-40 0,-4 2 40 0,4-2-40 0,-5 3 40 16,2 4-19-16,-3-4 19 0,3 4-18 0,-1 0 18 15,1 3-20-15,1 2 20 16,-1-5-20-16,3 2 20 0,-7 8-1375 0</inkml:trace>
  <inkml:trace contextRef="#ctx0" brushRef="#br0" timeOffset="209642.978">10501 13513 1390 0,'0'0'0'0,"7"4"0"0,4-1 0 16,-11-3 157-16,0 0-157 0,-2 2 157 0,-10-2-157 0,12 0-1 15,0 0 1-15,-9 0 0 0,1-2 0 0,8 2-228 16,0 0 228-16,-13-3-227 0,5-1 227 0,-15-3-820 16</inkml:trace>
  <inkml:trace contextRef="#ctx0" brushRef="#br0" timeOffset="211895.59">12423 13376 236 0,'0'0'0'0,"0"0"0"0,0 5 0 0,0-5-16 0,0 0 16 16,0 0-15-16,0-3 15 0,0 3 0 0,0 0 0 16,-3-4 0-16,1-1 0 0,2 5 20 0,0 0-20 0,-4-3 20 15,4-1-20-15,0 4 58 0,0 0-58 0,0-3 59 16,0 3-59-16,0 0 92 0,0 0-92 0,0 0 93 16,0-5-93-16,0 5 87 0,0 0-87 0,0 0 88 15,0 0-88-15,0 0 84 0,0 0-84 0,0 0 84 16,0 0-84-16,0 0 76 0,0 0-76 0,0 0 77 15,0 0-77-15,0 0 57 0,0 0-57 0,0-5 57 16,0-2-57-16,0 7 41 0,0 0-41 0,0-12 41 16,4-4-41-16,-4 16 18 0,0 0-18 0,5-17 18 15,0-3-18-15,2 1 30 0,-2 2-30 16,-1 1 30-16,-1 6-30 0,-3 10 41 0,0 0-41 0,2-10 42 16,2 0-42-16,-4 10 44 0,0 0-44 0,0-6 44 15,0-2-44-15,0 8 69 0,0 0-69 0,0-5 69 16,0 0-69-16,0 5 69 0,0 0-69 0,0-4 70 15,0 2-70-15,0 2 55 0,0 0-55 0,0 0 55 0,0-3-55 16,0 3 41-16,0 0-41 0,0 0 41 0,0 0-41 16,0 0 1-16,0 0-1 0,0 0 2 0,0 0-2 0,0 3-2 15,0 1 2-15,3 8-1 0,-1 3 1 0,5 11-36 16,2 6 36-16,-1 6-35 0,1 5 35 0,-9-43-37 16,0 0 37-16,12 58-37 0,2 11 37 0,2-8-39 15,-2-1 39-15,-2-12-39 0,-3-7 39 16,3 1-17-16,-3-3 17 0,3-3-17 0,-4-5 17 0,-8-31-21 15,0 0 21-15,13 36-21 0,-1 1 21 0,-12-37 0 0,0 0 0 16,14 33 0-16,1-4 0 0,-15-29 1 16,0 0-1-16,14 24 1 0,-5-5-1 0,-9-19 17 0,0 0-17 15,12 14 17-15,-3-4-17 0,-9-10 39 0,0 0-39 16,9 7 40-16,-1-5-40 0,-8-2 42 0,0 0-42 16,13-4 43-16,-5-4-43 0,-8 8 51 0,0 0-51 15,12-16 52-15,-3-4-52 0,-9 20 60 0,0 0-60 0,9-28 60 16,0-8-60-16,-9 36 57 0,0 0-57 0,5-43 57 15,4-6-57-15,-9 49 45 0,0 0-45 0,12-62 46 16,3-12-46-16,-15 74 37 0,0 0-37 0,23-85 38 16,5-15-38-16,-9 37 24 0,-3 17-24 0,-4 8 25 15,0 11-25-15,-1 3 27 0,1 6-27 0,-7 3 27 16,2 1-27-16,-3 4 0 0,1 1 0 0,-2 4 1 16,-1 2-1-16,1-1 1 0,-3 3-1 0,0 1 2 15,0-4-2-15,0 4-1 0,0 0 1 0,0 0-1 16,0 0 1-16,0 0-36 0,0 0 36 0,0 0-36 0,0 0 36 15,0 0-64-15,0 0 64 0,0 0-63 16,0 0 63-16,0 0-118 0,0 0 118 0,0 0-117 0,0 0 117 16,0 0-222-16,0 0 222 0,0-3-222 0,-3-4 222 15,1-3-1089-15</inkml:trace>
  <inkml:trace contextRef="#ctx0" brushRef="#br0" timeOffset="212259.524">12602 13666 1076 0,'0'0'0'0,"11"-12"0"0,8-7 0 0,-12 12 123 0,-7 7-123 0,4-3 124 16,1-3-124-16,-2 3 114 0,2 1-114 0,-5 2 114 15,-5 4-114-15,-2-1 80 0,2 2-80 0,0-1 80 16,1-3-80-16,4-1 64 0,-3 4-64 0,3-4 65 15,0 0-65-15,0 0 18 0,0 0-18 0,0 0 18 16,0 3-18-16,0-3 24 0,0 0-24 0,0 0 25 16,0 0-25-16,0 0 1 0,0 0-1 0,3 0 1 15,8 0-1-15,1 0 0 0,5 0 0 0,-1 0 0 16,1 2 0-16,-17-2-6 0,0 0 6 0,25 2-5 16,4-1 5-16,-29-1-9 0,0 0 9 0,32 2-9 15,4 0 9-15,-1 1-45 0,-2-3 45 16,-6 2-45-16,-3-2 45 0,-24 0-205 0,0 0 205 0,31-2-204 0,4 2 204 15,-35 0-148-15,0 0 148 0,31-8-148 0,-1-1 148 16,31-6-731-16</inkml:trace>
  <inkml:trace contextRef="#ctx0" brushRef="#br0" timeOffset="213066.908">13662 13544 1121 0,'0'0'0'0,"-7"-2"0"0,-4-1 0 0,11 3 123 0,0 0-123 0,0 0 123 16,0 0-123-16,0 0 54 16,0 0-54-16,0 0 54 0,5 2-54 0,-5-2 25 0,0 0-25 0,0 0 26 15,4 1-26-15,-4-1 0 16,0 0 0-16,0 0 0 0,0 0 0 0,0 0 6 0,0 0-6 15,-4 0 6-15,-1-1-6 0,5 1 8 0,0 0-8 0,-3 0 9 16,-1-2-9-16,4 2 16 0,0 0-16 0,-3 0 17 16,-2 0-17-16,5 0 3 0,0 0-3 0,-6 3 4 15,-2 1-4-15,8-4-2 0,0 0 2 0,-9 7-1 16,-2 1 1-16,11-8-13 0,0 0 13 0,-10 19-12 16,-7 5 12-16,4 0-26 0,5 0 26 0,4-5-26 15,-1-4 26-15,3 4-7 0,4-4 7 0,7 6-7 16,-1 0 7-16,6-4-17 0,2 0 17 15,1-7-17-15,-3-1 17 0,-14-9-9 0,0 0 9 0,21 8-8 0,5 1 8 16,-26-9-9-16,0 0 9 0,25 7-9 0,-4-4 9 16,-21-3-8-16,0 0 8 0,17 4-8 15,-5-3 8-15,-12-1-4 16,0 0 4-16,9 4-3 0,0-4 3 0,-9 0 2 0,0 0-2 0,3 0 2 0,1 0-2 0,-4 0 13 16,0 0-13-16,5 0 14 0,-5 0-14 0,0 0 9 15,0 0-9-15,0 0 10 16,0 0-10-16,0 0 0 0,0 0 0 0,0 0 0 0,0 0 0 0,0 0-1 15,0 0 1-15,0 0-1 0,-4 0 1 0,4 0-10 16,0 0 10-16,-3 0-10 0,-2 0 10 0,5 0-17 16,0 0 17-16,-6 0-16 0,-2 0 16 0,8 0-9 15,0 0 9-15,-11 0-8 0,1 0 8 0,-8 0-10 0,-1 0 10 16,9 0-9-16,6 0 9 0,-4 0 4 0,-1 0-4 16,2 1 5-16,2 1-5 0,-7 0 23 0,-2 1-23 0,10 1 24 15,1-4-24-15,-1 0 8 0,2 0-8 16,-5 1 8-16,-3 4-8 0,10-5 35 0,0 0-35 0,-12 7 36 15,0 2-36-15,12-9 10 0,0 0-10 0,-14 8 10 16,1 3-10-16,13-11 20 0,0 0-20 0,-12 10 20 16,0 0-20-16,12-10 15 0,0 0-15 0,-9 11 15 15,4-3-15-15,5-8 26 0,0 0-26 0,-9 10 26 16,6-1-26-16,3-9 12 0,0 0-12 0,-5 10 13 16,1 2-13-16,4-12 18 0,0 0-18 15,0 14 19-15,2 0-19 0,-2-14 15 0,0 0-15 0,3 17 15 16,4 2-15-16,2-6 16 0,0 3-16 0,-4-4 17 0,2-4-17 15,4 1 15-15,1-1-15 0,0-1 16 0,-3-2-16 16,-9-5 16-16,0 0-16 0,17 9 17 16,7 3-17-16,-24-12-4 0,0 0 4 0,23 9-3 0,5-1 3 15,-28-8-38-15,0 0 38 0,23 7-37 16,3-2 37-16,-26-5-65 0,0 0 65 0,21 5-64 0,-2-1 64 0,-19-4-175 16,0 0 175-16,17-7-174 0,1-9 174 0,13-4-858 15</inkml:trace>
  <inkml:trace contextRef="#ctx0" brushRef="#br0" timeOffset="214537.972">14132 13691 483 0,'0'0'0'0,"0"-3"0"16,-2-4 0-16,2 7-18 0,0 0 18 0,0-3-18 15,2 3 18-15,-2 0-76 0,0 0 76 0,0 0-75 16,0 0 75-16,0 0-58 0,0 0 58 0,0 0-58 16,0 0 58-16,0 0-3 0,0 0 3 0,0 0-3 15,0 0 3-15,0 0 57 0,0 0-57 0,0 0 57 16,0 0-57-16,0 0 87 0,0 0-87 0,0 0 88 0,0 0-88 15,0 0 83-15,0 0-83 0,0 0 84 16,0 0-84-16,0 0 61 0,0 0-61 0,0 0 61 0,0 0-61 16,0 0 59-16,0 0-59 0,0 0 60 0,0 0-60 15,0 0 51-15,0 0-51 0,0 0 51 0,0 0-51 0,0 0 37 16,0 0-37-16,0 0 38 0,0 0-38 16,0 0 35-16,0 0-35 0,0 0 35 0,0 0-35 0,0 0 22 15,0 0-22-15,0 0 23 16,0 0-23-16,0 0 18 0,0 0-18 0,0 0 18 0,0 0-18 0,0 0 10 15,0 0-10-15,0 0 10 0,0 0-10 0,0 0 10 16,0 0-10-16,0 0 10 0,0 0-10 0,0 0 8 16,0 0-8-16,0 0 8 0,0 0-8 0,0 0 15 15,0 0-15-15,0 0 15 0,0 0-15 0,0 0 14 0,-3 0-14 16,3 0 15-16,0 0-15 0,0 0 15 0,0 0-15 16,0 0 16-16,0 0-16 0,0 0 16 0,-4 1-16 15,4-1 17-15,0 0-17 0,0 0 9 0,0 0-9 0,0 0 9 16,0 0-9-16,0 0 16 0,-3 0-16 15,3 0 17-15,0 0-17 0,0 0 1 0,0 0-1 0,0 0 1 16,0 0-1-16,0 0 0 0,0 0 0 0,0 0 1 16,0 0-1-16,0 0 0 0,-2 0 0 0,2 0 1 15,0 0-1-15,0 0 0 0,0 0 0 0,0 0 0 16,0 0 0-16,0 0 0 0,-4 0 0 0,4 0 0 16,0 0 0-16,0 0 0 0,0 0 0 0,0 0 0 15,0 0 0-15,0 0 0 0,0 0 0 0,0 0 1 16,0 0-1-16,0 0 2 0,0 0-2 0,0 0 2 15,0 0-2-15,0 0 1 0,0 0-1 0,0 0 2 16,0 0-2-16,0 0 5 0,0 0-5 0,0 0 5 16,0 0-5-16,0 0 21 0,0 0-21 0,0 0 21 0,0 0-21 15,0 0 13-15,0 0-13 0,0 0 13 0,0 0-13 16,0 0 27-16,0 0-27 0,0 0 27 0,0 0-27 0,0 0 6 16,0 0-6-16,0 0 7 0,0 0-7 0,0 0 5 15,-5 4-5-15,5-4 5 0,0 5-5 0,-3-2 13 16,3 2-13-16,-6 4 13 0,3 0-13 0,-4 4 0 15,-4 4 0-15,5-5 1 0,2-5-1 0,-3 5 3 16,0 0-3-16,2 2 4 0,-2 0-4 0,7-14 29 16,0 0-29-16,-5 15 29 0,-4 1-29 0,9-16 40 15,0 0-40-15,-5 12 40 0,1-2-40 0,4-10 33 16,0 0-33-16,-3 8 34 0,-1-3-34 0,4-5 39 16,0 0-39-16,-1 6 39 0,1-3-39 0,0-3 45 0,0 0-45 15,0 0 45-15,0 0-45 0,0 0 35 16,0 0-35-16,0 0 36 0,-4 2-36 0,4-2 34 15,0 0-34-15,0 0 34 0,0 3-34 0,0-3 14 0,0 0-14 0,0 0 15 16,-5 4-15-16,5-4 20 0,0 0-20 0,0 0 20 16,0 0-20-16,0 0 15 0,0 0-15 0,0 0 15 15,0 0-15-15,0 0 16 0,0 0-16 0,0 0 17 16,-4 3-17-16,4-3 9 0,0 0-9 0,0 0 9 16,-3 3-9-16,3-3 4 0,0 0-4 0,0 0 4 15,0 0-4-15,0 0 7 0,0 0-7 0,0 0 7 16,0 0-7-16,0 0 0 0,0 0 0 0,0 0 1 15,0 0-1-15,0 0 0 0,0 0 0 0,0 0 0 16,0 0 0-16,0 0-3 0,0 0 3 0,0 0-3 16,0 0 3-16,0 0-7 0,0 0 7 0,0 0-6 0,0 0 6 15,0 0-8-15,0 0 8 0,0 0-8 0,0 0 8 16,0 0-15-16,0 0 15 0,0 0-15 0,0 0 15 16,0 0-23-16,0 0 23 0,0 0-22 0,0 0 22 0,0 0-8 15,0 0 8-15,0 0-8 0,-4 2 8 16,4-2-26-16,0 0 26 0,0 0-26 15,0 0 26-15,0 0-13 0,0 0 13 0,0 0-12 0,0 0 12 0,0 0-41 16,0 0 41-16,0 0-40 0,-1 5 40 0,1-5-7 16,0 0 7-16,0 4-6 0,0 1 6 0,0-5-20 15,0 0 20-15,0 5-19 0,0-2 19 0,0-3-15 16,0 0 15-16,0 6-15 0,0 0 15 0,0-6-4 0,0 0 4 16,-4 4-4-16,4-1 4 0,0-3-8 0,0 0 8 15,-2 5-7-15,1-1 7 0,1-4-3 0,0 0 3 16,-2 5-3-16,2 2 3 0,0-7-2 0,0 0 2 15,-4 8-2-15,4 1 2 0,0-9-5 0,0 0 5 0,-3 10-4 16,-1-1 4-16,4-9-1 0,0 0 1 0,-1 10 0 16,-3-1 0-16,4-9 0 0,0 0 0 15,-3 8 0-15,1-1 0 0,2-7 0 0,0 0 0 0,0 9 1 16,-3-6-1-16,3-3 3 0,0 0-3 0,0 5 4 16,0-1-4-16,0-4 6 0,0 0-6 0,0 3 7 15,0 1-7-15,0-4 15 0,0 0-15 0,0 3 15 16,-2-1-15-16,2-2 3 0,0 0-3 0,-2 3 4 15,2-1-4-15,0-2 0 0,0 0 0 0,0 0 0 16,4 3 0-16,-4-3-60 0,0 0 60 0,0 0-60 16,0 0 60-16,0 0-70 0,0 0 70 0,-9-10-69 15,-3-7 69-15,-9-11-1202 0</inkml:trace>
  <inkml:trace contextRef="#ctx0" brushRef="#br0" timeOffset="-214331.918">13827 13652 225 0,'0'0'0'0,"2"-5"0"0,0-4 0 0,-2 6-35 0,0-1 35 16,0 4-35-16,0-3 35 0,0 3 24 0,0 0-24 0,0 0 25 16,0 0-25-16,0 0 80 0,0 0-80 15,0 0 80-15,0 0-80 0,0 0 94 0,0 0-94 0,0 0 95 16,0 0-95-16,0 0 119 0,-4 2-119 0,4-2 119 16,0 0-119-16,0 0 108 0,0 0-108 0,0 0 108 15,0 0-108-15,0 0 101 0,-3 3-101 0,3-3 102 16,-4 2-102-16,4-2 87 0,-2 3-87 0,2-3 87 15,0 0-87-15,0 0 55 0,0 0-55 0,0 0 55 16,0 0-55-16,0 0 46 0,0 0-46 0,0 0 47 16,0 0-47-16,0 0 42 0,0 0-42 0,0 0 42 0,0 0-42 15,0 0 10-15,0 0-10 0,0 0 10 16,0 0-10-16,0 0 0 0,0 0 0 0,0 0 1 0,0 2-1 16,0-2 0-16,6 3 0 0,-3-1 0 0,2 0 0 15,1 1-8-15,1-1 8 0,1 1-7 0,4-1 7 0,-3 1-2 16,3-1 2-16,-1 2-1 0,-2-3 1 0,1 1 1 15,-1 0-1-15,-1-2 1 16,1 0-1-16,-4 0 1 0,2 0-1 16,2 0 2-16,-5 1-2 0,1 1 1 0,3 2-1 0,-4-4 2 0,1 0-2 0,-1 1 1 15,-1 1-1-15,2 0 2 0,-5-1-2 16,0-1 1-16,4 4-1 0,-4-4 1 0,5 3-1 0,-5-3 3 16,4 4-3-16,-4-4 3 0,5 1-3 0,-5-1 5 15,0 0-5-15,0 0 6 0,0 0-6 0,0 0 0 0,0 4 0 16,0-4 1-16,0 0-1 0,0 0 7 0,0 5-7 15,0-5 8-15,0 2-8 0,0-2-5 0,0 0 5 16,0 0-5-16,0 0 5 0,0 0-79 0,0 0 79 16,0 0-78-16,0 0 78 0,0 0-157 0,0 0 157 0,0 0-156 15,0 0 156-15,0 0-159 0,0 0 159 0,0 0-159 16,0-7 159-16,0 0-592 16</inkml:trace>
  <inkml:trace contextRef="#ctx0" brushRef="#br0" timeOffset="-213549.284">14468 13674 953 0,'0'0'0'0,"-8"-5"0"0,-1-2 0 0,5 4 77 15,4 3-77-15,0 0 77 0,0 0-77 0,0 0 6 0,4 1-6 16,-1 1 6-16,3-2-6 0,-6 0 0 0,1 4 0 16,-1-4 1-16,0 0-1 0,0 0-12 0,0 0 12 15,0 0-12-15,0 0 12 0,0 0-24 0,-1 1 24 16,1-1-23-16,-4 4 23 0,4-4-1 0,-2 3 1 0,2-3 0 16,0 0 0-16,0 0 1 0,0 0-1 0,0 0 2 15,0 0-2-15,0 0 5 0,-1 4-5 0,1-4 5 16,-2 3-5-16,2-3 3 0,-4 2-3 0,4-2 4 15,-3 3-4-15,-1 1 3 0,3-1-3 0,-3 0 3 16,2-1-3-16,1 2 1 0,-1-1-1 0,2 2 2 16,-5 2-2-16,1 2 1 0,-5 1-1 0,3 0 1 15,0 0-1-15,1 2 0 0,-2 4 0 16,4-4 0-16,1 3 0 0,-2 1 0 0,4 1 0 0,0-5 0 0,0-2 0 16,0-10-1-16,0 0 1 0,0 19 0 15,0 7 0-15,0-26 0 0,0 0 0 0,4 22 0 0,-2 2 0 16,-2-24 0-16,0 0 0 0,7 20 0 0,-2 1 0 15,-5-21 2-15,0 0-2 0,9 15 3 0,3-1-3 16,-12-14 19-16,0 0-19 0,12 9 20 16,-2-4-20-16,-10-5 32 0,0 0-32 0,14 2 33 0,2-4-33 15,-16 2 42-15,0 0-42 0,12-4 42 0,0-2-42 0,-12 6 56 16,0 0-56-16,13-6 56 0,-5 0-56 0,-8 6 38 16,0 0-38-16,7-6 39 0,-2 1-39 0,-5 5 58 15,0 0-58-15,6-7 59 0,-3 4-59 0,-3 3 61 16,0 0-61-16,4-2 61 0,1-3-61 0,-5 5 62 0,0 0-62 15,0-3 62-15,3-2-62 0,-3 5 64 0,0 0-64 16,0-7 64-16,0-4-64 0,0 1 58 0,0 0-58 16,0 1 59-16,0 2-59 0,0 1 35 0,0-3-35 0,-3 4 35 15,3 0-35-15,-4 0-1 16,3-2 1-16,-1 0 0 0,0 0 0 0,-3-2-109 0,-4-2 109 0,-6-5-108 16,-8-3 108-16,23 19-97 0,0 0 97 15,-37-37-1256-15,74 74 1256 0</inkml:trace>
  <inkml:trace contextRef="#ctx0" brushRef="#br0" timeOffset="-211351.059">15869 12980 673 0,'0'0'0'0,"0"4"0"0,-4 3 0 16,4-7 28-16,0 0-28 0,0 0 28 0,0 0-28 16,0 0 13-16,0 0-13 0,0 0 13 15,0 0-13-15,0 0 0 0,0 0 0 0,0 0 1 0,0 0-1 0,0 0 1 16,0 0-1-16,0 0 1 0,0 0-1 0,0 0 48 16,0 0-48-16,0 0 49 0,0 0-49 0,0 0 60 15,0 0-60-15,0 0 60 0,0 0-60 0,0 0 63 16,0 0-63-16,0 0 63 0,0 0-63 0,0 0 48 15,0 0-48-15,0 0 48 0,0 0-48 0,0 0 22 16,0 0-22-16,0 0 23 0,0 0-23 0,0 0 12 16,0 0-12-16,0 0 13 0,0 0-13 0,0 0 4 0,0 0-4 15,0 0 5-15,0 0-5 0,0 0 3 0,0 0-3 0,0 0 3 16,0 0-3-16,0 0-1 0,0 0 1 16,0 0 0-16,0 0 0 0,0 0-26 0,0 0 26 0,0 0-25 15,0 0 25-15,0 0-49 0,0 0 49 0,0 0-49 16,0-2 49-16,0-3-46 0,-1 1 46 15,1 1-46-15,0 0 46 0,0-1-20 0,-2 2 20 0,2 2-20 16,-2-3 20-16,2 3-3 0,-3-3 3 0,3 3-3 16,-4 0 3-16,4 0 0 0,-5-4 0 0,5 4 0 15,-3-3 0-15,3 3 22 0,-2-4-22 0,2 4 22 16,-4-1-22-16,-1 1 56 0,2 0-56 0,3 0 56 16,-4-4-56-16,4 4 52 0,-3-2-52 0,3 2 53 15,0 0-53-15,0 0 44 0,0 0-44 0,0 0 45 0,0 0-45 16,0 0 54-16,-2 0-54 0,2 0 54 15,0 0-54-15,0 0 43 0,0 0-43 0,0 0 44 0,0 0-44 16,0 0 52-16,0 0-52 0,0 0 53 0,0 0-53 16,0 0 13-16,2-1-13 0,5-3 14 0,1 3-14 0,-8 1 8 15,0 0-8-15,18-7 8 0,6 2-8 0,-24 5 4 16,0 0-4-16,30-4 5 0,8-4-5 0,-38 8 11 16,0 0-11-16,40-7 11 0,2 0-11 0,-7 0 0 15,-2 0 0-15,-5 4 1 0,-6-4-1 0,-1 3 0 16,-9 3 0-16,1-3 1 0,-5 4-1 0,1-1 3 15,0-3-3-15,-4 2 3 0,2 1-3 0,-2 1 0 16,0 0 0-16,2 0 0 0,-5-4 0 0,2 4 5 16,-1-1-5-16,-3 1 5 0,4 0-5 0,-4 0 0 15,0 0 0-15,0 0 0 0,5 1 0 0,-5-1-2 0,3 4 2 16,-3-4-2-16,0 0 2 0,0 0-20 16,-3 1 20-16,3 3-19 0,3-1 19 0,-3 2-24 0,2 1 24 0,0-1-23 15,0 2 23-15,-2 1-23 0,-2 4 23 16,2 0-22-16,2 0 22 0,-2-12-35 0,0 0 35 0,0 28-34 15,3 4 34-15,-3-32-12 0,0 0 12 0,-3 39-12 16,1 8 12-16,0-4-30 0,0 1 30 0,2-4-30 16,4-3 30-16,-2 4-6 0,-2 0 6 0,3 2-5 15,-1 2 5-15,-2-45-26 0,0 0 26 0,7 55-26 16,1 8 26-16,-4-8-7 0,-1-4 7 0,3-11-6 16,-6-11 6-16,1 3-10 0,1-1 10 0,3-2-9 15,-3-3 9-15,-2-26-4 0,0 0 4 0,4 38-3 16,-1 4 3-16,-3-42-3 0,0 0 3 0,0 36-2 0,2-1 2 15,-4-8 7-15,2-3-7 0,-3-7 8 16,3-6-8-16,-2 1 10 0,0-4-10 0,0-3 11 0,2-1-11 16,0 1 35-16,0-2-35 0,0 1 35 0,2-3-35 15,-2 3 46-15,-2-3-46 0,2-1 46 0,0 4-46 0,0-4 74 16,-3 2-74-16,3-2 74 16,0 0-74-16,0 0 48 0,-5 1-48 0,5-1 48 0,-4 2-48 0,4-2 40 15,0 0-40-15,-3 0 40 0,-3-2-40 0,6 2-13 16,0 0 13-16,-12-7-12 0,-5-5 12 0,17 12-77 15,0 0 77-15,-26-13-77 0,-4-6 77 0,30 19-113 16,0 0 113-16,-38-19-112 0,-4 0 112 0,42 19-117 0,0 0 117 16,-37-17-116-16,1 0 116 0,-36-17-831 0</inkml:trace>
  <inkml:trace contextRef="#ctx0" brushRef="#br0" timeOffset="-210964.083">15794 13631 908 0,'0'0'0'0,"7"-1"0"16,-2-1 0-16,-5 2 89 0,0 0-89 0,7-2 89 15,-5 1-89-15,-2 1 70 0,0 0-70 0,0 0 71 0,3-2-71 16,-3 2 48-16,0 0-48 0,0 0 49 0,0 0-49 16,0 0 39-16,0 0-39 0,0 0 39 0,0 0-39 15,0 0 60-15,0 0-60 0,0 0 61 0,0 0-61 0,0 0 50 16,0 0-50-16,0 0 51 0,4-4-51 0,-4 4 39 16,0 0-39-16,2-3 40 0,5 0-40 0,-7 3 35 15,0 0-35-15,12-2 36 0,0-5-36 0,-12 7 8 16,0 0-8-16,30-3 8 0,10 1-8 0,-40 2 29 15,0 0-29-15,47 0 29 0,8 2-29 0,-55-2 1 16,0 0-1-16,54 3 2 0,4 0-2 0,-58-3 6 16,0 0-6-16,56 7 7 0,-1 0-7 0,-55-7 3 15,0 0-3-15,108 14-1343 0,-216-28 1343 0</inkml:trace>
  <inkml:trace contextRef="#ctx0" brushRef="#br0" timeOffset="-210022.022">15325 14029 942 0,'0'0'0'0,"4"0"0"16,3 0 0-16,-7 0 86 0,0 0-86 0,3 3 87 15,1 4-87-15,-4-7 49 0,0 0-49 0,3 10 50 16,-1 2-50-16,-2-12-73 0,0 0 73 0,2 14-73 15,-1-5 73-15,3 13-723 0</inkml:trace>
  <inkml:trace contextRef="#ctx0" brushRef="#br0" timeOffset="-202835.616">17137 13595 1199 0,'0'0'0'16,"0"0"-227"-16,0 0 227 0,0 0-227 0,4-3 227 16,-4 3-56-16,0 0 56 0,0 0-56 0,5-2 56 0,-5 2-4 15,0 0 4-15,0 0-4 0,0-3 4 0,0 3 1 16,0 0-1-16,0 0 1 0,2-4-1 0,-2 4 84 16,0 0-84-16,0 0 85 0,0 0-85 0,0 0 73 0,0 0-73 15,0 0 74-15,0 0-74 0,0 0 58 0,0 0-58 16,0 0 58-16,0 0-58 0,0 0 53 0,0 0-53 0,0 0 53 15,0 0-53-15,0 0 32 0,0 0-32 16,0 0 33-16,0 0-33 0,0 0 8 0,0 0-8 0,0 0 9 16,0 0-9-16,0 0 12 0,0 0-12 0,0 0 12 15,0 0-12-15,0 0 3 0,0 0-3 0,0 0 4 16,0 0-4-16,0 0 0 0,0 0 0 0,0 0 1 16,0 0-1-16,0 0 0 0,0 0 0 0,0 0 0 15,0 0 0-15,0 0 1 0,0 0-1 0,0 0 2 16,0 0-2-16,0 0 1 0,0 0-1 0,0 0 1 15,0 0-1-15,0 0 1 0,0 0-1 0,0 0 1 16,0 0-1-16,0 0 8 0,0 0-8 0,0 0 8 16,0 0-8-16,0 0 3 0,0 0-3 0,0 0 4 15,0 0-4-15,0 0 2 0,0 0-2 0,0 0 2 16,0 0-2-16,0 0 5 0,0 0-5 0,0 0 5 0,0 0-5 16,0 0 2-16,0 0-2 0,0 0 3 0,0 0-3 15,0 0 1-15,0 0-1 0,1 4 2 0,1 1-2 0,2 5 0 16,4 6 0-16,-4 4 0 0,1-1 0 15,0 8 3-15,2 6-3 0,2 0 4 0,-2 6-4 0,-7-39 12 16,0 0-12-16,7 50 13 0,0 6-13 0,2-4 8 16,-4-1-8-16,-2-13 9 15,1-14-9-15,-4 3 16 0,3-3-16 0,-1 7 17 0,1-4-17 0,1-1 33 16,1 0-33-16,-5-13 33 0,0-6-33 0,0 2 17 16,2-4-17-16,-2 0 17 0,0-1-17 0,0-1 42 0,2 0-42 15,-1 1 42-15,3-2-42 0,-4 1 32 16,2-1-32-16,-2-2 33 0,0 3-33 0,0-3 38 15,1 4-38-15,-1-4 38 0,0 0-38 0,0 0 1 0,0 0-1 16,0 0 1-16,0 0-1 0,0 0-42 0,0 0 42 16,-1-11-41-16,-1-6 41 0,2 17-105 0,0 0 105 0,-9-34-104 15,0-16 104-15,-6-34-1000 0</inkml:trace>
  <inkml:trace contextRef="#ctx0" brushRef="#br0" timeOffset="-202507.937">17273 13549 1076 0,'0'0'0'0,"-5"16"0"16,0 8 0-16,5-24 118 0,0 0-118 0,-2 1 118 15,-3-13-118-15,5 12 96 0,0 0-96 0,-2-7 96 16,0-1-96-16,2 8-81 0,0 0 81 0,0-7-81 0,0 0 81 16,0 7-73-16,0 0 73 0,-3-3-73 0,1-1 73 15,2 4-22-15,0 0 22 0,0 0-22 0,-4-3 22 16,4 3-13-16,0 0 13 0,-5-2-13 0,3 2 13 0,2 0-4 15,0 0 4-15,-1 0-3 0,-3 0 3 16,4 0-6-16,0 0 6 0,0 0-5 0,-3-2 5 16,3 2-3-16,0 0 3 0,0 0-2 0,0 0 2 0,0 0 0 15,0 0 0-15,0 0 0 0,0 0 0 0,0 0 3 16,0 0-3-16,0 0 3 0,0 0-3 0,0 0 8 16,0 0-8-16,0 0 8 0,0 0-8 0,0 0-16 15,0 0 16-15,0 0-15 0,-2-3 15 0,2 3-102 0,0 0 102 16,-2-3-102-16,1-1 102 0,1 4-158 0,0 0 158 15,-7-5-158-15,1 0 158 0,-4-5-331 0</inkml:trace>
  <inkml:trace contextRef="#ctx0" brushRef="#br0" timeOffset="-201953.905">17155 13475 292 0,'0'0'0'15,"0"4"0"-15,5-1 0 0,-5-3 34 16,0 0-34-16,0 0 34 0,3 4-34 0,-3-4 17 0,0 0-17 0,0 0 17 16,0 0-17-16,0 0 33 0,0 0-33 0,0 0 34 15,0 0-34-15,0 0 55 0,0 0-55 0,0 0 56 16,0 0-56-16,0 0 69 0,0 0-69 0,0 0 70 15,0 0-70-15,0 0 82 0,0 0-82 0,0 0 82 16,0 0-82-16,0 0 70 0,0 0-70 0,0 0 70 16,0 0-70-16,0 0 61 0,0 0-61 0,0 0 62 15,0 0-62-15,0 0 52 0,0 0-52 0,0 0 53 16,0 0-53-16,0 0 38 0,0 0-38 0,0 0 39 16,0 0-39-16,0 0 27 0,0 0-27 0,0 0 27 0,0 0-27 15,0 0 9-15,0 0-9 0,0 0 9 0,0 3-9 16,0-3 5-16,0 0-5 15,4 7 6-15,-4 5-6 0,0-12 7 0,0 0-7 0,8 26 8 0,10 11-8 16,-18-37 3-16,0 0-3 0,21 42 3 0,5 11-3 0,-26-53 5 16,0 0-5-16,33 53 5 0,0 8-5 0,-33-61 22 15,0 0-22-15,37 62 22 0,1 0-22 0,2-1 20 16,2 1-20-16,-16-24 20 0,-9-16-20 0,1 0 51 16,-2-5-51-16,-8-5 51 0,-2-5-51 15,2 2 51-15,4-7-51 0,-6 3 52 0,-1 0-52 0,5 0 43 16,3 2-43-16,-8-4 43 0,-4-3-43 0,6 0 48 15,-3-5-48-15,-4 5 48 0,3-2-48 0,-3 2 42 16,6-5-42-16,-5 2 42 0,3-1-42 0,-1-1 46 0,3 2-46 16,-1-6 47-16,2-1-47 0,-7 10 41 0,0 0-41 0,3-19 42 15,6-5-42-15,-9 24 27 0,0 0-27 16,2-32 27-16,1-8-27 0,1 4 27 0,-4 0-27 16,1 9 27-16,1 8-27 0,3-5 8 0,-3 4-8 0,0 4 8 15,0 2-8-15,-2 14 18 0,0 0-18 0,0-13 18 16,0-3-18-16,0 4 33 0,1 0-33 0,-1 5 33 15,2 4-33-15,-2 0 4 0,-2-1-4 0,2 4 5 16,0-2-5-16,0 2-21 0,2-5 21 0,-2 5-21 16,0 0 21-16,0 0-112 0,0-3 112 0,0 3-112 15,0-4 112-15,0 4-173 0,0 0 173 0,4-17-172 16,-4-8 172-16,3-18-1239 0</inkml:trace>
  <inkml:trace contextRef="#ctx0" brushRef="#br0" timeOffset="-201358.372">18484 13181 886 0,'0'0'0'0,"-5"3"0"16,-4 2 0-16,9-5 92 0,0 0-92 0,0 0 92 16,0 0-92-16,0 0 36 0,0 0-36 0,0 0 37 15,2-3-37-15,-2 3-7 0,0 0 7 0,0 0-6 16,1-3 6-16,-1 3-53 0,0 0 53 0,0 0-53 16,0 0 53-16,0 0-37 0,0 6 37 0,0-4-36 15,0 0 36-15,0 1-27 0,-1 2 27 0,-1 1-27 0,2 0 27 16,0 1-4-16,-5 3 4 0,1 1-4 0,4-4 4 15,-5 3-1-15,1 2 1 0,1 3-1 0,-1 4 1 16,1 5 1-16,1 7-1 0,-1-4 1 0,1 4-1 0,2-31 0 16,0 0 0-16,-3 52 1 0,3 11-1 0,-4-1 0 15,4 3 0-15,4 2 1 0,-1-1-1 0,-3-66-1 16,0 0 1-16,7 98 0 0,2 17 0 0,1-24 1 16,1-11-1-16,-4-23 2 0,1-21-2 0,-8-36 10 15,0 0-10-15,9 41 11 0,3-5-11 0,-12-36 9 16,0 0-9-16,14 32 9 0,4-3-9 0,-18-29 0 15,0 0 0-15,17 23 0 0,2-8 0 0,-19-15-84 16,0 0 84-16,21 0-84 0,5-19 84 0,-26 19-70 16,0 0 70-16,21-37-70 0,-5-18 70 0,20-38-391 15</inkml:trace>
  <inkml:trace contextRef="#ctx0" brushRef="#br0" timeOffset="-199497.269">18803 13571 897 0,'0'0'0'0,"-2"-6"0"15,-7-3 0-15,9 9 115 0,0 0-115 0,-3-5 116 0,1 1-116 16,2 4 20-16,0 0-20 0,0 0 20 0,0-3-20 15,0 3-13-15,0 0 13 0,0 0-12 0,0 0 12 16,0 0-50-16,0 0 50 0,0 0-50 0,0 0 50 16,0 0-4-16,0 0 4 0,0 0-3 0,0 0 3 0,0 0 31 15,0 0-31-15,0 0 31 16,0 0-31-16,0 0 59 0,0 0-59 0,0 0 59 0,0 0-59 0,0 0 40 16,0 0-40-16,0 0 40 0,0 0-40 0,0 0 32 15,0 0-32-15,0 0 32 0,0 0-32 0,0 0-5 16,0 0 5-16,0 0-4 0,0 3 4 0,0-3-36 15,0 0 36-15,2 12-36 0,-1 6 36 0,3 4-20 0,3 5 20 16,-5-6-19-16,1-2 19 0,1 1-21 0,-4-1 21 16,1 2-21-16,1 1 21 0,0 0-9 0,1 0 9 15,-1-8-9-15,-2-7 9 0,0 3-10 0,2-6 10 0,-2 1-10 16,2-2 10-16,-2 2 1 0,1-1-1 16,-1-1 1-16,2 1-1 0,-2-4 41 0,0 3-41 0,0-3 41 15,0 0-41-15,0 0 21 0,0 0-21 0,0 0 21 16,3-7-21-16,-1-1 2 0,2-6-2 15,1 0 3-15,4-8-3 0,1-2-5 0,-1-3 5 0,0-1-4 16,1 1 4-16,-10 27-17 0,0 0 17 0,12-33-16 16,0-3 16-16,-12 36-18 0,0 0 18 0,13-32-18 15,1-1 18-15,-14 33-4 0,0 0 4 0,10-26-4 16,0 8 4-16,-10 18-3 0,0 0 3 0,9-18-3 16,-2 8 3-16,-7 10 0 0,0 0 0 0,9-7 0 15,-4 4 0-15,-5 3 3 0,0 0-3 0,4-2 3 16,-1 2-3-16,-3 0 14 0,0 0-14 0,3 2 15 0,-1 1-15 15,-2-3 15-15,0 0-15 0,4 5 16 0,1 2-16 0,-5-7 16 16,0 0-16-16,5 17 17 0,2 7-17 16,-7-24 15-16,0 0-15 0,7 28 16 0,0 4-16 0,-3-2 9 15,-1-1-9-15,-1-5 10 0,0-9-10 0,-1 2 16 16,-1 2-16-16,4-5 17 0,-4-1-17 0,3 3 8 16,2-2-8-16,2-2 8 0,2 0-8 0,-9-12 9 15,0 0-9-15,14 10 9 0,7-3-9 0,-21-7 8 16,0 0-8-16,21 5 8 0,5-2-8 0,-26-3 1 15,0 0-1-15,26-5 1 0,0-2-1 0,-3 0 7 16,-2-1-7-16,-5 3 8 0,-4 0-8 0,-2-1 32 16,1 0-32-16,-4-3 32 0,-2 0-32 0,0 1 25 15,2-2-25-15,-2 3 26 0,-1 2-26 0,-1-2 51 0,2-2-51 16,-5 4 51-16,0-2-51 0,0 2 35 0,0-2-35 16,0 2 36-16,2-2-36 0,-2 7 17 0,0 0-17 15,0-7 17-15,2 0-17 0,-2 7 13 0,0 0-13 0,0-6 13 16,-2-3-13-16,2 9 1 0,0 0-1 0,-2-7 1 15,2-5-1-15,0 12 0 0,0 0 0 0,-5-8 0 16,2 1 0-16,3 7-5 0,0 0 5 0,-7-5-5 16,0 0 5-16,7 5-4 0,0 0 4 0,-7-2-4 15,-2-3 4-15,9 5-7 0,0 0 7 0,-9-2-7 16,-3 0 7-16,12 2-3 0,0 0 3 0,-9-1-3 16,1 1 3-16,8 0-6 0,0 0 6 0,-9 0-5 15,4-2 5-15,5 2-60 0,0 0 60 0,-7 8-60 16,-7 8 60-16,14-16-51 0,0 0 51 0,-11 27-50 15,3 6 50-15,8-33-56 0,0 0 56 0,-4 34-55 16,4-1 55-16,0-33-51 0,0 0 51 0,7 34-51 0,5-2 51 16,-1-6-50-16,5-4 50 0,-4-5-49 0,0-5 49 15,0-3-43-15,2-6 43 0,2-1-42 0,1-4 42 16,1-1-6-16,-1-9 6 0,4 2-5 16,-4-2 5-16,1-2 6 0,-1 0-6 0,1 4 6 0,-3 0-6 0,1 0 34 15,-2-1-34-15,-4 3 34 0,1 1-34 16,-11 7 20-16,0 0-20 0,9-10 20 0,1-1-20 15,-10 11 42-15,0 0-42 0,10-10 43 0,-4-2-43 0,-6 12 49 16,0 0-49-16,5-12 49 0,-2 0-49 0,-3 12 53 0,0 0-53 16,4-15 53-16,-8 3-53 0,4 12 61 0,0 0-61 15,-3-16 61-15,1 4-61 0,2 12 17 0,0 0-17 16,-7-10 17-16,2 0-17 0,5 10 0 0,0 0 0 16,-7-9 0-16,-2 2 0 0,9 7-15 0,0 0 15 15,-10-3-15-15,-1-1 15 0,11 4-42 0,0 0 42 16,-15 6-41-16,-6 2 41 0,2 2-50 0,-2 4 50 15,10-7-50-15,3-2 50 0,1 4-20 0,3-4 20 0,-5 15-19 16,1 8 19-16,2-3-38 0,3 1 38 0,1-5-38 16,4-4 38-16,-2-17-7 0,0 0 7 0,10 26-6 15,6 3 6-15,-16-29-28 0,0 0 28 16,23 30-28-16,5 6 28 0,-28-36-12 0,0 0 12 16,27 30-12-16,5-3 12 0,-32-27-27 0,0 0 27 0,29 26-27 15,1-2 27-15,-30-24-7 0,0 0 7 0,28 22-6 16,0 0 6-16,-7-3-26 0,-4-2 26 0,-5-5-26 15,-3-3 26-15,-2-1-13 0,2-3 13 0,-8 1-12 0,1-1 12 16,0 2-5-16,1-1 5 0,1 1-5 0,-4-5 5 0,0 5-4 16,0 0 4-1,0 0-3-15,-4-1 3 0,4-6-6 0,0 0 6 0,-12 23-5 0,-5 6 5 16,17-29-7-16,0 0 7 0,-23 26-6 16,-1 1 6-16,24-27-3 0,0 0 3 0,-30 24-3 0,-1-5 3 0,31-19 0 15,0 0 0-15,-28 13 0 0,2-4 0 16,26-9-2-16,0 0 2 0,-25-2-1 0,1-10 1 0,5-3-10 15,5-7 10-15,3-4-9 0,6-5 9 0,2-1-9 16,6-6 9-16,2-2-8 0,4-1 8 0,-9 41-4 16,0 0 4-16,16-51-3 0,5-9 3 0,-21 60-3 0,0 0 3 15,26-58-3-15,4-1 3 0,-30 59 0 0,0 0 0 16,29-53 0-16,3 4 0 0,-5 8 24 0,0 8-24 16,-7 7 25-16,-9 9-25 0,-11 17 55 15,0 0-55-15,14-17 55 0,0 2-55 0,-14 15 42 0,0 0-42 16,8-12 42-16,-1 3-42 0,-7 9 31 0,0 0-31 0,6-5 31 15,-3 2-31-15,-3 3 39 0,0 0-39 0,0 0 39 16,5-2-39-16,-5 2 3 0,0 0-3 0,0 0 4 16,0 0-4-16,0 0 0 0,-5 3 0 0,3 2 0 15,1 1 0-15,1-6-8 0,0 0 8 0,-9 22-8 16,-3 10 8-16,12-32-19 0,0 0 19 0,-12 29-18 16,1 2 18-16,11-31-17 0,0 0 17 0,-5 28-16 15,3-4 16-15,4-4-16 0,3-6 16 0,0-2-15 16,-3-5 15-16,5 0-35 0,2-7 35 0,-1 0-34 0,5-4 34 15,-5 1-5-15,5-2 5 0,-5 1-5 16,1-1 5-16,-6 0 3 0,3 0-3 0,-3 0 3 16,1 1-3-16,-3-1 42 0,3 0-42 0,-4 2 43 0,0 1-43 0,0-3 66 15,2 0-66-15,-2 3 66 0,1-3-66 16,-1 1 52-16,2-1-52 0,-2 0 52 16,0 0-52-16,0-2 45 0,0-2-45 0,0 4 46 0,0 0-46 0,0 2 31 15,0 1-31-15,0 2 31 0,4-3-31 0,-4 3 0 16,0 0 0-16,0 0 0 0,0 0 0 0,0 0-38 15,1 1 38-15,3 1-37 0,-1 0 37 0,3 1-37 16,0 1 37-16,-2 2-37 0,3-2 37 0,5 6-1091 16</inkml:trace>
  <inkml:trace contextRef="#ctx0" brushRef="#br0" timeOffset="-199144.025">19989 13253 942 0,'5'41'0'0,"-5"-41"86"0,0 0-86 0,7 60 87 15,0 15-87-15,-7-75 66 0,0 0-66 0,5 94 66 16,1 21-66-16,-6-115 42 0,0 0-42 0,5 93 43 0,0-8-43 16,-5-85 0-16,0 0 0 0,7 65 1 0,-2-17-1 15,-5-48 38-15,0 0-38 0,5 31 38 0,1-19-38 16,-6-12 11-16,0 0-11 0,7 9 11 0,0-11-11 0,-7 2 13 16,0 0-13-16,3-10 14 0,-1-14-14 0,-2 24 5 15,0 0-5-15,-4-28 5 0,-1-8-5 0,5 36 37 16,0 0-37-16,-9-63-1080 0,18 126 1080 0</inkml:trace>
  <inkml:trace contextRef="#ctx0" brushRef="#br0" timeOffset="-198400.999">20515 13768 1491 0,'4'33'0'0,"-4"-33"156"16,0 0-156-16,1 12 157 0,3-2-157 0,-4-10 96 16,0 0-96-16,0 7 97 0,0-2-97 0,0-5 50 0,0 0-50 15,0 4 50-15,2-1-50 0,-2-3 8 0,0 0-8 16,0 4 9-16,1-3-9 0,-1-1 15 0,0 0-15 0,6 4 16 16,-3-4-16-16,-3 0 9 0,0 0-9 15,9-5 9-15,3-4-9 0,-12 9 26 0,0 0-26 0,10-9 26 16,3-3-26-16,-13 12 2 0,0 0-2 0,12-13 2 15,0-4-2-15,0 3 0 0,2 0 0 0,-5 4 1 16,-2 3-1-16,0-2-12 0,1 1 12 0,-1 3-12 16,2 0 12-16,0-1-18 0,3 0 18 0,-3 0-18 15,-2 1 18-15,1-2-5 0,1 1 5 0,0-1-4 16,1 2 4-16,-10 5 0 0,0 0 0 0,16-11 0 16,-2 3 0-16,-14 8 1 0,0 0-1 0,12-9 2 15,-3 2-2-15,-9 7 20 0,0 0-20 0,7-6 20 16,0-1-20-16,-7 7 15 0,0 0-15 0,3-5 15 0,1 3-15 15,-4 2 26-15,0 0-26 0,3-5 26 0,-3 1-26 16,0 4 13-16,0 0-13 0,-3-3 13 0,1-1-13 16,2 4 10-16,0 0-10 0,-10-5 11 0,-4 0-11 15,14 5 4-15,0 0-4 0,-21-7 5 0,-7 0-5 0,28 7 13 16,0 0-13-16,-26-8 13 16,-2 1-13-16,28 7 3 0,0 0-3 0,-28-2 4 0,-2 2-4 0,30 0 2 15,0 0-2-15,-31 7 2 0,0 7-2 0,31-14-1 16,0 0 1-16,-28 26 0 0,3 11 0 0,25-37-9 15,0 0 9-15,-15 43-9 0,8 5 9 0,7-48-10 0,0 0 10 16,7 50-9-16,12 1 9 0,-19-51-4 0,0 0 4 16,33 46-4-16,12-1 4 0,-45-45-13 0,0 0 13 15,49 32-13-15,7-6 13 0,-56-26-44 0,0 0 44 16,52 17-44-16,2-10 44 0,-54-7-54 0,0 0 54 0,51-3-53 16,-8-13 53-16,-43 16-150 15,0 0 150-15,33-27-149 0,-7-14 149 0,-26 41-128 0,0 0 128 0,7-65-127 16,-14-26 127-16,7-65-1070 0</inkml:trace>
  <inkml:trace contextRef="#ctx0" brushRef="#br0" timeOffset="-198177.914">20041 13517 595 0,'0'0'0'0,"12"5"0"0,9 5 0 0,9 5-387 16</inkml:trace>
  <inkml:trace contextRef="#ctx0" brushRef="#br0" timeOffset="-197812.221">20127 13678 852 0,'0'0'0'0,"-2"-12"0"0,2-11 0 0,0 23 234 0,0 0-234 0,0-5 234 16,0 7-234-16,0-2 160 0,0 0-160 0,0 0 161 15,0 7-161-15,0-7 104 0,0 0-104 0,2 3 104 16,1 2-104-16,-3-5 69 0,0 0-69 0,4 5 69 16,-3 1-69-16,-1-6 18 0,0 0-18 0,7 8 19 15,2 6-19-15,-9-14 22 0,0 0-22 0,12 24 23 16,2 8-23-16,-3 3 22 0,-3 1-22 0,1 0 23 15,-2-4-23-15,-7-32 14 0,0 0-14 0,5 43 15 0,0 5-15 16,-3-7 10-16,2-1-10 0,-1-13 10 16,-3-10-10-16,0-2 0 0,0-4 0 0,0-3 0 0,2-4 0 0,-2-4-39 15,0 0 39-15,0-5-39 0,-2-7 39 0,2 12-55 16,0 0 55-16,-3-36-54 0,-3-19 54 0,-6-36-1409 16</inkml:trace>
  <inkml:trace contextRef="#ctx0" brushRef="#br0" timeOffset="-197658.829">20343 13261 1513 0,'0'0'0'0,"0"12"0"0,-2 9 0 0,2-2 75 16,0 0-75-16,0-7 75 0,0-6-75 0,0-6-155 0,0 0 155 0,0 6-155 15,0-3 155-15,0 6-916 0</inkml:trace>
  <inkml:trace contextRef="#ctx0" brushRef="#br0" timeOffset="-195913.314">21355 12962 1367 0,'0'0'0'0,"5"3"0"16,4 6 0-16,-9-9 155 0,0 0-155 0,0 0 155 16,0 0-155-16,0 0 112 0,-5 0-112 0,5 0 113 15,-4-4-113-15,4 4 18 0,0 0-18 0,0 0 18 16,0 7-18-16,0-7-19 0,0 0 19 0,0 29-18 15,2 22 18-15,-2-51-31 0,0 0 31 0,2 62-31 0,3 12 31 16,-5-74-23-16,0 0 23 0,0 103-22 0,3 23 22 16,-3-126-35-16,0 0 35 0,2 110-35 15,1-2 35-15,-3-108-6 0,0 0 6 0,6 82-6 0,1-18 6 16,-7-64-11-16,0 0 11 0,10 49-11 0,9-15 11 16,-19-34-9-16,0 0 9 0,14 21-9 0,-2-18 9 0,-12-3 1 15,0 0-1-15,14-1 1 0,2-11-1 0,-2-2 41 16,-2-6-41-16,-1 6 41 0,-3 2-41 0,1-4 43 15,0 1-43-15,-2 0 43 0,-2-1-43 0,0-1 52 16,4 0-52-16,-7 3 53 0,1 0-53 0,2 1 32 16,1 1-32-16,-1 1 32 0,-2 1-32 0,-3 10 16 15,0 0-16-15,5-10 17 0,4-2-17 0,-9 12 6 0,0 0-6 16,5-9 6-16,2 3-6 0,-7 6-1 16,0 0 1-16,9-2-1 0,0-2 1 0,-9 4-19 0,0 0 19 15,5 7-18-15,4 5 18 0,-2 4-26 0,1 1 26 0,-6-5-25 16,0-2 25-16,0 4-15 0,-2-1 15 15,-2 5-14-15,-2 0 14 0,-1 3-2 0,-4 3 2 0,4-7-1 16,0-5 1-16,5-12-2 0,0 0 2 16,-14 22-1-16,-7 6 1 0,21-28-4 0,0 0 4 0,-17 22-4 15,-2-5 4-15,19-17-1 0,0 0 1 0,-16 14 0 16,4-6 0-16,12-8-11 0,0 0 11 0,-11 0-11 16,3-6 11-16,2-3-34 0,6-3 34 15,6-5-33-15,2 0 33 0,6 0-46 0,5-6 46 0,1 6-46 16,2-2 46-16,-1 2-47 0,0-2 47 0,0 2-46 15,2 2 46-15,1-4-30 0,0 0 30 0,2 0-30 16,1 2 30-16,-27 17-2 0,0 0 2 0,31-20-1 16,6 1 1-16,-37 19 0 0,0 0 0 0,34-22 0 0,3-1 0 15,-37 23 7-15,0 0-7 0,30-19 8 0,-4 4-8 16,-26 15 40-16,0 0-40 0,17-12 41 16,-5 3-41-16,-12 9 59 0,0 0-59 0,9-6 59 0,-4 2-59 0,-5 4 13 15,0 0-13-15,0 0 14 0,4-3-14 0,-4 3 17 16,0 0-17-16,-9-2 17 0,-7 2-17 0,16 0 0 15,0 0 0-15,-26 0 0 0,-9 0 0 0,35 0 0 16,0 0 0-16,-36 3 0 0,-3 3 0 0,39-6-10 16,0 0 10-16,-34 6-10 15,1 3 10-15,33-9-18 0,0 0 18 0,-32 21-18 0,3 6 18 0,4 4-15 16,8 0 15-16,1-6-15 0,6-1 15 0,3 4-17 16,1-1 17-16,6 4-16 0,2 0 16 0,-2-31-1 15,0 0 1-15,9 36-1 0,5 3 1 16,-14-39-17-16,0 0 17 0,17 36-16 0,6 0 16 0,-23-36-14 0,0 0 14 15,24 26-13-15,4-9 13 0,-28-17-10 0,0 0 10 0,28 3-9 16,2-11 9-16,-30 8-2 0,0 0 2 0,29-17-1 16,-4-11 1-16,-25 28 3 0,0 0-3 0,26-27 4 15,-4-6-4-15,-22 33 34 0,0 0-34 0,18-30 34 16,-4-1-34-16,-6 5 18 0,-2 2-18 0,-3 7 19 16,2 5-19-16,-1 0 36 0,-2 0-36 0,1 5 37 15,1 0-37-15,-1 0 6 0,2 2-6 0,1 2 7 16,-1-1-7-16,2 3 18 0,-6-3-18 0,5 2 19 15,1 1-19-15,0-1 1 0,1 2-1 0,-2 0 1 16,-1 0-1-16,0 2 1 0,0-1-1 0,-3 1 1 16,0 2-1-16,3-4 3 0,-2 3-3 0,3 0 3 0,-6 3-3 15,1 0 10-15,3 5-10 0,-1 6 11 0,3 3-11 16,-3 6 15-16,2 3-15 0,-3-5 16 0,-2-3-16 16,0-21 4-16,0 0-4 0,-2 34 4 15,1 7-4-15,1-41 7 0,0 0-7 0,-6 34 8 0,1-1-8 16,-2-7 7-16,-2-6-7 0,6-4 8 0,3-4-8 0,0-12 3 15,0 0-3-15,0 8 3 0,0-1-3 16,0-7-1-16,0 0 1 0,-9-7 0 0,-6-5 0 0,15 12-8 16,0 0 8-16,-6-25-7 0,-1-13 7 0,7 38-2 15,0 0 2-15,-1-43-1 0,2-5 1 0,1 4-46 16,0 1 46-16,1 8-45 0,4 5 45 0,-7 30-29 0,0 0 29 16,7-31-29-16,4 2 29 0,-11 29-26 0,0 0 26 15,10-24-25-15,4-2 25 0,-14 26-27 0,0 0 27 16,16-19-27-16,1 2 27 0,-17 17-3 0,0 0 3 15,19-12-3-15,2 5 3 0,-21 7-8 0,0 0 8 16,21-2-8-16,2 6 8 0,-23-4-1 16,0 0 1-16,21 12-1 0,1 2 1 0,-22-14 0 0,0 0 0 0,21 20 0 15,-2 7 0-15,-19-27 2 0,0 0-2 0,14 26 3 16,-5 2-3-16,-9-28 31 0,0 0-31 16,4 32 31-16,-6 2-31 0,2-34 17 0,0 0-17 15,-2 31 17-15,-1-5-17 0,3-26 29 0,0 0-29 0,-4 21 29 16,2-6-29-16,2-15 37 0,0 0-37 0,-3 12 37 15,1-4-37-15,2-8 32 0,0 0-32 0,0 9 32 16,0-6-32-16,0-3 32 0,0 0-32 0,0 4 33 16,0-1-33-16,0-3 38 0,0 0-38 0,0-3 38 15,0-4-38-15,0 7 8 0,0 0-8 0,-2-12 8 0,1-5-8 16,1 17 0-16,0 0 0 0,-4-22 1 0,1-11-1 16,3 33-11-16,0 0 11 0,-5-34-10 0,-2-6 10 15,7 40-6-15,0 0 6 0,-6-44-6 0,1-4 6 0,-5-45-1531 16</inkml:trace>
  <inkml:trace contextRef="#ctx0" brushRef="#br0" timeOffset="-195763.266">22475 13578 1222 0,'0'0'0'0,"0"0"-186"0,0 0 186 0,0 0-185 16,-24-12 185-16,24 12-91 0,0 0 91 0,-28-25-91 15,-7-15 91-15,-26-25-419 0</inkml:trace>
  <inkml:trace contextRef="#ctx0" brushRef="#br0" timeOffset="-193006.776">22431 13145 583 0,'0'0'0'0,"6"-2"0"0,2 0 0 0,-8 2 88 0,0 0-88 0,0 0 88 16,-5-5-88-16,5 5 71 0,0 0-71 15,-5-1 71-15,0-3-71 0,5 4 51 0,0 0-51 0,-9-2 51 16,4-1-51-16,5 3 34 15,0 0-34-15,-4-2 34 0,-1 1-34 0,5 1 38 0,0 0-38 0,0 0 38 16,-3 0-38-16,3 0 44 0,0 0-44 0,8 5 44 16,10 2-44-16,-18-7 18 0,0 0-18 0,21 12 18 15,10 5-18-15,-3 0 22 0,1 3-22 0,1-1 22 16,0 2-22-16,-30-21 3 0,0 0-3 0,36 27 4 16,6 4-4-16,-42-31 7 0,0 0-7 0,47 41 8 15,4 7-8-15,-51-48 49 0,0 0-49 0,57 70 49 16,8 18-49-16,-15-13 37 0,-10-1-37 0,-10-13 38 15,-13-6-38-15,-17-55 40 0,0 0-40 0,14 72 40 16,-5 10-40-16,-2-11 46 0,-2-5-46 0,-5-26 47 0,-5-23-47 16,1 12 63-16,1 4-63 0,-1-4 64 0,-3 0-64 15,7-29 51-15,0 0-51 0,-7 36 51 0,0 5-51 0,7-41 39 16,0 0-39-16,-5 31 40 16,2-7-40-16,3-24 18 15,0 0-18-15,-5 17 18 0,3-5-18 0,2-12-20 0,0 0 20 0,-2 10-19 0,-5-5 19 0,7-5-117 16,0 0 117-16,-14-10-117 0,-7-19 117 15,21 29-95-15,0 0 95 0,-14-48-95 0,2-19 95 0,-14-48-1090 16</inkml:trace>
  <inkml:trace contextRef="#ctx0" brushRef="#br0" timeOffset="-192394.315">23346 13529 942 0,'0'0'0'16,"0"-9"0"-16,-5-6 0 0,5 15 114 0,0 0-114 15,-2-7 115-15,2 8-115 0,0-1 78 0,0 0-78 16,0 0 78-16,2 7-78 0,-2-7 53 0,0 0-53 15,2 4 53-15,1 1-53 0,-3-5 0 0,0 0 0 16,2 7 0-16,1 3 0 0,-3-10 2 0,0 0-2 0,4 10 3 16,1 1-3-16,0 2 11 0,2 1-11 0,-3-2 11 15,-4 0-11-15,0 0 1 0,-4 2-1 0,-3 6 1 16,-3 4-1-16,10-24-4 0,0 0 4 0,-19 26-4 16,-8 3 4-16,27-29-90 0,0 0 90 0,-22 24-89 15,-1-3 89-15,23-21-110 0,0 0 110 0,-22-4-109 16,-1-16 109-16,-22-4-705 0</inkml:trace>
  <inkml:trace contextRef="#ctx0" brushRef="#br0" timeOffset="-190654.355">24670 13159 527 0,'0'0'0'0,"0"0"0"16,0-7 0-16,0 7 42 0,0 0-42 0,0 0 43 0,2-4-43 16,-2 4 30-16,0 0-30 0,0 0 30 0,7 0-30 15,-7 0 15-15,0 0-15 0,0 0 15 0,3 4-15 16,-3-4 35-16,0 0-35 0,0 0 36 0,4 1-36 15,-4-1 46-15,0 0-46 0,0 0 46 0,0 0-46 16,0 0 52-16,0 0-52 0,0 0 52 0,0 0-52 0,0 0 38 16,0 0-38-16,0 0 39 0,0 0-39 0,0 0 35 15,0 0-35-15,0 0 36 0,0 0-36 0,0 0 3 16,0 0-3-16,0 0 4 0,0 0-4 0,0 0 1 16,0 0-1-16,0 0 2 0,0 0-2 0,0 0-40 15,0 0 40-15,0 0-39 0,0 0 39 0,0 0-134 0,0 0 134 16,0 0-133-16,0 0 133 0,0 0-493 0</inkml:trace>
  <inkml:trace contextRef="#ctx0" brushRef="#br0" timeOffset="-190095.177">23985 13152 1009 0,'0'0'0'0,"0"-7"0"0,-1-7 0 0,1 14 195 16,0 0-195-16,0-12 195 0,1-2-195 0,-1 14 142 15,0 0-142-15,0-10 143 0,2 0-143 0,-2 10 75 16,0 0-75-16,-2-9 76 0,-1 2-76 0,3 7 10 16,0 0-10-16,-4-5 11 0,-1 0-11 0,5 5 0 15,0 0 0-15,-7-2 1 0,0 1-1 0,7 1-1 0,0 0 1 16,-8 0 0-16,-1 1 0 0,9-1-10 15,0 0 10-15,-18 11-9 0,-2-1 9 0,20-10-26 0,0 0 26 16,-21 14-25-16,0-1 25 0,21-13-13 0,0 0 13 16,-23 24-12-16,0 6 12 15,23-30-19-15,0 0 19 0,-15 32-18 0,4 2 18 0,8 1-34 0,8-3 34 0,2-3-33 16,3-3 33-16,-10-26-47 0,0 0 47 0,20 29-46 16,7 5 46-16,-27-34-35 0,0 0 35 15,28 35-34-15,4-1 34 0,-32-34-10 0,0 0 10 0,28 31-9 16,-1-2 9-16,-27-29-14 0,0 0 14 0,21 24-13 15,-5-5 13-15,-4-2-9 0,-3-3 9 0,-4-6-8 16,-1-3 8-16,-3 0 1 0,-1 2-1 0,-1-3 1 16,-1-1-1-16,-2 2 41 0,-1 2-41 0,-3 5-1057 0,16-24 1057 15</inkml:trace>
  <inkml:trace contextRef="#ctx0" brushRef="#br0" timeOffset="-189483.287">24036 13006 1423 0,'0'0'0'0,"0"0"144"0,0 0-144 0,0 0 144 0,23-3-144 0,-23 3 96 15,0 0-96-15,17 7 96 0,0 3-96 0,-17-10 65 16,0 0-65-16,21 27 65 0,2 13-65 0,-23-40 2 15,0 0-2-15,17 48 3 0,-1 8-3 0,-16-56 3 16,0 0-3-16,12 62 4 0,-7 6-4 0,-5-68 20 0,0 0-20 16,6 65 20-16,-1-1-20 0,-5-64 0 0,0 0 0 15,5 51 1-15,4-10-1 0,-9-41 3 0,0 0-3 0,12 33 4 16,5-9-4-16,-17-24-2 0,0 0 2 16,23 12-2-16,3-12 2 0,-26 0-13 0,0 0 13 0,26-9-13 15,2-8 13-15,-28 17-10 0,0 0 10 0,28-20-9 16,0-4 9-16,-28 24-5 0,0 0 5 0,28-24-4 15,0-4 4-15,-28 28-1 0,0 0 1 0,28-24 0 16,1-3 0-16,-29 27 0 0,0 0 0 0,30-24 1 16,-1 2-1-16,-29 22 3 0,0 0-3 15,27-21 3-15,1 0-3 0,-28 21 13 0,0 0-13 0,20-15 14 16,-4 3-14-16,-16 12 23 0,0 0-23 0,12-9 24 16,-3 3-24-16,-4 0 22 0,-3 3-22 0,-2 3 22 15,0 0-22-15,0 0 0 0,0 0 0 0,0 0 0 16,0 0 0-16,0 0-1 0,0 0 1 0,-12 5 0 15,-14 5 0-15,0 2-24 0,-4 2 24 0,11-5-23 16,7-4 23-16,12-5-8 0,0 0 8 0,-27 22-8 0,-7 9 8 16,34-31-36-16,0 0 36 0,-30 39-35 0,-3 11 35 0,33-50-5 15,0 0 5-15,-25 51-5 0,6 6 5 16,7-11-26-16,5-3 26 0,5-7-26 0,2-5 26 0,0-31-7 16,0 0 7-16,7 36-7 0,7-2 7 0,-14-34-26 15,0 0 26-15,18 36-25 0,3 0 25 0,-21-36-7 16,0 0 7-16,21 36-6 0,1 2 6 0,-22-38-5 15,0 0 5-15,21 37-4 0,2-1 4 0,-23-36-3 16,0 0 3-16,19 35-3 0,-3-5 3 0,-16-30 0 0,0 0 0 16,13 28 0-16,-4-6 0 0,10 28-1342 15</inkml:trace>
  <inkml:trace contextRef="#ctx0" brushRef="#br0" timeOffset="-189391.636">24592 14214 1311 0,'0'0'0'0,"-9"12"0"0,-7 7 0 0,-5-4-2 16,-5-6 2-16,12-1-2 0,9-1 2 0,5-7-105 0,0 0 105 15,-21-15-104-15,-8-18 104 0,-22-15-738 0</inkml:trace>
  <inkml:trace contextRef="#ctx0" brushRef="#br0" timeOffset="-189051.694">25316 13174 1065 0,'0'0'0'0,"-8"0"0"15,-5-5 0-15,13 5 122 0,0 0-122 0,0 0 123 0,0 0-123 0,0 0 74 16,0 0-74-16,0 0 74 16,7 0-74-16,-7 0 65 0,0 0-65 0,2 0 66 0,3 0-66 15,-5 0 57-15,0 0-57 0,4 0 58 0,-1 0-58 0,-3 0 65 16,0 0-65-16,0 0 66 0,4 0-66 0,-4 0 76 15,0 0-76-15,0 0 76 0,0 0-76 0,0 0 56 16,0 0-56-16,0 0 56 0,3 2-56 0,1 1 36 16,3-1-36-16,3 5 36 0,6 1-36 0,-16-8 1 0,0 0-1 15,28 19 2-15,8 8-2 0,-36-27 12 16,0 0-12-16,44 33 13 0,3 6-13 0,-47-39 8 0,0 0-8 16,91 72-1601-16,-182-144 1601 0</inkml:trace>
  <inkml:trace contextRef="#ctx0" brushRef="#br0" timeOffset="-181708.136">25661 12905 113 0,'0'0'0'0,"-5"5"0"16,-2 7 0-16,4-8 21 0,3-3-21 0,0-1 21 16,0 0-21-16,0 0 17 0,3-1-17 0,-3 1 17 15,0 0-17-15,0 0 11 0,0 0-11 0,0 0 11 16,0 0-11-16,0 0 17 0,0 0-17 0,0 0 17 16,0 0-17-16,0 0 14 0,2 3-14 0,-2-3 15 15,2 3-15-15,-2-3 9 0,1 6-9 0,-1-3 9 0,0 0-9 16,0 3 9-16,0-3-9 0,0 0 10 15,0 3-10-15,0-6 1 0,0 0-1 0,0 5 1 0,-1 2-1 16,1-7 7-16,0 0-7 0,-2 10 8 0,0 2-8 16,2-12 22-16,0 0-22 0,-2 14 22 0,-1 1-22 0,3-15 31 15,0 0-31-15,-4 19 31 16,1 0-31-16,3-19 36 0,0 0-36 0,-4 22 37 0,-4 0-37 0,8-22 23 16,0 0-23-16,-12 29 24 0,-2 4-24 0,14-33 35 15,0 0-35-15,-20 34 36 0,0 0-36 16,20-34 21-16,0 0-21 0,-23 43 21 0,-5 0-21 0,28-43 46 15,0 0-46-15,-28 51 47 0,-1 1-47 0,29-52 50 16,0 0-50-16,-27 48 51 0,3-2-51 0,5-7 53 16,3-6-53-16,6-12 54 0,4-11-54 0,1-2 50 15,2-1-50-15,-1-2 50 0,1 2-50 0,-1-2 43 0,3 6-43 16,-1-8 44-16,0-1-44 0,2-2 36 0,0 3-36 0,0-3 36 16,0 0-36-16,0 0 9 0,-2 4-9 15,2-4 9-15,0 0-9 0,0 0 6 0,0 0-6 0,0 0 7 16,-1 3-7-16,1-3 3 0,0 5-3 0,0-5 4 15,0 4-4-15,0-4 0 0,0 3 0 0,0-3 0 16,-2 3 0-16,2-3-15 0,-2 4 15 0,2-4-15 16,0 0 15-16,0 0-97 0,0 0 97 0,0 0-96 15,0 5 96-15,0-5-162 0,0 2 162 0,0-4-161 16,0-8 161-16,0-2-439 0</inkml:trace>
  <inkml:trace contextRef="#ctx0" brushRef="#br0" timeOffset="-181026.625">25337 13207 102 0,'0'0'0'0,"9"1"0"0,5 4 0 0,-14-5 29 0,0 0-29 0,0 0 29 16,-7 0-29-16,7 0 12 0,0 0-12 0,-7 0 13 15,-2 0-13-15,9 0 31 0,0 0-31 0,-8 0 31 16,-1-3-31-16,9 3 5 0,0 0-5 0,-9 0 6 16,2 0-6-16,7 0 34 0,0 0-34 0,-5 0 35 15,0 0-35-15,5 0 40 0,0 0-40 0,-4 0 41 16,1 0-41-16,3 0 8 0,0 0-8 0,0 0 9 16,-4 0-9-16,4 0 13 0,0 0-13 0,0 0 14 15,0 0-14-15,0 0 9 0,0 5-9 0,0-1 10 0,0-3-10 16,0 3 44-16,0 1-44 0,0-5 44 0,0 1-44 15,0-1 36-15,0 0-36 0,0 0 37 0,0 0-37 16,0 0 61-16,2 6-61 0,0-1 62 0,0-5-62 16,-1 3 62-16,3-1-62 0,-4-2 62 0,1 3-62 0,-1-3 58 15,0 0-58-15,0 0 58 0,0 0-58 0,0 0 41 16,2 5-41-16,0-1 41 0,1-1-41 16,-1 4 36-16,2-2-36 0,-1 2 36 0,-1 0-36 0,3 3 8 15,4 4-8-15,0 3 9 0,3 4-9 16,3 1 12-16,3 2-12 0,-2 0 12 0,-1-2-12 0,-15-22 15 15,0 0-15-15,23 29 16 16,6 2-16-16,-29-31 38 0,0 0-38 0,34 33 39 0,4-1-39 0,-3-4 18 16,0-3-18-16,-8-4 19 0,-6-6-19 0,0 1 48 15,-2-4-48-15,-6-2 48 0,-6-3-48 0,1 1 16 16,3 1-16-16,-8-6 17 0,1 1-17 0,-1 1 3 0,2-2-3 16,-5-3 3-16,0 4-3 0,0-4-81 0,4 2 81 0,-4-2-80 15,2 3 80-15,-2 0-143 0,-2 1 143 16,-10-2-142-16,-14-2 142 0,-13 1-673 0</inkml:trace>
  <inkml:trace contextRef="#ctx0" brushRef="#br0" timeOffset="-179924.548">25222 13261 135 0,'0'0'0'0,"6"-1"0"15,4-5 0-15,-5 5 34 0,0-1-34 0,-5 2 34 0,4 0-34 16,-4 0 32-16,0 0-32 0,0 0 33 0,0 0-33 16,0 0 39-16,5 3-39 0,-1-1 39 0,1 0-39 0,2 0 33 15,-2 1-33-15,2 2 34 0,0-1-34 0,3 1 8 16,3 2-8-16,-3-1 8 0,1 1-8 0,-11-7 2 15,0 0-2-15,19 14 3 0,7 3-3 0,-26-17 0 16,0 0 0-16,28 21 0 0,5 4 0 0,-33-25-4 16,0 0 4-16,33 24-3 0,3 6 3 0,-36-30-24 15,0 0 24-15,35 30-23 0,0 5 23 0,-35-35-22 0,0 0 22 16,32 34-22-16,-5 0 22 0,-2-3-34 0,-4-4 34 16,-6-6-34-16,-8-6 34 0,4 1-59 0,-1-3 59 0,1 1-58 15,-1-2 58-15,11 14-39 0</inkml:trace>
  <inkml:trace contextRef="#ctx0" brushRef="#br0" timeOffset="-179128.395">26308 12951 135 0,'0'0'0'0,"-9"5"0"0,-5 6 0 0,12-8 101 0,4-6-101 15,-2 3 102-15,7-4-102 0,-2 3 69 16,0-3-69-16,-1 2 69 0,-2 1-69 0,-2 1 64 0,3-2-64 0,-3 2 65 15,0 0-65-15,0 0 55 0,0 0-55 0,0 0 55 16,0 0-55-16,0 0 50 0,0 0-50 0,0 0 50 16,0 0-50-16,0 0 59 0,0 0-59 0,0 0 60 15,0 0-60-15,0 0 56 0,0 0-56 0,-9 10 56 16,-5 9-56-16,14-19 45 0,0 0-45 0,-17 26 45 16,-4 10-45-16,21-36 31 0,0 0-31 0,-24 36 31 15,-2 7-31-15,1-4 15 0,1-5-15 0,10-11 16 16,5-10-16-16,9-13 19 0,0 0-19 0,-21 26 20 15,-5 6-20-15,26-32 14 0,0 0-14 0,-21 24 15 16,4-1-15-16,17-23 26 0,0 0-26 0,-14 15 26 16,5-5-26-16,9-10 20 0,0 0-20 0,-7 9 20 15,4-4-20-15,3-5 26 0,0 0-26 0,-4 5 26 0,3-3-26 16,1-2 38-16,0 0-38 0,0 0 39 16,-2 3-39-16,2-3 37 0,0 0-37 0,0 0 38 0,0 2-38 0,0-2 15 15,0 0-15-15,0 0 16 0,0 5-16 0,0-5 43 16,0 0-43-16,3 5 44 0,4 1-44 0,-7-6 13 15,0 0-13-15,11 6 13 0,4 3-13 0,1 0 31 16,1-3-31-16,-3 1 31 0,0 0-31 0,-14-7 18 16,0 0-18-16,21 12 19 0,4 2-19 0,-25-14 10 15,0 0-10-15,27 15 11 0,3 1-11 0,-30-16 18 0,0 0-18 16,33 17 18-16,0 0-18 0,-33-17 3 0,0 0-3 16,35 15 4-16,2-1-4 15,-37-14-28-15,0 0 28 0,31 14-28 0,-1-1 28 0,-30-13-111 0,0 0 111 16,24 12-110-16,-5-1 110 0,-19-11-190 15,0 0 190-15,16 8-189 0,-4-1 189 0,16 10-826 0</inkml:trace>
  <inkml:trace contextRef="#ctx0" brushRef="#br0" timeOffset="-178511.419">26707 13020 225 0,'0'0'0'0,"0"0"0"15,-6 5 0-15,6-5 139 0,0 0-139 0,0 0 139 16,0 0-139-16,0 0 104 0,0 0-104 0,0 0 104 16,0 0-104-16,0 0 104 0,0 0-104 0,0 0 104 15,0 0-104-15,0 0 55 0,0 0-55 0,0 0 56 16,0 0-56-16,0 0 2 0,0 0-2 0,2 12 2 15,0 7-2-15,1 12 0 0,3 8 0 0,-3-6 0 16,2-3 0-16,-1 6 2 0,-1 4-2 0,1 4 3 16,1 6-3-16,-5-50 10 0,0 0-10 0,5 50 10 15,0 6-10-15,1-10 8 0,2-3-8 0,-6-10 9 16,0-9-9-16,1-5 25 0,3-4-25 0,-3-3 26 0,0-3-26 16,-3-9 6-16,0 0-6 0,4 8 6 15,1-3-6-15,-5-5-8 0,0 0 8 0,5 0-8 0,1-5 8 0,-6 5-124 16,0 0 124-16,1-19-124 0,-2-11 124 15,1 30-157-15,0 0 157 0,-6-35-156 0,-4-8 156 0,-6-34-323 16</inkml:trace>
  <inkml:trace contextRef="#ctx0" brushRef="#br0" timeOffset="-177955.737">26654 13021 393 0,'0'0'0'0,"6"16"0"0,1 10 0 0,-7-26 134 0,0 0-134 16,1 5 135-16,-2-17-135 0,1 12 133 0,0 0-133 15,-2-5 134-15,2-2-134 0,0 7 95 0,0 0-95 0,-4-5 95 16,4-1-95-16,0 6 76 0,0 0-76 0,0-3 76 16,0 1-76-16,0 2 68 0,0 0-68 0,0 0 68 15,0 0-68-15,0 0 58 0,0 0-58 0,0 0 59 16,0 0-59-16,0 0 17 0,0 0-17 0,0 0 17 16,0 0-17-16,0 0 24 0,0 0-24 0,0 0 25 15,0 0-25-15,0 0 0 0,0 0 0 0,0 0 1 16,4 2-1-16,-4-2 0 0,0 0 0 0,5 5 1 15,4 4-1-15,-9-9 0 0,0 0 0 0,14 24 0 16,7 5 0-16,-21-29-1 0,0 0 1 0,22 38 0 16,4 8 0-16,-26-46-1 0,0 0 1 0,26 44 0 15,4 3 0-15,-30-47 5 0,0 0-5 0,30 48 5 16,1-6-5-16,-31-42 25 0,0 0-25 0,31 40 26 0,1-4-26 16,-32-36 42-16,0 0-42 0,28 31 43 0,-2-7-43 15,-26-24 55-15,0 0-55 0,21 22 56 0,-2-5-56 16,-19-17 55-16,0 0-55 0,17 12 55 0,-3-3-55 15,-14-9 25-15,0 0-25 0,11 6 26 0,-3-2-26 0,-8-4 36 16,0 0-36-16,7 3 37 0,-1-3-37 16,-6 0 21-16,0 0-21 0,5-7 21 0,-2-5-21 15,-3 12 40-15,0 0-40 0,5-15 41 0,2-11-41 0,0 4 32 16,0-2-32-16,-1 0 33 0,-1-2-33 0,-2 4 22 16,1 2-22-16,-2-1 22 0,-1-1-22 0,3 1 36 15,3 2-36-15,-2-1 36 0,-2-1-36 0,-3 21 12 0,0 0-12 16,4-24 13-16,-2-3-13 0,-2 27 2 0,0 0-2 15,1-28 2-15,-1-1-2 0,0 29-29 0,0 0 29 16,2-24-29-16,0 4 29 0,-2 20-89 16,0 0 89-16,2-17-88 0,-1 5 88 0,-1 12-191 0,0 0 191 0,9-14-190 15,3-2 190-15,-12 16-123 0,0 0 123 0,11-17-123 16,1-1 123-16,11-18-1086 0</inkml:trace>
  <inkml:trace contextRef="#ctx0" brushRef="#br0" timeOffset="-176145.678">27644 13296 113 0,'0'0'0'0,"5"-6"0"0,4 0 0 0,-7 2 0 15,-2 4 0-15,0 0 1 0,0 0-1 0,0 0 8 16,0 0-8-16,0 0 9 0,0 0-9 0,0 0 16 16,0 0-16-16,0 0 17 0,0 0-17 0,0 0 23 0,0 0-23 15,0 0 24-15,0 0-24 0,0 0 38 0,0 0-38 0,0 0 38 16,0 0-38-16,0 0 48 0,0 0-48 0,0 0 48 16,0 0-48-16,0 0 53 0,0 0-53 0,0 0 53 15,0 0-53-15,0 0 55 0,0 0-55 0,0 0 55 16,0 0-55-16,0 0 39 0,0 0-39 0,0 0 40 15,0 0-40-15,0 0 41 0,0 0-41 0,0 0 41 16,0 0-41-16,0 0 68 0,0 0-68 0,0 0 68 16,0 0-68-16,0 0 85 0,0 0-85 0,0 0 85 15,0 0-85-15,0 0 69 0,3 0-69 0,0 0 69 16,1 0-69-16,-4 0 51 0,0 0-51 0,10 0 52 16,4 0-52-16,-14 0 56 0,0 0-56 0,25-5 56 15,10-2-56-15,-4 2 38 0,2 2-38 0,-2-1 38 16,1 1-38-16,-4-1 52 0,-4 1-52 0,-5-1 52 0,-3 3-52 15,0 1 30-15,-1-5-30 0,-3 3 30 0,1-2-30 16,-1 3 16-16,-2 1-16 0,2 0 17 0,1 0-17 16,-1 0 36-1,0 0-36-15,-5 0 37 0,-2 0-37 0,0 0 0 0,1 0 0 0,-3 0 0 0,-1 0 0 0,-2 0 1 16,3-5-1-16,-3 5 1 0,0 0-1 0,0 0-26 16,0 0 26-16,0 0-26 0,0 0 26 0,0 0-78 15,0 0 78-15,0 0-77 0,0 0 77 0,0 0-154 16,0 0 154-16,-5-5-154 0,-4-4 154 0,-4-5-841 15</inkml:trace>
  <inkml:trace contextRef="#ctx0" brushRef="#br0" timeOffset="-175782.742">28013 13063 819 0,'0'0'0'0,"4"6"0"0,1 8 0 0,-5-14 118 0,0 0-118 0,2 4 118 16,-2-3-118-16,0-1 100 0,0 0-100 0,0 0 101 15,-4-1-101-15,4 1 68 0,0 0-68 0,0 0 69 16,-3-4-69-16,3 4 42 0,0 0-42 0,0 0 43 16,-4 0-43-16,4 0 35 0,0 0-35 0,0 0 35 15,0 0-35-15,0 0 15 0,0 0-15 0,0 0 15 16,0 0-15-16,0 0 21 0,0 0-21 0,0 0 21 0,5 4-21 16,-5-4 23-16,0 0-23 0,7 8 24 15,4-1-24-15,-11-7 7 0,0 0-7 0,12 12 8 0,4 2-8 16,-16-14 17-16,0 0-17 0,17 17 17 0,2 2-17 15,-19-19-34-15,0 0 34 0,16 20-34 16,0 4 34-16,-16-24-36 0,0 0 36 0,10 22-35 0,-5 2 35 16,-3 2-51-16,-4-4 51 0,-1-4-50 0,-1-10 50 15,-1 6-66-15,-2-2 66 0,-2 2-66 16,-1 1 66-16,10-15-86 0,0 0 86 0,-10 12-86 0,-1 0 86 0,11-12-142 16,0 0 142-16,-10 7-142 0,-1-11 142 0,11 4-111 15,0 0 111-15,4-29-111 0,10-17 111 0,3-33-412 16</inkml:trace>
  <inkml:trace contextRef="#ctx0" brushRef="#br0" timeOffset="-175322.349">28466 12624 908 0,'0'0'0'16,"-5"2"0"-16,-4 3 0 0,9-5 83 0,0 0-83 0,-3 0 84 16,3 0-84-16,0 0 58 0,0 0-58 0,0 0 58 15,0 0-58-15,0 0 9 0,0 0-9 0,0 0 10 16,0 0-10-16,0 0 0 0,0 0 0 0,0 0 0 16,0 0 0-16,0 0-1 0,0 0 1 0,0 0 0 15,0 0 0-15,0 0-1 0,0 0 1 0,0 0 0 0,0 0 0 16,0 0 0-16,0 0 0 0,0 0 0 15,0 0 0-15,0 0-1 0,0 0 1 0,0 5 0 16,1 5 0-16,-1-10-1 0,0 0 1 0,2 24 0 0,0 14 0 16,-2 1-6-16,0 8 6 0,2-3-6 0,1 1 6 15,-3-45-4-15,0 0 4 0,4 60-3 0,1 8 3 0,-3-4-3 16,-2-1 3-16,3-5-2 0,2-5 2 0,-5-53-5 16,0 0 5-16,7 74-5 0,0 13 5 0,-7-87-1 15,0 0 1-15,9 79 0 0,1-2 0 0,-6-24 2 16,-4-17-2-16,2-8 2 0,1-13-2 0,-1 4 7 15,-2-2-7-15,0-5 7 0,2-2-7 0,-2 1 9 16,0 1-9-16,0-4 9 0,-2-3-9 0,0 2 3 16,2 0-3-16,0-2 4 0,0-1-4 0,0-1-42 15,-2-1 42-15,2-2-42 0,0 3 42 0,0-3-145 0,0 0 145 16,-1-10-145-16,-1-7 145 16,-2-14-534-16</inkml:trace>
  <inkml:trace contextRef="#ctx0" brushRef="#br0" timeOffset="-174762.858">28919 12418 281 0,'0'0'0'0,"-5"-1"0"0,-4-1 0 0,9 2 128 15,2-3-128-15,-2 3 128 0,3 0-128 16,-3 0 82-16,6 0-82 0,-6 0 82 0,3 0-82 0,-3 0 65 15,0 0-65-15,0 0 66 0,0 0-66 0,0 0 32 16,0 0-32-16,0 0 33 0,0 0-33 0,0 0 8 16,0 0-8-16,0 0 8 0,-2 3-8 0,2-3 5 15,-1 3-5-15,1-3 5 0,-2 6-5 0,0-1 3 0,0 3-3 16,-1 13 3-16,-1 8-3 0,4-29 1 0,0 0-1 0,-3 43 2 16,1 10-2-16,-1-2 0 0,-1 4 0 0,2-7 0 15,1-7 0-15,1-41 0 16,0 0 0-16,3 58 0 0,2 9 0 0,-5-67 0 0,0 0 0 0,11 88 0 15,3 16 0-15,0-23 2 0,0-6-2 0,-6-32 3 16,-4-23-3-16,-4-20 6 16,0 0-6-16,7 42 7 0,2 6-7 0,-9-48 8 0,0 0-8 0,8 49 9 15,1-3-9-15,-4-4 3 0,-1-6-3 16,-3-12 4-16,1-9-4 0,-2-1-1 0,-2-4 1 0,1 0 0 16,1-3 0-16,-2 2-61 0,-2 3 61 15,3-9-60-15,1 0 60 0,0-3-114 0,0 0 114 0,0 0-114 16,0 0 114-16,0 0-126 0,0 0 126 0,-6-10-126 15,0-9 126-15,-7-10-188 0</inkml:trace>
  <inkml:trace contextRef="#ctx0" brushRef="#br0" timeOffset="-174420.139">28501 13047 1199 0,'0'0'0'16,"7"0"0"-16,3 0 0 0,-10 0 142 0,0 0-142 15,9 0 143-15,0 0-143 0,-9 0 96 0,0 0-96 16,12 0 96-16,4 0-96 0,-16 0 51 0,0 0-51 15,19 0 52-15,3 0-52 0,-22 0 0 0,0 0 0 0,23 0 1 16,3 2-1-16,-26-2 8 0,0 0-8 0,26 0 9 16,1 0-9-16,-27 0 1 0,0 0-1 0,27-2 1 15,5 0-1-15,-32 2-10 0,0 0 10 0,31-1-9 16,0-6 9-16,-31 7-120 0,0 0 120 0,28-7-119 16,0-2 119-16,-28 9-71 0,0 0 71 15,19-11-71-15,-3-3 71 0,19-12-972 0</inkml:trace>
  <inkml:trace contextRef="#ctx0" brushRef="#br0" timeOffset="-173893.709">29379 12737 852 0,'0'0'0'0,"-9"0"0"16,-3 0 0-16,12 0 99 0,0 0-99 0,0 0 100 16,0 0-100-16,0 0 30 0,0 0-30 0,0 0 30 15,5 0-30-15,-5 0-2 0,0 0 2 0,0 0-2 16,6-3 2-16,-6 3-45 0,0 0 45 0,0 0-44 16,3-2 44-16,-3 2-27 0,0 0 27 0,0 0-27 15,0 0 27-15,0 0-5 0,0 0 5 0,0 0-5 16,-3 5 5-16,-1-5 0 0,1 4 0 0,-4 1 0 15,0 2 0-15,-4 5 1 0,-1 0-1 0,-7 10 1 16,-4 5-1-16,23-27 5 0,0 0-5 0,-24 45 6 16,-2 8-6-16,26-53 8 0,0 0-8 15,-21 62 8-15,3 9-8 0,18-71 8 0,0 0-8 0,-8 67 8 0,4 2-8 16,4-69 15-16,0 0-15 0,11 72 15 0,9 3-15 16,-20-75 14-16,0 0-14 0,21 50 15 0,6-14-15 15,-27-36-45-15,0 0 45 0,26 24-44 0,0-9 44 0,-26-15-167 16,0 0 167-16,29 0-166 0,3-10 166 0,29 1-376 15</inkml:trace>
  <inkml:trace contextRef="#ctx0" brushRef="#br0" timeOffset="-173586.034">29386 12965 595 0,'0'0'0'16,"2"14"0"-16,3 10 0 0,-3-16 150 0,-1-3-150 0,-2-10 150 15,-1-3-150-15,2-1 124 0,3 1-124 16,-3 2 125-16,-1 3-125 0,-1-2 102 0,2 3-102 16,0 2 103-16,0 0-103 0,0 0 79 0,0 0-79 0,0 0 79 15,0 0-79-15,0 0 74 0,0 0-74 0,0 0 74 16,0 0-74-16,0 0 72 0,0 0-72 0,0 0 72 16,0 0-72-16,0 0 23 0,7 0-23 0,-2 4 24 15,4-1-24-15,-9-3 3 0,0 0-3 0,19 15 4 16,9 9-4-16,-28-24 3 0,0 0-3 0,33 29 3 15,5 9-3-15,1-4-3 16,-1 2 3-16,-5-5-3 0,-5-5 3 0,0-2-34 0,-4-4 34 16,-3-1-33-16,-3-2 33 0,-3-3-103 0,1-2 103 0,-4-3-102 0,-1-4 102 15,-3 0-199-15,1-3 199 0,1-9-198 16,1-7 198-16,10-6-779 0</inkml:trace>
  <inkml:trace contextRef="#ctx0" brushRef="#br0" timeOffset="-173312.612">29773 12871 695 0,'0'0'0'0,"1"17"0"0,1 12 0 0,-2-15 111 16,0-6-111-16,0-8 111 0,-3-5-111 0,3 5 98 16,-6 0-98-16,6 0 99 0,-1-7-99 0,1 4 49 0,0 1-49 15,-9 12 49-15,-7 8-49 0,16-18 26 0,0 0-26 0,-17 18 26 16,-4 5-26-16,21-23 15 0,0 0-15 0,-26 29 16 15,-5 3-16-15,31-32 10 0,0 0-10 0,-27 31 10 16,3-7-10-16,3 0 10 0,4-2-10 0,6-8 10 16,6-7-10-16,0 2 0 0,1-3 0 0,1 1 0 15,1-2 0-15,2-5-86 0,0 0 86 0,0 7-85 16,0-2 85-16,0-5-115 16,0 0 115-16,5-3-114 0,6-6 114 0,4-6-613 0</inkml:trace>
  <inkml:trace contextRef="#ctx0" brushRef="#br0" timeOffset="-173029.347">29651 12871 919 0,'0'0'0'0,"-4"5"0"0,-1 5 0 16,5-10 107-16,0 0-107 0,0 0 107 0,7-2-107 0,-7 2 63 15,0 0-63-15,5-1 64 0,2 1-64 0,2 0 3 16,1 0-3-16,-3 0 3 15,-1 1-3-15,-1 3 0 0,2-1 0 0,0 4 0 0,0 0 0 16,1 5 1-16,5 2-1 0,-6-1 1 0,0-1-1 0,-7-12 0 16,0 0 0-16,10 30 1 0,2 9-1 0,-12-39 0 15,0 0 0-15,11 43 1 0,-3 5-1 0,-2-2 1 16,-3-5-1-16,-1-12 1 0,0-12-1 0,-4 4-2 16,0-4 2-16,0 9-1 0,-1 5 1 0,3-31-87 0,0 0 87 15,-5 27-86-15,-1-1 86 16,6-26-108-16,0 0 108 0,-12 20-108 0,-5-4 108 0,-13 20-573 0</inkml:trace>
  <inkml:trace contextRef="#ctx0" brushRef="#br0" timeOffset="-172574.714">29898 12473 1043 0,'0'0'0'0,"4"0"-48"15,1 0 48-15,-2 2-48 0,1 0 48 0,-4-2-1 16,0 0 1-16,0 0 0 0,0 0 0 0,0 0-7 16,0 0 7-16,0 0-7 0,0 0 7 0,0 0-45 15,0 0 45-15,0 0-44 0,0 0 44 0,0 0-13 0,0 0 13 16,0 0-12-16,0 0 12 0,0 0 0 0,0 0 0 15,0 0 0-15,0 0 0 0,0 0 6 0,0 0-6 16,0 0 6-16,0 0-6 0,0 0 26 0,0 0-26 16,0 0 26-16,0 0-26 0,0 0-10 0,0 0 10 0,0 0-10 15,0 0 10-15,0 0-111 0,0 0 111 0,-4-7-111 16,1-2 111-16,-4-10-393 0</inkml:trace>
  <inkml:trace contextRef="#ctx0" brushRef="#br0" timeOffset="-172130.179">29945 13013 550 0,'0'0'0'0,"0"-7"0"0,-2-3 0 0,2 6 117 15,2 3-117-15,-2 1 118 0,4-2-118 0,-4 2 98 0,3 0-98 16,-3 0 99-16,0 0-99 0,0 0 98 0,0 0-98 15,0 0 99-15,4 0-99 0,-4 0 70 0,0 0-70 16,7 0 70-16,1 0-70 0,-8 0 33 0,0 0-33 16,18-5 34-16,4 0-34 0,3 3 52 0,4-3-52 0,-1 1 53 15,0 1-53-15,-2 0 18 0,0 3-18 0,-1-4 18 16,-3 1-18 0,-1 1 32-16,0-1-32 0,-2 3 32 0,-1-6-32 0,3 6 5 0,0 0-5 0,-4-1 6 15,-1-3-6-15,-16 4-14 0,0 0 14 0,14-1-13 16,0-5 13-16,-14 6-75 0,0 0 75 0,10-13-74 15,-1-8 74-15,10-17-991 0</inkml:trace>
  <inkml:trace contextRef="#ctx0" brushRef="#br0" timeOffset="-171629.18">30635 12412 975 0,'0'0'0'0,"-7"-2"0"0,-5-2 0 0,8 1 90 16,4 1-90-16,0 2 91 0,0 0-91 0,0 0 35 16,7 0-35-16,-3 0 35 0,-2 2-35 0,-2-2 0 15,5 3 0-15,-5-3 1 0,3 0-1 0,-3 0-10 0,0 0 10 16,0 0-10-16,0 0 10 0,0 0-33 0,4 2 33 15,-4-2-32-15,5 5 32 0,-1 4-17 0,-1-2 17 16,2 15-17-16,2 9 17 0,-7-31-19 0,0 0 19 0,7 48-18 16,0 14 18-16,0-8 0 0,0 5 0 0,-3-3 0 15,-3-1 0-15,-1-55 0 16,0 0 0-16,6 62 0 0,-1 4 0 0,-5-66 8 0,0 0-8 16,8 74 8-16,3 5-8 0,-2-28 27 0,-1-18-27 0,-2-9 27 15,-5-10-27-15,3-1 19 0,-1-4-19 16,-1-2 20-16,0-2-20 0,1 0 27 0,4 0-27 0,-5 0 27 15,-2-5-27-15,0 0 38 0,2 4-38 0,-2-4 38 16,5 0-38-16,-2 0 43 0,3-2-43 0,-3 0 43 16,1 2-43-16,-1-3 46 0,1 1-46 0,-1 0 46 15,-1 1-46-15,1-1 47 0,2 0-47 0,-1 0 48 16,1 1-48-16,-1-1 12 0,1 2-12 0,0 0 13 16,0-2-13-16,-5 2 1 0,0 0-1 0,11 0 1 0,1-1-1 15,-12 1-17-15,0 0 17 0,17 0-16 0,6 0 16 16,-23 0-143-16,0 0 143 0,26-4-142 0,6-3 142 15,-32 7-139-15,0 0 139 0,20-15-139 0,-6-9 139 0,21-15-666 16</inkml:trace>
  <inkml:trace contextRef="#ctx0" brushRef="#br0" timeOffset="-171161.227">31111 12336 1110 0,'0'0'0'0,"-4"4"0"16,-1-3 0-16,5-1 132 0,0 0-132 0,0 0 133 15,3-1-133-15,-3 1 67 0,4-4-67 0,-4 4 68 16,0 0-68-16,0 0 32 0,0 0-32 0,0 0 32 15,0 0-32-15,0 0-5 0,0 0 5 0,0 0-5 16,0 0 5-16,0 0-9 0,0 0 9 0,0 0-9 16,0 0 9-16,0 0 1 0,0 0-1 0,0 0 1 15,0 0-1-15,0 0 0 0,0 0 0 0,0 0 0 16,0 0 0-16,0 0-13 0,0 0 13 0,2 11-13 16,-1 6 13-16,3 13-35 0,1 6 35 0,-1 7-34 15,-1 4 34-15,2 4-29 0,1 5 29 0,-3-1-29 0,0 0 29 16,-3-55-25-16,0 0 25 0,4 67-24 0,1 12 24 15,-5-79-26-15,0 0 26 0,11 94-26 0,3 17 26 0,-2-22-1 16,2-12 1-16,-7-23-1 0,-6-27 1 16,-1-27-5-16,0 0 5 0,9 41-4 0,5 0 4 15,-14-41-1-15,0 0 1 0,11 36 0 0,-1-5 0 0,-10-31-19 16,0 0 19-16,7 26-18 0,0-4 18 0,-7-22-123 16,0 0 123-16,2 14-122 0,-4-4 122 15,2-10-116-15,0 0 116 0,-18-7-116 0,-9-15 116 0,-19-7-487 16</inkml:trace>
  <inkml:trace contextRef="#ctx0" brushRef="#br0" timeOffset="-170535.033">31794 12485 315 0,'0'0'0'0,"-4"4"0"16,-1 1 0-16,5-5 70 0,0 0-70 0,0 0 70 15,3 0-70-15,-3 0 71 0,0 0-71 0,4-2 71 0,-1 0-71 16,-3 2 103-16,0 0-103 0,4-1 103 0,-2 1-103 15,-2 0 99-15,0 0-99 0,0 0 99 0,3-2-99 16,-3 2 63-16,0 0-63 0,0 0 64 0,0 0-64 16,0 0 51-16,0 0-51 0,0 0 52 0,0 0-52 0,0 0 38 15,0 0-38-15,0 0 38 0,0 0-38 0,0 0 1 16,0 0-1-16,-3 3 1 0,-1 1-1 0,4-4 0 16,0 0 0-16,-14 19 0 0,-9 8 0 0,23-27-13 15,0 0 13-15,-22 31-13 0,-4 8 13 0,26-39-2 16,0 0 2-16,-21 33-1 0,3-2 1 15,4-6-2-15,2-2 2 0,4-6-2 0,4-7 2 0,-1 2-2 16,1-2 2-16,3-3-1 0,1-3 1 0,-2 1 0 0,2 0 0 16,0-5 0-16,0 2 0 0,0-2 5 0,-2 3-5 0,2-3 5 15,0 0-5-15,0 0 24 0,0 4-24 16,0-4 25-16,0 3-25 0,0-3 21 0,-2 3-21 16,2-3 21-16,0 4-21 0,0-4 16 0,2 5-16 0,-2-5 17 15,4 0-17-15,-4 0 35 0,0 0-35 0,0 0 35 16,0 0-35-16,0 0 18 0,5 3-18 0,2 1 19 15,3 1-19-15,2 0 5 0,4 2-5 0,0 0 6 16,1-2-6-16,-17-5 9 0,0 0-9 0,28 8 10 16,7 3-10-16,-35-11 3 0,0 0-3 0,38 12 4 15,4-2-4-15,-5 2 5 0,-1 0-5 16,-6-2 6-16,-6-3-6 0,-3 0-11 0,-5-2 11 0,-1 0-10 16,-2 0 10-16,-1 1-92 0,-2-3 92 0,-3-1-91 0,-3-2 91 15,-4 0-93-15,0 0 93 0,5-4-93 16,0-1 93-16,6-3-796 0</inkml:trace>
  <inkml:trace contextRef="#ctx0" brushRef="#br0" timeOffset="-169735.097">32490 12437 270 0,'0'0'0'0,"0"0"37"0,7-3-37 0,-7 3 37 15,2-4-37-15,-2 4 56 0,0 0-56 0,0 0 57 16,0 0-57-16,0 0 96 0,0 0-96 0,0 0 96 15,0 0-96-15,0 0 91 0,0 0-91 0,0 0 91 16,0 0-91-16,0 0 84 0,0 0-84 0,0 0 84 16,0 0-84-16,0 0 78 0,0 0-78 0,0 0 78 15,0 0-78-15,0 0 57 0,0 0-57 0,0 0 57 16,0 0-57-16,0 0 18 0,0 0-18 0,0 0 18 16,0 0-18-16,0 0 3 0,-3 0-3 0,3 0 3 15,0 0-3-15,0 0 2 0,-4 4-2 0,-8 8 3 16,-5 7-3-16,17-19-1 0,0 0 1 0,-21 31-1 0,-4 8 1 15,25-39-2-15,0 0 2 0,-19 36-1 0,2 0 1 16,17-36-2-16,0 0 2 0,-9 32-1 0,5 3 1 16,8-6-1-16,5-5 1 0,3-5-1 0,5-7 1 0,2-2-1 15,2-1 1-15,-2-8-1 0,-1 1 1 0,-1 0 1 16,2-1-1-16,-3-1 2 16,0-1-2-16,0 1 5 0,1-2-5 0,-3 2 6 0,-2-2-6 0,0 2 15 15,-1-1-15-15,-3 1 15 0,-1-4-15 0,0 2 15 16,-1 1-15-16,-3-1 15 0,-1 2-15 15,-2 0 9-15,3-2-9 0,-3 2 9 0,0 0-9 0,0 0 9 16,0 0-9-16,0 0 10 0,0 0-10 0,0 0 15 16,0 0-15-16,0 0 15 0,0 0-15 0,0 0-2 15,0 0 2-15,0 0-1 0,0 0 1 0,0 0-10 0,0 0 10 16,-3 0-9-16,-4-1 9 0,7 1-35 0,0 0 35 16,-9 0-34-16,-3-4 34 0,12 4-2 15,0 0 2-15,-14-2-1 0,-3 1 1 16,17 1-15-16,0 0 15 0,-18 1-14 0,-1 1 14 0,0 2-4 0,0 1 4 0,8-2-3 15,6 1 3-15,0-3-7 0,0 1 7 0,-6 12-6 16,-3 8 6-16,2-2-3 16,2 4 3-16,3-6-3 0,1-6 3 0,3 1-2 0,1 1 2 0,2 3-2 15,4 4 2-15,-4-21 0 0,0 0 0 0,3 24 0 16,4 1 0-16,-7-25 1 16,0 0-1-16,5 24 1 0,2-1-1 0,-7-23 35 0,0 0-35 0,7 20 35 15,2 1-35-15,-9-21 1 0,0 0-1 0,10 15 2 0,4 1-2 16,-14-16-5-16,0 0 5 0,18 8-4 15,1-1 4-15,-19-7-89 0,0 0 89 0,24 2-89 0,4-7 89 16,-28 5-110-16,0 0 110 0,32-11-109 16,1-6 109-16,31-10-634 0</inkml:trace>
  <inkml:trace contextRef="#ctx0" brushRef="#br0" timeOffset="-169447.43">33023 13006 1166 0,'0'0'0'0,"0"0"-119"0,0 0 119 0,-5-3-119 15,-3-4 119-15,8 7-74 0,0 0 74 0,-14-10-533 16,28 20 533-16</inkml:trace>
  <inkml:trace contextRef="#ctx0" brushRef="#br0" timeOffset="-164088.167">16050 16831 718 0,'0'0'0'0,"0"0"-111"0,0 0 111 16,-9-1-111-16,-3-1 111 0,12 2-43 0,0 0 43 15,-10-2-43-15,-1 1 43 0,11 1-2 0,0 0 2 0,-8-2-2 16,1 2 2-16,7 0 2 0,0 0-2 16,-6 0 3-16,1-2-3 0,5 2 15 0,0 0-15 0,-3 0 15 15,-1-1-15-15,4 1 30 0,0 0-30 16,0 0 30-16,-3-2-30 0,3 2 37 0,0 0-37 0,0 0 37 15,-4-2-37-15,4 2 48 0,0 0-48 0,0 0 48 16,0 0-48-16,0 0 47 0,0 0-47 0,0 0 48 16,0 0-48-16,0 0 42 0,0 0-42 0,4 0 43 15,3 2-43-15,-7-2 47 0,0 0-47 0,10 2 48 16,6-2-48-16,1 0 69 0,2 0-69 0,4 0 70 16,3 0-70-16,0 0 75 0,2 0-75 0,-2 0 75 15,-3 1-75-15,0-1 33 0,-1-1-33 0,1-1 34 16,0 0-34-16,-23 2 12 0,0 0-12 0,27-2 13 0,6 2-13 15,-33 0 30-15,0 0-30 0,42 0 30 0,2 0-30 0,-4 0 4 16,-2 0-4-16,-1 0 5 16,-4 2-5-16,0 0 15 0,-3 0-15 0,-1-1 16 0,-3-1-16 0,-26 0 24 15,0 0-24-15,42-1 25 0,7-3-25 16,2-1 13-16,3 0-13 0,-7-2 13 0,3-2-13 0,-50 9 18 16,0 0-18-16,52-10 19 0,8 0-19 15,-60 10 8-15,0 0-8 0,78-14 9 0,16-1-9 0,-94 15 4 16,0 0-4-16,87-11 4 0,0 3-4 0,-87 8 13 15,0 0-13-15,80-4 13 0,-3 3-13 0,-77 1 0 16,0 0 0-16,78 0 1 0,3 3-1 0,-81-3 0 0,0 0 0 16,83 4 1-16,-1-1-1 0,-82-3 7 0,0 0-7 15,85 2 8-15,3-1-8 0,-88-1 7 0,0 0-7 16,97 0 8-16,6-1-8 0,-103 1 15 0,0 0-15 0,97-2 15 16,-1-1-15-16,-96 3 23 0,0 0-23 0,98-2 24 15,-1 0-24-15,-97 2 7 0,0 0-7 0,91 2 8 16,-9 0-8-16,-82-2 26 0,0 0-26 0,85 6 26 15,-1 3-26-15,-11-2 2 0,-5 0-2 0,-5-4 2 16,-6-1-2-16,-57-2 7 0,0 0-7 0,73 3 7 16,6-1-7-16,-79-2 8 0,0 0-8 0,90 0 8 15,13-3-8-15,-103 3 7 0,0 0-7 0,92-4 8 16,2-3-8-16,-94 7 15 0,0 0-15 0,96-5 15 16,7 0-15-16,-103 5 22 0,0 0-22 0,96-2 23 15,-2 1-23-15,-94 1 3 0,0 0-3 0,89 0 4 16,-2 1-4-16,-87-1 7 0,0 0-7 0,92 2 8 15,6 1-8-15,-98-3 8 0,0 0-8 0,92 4 8 0,0-2-8 16,-92-2 3-16,0 0-3 0,98 1 3 0,3 1-3 16,-101-2 0-16,0 0 0 0,91-2 1 0,-1-1-1 15,-15 1 0-15,-9-1 0 0,-6 3 0 16,-5 1 0-16,-55-1 0 0,0 0 0 0,68 0 0 0,7 0 0 0,-75 0 4 16,0 0-4-16,75 2 4 0,4 2-4 0,-79-4 3 15,0 0-3-15,87 1 3 0,8 1-3 0,-95-2 6 16,0 0-6-16,93 2 6 0,1-1-6 15,-94-1 3-15,0 0-3 0,97 2 3 0,3-2-3 0,-100 0 2 16,0 0-2-16,92 0 2 0,-1-2-2 0,-20 2 16 0,-12-1-16 16,-5 2 17-16,-5 1-17 0,-49-2 3 15,0 0-3-15,61 2 3 0,9 1-3 0,-70-3 3 0,0 0-3 16,66 4 3-16,2-3-3 0,-19-1 2 0,-11 0-2 16,-3 0 2-16,-4 0-2 0,-31 0 4 0,0 0-4 0,44 0 4 15,8-1-4-15,-8-3 6 0,-1 1-6 0,-15 1 6 16,-5 0-6-16,-23 2 3 0,0 0-3 0,26-1 3 15,-4-3-3-15,-22 4-2 0,0 0 2 16,20-1-2-16,-3-3 2 0,-17 4-122 0,0 0 122 0,12-2-121 16,-1-1 121-16,-11 3-161 0,0 0 161 0,-6-21-161 15,-9-11 161-15,-6-21-1008 0</inkml:trace>
  <inkml:trace contextRef="#ctx0" brushRef="#br0" timeOffset="-162672.936">16156 18065 1031 0,'0'0'0'0,"0"0"-156"0,0 0 156 0,0-5-155 16,-1-4 155-16,1 9-88 0,0 0 88 0,0-8-88 15,0-1 88-15,0 9-69 0,0 0 69 0,0-8-69 16,1-1 69-16,-1 9-48 0,0 0 48 0,2-7-48 15,2 0 48-15,-4 7-1 0,0 0 1 0,3-5 0 16,2 0 0-16,-5 5 4 0,0 0-4 0,4-3 5 0,1-1-5 16,-5 4 46-16,0 0-46 0,7-2 46 0,2 1-46 15,-9 1 55-15,0 0-55 0,12-2 55 0,5 2-55 16,-17 0 49-16,0 0-49 0,21-2 50 0,5-1-50 0,-26 3 49 16,0 0-49-16,32-4 50 15,6-1-50-15,-38 5 54 0,0 0-54 0,45-5 55 0,8 0-55 16,-53 5 66-16,0 0-66 0,54-3 66 0,5-1-66 0,-59 4 52 15,0 0-52-15,61-3 52 0,5 1-52 0,-66 2 25 16,0 0-25-16,91-3 26 0,17-1-26 0,-108 4 47 16,0 0-47-16,104-3 48 0,4-2-48 0,-108 5 24 15,0 0-24-15,115-6 25 0,9 0-25 0,-25 0 27 16,-8 3-27-16,-13 0 27 0,-10-1-27 0,3 4 23 0,1 0-23 16,-4 2 24-16,-4 1-24 0,1 2 15 0,-3 4-15 15,6-2 16-15,4 0-16 0,-72-7 28 0,0 0-28 0,92 13 28 16,20 5-28-16,-112-18 6 15,0 0-6-15,120 18 6 0,11 5-6 0,-131-23 26 0,0 0-26 16,130 22 26-16,6 0-26 0,-136-22 6 0,0 0-6 0,139 17 7 16,6-5-7-16,-145-12 16 0,0 0-16 0,153 7 17 15,2-3-17-15,-33-1 8 16,-19-3-8-16,-5 0 9 0,-9-2-9 0,-2 2 24 0,-2 2-24 0,-10 0 25 16,-7-2-25-16,-68 0 6 0,0 0-6 0,103 0 7 15,20 0-7-15,-23 2 9 0,-8-1-9 0,-8 1 10 16,-8 1-10-16,3-1 15 0,-3 0-15 0,-3-4 16 15,1-1-16-15,-6 1 8 0,-4 2-8 0,4 0 8 16,3-2-8-16,-71 2 9 0,0 0-9 0,86-1 9 16,11-3-9-16,-97 4 15 0,0 0-15 0,110-5 15 0,9 0-15 15,-119 5 8-15,0 0-8 0,111-4 8 16,-1 3-8-16,-110 1 9 0,0 0-9 0,113-2 9 0,4-1-9 16,-117 3 15-16,0 0-15 0,108-2 15 0,-4-2-15 0,-104 4 8 15,0 0-8-15,100-1 8 0,-5 1-8 0,-95 0 15 16,0 0-15-16,94 0 16 0,-3 0-16 0,-91 0 1 15,0 0-1-15,82 5 1 0,-9 2-1 0,-73-7 3 16,0 0-3-16,68 8 4 0,-7 3-4 16,-61-11 6-16,0 0-6 0,59 8 6 0,-5 1-6 0,-15-1 0 15,-15-1 0-15,-1-4 1 0,-4-1-1 16,-5 2-5-16,1-3 5 0,-8 1-5 0,-1 0 5 0,2-1-91 0,3-1 91 16,-8 0-90-16,-6 0 90 15,3 0-87-15,0 0 87 0,-14-17-87 0,-7-10 87 0,-14-18-1056 0</inkml:trace>
  <inkml:trace contextRef="#ctx0" brushRef="#br0" timeOffset="-160640.03">15919 16283 494 0,'0'0'0'0,"4"-5"0"0,1-3 0 0,-5 8 44 0,0 0-44 15,4-6 45-15,1 1-45 0,-5 5 35 16,0 0-35-16,0 0 35 0,0-3-35 0,0 3 8 0,0 0-8 0,0 0 8 15,0 0-8-15,0 0 12 0,0 0-12 0,0 0 13 16,0 0-13-16,0 0 3 0,0 0-3 0,0 0 4 16,0 3-4-16,0-3 2 0,0 0-2 15,0 0 2-15,-4 5-2 0,4-5 0 0,0 0 0 0,-1 4 0 16,1-2 0-16,0-2-4 0,0 0 4 0,0 0-3 16,-2 3 3-16,2-3-23 0,0 0 23 0,0 0-22 15,0 0 22-15,0 0-55 0,0 0 55 0,0 0-55 16,0 0 55-16,0 0-58 0,0 0 58 0,0 0-57 15,0 0 57-15,0 0-51 0,0 0 51 0,0 0-51 16,0 0 51-16,0 0-25 0,0 0 25 0,0 0-24 16,3 2 24-16,-3-2-6 0,0 0 6 0,0 0-6 15,4 1 6-15,-4-1 0 0,0 0 0 0,0 0 0 0,0 0 0 16,0 0 1-16,0 0-1 0,0 0 2 0,0 0-2 0,0 0 11 16,0 0-11-16,0 0 11 0,3 2-11 15,-3-2 34-15,0 0-34 0,4 2 35 0,1-2-35 0,-5 0 46 16,0 0-46-16,4 2 46 0,2-1-46 0,-6-1 57 15,0 0-57-15,9 2 57 0,2-2-57 0,-11 0 67 16,0 0-67-16,12 2 67 0,2-1-67 0,-14-1 82 16,0 0-82-16,17 2 82 0,2 0-82 15,-19-2 85-15,0 0-85 0,25 2 85 0,3-2-85 16,-28 0 98-16,0 0-98 0,31-2 99 0,2-2-99 0,-33 4 90 16,0 0-90-16,37-5 91 0,3 0-91 0,-40 5 44 15,0 0-44-15,38-7 45 0,2-1-45 0,-40 8 34 0,0 0-34 16,40-9 35-16,2 1-35 0,-42 8 33 0,0 0-33 0,42-9 33 15,-2 0-33-15,-40 9 29 0,0 0-29 0,36-8 29 16,-1 1-29-16,-35 7 33 0,0 0-33 0,33-5 33 16,-6 0-33-16,-27 5 13 0,0 0-13 0,24-5 14 15,-1-1-14-15,-23 6 31 0,0 0-31 0,24-10 31 16,2 2-31-16,-26 8 18 0,0 0-18 0,33-11 18 16,0-2-18-16,-33 13 10 0,0 0-10 15,39-14 11-15,1 0-11 0,-40 14 5 0,0 0-5 0,43-13 5 16,3 1-5-16,-5 3 38 0,-1 4-38 0,-10-2 38 15,-9 0-38-15,3 4 1 0,-3-1-1 0,-7-1 1 16,2-2-1-16,-2 4 7 0,1-2-7 0,3 1 7 16,-4-1-7-16,-14 5 3 0,0 0-3 0,17-5 4 15,4 0-4-15,-21 5 6 0,0 0-6 0,23-5 6 16,3-2-6-16,-26 7 7 0,0 0-7 0,31-9 7 0,4-1-7 16,-2 1 7-16,0 1-7 0,-7 3 8 0,-5 0-8 15,4 0 3-15,-4 1-3 0,0-3 4 0,-2 0-4 0,0 1 2 16,-2 0-2-16,1 1 2 0,-8 0-2 0,6 0 5 15,0 0-5-15,1 0 5 0,-5 1-5 0,-12 4 6 16,0 0-6-16,23-7 6 0,3 1-6 0,-26 6 3 16,0 0-3-16,31-9 3 0,6-1-3 15,-37 10 2-15,0 0-2 0,38-11 2 0,2-1-2 0,-40 12 5 16,0 0-5-16,39-10 5 0,-1-2-5 0,-38 12 6 16,0 0-6-16,35-12 6 0,0-2-6 0,-35 14 7 15,0 0-7-15,36-13 8 0,4-3-8 0,-40 16 3 0,0 0-3 16,46-13 4-16,1-4-4 0,-4 3 2 0,-1 0-2 15,-4 2 2-15,-1 2-2 0,-6 0 5 16,-1-2-5-16,-4 1 5 0,-3 1-5 0,-1 0 6 0,-1-1-6 0,2 3 6 16,1 1-6-16,-24 7 3 0,0 0-3 0,32-10 3 15,9-4-3-15,-41 14 6 16,0 0-6-16,46-15 6 0,1-2-6 0,-5 1 3 0,-4 2-3 16,-3 2 3-16,-6 0-3 0,-29 12 5 0,0 0-5 0,35-13 5 15,2-1-5-15,-37 14 7 0,0 0-7 0,38-15 7 16,7-4-7-16,-45 19 3 0,0 0-3 0,47-19 3 15,2 0-3-15,-49 19 0 0,0 0 0 0,51-21 1 16,1-1-1-16,-52 22 5 0,0 0-5 0,49-24 5 16,-2 0-5-16,-47 24 7 0,0 0-7 0,45-20 7 15,-1-1-7-15,-10 4 3 0,0 2-3 0,-5 1 3 16,-3 4-3-16,-26 10 6 0,0 0-6 0,33-16 7 16,2 2-7-16,-2 1 0 0,-3 1 0 0,-2 1 1 0,-4 3-1 15,1-1 2-15,-8 3-2 0,0-1 2 0,1-2-2 16,-2-1 1-16,-1 0-1 0,-1-1 2 0,0 1-2 0,-2 1 4 15,1 1-4-15,-1-1 5 0,5 1-5 16,-3-3 6-16,2 1-6 0,-1 0 7 0,1 1-7 16,-16 9 3-16,0 0-3 0,19-12 3 0,2-3-3 0,-21 15 2 15,0 0-2-15,26-17 2 0,4-4-2 16,-30 21 1-16,0 0-1 0,28-20 2 0,1-3-2 0,-29 23 1 16,0 0-1-16,30-22 1 0,-2 2-1 0,-5 1 3 15,-6 3-3-15,-3 4 3 0,0 4-3 0,-5 1 11 0,3 2-11 16,-7-2 11-16,-2 3-11 0,1 3 4 0,-1-4-4 15,-3 5 4-15,4-4-4 0,-4 4 13 0,2-3-13 0,-2 3 13 16,0 0-13 0,0 0 1-16,0 0-1 0,0 0 1 0,0 0-1 0,0 0 0 0,3-2 0 15,-3 2 1-15,5-5-1 0,-5 1-2 0,0 1 2 0,0 3-1 16,2-2 1-16,-2 2-12 0,2-7 12 0,0 4-12 16,1 0 12-16,-3 3-68 0,0-4 68 0,0 4-67 15,2-3 67-15,-2 3-127 0,2-4 127 0,-2 4-126 16,0 0 126-16,0 0-162 0,0 0 162 0,-4-3-161 15,-3-2 161-15,-3-2-1129 0</inkml:trace>
  <inkml:trace contextRef="#ctx0" brushRef="#br0" timeOffset="-158028.359">19379 14858 651 0,'0'0'0'0,"4"-3"0"15,1-4 0-15,-5 7 44 0,0 0-44 0,3-4 44 16,1 3-44-16,-4 1 37 0,0 0-37 0,0 0 38 16,0-6-38-16,0 6 5 0,0 0-5 0,0 0 5 15,0-3-5-15,0 3 3 0,0 0-3 0,0 0 4 16,0 0-4-16,0 0 1 0,0 0-1 0,0 0 2 16,0 0-2-16,0 0 1 0,0 0-1 0,0 0 2 15,0 0-2-15,0 0-1 0,0 0 1 0,0 0-1 16,0 0 1-16,0 0-11 0,0 0 11 0,0 3-10 15,0 3 10-15,0-6-10 0,0 0 10 0,3 18-9 0,3 10 9 16,-6 4 0-16,1 8 0 0,1-8 0 0,-2-1 0 16,5 5 9-16,-3 4-9 0,2 7 9 0,-1 7-9 15,2 2 27-15,2 2-27 0,-2 6 27 0,2 4-27 0,-7-68 37 16,0 0-37-16,9 117 38 0,2 32-38 0,-11-149 43 16,0 0-43-16,12 159 43 0,3 19-43 0,-2-25 35 15,-3-11-35-15,-1-5 35 0,0-7-35 0,-9-130 45 16,0 0-45-16,10 163 45 0,2 20-45 15,-12-183 57-15,0 0-57 0,11 194 58 0,1 11-58 0,-12-205 50 16,0 0-50-16,7 208 50 0,-2 6-50 0,-5-214 44 16,0 0-44-16,9 199 44 0,-4-11-44 15,-5-188 42-15,0 0-42 0,9 156 42 0,-1-28-42 0,-8-128 0 0,0 0 0 0,13 110 0 16,1-23 0-16,-14-87-57 16,0 0 57-16,12 76-57 0,0-15 57 0,-12-61-147 0,0 0 147 15,17 48-147-15,3-15 147 0,-20-33-128 0,0 0 128 0,12 7-128 16,-2-24 128-16,15 6-592 0</inkml:trace>
  <inkml:trace contextRef="#ctx0" brushRef="#br0" timeOffset="-155730.172">19808 15865 695 0,'0'0'0'0,"0"0"0"0,-2-7 0 16,2 7 88-16,0 0-88 0,0 0 89 0,2-3-89 0,-2 3 71 15,0 0-71-15,0 0 72 0,3 0-72 0,-3 0 74 16,0 0-74-16,0 0 75 0,6 2-75 0,-6-2 59 15,0 0-59-15,3 1 60 0,0-1-60 0,-3 0 51 16,0 0-51-16,0 0 51 0,4 0-51 0,-4 0 39 16,0 0-39-16,0 0 39 0,0 0-39 0,0 0 28 15,0 0-28-15,-4 0 28 0,-2 0-28 0,6 0 15 16,0 0-15-16,-14 0 15 0,-7 2-15 0,21-2-20 0,0 0 20 16,-18 2-20-16,-3 0 20 0,21-2-34 0,0 0 34 15,-17 3-33-15,-2 2 33 0,19-5-38 0,0 0 38 16,-14 10-37-1,2 6 37-15,12-16-40 0,0 0 40 0,-4 19-40 0,8 5 40 0,3-4-40 0,7 1 40 0,-2-8-39 16,-4-4 39-16,5 0-40 0,-1-1 40 0,2-3-40 16,1-1 40-16,-1-1-17 15,0 1 17-15,-1-3-17 0,-1-1 17 0,0 2-1 0,-3 1 1 0,-1-3 0 16,1-1 0-16,0-3 0 0,-1 1 0 0,1-1 0 16,-2 3 0-16,2-1 2 0,-2 0-2 0,0 1 3 15,0-3-3-15,-5 2 21 0,1 1-21 0,0-1 21 16,-1-1-21-16,-2 3 22 0,4-6-22 0,-4 6 22 15,3-3-22-15,-3 3 44 0,0 0-44 0,0 0 45 16,0 0-45-16,0 0 44 0,0 0-44 0,0 0 45 16,0 0-45-16,0 0 18 0,0 0-18 0,0 0 19 15,0 0-19-15,0 0 22 0,-5 0-22 0,1 0 22 0,4 0-22 16,-5 0 3-16,2 0-3 0,-4 0 4 16,2 2-4-16,-2-1 13 0,-2 1-13 0,0 0 14 15,-1 0-14-15,-2 1 1 0,-2 0-1 0,7-1 1 16,3 0-1-16,1 0 0 0,1-2 0 0,-5 1 0 0,2 3 0 0,-1 1 2 15,-4 2-2-15,5-2 3 0,1-3-3 16,3 1 0-16,1 0 0 0,-4 4 0 0,2 0 0 0,2-7 2 16,0 0-2-16,0 17 2 0,2 4-2 0,-2-21 17 15,0 0-17-15,5 20 17 0,2 1-17 0,-7-21 15 16,0 0-15-16,7 15 15 0,2-1-15 0,-9-14 26 16,0 0-26-16,10 12 26 0,4-3-26 0,-14-9 13 15,0 0-13-15,20 5 13 0,4-2-13 0,-24-3 1 0,0 0-1 16,30 0 2-16,4-3-2 0,-34 3-3 0,0 0 3 15,39-4-2-15,-1-3 2 0,-38 7-83 16,0 0 83-16,38-5-83 0,-3-1 83 0,-35 6-147 0,0 0 147 0,26-4-147 16,-7 1 147-16,29-4-780 0</inkml:trace>
  <inkml:trace contextRef="#ctx0" brushRef="#br0" timeOffset="-154210.607">19437 15427 113 0,'0'0'0'0,"5"1"0"15,-2 1 0-15,-3-2 87 0,0 0-87 0,0 0 88 16,0 0-88-16,0 0 76 0,0 0-76 0,0 0 77 16,0 0-77-16,0 0 70 0,0 0-70 0,0 0 70 15,-3-2-70-15,3 2 63 0,0 0-63 0,0 0 63 16,0 0-63-16,0 0 46 0,0 0-46 0,0 0 47 15,0-3-47-15,0 3 59 0,0 0-59 0,0 0 60 16,-4-3-60-16,4 3 50 0,0 0-50 0,0 0 50 16,0 0-50-16,0 0 49 0,0 0-49 0,0 0 50 15,-1-4-50-15,1 4 37 0,0 0-37 0,0 0 38 0,0-5-38 16,0 5 16-16,0 0-16 0,1-3 17 0,3-1-17 16,-4 4 6-16,0 0-6 0,2-3 7 0,3 1-7 15,-5 2 9-15,0 0-9 0,7-2 9 0,2 2-9 16,-9 0 7-16,0 0-7 0,10 2 8 0,1 1-8 15,-11-3 7-15,0 0-7 0,12 7 8 16,3 4-8-16,-15-11 15 0,0 0-15 0,14 12 15 16,0 0-15-16,-14-12 14 0,0 0-14 0,12 13 15 0,-1 3-15 0,-11-16 15 15,0 0-15-15,7 12 16 0,0 0-16 0,-7-12 34 16,0 0-34-16,2 12 35 0,1 0-35 0,-3-12 18 16,0 0-18-16,-2 17 18 0,-1 2-18 0,3-19 36 15,0 0-36-15,-5 20 36 0,1 4-36 0,4-24 12 0,0 0-12 16,-7 22 13-16,0 2-13 0,7-24 12 0,0 0-12 15,-5 21 13-15,3-4-13 0,2-17 25 0,0 0-25 0,-5 16 26 16,3-3-26-16,2-13 2 0,0 0-2 0,0 9 2 16,0-2-2-16,0-7 12 0,0 0-12 15,0 7 13-15,2-4-13 0,-2-3 1 0,0 0-1 0,5 3 1 16,-1-1-1-16,-4-2-45 0,0 0 45 0,3 2-45 16,2 0 45-16,-5-2-56 0,0 0 56 15,4 1-56-15,-2-1 56 0,-2 0-56 0,0 0 56 0,0 0-56 16,5 4 56-16,-5-4-41 0,0 0 41 0,0 0-41 15,3 3 41-15,-3-3-20 0,0 0 20 0,4 4-19 16,-4-1 19-16,0-3-20 0,0 0 20 16,0 7-19-16,0 0 19 0,0-7-25 0,0 0 25 0,0 12-24 15,-4 3 24-15,-1 4-3 0,0 1 3 0,1-4-3 16,-3-4 3-16,2 3-22 0,-2 2 22 0,-1 6-22 16,-1 1 22-16,0 5-21 0,0 3 21 0,4-11-21 0,5-6 21 15,0-15-34-15,0 0 34 0,0 26-33 0,2 3 33 16,-2-29-6-16,0 0 6 0,7 29-6 0,-2 2 6 0,-5-31-11 15,0 0 11-15,11 29-11 0,4 0 11 16,-15-29-9-16,0 0 9 0,16 26-9 0,1-2 9 0,-17-24-4 16,0 0 4-16,20 26-3 0,2 1 3 0,-22-27-6 15,0 0 6-15,16 24-6 0,-2-2 6 16,-14-22 0-16,0 0 0 0,12 23 0 0,-3-1 0 0,-9-22 30 16,0 0-30-16,3 20 30 0,2-1-30 0,-5-19 47 15,0 0-47-15,0 17 48 0,0-1-48 16,0-16 52-16,0 0-52 0,-5 14 53 0,2-1-53 0,3-13 38 0,0 0-38 15,-4 11 39-15,2-3-39 0,2-8 1 16,0 0-1-16,-3 7 2 0,0 0-2 0,3-7-73 16,0 0 73-16,-9 5-73 0,0-2 73 0,9-3-146 0,0 0 146 15,-23 0-146-15,-4-1 146 0,-20-1-530 0</inkml:trace>
  <inkml:trace contextRef="#ctx0" brushRef="#br0" timeOffset="-146021.576">19891 18469 393 0,'0'0'0'0,"0"0"15"0,0 0-15 0,0 0 16 15,-3-3-16-15,3 3 3 0,0 0-3 0,0 0 3 16,0-4-3-16,0 4 58 0,0 0-58 0,0 0 58 0,0 0-58 16,0 0 90-16,0 0-90 0,0 0 91 0,0 0-91 15,0 0 79-15,0 0-79 0,0 0 79 0,-2-5-79 0,2 5 49 16,0 0-49-16,0-10 50 0,0-5-50 16,-2-6 18-16,1-6-18 0,1 3 19 0,0-2-19 0,-2 4 0 15,0-1 0-15,2 6 1 0,4 4-1 0,-3 1-6 16,1 1 6-16,0 4-6 0,1 4 6 0,-1 0-5 15,0-1 5-15,-2 4-5 0,2-3 5 0,-2 3 15 16,3-2-15-16,-3 2 16 0,5-2-16 0,-5 2 69 16,6-1-69-16,-6 1 69 0,5-2-69 0,-5 2 67 15,0 0-67-15,0 0 67 0,0 0-67 0,0 0 77 16,0 0-77-16,0 0 78 0,0 0-78 0,0 0 84 16,0 0-84-16,0 0 85 0,3-2-85 0,-3 2 75 0,0 0-75 15,0 0 76-15,0 0-76 0,0 0 74 16,0 0-74-16,0 0 74 0,0 0-74 0,-1 4 56 0,-1-1-56 15,-2 6 56-15,1 1-56 0,3-10 46 0,0 0-46 16,-7 26 46-16,-4 10-46 0,11-36 30 0,0 0-30 0,-10 44 30 16,0 7-30-16,1 1 24 0,-5-1-24 0,7-15 25 15,0-12-25-15,-4 4 34 0,1-1-34 0,1 7 34 16,1 6-34 0,8-40 19-16,0 0-19 0,-9 36 20 0,2 0-20 0,7-36 29 0,0 0-29 0,-5 27 29 15,-1-6-29-15,6-21 0 0,0 0 0 0,4 12 0 16,1-11 0-16,4-8-10 0,1-10 10 0,4-2-10 15,-2-5 10-15,-1-5-34 0,1-5 34 0,4 3-34 16,-4-1 34-16,-12 32-36 0,0 0 36 0,19-45-36 16,2-6 36-16,-21 51-15 0,0 0 15 0,24-48-15 15,-1-2 15-15,-23 50-54 0,0 0 54 0,21-43-54 16,-2 6 54-16,-19 37-51 0,0 0 51 0,14-30-51 0,-2 8 51 0,-12 22-43 16,0 0 43-16,6-17-43 0,-1 7 43 15,-5 10-1-15,0 0 1 0,3-9 0 0,1 6 0 0,-4 3 3 16,0 0-3-16,0-4 3 15,-4 4-3-15,4 0 7 0,0 0-7 0,0 0 8 16,0 0-8-16,0 0 17 0,0 0-17 0,0 0 17 0,0 0-17 0,0 0 1 16,0 0-1-16,0 0 1 0,-3 4-1 0,3-4 15 15,0 0-15-15,0 0 15 0,-5 2-15 0,5-2 0 16,0 0 0-16,-4 0 0 0,2 0 0 0,2 0-2 0,0 0 2 16,0 0-1-16,-3 1 1 0,3-1-10 0,0 0 10 15,0 0-10-15,0 0 10 0,0 0-57 0,0 0 57 16,0 0-56-16,0 0 56 0,0 0-79 0,0 0 79 0,0 0-79 15,0 0 79-15,0 0-111 0,0 0 111 16,0 0-111-16,-2 4 111 0,2-4-144 0,0 0 144 0,0 0-144 16,0 0 144-16,0 0-143 0,0 0 143 0,0 0-142 15,0 0 142-15,0 0-117 0,0 0 117 0,0 0-117 16,0 0 117-16,0 0-83 0,0 0 83 0,0 0-82 16,0 0 82-16,0 0-33 0,0 0 33 0,0 0-33 15,0 0 33-15,0 0 3 0,0 0-3 0,0 0 3 16,0 3-3-16,0-3 63 0,0 0-63 0,0 0 64 15,0 0-64-15,0 0 76 0,0 0-76 0,0 0 76 16,0 0-76-16,0 0 79 0,0 0-79 0,0 0 79 16,-2 4-79-16,2-4 64 0,-3 3-64 0,3-3 64 0,-2 3-64 15,2-3 60-15,-2 4-60 0,2-4 60 0,-1 3-60 16,1-3 46-16,-4 4-46 0,4-4 46 0,0 0-46 0,0 0 59 16,0 0-59-16,0 0 59 0,-2 3-59 15,2-3 50-15,-3 4-50 0,3-4 50 0,0 0-50 0,0 0 38 16,0 0-38-16,0 0 38 0,-2 3-38 0,2-3 41 15,-3 3-41-15,3-3 41 0,0 0-41 16,0 0 1-16,0 0-1 0,0 0 1 0,0 4-1 0,0-4 0 16,0 5 0-16,1-2 1 0,3 2-1 0,-4-5 0 15,0 0 0-15,9 14 0 0,3 5 0 0,-12-19-3 0,0 0 3 16,17 29-3-16,8 7 3 0,-25-36-3 16,0 0 3-16,21 36-3 0,5 2 3 0,-4-6-2 15,1-1 2-15,-6-9-2 0,-4-6 2 0,1-2-5 0,-1-6 5 16,3 1-4-16,-2-2 4 0,2-1 0 0,-4 0 0 15,0-3 0-15,2 0 0 0,-3-1 32 0,-1-4-32 16,0 2 32-16,-1-1-32 0,2 1 41 0,1-2-41 0,-3 2 41 16,-1 0-41-16,1 0 51 0,0-2-51 0,-6 1 51 15,2-3-51-15,1 1 38 0,-3-2-38 0,1-1 38 16,-3 1-38 0,1 0 27-16,3-2-27 0,-5-3 27 0,0-2-27 0,0 12-33 0,0 0 33 0,-7-29-33 15,0-12 33-15,0-2-129 0,2-5 129 0,2 3-128 16,-1-1 128-16,4 46-200 0,0 0 200 0,4-60-199 15,-1-8 199-15,4-61-823 0</inkml:trace>
  <inkml:trace contextRef="#ctx0" brushRef="#br0" timeOffset="-141572.307">24043 16105 572 0,'0'0'0'0,"-4"0"0"16,1 0 0-16,3 0 92 0,2 4-92 0,-2-4 92 0,3 0-92 15,-3 0 83-15,5 0-83 0,-5 0 83 16,6 0-83-16,-6 0 65 0,0 0-65 0,0 0 65 0,0 0-65 0,0 0 60 16,0 0-60-16,0 0 61 0,0 0-61 0,0 0 67 15,0 0-67-15,0 0 68 0,0 0-68 0,0 0 53 16,0 0-53-16,0 0 54 0,0 0-54 0,0 0 51 15,0 0-51-15,0 0 51 0,0 0-51 0,0 0 38 16,0 0-38-16,0 0 38 0,0 0-38 0,0 0 16 16,0 0-16-16,0 0 17 0,0 0-17 0,0 0 31 15,0 0-31-15,0 0 31 0,0 0-31 0,0 0 41 0,0 0-41 16,0 0 41-16,0 0-41 0,0 0 14 0,0 0-14 16,0 0 15-16,0 0-15 0,0 0 13 15,0 3-13-15,0-3 14 0,1 5-14 0,-1-5 5 0,0 0-5 16,6 10 5-16,1 8-5 0,-7-18 7 0,0 0-7 0,10 29 7 15,4 8-7-15,-14-37 7 0,0 0-7 0,12 40 7 16,0 3-7-16,-12-43 7 0,0 0-7 0,9 41 8 16,3 2-8-16,-12-43 8 0,0 0-8 0,11 41 8 15,-3-2-8-15,-8-39 3 0,0 0-3 0,6 36 4 16,-3-2-4-16,-3-34 6 0,0 0-6 0,4 28 6 16,-3-4-6-16,-1-24 22 0,0 0-22 0,2 19 22 15,2-6-22-15,-4-13 6 0,0 0-6 0,0 10 7 16,0-3-7-16,0-7 16 0,0 0-16 15,0 7 17-15,-4-3-17 0,4-4 3 0,0 0-3 0,0 3 4 16,0-1-4-16,0-2 7 0,0 0-7 0,0 0 7 0,0 3-7 16,0-3 22-16,0 0-22 0,4-2 23 0,1-1-23 15,-5 3 2-15,0 0-2 0,12-5 2 0,9-4-2 0,-5 1 0 16,6-2 0-16,-1 1 0 0,5-1 0 16,-3 1-6-16,0 1 6 0,-6 1-6 0,-5 2 6 0,2-1-10 15,2 1 10-15,1 0-9 0,1 2 9 0,-1-1-4 16,0 1 4-16,1 1-4 15,1 0 4-15,-19 2-3 0,0 0 3 0,21-1-3 0,3 1 3 0,-24 0-2 16,0 0 2-16,23 0-1 0,-2 0 1 0,-21 0-33 16,0 0 33-16,16 0-33 0,-2 0 33 0,-14 0-118 15,0 0 118-15,10-4-118 16,-1-1 118-16,-9 5-90 0,0 0 90 0,0-22-90 0,-6-14 90 0,1-22-1076 16</inkml:trace>
  <inkml:trace contextRef="#ctx0" brushRef="#br0" timeOffset="-140720.796">20872 14508 975 0,'0'0'0'0,"-12"0"0"0,-4 0 0 16,16 0 141-16,0 0-141 0,-3-1 141 16,5-1-141-16,-2 2 73 0,0 0-73 0,-4-2 74 0,-1-1-74 15,5 3 8-15,0 0-8 0,-16-3 8 0,-6-3-8 16,22 6-3-16,0 0 3 0,-35-1-3 0,-7-1 3 16,42 2-12-16,0 0 12 0,-44 2-12 0,-1 3 12 0,45-5-5 15,0 0 5-15,-35 5-5 0,6 0 5 0,29-5-3 16,0 0 3-16,-28 10-3 0,5 2 3 0,2 4 0 15,2 1 0-15,9-9 0 0,3-2 0 0,7-6-1 16,0 0 1-16,-7 24-1 0,3 12 1 16,4-36-1-16,0 0 1 0,0 42-1 0,5 11 1 0,-5-53 4 15,0 0-4-15,9 59 5 0,5 6-5 0,-14-65 33 16,0 0-33-16,21 80 33 0,7 15-33 16,-4-23 52-16,2-9-52 0,-13-24 52 0,-8-18-52 0,-5-21 36 0,0 0-36 15,12 36 37-15,2 2-37 0,-14-38 52 0,0 0-52 0,14 30 52 16,0-2-52-16,-14-28 13 0,0 0-13 0,14 22 13 15,0-7-13-15,-14-15-17 0,0 0 17 0,10 12-17 16,-1-6 17-16,-9-6-191 0,0 0 191 0,9-9-190 16,1-13 190-16,-10 22-145 0,0 0 145 0,2-28-144 15,-6-4 144-15,2-32-690 0</inkml:trace>
  <inkml:trace contextRef="#ctx0" brushRef="#br0" timeOffset="-140524.365">20574 14921 1054 0,'0'0'0'0,"6"4"0"0,2 4 0 15,-8-8 188-15,0 0-188 0,14 7 189 16,5 2-189-16,-19-9 93 0,0 0-93 0,21 7 93 0,5-2-93 16,-26-5 6-16,0 0-6 0,30 3 7 0,0-1-7 0,-30-2-99 15,0 0 99-15,26 2-99 0,3-2 99 0,-29 0-145 16,0 0 145-16,28-4-144 0,2-4 144 0,27-4-762 15</inkml:trace>
  <inkml:trace contextRef="#ctx0" brushRef="#br0" timeOffset="-139825.218">18412 15858 1031 0,'0'0'0'0,"-8"-1"0"16,-6-1 0-16,14 2-32 0,0 0 32 0,0 0-32 15,12-3 32-15,-12 3-25 0,0 0 25 0,2-9-24 16,1-3 24-16,4-9-623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7T03:10:24.2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2510 3445 180 0,'0'0'0'0,"0"0"0"0,7 4 0 0,-7-4-34 0,0 0 34 15,0 0-34-15,0-4 34 0,0 4 6 0,0 0-6 0,-3-3 7 16,3-1-7-16,0 4 37 0,0 0-37 0,-4-1 37 16,3-3-37-16,1 4 55 0,0 0-55 0,0-3 56 15,-4-1-56-15,4 4 72 0,0 0-72 0,-5-1 72 16,1-3-72-16,4 4 71 0,0 0-71 0,-5-3 72 15,-2-2-72-15,7 5 67 0,0 0-67 0,-8-7 67 16,2 2-67-16,6 5 60 0,0 0-60 0,-7-4 60 16,2 1-60-16,5 3 41 0,0 0-41 0,-3-4 41 15,-1 1-41-15,4 3 36 0,0 0-36 0,0 0 36 16,-2-2-36-16,2 2 23 0,0 0-23 0,0 0 24 16,0 0-24-16,0 0 27 0,0 0-27 0,0 0 27 15,0 0-27-15,0 0 32 0,0 0-32 0,-3 2 33 16,-1 1-33-16,4-3 36 0,0 0-36 0,-10 24 36 15,-2 14-36-15,12-38-1 0,0 0 1 0,-16 51-1 16,2 16 1-16,14-67 0 0,0 0 0 0,-17 103 0 16,1 27 0-16,16-130 6 0,0 0-6 0,-17 130 7 0,-1 11-7 15,18-141 7-15,0 0-7 0,-12 123 8 0,7-6-8 16,5-117 33-16,0 0-33 0,-4 96 34 0,8-18-34 0,-4-78 26 16,0 0-26-16,5 59 26 0,4-20-26 0,-9-39 33 15,0 0-33-15,3 27 34 0,1-18-34 0,-4-9 22 16,0 0-22-16,1 9 22 0,3-9-22 0,-4 0 1 15,0 0-1-15,0-18 2 0,3-12-2 0,-3 30-36 16,0 0 36-16,0-52-36 0,0-18 36 0,0 70-105 16,0 0 105-16,6-103-104 0,-3-30 104 0,-3 133-117 15,0 0 117-15,5-131-116 0,-1-6 116 0,-4 137-104 0,0 0 104 16,9-120-103-16,-4 7 103 0,-5 113-90 0,0 0 90 16,7-94-90-16,-2 12 90 0,-5 82-79 0,0 0 79 15,3-63-78-15,-3 15 78 0,0 48-46 0,0 0 46 0,2-43-46 16,2 12 46-16,-4 31-15 0,0 0 15 0,8-29-14 15,5 6 14-15,-13 23-3 0,0 0 3 16,17-20-3-16,4 1 3 0,-21 19 13 0,0 0-13 0,24-17 13 16,2 7-13-16,-26 10 53 0,0 0-53 0,30 0 53 15,0 3-53-15,-30-3 46 0,0 0-46 0,29 19 47 16,-3 10-47-16,-26-29 70 0,0 0-70 0,18 39 71 16,-2 11-71-16,-8-2 64 0,-3 4-64 0,-1-13 65 15,-8-5-65-15,4-34 59 0,0 0-59 0,-8 48 60 16,-13 7-60-16,21-55 58 0,0 0-58 0,-14 43 58 0,-2-7-58 15,16-36 56-15,0 0-56 0,-12 27 56 0,2-10-56 16,10-17 45-16,0 0-45 0,-7 16 45 0,1-6-45 16,6-10 30-16,0 0-30 0,0 5 30 0,0-1-30 0,0-4 9 15,0 0-9-15,13-7 9 0,7-7-9 0,-20 14 6 16,0 0-6-16,23-15 6 0,7-4-6 16,-30 19 0-16,0 0 0 0,33-16 0 0,2 4 0 0,-35 12-7 15,0 0 7-15,42-7-6 16,-1 9 6-16,-41-2-17 0,0 0 17 0,44 9-16 0,3 6 16 0,-47-15-26 15,0 0 26-15,42 21-25 0,-4 6 25 0,-8 1-7 16,-1-1 7-16,-8 0-6 0,-9-6 6 0,2 3-5 16,-5 2 5-16,-2 3-5 0,-2 5 5 0,-5-34-1 0,0 0 1 15,0 43 0-15,-5 13 0 0,-2-8 6 0,-2 5-6 16,-8-5 7-16,-7 0-7 0,24-48 26 0,0 0-26 16,-44 62 26-16,-19 10-26 0,63-72 32 0,0 0-32 0,-56 55 32 15,-6-4-32-15,62-51 42 0,0 0-42 0,-39 31 42 16,17-16-42-16,22-15 50 0,0 0-50 0,-30 9 51 15,6-12-51-15,24 3 43 0,0 0-43 0,-21-12 43 16,3-16-43-16,10 4 0 0,3-3 0 0,1-1 0 16,4-4 0-16,0 32 5 0,0 0-5 0,5-40 5 15,7-2-5-15,-12 42 0 0,0 0 0 0,13-48 0 16,4-5 0-16,-17 53-1 0,0 0 1 0,24-48 0 16,6 0 0-16,-30 48-8 0,0 0 8 0,38-50-8 15,13 2 8-15,-51 48-25 0,0 0 25 0,68-63-24 16,17-9 24-16,-85 72-13 0,0 0 13 0,77-62-12 15,0 2 12-15,-77 60-19 0,0 0 19 0,62-43-18 16,-9 12 18-16,-53 31-9 0,0 0 9 0,33-15-8 0,-12 15 8 16,-21 0-17-16,0 0 17 0,17 15-16 15,-5 16 16-15,-12-31-4 0,0 0 4 0,0 48-3 0,-7 16 3 16,7-64 0-16,0 0 0 0,-14 97 0 0,-7 28 0 0,21-125 3 16,0 0-3-16,-12 112 3 0,3-6-3 0,9-106 7 15,0 0-7-15,0 85 7 0,13-18-7 0,-13-67 8 16,0 0-8-16,21 52 8 0,13-16-8 0,-34-36 15 15,0 0-15-15,39 15 15 0,6-15-15 0,-45 0 33 16,0 0-33-16,38-12 33 0,-3-15-33 0,-5-4 17 16,-4-9-17-16,0 4 17 0,2 0-17 0,-28 36 12 15,0 0-12-15,26-46 12 0,-2-12-12 0,-24 58 10 0,0 0-10 16,27-72 11-16,2-10-11 0,-29 82 24 16,0 0-24-16,21-64 25 0,0 10-25 0,-21 54 6 0,0 0-6 15,9-33 6-15,-4 18-6 0,-5 15 9 0,0 0-9 0,3-12 10 16,-3 5-10-16,0 7 3 0,0 0-3 0,-3-4 4 15,3 4-4-15,0 0 0 0,0 0 0 0,0 0 1 16,-5 4-1-16,5-4-13 0,0 0 13 0,-4 12-13 16,-1 7 13-16,5-19-28 0,0 0 28 0,-7 30-28 15,2 12 28-15,5-42-43 0,0 0 43 0,-4 54-42 16,1 10 42-16,3-64-16 0,0 0 16 0,-2 70-15 16,2 4 15-16,0-74-8 0,0 0 8 0,5 60-7 15,8-6 7-15,-13-54-26 0,0 0 26 0,13 43-25 16,8-15 25-16,4-16-120 0,1-12 120 0,3-16-119 15,1-11 119-15,-30 27-200 0,0 0 200 0,38-74-200 0,13-34 200 16,38-77-520-16</inkml:trace>
  <inkml:trace contextRef="#ctx0" brushRef="#br0" timeOffset="630.486">4087 3229 225 0,'0'0'0'0,"0"16"0"0,2 6 0 0,-2-22 0 16,0 0 0-16,3 5 0 0,-3-8 0 0,0 3 33 15,0 0-33-15,0 0 34 0,4-2-34 0,-4 2 70 16,0 0-70-16,0 17 71 0,-4 5-71 0,4 11 77 16,0 3-77-16,-3 7 78 0,3 3-78 0,0-46 85 15,0 0-85-15,-2 67 86 0,-5 12-86 0,2 15 71 0,1 21-71 16,-1-21 72-16,-4-3-72 0,9-91 67 0,0 0-67 16,-7 99 68-16,-5 2-68 0,4-19 54 0,2-17-54 0,3-27 54 15,3-29-54-15,0 6 50 0,3-8-50 0,-3-2 51 16,0-5-51-16,0 0 37 0,0 3-37 0,0-3 38 15,0 0-38-15,4-3 4 0,1 3-4 0,4-12 5 16,-4-3-5-16,-5 15-7 0,0 0 7 0,12-33-7 16,4-10 7-16,-16 43-52 0,0 0 52 0,17-51-51 15,4-4 51-15,-21 55-35 0,0 0 35 0,21-55-34 16,0 0 34-16,-21 55-35 0,0 0 35 16,26-44-35-16,0 4 35 0,-26 40-45 0,0 0 45 0,30-30-44 15,-1 6 44-15,-2 1-35 0,-3 11 35 0,-7 4-34 16,-4 1 34-16,1 4-9 0,-2 1 9 0,-4 2-8 15,-4 0 8-15,1 2-1 0,4 1 1 0,-6 0 0 0,1-3 0 16,-4 0 18-16,2 4-18 0,-2-4 19 16,3 5-19-16,-3-5 41 0,4 3-41 0,-4-3 42 15,0 0-42-15,0 0 55 0,0 0-55 0,0 0 56 0,0 4-56 0,0-4 60 16,0 0-60-16,0 0 61 0,0 0-61 0,0 0 68 16,0 0-68-16,0 0 69 0,0 0-69 0,0 0 48 15,-4-4-48-15,4 4 48 0,-3-3-48 0,1 1 33 16,-5-1-33-16,5 3 34 0,-1-4-34 0,3 4 8 15,0 0-8-15,-6-3 9 0,-1 1-9 0,7 2 6 16,0 0-6-16,-12 5 6 0,-2-1-6 0,14-4-27 16,0 0 27-16,-17 24-27 0,-1 10 27 0,18-34-50 15,0 0 50-15,-12 45-49 0,4 13 49 0,8-58-48 0,0 0 48 16,-4 56-47-16,1 9 47 0,3-65-33 0,0 0 33 16,3 60-32-16,2-5 32 0,-5-55-9 15,0 0 9-15,12 43-9 0,1-7 9 0,4-15-59 0,1-11 59 16,2-10-58-16,1-10 58 0,-21 10-113 0,0 0 113 0,30-33-112 15,5-22 112-15,-35 55-124 0,0 0 124 16,49-89-123-16,6-29 123 0,48-88-404 0</inkml:trace>
  <inkml:trace contextRef="#ctx0" brushRef="#br0" timeOffset="913.893">4793 3339 348 0,'0'0'0'0,"-6"12"0"16,-4 7 0-16,10-19 68 0,0 0-68 0,-2 0 68 15,-1-11-68-15,3 11 67 0,0 0-67 0,0-5 67 0,0-3-67 16,0 8 62-16,0 0-62 0,0-4 63 0,0 1-63 16,0 3 56-16,0 0-56 0,0-5 56 15,0 5-56-15,0 0 9 0,0 0-9 0,0 1 9 0,-4 6-9 0,4-7 39 16,0 0-39-16,-2 36 39 0,2 26-39 0,0-62 35 16,0 0-35-16,-7 87 36 0,2 23-36 15,5-110 13-15,0 0-13 0,-8 147 13 0,-10 33-13 0,18-180 22 16,0 0-22-16,-12 149 22 0,3-10-22 0,9-139 0 15,0 0 0-15,-9 103 0 0,6-30 0 0,3-73-51 16,0 0 51-16,-5 55-51 0,5-22 51 0,0-33-85 16,0 0 85-16,-4 20-84 0,4-9 84 0,0-11-141 15,0 0 141-15,-8-11-141 0,-5-18 141 0,-8-10-309 16</inkml:trace>
  <inkml:trace contextRef="#ctx0" brushRef="#br0" timeOffset="1729.885">4624 4170 214 0,'0'0'0'0,"17"-4"0"16,16-1 0-16,-33 5 115 0,0 0-115 0,30-7 115 15,8 2-115-15,-38 5 177 0,0 0-177 0,35-8 177 16,-2 1-177-16,-33 7 128 0,0 0-128 0,30 0 129 16,-6 0-129-16,-24 0 84 0,0 0-84 0,21 0 84 15,-2 7-84-15,-19-7 58 0,0 0-58 0,16 8 58 16,-2 1-58-16,-14-9 25 0,0 0-25 0,12 19 26 15,-3 1-26-15,-9-20 17 0,0 0-17 0,7 22 17 16,-2 4-17-16,-5 0 35 0,0 1-35 0,0-6 35 16,0-9-35-16,-4 3 10 0,3 4-10 0,-3 2 11 15,-1 3-11-15,5-24 20 0,0 0-20 0,-7 22 20 0,2 4-20 16,5-26 8-16,0 0-8 0,-7 22 9 16,5-7-9-16,2-15 1 0,0 0-1 0,0 16 1 0,5-8-1 0,4-8 1 15,3-3-1-15,5-9 1 0,4-4-1 0,-21 16 0 16,0 0 0-16,27-30 1 0,9-12-1 0,-36 42 6 15,0 0-6-15,35-51 7 0,0-11-7 0,-6 4 38 16,-4 2-38-16,-4 8 39 0,-4 8-39 0,-5 3 35 16,-3 4-35-16,0 2 36 0,-6 4-36 0,-3-1 23 15,0 4-23-15,0 6 24 0,-3 9-24 0,3 9 29 16,0 0-29-16,-4-17 29 0,-4-2-29 0,8 19 21 0,0 0-21 16,-9-15 21-16,-3-4-21 0,12 19 10 0,0 0-10 15,-9-17 10-15,0-2-10 0,9 19 18 0,0 0-18 16,-5-16 18-16,-2 4-18 0,7 12 0 0,0 0 0 0,-2-8 0 15,-1 4 0-15,3 4-41 0,0 0 41 0,0 0-40 16,-4 4 40-16,4-4-60 0,0 0 60 0,4 31-59 16,1 17 59-16,-5-48-45 0,0 0 45 0,3 75-45 15,1 19 45-15,-4-94-24 0,0 0 24 0,0 122-23 16,-4 27 23-16,4-149-12 0,0 0 12 0,0 121-12 16,0-9 12-16,0-112-10 0,0 0 10 0,9 82-10 15,0-27 10-15,-9-55-4 0,0 0 4 0,21 36-3 16,3-21 3-16,-24-15 0 0,0 0 0 0,23-3 0 15,1-16 0-15,-24 19 13 0,0 0-13 0,23-26 13 16,1-8-13-16,-3 1 41 0,-3-1-41 0,-4 2 41 0,1 4-41 16,-3 1 32-16,-3 1-32 0,0 9 32 15,0 5-32-15,-6-3 14 0,-3 3-14 0,2 3 15 0,-2 9-15 16,0-3 31-16,0-1-31 0,0 4 31 0,0-5-31 16,0 5 18-16,0 0-18 0,0 0 18 0,0 0-18 15,0 0 1-15,0 0-1 0,0 0 2 0,0 0-2 0,0 0-6 16,0 0 6-16,0 0-6 0,0 0 6 0,0 0-35 15,0 0 35-15,0 0-35 0,3 5 35 0,-3-5-37 16,0 0 37-16,4 7-36 0,8 2 36 0,-12-9-15 16,0 0 15-16,17 17-15 0,6 5 15 0,-23-22-13 15,0 0 13-15,28 21-13 0,3 4 13 0,-31-25-40 16,0 0 40-16,30 24-40 0,-1 0 40 0,-29-24-28 0,0 0 28 16,21 16-28-16,0-3 28 0,-21-13-185 0,0 0 185 15,4 0-185-15,-11-8 185 0,7 8-104 0,0 0 104 16,-14-33-104-16,-11-22 104 0,-13-35-612 15</inkml:trace>
  <inkml:trace contextRef="#ctx0" brushRef="#br0" timeOffset="1862.103">5052 4004 303 0,'0'0'0'0,"16"0"0"16,10 3 0-16,16 2-168 0</inkml:trace>
  <inkml:trace contextRef="#ctx0" brushRef="#br0" timeOffset="3313.235">6899 4161 1435 0,'0'0'0'0,"3"-15"0"0,-3-13 0 0,0 28 72 15,0 0-72-15,4-30 72 0,1-6-72 0,-5 36-137 0,0 0 137 16,3-48-137-16,1-16 137 0,-4 64-211 0,0 0 211 15,-4-67-210-15,-4-8 210 0,8 75-40 0,0 0 40 16,-16-89-40-16,-5-14 40 0,21 103 81 0,0 0-81 16,-19-86 82-16,-5 8-82 0,24 78 111 15,0 0-111-15,-23-64 112 0,2 13-112 0,21 51 79 0,0 0-79 0,-12-31 79 16,8 19-79-16,4 12 41 16,0 0-41-16,-5-12 42 0,2 7-42 0,3 5-11 0,0 0 11 0,0 0-10 15,0 0 10-15,0 0-61 0,0 0 61 0,3 27-61 16,-1 21 61-16,1 4-13 0,1 6 13 0,-4 9-13 15,3 5 13-15,-6 19-11 0,3 15 11 0,-4-9-10 16,1 1 10-16,3-98 0 0,0 0 0 0,-2 103 1 16,2 3-1-16,0-24 27 0,0-13-27 0,2-23 27 15,5-22-27-15,-2-5 13 0,2-7-13 0,2-4 14 0,-1-4-14 16,-8-4 30-16,0 0-30 0,14 0 30 0,11-4-30 16,-25 4 11-16,0 0-11 0,22-12 11 0,6-3-11 15,-28 15 41-15,0 0-41 0,26-24 42 0,1-10-42 0,-27 34 53 16,0 0-53-16,17-41 54 0,-1-9-54 15,-16 50 21-15,0 0-21 0,3-51 21 0,-6-6-21 16,3 57 22-16,0 0-22 0,-9-53 23 0,-3 0-23 0,12 53 9 16,0 0-9-16,-18-43 9 0,1 4-9 0,17 39 16 15,0 0-16-15,-12-31 17 0,-4 10-17 0,16 21-2 16,0 0 2-16,-9-15-1 0,4 3 1 0,5 12-40 16,0 0 40-16,-5-4-40 0,5 1 40 0,0 3-48 15,0 0 48-15,14 12-48 0,7 7 48 0,-21-19-43 0,0 0 43 16,26 24-42-16,10 0 42 0,-1-2-48 0,-3-5 48 15,1-5-47-15,-4 0 47 0,-3-5-6 0,-1-4 6 16,5-3-6-16,-1-3 6 0,-29 3-7 0,0 0 7 0,38-12-7 16,9-12 7-16,-47 24 0 0,0 0 0 0,51-31 0 15,5-12 0-15,-56 43 37 0,0 0-37 0,55-63 37 16,5-12-37-16,-24 20 53 16,-15 7-53-16,-3 5 54 0,-4 0-54 0,-14 43 54 15,0 0-54-15,8-48 55 0,-1-7-55 0,-7 55 62 0,0 0-62 0,0-51 62 16,-7-2-62-16,7 53 27 0,0 0-27 0,-8-45 27 15,-5 2-27-15,3 11 30 0,-6 6-30 0,8 9 30 16,2 5-30-16,6 12 0 0,0 0 0 0,-12-10 1 16,0 5-1-16,12 5-1 0,0 0 1 0,-17 3-1 15,-1 2 1-15,18-5-35 0,0 0 35 0,-26 35-35 16,-4 21 35-16,30-56-42 0,0 0 42 0,-33 105-41 0,-5 37 41 16,8-19-46-16,4 6 46 0,5-20-45 0,6-9 45 15,15-100-37-15,0 0 37 0,-14 111-36 0,-4 2 36 16,11-26-10-16,2-16 10 0,2-32-9 0,3-24 9 15,-4 1-7-15,2-13 7 0,2-1-7 0,6-2 7 0,-6 0 1 16,0 0-1-16,0 0 2 0,3 0-2 0,2-2 29 16,2-5-29-16,2-1 29 0,5-4-29 0,-14 12 36 15,0 0-36-15,12-22 37 0,5-8-37 0,-17 30 33 16,0 0-33-16,16-34 33 0,2-10-33 0,-18 44 22 16,0 0-22-16,12-40 23 0,2-1-23 0,-14 41 18 15,0 0-18-15,12-32 19 0,-7 4-19 16,-5 28 10-16,0 0-10 0,9-20 10 0,-2 4-10 0,-7 16 10 0,0 0-10 15,9-12 10-15,-4 5-10 0,-5 7-4 16,0 0 4-16,3-3-4 0,1 6 4 0,-4-3-40 0,0 0 40 0,5 4-39 16,0 8 39-16,-5-12-30 0,0 0 30 15,9 19-30-15,3 10 30 0,-12-29-16 0,0 0 16 16,12 31-15-16,-3 1 15 0,-9-32-21 0,0 0 21 0,5 29-21 16,2 0 21-16,-7-29-8 0,0 0 8 0,9 23-8 15,3-3 8-15,-1-8 1 0,4-5-1 0,1-7 1 16,3-7-1-16,-19 7 4 0,0 0-4 0,28-19 4 15,2-8-4-15,-30 27 15 0,0 0-15 0,34-33 15 16,-1-6-15-16,-33 39 15 0,0 0-15 0,35-39 16 16,-5-1-16-16,-30 40 9 0,0 0-9 15,26-32 9-15,-2 4-9 0,-24 28 9 0,0 0-9 0,21-19 10 16,-7 7-10-16,-14 12 8 0,0 0-8 0,7-10 8 16,-1 5-8-16,-6 5 0 0,0 0 0 0,3 0 0 0,-3 0 0 0,0 0 0 15,0 0 0-15,0 3 0 0,0 3 0 0,0-6-20 16,0 0 20-16,-3 18-20 0,3 10 20 15,0-28-9-15,0 0 9 0,0 27-8 0,0 2 8 0,0-29-10 16,0 0 10-16,0 31-10 16,0 0 10-16,0-31-4 0,0 0 4 0,3 27-4 0,6-3 4 0,-9-24-7 15,0 0 7-15,8 19-6 0,10-7 6 0,-1-3-22 16,1-6 22-16,-6 1-22 0,0-3 22 0,-12-1-13 16,0 0 13-16,17-5-12 0,4-3 12 0,-21 8-27 15,0 0 27-15,25-7-27 0,1-5 27 0,-26 12-7 16,0 0 7-16,26-9-6 0,-2 2 6 0,-24 7-5 0,0 0 5 15,20-6-5-15,-5 4 5 0,-15 2 0 0,0 0 0 0,12 0 0 16,1 0 0-16,-13 0 32 0,0 0-32 0,5 0 32 16,-2 0-32-16,-3 0 52 0,0 0-52 15,0 0 52-15,0 0-52 0,0 0 0 0,0 0 0 0,-3-16 0 16,-9-11 0-16,12 27-110 0,0 0 110 0,-12-48-109 16,-2-17 109-16,-16-46-993 0</inkml:trace>
  <inkml:trace contextRef="#ctx0" brushRef="#br0" timeOffset="5793.501">9444 4113 191 0,'0'0'0'0,"9"-7"0"15,6-5 0-15,3 0 107 0,-1 0-107 0,4-3 108 0,5-6-108 16,-26 21 78-16,0 0-78 0,33-30 79 0,11-13-79 15,-44 43 112-15,0 0-112 0,47-55 113 0,3-14-113 16,1-4 110-16,-4-15-110 0,-5 18 111 0,-9 0-111 16,-33 70 94-16,0 0-94 0,31-79 94 0,-5-8-94 0,-5 16 58 15,-5 5-58-15,-4 21 59 0,-3 18-59 16,-9 27 54-16,0 0-54 0,5-38 54 0,-1 5-54 0,-3 3 54 16,1 6-54-16,-2 3 55 0,-2 2-55 0,2 19 32 15,0 0-32-15,-1-19 32 0,-8 2-32 0,9 17 25 16,0 0-25-16,-9-15 26 0,-3 3-26 0,12 12 1 15,0 0-1-15,-12-7 2 0,-2 2-2 0,14 5-1 16,0 0 1-16,-12-4 0 0,-4 8 0 0,16-4-15 16,0 0 15-16,-23 12-15 0,-5 8 15 0,6 4-18 15,1 11 18-15,4-8-18 0,1 2 18 0,16-29-26 0,0 0 26 16,-18 65-25-16,1 19 25 0,17-84-7 16,0 0 7-16,-23 134-7 0,-1 35 7 0,24-169-5 0,0 0 5 0,-26 168-5 15,1 5 5-15,25-173-7 0,0 0 7 16,-20 148-7-16,2-15 7 0,18-133 0 0,0 0 0 0,-9 101 0 15,6-29 0-15,3-72 6 0,0 0-6 16,7 59 7-16,10-23-7 0,-17-36 34 0,0 0-34 0,30 24 34 16,8-12-34-16,-6-6 46 0,-1-12-46 0,-5 4 47 15,-3-5-47-15,-2-5 46 0,0 0-46 0,-1 0 46 16,1-3-46-16,0 3 12 0,-2-4-12 16,1 1 13-16,0-1-13 0,-20 16 23 0,0 0-23 0,20-17 24 15,4-2-24-15,-24 19 7 0,0 0-7 0,24-20 7 16,3-8-7-16,-27 28 15 0,0 0-15 0,22-27 16 15,3-4-16-15,-25 31 23 0,0 0-23 0,15-27 24 0,3-1-24 0,-18 28 22 16,0 0-22-16,8-17 22 0,1 2-22 16,-9 15 0-16,0 0 0 0,4-10 0 0,1 4 0 15,-5 6-3-15,0 0 3 0,0-3-3 0,0 0 3 0,0 3-43 16,0 0 43-16,0 0-43 0,0 0 43 0,0 0-44 16,0 0 44-16,0 10-43 0,3 2 43 0,-3-12-52 15,0 0 52-15,2 24-52 0,2 7 52 0,-4-31-38 16,0 0 38-16,5 36-38 0,3 0 38 0,-1-6-35 15,2-2 35-15,-5-8-35 0,1-4 35 0,0-1-9 16,2-6 9-16,-3-2-8 0,1-2 8 0,0-2 0 16,2 1 0-16,2-4 0 0,3 0 0 0,-12 0 6 15,0 0-6-15,17-11 6 0,1-2-6 0,-18 13 10 16,0 0-10-16,24-19 11 0,6-9-11 0,-30 28 17 0,0 0-17 16,29-32 17-16,1-2-17 0,-30 34 8 15,0 0-8-15,28-36 9 0,0-4-9 0,-28 40 24 0,0 0-24 0,26-36 25 16,-5 5-25-16,-21 31 12 0,0 0-12 0,14-22 13 15,-2 5-13-15,-12 17 10 0,0 0-10 0,9-12 10 16,-4 2-10-16,-5 10 17 0,0 0-17 0,3-5 17 16,1 5-17-16,-4 0 3 0,0 0-3 0,0 0 4 15,0 0-4-15,0 0-6 0,0 0 6 0,0 0-5 16,0 0 5-16,0 0-35 0,0 0 35 0,0 6-34 16,0 12 34-16,0-18-19 0,0 0 19 0,3 27-18 15,2 12 18-15,-5-39-20 0,0 0 20 0,4 47-20 16,-2 7 20-16,-2-54-17 0,0 0 17 0,3 48-17 15,1-3 17-15,-4-45-16 0,0 0 16 0,5 38-15 0,2-9 15 16,2-5 1-16,3-5-1 0,-2-9 1 16,2-5-1-16,1-2 38 0,-1-6-38 0,5-9 39 0,4-10-39 15,-21 22 53-15,0 0-53 0,21-26 54 0,5-8-54 16,-26 34 49-16,0 0-49 0,21-36 50 16,2-4-50-16,-23 40 14 0,0 0-14 0,19-39 15 0,0 3-15 0,-3 2 23 15,-4 6-23-15,-3 8 24 0,-1 4-24 0,-8 16 13 16,0 0-13-16,4-15 13 0,-2 3-13 0,-2 12 4 15,0 0-4-15,3-7 5 0,1 5-5 0,-4 2-2 16,0 0 2-16,1-3-1 0,3 0 1 0,-4 3-42 16,0 0 42-16,0 0-41 0,0 3 41 0,0-3-32 0,0 0 32 15,0 21-32-15,0 13 32 0,0-34-25 0,0 0 25 16,-4 39-24-16,4 6 24 0,-1-2-17 0,1-4 17 16,-2-12-17-16,2-8 17 0,0-19-5 0,0 0 5 15,2 21-5-15,3-2 5 0,-5-19 0 0,0 0 0 0,12 12 0 16,0 0 0-16,-12-12 5 0,0 0-5 0,26-4 5 15,9-8-5-15,-35 12 4 0,0 0-4 16,38-20 5-16,8-11-5 0,-46 31 22 0,0 0-22 0,38-36 22 16,0-7-22-16,-8 7 2 0,-4-2-2 15,-5 9 3-15,-4 2-3 0,-1 5 6 0,-2 1-6 0,-5 9 7 16,3 0-7-16,-3 5-1 0,-4 2 1 0,2 5-1 16,2 0 1-16,-9 0-29 0,0 0 29 0,8 12-29 15,5 3 29-15,-13-15-29 0,0 0 29 0,10 28-29 16,6 11 29-16,-16-39-9 0,0 0 9 0,8 45-8 15,5 4 8-15,-13-49-12 0,0 0 12 0,5 48-12 0,-2-5 12 16,-3-43-34-16,0 0 34 0,4 36-33 0,-2-8 33 16,-2-28-51-16,0 0 51 0,0 24-51 15,0-12 51-15,0-12-198 0,0 0 198 0,-14-4-198 0,-14-13 198 0,-12-2-662 16</inkml:trace>
  <inkml:trace contextRef="#ctx0" brushRef="#br0" timeOffset="5973.786">10331 3634 1267 0,'0'0'0'16,"8"-4"0"-16,8-4 0 0,-11 4-69 15,-5 4 69-15,0 0-69 0,4-3 69 0,-4 3-120 0,0 0 120 0,-4-9-119 16,-4-3 119-16,-8-12-578 0</inkml:trace>
  <inkml:trace contextRef="#ctx0" brushRef="#br0" timeOffset="6858.74">11829 3942 1087 0,'0'0'0'0,"5"-5"0"15,2-7 0-15,-7 12 46 0,0 0-46 0,5-9 47 16,2 6-47-16,-7 3 6 0,0 0-6 0,18-12 6 15,8-4-6-15,-26 16-11 0,0 0 11 0,30-18-11 16,8-3 11-16,-38 21-26 0,0 0 26 0,33-19-25 16,5 2 25-16,-38 17-10 0,0 0 10 0,30-10-10 0,-1 5 10 15,-29 5-27-15,0 0 27 0,27 0-27 0,-10 3 27 16,-17-3-5-16,0 0 5 0,16 12-5 0,-2 5 5 16,-7 2 1-16,-2 2-1 0,-5-6 1 0,0-8-1 0,0 5 34 15,0 0-34-15,-7 8 34 0,0 8-34 16,0-6 41-16,-5 2-41 0,7-9 42 0,1-6-42 0,1 0 51 15,1-6-51-15,2 0 52 0,-4-1-52 0,4-2 43 16,-3 4-43-16,3-4 44 0,0 0-44 0,0 0 42 16,0 0-42-16,0 0 42 0,0 0-42 0,0 0 35 15,-2 3-35-15,2-3 35 0,0 0-35 0,0 0 1 16,0 0-1-16,0 0 1 0,-3 3-1 0,3-3-6 0,0 0 6 16,5 0-6-16,2-3 6 0,2 3-35 15,3 0 35-15,0 0-34 0,2 3 34 0,-2-3-29 16,2 4 29-16,2 1-29 0,-6 2 29 0,-10-7-34 0,0 0 34 15,19 17-33-15,0 5 33 0,-19-22-14 0,0 0 14 16,20 33-13-16,-3 1 13 0,-17-34-31 0,0 0 31 0,12 36-31 16,-7 0 31-16,-5-36-5 0,0 0 5 0,4 31-5 15,-4 0 5-15,-9-2-2 0,-1-7 2 0,-4-1-1 16,-4-6 1-16,-2 0 8 0,-7-3-8 0,3 0 9 16,1-6-9-16,23-6 18 0,0 0-18 0,-36 3 18 15,-8-8-18-15,44 5-3 0,0 0 3 0,-42-10-3 16,-5-8 3-16,47 18-115 0,0 0 115 0,-34-36-115 15,9-17 115-15,-38-34-694 0</inkml:trace>
  <inkml:trace contextRef="#ctx0" brushRef="#br0" timeOffset="7224.952">12700 3688 1043 0,'0'0'0'0,"-5"2"0"0,0 2 0 0,5-4 80 15,0 0-80-15,1 6 81 0,11 3-81 0,-12-9 58 16,0 0-58-16,13 8 59 0,-5 4-59 0,-8-12 18 16,0 0-18-16,9 14 19 0,0-2-19 0,-9-12-1 0,0 0 1 15,9 14 0-15,-1 5 0 0,-8-19 0 0,0 0 0 16,18 24 0-16,4 7 0 0,-22-31 39 0,0 0-39 0,30 39 40 15,8 4-40-15,-38-43 48 0,0 0-48 0,39 51 48 16,1 1-48-16,-40-52 6 0,0 0-6 16,50 70 7-16,9 9-7 0,-59-79 15 0,0 0-15 15,53 66 15-15,1-2-15 0,-54-64 3 0,0 0-3 0,41 43 4 16,-9-19-4-16,-32-24 0 0,0 0 0 0,31 17 1 16,-5-7-1-16,-26-10-88 0,0 0 88 15,21-9-88-15,-3-9 88 0,-18 18-121 0,0 0 121 0,1-35-121 16,-11-13 121-16,1-37-784 0</inkml:trace>
  <inkml:trace contextRef="#ctx0" brushRef="#br0" timeOffset="7516.033">12949 3496 1479 0,'0'0'0'0,"4"0"0"0,1-5 0 0,-2 2 88 16,-1 0-88-16,-2 3 89 0,4 0-89 0,-4 0 2 15,0 0-2-15,0 3 2 0,0 5-2 0,-2 4-12 16,-2 7 12-16,-4 9-12 0,-8 11 12 0,16-39-56 16,0 0 56-16,-26 55-56 0,-9 13 56 0,-12 18-46 15,-11 8 46-15,11-8-46 0,0-5 46 0,47-81-18 16,0 0 18-16,-50 90-18 0,-2 5 18 0,52-95-64 0,0 0 64 15,-51 89-64-15,1-5 64 0,50-84-104 0,0 0 104 16,-34 58-104-16,12-22 104 0,-32 55-709 0</inkml:trace>
  <inkml:trace contextRef="#ctx0" brushRef="#br0" timeOffset="8194.498">9808 5518 953 0,'0'0'0'0,"5"-2"0"15,1-3 0-15,-6 5 71 0,0 0-71 0,3-3 71 16,1 3-71-16,-4 0 41 0,0 0-41 0,0 0 41 16,-4-5-41-16,4 5 11 0,0 0-11 0,0 0 11 15,-3 0-11-15,3 0 2 0,0 0-2 0,0 0 2 0,-2-4-2 16,2 4 15-16,0 0-15 0,0 0 15 0,0 0-15 16,0 0 15-16,0 0-15 0,2 4 16 0,5 1-16 0,-7-5 17 15,0 0-17-15,13 19 17 0,8 8-17 16,0 6 15-16,4 4-15 0,1 1 16 0,-2 3-16 0,-24-41 9 15,0 0-9-15,28 48 10 0,2 7-10 16,-30-55 16-16,0 0-16 0,29 56 17 0,1 6-17 0,-30-62 14 16,0 0-14-16,28 51 15 0,-2-8-15 15,-26-43 9-15,0 0-9 0,23 36 9 0,-4-8-9 0,-19-28-24 16,0 0 24-16,17 18-23 0,-5-6 23 0,-12-12-73 16,0 0 73-16,-3-15-72 0,-9-21 72 0,-2-14-849 15</inkml:trace>
  <inkml:trace contextRef="#ctx0" brushRef="#br0" timeOffset="8498.759">10118 5511 1334 0,'0'0'0'0,"0"0"0"15,0-3 0-15,0 3 106 0,0 0-106 0,2 10 107 16,5 14-107-16,-7-24 55 0,0 0-55 0,0 33 56 16,3 13-56-16,-3-46 26 0,0 0-26 0,-12 48 26 15,-5 3-26-15,17-51-14 0,0 0 14 0,-25 58-13 16,-9 6 13-16,34-64-12 0,0 0 12 0,-30 51-12 16,0-3 12-16,1-5 0 0,3-7 0 0,10-14 0 0,11-10 0 15,-4 0 0-15,5-5 0 0,-1-2 0 0,5-5 0 16,0 0-66-16,0 0 66 0,0 0-65 0,0 0 65 15,0 0-148-15,0 0 148 0,-7-7-148 0,-7-5 148 0,-7-5-827 16</inkml:trace>
  <inkml:trace contextRef="#ctx0" brushRef="#br0" timeOffset="8906.694">10263 5802 774 0,'0'0'0'0,"-9"-3"0"16,0-2 0-16,6 1 46 0,3 4-46 15,0 0 47-15,0 0-47 0,0 0 13 0,5 0-13 0,-5 0 14 16,7 4-14-16,-7-4 17 0,2 2-17 0,-2-2 17 15,7 3-17-15,-4-3 27 16,2 0-27-16,2 0 27 0,0 0-27 0,4 0 46 16,10 0 0-16,-7 0-46 0,3 0 51 0,4-5-51 0,0 1 52 15,9 4-52-15,-30 0 44 0,0 0-44 0,38 4 44 16,5-4-44-16,3 5 42 0,1 2-42 0,-9-4 43 0,0 2-43 16,1-1 46-16,-6-2-46 0,-7-1 47 15,-5-1-47-15,5 0 28 0,0 0-28 0,-1-1 28 0,-3-1-28 16,-22 2 1-16,0 0-1 0,23-4 2 0,-1-1-2 15,-22 5-29-15,0 0 29 0,18-3-29 0,-2-1 29 0,-16 4-110 16,0 0 110-16,12-3-110 0,-3-2 110 0,-9 5-134 16,0 0 134-16,-4-16-134 0,-8-8 134 0,-6-18-624 15</inkml:trace>
  <inkml:trace contextRef="#ctx0" brushRef="#br0" timeOffset="9408.86">10657 5669 1199 0,'0'0'0'0,"1"-4"0"15,3-1 0-15,-4 5 120 0,0 0-120 0,0-7 120 16,-4 2-120-16,4 5 91 0,0 0-91 0,-3-7 92 16,-2 0-92-16,5 7 30 0,0 0-30 0,-6-5 30 15,3 2-30-15,3 3 1 0,0 0-1 0,-4-4 1 16,3 3-1-16,1 1 15 0,0 0-15 0,0 0 15 15,-4-4-15-15,4 4 0 0,0 0 0 0,0 0 0 16,9-3 0-16,-9 3-4 0,0 0 4 0,12 0-3 16,5 3 3-16,-17-3-39 0,0 0 39 0,27 4-38 15,6 4 38-15,0 4-6 0,-2-3 6 16,2 1-6-16,2 2 6 0,-35-12-12 0,0 0 12 0,42 16-12 16,5-3 12-16,-5 1-17 0,0-2 17 0,-4 2-16 15,-3-1 16-15,-2-1 0 0,-7-3 0 0,-5-4 0 16,-9 2 0-16,5 0 0 0,-4 1 0 0,-3-2 0 15,-3 0 0-15,2-2 2 0,-4-1-2 0,-2 2 2 0,1-5-2 16,-1 4 19-16,-1-4-19 0,-2 0 20 0,4 3-20 0,-4-3 7 16,1 5-7-16,-1-5 8 15,2 4-8-15,-2-4 16 0,0 0-16 0,0 0 17 0,0 0-17 0,0 0 15 16,0 0-15-16,-3 5 15 0,-4 5-15 0,7-10 9 16,0 0-9-16,-14 24 9 0,-7 7-9 0,21-31 16 15,0 0-16-15,-23 27 17 0,2 1-17 0,21-28 3 16,0 0-3-16,-24 27 4 0,3 1-4 0,21-28 2 0,0 0-2 15,-17 20 3-15,4-4-3 0,13-16 0 0,0 0 0 16,-10 12 0-16,3-4 0 0,7-8-50 0,0 0 50 0,-9 7-50 16,6-4 50-16,3-3-146 15,0 0 146-15,-4-6-146 0,3-10 146 0,-5-8-919 0</inkml:trace>
  <inkml:trace contextRef="#ctx0" brushRef="#br0" timeOffset="9972.215">11794 5401 1099 0,'0'0'0'0,"-9"0"0"15,-1 0 0-15,10 0 12 0,2-3-12 0,-2 3 12 0,0 0-12 0,0 0 15 16,0 0-15-16,0 0 15 0,5 3-15 0,-5-3 0 16,2 4 0-16,-2-4 0 0,3 0 0 0,-3 0 3 15,0 0-3-15,0 0 4 0,0 0-4 0,0 0 57 16,0 0-57-16,0 0 58 0,4 3-58 0,-4-3 58 16,0 0-58-16,0 0 58 0,0 0-58 0,0 0 64 15,0 0-64-15,0 0 64 0,0 0-64 0,0 0 47 16,0 0-47-16,0 0 48 0,0 4-48 0,0-4 38 15,0 0-38-15,0 0 38 0,0 0-38 0,0 0 25 16,0 0-25-16,0 0 26 0,0 0-26 0,0 0 4 0,0 0-4 16,0 0 5-16,0 5-5 0,0-5 15 0,0 0-15 15,0 0 16-15,0 0-16 0,0 0 1 0,0 0-1 16,0 0 1-16,0 3-1 0,0-3 0 0,0 0 0 0,0 0 0 16,0 4 0-16,0-4-2 0,0 0 2 0,0 5-1 15,0 7 1-15,0-12-13 0,0 0 13 0,0 31-12 16,-4 15 12-16,4 2 0 0,0 3 0 0,0-8 0 15,-2-7 0-15,2-36 1 0,0 0-1 0,-3 52 1 16,-2 8-1-16,5-60 18 0,0 0-18 0,-4 58 18 16,1 2-18-16,1-11 15 0,0-9-15 0,0-9 16 15,2-16-16-15,-3 2 9 0,3-7-9 0,0-1 10 16,0-6-10-16,0 3 17 0,0-3-17 0,0 0 17 16,0-1-17-16,0-2-35 0,0 0 35 0,-9-5-34 15,1-7 34-15,8 12-114 0,0 0 114 0,-25-27-114 16,-6-13 114-16,-23-27-1097 0</inkml:trace>
  <inkml:trace contextRef="#ctx0" brushRef="#br0" timeOffset="10872.566">11888 5204 931 0,'0'0'0'0,"4"-6"0"0,4-3 0 0,-8 9 80 16,0 0-80-16,2-5 80 0,2 2-80 16,-4 3 18-16,0 0-18 0,0 0 19 0,0 0-19 0,0 0 1 15,0 0-1-15,0 0 1 0,0 0-1 16,0 0 0-16,0 0 0 0,0 0 0 0,0 3 0 0,0-3 9 15,0 0-9-15,0 0 10 0,0 0-10 0,0 0 62 16,0 0-62-16,0 0 63 0,0 0-63 0,0 0 53 0,0 0-53 16,0 0 54-16,0 0-54 0,0 0 34 0,0 0-34 15,0 0 34-15,0 3-34 0,0-3 35 0,0 0-35 16,0 0 35-16,0 0-35 0,0 0 8 0,0 0-8 16,0 0 8-16,0 0-8 0,0 0 18 0,0 0-18 0,0 0 19 15,0 0-19-15,0 0 33 0,0 0-33 0,0 0 34 16,0 0-34-16,0 0 40 0,0 0-40 0,0 0 40 15,0 0-40-15,0 0 9 0,0 0-9 0,0 0 9 16,0 0-9-16,0 0 32 0,0 0-32 0,0 0 33 16,0 0-33-16,0 0 26 0,0 0-26 0,0 0 26 15,0 0-26-15,0 0 15 0,0 0-15 0,0 0 15 16,5 2-15-16,-5-2 19 0,0 0-19 0,7 0 20 16,5 0-20-16,-12 0 39 0,0 0-39 0,14 0 39 15,7-2-39-15,-21 2 19 0,0 0-19 0,29 0 20 16,5 0-20-16,-34 0 6 0,0 0-6 0,34 2 6 15,1 1-6-15,-35-3 5 0,0 0-5 0,33 6 5 0,-7 0-5 16,-1 1 2-16,-8 2-2 0,-5-6 3 0,1-1-3 16,-3 0 9-16,-3-1-9 0,-2-1 10 0,2-1-10 0,-1 1 22 15,0-2-22-15,0 2 23 16,-1 0-23-16,-5 0 22 0,0 0-22 0,5 0 22 0,2 0-22 0,-7 0 15 16,0 0-15-16,5 0 16 0,2 0-16 0,-7 0 0 15,0 0 0-15,2 0 0 0,0 0 0 0,-2 0-99 16,0 0 99-16,-4 2-98 0,-3 3 98 0,7-5-151 15,0 0 151-15,-10 3-1272 0,20-6 1272 0</inkml:trace>
  <inkml:trace contextRef="#ctx0" brushRef="#br0" timeOffset="12939.755">14244 3688 91 0,'0'0'0'0,"3"0"0"16,6-3 0-16,-9 3 34 0,0 0-34 0,0 0 35 16,0-3-35-16,0 3 41 0,0 0-41 0,0 0 42 15,-4-4-42-15,4 4 46 0,0 0-46 0,-5-2 46 16,-2-1-46-16,7 3 93 0,0 0-93 0,-5-3 93 15,-2-1-93-15,7 4 57 0,0 0-57 0,-7-2 58 16,3-1-58-16,4 3 43 0,0 0-43 0,-8 0 44 16,1-3-44-16,7 3 32 0,0 0-32 0,-6-4 32 0,1 4-32 15,5 0 21-15,0 0-21 0,-3 0 21 0,-1 0-21 16,4 0 46-16,0 0-46 0,-3 0 46 0,1 0-46 16,2 0 33-16,0 0-33 0,0 0 33 0,-3 0-33 0,3 0 39 15,0 0-39-15,0 0 39 0,0 0-39 16,0 0 39-16,0 0-39 0,0 0 40 0,0 0-40 0,0 0 51 15,0 0-51-15,0 0 51 16,5 0-51-16,-5 0 30 0,0 0-30 0,7 0 30 0,1 4-30 0,-8-4 34 16,0 0-34-16,13 0 35 0,6 0-35 0,-19 0 49 15,0 0-49-15,29 3 50 0,8 0-50 0,-37-3 1 16,0 0-1-16,38 6 2 0,1-6-2 0,-39 0 25 16,0 0-25-16,38 3 26 0,4 0-26 0,-42-3 20 0,0 0-20 15,35 2 20-15,0 2-20 0,-35-4 8 0,0 0-8 16,33 0 9-16,-4 3-9 0,-29-3 27 0,0 0-27 15,30 0 27-15,-1-3-27 0,-29 3 19 0,0 0-19 0,30 0 20 16,-4-4-20-16,-26 4 9 0,0 0-9 0,25 0 10 16,1 0-10-16,-26 0-22 0,0 0 22 0,17 0-22 15,-1 0 22-15,-16 0-112 0,0 0 112 0,9 0-111 16,-1-2 111-16,-8 2-184 0,0 0 184 0,-12 0-183 16,-12 2 183-16,-11 2-692 0</inkml:trace>
  <inkml:trace contextRef="#ctx0" brushRef="#br0" timeOffset="13353.812">14261 3921 807 0,'0'0'0'0,"7"-12"0"0,7-3 0 0,-14 15-16 16,0 0 16-16,3 0-15 0,-6 3 15 0,3-3-23 15,0 0 23-15,0 9-22 0,0 1 22 0,0-10-7 16,0 0 7-16,0 12-7 0,3 0 7 0,-3-12 12 0,0 0-12 16,2 12 13-16,5-3-13 0,-3-1 101 0,2-1-101 15,1-2 102-15,0-1-102 0,0-1 97 16,0-3-97-16,2 0 98 0,-5 4-98 0,4-4 87 0,1 0-87 15,8 0 88-15,1 0-88 0,3 0 68 0,0 0-68 16,1 0 68-16,6 0-68 0,-28 0 23 0,0 0-23 0,38 3 24 16,6-1-24-16,-44-2 31 0,0 0-31 0,47 3 31 15,7 4-31-15,-10-2 0 0,-3 2 0 0,-7-4 0 16,-10 3 0-16,0-3-5 0,-3-3 5 0,-5 3-5 16,-4-3 5-16,-1 0-107 0,4 0 107 0,-11 0-106 15,-4 0 106-15,0 0-130 0,0 0 130 0,-12-6-129 16,-6-10 129-16,-10-4-717 0</inkml:trace>
  <inkml:trace contextRef="#ctx0" brushRef="#br0" timeOffset="14138.506">15221 3414 359 0,'0'0'0'0,"2"-5"0"0,3-3 0 0,-5 8 64 0,0 0-64 0,9-7 64 16,4-5-64-16,-13 12 72 0,0 0-72 0,16-9 72 16,2-1-72-16,-18 10 41 0,0 0-41 0,17-4 41 15,2 4-41-15,-19 0 46 0,0 0-46 0,26 11 46 16,7 1-46-16,-33-12 35 0,0 0-35 0,32 19 35 16,-3 5-35-16,-29-24 33 0,0 0-33 0,23 24 34 15,-2 3-34-15,-21-27 32 0,0 0-32 0,16 24 33 16,-4 0-33-16,-12-24 32 0,0 0-32 0,0 31 32 15,-4 5-32-15,4-36 49 0,0 0-49 0,-8 34 49 16,-10 2-49-16,18-36 63 0,0 0-63 0,-21 33 64 16,0-3-64-16,21-30 57 0,0 0-57 0,-17 24 58 15,1-5-58-15,16-19 46 0,0 0-46 0,-12 12 46 16,5-3-46-16,7-9 49 0,0 0-49 0,-3 7 49 16,-3-4-49-16,6-3 30 0,0 0-30 0,-3 5 30 0,3-5-30 15,0 0 24-15,0 0-24 0,0 0 25 0,-4 4-25 16,4-4 4-16,0 0-4 0,0 0 5 0,0 0-5 0,0 0 3 15,0 0-3-15,4 0 4 0,6 0-4 0,-10 0 0 16,0 0 0-16,20 0 1 0,6 3-1 0,-26-3 0 16,0 0 0-16,31 0 0 0,7 2 0 0,-38-2-1 15,0 0 1-15,37 3-1 0,5-3 1 0,-42 0-16 16,0 0 16-16,31 4-15 0,0 1 15 0,-31-5-9 16,0 0 9-16,32 10-9 0,-8 2 9 0,-3 3-10 0,-5-1 10 15,-4 0-9-15,-3-6 9 0,-2 4-9 16,-7 4 9-16,3 1-8 0,-1 5 8 0,1 2-4 0,-3-3 4 15,0-2-3-15,0-7 3 0,0-12 0 0,0 0 0 16,-3 24 0-16,-2 6 0 0,5-30 31 0,0 0-31 16,-7 28 31-16,-4-1-31 0,11-27 36 0,0 0-36 0,-17 24 37 15,-4 0-37-15,21-24 33 0,0 0-33 16,-21 19 34-16,-5-4-34 0,26-15 24 0,0 0-24 16,-32 9 25-16,-6-6-25 0,38-3 5 0,0 0-5 0,-43-3 5 15,-4-2-5-15,47 5-39 0,0 0 39 0,-42-7-39 16,3-5 39-16,39 12-155 0,0 0 155 0,-33-12-155 15,5 0 155-15,28 12-139 0,0 0 139 0,-27-19-139 16,0-5 139-16,-28-22-827 0</inkml:trace>
  <inkml:trace contextRef="#ctx0" brushRef="#br0" timeOffset="14335.139">16238 4058 393 0,'0'0'0'0,"-8"16"0"0,-10 11 0 0,18-27-79 15,0 0 79-15,-26 45-156 0,52-90 156 0</inkml:trace>
  <inkml:trace contextRef="#ctx0" brushRef="#br0" timeOffset="59998.643">11676 5504 382 0,'0'0'0'0,"0"0"0"15,0 0 0-15,0 0-2 0,0 0 2 0,0 0-1 16,0 0 1-16,0 0-3 0,0 0 3 0,0 0-2 15,0 0 2-15,0 0-1 0,0 0 1 0,0 0-1 16,0 0 1-16,0 0 11 0,0 0-11 0,0 0 11 16,0 0-11-16,0 0 57 0,0 0-57 0,0 0 58 15,0 0-58-15,0 0 41 0,0 0-41 0,0 0 42 16,0 0-42-16,0 0 20 0,0 0-20 0,0 0 20 0,0 0-20 16,0 0 13-16,0 0-13 0,0 0 14 0,17-8-14 15,-17 8 17-15,0 0-17 0,9-9 17 0,5 2-17 16,-14 7 8-16,0 0-8 0,10-5 8 0,-1 2-8 0,-9 3 24 15,0 0-24-15,5-4 25 0,0-1-25 0,-5 5 12 16,0 0-12-16,4 0 13 0,-1-3-13 0,-3 3 10 16,0 0-10-16,0 0 10 0,4 0-10 0,-4 0 4 15,0 0-4-15,0 0 5 0,0 0-5 0,0 0 13 16,0 0-13-16,0 0 13 0,0 0-13 0,0 0 3 16,0 0-3-16,0 0 4 0,0 0-4 15,0 0 12-15,0 0-12 0,0 0 12 0,0 0-12 0,0 0 23 0,0 0-23 16,0 0 24-16,0 0-24 0,0 0 13 0,0 0-13 15,0 0 13-15,0 0-13 0,0 0 28 0,0 0-28 16,0 0 28-16,0 0-28 0,0 0 19 16,0 0-19-16,0 0 20 0,0 0-20 0,0 0 26 0,0 0-26 0,0 0 26 15,0 0-26-15,0 0 33 0,0 0-33 0,0 0 33 16,0 0-33-16,0 0 19 0,0 0-19 0,0 0 20 16,0 0-20-16,0 0 41 0,0 0-41 0,0 0 42 15,0 0-42-15,0 0 32 0,0 0-32 0,0 0 33 16,0 0-33-16,0 0 32 0,0 0-32 0,0 0 33 15,0 0-33-15,0 0 13 0,0 0-13 0,0 0 14 16,0 0-14-16,0 0 37 0,0 0-37 0,0 0 37 16,0 0-37-16,0 0 19 0,0 0-19 0,0 0 20 0,0 0-20 15,0 0 18-15,0 0-18 0,0 0 18 0,2-4-18 16,-2 4 27-16,0 0-27 0,0 0 27 16,3-5-27-16,-3 5 2 15,0 0-2-15,0 0 3 0,0-3-3 0,0 3 7 0,0 0-7 0,0 0 7 0,0 0-7 16,0 0 1-16,0 0-1 0,0 0 1 0,0 0-1 0,0 0-2 15,0 0 2-15,0 0-1 0,0 0 1 0,0 0-3 16,0 0 3-16,0 0-2 0,-5 5 2 0,5-5-6 16,0 0 6-16,-4 7-6 0,-3 1 6 0,7-8 0 15,0 0 0-15,-5 9 0 0,0 1 0 0,5-10 6 16,0 0-6-16,-9 12 6 0,6-3-6 0,3-9 4 16,0 0-4-16,-7 10 4 0,5-1-4 0,2-9-17 15,0 0 17-15,-5 8-17 0,3-4 17 0,2-4-125 0,0 0 125 16,-2 3-125-16,-1-3 125 0,3 0-96 0,0 0 96 15,-5 5-844-15,10-10 844 0</inkml:trace>
  <inkml:trace contextRef="#ctx0" brushRef="#br0" timeOffset="63748.878">3368 7423 494 0,'0'0'0'0,"-6"0"0"16,-2 0 0-16,8 0 61 0,0 0-61 0,-7-2 61 15,5 1-61-15,2 1 33 0,0 0-33 0,-4-4 34 16,4-3-34-16,0 7 34 0,0 0-34 0,-8-5 34 16,-1-3-34-16,9 8 22 0,0 0-22 0,-17-7 23 15,-1-2-23-15,18 9 51 0,0 0-51 0,-28-7 51 16,-3 2-51-16,31 5 40 0,0 0-40 0,-30-3 41 16,2-1-41-16,28 4 28 0,0 0-28 0,-34 0 28 15,-5 4-28-15,39-4 18 0,0 0-18 0,-42 7 18 16,-1 3-18-16,43-10 5 0,0 0-5 0,-47 17 5 0,-2 5-5 15,9 1 8-15,2 1-8 0,8-6 8 0,6-2-8 16,-2 1 3-16,1-2-3 0,4 4 3 0,7-5-3 16,14-14 18-16,0 0-18 0,-24 27 19 0,1 8-19 0,23-35 7 15,0 0-7-15,-24 42 8 0,3 6-8 0,7 2 9 16,2 0-9-16,3-11 10 16,0-5-10-16,9-34 15 0,0 0-15 0,-3 59 16 0,3 7-16 0,0-66 22 15,0 0-22-15,7 81 23 0,7 13-23 16,-2-24 14-16,0-11-14 0,-1-27 15 0,1-16-15 0,0-1 40 15,5-3-40-15,1-5 41 0,6-2-41 0,-24-5 12 0,0 0-12 16,35-5 13-16,10-7-13 0,-45 12 21 16,0 0-21-16,51-22 21 0,10-13-21 0,-61 35 8 0,0 0-8 15,50-39 9-15,1-6-9 0,-7 3 9 16,-8 0-9-16,-6 8 10 0,-4 0-10 0,-5 1 23 0,0 3-23 0,-4-3 24 16,-5 2-24-16,-12 31 6 0,0 0-6 0,18-44 7 15,-6-8-7-15,-12 52 9 0,0 0-9 0,14-44 10 16,-2-1-10-1,-12 45 24-15,0 0-24 0,9-34 25 0,-1 5-25 0,-8 29 6 0,0 0-6 0,4-22 6 16,-2 6-6-16,-2 16 16 0,0 0-16 0,0-10 17 16,0 3-17-16,0 7 1 0,0 0-1 0,0-3 1 15,-2 1-1-15,2 2-1 0,0 0 1 0,0 0-1 16,-4 5 1-16,4-5-5 0,0 0 5 0,-5 19-5 16,-4 13 5-16,3-1-25 0,-3 9 25 0,4-8-24 15,1 2 24-15,-1 6-7 0,1 3 7 0,4 1-6 16,-3 4 6-16,3-48-17 0,0 0 17 0,3 58-16 0,1 9 16 15,-4-67-1-15,0 0 1 0,5 60-1 0,4 2 1 16,-9-62 1-16,0 0-1 0,12 48 1 0,9-5-1 0,-21-43 5 16,0 0-5-16,23 32 5 0,1-10-5 15,-24-22 24-15,0 0-24 0,26 12 25 0,4-15-25 16,-4-2 2-16,-2-11-2 0,-3-2 2 0,-3-6-2 0,-18 24 22 16,0 0-22-16,17-36 22 0,-1-7-22 0,-6-2 21 15,-3-1-21-15,2 7 21 0,-4-1-21 0,-2 3 3 16,1 4-3-16,1-1 4 0,-1 5-4 0,-4 29 15 15,0 0-15-15,1-31 15 0,6-2-15 0,-7 33 15 16,0 0-15-16,4-27 15 0,-2 1-15 0,-2 26 15 0,0 0-15 16,3-22 15-16,-3 3-15 0,0 19 9 0,0 0-9 15,4-19 10-15,1 2-10 0,-5 17 1 0,0 0-1 16,3-14 1-16,6 2-1 0,-9 12 1 0,0 0-1 0,3-5 1 16,6 2-1-1,-9 3-2-15,0 0 2 0,5 3-1 0,-1 9 1 0,1 4-2 0,4 8 2 0,-6 3-2 16,3 9 2-16,-6-36 0 0,0 0 0 0,7 46 0 15,-6 11 0-15,-1-57 0 0,0 0 0 0,4 61 0 16,-4 6 0-16,3-12 3 0,-3-4-3 0,0-15 3 16,0-13-3-16,0-23 13 0,0 0-13 0,5 20 14 15,2-6-14-15,-7-14-1 0,0 0 1 0,9 10-1 16,5-10 1-16,-14 0-15 0,0 0 15 0,12-10-15 16,6-7 15-16,-18 17-17 0,0 0 17 0,15-34-17 15,5-11 17-15,-20 45-18 0,0 0 18 0,15-48-18 16,-1-5 18-16,-14 53-15 0,0 0 15 0,12-53-15 15,-5-2 15-15,-7 55-26 0,0 0 26 0,9-55-26 0,0 4 26 16,-9 51-13-16,0 0 13 0,5-40-12 0,2 4 12 16,-7 36-11-16,0 0 11 0,5-27-10 15,-1 8 10-15,-4 19-26 0,0 0 26 0,1-12-26 0,3 5 26 16,-4 7-42-16,0 0 42 0,5 4-42 0,6 11 42 0,-6 2-8 16,3 9 8-16,-4-2-7 0,1 3 7 0,-5-27-1 15,0 0 1-15,4 42 0 0,-4 11 0 0,0-53 1 16,0 0-1-16,1 58 2 0,3 10-2 15,-4-13 6-15,0-7-6 0,0-12 7 0,0-10-7 0,0-6 9 16,3-1-9-16,-3-7 10 0,4-8-10 0,1 4 23 16,0-4-23-16,4-4 24 0,1-7-24 0,-10 7-6 15,0 0 6-15,18-24-5 0,3-12 5 0,-4-4-23 0,1-2 23 16,-1-1-22-16,-5 3 22 0,0 4-14 0,-3-1 14 0,0-1-13 16,-4 0 13-16,-5 38-6 0,0 0 6 15,7-44-6-15,2-6 6 0,-9 50-9 0,0 0 9 16,5-41-8-16,-1 3 8 0,-4 38-8 0,0 0 8 15,3-27-7-15,-3 10 7 0,0 17-15 0,0 0 15 0,2-12-14 16,-2 8 14-16,0 4-1 0,0 0 1 0,0 24-1 16,3 19 1-16,1 3 0 0,-3 8 0 0,3-13 0 15,-1-5 0-15,-3-36 0 0,0 0 0 0,9 41 0 16,5 8 0-16,-14-49 2 0,0 0-2 0,16 40 3 16,5-1-3-16,-21-39 5 0,0 0-5 0,22 28 6 15,3-11-6-15,-25-17 0 0,0 0 0 0,26 7 1 16,3-18-1-16,-2-1 0 0,0-5 0 0,-4-7 0 15,-5-1 0-15,2-5-2 0,-4-2 2 0,-2-2-2 16,-5-2 2-16,-9 36-3 0,0 0 3 0,8-47-2 16,1-11 2-16,-2 7 0 0,-2-1 0 0,-5 8 1 0,0 4-1 15,4 1 14-15,-1 8-14 0,-3 9 15 0,0 12-15 16,0-2 34-16,-3 1-34 0,3 3 35 0,0 1-35 0,-4 2 36 16,4-2-36-16,0 2 36 0,0 3-36 0,0 2 3 15,0 0-3-15,0 4 4 0,-3 2-4 0,3-6-1 16,0 0 1-16,-2 36 0 0,-7 23 0 0,6 1-4 15,-6 10 4-15,6-3-3 0,-2-4 3 0,5-63-24 16,0 0 24-16,0 82-23 0,5 14 23 0,-5-96-32 16,0 0 32-16,8 74-32 0,8-14 32 0,-16-60-19 0,0 0 19 15,12 37-18-15,-1-19 18 0,-11-18-12 0,0 0 12 16,15 12-12-16,3-12 12 0,-18 0-11 0,0 0 11 0,12-6-10 16,0-9 10-16,-12 15 0 15,0 0 0-15,5-19 0 0,1-7 0 0,-3 4 10 0,-3-7-10 16,-3 3 10-16,1 2-10 0,-5 0 18 0,2 0-18 0,0 6 18 15,1-1-18-15,1 3 16 16,3 3-16-16,0 2 17 0,0 6-17 0,0 2 15 0,0-1-15 0,0 4 16 16,3-3-16-16,1 1-1 0,1 2 1 0,3 0-1 15,5 0 1-15,-13 0-4 0,0 0 4 0,21 4-3 16,13 4 3-16,-34-8-22 0,0 0 22 0,34 9-22 16,4 6 22-16,-9-6-8 0,1 1 8 0,-7-5-8 15,-8 2 8-15,3-4-5 0,-4-1 5 0,-2 2-4 16,-9-4 4-16,6 0 1 0,-4 0-1 0,2-4 2 0,-1 1-2 15,-3 1 31-15,6-1-31 0,-4-6 31 16,2-1-31-16,2 1 28 0,-4 1-28 0,-2-4 28 0,-3 1-28 16,4 3 39-16,-4-1-39 0,2 2 40 0,-2 2-40 15,0 2 38-15,0-4-38 0,0 4 39 0,0 1-39 16,0 2 34-16,0 0-34 0,0 0 34 16,0-4-34-16,0 4 8 0,0 0-8 0,0 0 9 0,0 0-9 0,0 0 2 15,0 0-2-15,0 0 3 0,0 0-3 0,0 0 0 16,-2 4 0-16,2-4 0 0,0 0 0 0,0 0-4 15,0 0 4-15,0 0-3 0,-4 3 3 0,1 2-9 16,-2-1 9-16,1 4-8 0,-1 4 8 16,1 7-34-16,-1 2 34 0,2-2-33 0,-1-4 33 0,4-15-26 15,0 0 26-15,4 27-26 0,4 9 26 0,-8-36-25 16,0 0 25-16,18 28-24 0,3-4 24 0,-21-24-5 0,0 0 5 16,35 8-4-16,10-11 4 0,-45 3-9 0,0 0 9 15,52-21-9-15,11-11 9 0,-63 32-8 0,0 0 8 0,68-62-8 16,12-22 8-16,-80 84 5 0,0 0-5 0,59-85 5 15,-8-10-5-15,-20 15 23 0,-10 6-23 0,-5 14 24 16,-8 14-24-16,-8 46 33 0,0 0-33 0,0-63 33 16,-3-3-33-16,-6 18 42 0,1 13-42 0,4 7 43 15,-1 11-43-15,-2-2 67 0,-2 4-67 0,4 3 68 16,1 0-68-16,-4 1 52 16,-1 3-52-16,0-1 52 0,1-1-52 0,-5 5 34 0,1-4-34 15,3 6 35-15,4-1-35 0,5 4 1 0,0 0-1 0,-17 4 2 16,-11 1-2-16,28-5 0 0,0 0 0 0,-23 7 1 15,2 1-1-15,21-8-13 0,0 0 13 0,-21 35-13 16,-3 16 13-16,24-51-29 0,0 0 29 0,-14 70-29 16,5 18 29-16,9-88-30 0,0 0 30 0,6 121-30 15,9 30 30-15,-15-151-32 0,0 0 32 0,26 134-32 0,8-1 32 16,-34-133-21-16,0 0 21 0,31 110-21 0,6-19 21 0,-37-91-59 16,0 0 59-16,29 67-58 0,-3-28 58 15,-26-39-58-15,0 0 58 0,21 27-58 0,-3-23 58 0,-18-4-107 16,0 0 107-16,14-12-107 0,1-19 107 0,-15 31-91 15,0 0 91-15,4-79-90 0,-11-37 90 0,2-78-795 16</inkml:trace>
  <inkml:trace contextRef="#ctx0" brushRef="#br0" timeOffset="63897.769">4937 7449 113 0,'0'0'0'0,"5"0"0"16,6-2 0-16,6 2-25 0</inkml:trace>
  <inkml:trace contextRef="#ctx0" brushRef="#br0" timeOffset="64766.334">6867 7538 270 0,'0'0'0'0,"0"-4"0"0,-3-4 0 0,3 8 70 16,0 0-70-16,0-4 71 0,0-1-71 0,0 5 170 0,0 0-170 15,0 0 170-15,3-3-170 0,-3 3 191 16,0 0-191-16,0 0 191 0,-3-4-191 0,-2 1 139 0,-2-4-139 0,2 2 140 15,-4 0-140-15,9 5 116 0,0 0-116 0,-18-7 117 16,-6-5-117-16,24 12 70 0,0 0-70 0,-23-12 71 16,2 2-71-16,21 10 25 0,0 0-25 0,-24-9 26 15,1 2-26-15,23 7 11 0,0 0-11 0,-21-5 11 16,-3 5-11-16,24 0 0 0,0 0 0 0,-26 4 0 16,-4 4 0-16,30-8-9 0,0 0 9 0,-29 19-8 15,-1 2 8-15,30-21-27 0,0 0 27 0,-21 27-27 16,0 5 27-16,21-32-38 0,0 0 38 0,-5 38-37 15,10 5 37-15,-5-43-22 0,0 0 22 0,18 41-22 16,11 2 22-16,-29-43-58 0,0 0 58 0,37 34-58 16,3-6 58-16,-40-28-20 0,0 0 20 0,45 20-19 15,6-4 19-15,-51-16-8 0,0 0 8 0,43 6-7 16,-1-4 7-16,-42-2-5 0,0 0 5 0,33 4-5 0,-7-8 5 16,-26 4-1-16,0 0 1 0,21 0 0 0,-7-2 0 15,-14 2 7-15,0 0-7 0,9-3 8 0,-2 0-8 0,-7 3 46 16,0 0-46-16,2 0 46 0,-2-4-46 0,0 4 49 15,0 0-49-15,-6-3 49 0,-2-2-49 0,8 5 65 16,0 0-65-16,-18-7 65 0,-3-2-65 0,21 9 46 16,0 0-46-16,-24-10 47 0,-2 5-47 0,26 5 33 15,0 0-33-15,-26-7 33 0,-4 5-33 0,30 2 1 16,0 0-1-16,-33 2 1 0,-9 5-1 0,42-7 2 0,0 0-2 16,-35 7 2-16,6 1-2 0,29-8 0 15,0 0 0-15,-30 7 0 0,9 2 0 0,21-9-10 0,0 0 10 16,-21 8-10-16,7 1 10 0,14-9-26 15,0 0 26-15,-12 19-26 0,4-1 26 0,8-18-21 0,0 0 21 16,-6 24-21-16,6 0 21 0,0-24-35 16,0 0 35-16,2 24-35 0,7 0 35 0,-9-24-12 0,0 0 12 15,12 24-12-15,4-1 12 0,1-3-20 0,-3-1 20 0,-2-4-20 16,-3-6 20-16,3-2-9 0,-3 1 9 0,-1-1-8 16,-1-2 8-16,-7-5 0 0,0 0 0 0,14 7 0 15,4 2 0-15,-18-9-9 0,0 0 9 0,17 7-8 16,4-2 8-16,-21-5-50 0,0 0 50 0,21 3-49 15,0-3 49-15,-7-3-106 0,2 3 106 0,-4-9-105 16,0 2 105-16,-12 7-106 0,0 0 106 0,17-29-105 16,1-14 105-16,17-27-803 0</inkml:trace>
  <inkml:trace contextRef="#ctx0" brushRef="#br0" timeOffset="65297.684">7160 7534 1121 0,'0'0'0'0,"-3"0"0"0,-6 0 0 0,9 0 106 15,0 0-106-15,0 0 106 0,3 0-106 0,-3 0 39 0,6-3-39 16,-3 3 40-16,-1-2-40 0,1 2 0 0,1-2 0 15,-4 2 0-15,0 0 0 0,0 0-22 0,0 4 22 16,3-1-22-16,3-3 22 0,2 0-13 0,1 0 13 0,0 4-12 16,6-3 12-16,-15-1-2 0,0 0 2 0,21 6-1 15,5-1 1-15,-26-5-2 0,0 0 2 0,30 7-1 16,8 1 1-16,-38-8-4 0,0 0 4 0,39 5-3 16,-5 4 3-16,0-4-2 0,-10 0 2 0,-1-1-2 15,-11-1 2-15,0 2-5 0,-2-5 5 0,-3 4-5 16,-3-4 5-16,1 1-3 0,-1 1 3 0,-4-2-2 15,0 5 2-15,0-5-2 0,0 0 2 0,0 0-1 16,1 4 1-16,-1-1 1 0,4 0-1 0,-4 3 1 16,0-6-1-16,0 0 34 0,0 0-34 0,-4 8 35 15,-1 2-35-15,5-10 28 0,0 0-28 0,-17 24 28 0,-11 9-28 16,28-33 15-16,0 0-15 0,-28 36 16 16,-2 3-16-16,30-39 37 0,0 0-37 0,-28 38 37 0,2-2-37 0,0-5 12 15,2-7-12-15,10-5 12 0,7-9-12 0,-2 4 19 16,4-6-19-16,-2-3 20 0,5-1-20 0,-1 3 8 15,-2-4-8-15,5 0 9 0,0-3-9 0,0 0-1 16,-4 6 1-16,4-6-1 0,0 3 1 0,0-3-101 16,0 0 101-16,0 0-101 0,0 2 101 0,0-2-129 15,0 0 129-15,17-16-129 0,13-9 129 0,14-18-777 16</inkml:trace>
  <inkml:trace contextRef="#ctx0" brushRef="#br0" timeOffset="65810.426">7932 7514 1031 0,'0'0'0'0,"-7"0"0"16,-11 3 0-16,18-3 102 0,0 0-102 0,-3 2 102 16,6-4-102-16,-3 2 79 0,0 0-79 0,0 0 80 15,6 0-80-15,-6 0 64 0,0 0-64 0,0 0 65 16,7 0-65-16,-7 0 10 0,0 0-10 0,0 0 11 15,0 0-11-15,0 0 32 0,0 0-32 0,-4 2 32 16,-5 1-32-16,9-3 1 0,0 0-1 0,-8 4 2 16,-1-1-2-16,9-3 12 0,0 0-12 0,-12 9 13 0,-4-1-13 15,16-8 4-15,0 0-4 0,-19 19 4 0,-2 5-4 16,21-24 2-16,0 0-2 0,-21 31 3 0,0 5-3 16,21-36 10-16,0 0-10 0,-15 39 11 0,1 1-11 0,14-40 3 15,0 0-3-15,-6 43 4 0,6-1-4 16,0-42 12-16,0 0-12 0,6 40 12 0,8-4-12 15,-14-36-4-15,0 0 4 0,24 27-4 0,6-3 4 16,-30-24-33-16,0 0 33 0,33 16-33 0,5-11 33 0,-3 2-18 16,-6-7 18-16,-4 0-18 0,-6-7 18 0,-3 2-1 15,-2 1 1-15,-4-4 0 0,-1 1 0 16,-9 7 17-16,0 0-17 0,9-16 17 0,-1-1-17 0,-8 17 52 16,0 0-52-16,5-19 52 0,4-5-52 0,-9 24 47 15,0 0-47-15,7-36 47 0,2-6-47 0,0-1 42 16,-1-5-42-16,-4 8 43 0,1 6-43 0,0 2 12 0,-1 4-12 15,-1 1 12-15,1-1-12 0,-4 28 13 0,0 0-13 0,0-24 13 16,1-3-13-16,-1 27 4 0,0 0-4 16,-1-27 4-16,-3-4-4 0,4 31-59 0,0 0 59 0,-7-21-58 15,-1 6 58-15,8 15-120 0,0 0 120 0,-32 3-120 16,-18 18 120-16,50-21-89 0,0 0 89 0,-51 19-88 16,-12 1 88-16,-48 23-992 0</inkml:trace>
  <inkml:trace contextRef="#ctx0" brushRef="#br0" timeOffset="66310.505">8582 7987 1143 0,'0'0'0'0,"0"-11"0"16,-4-2 0-16,4 13-188 0,0 0 188 0,-14-19-188 0,-5-12 188 16,-12-17-469-16</inkml:trace>
  <inkml:trace contextRef="#ctx0" brushRef="#br0" timeOffset="89631.836">3256 9184 740 0,'0'0'0'16,"0"0"0"-16,-7 2 0 0,7-2 87 0,0 0-87 16,0 0 88-16,-2-4-88 0,2 4 56 0,0 0-56 0,0 0 57 15,2-3-57-15,-2 3 38 16,0 0-38-16,4-3 39 0,-4-4-39 0,0 7 38 0,0 0-38 0,3-5 38 16,-3-2-38-16,0 7 43 0,0 0-43 15,3-5 43-15,-3-2-43 0,0 7 57 0,0 0-57 16,0-5 58-16,0 1-58 0,0 4 39 0,0 0-39 0,0-7 39 15,0 6-39-15,0 1 41 0,0 0-41 0,0-4 42 16,0-1-42-16,0 5 35 0,0 0-35 0,0 0 35 16,-3-3-35-16,3 3-26 0,0 0 26 0,0 0-26 15,0 0 26-15,0 0-9 0,0 0 9 0,0 0-9 16,0 0 9-16,0 0-31 0,0 0 31 0,0 0-31 16,0 0 31-16,0 0-6 0,0 0 6 0,0 0-6 0,0 0 6 15,0 0-5-15,0 0 5 0,0 0-5 0,0 0 5 16,0 0 1-16,0 0-1 0,0 0 2 0,0 0-2 0,0 0 13 15,0 0-13-15,0 0 13 0,0 0-13 0,0 0 9 16,0 0-9-16,0 0 10 0,0 0-10 0,0 0 17 16,0 0-17-16,0 0 17 0,0 0-17 0,0 0 8 15,0 0-8-15,0 0 8 16,0 0-8-16,0 0 3 0,0 0-3 0,0 3 4 0,-3 2-4 0,3-5 7 16,0 0-7-16,0 17 7 0,0 9-7 0,0-26 7 15,0 0-7-15,0 31 7 0,0 10-7 16,0-41 7-16,0 0-7 0,3 48 8 0,0 7-8 0,-3-55 15 15,0 0-15-15,6 65 15 0,-1 10-15 0,-5-75 33 0,0 0-33 16,7 86 33-16,2 13-33 0,-9-99 40 0,0 0-40 16,5 88 40-16,-2-3-40 0,-3-85 24 0,0 0-24 15,4 70 25-15,-2-6-25 0,-2-64 19 0,0 0-19 16,0 48 20-16,0-14-20 0,0-34 35 0,0 0-35 0,0 33 35 16,-2-6-35-16,2-27 18 0,0 0-18 0,0 24 19 15,0-3-19-15,0-21 11 0,0 0-11 0,0 17 11 16,0 0-11-16,0-17-76 0,0 0 76 0,-4 15-76 15,4 4 76-15,0-19-174 0,0 0 174 0,-5 9-174 16,-7-6 174-16,-6 9-1022 0</inkml:trace>
  <inkml:trace contextRef="#ctx0" brushRef="#br0" timeOffset="90697.129">4071 8963 830 0,'0'0'0'0,"0"0"0"16,-5 4 0-16,5-4 102 0,-3-7-102 0,3 7 103 15,0-5-103-15,0 5 53 0,0-4-53 0,0 4 53 16,-6 0-53-16,6 0 34 0,0-5-34 0,0 5 35 16,0 0-35-16,0 0 28 0,0 0-28 0,0 0 28 15,-3 0-28-15,3 0 19 0,-7 0-19 0,7 0 20 16,-2 2-20-16,2-2 19 0,-3 3-19 0,3-3 20 16,0 0-20-16,0 0 9 0,0 0-9 0,-6 0 10 15,0 4-10-15,6-4 4 0,0 0-4 0,-9 8 5 16,-3 2-5-16,12-10 3 0,0 0-3 0,-14 23 3 0,-4 11-3 15,18-34-1-15,0 0 1 0,-17 39 0 16,1 6 0-16,16-45-2 0,0 0 2 0,-14 58-1 0,-1 12 1 16,15-70-2-16,0 0 2 0,-13 100-1 0,3 28 1 0,10-128 1 15,0 0-1-15,-4 122 1 0,8 8-1 0,-4-130 26 16,0 0-26-16,5 118 26 0,4-5-26 0,0-22 49 16,-3-16-49-16,3-21 49 0,2-20-49 0,1 4 40 15,-5-6-40-15,2-8 40 0,-4-9-40 0,-5-15 58 16,0 0-58-16,3 28 58 0,2 4-58 0,-5-32 56 15,0 0-56-15,4 26 56 0,-1-5-56 0,-3-21 33 0,0 0-33 16,0 17 34-16,2-5-34 0,-2-12 17 16,0 0-17-16,0 10 17 0,0-3-17 0,0-7-6 0,0 0 6 15,-2 5-6-15,2-1 6 0,0-4-84 0,0 0 84 16,-7-11-84-16,-6-9 84 0,13 20-92 0,0 0 92 16,-16-43-91-16,-7-14 91 0,-19-40-1094 0</inkml:trace>
  <inkml:trace contextRef="#ctx0" brushRef="#br0" timeOffset="90973.901">3528 9725 1199 0,'0'0'0'0,"5"0"0"15,11 0 0-15,-15-1 109 0,-1-1-109 0,-1-1 109 16,1-4-109-16,0 7 89 0,0 0-89 0,1-9 89 15,10-3-89-15,-11 12 40 0,0 0-40 0,17-15 41 0,13-2-41 16,-30 17 0-16,0 0 0 0,35-16 0 16,7-4 0-16,-42 20 5 0,0 0-5 0,43-16 5 0,8 3-5 0,-51 13 22 15,0 0-22-15,45-12 23 0,2 0-23 16,-47 12 0-16,0 0 0 0,40-9 0 0,0 0 0 0,-40 9 0 16,0 0 0-16,38-6 0 0,1 0 0 0,-39 6-40 15,0 0 40-15,38-3-40 0,-3 3 40 0,-35 0-110 16,0 0 110-16,33 2-110 0,-2-1 110 0,36 3-986 15</inkml:trace>
  <inkml:trace contextRef="#ctx0" brushRef="#br0" timeOffset="91447.632">4521 9309 897 0,'0'0'0'0,"-9"4"0"15,-3-3 0-15,7-1 65 0,10 0-65 0,-5 0 65 16,0 0-65-16,0 0 42 0,3-1-42 0,-3-3 43 16,2-1-43-16,2 2 10 0,-4-1-10 0,0-1 10 15,0 0-10-15,-4 3 13 0,2-1-13 0,-1-2 13 16,-1 3-13-16,-1 0 60 0,0-1-60 0,1 3 60 15,1 0-60-15,-1 0 40 0,-1 0-40 0,-3 0 41 16,-5 3-41-16,-1 1 31 0,-3-3-31 0,5 3 31 0,3-4-31 16,9 0 16-16,0 0-16 0,-21 7 17 0,-3 3-17 15,24-10 5-15,0 0-5 0,-26 10 5 16,5 2-5-16,21-12 1 0,0 0-1 0,-30 16 1 0,1 8-1 16,29-24 0-16,0 0 0 0,-27 30 0 0,-2 10 0 0,29-40-3 15,0 0 3-15,-26 48-2 0,1 12 2 0,8-5-3 16,1-2 3-16,6-12-2 0,1-7 2 0,9-34-2 15,0 0 2-15,0 43-2 0,9 8 2 0,-9-51-1 16,0 0 1-16,14 48-1 0,10 0 1 0,-24-48-1 0,0 0 1 16,35 41-1-16,7-5 1 0,-42-36-3 15,0 0 3-15,43 28-3 0,8-8 3 0,-51-20-92 0,0 0 92 16,47 9-92-16,0-6 92 0,-47-3-114 0,0 0 114 16,42-15-114-16,-9-14 114 0,43-14-684 0</inkml:trace>
  <inkml:trace contextRef="#ctx0" brushRef="#br0" timeOffset="92005.141">4408 9527 415 0,'0'0'0'0,"-2"-5"0"0,-2-4 0 15,4 9 19-15,0 0-19 0,0-3 20 0,0 3-20 0,0 0 72 16,0 0-72-16,0 0 72 0,0 3-72 16,0-3 98-16,0 0-98 0,0 0 99 0,0 0-99 0,0 0 100 15,0 0-100-15,0 0 101 0,0 0-101 0,0 0 87 16,0 0-87-16,0 0 88 0,0 0-88 0,0 0 79 15,0 0-79-15,0 0 79 0,0 0-79 0,0 0 52 16,0 0-52-16,0 0 53 0,0 0-53 0,0 0 39 16,0 0-39-16,0 0 40 0,0 0-40 0,0 0 35 15,0 0-35-15,0 0 35 0,0 0-35 0,0 0 7 0,0 0-7 16,0 0 8-16,4 3-8 0,-4-3 12 0,0 0-12 0,0 0 12 16,5 6-12-16,-5-6 0 0,0 0 0 0,0 0 0 15,4 0 0-15,-4 0-5 0,0 0 5 0,3 3-5 16,2-3 5-16,-5 0-15 0,0 0 15 0,9 9-15 15,5-1 15-15,-14-8-5 0,0 0 5 0,24 19-4 16,6 3 4-16,-30-22-8 0,0 0 8 0,35 26-7 16,7 1 7-16,-42-27-8 0,0 0 8 15,41 31-7-15,6 0 7 0,-5 0-1 0,-7-2 1 0,-2-5 0 16,-3-3 0-16,-8-4-1 0,-1-2 1 0,-3-3 0 16,-3-3 0-16,-15-9-1 0,0 0 1 0,13 8 0 15,-5-1 0-15,-8-7-11 0,0 0 11 0,9 9-11 16,3-6 11-16,-12-3-118 0,0 0 118 0,11 3-118 15,1-3 118-15,-12 0-121 0,0 0 121 0,0-10-120 16,-5-9 120-16,-2-10-691 0</inkml:trace>
  <inkml:trace contextRef="#ctx0" brushRef="#br0" timeOffset="92372.523">4860 9367 1031 0,'0'0'0'0,"-3"4"0"0,-2 1 0 0,5-5 96 16,0 3-96-16,0-3 97 0,3 0-97 0,-3 0 44 0,5 0-44 16,-5 0 45-16,0 0-45 0,0 0 4 15,0 0-4-15,0 0 4 0,0 0-4 0,0 0 4 0,0 0-4 16,-8 9 4-16,-8 1-4 0,16-10 25 0,0 0-25 15,-14 21 26-15,-3 3-26 0,17-24 19 0,0 0-19 0,-25 32 20 16,3 9-20-16,22-41 35 0,0 0-35 0,-28 45 36 16,2 0-36-16,26-45 30 0,0 0-30 0,-30 49 30 15,0-1-30-15,30-48 22 0,0 0-22 0,-29 50 23 16,-1 0-23-16,30-50 28 0,0 0-28 0,-26 42 28 16,5-4-28-16,21-38 32 0,0 0-32 0,-17 31 32 15,5-7-32-15,12-24 12 0,0 0-12 0,-13 20 12 16,8-8-12-16,5-12-70 0,0 0 70 0,0 7-69 15,9-8 69-15,-9 1-60 0,0 0 60 0,16-38-60 16,1-29 60-16,18-37-1035 0</inkml:trace>
  <inkml:trace contextRef="#ctx0" brushRef="#br0" timeOffset="92993.028">4855 9294 662 0,'0'0'0'0,"0"-7"0"15,2-3 0-15,1 6 68 0,-3 4-68 0,0 0 68 16,0-3-68-16,0 3 70 0,0 0-70 0,0 0 71 16,0 0-71-16,0 0 56 0,0 3-56 0,0-3 56 15,0 0-56-15,0 0 38 0,0 2-38 0,0-2 38 16,0 3-38-16,0-3 40 0,0 4-40 0,0-4 40 15,0 0-40-15,0 0 34 0,0 0-34 0,0 0 35 16,-3 3-35-16,3-3 3 0,0 4-3 0,0-4 4 16,0 0-4-16,0 0 0 0,0 0 0 0,0 0 0 0,0 0 0 15,0 0-4-15,3 1 4 0,1 1-3 16,1-2 3-16,-1 2-9 0,1-2 9 0,2 3-8 0,-2-3 8 16,4 4-17-16,0 1 17 0,-1 2-16 0,-1-6 16 0,4 6-8 15,4 2 8-15,-2-1-8 16,0-1 8-16,-13-7-9 0,0 0 9 0,21 16-9 0,0-1 9 0,-21-15-1 15,0 0 1-15,23 19-1 0,1 6 1 0,-24-25 0 16,0 0 0-16,25 31 0 0,1 5 0 0,-26-36 20 16,0 0-20-16,21 40 20 0,-4 3-20 0,-17-43 39 15,0 0-39-15,12 46 40 0,-3 5-40 0,-9-51 32 0,0 0-32 16,2 55 32-16,-4 0-32 0,2-55 22 16,0 0-22-16,-9 58 23 0,-3 2-23 0,12-60 36 0,0 0-36 15,-17 70 36-15,-4 6-36 0,21-76-98 0,0 0 98 0,-21 65-97 16,0-4 97-16,21-61-108 15,0 0 108-15,-23 4-108 0,2-40 108 0,-26 5-723 0</inkml:trace>
  <inkml:trace contextRef="#ctx0" brushRef="#br0" timeOffset="94009.089">5547 9609 427 0,'0'0'0'0,"0"0"0"0,5-5 0 0,-5 5 42 16,0 0-42-16,0 0 43 0,4-4-43 0,-4 4 13 15,0 0-13-15,0 0 13 0,0 0-13 0,0 0 70 16,0 0-70-16,0 0 70 0,0 0-70 0,0 0 72 16,0 0-72-16,0 0 72 0,0 0-72 0,0 0 87 15,0 0-87-15,0 0 87 0,-4 0-87 0,4 0 83 16,0 0-83-16,0 0 83 0,-5 0-83 0,5 0 76 16,0 0-76-16,0 0 77 0,-4 0-77 0,4 0 62 0,0 0-62 15,-3 0 63-15,-1-3-63 0,4 3 36 0,0 0-36 16,0 0 37-16,-1-2-37 0,1 2 35 15,0 0-35-15,0 0 35 0,0 0-35 0,0 0 32 0,0 0-32 0,0 0 33 16,0 0-33-16,0 0 21 0,0 0-21 0,0 0 21 16,-4 0-21-16,4 0 29 0,0 0-29 15,0 0 29-15,0 0-29 0,0 0 2 0,0 0-2 16,0 0 3-16,0 0-3 0,0 0 3 0,0 0-3 0,0 0 3 16,0 0-3-16,0 0 6 0,0 0-6 0,0 0 6 15,4-1-6-15,-4 1 2 0,0 0-2 0,5-2 3 16,4 0-3-16,-9 2 10 0,0 0-10 0,21-2 11 15,8-3-11-15,-29 5 8 0,0 0-8 0,38-7 9 16,4-1-9-16,-42 8 1 0,0 0-1 0,47-7 1 16,4-3-1-16,-51 10 0 0,0 0 0 0,50-9 0 15,10 1 0-15,-60 8 0 0,0 0 0 0,59-9 1 0,5 0-1 16,-64 9 5-16,0 0-5 0,60-3 6 0,-1 1-6 16,-59 2 3-16,0 0-3 0,55 0 4 0,-7 4-4 15,-48-4 3-15,0 0-3 0,45 3 3 0,-7 4-3 16,-38-7 0-16,0 0 0 0,40 5 0 0,-1 4 0 0,-39-9-89 15,0 0 89-15,36 7-89 0,-5-1 89 0,-31-6-71 16,0 0 71-16,68 14-1094 0,-136-28 1094 0</inkml:trace>
  <inkml:trace contextRef="#ctx0" brushRef="#br0" timeOffset="95601.388">6773 9218 281 0,'0'0'0'0,"9"-3"0"16,0 3 0-16,-9 0 72 0,0 0-72 0,5-4 72 15,-9 3-72-15,4 1 75 16,0 0-75-16,0 0 76 0,-5-2-76 0,5 2 81 0,0 0-81 0,-3 0 82 15,1 0-82-15,2 0 78 0,0 0-78 0,-3 0 79 16,-3 0-79-16,6 0 85 0,0 0-85 0,-3 0 86 16,-1 0-86-16,4 0 92 0,0 0-92 0,-3 0 92 15,1 0-92-15,2 0 83 0,0 0-83 16,-3 0 84-16,-1-2-84 0,4 2 54 0,0 0-54 0,0-3 54 16,0-2-54-16,0 5 5 0,0 0-5 0,9-14 5 15,7-6-5-15,-16 20 3 0,0 0-3 0,20-28 3 0,12-3-3 16,-32 31-1-16,0 0 1 0,33-25-1 15,5 2 1-15,-38 23-28 0,0 0 28 0,33-19-28 0,6 11 28 0,-39 8-30 16,0 0 30-16,29-7-30 0,1 7 30 0,-30 0-38 16,0 0 38-16,23 3-38 0,-8 6 38 0,-15-9-15 15,0 0 15-15,12 15-15 0,-3 8 15 0,-9-23-7 16,0 0 7-16,5 24-7 0,-8-4 7 0,1 3 3 16,-5 1-3-16,5-9 4 0,2-10-4 15,0-5 24-15,0 0-24 0,-12 22 25 0,0 6-25 0,12-28 23 16,0 0-23-16,-14 20 24 0,2 1-24 0,12-21 24 15,0 0-24-15,-21 24 25 0,-3 2-25 0,24-26 23 16,0 0-23-16,-20 17 24 0,5 2-24 0,15-19 24 16,0 0-24-16,-16 15 25 0,2-3-25 0,0-2 33 0,-1 2-33 15,6-3 34-15,5-9-34 0,-1 3 0 0,2 2 0 16,3-5 0-16,-4 0 0 0,4 0-9 0,0 0 9 0,0 0-8 16,0 0 8-16,0 0-40 0,0 0 40 0,0 0-40 15,0 0 40-15,0 0-38 0,0 0 38 16,4 0-37-16,3 4 37 0,-7-4-34 0,0 0 34 15,8 3-34-15,10-1 34 0,-18-2-39 0,0 0 39 0,21 7-39 16,5-2 39-16,-26-5-39 0,0 0 39 0,33 10-39 16,2-1 39-16,-35-9-46 0,0 0 46 0,33 10-45 15,2 0 45-15,-35-10-47 0,0 0 47 0,29 14-46 16,1 0 46-16,-30-14-12 0,0 0 12 0,30 15-12 0,-8 1 12 16,-22-16-8-16,0 0 8 0,19 15-8 15,-5 2 8-15,-14-17-4 0,0 0 4 16,12 19-4-16,-6 0 4 0,-3 1 6 0,-6 1-6 0,3-9 7 0,0-5-7 0,-6 3 57 15,1 0-57-15,-5 6 58 0,-1 1-58 16,-1 3 86-16,0 1-86 0,3-11 86 16,9-5-86-16,-5-1 90 0,2-2-90 0,-3 4 91 0,-6 0-91 0,-5 0 56 15,-4 1-56-15,9-3 56 0,-1-3-56 0,13-1 32 16,0 0-32-16,-22-1 32 0,-11-3-32 0,33 4-9 16,0 0 9-16,-35-7-8 0,-2-5 8 15,37 12-140-15,0 0 140 0,-35-12-139 0,2 0 139 0,33 12-148 16,0 0 148-16,-71-27-772 0,142 54 772 0</inkml:trace>
  <inkml:trace contextRef="#ctx0" brushRef="#br0" timeOffset="96501.737">7585 8746 729 0,'0'0'0'0,"0"0"0"15,-3 3 0-15,3-3 69 0,0 0-69 0,0 0 70 16,3-3-70-16,-3 3 46 0,0 0-46 0,0 0 47 16,0-4-47-16,0 4 26 0,0 0-26 0,0 0 26 15,0 0-26-15,0 0 22 0,0 0-22 0,0 0 22 0,0 0-22 16,0 0 60-16,0 0-60 0,0 0 61 0,0 0-61 15,0 0 53-15,0 0-53 0,0 0 54 0,0 0-54 16,0 0 34-16,0 0-34 0,0 0 34 0,0 0-34 16,0 0 35-16,0 0-35 0,0 0 35 0,0 0-35 15,0 0 0-15,0 0 0 0,0 0 1 0,0 0-1 0,0 0 0 16,0 0 0-16,0 4 0 0,0 1 0 0,0-5-1 16,0 0 1-16,4 19 0 0,1 8 0 15,-5-27-1-15,0 0 1 0,3 43-1 0,6 12 1 0,-9-55-2 16,0 0 2-16,9 68-1 0,-1 14 1 0,-8-82 9 15,0 0-9-15,6 113 9 0,4 28-9 0,-10-141 46 16,0 0-46-16,2 125 47 0,1 0-47 0,-3-125 38 16,0 0-38-16,0 106 39 0,4-8-39 0,-4-98 46 0,0 0-46 15,0 84 46-15,-4-12-46 0,4-72 52 0,0 0-52 16,0 55 53-16,0-18-53 0,0-37 43 16,0 0-43-16,0 28 44 0,0-13-44 0,0-15 29 0,0 0-29 15,0 15 29-15,0-4-29 0,0-11 26 0,0 0-26 0,0 10 26 16,0-5-26-16,0-5-62 0,0 0 62 15,0 7-62-15,0-4 62 0,0-3-107 0,0 0 107 0,-15-6-107 16,-4-13 107-16,-18-7-1160 0</inkml:trace>
  <inkml:trace contextRef="#ctx0" brushRef="#br0" timeOffset="99396.877">15724 4661 707 0,'0'0'0'0,"0"-8"0"0,0-8 0 0,0 16-230 16,0 0 230-16,-5 0-230 0,-5 9 230 0,-4 1-68 15</inkml:trace>
  <inkml:trace contextRef="#ctx0" brushRef="#br0" timeOffset="101865.473">8179 9410 315 0,'0'0'0'0,"5"-3"0"0,6-1 0 0,-6-1 75 16,-5 4-75-16,0 1 76 0,0-4-76 0,0 4 50 0,0 0-50 15,0 0 50-15,0 0-50 0,0 0 70 16,-3 2-70-16,3-2 71 0,-4 0-71 0,4 0 74 0,-2-2-74 16,2 2 74-16,0 0-74 0,0 0 76 0,0 0-76 15,0 0 77-15,-3 0-77 0,3 0 68 0,-5 0-68 16,5 0 69-16,-4 0-69 0,4 0 55 0,0 0-55 0,0 0 55 16,0 0-55-16,0 0 51 0,-5-2-51 0,5 2 52 15,-3-3-52-15,3 3 54 0,0 0-54 0,0 0 55 16,0 0-55-16,0 0 38 0,-6 0-38 0,6 0 38 15,-3 0-38-15,3 0 46 0,-4 0-46 0,4 0 46 16,0 0-46-16,0 0 47 0,0 0-47 0,0 0 47 16,-3-3-47-16,3 3 36 0,0 0-36 0,0 0 36 15,0 0-36-15,0 0 26 0,-2-2-26 0,2 2 26 16,-7-4-26-16,7 4 34 0,-2-3-34 0,2 3 35 16,-3-5-35-16,3 5 20 0,0 0-20 0,0 0 20 0,0 0-20 15,0 0 29-15,0 0-29 0,0 0 29 0,0 0-29 16,0 0 12-16,0 0-12 0,0 0 13 15,0 0-13-15,0 0 5 0,0 0-5 0,0 0 6 0,0 0-6 0,0 0 3 16,0 0-3-16,0 0 4 0,0 0-4 16,0 0 2-16,0 0-2 0,0 0 2 0,0 0-2 0,0 0 1 15,3-2-1-15,3 0 2 0,-3 1-2 16,-3 1-17-16,0 0 17 0,9-2-16 0,5 2 16 0,-14 0-18 16,0 0 18-16,24 2-18 0,6-1 18 0,-30-1-35 15,0 0 35-15,31 4-34 0,6 1 34 0,-4-5-20 16,2 0 20-16,-13 3-20 15,-1-3 20-15,0 2-2 0,0 0 2 0,-9 0-1 0,0-2 1 0,2 3-13 16,2 0 13-16,-2-3-12 0,-2 0 12 0,0-3-8 0,2 3 8 16,-2-5-8-16,1 1 8 0,1 1-8 15,1 0 8-15,-3-1-8 0,-1 2 8 0,-11 2-24 16,0 0 24-16,16-3-23 0,-2 0 23 0,-14 3-30 0,0 0 30 16,15-4-30-16,-3 2 30 0,-12 2-59 0,0 0 59 0,11-1-59 15,-2-1 59-15,-9 2-111 16,0 0 111-16,7 2-110 0,-2 5 110 0,-5-7-169 0,0 0 169 15,-5 18-169-15,-8 12 169 0,-2 19-684 0</inkml:trace>
  <inkml:trace contextRef="#ctx0" brushRef="#br0" timeOffset="102402.918">8280 9576 404 0,'0'0'0'0,"14"-8"0"0,11-2 0 16,-25 10-1-16,0 0 1 0,-4 0 0 0,-17 3 0 0,21-3 33 16,0 0-33-16,-14 3 34 0,-5 1-34 0,19-4 78 15,0 0-78-15,-14 5 78 0,5-5-78 16,9 0 104-16,0 0-104 0,-8 0 105 0,-1 0-105 0,9 0 92 15,0 0-92-15,-3 0 92 0,-3 0-92 0,6 0 86 16,0 0-86-16,-3 0 87 0,-1 0-87 0,4 0 55 0,0 0-55 16,0 0 56-16,-1 0-56 0,1 0 46 0,0 0-46 15,0 0 46-15,0 0-46 0,0 0 30 0,0 0-30 16,0 0 30-16,0 0-30 0,0 0 8 0,0 0-8 16,0 0 8-16,0 0-8 0,0 0 12 0,0 0-12 0,0 0 12 15,0 0-12-15,0 0 1 0,0 0-1 0,0 0 1 16,1 0-1-16,-1 0 0 0,0 0 0 0,7 0 1 15,-1-3-1-15,-6 3 0 0,0 0 0 0,13 0 0 16,7-2 0-16,-20 2-1 0,0 0 1 0,22 2 0 16,8 1 0-16,-30-3-1 0,0 0 1 0,33 5 0 15,5 2 0-15,-38-7-14 0,0 0 14 0,35 7-13 16,2 1 13-16,-37-8-16 0,0 0 16 0,38 9-15 16,-3-2 15-16,-35-7-9 0,0 0 9 0,33 7-9 15,2 0 9-15,-35-7-5 0,0 0 5 0,29 3-4 16,5-1 4-16,-34-2-1 0,0 0 1 0,29 1 0 15,1 3 0-15,-30-4-11 0,0 0 11 0,29 0-11 16,-2 3 11-16,-27-3-95 0,0 0 95 0,20 4-95 0,-2 4 95 0,-18-8-149 16,0 0 149-16,12 5-149 0,-3 2 149 15,12 5-578-15</inkml:trace>
  <inkml:trace contextRef="#ctx0" brushRef="#br0" timeOffset="103132.315">9439 8535 684 0,'0'0'0'0,"-12"0"0"16,-6 0 0-16,18 0 42 0,0 0-42 0,-3 0 43 0,6 0-43 15,-3 0 8-15,0 0-8 0,0 0 8 0,9 0-8 16,-9 0 8-16,0 0-8 0,2 0 8 0,1 0-8 16,-3 0 18-16,0 0-18 0,0 0 19 0,4 0-19 0,-4 0 42 15,0 0-42-15,0 0 42 0,0 0-42 0,0 0 38 16,0 0-38-16,0 0 38 0,0 0-38 16,0 0 40-16,0 0-40 0,0 0 41 0,0 0-41 0,0 0 26 15,0 0-26-15,0 0 26 0,0 0-26 0,0 0 18 16,0 0-18-16,0 0 18 0,0 0-18 0,0 0 18 15,0 0-18-15,0 0 18 0,0 0-18 0,0 0 8 16,0 0-8-16,0 0 9 0,0 0-9 0,0 0 9 16,0 0-9-16,0 0 10 0,0 0-10 0,0 0 1 0,0 0-1 15,0 3 1-15,0 4-1 0,0-7 0 16,0 0 0-16,-4 19 1 0,1 13-1 0,3-32 0 16,0 0 0-16,-2 43 0 0,2 9 0 0,0 1 1 0,0 2-1 0,0-1 2 15,0 0-2-15,0-54 18 0,0 0-18 0,3 68 18 16,3 11-18-16,-3 13 23 0,-3 11-23 15,5-15 24-15,-1-6-24 0,-4-82 33 0,0 0-33 0,5 92 34 16,-5 9-34-16,0-17 42 0,0-10-42 0,0-19 42 16,0-23-42-16,0-32 50 0,0 0-50 0,0 55 51 15,3 7-51-15,-3-62 43 0,0 0-43 0,0 39 43 16,0-11-43-16,0-4 36 0,0-9-36 0,0-3 37 16,2-5-37-16,-2 0 34 0,0-2-34 0,0 0 34 15,0-5-34-15,0 3-2 0,2 1 2 0,-2-4-1 16,5 3 1-16,-5-3-100 0,0 0 100 0,0 0-99 0,4-5 99 15,-4 5-72-15,0 0 72 0,5-5-1047 16,-10 10 1047-16</inkml:trace>
  <inkml:trace contextRef="#ctx0" brushRef="#br0" timeOffset="108963.423">9860 9239 91 0,'0'0'0'0,"0"-5"0"0,4-7 0 0,-4 12 10 16,0 0-10-16,0-7 10 0,0 2-10 0,0 5 62 0,0 0-62 15,0-4 63-15,-4 1-63 0,4 3 75 0,0 0-75 16,-1-3 76-16,-1 1-76 0,2 2 88 0,0 0-88 0,-2-4 89 16,2 1-89-16,0 3 88 0,0 0-88 0,-3-5 89 15,-1 0-89-15,4 5 83 0,0 0-83 0,-2-5 83 16,-1-4-83-16,3 9 59 0,0 0-59 0,-4-14 60 15,8-3-60-15,-4 17 29 0,0 0-29 0,3-22 29 16,3-7-29-16,-6 29 18 0,0 0-18 0,8-24 18 16,5-4-18-16,-5 3 17 0,1 1-17 15,-2 10 17-15,-2 7-17 0,-1 0 9 0,-3 6-9 0,3-3 9 16,1-1-9-16,-1 3 1 0,-1 2-1 0,1-1 1 16,1-3-1-16,-2 4-4 0,-1-3 4 0,1 3-3 15,1 3 3-15,-2-3-10 0,5 4 10 0,-2-3-9 16,4 6 9-16,-9-7-17 0,0 0 17 0,12 9-16 15,5 6 16-15,-17-15-9 0,0 0 9 0,16 16-8 0,-2 2 8 16,-14-18-9-16,0 0 9 0,12 17-9 0,-3 2 9 16,-9-19-1-16,0 0 1 0,5 17-1 0,-2-1 1 15,-3-16-1-15,0 0 1 0,4 14 0 0,-4-4 0 0,0-10 2 16,0 0-2-16,-4 12 2 0,1-2-2 0,3-10 12 16,0 0-12-16,-2 12 13 0,-5-5-13 0,2 2 9 15,0-1-9-15,1-1 9 0,4-5-9 0,0-2 9 16,0 3-9-16,0-3 10 0,0 0-10 0,0 0 0 15,0 4 0-15,0-4 0 0,0 0 0 0,0 0-11 16,0 0 11-16,0 0-10 0,-3 3 10 0,3-3-27 16,-2 5 27-16,2-1-27 0,0-1 27 0,0-3-21 0,0 0 21 15,2 2-21-15,1-1 21 0,-3-1-26 0,0 0 26 16,4 4-26-16,-2 1 26 0,-2-5-15 16,0 0 15-16,7 3-14 0,1 1 14 0,-8-4-11 0,0 0 11 0,12 8-10 15,2-3 10-15,-14-5-10 0,0 0 10 16,16 11-10-16,1-3 10 0,-17-8-15 0,0 0 15 15,14 12-15-15,2 0 15 0,-16-12-15 0,0 0 15 0,11 12-14 16,1 2 14-16,-12-14-4 0,0 0 4 0,8 12-4 16,-1 0 4-16,-7-12-8 0,0 0 8 0,6 14-7 15,-1-1 7-15,-5-13 5 0,0 0-5 0,3 14 5 16,1-2-5-16,-4-12 45 0,0 0-45 0,0 10 45 16,-4-1-45-16,4-9 60 0,0 0-60 0,-3 12 61 15,-4 0-61-15,7-12 78 0,0 0-78 0,-16 15 79 16,-5 1-79-16,21-16 112 0,0 0-112 0,-26 15 113 0,0-1-113 15,26-14 99-15,0 0-99 0,-28 10 99 0,-1-1-99 16,29-9 76-16,0 0-76 0,-27 7 76 16,3-2-76-16,24-5 59 0,0 0-59 0,-19 3 60 0,1 1-60 0,18-4 5 15,0 0-5-15,-12 1 5 0,0-1-5 16,12 0-6-16,0 0 6 0,-16-1-5 0,6 1 5 0,10 0-91 16,0 0 91-16,-12-4-90 0,0 4 90 0,12 0-106 15,0 0 106-15,-25-3-105 0,-10 3 105 16,-24-2-1040-16</inkml:trace>
  <inkml:trace contextRef="#ctx0" brushRef="#br0" timeOffset="109560.966">10449 8987 751 0,'0'0'0'0,"-5"-2"0"15,1-1 0-15,4 3 55 0,0-3-55 0,0 3 56 0,4 0-56 16,-4 0 61-16,0 0-61 0,0 0 61 0,0 0-61 16,0 0 64-16,0 0-64 0,0 0 65 0,0 0-65 15,0 0 71-15,0 0-71 0,0 0 71 0,0 0-71 0,0 0 70 16,0 0-70-16,0 0 71 0,0 0-71 16,0 0 45-16,0 0-45 0,0 0 45 0,0 0-45 0,0 0 44 15,0 0-44-15,0 0 45 0,0 0-45 0,0 0 27 16,0 0-27-16,0 0 27 0,0 0-27 0,0 0 9 15,0 0-9-15,0 0 9 0,0 0-9 0,0 0 6 16,0 0-6-16,0 0 6 0,0 0-6 0,0 0 3 16,0 0-3-16,0 0 3 0,0 0-3 0,0 0-7 15,0 0 7-15,0 0-7 0,5 3 7 0,-5-3-27 16,0 0 27-16,9 9-27 0,8 8 27 0,-17-17-7 0,0 0 7 16,30 32-7-16,8 13 7 0,-1-2-6 0,1 5 6 15,-3-6-5-15,-2-2 5 0,-33-40 0 0,0 0 0 16,35 44 0-16,0 6 0 0,-35-50 0 0,0 0 0 15,36 43 1-15,3-2-1 0,-39-41 0 0,0 0 0 16,35 36 1-16,-2-2-1 0,-33-34 1 0,0 0-1 0,22 22 1 16,-1-1-1-16,-21-21-28 0,0 0 28 0,16 12-28 15,-2-5 28-15,-14-7-121 0,0 0 121 0,0 0-121 16,-5-14 121-16,5 14-135 0,0 0 135 0,-16-17-135 16,-7-10 135-16,-13-16-663 0</inkml:trace>
  <inkml:trace contextRef="#ctx0" brushRef="#br0" timeOffset="109966.088">10946 8876 875 0,'0'0'0'0,"-6"3"0"0,3 2 0 0,3-5 68 15,0 0-68-15,0 0 68 0,0 0-68 0,0 0 2 16,0 0-2-16,0 0 2 0,3-5-2 0,-3 5 0 16,0 0 0-16,0 0 0 0,6-3 0 0,-6 3 15 15,0 0-15-15,0 0 15 0,1-4-15 0,-1 4 58 16,0 0-58-16,0 0 58 0,0 0-58 0,0 0 42 16,-1 0-42-16,-6 4 42 0,1 4-42 0,-7-1 32 0,0 5-32 15,1 0 33-15,0 2-33 0,12-14 39 0,0 0-39 0,-17 31 39 16,-10 11-39-16,3 1 23 0,1 0-23 15,2-3 24-15,1-8-24 0,20-32 27 0,0 0-27 0,-27 46 27 16,-2 7-27-16,29-53 14 0,0 0-14 0,-33 54 15 16,-2 2-15-16,35-56 41 15,0 0-41-15,-28 50 41 0,2-9-41 0,26-41 37 0,0 0-37 0,-21 34 37 16,7-10-37-16,14-24 15 0,0 0-15 0,-12 19 15 16,3-7-15-16,9-12-35 0,0 0 35 0,-9 12-35 15,6-9 35-15,3-3-136 0,0 0 136 0,-4-8-136 16,3-11 136-16,-3-12-928 0</inkml:trace>
  <inkml:trace contextRef="#ctx0" brushRef="#br0" timeOffset="110542.344">11197 9211 292 0,'0'0'0'0,"-6"-8"0"16,3-7 0-16,3 15-1 0,0 0 1 0,-5-7-1 16,1 5 1-16,4 2 8 0,0 0-8 0,0 0 9 15,-3 0-9-15,3 0 70 0,0 0-70 0,0 0 70 16,0 0-70-16,0 0 95 0,0 0-95 0,0 0 96 16,-4 2-96-16,4-2 99 0,0 0-99 0,0 0 100 15,0 0-100-15,0 0 76 0,0 0-76 0,0 0 77 16,0 0-77-16,0 0 76 0,-2 3-76 0,2-3 77 15,0 0-77-15,0 0 61 0,0 0-61 0,0 0 62 16,-3 4-62-16,3-4 41 0,-5 3-41 0,5-3 41 16,0 0-41-16,0 0 53 0,0 0-53 0,0 0 54 0,0 3-54 15,0-3 20-15,0 0-20 0,1 0 20 16,6 0-20-16,-7 0 32 0,0 0-32 0,14 0 32 0,7 0-32 0,-21 0 5 16,0 0-5-16,30 0 6 0,6 0-6 15,-36 0 5-15,0 0-5 0,44 2 5 16,3 2-5-16,-47-4 7 0,0 0-7 0,45 6 7 0,8-2-7 0,-12 1 3 15,-1 2-3-15,-6-4 3 0,-5 2-3 16,-4-5 1-16,-8 4-1 0,0-4 2 16,-3 3-2-16,-1 2-39 0,-1-1 39 0,-5-4-38 0,1 1 38 0,-8-1-127 15,0 0 127-15,6-13-127 0,-3-11 127 0,6-14-863 16</inkml:trace>
  <inkml:trace contextRef="#ctx0" brushRef="#br0" timeOffset="111488.855">11977 8855 628 0,'0'0'0'0,"0"-7"0"0,5-8 0 0,-5 15 36 16,0 0-36-16,4-10 37 0,-1 4-37 0,-3 6 40 0,0 0-40 15,0-3 40-15,0 1-40 0,0 2 57 16,0 0-57-16,5-3 57 0,1-1-57 0,1 1 41 0,3-2-41 0,1 1 41 16,-1 1-41-16,2 1 11 0,0 1-11 0,1 1 11 15,1 0-11-15,-2 1 3 0,2 1-3 0,-4 1 4 16,1 1-4-16,-1 1 0 0,0 2 0 0,-3 0 1 16,-1 0-1-16,1 3 0 0,0 2 0 0,0 3 0 15,1 2 0-15,-4 6-1 0,1-3 1 0,-2-1-1 16,-1-7 1-16,-2-12 1 0,0 0-1 0,-2 31 1 15,-3 5-1-15,5-36 16 0,0 0-16 0,-3 32 17 16,-6-1-17-16,9-31 33 0,0 0-33 0,-7 28 34 16,-2-6-34-16,9-22 42 0,0 0-42 0,-5 21 42 15,-4-9-42-15,9-12 39 0,0 0-39 0,-3 12 40 16,-2-6-40-16,1 3 46 0,1-7-46 0,1 1 46 0,2-3-46 16,0 0 29-16,0 0-29 0,0 0 29 0,0 0-29 15,0 0 16-15,0 0-16 0,0 0 17 0,0 0-17 16,0 0 5-16,0 0-5 0,0 0 6 0,0 0-6 0,0 0 1 15,0 0-1-15,0 0 1 0,5-2-1 16,-5 2-2-16,0 0 2 0,4-3-1 16,4 0 1-16,-8 3-20 0,0 0 20 0,9-4-20 0,0 1 20 15,-9 3-25-15,0 0 25 0,12-2-24 0,0 2 24 0,-12 0-15 16,0 0 15-16,18-3-14 0,1 3 14 0,-19 0-28 16,0 0 28-16,22 3-28 0,5-3 28 15,-27 0-6-15,0 0 6 0,26 5-6 0,0 4 6 0,-26-9-26 0,0 0 26 16,24 13-26-16,2 1 26 0,-26-14-13 0,0 0 13 15,18 14-12-15,-3 1 12 0,-15-15-18 0,0 0 18 16,13 16-18-16,-5 1 18 0,-8-17 0 0,0 0 0 0,6 15 0 16,-3 1 0-16,-3-16 15 15,0 0-15-15,-7 18 16 0,-5 5-16 0,12-23 52 16,0 0-52-16,-23 25 52 0,-6-1-52 0,29-24 57 0,0 0-57 0,-39 28 57 16,-6-1-57-16,45-27 15 0,0 0-15 0,-47 28 16 15,-2-1-16-15,49-27-9 0,0 0 9 0,-54 24-8 16,-2 0 8-16,56-24-106 0,0 0 106 0,-50 0-106 15,3-12 106-15,-49 0-825 0</inkml:trace>
  <inkml:trace contextRef="#ctx0" brushRef="#br0" timeOffset="112441.051">12670 8136 662 0,'0'0'0'0,"2"1"0"0,0 6 0 0,-2-7 68 0,0 0-68 16,0 0 68-16,3 0-68 0,-3 0 48 0,0 0-48 0,0 0 49 16,0 0-49-16,0 0 15 0,0 0-15 0,0 0 16 15,0 0-16-15,0 0 36 0,0 0-36 16,0 0 37-16,0 0-37 0,0 0 25 0,0 0-25 0,0 0 26 16,0 0-26-16,0 0 40 0,0 0-40 0,0 0 40 15,0 0-40-15,0 0 24 0,0 0-24 0,0 0 25 16,0 0-25-16,0 0 18 0,0 0-18 0,0 0 18 15,0 0-18-15,0 0 18 0,0 0-18 0,0 4 18 16,0 1-18-16,0-5 3 0,0 0-3 0,-3 22 4 16,1 9-4-16,0 3 13 0,1 7-13 0,1 2 14 15,0 2-14-15,0-45 33 0,0 0-33 0,0 61 33 16,0 15-33-16,1-8 10 0,6 6-10 0,-3 12 10 16,1 6-10-16,-5-92 53 0,0 0-53 0,4 106 54 0,-4 12-54 15,0-20 34-15,-4-11-34 0,-1-18 34 0,3-18-34 16,2-51 39-16,0 0-39 0,-2 76 39 0,-5 8-39 0,6-16 45 15,-5-6-45-15,5-31 46 0,2-24-46 0,-1 6 35 16,0-2-35-16,-1 1 36 0,-1 3-36 0,4 0 25 16,1-1-25-16,-3-4 26 0,0-6-26 0,0 1 0 15,-2-2 0-15,2 1 0 0,0-2 0 0,0-2-76 16,0 0 76-16,-7-16-76 0,-6-10 76 0,-8-13-1185 16</inkml:trace>
  <inkml:trace contextRef="#ctx0" brushRef="#br0" timeOffset="116579.254">13156 8963 158 0,'0'0'0'0,"4"4"0"16,1-4 0-16,-1 0 47 0,-3 0-47 0,-1 0 48 15,4-4-48-15,-4 4 59 0,0 0-59 0,0 0 59 0,0 0-59 16,0 0 68-16,0 0-68 0,0 0 68 0,0 0-68 0,0 0 76 16,0 0-76-16,0 0 76 0,0 0-76 0,0 0 62 15,0 0-62-15,0 0 62 0,0 0-62 0,0 0 53 16,0 0-53-16,0 0 54 0,0 0-54 0,0 0 44 15,0 0-44-15,0 0 45 0,0 0-45 0,0 0 36 16,0 0-36-16,0 0 36 0,0 0-36 0,0 0 15 16,0 0-15-16,0 0 16 0,0 0-16 0,0 0 31 15,0 0-31-15,0 0 31 0,0 0-31 0,0 0 5 16,0 0-5-16,0 0 5 0,0 0-5 0,0 0 17 16,0 0-17-16,0 0 17 0,5-2-17 0,-5 2 3 0,0 0-3 15,7-1 4-15,2-1-4 0,-9 2 7 0,0 0-7 16,10-3 7-16,6-1-7 0,-16 4 3 0,0 0-3 15,21-3 3-15,1-2-3 0,-22 5 2 0,0 0-2 0,28-4 2 16,5 1-2-16,-5-1 4 0,0 3-4 0,-7 1 5 16,-4 0-5-16,3-2 12 0,-1 0-12 0,-9 2 12 15,-1 0-12-15,3 0 3 0,4 0-3 0,1-3 4 16,1 3-4-16,-3-4 3 0,3 3-3 0,-1 2 3 16,1 3-3-16,-18-4 1 0,0 0-1 0,21 0 2 15,3 3-2-15,-24-3 1 0,0 0-1 0,26 0 1 16,-2 4-1-16,-24-4 3 0,0 0-3 0,27 0 4 15,2 0-4-15,-29 0 5 0,0 0-5 0,26 0 6 16,-1-2-6-16,-6 0 14 0,-3-1-14 0,-4 3 15 16,-4 0-15-16,1 0 1 0,0 0-1 0,0-4 1 15,-2 3-1-15,0-1-26 0,0 2 26 0,-4 0-26 0,6 0 26 16,-6 0-83-16,2 0 83 0,1 0-83 0,1 2 83 16,-7-2-178-16,0 0 178 0,5 1-177 0,2-1 177 15,7 4-456-15</inkml:trace>
  <inkml:trace contextRef="#ctx0" brushRef="#br0" timeOffset="117167.314">13263 9152 908 0,'0'0'0'0,"1"-4"0"16,6-1 0-16,-7 5 94 0,0 0-94 0,2-3 95 16,0 3-95-16,-2 0 83 0,0 0-83 0,0 0 83 15,0 0-83-15,0 0-44 0,0 0 44 0,0 0-43 16,0 0 43-16,0 0-28 0,0 0 28 0,0 0-28 0,0 0 28 16,0 0-3-16,0 0 3 0,0 0-3 15,0 0 3-15,0 0-2 0,0 0 2 0,0 0-1 0,0 0 1 16,0 0 0-16,0 0 0 0,0 0 0 0,0 0 0 0,0 0 6 15,0 0-6-15,0 0 6 0,0 0-6 16,0 0 9-16,0 0-9 0,0 0 9 0,0 0-9 16,0 0 9-16,0 0-9 0,0 0 9 0,5 0-9 0,-5 0 15 15,0 0-15-15,4 0 15 0,4 0-15 0,-8 0 14 16,0 0-14-16,14 1 15 0,7 1-15 0,-21-2 25 16,0 0-25-16,30 3 26 0,3 3-26 15,-33-6 12-15,0 0-12 0,35 5 13 0,0 2-13 0,-35-7 5 16,0 0-5-16,36 8 5 0,-1 1-5 0,-35-9 3 0,0 0-3 15,35 10 4-15,1-3-4 0,-36-7 2 0,0 0-2 16,39 8 2-16,-1 4-2 0,-38-12-33 0,0 0 33 16,35 9-33-16,3 1 33 0,-38-10-171 0,0 0 171 0,30 9-170 15,-4-2 170-15,31 10-579 0</inkml:trace>
  <inkml:trace contextRef="#ctx0" brushRef="#br0" timeOffset="118308.903">14587 8691 247 0,'0'0'0'0,"0"0"0"15,0-4 0-15,0 4 68 0,0 0-68 0,-9-7 69 0,-7-3-69 16,16 10 95-16,0 0-95 0,-12-7 96 16,0-1-96-16,12 8 102 0,0 0-102 0,-11-7 102 0,3 2-102 15,8 5 91-15,0 0-91 0,-9-7 91 0,-1 0-91 0,10 7 68 16,0 0-68-16,-6-9 68 0,5-6-68 15,1 3 24-15,1-5-24 0,3 3 25 0,1 2-25 0,-5 12 6 16,0 0-6-16,12-12 7 0,0 0-7 16,-12 12 1-16,0 0-1 0,18-12 2 0,5 4-2 0,-23 8-2 15,0 0 2-15,27-9-1 0,5 4 1 16,-32 5-20-16,0 0 20 0,36-2-20 0,6 4 20 16,-4 1-16-16,-3 4 16 0,-5-3-15 0,0 1 15 0,-1 2-18 15,-3-2 18-15,-5 2-18 0,-9-4 18 0,-12-3-9 16,0 0 9-16,21 12-8 0,-3 2 8 0,-18-14-4 15,0 0 4-15,14 22-4 0,-2 5 4 0,-12-27-1 16,0 0 1-16,3 33 0 0,-3 6 0 0,-5-1 2 0,2 2-2 16,-6-15 2-16,-3-6-2 0,0 2 43 0,-2 1-43 15,-2-2 44-15,2 4-44 0,-5-1 37 0,1-6-37 0,10-3 37 16,4-9-37-16,4-5 45 0,0 0-45 0,-5 7 46 16,0-2-46-16,5-5 41 0,0 0-41 0,-4 7 42 15,1-6-42-15,-1 1 46 0,-1 0-46 0,2-2 47 16,1 0-47-16,-2 0 47 0,3 0-47 0,1 0 47 15,-4 1-47-15,4-1 30 0,-3-1-30 0,3 1 30 16,-4-4-30-16,2 3 9 0,2-5-9 0,0 3 10 16,2 1-10-16,2 1-6 0,-1-3 6 0,1-3-6 15,1 2 6-15,4-2-46 0,3-1 46 0,-2-1-45 16,2 1 45-16,6 4-45 0,3-3 45 0,-6 2-44 16,-1 2 44-16,-14 3-37 0,0 0 37 0,25 0-36 15,1-4 36-15,-26 4-26 0,0 0 26 0,28 4-26 0,3-3 26 16,-31-1-35-16,0 0 35 0,30 7-34 0,-1 4 34 15,-29-11-37-15,0 0 37 0,26 13-36 0,1 6 36 16,-27-19-24-16,0 0 24 0,21 21-23 0,-4 3 23 0,-17-24-19 16,0 0 19-16,14 22-18 0,0 2 18 0,-14-24 0 15,0 0 0-15,5 20 0 0,2-1 0 0,-7-19 48 16,0 0-48-16,0 16 49 0,0-1-49 0,0-15 67 16,0 0-67-16,-16 16 68 0,-8 4-68 0,24-20 53 15,0 0-53-15,-31 17 54 0,-8-1-54 0,3-3 64 16,1-2-64-16,9-4 64 0,5-4-64 0,21-3 63 15,0 0-63-15,-32 3 63 0,1 1-63 0,31-4 35 0,0 0-35 16,-26 5 35-16,5-5-35 0,21 0-7 0,0 0 7 16,-19 3-6-16,5-3 6 0,14 0-98 0,0 0 98 0,-11 0-98 15,-1-7 98-15,12 7-151 16,0 0 151-16,7-25-151 0,12-16 151 0,8-26-833 0</inkml:trace>
  <inkml:trace contextRef="#ctx0" brushRef="#br0" timeOffset="118658.028">15703 8369 1009 0,'0'0'0'0,"0"0"-253"0,7 0 253 16,-1 0-253-16,-3-4 253 0,2 2-116 0,-5 1 116 15,0 1-115-15,4-2 115 0,1 2-116 0</inkml:trace>
  <inkml:trace contextRef="#ctx0" brushRef="#br0" timeOffset="119207.363">15724 8362 102 0,'0'0'0'0,"0"0"0"16,0 0 0-16,0 0 2 0,0 0-2 0,0 0 2 15,0 0-2-15,0 0 2 0,0 0-2 0,0 0 2 16,4-5-2-16,-4 5 2 0,0 0-2 0,5-5 2 16,-3-2-2-16,-2 7 5 0,0 0-5 0,3-9 5 15,1 2-5-15,-4 7 12 0,0 0-12 0,3-8 12 16,-3 1-12-16,0 7 23 0,0 0-23 0,2-5 24 16,0 1-24-16,-2 4 13 0,0 0-13 0,1-3 14 0,3-2-14 15,-4 5 52-15,0 0-52 0,0 0 53 16,0-4-53-16,0 4 61 0,0 0-61 0,0 0 62 0,0 0-62 15,0 0 73-15,0 0-73 0,0 0 73 16,0 0-73-16,0 0 83 0,0 0-83 0,0 0 84 16,0 0-84-16,0 0 70 0,0 0-70 0,0 0 70 0,0 0-70 0,0 0 61 15,0 0-61-15,0 0 62 0,0 0-62 0,0 0 64 16,0 0-64-16,0 0 64 0,0 0-64 0,0 0 40 16,0 0-40-16,0 0 41 0,0 0-41 0,0 0 36 15,0 0-36-15,0 0 37 0,0 0-37 0,0 0 15 16,0 0-15-16,0 0 16 0,0 0-16 0,0 0 12 0,0 0-12 15,0 0 13-15,0 0-13 0,0 0 9 0,0 0-9 16,0 0 10-16,0 0-10 0,0 0 1 16,0 0-1-16,0 0 1 0,0 0-1 0,0 0 3 0,0 5-3 0,2 7 3 15,1 7-3-15,1 9 1 0,-4 11-1 16,1 0 2-16,3 4-2 0,-4-43 9 16,0 0-9-16,7 59 10 0,-4 16-10 0,3-7 23 0,-5 6-23 0,3 8 24 15,1 2-24-15,-5-84 13 0,0 0-13 0,3 86 13 16,4-2-13-16,-7-19 35 0,-3-12-35 15,3-19 36-15,3-18-36 0,1 4 18 0,1-1-18 0,-5-7 19 16,2-5-19-16,-2 3 29 0,-2 2-29 0,4-1 29 16,0-3-29-16,-2-8 12 0,0 0-12 0,1 12 13 15,3 4-13-15,-4-16-3 0,0 0 3 0,0 13-2 16,0-1 2-16,0-12-109 0,0 0 109 0,0 9-109 16,2-1 109-16,-2-8-69 0,0 0 69 0,-2-20-69 15,-2-16 69-15,-1-19-910 0</inkml:trace>
  <inkml:trace contextRef="#ctx0" brushRef="#br0" timeOffset="120099.43">16271 8704 270 0,'0'0'0'0,"0"0"0"0,6-5 0 0,-6 5 54 15,0 0-54-15,3-5 54 0,-1 3-54 0,-2 2 43 16,0 0-43-16,0 0 43 0,0-1-43 0,0 1 23 16,0 0-23-16,-2-4 24 0,-1-1-24 0,3 5 51 0,0 0-51 15,-6-7 52-15,3-1-52 0,3 8 67 0,0 0-67 16,-7-7 68-16,0-5-68 0,7 12 69 0,0 0-69 16,-7-9 69-16,2 2-69 0,5 7 55 0,0 0-55 0,-9-8 55 15,0-1-55-15,9 9 52 0,0 0-52 16,-7-7 52-16,2 2-52 0,5 5 49 0,0 0-49 15,-7-3 49-15,2-1-49 0,5 4 54 0,0 0-54 0,-5-3 54 16,1 3-54-16,4 0 43 0,0 0-43 0,-3-3 44 16,-1 1-44-16,4 2 42 0,0 0-42 0,-2-2 42 15,-1 2-42-15,3 0 18 0,0 0-18 0,0 0 18 16,0 0-18-16,0 0 6 0,0 0-6 0,0 0 7 16,0 0-7-16,0 0-1 0,0 0 1 0,5 7-1 15,2 3 1-15,-7-10-5 0,0 0 5 0,14 23-5 16,7 11 5-16,0-3-9 0,3 1 9 0,-3 3-9 15,2-5 9-15,-23-30-9 0,0 0 9 0,28 38-8 0,7 1 8 16,-35-39-1-16,0 0 1 0,31 42-1 0,6-1 1 16,-37-41-1-16,0 0 1 0,33 39 0 0,-2-1 0 0,-31-38 2 15,0 0-2-15,26 32 2 16,-1-8-2-16,-25-24-2 0,0 0 2 0,17 21-2 0,-3-6 2 0,-14-15-81 16,0 0 81-16,10 12-80 0,-1-5 80 0,-9-7-169 15,0 0 169-15,4 5-168 0,-4-5 168 0,5 5-633 16</inkml:trace>
  <inkml:trace contextRef="#ctx0" brushRef="#br0" timeOffset="120564.44">16594 8538 292 0,'0'0'0'0,"-4"4"0"16,-1-1 0-16,5-3 16 0,0 0-16 0,0 0 17 15,5 0-17-15,-5 0 3 0,0 0-3 0,2 0 4 16,5 0-4-16,-7 0 0 0,0 0 0 0,3 0 0 15,6 0 0-15,-9 0 58 0,0 0-58 0,4 0 59 0,1 0-59 16,-5 0 95-16,3 0-95 0,-3 0 95 0,5 0-95 16,-5 0 76-16,0 0-76 0,0 0 76 0,0 0-76 15,0 0 72-15,0 0-72 0,0 0 72 0,0 0-72 0,0 0 51 16,0 0-51-16,-7 9 51 0,-3 6-51 0,10-15 38 16,0 0-38-16,-19 29 39 15,-7 12-39-15,26-41 25 0,0 0-25 0,-32 48 26 0,-4 7-26 0,1-4 45 16,-7 1-45-16,16-18 46 0,10-10-46 0,16-24 61 15,0 0-61-15,-28 43 62 0,-5 7-62 0,33-50 39 16,0 0-39-16,-24 39 40 0,3-5-40 0,21-34 36 16,0 0-36-16,-17 28 37 0,3-9-37 0,14-19 9 0,0 0-9 15,-11 17 10-15,4-7-10 0,7-10-30 16,0 0 30-16,-7 9-30 0,4-4 30 0,3-5-143 16,0 0 143-16,-14 0-142 0,-4-5 142 0,-11-1-809 15</inkml:trace>
  <inkml:trace contextRef="#ctx0" brushRef="#br0" timeOffset="121397.185">16951 8758 1278 0,'-5'5'0'0,"5"-5"-90"0,0 0 90 0,-9 19-90 15,-5 4 90-15,14-23-17 0,0 0 17 0,-9 16-16 16,2-4 16-16,7-12-36 0,0 0 36 0,-3 8-36 16,-4-1 36-16,7-7-64 0,0 0 64 0,-4 4-64 15,3-3 64-15,1-1 27 0,0 0-27 0,-4 2 27 16,1-2-27-16,3 0 15 0,0 0-15 0,-2 0 15 15,-5-2-15-15,7 2 37 0,0 0-37 0,-5 0 37 16,-1-1-37-16,6 1 49 0,0 0-49 0,-3 0 50 16,-4 0-50-16,7 0 35 0,0 0-35 0,-5 0 35 0,1 0-35 15,4 0 34-15,0 0-34 0,-2 0 35 0,-1 0-35 16,3 0 50-16,0 0-50 0,-3 0 50 0,1 0-50 16,2 0 35-16,0 0-35 0,-4 0 36 0,4 0-36 0,0 0 34 15,0 0-34-15,0 0 35 0,-5 0-35 0,5 0 39 16,0 0-39-16,0 0 39 0,0 0-39 0,0 0 15 15,0 0-15-15,0 0 15 0,5-2-15 0,-5 2 21 16,0 0-21-16,12-2 21 0,2-1-21 0,-14 3 3 16,0 0-3-16,25-9 4 0,8 1-4 0,2 1-2 15,0-2 2-15,-2 2-1 0,-7 2 1 16,3 2 0-16,1-1 0 0,-9 4 1 0,-5 0-1 0,6 0-2 16,-1 0 2-16,0 0-2 0,-2 4 2 0,-19-4-2 0,0 0 2 15,28 3-2-15,2 2 2 0,-30-5-2 0,0 0 2 16,31 7-1-16,6 2 1 0,-4-6-17 0,2 1 17 15,-14 1-17-15,-4-2 17 0,4 1-83 0,0-3 83 0,-11-1-83 16,-3 0 83-16,-7 0-197 0,0 0 197 0,9-8-197 16,0-4 197-16,8-12-679 0</inkml:trace>
  <inkml:trace contextRef="#ctx0" brushRef="#br0" timeOffset="122213.384">17952 8466 539 0,'0'0'0'16,"-6"0"0"-16,-3 4 0 0,7-3 3 0,2 3-3 16,0-4 3-16,4-4-3 0,-4 4 2 0,5 0-2 15,-5 0 3-15,3 0-3 0,-3 0 5 0,5 0-5 0,-5 0 5 16,0 0-5-16,0 0 40 0,0 0-40 0,0 0 41 16,0 0-41-16,0 0 51 0,0 0-51 0,0 0 52 15,0 0-52-15,0 0 54 0,0 0-54 0,0 0 55 16,0 0-55-16,0 0 51 0,0 0-51 0,0 0 51 15,0 0-51-15,0 0 44 0,0 0-44 0,0 0 44 16,0 0-44-16,0 0 36 0,0 0-36 0,0 0 36 16,0 0-36-16,0 0 24 0,0 0-24 0,0 0 25 15,0 0-25-15,0 0 17 0,0 0-17 0,0 0 17 0,0 0-17 16,0 0 10-16,0 0-10 0,0 0 11 0,0 0-11 16,0 0 26-16,0 0-26 0,0 0 26 0,0 0-26 0,0 0 29 15,0 0-29-15,0 0 29 0,0 0-29 0,0 0 13 16,0 0-13-16,0 0 13 0,0 0-13 0,0 0 12 15,0 0-12-15,0 0 13 0,0 0-13 0,0 0 4 16,0 0-4-16,0 0 4 0,0 0-4 0,0 0 0 16,-3 4 0-16,3-1 1 0,0 1-1 0,0-4-2 15,0 0 2-15,0 15-2 0,3 7 2 0,-3-22-8 16,0 0 8-16,2 38-7 0,2 7 7 0,-1-3-1 16,1 5 1-16,-4-11-1 0,1-4 1 15,1 2 9-15,-2-6-9 0,0 1 10 0,2-2-10 0,-2-27 18 0,0 0-18 16,3 35 18-16,-1 4-18 0,-2-39 26 0,0 0-26 15,2 33 26-15,3-4-26 0,-5-29 22 0,0 0-22 16,0 24 22-16,0-7-22 0,0-17 45 0,0 0-45 16,0 15 45-16,-3-3-45 0,3-12 8 0,0 0-8 0,-2 11 9 15,2-3-9-15,0-8-18 0,0 0 18 0,-2 5-18 16,2 2 18-16,0-7-129 0,0 0 129 0,-2 2-129 16,2-2 129-16,0 0-114 0,0 0 114 0,-12-12-114 15,-3-9 114-15,-12-11-740 0</inkml:trace>
  <inkml:trace contextRef="#ctx0" brushRef="#br0" timeOffset="123148.87">18236 8238 494 0,'0'0'0'0,"0"0"0"0,-5-3 0 0,5 3 83 16,0 0-83-16,0 0 84 0,-2-5-84 0,2 5 77 16,0 0-77-16,0 0 77 0,0-4-77 0,0 4 57 15,0 0-57-15,0 0 57 0,0 0-57 0,0 0 20 16,0 0-20-16,0 0 20 0,0 0-20 0,0 0 37 16,0 0-37-16,0 0 37 0,0 0-37 0,0 0 20 15,0 0-20-15,0 0 20 0,0 0-20 0,0 0 28 16,0 0-28-16,0 0 28 0,0 0-28 0,0 0 13 15,0 0-13-15,0 0 13 0,0 0-13 0,0 0 11 0,0 0-11 16,0 0 11-16,0 0-11 0,0 0 17 16,0 0-17-16,0 0 17 0,0 0-17 0,0 0 8 0,0 0-8 0,0 0 8 15,0 0-8-15,0 0 9 0,0 0-9 0,0 0 9 16,0 0-9-16,0 0 8 0,0 0-8 0,0 0 8 16,0 0-8-16,0 0 15 0,0 0-15 0,0 0 15 15,0 0-15-15,0 0 14 0,0 0-14 16,0 0 15-16,0 0-15 0,0 0 25 0,0 0-25 0,0 0 26 15,0 4-26-15,0-4 6 0,0 0-6 0,2 10 7 16,0 7-7-16,-2-17 26 0,0 0-26 0,3 36 26 16,6 9-26-1,-9-45 36-15,0 0-36 0,5 63 37 0,4 14-37 0,-9-77 21 0,0 0-21 0,11 103 21 0,-1 19-21 16,-10-122 47-16,0 0-47 0,10 111 47 0,-1 4-47 16,-9-115 45-16,0 0-45 0,7 101 46 0,0-7-46 15,-7-94 35-15,0 0-35 0,5 76 36 0,1-13-36 16,-6-63 34-16,0 0-34 0,3 46 35 0,-1-22-35 15,-2-24 22-15,0 0-22 0,2 19 23 16,-2-10-23-16,0-9-32 16,0 0 32-16,-2 5-32 0,-3-2 32 0,5-3-90 0,0 0 90 0,-7 10-1243 0,14-20 1243 0</inkml:trace>
  <inkml:trace contextRef="#ctx0" brushRef="#br0" timeOffset="137360.004">18996 8997 718 0,'0'0'0'0,"-3"-3"0"0,-3-4 0 0,6 7 51 0,0 0-51 0,0-3 52 15,2 1-52-15,-2 2 12 0,7-3-12 0,-5-1 12 16,1 4-12-16,-3 0 17 0,0 0-17 0,0 0 17 16,4 0-17-16,-4 0 18 0,3 0-18 0,-3 0 19 15,0 0-19-15,0 0 42 0,0 0-42 0,0 0 43 16,0 0-43-16,0 0 38 0,0 0-38 0,0 0 39 16,0 0-39-16,0 0 5 0,0 0-5 0,0 0 5 15,0 0-5-15,0 0-1 0,5-2 1 0,-3 2 0 16,2-1 0-16,-4 1-1 0,0 0 1 0,7 3 0 15,1 4 0-15,-8-7-1 0,0 0 1 0,11 17-1 0,3 9 1 16,-14-26 0-16,0 0 0 0,10 27 0 0,-1 6 0 16,-9-33 0-16,0 0 0 0,5 32 0 0,-3 4 0 15,-2-36 5-15,0 0-5 0,0 29 5 0,0-5-5 16,-2-5 22-16,0-2-22 0,-1-8 23 16,3-6-23-16,0 1-18 0,0-4 18 0,-4 1-18 0,-1 3 18 0,-4-1-111 15,-3 4 111-15,0-7-110 0,2 2 110 0,10-2-132 16,0 0 132-16,-30-12-131 0,-8-9 131 0,-29-11-372 15</inkml:trace>
  <inkml:trace contextRef="#ctx0" brushRef="#br0" timeOffset="137533.18">19069 8533 1356 0,'0'0'0'0,"-3"0"0"16,1-2 0-16,2 2 41 16,0 4-41-16,3 6 42 0,3 4-42 0,-6-14-176 0,0 0 176 15,1 15-175-15,1 1 175 0,3 14-713 0</inkml:trace>
  <inkml:trace contextRef="#ctx0" brushRef="#br0" timeOffset="144461.25">20405 8259 135 0,'0'0'0'0,"0"0"0"0,6 0 0 0,-6 0 84 0,0 0-84 15,0 0 85-15,-6-5-85 0,6 5 88 0,0 0-88 16,-8-9 88-16,1 2-88 0,7 7 100 0,0 0-100 16,-7-8 101-16,1 1-101 0,6 7 92 15,0 0-92-15,-1-7 93 0,-3 2-93 0,4 5 56 0,0 0-56 0,-1-3 57 16,-1 1-57-16,2 2 42 0,0 0-42 0,0 0 42 15,-2-4-42-15,2 4 28 0,0 0-28 0,0 0 28 16,0 0-28-16,0 0 33 0,0 0-33 0,0 0 34 16,0 0-34-16,0 0 20 0,0 0-20 0,0 0 20 15,0 0-20-15,0 0 41 0,0 0-41 0,5 0 42 16,6 0-42-16,-11 0 13 0,0 0-13 0,22 0 14 16,11 0-14-16,-33 0 37 0,0 0-37 0,44 0 38 15,8 0-38-15,-52 0 30 0,0 0-30 0,51 4 30 16,-1 1-30-16,-50-5 22 0,0 0-22 0,49 3 22 15,-2-3-22-15,-47 0-7 0,0 0 7 0,42 2-7 16,-5 0 7-16,-37-2-33 0,0 0 33 0,31 2-32 0,-3-2 32 16,-28 0-11-16,0 0 11 0,21 0-10 0,-4 0 10 15,-17 0-33-15,0 0 33 0,12 0-32 0,-3 3 32 0,-9-3-17 16,0 0 17-16,7 0-17 0,-4 0 17 16,-3 0-19-16,0 0 19 0,0 0-18 0,0 0 18 0,0 0-57 15,0 0 57-15,-13 12-57 0,-10 3 57 16,23-15-69-16,0 0 69 0,-18 12-68 0,-2 4 68 0,20-16-47 15,0 0 47-15,-18 12-47 0,2 0 47 0,16-12-17 16,0 0 17-16,-12 8-16 0,4-1 16 0,8-7-14 16,0 0 14-16,-6 4-13 0,-1-3 13 0,2 3-26 15,0-1 26-15,1 1-25 0,3-4 25 0,1 0-6 16,-2 3 6-16,2-3-5 0,0 0 5 0,0 0-5 0,0 0 5 16,0 5-4-16,-2 0 4 0,0 9-7 0,2 3 7 15,-1 2-7-15,1 2 7 0,0-21-13 0,0 0 13 0,3 39-13 16,6 14 13-16,-9-53-9 0,0 0 9 0,12 65-8 15,6 14 8-15,-18-79-4 0,0 0 4 0,22 108-3 16,6 26 3-16,-28-134-3 0,0 0 3 0,28 118-3 16,2-2 3-16,-30-116 0 0,0 0 0 0,27 105 1 15,0-14-1-15,-27-91 40 0,0 0-40 0,17 84 40 16,-7-7-40-16,-10-77 48 0,0 0-48 0,0 68 48 16,-10-6-48-16,10-62 64 0,0 0-64 0,-23 58 65 15,-10-5-65-15,0-10 80 0,-2-10-80 0,18-16 80 16,12-16-80-16,-11 6 79 0,-1-2-79 0,-13 4 80 15,-12 1-80-15,42-10 58 0,0 0-58 0,-45 4 58 16,-7-4-58-16,52 0 36 0,0 0-36 0,-48-9 37 16,3-8-37-16,45 17 34 0,0 0-34 0,-35-29 35 0,9-14-35 15,26 43-11-15,0 0 11 0,-10-74-10 0,13-25 10 16,-3 99-21-16,0 0 21 0,19-98-21 0,18-8 21 0,-37 106-51 16,0 0 51-16,44-96-50 0,10 2 50 0,-13 15-27 15,-2 9 27-15,-6 12-27 0,-4 13 27 0,-2-3-2 16,-3 5 2-16,-3 9-1 15,-2 10 1-15,-19 24-3 0,0 0 3 0,28-31-3 0,1-1 3 0,-29 32 0 16,0 0 0-16,32-28 1 0,4-1-1 0,-36 29 9 16,0 0-9-16,30-19 10 0,0 4-10 0,-30 15 16 15,0 0-16-15,21-12 17 0,-2 3-17 0,-19 9 25 0,0 0-25 16,14-3 26-16,-4 3-26 0,-10 0 2 16,0 0-2-16,9 8 3 0,0 11-3 0,-9-19 22 15,0 0-22-15,0 36 22 0,-6 12-22 0,6-48 13 0,0 0-13 0,-7 55 13 16,2 12-13-16,5-67 26 15,0 0-26-15,-5 63 26 0,-4 8-26 0,9-71 13 0,0 0-13 16,-5 54 13-16,3-11-13 0,2-43 5 0,0 0-5 0,4 36 5 16,8-12-5-16,-12-24 23 0,0 0-23 0,10 7 24 15,8-14-24-15,-18 7 12 0,0 0-12 0,19-22 13 16,-2-16-13-16,-4 0 9 0,-3-4-9 0,-1 4 10 16,-2 0-10-16,-7 38 17 0,0 0-17 0,7-43 17 15,-2-1-17-15,-5 44 14 0,0 0-14 0,3-40 15 16,-3 1-15-16,0 39 15 0,0 0-15 0,0-27 16 15,0 8-16-15,0 19 9 0,0 0-9 0,2-14 10 16,0 7-10-16,-2 7 9 0,0 0-9 0,2-7 10 16,-1 6-10-16,-1 1 8 0,0 0-8 0,2 12 8 0,0 7-8 15,-2 1 3-15,0-1-3 0,0-5 4 0,2-4-4 0,3 0 6 16,-2 0-6-16,2-3 6 0,-1-2-6 16,1-1-27-16,2 1 27 0,4 4-27 0,3 1 27 0,-14-10-38 15,0 0 38-15,20 7-38 0,8 1 38 16,-28-8-34-16,0 0 34 0,39-3-34 0,4-6 34 15,-43 9-25-15,0 0 25 0,44-15-24 0,-1-6 24 16,-43 21-41-16,0 0 41 0,39-18-40 0,-3-6 40 0,-36 24-8 16,0 0 8-16,28-19-7 0,-5 0 7 0,-23 19 0 15,0 0 0-15,17-14 0 0,-6 2 0 0,-11 12 36 16,0 0-36-16,8-7 37 0,-4 2-37 0,-4 5 37 16,0 0-37-16,5-3 38 0,-5 1-38 0,0 2 9 0,0 0-9 15,0 0 10-15,2-2-10 0,-2 2 0 0,0 0 0 16,0 0 1-16,0 0-1 0,0 0-2 0,0 0 2 0,0 4-1 15,2 8 1-15,-2-12-37 0,0 0 37 0,5 19-37 16,-4 13 37-16,3-8-6 0,1 3 6 16,-1-8-6-16,-1-3 6 0,2-3-20 0,2-2 20 0,-1-1-19 15,4 0 19-15,-10-10-9 0,0 0 9 0,16 5-8 16,3-1 8-16,-19-4-4 0,0 0 4 0,19-5-3 16,4-7 3-16,-23 12-1 0,0 0 1 15,21-23 0-15,1-7 0 0,-22 30 2 0,0 0-2 0,11-40 2 16,-6-8-2-16,-5 48 22 0,0 0-22 0,-4-55 22 15,-8-8-22-15,-3 7 32 0,-5-1-32 0,0 6 33 16,-1 1-33-16,21 50 53 0,0 0-53 0,-30-53 53 16,-3-2-53-16,3 10 6 0,2 6-6 0,4 8 6 15,3 11-6-15,21 20 22 0,0 0-22 0,-30-21 23 16,-6 6-23-16,36 15 0 0,0 0 0 0,-31-7 1 0,-6 3-1 16,37 4-17-16,0 0 17 0,-31 7-17 0,1 5 17 0,30-12-41 15,0 0 41-15,-24 28-40 0,4 11 40 0,20-39-44 16,0 0 44-16,-10 48-44 0,6 3 44 0,4-51-18 15,0 0 18-15,4 50-18 0,6-2 18 0,-10-48-38 16,0 0 38-16,21 43-38 0,11-4 38 0,-32-39-30 16,0 0 30-16,36 33-30 0,8-2 30 0,-44-31-32 15,0 0 32-15,49 27-32 0,5-6 32 0,-54-21-14 0,0 0 14 16,68 22-13-16,12-2 13 0,-80-20-7 16,0 0 7-16,68 18-6 0,0-3 6 0,-68-15-16 15,0 0 16-15,50 17-15 0,-15 0 15 0,-35-17-4 16,0 0 4-16,33 23-3 0,-9 6 3 0,-6 2 2 0,-8 1-2 15,1-5 2-15,-3-4-2 0,-8-23 31 0,0 0-31 16,6 36 31-16,-6 8-31 0,0-44 11 0,0 0-11 16,1 36 11-16,1-3-11 0,-2-33 31 0,0 0-31 0,2 25 31 15,1-2-31-15,-3-23-13 0,0 0 13 16,6 12-13-16,1-4 13 0,-7-8-117 0,0 0 117 0,8-8-117 16,1-18 117-16,-9 26-132 0,0 0 132 0,4-36-132 15,-3-12 132-15,6-39-636 0</inkml:trace>
  <inkml:trace contextRef="#ctx0" brushRef="#br0" timeOffset="144568.962">22177 8396 841 0,'0'0'0'0,"4"9"0"0,3 4 0 0,-4-8-11 16,4-5 11-16,2-6-11 0,1-3 11 16,-10 9-60-16,0 0 60 0,19-12-492 0,-38 24 492 0</inkml:trace>
  <inkml:trace contextRef="#ctx0" brushRef="#br0" timeOffset="148589.262">23215 7896 315 0,'0'0'0'0,"0"5"0"16,4 5 0-16,-4-10 47 0,0 0-47 0,0 0 48 16,2-3-48-16,-2 3 77 0,0 0-77 0,1-4 78 15,-1-1-78-15,0 5 51 0,0 0-51 0,0-3 52 16,0-1-52-16,0 4 43 0,0 0-43 0,0-5 44 16,0 4-44-16,0 1 36 0,0 0-36 0,0 0 37 15,0-2-37-15,0 2 33 0,0 0-33 0,0 0 34 16,0 0-34-16,0 0 32 0,0 0-32 0,0 0 32 0,0 0-32 15,0 0 22-15,0 0-22 0,0 0 22 0,0 0-22 16,0 0 10-16,0 0-10 0,0 0 11 16,0 2-11-16,0-2 11 0,0 0-11 0,0 6 11 0,2 6-11 15,-2-12 33-15,0 0-33 0,7 28 34 0,4 11-34 0,-11-39 34 16,0 0-34-16,15 55 34 16,-1 15-34-16,-14-70 43 0,0 0-43 0,19 103 43 0,7 31-43 0,-26-134 46 15,0 0-46-15,18 126 47 0,-2 8-47 16,-1-28 42-16,-1-17-42 0,-7-32 42 0,-7-26-42 0,4-4 47 15,1-13-47-15,-2 12 47 0,3 1-47 0,-6-27 18 16,0 0-18-16,3 29 19 0,1 2-19 0,-4-31 38 0,0 0-38 16,3 27 38-16,-3 1-38 0,0-28 30 15,0 0-30-15,0 19 30 0,0-6-30 0,0-13 3 0,0 0-3 16,0 12 3-16,0-1-3 0,0-11-84 0,0 0 84 0,-3 5-83 16,1 2 83-16,2-7-137 0,0 0 137 15,-5-9-136-15,-2-5 136 16,-6-6-864-16</inkml:trace>
  <inkml:trace contextRef="#ctx0" brushRef="#br0" timeOffset="149257.497">23980 7925 819 0,'0'0'0'0,"-7"-10"0"16,-3-6 0-16,10 16 101 0,0 0-101 0,-11-12 102 16,1 0-102-16,10 12 80 0,0 0-80 0,-9-10 80 15,0 1-80-15,9 9 40 0,0 0-40 0,-12-6 40 16,0 2-40-16,12 4 0 0,0 0 0 0,-19 2 0 16,-11 3 0-16,30-5-3 0,0 0 3 0,-24 9-3 15,1 1 3-15,23-10-21 0,0 0 21 0,-21 26-21 16,0 11 21-16,21-37-24 0,0 0 24 0,-8 55-23 0,2 12 23 15,6-67-24-15,0 0 24 0,9 103-23 0,12 30 23 16,-21-133-9-16,0 0 9 0,24 136-9 0,8 16 9 16,-11-30-2-16,-6-14 2 0,1-16-1 15,-2-13 1-15,-14-79 0 0,0 0 0 0,14 84 0 0,-2 2 0 16,-3-18 1-16,-2-10-1 0,0-22 1 16,-4-19-1-16,3 4 28 0,-3-9-28 0,-1-5 28 15,-2-5-28-15,0 4 5 0,1-4-5 0,1 2 6 0,2-1-6 0,-3 0 0 16,3-1 0-16,-4-2 0 0,0 0 0 0,-4-2-127 15,-1-1 127-15,-2-6-127 0,-3-9 127 0,10 18-119 16,0 0 119-16,-23-33-118 0,-10-10 118 0,-23-36-419 16</inkml:trace>
  <inkml:trace contextRef="#ctx0" brushRef="#br0" timeOffset="149492.164">23581 8704 505 0,'0'0'0'15,"0"-10"0"-15,2-7 0 0,-2 17 118 0,0 0-118 0,5-14 119 16,4-6-119-16,-9 20 107 0,0 0-107 0,9-14 108 15,3 2-108-15,-12 12 72 0,0 0-72 0,15-9 73 16,10-3-73-16,-25 12 66 0,0 0-66 0,30-6 66 16,6 0-66-16,-36 6 58 0,0 0-58 15,35-3 58-15,3 0-58 0,-38 3 34 0,0 0-34 0,39-4 34 16,1 2-34-16,-40 2 26 0,0 0-26 0,40-3 26 16,2-7-26-16,-42 10-8 0,0 0 8 0,38-12-8 15,-2-4 8-15,-36 16-78 0,0 0 78 0,34-17-77 16,-3-3 77-16,-31 20-102 0,0 0 102 0,24-26-101 15,-5-3 101-15,25-29-737 0</inkml:trace>
  <inkml:trace contextRef="#ctx0" brushRef="#br0" timeOffset="149773.697">24379 8293 819 0,'0'0'0'0,"-7"0"0"0,-3 2 0 0,10-2 112 16,0 0-112-16,0 0 113 0,7-2-113 0,-7 2 105 15,0 0-105-15,3-3 105 0,2-1-105 0,-5 4 85 16,0 0-85-16,0 0 86 0,2-3-86 0,-2 3 27 16,0 0-27-16,-9 2 27 0,-6 3-27 15,15-5 21-15,0 0-21 0,-23 7 21 0,-7 5-21 0,30-12 9 0,0 0-9 16,-34 25 10-16,-8 10-10 0,42-35-8 0,0 0 8 16,-35 46-8-16,4 10 8 0,31-56-35 0,0 0 35 15,-23 71-35-15,6 7 35 0,17-78-20 0,0 0 20 16,-4 91-19-16,11 15 19 0,-7-106-37 0,0 0 37 0,33 83-37 15,19-16 37-15,-52-67-132 16,0 0 132-16,56 41-132 0,7-24 132 0,-63-17-171 0,0 0 171 0,54 0-170 16,-4-19 170-16,55-3-450 0</inkml:trace>
  <inkml:trace contextRef="#ctx0" brushRef="#br0" timeOffset="150056.539">24350 8490 830 0,'0'0'0'0,"5"9"0"16,3 6 0-16,-4-10 142 0,-4-6-142 0,0 1 142 15,-4-7-142-15,1 3 83 0,-2-1-83 0,1 2 84 0,3-1-84 16,1 4 39-16,-2-3-39 0,2 3 39 0,0 0-39 0,0 0-1 16,0 0 1-16,0 0 0 15,3 3 0-15,2 1-15 0,2 3 15 0,7 1-14 0,4 4 14 16,-18-12-5-16,0 0 5 0,26 21-5 0,7 6 5 0,-33-27-1 15,0 0 1-15,38 31-1 0,6 5 1 0,-4-5-1 16,0 0 1-16,-3-4 0 0,-4 1 0 0,-4-4 0 16,-3-1 0-16,-5-4 0 0,-5-3 0 0,-2-4-53 15,0-4 53-15,-5 1-52 0,-1-2 52 0,-1-7-157 16,-1 0 157-16,-1-7-156 0,2-2 156 0,5-10-575 16</inkml:trace>
  <inkml:trace contextRef="#ctx0" brushRef="#br0" timeOffset="150308.154">24809 8396 774 0,'0'0'0'0,"0"19"0"15,0 13 0-15,-3-21 169 0,-4-10-169 0,-2-7 170 16,1-12-170-16,-1 10 92 0,-2-1-92 0,6 4 93 16,2 0-93-16,3 5 54 0,0 0-54 0,-14 9 55 15,-7 6-55-15,21-15 1 0,0 0-1 0,-26 27 2 16,-6 11-2-16,32-38 1 0,0 0-1 0,-34 52 2 15,-5 11-2-15,4-8 1 0,4 0-1 0,8-11 1 16,9-13-1-16,-1 1 0 0,-1-1 0 0,7-7 1 16,4-3-1-16,5-21 0 0,0 0 0 0,-3 15 0 0,1-3 0 15,0-1-110-15,2-6 110 0,4-2-109 0,4-6 109 16,-8 3-125-16,0 0 125 0,14-21-124 0,7-17 124 16,14-18-620-16</inkml:trace>
  <inkml:trace contextRef="#ctx0" brushRef="#br0" timeOffset="150600.887">24620 8369 673 0,'0'0'0'0,"5"-7"0"0,2-3 0 0,-7 10 80 16,0 0-80-16,12-14 81 0,5-3-81 0,-17 17 57 0,0 0-57 16,20-16 57-16,0 1-57 0,-20 15 37 15,0 0-37-15,23-9 38 0,3 6-38 0,-26 3 3 0,0 0-3 16,26 7 4-16,4 6-4 0,-6 6 23 0,1 5-23 15,-6-2 24-15,-2 1-24 0,-17-23 37 0,0 0-37 16,21 34 37-16,4 9-37 0,-25-43 37 0,0 0-37 0,22 46 37 16,-1 11-37-16,-21-57 24 0,0 0-24 0,16 60 25 15,-2 5-25-15,-14-65 35 0,0 0-35 0,2 60 36 16,-8-2-36-16,-4-12-41 0,-8-6 41 0,6-11-41 16,2-10 41-16,10-19-180 0,0 0 180 0,-25 17-180 15,-6-5 180-15,31-12-172 0,0 0 172 0,-33-2-171 16,-4-10 171-16,-32-2-318 0</inkml:trace>
  <inkml:trace contextRef="#ctx0" brushRef="#br0" timeOffset="150990.176">25079 8608 796 0,'0'0'0'0,"-10"0"0"0,-6-3 0 0,16 3 54 0,0 0-54 16,-3 0 55-16,6 0-55 0,-3 0 41 0,0 0-41 15,0 0 41-15,7 3-41 0,-7-3 38 0,0 0-38 16,6 4 38-16,0-4-38 0,-6 0 40 0,0 0-40 15,14-4 40-15,4-2-40 0,-18 6 83 0,0 0-83 0,22-6 84 16,6-6-84-16,0 4 56 0,2 1-56 16,-8-1 56-16,-2 4-56 0,2-3 54 0,4 2-54 0,-5-2 54 15,4 2-54-15,-25 5 15 0,0 0-15 0,28-3 16 16,5-1-16-16,-33 4 13 0,0 0-13 0,36-1 14 16,4-1-14-16,-40 2-3 0,0 0 3 0,35 0-3 15,-2 0 3-15,-5 2-101 0,-3 3 101 0,-10-5-100 16,-8 0 100-16,-7 0-179 0,0 0 179 0,5 1-178 15,-5-1 178-15,6 2-664 0</inkml:trace>
  <inkml:trace contextRef="#ctx0" brushRef="#br0" timeOffset="151707.002">25783 8273 1121 0,'0'0'0'0,"0"0"0"0,0-7 0 0,0 7 89 15,0 0-89-15,0-4 89 0,0 4-89 0,0 0 64 0,0 0-64 0,0 0 64 16,0 0-64-16,0 0 15 0,0 0-15 0,0 0 15 16,5 0-15-16,-5 0 5 0,0 0-5 0,4 0 6 15,3 0-6-15,-7 0 12 0,0 0-12 0,5 4 12 16,2-4-12-16,-7 0 33 0,0 0-33 0,9 2 33 15,1 1-33-15,-10-3 1 0,0 0-1 0,12 10 2 16,1 2-2-16,-13-12-18 0,0 0 18 0,12 17-18 16,-5 9 18-16,-7-26-40 0,0 0 40 0,0 33-39 15,-5 3 39-15,5-36-9 0,0 0 9 0,-13 37-8 16,-4 1 8-16,17-38-22 0,0 0 22 0,-16 34-22 16,2-6 22-16,14-28-8 0,0 0 8 0,-10 20-7 15,-2-1 7-15,12-19-4 0,0 0 4 0,-7 12-3 0,2-3 3 16,5-9-1-16,0 0 1 0,-4 6 0 0,2 0 0 15,2-6 0-15,0 0 0 0,6 1 0 0,7-4 0 0,-13 3 0 16,0 0 0-16,20-4 0 0,6-8 0 16,-26 12-2-16,0 0 2 0,29-8-1 0,6-2 1 0,-35 10-10 15,0 0 10-15,39-4-9 0,2 2 9 0,-41 2-25 16,0 0 25-16,42 4-24 0,2 4 24 0,-44-8-7 16,0 0 7-16,36 9-7 0,-1 3 7 15,-35-12-26-15,0 0 26 0,26 10-26 0,-7 1 26 0,-19-11-2 0,0 0 2 16,14 12-2-16,-5 1 2 0,-9-13-1 0,0 0 1 15,2 19 0-15,-7 5 0 0,-6-2 1 0,-3 4-1 0,2-10 2 16,0-3-2-16,12-13 7 16,0 0-7-16,-32 22 7 0,-9 2-7 0,41-24 15 0,0 0-15 0,-42 23 16 15,-5-1-16-15,9-7 0 0,3-4 0 0,9-4 0 16,5-2 0-16,1-2-130 16,3-6 130-16,-2-6-129 0,0-5 129 0,19 14-174 0,0 0 174 0,-18-29-174 15,4-10 174-15,-17-31-393 0</inkml:trace>
  <inkml:trace contextRef="#ctx0" brushRef="#br0" timeOffset="152072.086">26142 7731 505 0,'0'0'0'0,"-10"7"0"0,-9 2 0 0,19-9 79 15,0 0-79-15,-2 5 79 0,10-3-79 0,-8-2 88 16,0 0-88-16,6 5 88 0,1-5-88 0,-7 0 70 16,0 0-70-16,5 3 70 0,-2-1-70 0,-3-2 46 15,0 0-46-15,4 3 46 0,-2 1-46 0,-2-4 38 16,0 0-38-16,1 3 38 0,-1 2-38 0,0-5 15 16,0 0-15-16,4 19 16 0,-1 9-16 0,3 2 21 15,2 10-21-15,1 1 21 0,0 5-21 0,-9-46 14 0,0 0-14 16,12 70 15-16,-2 13-15 0,3 19 9 15,2 13-9-15,-8-12 10 0,0-5-10 0,-2-8 16 0,-1-4-16 16,3-11 17-16,-4-8-17 0,-3-67 14 0,0 0-14 16,7 72 15-16,4 5-15 0,-11-77-1 15,0 0 1-15,8 59-1 0,3-8 1 0,-11-51-106 0,0 0 106 16,5 33-106-16,-1-16 106 0,-4-17-96 0,0 0 96 0,-4 5-96 16,-3-15 96-16,-3 4-609 0</inkml:trace>
  <inkml:trace contextRef="#ctx0" brushRef="#br0" timeOffset="153037.34">27233 8031 606 0,'0'0'0'0,"-4"0"0"0,1 0 0 0,3 0 39 16,0 0-39-16,3 0 40 0,6-2-40 0,-9 2 34 16,0 0-34-16,5 0 34 0,2-3-34 0,-7 3 23 15,0 0-23-15,4 0 24 0,-1-3-24 0,-3 3 50 16,0 0-50-16,0 0 50 0,4-2-50 0,-4 2 61 16,0 0-61-16,0 0 62 0,0 0-62 0,-4 0 57 15,-1 2-57-15,-2 1 58 0,0 0-58 0,7-3 58 16,0 0-58-16,-23 16 58 0,-12 8-58 0,35-24 34 15,0 0-34-15,-40 29 35 0,-5 5-35 0,45-34 16 16,0 0-16-16,-49 40 17 0,-5-1-17 0,54-39 30 16,0 0-30-16,-43 31 30 0,6-4-30 0,6-3 18 15,5-7-18-15,10-5 18 0,7-5-18 0,9-7 35 0,0 0-35 0,-7 7 36 16,2-2-36-16,5-5 29 0,0 0-29 0,-3 4 29 16,-1-3-29-16,4-1 23 0,0 0-23 0,0 0 24 15,-3 4-24-15,3-4 35 0,0 0-35 0,0 0 35 16,0 0-35-16,0 0 0 0,0 0 0 0,0 0 1 15,0 3-1-15,0-3 4 0,0 0-4 0,1 7 4 16,5-2-4-16,-6-5 7 0,0 0-7 0,10 9 7 16,7 1-7-16,-17-10 7 0,0 0-7 0,21 7 7 15,6 3-7-15,-27-10 8 0,0 0-8 0,31 10 8 16,5 2-8-16,-4 0 15 0,-1-5-15 0,-5 4 15 16,-1-1-15-16,-1 2 14 0,-1 0-14 0,-2-2 15 0,-2 0-15 15,-19-10 4-15,0 0-4 0,24 14 4 16,4 0-4-16,-28-14 13 0,0 0-13 0,28 19 14 15,2-4-14-15,-30-15 3 0,0 0-3 0,27 17 4 0,0-1-4 16,-27-16-2-16,0 0 2 0,20 12-2 0,-4-2 2 16,-16-10-76-16,0 0 76 0,12 5-76 0,-1 2 76 0,-11-7-196 15,0 0 196-15,0 0-196 0,0 0 196 16,0 0-869-16</inkml:trace>
  <inkml:trace contextRef="#ctx0" brushRef="#br0" timeOffset="153788.568">28112 8011 819 0,'0'0'0'0,"-6"0"0"15,-5-6 0-15,11 6 68 0,0 0-68 0,0 0 68 16,0 0-68-16,0 0 61 0,0 0-61 0,0 0 62 16,7 2-62-16,-3 2 49 0,-1-4-49 0,-3 0 50 15,0 0-50-15,0 0 0 0,-5-4 0 0,0 4 0 0,-1-2 0 16,-2 2 0-16,-5 0 0 0,1 0 1 0,-2 2-1 15,-3 2 6-15,-4-1-6 0,7-1 7 0,2-1-7 16,12-1 3-16,0 0-3 0,-26 12 3 0,-11 2-3 16,37-14 6-16,0 0-6 0,-31 19 6 0,1 5-6 15,30-24 0-15,0 0 0 0,-26 31 1 0,5 5-1 0,21-36 0 16,0 0 0-16,-12 34 0 0,8 2 0 0,4-36-1 16,0 0 1-16,11 33 0 0,12-4 0 0,1-7-8 15,6-7 8-15,-1-3-7 0,1-1 7 0,-2-6-15 16,-1-2 15-16,-2 1-15 0,-2-8 15 0,-3 3-1 15,1-3 1-15,-3 1-1 0,-3-1 1 0,-15 4 0 16,0 0 0-16,16-5 0 0,2 2 0 0,-18 3 1 16,0 0-1-16,13-4 2 0,-2-1-2 0,-11 5 5 0,0 0-5 15,7-2 5-15,-2 1-5 0,-5 1 33 0,0 0-33 16,4 0 33-16,-4 0-33 0,0 0 39 0,0 0-39 16,-6 0 40-16,-4-4-40 0,10 4 50 0,0 0-50 0,-19 0 50 15,-6 0-50-15,25 0 65 0,0 0-65 0,-26 4 66 16,-2-3-66-16,0 3 35 15,1 3-35-15,9-6 36 0,8 1-36 0,10-2 11 0,0 0-11 0,-28 9 11 16,-10 3-11-16,38-12 7 0,0 0-7 0,-34 8 8 16,1 1-8-16,33-9 7 0,0 0-7 0,-29 10 8 15,1-1-8-15,28-9 0 0,0 0 0 0,-25 15 0 16,5 0 0-16,20-15-3 0,0 0 3 0,-18 24-2 16,6 11 2-16,12-35-7 0,0 0 7 0,-2 39-6 15,7 9 6-15,-5-48-8 0,0 0 8 0,18 45-8 0,8 1 8 16,2-7-1-16,3-4 1 0,-3-3-1 0,0-8 1 15,-4-2 5-15,1-5-5 0,1-1 5 16,2-8-5-16,-28-8-44 0,0 0 44 0,36 2-44 16,10-7 44-16,-46 5-110 0,0 0 110 0,43-17-110 0,1-17 110 15,43-18-918-15</inkml:trace>
  <inkml:trace contextRef="#ctx0" brushRef="#br0" timeOffset="155396.992">29470 8259 617 0,'0'0'0'0,"-9"-3"0"0,-7-3 0 0,16 6 85 0,0 0-85 0,-15-8 86 15,-5-2-86-15,20 10 83 0,0 0-83 0,-17-9 84 0,-2-3-84 16,19 12 76-16,0 0-76 0,-16-10 77 0,2-1-77 15,14 11 39-15,0 0-39 0,-10-10 40 0,1-2-40 16,9 12 53-16,0 0-53 0,-5-12 54 0,1-7-54 0,4 6 54 16,2 1-54-16,3 0 54 0,2-2-54 0,2 5 32 15,3-3-32-15,-5 6 33 0,-3 0-33 0,3 0 16 16,1 2-16-16,3-1 17 0,1 0-17 0,2 1 12 16,0 4-12-16,1-3 12 0,1 3-12 0,-16 0 1 15,0 0-1-15,26 3 1 0,6 3-1 0,-32-6-4 16,0 0 4-16,36 15-3 0,6 4 3 0,-42-19-26 15,0 0 26-15,42 29-25 0,3 9 25 0,-45-38-13 16,0 0 13-16,40 48-13 0,0 6 13 0,-8 1-20 0,-5 0 20 16,-2-4-19-16,-2-3 19 0,-23-48-8 15,0 0 8-15,22 74-8 0,-1 13 8 0,-7-11-1 0,-5-6 1 16,-6-27-1-16,-3-23 1 0,-3 13 0 0,-4 1 0 16,-2 6 0-16,-3 3 0 0,12-43 5 0,0 0-5 15,-16 44 5-15,-3 2-5 0,19-46 15 0,0 0-15 0,-19 36 16 16,0-1-16-16,-4-11 25 0,0-4-25 0,9-6 26 15,6-6-26-15,8-8 30 0,0 0-30 16,-26 6 30-16,-9-3-30 0,35-3 21 0,0 0-21 0,-33-10 21 16,-4-4-21-16,37 14 10 0,0 0-10 0,-31-31 11 15,3-12-11-15,28 43 1 0,0 0-1 0,-21-55 2 16,5-11-2-16,16 66 1 0,0 0-1 0,-3-88 2 16,8-15-2-16,-5 103 3 0,0 0-3 0,16-90 4 15,12 2-4-15,-28 88 5 0,0 0-5 0,34-68 6 16,8 13-6-16,-12 19 14 0,-8 15-14 0,1 1 15 15,0 4-15-15,-2 1 8 0,0 3-8 0,-1 0 8 16,0-2-8-16,1 6 1 0,-1 3-1 0,1-4 1 16,0 2-1-16,-21 7 8 0,0 0-8 0,23-3 9 15,0-1-9-15,-23 4 7 0,0 0-7 0,19 0 8 0,0 2-8 16,-19-2 8-16,0 0-8 0,16 5 8 0,-2 4-8 0,-14-9 3 16,0 0-3-16,12 20 4 0,-2 8-4 15,-10-28-6-15,0 0 6 0,5 37-6 0,-1 6 6 0,-4-43-26 16,0 0 26-16,2 41-26 0,-2-1 26 0,0-40-8 15,0 0 8-15,3 34-7 0,2-3 7 0,-5-31-11 16,0 0 11-16,16 17-11 0,8-8 11 0,-24-9-9 16,0 0 9-16,28-6-8 0,5-16 8 0,-5 2-1 15,-3-8 1-15,-4 3-1 0,-6-1 1 0,-3 2 5 16,-1-4-5-16,-2 4 5 0,-4-3-5 0,-5 27 51 0,0 0-51 0,3-36 51 16,-3-10-51-16,0 46 15 15,0 0-15-15,-3-46 16 0,-6-6-16 0,0 11 8 0,1 2-8 0,-1 4 8 16,-2 6-8-16,3 7 26 15,1 7-26-15,2 1 26 0,3 4-26 0,-2 3 1 0,-1 5-1 16,2-1 2-16,1 3-2 0,2 0 0 0,0 0 0 0,0 0 1 16,0 0-1-16,0 0-20 0,-5 0 20 0,1 3-20 15,2 2 20-15,2-5-52 0,0 0 52 0,-7 31-51 16,-1 15 51-16,1 2-47 0,0 4 47 0,3-8-46 16,4-1 46-16,0 3-21 0,0-3 21 0,2-4-21 15,3-3 21-15,-5-36-21 0,0 0 21 0,11 40-21 16,3-6 21-16,-14-34-34 0,0 0 34 0,17 28-34 15,6-8 34-15,-23-20-27 0,0 0 27 0,26 7-27 16,4-10 27-16,-30 3-16 0,0 0 16 0,27-11-15 0,1-6 15 16,-28 17-6-16,0 0 6 0,23-19-6 0,-6-8 6 15,-17 27 0-15,0 0 0 0,13-28 0 0,-5-2 0 16,-8 30 17-16,0 0-17 0,5-24 17 0,-3 3-17 16,-2 21 18-16,0 0-18 0,0-15 19 0,0 3-19 0,0 12 17 15,0 0-17-15,0-9 17 0,-2 6-17 0,2 3 0 16,0 0 0-16,0 0 0 0,-1 7 0 15,1-7-4-15,0 0 4 0,1 20-3 0,5 13 3 0,-6-33-14 16,0 0 14-16,10 34-13 0,4 5 13 0,-14-39-5 16,0 0 5-16,21 31-5 0,7-2 5 0,-28-29-8 15,0 0 8-15,31 19-7 0,8-10 7 0,-39-9-14 16,0 0 14-16,41-2-13 0,6-8 13 0,-47 10-15 0,0 0 15 16,47-19-15-16,4-10 15 0,-51 29-4 0,0 0 4 15,45-31-4-15,-1-3 4 0,-44 34 5 0,0 0-5 0,36-33 5 16,-6-3-5-16,-30 36 67 0,0 0-67 0,23-31 68 15,-8 2-68-15,-15 29 48 0,0 0-48 0,13-19 49 16,-5 4-49-16,-8 15 39 0,0 0-39 0,5-12 40 16,-3 5-40-16,-2 7 18 0,0 0-18 0,-5 3 19 15,-5 3-19-15,10-6 20 0,0 0-20 0,-20 25 20 16,-6 15-20-16,2-4 3 0,-1 3-3 0,6-12 4 16,5-6-4-16,14-21 7 0,0 0-7 0,-17 34 8 15,0 2-8-15,17-36 22 0,0 0-22 0,-14 31 23 16,3-7-23-16,11-24 6 0,0 0-6 0,-7 17 7 15,4-7-7-15,3-10 16 0,0 0-16 0,7-3 17 16,8-9-17-16,-15 12 15 0,0 0-15 0,16-21 15 16,5-4-15-16,-21 25 15 0,0 0-15 0,17-24 16 0,2-2-16 15,-19 26 9-15,0 0-9 0,16-19 10 16,-4 4-10-16,-12 15 16 0,0 0-16 0,18-5 17 0,1 6-17 0,-19-1 3 16,0 0-3-16,28 9 4 0,5 10-4 0,-33-19 6 15,0 0-6-15,35 20 7 0,5 8-7 0,-40-28-57 16,0 0 57-16,36 24-57 0,1 1 57 0,-37-25-171 15,0 0 171-15,28 12-170 0,-5-5 170 0,-23-7-144 16,0 0 144-16,0-17-143 0,-18-19 143 0,1-17-819 16</inkml:trace>
  <inkml:trace contextRef="#ctx0" brushRef="#br0" timeOffset="155561.552">29877 7779 1345 0,'0'0'0'0,"9"0"0"15,5 2 0-15,-14-2-189 0,0 0 189 0,-9 5-189 16,-13-1 189-16,-10 4-618 0</inkml:trace>
  <inkml:trace contextRef="#ctx0" brushRef="#br0" timeOffset="158003.594">22564 10541 729 0,'0'0'0'0,"14"-7"0"16,5-2 0-16,-19 9 97 0,0 0-97 0,10-3 98 15,-4 0-98-15,-6 3 91 0,0 0-91 0,-4-2 92 0,-5 2-92 16,9 0 52-16,0 0-52 0,-5-4 53 16,-2-1-53-16,7 5 24 0,0 0-24 0,-2-12 25 15,6-6-25-15,-4 18 26 0,0 0-26 0,9-23 26 0,3-2-26 16,-12 25 14-16,0 0-14 0,19-23 15 0,5-4-15 0,-24 27 18 15,0 0-18-15,27-21 19 0,6 6-19 16,-33 15-9-16,0 0 9 0,31-12-9 0,6 8 9 16,-37 4-51-16,0 0 51 0,38 4-50 0,-3 4 50 0,-35-8-40 15,0 0 40-15,33 18-40 0,-9 7 40 0,-24-25-36 16,0 0 36-16,23 28-36 0,-2 8 36 0,-11-5-9 16,-5 4 9-16,1-12-9 0,-5-3 9 0,-1 1-7 15,-1-1 7-15,-5-1-6 0,0 0 6 0,6-19 0 16,0 0 0-16,-9 17 0 0,-7 6 0 0,16-23 6 0,0 0-6 15,-10 15 6-15,1-1-6 0,9-14 16 16,0 0-16-16,-7 10 17 0,4-2-17 0,3-8 4 16,0 0-4-16,-2 6 4 0,2-6-4 0,3-2 0 15,4-5 0-15,4 2 1 0,1-5-1 0,2 4-2 0,0-4 2 0,-6 5-1 16,-1 2 1-16,2-1-7 0,2 3 7 16,1 1-7-16,2 0 7 0,1 0-16 0,3-4 16 15,-8 8-15-15,-1-3 15 0,-9-1-9 0,0 0 9 0,17 11-8 16,8 0 8-16,-25-11-9 0,0 0 9 0,26 16-9 15,4 1 9-15,-30-17-8 0,0 0 8 0,29 19-8 16,-4 0 8-16,-25-19-15 0,0 0 15 0,19 17-15 16,-5-3 15-16,-14-14 0 0,0 0 0 0,3 22 0 15,-10 5 0-15,7-27 26 0,0 0-26 0,-16 29 26 16,-10 4-26-16,0-6 60 0,-5 1-60 0,12-13 61 16,8-6-61-16,-1 1 49 0,2-1-49 0,-17 1 49 0,-4 4-49 15,31-14 23-15,0 0-23 0,-35 6 24 0,-5 0-24 16,40-6-5-16,0 0 5 0,-42 1-5 0,-1-2 5 0,43 1-128 15,0 0 128-15,-37-12-127 0,4-7 127 16,-37-10-700-16</inkml:trace>
  <inkml:trace contextRef="#ctx0" brushRef="#br0" timeOffset="158488.226">23346 10123 807 0,'0'0'0'0,"-7"-2"0"16,-3 0 0-16,10 2 56 0,0-3-56 0,0 3 56 16,0 0-56-16,0 0 41 0,0 0-41 0,5 0 42 15,2-3-42-15,-7 3 1 0,0 0-1 0,9-4 1 16,-1 1-1-16,-8 3 2 0,0 0-2 0,7-2 3 15,-2-1-3-15,-5 3 45 0,0 0-45 0,6-2 45 16,-1-2-45-16,-5 4 59 0,0 0-59 0,3-1 60 16,-1-1-60-16,-2 2 39 0,0 0-39 0,0 0 40 15,2-3-40-15,-2 3 37 0,0 0-37 0,0 0 37 16,2-6-37-16,-2 6 9 0,0 0-9 0,0 0 10 16,0 0-10-16,0 0 12 0,0 0-12 0,0 0 12 15,0 0-12-15,0 0 1 0,0 0-1 0,0 0 1 0,0 0-1 16,0 0-2-16,0 0 2 0,0 0-1 0,0 0 1 15,0 0-11-15,0 0 11 0,0 6-11 0,1-1 11 16,3 10-27-16,1 7 27 0,0 11-27 0,4 10 27 0,-9-43 0 16,0 0 0-16,9 61 0 0,-2 17 0 0,-2-1 0 15,0 3 0-15,-1 13 0 0,-3 4 0 0,-1-97 1 16,0 0-1-16,2 100 2 0,-2 1-2 0,2-21 12 16,1-15-12-16,-3-32 12 0,0-31-12 0,0 5-118 15,-3-4 118-15,1 0-118 0,0 1 118 0,2-4-93 16,0 0 93-16,-8-16-92 0,-5-11 92 0,-7-16-625 15</inkml:trace>
  <inkml:trace contextRef="#ctx0" brushRef="#br0" timeOffset="158950.277">23606 10390 763 0,'0'0'0'0,"0"0"0"15,0-3 0-15,0 3 90 0,0 0-90 0,0 0 90 0,3-2-90 16,-3 2 52-16,0 0-52 0,0 0 52 0,5 0-52 15,-5 0 32-15,0 0-32 0,0 0 33 0,6 0-33 0,-6 0 5 16,0 0-5-16,0 0 6 0,3 0-6 0,-3 0 24 16,0 0-24-16,0 0 25 0,0 0-25 0,0 0 31 15,0 0-31-15,0 0 31 0,0 0-31 0,0 0 30 16,0 0-30-16,0 0 30 0,0 0-30 0,0 0 8 16,0 0-8-16,0 0 8 0,5-2-8 0,-5 2 12 15,0 0-12-15,12 0 12 0,9 2-12 0,-21-2 1 16,0 0-1-16,35 14 1 0,14 10-1 0,-49-24 3 15,0 0-3-15,47 29 3 0,4 8-3 0,-6 3 2 16,-2-1-2-16,-10-8 2 0,-5-3-2 0,-28-28 0 0,0 0 0 16,39 36 0-16,3-1 0 0,-42-35 3 0,0 0-3 15,41 35 4-15,-1-1-4 0,-40-34-58 0,0 0 58 0,33 26-58 16,-3-11 58-16,-30-15-148 0,0 0 148 0,18 7-147 16,-12-10 147-16,19 6-610 0</inkml:trace>
  <inkml:trace contextRef="#ctx0" brushRef="#br0" timeOffset="159282.515">24008 10255 1065 0,'0'0'0'0,"4"7"0"0,4 5 0 16,-4-9 128-16,-3-6-128 0,-1 3 128 15,4 0-128-15,-4 0 69 0,-2-4-69 0,2 4 70 0,0 0-70 0,0 0 59 16,-5 0-59-16,5 0 60 0,0 0-60 16,0 0 24-16,0 0-24 0,-9 10 25 0,-3 8-25 15,12-18 39-15,0 0-39 0,-16 27 40 0,-3 11-40 0,19-38 44 16,0 0-44-16,-26 44 44 0,-7 8-44 0,33-52 10 16,0 0-10-16,-35 54 11 0,-1 1-11 0,36-55 8 15,0 0-8-15,-37 55 8 0,-1 0-8 0,38-55 9 16,0 0-9-16,-33 48 9 0,5-9-9 0,28-39 7 15,0 0-7-15,-23 33 7 0,2-7-7 0,21-26-17 16,0 0 17-16,-14 20-17 0,4-8 17 0,10-12-147 16,0 0 147-16,-7 12-147 0,2-2 147 0,5-10-128 15,0 0 128-15,0-3-128 0,5-12 128 0,0-4-868 0</inkml:trace>
  <inkml:trace contextRef="#ctx0" brushRef="#br0" timeOffset="159704.914">24356 10584 281 0,'0'0'0'0,"-6"-7"0"0,-5-5 0 15,11 12 22-15,0 0-22 0,-3-4 23 0,6 4-23 16,-3 0 70-16,0 0-70 0,0 0 71 0,4 4-71 0,-4-4 97 16,0 0-97-16,5 3 98 0,-3-1-98 15,-2-2 102-15,0 0-102 0,3 2 103 0,-1-1-103 0,-2-1 88 16,5 0-88-16,-5 0 88 0,0 0-88 0,0 0 79 16,0 0-79-16,0 0 79 0,0 0-79 0,0 0 69 15,0 0-69-15,0 0 69 0,3-1-69 0,-3 1 43 16,0 0-43-16,4-4 44 0,-1 1-44 0,-3 3 31 15,0 0-31-15,9-5 31 0,3 1-31 0,-12 4 33 16,0 0-33-16,19-3 33 0,8-2-33 0,-27 5 6 16,0 0-6-16,34 0 7 0,10 0-7 0,-44 0 28 0,0 0-28 15,49 0 28-15,7 1-28 0,-56-1 6 0,0 0-6 16,54 0 6-16,1-1-6 0,-55 1-67 0,0 0 67 0,51-7-66 16,-2-3 66-16,-49 10-116 0,0 0 116 0,36-18-115 15,-6-9 115-15,36-17-865 0</inkml:trace>
  <inkml:trace contextRef="#ctx0" brushRef="#br0" timeOffset="160254.66">25109 10198 740 0,'0'0'0'0,"-5"4"0"0,-4 1 0 0,9-5 31 15,0 0-31-15,0 0 31 0,4 0-31 16,-4 0 39-16,0 0-39 0,3 0 40 0,2-2-40 0,-5 2 10 15,0 0-10-15,4 0 10 0,1-2-10 0,-5 2 23 16,0 0-23-16,4 0 24 0,-3 0-24 0,-1 0 65 16,0 0-65-16,0 0 65 0,4 2-65 0,-4-2 60 0,0 0-60 15,0 0 60-15,0 0-60 0,0 0 36 0,0 0-36 16,0 0 36-16,0 0-36 0,0 0 36 0,0 0-36 16,0 0 37-16,0 0-37 0,0 0 14 0,0 0-14 15,0 0 15-15,0 0-15 0,0 0 5 16,0 0-5-16,0 0 6 0,0 0-6 0,0 0 15 0,0 0-15 0,0 0 16 15,0 0-16-15,0 0 3 0,0 0-3 0,0 0 4 16,0 0-4-16,0 0 12 0,0 0-12 0,0 0 12 16,0 0-12-16,0 0 0 0,0 0 0 0,0 5 0 15,0 0 0-15,0-5 0 0,0 0 0 0,1 31 0 16,5 17 0-16,2 2 3 0,3 3-3 0,-4 0 3 16,0-2-3-16,3 1 2 0,-3-2-2 0,0-4 2 15,-2-3-2-15,-5-43 5 0,0 0-5 0,11 46 5 16,-2 0-5-16,-9-46-63 0,0 0 63 0,8 36-62 0,1-7 62 15,-9-29-166-15,0 0 166 0,0 16-166 0,-3-15 166 16,-1 17-655-16</inkml:trace>
  <inkml:trace contextRef="#ctx0" brushRef="#br0" timeOffset="160750.867">25318 9964 505 0,'0'0'0'0,"4"-2"0"16,1 0 0-16,-5 2 90 0,0 0-90 0,3-2 91 15,-1 2-91-15,-2 0 96 0,0 0-96 0,0 0 96 16,0 0-96-16,0 0 100 0,0 0-100 0,0 0 101 15,0 0-101-15,0 0 65 0,0 0-65 0,0 0 65 0,0 0-65 16,0 0 50-16,0 0-50 0,0 0 50 0,0 0-50 16,0 0 23-16,0 0-23 0,2 9 24 0,0 10-24 15,3 15 5-15,2 12-5 0,-2 4 6 0,2 1-6 0,-7-51 15 16,0 0-15-16,10 74 16 0,-3 17-16 0,-7-91 22 16,0 0-22-16,14 115 23 0,4 23-23 0,-18-138 3 15,0 0-3-15,15 124 3 0,5-1-3 16,-20-123-26-16,0 0 26 0,17 96-26 0,0-14 26 0,-17-82-83 15,0 0 83-15,9 29-83 0,-4-42 83 0,9 28-843 16</inkml:trace>
  <inkml:trace contextRef="#ctx0" brushRef="#br0" timeOffset="161333.188">26402 9806 841 0,'0'0'0'0,"-6"0"0"16,0 0 0-16,6 0 70 0,0 0-70 0,-4 3 71 16,4 1-71-16,0-4 35 0,0 0-35 0,-5 12 35 0,0 3-35 15,5-15 15-15,0 0-15 0,-16 28 15 0,-7 11-15 16,23-39 43-16,0 0-43 0,-28 36 43 0,-3 7-43 16,0-2 41-16,-1 0-41 0,6-8 41 0,5-8-41 0,21-25 35 15,0 0-35-15,-38 41 35 0,-11 7-35 0,49-48 46 16,0 0-46-16,-57 59 46 0,-11 11-46 0,68-70 27 15,0 0-27-15,-42 39 27 0,12-11-27 0,30-28 40 16,0 0-40-16,-26 24 41 0,9-7-41 0,17-17 44 16,0 0-44-16,-14 14 45 0,3-6-45 0,11-8 10 15,0 0-10-15,-7 7 10 0,2-2-10 0,5-5 23 16,0 0-23-16,-3 3 24 0,1-1-24 0,2-2 3 0,0 0-3 16,0 4 3-16,2 2-3 0,-2-6 6 0,0 0-6 15,10 6 6-15,9 4-6 0,-19-10 13 16,0 0-13-16,23 8 14 0,7 1-14 0,-30-9 1 0,0 0-1 0,38 12 1 15,7 0-1-15,-1 0 3 0,3 2-3 16,-7-1 4-16,-4 3-4 0,-1-4 6 0,0 0-6 0,0 0 6 16,-2-2-6-16,-33-10 3 0,0 0-3 0,44 12 3 15,8 0-3-15,-5 0 5 0,2-2-5 0,-8 1 6 16,-4-1-6-16,-6-2-52 0,-4-1 52 0,-7-5-52 16,-4 0 52-16,-16-2-181 0,0 0 181 0,18-4-180 15,-3-4 180-15,18-4-886 0</inkml:trace>
  <inkml:trace contextRef="#ctx0" brushRef="#br0" timeOffset="162113.725">27606 9904 998 0,'0'0'0'0,"-11"0"0"0,-6-4 0 0,17 4 104 0,0 0-104 15,-6 0 104-15,8 4-104 0,-2-4 72 0,0 0-72 0,0 0 73 16,0 0-73-16,-3-4 34 16,-4 2-34-16,-4-1 35 0,-3-4-35 0,-3 2 10 0,-6-2-10 15,2 0 10-15,0 2-10 0,21 5 17 0,0 0-17 0,-29-8 17 16,-8-1-17-16,37 9 24 0,0 0-24 0,-33-3 25 16,2 1-25-16,-2 2 13 0,3 3-13 0,13-1 14 15,8 0-14-15,9-2 1 0,0 0-1 0,-24 12 2 16,-8 8-2-16,32-20 0 15,0 0 0-15,-31 29 0 0,-2 9 0 0,5 0-1 0,5 3 1 0,8-15 0 16,4-9 0-16,2 5-10 0,6-1 10 0,5 11-10 0,5 9 10 16,5-5-1-16,3-7 1 0,3-3-1 15,1-7 1-15,2-5-4 0,2-8 4 0,3 1-3 0,2-2 3 16,-28-5-3-16,0 0 3 0,36-3-2 0,8-6 2 16,-6 3-2-16,0-3 2 0,-10 4-1 15,-9 0 1-15,2 0 1 0,0-1-1 0,-10 3 1 0,-6 3-1 0,2-5 10 16,-2 0-10-16,-1 3 10 0,-3 2-10 0,-1 0 40 15,6 0-40-15,-6 0 40 0,0 0-40 0,0 0 12 16,0 0-12-16,0 0 12 0,-4 0-12 0,-1 0 21 16,0 0-21-16,-1 0 21 0,3 2-21 15,3-2 24-15,0 0-24 0,-18 1 25 0,-6-1-25 0,24 0 7 16,0 0-7-16,-30 2 7 0,-3 2-7 0,4-1 26 16,-6 0-26-16,16-1 26 0,7 0-26 0,-4 0 2 0,2 1-2 15,-7 0 2-15,-5 6-2 0,26-9 3 0,0 0-3 16,-19 7 3-16,1-2-3 0,18-5 5 0,0 0-5 0,-14 9 6 15,2 3-6-15,12-12-2 0,0 0 2 0,-9 27-1 16,6 11 1-16,3-38 0 0,0 0 0 16,2 41 0-16,5 5 0 0,1-7 0 0,6-4 0 0,-1-3 0 15,-1-4 0-15,-12-28 2 0,0 0-2 16,22 27 2-16,8 1-2 0,-30-28 12 0,0 0-12 0,38 18 12 16,9-4-12-16,-1-5 8 0,1-8-8 0,-7-2 9 15,0-6-9-15,-4-4-4 0,-1-9 4 16,-3 1-3-16,-3-3 3 0,-29 22-145 0,0 0 145 0,32-38-145 15,1-8 145-15,31-41-1077 0</inkml:trace>
  <inkml:trace contextRef="#ctx0" brushRef="#br0" timeOffset="176170.339">28508 10904 740 0,'0'0'0'0,"-4"-2"0"0,1 1 0 0,3 1 48 16,0 0-48-16,0 0 49 0,5 0-49 0,-5 0 30 15,0 0-30-15,5 3 30 0,1 4-30 0,-6-7 19 16,0 0-19-16,5 12 20 0,0 3-20 0,-5 4 0 15,-2 5 0-15,2-10 1 0,0-4-1 0,-3-1-2 0,-4-1 2 16,-7 15-2-16,-3 4 2 0,-1-3-115 0,-1-2 115 16,5-5-114-16,5-8 114 0,9-9-98 0,0 0 98 15,-14-9-97-15,-3-18 97 0,-14-9-298 0</inkml:trace>
  <inkml:trace contextRef="#ctx0" brushRef="#br0" timeOffset="176318.763">28461 10704 1031 0,'0'0'0'15,"0"0"0"-15,0 5 0 0,0-5-22 0,0-4 22 0,0 4-22 16,0 0 22-16,0 0-71 0,0 0 71 0,0 0-604 16,0 0 604-16</inkml:trace>
  <inkml:trace contextRef="#ctx0" brushRef="#br0" timeOffset="199201.183">2972 12581 606 0,'0'0'0'0,"0"-7"0"0,4-3 0 0,-4 10 90 0,0 0-90 0,0-5 90 16,1 0-90-16,-1 5 67 0,0 0-67 0,4-7 67 15,4 0-67-15,-8 7 25 0,0 0-25 0,9-14 26 16,3-4-26-16,-12 18 36 0,0 0-36 0,18-26 37 16,3-5-37-16,-21 31 41 0,0 0-41 0,21-29 42 15,0-2-42-15,-21 31 50 0,0 0-50 0,20-29 50 16,1-2-50-16,-21 31 43 0,0 0-43 0,23-26 44 0,1 4-44 15,-24 22 12-15,0 0-12 0,21-19 12 0,2 4-12 16,-23 15 13-16,0 0-13 0,21-16 14 16,3 6-14-16,-24 10 1 0,0 0-1 0,32-10 1 0,4 0-1 0,-36 10 3 15,0 0-3-15,38-7 4 0,6 2-4 0,-44 5-1 16,0 0 1-16,42 0 0 0,0 3 0 16,-42-3-4-16,0 0 4 0,40 10-3 0,2 7 3 0,-42-17-3 15,0 0 3-15,45 30-2 0,-2 9 2 0,-43-39-6 16,0 0 6-16,42 51-6 0,0 14 6 0,-42-65-7 15,0 0 7-15,38 95-7 0,1 23 7 0,-39-118-3 16,0 0 3-16,22 111-3 0,-4 6 3 0,-18-117 0 0,0 0 0 16,8 111 0-16,-8-1 0 0,0-110 0 15,0 0 0-15,-5 97 0 0,-7-8 0 0,12-89 13 0,0 0-13 16,-17 83 14-16,-10-10-14 0,27-73 10 0,0 0-10 0,-33 69 11 16,-5-7-11-16,38-62 26 15,0 0-26-15,-38 48 26 0,3-12-26 0,35-36 37 0,0 0-37 0,-33 25 37 16,3-13-37-16,30-12 42 0,0 0-42 0,-26 4 43 15,0-11-43-15,26 7-1 0,0 0 1 0,-21-28 0 16,0-16 0-16,5-4-34 0,6-9 34 0,3 1-34 16,3-6 34-16,4 62-47 0,0 0 47 0,4-91-46 15,-1-20 46-15,-3 111-43 0,0 0 43 0,13-111-42 16,4-2 42-16,-17 113-48 0,0 0 48 0,26-114-47 16,7 0 47-16,-33 114-20 0,0 0 20 0,44-107-19 15,6 5 19-15,-50 102-31 0,0 0 31 0,56-89-31 16,7 10 31-16,-63 79-42 0,0 0 42 0,56-55-42 0,-6 19 42 15,-50 36-8-15,0 0 8 0,42-17-8 0,-7 17 8 16,-35 0 0-16,0 0 0 0,29 17 0 16,-4 17 0-16,-8-10 18 0,-12 4-18 0,2-6 19 15,-5-3-19-15,2 6 27 0,1 3-27 0,-2-4 27 0,1 3-27 0,-4-27 23 16,0 0-23-16,5 36 24 0,-1 7-24 0,-4-43 9 16,0 0-9-16,8 33 9 0,-3 1-9 15,-5-34 5-15,0 0-5 0,7 27 5 0,2-3-5 0,-9-24 3 16,0 0-3-16,12 19 3 0,6-3-3 0,-18-16 5 15,0 0-5-15,12 13 5 0,2-4-5 0,-14-9 2 16,0 0-2-16,21 5 3 0,0-3-3 0,-21-2-3 0,0 0 3 16,26-7-3-16,3-7 3 0,-29 14-99 0,0 0 99 15,27-27-99-15,0-13 99 0,0 1-179 0,-7-4 179 16,-6 0-178-16,-1-1 178 0,-13 44-182 0,0 0 182 16,12-53-182-16,-3-9 182 0,8-51-125 0</inkml:trace>
  <inkml:trace contextRef="#ctx0" brushRef="#br0" timeOffset="199848.173">4449 11742 236 0,'0'0'0'0,"0"15"0"15,-5 9 0-15,5-24 56 0,0 0-56 0,0 19 56 0,2-4-56 16,1 9 42-16,1 0-42 0,-1 12 42 0,6 11-42 15,-9-47 33-15,0 0-33 0,5 66 33 0,4 18-33 16,-2 11 32-16,7 11-32 0,-5-19 32 0,-1-10-32 0,-8-77 30 16,0 0-30-16,9 76 30 0,3-6-30 0,-12-70 22 15,0 0-22-15,12 44 23 0,1-16-23 0,-13-28 10 16,0 0-10-16,17 19 11 0,4-11-11 0,-21-8 11 16,0 0-11-16,26-3 11 0,0-13-11 0,-26 16 8 15,0 0-8-15,26-24 9 0,-1-8-9 0,-25 32 23 16,0 0-23-16,17-34 24 0,-5-6-24 0,-12 40 20 15,0 0-20-15,6-36 20 0,-3 0-20 16,-3 36 16-16,0 0-16 0,0-31 17 0,0 6-17 0,0 25 35 0,0 0-35 16,0-21 35-16,-3 7-35 0,3 14 28 15,0 0-28-15,-2-10 28 0,2 5-28 0,0 5 39 0,0 0-39 16,0-5 39-16,0 3-39 0,0 2 8 0,0 0-8 16,0 0 8-16,-4 4-8 0,4-4 0 0,0 0 0 0,0 20 0 15,4 14 0-15,-4-34-2 16,0 0 2-16,9 33-2 0,3 5 2 0,-12-38-31 0,0 0 31 0,19 31-31 15,9-4 31-15,-28-27-36 0,0 0 36 0,35 15-35 16,6-8 35-16,-41-7-22 0,0 0 22 0,47-8-22 16,4-16 22-1,-51 24-29-15,0 0 29 0,56-29-29 0,3-11 29 0,-12 8-13 0,-2 1 13 0,-15 5-13 16,-7 6 13-16,-23 20 2 0,0 0-2 0,17-16 3 16,-5 1-3-16,-12 15 75 0,0 0-75 0,9-9 76 15,-2 6-76-15,-7 3 78 0,0 0-78 0,0-5 79 0,0 3-79 16,0 2 52-16,0 0-52 0,-12 14 52 15,-13 10-52-15,25-24 36 0,0 0-36 0,-26 25 37 0,-4 6-37 16,30-31 17-16,0 0-17 0,-20 31 17 16,-3-4-17-16,23-27 10 0,0 0-10 0,-12 28 11 0,0-8-11 15,12-20 10-15,0 0-10 0,-6 19 10 0,-1-3-10 0,7-16 3 16,0 0-3-16,4 20 4 0,1 2-4 16,-5-22 0-16,0 0 0 0,9 23 1 0,6 2-1 0,-15-25-94 15,0 0 94-15,9 17-93 0,3-1 93 0,-12-16-106 16,0 0 106-16,-7-4-105 0,-10-13 105 0,-6-7-647 15</inkml:trace>
  <inkml:trace contextRef="#ctx0" brushRef="#br0" timeOffset="200031.08">3921 11797 1177 0,'0'0'0'0,"6"-4"0"16,2 2 0-16,-8 2-219 0,0 0 219 0,-8 2-218 15,-10 5 218-15,-11-2-441 0</inkml:trace>
  <inkml:trace contextRef="#ctx0" brushRef="#br0" timeOffset="200983.227">6448 12136 1054 0,'0'0'0'0,"0"-4"0"15,5-1 0-15,-5 5 48 0,0 0-48 0,3-3 49 16,-3-1-49-16,0 4-14 0,0 0 14 0,9-8-13 15,7-1 13-15,-16 9-70 0,0 0 70 0,22-20-70 0,11-6 70 16,-6 5-87-16,2-1 87 0,-4 7-87 16,-6 4 87-16,0 1-39 0,-2 2 39 0,-5 1-39 15,-3 5 39-15,0 0-15 0,0 2 15 0,-4 2-14 0,2 0 14 0,2 5 0 16,-4-4 0-16,2 2 0 0,-2 2 0 16,4-4 13-16,-4 6-13 0,2-2 13 15,-2 1-13-15,-1 6 47 0,-1 2-47 0,-1-4 47 0,1 0-47 0,-3-12 67 16,0 0-67-16,-3 25 68 0,-2 4-68 15,5-29 63-15,0 0-63 0,-4 26 63 0,-1 0-63 16,5-26 53-16,0 0-53 0,-4 22 54 0,-4-5-54 0,8-17 46 16,0 0-46-16,-6 16 46 0,-1-6-46 0,7-10 47 15,0 0-47-15,-1 8 48 0,-3-2-48 0,4-6 36 0,0 0-36 16,-3 5 36-16,3-4-36 0,0-1 4 0,0 0-4 16,0 0 4-16,0 4-4 0,0-4-31 0,0 0 31 15,0 0-31-15,0 0 31 0,0 0-59 0,0 0 59 0,0 0-59 16,0 3 59-16,0-3-57 0,0 0 57 0,0 4-56 15,3 1 56-15,-3-5-53 0,0 0 53 0,9 7-52 16,0 1 52-16,3 4-33 0,0-3 33 16,-3 1-33-16,-1-1 33 0,-8-9-25 0,0 0 25 0,14 17-24 15,2 5 24-15,-16-22-26 0,0 0 26 0,18 27-25 16,-5 1 25-16,-13-28-8 0,0 0 8 0,13 29-8 16,-1 2 8-16,-12-31 0 0,0 0 0 0,3 31 0 15,-1-4 0-15,-2-27 38 0,0 0-38 0,-2 28 38 16,-6-3-38-16,8-25 99 0,0 0-99 0,-13 26 99 15,-2-2-99-15,15-24 126 0,0 0-126 0,-18 20 127 16,-4-2-127-16,22-18 127 0,0 0-127 0,-28 13 127 0,-4-4-127 16,32-9 101-16,0 0-101 0,-33 5 102 0,-2-3-102 15,35-2 55-15,0 0-55 0,-38-4 56 16,-4-3-56-16,42 7 20 0,0 0-20 0,-38-10 20 0,0-4-20 0,38 14-29 16,0 0 29-16,-33-13-29 0,3-1 29 0,30 14-115 15,0 0 115-15,-23-15-115 0,8-4 115 0,15 19-147 16,0 0 147-16,-9-29-146 0,12-7 146 0,-6-28-978 15</inkml:trace>
  <inkml:trace contextRef="#ctx0" brushRef="#br0" timeOffset="201506.783">7212 12425 919 0,'0'0'0'0,"-1"-8"0"15,-6-8 0-15,3 9 118 0,2 7-118 0,2 0 118 0,2-5-118 0,-2 5 83 16,4 5-83-16,-4-5 83 0,0 0-83 16,0 0 65-16,0 0-65 0,0 0 66 0,0 0-66 0,0 0 38 15,-2 2-38-15,2-2 39 0,0 0-39 0,0 0 50 16,0 0-50-16,0 0 51 0,0 0-51 0,0 0 36 15,0 0-36-15,0 0 37 0,5-2-37 0,-1-1 1 16,-3 0-1-16,6-3 2 0,2 3-2 0,3-4 3 16,2 2-3-16,2-3 4 0,1 1-4 0,-17 7 0 15,0 0 0-15,30-7 0 16,8 2 0-16,-3 0-9 0,-2 1 9 0,-2 1-8 0,-1 3 8 0,-30 0-26 0,0 0 26 16,33 0-26-16,0 0 26 0,-7 3-38 0,-1 1 38 15,-8-3-37-15,-5 3 37 0,2-4-43 0,0 0 43 0,2 0-43 16,-4 0 43-16,-1 0-142 0,-1 1 142 0,1-1-141 15,1-1 141-15,-12 1-107 0,0 0 107 0,7-5-107 16,-7-2 107-16,8-5-653 0</inkml:trace>
  <inkml:trace contextRef="#ctx0" brushRef="#br0" timeOffset="202047.343">7984 12033 819 0,'0'0'0'0,"-5"3"0"0,-2 3 0 0,7-6 135 16,0 3-135-16,0-3 135 0,0 0-135 0,0 0 104 16,0-7-104-16,0 7 104 0,0-2-104 0,0 2 87 15,3-3-87-15,-3 3 88 0,0 0-88 0,0 0 53 0,0 0-53 16,0 0 53-16,0 0-53 0,0 0 50 0,0 0-50 16,0 0 50-16,0 0-50 0,0 0 43 0,0 0-43 15,0 0 43-15,0 0-43 0,0 0 11 16,0 0-11-16,0 0 11 0,0 0-11 0,0 0 7 0,0 0-7 0,0 0 8 15,0 0-8-15,0 0-1 0,4 0 1 0,1 0-1 16,-1 3 1-16,1-1-12 0,7 5 12 0,0 7-12 16,9 3 12-16,-21-17-10 0,0 0 10 0,26 31-9 15,13 12 9-15,-39-43-5 0,0 0 5 0,41 46-4 16,6 7 4-16,-47-53-38 0,0 0 38 0,53 51-37 16,4-3 37-16,-10-8-34 0,0-10 34 0,-15-2-34 15,-8-6 34-15,-24-22-33 0,0 0 33 0,26 24-32 16,2-2 32-16,-28-22-9 0,0 0 9 0,19 18-8 15,0-6 8-15,-19-12-20 0,0 0 20 0,14 10-20 16,-5-3 20-16,-9-7-33 0,0 0 33 16,7 7-33-16,-2-6 33 0,-5-1-130 0,0 0 130 0,0 0-130 15,-3 2 130-15,3-2-109 0,0 0 109 0,-18-10-108 16,-13-7 108-16,-18-11-618 0</inkml:trace>
  <inkml:trace contextRef="#ctx0" brushRef="#br0" timeOffset="202403.197">8407 11848 964 0,'0'0'0'15,"0"0"0"-15,-3 3 0 0,3-3 123 0,0 0-123 0,0 0 123 16,0 0-123-16,0 0 69 0,0 0-69 0,0 0 69 16,0-5-69-16,0 5 75 0,0 0-75 0,0 0 75 15,3-3-75-15,-3 3 32 0,0 0-32 0,0 0 33 16,0 0-33-16,0 0 15 0,0 0-15 0,-15 10 15 16,-6 9-15-16,21-19 22 0,0 0-22 0,-32 34 22 15,-6 11-22-15,38-45 7 0,0 0-7 0,-42 60 8 16,-3 17-8-16,-4 7 16 0,-1 12-16 0,13-33 17 15,11-20-17-15,5-4 8 0,7-10-8 0,-1 2 8 16,1-3-8-16,14-28-9 0,0 0 9 0,-16 34-8 16,2 7 8-16,14-41-147 0,0 0 147 0,-12 27-147 15,3-8 147-15,-12 29-946 0</inkml:trace>
  <inkml:trace contextRef="#ctx0" brushRef="#br0" timeOffset="203680.958">9477 11815 539 0,'0'0'0'0,"0"0"0"0,0 0 0 16,0 0 54-16,0 0-54 0,0 0 55 0,0-3-55 0,0 3 51 15,0 0-51-15,0 0 51 0,2-3-51 0,-2 3 22 16,0 0-22-16,0 0 22 0,3-4-22 0,-3 4 36 16,0 0-36-16,0 0 37 0,0 0-37 0,0 0 28 15,0 0-28-15,0 0 28 0,0 0-28 0,0 0 34 16,0 0-34-16,0 0 34 0,0 0-34 0,0 0 38 16,0 0-38-16,0 0 38 0,0 0-38 0,0 0 38 15,0 0-38-15,0 0 39 0,0 0-39 0,0 0 34 0,0 0-34 16,0 0 34-16,0 0-34 0,0 0 15 15,0 0-15-15,0 0 15 0,0 0-15 0,0 0 6 0,0 0-6 16,0 0 7-16,0 0-7 0,0 0 4 16,0 0-4-16,-5 14 4 0,-2 6-4 0,-5 8 6 0,-2 4-6 0,5-4 6 15,-3-4-6-15,-2 5 6 0,2 2-6 0,-9 3 7 16,-3 4-7-16,24-38 14 16,0 0-14-16,-26 39 15 0,-4 4-15 0,30-43 22 0,0 0-22 0,-23 32 23 15,6-6-23-15,17-26 38 0,0 0-38 0,-12 21 39 16,3-8-39-16,9-13 37 0,0 0-37 0,-9 11 37 15,6-6-37-15,3-5 33 0,0 0-33 0,-4 5 34 16,4-3-34-16,0-2 23 0,0 0-23 0,0 0 24 16,0 0-24-16,0 0 18 0,0 0-18 0,0 0 18 15,0 0-18-15,0 0 10 0,0 0-10 0,0 0 10 16,0 0-10-16,0 0 0 0,0 0 0 0,0 8 0 0,5 1 0 16,-5-9 1-16,0 0-1 0,13 12 1 0,4 3-1 15,2-3 0-15,0-1 0 0,1-3 0 16,0-3 0-16,-2 2 0 0,3-2 0 0,-2 2 0 15,0-2 0-15,2 2 0 0,0 0 0 0,2 1 1 0,1-2-1 0,-24-6 0 16,0 0 0-16,30 10 0 0,4-2 0 0,-34-8-29 16,0 0 29-16,34 16-29 0,4-1 29 0,-38-15-114 15,0 0 114-15,38 21-114 0,-3 1 114 0,-35-22-168 16,0 0 168-16,24 21-167 0,-4-6 167 0,25 18-697 16</inkml:trace>
  <inkml:trace contextRef="#ctx0" brushRef="#br0" timeOffset="204611.72">10245 12083 595 0,'0'0'0'0,"-3"-4"0"16,-2-3 0-16,1 6 66 0,4-1-66 0,0 2 66 0,0 0-66 15,0 0 45-15,0 0-45 0,0 0 45 0,0 0-45 16,0 0 32-16,0 0-32 0,0 0 33 0,0 0-33 0,0 0 13 15,0 0-13-15,0 0 13 0,0 0-13 0,0 0 28 16,0 0-28-16,0 0 28 0,-5 2-28 0,5-2 12 16,0 0-12-16,-7 1 13 0,2 3-13 0,5-4 19 15,0 0-19-15,-9 12 20 0,-8 0-20 0,17-12 3 16,0 0-3-16,-16 24 4 0,-5 7-4 0,21-31 0 16,0 0 0-16,-14 36 1 0,-2 6-1 0,16-42 0 15,0 0 0-15,-5 43 1 0,5-2-1 0,0-41 5 16,0 0-5-16,12 42 5 0,6-1-5 0,-1-7 38 15,6-7-38-15,1-3 38 0,2-7-38 0,-1-3 18 16,-1-4-18-16,-1-4 18 0,-2-5-18 16,0-2 12-16,-4-5-12 0,-3 5 13 0,-4-4-13 0,4-1 35 0,-5 1-35 15,0 0 36-15,-2 2-36 0,-7 3 27 0,0 0-27 0,8-7 27 16,1 0-27-16,-9 7 44 0,0 0-44 16,5-7 45-16,2 0-45 0,-7 7 62 0,0 0-62 15,2-10 63-15,2 1-63 0,-4 1 50 0,0 1-50 0,-4 2 51 16,2-4-51-16,-1 1 33 0,-1-3-33 0,-1-4 34 15,-2 0-34-15,7 15-1 0,0 0 1 0,-10-26 0 16,-9-8 0-16,19 34-30 0,0 0 30 0,-20-38-30 16,0-3 30-16,0 5-29 0,1 0 29 0,2 9-29 15,5 4 29-15,-6-1-4 0,2 5 4 0,1 4-4 16,4 1 4-16,11 14-18 0,0 0 18 0,-21-19-18 16,1-1 18-16,20 20-8 0,0 0 8 0,-25-22-7 15,-1-2 7-15,26 24-1 0,0 0 1 0,-30-31-1 16,-1 0 1-16,31 31 34 0,0 0-34 0,-28-31 35 0,2 0-35 15,26 31 31-15,0 0-31 0,-21-25 31 0,4 2-31 16,17 23 24-16,0 0-24 0,-14-19 25 16,3 2-25-16,11 17 5 0,0 0-5 0,-8-15 5 0,2 3-5 15,6 12 9-15,0 0-9 0,-5-10 10 0,3-1-10 16,2 11 14-16,0 0-14 0,-1-8 15 0,1 1-15 0,0 7 1 16,0 0-1-16,0-5 1 0,0 1-1 0,0 1 3 15,0-2-3-15,0 1 4 0,3-1-4 16,2 0-3-16,-1 0 3 0,1 0-2 0,0 0 2 0,-5 5-13 15,0 0 13-15,13-7-13 0,4 0 13 0,-17 7-17 16,0 0 17-16,24-10-17 0,2-1 17 0,-26 11-16 0,0 0 16 16,34-6-15-16,4-1 15 0,-5 2-10 0,2-6 10 15,-9 6-9-15,0 5 9 0,2-5-17 0,-5 3 17 0,1 1-16 16,-1-3 16-16,-2 4-1 0,-2-3 1 0,3-1-1 16,-1 1 1-16,-21 3-3 0,0 0 3 0,25-2-3 15,3-3 3-15,-28 5-30 0,0 0 30 0,31-2-30 16,4 2 30-16,-35 0-124 0,0 0 124 15,22 0-123-15,-2 2 123 0,23 0-881 0</inkml:trace>
  <inkml:trace contextRef="#ctx0" brushRef="#br0" timeOffset="204870.789">10975 12343 998 0,'0'0'0'0,"-3"-8"0"0,-2-8 0 0,5 16-244 15,0 0 244-15,-4-8-243 0,4 2 243 0,-5-7-263 0</inkml:trace>
  <inkml:trace contextRef="#ctx0" brushRef="#br0" timeOffset="206945.676">12231 11170 931 0,'0'0'0'0,"0"0"0"0,-7 5 0 15,7-5 68-15,0 0-68 0,0 0 69 16,0 0-69-16,0 0 4 0,0 0-4 0,0 0 4 0,0 0-4 0,0 0-6 16,0 0 6-16,0 0-6 15,0 0 6-15,0 0-53 0,0 0 53 0,0 0-52 0,0 0 52 0,0 0-21 16,0 0 21-16,0 0-21 0,0 0 21 0,0 0-13 15,0 0 13-15,0 0-12 0,-1 3 12 0,1-3-10 16,0 0 10-16,-4 9-10 0,-5 3 10 0,9-12-24 16,0 0 24-16,-8 25-23 0,-8 13 23 0,16-38-20 15,0 0 20-15,-12 46-20 0,1 6 20 0,-1-3-26 0,5 5 26 16,0-1-25-16,4 0 25 0,3-53-1 0,0 0 1 16,-9 85-1-16,0 23 1 0,2-15 1 15,2-2-1-15,2-13 1 0,-1-6-1 0,4-72 25 0,0 0-25 0,0 76 26 16,2 1-26-16,0-15 43 0,1-9-43 15,2-21 43-15,1-15-43 0,1 6 45 0,1-5-45 16,-2 1 45-16,2 0-45 0,-8-19 41 0,0 0-41 16,12 28 42-16,6 6-42 0,-18-34 1 15,0 0-1-15,19 34 2 0,4 4-2 0,-23-38-78 0,0 0 78 0,24 32-78 16,-3-1 78-16,-21-31-74 0,0 0 74 0,17 10-74 16,-4-11 74-16,13 6-479 0</inkml:trace>
  <inkml:trace contextRef="#ctx0" brushRef="#br0" timeOffset="211223.981">12852 11711 1031 0,'0'0'0'0,"0"0"0"0,0 0 0 0,0 0 124 0,0 0-124 16,0 0 125-16,0 0-125 0,0 0-16 0,0 0 16 16,0 0-15-16,0 0 15 0,0 0-26 0,0 0 26 15,0 0-26-15,0 0 26 0,0 0-17 0,0 0 17 16,0 0-17-16,0 0 17 0,0 0 0 0,0 0 0 0,0 0 0 16,0 0 0-16,0 0 43 0,0 0-43 15,0 0 44-15,0 0-44 0,0 0 51 0,0 0-51 0,0 0 51 16,0 0-51-16,0 0 49 0,0 0-49 15,0 0 50-15,0 0-50 0,0 0 33 0,0 0-33 0,0 0 33 16,0 0-33-16,0 0 3 0,0 0-3 0,0 0 4 16,0 0-4-16,0 0 5 0,0 0-5 0,0 0 5 15,-21-5-5-15,21 5 0 0,0 0 0 0,-13-4 1 16,0 1-1-16,13 3-3 0,0 0 3 0,-16-2-3 16,-2 1 3-16,18 1-8 0,0 0 8 0,-22 3-7 15,-6 4 7-15,28-7-16 0,0 0 16 0,-26 5-15 0,1 2 15 16,25-7-15-16,0 0 15 0,-26 12-15 0,4 5 15 15,22-17-16-15,0 0 16 0,-27 20-15 0,3 4 15 16,3 2-26-16,4 3 26 0,5-5-26 0,3-1 26 0,9-23-20 16,0 0 20-16,-9 39-20 0,2 9 20 0,7-48-26 15,0 0 26-15,0 50-26 0,4 1 26 0,-4-51-23 16,0 0 23-16,12 50-22 0,2-8 22 0,-14-42-10 16,0 0 10-16,19 36-9 0,7-6 9 0,-26-30-18 15,0 0 18-15,26 15-18 0,7-8 18 0,-33-7-15 16,0 0 15-16,33-12-14 0,4-12 14 15,-37 24-26-15,0 0 26 0,37-29-25 0,-6-11 25 0,-31 40-13 0,0 0 13 16,24-39-12-16,-6-2 12 0,-18 41-11 0,0 0 11 16,12-48-10-16,-12-2 10 0,0 50-2 0,0 0 2 15,-4-53-1-15,-4-2 1 0,8 55 1 0,0 0-1 16,-11-49 1-16,-1 1-1 0,0 10 41 0,0 9-41 0,3 7 41 16,2 6-41-16,0 2 59 0,4 4-59 0,-4 5 60 15,5-2-60-15,-2 2 50 0,-1-4-50 0,5 6 50 16,0 3-50-16,0 0 4 0,-3-3-4 0,3 3 4 15,0-6-4-15,0 6 0 0,0-5 0 0,0 5 0 16,0-1 0-16,0 1-38 0,0 0 38 0,0 0-38 16,0-6 38-16,0 6-44 0,0 0 44 0,0 0-43 15,5-5 43-15,-5 5-41 0,0 0 41 0,0 0-41 16,3-5 41-16,-3 5-36 0,0 0 36 0,0 0-35 16,4-3 35-16,-4 3-40 0,0 0 40 0,0 0-39 15,0 0 39-15,0 0-45 0,0 0 45 0,0 0-44 16,0 0 44-16,0 0-11 0,0 7 11 0,-4-1-10 15,4 8 10-15,0-14-15 0,0 0 15 0,-5 33-14 0,-2 11 14 16,7-44-9-16,0 0 9 0,-2 48-9 0,2 4 9 0,0-52-4 16,0 0 4-16,9 48-3 0,0 1 3 15,-9-49 0-15,0 0 0 0,19 41 0 0,9-6 0 0,-28-35 2 16,0 0-2-16,35 27 3 0,12-13-3 0,-5-4 13 16,-1-7-13-16,-7-3 14 0,-3-3-14 0,-3-4 4 15,-2-5-4-15,0 2 5 0,-5 0-5 0,-4-2 3 16,-1 1-3-16,-2 1 3 0,-2 3-3 0,-12 7 2 15,0 0-2-15,11-12 2 0,1-3-2 0,-12 15 15 16,0 0-15-16,9-12 16 0,-3 0-16 0,-6 12 23 0,0 0-23 16,6-10 24-16,-3 4-24 0,-3 6 43 0,0 0-43 15,4-5 44-15,-4 2-44 0,0 3 33 0,0 0-33 16,0-4 33-16,0 4-33 0,0 0 33 0,0 0-33 0,0 0 34 16,0-5-34-16,0 5 32 0,0 0-32 15,0 0 33-15,0 0-33 0,0 0 32 0,0 0-32 0,0 0 32 16,0 0-32-16,0 0 0 0,0 0 0 15,0 0 1-15,0 0-1 0,0 0 5 0,0 0-5 0,0 0 5 16,-7 5-5-16,3-5 0 0,-1 4 0 0,0-1 0 16,1 2 0-16,-1 1-7 0,-4 0 7 0,2 5-6 15,-1 1 6-15,-1 5-26 0,0 5 26 0,1-1-25 16,2-6 25-16,3 9-13 0,3-2 13 0,-4-3-12 16,4-5 12-16,0-14-5 0,0 0 5 0,4 19-5 15,-2 1 5-15,-2-20-9 0,0 0 9 0,3 17-8 16,2-1 8-16,-5-16-23 0,0 0 23 0,7 10-22 0,2-5 22 15,-9-5-20-15,0 0 20 0,9 0-20 0,3-7 20 16,-12 7-26-16,0 0 26 0,12-10-25 0,-3-4 25 0,-9 14-15 16,0 0 15-16,5-13-14 0,0-4 14 0,-5 17-11 15,0 0 11-15,4-14-10 0,-1 0 10 0,-3 14-2 16,0 0 2-16,0-10-1 0,0 1 1 0,0 9 33 16,0 0-33-16,0-7 34 0,-3 2-34 0,3 5 48 15,0 0-48-15,-2-3 48 0,2 1-48 0,0 2 6 16,0 0-6-16,0 0 7 0,0 0-7 0,0 0 3 15,0 0-3-15,2 5 4 0,1 4-4 0,-3-9 0 16,0 0 0-16,5 17 1 0,6 5-1 0,-11-22-1 16,0 0 1-16,16 26 0 0,4 1 0 0,-20-27 0 0,0 0 0 15,25 23 0-15,4-4 0 0,-29-19-2 0,0 0 2 16,34 10-1-16,0-5 1 0,-34-5-26 0,0 0 26 0,35-4-25 16,2-7 25-16,-8-1-11 0,-6-6 11 0,-4 5-11 15,-1-1 11-15,-6 0-2 0,-2-1 2 0,-3 6-2 16,-1 2 2-16,-3 1 2 0,-1 0-2 0,1 3 2 15,-3 1-2-15,0 2 32 0,4-3-32 0,-4 3 32 16,1-4-32-16,-1 4 41 0,0-5-41 0,0 5 42 16,0-3-42-16,0 3 45 0,0 0-45 0,0 0 45 15,0 0-45-15,0 0 19 0,0 0-19 0,0 0 20 16,0 3-20-16,0 2-19 0,2-1 19 0,-2 4-18 16,2 4 18-16,-2-12-145 0,0 0 145 0,0 31-144 15,3 9 144-15,-3-40-101 0,0 0 101 0,0 70-585 16,0-140 585-16</inkml:trace>
  <inkml:trace contextRef="#ctx0" brushRef="#br0" timeOffset="211624.764">14120 11713 1535 0,'0'0'0'0,"0"0"0"0,0 0-17 0,0 0 17 16,0 0-16-16,0 0 16 0,0 0 20 0,0 0-20 16,0 0 20-16,0 0-20 0,0 0 19 0,0 0-19 0,0 0 20 15,0 0-20-15,0 0 0 0,0 0 0 0,0 0 0 16,0 0 0-16,0 0 7 15,0 0-7-15,0 0 8 0,0 0-8 0,0 0 0 0,0 0 0 16,0 0 0-16,0 0 0 0,0 0-6 0,0 0 6 0,0 0-6 16,38 29 6-16,-12-5-40 0,9 7 40 0,-2-2-40 15,4 5 40 1,-2 2-31-16,-6 0 31 0,1 2-31 0,-4-4 31 0,-26-34-8 0,0 0 8 0,30 41-8 16,1 5 8-16,-31-46-3 0,0 0 3 0,37 43-2 15,4 0 2-15,-41-43 0 0,0 0 0 0,39 36 0 16,-1-4 0-16,-5-8-34 0,-3-5 34 0,-8-5-34 15,-8-4 34-15,-14-10-174 0,0 0 174 0,11-5-174 16,-6-10 174-16,7-6-651 0</inkml:trace>
  <inkml:trace contextRef="#ctx0" brushRef="#br0" timeOffset="211966.848">14606 11678 1300 0,'0'0'0'0,"0"2"0"0,0 5 0 0,0-7 164 15,0 0-164-15,2 3 165 0,-1-3-165 0,-1 0 77 0,0 0-77 16,0 0 78-16,0 0-78 0,0 0 4 0,0 0-4 16,0 0 4-16,0 0-4 0,0 0-4 0,0 0 4 0,-10 7-3 15,-9 4 3-15,19-11-4 0,0 0 4 0,-23 17-3 16,-7 5 3-16,30-22-14 0,0 0 14 0,-34 31-13 15,1 6 13-15,-4 1 0 0,6 0 0 0,6-11 0 16,11-6 0-16,14-21-1 16,0 0 1-16,-26 41 0 0,-3 12 0 0,29-53-6 0,0 0 6 0,-28 51-6 15,2 4 6-15,26-55-15 0,0 0 15 16,-23 43-14-16,7-9 14 0,16-34-16 0,0 0 16 0,-12 28-15 16,3-9 15-16,9-19-96 0,0 0 96 0,-5 15-96 15,2-5 96-15,3-10-155 0,0 0 155 0,8-7-155 16,13-13 155-16,11-11-784 0</inkml:trace>
  <inkml:trace contextRef="#ctx0" brushRef="#br0" timeOffset="212558.914">15355 11656 718 0,'0'0'0'0,"-12"-2"0"0,-6-6 0 0,18 8 68 16,0 0-68-16,0 0 69 0,9 5-69 0,-9-5 68 0,0 0-68 16,4 0 68-16,1 3-68 0,0-3 78 0,2 0-78 15,-7 0 78-15,2 0-78 0,-2 0 36 0,0 0-36 0,0 0 36 16,-6 4-36-16,6-4 36 0,0 0-36 15,-15 8 36-15,-8 1-36 0,23-9 16 0,0 0-16 16,-33 19 17-16,-7 7-17 0,40-26 12 0,0 0-12 0,-42 29 12 16,-5 3-12-16,9-1 9 0,5 0-9 0,8-11 10 15,8-9-10-15,3-1 8 0,2-1-8 0,-4 4 8 16,6-1-8-16,-6 2 8 0,4 1-8 0,5-4 8 16,3-11-8-16,1 3 3 0,-1-1-3 0,4-2 4 15,0 0-4-15,0 3 29 0,-1 1-29 0,-1-1 29 16,0-1-29-16,2 1 5 0,-3-1-5 0,1 3 5 15,-2-3-5-15,4 1 16 0,-3-1-16 0,3-2 17 16,-2 5-17-16,2-5 24 0,0 0-24 0,0 0 25 0,0 0-25 16,0 0 21-16,-2 2-21 0,2-2 21 0,-1 3-21 15,1-3 25-15,1 4-25 0,3-1 26 0,-1-1-26 0,-3-2 22 16,0 0-22-16,13 3 23 0,6 1-23 16,-19-4 16-16,0 0-16 0,28 3 17 0,10 0-17 0,-38-3 10 15,0 0-10-15,35 7 10 0,7 2-10 16,-4-1 17-16,-3 1-17 0,-7 0 17 0,-6 1-17 0,-22-10 1 15,0 0-1-15,28 15 1 0,0 2-1 0,-28-17 0 16,0 0 0-16,31 19 0 0,4 4 0 0,-35-23-6 16,0 0 6-16,39 22-5 0,-1 2 5 0,-38-24-56 15,0 0 56-15,35 25-56 0,1 3 56 0,-36-28-113 0,0 0 113 16,26 19-112-16,-12-4 112 0,28 19-989 0</inkml:trace>
  <inkml:trace contextRef="#ctx0" brushRef="#br0" timeOffset="213237.504">15784 11656 1132 0,'0'0'0'0,"1"-5"0"16,1-7 0-16,3-3 17 0,-1-4-17 0,4 5 17 16,1 0-17-16,0-1 1 0,5 1-1 0,1 1 2 0,-1 1-2 15,-14 12 0-15,0 0 0 0,16-11 0 0,2 1 0 16,-18 10-4-16,0 0 4 0,13-7-4 0,5 0 4 16,-18 7 0-16,0 0 0 0,19-3 0 0,2 1 0 0,-21 2 4 15,0 0-4-15,23 0 4 0,3 4-4 0,-26-4 16 16,0 0-16-16,24 8 17 0,1 6-17 0,-6-6 1 15,0 4-1-15,-10-1 1 0,-1-1-1 0,-4 4 4 16,-3 3-4-16,3 3 5 0,-4 6-5 0,0-26 12 16,0 0-12-16,-14 39 12 0,-5 8-12 0,19-47 3 15,0 0-3-15,-26 48 4 0,-13 3-4 0,6-12 12 16,0-6-12-16,14-9 13 0,7-9-13 0,-2 1 15 16,3-6-15-16,-6 5 15 0,-2 1-15 0,0-2 8 0,1-4-8 15,10-2 9-15,1-1-9 0,1-2 9 0,5-3-9 16,1-2 10-16,1 4-10 0,-1-4 1 0,0 0-1 15,0 0 1-15,0 0-1 0,0 0-5 0,4-6 5 16,-1 3-5-16,4-2 5 0,0 0-26 0,5-2 26 0,-3 2-25 16,5 3 25-16,-14 2-7 0,0 0 7 0,16-7-7 15,5 2 7-15,-21 5-11 0,0 0 11 0,21-5-10 16,6 0 10-16,-27 5-16 0,0 0 16 0,30-4-15 16,3 3 15-16,-5 1-23 0,-2 3 23 0,-3 0-22 15,1 1 22-15,-6 1-15 0,-3 0 15 0,-1 2-14 16,-2 2 14-16,-1 1-27 0,-1 4 27 0,-1-6-27 15,-5-3 27-15,1 2-13 0,0 0 13 0,0 0-12 16,2 1 12-16,-7-8-2 0,0 0 2 0,4 11-1 16,-1 2 1-16,-3-13 6 0,0 0-6 0,0 19 7 0,-2 0-7 15,2-19 52-15,0 0-52 0,-10 28 52 0,-6 4-52 16,16-32 34-16,0 0-34 0,-17 27 35 0,-7 1-35 16,24-28 17-16,0 0-17 0,-23 22 17 0,-2-3-17 0,25-19-6 15,0 0 6-15,-19 15-5 0,4-4 5 16,15-11-84-16,0 0 84 0,-18-14-83 0,1-17 83 15,-16-13-742-15</inkml:trace>
  <inkml:trace contextRef="#ctx0" brushRef="#br0" timeOffset="213737.916">15979 11115 1233 0,'0'0'0'0,"12"-4"0"0,9-6 0 15,-21 10 62-15,0 0-62 0,26-8 62 0,4-1-62 0,-3 0 52 16,1 3-52-16,2-1 53 0,-6 3-53 0,2 3-1 15,-5 1 1-15,5 0-1 0,1 1 1 0,-27-1-26 16,0 0 26-16,36 11-26 0,9 4 26 0,-45-15-1 16,0 0 1-16,51 24-1 0,6 12 1 0,-57-36 6 15,0 0-6-15,65 65 7 0,8 24-7 0,-14-8 28 16,-5 1-28-16,-15-7 28 0,-10-3-28 0,-29-72 31 16,0 0-31-16,25 98 31 0,-6 10-31 0,-19-108 37 0,0 0-37 15,9 118 37-15,-8 9-37 0,-4-23 3 16,-13-11-3-16,2-13 4 0,-7-10-4 0,21-70-211 0,0 0 211 15,-55 81-211-15,-22 8 211 0,-54 82-785 16</inkml:trace>
  <inkml:trace contextRef="#ctx0" brushRef="#br0" timeOffset="-200305.123">5620 12461 113 0,'0'0'0'0,"0"0"0"0,0 0 0 0,0 0 71 16,0 0-71-16,0 0 71 0,0 0-71 0,0 0 67 16,0 0-67-16,0 0 67 0,0 0-67 0,0 0 72 15,0 0-72-15,0 0 72 0,0 0-72 0,0 0 62 0,0 0-62 16,0 0 62-16,0 0-62 0,0 0 47 0,0 0-47 16,0 0 47-16,0 0-47 0,0 0 49 0,0 0-49 15,0 0 49-15,0 0-49 0,0 0 42 16,0 0-42-16,0 0 42 0,0 0-42 0,0 0 41 0,0 0-41 0,0 0 41 15,0 0-41-15,0 0 17 0,0 0-17 0,0 0 17 16,0 0-17-16,0 0 31 0,0 0-31 0,0 0 31 16,0 0-31-16,0 0 18 0,0 0-18 0,0 0 19 15,0 0-19-15,0 0 5 0,0 0-5 0,0 0 5 16,0 0-5-16,0 0 1 0,0 0-1 0,0 0 1 16,0 0-1-16,0 0 0 0,0 0 0 0,0 0 0 15,-9 28 0-15,9-28-2 0,0 0 2 0,-3 25-2 16,-2 8 2-16,5-33-13 0,0 0 13 0,-4 38-12 15,4 3 12-15,0-41-9 0,0 0 9 0,-3 36-8 16,3-4 8-16,0-32-9 0,0 0 9 0,3 33-9 16,-3-1 9-16,0-32-8 0,0 0 8 0,4 33-8 0,4-7 8 0,-8-26-8 15,0 0 8-15,6 25-8 0,6-4 8 16,-12-21-8-16,0 0 8 0,12 19-8 0,5-9 8 16,-17-10-8-16,0 0 8 0,18 9-8 0,3-6 8 15,-21-3-4-15,0 0 4 0,21-3-3 0,1-8 3 16,-22 11 0-16,0 0 0 0,21-13 0 0,0-6 0 0,-21 19-2 15,0 0 2-15,16-21-1 0,-4-1 1 0,-12 22 1 16,0 0-1-16,9-17 1 0,-4 1-1 0,-5 16 45 16,0 0-45-16,3-12 45 0,-3 2-45 0,0 10 48 15,0 0-48-15,-3-8 49 0,-2-1-49 0,5 9 48 0,0 0-48 16,-9-7 49-16,-2-5-49 0,11 12 77 16,0 0-77-16,-13-12 78 0,-5-2-78 0,18 14 13 0,0 0-13 15,-16-17 13-15,3-5-13 0,13 22 1 0,0 0-1 0,-13-24 2 16,5-5-2-16,-1 3-2 0,5-1 2 15,1 6-2-15,1 6 2 0,2-1-10 0,0 3 10 0,0 2-9 16,0 3 9-16,0 8-26 0,0 0 26 16,0-7-26-16,-3 0 26 0,3 7-48 0,0 0 48 0,0-5-48 15,0 2 48-15,0 3-84 0,0 0 84 0,-4-2-84 16,2-5 84-16,2 7-112 0,0 0 112 0,-8 7-112 16,-11 8 112-16,-8 9-609 0</inkml:trace>
  <inkml:trace contextRef="#ctx0" brushRef="#br0" timeOffset="-199737.951">6104 12240 527 0,'0'0'0'0,"-5"-1"0"0,-4-1 0 0,9 2 42 0,0 0-42 16,-3 0 43-16,3-4-43 0,0 4 12 0,0 0-12 0,0 0 12 15,0 0-12-15,0 0 13 0,0 0-13 0,0 0 13 16,0 0-13-16,0 0 24 0,0 0-24 0,0 0 25 16,0 0-25-16,0 0 18 0,0 0-18 0,0 0 18 15,0 0-18-15,0 0 5 0,0 0-5 16,-9 6 5-16,1 4-5 0,8-10 1 0,0 0-1 0,-13 15 2 16,-1 4-2-16,14-19 3 0,0 0-3 0,-15 28 4 15,-6 4-4-15,21-32 0 0,0 0 0 0,-14 29 0 16,2 0 0-16,-1-3-1 0,5-2 1 0,-1-7 0 15,4-5 0-15,5-12-1 0,0 0 1 0,-7 22-1 0,2 4 1 16,5-26 1-16,0 0-1 0,-7 24 1 16,1-7-1-16,6-17 25 0,0 0-25 0,-3 16 26 0,1-6-26 15,2-10 43-15,0 0-43 0,0 12 43 0,0-7-43 16,0-5 39-16,0 0-39 0,2 7 40 0,5-4-40 16,-7-3 26-16,0 0-26 0,9 9 26 0,5-2-26 0,-14-7 18 15,0 0-18-15,20 12 19 0,5 3-19 16,-25-15 18-16,0 0-18 0,29 21 18 0,6-1-18 0,-2 4-51 15,2 2 51-15,-2 0-50 0,-7-2 50 0,-26-24-112 16,0 0 112-16,21 18-111 0,-3-2 111 0,17 18-500 16</inkml:trace>
  <inkml:trace contextRef="#ctx0" brushRef="#br0" timeOffset="-182475.172">6646 11857 225 0,'0'0'0'0,"0"0"0"0,0 6 0 0,0-6 71 16,0 0-71-16,0 0 72 0,0 0-72 0,0 0 61 16,0 0-61-16,0 0 62 0,0 0-62 0,0 0 23 15,0 0-23-15,0 0 24 0,0 0-24 0,0 0 13 16,0 0-13-16,0 2 13 0,0 3-13 0,0 6 9 16,2 2-9-16,1 3 10 0,1 4-10 0,-4-20 3 15,0 0-3-15,5 36 4 0,4 16-4 16,-9-52 12-16,0 0-12 0,9 58 12 0,-1 5-12 0,1-6 14 15,-2-2-14-15,-2-14 15 0,-1-10-15 0,-1 1 33 0,-3-3-33 16,2-1 34-16,1-4-34 16,-3-24 27-16,0 0-27 0,0 25 27 0,0-1-27 0,0-24 45 15,0 0-45-15,0 17 45 0,4 1-45 0,-4-18 40 0,0 0-40 16,0 13 40-16,0-4-40 0,0-9 46 0,0 0-46 16,0 7 46-16,0-2-46 0,0-5 36 0,0 0-36 0,0 3 36 15,0-1-36-15,0-2 4 0,0 0-4 0,0 0 4 16,0-5-4-16,2-2 0 0,1-5 0 0,-3-3 0 15,4-4 0-15,-3-5-3 0,3 0 3 0,-8-2-3 16,3 0 3-16,1 26-25 0,0 0 25 0,-4-32-24 16,1-8 24-16,3 40-3 0,0 0 3 0,-2-37-3 15,-5-3 3-15,7 40-1 0,0 0 1 0,-5-31 0 16,-1 1 0-16,6 30 5 0,0 0-5 0,-3-24 6 16,-6 5-6-16,9 19 17 0,0 0-17 0,-3-16 17 0,-3 6-17 15,3 0 4-15,-2 3-4 0,5 2 4 0,0 1-4 16,0 1 1-16,0-2-1 0,-4 0 1 0,4 0-1 15,0-1-6-15,0 0 6 0,0 0-5 0,0 0 5 0,0 0-17 16,0-4 17-16,0 5-17 0,0 0 17 16,0 1-17-16,0 4 17 0,0 0-16 0,0 0 16 15,0 0-9-15,0 0 9 0,0 0-9 0,0 0 9 0,0 0 0 16,0-5 0-16,0 5 0 0,4-3 0 0,-4 3 1 16,0-4-1-16,0 4 1 0,0 0-1 0,0 0 1 15,0 0-1-15,0 0 2 0,0 0-2 0,0 0-13 16,0-3 13-16,0 0-13 0,0-3 13 0,5 0-41 15,-2-1 41-15,-1-2-41 0,2-3 41 0,-4 12-61 0,0 0 61 16,5-13-60-16,2-5 60 0,-7 18-68 0,0 0 68 0,9-15-67 16,-1-2 67-16,-8 17-54 0,0 0 54 15,6-12-53-15,1 0 53 0,-7 12-41 0,0 0 41 0,5-10-40 16,-2 4 40-16,-3 6-2 0,0 0 2 16,0-3-1-16,4 0 1 0,-4 3 4 0,0 0-4 0,0 0 5 15,0-4-5-15,0 4 45 0,0 0-45 0,0 0 45 16,0 0-45-16,0 0 44 0,0 0-44 0,0 0 45 15,0 0-45-15,0 0 36 0,0 0-36 0,0 0 36 16,0 0-36-16,0 0 9 0,0 5-9 0,-4 4 10 16,4 3-10-16,-3 3 7 0,-1 9-7 0,3 4 7 15,-3-1-7-15,4-27 8 0,0 0-8 0,-3 45 8 16,1 9-8-16,2-54 7 0,0 0-7 0,0 59 7 16,0 1-7-16,0-6 14 0,0-4-14 0,0-16 15 15,0-13-15-15,0 0 33 0,-4-4-33 0,4-4 33 0,0-2-33 16,-3 1 17-16,3 1-17 0,0-2 17 0,3-5-17 15,-3 5 30-15,0 1-30 0,0-4 30 0,0-4-30 0,0-4 19 16,0 0-19-16,4 12 20 0,-4 3-20 0,0-15 18 16,0 0-18-16,2 17 18 0,-2 2-18 0,0-19 9 15,0 0-9-15,0 16 10 0,0 1-10 0,0-17 10 16,0 0-10-16,0 13 10 0,-2-1-10 0,2-12 23 16,0 0-23-16,0 9 24 0,0-4-24 0,0-5 30 15,0 0-30-15,0 7 30 0,0-7-30 0,0 0-12 16,0 0 12-16,0 0-12 0,0 0 12 0,0 0-43 15,0 0 43-15,0-9-42 0,0-6 42 0,0-4-55 16,2-7 55-16,1-1-54 0,-3-2 54 0,0 29-61 0,0 0 61 16,4-38-61-16,-4-5 61 0,0 43-58 15,0 0 58-15,0-46-57 0,0-5 57 0,0 51-35 0,0 0 35 16,-4-47-35-16,4 3 35 0,0 44-2 0,0 0 2 16,-5-40-1-16,1 6 1 0,-1 10 18 0,2 7-18 15,-3 2 19-15,5 4-19 0,-1 3 40 0,-2-2-40 16,1 3 41-16,1 3-41 0,2 1 33 0,-3-1-33 0,-1 1 34 15,4-2-34-15,-2-2 9 0,2 0-9 0,0 2 9 16,0 0-9-16,-3 1 20 0,3-2-20 0,0 2 20 16,0 1-20-16,-3 1 22 0,1-1-22 0,2 3 23 15,-4-6-23-15,4 3 32 0,0 0-32 0,-3-1 33 16,3 2-33-16,0 2 42 0,0-3-42 0,0 3 42 16,0 0-42-16,0 0 50 0,0 0-50 0,0 0 51 15,-5-3-51-15,5 3 43 0,-4-6-43 0,4 6 43 0,-5-5-43 16,5 5 47-16,0-1-47 0,0 1 48 0,0 0-48 15,0 0 30-15,0 0-30 0,0 0 30 16,0 0-30-16,0 0 15 0,0 0-15 0,0 0 16 0,0 0-16 0,0 0 20 16,0 0-20-16,0 0 20 0,0 0-20 0,0 0 8 15,0 0-8-15,0 0 8 16,0 0-8-16,0 0 4 0,0 0-4 0,0 0 4 0,0 3-4 0,0-3-69 16,0 0 69-16,2 26-69 0,5 17 69 15,-7-43-50-15,0 0 50 0,8 56-50 0,1 16 50 0,3-5-41 16,-1 0 41-16,-1-9-41 0,-5-7 41 0,-5-51-32 15,0 0 32-15,9 57-32 0,3 1 32 0,-12-58-7 0,0 0 7 16,9 48-6-16,-4-5 6 0,-5-43 0 16,0 0 0-16,7 34 0 0,-5-6 0 0,-2-28 7 15,0 0-7-15,3 20 7 0,1-4-7 0,-4-16 46 0,0 0-46 0,0 12 47 16,3-4-47-16,-3-8 32 0,0 0-32 16,0 7 33-16,0-4-33 0,0-3 0 0,0 0 0 15,0-13 0-15,2-15 0 0,-2-8-53 0,4-10 53 0,-4 2-53 16,3-10 53-16,-3 54-113 0,0 0 113 15,2-65-112-15,5-10 112 0,-7 75-120 0,0 0 120 16,8-86-120-16,1-17 120 0,-9 103-100 0,0 0 100 0,4-77-99 16,-3 11 99-16,-1 23-78 0,-1 20 78 0,1 6-78 15,0 12 78-15,-4 0-29 0,4 2 29 0,-3-1-29 16,1 3 29-16,0-3 42 0,0 1-42 0,2 3 43 16,-3-4-43-16,3 4 81 0,-5 0-81 0,5 0 81 15,-4-3-81-15,4 3 79 0,-5-2-79 0,5 2 79 16,-3-2-79-16,3 2 77 0,-4 0-77 15,4 0 77-15,0 0-77 0,0 0 63 0,0 0-63 0,0 0 63 0,0 0-63 16,0 0 42-16,0 0-42 0,0 0 42 16,0 0-42-16,0 0 20 0,0 0-20 0,0 0 20 0,-2 2-20 0,2-2 12 15,-3 2-12-15,3-2 12 0,0 0-12 0,0 0 1 16,0 0-1-16,0 0 1 0,0 0-1 16,0 0 0-16,-4 7 0 0,-1 8 0 0,2 11 0 0,3-26 0 15,0 0 0-15,0 49 0 0,3 13 0 0,2 3 2 16,-1 5-2-16,-1 1 2 0,-1 1-2 15,-2-72 29-15,0 0-29 0,4 102 29 0,1 20-29 0,-2-29 12 16,1-13-12-16,-4-37 12 0,0-28-12 0,0 2 41 16,0-3-41-16,0 0 42 0,0-4-42 15,0 2 37-15,0 0-37 0,0-3 38 0,0-4-38 0,0 0 44 0,0-3-44 16,0-2 45-16,0 0-45 0,0 0 18 0,0 0-18 16,1-4 18-16,3-1-18 0,-1-7 0 0,-1-5 0 15,-2-9 0-15,0-6 0 0,0 32-40 0,0 0 40 16,0-50-40-16,-2-13 40 0,-1 3-55 0,-1-4 55 0,3 6-55 15,1 0 55-15,0 58-67 0,0 0 67 0,0-58-66 16,-4 1 66-16,4 57-60 0,0 0 60 0,-5-56-59 16,2 1 59-16,-1 10-41 0,2 7 41 0,2 8-41 15,-3 7 41-15,3 6-20 0,-4 2 20 0,1 3-20 16,1 2 20-16,-1 1-12 0,-3 2 12 0,3 0-12 16,3 0 12-16,-4 1-17 0,4 0 17 15,0 3-16-15,0 1 16 0,0 2-8 0,-1-5 8 0,1 5-8 16,-4-5 8-16,4 5-25 0,-3-5 25 0,3 5-24 15,-4-5 24-15,3 0-30 0,1-2 30 0,0 0-30 16,0-2 30-16,0 9-71 0,0 0 71 0,0-12-70 0,-4-1 70 16,4 13-79-16,0 0 79 0,0-12-79 0,0 0 79 15,0 12-69-15,0 0 69 0,0-9-68 0,0 2 68 16,0 7-1-16,0 0 1 0,0-8-1 16,-3 3 1-16,3 5 14 0,0 0-14 0,-2-2 15 0,2-3-15 15,0 5 41-15,0 0-41 0,0 0 42 0,-4-2-42 0,4 2 40 16,0 0-40-16,0 0 40 0,-3 0-40 0,3 0 34 15,0 0-34-15,0 0 35 0,-2 0-35 0,2 0 15 16,0 0-15-16,0 0 15 0,-3 0-15 0,3 0 31 16,0 0-31-16,0 0 31 0,-6 0-31 0,6 0 5 0,0 0-5 15,0 0 5-15,-3 0-5 0,3 0 17 0,0 0-17 16,0 0 17-16,0 0-17 0,0 0 33 0,0 0-33 16,0 0 34-16,0 0-34 0,0 0 17 0,0 0-17 15,0 0 17-15,-4 2-17 0,4-2 36 0,0 0-36 0,0 0 37 16,0 0-37-16,0 0 48 0,0 0-48 15,0 0 48-15,0 0-48 0,0 0 40 0,-5 1-40 0,5-1 41 16,-3 4-41-16,3-4 28 0,-4 0-28 16,2 3 28-16,-4 1-28 0,6-4 27 0,0 0-27 0,-14 17 27 15,-11 7-27-15,25-24 22 0,0 0-22 0,-22 27 23 16,-8 4-23-16,30-31 25 0,0 0-25 0,-24 27 26 16,-3 1-26-16,27-28 49 0,0 0-49 0,-20 24 50 15,-1-9-50-15,21-15 40 0,0 0-40 0,-14 14 40 16,5-4-40-16,9-10 35 0,0 0-35 0,-7 7 36 15,2-2-36-15,5-5-1 0,0 0 1 0,-4 4-1 16,-1-9 1-16,5 5-6 0,0 0 6 0,0-11-6 0,0-8 6 16,0 19-16-16,0 0 16 0,5-18-15 0,4-6 15 15,-9 24-26-15,0 0 26 0,7-18-26 0,2 0 26 16,-9 18-30-16,0 0 30 0,8-16-30 0,1 4 30 0,-9 12-49 16,0 0 49-16,14-15-48 0,3-1 48 0,-17 16-69 15,0 0 69-15,25-20-68 0,4-4 68 0,-29 24-81 16,0 0 81-16,34-24-81 0,-3-2 81 0,-31 26-58 15,0 0 58-15,30-26-57 0,-3 1 57 0,-27 25-43 16,0 0 43-16,23-21-42 0,-2 4 42 0,-21 17-20 16,0 0 20-16,14-12-19 0,-4 5 19 0,-10 7 0 15,0 0 0-15,9-7 0 0,-4 4 0 0,-5 3 28 16,0 0-28-16,4-2 28 0,-4 2-28 0,0 0 55 0,0 0-55 16,0 0 55-16,0 0-55 0,0 0 60 15,0 0-60-15,0 0 60 0,-4 4-60 0,4-4 46 0,0 0-46 0,-5 8 47 16,-4 2-47-16,9-10 32 0,0 0-32 0,-7 12 33 15,-1 0-33-15,8-12 15 0,0 0-15 0,-14 16 15 16,2 1-15-16,-4 0 11 0,2-1-11 0,5-8 11 16,6-3-11-16,-3 0 17 0,3-1-17 0,0-1 17 15,3-1-17-15,-2 1 22 0,-2 1-22 0,4-4 23 16,0 0-23-16,0 0 8 0,0 0-8 0,0 0 8 16,0 3-8-16,0-3 17 0,-7 5-17 0,7-5 17 15,-1 4-17-15,1-4 8 0,0 0-8 0,0 0 9 16,0 0-9-16,-4 3 3 0,1 1-3 0,1-1 4 15,2 2-4-15,0 2 0 0,-4 0 0 0,1 0 1 16,3 0-1-16,0 5 0 0,0 0 0 0,7 8 0 16,-2 9 0-16,-5-29 10 0,0 0-10 0,9 45 11 0,3 8-11 15,-3 3 33-15,-4 4-33 0,2-5 34 0,2-2-34 16,-9-53 27-16,0 0-27 0,8 62 27 0,-2 5-27 16,-6-67 25-16,0 0-25 0,3 79 26 0,1 8-26 0,-3-20 15 15,3-12-15-15,-4-24 16 0,0-23-16 0,-4 4 29 16,3-5-29-16,1-2 29 0,0-5-29 0,0 3 0 15,1 4 0-15,-1-5 0 0,4 1 0 0,-4 1-35 16,0-1 35-16,0 1-35 0,3-3 35 0,-3-1-75 16,4 0 75-16,1-1-75 0,-2-1 75 0,6 0-1022 0</inkml:trace>
  <inkml:trace contextRef="#ctx0" brushRef="#br0" timeOffset="-181782.698">6773 12768 1121 0,'0'0'0'0,"0"3"0"16,-3 3 0-16,3-6-62 0,0 0 62 0,-4 3-62 16,-1-1 62-16,5-2-19 0,0 0 19 15,-7 1-18-15,5-1 18 0,2 0-17 0,0 0 17 0,-7 2-17 16,2-2 17-16,2 2-13 0,-6 0 13 0,4 1-12 16,1-3 12-16,-1 0 14 0,-4 0-14 0,2 2 15 15,2-2-15-15,-4 1 42 0,-3-1-42 0,4 2 43 16,-1 0-43-16,9-2 34 0,0 0-34 0,-18 2 34 15,-1 1-34-15,19-3 34 0,0 0-34 0,-17 2 34 16,3-1-34-16,14-1 43 0,0 0-43 0,-16 2 44 0,8-2-44 16,8 0 51-16,0 0-51 0,-9 0 51 0,0 0-51 15,9 0 31-15,0 0-31 0,-5 0 31 16,1-2-31-16,4 2 5 0,0 0-5 0,0 0 5 0,0-3-5 0,0 3 5 16,0 0-5-16,9-3 5 0,3-3-5 0,-1 3 12 15,4-2-12-15,3 1 13 0,-2 3-13 0,-16 1 0 16,0 0 0-16,20-2 1 0,7 0-1 0,-27 2 3 15,0 0-3-15,31 2 3 0,6 3-3 0,-37-5 2 16,0 0-2-16,38 4 2 0,4-1-2 0,-42-3 1 16,0 0-1-16,43 2 2 0,8-4-2 0,-9 2 1 15,1-7-1-15,-10 2 1 0,-3-2-1 0,-30 7 0 16,0 0 0-16,29-7 1 0,-6 0-1 0,-23 7 3 16,0 0-3-16,17-6 3 0,-1 0-3 0,-16 6 35 15,0 0-35-15,9-3 36 0,-6 0-36 0,-3 3 40 16,0 0-40-16,6-2 41 0,-6 2-41 0,0 0 9 0,0 0-9 0,0 0 9 15,0 0-9-15,-4 2 1 0,-1-1-1 0,-13 6 1 16,-8 2-1-16,26-9 1 0,0 0-1 0,-33 10 1 16,-5 4-1-16,38-14 2 0,0 0-2 0,-38 12 2 15,1-2-2-15,2-2 34 0,6 1-34 0,6-4 35 16,11 0-35-16,0-3 35 0,-1 0-35 0,-1-1 35 16,2 1-35-16,-4-2 44 0,-1 0-44 0,8 0 44 15,6 2-44-15,-2-2 41 0,-1 0-41 0,-2 0 41 16,-4-2-41-16,-4 0 41 0,2-1-41 0,2 1 41 15,6 2-41-15,0 0 26 0,0 0-26 0,-1 0 26 16,2-3-26-16,0 1 18 0,-2 0-18 0,5 1 18 16,-1-1-18-16,-3 0 18 0,3 2-18 0,-1 0 18 15,4 0-18-15,0 0-4 0,-5 0 4 0,5 0-4 0,0 0 4 16,0 0-100-16,5 2 100 0,8 3-99 0,8 4 99 16,-21-9-162-16,0 0 162 0,38 8-161 15,14-4 161-15,41 8-1125 0</inkml:trace>
  <inkml:trace contextRef="#ctx0" brushRef="#br0" timeOffset="-179258.833">15933 11605 1110 0,'0'0'0'0,"0"0"-248"15,0 0 248-15,0 0-248 0,0 0 248 0,0 0-115 16,0 0 115-16,0 0-115 0,0 0 115 0,0 0-33 16,0 0 33-16,0 0-33 0,0 0 33 0,0 0 0 15,0 0 0-15,0 0 0 0,0 0 0 0,0 0 33 16,0 0-33-16,0 0 34 0,0 0-34 0,0 0 18 16,0 0-18-16,0 0 19 0,0 0-19 0,0 0 14 15,0 0-14-15,0 0 15 0,0 0-15 0,0 0 4 0,0 0-4 16,0 0 5-16,0 0-5 0,0 0 21 0,0 0-21 15,0 0 21-15,0 0-21 0,0 0 42 0,0 0-42 16,0 0 43-16,0 0-43 0,0 0 7 0,0 0-7 16,4-5 8-16,1-4-8 0,-5 9 0 0,0 0 0 0,12-17 1 15,6-9-1-15,-18 26 0 0,0 0 0 0,17-25 0 16,4-5 0-16,-21 30 0 0,0 0 0 0,16-24 0 16,-2 4 0-16,-14 20 18 0,0 0-18 0,10-17 18 15,-1 5-18-15,-9 12 50 0,0 0-50 0,5-9 50 16,-1 2-50-16,-4 7 51 0,0 0-51 0,1-5 52 15,-2 2-52-15,1 3 49 0,0 0-49 0,0 0 49 16,-4-4-49-16,4 4 32 0,0 0-32 0,-3 0 33 16,-1 0-33-16,4 0 24 0,0 0-24 0,-2 0 25 15,-3 0-25-15,5 0 25 0,0 0-25 0,-3 0 26 16,-1 0-26-16,4 0 3 0,0 0-3 0,-3 0 4 0,1 0-4 16,2 0 23-16,0 0-23 0,-4 0 24 15,-1 2-24-15,5-2 20 0,0 0-20 0,-3 0 20 0,-1 0-20 16,4 0 9-16,0 0-9 0,-3 0 9 0,1 0-9 15,2 0 10-15,0 0-10 0,0 0 11 16,-4 2-11-16,4-2 3 0,0 0-3 0,0 0 4 0,-3 1-4 0,3-1 2 16,0 0-2-16,0 0 3 0,-2 0-3 0,2 0 1 15,0 0-1-15,0 0 2 0,0 0-2 0,0 0 1 16,0 0-1-16,0 0 1 0,-3 6-1 0,3-6 3 16,0 0-3-16,0 1 3 0,-4 4-3 0,4-5 11 15,0 0-11-15,-1 18 11 0,-1 2-11 0,2-20 9 0,0 0-9 16,0 40 9-16,3 11-9 0,-3-51 24 0,0 0-24 15,4 67 25-15,-1 15-25 0,-3-82 30 0,0 0-30 16,4 99 30-16,1 18-30 0,-5-117 30 0,0 0-30 16,3 97 30-16,6-4-30 0,-9-93 38 0,0 0-38 15,9 67 39-15,-6-21-39 0,-3-46 23 0,0 0-23 0,6 31 24 16,-6-17-24-16,0-14 35 0,0 0-35 0,1 12 36 16,1-6-36-16,-2-6 31 0,0 0-31 0,2 7 31 15,1-7-31-15,-3 0 3 0,0 0-3 0,0 0 3 16,4 0-3-16,-4 0 4 0,0 0-4 0,-2-15 4 15,0-9-4-15,2 24 0 0,0 0 0 0,-3-40 1 16,-1-11-1-16,4 51-65 0,0 0 65 0,-1-55-65 16,-6-12 65-16,7 67-77 0,0 0 77 0,-6-60-77 15,1 2 77-15,5 58-51 0,0 0 51 0,-3-53-51 16,-3 7 51-16,6 46-20 0,0 0 20 0,-7-40-20 0,2 8 20 16,5 32-7-16,0 0 7 0,-8-27-7 0,4 3 7 15,4 24 0-15,0 0 0 0,-7-18 0 0,5 3 0 16,2 15 0-16,0 0 0 0,-5-12 0 0,2 2 0 0,3 10 0 15,0 0 0-15,0-12 0 0,-4 0 0 0,4 12-5 16,0 0 5-16,0-14-5 16,0-1 5-16,0 15-16 0,0 0 16 0,0-12-15 0,0 0 15 0,0 12-16 15,0 0 16-15,0-9-15 0,0 2 15 0,0 7-26 16,0 0 26-16,0-3-26 0,0-4 26 0,0 7-1 16,0 0 1-16,0-3 0 0,0 1 0 0,0 2 9 15,0 0-9-15,0 0 10 0,-2-5-10 0,2 5 46 16,0 0-46-16,0 0 46 0,-1-4-46 0,1 4 3 15,0 0-3-15,0 0 4 0,0 0-4 0,0 0 29 16,0 0-29-16,0 0 29 0,0 0-29 0,0 0-1 0,0 0 1 16,0 0 0-16,0 0 0 0,0 0-6 0,0 0 6 0,-2 4-6 15,0 3 6-15,2-7-34 0,0 0 34 0,-5 41-33 16,0 22 33-16,5-63 0 16,0 0 0-16,-7 81 1 0,0 20-1 0,7-101 10 0,0 0-10 0,-4 123 11 15,-3 23-11-15,7-146 4 0,0 0-4 0,0 111 5 16,4-12-5-16,-4-99 8 0,0 0-8 0,3 67 8 15,3-21-8-15,-6-46 14 0,0 0-14 0,5 29 15 16,2-20-15-16,-7-9 1 0,0 0-1 0,5 7 1 16,2-7-1-16,-7 0-5 0,0 0 5 0,3-4-4 15,3-4 4-15,-6 8-34 0,0 0 34 0,-6-24-33 16,-1-10 33-16,7 34-19 0,0 0 19 0,-12-53-18 16,-5-16 18-16,-1 4-93 0,-1-5 93 0,2-1-92 15,-1-6 92-15,18 77-55 0,0 0 55 0,-10-58-54 0,6 8 54 16,4 50-36-16,0 0 36 15,0-49-36-15,2 2 36 0,0 10-13 0,3 6 13 0,0 4-12 0,6 6 12 0,-11 21-11 16,0 0 11-16,10-22-11 0,3 5 11 16,-13 17 0-16,0 0 0 0,8-12 0 0,-3 3 0 15,-5 9 35-15,0 0-35 0,4-3 35 0,-1-3-35 0,-3 6 42 16,0 0-42-16,0 0 42 0,2-3-42 0,-2 3 63 16,0 0-63-16,0 0 63 0,0 0-63 0,0 0 74 15,0 0-74-15,0 0 74 0,0 0-74 0,0 0 49 16,0 0-49-16,0 0 50 0,0 0-50 0,0 0 40 15,0 0-40-15,0 0 40 0,0 0-40 0,0 0 5 0,0 0-5 16,0 0 5-16,0-3-5 0,0 3-1 16,0 0 1-16,0 0 0 0,0-4 0 0,0 4-15 0,0 0 15 0,0 0-15 15,0-3 15-15,0 3-18 0,0 0 18 16,0 0-18-16,0-4 18 0,0 4-35 0,0 0 35 16,0 0-34-16,0 0 34 0,0 0-58 0,0 0 58 0,0 0-58 15,0 0 58-15,0 0-127 0,0 0 127 0,0 0-127 16,0 0 127-16,0 0-156 0,0 0 156 0,0 0-156 15,4-5 156-15,-1-3-369 0</inkml:trace>
  <inkml:trace contextRef="#ctx0" brushRef="#br0" timeOffset="-178156.3">15958 11457 337 0,'0'0'0'0,"0"4"0"16,0 4 0-16,0-8 83 0,0 0-83 0,0 0 84 16,0-3-84-16,0 3 109 0,0 0-109 0,0 0 109 15,1-7-109-15,-1 7 106 0,0 0-106 0,0 0 107 16,2-5-107-16,-2 5 104 0,0 0-104 0,0 0 104 0,0-5-104 0,0 5 82 15,0 0-82-15,0 0 82 0,-2-4-82 16,2 4 82-16,0 0-82 0,0 0 82 0,0 0-82 0,0 0 52 16,0 0-52-16,0 0 53 0,0 0-53 0,0 0 51 15,-5 0-51-15,2 0 52 0,1 0-52 0,-1 0 7 16,-1 2-7-16,-5 5 7 0,-5 2-7 0,-1 3 21 16,-4 1-21-16,6-4 21 0,6-4-21 0,2 2 3 15,-2-5-3-15,5 3 3 0,-3 0-3 0,2-2 2 16,-1 6-2-16,1-7 2 0,1-2-2 0,2 0 18 15,0 0-18-15,0 0 18 0,0 0-18 0,-3 3 32 0,-3 0-32 16,6-3 32-16,-3 2-32 0,3-2 10 0,0 0-10 16,0 0 11-16,0 0-11 0,0 0 31 0,-4 5-31 15,4-5 31-15,-1 4-31 0,1-4 10 0,0 0-10 16,0 0 11-16,0 0-11 0,0 0 11 0,-4 3-11 0,4-3 11 16,0 0-11-16,0 0-8 0,-3 2 8 0,3-2-7 15,-2 3 7-15,2-3-52 0,0 0 52 0,0 0-52 16,5-7 52-16,-3 2-46 0,5-2 46 0,2-1-45 15,3-1 45-15,-12 9-37 0,0 0 37 0,17-10-37 16,1-2 37-16,-18 12-27 0,0 0 27 0,15-9-27 16,3-3 27-16,-18 12-16 0,0 0 16 0,10-8-15 15,1 1 15-15,-11 7-2 0,0 0 2 0,8-5-2 16,-4 1 2-16,-4 4 0 0,0 0 0 0,5-1 0 16,-5-1 0-16,0 2 0 0,0 0 0 0,0 0 1 15,0 0-1-15,0 0 17 0,0 0-17 0,0 0 17 16,0 0-17-16,0 0 9 0,0 0-9 0,0 0 9 0,0 0-9 15,0 0 4-15,0 0-4 0,0 0 5 0,0 0-5 16,0 0 21-16,0 0-21 0,0 0 21 0,0 0-21 0,0 0 6 16,0 0-6-16,0 0 7 0,0 0-7 0,0 0 16 15,0 0-16-15,0 0 17 0,0 0-17 0,0 0 3 16,0 0-3-16,0 0 4 0,0 0-4 0,0 0 7 16,0 0-7-16,0 0 7 0,0 0-7 0,0 0 3 15,0 0-3-15,0 0 3 0,0 0-3 0,0 0-3 16,0 0 3-16,0 0-2 0,0 3 2 0,0-3-22 15,0 0 22-15,0 9-22 0,0 0 22 0,0-9-15 0,0 0 15 16,0 27-14-16,0 12 14 16,0-39-19-16,0 0 19 0,2 55-18 0,0 15 18 0,-2-70-4 0,0 0 4 0,5 74-3 15,-2 10 3-15,-3-84-1 0,0 0 1 16,5 94 0-16,2 14 0 0,-7-108 5 16,0 0-5-16,7 89 6 0,0-8-6 0,-7-81 17 0,0 0-17 0,9 60 17 15,0-19-17-15,-9-41 25 0,0 0-25 0,3 27 26 16,2-11-26-16,-5-16 21 0,0 0-21 15,4 10 21-15,-1-3-21 0,-3-7 25 0,0 0-25 0,2 7 26 16,2-4-26-16,-4-3 33 0,0 0-33 0,0 4 33 16,0-3-33-16,0-1 12 0,0 0-12 0,0 0 12 15,0 0-12-15,0 0 12 0,0 0-12 0,0 0 13 16,0 0-13-16,0 0-15 0,0 0 15 0,0 0-15 16,1-3 15-16,-1 3-41 0,0 0 41 0,0-2-40 15,2-5 40-15,-2 7-33 0,0 0 33 0,0-5-32 16,-2-2 32-16,2 7-40 0,0 0 40 0,-1-5-39 0,1 2 39 15,0 3-9-15,0 0 9 0,0-4-8 16,-4 1 8-16,4 3-7 0,0 0 7 0,-2-4-7 0,1 3 7 0,1 1 1 16,0 0-1-16,-2 0 1 0,-5-4-1 0,7 4-2 15,0 0 2-15,-5-1-2 0,1 1 2 16,4 0-2-16,0 0 2 0,-5 0-2 0,2-2 2 0,3 2 3 16,0 0-3-16,-4 0 3 0,2-2-3 0,2 2 13 15,0 0-13-15,0 0 13 0,-5-2-13 0,5 2 4 16,0 0-4-16,5-1 5 0,-1 1-5 0,-4 0 0 15,0 0 0-15,14-5 0 0,0-2 0 0,-14 7-11 16,0 0 11-16,24-9-11 0,6-1 11 0,-30 10-11 16,0 0 11-16,29-7-11 0,4 0 11 0,-33 7-17 0,0 0 17 15,28-3-17-15,-3-1 17 0,-25 4-39 0,0 0 39 16,19 0-39-16,-3 2 39 0,-16-2-120 0,0 0 120 0,12 3-120 16,-4 4 120-16,-8-7-141 0,0 0 141 0,-1 7-140 15,-15 2 140-15,-1 6-676 0</inkml:trace>
  <inkml:trace contextRef="#ctx0" brushRef="#br0" timeOffset="-177240.722">15958 11459 102 0,'0'0'0'0,"3"2"0"0,4 3 0 0,-7-5 36 16,0 0-36-16,4 0 36 0,-3 0-36 15,-1 0 48-15,0 0-48 0,0 0 48 0,0-3-48 0,0 3 29 16,0 0-29-16,0 0 29 0,0 0-29 0,0 0 28 16,0 0-28-16,0 0 28 0,0 0-28 0,0 0 23 15,0 0-23-15,0 0 24 0,0 0-24 0,0 0 34 16,0 0-34-16,0 0 34 0,0 0-34 0,0 0 19 0,0 0-19 0,0 0 20 16,0 0-20-16,0 0 18 0,0 0-18 0,0 0 19 15,0 0-19-15,0 0 18 0,0 0-18 0,0 3 18 16,2 0-18-16,-2-3 8 0,0 0-8 0,5 24 9 15,2 11-9-15,-7-35 45 0,0 0-45 0,9 54 46 16,3 18-46-16,-12-72 53 16,0 0-53-16,11 76 54 0,-1 6-54 0,-10-82 65 0,0 0-65 0,12 94 65 15,2 12-65-15,-14-106 81 0,0 0-81 0,13 86 82 16,-1-12-82-16,-12-74 62 0,0 0-62 0,8 46 63 16,-2-20-63-16,-1-4 37 0,-2-8-37 0,1-4 38 15,-4-7-38-15,0-3 0 0,0 0 0 0,2 7 0 16,-1-7 0-16,-1 0-96 0,0 0 96 0,-7 2-95 15,-5 0 95-15,12-2-106 0,0 0 106 0,-26-16-106 16,-11-9 106-16,-24-17-601 0</inkml:trace>
  <inkml:trace contextRef="#ctx0" brushRef="#br0" timeOffset="-167542.988">17527 12115 191 0,'0'0'0'0,"0"0"0"0,0 0 0 0,0 0 62 16,0 0-62-16,0 0 63 0,0 0-63 16,0 0 58-16,0 0-58 0,0 0 58 0,0 0-58 0,0 0 70 15,0 0-70-15,0 0 70 0,0 0-70 0,0 0 65 16,0 0-65-16,0 0 65 0,0 0-65 0,0 0 58 15,0 0-58-15,0 0 59 0,0 0-59 0,0 0 46 16,0 0-46-16,0 0 47 0,0 0-47 0,0 0 31 16,0 0-31-16,0 0 31 0,0 0-31 0,0 0 15 0,0 0-15 15,0 0 16-15,0 0-16 0,0 0 19 0,0 0-19 16,0 0 20-16,0 0-20 0,0 0 8 0,0 0-8 0,0 0 8 16,0 0-8-16,0 0 4 0,0 0-4 0,0 0 4 15,0 0-4-15,0 0 7 0,0 0-7 0,0 0 7 16,0 0-7-16,0 0 7 0,0 0-7 0,0 0 7 15,0 0-7-15,0 0 14 0,0 0-14 0,0 0 15 16,23-5-15-16,-7 2 8 0,3-1-8 0,2 1 8 16,1-2-8-16,-22 5 3 0,0 0-3 0,32-4 4 15,1-3-4-15,-33 7 3 0,0 0-3 0,40-5 3 16,7 2-3-16,-5-2 1 0,-2 1-1 0,-4 1 2 16,-2 3-2-16,-5-4 1 0,-4 1-1 0,-5 1 1 15,-2 1-1-15,-1-1 3 0,-3-2-3 0,2 4 3 16,-6 0-3-16,3 0 11 0,-3-3-11 0,0 6 11 15,-1-3-11-15,-9 0 4 0,0 0-4 0,12 2 4 0,1-2-4 16,-13 0 3-16,0 0-3 0,12 2 3 0,2-2-3 0,-14 0 1 16,0 0-1-16,14 2 2 0,0-1-2 15,-14-1-1-15,0 0 1 0,14 2-1 0,-6-2 1 0,-8 0-63 16,0 0 63-16,9 2-63 0,-4-2 63 0,-5 0-131 16,0 0 131-16,4 1-131 0,-1-1 131 0,6 4-518 15</inkml:trace>
  <inkml:trace contextRef="#ctx0" brushRef="#br0" timeOffset="-166941.601">17567 12288 595 0,'0'0'0'0,"16"-7"0"16,10-6 0-16,-26 13 49 0,0 0-49 0,0 0 50 16,-8 0-50-16,8 0 18 0,0 0-18 0,-7 1 19 15,-2 3-19-15,9-4 13 0,0 0-13 0,-7 3 14 0,3-3-14 16,4 0 15-16,0 0-15 0,-7 0 16 0,6 0-16 15,1 0 32-15,0 0-32 0,0 0 32 0,0 0-32 16,0 0 10-16,0 0-10 0,0 0 11 0,0 0-11 0,0 0 13 16,0 0-13-16,0 0 13 0,0 0-13 0,0 0 1 15,0 0-1-15,0 0 1 0,0 0-1 0,0 0 0 16,0 0 0-16,0 0 0 0,0 0 0 0,0 0-2 16,0 0 2-16,0 0-1 0,1 0 1 0,-1 0-2 15,0 0 2-15,4 0-2 0,1 0 2 0,-5 0-2 16,0 0 2-16,7 0-1 0,2 2 1 0,-9-2-5 15,0 0 5-15,12 2-4 0,-2-1 4 0,-10-1-2 0,0 0 2 16,16 2-2-16,5 0 2 0,-21-2-2 16,0 0 2-16,26 0-1 0,4 0 1 0,-30 0 1 15,0 0-1-15,35 0 1 0,3-2-1 0,-38 2 16 0,0 0-16 0,40-2 17 16,2 1-17-16,-42 1 25 0,0 0-25 16,40-2 26-16,2 2-26 0,-42 0 22 15,0 0-22-15,35 0 22 0,1 2-22 0,-36-2 9 0,0 0-9 0,35 1 10 16,-5 3-10-16,-30-4 18 0,0 0-18 0,29 3 18 15,1 1-18-15,-30-4 3 0,0 0-3 16,31 3 4-16,1-1-4 0,-32-2 2 0,0 0-2 0,27 3 3 16,-2-3-3-16,-25 0-13 0,0 0 13 0,21 2-13 15,-7-2 13-15,-14 0-132 0,0 0 132 0,7-2-131 16,-7 2 131-16,8-5-496 0</inkml:trace>
  <inkml:trace contextRef="#ctx0" brushRef="#br0" timeOffset="-166410.512">17864 11884 539 0,'0'0'0'0,"3"3"0"0,-1 3 0 0,-2-6 88 0,0 0-88 16,-9 0 88-16,-5-2-88 0,14 2 69 0,0 0-69 16,-12 0 70-16,0-5-70 0,12 5 61 0,0 0-61 15,-11-2 62-15,1-1-62 0,10 3 59 0,0 0-59 0,-9-2 59 16,4 2-59-16,5 0 44 0,0 0-44 16,-7 0 44-16,2 0-44 0,5 0 37 0,0 0-37 15,-4 0 38-15,3 0-38 0,1 0 16 0,0 0-16 16,0 0 17-16,0 0-17 0,0 0 20 0,0 0-20 0,1 3 20 15,6 2-20-15,-7-5 8 0,0 0-8 0,9 7 9 16,5 5-9-16,-14-12 16 0,0 0-16 16,24 9 17-16,2 3-17 0,1 0 14 0,0-2-14 0,0-1 15 15,-3-1-15-15,-3 1 9 0,-2 1-9 0,0-1 9 16,2-1-9-16,-2 1 16 0,0 1-16 0,-1-1 17 16,-1-3-17-16,-17-6 3 0,0 0-3 0,21 9 4 15,5 1-4-15,-26-10 6 0,0 0-6 0,25 12 7 16,3 0-7-16,-28-12 13 0,0 0-13 0,24 12 14 0,-3 2-14 15,-21-14 8-15,0 0-8 0,17 15 9 0,-1 4-9 16,-16-19 33-16,0 0-33 0,10 26 34 0,-3 6-34 16,-7-32 4-16,0 0-4 0,0 36 5 0,-7 4-5 15,7-40-3-15,0 0 3 0,-10 43-3 0,-6-4 3 0,16-39-31 16,0 0 31-16,-15 41-31 16,-3 0 31-16,18-41-70 0,0 0 70 0,-19 43-70 0,-2 2 70 0,21-45-192 15,0 0 192-15,-16 34-191 0,2-7 191 0,-15 35-650 16</inkml:trace>
  <inkml:trace contextRef="#ctx0" brushRef="#br0" timeOffset="-163379.428">18928 12026 583 0,'0'0'0'0,"-3"-2"0"16,-1-4 0-16,4 0 21 0,4 3-21 0,1-6 21 16,2 1-21-16,1-2 10 0,3-1-10 0,-1 1 11 15,-1-2-11-15,2 0 18 0,1-2-18 0,0 2 18 16,0-1-18-16,-12 13 12 0,0 0-12 0,18-16 12 15,6 1-12-15,-24 15 23 0,0 0-23 0,23-16 24 16,6-2-24-16,-29 18 22 0,0 0-22 0,33-14 23 16,0 0-23-16,-33 14 25 0,0 0-25 0,37-8 26 15,3 1-26-15,-40 7 8 0,0 0-8 0,38-2 8 16,1 4-8-16,-39-2 5 0,0 0-5 16,33 10 5-16,2 2-5 0,-13 2 7 0,-3 5-7 0,-5-4 8 0,-1 0-8 15,-8 4 3-15,-2 5-3 0,-1-8 3 0,-2-1-3 0,-2 6 10 16,-5 3-10-1,-1 6 11-15,-5 3-11 0,13-33 23 0,0 0-23 0,-14 39 24 0,-3 4-24 0,17-43 43 16,0 0-43-16,-14 33 43 0,4-6-43 0,10-27 49 16,0 0-49-16,-11 22 50 0,1-3-50 0,10-19 37 15,0 0-37-15,-9 14 37 0,4-4-37 16,5-10 40-16,0 0-40 0,-5 7 41 0,3-2-41 0,2-5 17 16,0 0-17-16,-4 4 17 0,3-4-17 0,1 0-2 15,0 0 2-15,0-4-2 0,0-4 2 0,0 8-35 16,0 0 35-16,3-14-35 0,4-3 35 0,-7 17-37 15,0 0 37-15,11-21-36 0,4-1 36 0,-15 22-34 16,0 0 34-16,18-21-34 0,3 3 34 0,-4 6-34 0,-3 0 34 16,2 3-33-16,-4 4 33 0,-12 5-8 0,0 0 8 15,17-2-7-15,2-3 7 0,-19 5-12 0,0 0 12 0,23 2-12 16,3 3 12-16,-26-5-9 0,0 0 9 0,26 14-8 16,0 1 8-16,-26-15-24 0,0 0 24 0,27 24-23 15,0 5 23-15,-27-29-7 0,0 0 7 0,25 29-6 16,-4 4 6-16,-4-6-5 0,-5-3 5 0,-1-7-4 15,-4-5 4-15,-2 2 5 0,-2-2-5 0,-1-3 5 16,-2-6-5-16,0 4 68 0,0 1-68 0,-2-2 69 16,1-5-69-16,1-1 71 0,0 0-71 0,-16 14 71 15,-8 8-71-15,24-22 72 0,0 0-72 0,-35 21 72 16,-7 1-72-16,2-1 90 0,0-8-90 0,10-1 90 16,9-5-90-16,21-7 31 0,0 0-31 0,-35 11 31 0,-5-3-31 15,40-8-81-15,0 0 81 0,-47 12-80 16,-5 4 80-16,52-16-77 0,0 0 77 0,-50-9-76 0,-3-13 76 15,-48-7-890-15</inkml:trace>
  <inkml:trace contextRef="#ctx0" brushRef="#br0" timeOffset="-162403.18">20672 11500 998 0,'0'0'0'0,"-9"-1"0"16,-6-5 0-16,11 6 92 0,6-3-92 0,-2 3 93 15,0 0-93-15,0 0 59 0,0 0-59 0,0 0 59 16,0 0-59-16,0 0 30 0,0 0-30 0,-7 0 30 16,-2 3-30-16,9-3-79 0,0 0 79 0,-12 0-78 0,1 2 78 15,11-2-40-15,0 0 40 0,-19 4-40 0,-5-1 40 16,24-3-33-16,0 0 33 0,-23 3-32 15,2 3 32-15,21-6-35 0,0 0 35 0,-26 6-35 0,-2 3 35 0,4 1-13 16,0 2 13-16,11-7-12 0,6-5 12 0,0 2-1 16,4 0 1-16,-9 8 0 0,-6 7 0 0,18-17 0 15,0 0 0-15,-19 17 0 0,0 2 0 0,19-19 13 16,0 0-13-16,-24 26 14 0,-3 6-14 0,27-32 18 16,0 0-18-16,-27 33 18 0,-5 5-18 0,32-38 8 15,0 0-8-15,-29 39 9 0,2 0-9 0,27-39 10 16,0 0-10-16,-27 40 10 0,0-1-10 0,27-39 33 15,0 0-33-15,-20 41 33 0,0 6-33 0,20-47 34 0,0 0-34 16,-12 56 34-16,5 9-34 0,7-65 32 0,0 0-32 16,0 79 32-16,9 17-32 0,-9-96 14 0,0 0-14 0,19 86 15 15,9-4-15-15,-28-82 37 16,0 0-37-16,33 74 37 0,9-6-37 0,-42-68 5 0,0 0-5 0,38 58 6 16,6-11-6-16,-44-47-65 0,0 0 65 0,45 36-65 15,-1-12 65-15,-44-24-99 0,0 0 99 16,34 1-98-16,-4-20 98 0,36 2-702 0</inkml:trace>
  <inkml:trace contextRef="#ctx0" brushRef="#br0" timeOffset="-161486.057">20656 11891 628 0,'0'0'0'0,"0"0"0"15,-5-4 0-15,5 4 53 0,3-1-53 0,-3 1 54 0,6-2-54 16,-6 2 0-16,0 0 0 0,0 0 1 0,3-2-1 16,-3 2 3-16,0 0-3 0,5 0 3 0,-3 0-3 15,2 0 34-15,1 2-34 0,-2-2 34 0,-1 0-34 0,-2 0 43 16,5-2-43-16,-5 2 43 0,0 0-43 0,0 0 52 16,0 0-52-16,0 0 52 0,0 0-52 0,0 0 44 15,0 0-44-15,0 0 45 0,0 0-45 0,0 0 30 16,0 0-30-16,0 0 30 0,0 0-30 0,0 0 25 15,0 0-25-15,0 0 26 0,0 0-26 0,0 0 23 16,0 0-23-16,0 0 24 0,0 0-24 0,0 0 9 0,0 0-9 16,0 0 9-16,0 0-9 0,0 0 18 0,0 0-18 15,0 0 18-15,0 0-18 0,0 0 3 0,0 0-3 16,0 0 4-16,0 0-4 0,0 0 6 0,0 0-6 16,0 0 7-16,0 0-7 0,0 0 7 0,-5-1-7 0,5 1 8 15,0 0-8-15,0 0 7 0,0 0-7 16,0 0 8-16,0 0-8 0,0 0 8 0,0 0-8 0,0 0 8 15,-3-2-8-15,3 2 8 0,-2-4-8 0,2 4 8 16,0 0-8-16,0 0 1 0,-2 4-1 16,0 1 1-16,2 2-1 0,0 8 22 0,2 4-22 0,0 14 22 15,1 8-22-15,-3-41 53 0,0 0-53 0,4 51 54 16,1 11-54-16,-1-4 40 0,-1 2-40 0,-1-17 41 16,0-12-41-16,-2 5 42 0,0-5-42 0,0 1 42 15,1-1-42-15,3-4 47 0,1-3-47 0,-3-8 47 0,-2-11-47 16,0-5 18-16,0 0-18 0,0 8 18 0,0 3-18 15,0-11-41-15,0 0 41 0,1 5-40 0,3 0 40 16,-4-5-182-16,0 0 182 0,0-15-181 0,-4-16 181 16,3-16-935-16</inkml:trace>
  <inkml:trace contextRef="#ctx0" brushRef="#br0" timeOffset="-160933.557">21160 12302 774 0,'0'0'0'0,"-11"-7"0"0,-6-3 0 16,17 10 63-16,0 0-63 0,-11-5 63 15,4 1-63-15,7 4 58 0,0 0-58 0,-5 0 59 0,2-3-59 16,3 3 65-16,0 0-65 0,0 0 65 16,-4 3-65-16,4-3 54 0,0 0-54 0,0 0 54 0,0 0-54 15,0 0 60-15,0 0-60 0,0 0 61 0,-5 0-61 16,5 0 0-16,0 0 0 0,-4 0 0 0,1 0 0 0,3 0 2 16,0 0-2-16,0 0 2 0,9-5-2 15,-9 5 18-15,0 0-18 0,12-7 18 0,7-1-18 0,-19 8 36 16,0 0-36-16,26-11 36 0,4-1-36 0,-30 12 6 15,0 0-6-15,33-12 6 0,10 0-6 0,-43 12 12 16,0 0-12-16,48-10 13 0,6 2-13 0,-54 8 1 16,0 0-1-16,55-4 1 0,1 2-1 0,-56 2-51 0,0 0 51 15,51 2-51-15,-6 2 51 0,-45-4-192 0,0 0 192 16,38 8-191-16,-6 2 191 0,-32-10-137 16,0 0 137-16,24 7-136 0,-7-2 136 0,25 7-483 0</inkml:trace>
  <inkml:trace contextRef="#ctx0" brushRef="#br0" timeOffset="-160450.966">21771 12040 964 0,'0'0'0'0,"0"3"0"0,0 2 0 16,0-5 72-16,0 4-72 0,0-4 73 0,0 0-73 15,0 0 64-15,0 0-64 0,0 0 64 0,0 0-64 0,0 0 63 16,0 0-63-16,0 0 63 0,0-4-63 0,0 4 46 16,0-3-46-16,0 3 46 0,0 0-46 0,0 0 52 15,0 0-52-15,0 0 53 0,0 0-53 0,0 0 8 16,0 0-8-16,0 0 9 0,0 0-9 0,0 0 23 15,0 0-23-15,0 0 24 0,5-2-24 0,-5 2 7 16,0 0-7-16,7 0 7 0,7-1-7 0,-14 1 3 16,0 0-3-16,21 3 4 0,12 2-4 0,2 5 20 15,3 2-20-15,1 7 20 0,-3-2-20 0,-36-17 0 16,0 0 0-16,46 31 1 0,4 9-1 0,-50-40 1 16,0 0-1-16,58 42 1 0,6 3-1 0,6 1 0 0,8 4 0 0,-19-12 0 15,-10-9 0-15,-12-9 0 0,-13-8 0 0,-5 0 0 16,-5-7 0-16,2 4-2 0,-2-2 2 0,0 0-2 15,0-6 2-15,-4 3-70 0,1-1 70 0,-8 1-70 16,2-4 70-16,-3 1-166 0,0-1 166 0,-2 0-165 16,0 0 165-16,0 0-149 0,0 0 149 0,-4-1-148 15,-8-4 148-15,-3-2-590 0</inkml:trace>
  <inkml:trace contextRef="#ctx0" brushRef="#br0" timeOffset="-159972.324">22496 11980 147 0,'0'0'0'0,"0"0"0"0,3-7 0 0,-4 4 108 0,-1-3-108 0,2 3 108 15,2 0-108-15,-2 3 121 0,0 0-121 16,0 0 122-16,0 0-122 0,0 0 87 0,-4 0-87 0,4 0 88 15,0 0-88-15,0 0 65 0,-3 0-65 0,3 0 65 16,0 0-65-16,0 0 55 0,0 0-55 0,-9 3 55 16,-7 6-55-16,16-9 22 0,0 0-22 0,-26 12 23 15,-7 6-23-15,0 3 47 0,-2 3-47 0,7-2 48 16,4-1-48-16,24-21 67 0,0 0-67 0,-35 44 67 16,-7 15-67-16,0-5 46 0,-1 5-46 15,-6 8 46-15,-3 8-46 0,52-75 23 0,0 0-23 0,-54 79 24 16,0-2-24-16,12-17 20 0,9-12-20 0,15-21 20 15,17-22-20-15,-6 6 1 0,3-10-1 0,4-1 1 16,0 0-1-16,0 0-134 0,0 0 134 0,0 0-134 0,2-5 134 16,-2 5-103-16,0 0 103 0,2-5-710 15,-4 10 710-15</inkml:trace>
  <inkml:trace contextRef="#ctx0" brushRef="#br0" timeOffset="-159386.862">22299 11694 1009 0,'0'0'0'0,"26"-5"0"15,16 0 0-15,-42 5 88 0,0 0-88 0,9-2 89 16,-18 4-89-16,9-2 69 0,0 0-69 16,-5 0 70-16,-4 1-70 0,9-1 61 0,0 0-61 0,-9 2 61 0,4-2-61 15,5 0 34-15,0 0-34 0,0 0 34 0,7-2-34 16,-7 2-2-16,0 0 2 0,16 2-1 16,1 0 1-16,-17-2-20 0,0 0 20 0,25 1-19 0,2 3 19 0,-27-4-15 15,0 0 15-15,32 5-15 0,3 2 15 0,-35-7-29 16,0 0 29-16,38 14-29 15,4 3 29-15,-42-17-12 0,0 0 12 0,43 24-12 0,6 5 12 16,-49-29-2-16,0 0 2 0,49 36-1 0,3 5 1 0,-8-2 2 16,-6 2-2-16,-3 0 3 0,-11-1-3 0,-24-40 44 15,0 0-44-15,26 65 44 0,-1 17-44 0,-8-13 38 16,-6-4-38-16,-4-19 38 0,-6-17-38 0,-1 9 16 0,-3-4-16 16,-2 0 17-16,-1 1-17 0,6-35 13 0,0 0-13 15,-19 48 14-15,-5 10-14 0,24-58-38 0,0 0 38 0,-49 67-38 16,-19 12 38-16,68-79-99 15,0 0 99-15,-73 27-99 0,-16-30 99 0,-73 26-900 0</inkml:trace>
  <inkml:trace contextRef="#ctx0" brushRef="#br0" timeOffset="-155347.428">23912 11857 886 0,'0'0'0'16,"0"0"-233"-16,0 0 233 0,0 0-233 0,-2-4 233 0,-3 2-197 15</inkml:trace>
  <inkml:trace contextRef="#ctx0" brushRef="#br0" timeOffset="-154607.502">23919 11857 102 0,'0'0'0'0,"0"0"0"0,-5-4 0 15,5 4 47-15,0 0-47 0,0 0 47 0,0 0-47 0,0 0 56 16,0 0-56-16,0 0 56 0,0 0-56 0,0 0 61 15,0 0-61-15,0 0 62 0,0 0-62 0,0 0 47 16,0 0-47-16,0 0 48 0,0 0-48 0,0 0 38 16,0 0-38-16,0 0 38 0,0 0-38 0,0 0 16 15,0 0-16-15,0 0 17 0,0 0-17 0,0 0 20 16,0 0-20-16,0 0 20 0,0 0-20 0,0 0 15 0,0 0-15 16,0 0 15-16,0 0-15 0,0 0 26 0,0 0-26 0,0 0 26 15,0 0-26-15,0 0 30 0,0 0-30 0,0 0 30 16,0 0-30-16,0 0 21 0,0 0-21 0,0 0 21 15,0 0-21-15,0 0 35 0,0 0-35 0,0 0 36 16,0 0-36-16,0 0 6 0,0 0-6 0,0 0 7 16,0 0-7-16,0 0 18 0,0 0-18 0,0 0 19 15,0 0-19-15,0 0 15 0,0 0-15 0,0 0 15 16,0 0-15-16,0 0 15 0,0 0-15 0,0 0 16 16,0 0-16-16,0 0 26 0,0 0-26 0,0 0 26 15,0 0-26-15,0 0 12 0,0 0-12 0,-4 5 13 0,-6 4-13 16,-2 3 10-16,-2 3-10 0,5-6 11 15,4-4-11-15,5-5 17 0,0 0-17 0,-21 22 17 16,-5 9-17-16,26-31 14 0,0 0-14 0,-30 33 15 0,-5 4-15 16,35-37 25-16,0 0-25 0,-31 41 26 0,0 4-26 15,31-45 37-15,0 0-37 0,-26 34 37 0,5-3-37 16,21-31 31-16,0 0-31 0,-16 21 31 0,6-3-31 16,10-18 14-16,0 0-14 0,-9 12 15 0,5-3-15 0,4-9 42 15,0 0-42-15,-3 7 43 0,1-2-43 0,2-5 13 16,0 0-13-16,-2 3 13 0,1 1-13 0,1-4 31 15,0 0-31-15,0 0 31 0,0 0-31 16,0 0 28-16,0 0-28 0,0 0 28 0,0 0-28 0,0 0 3 0,0 0-3 16,0 0 3-16,-4 3-3 0,4-3 16 15,0 0-16-15,0 0 17 0,0 5-17 0,0-5 8 0,0 0-8 0,0 0 8 16,0 4-8-16,0-4 15 0,0 0-15 16,0 0 15-16,0 3-15 0,0-3 8 0,0 0-8 0,5 2 9 15,4 1-9-15,-9-3 1 0,0 0-1 0,12 7 1 16,2-3-1-16,-14-4 8 0,0 0-8 0,23 8 9 15,8 1-9-15,-31-9 3 0,0 0-3 0,33 12 3 16,6 0-3-16,-10 0 5 0,1 2-5 0,-11-4 6 16,-3-3-6-16,3-1 13 0,0 1-13 0,-5 0 14 15,-4 3-14-15,8-3 3 0,3 2-3 0,-9-1 4 16,0-1-4-16,-12-7 3 0,0 0-3 0,18 9 3 16,4-1-3-16,-22-8 1 0,0 0-1 0,19 9 2 15,1 1-2-15,-20-10-45 0,0 0 45 0,14 5-44 16,-2 2 44-16,-12-7-78 0,0 0 78 0,10 5-78 15,-3-1 78-15,-7-4-128 0,0 0 128 0,5 3-128 0,1 1 128 16,-6-4-143-16,0 0 143 0,8 1-142 0,-2-2 142 16,7 1-686-16</inkml:trace>
  <inkml:trace contextRef="#ctx0" brushRef="#br0" timeOffset="-153226.121">24802 11906 281 0,'0'0'0'0,"-8"-3"0"15,-4-2 0-15,6 3 111 0,6 0-111 0,0 2 111 16,4 0-111-16,-4 0 112 0,5 0-112 0,-5 0 112 15,5 2-112-15,-5-2 93 0,0 0-93 0,0 0 93 0,0 0-93 16,0 0 91-16,0 0-91 0,0 0 91 0,0 0-91 16,0 0 60-16,-3-2-60 0,3 2 61 0,-4-1-61 15,4 1 37-15,-5-2-37 0,3 2 37 0,-1 0-37 16,-1 0 10-16,1-4-10 0,-1 4 11 0,3-1-11 16,-3 1 6-16,-1 0-6 0,1 0 6 0,3 1-6 0,1-1 7 15,0 0-7-15,-4 4 8 0,-1-4-8 0,5 0 0 16,0 0 0-16,-12 5 1 15,-6 5-1-15,18-10 2 0,0 0-2 0,-21 9 2 0,-3 1-2 0,24-10 1 16,0 0-1-16,-23 10 2 0,3 2-2 0,20-12 1 16,0 0-1-16,-18 11 2 0,4-3-2 0,14-8 3 15,0 0-3-15,-10 7 4 0,4-2-4 0,6-5 2 16,0 0-2-16,-5 10 2 0,7 4-2 0,-2-14 1 0,0 0-1 16,9 17 2-16,6 2-2 0,-15-19 0 0,0 0 0 15,20 16 0-15,4-4 0 0,-3-2-4 0,2-3 4 16,-4-2-4-16,-2-2 4 0,-1-3-1 0,-2 0 1 0,-7 0-1 15,0 0 1 1,0 0-9-16,1 0 9 0,-6 0-8 0,2 0 8 0,-1 0-3 0,1 0 3 0,-1 0-3 16,-1 0 3-16,-2 0 0 0,5 0 0 0,-5 0 1 15,3-3-1-15,-3 3 13 0,4 0-13 0,-4 0 13 16,0 0-13-16,0 0 18 0,0 0-18 0,0 0 18 16,0 0-18-16,0 0 34 0,0 0-34 0,0 0 34 15,0 0-34-15,0 0 11 0,0 0-11 0,0 0 11 16,0 0-11-16,0 0 20 0,0 0-20 0,0 0 20 15,0 0-20-15,0 0 15 0,-5 0-15 0,5 0 15 16,-4 0-15-16,1 0 4 0,-2 3-4 0,1-3 5 16,1 0-5-16,-3 0 22 0,-1 0-22 0,2 2 22 15,0-2-22-15,5 0 2 0,0 0-2 0,-12 3 3 0,-11 4-3 16,23-7 2 0,0 0-2-16,-23 5 3 0,-3 2-3 0,26-7 5 0,0 0-5 0,-24 9 6 0,1 1-6 0,23-10 0 15,0 0 0-15,-21 12 0 0,2 0 0 16,19-12 0-16,0 0 0 0,-19 17 0 0,2 4 0 0,17-21 0 15,0 0 0-15,-16 22 0 0,2 0 0 0,2 1 0 16,0 2 0-16,5-8 0 0,3-3 0 0,1 3 5 16,1-1-5-16,5 4 6 0,4 2-6 0,-7-22 8 15,0 0-8-15,13 24 8 0,4 0-8 0,-17-24 15 0,0 0-15 16,24 24 15-16,6-1-15 0,0-4 55 0,1-2-55 16,2-7 56-16,-2 0-56 0,-31-10 25 15,0 0-25-15,37 7 26 0,1-3-26 0,-6-3 29 0,-3-1-29 16,-1-1 29-16,-3-3-29 0,-25 4-4 0,0 0 4 15,26-7-4-15,0-3 4 0,-26 10-70 16,0 0 70-16,26-10-70 0,0-2 70 0,-26 12-77 0,0 0 77 0,52-26-1163 16,-104 52 1163-16</inkml:trace>
  <inkml:trace contextRef="#ctx0" brushRef="#br0" timeOffset="-152899.233">25571 12446 1390 0,'0'0'0'0,"-9"-24"0"0,-5-12 0 0,14 36-202 0,0 0 202 16,-9-24-201-16,6 3 201 0,-13-23-630 0</inkml:trace>
  <inkml:trace contextRef="#ctx0" brushRef="#br0" timeOffset="-148414.923">26895 12083 315 0,'0'0'0'16,"-4"0"0"-16,-3 1 0 0,7-1 64 0,0 0-64 15,0 0 64-15,0-3-64 0,0 3 53 0,0 0-53 0,0 0 54 16,2-3-54-16,-2 3 36 0,0 0-36 15,0 0 37-15,4-6-37 0,-4 6 44 0,0 0-44 0,-2-5 44 16,0 2-44-16,2 3 51 0,0 0-51 0,-5-9 51 16,-4 2-51-16,9 7 30 0,0 0-30 0,-10-6 30 15,-3 0-30-15,0-2 10 0,-5 4-10 0,6-1 11 16,1 2-11-16,-1-1 12 0,0 1-12 0,5 0 13 16,5 1-13-16,-5 2 8 0,2 2-8 0,-4 1 8 15,1-3-8-15,-8 0 3 0,-1-3-3 0,6 3 4 16,4 0-4-16,0 0 0 0,0 3 0 0,4-3 1 0,3 0-1 15,-7 2 0-15,-2-2 0 0,2 1 0 0,0 3 0 16,-5-1-4-16,-4 2 4 0,8-1-3 0,6-2 3 16,2-2-1-16,0 0 1 0,-18 8 0 0,-4 6 0 15,22-14 1-15,0 0-1 0,-19 19 2 0,1 3-2 16,18-22 11-16,0 0-11 0,-12 39 11 0,5 11-11 0,7-50 35 16,0 0-35-16,2 55 35 0,6 1-35 15,1-8 35-15,2-5-35 0,1-9 35 0,4-6-35 0,-3-8 32 16,1-1-32-16,2-10 33 0,1-2-33 0,-1-7 33 15,0-9-33-15,0-1 33 0,-1-4-33 0,3-6 13 16,1-6-13-16,-2-5 14 0,-1-3-14 0,-16 34 21 16,0 0-21-16,14-46 21 0,-2-9-21 0,-12 55 8 0,0 0-8 15,7-60 8-15,-4-5-8 0,-3 65 34 0,0 0-34 16,0-86 34-16,-1-13-34 0,1 99 17 0,0 0-17 0,-7-91 17 16,-2 2-17-16,0 20 29 0,-3 14-29 15,5 25 29-15,4 12-29 0,-3 1 53 0,5 5-53 0,-5 7 54 16,5 0-54-16,-1 0 41 15,0-2-41-15,2 4 42 0,0 1-42 0,0 2 36 0,0-3-36 0,0 3 36 16,0 0-36-16,0 0 1 0,-5 1-1 0,5-1 2 16,0 0-2-16,0 0 0 0,-2 5 0 0,1 2 0 15,1 5 0-15,0-12-22 0,0 0 22 0,-2 33-22 16,-2 20 22-16,4-2-4 0,0 9 4 0,2-14-3 16,2-1 3-16,-4-45-1 0,0 0 1 0,12 55-1 15,7 3 1-15,-19-58 0 0,0 0 0 0,26 55 0 16,9-2 0-16,-35-53 0 0,0 0 0 0,52 46 0 15,18-3 0-15,-70-43 6 0,0 0-6 0,49 19 7 16,-4-17-7-16,-45-2 3 0,0 0-3 0,42-7 4 0,-6-10-4 16,-36 17 12-16,0 0-12 0,32-17 13 0,-3-6-13 15,-29 23-1-15,0 0 1 0,19-22-1 0,-3-2 1 0,-16 24-5 16,0 0 5-16,11-21-5 0,-4 1 5 0,-7 20 0 16,0 0 0-16,3-16 0 0,-1 6 0 0,-2 10 10 15,0 0-10-15,0-5 10 0,0-2-10 0,0 7 10 16,0 0-10-16,-2-3 11 0,0 1-11 0,2 2 0 15,-5 0 0-15,2 2 0 0,-1 1 0 0,-1 4-8 16,-2-2 8-16,-5 9-8 0,-6 6 8 0,18-20-41 16,0 0 41-16,-15 24-41 0,-1 7 41 0,16-31-7 15,0 0 7-15,-14 31-6 0,4 7 6 0,10-38-31 16,0 0 31-16,-7 34-31 0,3-1 31 0,4-4-10 0,2-2 10 16,0-5-10-16,1-4 10 0,4 0-11 0,3 1 11 15,-1 0-10-15,0-7 10 0,3 5-10 0,4 0 10 0,-2-1-10 16,-2-3 10-16,-12-13-8 15,0 0 8-15,17 19-8 0,6 0 8 0,-23-19-8 0,0 0 8 0,24 22-8 16,2 4 8-16,-26-26-15 0,0 0 15 0,25 28-15 16,1-1 15-16,-26-27-15 0,0 0 15 0,19 26-14 15,-1-1 14-15,-18-25-16 0,0 0 16 0,15 26-15 16,1 0 15-16,-4-4-17 0,-1 0 17 0,-4-8-16 16,-4-5 16-16,1-1-9 0,-3 1 9 0,-1 3-9 15,0 1 9-15,0-13-1 0,0 0 1 0,-5 19-1 16,-4 5 1-16,9-24-1 15,0 0 1-15,-15 24-1 0,-6 4 1 0,21-28 0 0,0 0 0 0,-30 25 0 16,-5 3 0-16,35-28 20 0,0 0-20 0,-40 27 20 16,-3-1-20-16,43-26 8 0,0 0-8 0,-42 24 9 15,-2 0-9-15,44-24-7 0,0 0 7 0,-45 19-7 16,-4 1 7-16,49-20-57 0,0 0 57 0,-49 16-56 0,-1-4 56 0,50-12-148 16,0 0 148-16,-47 0-147 0,2-9 147 15,-48 0-643-15</inkml:trace>
  <inkml:trace contextRef="#ctx0" brushRef="#br0" timeOffset="-146729.898">28447 11809 953 0,'0'0'0'0,"-4"-4"0"0,-1-1 0 15,5 5 82-15,0 0-82 0,-1-3 83 0,-1-1-83 0,2 4 22 16,0 0-22-16,0 0 22 0,0 0-22 0,0 0 0 16,0 0 0-16,-7 0 0 0,-4 4 0 0,11-4-27 15,0 0 27-15,-15 0-27 0,-6 3 27 0,21-3-5 16,0 0 5-16,-23 0-5 0,-3 2 5 0,26-2-10 15,0 0 10-15,-28 1-9 0,-3 3 9 0,31-4-15 16,0 0 15-16,-28 5-14 0,5-2 14 0,23-3-15 16,0 0 15-16,-29 11-14 0,1 4 14 0,2 2-16 15,-1 4 16-15,12-13-15 0,8-4 15 0,0 3-10 0,2-2 10 16,-8 19-9-16,-4 13 9 0,17-37-10 16,0 0 10-16,-10 40-9 0,1 4 9 0,9-44 0 15,0 0 0-15,-2 47 0 0,7 1 0 0,-5-48 18 0,0 0-18 16,18 42 18-16,8 0-18 0,-26-42 9 0,0 0-9 0,36 29 10 15,13-7-10-15,-49-22 11 0,0 0-11 16,54 10 11-16,7-10-11 0,-61 0 9 0,0 0-9 0,73-12 9 16,11-15-9-16,-84 27 8 0,0 0-8 0,73-34 8 15,-5-6-8-15,-68 40 8 0,0 0-8 0,58-37 8 16,-10-1-8-16,-48 38 15 0,0 0-15 0,33-28 15 16,-12 6-15-16,-21 22 38 0,0 0-38 0,20-20 39 15,-6 2-39-15,-14 18 41 0,0 0-41 0,10-13 42 16,-5 4-42-16,-5 9 45 0,0 0-45 0,4-5 46 15,-3-2-46-15,-1 7 36 0,0 0-36 0,0-3 37 16,0 3-37-16,0 0 26 0,0 0-26 0,-14 5 26 16,-6 3-26-16,20-8 9 0,0 0-9 0,-30 18 10 0,-7 7-10 15,37-25 18-15,0 0-18 0,-36 35 19 0,-4 7-19 16,40-42 8-16,0 0-8 0,-33 40 8 16,5-1-8-16,28-39 0 0,0 0 0 0,-23 34 0 0,7-6 0 0,4-6 3 15,7-1-3-15,2-6 4 0,3-5-4 0,3 1-20 16,4-6 20-16,7-2-20 0,5-4 20 0,-19 1-26 15,0 0 26-15,30-12-25 0,10-9 25 16,-40 21-45-16,0 0 45 0,40-26-44 0,2-8 44 0,-9 5-34 16,-5-2 34-16,-4 5-34 0,-5 2 34 0,-3 2-4 15,-6 3 4-15,-1 0-3 0,-2 1 3 0,-5 0-2 16,-2 3 2-16,1 5-1 0,3 5 1 0,-4-1 14 0,-2 3-14 16,2-2 15-16,2 1-15 0,-2 4 47 0,0-3-47 15,0 3 48-15,0 0-48 0,0 0 4 0,-2 3-4 16,2-3 4-16,0 0-4 0,0 4 6 0,0 1-6 15,2 7 7-15,1 7-7 0,-3-19 0 0,0 0 0 0,6 29 0 16,2 7 0-16,-8-36 0 0,0 0 0 16,9 38 0-16,2 1 0 0,-11-39 1 0,0 0-1 0,10 33 2 15,2-6-2-15,-12-27 1 0,0 0-1 0,18 21 2 16,2-9-2-16,-20-12-1 0,0 0 1 0,28 0 0 16,7-12 0-16,-35 12-16 0,0 0 16 0,35-23-15 15,3-11 15-15,-38 34-46 0,0 0 46 0,32-36-46 16,-4-3 46-16,-28 39-23 0,0 0 23 0,17-47-22 15,-7-4 22-15,-10 51-6 0,0 0 6 0,6-58-6 16,-8-9 6-16,2 67 7 0,0 0-7 0,-5-60 7 16,-6 0-7-16,11 60 40 0,0 0-40 0,-10-51 41 15,-1 6-41-15,11 45 44 0,0 0-44 0,-8-34 44 0,-1 10-44 16,9 24 18-16,0 0-18 0,-7-19 18 0,0 5-18 16,7 14 32-16,0 0-32 0,-5-10 32 0,1 3-32 15,4 7 0-15,0 0 0 0,-1-5 0 0,-1 2 0 0,2 3-2 16,0 0 2-16,0-4-1 0,0 1 1 0,0 3-41 15,0 0 41-15,0 0-41 0,0 0 41 0,0 0-49 16,0 0 49-16,-2 15-48 0,0 13 48 0,2-28-53 16,0 0 53-16,-1 42-53 0,-3 22 53 0,4-64-34 15,0 0 34-15,-2 67-33 0,1 13 33 0,1-80-26 16,0 0 26-16,-2 94-25 0,-2 13 25 0,4-107-17 16,0 0 17-16,-3 80-16 0,-2-13 16 0,5-67-5 15,0 0 5-15,-2 41-5 0,0-20 5 0,2-21 0 0,0 0 0 16,-2 17 0-16,2-9 0 0,0-8 36 15,0 0-36-15,-1 7 36 0,1-2-36 0,0-5 48 0,0 0-48 16,0 0 48-16,-4-12-48 0,4 12-2 0,0 0 2 16,4-22-2-16,4-11 2 0,-8 33-13 0,0 0 13 0,11-32-12 15,3-4 12-15,-14 36-16 0,0 0 16 16,16-33-15-16,3 4 15 0,-19 29-6 0,0 0 6 0,19-25-5 16,0 4 5-16,-19 21 0 0,0 0 0 0,16-15 0 15,-4 4 0-15,-12 11 5 0,0 0-5 0,10-5 5 16,-3 3-5-16,-7 2 16 0,0 0-16 0,9 7 17 15,-2 5-17-15,-7-12 34 0,0 0-34 0,7 21 34 16,0 8-34-16,-7-29 18 0,0 0-18 0,5 31 18 16,-1 5-18-16,-4-36 36 0,0 0-36 0,3 31 36 15,-1-4-36-15,-2-27 6 0,0 0-6 0,2 24 7 0,1-5-7 16,-3-19 11-16,0 0-11 0,4 15 11 16,1-3-11-16,-5-12 34 0,0 0-34 0,10 5 34 0,4-5-34 15,-14 0 34-15,0 0-34 0,16-5 34 0,1-12-34 0,-17 17 13 16,0 0-13-16,18-19 14 0,-1-6-14 15,-17 25 13-15,0 0-13 0,16-28 14 0,-1-1-14 0,-1 3 26 16,-1 2-26-16,-5 7 26 0,-1 7-26 0,0 0 2 16,-2-1-2-16,1 6 2 0,-3 4-2 0,2-1 12 15,1 2-12-15,1-4 13 0,0 4-13 0,-7 0 4 16,0 0-4-16,14 4 4 0,3-2-4 0,-17-2 6 16,0 0-6-16,23 6 7 0,3 5-7 0,-26-11 22 0,0 0-22 15,28 12 23-15,3 0-23 0,-31-12 20 0,0 0-20 16,30 12 20-16,1 1-20 0,-31-13 4 0,0 0-4 15,26 11 5-15,-2-3-5 0,-24-8-62 0,0 0 62 0,20 7-61 16,-5-3 61-16,-15-4-155 0,0 0 155 0,-1-7-154 16,-12-9 154-16,-1-6-963 0</inkml:trace>
  <inkml:trace contextRef="#ctx0" brushRef="#br0" timeOffset="-144147.672">23327 14072 124 0,'0'0'0'16,"-4"0"0"-16,-3 3 0 0,7-3 72 0,0 0-72 0,-3 0 72 15,3 0-72-15,0 0 101 0,0 0-101 0,0 0 102 16,0 0-102-16,0 0 102 0,0 0-102 0,0 0 102 15,0 0-102-15,0 0 83 0,0 0-83 0,0 0 83 16,0 0-83-16,0 0 55 0,0 0-55 0,-4 0 55 16,-3 2-55-16,7-2 46 0,0 0-46 0,-8 3 47 15,-4 1-47-15,12-4 36 0,0 0-36 0,-13 3 36 16,1 2-36-16,12-5 8 0,0 0-8 0,-15 9 9 16,-5 4-9-16,20-13 12 0,0 0-12 0,-21 23 13 0,1 8-13 15,4 1 8-15,4 2-8 0,3-4 9 16,2-5-9-16,7-25 3 0,0 0-3 0,-3 46 4 15,3 11-4-15,0-57 12 0,0 0-12 0,5 57 12 0,3 2-12 16,-8-59 14-16,0 0-14 0,16 54 15 0,7-5-15 16,-23-49 8-16,0 0-8 0,28 38 9 15,6-11-9-15,1-9 9 0,4-13-9 0,-6-4 10 0,-4-4-10 0,1-9 23 16,-4-3-23-16,2-6 24 0,0-5-24 0,-28 26 6 16,0 0-6-16,31-32 7 0,2-13-7 0,-33 45 9 15,0 0-9-15,33-44 10 0,1-6-10 0,-34 50 15 16,0 0-15-16,24-46 16 0,-5 1-16 0,-19 45 44 15,0 0-44-15,7-41 44 0,-7 3-44 0,0 38 76 16,0 0-76-16,-10-36 77 0,-8 4-77 0,1 6 92 0,-4 4-92 16,3 5 93-16,4 5-93 0,14 12 78 0,0 0-78 15,-27-16 78-15,-5 1-78 0,32 15 37 0,0 0-37 16,-36-17 38-16,-4 0-38 0,40 17 6 0,0 0-6 0,-49-17 7 16,-5-2-7-16,54 19-1 0,0 0 1 0,-52-19 0 15,-2-2 0-15,54 21-25 0,0 0 25 0,-54-19-24 16,1 2 24-16,53 17-9 0,0 0 9 15,-45-15-8-15,3 1 8 0,42 14-6 0,0 0 6 0,-40-12-5 16,4 4 5-16,36 8 0 0,0 0 0 0,-30-9 0 16,6 2 0-16,24 7 0 0,0 0 0 0,-20-5 1 15,8 0-1-15,12 5 3 0,0 0-3 0,-10-5 3 16,3 0-3-16,7 5 0 0,0 0 0 0,-4-6 0 16,1 3 0-16,3 3-1 0,0 0 1 0,7-8 0 15,7-6 0-15,1 4-15 0,5-1 15 0,0-1-14 16,5 2 14-16,-3 1-17 0,6 1 17 0,0 1-16 0,0 0 16 15,-28 7-9-15,0 0 9 0,44-7-8 0,11 0 8 0,-1-3-17 16,4 2 17-16,-8 1-17 0,-1 0 17 0,2 0-1 16,-3-2 1-16,1 3-1 0,-3-3 1 0,-46 9-1 15,0 0 1-15,57-9 0 0,6-1 0 16,-63 10-1-16,0 0 1 0,59-7 0 0,-2 0 0 0,-57 7-37 16,0 0 37-16,46-1-37 0,-8 2 37 0,-8 5-130 15,-9-3 130-15,-7 6-130 0,-6-4 130 0,-8-5-155 16,0 0 155-16,-3 22-154 0,-11 11 154 0,-4 21-816 15</inkml:trace>
  <inkml:trace contextRef="#ctx0" brushRef="#br0" timeOffset="-143394.238">24369 14132 135 0,'0'0'0'0,"0"-9"0"0,1-6 0 0,-1 15 118 0,0 0-118 16,0-7 118-16,2 2-118 0,-2 5 129 0,0 0-129 0,0 0 129 15,0 0-129-15,0 0 107 0,0 0-107 16,0 0 107-16,-2 3-107 0,2-3 87 0,0 0-87 0,0 0 87 16,-1 3-87-16,1-3 72 0,0 0-72 0,0 0 73 15,0 6-73-15,0-6 38 0,0 0-38 0,0 3 39 16,0 0-39-16,0-3 28 0,0 0-28 0,0 0 28 16,0 0-28-16,0 0 45 0,0 0-45 0,5-3 45 15,5-2-45-15,-10 5 23 0,0 0-23 0,23-7 24 0,7-2-24 16,-30 9 19-16,0 0-19 0,38-8 20 15,9 1-20-15,-47 7 35 0,0 0-35 0,50-10 35 0,8 1-35 16,-58 9 18-16,0 0-18 0,54-5 19 0,0 2-19 16,-54 3 11-16,0 0-11 0,51-4 11 0,4 4-11 15,-55 0 18-15,0 0-18 0,51 0 19 0,-1 0-19 16,-50 0 1-16,0 0-1 0,46 4 1 0,-3-4-1 0,-43 0 0 16,0 0 0-16,35 1 0 0,-9-1 0 0,-26 0-75 15,0 0 75-15,21 0-75 0,-7-1 75 16,-14 1-151-16,0 0 151 0,3 0-151 0,-6 0 151 0,3 0-793 15</inkml:trace>
  <inkml:trace contextRef="#ctx0" brushRef="#br0" timeOffset="-143085.639">24356 14474 908 0,'0'0'0'0,"16"-8"0"16,9-6 0-16,-25 14 145 0,0 0-145 0,3-5 145 16,-8 5-145-16,5 0 104 0,0 0-104 0,-5 0 105 15,-4 0-105-15,9 0 90 0,0 0-90 0,-7 0 90 16,2 2-90-16,5-2 40 0,0 0-40 0,-4-2 41 16,2 0-41-16,2 2 36 0,0 0-36 0,7-3 36 15,7-1-36-15,-14 4 15 0,0 0-15 0,23-1 16 0,8-1-16 16,-31 2 12-16,0 0-12 0,42 2 13 15,12 3-13-15,-54-5 16 0,0 0-16 0,58 3 17 16,8 1-17-16,-66-4-5 0,0 0 5 0,68-2-4 0,5-3 4 16,-73 5-89-16,0 0 89 0,63-17-88 0,-6-11 88 15,63-16-1151-15</inkml:trace>
  <inkml:trace contextRef="#ctx0" brushRef="#br0" timeOffset="-128813.257">26358 13445 382 0,'0'0'0'0,"-5"-2"0"0,-2 0 0 0,7 2 38 16,0 0-38-16,0 0 38 0,0 0-38 0,0 0 67 15,0 0-67-15,0 0 68 0,3 0-68 0,-3 0 105 16,0 0-105-16,0 0 105 0,4 0-105 0,-4 0 114 16,0 0-114-16,0 0 115 0,0 0-115 0,0 0 90 0,0 0-90 15,0 0 91-15,-2-3-91 0,-1-1 81 0,-1 1-81 16,1 0 81-16,-1 1-81 0,1-3 92 0,-6 0-92 15,2 3 93-15,2-5-93 0,-6 4 53 0,-1-3-53 16,4 3 54-16,1 1-54 0,-2-1 42 0,-5-1-42 0,7-1 42 16,2 4-42-16,-4-1 11 0,0-2-11 15,4 4 11-15,3 0-11 0,-3 0 6 0,0 0-6 0,0 0 7 16,-1 0-7-16,-2 0 0 0,-5 0 0 0,8 0 0 16,-2 0 0-16,7 0-6 0,0 0 6 0,-17 0-6 15,-6 4 6-15,23-4-5 0,0 0 5 0,-21 3-4 16,2-1 4-16,19-2-14 0,0 0 14 0,-28 9-13 15,-5 4 13-15,33-13-4 0,0 0 4 0,-26 12-3 16,3 2 3-16,23-14-13 0,0 0 13 0,-19 24-12 16,5 5 12-16,14-29-9 0,0 0 9 0,-10 26-8 15,3-2 8-15,7-24-9 0,0 0 9 0,3 25-8 16,11-4 8-16,-14-21-15 0,0 0 15 0,23 19-15 0,8-7 15 16,-31-12-1-16,0 0 1 0,35 5-1 0,3-3 1 15,-38-2-1-15,0 0 1 0,35-4 0 0,-3-3 0 16,-32 7 0-16,0 0 0 0,28-6 0 0,-6-1 0 0,-22 7 12 15,0 0-12-15,18-5 13 0,-8 1-13 16,-10 4 4-16,0 0-4 0,7-2 4 0,-3 1-4 0,-4 1 14 16,0 0-14-16,0 0 15 0,0 0-15 0,0 0 33 15,0 0-33-15,0 0 33 0,0 0-33 0,0 0 17 16,0 0-17-16,0 0 17 0,-4 0-17 0,4 0 30 16,0 0-30-16,0 0 30 0,-3 0-30 0,3 0 6 15,0 0-6-15,0 0 6 0,-6 0-6 0,6 0 18 0,0 0-18 16,-5 0 18-16,0 0-18 0,5 0 14 15,0 0-14-15,-7 0 15 0,0 1-15 0,7-1 9 0,0 0-9 16,-16 4 9-16,-10 1-9 0,26-5 0 0,0 0 0 16,-23 7 0-16,1-4 0 0,22-3-4 0,0 0 4 15,-30 11-4-15,-5 4 4 0,35-15-15 0,0 0 15 0,-27 15-15 16,0 1 15-16,27-16-40 0,0 0 40 0,-29 22-40 16,-1 5 40-16,4-1-12 0,2 0 12 0,8-9-12 15,9-5 12-15,-2 0-37 0,4-2 37 0,2-5-37 16,1-1 37-16,0 1-13 0,2 0 13 0,2 5-12 15,3 2 12-15,-5-12-6 0,0 0 6 0,16 12-5 16,6 2 5-16,-22-14-4 0,0 0 4 16,35 9-4-16,11-4 4 0,-46-5 0 0,0 0 0 0,45 3 1 15,5-3-1-15,-50 0 14 0,0 0-14 0,44 0 15 16,-4-3-15-16,-7 1 5 0,-7 2-5 0,-5-3 5 16,-7 3-5-16,-2 0 3 0,-1-2-3 0,-3 2 4 0,-2 0-4 15,1 0 0-15,-2 0 0 0,0 0 0 16,-1 0 0-16,-1 0-1 0,2 0 1 0,-1 0 0 0,1 0 0 0,-5 0-1 15,0 0 1-15,9-2-1 0,3 0 1 16,-12 2-25-16,0 0 25 0,10-1-24 0,2-3 24 0,-12 4-54 16,0 0 54-16,9-1-53 0,0-3 53 0,-9 4-92 15,0 0 92-15,5-2-91 0,0-1 91 0,-5 3-159 16,0 0 159-16,4-2-159 0,-2 1 159 0,3-3-713 16</inkml:trace>
  <inkml:trace contextRef="#ctx0" brushRef="#br0" timeOffset="-128331.376">25708 14281 651 0,'0'0'0'0,"16"-16"0"16,12-11 0-16,-18 17 106 0,-3 6-106 0,-7 4 106 16,0 4-106-16,-7 1 89 0,-1 3-89 0,4-4 90 15,4-3-90-15,0-1 68 0,-2 4-68 0,2-4 69 16,0 0-69-16,0 0 33 0,0 0-33 0,0 0 33 16,0 0-33-16,0 0 9 0,0 0-9 0,0 0 9 0,0 0-9 15,0 0 12-15,2 3-12 0,2-1 12 0,-1-2-12 0,6 0 15 16,1-2-15-16,4 2 15 0,5-1-15 15,-19 1 8-15,0 0-8 0,25 0 8 0,4-2-8 16,-29 2 3-16,0 0-3 0,39 0 4 0,6-2-4 16,-3 2 21-16,1-2-21 0,-4 1 21 0,-4-1-21 0,-1-1 13 15,-1-3-13-15,1 1 13 0,0-2-13 16,-34 7 9-16,0 0-9 0,41-5 10 0,2-2-10 0,-43 7 17 16,0 0-17-16,42-3 17 0,-2 0-17 0,-40 3 8 15,0 0-8-15,33-4 8 0,-7 2-8 16,-5 1 3-16,-4 1-3 0,-6 0 4 0,-6 0-4 0,-1 0 0 15,-3-2 0-15,-1 2 1 0,0 0-1 0,0 0-7 0,0 0 7 16,0 0-6-16,0 3 6 0,0-3-80 0,0 0 80 16,0 0-79-16,-5 4 79 0,5-4-129 0,0 0 129 0,-17 7-129 15,-9 5 129-15,-18 3-699 0</inkml:trace>
  <inkml:trace contextRef="#ctx0" brushRef="#br0" timeOffset="-127531.59">25769 14611 908 0,'0'0'0'0,"14"-10"0"0,11-5 0 16,-18 9 117-16,-7 6-117 0,5-5 117 0,4 0-117 0,-4 0 37 16,0 2-37-16,-2-1 37 0,1 2-37 0,-4 2 8 15,3-3-8-15,1 1 9 0,-1 2-9 0,-3 0 0 16,0 0 0-16,11-7 1 0,1 1-1 0,-12 6 8 16,0 0-8-16,16-9 9 0,5-1-9 0,-21 10 8 15,0 0-8-15,22-11 8 0,4 0-8 0,-26 11 9 16,0 0-9-16,27-9 10 0,4 0-10 0,-31 9 8 0,0 0-8 15,33-6 9-15,2 0-9 0,-35 6 1 0,0 0-1 16,33-3 1-16,0 0-1 0,-33 3-2 0,0 0 2 16,28 0-1-16,-2 1 1 0,-26-1-2 0,0 0 2 15,19 4-2-15,-3 3 2 0,-16-7-1 16,0 0 1-16,12 3 0 0,-3 2 0 0,-9-5 2 0,0 0-2 0,2 7 3 16,-1 2-3-16,-4 1 22 0,-2 3-22 0,-2-1 22 15,-4 2-22-15,1 3 32 0,-2 4-32 0,6-13 33 16,6-8-33-16,0 0 47 0,-3 0-47 0,-6 14 48 15,-3 7-48-15,0-6 52 0,1 1-52 0,1-4 52 16,5-6-52-16,-1 0 32 0,5-3-32 0,1-3 33 16,-4 3-33-16,4-3 16 0,0 0-16 0,0 0 17 15,0 0-17-15,4 0 6 0,1 0-6 0,2-1 6 16,0-3-6-16,3 1 1 0,2-2-1 0,2 1 1 16,2 3-1-16,0-3-2 0,1 2 2 0,2-1-1 15,2-4 1-15,-21 7-13 0,0 0 13 0,26-7-12 0,4-1 12 16,-30 8-17-16,0 0 17 0,30-5-16 0,1 1 16 15,-31 4-26-15,0 0 26 0,28-3-25 0,-2 6 25 0,-7-3-7 16,-3 2 7-16,-4 1-6 0,-3 1 6 0,-1 1-10 16,-1 2 10-16,0 0-10 0,2-4 10 0,-4 6-1 15,-1-3 1-15,-1 3-1 0,4 0 1 0,-5 3-3 16,1-1 3-16,1 1-3 0,-1-1 3 0,-3-11 2 16,0 0-2-16,6 19 3 0,-1 5-3 0,-5-24 22 15,0 0-22-15,3 20 22 0,1 1-22 0,-4-21 32 16,0 0-32-16,-5 24 33 0,-1 3-33 0,-4-1 36 15,-4-2-36-15,9-11 36 0,3-6-36 0,2-7 38 0,0 0-38 16,-23 19 39-16,-10 5-39 0,33-24 45 0,0 0-45 16,-40 22 46-16,-5-1-46 0,3-4 58 0,-1-3-58 0,18-4 58 15,13-5-58-15,-4 0 33 0,2-1-33 16,-12 4 33-16,-5-2-33 0,31-6-23 16,0 0 23-16,-51-2-22 0,-11-5 22 0,62 7-108 0,0 0 108 0,-81-45-108 15,-14-28 108-15,-81-45-1296 0</inkml:trace>
  <inkml:trace contextRef="#ctx0" brushRef="#br0" timeOffset="-124612.755">27973 14090 572 0,'0'0'0'0,"0"0"0"0,0 0 0 0,0 0 36 0,0 0-36 16,0 0 36-16,0 0-36 0,0 0 48 15,0 0-48-15,0 0 49 0,0 0-49 0,0 0 63 0,0 0-63 16,0 0 64-16,0 0-64 0,0 0 55 15,0 0-55-15,0 0 56 0,0 0-56 0,0 0 56 0,0 0-56 16,0 0 57-16,0-15-57 0,0 15 17 16,0 0-17-16,2-15 17 0,1-1-17 0,-3 16 39 0,0 0-39 0,4-15 39 15,1-1-39-15,-5 16 6 0,0 0-6 0,4-13 6 16,-1 1-6-16,-3 12 18 0,0 0-18 0,2-9 18 16,-1 4-18-16,-1 5 15 0,0 0-15 0,0-3 15 15,0 1-15-15,0 2 25 0,0 0-25 0,0 0 26 16,0-5-26-16,0 5 2 0,0 0-2 0,0 0 3 15,0 0-3-15,0 0 0 0,0 0 0 0,0 0 0 16,0 0 0-16,0 0-2 0,0 0 2 0,2 8-2 16,2 8 2-16,-4-16 0 0,0 0 0 0,5 22 0 0,0 5 0 15,-5-27 6-15,0 0-6 0,5 26 6 16,1 0-6-16,-6-26 50 0,0 0-50 0,7 25 51 0,0-6-51 16,-7-19 44-16,0 0-44 0,19 14 45 0,7-5-45 15,-26-9 41-15,0 0-41 0,47-12 42 16,17-16-42-16,-64 28 75 0,0 0-75 0,94-63 76 15,28-28-76-15,-122 91-37 0,0 0 37 0,140-111-36 0,22-26 36 16,-162 137-52-16,0 0 52 0,301-249-1152 0,-602 498 1152 16</inkml:trace>
  <inkml:trace contextRef="#ctx0" brushRef="#br0" timeOffset="-115525.301">6448 13229 169 0,'0'0'0'0,"0"1"0"0,5 5 0 0,-5-6 49 16,0 0-49-16,0 0 49 0,3 0-49 15,-3 0 31-15,0 0-31 0,0 0 31 0,0 0-31 0,0 0 27 16,0 0-27-16,0 0 27 0,0 0-27 0,0 0 24 16,0 0-24-16,0 0 25 0,0 0-25 0,0 0 8 15,0 0-8-15,0 0 9 0,0 0-9 0,0 0 10 16,0 0-10-16,0 0 11 0,0 0-11 0,0 0 15 0,0 0-15 15,0 0 16-15,0 0-16 0,0 0 33 16,0 0-33-16,0 0 33 0,0 0-33 0,0 0 34 0,0 0-34 16,0 0 35-16,0 0-35 0,0 0 32 15,0 0-32-15,0 0 33 0,0 0-33 0,0 0 33 0,0 0-33 0,0 0 33 16,0 0-33-16,0 0 22 0,0 0-22 0,0 0 22 16,0 0-22-16,0 0 41 0,0 0-41 0,0 0 41 15,0 0-41-15,0 0 22 0,0 0-22 0,0 0 23 16,4 1-23-16,-4-1 46 0,0 0-46 0,5 4 47 15,-2-4-47-15,-3 0-4 0,0 0 4 0,2 1-3 16,2 3 3-16,-4-4-16 0,0 0 16 0,3 3-15 16,1 1 15-16,-4-4-16 0,0 0 16 0,5 3-15 15,-2-1 15-15,-3-2-11 0,0 0 11 0,2 2-11 16,2-1 11-16,-4-1-26 0,0 0 26 0,3 2-26 16,2 3 26-16,-5-5-6 0,0 0 6 0,4 2-6 0,-1 1 6 15,-3-3-5-15,0 0 5 0,6 7-4 16,-3-3 4-16,-3-4-1 0,0 0 1 0,9 5 0 0,-4 0 0 15,-5-5 0-15,0 0 0 0,7 5 0 16,-2-2 0-16,-5-3 0 0,0 0 0 0,5 6 1 0,2-5-1 16,-7-1 0-16,0 0 0 0,6 4 0 0,-3 3 0 15,-3-7 0-15,0 0 0 0,5 3 0 0,2 2 0 16,-7-5-5-16,0 0 5 0,5 7-5 0,1-2 5 0,-6-5-4 16,0 0 4-16,7 7-3 0,1 0 3 0,1 0-2 15,-4 0 2-15,-1-1-2 0,-1-2 2 0,2-1 0 16,-1 2 0-16,-2-3 0 0,1 0 0 0,4 1 0 15,-2 1 0-15,-1-1 0 0,-2 1 0 0,-2-4 0 16,0 0 0-16,3 5 0 0,2 0 0 0,-5-5 0 0,0 0 0 16,7 7 0-16,2 0 0 0,-9-7 4 15,0 0-4-15,12 8 5 0,0 2-5 0,-12-10 7 16,0 0-7-16,18 12 8 0,-1 0-8 0,-17-12 8 0,0 0-8 16,18 16 9-16,6 3-9 0,-24-19 3 0,0 0-3 0,19 17 4 15,0 2-4-15,-19-19 6 0,0 0-6 0,21 18 6 16,-3-4-6-16,-18-14 3 0,0 0-3 0,21 16 3 15,1-3-3-15,-22-13 1 0,0 0-1 0,25 14 2 16,1-2-2-16,-26-12 9 0,0 0-9 0,24 12 10 16,6-2-10-16,-8-1 3 0,-1-1-3 0,-3-1 4 15,-3-2-4-15,3 0 12 16,-6-1-12-16,2-1 12 0,-5 1-12 0,3-1 3 0,0-1-3 0,0 3 4 16,-1-2-4-16,1 1 2 0,4-2-2 0,-8 1 3 15,3 0-3-15,-1 1 5 0,1-1-5 0,1 1 5 16,0 1-5-16,-12-5 6 0,0 0-6 0,17 5 7 0,4 0-7 15,-21-5 14-15,0 0-14 0,25 4 15 0,1-1-15 0,-26-3 14 16,0 0-14-16,30 3 15 0,-1-3-15 0,-3-3 9 16,-1 1-9-16,-3 2 9 0,-6 0-9 0,1 0 4 15,1-1-4-15,-4 1 4 0,1 0-4 0,-2 0 3 16,1-2-3-16,-2 2 3 0,-4-2-3 16,5 0 5-16,-1-1-5 0,2 1 5 0,3-1-5 0,-17 3 6 15,0 0-6-15,25-5 6 0,1-2-6 0,-26 7 14 16,0 0-14-16,33-10 15 0,5-2-15 0,-38 12 14 15,0 0-14-15,39-14 15 0,-1-3-15 0,-38 17 9 0,0 0-9 16,38-17 9-16,0-4-9 0,-38 21 25 16,0 0-25-16,35-19 26 0,-2-1-26 0,-33 20 6 0,0 0-6 15,30-17 6-15,0-1-6 0,-30 18 4 0,0 0-4 16,24-17 5-16,-1 2-5 0,-23 15 13 0,0 0-13 0,21-17 13 16,0 0-13-16,-21 17 14 0,0 0-14 0,22-21 15 15,3 2-15-15,-25 19 3 0,0 0-3 0,24-20 4 16,2-4-4-16,-26 24 13 0,0 0-13 0,21-21 14 15,0 1-14-15,-21 20 8 0,0 0-8 0,17-16 9 16,1 2-9-16,-18 14 15 0,0 0-15 0,12-10 15 16,-3 2-15-16,-9 8 15 0,0 0-15 0,5-6 15 15,-2 3-15-15,-3 3 15 0,0 0-15 0,4-3 16 16,-2 3-16-16,-2 0 16 0,0 0-16 0,0 0 17 16,0 0-17-16,0 0-73 0,0 0 73 0,0 0-72 15,-2-6 72-15,2 6-94 0,0 0 94 0,-18-18-94 16,-11-12 94-16,-17-17-785 0</inkml:trace>
  <inkml:trace contextRef="#ctx0" brushRef="#br0" timeOffset="-105998.05">12630 15406 707 0,'0'0'0'0,"-7"-2"0"16,-1-3 0-16,8 5 44 0,0 0-44 0,-4-1 45 0,4 1-45 15,0 0 17-15,0 0-17 0,0 0 17 0,7 0-17 16,-7 0 23-16,0 0-23 0,4 0 24 0,-3 0-24 0,-1 0 40 15,0 0-40-15,0 0 41 0,4 0-41 0,-4 0 47 16,0 0-47-16,0 0 47 0,0 0-47 0,0 0 37 16,0 0-37-16,0 0 37 0,0 0-37 0,0 0 18 15,0 0-18-15,0 0 19 0,0 0-19 0,0 0 6 16,0 0-6-16,0 0 6 0,0 0-6 0,0 0-1 16,0 0 1-16,0 0-1 0,3 1 1 0,-3-1-11 15,0 0 11-15,2 11-10 0,5 4 10 0,-3 6-5 0,1 6 5 16,0 0-5-16,2 3 5 0,2-1 0 15,-4 1 0-15,0 1 0 0,2-2 0 0,-7-29 5 16,0 0-5-16,4 38 6 0,1 5-6 0,-5-43 26 0,0 0-26 16,5 38 26-16,2-4-26 0,-2-5 12 0,2-3-12 0,-2-7 13 15,-1-6-13-15,-4-13 35 0,0 0-35 0,2 14 36 16,5-2-36-16,-7-12 11 0,0 0-11 0,3 10 11 16,2-1-11-16,-5-9 12 0,0 0-12 0,4 8 13 15,1-1-13-15,-5-7 9 0,0 0-9 0,3 5 10 16,-3 1-10-16,0-6-40 0,0 0 40 0,2 5-39 15,2 0 39-15,-4-5-133 0,0 0 133 0,3 5-133 16,-3-2 133-16,4 6-674 0</inkml:trace>
  <inkml:trace contextRef="#ctx0" brushRef="#br0" timeOffset="-105580.019">13068 15701 606 0,'0'0'0'0,"-9"2"0"0,-3-1 0 0,12-1 67 15,0 0-67-15,0 0 68 0,3 0-68 0,-3 0 62 0,0 0-62 16,2 0 63-16,1 0-63 0,-3 0 70 0,0 0-70 15,4 0 70-15,-2 0-70 0,-2 0 58 0,0 0-58 0,0 0 59 16,3 0-59-16,-3 0 62 0,0 0-62 16,0 0 62-16,4 0-62 0,-4 0 36 0,0 0-36 15,3 0 36-15,2 0-36 0,-5 0 5 0,0 0-5 0,9-1 6 16,5-1-6-16,2 0 5 16,-1 0-5-16,4 1 6 0,2 1-6 0,-21 0 3 0,0 0-3 0,30 0 3 15,5-2-3-15,-2 0 4 0,2 1-4 0,-7 1 5 16,-2 1-5-16,-26-1 0 0,0 0 0 0,26 4 1 15,2-1-1-15,-28-3-7 0,0 0 7 0,26 4-6 16,0 1 6-16,-26-5-124 0,0 0 124 0,26 5-124 16,-1 0 124-16,-25-5-134 0,0 0 134 0,24 3-133 15,2-1 133-15,25 3-529 0</inkml:trace>
  <inkml:trace contextRef="#ctx0" brushRef="#br0" timeOffset="-103897.458">13987 15297 1087 0,'0'0'0'0,"-14"0"0"0,-8 0 0 0,22 0 97 16,0 0-97-16,-5 0 97 0,10 0-97 0,-5 0 86 15,0 0-86-15,3 0 87 0,1 0-87 0,-4 0 66 16,0 0-66-16,5 0 66 0,-1 0-66 0,-4 0 41 0,0 0-41 15,5 0 41-15,-5 0-41 0,0 0 35 0,0 0-35 16,0 0 35-16,0 0-35 0,0 0 15 0,0 0-15 16,0 0 16-16,0 0-16 0,0 0 22 0,0 0-22 15,-4 0 22-15,1 1-22 0,3-1 13 0,0 0-13 0,-9 2 14 16,-1 0-14-16,10-2-44 0,0 0 44 0,-13 3-43 16,1 1 43-16,12-4-55 0,0 0 55 0,-17 10-54 15,-4 5 54-15,21-15-50 0,0 0 50 0,-18 16-50 16,1-1 50-16,17-15-46 15,0 0 46-15,-12 19-46 0,-4 1 46 0,16-20-42 0,0 0 42 0,-10 23-42 16,3-1 42-16,7-22-40 0,0 0 40 0,0 26-40 16,7 3 40-16,1-9-40 0,3 1 40 0,-1-4-40 15,4-3 40-15,-2-4-52 0,1-1 52 0,-1-3-51 16,-2 0 51-16,3-1-48 0,-1 0 48 0,-2-2-48 16,1-3 48-16,-3 2-37 0,1-2 37 0,0 2-37 15,-6-2 37-15,2-2-10 0,-1 0 10 0,-1 1-10 0,3 1 10 16,-3 0-7-16,-1 0 7 15,-2 0-7-15,5 1 7 0,-5-1 4 0,4 0-4 0,-4 0 5 0,3-1-5 16,-3 1 34-16,0 0-34 0,0 0 35 0,0 0-35 0,0 0 28 16,0 0-28-16,0 0 28 0,0 0-28 0,0 0 16 15,0 0-16-15,0 0 17 0,0 0-17 0,0 0 36 16,0 0-36-16,0 0 36 0,0 0-36 0,0 0 29 16,0 0-29-16,0 0 29 0,0 0-29 0,0 0 22 15,0 0-22-15,0 0 23 16,0 0-23-16,0 0 28 0,0 0-28 0,0 0 28 0,0 0-28 0,0 0 32 15,0 0-32-15,0 0 32 0,0 0-32 0,0 0 19 16,0 0-19-16,0 0 20 0,0 0-20 0,0 0 18 16,-3 0-18-16,3 0 19 0,0 0-19 0,0 0 35 0,0 0-35 15,0 0 35-15,0 0-35 0,0 0 1 0,-4 0-1 16,4 0 2-16,0 0-2 0,0 0 22 0,0 0-22 16,0 0 23-16,0 0-23 0,0 0 13 0,-2 0-13 0,2 0 14 15,0 0-14-15,0 0 1 0,0 0-1 0,0 0 2 16,-5 0-2-16,5 0 5 0,-3-2-5 0,3 2 5 15,-4-2-5-15,4 2 0 0,-3-2 0 0,3 2 0 16,0 0 0-16,0 0-4 0,-2-1 4 0,2 1-3 16,-4-5 3-16,-1 1-21 0,2 1 21 0,-2-1-21 15,1 3 21-15,1-1-8 0,-3 0 8 0,3 0-8 16,-1 2 8-16,3-1-5 0,-3-1 5 0,-1 0-4 16,1 1 4-16,-1-1-7 0,2 0 7 0,-4 0-7 0,2 2 7 15,-1-1-3-15,-1-1 3 0,2 0-3 16,2 1 3-16,-3 1-18 0,3-6 18 0,-2 5-18 15,1-1 18-15,4 2-23 0,0 0 23 0,-5-2-22 0,1-1 22 16,4 3-15-16,0 0 15 0,-8-5-14 0,-4-2 14 16,12 7-2-16,0 0 2 0,-9-9-1 0,-5 1 1 15,14 8 0-15,0 0 0 0,-7-10 1 0,-2-1-1 0,9 11 0 16,0 0 0-16,-8-12 0 0,4 0 0 0,4 12-1 16,0 0 1-16,0-13-1 0,4-1 1 0,-4 14-9 15,0 0 9-15,1-12-8 0,6 2 8 0,-7 10-9 16,0 0 9-16,2-9-9 0,5 2 9 0,-7 7-4 15,0 0 4-15,3-5-3 0,1 2 3 0,-4 3-7 16,0 0 7-16,5-4-7 0,0 2 7 0,-5 2-1 0,0 0 1 16,7-1 0-16,2-1 0 0,-9 2 0 0,0 0 0 0,9-2 0 15,-1 2 0-15,-8 0 0 0,0 0 0 16,13 0 1-16,4-1-1 0,-17 1 8 0,0 0-8 0,12 0 8 16,2 0-8-16,-14 0 8 15,0 0-8-15,12 0 9 0,1 0-9 0,-13 0 1 16,0 0-1-16,8 0 1 0,1 1-1 0,-9-1 8 0,0 0-8 0,5 2 8 15,2 1-8-15,-7-3 7 0,0 0-7 0,9 6 8 16,0 0-8-16,-4 3 8 0,0-6-8 0,2 4 8 16,2-2-8-16,-6 2 15 0,2 0-15 15,1 0 15-15,1-2-15 0,1 2 3 0,-1-2-3 0,4 2 4 16,1 0-4-16,-12-7 6 0,0 0-6 0,12 12 7 16,2 0-7-16,-14-12 0 0,0 0 0 0,19 15 1 15,4 2-1-15,-23-17 0 0,0 0 0 0,17 17 1 16,4 2-1-16,-21-19 2 0,0 0-2 0,21 19 2 0,-5-2-2 15,-16-17 1-15,0 0-1 0,17 16 2 0,1-1-2 16,-8-3 4-16,-1-2-4 0,1-3 5 0,-1-2-5 16,-9-5 12-16,0 0-12 0,5 6 13 0,2-3-13 15,-7-3-4-15,0 0 4 0,5 3-4 0,1-1 4 0,-6-2-78 16,0 0 78-16,3 2-77 0,1 0 77 0,-4-2-151 16,0 0 151-16,0 0-151 0,3 0 151 0,-3 0-141 15,0 0 141-15,-3-11-141 0,-6-8 141 0,-3-10-476 16</inkml:trace>
  <inkml:trace contextRef="#ctx0" brushRef="#br0" timeOffset="-103447.885">14350 15199 908 0,'0'0'0'0,"-5"8"0"0,1 4 0 0,-1-8 89 0,3-6-89 0,2-1 89 16,2-2-89-16,-2-2 30 0,0 0-30 0,0 2 30 16,2 1-30-16,-2 1 11 0,-2 1-11 0,2 2 11 15,0-3-11-15,0 3 6 0,-4-2-6 0,4 2 6 16,0 0-6-16,0 0 18 0,0 0-18 0,0 0 19 16,-3 0-19-16,3 0 15 0,0 0-15 0,0 0 15 15,-5 0-15-15,5 0 5 0,0 0-5 0,-4 0 5 16,1 0-5-16,3 0 14 0,0 0-14 0,-2 0 15 15,-5 2-15-15,7-2 8 0,0 0-8 0,-5 3 8 0,-4 1-8 16,9-4 8-16,0 0-8 0,-12 8 9 16,-6 8-9-16,18-16 8 0,0 0-8 0,-20 15 8 0,2 4-8 15,18-19 23-15,0 0-23 0,-28 34 24 0,-3 12-24 16,1-5 30-16,4 1-30 0,5-12 30 0,9-4-30 0,-5 0 20 16,1-4-20-16,4 2 20 0,1-2-20 0,11-22 52 15,0 0-52-15,-8 24 53 0,-3 2-53 0,11-26 46 16,0 0-46-16,-7 17 46 0,0 0-46 0,7-17 30 15,0 0-30-15,-5 14 30 0,1-5-30 0,4-9 34 16,0 0-34-16,-3 8 35 0,-1-3-35 0,4-5 0 0,0 0 0 16,-1 5 1-16,1-1-1 0,0-4-8 0,0 0 8 15,-4 3-7-15,3-1 7 0,1-2-85 0,0 0 85 0,0 0-85 16,-2 3 85-16,0 1-1137 0</inkml:trace>
  <inkml:trace contextRef="#ctx0" brushRef="#br0" timeOffset="-102451.996">14977 15112 270 0,'0'0'0'15,"-4"-4"0"-15,1-3 0 0,3 7-42 0,0 0 42 16,0-3-41-16,0 1 41 0,0 2 1 0,0 0-1 0,0 0 2 15,3 0-2-15,-3 0 71 0,0 0-71 0,0 0 71 16,0 0-71-16,0 0 72 0,0 0-72 0,0 0 73 16,0 0-73-16,0 0 62 0,0 0-62 0,0 0 63 15,0 0-63-15,0 0 38 0,0 0-38 0,0 0 39 16,0 0-39-16,0 0 42 0,4 2-42 0,-4-2 42 16,3 2-42-16,-3-2 8 0,0 0-8 0,0 0 9 15,0 0-9-15,0 0 12 0,0 0-12 0,0 0 13 16,0 0-13-16,0 0 9 0,0 0-9 0,0 0 9 15,0 0-9-15,0 0 3 0,6 1-3 0,-6-1 4 16,0 0-4-16,0 0 12 0,0 0-12 0,0 0 12 16,0 0-12-16,0 0 32 0,0 0-32 0,0 0 33 15,0 0-33-15,0 0 10 0,0 0-10 0,0 0 10 0,0 0-10 0,0 0 42 16,0 0-42-16,0 0 42 0,0 0-42 0,0 0 43 16,0 0-43-16,0 0 43 0,0 0-43 0,0 0 40 15,0 0-40-15,0 0 40 0,0 0-40 0,0 0 46 16,0 0-46-16,0 0 47 0,0 0-47 0,0 0 29 15,0 0-29-15,0 0 29 0,0 0-29 0,0 0 25 16,-4 5-25-16,2-1 26 0,-1 1-26 0,3-5 15 16,0 0-15-16,-11 26 16 0,-4 11-16 0,15-37 10 15,0 0-10-15,-16 43 11 0,-5 5-11 0,21-48 1 0,0 0-1 16,-17 43 2-16,1-4-2 0,2-4 3 16,2-5-3-16,3-9 4 0,4-7-4 0,2-1 6 0,-4-4-6 15,1 3 6-15,3-2-6 0,-2 2 7 0,-1-1-7 16,3-5 7-16,3-4-7 0,0-2 3 0,0 4-3 0,0-4 4 15,0 0-4-15,0 0 6 0,0 3-6 0,0-3 6 16,-4 5-6-16,3-1 0 0,1-3 0 0,-2 3 1 16,2-3-1-16,0 3 0 0,0-1 0 0,0 1 1 15,2 1-1-15,3 2 0 0,-2-2 0 0,1 0 0 16,1 0 0-16,-3 0 5 0,5-1-5 0,-4 1 5 16,4 0-5-16,4 2-2 0,1 1 2 0,-3 1-1 15,-1-1 1-15,-8-8-2 16,0 0 2-16,18 18-1 0,8 2 1 0,-26-20-5 0,0 0 5 0,30 24-5 15,6 4 5-15,-36-28-3 0,0 0 3 0,37 29-3 16,3-2 3-16,-40-27-6 0,0 0 6 0,38 27-5 16,0 1 5-16,-6-6-60 0,-4-1 60 0,-11-8-60 15,-8-2 60-15,3 1-185 0,-3-2 185 0,-8-1-185 0,-1-4 185 16,4 8-634-16</inkml:trace>
  <inkml:trace contextRef="#ctx0" brushRef="#br0" timeOffset="-101534.178">16144 14652 1076 0,'0'0'0'0,"-10"-3"0"15,-1-4 0-15,6 4 95 0,5 1-95 0,0 2 96 16,7 0-96-16,-4 2 28 0,1-1-28 0,-4-1 28 0,3 0-28 16,-3 0 3-16,0 0-3 0,0 0 4 0,0 0-4 15,0 0 2-15,-3-3-2 0,3 3 2 0,0-3-2 16,0 3 2-16,0 0-2 0,-7-4 3 0,-3 1-3 16,10 3 12-16,0 0-12 0,-20-4 12 0,-6 1-12 0,26 3 4 15,0 0-4-15,-35 0 4 0,-6 0-4 0,2 3 3 16,1 1-3-16,15-1 3 15,11-3-3-15,-4 0 18 0,6 2-18 0,0 3 18 0,4 2-18 0,-8 1 3 16,-1 4-3-16,6-3 3 0,5-2-3 0,4-7 0 16,0 0 0-16,-3 20 0 0,1 9 0 0,2-29-7 15,0 0 7-15,2 35-6 0,8 4 6 0,-10-39-10 16,0 0 10-16,14 34-9 0,7 1 9 0,-21-35-10 0,0 0 10 16,26 29-9-16,8-4 9 0,-34-25-8 0,0 0 8 15,33 23-8-15,1-11 8 0,-34-12-4 0,0 0 4 16,30 10-3-16,-9-5 3 0,-21-5 0 0,0 0 0 0,17 4 0 15,-4-3 0-15,-13-1 7 0,0 0-7 0,10 2 7 16,-3-2-7-16,-7 0 40 0,0 0-40 16,5 2 40-16,-1-2-40 0,-4 0 31 0,0 0-31 0,0 0 31 15,-5 0-31-15,5 0 1 0,0 0-1 0,-4 0 1 16,-1-2-1-16,5 2-1 0,0 0 1 0,-12-2 0 16,-6 1 0-16,-1 2-8 0,-4 1 8 15,9-2-7-15,4 0 7 0,-2 2-35 0,1 1 35 0,-6 1-35 16,-6 4 35-16,1 1-18 0,-5-1 18 0,15-3-18 15,5 1 18-15,0-5-19 0,0 3 19 0,2 1-18 16,-2 0 18-16,2 4-27 0,-4 1 27 0,4-5-27 16,3-3 27-16,2-2-13 0,-1 1 13 0,-6 13-12 0,1 8 12 15,1-1-11-15,2 3 11 0,-3-5-10 0,6-6 10 16,0-13-26-16,0 0 26 0,6 19-26 0,2 0 26 16,-8-19-12-16,0 0 12 0,9 19-12 0,7 0 12 0,-16-19-10 15,0 0 10-15,17 17-10 0,1-3 10 16,-18-14-2-16,0 0 2 0,17 12-1 15,4-2 1-15,-21-10 3 0,0 0-3 0,23 7 4 0,1-5-4 0,-24-2 4 16,0 0-4-16,26 0 4 0,2-2-4 0,-28 2 3 16,0 0-3-16,26-7 4 0,0 0-4 0,-26 7 0 15,0 0 0-15,19-5 0 0,-3 0 0 0,-16 5-38 16,0 0 38-16,12-4-37 0,-3 3 37 0,-9 1-116 0,0 0 116 16,7-2-116-16,-4 2 116 0,-3 0-135 15,0 0 135-15,-3 12-135 0,-13 10 135 0,-3 14-349 0</inkml:trace>
  <inkml:trace contextRef="#ctx0" brushRef="#br0" timeOffset="-101234.631">15749 15644 1155 0,'0'0'0'0,"7"-12"0"16,3-10 0-16,-5 15 30 0,-5 5-30 0,4 1 30 16,-2 2-30-16,1 1 21 0,2 0-21 0,2-2 21 15,5 0-21-15,-3 0 1 0,3-2-1 0,-3 0 2 0,0 1-2 16,-1-1 0-16,3-1 0 0,1 1 0 0,0 2 0 16,-12 0 0-16,0 0 0 0,25 0 0 0,4 0 0 15,-29 0 0-15,0 0 0 0,33 0 0 0,7 0 0 16,-6 2-1-16,-3-1 1 0,-3 1 0 0,-2-2 0 0,-9 0-122 15,-1 0 122-15,-5 0-122 0,-5 2 122 0,-6-2-166 16,0 0 166-16,6 1-166 0,-3 3 166 0,6 1-411 16</inkml:trace>
  <inkml:trace contextRef="#ctx0" brushRef="#br0" timeOffset="-100649.057">16031 15901 863 0,'0'0'0'0,"7"-13"0"16,2-6 0-16,-9 19 73 0,0 0-73 0,3-9 73 15,2 6-73-15,-5 3 20 0,0 0-20 0,9-2 20 16,3 2-20-16,-12 0 31 0,0 0-31 0,11 0 31 16,1 2-31-16,-12-2 2 0,0 0-2 0,10 1 2 15,4-1-2-15,-14 0 5 0,0 0-5 0,9 2 5 16,0 2-5-16,-9-4 9 0,0 0-9 0,8 5 9 15,1 2-9-15,-2 1 1 0,-2 2-1 0,1-3 1 16,-3 0-1-16,0 0 3 0,-3 2-3 0,2-3 3 16,-2 1-3-16,0 2 28 0,-2 1-28 0,2-1 28 15,0-2-28-15,0 3 5 0,0 2-5 0,-3-4 5 0,1-3-5 16,1 4 10-16,-1 1-10 0,-2-1 10 0,4-2-10 16,0 1 25-16,-3 3-25 0,3-5 26 0,0 1-26 15,0-7 1-15,0 0-1 0,0 5 2 0,0-1-2 0,0-4 2 16,0 0-2-16,0 5 3 0,3-2-3 15,-3-3 0-15,0 0 0 0,4 6 0 0,-2 0 0 16,-2-6-1-16,0 0 1 0,6 7 0 0,3 2 0 16,-9-9-17-16,0 0 17 0,12 8-16 0,-1-1 16 0,-11-7-16 15,0 0 16-15,10 9-15 0,4-2 15 0,-14-7-10 16,0 0 10-16,7 8-9 0,2 1 9 0,-9-9-17 16,0 0 17-16,9 10-17 0,1 0 17 0,-10-10-15 15,0 0 15-15,9 11-14 0,-2 1 14 0,-7-12 0 16,0 0 0-16,5 10 0 0,-2 2 0 0,-3-12 33 0,0 0-33 15,0 10 33-15,-3 2-33 0,-1 4 47 0,-2 1-47 0,2-9 48 16,4-3-48-16,-3 1 47 0,-1-3-47 0,-10 11 48 16,-7 6-48-16,-5-3 49 0,0 1-49 0,10-6 49 15,4-4-49-15,12-8 31 0,0 0-31 0,-24 9 31 16,-8-3-31-16,32-6 1 0,0 0-1 0,-33 4 1 16,2-2-1-16,31-2-82 0,0 0 82 0,-30-2-81 15,4-2 81-15,26 4-164 0,0 0 164 0,-23-22-164 16,4-14 164-16,-26-22-706 0</inkml:trace>
  <inkml:trace contextRef="#ctx0" brushRef="#br0" timeOffset="-100152.945">16815 15749 1099 0,'0'0'0'15,"-7"-2"0"-15,-5-3 0 0,12 5 86 16,0 0-86-16,0 0 87 0,5-2-87 0,-5 2 62 0,0 0-62 0,9 0 63 16,5 2-63-16,-14-2 37 0,0 0-37 0,12 0 38 15,5 0-38-15,-17 0 3 0,0 0-3 16,23 0 3-16,6-2-3 0,-29 2 38 0,0 0-38 0,32 0 38 16,3 0-38-16,-35 0 18 0,0 0-18 0,35 2 19 15,1 1-19-15,-36-3 21 0,0 0-21 0,37 4 21 16,-1-1-21-16,-36-3 9 0,0 0-9 0,35 4 9 15,0-4-9-15,-35 0 4 0,0 0-4 0,33 0 5 16,0-4-5-16,-33 4 13 0,0 0-13 0,26-1 13 16,-1-1-13-16,-25 2 0 15,0 0 0-15,21 0 1 0,-4 0-1 0,-17 0-91 0,0 0 91 0,10 0-90 16,-3 2 90-16,-7-2-133 0,0 0 133 0,6 1-132 0,-5-1 132 16,-1 0-178-16,0 0 178 0,-7 4-178 0,-8-1 178 15,15-3-227-15,0 0 227 0,-23 10-226 0,-12 4 226 16,-22 10-208-16</inkml:trace>
  <inkml:trace contextRef="#ctx0" brushRef="#br0" timeOffset="-99935.18">17083 15881 113 0,'0'0'0'0,"12"-5"0"0,6-6 0 0,-18 11 82 15,0 0-82-15,5-3 82 0,-5 1-82 0,0 2 109 16,0 0-109-16,0 0 109 0,-5 2-109 0,5-2 149 16,0 0-149-16,-4 2 149 0,3-1-149 0,1-1 122 15,0 0-122-15,-4 2 122 0,2-2-122 0,2 0 79 16,0 0-79-16,0 0 79 0,0 0-79 0,0 0 34 0,0 0-34 15,6 3 34-15,4 1-34 0,4 1-8 0,5 2 8 16,0-2-8-16,4-2 8 0,-23-3-55 0,0 0 55 0,30 2-55 16,3-2 55-16,-33 0-103 0,0 0 103 0,36-2-102 15,6-1 102-15,-42 3-151 0,0 0 151 0,38-10-151 16,-1-4 151-16,40-10-375 0</inkml:trace>
  <inkml:trace contextRef="#ctx0" brushRef="#br0" timeOffset="-99621.019">17195 15495 863 0,'0'0'0'0,"5"0"0"15,5 2 0-15,-4-4 67 0,-3 1-67 0,1 1 68 0,1 0-68 16,-5 0 41-16,0 0-41 0,8 3 41 0,3 4-41 15,-11-7 17-15,0 0-17 0,19 5 17 0,7 5-17 0,-26-10 7 16,0 0-7-16,28 14 7 0,5 3-7 0,-1-2 7 16,1 3-7-16,-12-5 7 0,-8 1-7 0,-13-14 3 15,0 0-3-15,20 24 4 0,2 5-4 0,-22-29 0 16,0 0 0-16,18 33 1 0,-3 3-1 0,-15-36-21 16,0 0 21-16,11 32-21 0,-4 1 21 0,-7-4-62 15,-5-2 62-15,1-4-62 0,1-6 62 0,3-17-77 16,0 0 77-16,-16 27-77 0,-7 4 77 0,23-31-95 0,0 0 95 15,-17 24-95-15,-1-4 95 0,-15 25-397 0</inkml:trace>
  <inkml:trace contextRef="#ctx0" brushRef="#br0" timeOffset="-99018.257">18118 15523 807 0,'0'0'0'0,"3"-2"0"0,3-3 0 16,-6 5 61-16,0 0-61 0,14-5 62 0,8 0-62 15,-22 5 31-15,0 0-31 0,28-6 31 16,5 3-31-16,-33 3 13 0,0 0-13 0,30 0 13 0,1 3-13 16,-6 3 7-16,-1 0-7 0,-10 1 7 0,-4-2-7 0,-1 2 54 15,-4 0-54-15,-1 0 54 16,1-2-54-16,-5 4 56 0,2 3-56 0,-2-4 56 0,0 4-56 0,-2 2 56 16,-1 1-56-16,-1-4 56 0,2-3-56 0,2-8 35 15,0 0-35-15,-8 16 35 0,-3 1-35 0,11-17 40 16,0 0-40-16,-9 13 41 0,2-1-41 0,7-12 3 15,0 0-3-15,-3 9 4 0,-2-2-4 0,5-7 5 0,0 0-5 16,-4 5 5-16,3-2-5 0,1-3-10 0,0 0 10 16,-2 4-10-16,2-2 10 0,0-2-30 0,0 0 30 0,0 0-30 15,3 1 30-15,-3-1-42 0,0 0 42 0,11 0-42 16,6 0 42-16,-17 0-34 0,0 0 34 0,21 2-34 16,3 0 34-16,-24-2-45 0,0 0 45 0,27 7-44 15,0 1 44-15,-27-8-27 0,0 0 27 0,27 14-27 16,2 5 27-16,-29-19-18 0,0 0 18 0,21 20-18 15,-2 4 18-15,-3 0-2 0,-4 0 2 0,-3-8-1 16,-4-6 1-16,-1 4 2 0,-1-2-2 0,-6 5 3 16,-3-2-3-16,-2 7 38 0,-3 4-38 0,2-9 38 15,4-5-38-15,5-12 21 0,0 0-21 0,-24 28 21 16,-8 6-21-16,32-34 19 0,0 0-19 0,-34 31 20 16,-8 1-20-16,42-32 1 0,0 0-1 0,-42 24 2 15,-2-5-2-15,44-19-106 0,0 0 106 0,-41-2-105 0,-6-15 105 16,47 17-102-16,0 0 102 0,-89-19-616 0,178 38 616 15</inkml:trace>
  <inkml:trace contextRef="#ctx0" brushRef="#br0" timeOffset="-98634.613">19104 15242 1143 0,'0'0'0'0,"-5"-17"0"0,-6-13 0 0,11 30 64 16,0 0-64-16,-5-10 64 0,3 10-64 0,2 0 54 16,0 0-54-16,0 0 54 0,0 7-54 0,0-7 78 0,0 0-78 0,0 3 79 15,0 3-79-15,0-6 45 0,0 0-45 0,0 5 45 16,-3 2-45-16,3-7 42 0,0 0-42 0,-5 8 43 15,-2 4-43-15,7-12 32 0,0 0-32 0,-14 21 32 16,-4 8-32-16,18-29 1 0,0 0-1 0,-17 27 1 16,5 2-1-16,-2 2 10 0,7 0-10 0,-2 5 11 15,4 5-11-15,5-41 8 0,0 0-8 0,-4 57 9 16,4 9-9-16,0-66 8 0,0 0-8 0,0 91 8 16,2 21-8-16,5-23 8 0,2-9-8 0,-2-34 8 15,0-25-8-15,-7-21-90 0,0 0 90 0,15 36-90 16,8 0 90-16,-23-36-133 0,0 0 133 0,37 22-132 15,4-10 132-15,38 23-959 0</inkml:trace>
  <inkml:trace contextRef="#ctx0" brushRef="#br0" timeOffset="-98270.937">19256 15530 1121 0,'0'0'0'0,"0"0"0"0,-4-4 0 0,4 4 50 0,0 0-50 15,0 0 50-15,0 0-50 0,0 0 33 0,0 0-33 16,0 0 33-16,0 0-33 0,0 0 67 0,0 0-67 0,0 0 68 16,0 0-68-16,0 0 51 0,0 0-51 0,0 0 52 15,0 0-52-15,0 0 54 0,0 0-54 0,0 0 55 16,0 0-55-16,0 0 10 0,0 0-10 0,0 4 11 15,2 1-11-15,3 7 4 0,-1 5-4 0,3 12 5 16,-1 9-5-16,-6-38 0 0,0 0 0 0,7 46 1 16,0 10-1-16,-3-6 1 0,-1 0-1 0,1-16 2 15,-2-10-2-15,1 2-1 0,-3-2 1 0,2-2-1 16,0-2 1-16,-1 3-58 0,3-1 58 0,-2-8-57 16,1-6 57-16,-1 1-175 0,0-1 175 0,1-4-174 15,-3-4 174-15,0 0-138 0,0 0 138 0,-3-22-138 16,-1-16 138-16,-1-22-600 0</inkml:trace>
  <inkml:trace contextRef="#ctx0" brushRef="#br0" timeOffset="-97928.244">19388 15761 1076 0,'0'0'0'15,"0"0"0"-15,3-2 0 0,-3 2 56 0,0 0-56 0,7-3 57 16,7-4-57-16,-14 7 49 0,0 0-49 0,16-5 49 15,8 0-49-15,-24 5 43 0,0 0-43 0,30-2 43 16,5 0-43-16,-35 2 3 0,0 0-3 0,40 2 3 16,7 1-3-16,-47-3 23 0,0 0-23 0,49 5 24 15,3 1-24-15,-52-6-17 0,0 0 17 0,45 5-17 16,-1-5 17-16,-44 0-184 0,0 0 184 0,43-11-184 16,1-6 184-16,43-8-662 0</inkml:trace>
  <inkml:trace contextRef="#ctx0" brushRef="#br0" timeOffset="-96899.342">20449 15475 774 0,'0'0'0'0,"-5"-4"0"15,-4-1 0-15,9 5 40 0,0 0-40 0,0 0 41 16,2-2-41-16,-2 2 0 0,0 0 0 0,3 0 0 15,1 0 0-15,-4 0 36 0,0 0-36 0,3 0 37 16,1 0-37-16,-4 0 53 0,0 0-53 0,0 0 53 0,5 0-53 16,-5 0 52-16,0 0-52 0,0 0 52 0,0 0-52 15,0 0 46-15,-5 0-46 0,5 0 47 16,-4 0-47-16,1 2 13 0,-1-2-13 0,1 2 14 0,1-2-14 0,-5 0 32 16,0 0-32-16,4 0 33 0,-1 0-33 0,1 0 4 15,1 0-4-15,-2 0 5 0,4 2-5 0,-7-2 15 16,2 0-15-16,2 0 16 0,3 0-16 0,0 0 15 15,-2 1-15-15,2-1 16 0,-5 2-16 0,1 0 9 16,1-2-9-16,-1 1 9 0,3-1-9 0,-3 2 16 16,1-2-16-16,3 0 17 0,-4 2-17 0,4-2 22 0,-2 0-22 15,2 0 23-15,-5 0-23 0,5 0 14 0,-5 2-14 16,5-2 15-16,-4 0-15 0,4 0 35 0,0 0-35 16,0 0 35-16,0 0-35 0,0 0 18 15,0 0-18-15,0 0 19 0,0 0-19 0,0 0 29 0,-3 0-29 0,3 0 29 16,0 0-29-16,0 0 31 0,0 0-31 0,0 0 31 15,0 0-31-15,0 0 12 0,0 0-12 16,0 0 13-16,0 0-13 0,0 0 30 0,0 0-30 0,0 0 30 16,0 0-30-16,0 0 5 0,0 0-5 0,0 0 6 15,0 0-6-15,0 0 26 0,0 0-26 0,0 0 26 16,0 0-26-16,0 0 20 0,0 0-20 0,0 0 20 16,0 0-20-16,0 0 9 0,0 0-9 0,0 0 10 15,0 0-10-15,0 0 18 0,0 0-18 0,0 0 18 16,0 0-18-16,0 0 14 0,0 0-14 0,0 0 15 15,0 0-15-15,0 0 15 0,0 0-15 0,0 0 16 0,0 0-16 16,0 0 16-16,0 0-16 0,0 0 17 16,0 0-17-16,0 0 9 0,0 0-9 0,0 0 9 0,0 0-9 15,0 0 9-15,0 0-9 0,0 0 10 0,0 0-10 0,0 0 8 16,0 0-8-16,0 0 8 0,0 0-8 0,0 0 3 16,5 3-3-16,-1-1 4 0,1 1-4 0,4 2 2 15,3 0-2-15,0 4 2 16,5 0-2-16,-17-9 0 0,0 0 0 0,23 15 0 0,7 6 0 0,-30-21-1 15,0 0 1-15,33 27-1 0,5 7 1 0,-38-34-26 16,0 0 26-16,37 38-26 0,1 5 26 0,-38-43-21 16,0 0 21-16,37 41-21 0,-3 2 21 0,-6-9-26 15,-7-3 26-15,-3-9-26 0,-6-5 26 0,0 0-8 16,0-5 8-16,-3-1-8 0,0-6 8 0,-1 2-63 0,-1-2 63 16,-1-2-63-16,-1-3 63 0,0 0-153 0,2-2 153 15,-2-11-153-15,4-10 153 0,-9 23-144 0,0 0 144 0,2-36-144 16,-4-10 144-16,2-36-851 0</inkml:trace>
  <inkml:trace contextRef="#ctx0" brushRef="#br0" timeOffset="-96583.872">20808 15406 785 0,'0'0'0'0,"-4"0"0"15,1 2 0-15,3-2-42 0,0 0 42 0,0 0-42 0,-4-4 42 16,4 4-12-16,0 0 12 0,0 0-12 0,0-5 12 16,0 5 81-16,0 0-81 0,0 0 81 15,-1-5-81-15,1 5 110 0,0 0-110 0,-4 0 111 0,-1 0-111 0,-6 5 88 16,1 6-88-16,-9 6 89 0,-4 7-89 0,23-24 56 16,0 0-56-16,-31 34 56 0,-9 7-56 0,40-41 43 15,0 0-43-15,-42 51 43 0,-5 11-43 0,7-7 56 16,5-2-56-16,11-17 57 0,6-10-57 0,1-1 42 15,3-4-42-15,0 5 43 0,3-1-43 0,1-1 19 16,1-1-19-16,4-10 20 0,5-4-20 0,-3-1-27 16,3-2 27-16,-2-3-27 0,2-3 27 0,0 0-126 15,0 0 126-15,10-17-126 0,6-14 126 0,10-17-933 16</inkml:trace>
  <inkml:trace contextRef="#ctx0" brushRef="#br0" timeOffset="-96240.834">20752 15106 1412 0,'0'0'0'0,"-9"0"0"16,-3 0 0-16,9 0 148 0,6 0-148 0,-3 0 149 15,0 0-149-15,0 0 85 0,5 0-85 0,-5 0 85 16,2-3-85-16,2 3 46 0,1 0-46 0,0 0 47 15,2 3-47-15,3-1 3 0,4 3-3 0,7 6 3 16,2 2-3-16,-23-13 0 0,0 0 0 0,37 31 0 16,10 14 0-16,-6 1-20 0,3 5 20 0,-7-1-19 0,-3 1 19 15,-4 2-16-15,-7 1 16 0,-1 12-15 16,1 11 15-16,-23-77-29 0,0 0 29 0,16 86-29 0,-6 7 29 16,-1-16 2-16,-4-11-2 0,-3-31 2 15,-2-27-2-15,0-8 4 0,0 0-4 0,-2 35 5 0,-3 6-5 16,5-41 0-16,0 0 0 0,-5 32 0 0,-1-3 0 0,6-29-86 15,0 0 86-15,-19 29-85 0,-10-6 85 0,29-23-92 16,0 0 92-16,-41-2-92 0,-7-19 92 0,-41-1-1048 16</inkml:trace>
  <inkml:trace contextRef="#ctx0" brushRef="#br0" timeOffset="-95339.861">22060 15413 505 0,'0'0'0'0,"-12"-2"0"15,-4 1 0-15,16 1 96 0,0 0-96 0,0 0 96 16,4-4-96-16,-4 4 114 0,0 0-114 0,3 0 114 16,3 0-114-16,-6 0 94 0,0 0-94 0,3 0 94 15,2 2-94-15,-5-2 65 0,0 0-65 0,4 0 65 16,-1 0-65-16,-3 0 38 0,0 0-38 0,0 0 39 15,0 0-39-15,0 0 28 0,-7 5-28 0,-5 7 28 16,-5 7-28-16,17-19 33 0,0 0-33 0,-21 22 34 16,-4 4-34-16,25-26 12 0,0 0-12 0,-31 31 12 15,-4 5-12-15,35-36 36 0,0 0-36 0,-35 36 37 0,-1 1-37 16,36-37 29-16,0 0-29 0,-33 35 29 16,3-3-29-16,30-32 22 0,0 0-22 0,-24 28 23 0,6-6-23 15,18-22 28-15,0 0-28 0,-15 17 28 16,4-5-28-16,11-12 43 0,0 0-43 0,-9 10 43 15,8-3-43-15,1-7 8 0,0 0-8 0,-5 5 9 0,1-1-9 16,4-4 32-16,0 0-32 0,0 0 32 0,0 3-32 0,0-3 26 16,0 0-26-16,0 0 26 0,0 0-26 15,0 0 8-15,0 0-8 0,0 0 9 0,0 3-9 0,0-3 11 16,0 0-11-16,0 7 11 0,4 4-11 0,2-1 4 16,5 2-4-16,-2-2 4 0,1 0-4 0,2 1 0 15,4-1 0-15,-2 0 1 0,2 1-1 0,-16-11 1 0,0 0-1 16,24 12 2-16,7 1-2 0,-31-13 0 0,0 0 0 15,32 14 0-15,3 0 0 0,-6-1-67 0,-1 1 67 0,-4-4-67 16,-6-3 67-16,-1-2-211 0,-1-1 211 0,-6-4-211 16,-3-2 211-16,11 0-947 0</inkml:trace>
  <inkml:trace contextRef="#ctx0" brushRef="#br0" timeOffset="-93341.776">22468 15504 1390 0,'0'0'0'0,"2"-7"-73"0,0-2 73 15,-1 4-72-15,3 0 72 0,-4 5 42 0,3-2-42 0,-3 2 43 16,0 0-43-16,0 0 77 0,0 0-77 0,0 0 77 16,0 0-77-16,0 0 41 0,0 0-41 0,0 0 42 15,0 4-42-15,0-4 27 0,0 0-27 0,0 0 27 16,5-2-27-16,1 0-5 0,2-1 5 0,1 0-5 15,2-3 5-15,-11 6-42 0,0 0 42 0,13-6-42 16,7-1 42-16,-20 7-24 0,0 0 24 0,21-7-23 16,1 2 23-16,-1 1-20 0,0 4 20 0,-4 0-20 15,-1 2 20-15,-16-2-10 0,0 0 10 0,14 5-10 16,0 2 10-16,-14-7-5 0,0 0 5 0,12 10-4 16,0 2 4-16,-12-12 1 0,0 0-1 0,6 12 2 0,-3-1-2 15,-3-11 13-15,0 0-13 0,-5 18 13 0,-7 8-13 16,-1-4 26-16,0-1-26 0,4-7 26 15,4-6-26-15,-1-1 37 0,1-4-37 0,3 1 38 0,2-4-38 16,0 0 12-16,0 0-12 0,0 0 13 16,0 0-13-16,0 0 37 0,-3 3-37 0,3-3 38 15,0 0-38-15,0 0 12 0,0 0-12 0,0 0 13 0,0 0-13 0,0 0 5 16,-4 4-5-16,4-4 6 0,0 0-6 0,0 0-1 16,0 0 1-16,0 0-1 0,0 3 1 0,0-3-35 15,-5 4 35-15,5-4-35 0,-2 3 35 0,2 0-37 16,2 1 37-16,3 1-36 0,-1 2 36 0,3 0-25 15,3-2 25-15,-1 2-24 0,-5-2 24 0,-4-5-28 16,0 0 28-16,8 12-28 0,4 3 28 0,-12-15-8 16,0 0 8-16,14 17-7 0,-3 4 7 0,-11-21 0 0,0 0 0 15,9 19 0-15,1 1 0 0,-10-20 22 0,0 0-22 0,2 23 22 16,-2 2-22 0,0-25 40-16,0 0-40 0,-2 21 40 0,-1-4-40 0,3-17 50 0,0 0-50 0,-7 17 50 15,-4 0-50-15,-3-3 59 0,-2 1-59 16,8-4 59-16,4-6-59 0,-1 0 25 0,-5-3-25 0,6-1 26 15,2-2-26-15,-1 1 0 0,-1 1 0 0,4-1 1 16,0 0-1-16,-3 0-62 0,-1-1 62 0,-1-3-62 16,2 1 62-16,3 3-127 0,0 0 127 0,1-19-127 15,3-10 127-15,1-19-999 0</inkml:trace>
  <inkml:trace contextRef="#ctx0" brushRef="#br0" timeOffset="-93159.322">23121 15879 1457 0,'0'0'0'0,"-12"-7"0"0,-9-7 0 0,21 14 125 16,0 0-125-16,-3-3 125 0,10 3-125 0,-7 0-287 15,0 0 287-15,-6-12-287 0,3-9 287 0,-7-11-718 16</inkml:trace>
  <inkml:trace contextRef="#ctx0" brushRef="#br0" timeOffset="-92932.761">23658 15221 382 0,'0'0'0'0,"-4"2"0"16,-1 0 0-16,5-2-80 0,0 0 80 0,0 0-79 16,2-7 79-16,0 2-88 0</inkml:trace>
  <inkml:trace contextRef="#ctx0" brushRef="#br0" timeOffset="-92326.796">23627 15194 225 0,'0'0'0'0,"0"0"0"0,5 0 0 16,-5 0 88-16,0 0-88 0,0 0 89 0,5 0-89 15,-5 0 70-15,0 0-70 0,0 0 71 0,-4 0-71 16,1 0 76-16,-2 0-76 0,1 0 76 0,1 0-76 0,-1 0 89 16,1 0-89-16,1 0 90 0,-1 0-90 0,-1 0 75 15,-1 0-75-15,1 0 75 0,3 0-75 0,-3 0 63 16,1 1-63-16,-1 1 64 0,2-2-64 16,2 0 59-16,0 0-59 0,-15 10 60 0,-6 8-60 0,21-18 45 15,0 0-45-15,-19 27 46 0,-2 9-46 0,21-36 30 16,0 0-30-16,-19 36 30 0,1 2-30 0,4-6 16 15,2-1-16-15,3-14 17 0,4-5-17 0,2-2 35 16,3-3-35-16,0 5 36 0,3 0-36 0,2 0-3 0,4 2 3 16,3-4-2-16,1-1 2 0,4-4-17 15,-1-3 17-15,3-2-16 0,2-2 16 0,-21 2-15 16,0 0 15-16,21-3-15 0,-1-3 15 0,-20 6-11 0,0 0 11 0,18-3-10 16,-1-2 10-16,-17 5 0 0,0 0 0 0,14-4 1 15,-2 3-1-15,-12 1 16 0,0 0-16 0,9-2 17 16,-2-1-17-16,-7 3 51 0,0 0-51 0,5-2 51 15,-1 2-51-15,-4 0 51 0,0 0-51 0,0 0 52 16,0 0-52-16,0 0 32 0,0 0-32 0,0 0 32 16,-5 2-32-16,5-2 34 0,0 0-34 0,-4 0 34 15,1 0-34-15,3 0 14 0,0 0-14 0,-6 0 15 16,1 0-15-16,-4 0 29 0,-1 0-29 0,5 0 29 16,0 1-29-16,1-1 19 0,-1 0-19 0,5 0 20 15,-4 2-20-15,1 0 10 0,-1-1-10 0,4-1 10 16,-3 2-10-16,1 0 18 0,-3 0-18 0,1-1 18 0,4 1-18 15,-5 0 3-15,0 1-3 0,0 1 4 16,1 1-4-16,-3 2 2 0,0 3-2 0,2-2 3 0,2-1-3 16,-1 2 0-16,2 1 0 0,1 2 0 15,-1-5 0-15,2-7 0 0,0 0 0 0,0 14 0 0,2 1 0 16,-2-15-1-16,0 0 1 0,14 15-1 0,8-1 1 0,-22-14-35 16,0 0 35-16,30 10-34 0,6-3 34 0,-36-7-52 15,0 0 52-15,41 7-51 0,2-3 51 16,-43-4-42-16,0 0 42 0,42 3-42 0,0 0 42 0,-42-3-48 15,0 0 48-15,36 7-48 0,-4-3 48 0,-32-4-48 16,0 0 48-16,28 8-48 0,-2 3 48 0,-26-11-126 0,0 0 126 16,19 8-126-16,-3 1 126 0,-16-9-166 0,0 0 166 15,13 3-165-15,-2-1 165 0,15 5-625 16</inkml:trace>
  <inkml:trace contextRef="#ctx0" brushRef="#br0" timeOffset="-92035.4">23590 15948 1065 0,'0'0'0'0,"10"-7"0"16,8-4 0-16,-18 11 122 0,0 0-122 0,10-5 123 0,-3 2-123 15,-7 3 96-15,0 0-96 0,16 2 97 0,7 1-97 16,-23-3 64-16,0 0-64 0,27 5 65 0,8 0-65 16,-7 0 54-16,0 1-54 0,-2-3 54 0,0-1-54 0,-5-2 2 15,-2 0-2-15,-5 1 3 0,-2 1-3 0,-1-2-31 16,-1 0 31-16,4 0-31 0,2 0 31 0,-2 0-142 16,2 0 142-16,1-3-142 0,2-2 142 0,-19 5-137 15,0 0 137-15,14-14-136 0,-3-7 136 0,13-13-751 16</inkml:trace>
  <inkml:trace contextRef="#ctx0" brushRef="#br0" timeOffset="-91525.799">23658 16201 595 0,'0'0'0'15,"5"-5"0"-15,4-4 0 0,-9 9-2 0,0 0 2 0,16-5-1 16,6 0 1-16,-22 5 41 0,0 0-41 0,30-5 41 16,6 2-41-16,-36 3 92 0,0 0-92 0,33-2 93 15,2 2-93-15,-35 0 83 0,0 0-83 0,33 5 83 16,0 2-83-16,-33-7 49 0,0 0-49 0,32 13 50 16,-1 3-50-16,-31-16 48 0,0 0-48 0,25 15 48 15,-6 1-48-15,-4-1 42 0,-1 1-42 0,-5-6 42 16,-4-3-42-16,-1 1 34 0,-2 3-34 0,-1-6 34 15,-1-5-34-15,-1 3 15 0,-1-1-15 0,-3 3 15 0,-2 4-15 16,-6 3 31-16,-1 1-31 0,9-8 31 0,5-3-31 16,0-2 18-16,0 0-18 0,-7 7 18 0,-5 3-18 15,-2 1 18-15,-2 1-18 0,6-6 18 16,5-1-18-16,0 1 34 0,3-3-34 0,2-3 35 0,0 0-35 0,0 0 0 16,0 3 0-16,0-3 0 0,0 0 0 0,0 0-2 15,2 2 2-15,5 0-1 0,1-2 1 0,4 0-17 16,-3 0 17-16,0 0-16 0,-2 2 16 0,-7-2-17 15,0 0 17-15,14 3-17 0,3 2 17 0,-17-5-5 16,0 0 5-16,18 7-4 0,1 3 4 0,-19-10 4 16,0 0-4-16,17 14 5 0,1 1-5 0,-18-15 50 15,0 0-50-15,8 19 51 0,1 4-51 0,-9-23 56 0,0 0-56 16,-2 27 57-16,-5 4-57 0,7-31 50 0,0 0-50 16,-26 29 51-16,-9 0-51 0,35-29-26 0,0 0 26 15,-55 22-25-15,-20-6 25 0,75-16-156 0,0 0 156 0,-115-9-155 16,-32-20 155-16,-114-9-1018 0</inkml:trace>
  <inkml:trace contextRef="#ctx0" brushRef="#br0" timeOffset="-90427.827">24546 15624 1367 0,'0'0'0'0,"0"0"-28"0,0 0 28 0,0 0-28 16,0 0 28-16,0 0 13 0,0 0-13 0,0 0 13 0,30-2-13 16,-30 2 9-16,0 0-9 0,26-3 9 0,9-3-9 0,-2 3 1 15,-2-6-1-15,-1 6 2 0,0 0-2 0,-2 1 24 16,-2 0-24-16,0 0 25 0,0 2-25 0,-26 0 38 15,0 0-38-15,31 0 38 0,6-1-38 0,-37 1 8 16,0 0-8-16,36 0 8 0,5 1-8 0,-41-1 21 16,0 0-21-16,34 4 21 0,1 1-21 15,-9 0-5-15,-3 2 5 0,-9-5-4 0,-5 1 4 0,-1-1-117 16,-2 0 117-16,-3-1-116 0,-3-1 116 0,0 0-171 16,0 0 171-16,-10 9-171 0,-8 5 171 0,-10 8-615 15</inkml:trace>
  <inkml:trace contextRef="#ctx0" brushRef="#br0" timeOffset="-90196.278">24637 15845 953 0,'0'0'0'0,"10"-7"0"16,10-3 0-16,-20 10 183 0,0 0-183 0,8-6 183 16,-4 5-183-16,-4 1 93 0,0 0-93 0,8-4 93 15,1 3-93-15,-9 1 80 0,0 0-80 0,16-4 80 16,7 1-80-16,-23 3 7 0,0 0-7 0,27-4 7 15,6 1-7-15,-33 3 29 0,0 0-29 0,35-2 29 16,4 0-29-16,-39 2-7 0,0 0 7 0,43 0-7 0,1 2 7 16,-44-2-111-16,0 0 111 0,49 4-111 15,1-1 111-15,-50-3-136 0,0 0 136 0,42-2-135 16,-6-5 135-16,43-1-829 0</inkml:trace>
  <inkml:trace contextRef="#ctx0" brushRef="#br0" timeOffset="-89429.949">26161 15434 908 0,'0'0'0'0,"-5"-2"0"16,-4-2 0-16,9 4 128 0,0 0-128 0,0 0 128 16,-1-3-128-16,1 3 62 0,0 0-62 0,0 0 62 15,0 0-62-15,0 0 34 0,0 0-34 0,0 0 34 16,-6 0-34-16,-1 0 0 0,-1 0 0 0,-1 2 0 15,-1-1 0-15,10-1 0 0,0 0 0 0,-28 7 0 16,-11 4 0-16,39-11 10 0,0 0-10 0,-36 13 11 16,-3 4-11-16,1-1 1 0,5 1-1 0,10-7 1 15,9-3-1-15,0 0 1 0,6 0-1 0,-10 10 2 0,1 7-2 16,17-24 0-16,0 0 0 0,-17 22 0 0,4 2 0 16,13-24-2-16,0 0 2 0,-8 29-1 0,8 2 1 15,0-31-6-15,0 0 6 0,8 29-5 0,11-1 5 0,-19-28-4 16,0 0 4-16,30 19-3 0,8-8 3 0,-38-11-20 15,0 0 20-15,44 4-19 0,8-8 19 0,-52 4-7 16,0 0 7-16,47-6-7 16,-1-6 7-16,-46 12-1 0,0 0 1 0,34-11-1 0,-6 1 1 15,-28 10 33-15,0 0-33 0,21-8 33 0,-7 1-33 0,-14 7 65 16,0 0-65-16,11-4 65 0,-6-1-65 0,-5 5 62 16,0 0-62-16,3-2 63 0,-1 2-63 0,-2 0 43 0,0 0-43 15,0 0 43-15,0 0-43 0,0 0 32 16,0 0-32-16,-14 2 32 0,-9 0-32 0,23-2 7 15,0 0-7-15,-29 5 8 0,-8 2-8 0,37-7 11 0,0 0-11 16,-36 8 11-16,-3 1-11 0,39-9 3 0,0 0-3 0,-34 10 4 16,2 2-4-16,32-12 2 0,0 0-2 0,-26 9 3 15,5-1-3-15,21-8 10 0,0 0-10 0,-17 9 10 16,3-2-10-16,14-7 3 0,0 0-3 0,-12 15 4 16,1 7-4-16,4 1 6 0,5 2-6 0,1-4 6 15,2-2-6-15,5 3 13 0,1 2-13 0,3-2 14 16,6 1-14-16,-16-23 15 0,0 0-15 0,21 25 15 15,3 3-15-15,-24-28 25 0,0 0-25 0,33 27 26 16,5 1-26-16,-38-28 2 0,0 0-2 0,44 20 3 16,7-4-3-16,-51-16-27 0,0 0 27 0,57 3-27 15,6-12 27-15,-63 9-77 0,0 0 77 0,83-22-77 16,15-16 77-16,-98 38-194 0,0 0 194 0,82-44-193 0,-7-9 193 16,81-45-929-16</inkml:trace>
  <inkml:trace contextRef="#ctx0" brushRef="#br0" timeOffset="-89281.346">26888 16057 1278 0,'0'0'0'0,"-12"-8"0"0,-9-8 0 0,21 16-34 16,0 0 34-16,-13-10-34 0,5 0 34 0,8 10-140 15,0 0 140-15,-25-43-139 0,-6-22 139 0,-25-43-604 0</inkml:trace>
  <inkml:trace contextRef="#ctx0" brushRef="#br0" timeOffset="-88296.463">18149 16660 975 0,'0'0'0'16,"0"0"85"-16,0 0-85 0,0 0 85 0,0 0-85 0,0 0 45 15,0 0-45-15,0 0 45 0,0 0-45 0,0 0 32 16,0 0-32-16,0 0 33 0,0 0-33 0,0 0 6 16,0 0-6-16,0 0 7 0,0 0-7 0,0 0 24 15,0 0-24-15,0 0 25 0,0 0-25 0,0 0 3 16,0 0-3-16,0 0 3 0,0 0-3 0,0 0-40 16,0 0 40-16,0 0-40 0,44 9 40 0,-44-9-60 15,0 0 60-15,40 1-60 0,10 5 60 16,-50-6-10-16,0 0 10 0,56 3-10 0,7-1 10 0,-63-2 0 0,0 0 0 15,70-2 1-15,8-1-1 0,-78 3 49 0,0 0-49 16,105-4 49-16,20 1-49 16,-125 3 18-16,0 0-18 0,127 0 18 0,11 0-18 0,-138 0 44 0,0 0-44 0,141 0 45 15,9 0-45-15,-150 0 44 0,0 0-44 0,150-7 45 16,10-3-45-16,-160 10 34 0,0 0-34 0,169-19 35 16,14-9-35-16,-183 28 45 0,0 0-45 0,183-27 45 15,3-6-45-15,-45 11 74 0,-28 0-74 0,-20 5 75 16,-20 5-75-16,-73 12 30 0,0 0-30 0,77-12 30 15,-10 3-30-15,-67 9 30 0,0 0-30 0,49-7 30 16,-14 0-30-16,-35 7 33 0,0 0-33 0,23-1 33 16,-11 1-33-16,-12 0 36 0,0 0-36 0,9 0 36 15,-9-2-36-15,0 2 3 0,0 0-3 0,0 0 4 16,0 0-4-16,0 0-83 0,0 0 83 0,-14-5-82 0,-9-4 82 16,23 9-125-16,0 0 125 0,-19-24-124 0,-2-13 124 15,-19-25-1124-15</inkml:trace>
  <inkml:trace contextRef="#ctx0" brushRef="#br0" timeOffset="-58039.218">30609 14168 975 0,'0'0'0'0,"-7"-2"0"0,-4-2 0 0,11 4 90 16,0 0-90-16,0 0 91 0,0 0-91 0,0 0 46 15,0 0-46-15,0 0 46 0,0 0-46 0,0 0 1 16,0 0-1-16,-6 6 1 0,-5 2-1 0,11-8-3 15,0 0 3-15,-23 17-2 0,-10 7 2 0,33-24-5 0,0 0 5 16,-36 35-4-16,-6 6 4 0,42-41-1 16,0 0 1-16,-45 56 0 0,-4 11 0 0,49-67 2 0,0 0-2 15,-77 101 2-15,-20 28-2 0,15-20 7 0,5-1-7 16,11-10 7-16,10-9-7 0,56-89 39 0,0 0-39 0,-82 111 39 16,-12 11-39-16,14-21 58 0,3-10-58 15,11-7 58-15,10-11-58 0,56-73 66 0,0 0-66 0,-73 89 66 16,-7 7-66-16,80-96 53 0,0 0-53 0,-73 84 54 15,3-12-54-15,70-72 46 0,0 0-46 0,-47 50 46 16,18-18-46-16,29-32 42 0,0 0-42 0,-21 23 43 16,14-15-43-16,7-8-8 0,0 0 8 0,-7 7-8 15,7-5 8-15,0-2-64 0,0 0 64 0,5-2-63 16,5-3 63-16,-10 5-82 0,0 0 82 0,27-22-81 16,11-13 81-16,-38 35-271 0,0 0 271 0,63-80-270 15,19-35 270-15,62-80-635 0</inkml:trace>
  <inkml:trace contextRef="#ctx0" brushRef="#br0" timeOffset="-57701.606">31081 14166 953 0,'0'0'0'0,"-12"7"0"0,-7 5 0 0,12-9 155 16,7-3-155-16,0 0 155 0,7-5-155 0,-2 3 76 15,0-3-76-15,-1 3 76 0,-3 1-76 0,-1 1 9 16,0 0-9-16,-10 8 10 0,-9 8-10 0,19-16-3 0,0 0 3 16,-32 25-2-16,-8 10 2 15,40-35-11-15,0 0 11 0,-45 42-11 0,-6 6 11 0,4 2 0 0,2 3 0 16,-11 9 1-16,-6 3-1 0,62-65 22 0,0 0-22 16,-84 94 23-16,-17 23-23 0,16-9 39 15,5 3-39-15,-1-1 39 0,1 1-39 0,0-3 66 0,-2-4-66 0,11-1 67 16,5-3-67-16,66-100 40 0,0 0-40 0,-91 121 40 15,-15 13-40-15,106-134 76 0,0 0-76 16,-93 139 77-16,6 8-77 0,28-39 37 0,23-22-37 0,9-39 37 16,17-29-37-16,10-18-29 0,0 0 29 0,-12 42-29 15,3 8 29-15,9-50-201 0,0 0 201 0,16 16-200 16,15-20 200-16,16 16-1024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8T02:37:37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3735 7133 315 0,'0'0'0'0,"-7"-1"0"0,-2-1 0 0,9 2 36 0,0 0-36 16,-8-2 36-16,2-1-36 0,0-1 42 0,-3 1-42 15,0-2 42-15,-5 0-42 0,-2 0 65 0,-1-1-65 16,3-2 65-16,-2 1-65 0,-1 2 59 0,0-2-59 16,-4 0 60-16,-4 2-60 0,25 5 35 0,0 0-35 0,-38-5 36 15,-13 2-36-15,4-1 28 0,-5 4-28 0,14 0 28 16,8 0-28-16,-6 4 24 0,4 1-24 0,-6 5 25 16,-4 2-25-16,0 5 3 0,-1 2-3 15,4 0 4-15,3 1-4 0,36-20 3 0,0 0-3 16,-47 40 4-16,-4 11-4 0,4 7 0 0,-3 11 0 0,18-23 0 15,11-13 0-15,21-33 4 0,0 0-4 0,-15 80 5 16,3 26-5-16,10-16 32 0,7-5-32 0,4-15 32 16,3-10-32-16,4-7 16 0,3-8-16 0,0-14 17 15,-2-7-17-15,-17-24 20 0,0 0-20 0,32 27 20 16,10 1-20-16,-42-28 51 0,0 0-51 0,45 17 52 16,7-7-52-16,-52-10 39 0,0 0-39 0,51-3 39 15,4-18-39-15,-55 21 5 0,0 0-5 0,72-41 5 0,17-19-5 16,-16 3-12-16,-5-1 12 0,-18 3-12 0,-8 1 12 0,-11-1-41 15,-10 0 41-15,-1 14-40 0,-12 7 40 0,3-2-9 16,-4 1 9-16,-2 4-8 0,2 2 8 0,-7 29-1 16,0 0 1-16,5-32 0 0,0-2 0 0,-5 34 5 15,0 0-5-15,4-33 5 0,-1 6-5 0,-3 27 51 16,0 0-51-16,0-23 52 0,0 4-52 0,0 19 16 16,0 0-16-16,-3-12 17 0,3 7-17 0,0 5 3 15,0 0-3-15,0 0 3 0,-5 9-3 0,1 6-5 16,1 4 5-16,1 10-4 0,2 9 4 0,0-38-27 0,0 0 27 15,0 63-27-15,0 20 27 0,0 13-13 16,0 13 13-16,2-11-13 0,1-7 13 0,-3-91-6 16,0 0 6-16,4 90-6 0,1-7 6 0,4-20 0 0,-3-17 0 15,0-18 0-15,-1-20 0 0,2 1 10 0,2-6-10 0,3-1 11 16,5-4-11-16,-3-6 11 0,4-4-11 0,3-7 11 16,3-5-11-16,-24 24 0 0,0 0 0 0,30-40 0 15,-1-13 0-15,-3 5-8 0,-5 0 8 0,0 6-8 16,-4-1 8-16,-17 43-11 0,0 0 11 0,13-48-10 15,-5-4 10-15,1 4-10 0,-4 2 10 0,-1 3-10 16,-1 7 10-16,-3 0-1 0,-3 6 1 0,3 9-1 16,0 9 1-16,-4-2 1 0,3 2-1 0,1 4 2 15,0-1-2-15,-4-3 11 0,4 2-11 0,4 5 11 16,-4-2-11-16,1 2 10 0,3 1-10 0,-4 1 10 16,3 3-10-16,-3-7 34 0,2 2-34 0,2 0 34 0,-1 5-34 15,0 2 1-15,3 4-1 0,-3 0 2 0,2 0-2 16,-1 10 0-16,1 4 0 0,-1 16 1 0,4 14-1 15,-4 3 2-15,1 5-2 0,-5 1 2 16,0-1-2-16,0-58 1 0,0 0-1 0,0 91 2 0,0 15-2 0,0-106 9 16,0 0-9-16,0 79 9 0,4-16-9 15,-3-24 15-15,6-20-15 0,-2-3 15 0,-1-8-15 0,-4-8 0 16,0 0 0-16,5-7 0 0,4-8 0 0,-9 15-34 16,0 0 34-16,12-31-33 0,0-13 33 0,0 1-29 15,-1-2 29-15,-4 6-29 0,-4-1 29 0,-3 4-5 16,2 2 5-16,-4 0-4 0,-1 1 4 0,3 33-11 0,0 0 11 15,-4-39-10-15,1-11 10 0,1 9-1 0,2-2 1 16,-3 11-1-16,3 10 1 0,0-2 0 0,0 3 0 16,3 2 0-16,2 0 0 0,-1 4 12 0,5-1-12 0,-6 8 13 15,-3 3-13-15,2 1 34 0,5 1-34 0,-5 1 35 16,1 0-35-16,4 2 18 0,2 2-18 16,-4 3 19-16,-2-1-19 0,-3-4 12 0,0 0-12 15,9 27 12-15,5 14-12 0,-14-41 18 0,0 0-18 0,12 59 18 16,0 11-18-16,-12-70 14 0,0 0-14 15,9 79 15-15,-5 8-15 0,-4-87 25 0,0 0-25 0,8 101 26 16,-2 5-26-16,-6-106 12 0,0 0-12 0,12 79 13 16,5-22-13-16,-17-57 5 0,0 0-5 0,18 30 5 15,6-26-5-15,-24-4-1 0,0 0 1 0,30-12-1 16,-1-22 1-16,-3 1-36 0,-1-6 36 0,-8-1-35 16,1 1 35-16,-10-1 0 0,1 4 0 0,0 2 0 15,-2 0 0-15,-7 34 3 0,0 0-3 0,5-41 4 16,-2-11-4-16,-3 10 32 0,2-1-32 0,2 10 32 0,-4 11-32 15,0-2 27-15,0 3-27 0,0 9 27 0,0 9-27 16,0-4 33-16,0 2-33 0,0 2 34 0,-4 3-34 0,4 0 38 16,0-7-38-16,0 7 38 15,0 0-38-15,0 0 15 0,-2 0-15 0,2 0 15 0,0 0-15 0,0 0 13 16,0 0-13-16,0 22 13 0,-3 11-13 0,3 6 17 16,-4 9-17-16,3 2 17 0,-3 1-17 15,1 4-107-15,6 0 107 0,-3-7-107 0,4-6 107 0,-4-42-108 16,0 0 108-16,8 43-107 0,3-7 107 15,-11-36-135-15,0 0 135 0,24 12-134 0,9-15 134 16,-33 3-93-16,0 0 93 0,44-21-92 0,6-22 92 0,-3 4-143 16,-1-9 143-16,1-7-143 0,0-6 143 0,-47 61-84 0,0 0 84 15,38-72-83-15,-12-7 83 0,-5 12 7 0,-12 5-7 16,-2 18 8-16,-7 11-8 0,0 33 53 0,0 0-53 16,-4-49 54-16,-3-10-54 0,2 8 48 0,-4-1-48 0,1 17 48 15,1 7-48-15,2 1 40 0,-4 3-40 0,4 8 40 16,1 8-40-16,-1-4 63 0,-2 3-63 0,2 6 64 15,1-1-64-15,1 4 33 0,1-3-33 0,2 3 33 16,0 0-33-16,0 0 1 0,-3 7-1 0,-3 17 2 16,-6 17-2-16,12-41-2 0,0 0 2 0,-9 62-1 15,1 20 1-15,1 26-6 0,-2 27 6 0,0-20-6 16,1-4 6-16,8-111-10 0,0 0 10 0,-6 137-9 16,3 17 9-16,3-154-45 0,0 0 45 0,0 122-44 15,5-19 44-15,2-30-37 0,-2-28 37 0,4-14-36 0,-2-21 36 16,2-1-25-16,-1-13 25 0,3-1-24 15,-1-5 24-15,1 1-70 0,1-6 70 0,-5-1-69 0,2-8 69 16,-1 0-24-16,-2-1 24 0,-3-4-23 0,-3-4 23 16,0 33 0-16,0 0 0 0,-7-44 0 0,-2-10 0 0,-1 6 22 15,-1 2-22-15,3 12 23 0,-1 7-23 16,9 27 34-16,0 0-34 0,-9-26 35 0,-3 4-35 0,12 22 43 16,0 0-43-16,-9-19 44 0,4 7-44 0,5 12 51 15,0 0-51-15,-5-5 52 0,2 1-52 0,3 4 13 16,0 0-13-16,0 0 13 0,0 0-13 0,3 4 1 15,2 2-1-15,7 6 1 0,2 6-1 0,7 0-4 0,0 3 4 16,-3 0-3-16,-3-3 3 16,-15-18-2-16,0 0 2 0,23 19-1 0,-2 0 1 0,-21-19 3 0,0 0-3 15,29 9 3-15,10-8-3 0,-39-1 7 0,0 0-7 0,42-12 8 16,10-13-8-16,-5-1 4 16,2-3-4-16,-11 0 5 0,-3 0-5 0,-6-2 7 0,-4 2-7 0,-3 1 7 15,-6 1-7-15,-16 27 48 16,0 0-48-16,14-34 49 0,-2-6-49 0,-3 1 54 0,-4-1-54 0,-1 4 54 15,-1 9-54-15,-3-4 66 0,-3 7-66 16,-1 0 66-16,2 2-66 0,-4 1 42 0,0-3-42 0,-1 9 43 16,2 3-43-16,0-3 43 0,-2 3-43 0,-2-4 44 15,0 4-44-15,9 12 52 0,0 0-52 0,-13-15 52 16,-8-4-52-16,21 19 47 0,0 0-47 0,-18-14 48 16,3 4-48-16,15 10 13 0,0 0-13 0,-14-5 13 15,1 5-13-15,13 0 3 0,0 0-3 0,-15 24 4 16,1 19-4-16,14-43 0 0,0 0 0 0,-12 70 1 0,6 24-1 15,6-94 5-15,0 0-5 0,0 132 5 0,9 32-5 16,-4-33 0-16,4-13 0 0,-2-39 1 0,-2-31-1 0,7-4-54 16,1-11 54-16,-3-9-53 0,2-9 53 0,0-3-141 15,2-7 141-15,2-1-140 0,-4-6 140 0,2-2-221 16,2-8 221-16,-2-3-221 0,-2-4 221 0,12-13-471 16</inkml:trace>
  <inkml:trace contextRef="#ctx0" brushRef="#br0" timeOffset="161.635">4955 7574 774 0,'0'0'0'15,"12"5"0"-15,3 5 0 0,-15-10-251 0,0 0 251 0,6 12-250 16,-3 0 250-16,8 9-83 0</inkml:trace>
  <inkml:trace contextRef="#ctx0" brushRef="#br0" timeOffset="1178.12">6714 7793 774 0,'0'0'0'0,"-10"-2"0"16,-1-3 0-16,11 5 130 0,0 0-130 0,-3 0 131 0,6-3-131 15,-3 3 134-15,0 0-134 0,0 0 134 0,2-2-134 16,-2 2 99-16,0 0-99 0,-2-7 99 0,-5-3-99 16,7 10 42-16,0 0-42 0,-17-10 42 0,-15-4-42 0,32 14 22 15,0 0-22-15,-36-10 23 0,-11-1-23 0,47 11 10 16,0 0-10-16,-51-3 11 0,-1 3-11 0,52 0 17 16,0 0-17-16,-42 3 17 0,4 1-17 0,38-4 3 15,0 0-3-15,-42 12 4 16,-1 5-4-16,6 0 2 0,6 4-2 0,11-13 3 0,12-1-3 0,8-7 1 15,0 0-1-15,-18 24 2 0,-4 12-2 0,22-36 0 16,0 0 0-16,-13 39 0 0,1 8 0 0,9-8-5 16,6-3 5-16,1-5-4 0,1-7 4 0,-5-24-15 15,0 0 15-15,17 27-15 0,11-6 15 16,-28-21-9-16,0 0 9 0,30 15-9 0,5-11 9 0,-6-3-17 0,1-2 17 16,-4-8-16-16,0-1 16 0,-26 10-8 15,0 0 8-15,28-12-8 0,-2-5 8 0,-26 17-45 0,0 0 45 16,26-14-45-16,-1 0 45 0,-25 14-37 0,0 0 37 0,17-10-36 15,-5 3 36-15,-12 7-16 0,0 0 16 0,9-5-15 16,-7 2 15-16,-2 3-33 0,0 0 33 0,0 0-32 16,0-4 32-16,0 4-5 0,0 0 5 0,-11-2-5 15,-4 2 5-15,-3 2-5 16,-3 2 5-16,7-1-5 0,6-3 5 0,-4 0-13 0,-1 0 13 0,-2 3-13 16,1-1 13-16,-4 2-4 0,-3 2 4 0,7-2-3 15,7-4 3-15,-6 3-2 0,0-1 2 0,5 1-2 16,-1 1 2-16,-3-2-5 0,0 4 5 0,3-6-5 15,5 4 5-15,-1-4-13 0,2 3 13 0,-3 2-12 16,3 2 12-16,3-7-9 0,0 0 9 16,-9 24-8-16,0 12 8 0,4-3 0 0,2 1 0 0,3-12 0 15,0-5 0-15,0 2 1 0,3-5-1 0,2 3 2 16,4 0-2-16,0 2 5 0,-2 0-5 0,2-5 5 0,-1-6-5 16,1 2-17-16,0-3 17 0,3-2-16 15,-3-1 16-15,3-1-69 0,2 2 69 0,-2-5-68 16,5-5 68-16,-17 5-67 0,0 0 67 0,25-3-66 0,3-6 66 0,-28 9-83 15,0 0 83-15,33-7-83 0,3-1 83 0,32-8-497 16</inkml:trace>
  <inkml:trace contextRef="#ctx0" brushRef="#br0" timeOffset="1927.618">6829 7916 180 0,'0'0'0'0,"0"-5"0"0,0-5 0 16,0 5 78-16,0 1-78 0,0-1 78 0,0 4-78 0,0 1 105 16,-3 0-105-16,3 0 106 0,0 0-106 0,0 0 98 15,-6 1-98-15,6-1 99 0,-3 2-99 0,3-2 81 16,-4 0-81-16,4 0 82 0,-1 0-82 0,1 0 66 15,-4 0-66-15,4 0 66 0,0 0-66 0,0 0 37 16,0 0-37-16,0 0 37 0,0 0-37 16,0 0 1-16,0 0-1 0,0 0 2 0,4 0-2 0,1 0 0 15,0 3 0-15,7-3 1 0,4 4-1 0,-16-4 0 0,0 0 0 16,23 3 1-16,10 6-1 16,-4-1-3-16,4 1 3 0,-5 1-3 0,-3-1 3 0,-1-2-14 0,-1 5 14 15,-2-7-13-15,0 2 13 0,-4-1-9 0,-1 5 9 16,-2-4-9-16,-6-4 9 0,1 2-10 0,3-1 10 15,0-1-9-15,-3 0 9 0,0 1-1 0,0 1 1 0,-1-2-1 16,1-1 1-16,-2 2 1 0,-2-1-1 0,-1-3 2 16,-4 3-2-16,0-3 2 0,5 0-2 0,-5 0 2 15,0 0-2-15,0 0 2 0,0 0-2 0,0 0 2 16,0 0-2-16,0 0 0 0,-4 6 0 0,4-6 0 16,0 3 0-16,0-3 1 0,-1 5-1 0,-3-1 1 15,4-3-1-15,0-1 3 0,0 0-3 0,-5 11 4 16,-7 4-4-16,12-15 6 0,0 0-6 0,-12 14 7 15,-2-1-7-15,14-13 23 0,0 0-23 0,-21 23 24 0,-4 6-24 16,3-4 6-16,-3-1-6 0,10-8 7 16,4-6-7-16,11-10 9 0,0 0-9 0,-24 22 10 0,-11 2-10 15,35-24 8-15,0 0-8 0,-30 23 9 0,4-3-9 16,-2-1 15-16,6-4-15 0,9-4 15 0,8-6-15 16,-2 0 8-16,2-2-8 0,-4 9 8 15,-3 0-8-15,0 4 1 0,-2-4-1 0,5-4 1 0,6-1-1 0,-4-2-51 16,2 2 51-16,5-7-51 0,0 0 51 0,0 0-136 15,0 0 136-15,0 0-135 0,8 0 135 0,-1 0-544 16</inkml:trace>
  <inkml:trace contextRef="#ctx0" brushRef="#br0" timeOffset="2842.663">7709 7889 214 0,'0'0'0'0,"-9"0"0"15,-3 0 0-15,12 0 36 0,0 0-36 0,0 0 37 16,0 0-37-16,0 0 31 0,0 0-31 0,0 0 31 15,0 0-31-15,0 0 26 0,0 0-26 0,0 0 26 16,0 0-26-16,0 0 14 0,-2 3-14 0,2-3 15 0,0 0-15 16,0 0 35-16,0 0-35 0,0 0 36 0,-3 0-36 15,-3 4 18-15,3-4-18 0,3 0 19 0,0 0-19 16,0 0 36-16,0 0-36 0,0 0 36 0,-5 3-36 0,-2 2 20 16,-2-1-20-16,4-4 20 0,5 2-20 0,0-2 36 15,0 0-36-15,0 0 36 0,-7 5-36 0,2 0 30 16,-8 0-30-16,8-2 30 0,2 1-30 0,-2-1 22 15,1 1-22-15,1 1 23 0,1-5-23 0,-2 3 28 16,1 1-28-16,-1-1 28 0,3 2-28 0,-8 0 13 16,0 2-13-16,6-2 13 0,-1 0-13 0,-1 4 19 15,-2-4-19-15,-2 7 20 0,1 7-20 16,-1-2 23-16,-5 5-23 0,7-10 24 0,5-5-24 0,2-7 32 16,0 0-32-16,-7 21 32 0,2 3-32 0,5-24 12 15,0 0-12-15,-7 24 12 0,5 0-12 0,2-2 36 16,-3-1-36-16,3-6 37 0,3-5-37 0,-3 1 29 0,2-1-29 0,2-2 29 15,-1-1-29-15,2 2 32 0,1-1-32 0,1-1 33 16,-2-2-33-16,2 2 43 0,1-3-43 0,-2-3 44 16,1 1-44-16,1 3 34 0,-2-5-34 0,-3 4 35 15,6-4-35-15,-6 0 50 0,6 0-50 0,-4 0 50 16,4 0-50-16,-4-4 30 0,2 4-30 0,-3-5 30 16,1 2-30-16,0-1 25 0,-2 4-25 0,1-3 26 15,1-1-26-15,2 3 34 0,-2-3-34 0,-1 4 35 16,-2-3-35-16,1 3 12 0,1-4-12 0,-4 4 12 15,1-3-12-15,-1 3 30 0,7-2-30 0,-7 2 30 16,4-3-30-16,-4 3 18 0,5-4-18 0,-5 4 19 16,0-3-19-16,0 3 18 0,3-2-18 0,-3 2 18 0,6-3-18 15,-6 3 26-15,0 0-26 0,0 0 26 16,0-5-26-16,0 5-2 0,0 0 2 0,0 0-1 16,3-5 1-16,-3 5-10 0,0 0 10 0,0-6-9 0,0-6 9 0,0 12-9 15,0 0 9-15,-3-15-9 0,3-6 9 16,0 21-17-16,0 0 17 0,-4-18-17 0,4-3 17 15,0 2-15-15,0 2 15 0,-2 5-14 0,2 5 14 0,-3-1 0 16,3 1 0-16,-3 2 0 0,1 1 0 0,0-3-4 16,2 4 4-16,-2 0-4 0,2-3 4 0,0 3-3 15,0 0 3-15,-3 1-2 0,3-2 2 0,0 1 7 16,-4-2-7-16,3 1 7 0,1 1-7 0,0 3 4 16,0-3-4-16,0 3 5 0,-4-6-5 15,4 3 1-15,-3-2-1 0,1 1 1 0,2-2-1 0,0 0-26 0,0 3 26 16,-4 0-26-16,4-3 26 0,0 3-39 0,0 0 39 15,-3-1-39-15,3 1 39 0,-2 1-84 0,2-1 84 0,0-3-84 16,0 5 84-16,0 1-151 0,-3-5 151 0,3 5-151 16,0 0 151-16,0 0-169 0,0 0 169 15,0-4-168-15,3-4 168 0,-3-8-570 0</inkml:trace>
  <inkml:trace contextRef="#ctx0" brushRef="#br0" timeOffset="4495.552">7589 7944 147 0,'0'0'0'0,"1"-7"0"0,3-3 0 0,-4 6 35 16,0 1-35-16,0 3 35 0,0-4-35 0,0 4 44 0,0 0-44 0,0 0 45 15,0 0-45-15,0 0 41 0,0 0-41 0,0 0 42 16,0 0-42-16,0 0 35 0,0 0-35 0,0 0 35 16,-4 4-35-16,4-4 24 0,-5 3-24 0,2-1 25 15,1 0-25-15,-2-1 17 0,4-1-17 0,-5 4 17 16,2-4-17-16,-1 3 10 0,-1 1-10 0,2 1 11 15,-3-5-11-15,3 3 17 0,3 1-17 0,-5-3 17 16,1 3-17-16,4-4 14 0,0 0-14 0,-9 7 15 16,1-2-15-16,8-5 15 0,0 0-15 0,-9 7 16 15,-3-1-16-15,12-6 9 0,0 0-9 0,-9 9 10 0,0 0-10 16,9-9 16-16,0 0-16 0,-12 8 17 0,3 4-17 16,9-12 14-16,0 0-14 15,-8 12 15-15,-1 0-15 0,9-12 34 0,0 0-34 0,-9 14 34 0,2 0-34 16,7-14 27-16,0 0-27 0,-5 13 27 0,2-1-27 0,3-12 33 15,0 0-33-15,-6 12 34 0,3 0-34 0,3-12 22 16,0 0-22-16,0 9 22 0,-4 1-22 0,4-10 28 16,0 0-28-16,-1 10 28 0,-3 1-28 0,4-11 13 15,0 0-13-15,-3 15 13 16,-1-1-13-16,4-14 11 0,0 0-11 0,-1 15 11 0,2 4-11 0,-1-19 17 16,0 0-17-16,0 12 17 0,4 3-17 0,-4-15 3 15,0 0-3-15,0 9 4 0,3 0-4 0,-3-9 2 16,0 0-2-16,0 10 3 0,4-5-3 0,-4-5 18 0,0 0-18 15,0 7 18-15,0-2-18 0,0-5 13 0,0 0-13 16,1 7 14-16,3-4-14 0,-4-3 17 0,0 0-17 0,3 5 17 16,3 2-17-16,-6-7 25 0,0 0-25 0,3 7 26 15,2-2-26-15,-5-5 2 0,0 0-2 0,6 5 3 16,1 2-3-16,-7-7 3 0,0 0-3 0,3 4 3 16,2-3-3-16,-1 1 18 0,1 0-18 15,-2 0 19-15,1-1-19 0,1 3 3 0,-1-1-3 0,-3-3 3 16,3 2-3-16,-4-2 6 0,3 1-6 0,3-1 7 15,-3 0-7-15,-1 0 3 0,1 2-3 0,1 2 4 16,-1-4-4-16,3 0 2 0,-3 3-2 0,-1-3 2 16,1 0-2-16,1 2 9 0,1-2-9 15,-2 1 10-15,-1-1-10 0,2 2 0 0,3 0 0 0,-6-2 1 16,3 0-1-16,-1 0 0 0,3 0 0 0,-3 0 1 16,-3 2-1-16,0-2 13 0,5 3-13 0,-5-3 14 15,4 0-14-15,-4 0 3 0,3 0-3 0,-3 0 4 0,5 0-4 16,-5 0 7-16,4 0-7 0,-4 0 7 0,0 0-7 15,0 0 23-15,0 0-23 0,0 0 24 0,2 0-24 16,-2 0 12-16,7 0-12 0,-6-3 12 0,3 1-12 0,-1-2 35 16,1 1-35-16,1 0 35 0,-5-1-35 0,4 1 35 15,-3-2-35-15,3 1 36 0,-4-1-36 0,3 2 7 16,-3-1-7-16,2 1 8 0,-2 1-8 0,0 2 21 16,3-3-21-16,-3 3 21 0,4-4-21 15,-4 4 22-15,0 0-22 0,0 0 23 0,0 0-23 0,0 0 14 16,0 0-14-16,0 0 15 0,2-5-15 0,-2 5 18 15,7-3-18-15,-7 3 18 0,3-7-18 0,-3 7 15 0,0-5-15 16,0 1 15-16,0 1-15 0,0 3 16 0,0 0-16 0,0-5 17 16,0-2-17-16,0 7 25 0,0 0-25 15,-3-9 26-15,3-6-26 0,0 15 6 0,0 0-6 16,-4-12 7-16,1-7-7 0,3 19 17 0,0 0-17 0,-2-17 17 16,-5-2-17-16,7 19 3 0,0 0-3 15,-2-21 4-15,-1 4-4 0,-2 4 3 0,1 1-3 16,1 1 3-16,-1 3-3 0,2-4-3 0,-1 3 3 0,3 2-3 15,-4-1 3-15,3 1-23 0,-3 2 23 0,1-4-22 16,1 2 22-16,-2 1-61 0,-1 0 61 0,2 0-61 16,3 2 61-16,-4 2-104 0,4-4 104 0,-3 0-104 15,3 3 104-15,-2-4-168 0,2 2 168 0,0 2-167 16,0-4 167-16,0 2-153 0,0-2 153 0,0 2-152 0,0-2 152 16,0-5-613-16</inkml:trace>
  <inkml:trace contextRef="#ctx0" brushRef="#br0" timeOffset="4798.407">8125 8357 662 0,'0'0'0'0,"-10"-11"0"15,-6-6 0-15,16 17-184 0,0 0 184 0,-17-8-184 16,-8 1 184-16,-15-5-115 0</inkml:trace>
  <inkml:trace contextRef="#ctx0" brushRef="#br0" timeOffset="10807.575">3171 9157 203 0,'0'0'0'0,"0"0"0"0,0 0 0 0,0 0 74 0,0 0-74 0,0 0 75 16,0 0-75-16,0 0 78 0,0 0-78 0,0 0 78 15,0 0-78-15,0 0 70 0,0 0-70 16,0 0 70-16,0 0-70 0,0 0 44 0,0 0-44 0,0 0 45 15,0 0-45-15,0 0 43 0,0 0-43 0,0 0 43 16,0 0-43-16,0 0 27 0,0 0-27 0,0 0 27 16,0 0-27-16,0 0 39 0,0 0-39 0,0 0 40 15,0 0-40-15,0 0 33 0,0 0-33 0,0 0 33 16,0 0-33-16,0 0 13 0,0 0-13 0,-4 19 14 16,-1 11-14-16,5-30 22 0,0 0-22 0,-4 53 22 15,1 25-22-15,3-3 22 0,-4 11-22 0,8 22 23 0,-1 20-23 16,1-10 38-16,1 0-38 0,-5-11 39 15,4-6-39-15,-4-101 21 0,0 0-21 0,1 118 21 0,3 9-21 16,1-33 41-16,2-19-41 0,2-8 42 0,3-12-42 16,-12-55 38-16,0 0-38 0,17 63 39 15,1 8-39-15,-18-71 39 0,0 0-39 0,15 58 39 0,3-7-39 0,-18-51 26 16,0 0-26-16,14 36 26 0,-2-19-26 0,-12-17 27 16,0 0-27-16,9 19 27 0,-1-12-27 0,-8-7 1 15,0 0-1-15,4 9 1 0,-1-6-1 0,-3-3-84 16,0 0 84-16,-3-3-83 0,-1-6 83 0,4 9-148 15,0 0 148-15,0-29-147 0,0-12 147 0,4-33-759 0</inkml:trace>
  <inkml:trace contextRef="#ctx0" brushRef="#br0" timeOffset="11344.573">3817 9164 572 0,'0'0'0'0,"-5"0"0"0,-4 0 0 0,9 0 109 15,0 0-109-15,-12 0 109 0,-6-7-109 0,18 7 75 16,0 0-75-16,-15-2 75 0,-3 0-75 0,1 4 65 16,-1 1-65-16,3 3 66 0,3-3-66 0,-2 2 13 15,-2 2-13-15,6-2 13 0,6 2-13 0,-5-2 13 16,-3 5-13-16,3-1 14 0,4-2-14 0,-4 5 17 15,-3 1-17-15,5-2 17 0,2 1-17 0,-4 7 22 16,2 6-22-16,2 13 22 0,0 8-22 0,5 7 22 0,0 6-22 16,0-1 23-16,5 2-23 0,-5-60 34 15,0 0-34-15,9 106 34 0,3 29-34 0,-3-18 19 16,0-2-19-16,-3-13 20 0,3-7-20 0,0-13 36 0,-4-12-36 0,4-13 36 16,-2-11-36-16,2-12 20 0,-4-10-20 0,-2-7 20 15,2-6-20-15,-1 4 11 0,5 2-11 16,-6-1 11-16,2-5-11 15,1 5 18-15,1-2-18 0,-4-4 19 0,-1-5-19 0,-2 2 0 0,3 0 0 0,-3-4 0 16,0-1 0-16,0-2-85 0,0 0 85 0,-3-2-85 16,-2-1 85-16,-8-4-193 0,-1-2 193 0,-1-13-192 15,1-9 192-15,-19-20-620 0</inkml:trace>
  <inkml:trace contextRef="#ctx0" brushRef="#br0" timeOffset="11593.973">3327 10027 471 0,'0'0'0'0,"6"5"0"0,2 4 0 15,-8-9 137-15,0 0-137 0,21 0 138 0,5-7-138 0,-26 7 154 16,0 0-154-16,30-4 155 0,8-1-155 0,-38 5 106 16,0 0-106-16,37 0 107 0,3-3-107 15,-40 3 67-15,0 0-67 0,42 3 68 0,-4-1-68 0,-38-2 45 16,0 0-45-16,35 3 46 0,-2-1-46 0,-33-2 5 15,0 0-5-15,30 5 6 0,-9-1-6 0,-21-4-82 16,0 0 82-16,17 0-81 0,-5 1 81 0,-12-1-142 0,0 0 142 16,9-5-142-16,-6-3 142 0,11-6-698 0</inkml:trace>
  <inkml:trace contextRef="#ctx0" brushRef="#br0" timeOffset="12052.822">4169 9595 191 0,'0'0'0'0,"-5"5"0"0,-4-1 0 0,5-1 90 15,1-1-90-15,3-2 91 0,0 0-91 16,0 0 114-16,0 0-114 0,0 0 115 0,-4 0-115 0,3 0 101 16,-3 3-101-16,-1-3 102 0,2 0-102 0,-6 0 83 15,2 4-83-15,2-4 84 0,5 0-84 0,-6 2 60 16,3-1-60-16,-2 3 60 0,-4 1-60 0,-3 3 36 15,-4 3-36-15,7-3 36 0,4-4-36 0,-7 4 26 16,3 4-26-16,-8 16 26 0,-4 11-26 0,21-39 24 0,0 0-24 16,-17 51 25-16,-4 16-25 0,8-7 8 15,1 2-8-15,7-16 9 0,2-12-9 0,3 6 18 16,0-3-18-16,6 8 18 0,8 5-18 0,-14-50 33 0,0 0-33 0,13 46 33 16,4 4-33-16,-17-50 10 0,0 0-10 15,21 39 10-15,5-5-10 0,-26-34-53 0,0 0 53 0,30 12-53 16,3-12 53-16,-33 0-84 0,0 0 84 15,35-15-84-15,-1-14 84 0,38-14-766 0</inkml:trace>
  <inkml:trace contextRef="#ctx0" brushRef="#br0" timeOffset="12406.71">4169 9806 953 0,'0'0'0'0,"0"7"0"0,5 5 0 0,-5-12 138 15,0 0-138-15,0 0 139 0,0 0-139 0,0 0 77 16,0 0-77-16,0 0 78 0,-2-7-78 0,2 7 50 16,0 0-50-16,0 0 50 0,6-2-50 0,-6 2 0 15,0 0 0-15,15 9 0 0,4 3 0 16,-19-12-1-16,0 0 1 0,30 22 0 0,7 7 0 0,-37-29 0 15,0 0 0-15,38 33 0 0,0 4 0 0,-5-6 1 16,2 2-1-16,-9-6 2 0,-1-5-2 0,1 1 4 16,-2-1-4-16,2-5 5 0,1 2-5 0,-27-19 7 0,0 0-7 15,29 15 8-15,1-3-8 0,-30-12 8 0,0 0-8 16,29 9 8-16,4-2-8 0,-10-4-57 0,-2-1 57 16,-9-2-56-16,-3-2 56 0,0-1-131 0,-1-4 131 0,-4-8-131 15,-4-6 131-15,5-15-772 0</inkml:trace>
  <inkml:trace contextRef="#ctx0" brushRef="#br0" timeOffset="12728.006">4648 9671 1166 0,'0'0'0'0,"3"3"0"16,-1 6 0-16,-2-9 166 0,0 0-166 0,4 1 167 0,-4 3-167 16,0-4 49-16,0 0-49 0,0 0 50 0,-6 3-50 15,3 1 43-15,-1-1-43 0,-1 6 43 0,-7-1-43 16,0 11-5-16,-6 8 5 0,4-3-4 0,-1 4 4 16,15-28-4-16,0 0 4 0,-21 44-4 0,-5 11 4 0,5-3-3 15,0 1 3-15,7-21-2 0,2-11 2 0,3-2-2 16,0-4 2-16,-8 12-1 0,-4 6 1 15,2-6 1-15,5-3-1 0,5-5 1 0,1-10-1 0,-1-1 0 16,5-2 0-16,1-1 0 0,1-2 0 0,2-3-88 16,0 0 88-16,0 0-88 15,5-7 88-15,4 2-199 0,0-3 199 0,3-6-198 0,5-7 198 0,13-13-707 16</inkml:trace>
  <inkml:trace contextRef="#ctx0" brushRef="#br0" timeOffset="13152.343">4683 9648 449 0,'0'0'0'0,"-5"0"0"16,-4 0 0-16,9 0 34 0,0 0-34 0,-7 0 34 15,5 0-34-15,2 0 6 0,0 0-6 0,-3 0 6 16,-1 0-6-16,4 0-3 0,0 0 3 0,0 0-3 0,-2 0 3 16,2 0-43-16,0 0 43 0,0 0-43 0,0 0 43 15,0 0-9-15,0 0 9 0,2 0-8 0,5 4 8 16,-7-4 5-16,0 0-5 0,14 3 5 0,2 2-5 16,3 6 67-16,5 1-67 0,-3 0 67 0,0-4-67 15,0 8 55-15,0-4-55 0,-4 3 55 0,4 0-55 0,-3 1 63 16,-4 1-63-16,1 2 63 0,3-4-63 15,-18-15 69-15,0 0-69 0,17 28 70 0,4 1-70 0,-21-29 59 16,0 0-59-16,21 36 60 0,-4 5-60 0,-3-5 46 16,-3 0-46-16,-6-12 47 0,-2-11-47 15,-3 5 32-15,-3-3-32 0,-9 12 32 0,-6 6-32 0,-3 1-17 0,-5-3 17 16,5-3-16-16,4-3 16 0,17-25-93 0,0 0 93 16,-33 34-93-16,-9-1 93 0,42-33-95 15,0 0 95-15,-38 26-94 0,-2-4 94 0,-39 28-522 0</inkml:trace>
  <inkml:trace contextRef="#ctx0" brushRef="#br0" timeOffset="13485.561">5158 9943 617 0,'0'0'0'0,"-5"3"0"0,0-1 0 15,5-2 69-15,0 0-69 0,0 5 69 0,5 2-69 16,-5-7 40-16,0 0-40 0,9 10 41 0,8 6-41 16,-17-16 13-16,0 0-13 0,18 12 14 0,6 0-14 0,-24-12 29 15,0 0-29-15,26 7 29 0,0 1-29 0,-26-8 45 16,0 0-45-16,28 4 46 0,-2 1-46 0,-26-5 39 15,0 0-39-15,25 7 40 0,1-4-40 0,-5 2 36 16,1 2-36-16,-1 2 36 0,-5-6-36 0,-16-3 15 16,0 0-15-16,21 9 16 0,2-1-16 0,-23-8-19 15,0 0 19-15,29 7-18 0,4 0 18 16,-1-2-157-16,-3-5 157 0,1 0-156 0,-2 0 156 0,29-3-534 16</inkml:trace>
  <inkml:trace contextRef="#ctx0" brushRef="#br0" timeOffset="14167.143">6141 9409 158 0,'0'0'0'0,"-4"3"0"0,1 4 0 16,3-7-6-16,0 0 6 0,0 0-6 0,3-4 6 16,-3 4-5-16,4-6 5 0,-4 6-5 0,5-6 5 15,-5 6 18-15,0-3-18 0,0 3 18 0,0 0-18 16,0 0 83-16,0 0-83 0,0 0 84 0,0 0-84 0,0 0 104 15,0 0-104-15,0 0 104 0,0 0-104 0,0 0 92 16,0 0-92-16,0 0 93 0,0 0-93 0,0 0 53 16,-3 3-53-16,3-3 53 0,0 0-53 0,0 0 36 15,0 0-36-15,0 19 37 0,3 14-37 0,1 6 15 16,1 11-15-16,-2-9 15 16,6-3-15-16,0 6 41 0,-1-1-41 0,1 5 42 0,0 0-42 0,-9-48 37 15,0 0-37-15,7 58 37 0,2 9-37 0,-4-12 23 0,0-9-23 16,-1-13 24-16,-1-9-24 0,-1-6 47 0,1-4-47 15,-3 2 47-15,4-4-47 0,-1 1 56 0,-1 1-56 16,-2-7 57-16,0-4-57 0,0-1 43 0,0 0-43 16,0-2 44-16,0 0-44 0,0 0 54 0,0 5-54 0,0-5 54 15,3 3-54-15,-3 1 49 0,4-3-49 0,-4-1 50 16,0 4-50-16,0-4 48 0,0 0-48 0,0 0 49 16,0 0-49-16,0 0 42 0,0 0-42 0,0 0 43 15,0 0-43-15,0 0 35 0,0 0-35 0,0 0 36 16,0 0-36-16,0 0 15 0,0 0-15 0,0 0 16 15,0 0-16-15,0 0 2 0,5-2-2 0,-1 0 3 16,1-1-3-16,2 1 2 0,2-5-2 0,-1 4 2 16,1 1-2-16,0 2 1 0,3-3-1 0,-2 3 2 0,3 0-2 15,-13 0 0-15,0 0 0 0,17 0 0 0,4 3 0 16,-21-3 0-16,0 0 0 0,24 0 0 0,-1 2 0 16,-23-2-2-16,0 0 2 0,24 2-2 15,-3 3 2-15,-21-5-53 0,0 0 53 0,18 0-53 0,-3 3 53 0,-15-3-83 16,0 0 83-16,18 2-83 0,-1 1 83 0,21 4-1169 15</inkml:trace>
  <inkml:trace contextRef="#ctx0" brushRef="#br0" timeOffset="14950.556">6782 9278 102 0,'0'0'0'15,"-3"-3"0"-15,-3-2 0 0,6 5 75 0,-3-4-75 0,3 4 75 16,0 0-75-16,0 0 73 0,3 4-73 0,-3-4 74 16,0 0-74-16,0 0 62 0,0 5-62 15,0-2 62-15,2 1-62 0,-2 1 50 0,4 5-50 0,-4 9 50 16,3 10-50-16,-3-29 43 0,0 0-43 0,5 50 44 15,4 17-44-15,-2-1 35 0,2 10-35 0,1 15 35 16,2 11-35-16,-5-2 23 0,-1 1-23 16,-3-17 24-16,-1-7-24 0,-2-77 35 0,0 0-35 0,3 99 36 15,1 18-36-15,-4-23 30 0,0-10-30 0,-4-12 30 16,1-10-30-16,3-62 66 0,0 0-66 0,-5 75 67 16,-1 4-67-16,3-19 44 0,-1-14-44 0,4-22 45 0,0-21-45 15,0 4 38-15,0-5-38 0,0-2 38 16,0 0-38-16,0 0 0 0,-3 3 0 0,3-3 0 0,0 4 0 15,0-4-96-15,0 3 96 0,-2-10-96 0,-1-5 96 0,3 12-123 16,0 0 123-16,0-27-122 0,0-14 122 0,-4-28-524 16</inkml:trace>
  <inkml:trace contextRef="#ctx0" brushRef="#br0" timeOffset="15476.192">7263 9965 740 0,'0'0'0'0,"-4"-7"0"16,3-3 0-16,1 10 160 0,0 0-160 0,-4-5 161 0,1 5-161 16,3 0 111-16,0 0-111 0,0 0 111 0,-2-3-111 15,2 3 68-15,0 0-68 0,0 0 69 0,-4 3-69 0,4-3 9 16,0 0-9-16,0 0 10 15,-5 0-10-15,5 0 0 0,0 0 0 0,0 0 1 0,0 0-1 0,0 0 0 16,0 0 0-16,5-3 0 0,1-3 0 16,6 0 16-16,0-1-16 0,0 2 17 0,6-1-17 0,-18 6 8 15,0 0-8-15,21-3 8 0,8 0-8 0,1 3 35 32,-1 0-35-32,-2 3 35 0,2-3-35 0,-29 0 40 0,0 0-40 0,26 2 41 0,-1-1-41 0,-25-1 15 0,0 0-15 15,21 2 15-15,-2 2-15 0,-19-4 32 16,0 0-32-16,15 3 33 0,-1-3-33 0,-14 0-31 15,0 0 31-15,9 2-31 0,-2-2 31 0,-7 0-107 0,0 0 107 16,4 0-106-16,1 0 106 0,-5 0-166 0,0 0 166 16,0 0-166-16,3-2 166 0,-3 2-170 0,0 0 170 0,-3 0-170 15,-6 0 170-15,-3 0-489 0</inkml:trace>
  <inkml:trace contextRef="#ctx0" brushRef="#br0" timeOffset="15753.501">7225 10178 1009 0,'0'0'0'0,"12"-11"0"0,9-6 0 15,-13 10 139-15,-11 7-139 0,6-3 139 0,3 1-139 16,-3 4 91-16,1 3-91 0,1-1 92 0,3 2-92 15,-8-6 48-15,0 0-48 0,16 4 48 0,2 3-48 0,-18-7 9 16,0 0-9-16,20 5 10 0,1 0-10 0,-21-5 10 16,0 0-10-16,23 3 10 0,-2-3-10 0,-21 0 0 15,0 0 0-15,17 0 0 0,-8 0 0 0,-9 0-46 16,0 0 46-16,9 0-45 0,-2 0 45 0,-7 0-78 16,0 0 78-16,0 0-78 0,0 0 78 0,0 0-939 15</inkml:trace>
  <inkml:trace contextRef="#ctx0" brushRef="#br0" timeOffset="20393.155">8085 9136 113 0,'0'0'0'0,"0"0"0"16,5 5 0-16,-5-5 48 0,0 0-48 0,0 0 49 15,4-1-49-15,-4 1 34 0,0 0-34 0,0 0 35 16,0 0-35-16,0 0 40 0,0 0-40 0,0 0 40 16,0 0-40-16,0 0 35 0,0 0-35 0,0 0 35 15,0 0-35-15,0 0 22 0,0 0-22 0,0 0 23 16,0 0-23-16,0 0 36 0,0 0-36 0,0 0 36 15,0 0-36-15,0 0 30 0,0 0-30 0,0 0 30 16,0 0-30-16,0 0 32 0,0 0-32 0,0 0 33 16,0 0-33-16,0 0 38 0,0 0-38 0,0 0 38 15,0 0-38-15,0 0 23 0,0 0-23 0,0 0 24 16,0 0-24-16,0 0 35 0,0 0-35 0,0 0 36 16,0 0-36-16,0 0 31 0,0 0-31 0,0 0 31 0,0 0-31 15,0 0 22-15,0 0-22 0,0 0 22 0,0 0-22 0,0 0 18 16,0 0-18-16,0 0 18 0,0 0-18 0,0 0 18 15,0 0-18-15,0 0 18 0,0 0-18 0,0 0 3 16,0 0-3-16,0 0 4 0,0 0-4 0,0 0 7 16,0 0-7-16,0 0 8 0,0 0-8 0,0 0 3 15,0 0-3-15,0 0 3 0,0 0-3 0,0 0 5 16,0 0-5-16,0 0 6 0,0 0-6 0,0 0 22 16,0 0-22-16,0 0 22 0,0 3-22 0,0-3 20 0,0 3-20 15,0-3 20-15,0 6-20 0,0-3 9 16,2 2-9-16,-1 2 10 0,1-2-10 0,2 4 18 0,-1 1-18 15,-3-1 18-15,2-3-18 0,1 3 8 16,-3-1-8-16,4 3 8 0,-4 1-8 0,5 1 24 0,-2 5-24 0,-1-3 25 16,0-1-25-16,3 8 12 0,-1 4-12 15,1 8 13-15,4 0-13 0,-1 6 27 0,-1 4-27 16,2-4 27-16,0-3-27 0,1 4 20 0,2 2-20 0,1 3 20 16,0 4-20-16,-13-50 17 0,0 0-17 0,20 62 17 15,-3 8-17-15,-17-70 27 0,0 0-27 0,24 86 27 16,8 13-27-16,-11-20 30 0,-6-12-30 0,-4-23 30 15,-4-16-30-15,-7-28 43 0,0 0-43 0,9 39 43 16,-4 4-43-16,0-7 39 0,2-2-39 0,-4-13 40 16,-1-6-40-1,2 0 34-15,-1-3-34 0,-1-3 35 0,-2-2-35 0,0 0 34 0,3 0-34 0,-3-2 34 0,0 0-34 16,0-2 32-16,0 4-32 0,0-2 32 0,0-1-32 16,0 1 13-16,0 0-13 0,0-2 14 15,4 1-14-15,-4-1 21 0,3 2-21 0,-1-1 21 0,2-1-21 0,-4 1 14 16,0-3-14-16,0 3 15 0,0-2-15 15,0 3 9-15,3 0-9 0,-3-2 10 0,2 1-10 16,-2-4 16-16,3 3-16 0,-3-3 17 0,0 2-17 0,0-2 1 16,4 5-1-16,-4 0 1 0,0-5-1 0,0 4 0 15,0-1 0-15,0 2 1 0,-4-1-1 16,4-3-2-16,0 6 2 0,0-3-1 0,0-3 1 0,0 3-76 16,0-1 76-16,0 1-75 0,0-1 75 0,0 0-201 0,0 2 201 15,0-1-201-15,0-1 201 0,0 6-1027 16</inkml:trace>
  <inkml:trace contextRef="#ctx0" brushRef="#br0" timeOffset="27491.655">9157 9049 180 0,'0'0'0'0,"0"0"0"0,-6 5 0 15,6-5 106-15,0 0-106 0,0 0 106 0,0 0-106 0,0 0 100 16,0 0-100-16,0 0 101 0,6-2-101 0,-6 2 83 16,0 0-83-16,0 0 83 0,7-2-83 0,-7 2 50 15,0 0-50-15,0 0 51 0,3 0-51 0,-3 0 34 0,0 0-34 16,0 0 34-16,0 4-34 0,0-4 14 0,0 0-14 15,0 0 15-15,2 7-15 0,-2-7 11 0,0 0-11 16,3 8 11-16,1 11-11 0,-4-19 17 0,0 0-17 16,5 28 17-16,7 13-17 0,-12-41 33 0,0 0-33 0,12 54 33 15,6 13-33-15,-6 4 40 16,2 4-40-16,-7-12 40 0,2-4-40 0,-4 11 45 0,3 2-45 16,-4-17 45-16,-1-13-45 0,-3-42 47 0,0 0-47 15,6 47 47-15,-5-5-47 0,-1-42 48 0,0 0-48 0,4 40 48 16,3-6-48-16,-7-34 48 0,0 0-48 0,2 28 48 15,5-6-48-15,-7-22 21 0,0 0-21 0,1 15 21 16,3-3-21-16,-4-12-11 0,0 0 11 0,0 7-11 16,3-2 11-16,-3-5-107 0,0 0 107 0,-8 0-106 15,-5-8 106-15,13 8-114 0,0 0 114 0,-21-14-114 16,-8-8 114-16,-23-13-747 0</inkml:trace>
  <inkml:trace contextRef="#ctx0" brushRef="#br0" timeOffset="27837.87">8803 10186 1043 0,'0'0'0'0,"9"-13"0"0,6-5 0 0,-15 18 108 15,0 0-108-15,9-8 109 0,-9 4-109 0,0 4 47 16,0 4-47-16,2-1 48 0,1 2-48 0,6-1 2 15,7-4-2-15,-2 2 2 0,6-1-2 0,-2-1 0 0,3-1 0 16,0 1 0-16,0-2 0 0,-4 2 0 16,4 0 0-16,0 0 0 0,1 0 0 0,-22 0 0 0,0 0 0 0,34-4 1 15,4 4-1-15,0-3 25 0,1 0-25 16,-1-1 26-16,4 2-26 0,-9-3 37 0,2 4-37 0,-6-1 37 16,-3 0-37-16,-1 0 32 0,1 2-32 0,0 0 32 15,0 0-32-15,-26 0 14 0,0 0-14 0,33 2 15 16,0 2-15-16,-33-4 13 0,0 0-13 0,33 6 13 15,2 0-13-15,-9 0 1 0,-5-2-1 0,-8-1 1 16,-5-1-1-16,-8-2-101 0,0 0 101 0,5 2-101 16,-1-1 101-16,-4-1-163 0,0 0 163 0,0 0-163 15,3 0 163-15,3 0-708 0</inkml:trace>
  <inkml:trace contextRef="#ctx0" brushRef="#br0" timeOffset="28292.386">8989 10452 169 0,'0'0'0'0,"9"-2"0"16,0 2 0-16,-9 0 65 0,0 0-65 15,8-3 66-15,1 3-66 0,-9 0 80 0,0 0-80 0,12 3 80 16,6-3-80-16,-18 0 80 0,0 0-80 0,21 4 81 15,8 1-81-15,1 2 64 0,3 1-64 0,-2 4 64 16,2-3-64-16,1 4 88 0,0 4-88 0,-4-1 88 16,-4-4-88-16,0 5 63 0,2 2-63 0,-2 0 63 15,-3-4-63-15,1 2 38 0,1 2-38 0,1-3 38 16,-2-3-38-16,-24-13 12 0,0 0-12 0,30 17 12 16,1 4-12-16,-5-6-1 0,-1 1 1 15,-10-6 0-15,-1-3 0 0,-14-7-122 0,0 0 122 0,9 7-121 16,0-6 121-16,-9-1-134 0,0 0 134 0,3-5-133 0,-3-12 133 15,4-5-387-15</inkml:trace>
  <inkml:trace contextRef="#ctx0" brushRef="#br0" timeOffset="28643.238">9604 10219 763 0,'0'0'0'0,"0"8"0"0,2 8 0 0,-2-16 106 15,0 0-106-15,0 0 107 0,3-4-107 0,-3 4 61 0,0 0-61 0,0-1 62 16,0-3-62-16,0 4 47 0,-5-5-47 16,2 10 48-16,-1 0-48 0,-1 7 51 15,-4 4-51-15,1-1 52 0,1 4-52 0,7-19 46 0,0 0-46 0,-14 33 46 16,-4 16-46-16,-1-6 48 0,0 5-48 0,7-15 49 15,0-9-49-15,-4 5 48 0,2 3-48 0,-10 11 49 16,-4 5-49-16,28-48 31 0,0 0-31 0,-32 51 31 16,1 3-31-16,31-54 15 0,0 0-15 0,-26 41 16 15,5-9-16-15,21-32 12 0,0 0-12 0,-17 26 12 16,4-7-12-16,13-19-44 0,0 0 44 0,-12 13-44 16,7-4 44-16,5-9-140 0,0 0 140 0,0 0-139 15,9-2 139-15,-1-1-905 0</inkml:trace>
  <inkml:trace contextRef="#ctx0" brushRef="#br0" timeOffset="29305.685">10378 10109 337 0,'0'0'0'0,"3"-5"0"15,1-4 0-15,-4 9 89 0,5-1-89 0,-5 1 89 16,0 0-89-16,0 0 76 0,0 0-76 0,0 0 77 16,0 0-77-16,0 0 39 0,0 0-39 0,0 0 39 15,0 0-39-15,0 0 35 0,-4 3-35 0,4-3 36 16,0 0-36-16,0 0 54 0,0 0-54 0,0 0 55 0,0 0-55 15,0 0 80-15,0 0-80 0,0 0 81 0,0 0-81 16,0 0 90-16,0 0-90 0,0 0 90 0,0 0-90 16,0 0 77-16,-1 4-77 0,1-4 78 0,0 0-78 15,0 0 64-15,0 0-64 0,0 0 65 0,0 0-65 0,0 0 42 16,0 0-42-16,0 0 43 0,0 0-43 0,0 0 36 16,0 0-36-16,0 0 37 0,0 0-37 0,0 0 23 15,0 0-23-15,0 0 24 0,5-2-24 0,4 0 17 16,3 0-17-16,-2 1 17 0,6-1-17 0,-16 2 18 15,0 0-18-15,24-3 19 0,11-3-19 0,-35 6 24 16,0 0-24-16,39-3 25 0,6 3-25 16,-5-3 0-16,2 3 0 0,-13 0 1 0,-4 0-1 0,1 0-1 15,-3 0 1-15,4 3-1 0,0-3 1 0,-3 0 0 16,2 0 0-16,-3 0 0 0,1 0 0 0,-24 0-2 16,0 0 2-16,30 0-1 0,5-3 1 0,-6-1-47 15,1-1 47-15,-9 3-46 0,-6 1 46 0,3 1-104 0,-4 0 104 0,-6 0-104 16,-4-4 104-16,-4 4-206 0,0 0 206 0,5 4-205 15,2-3 205-15,2 4-759 0</inkml:trace>
  <inkml:trace contextRef="#ctx0" brushRef="#br0" timeOffset="35915.139">11799 9582 113 0,'0'0'0'0,"0"0"0"0,0 0 0 0,0 0 87 0,0 0-87 16,0 0 88-16,0 0-88 0,0 0 110 0,0 0-110 0,0 0 110 16,0 0-110-16,0 0 122 0,0 0-122 0,0 0 122 15,0 0-122-15,0 0 122 0,0 0-122 0,0 0 122 16,0 0-122-16,0 0 115 0,0 0-115 0,0 0 116 16,0 0-116-16,0 0 86 0,0 0-86 0,0 0 86 15,0 0-86-15,0 0 44 0,0 0-44 0,0 0 45 16,0 0-45-16,0 0 15 0,0 0-15 0,0 0 15 15,0 0-15-15,0 0 2 0,0 0-2 0,0 0 2 0,0 0-2 16,0 0 0-16,0 0 0 0,0 0 0 0,0 0 0 16,0 0 1-16,-22 6-1 0,11-2 1 0,3-2-1 15,2-1 1-15,-2 1-1 0,2 1 1 0,3-3-1 16,-4 6 0-16,2 0 0 0,-1-2 1 0,3-4-1 16,-1 3 0-16,3-1 0 0,-3 5 1 15,1-2-1-15,-2 7 0 0,-2 3 0 0,5-6 0 0,-2-6 0 0,1 4-2 16,1-3 2-16,-1 1-2 0,-3 3 2 0,-1 8-6 15,2 3 6-15,-2-9-6 16,4-2 6-16,1 1-8 0,-3-2 8 0,1 7-8 0,-3 4 8 0,2 1-1 16,-4 5 1-16,2-12-1 0,6-5 1 0,1-7-3 0,0 0 3 15,-6 10-3-15,5 2 3 0,1-12 0 16,0 0 0-16,-2 14 0 0,-1 3 0 0,3-17 0 0,0 0 0 16,0 22 0-16,0 4 0 0,0 0-1 0,3-6 1 0,-3-4-1 15,2-6 1-15,-1 0 0 0,1 1 0 16,2-6 0-16,-3 2 0 0,3-1 0 0,-1 3 0 0,1 0 0 15,1-6 0-15,-1 4 4 0,-4 0-4 0,5-2 4 16,-2 0-4-16,1 0 14 16,1 0-14-16,0 0 15 0,-1-1-15 0,-1 1 15 0,2 0-15 0,1 0 15 15,1 0-15-15,-4-1 4 0,6 3-4 0,0 0 5 16,-1-1-5-16,1 1 22 0,3 2-22 16,-3-2 22-16,1 1-22 0,1-4 6 0,1 1-6 0,-2 2 7 15,3-4-7-15,-13-3 9 0,0 0-9 0,17 5 10 16,7 0-10-16,-24-5 15 0,0 0-15 0,27 4 16 15,6-1-16-15,-7 1 38 0,3-8-38 0,-8 4 39 16,0-1-39-16,0-1 18 0,-2-2-18 0,-3 3 19 16,-7 1-19-16,3-4 31 0,-3 4-31 0,-1-3 31 0,1-1-31 15,0 3 36-15,-1-6-36 0,1 2 37 0,0-2-37 16,0 0 13-16,1-2-13 0,-1 4 13 16,-1 2-13-16,1-4 37 0,0 2-37 0,0 0 38 0,-1-2-38 0,1 0 12 15,-2 0-12-15,2 0 13 0,-4 2-13 0,-2 0 29 16,6-2-29-16,-7 2 29 0,1 2-29 0,1-1 29 15,-4 1-29-15,0 3 29 0,3-2-29 0,-3 2 37 16,2-5-37-16,-2 5 38 0,0 0-38 0,0 0 33 16,4-4-33-16,-4 4 33 0,0-3-33 0,0 0 22 15,3-4-22-15,-3 2 23 0,0-4-23 16,0 9 47-16,0 0-47 0,0-12 47 0,0-3-47 0,0 15 15 0,0 0-15 16,-3-21 16-16,-1-1-16 0,4 22 32 0,0 0-32 15,-2-24 32-15,-5-2-32 0,2 6 41 16,-2 1-41-16,2 5 42 0,0 0-42 0,1 2 14 0,-5 2-14 0,2 3 15 15,2-3-15-15,0 1 32 0,-2 1-32 0,2-2 32 16,0 3-32-16,1 0 18 0,1 0-18 16,-1 2 19-16,2-5-19 0,-1 1 1 0,-2 0-1 0,-2 3 2 15,3 0-2-15,-1-2-1 0,0 3 1 0,-4-2 0 16,6 0 0-16,-6-2-3 0,2 3 3 0,2-3-3 16,-1 0 3-16,-2 3-50 0,-1-6 50 0,-3 0-49 15,0-2 49-15,12 14-66 0,0 0 66 0,-26-15-66 16,-16-3 66-16,42 18-169 0,0 0 169 0,-51-15-169 15,-8 1 169-15,-51-13-1529 0</inkml:trace>
  <inkml:trace contextRef="#ctx0" brushRef="#br0" timeOffset="36676.011">12348 8821 953 0,'0'0'0'0,"0"0"0"0,-5-9 0 15,5 9 65-15,0 0-65 0,0 0 66 0,3-1-66 0,-3 1 67 16,0 0-67-16,0 0 68 0,6 0-68 0,-6 0 28 15,0 0-28-15,3 0 28 0,1 1-28 0,-4-1 1 16,0 0-1-16,5 2 2 0,-5-2-2 0,0 0 1 16,0 0-1-16,0 0 2 0,3 2-2 0,-3-2 1 15,0 0-1-15,0 0 2 0,0 0-2 0,0 0 4 0,0 0-4 16,0 0 4-16,2 5-4 0,-2-5 0 0,0 0 0 16,9 15 1-16,6 13-1 0,-15-28 11 0,0 0-11 15,21 51 11-15,4 21-11 0,1 3 15 0,3 8-15 16,-2 23 15-16,2 19-15 0,-6-15 25 15,-2-2-25-15,-6-4 26 0,-6-5-26 0,3-1 37 0,1-5-37 16,0-11 38-16,0-7-38 0,-13-75 37 0,0 0-37 16,17 94 37-16,6 11-37 0,-23-105 33 0,0 0-33 15,22 91 34-15,4-13-34 0,-26-78 33 0,0 0-33 0,18 67 34 16,-4-15-34-16,-14-52 22 0,0 0-22 0,10 39 22 16,-4-12-22-16,-6-27 10 0,0 0-10 0,3 19 11 15,-1-10-11-15,-2-9-82 0,0 0 82 0,-2 3-82 16,-1-3 82-16,3 0-181 0,0 0 181 0,-9-24-180 15,-7-17 180-15,-7-24-810 0</inkml:trace>
  <inkml:trace contextRef="#ctx0" brushRef="#br0" timeOffset="37024.294">12984 9604 1076 0,'0'0'0'0,"-2"0"0"0,-5 0 0 0,7 0 95 16,0 0-95-16,0 0 96 0,4-4-96 0,-4 4 35 16,0 0-35-16,3 0 36 0,8 4-36 0,1-2 7 0,4 1-7 15,-3 0 8-15,5 1-8 0,6-2 0 0,1 3 0 16,3-4 0-16,3 3 0 0,-31-4 5 0,0 0-5 15,40-4 5-15,11-1-5 0,-51 5 44 0,0 0-44 0,45-3 44 16,2-7-44-16,-47 10 54 0,0 0-54 0,43-6 55 16,-4-2-55-16,-39 8 38 0,0 0-38 0,29-7 38 15,-4 2-38-15,-25 5 12 0,0 0-12 0,19-4 12 16,-3 1-12-16,-16 3-97 0,0 0 97 0,8-5-97 16,-4 1 97-16,-4 4-156 0,0 0 156 0,-4-3-156 15,-11-6 156-15,-5-3-767 0</inkml:trace>
  <inkml:trace contextRef="#ctx0" brushRef="#br0" timeOffset="37242.485">12958 9840 550 0,'0'0'0'0,"12"-3"0"0,9-4 0 0,-12 9 67 16,-4 6-67-16,2-4 67 0,-2 1-67 0,-5-5 71 15,0 0-71-15,14 10 71 0,5 5-71 0,4-4 43 16,5-1-43-16,1-5 43 0,3-1-43 0,3-1 13 16,1-3-13-16,2 0 14 0,2-3-14 15,-40 3-131-15,0 0 131 0,46-4-131 0,1-1 131 0,-47 5-141 16,0 0 141-16,50-9-140 0,6 3 140 16,50-10-202-16</inkml:trace>
  <inkml:trace contextRef="#ctx0" brushRef="#br0" timeOffset="37868.545">14397 8821 942 0,'0'0'0'0,"0"12"0"0,-2 3 0 0,0-11 165 15,1-8-165-15,1 1 165 0,0-2-165 16,0-2 83-16,0-2-83 0,0 6 83 0,0-2-83 0,-4 1 48 16,4 3-48-16,0 1 48 0,0 0-48 0,0 0 18 15,0 0-18-15,0 0 18 0,0 0-18 0,0 0 15 16,0 0-15-16,0 0 15 0,0 0-15 0,0 0 17 0,0 0-17 16,0 0 17-16,0 0-17 0,0 0 15 0,0 0-15 15,0 0 16-15,0 0-16 0,0 0 0 0,0 0 0 16,0 0 0-16,0 0 0 0,0 0 1 0,0 0-1 15,0 0 2-15,0 0-2 0,4 3-1 0,-4 0 1 16,3 6-1-16,2 1 1 0,-5-10-11 0,0 0 11 0,9 40-10 16,3 16 10-16,-3 3-9 15,1 7 9-15,1 1-9 0,-2 0 9 0,-9-67-4 0,0 0 4 0,13 113-4 16,7 33 4-16,-6-20 0 0,0-4 0 0,-2-11 0 16,0-8 0-16,-12-103 21 15,0 0-21-15,14 113 21 0,2 2-21 0,-16-115 34 0,0 0-34 0,13 111 34 16,3-1-34-16,-16-110 20 0,0 0-20 0,14 89 20 15,-2-19-20-15,-12-70 12 0,0 0-12 16,9 53 12-16,-2-18-12 0,-7-35 10 0,0 0-10 0,5 27 11 16,-1-15-11-16,-4-12-51 0,0 0 51 0,0 7-50 15,1-7 50-15,-1 0-152 0,0 0 152 0,0-27-152 16,0-20 152-16,0-30-959 0</inkml:trace>
  <inkml:trace contextRef="#ctx0" brushRef="#br0" timeOffset="38380.872">14940 8624 953 0,'0'0'0'0,"0"2"0"15,-1 1 0-15,1-3 138 0,0 0-138 0,0 0 139 16,0 0-139-16,0 0 94 0,0 0-94 0,0 0 95 15,1-3-95-15,-1 3 87 0,0 0-87 0,0 0 87 16,7-2-87-16,-7 2 49 0,0 0-49 0,0 0 50 16,4-4-50-16,-4 4 32 0,0 0-32 0,0 0 32 15,5-5-32-15,-5 5 16 0,0 0-16 0,0 0 17 0,0-3-17 16,0 3 5-16,0 0-5 0,0 0 6 0,4 0-6 16,-4 0 8-16,0 0-8 0,5 5 9 15,-2 5-9-15,-3-10 3 0,0 0-3 0,11 24 3 0,4 9-3 0,-15-33 2 16,0 0-2-16,18 43 2 15,-1 5-2-15,-17-48-24 0,0 0 24 0,18 58-23 0,-1 5 23 0,-17-63-34 16,0 0 34-16,16 62-33 0,-4-2 33 0,-12-60-32 16,0 0 32-16,9 51-32 0,-1-4 32 0,-8-47-50 15,0 0 50-15,7 36-49 0,-1-9 49 16,-6-27-142-16,0 0 142 0,1 19-142 0,1-7 142 0,-2-12-169 16,0 0 169-16,-2 8-169 0,-3-8 169 0,0 9-594 15</inkml:trace>
  <inkml:trace contextRef="#ctx0" brushRef="#br0" timeOffset="38708.562">14733 9355 1188 0,'0'0'0'0,"12"-3"0"15,7-7 0-15,-12 8 124 0,-3 4-124 0,-1-1 125 16,1 1-125-16,1 2 47 0,4 1-47 0,6 2 47 16,3-2-47-16,3-2 33 0,8-1-33 0,-2-2 33 15,-1-2-33-15,-26 2 0 0,0 0 0 0,36-2 0 16,8-1 0-16,-2 3 33 0,5 0-33 0,-9-3 34 16,4-3-34-16,-9 6 47 0,2 2-47 0,-13 2 48 0,-4-4-48 15,3 5 11-15,-2 0-11 16,-2 0 11-16,-3-2-11 0,2 6 16 0,1-4-16 0,-6 2 17 0,1-2-17 0,-2 0-25 15,1 0 25-15,-4-1-24 0,-4-4 24 0,3 1-145 16,-5 1 145-16,-1-2-145 0,0 0 145 16,0 0-180-16,0 0 180 0,0 0-179 0,0 0 179 0,0 0-733 15</inkml:trace>
  <inkml:trace contextRef="#ctx0" brushRef="#br0" timeOffset="39084.184">14867 9753 427 0,'0'0'0'0,"9"-7"0"16,5-10 0-16,-5 13 31 0,-2 8-31 0,-4-4 31 15,-3-2-31-15,0 2-1 0,5 7 1 0,-1-4 0 16,-1 3 0-16,4 2 18 0,2 2-18 0,-2-1 19 16,-2-2-19-16,4 1 51 0,3 1-51 0,-3-2 51 15,-2-2-51-15,-7-5 56 0,0 0-56 0,17 9 56 16,0 1-56-16,8 5 90 0,4 1-90 0,-1 4 90 16,0 2-90-16,-28-22 126 0,0 0-126 0,35 36 126 15,7 9-126-15,-7-2 80 0,1 1-80 0,-6-1 80 0,-2 0-80 16,0 0 68-16,1 0-68 0,-4-1 69 15,1 0-69-15,-26-42 23 0,0 0-23 0,26 46 24 16,5-2-24-16,-3-6-20 0,-2-5 20 0,-5-9-19 0,-9-6 19 16,2-6-173-16,-3-5 173 0,-2-2-172 15,-1-1 172-15,10 1-746 0</inkml:trace>
  <inkml:trace contextRef="#ctx0" brushRef="#br0" timeOffset="39449.755">15320 9794 1199 0,'0'0'0'0,"5"12"0"15,4 10 0-15,-7-15 165 16,0-2-165-16,-2-5 165 0,0-7-165 0,-2 2 67 0,0 2-67 0,-1-2 67 15,3 3-67-15,0 2 12 0,0 0-12 0,0 0 12 16,0 0-12-16,0 0-6 0,0 0 6 0,0 0-6 16,0 0 6-16,0 0-9 0,-4 3 9 0,4-3-8 15,-2 7 8-15,2-7-10 0,0 0 10 0,-14 24-9 16,-1 16 9-16,-6-1-4 0,0 4 4 0,0-4-3 16,0-8 3-16,21-31 0 0,0 0 0 0,-29 45 0 15,-8 4 0-15,7-1 0 0,6-3 0 0,3-18 0 0,9-11 0 16,12-16-17-16,0 0 17 0,-18 30-16 0,1 1 16 15,17-31-112-15,0 0 112 0,-12 24-111 0,0-3 111 16,12-21-171-16,0 0 171 0,0 7-170 0,7-11 170 0,1 4-674 16</inkml:trace>
  <inkml:trace contextRef="#ctx0" brushRef="#br0" timeOffset="40169.439">15771 8711 774 0,'0'0'0'0,"0"5"0"16,0 6 0-16,0-11 124 0,0 0-124 0,0 0 125 0,4-5-125 15,-4 5 94-15,0 0-94 0,2-4 94 0,1 1-94 16,-3 3 62-16,0 0-62 0,4-5 62 0,-4 1-62 16,0 4 46-16,0 0-46 0,0 0 47 0,1-3-47 15,-1 3 18-15,0 0-18 0,0 0 18 0,0 0-18 16,0 0 43-16,0 0-43 0,0 0 43 0,0 0-43 0,0 0 38 16,0 0-38-16,0 0 38 0,0 0-38 0,0 0 33 15,0 0-33-15,0 0 33 0,0 0-33 0,0 0 23 16,0 0-23-16,0 0 24 0,0 0-24 0,0 0 28 15,0 0-28-15,0 0 28 0,0 0-28 0,0 0 7 16,0 0-7-16,0 0 7 0,0 0-7 0,0 0 18 0,0 0-18 16,0 0 18-16,0 0-18 0,0 0 3 0,0 0-3 15,0 0 4-15,2 3-4 0,0 1 6 0,1 1-6 16,-1-4 7-16,1 5-7 0,1 2 7 0,-1 4-7 0,6 12 8 16,2 7-8-16,1 5-52 15,0 7 52-15,0 8-51 0,2 7 51 0,-2 6-35 0,1-1 35 0,-1 28-34 16,0 12 34-16,-12-103-11 0,0 0 11 0,14 130-10 15,0 22 10-15,-14-152-9 0,0 0 9 0,15 158-9 16,3 12 9-16,-18-170-8 0,0 0 8 0,16 154-8 16,1-9 8-16,-17-145 5 0,0 0-5 0,12 122 5 15,2-17-5-15,-5-28 45 0,-6-26-45 0,6-12 46 16,-4-16-46-16,2 4 22 0,-5-5-22 0,0-10 22 16,-1-10-22-16,-1 5 0 0,0 0 0 0,0-2 0 15,-1-5 0-15,1 0-107 0,0 0 107 0,-14 0-107 16,-11 0 107-16,25 0-131 0,0 0 131 0,-24-26-130 0,-6-18 130 15,-24-27-900-15</inkml:trace>
  <inkml:trace contextRef="#ctx0" brushRef="#br0" timeOffset="44129.322">17249 9494 124 0,'0'0'0'0,"0"0"0"16,0 0 0-16,0 0 38 0,0 0-38 0,0 0 39 0,0 0-39 15,0 0 77-15,0 0-77 0,0 0 78 0,0 0-78 0,0 0 71 16,0 0-71-16,0 0 72 0,17 4-72 15,-17-4 50-15,0 0-50 0,11 1 51 0,2 6-51 0,-13-7 27 16,0 0-27-16,13 16 27 0,-1 4-27 0,-12-20 10 16,0 0-10-16,7 31 10 0,-5 2-10 0,-2-33 10 15,0 0-10-15,-4 37 11 0,-10-1-11 0,4-2-1 16,-3 2 1-16,7-18-1 0,2-10 1 16,-1 2-170-16,1-6 170 0,-6 8-170 0,-6 3 170 0,-8 13-163 15</inkml:trace>
  <inkml:trace contextRef="#ctx0" brushRef="#br0" timeOffset="55033.167">17163 9391 214 0,'0'0'0'0,"6"0"0"0,4 0 0 0,-5 0 87 16,-3 0-87-16,-2 0 87 0,0 0-87 0,0 0 70 16,-2 0-70-16,2 0 70 0,-5-3-70 0,5 3 53 15,-2-3-53-15,2 3 53 0,-2-4-53 0,2 4 45 16,0-2-45-16,0 2 46 0,-5-3-46 0,5 3 41 0,0 0-41 16,0 0 41-16,-3 0-41 0,3 0 40 15,-4-5-40-15,4 5 40 0,-3-5-40 0,3 5 51 16,-2-2-51-16,2 2 52 0,0 0-52 0,0 0 36 0,-3 0-36 15,3 0 37-15,-6 0-37 0,6 0 35 0,-3 0-35 16,3 0 35-16,0 0-35 0,0 0 33 0,0 0-33 0,0 0 33 16,-4-3-33-16,4 3 22 0,-1-6-22 0,1 6 22 15,-2-3-22-15,2 3 28 0,0 0-28 0,0 0 28 16,0 0-28-16,0 0 48 0,0 0-48 0,0 0 49 16,0 0-49-16,0 0 34 0,-2 2-34 0,2-2 35 15,0 0-35-15,0 0 34 0,0-2-34 0,0 2 34 16,0 0-34-16,0 0 39 0,0 0-39 0,0 0 39 15,0 0-39-15,0 0 15 0,0 0-15 0,0 0 15 16,0 0-15-16,0 0 31 0,0 0-31 0,0 0 31 16,0 0-31-16,0 0 5 0,0 0-5 0,0 0 6 0,0 0-6 15,0 0 10-15,0 0-10 0,0 0 10 16,0 0-10-16,0 0 15 0,0 0-15 0,0 0 16 0,0 0-16 0,0 0 1 16,0 0-1-16,0 0 1 0,0 0-1 15,0 0 3-15,2 0-3 0,-2 0 4 0,3-3-4 0,1 3-1 16,1-4 1-16,0 2 0 0,2 1 0 0,5 1-1 15,6 0 1-15,-1-2 0 0,8 0 0 0,-25 2 0 16,0 0 0-16,38-1 0 16,11-5 0-16,-4 3-1 0,2 0 1 0,-5-1-1 0,-4 1 1 0,-5 6 0 15,-5 1 0-15,-5-4 0 0,-7 0 0 0,4 3 0 16,1 2 0-16,-1-1 0 0,-1-3 0 0,-19-1 2 16,0 0-2-16,22 4 2 0,3-1-2 0,-25-3 5 0,0 0-5 15,28 4 5-15,-4 1-5 0,-24-5 7 0,0 0-7 16,26 7 8-16,0-4-8 0,-26-3 15 15,0 0-15-15,18 0 15 0,-1 0-15 0,-5 0 14 0,1 0-14 0,-8 0 15 16,-2-3-15-16,-3 3 9 0,4-4-9 16,-4 4 9-16,3-3-9 0,-3 3-1 0,0 0 1 0,0 0-1 15,0-2 1-15,0 2-26 0,0 0 26 0,-3-3-25 16,-1-1 25-16,4 4-38 0,0 0 38 0,-12-3-37 16,0-1 37-16,12 4-56 0,0 0 56 0,-14-1-55 15,-4-5 55-15,18 6-88 0,0 0 88 0,-20-1-88 16,-3 1 88-16,-19-2-1014 0</inkml:trace>
  <inkml:trace contextRef="#ctx0" brushRef="#br0" timeOffset="55553.724">17095 9712 1311 0,'0'0'0'0,"4"-2"-148"15,1-5 148-15,0 0-148 0,2-1 148 0,-3 3 15 16,1 1-15-16,-5 1 16 0,2 1-16 0,-2 2 13 15,0 0-13-15,0 0 14 0,0 0-14 0,0 0 1 0,-2 5-1 16,2-5 1-16,0 4-1 0,0-4 22 0,0 0-22 16,0 0 22-16,0 0-22 0,0 0 24 0,0 3-24 0,0-3 25 15,0 0-25-15,0 0 33 0,2 2-33 0,-2-2 34 16,3 1-34-16,-3-1 2 0,7 2-2 0,-5-2 2 16,5 0-2-16,-2 0 15 0,7-2-15 0,-3 1 15 15,3-1-15-15,2 0 1 0,7 1-1 0,3-6 1 16,1 2-1-16,4 1 3 0,6-1-3 15,-2 0 4-15,2 0-4 0,-3 1 5 0,-1 1-5 0,0 1 6 16,-5-5-6-16,1 6 22 0,-5-1-22 0,1 0 22 16,-7-1-22-16,3 3 21 0,0 0-21 0,0 0 21 15,2 2-21-15,-2 1 24 0,-1 0-24 16,-1 1 25-16,-5-4-25 0,-12 0 8 0,0 0-8 0,18 3 9 0,2-1-9 16,-20-2 10-16,0 0-10 0,18 7 11 0,-1-4-11 15,-17-3 1-15,0 0-1 0,9 4 1 16,0-1-1-16,-9-3-68 0,0 0 68 0,7 2-68 0,-2 1 68 15,-5-3-128-15,0 0 128 0,0 0-128 16,0-7 128-16,2 2-712 0</inkml:trace>
  <inkml:trace contextRef="#ctx0" brushRef="#br0" timeOffset="56285.018">18895 8439 1267 0,'0'0'0'0,"0"0"-28"0,0 2 28 0,0-2-28 0,0 0 28 15,0 0-2-15,0 0 2 0,0 0-1 0,0 0 1 16,0 0-48-16,0 0 48 0,0 0-47 0,0 0 47 15,0 0-53-15,0 0 53 0,0 0-52 0,0 0 52 0,0 0-15 16,0 0 15-16,0 0-14 0,0 0 14 0,0 0 1 16,3-2-1-16,-3 2 2 0,2-7-2 0,-2 7 47 15,4-5-47-15,-4 5 48 0,3-4-48 0,-3 4 45 16,0 0-45-16,0 0 45 0,0 0-45 0,0 0 30 16,0 0-30-16,0 0 30 0,0 0-30 15,0 0 17-15,0 0-17 0,0 0 17 0,0 0-17 0,0 0 0 0,0 0 0 16,0 0 0-16,0 0 0 0,0 0 2 15,0 0-2-15,0 0 2 0,0 0-2 0,0 0-1 16,0 0 1-16,0 0 0 0,0 0 0 0,0 0-1 0,0 0 1 0,0 0-1 16,0 0 1-16,0 0-5 0,0 0 5 15,0 0-4-15,0 0 4 0,0 0-7 0,0 4 7 16,2 1-7-16,1 2 7 0,-3-7-8 0,0 0 8 0,7 27-7 16,4 14 7-16,-2 2-8 0,1 5 8 0,-1 2-8 15,1-2 8-15,-1 2-4 0,1 1 4 0,-1-3-3 16,0 3 3-16,-9-51 0 0,0 0 0 0,8 59 1 15,5 0-1-15,-5-4 0 0,1-8 0 0,-5-15 1 16,1-10-1-16,-2-1 8 0,2-4-8 0,-1-2 9 16,-1-1-9-16,3 0 15 0,-3-2-15 0,-1-5 16 15,1-4-16-15,-3 2 8 0,0-1-8 0,0-1 9 16,2-1-9-16,-2-2 0 0,0 0 0 0,0 0 0 16,2 3 0-16,-2-3-112 0,0 0 112 0,0 0-112 0,-4 4 112 15,-1-1-171-15,-4-1 171 0,1 0-171 16,-3-1 171-16,-8 3-424 0</inkml:trace>
  <inkml:trace contextRef="#ctx0" brushRef="#br0" timeOffset="56617.491">18550 9499 841 0,'0'0'0'0,"10"-5"0"0,10-5 0 0,-20 10 132 16,0 0-132-16,8-7 132 0,1 0-132 0,-4-1 82 0,2 4-82 0,4-4 82 16,1 1-82-16,-12 7 55 0,0 0-55 0,26-9 55 15,11-3-55-15,-4 2 13 0,3 1-13 0,-3 3 13 16,0 2-13-16,-3-1 19 0,-2 2-19 0,0-1 20 16,-5-1-20-16,4 2 23 0,0-3-23 0,2 3 24 15,2-4-24-15,-31 7 22 0,0 0-22 0,44-5 22 16,8-2-22-16,-6 2 50 0,1-2-50 0,-6 2 51 15,-4 2-51-15,-4-1 45 0,-3 4-45 0,-4 0 46 16,-2 0-46-16,-24 0 20 0,0 0-20 0,25 0 20 16,4 0-20-16,-29 0 0 0,0 0 0 0,25 4 0 15,-1-1 0-15,-24-3-52 0,0 0 52 0,19 2-51 16,-5-2 51-16,-14 0-152 0,0 0 152 0,11 0-152 16,-6 0 152-16,11 0-922 0</inkml:trace>
  <inkml:trace contextRef="#ctx0" brushRef="#br0" timeOffset="57014.474">18921 9691 975 0,'0'0'0'0,"7"-5"0"0,2-5 0 0,-7 6 96 15,1 3-96-15,0-1 96 0,1 0-96 0,-1-1 58 0,3 3-58 0,-1 0 59 16,0-2-59-16,2 2 6 0,2 0-6 0,-4 0 6 16,2 0-6-16,2 2-2 0,-1 1 2 0,1-3-1 15,0 0 1-15,0 0-4 0,3 2 4 0,-5 0-3 16,3-1 3-16,-10-1 1 0,0 0-1 0,19 11 2 15,9 1-2-15,5 5 47 0,0 5-47 0,2 2 47 16,-3 3-47-16,-32-27 55 0,0 0-55 0,34 40 56 16,5 9-56-16,-4-2 38 0,-1 2-38 0,0-9 39 15,-8-1-39-15,-26-39 6 0,0 0-6 0,33 36 6 16,3-2-6-16,-36-34-11 0,0 0 11 0,40 31-11 16,2-5 11-16,-7-4-182 0,-2-6 182 15,-5-4-181-15,0-4 181 0,24 13-794 0</inkml:trace>
  <inkml:trace contextRef="#ctx0" brushRef="#br0" timeOffset="57387.126">19501 9712 919 0,'0'0'0'0,"4"7"0"0,3 5 0 0,-6-9 135 0,1-3-135 15,-2 0 135-15,0 0-135 0,0 0 75 0,-3-7-75 0,3 7 75 16,-2-5-75-16,2 5 32 0,0 0-32 0,0 0 32 16,0 0-32-16,-4 0-2 0,-1 2 2 0,0-1-2 15,1 1 2-15,-6 2-7 0,0 1 7 0,1 0-6 16,-3 0 6-16,-4 4 3 0,-5 3-3 15,-5 6 4-15,-7 10-4 0,33-28 39 0,0 0-39 0,-40 39 39 16,-7 13-39-16,0-3 53 0,0 8-53 16,-6 10 54-16,-1 6-54 0,54-73 65 15,0 0-65-15,-47 88 66 0,4 6-66 0,11-19 19 0,6-16-19 0,14-27 20 16,9-22-20-16,-3 4-106 0,1-5 106 0,-2 4-106 16,-1 1 106-16,8-14-101 0,0 0 101 0,-18 2-100 15,-8-9 100-15,-18-2-917 0</inkml:trace>
  <inkml:trace contextRef="#ctx0" brushRef="#br0" timeOffset="58697.784">21848 8305 1076 0,'0'0'0'0,"0"4"0"16,-4-1 0-16,4-3 135 0,0 0-135 0,0 0 135 15,0-3-135-15,0 3 88 0,0 0-88 0,0-4 89 16,4 1-89-16,-4 3 53 0,0 0-53 0,0-4 53 16,0 3-53-16,0 1-1 0,0 0 1 0,0 0-1 15,2-4 1-15,-2 4-3 0,0 0 3 0,0 0-3 16,0 0 3-16,0 0-7 0,0 0 7 0,1 9-6 16,1 6 6-16,-2-15 1 0,0 0-1 0,12 48 1 15,9 26-1-15,-21-74 41 0,0 0-41 0,19 106 41 16,6 36-41-16,-6-17 21 0,0 6-21 15,-3-25 21-15,-4-14-21 0,0-6 37 0,-1-9-37 0,-3-8 37 0,1-11-37 16,-9-58 37-16,0 0-37 0,9 56 38 0,1-3-38 16,-10-53 15-16,0 0-15 0,9 33 15 15,0-16-15-15,-9-17 37 0,0 0-37 0,8 14 37 0,-4-14-37 0,-4 0 6 16,0 0-6-16,7-10 6 0,0-14-6 0,0-2 11 16,-2-5-11-16,-2-3 11 0,-1-2-11 15,2-2-15-15,-4 0 15 0,1 4-15 0,1 0 15 0,-2 34-36 16,0 0 36-16,5-40-35 0,1-1 35 0,-6 41-21 15,0 0 21-15,10-46-21 0,4-5 21 16,-2 6-12-16,6 2 12 0,-1 7-12 0,4 7 12 0,-21 29-27 16,0 0 27-16,23-25-27 0,3 2 27 0,-26 23-12 15,0 0 12-15,28-17-12 0,1 5 12 0,-3 5-35 16,-1-1 35-16,-8 4-35 0,-1 1 35 0,-2 1-19 16,-6 2 19-16,1 2-18 0,-2 1 18 0,-2 1-19 15,1-4 19-15,-3 0-18 0,-1 0 18 0,-2 0-27 0,3 0 27 16,-3 0-27-16,0 0 27 0,0 0-7 0,0 0 7 15,0 0-6-15,-3 0 6 0,3 0-17 0,0 0 17 0,-5 0-17 16,-1-4 17-16,6 4-1 0,0 0 1 0,-15-3-1 16,-3-1 1-16,18 4-1 0,0 0 1 15,-24-5-1-15,-4-2 1 0,0 2-8 0,0-2 8 0,11 4-7 16,10 3 7-16,-7 0-8 0,3 0 8 0,1 2-7 16,1-1 7-16,-6 3-33 0,-3 1 33 0,11-3-33 15,5-1 33-15,-3 1-5 0,0 0 5 0,-11 13-4 16,-5 8 4-16,21-23-5 0,0 0 5 0,-15 34-5 15,1 12 5-15,5 0-1 0,6 2 1 0,-3-5 0 16,6 0 0-16,2 5 19 0,2 0-19 0,1 2 20 0,4 1-20 16,-9-51 34-16,0 0-34 0,12 53 35 15,2 9-35-15,0-13 13 0,0-1-13 0,1-15 13 0,1-7-13 16,-16-26 32-16,0 0-32 0,28 17 32 0,1-9-32 0,1-4 5 16,1-4-5-16,-1-9 5 0,-2-3-5 15,-28 12 1-15,0 0-1 0,28-19 1 0,0-5-1 0,-28 24-56 16,0 0 56-16,22-27-55 0,-4 0 55 0,-18 27-131 15,0 0 131-15,14-31-131 0,0 2 131 0,-11 5-158 16,-1 1 158-16,1 5-158 0,-3 0 158 16,4-18-600-16</inkml:trace>
  <inkml:trace contextRef="#ctx0" brushRef="#br0" timeOffset="59443.4">22536 8979 718 0,'0'0'0'0,"2"8"0"0,-1 11 0 0,-1-19 158 0,0-10-158 0,2 5 158 16,0-1-158-16,3-7 109 0,-1-4-109 0,1 8 110 16,-3 7-110-16,-1 1 90 0,1-3-90 0,2 4 90 15,-1 0-90-15,1 0 39 0,1 0-39 0,0 0 39 16,0 4-39-16,-5-4 36 0,0 0-36 0,11 24 36 16,6 10-36-16,-3 3 38 0,2 6-38 0,-2-3 38 15,0-1-38-15,-14-39 23 0,0 0-23 0,15 50 24 16,4 10-24-16,-19-60 28 0,0 0-28 0,18 61 28 15,-1 8-28-15,-17-69 7 0,0 0-7 0,14 58 8 16,-3-6-8-16,-11-52 5 0,0 0-5 0,8 42 5 16,1-9-5-16,-9-33 7 0,0 0-7 0,9 22 8 0,0-8-8 15,-9-14 7-15,0 0-7 0,8-5 7 0,1-16-7 16,-9 21 38-16,0 0-38 0,0-31 38 0,0-18-38 16,0 49 35-16,0 0-35 0,-7-48 36 0,-5-4-36 15,12 52 38-15,0 0-38 0,-11-51 38 0,-6 0-38 0,17 51 40 16,0 0-40-16,-12-47 40 0,3 6-40 15,9 41 10-15,0 0-10 0,-5-37 10 16,1 1-10-16,4 36-2 0,0 0 2 0,4-36-1 0,3 1 1 0,-7 35-6 16,0 0 6-16,17-32-5 0,8-3 5 0,-1 8-40 15,-1 3 40-15,-1 9-40 0,1 6 40 0,-2-1-2 16,0 5 2-16,-7 1-2 0,-2 8 2 0,0-1-1 16,2-1 1-16,-2 8-1 0,0 2 1 0,-12-12-8 0,0 0 8 15,18 31-8-15,3 8 8 0,-2 1-14 0,0 3 14 16,-9-7-13-16,-3-9 13 0,2 6-15 0,-2 1 15 0,-2 2-15 15,-5 7 15-15,0-43-10 0,0 0 10 0,2 42-9 16,-2 8 9-16,0-50-26 0,0 0 26 0,-2 38-25 16,2-9 25-1,0-29 0-15,0 0 0 0,-3 22 1 0,1-6-1 0,2-16 35 0,0 0-35 0,-2 12 36 16,2-9-36-16,0-3 18 0,0 0-18 0,0-19 19 16,0-17-19-16,4 0 0 0,3-7 0 15,-2 4 1-15,-1 0-1 0,-4 39-9 0,0 0 9 0,8-50-8 16,3-5 8-16,-11 55-19 0,0 0 19 0,17-53-18 15,7-2 18-15,3 7-17 0,0 7 17 0,-2 9-17 16,-1 8 17-16,1 3-2 0,-1 7 2 0,-8 6-1 16,-1-1 1-16,3 6 3 0,1 3-3 0,-2 3 4 15,1 2-4-15,-1 11 38 0,2-1-38 0,1 9 39 16,0 4-39-16,0 6 6 0,-1 3-6 0,-4 1 7 0,1-2-7 0,-16-36 12 16,0 0-12-16,14 45 13 0,0 8-13 0,-14-53 0 15,0 0 0-15,9 51 0 0,-4 6 0 16,-5-57-85-16,0 0 85 0,3 43-84 0,-1-8 84 15,-2-35-199-15,0 0 199 0,0 28-198 0,-2-9 198 0,1 24-994 16</inkml:trace>
  <inkml:trace contextRef="#ctx0" brushRef="#br0" timeOffset="60169.422">24942 8766 247 0,'0'0'0'0,"9"0"0"15,4-3 0-15,-13 3 63 0,0 0-63 0,14-2 63 16,0 0-63-16,-14 2 49 0,0 0-49 0,20-1 50 16,0 1-50-16,-20 0 57 0,0 0-57 0,23 1 58 15,3 1-58-15,0 0 116 0,-5 1-116 0,-3 1 117 16,-4-4-117-16,1 0 135 0,-4 0-135 0,-1 1 136 15,-1 1-136-15,3 3 146 0,0-1-146 0,2 1 147 16,2 1-147-16,1 6 95 0,4 4-95 0,0 4 96 0,2 4-96 16,-23-24 62-16,0 0-62 0,29 42 62 15,10 12-62-15,-4-2 43 0,5-1-43 0,-7-6 43 16,-5-6-43-16,1-1-1 0,1-6 1 0,-8-1 0 0,1-5 0 16,0 0-114-16,-1-2 114 0,-9-9-114 0,-8-3 114 15,-5-12-204-15,0 0 204 0,10 12-204 0,2 0 204 16,-12-12-202-16,0 0 202 0,9 9-201 0,-2-3 201 0,9 10-449 15</inkml:trace>
  <inkml:trace contextRef="#ctx0" brushRef="#br0" timeOffset="60496.005">25696 8744 1199 0,'0'0'0'0,"-2"7"0"0,1 3 0 0,1-10 159 0,8 0-159 0,-8 0 160 15,0 0-160-15,0 0 99 0,0-3-99 16,0 3 100-16,2-4-100 0,-2 4 30 16,0 0-30-16,0 0 30 0,0 0-30 0,-2 0-1 0,-3 4 1 0,-2-3 0 15,-2 6 0-15,9-7-1 0,0 0 1 0,-26 19-1 16,-10 10 1-16,36-29-2 0,0 0 2 0,-40 39-1 15,-7 11 1-15,47-50-4 0,0 0 4 0,-49 57-4 16,-3 9 4-16,-1 5-1 0,-1 1 1 0,25-35 0 16,15-20 0-16,-2 2 0 0,6-12 0 0,-1 3 1 0,2 1-1 15,-1 1-46-15,0-2 46 0,4-5-45 0,6-3 45 16,0-2-94-16,0 0 94 0,6-7-94 0,6-3 94 16,5-11-1030-16</inkml:trace>
  <inkml:trace contextRef="#ctx0" brushRef="#br0" timeOffset="61005.172">25890 9124 1289 0,'0'0'0'0,"0"0"-44"0,0 0 44 0,3 0-44 16,2 0 44-16,-5 0-41 0,0 0 41 0,4 0-40 15,-1-3 40-15,-3 3-62 0,0 0 62 0,4-2-62 16,1 0 62-16,-5 2-39 0,0 0 39 0,12-1-38 16,6-1 38-16,-18 2 57 0,0 0-57 0,26-2 58 15,7 2-58-15,-33 0 123 0,0 0-123 16,36 0 123-16,8 2-123 0,-44-2 113 0,0 0-113 0,45 3 113 15,2 1-113-15,-47-4 54 0,0 0-54 0,58 3 55 16,8 2-55-16,-66-5 45 0,0 0-45 0,68 4 46 16,5-1-46-16,-73-3 10 0,0 0-10 0,84 4 11 15,8 2-11-15,-29 0 11 0,-18-1-11 0,-1 2 11 16,-10-2-11-16,0 2 25 0,-3-2-25 0,-5 0 26 0,-2 0-26 16,-1 0 5-16,0-1-5 0,-9-1 6 0,-7 0-6 15,1-3-4-15,1 0 4 0,-4 0-3 0,-1 0 3 16,1 0-105-16,0-3 105 0,-1 3-105 0,-3-3 105 15,-1 3-130-15,0 0 130 0,0-9-129 0,-1-10 129 0,1 19-134 16,0 0 134-16,-9-24-133 0,-3-5 133 0,12 29-115 16,0 0 115-16,-16-26-115 0,-3-1 115 0,19 27-82 15,0 0 82-15,-21-24-81 0,-3 3 81 0,24 21-83 16,0 0 83-16,-25-20-83 0,-3 4 83 0,4 4-130 16,0 6 130-16,8-3-130 0,5 6 130 15,-15-8-95-15</inkml:trace>
  <inkml:trace contextRef="#ctx0" brushRef="#br0" timeOffset="61355.55">26677 8915 449 0,'0'0'0'0,"9"4"0"0,5 1 0 0,-11-5 179 0,-5-4-179 16,2 4 180-16,2-3-180 0,-2 3 118 0,-5-2-118 15,5 2 118-15,-2-3-118 0,2 3 97 0,2-7-97 0,-2 7 97 16,5-5-97-16,0 5 40 0,2 0-40 0,-1 0 41 16,-3 0-41-16,6 0 12 0,-4 0-12 0,7 0 13 15,2 3-13-15,-14-3 12 0,0 0-12 0,21 4 12 16,5 1-12-16,-26-5 22 0,0 0-22 0,33 7 23 15,9 3-23-15,-7 0 13 16,0-1-13-16,-9-1 13 0,-5-1-13 0,-21-7 46 0,0 0-46 0,22 16 46 16,-1-1-46-16,-21-15 32 0,0 0-32 0,19 24 33 15,-3 3-33-15,-16-27 14 0,0 0-14 0,12 28 15 0,-6 4-15 16,-3-1 13-16,-3-3-13 0,-2-10 14 0,-1-6-14 16,-6 2 4-16,-1 0-4 0,-4 10 4 0,-5 0-4 15,19-24 7-15,0 0-7 0,-25 27 7 0,-3 2-7 16,28-29 3-16,0 0-3 0,-24 26 3 0,3-9-3 15,21-17 1-15,0 0-1 0,-19 16 2 0,3-6-2 0,16-10 0 16,0 0 0-16,-19 3 0 0,-2-4 0 0,21 1-118 16,0 0 118-16,-14-14-118 15,5-12 118-15,9 26-138 0,0 0 138 0,4-32-138 0,12-15 138 0,3-31-784 16</inkml:trace>
  <inkml:trace contextRef="#ctx0" brushRef="#br0" timeOffset="62195.118">27755 8732 135 0,'0'0'0'0,"-3"0"0"16,-2 0 0-16,5 0 34 0,0 0-34 0,-2-5 34 16,4-4-34-16,-2 9-2 0,0 0 2 0,0-12-1 15,0-3 1-15,0 15 12 0,0 0-12 0,0-14 13 16,-2 0-13-16,2 14 90 0,0 0-90 0,-2-12 90 16,-1 2-90-16,3 10 103 0,0 0-103 0,-4-9 103 15,-1 3-103-15,5 6 109 0,0 0-109 0,-4-6 109 0,3 3-109 16,1 3 96-16,0 0-96 0,-11 12 96 0,1 12-96 15,-1 7 86-15,1 8-86 0,-1 4 87 0,3 0-87 16,8-43 88 0,0 0-88-16,-7 63 88 0,-2 8-88 0,4-6 42 0,0-4-42 0,1-16 43 0,4-13-43 0,-2 1 1 15,2-9-1-15,4-2 1 0,1-1-1 16,2-4 2-16,4-2-2 0,2-3 2 0,3-5-2 0,-16-7 4 16,0 0-4-16,25 2 4 0,8-4-4 0,-4-5 19 15,3-1-19-15,-3-1 20 0,3-6-20 0,-6-1 43 16,-2-1-43-16,-1 0 44 0,-2 0-44 0,-21 17 7 0,0 0-7 15,26-27 8-15,2-9-8 16,-2 1 3-16,-2-1-3 0,1 2 3 0,1 2-3 0,-26 32 2 0,0 0-2 0,35-36 2 16,5-4-2-16,-4 6 1 0,3 3-1 15,-5 4 1-15,1 1-1 0,-35 26 8 16,0 0-8-16,37-24 8 0,-1 0-8 0,-36 24 22 0,0 0-22 0,40-19 23 16,2-1-23-16,-42 20 32 0,0 0-32 15,40-14 32-15,0 2-32 0,-40 12 19 0,0 0-19 0,40-5 20 16,-1 3-20-16,-39 2 29 0,0 0-29 0,36 5 29 15,-1 4-29-15,-7 3 12 0,-5 0-12 0,-6-4 13 16,-3 3-13-16,-2 1 2 0,-1 1-2 16,-1 1 2-16,-1 0-2 0,0 4 5 0,-1 0-5 0,-1-3 6 15,-1-3-6-15,-1 5 12 0,0 0-12 0,-2 2 13 16,-1-5-13-16,-2-14 1 0,0 0-1 0,2 26 1 16,1-1-1-16,-3-25 3 0,0 0-3 0,2 26 4 0,-2-7-4 15,0-19 5-15,0 0-5 0,-2 22 6 0,-3 0-6 16,5-22 22-16,0 0-22 0,-12 21 22 0,-5 1-22 15,17-22 13-15,0 0-13 0,-25 24 13 0,-6-3-13 16,31-21 18-16,0 0-18 0,-33 19 18 0,-6-4-18 0,3-3 24 16,1 0-24-16,11-7 25 0,8 2-25 15,-5-4 43-15,2-3-43 0,-4-3 43 0,-1-4-43 0,24 7 60 16,0 0-60-16,-32-17 61 0,-4-14-61 16,1-5 34-16,0-10-34 0,-3 1 34 0,0-4-34 0,-3-1 10 15,1-3-10-15,-8-12 11 0,-5-9-11 0,5 2-41 16,1 4 41-16,-7 11-40 0,-6 7 40 0,-6 9-106 15,-7 7 106-15,1 1-105 0,1 6 105 16,71 27-123-16,0 0 123 0,-101-43-123 0,-21-12 123 0,-101-42-1291 0</inkml:trace>
  <inkml:trace contextRef="#ctx0" brushRef="#br0" timeOffset="76116.572">3749 11836 673 0,'0'0'0'0,"0"0"0"16,0-7 0-16,0 7 125 0,0 0-125 0,0 0 125 15,0-3-125-15,0 3 95 0,0 0-95 0,0 0 95 16,4-2-95-16,-4 2 89 0,0 0-89 0,0 0 89 0,0 0-89 16,0 0 43-16,0 0-43 0,0 0 43 15,0 0-43-15,0 0 21 0,0 0-21 0,0 0 21 0,0 0-21 16,0 0 36-16,0 0-36 0,0 0 37 0,0 0-37 0,0 0 36 16,0 0-36-16,0 0 36 0,0 0-36 0,0 0 38 15,0 0-38-15,0 0 38 0,0 0-38 0,0 0 16 16,0 0-16-16,0 0 17 0,0 0-17 0,0 0 21 15,0 0-21-15,0 0 21 0,0 0-21 0,0 0 1 16,0 0-1-16,0 0 1 0,0 5-1 0,0-5 4 16,0 0-4-16,-4 22 4 0,1 14-4 0,3-36 0 0,0 0 0 15,-6 55 1-15,1 15-1 0,5-70 10 16,0 0-10-16,-9 76 11 0,2 8-11 0,7-84 33 0,0 0-33 16,-5 97 34-16,-2 16-34 15,7-113 34-15,0 0-34 0,-2 91 35 0,2-8-35 0,0-83 38 0,0 0-38 16,0 59 39-16,0-16-39 0,0-43 16 0,0 0-16 0,0 28 17 15,2-16-17-15,-2-12 21 0,0 0-21 0,0 10 21 16,0-5-21-16,0-5-16 0,0 0 16 0,0 4-15 16,-2-4 15-16,2 0-130 0,0 0 130 0,-3-2-129 15,-2 0 129-15,5 2-231 0,0 0 231 0,-7-15-230 16,-2-9 230-16,-8-14-846 0</inkml:trace>
  <inkml:trace contextRef="#ctx0" brushRef="#br0" timeOffset="76468.113">3155 12843 595 0,'0'0'0'0,"16"-10"0"0,6-7 0 15,-15 8 144-15,-14 9-144 0,11-3 145 0,1 0-145 0,-5 3 112 16,0 0-112-16,0 0 112 0,0 0-112 15,0 0 60-15,0 0-60 0,3-4 60 0,3-1-60 0,-6 5 27 16,0 0-27-16,21-10 27 0,12-4-27 0,-33 14 8 16,0 0-8-16,42-14 9 0,10-1-9 0,-52 15 26 15,0 0-26-15,54-12 26 0,2 2-26 0,-56 10 12 16,0 0-12-16,67-4 12 0,10 4-12 0,-77 0 40 0,0 0-40 16,89 0 41-16,12 2-41 0,-101-2 48 0,0 0-48 15,85 5 48-15,-4 2-48 0,-26-2 35 0,-20 0-35 16,2-5 36-16,-11 2-36 0,-26-2 18 15,0 0-18-15,29 2 18 0,6 1-18 0,-35-3 2 0,0 0-2 16,26 3 2-16,2-1-2 0,-7 2-64 16,-3-4 64-16,-10 0-64 0,-2 0 64 0,-6 0-173 0,0 0 173 0,3 0-172 15,-3 0 172-15,4 0-790 0</inkml:trace>
  <inkml:trace contextRef="#ctx0" brushRef="#br0" timeOffset="76968.996">3596 13044 729 0,'0'0'0'0,"8"0"0"0,10-5 0 0,-18 5 148 16,0 0-148-16,7-2 148 0,-7 2-148 0,0 0 85 15,0 0-85-15,0 0 86 0,0 0-86 0,0 0 73 16,0 0-73-16,0 0 73 0,-4 0-73 16,4 0 66-16,0 0-66 0,-3 0 67 0,-2 0-67 0,5 0 73 0,0 0-73 15,-4 0 73-15,1-2-73 0,3 2 55 0,0 0-55 16,-2-2 55-16,-2 1-55 0,4 1 47 0,0 0-47 0,0 0 47 15,-3-4-47-15,3 4 31 16,0 0-31-16,0 0 31 0,0 0-31 0,0 0 0 0,0 0 0 0,3 4 0 16,3 3 0-16,-6-7-3 0,0 0 3 0,12 17-3 15,9 10 3-15,-21-27-13 0,0 0 13 16,26 31-13-16,10 10 13 0,3-3-2 0,-1 1 2 0,-3-3-1 16,2 0 1-16,-37-36-10 0,0 0 10 0,34 43-10 15,5-2 10-15,-39-41-1 0,0 0 1 0,42 50 0 16,-2 5 0-16,-40-55-3 0,0 0 3 0,45 54-3 15,2 5 3-15,-47-59-6 0,0 0 6 0,30 36-5 16,-13-12 5-16,-17-24-7 0,0 0 7 0,16 17-7 0,-8-7 7 16,-8-10-134-16,0 0 134 0,2-3-134 15,-2-15 134-15,4-2-1056 0</inkml:trace>
  <inkml:trace contextRef="#ctx0" brushRef="#br0" timeOffset="77366.953">3960 13097 1412 0,'0'0'0'15,"0"0"0"-15,0 5 0 0,0-5 137 0,0 0-137 0,0 0 138 16,5 2-138-16,-5-2 99 0,0 0-99 0,0 0 100 15,5 0-100-15,-5 0 42 0,0 0-42 0,0 0 43 16,0 0-43-16,0 0 0 0,0 0 0 0,0 0 1 16,0 0-1-16,0 0 8 0,0 0-8 0,0 0 8 15,0 0-8-15,0 0 23 0,0 0-23 0,0 0 24 16,0 0-24-16,0 0 22 0,0 0-22 0,0 0 22 16,-1 3-22-16,1-3 9 0,0 0-9 0,-13 24 9 15,-8 14-9-15,21-38 5 0,0 0-5 0,-29 53 5 16,-6 15-5-16,-2 1 0 0,3 1 0 0,7-15 1 15,7-7-1-15,-5-3 0 0,2-4 0 0,-4 19 0 16,-5 10 0-16,32-70-38 0,0 0 38 0,-24 50-38 16,6-9 38-16,18-41-216 0,0 0 216 0,-17 30-216 15,8-9 216-15,9-21-122 0,0 0 122 0,-17-15-122 16,1-28 122-16,-13-15-927 0</inkml:trace>
  <inkml:trace contextRef="#ctx0" brushRef="#br0" timeOffset="78687.999">5050 12276 606 0,'0'0'0'0,"0"0"0"16,-7 0 0-16,7 0 84 0,0 0-84 0,0 0 85 15,4 0-85-15,-4 0 43 0,0 0-43 0,0 0 44 16,3-3-44-16,-3 3 45 0,0 0-45 0,0 0 45 16,6-2-45-16,-6 2 46 0,0 0-46 0,0 0 46 15,0 0-46-15,0 0 62 0,0 0-62 0,0 0 62 16,0 0-62-16,0 0 68 0,0 0-68 0,0 0 69 16,0 0-69-16,0 0 54 0,0 0-54 0,0 0 55 0,0 0-55 15,0 0 40-15,-4 5-40 0,-1 2 41 0,-7 7-41 0,-6 5 41 16,1 5-41-16,5-12 41 0,6-4-41 15,-1-1 9-15,2-2-9 0,-7 14 9 0,-9 8-9 0,4-3 13 16,-1 0-13-16,6-8 13 0,7-6-13 0,-2-1 25 16,2-4-25-16,1-2 26 0,4-3-26 15,0 0 5-15,0 0-5 0,0 0 6 0,0 0-6 0,0 0 16 16,0 0-16-16,-3 4 17 0,1-1-17 0,2-3 8 16,0 0-8-16,0 4 9 0,-4 1-9 0,4-5 1 15,0 0-1-15,-5 7 1 0,2 1-1 0,3-8 3 16,0 0-3-16,-4 5 4 0,1 4-4 0,3-9 0 15,0 0 0-15,-2 7 0 0,-1 0 0 0,3-7 0 0,0 0 0 0,0 5 0 16,-4-2 0-16,4-3 1 0,0 0-1 16,-2 4 2-16,2-1-2 0,0-3 1 15,0 0-1-15,-3 3 1 0,3-1-1 0,0-2 4 0,0 0-4 0,-4 4 4 16,4-3-4-16,0-1 0 0,0 0 0 0,-1 4 0 16,1-1 0-16,0-3-3 0,0 0 3 0,0 7-3 15,0-4 3-15,0-3-7 0,0 0 7 0,0 9-6 16,0 3 6-16,0-12-15 0,0 0 15 0,5 8-15 15,-2 4 15-15,-3-12-4 0,0 0 4 0,2 11-3 16,5-1 3-16,-7-10-3 0,0 0 3 0,2 10-2 16,5-1 2-16,-7-9 0 0,0 0 0 0,3 8 0 15,6 1 0-15,-9-9 8 0,0 0-8 0,5 9 9 0,4-1-9 16,0 4 10-16,3-3-10 0,-3 1 10 16,-1 0-10-16,4 2 16 0,1 2-16 0,4 0 17 15,0 1-17-15,-17-15 3 0,0 0-3 0,21 22 4 0,9 2-4 0,-30-24 7 16,0 0-7-16,30 31 7 0,8-2-7 15,-38-29 7-15,0 0-7 0,33 35 8 16,5-5-8-16,-38-30 14 0,0 0-14 0,35 31 15 0,4 2-15 0,-39-33 33 16,0 0-33-16,33 24 33 0,-7-4-33 0,-26-20 17 15,0 0-17-15,21 19 17 0,-4-2-17 16,-17-17 19-16,0 0-19 0,12 16 20 0,0-4-20 0,-3-2 9 16,-4-1-9-16,2-3 10 0,-7-2-10 0,2-1-15 15,-2-1 15-15,0-2-14 0,0 0 14 0,0 0-147 0,0 0 147 16,0 0-147-16,0 0 147 0,0 0-95 0,0 0 95 15,-12-7-94-15,-7-5 94 0,-14-5-1023 0</inkml:trace>
  <inkml:trace contextRef="#ctx0" brushRef="#br0" timeOffset="79630.398">6014 12425 841 0,'0'0'0'0,"-4"-1"0"0,1-5 0 0,3 6 115 16,0 0-115-16,0 0 115 0,7-1-115 0,-7 1 84 16,0 0-84-16,5 0 84 0,0 0-84 0,-5 0 54 15,0 0-54-15,7 0 54 0,-5 1-54 0,-2-1 37 16,0 0-37-16,0 0 37 0,0 0-37 0,0 0 60 15,0 0-60-15,0 0 61 0,0 0-61 0,0 0 72 16,0 0-72-16,0 0 72 0,-2 0-72 0,2 0 66 0,0 0-66 16,0 0 66-16,-3 0-66 0,3 0 49 15,0 0-49-15,-6 0 49 0,-2 0-49 0,-3-1 44 0,1-1-44 16,1 0 45-16,-1 1-45 0,1-1 1 0,0 2-1 16,4 0 2-16,0 0-2 0,-2 0 3 0,-2 2-3 0,4-1 4 15,-2-1-4-15,2 2-6 0,-2-2 6 0,5 2-5 16,-1-2 5-16,-3 1-47 0,3 3 47 0,-2 1-47 15,-4 5 47-15,-3 4-23 0,-1 3 23 0,5-3-22 16,-1-4 22-16,9-10-43 0,0 0 43 0,-7 24-42 16,2 7 42-16,5-31-9 0,0 0 9 0,-5 33-8 15,5-4 8-15,0-29-31 0,0 0 31 0,8 30-31 16,3 1 31-16,4-7-5 0,-1-5 5 0,6-3-5 16,2-6 5-16,-22-10-34 0,0 0 34 0,26 7-33 15,11-6 33-15,-37-1-27 0,0 0 27 0,31 2-27 16,6-2 27-16,-37 0-33 0,0 0 33 0,30-2-33 0,-4-1 33 15,-26 3-14-15,0 0 14 0,21-2-13 0,-8 1 13 0,-13 1-7 16,0 0 7-16,13-2-6 16,-6 2 6-16,-7 0 1 0,0 0-1 0,5 0 1 0,-2 0-1 0,-3 0 35 15,0 0-35-15,0 0 35 0,6 0-35 16,-6 0 30-16,0 0-30 0,0 0 30 0,0 0-30 0,0 0 23 16,-6 2-23-16,3-1 24 0,-2-1-24 0,5 0 28 15,0 0-28-15,-13 2 28 0,1-2-28 0,12 0 7 16,0 0-7-16,-21 2 7 0,-12 1-7 0,5 1 5 0,-1 1-5 15,8-2 5-15,9 1-5 0,-4-3 0 0,6 3 0 16,-10 3 1-16,1-2-1 0,-2 5 6 0,0-1-6 16,9-4 6-16,7-4-6 0,-2 1-2 0,5 0 2 15,-5 3-1-15,-1 3 1 0,-1 6-6 0,-3 3 6 0,6-5-5 16,-1-1 5-16,6 2-15 0,-3 3 15 0,1 8-15 16,1 7 15-1,2-31-9-15,0 0 9 0,2 32-9 0,1 6 9 0,-3-38-9 0,0 0 9 0,5 36-9 16,2-7 9-16,-1-2-8 0,1-3 8 0,-2-5-8 15,0-5 8-15,2 0 0 16,2-4 0-16,3-2 0 0,-3-1 0 0,3-2 1 0,-2 0-1 0,6-1 2 16,-4-2-2-16,-12-2-2 0,0 0 2 0,23 0-2 15,6-2 2-15,-29 2-115 0,0 0 115 0,39-9-115 16,3-3 115-16,-42 12-126 0,0 0 126 16,29-22-125-16,-6-7 125 0,31-21-778 0</inkml:trace>
  <inkml:trace contextRef="#ctx0" brushRef="#br0" timeOffset="80315.16">7338 12816 348 0,'0'0'0'0,"2"-7"0"0,1-3 0 16,-3 10 68-16,0 0-68 0,0-5 68 0,0 0-68 15,0 5 50-15,0 0-50 0,0 0 50 0,0-4-50 16,0 4 48-16,0 0-48 0,0 0 48 0,0 0-48 0,0 0 68 16,0 0-68-16,0 0 68 0,0 0-68 15,0 0 90-15,-3 2-90 0,3-2 91 0,0 0-91 0,0 0 81 16,0 0-81-16,0 0 82 0,0 0-82 0,0 0 60 16,0 0-60-16,0 0 60 0,-2 5-60 0,2-5 48 15,0 0-48-15,5 2 49 0,0 1-49 0,-5-3 43 16,0 0-43-16,25 2 43 0,8 0-43 0,-2 1 57 15,7-3-57-15,-4 0 57 0,-1 0-57 0,-2 0 43 16,-1-3-43-16,-3 3 44 0,0-2-44 0,-27 2 12 0,0 0-12 16,31 2 13-16,6 1-13 15,-37-3 22-15,0 0-22 0,38 3 23 0,0-1-23 0,-5 0 22 0,-1-2-22 16,-6 1 22-16,-2 3-22 0,-6-4 3 0,-3 0-3 0,-4 0 4 16,-4 0-4-1,-2-4 7-15,2 3-7 0,-2-1 8 0,-5 2-8 0,0 0-10 0,4 0 10 0,-4 0-9 16,0 0 9-16,0 0-114 0,0 0 114 0,0 0-114 15,0 0 114-15,0 0-98 0,0 0 98 0,-9-2-98 16,-12-1 98-16,-9-6-934 0</inkml:trace>
  <inkml:trace contextRef="#ctx0" brushRef="#br0" timeOffset="80724.895">7279 12989 897 0,'0'0'0'0,"8"-5"0"0,10 0 0 0,-15 3 104 16,-1 2-104-16,1 0 105 0,1 0-105 0,-4 0 39 15,0 0-39-15,0 0 40 0,0 0-40 0,0 0 3 16,0 0-3-16,0 0 3 0,0 2-3 0,0-2 1 15,0 0-1-15,2 3 2 0,5 1-2 0,-7-4 12 16,0 0-12-16,17 3 12 0,4-1-12 0,0-1 38 16,8-1-38-16,-2-1 39 0,2-1-39 0,1 2 48 15,-4 0-48-15,-2 0 48 0,-3-3-48 16,2 3 12-16,1-2-12 0,-3 0 12 0,-2 0-12 16,6 1 33-16,1-1-33 0,-2 2 33 0,2 0-33 0,-26 0 1 0,0 0-1 15,33 0 2-15,6 3-2 0,-6 3 6 0,5 0-6 0,-15-2 6 16,-6-1-6-1,-17-3 1-15,0 0-1 0,25 5 1 0,-4 1-1 0,-21-6-47 0,0 0 47 0,20 6-47 16,-2-4 47-16,-18-2-190 0,0 0 190 0,14 2-190 16,2-4 190-16,-16 2-136 0,0 0 136 0,8-12-136 15,-6-10 136-15,8-12-470 0</inkml:trace>
  <inkml:trace contextRef="#ctx0" brushRef="#br0" timeOffset="81235.857">7864 12609 1188 0,'0'0'0'0,"5"3"0"0,0 0 0 0,-5-3 135 15,0 0-135-15,0 0 136 0,4 4-136 0,-4-4 88 16,0 0-88-16,0 0 89 0,0-5-89 0,0 5 0 15,0 0 0-15,0 0 1 0,0-4-1 0,0 4-48 16,0 0 48-16,3 2-47 0,8 1 47 0,-11-3-21 16,0 0 21-16,15 9-21 0,8 1 21 0,-23-10-34 0,0 0 34 15,28 14-33-15,2 1 33 0,-30-15-2 0,0 0 2 16,29 16-2-16,6-2 2 0,-5-1 0 0,-1-1 0 16,-3-1 0-16,1-1 0 0,-27-10 2 0,0 0-2 0,27 10 2 15,3 2-2-15,-30-12 2 16,0 0-2-16,30 10 3 0,-1 1-3 0,-29-11 6 0,0 0-6 0,26 10 6 15,-5-1-6-15,-21-9 3 0,0 0-3 16,18 8 3-16,-6 1-3 0,-3-1 0 0,-1 2 0 0,-2-3 0 16,-3-2 0-16,-3-5 1 0,0 0-1 0,0 6 2 15,0-1-2-15,0-5 1 0,0 0-1 0,0 5 1 16,-5 5-1-16,5-10 8 0,0 0-8 0,-7 17 8 16,-4 7-8-16,11-24 8 0,0 0-8 0,-10 23 9 15,-1 1-9-15,11-24 8 0,0 0-8 0,-19 27 9 16,0 2-9-16,19-29 3 0,0 0-3 0,-16 27 4 15,3-3-4-15,0-1-2 0,1-3 2 0,7-8-2 0,1-7 2 16,-1 2-66-16,2-2 66 0,-1 2-65 0,4-2 65 16,-5 4-177-1,2 0 177-15,-3-4-177 0,6-2 177 0,0-3-156 0,0 0 156 0,-7-8-156 0,2-10 156 0,-4-7-439 16</inkml:trace>
  <inkml:trace contextRef="#ctx0" brushRef="#br0" timeOffset="81795.731">7348 12638 651 0,'0'0'0'0,"7"-2"0"16,-2 0 0-16,-5 2 78 0,0 0-78 0,6-1 78 15,-3 1-78-15,-3 0 44 0,0 0-44 0,0 0 44 16,4 1-44-16,-4-1 16 0,0 0-16 0,0 0 17 16,0 4-17-16,0-4 18 0,0 0-18 0,0 3 19 15,0 2-19-15,0-5 37 0,0 0-37 0,0 2 38 16,0 3-38-16,0-5 53 0,0 0-53 0,-4 5 54 15,4-3-54-15,0-2 65 0,0 0-65 0,-5 7 65 0,-4 1-65 16,-3 4 36-16,-5 2-36 0,8-5 36 0,5-6-36 16,-1 1 12-16,2-1-12 0,-10 14 12 0,-4 5-12 15,0 1 13-15,-1 2-13 0,8-9 13 16,5-8-13-16,-4 1 1 0,5-2-1 0,3 5 1 0,-3-4-1 16,-1 8 13-16,1-1-13 0,1-8 14 0,-1-2-14 15,3 2 3-15,1-2-3 0,0 0 4 0,0-1-4 0,0 3 6 16,-4-6-6-16,4 3 7 0,0-1-7 0,-3 1 23 15,3-1-23-15,0 0 24 0,0-1-24 0,0 2 12 16,0-1-12-16,0 0 12 0,0-1-12 0,0 2 35 16,0-1-35-16,0-3 35 0,0 2-35 0,0-2 18 15,0 0-18-15,0 0 19 0,3 3-19 0,-3-3 11 0,0 0-11 16,9 7 11-16,0-4-11 0,-9-3 18 0,0 0-18 16,21 9 19-16,3 0-19 0,-24-9 8 0,0 0-8 15,35 10 8-15,3 2-8 0,-38-12-34 16,0 0 34-16,42 12-33 0,5 1 33 0,-47-13-159 0,0 0 159 0,38 11-159 15,1-3 159-15,34 11-888 0</inkml:trace>
  <inkml:trace contextRef="#ctx0" brushRef="#br0" timeOffset="84211.036">9219 12720 964 0,'0'0'0'0,"0"-3"0"0,4-4 0 16,-4 7 106-16,0 0-106 0,0-4 106 0,1 3-106 15,-1 1 93-15,0 0-93 0,0 0 94 16,0 0-94-16,0 0 78 0,0 0-78 0,0 0 79 0,0 0-79 15,0 0 35-15,0 0-35 0,0 0 36 0,0 0-36 16,0 0 40-16,0 0-40 0,0 0 41 0,0 0-41 0,0 0 45 16,0 0-45-16,0 0 46 0,0 0-46 0,0 0 41 15,0 0-41-15,0 0 41 0,0 0-41 0,0 0 46 16,0 0-46-16,0 0 47 0,0 0-47 0,0 0 36 16,0 0-36-16,0 0 36 0,0 0-36 0,0 0 9 15,0 0-9-15,0 0 9 0,0 0-9 0,0 0 7 0,0 0-7 16,0 0 7-16,0 0-7 0,0 0 1 0,0 0-1 15,7 3 1-15,2 2-1 0,3 2-12 16,9 3 12-16,-3 2-12 0,4 4 12 0,3 3-28 0,-1-2 28 16,2 5-28-16,0-3 28 0,-1 1-31 0,-3-1 31 15,3 2-31-15,-3 1 31 0,-22-22-3 16,0 0 3-16,34 27-2 0,-1 3 2 0,-33-30-16 0,0 0 16 0,38 30-15 16,6 3 15-16,-44-33-9 0,0 0 9 0,41 31-8 15,-2-2 8-15,-39-29-4 0,0 0 4 16,29 26-3-16,1-9 3 0,-30-17-3 0,0 0 3 0,21 17-2 15,-4-5 2-15,-17-12-136 0,0 0 136 0,12 10-135 16,1 0 135-16,-13-10-145 0,0 0 145 0,-2-5-145 16,-9-5 145-16,-1-7-861 0</inkml:trace>
  <inkml:trace contextRef="#ctx0" brushRef="#br0" timeOffset="84597.692">9838 12554 1076 0,'0'0'0'0,"-7"5"0"0,-4 5 0 0,8-6 129 15,3-3-129-15,0-1 130 0,5-3-130 0,-1 0 53 16,-1-1-53-16,-3 1 54 0,2 1-54 0,-2 2 25 0,0 0-25 15,0 0 26-15,0 0-26 0,0 0 4 0,0 0-4 16,0 0 4-16,0 0-4 0,0 0 46 0,0 0-46 16,0 0 47-16,0 0-47 0,0 0 48 0,0 0-48 15,0 0 49-15,0 0-49 0,0 0 21 0,0 0-21 0,-12 14 21 16,-8 8-21-16,20-22 22 0,0 0-22 0,-29 36 23 16,-13 8-23-1,5-1 4-15,1 0-4 0,8-10 4 0,5-9-4 0,23-24 13 0,0 0-13 0,-33 44 14 16,-2 11-14-16,35-55 0 0,0 0 0 0,-36 55 0 15,4 3 0-15,3-10-26 0,4-7 26 16,8-13-26-16,10-13 26 0,2-3-83 0,0-7 83 0,-13 12-82 16,-3 7 82-16,21-24-110 0,0 0 110 0,-21 16-110 15,-5-6 110-15,-19 16-945 0</inkml:trace>
  <inkml:trace contextRef="#ctx0" brushRef="#br0" timeOffset="87840.715">10399 12434 1143 0,'0'0'0'0,"14"-4"0"15,10 3 0-15,-19 1 136 0,-7 0-136 0,8 0 137 16,-1 0-137-16,-5 0 103 0,0 0-103 0,0 0 104 15,0 0-104-15,-2 0 79 0,-5 0-79 0,7 0 80 0,-2 0-80 16,2 0 25-16,-3 0-25 0,3 0 26 0,0 0-26 16,0 0 41-16,-5 0-41 0,5 0 41 0,0 0-41 15,0 0 24-15,-4 1-24 0,-1 3 25 0,3-4-25 16,1 0 4-16,-3 0-4 0,4 0 5 0,-3 0-5 16,3 0 9-16,0 0-9 0,0 0 10 0,0 0-10 0,0 0 0 15,0 0 0-15,0 0 0 0,0 0 0 0,0 0-6 16,3 2 6-16,4 1-5 0,4 4 5 0,-11-7-4 15,0 0 4-15,20 10-4 0,14 9 4 0,-5 0-33 32,6 0 33-32,-2 1-32 0,-3 1 32 0,-30-21-9 0,0 0 9 0,31 26-8 0,6 4 8 0,-37-30 0 15,0 0 0-15,34 29 0 0,5 2 0 0,-3-3-3 16,-6-8 3-16,-2-1-2 0,0-3 2 0,-28-16 0 0,0 0 0 16,29 12 0-16,1 1 0 0,-30-13 3 0,0 0-3 15,30 14 4-15,1-2-4 0,-31-12 22 0,0 0-22 0,28 7 23 16,-6-2-23-16,-1 0 14 0,-8-3-14 0,-1 1 15 15,-7-1-15-15,-2 1 18 0,1-3-18 0,1 0 18 16,-5 0-18-16,0 0 24 0,4 0-24 0,-4 0 25 16,0 0-25-16,0 0 7 0,0 0-7 0,0 0 7 15,0 0-7-15,0 0 26 0,0 0-26 0,0 0 26 16,0 0-26-16,0 0 20 0,0 0-20 16,0 0 20-16,0 0-20 0,0 0 16 0,0 0-16 0,0 0 17 15,0 0-17-15,0 0 27 0,0 0-27 0,0 0 27 16,0 0-27-16,0 0 6 0,0 0-6 0,0 0 7 15,0 0-7-15,0 0 10 0,0 0-10 0,0 0 10 16,0 0-10-16,0 0 3 0,0 0-3 0,0 0 4 16,0 0-4-16,0 0 0 0,0 0 0 0,-4 4 0 15,-3 4 0-15,7-8-8 0,0 0 8 0,-14 23-7 0,-7 9 7 16,21-32-26-16,0 0 26 0,-24 40-26 0,-2 4 26 0,3-1-3 16,-1 1 3-16,6-14-2 0,10-10 2 0,-5 1-38 15,5-6 38-15,-10 13-37 0,-3 6 37 0,4-5-27 16,1 0 27-16,6-12-27 0,3-8 27 0,2 1-84 15,1-1 84-15,-3 1-84 0,2 2 84 16,5-12-200-16,0 0 200 0,-5 20-200 0,-4 4 200 0,9-24-146 16,0 0 146-16,-12 16-146 0,0-8 146 0,-11 16-822 15</inkml:trace>
  <inkml:trace contextRef="#ctx0" brushRef="#br0" timeOffset="119094.276">11897 12233 158 0,'0'0'0'16,"0"0"0"-16,5 4 0 0,-5-4 75 0,0 0-75 0,4 0 76 16,-1 0-76-16,-3 0 93 0,0 0-93 0,0 0 93 15,0 0-93-15,0 0 100 0,0 0-100 0,0 0 101 16,0 0-101-16,0 0 81 0,0 0-81 0,0 0 82 15,0 0-82-15,0 0 71 0,0 0-71 0,0 0 71 16,0 0-71-16,0 0 44 0,0 0-44 0,0 0 45 16,0 0-45-16,0 0 70 0,0 0-70 0,0 0-839 15,0 0 839-15</inkml:trace>
  <inkml:trace contextRef="#ctx0" brushRef="#br0" timeOffset="119435.403">11897 12249 1076 0,'0'0'0'0,"0"0"73"0,0 0-73 15,0 0 74-15,0 0-74 0,0 0 36 0,0 0-36 0,0 0 36 0,12 24-36 16,-12-24 2-16,0 0-2 0,12 22 2 0,0 7-2 16,-12-29-3-16,0 0 3 0,14 35-3 15,-1 4 3-15,-13-39-10 0,0 0 10 0,12 43-10 0,2 1 10 0,-14-44 0 16,0 0 0-16,12 47 0 0,-3 1 0 0,-9-48 10 15,0 0-10-15,8 42 10 16,-2-4-10-16,-6-38 5 0,0 0-5 0,7 38 5 0,-2-7-5 0,-5-31 15 16,0 0-15-16,5 30 15 0,2 0-15 0,-7-30 15 15,0 0-15-15,5 27 15 0,2 0-15 0,-7-27 1 16,0 0-1-16,5 28 1 0,2-1-1 0,-7-27 0 16,0 0 0-16,6 19 0 0,-1-2 0 0,-5-17-26 15,0 0 26-15,3 16-26 0,1-4 26 0,-4-12-95 0,0 0 95 16,5 8-94-16,-5-1 94 0,0-7-162 0,0 0 162 0,3 7-162 15,-3-2 162-15,4 7-500 0</inkml:trace>
  <inkml:trace contextRef="#ctx0" brushRef="#br0" timeOffset="119945.423">11582 13061 494 0,'0'0'0'0,"8"-5"0"0,3-6 0 0,-11 11 128 16,0 0-128-16,7-5 129 0,-4 0-129 0,-3 5 98 16,0 0-98-16,0 0 98 0,5-3-98 0,-5 3 76 15,0 0-76-15,0 0 77 0,0 0-77 0,0 0 44 16,0 0-44-16,0 0 44 0,0 0-44 0,0 0 30 0,0 0-30 16,0 0 30-16,0 5-30 0,0-5 23 0,0 0-23 15,4 2 24-15,5-1-24 0,-9-1 39 16,0 0-39-16,17 0 40 0,6-3-40 0,-23 3 7 0,0 0-7 15,36-4 7-15,11-1-7 16,-47 5 12-16,0 0-12 0,53-8 13 0,9-1-13 0,-62 9 16 0,0 0-16 0,63-7 17 16,1 1-17-16,-8 2 7 0,-2 1-7 0,-14 1 8 15,-7 2-8-15,-33 0 9 0,0 0-9 0,46 2 9 16,1 3-9-16,-7 0 3 0,-2 2-3 0,-8-2 4 16,-6-2-4-16,-24-3 2 0,0 0-2 0,24 5 2 15,3 2-2-15,-27-7 0 0,0 0 0 0,17 5 0 16,-1 1 0-16,-16-6-45 0,0 0 45 0,8 5-45 15,1-5 45-15,-9 0-139 0,0 0 139 0,5 1-139 16,-1-1 139-16,-4 0-163 0,0 0 163 0,0 0-163 16,-7 0 163-16,0 0-497 0</inkml:trace>
  <inkml:trace contextRef="#ctx0" brushRef="#br0" timeOffset="120931.793">12195 13376 505 0,'0'0'0'0,"0"-12"0"16,-2-10 0-16,2 15 101 0,2 7-101 0,-2 0 102 15,3 0-102-15,-3 0 59 0,4 3-59 0,-4-3 60 16,0 4-60-16,0-4 82 0,0 5-82 0,0-5 83 16,0 2-83-16,0-2 97 0,-4 3-97 0,4-3 97 15,0 4-97-15,0-4 76 0,-5 3-76 0,5-3 77 16,-3 0-77-16,-4 0 48 0,1-3-48 0,1 3 48 15,-2-2-48-15,-3 2 34 0,-2-2-34 0,-1 2 35 16,-2-2-35-16,15 2 3 0,0 0-3 0,-28 0 4 16,-9 2-4-16,37-2 8 0,0 0-8 0,-33 2 9 15,2 3-9-15,1-2 0 0,1 3 0 0,11-3 0 16,9 0 0-16,1-3-11 0,4 2 11 0,-13 8-11 16,-4 6 11-16,21-16-27 0,0 0 27 0,-18 15-27 0,1 4 27 15,17-19-7-15,0 0 7 0,-16 26-7 0,2 6 7 16,14-32-18-16,0 0 18 0,-10 26-18 0,3-2 18 0,3-3-15 15,1-6 15-15,0 0-14 0,6 1 14 0,0-6-45 16,3 2 45-16,8-2-45 0,5-1 45 0,-19-9-32 16,0 0 32-16,29 2-32 0,11-4 32 0,-40 2-39 15,0 0 39-15,46-7-38 0,1-5 38 0,-47 12-34 16,0 0 34-16,43-12-34 0,3-2 34 16,-46 14-15-16,0 0 15 0,33-8-14 0,-4-4 14 0,-29 12-7 0,0 0 7 15,27-7-6-15,-10 0 6 0,-17 7 0 0,0 0 0 16,14-2 0-16,-4-3 0 15,-10 5 10-15,0 0-10 0,9-1 10 0,-7-1-10 0,-2 2 63 0,0 0-63 0,0 0 64 16,3-2-64-16,-3 2 76 0,0 0-76 16,0 0 76-16,0 0-76 0,0 0 77 0,0 0-77 0,0 0 78 15,-3 0-78-15,3 0 58 16,0 0-58-16,0 0 58 0,-5 0-58 0,5 0 36 0,0 0-36 0,-9 0 37 16,-9 0-37-16,18 0 10 0,0 0-10 0,-29 0 10 15,-6 2-10-15,35-2 12 0,0 0-12 0,-31 2 12 16,-1 1-12-16,32-3 3 0,0 0-3 0,-33 5 4 15,-2 4-4-15,6-2 0 0,-1 3 0 0,14-8 1 16,11-1-1-16,0 1-1 0,1 0 1 0,-11 8 0 16,-6 7 0-16,3 0-16 0,1 0 16 0,5-6-15 15,7-5 15-15,-2 1-10 0,5-3 10 0,-5 3-9 0,5 1 9 16,-7 4-17-16,3 2 17 0,4-6-16 16,-2-6 16-16,4 3-1 0,-3 0 1 0,3 1-1 0,0-3 1 15,-2 4-1-15,0 0 1 0,1 3-1 16,1 2 1-16,-4 3-1 0,1 3 1 0,1-1 0 0,2-5 0 0,0-12 0 15,0 0 0-15,2 27 0 0,5 4 0 16,-7-31 0-16,0 0 0 0,8 31 1 0,1 0-1 16,3-6 3-16,0-4-3 0,2-2 3 0,4-7-3 0,-18-12 11 15,0 0-11-15,24 15 11 0,6-3-11 16,-1-5 15-16,1 0-15 0,0-2 16 0,-1-3-16 16,-3-1 9-16,0-1-9 0,-1 0 9 0,-4-1-9 0,-4-1-4 15,-3-2 4-15,2 1-3 0,-6 0 3 0,-10 3-139 16,0 0 139-16,19-14-139 0,2-7 139 0,-21 21-104 0,0 0 104 15,18-36-103-15,-1-12 103 0,16-36-833 0</inkml:trace>
  <inkml:trace contextRef="#ctx0" brushRef="#br0" timeOffset="121802.551">13641 13088 673 0,'0'0'0'0,"12"-8"0"0,5-8 0 0,-17 16 136 15,0 0-136-15,6-5 137 0,-10 5-137 0,4 0 97 16,0 0-97-16,0 0 97 0,-7 2-97 0,7-2 51 16,0 0-51-16,-3 2 52 0,3-1-52 0,0-1 10 15,0 0-10-15,0 0 11 0,5 4-11 0,-5-4 12 16,0 0-12-16,16 1 12 0,3-1-12 0,-19 0 14 0,0 0-14 15,29 6 15-15,10 2-15 0,-39-8 49 0,0 0-49 16,38 12 50-16,2 7-50 0,-5 2 44 16,-5 3-44-16,-4-4 44 0,-2-1-44 0,-7 0 41 0,-1 0-41 0,-5-7 42 15,-4-4-42-15,-2 4 42 0,2-3-42 0,-2 1 42 16,-5 0-42-16,0 6 17 0,-7 3-17 0,5 3 17 16,-1 2-17-16,3-24 13 0,0 0-13 15,-18 36 13-15,-3 7-13 0,21-43-15 0,0 0 15 0,-38 39-14 16,-14 0 14-16,52-39-130 0,0 0 130 0,-49 14-130 15,-1-17 130-15,-50 13-989 0</inkml:trace>
  <inkml:trace contextRef="#ctx0" brushRef="#br0" timeOffset="121945.375">13688 12741 785 0,'0'0'0'0,"0"6"0"0,-4 6 0 16,4-12 70-16,0 0-70 0,0 0 70 15,4 0-70-15,-4 0 3 0,0 0-3 0,12 0 3 0,2 2-3 0,-14-2-179 16,0 0 179-16,21-8-178 0,5-6 178 0,21-8-326 16</inkml:trace>
  <inkml:trace contextRef="#ctx0" brushRef="#br0" timeOffset="124312.599">15200 12302 1087 0,'0'0'0'0,"0"0"0"0,7 2 0 0,-7-2 181 0,3-2-181 16,-3 2 181-16,0 0-181 0,0 0 87 0,0 0-87 16,0 0 88-16,0 0-88 0,0 0 46 0,0 0-46 15,0 0 47-15,0 0-47 0,0 0-1 0,0 0 1 0,0 0-1 16,0 0 1-16,0 0-18 0,0 0 18 16,0 0-18-16,-3 2 18 0,3 1-34 15,0 6 34-15,0 22-33 0,3 18 33 0,-1 11-12 0,5 12 12 16,-5 0-12-16,0 2 12 0,-2-74-20 0,0 0 20 0,5 111-20 15,4 26 20-15,-1-31-15 0,4-11 15 0,-8-37-15 16,1-24 15-16,-1-5-10 0,4-10 10 0,-4-2-9 16,3-8 9-16,0 4-74 0,1 1 74 0,-1-5-73 15,2-2 73-15,0-4-99 0,1-3 99 0,-1 0-98 16,-2-7 98-16,-2 0-89 0,0-1 89 0,-3-1-89 16,-2 1 89-16,0-3-5 0,2-1 5 0,-4-3-5 15,-1-2 5-15,3 17 21 0,0 0-21 0,-9-34 21 16,-3-11-21-16,-4 2 51 0,0-5-51 0,1 5 52 15,-3-3-52-15,-3 3 38 0,4 2-38 0,-4 5 39 16,4 5-39-16,17 31 36 0,0 0-36 0,-18-44 36 0,3-4-36 16,15 48 15-16,0 0-15 0,-9-53 15 0,4-12-15 15,10 12 6-15,4 3-6 0,-1 7 6 0,4 7-6 0,6 3 1 16,3 6-1-16,-4 3 1 0,4 5-1 16,-21 19 7-16,0 0-7 0,23-15 8 0,6 3-8 15,1 7 0-15,3 6 0 0,0 5 1 16,2 4-1-16,3 4 0 0,4 3 0 0,-3 3 0 0,-1 4 0 0,-3 5-7 15,1 7 7-15,-6 0-6 0,1 4 6 0,-31-40-4 16,0 0 4-16,33 49-4 0,0 8 4 0,-33-57-1 0,0 0 1 16,39 70 0-16,-1 11 0 0,-38-81 2 15,0 0-2-15,30 78 2 0,-4 1-2 0,-26-79 32 16,0 0-32-16,9 74 32 0,-15-4-32 0,-1-25 40 0,-5-16-40 0,5-9 40 16,4-13-40-16,-13 4 73 0,-3-3-73 15,0 6 73-15,-4-1-73 0,-7 1 42 0,-6 2-42 0,3-6 42 16,1-2-42-16,32-8 33 0,0 0-33 0,-52 4 33 15,-11-4-33-15,13-2 3 0,3-1-3 16,9-2 4-16,8-2-4 0,0-2 1 16,2-3-1-16,9 2 1 0,4 0-1 0,15 10-1 0,0 0 1 0,-20-16-1 15,1-1 1-15,19 17-12 0,0 0 12 0,-14-17-12 16,-1-2 12-16,15 19-40 0,0 0 40 0,-6-22-40 16,6-6 40-16,0 28-37 0,0 0 37 0,11-32-36 15,10-8 36-15,-21 40-15 0,0 0 15 0,42-37-15 16,15-3 15-16,1 10-111 0,4 2 111 0,-8 4-110 15,-1 9 110-15,-3-1-91 0,-8 8 91 0,0-1-91 0,-2 4 91 16,-40 5-35-16,0 0 35 0,43-2-34 0,3-1 34 0,-46 3 0 16,0 0 0-16,41 0 1 15,1 3-1-15,-42-3 20 0,0 0-20 0,32 0 20 0,-8 4-20 0,-24-4 52 16,0 0-52-16,21 3 53 0,-9-1-53 0,-12-2 52 16,0 0-52-16,11 3 53 0,-6-3-53 0,-5 0 60 15,0 0-60-15,3 2 61 0,1-2-61 0,-4 0 62 16,0 0-62-16,0 0 63 0,0 0-63 0,0 0 52 15,0 0-52-15,0 0 53 0,-5-2-53 0,5 2 56 16,0 0-56-16,0 0 56 0,-4 0-56 0,4 0 23 16,0 0-23-16,0 0 24 0,0 0-24 0,0 0 0 0,0 0 0 15,0 19 1-15,2 14-1 16,0 11-17-16,3 15 17 0,0 0-16 0,4 7 16 0,-9-66-19 0,0 0 19 0,15 111-18 16,3 35 18-16,-6-21-75 0,-3-7 75 15,-1-19-75-15,1-13 75 0,-9-86-56 0,0 0 56 16,12 82-56-16,0-3 56 0,-3-28-2 0,-5-15 2 15,1-14-1-15,0-16 1 0,-3 0 3 0,-2-4-3 0,0-2 3 16,5-2-3-16,-5 2 0 0,0 0 0 0,5-10 0 16,2-5 0-16,-7 15-39 0,0 0 39 0,6-40-38 15,-5-16 38-15,-2-2-42 0,-3-2 42 0,1-4-42 16,1 1 42-16,-7-16-42 0,-3-12 42 16,3 12-41-16,0 6 41 0,3 18-36 0,4 12 36 0,-2 0-36 15,4 4 36-15,0 39-25 0,0 0 25 0,4-51-24 16,1-8 24-16,-2 10-10 0,3 2 10 0,2 5-10 15,5 6 10-15,-1 1-6 0,0 6 6 0,0 7-5 0,2 3 5 16,-2 4 10-16,-1 3-10 0,1 3 10 0,4 6-10 16,-4 1 19-16,2 2-19 0,0 3 20 0,1 3-20 15,-15-6 4-15,0 0-4 0,14 11 5 0,6 8-5 0,-20-19 15 16,0 0-15-16,13 28 15 0,0 8-15 0,-13-36 44 16,0 0-44-16,0 48 44 15,-4 10-44-15,-6-3 42 0,-6-6-42 0,7-14 43 0,4-13-43 0,-4 0 57 16,-1-3-57-16,-8 8 58 0,-6 4-58 0,1-3 24 15,1-3-24-15,6-7 25 0,4-10-25 0,0 1 37 16,3-6-37-16,4 1 37 0,0-4-37 0,1 0-27 16,-1-4 27-16,5-1-27 0,2-5 27 0,1-4-74 0,1-5 74 15,6-1-74-15,6-4 74 0,-16 24-64 0,0 0 64 16,21-31-63-16,8-12 63 0,-29 43-39 0,0 0 39 0,35-43-38 16,7-5 38-16,-42 48-31 0,0 0 31 15,40-43-31-15,2 1 31 0,-9 9 1 0,-4 6-1 0,-8 4 2 16,-3 8-2-16,-8 1 33 0,1 4-33 15,-3 5 34-15,-2-2-34 0,-1 3 35 0,-2 3-35 0,1-4 35 16,-1 1-35-16,-3 1 33 0,0-2-33 0,0-1 34 16,0 1-34-16,0 0 8 0,-3 0-8 15,3 0 9-15,0 1-9 0,0-1 12 0,0 2-12 0,-4-4 13 16,4 2-13-16,-1 0 39 0,-3 0-39 0,1 3 39 16,1-3-39-16,-2 1 41 0,4 3-41 0,0 1 41 15,-3-5-41-15,3 5 15 0,-2-6-15 0,2 6 16 16,-2-3-16-16,2 3 33 0,0 0-33 0,0 0 33 15,0 0-33-15,0 0 41 0,-1 0-41 0,1 0 42 0,0 0-42 16,0 0 38-16,0 0-38 0,0 0 39 0,0 0-39 16,0 0 9-16,0 3-9 0,0 3 10 0,5 2-10 15,2 8 3-15,3 6-3 16,1 9 3-16,3 6-3 0,-14-37 0 0,0 0 0 0,12 48 1 0,2 9-1 0,-2-6-4 16,-3 1 4-16,-6-16-3 0,1-14 3 0,1 0-15 15,-3-5 15-15,-1-3-14 0,-1-4 14 0,0 2-113 16,2-2 113-16,-2-4-112 0,0-5 112 0,0-1-203 15,0 0 203-15,5-8-203 0,2-9 203 0,6-9-770 16</inkml:trace>
  <inkml:trace contextRef="#ctx0" brushRef="#br0" timeOffset="124501.191">16630 12938 830 0,'0'0'0'15,"7"15"0"-15,5 11 0 0,-10-14 136 0,-2-5-136 16,0-7 137-16,-5-4-137 0,5 4 149 0,-4-5-149 15,4 5 150-15,4 0-150 0,-4 0 120 0,0 0-120 0,7 2 120 16,7 3-120-16,-14-5 36 0,0 0-36 0,15 7 36 16,8 0-36-16,0-4-16 0,1 0 16 0,1-3-15 15,-3-5 15-15,-22 5-122 0,0 0 122 0,33-8-121 16,2-6 121-16,-35 14-130 0,0 0 130 0,33-22-130 16,-7-7 130-16,34-26-793 0</inkml:trace>
  <inkml:trace contextRef="#ctx0" brushRef="#br0" timeOffset="125300.011">18083 12626 796 0,'0'0'0'0,"0"-4"0"0,-2 1 0 0,2 3 116 0,0 0-116 16,0 0 116-16,0-5-116 0,0 5 93 0,0 0-93 16,0 0 94-16,0 0-94 0,0 0 72 0,0 0-72 15,-8-2 72-15,-3 0-72 0,11 2 31 0,0 0-31 0,-26-3 31 16,-5-7-31-16,31 10 15 0,0 0-15 0,-39-5 16 15,-4-6-16-15,1 6 30 0,4 3-30 0,12 1 30 16,8 1-30-16,18 0 1 0,0 0-1 0,-29 13 2 16,-10 11-2-16,6 5 6 0,4 6-6 15,4 4 7-15,4 2-7 0,4 6 8 0,3 4-8 0,5 0 8 16,4 1-8-16,5-52 14 0,0 0-14 0,0 56 15 16,5 2-15-16,4-8 14 0,5-5-14 0,1-11 15 15,3-8-15-15,-18-26-1 16,0 0 1-16,35 18-1 0,14-7 1 0,-2-8-4 0,0-6 4 0,-2-6-3 15,0-6 3-15,-45 15 1 0,0 0-1 0,42-26 2 16,-4-8-2-16,-38 34 51 0,0 0-51 0,35-40 52 16,-3-6-52-16,-10 2 50 0,-4 3-50 0,-3 1 51 15,-6 4-51-15,-2-3 55 0,-2-1-55 16,-5-4 56-16,-7-2-56 0,2-4 50 0,-4-5-50 0,1 4 51 0,-5-1-51 0,-1 4 32 16,2 2-32-16,-3 5 33 0,1 2-33 15,14 39 15-15,0 0-15 0,-25-50 16 0,-6-5-16 0,31 55 6 16,0 0-6-16,-52-63 6 0,-16-8-6 0,12 22-9 15,4 9 9-15,13 16-9 0,10 14 9 16,-4 1-41-16,-1 8 41 0,-4 2-41 0,-2 5 41 0,40-6-33 16,0 0 33-16,-50 18-32 0,-8 12 32 0,58-30-45 15,0 0 45-15,-54 51-44 0,0 19 44 16,21-12-41-16,19-6 41 0,7-14-40 0,14-14 40 0,-7-24-17 16,0 0 17-16,26 35-17 0,21 1 17 0,9 4-44 15,10 3 44-15,-15-14-43 0,-8-7 43 0,-43-22-13 0,0 0 13 0,73 29-13 16,20 5 13-16,-93-34-31 15,0 0 31-15,85 35-31 0,4 1 31 0,-23-5-19 0,-14-4 19 16,-13-5-18-16,-15-3 18 0,2 2-11 0,-5-3 11 0,-3 3-10 16,-1-2 10-16,-17-19-11 0,0 0 11 0,21 29-10 15,-4 7 10-15,-17-36-4 0,0 0 4 0,16 38-3 16,-2 1 3-16,-14-39-1 0,0 0 1 0,9 33 0 16,-4-4 0-16,-5-29 0 0,0 0 0 0,3 19 0 15,1-4 0-15,-4-15-91 0,0 0 91 0,-9 5-90 16,-10-8 90-16,19 3-137 0,0 0 137 0,-16-28-136 15,-1-20 136-15,-16-27-683 0</inkml:trace>
  <inkml:trace contextRef="#ctx0" brushRef="#br0" timeOffset="125457.027">18414 12651 1020 0,'0'0'0'0,"-2"7"0"0,1-2 0 0,1-5 50 15,0 0-50-15,5 7 51 0,7-3-51 0,-12-4-145 16,0 0 145-16,12 0-145 0,0-4 145 0,-12 4-191 16,0 0 191-16,11-10-190 0,-2-2 190 0,10-9-230 15</inkml:trace>
  <inkml:trace contextRef="#ctx0" brushRef="#br0" timeOffset="126763.026">18466 12528 539 0,'0'0'0'0,"0"0"0"0,-1 5 0 0,-3-6 161 0,1-5-161 15,-1 5 161-15,2-3-161 0,1 1 141 16,-1-1-141-16,2 3 141 0,0-6-141 0,-4 3 84 0,4 3-84 0,0 1 84 15,-1-4-84-15,1 4 49 0,0 0-49 0,0 0 50 16,0 4-50-16,0-4 7 0,0 0-7 16,1 20 8-16,5 13-8 0,-1 8 11 0,4 10-11 0,-2 1 11 15,0 4-11-15,-7-56 1 0,0 0-1 0,8 101 1 16,-2 30-1-16,-3-20 3 0,0-3-3 16,-3-9 3-16,0-6-3 0,0-6 10 0,0-6-10 0,0-30 11 15,0-24-11-15,0 2 15 0,0-8-15 0,2-6 15 16,0-6-15-16,3 5 15 0,-1-1-15 0,-3-4 16 15,-1-6-16-15,0 3-4 0,0-3 4 0,0 0-3 16,-1 1 3-16,1-4-82 0,0 0 82 0,0 0-82 16,5-7 82-16,-3-5-108 0,-2-5 108 0,-2-9-107 15,-5-6 107-15,7 32-76 0,0 0 76 0,-7-48-76 0,-3-14 76 16,-1 2-1-16,-1-3 1 0,3 4-1 16,2-2 1-16,7 61 3 0,0 0-3 0,-3-96 3 0,3-26-3 0,1 31 34 15,5 6-34-15,1 18 34 0,3 15-34 0,-10 52 13 16,0 0-13-16,12-42 14 0,2 9-14 15,-14 33 42-15,0 0-42 0,12-27 43 0,4 6-43 0,-16 21 37 16,0 0-37-16,14-10 38 0,5 8-38 0,-19 2 3 16,0 0-3-16,19 10 4 0,2 9-4 15,-21-19 11-15,0 0-11 0,18 26 11 0,-1 8-11 0,-17-34 15 16,0 0-15-16,11 41 15 0,-6 7-15 0,-5-48 8 16,0 0-8-16,0 55 8 0,-9 0-8 15,9-55 24-15,0 0-24 0,-9 46 25 0,-3-5-25 0,-2-6 36 16,-1-6-36-16,8-10 37 0,5-13-37 0,-2 1 31 0,3-3-31 15,-1-1 31-15,0-1-31 0,2 3 8 0,-5-2-8 16,5-3 8-16,-4 4-8 0,4-4-47 0,0 0 47 16,9-19-47-16,7-12 47 0,-16 31-39 0,0 0 39 0,24-36-39 15,9-10 39-15,-33 46-43 0,0 0 43 0,37-43-42 16,3 0 42-16,-7 6-20 0,-2 6 20 0,-6 7-20 16,-4 5 20-16,-6 3 6 0,-2 3-6 0,-3 6 6 15,-3 0-6-15,-2 4 66 0,0 1-66 0,-5 2 67 16,4-3-67-16,-4 3 43 0,0 0-43 0,0 0 43 15,0 0-43-15,0 0 38 0,3 0-38 0,-3 0 39 16,4 3-39-16,-4-3 10 0,5 3-10 0,-5 3 11 16,4 2-11-16,1 7 12 0,-2 6-12 15,1 5 13-15,1 5-13 0,-5-31 24 0,0 0-24 0,4 42 25 0,1 10-25 16,0-8 2-16,0 1-2 0,-1-13 2 16,-3-9-2-16,1-1 2 0,2-7-2 0,1 1 3 0,0-4-3 15,2 0-1-15,2 0 1 0,3-7 0 16,5-2 0-16,1-3-24 0,-1-5 24 0,2-3-23 0,2-6 23 15,-21 14-39-15,0 0 39 0,25-21-38 0,3-6 38 16,-28 27-23-16,0 0 23 0,24-27-22 0,2-9 22 0,-8 6 0 16,-5 5 0-16,-2 2 0 0,-2 5 0 0,-4-1 10 15,-3 2-10-15,-1 1 10 0,1 3-10 0,-2 13 46 16,0 0-46-16,0-14 47 0,0 0-47 0,0 14 39 16,0 0-39-16,-2-12 40 0,1 0-40 0,1 12 40 15,0 0-40-15,-2-10 41 0,-2 0-41 0,4 10 26 0,0 0-26 16,-3-7 26-16,1 0-26 0,2 7 35 0,0 0-35 15,0-4 35-15,-3 1-35 0,3 3 2 0,0 0-2 16,0 5 3-16,3 5-3 0,1 13 3 0,1 4-3 0,2 4 4 16,3 5-4-16,-10-36 13 0,0 0-13 15,14 39 13-15,5 6-13 0,1-9-35 0,-1-5 35 0,0-11-35 16,2-6 35-16,-21-14-98 0,0 0 98 16,36-5-97-16,8-17 97 0,-44 22-92 0,0 0 92 15,54-36-92-15,7-14 92 0,-9 7-92 0,-3 0 92 0,-7 4-92 16,-9 3 92-16,-33 36 0 0,0 0 0 0,35-60 0 15,0-15 0-15,-11 4 47 0,-12 1-47 0,0 19 47 16,-5 11-47-16,-5 1 56 0,-4 3-56 0,1-4 57 16,1 1-57-16,0 39 59 0,0 0-59 0,-9-48 59 15,-2-7-59-15,1 7 46 0,1 2-46 0,0 14 47 16,-1 9-47-16,0-1 31 0,-8 2-31 16,8 5 31-16,1 5-31 15,9 12 24-15,0 0-24 0,-16-16 25 0,-5 1-25 0,21 15 24 0,0 0-24 0,-15-15 25 0,-3 6-25 0,18 9 8 16,0 0-8-16,-19 0 9 0,-3 9-9 0,22-9 18 15,0 0-18-15,-21 46 18 0,1 29-18 0,20-75 3 16,0 0-3-16,-15 115 4 0,-4 37-4 0,19-152 6 16,0 0-6-16,-11 143 7 0,2 2-7 0,9-145 13 15,0 0-13-15,2 124 14 0,10-13-14 16,-12-111 3-16,0 0-3 0,27 87 4 0,11-20-4 0,-38-67 0 16,0 0 0-16,50 41 1 0,11-25-1 0,-61-16-2 15,0 0 2-15,61-9-2 0,4-25 2 16,-65 34-3-16,0 0 3 0,66-41-3 0,4-12 3 0,-70 53-12 0,0 0 12 15,55-38-12-15,-6 7 12 0,-17 12 0 16,-17 12 0-16,-1 2 0 0,-7 4 0 16,2 2 10-16,0 6-10 0,-4 0 10 0,2 2-10 0,1 6 46 0,-4 6-46 0,3-3 46 15,0 6-46-15,-7-24 14 0,0 0-14 0,7 33 15 16,-2 6-15-16,-5-39-74 0,0 0 74 0,5 35-74 16,-1-5 74-16,-4-30-223 0,0 0 223 0,3 26-222 15,2-5 222-15,1 25-993 0</inkml:trace>
  <inkml:trace contextRef="#ctx0" brushRef="#br0" timeOffset="126958.118">20212 12651 1323 0,'0'0'0'0,"0"0"0"0,3 7 0 0,-3-7 43 15,0 0-43-15,-20 0 44 0,-17 0-44 0,37 0-200 16,0 0 200-16,-45-8-199 0,-9-9 199 0,-46-9-649 16</inkml:trace>
  <inkml:trace contextRef="#ctx0" brushRef="#br0" timeOffset="127138.014">18538 12437 1367 0,'0'0'0'0,"5"-12"0"0,7-10 0 0,-8 19-52 0,-4 9 52 0,-2 3-52 16,-3 3 52-16,5-12-89 0,0 0 89 0,-18-9-89 15,-8-13 89-15,-17-7-732 0</inkml:trace>
  <inkml:trace contextRef="#ctx0" brushRef="#br0" timeOffset="129055.321">21701 11946 807 0,'0'0'0'0,"2"3"0"0,3 2 0 16,-5-5 145-16,4-3-145 0,-4-1 146 0,0-1-146 0,0 0 105 15,0 0-105-15,0 3 106 0,0-3-106 16,0 5 83-16,0-3-83 0,0 3 83 0,0 0-83 0,0 0 47 16,0 0-47-16,0 0 47 0,0 0-47 0,0 0 48 15,0 0-48-15,0 0 48 0,0 0-48 0,0 0 19 16,0 0-19-16,0 0 20 0,0 0-20 0,0 0 21 15,0 0-21-15,0 0 21 0,0 0-21 0,0 0 39 16,0 0-39-16,0 0 40 0,0 0-40 0,0 0 6 0,0 0-6 16,0 0 6-16,0 0-6 0,0 0 12 0,0 0-12 15,0 0 12-15,0 0-12 0,0 0 34 0,0 0-34 16,0 0 34-16,0 0-34 0,0 0 0 0,0 0 0 16,0 0 0-16,0 0 0 0,0 0 2 0,0 0-2 0,0 0 2 15,0 0-2-15,0 0 0 0,0 0 0 0,0 0 1 16,0 0-1-16,0 0 0 0,0 0 0 0,0 0 0 15,0 0 0-15,0 0 5 0,0 0-5 0,0 0 5 16,0 0-5-16,0 0 31 0,0 0-31 0,0 0 31 16,0 0-31-16,0 0 10 0,0 0-10 0,0 0 11 15,0 0-11-15,0 0 30 0,0 0-30 0,0 0 30 16,0 0-30-16,0 0 5 0,0 0-5 0,0 0 6 16,0 0-6-16,0 0 1 0,2 3-1 0,1 4 2 15,2 3-2-15,4 14-9 0,2 12 9 0,-1 5-8 16,0 7 8-16,1 4-5 0,-2-1 5 0,-2-12-5 0,-2-3 5 15,-5-36-17-15,0 0 17 0,7 52-16 16,0 9 16-16,-7-61-8 0,0 0 8 0,7 57-8 16,0 0 8-16,-7-57-1 0,0 0 1 0,5 46-1 0,0-5 1 15,-5-41 1-15,0 0-1 0,7 32 2 0,2-8-2 0,-9-24 11 16,0 0-11-16,9 19 11 0,-1-5-11 16,-8-14 17-16,0 0-17 0,7 9 17 0,4-4-17 0,-11-5 25 15,0 0-25-15,8-5 26 0,3-4-26 0,-11 9-11 16,0 0 11-16,7-21-11 0,-4-9 11 0,-3 30-24 15,0 0 24-15,0-41-23 0,-1-9 23 0,1 50-8 16,0 0 8-16,-6-57-8 0,-1-10 8 0,7 67-12 0,0 0 12 16,-3-66-12-16,-4-3 12 0,7 69-1 0,0 0 1 15,-2-60-1-15,-1 5 1 0,3 55 10 0,0 0-10 0,-2-41 11 16,0 10-11-16,2 31 35 0,0 0-35 16,-2-24 36-16,2 7-36 0,0 17 42 0,0 0-42 0,-1-12 42 15,1 5-42-15,0 7 34 0,0 0-34 0,-2-5 35 16,2 4-35-16,0 1 33 0,0 0-33 0,0 0 34 15,0 0-34-15,0 0 22 0,0 0-22 0,0 0 23 16,0 0-23-16,0 0 5 0,0 0-5 0,0 0 5 16,0 0-5-16,0 0 4 0,0 0-4 0,9 12 5 15,5 8-5-15,-14-20 0 0,0 0 0 0,19 33 0 16,5 10 0-16,-1-4-8 0,-1 2 8 0,-2-8-8 16,-3-6 8-16,-3-1-46 0,2-2 46 0,1-5-45 15,4-2 45-15,2-2-66 0,1-6 66 16,2-3-65-16,2-6 65 0,-28 0-40 0,0 0 40 0,40-11-40 0,7-10 40 15,-47 21-38-15,0 0 38 0,47-27-38 0,4-11 38 16,-51 38 23-16,0 0-23 0,45-36 24 0,-5-2-24 16,-7 4 41-16,-7 1-41 0,-5 8 41 0,-5 2-41 0,-4 3 45 15,0 3-45-15,2 1 45 0,-3 1-45 0,-1 3 42 16,-5 2-42-16,1 1 43 0,-5 4-43 16,-1 0 18-16,0 3-18 0,0 2 19 0,0 0-19 0,0 0 48 15,0 0-48-15,0 0 49 0,0 0-49 0,0 0 38 16,0 0-38-16,0 0 39 15,0 0-39-15,0 0 16 16,0 0-16-16,0 0 17 16,0 0-17-16,0 0 32 0,0 0-32 0,0 0 32 0,0 0-32 0,0 0-3 0,0 0 3 0,0 2-3 0,2 3 3 0,-2-5-35 15,0 0 35-15,5 32-35 0,6 20 35 0,-6-1-18 16,4 7 18-16,-4-3-18 0,-2-2 18 0,-1 4-37 0,-4 3 37 0,1-2-37 16,-1-1 37-16,2-57-54 0,0 0 54 0,0 55-54 15,0-4 54-15,0-12-115 16,0-10 115-16,0-6-115 0,0-8 115 0,0-15-164 0,0 0 164 0,10-7-164 15,8-13 164-15,11-4-1222 0</inkml:trace>
  <inkml:trace contextRef="#ctx0" brushRef="#br0" timeOffset="129405.805">22965 12076 1558 0,'0'0'0'0,"0"0"0"0,-6 2 0 0,6-2 203 16,0 0-203-16,0 0 203 0,0 0-203 16,0 0 154-16,7-2-154 0,-2-2 155 0,2-1-155 0,6 2 51 15,2-4-51-15,6 2 51 0,7-2-51 0,-28 7-1 16,0 0 1-16,42-3-1 0,12-1 1 0,-2 2-11 15,2 2 11-15,-9 0-10 0,-1 0 10 0,-6 0-2 16,1-3 2-16,-8 3-1 0,-7-2 1 0,6 1 0 0,0-1 0 16,-2 0 0-16,-2 0 0 0,-26 2-1 15,0 0 1-15,33-3-1 0,3-4 1 0,-4 2-24 16,-3-4 24-16,-6 6-23 0,-6-2 23 0,-3 1-99 0,-1 1 99 16,-6 0-98-16,-4 3 98 0,-3 0-163 0,0 0 163 15,-9-4-163-15,-6-3 163 0,15 7-185 0,0 0 185 0,-28-1-184 16,-12-5 184-16,-28 0-950 15</inkml:trace>
  <inkml:trace contextRef="#ctx0" brushRef="#br0" timeOffset="129655.447">23019 12364 886 0,'0'0'0'0,"17"-14"0"16,13-8 0-16,-18 13 204 0,-7 6-204 0,4 3 204 0,-6 5-204 15,2 3 166-15,1 6-166 0,6-2 167 0,4 0-167 16,-16-12 92-16,0 0-92 0,31 9 92 0,14-3-92 16,-5-2 48-16,4-6-48 0,-6 0 49 0,-1 2-49 15,-4-3-5-15,-2 3 5 0,-6-3-5 0,-5 1 5 0,3-1-59 16,0-1 59-16,-1 1-59 0,-1-2 59 16,-21 5-92-16,0 0 92 0,28-9-92 0,5-5 92 0,-33 14-127 15,0 0 127-15,33-13-126 0,4-3 126 0,33-13-916 16</inkml:trace>
  <inkml:trace contextRef="#ctx0" brushRef="#br0" timeOffset="130076.316">24322 11314 1446 0,'0'0'0'0,"3"-9"0"15,2-6 0-15,-5 15 152 0,0 0-152 0,9-12 152 16,0-2-152-16,-9 14 87 0,0 0-87 0,8-10 88 16,1 1-88-16,-9 9 53 0,0 0-53 0,7-7 53 15,0 2-53-15,-7 5 0 0,0 0 0 0,4-3 0 16,-1-1 0-16,-3 4 3 0,0-3-3 0,0 3 4 15,0 0-4-15,0 0 22 0,0 0-22 0,0 0 23 16,0 0-23-16,0 0 13 0,0 0-13 0,0 0 14 0,0 0-14 16,0 0 10-16,0 0-10 0,0 0 11 0,0 0-11 15,0 0 4-15,0 0-4 0,2 7 5 0,1-1-5 0,-3-6 0 16,0 0 0-16,7 33 1 0,5 18-1 0,-1 4-59 16,-1 2 59-16,1 1-59 15,-2 4 59-15,-9-62-59 0,0 0 59 0,10 66-59 0,0 6 59 0,3 2-69 16,-1 1 69-16,-3-28-69 0,-1-20 69 0,-8-27-117 15,0 0 117-15,9 33-117 0,0-8 117 0,-9-25-165 16,0 0 165-16,7 21-165 0,-2-4 165 0,7 17-801 16</inkml:trace>
  <inkml:trace contextRef="#ctx0" brushRef="#br0" timeOffset="130388.775">24043 12060 1311 0,'0'0'0'0,"9"-1"0"16,5-1 0-16,-14 2 199 0,0 0-199 0,20 0 200 16,10 0-200-16,3 0 152 0,4 0-152 0,-1 0 153 15,3 0-153-15,-3 0 81 0,1 0-81 0,1-2 82 16,6 1-82-16,-44 1 13 0,0 0-13 0,54-4 14 15,12 2-14-15,-7-4 7 0,0 0-7 0,-8 1 7 16,-8 2-7-16,-2-1-2 0,-5-1 2 0,-6 4-1 0,-6-1 1 16,-24 2-48-16,0 0 48 0,26-2-48 15,2-1 48-15,-28 3-78 0,0 0 78 0,21-2-78 0,-4-3 78 16,-17 5-156-16,0 0 156 0,11-4-155 0,-4 1 155 0,-7 3-181 16,0 0 181-16,-2-7-181 15,-8-3 181-15,-3-7-863 0</inkml:trace>
  <inkml:trace contextRef="#ctx0" brushRef="#br0" timeOffset="131444.943">24630 12526 1323 0,'0'0'0'0,"0"-10"0"16,-2-9 0-16,2 19 172 0,0 0-172 0,0-5 172 0,0 7-172 15,0-2 80-15,0 0-80 0,0 0 81 16,2 7-81-16,-2-7 52 0,0 0-52 0,0 3 52 0,2 1-52 0,-2-4-7 16,0 0 7-16,0 5-7 0,0-5 7 0,0 0-5 15,0 0 5-15,0 0-4 0,-2 3 4 0,2-3 5 16,0 0-5-16,0 0 5 0,-3 0-5 0,3 0 24 15,0 0-24-15,-4 0 25 0,1-2-25 0,3 2 14 16,0 0-14-16,-6-1 15 0,3-3-15 0,3 4 29 16,0 0-29-16,-9-1 29 0,2-3-29 0,-2 2-1 15,-1 2 1-15,3 0 0 0,0 0 0 0,-2 0-2 16,1 0 2-16,6 0-1 0,-2 0 1 0,4 0-28 16,-3 2 28-16,-2 3-28 0,-4 2 28 0,9-7-6 0,0 0 6 15,-9 10-6 1,1 4 6-16,8-14-18 0,0 0 18 0,-6 22-18 0,5 9 18 0,1-31-15 0,0 0 15 0,7 28-15 15,6-3 15-15,-13-25-26 0,0 0 26 16,20 24-25-16,6-8 25 0,-26-16-13 16,0 0 13-16,29 12-12 0,5-5 12 0,-34-7-11 0,0 0 11 0,31 5-10 15,-2-5 10-15,-29 0-10 0,0 0 10 0,23 0-10 16,-4-2 10-16,-19 2-8 0,0 0 8 0,14 0-8 16,-5 0 8-16,-9 0-15 0,0 0 15 0,7 0-15 15,-4 2 15-15,-3-2-4 0,0 0 4 0,4 0-3 16,-2-2 3-16,-2 2 0 0,0 0 0 0,0 0 0 15,3-2 0-15,-3 2 0 0,0 0 0 0,0 0 1 16,0 0-1-16,0 0 3 0,0 0-3 0,0 0 4 16,-5 0-4-16,5 0 6 0,0 0-6 0,-5-1 7 0,-2-1-7 15,7 2 0-15,0 0 0 0,-7-2 1 16,-2 0-1-16,9 2 7 0,0 0-7 0,-14-1 8 0,0 1-8 16,14 0 3-16,0 0-3 0,-14 0 3 0,2 0-3 0,12 0 5 15,0 0-5-15,-14 0 6 0,2 0-6 16,12 0 3-16,0 0-3 0,-12 0 3 0,-1 0-3 0,13 0 0 15,0 0 0-15,-10 0 0 0,1 1 0 16,9-1 5-16,0 0-5 0,-10 2 5 0,-2 2-5 0,12-4 0 16,0 0 0-16,-11 5 0 0,-4 0 0 0,-1 2 2 15,-3 0-2-15,8-4 2 0,8-1-2 0,-1 1 5 16,-1-3-5-16,2 2 5 0,-3 1-5 0,-2 2 3 16,-5 2-3-16,10-3 3 0,3-1-3 0,-5 1 12 0,3-4-12 15,-2 5 13-15,-1 2-13 0,-2 3 8 0,-3 2-8 16,5-5 8-16,3-4-8 0,-2 0 15 0,3 1-15 15,-3 3 15-15,2 1-15 0,-3 6 23 0,-2 3-23 16,4-7 24-16,1-3-24 0,2 0 7 0,-3 0-7 0,3-2 8 16,0 0-8-16,0 2 26 0,0 2-26 0,0-1 26 15,3-1-26-15,-3-7 12 0,0 0-12 0,2 12 13 16,1 4-13-16,-3-16 46 0,0 0-46 0,12 15 46 16,6 2-46-16,-18-17 32 0,0 0-32 0,24 16 33 15,8-1-33-15,-32-15 23 0,0 0-23 0,34 10 24 16,6-1-24-16,-40-9 5 0,0 0-5 0,35 1 5 15,0 1-5-15,-35-2-61 0,0 0 61 0,21-10-60 16,-9-11 60-16,-12 21-76 0,0 0 76 0,-14-54-76 16,-19-34 76-16,-14-54-1412 0</inkml:trace>
  <inkml:trace contextRef="#ctx0" brushRef="#br0" timeOffset="134056.997">24870 12514 259 0,'0'0'0'0,"-3"-1"0"16,-4-3 0-16,3 3 97 0,4 1-97 0,0 0 98 16,0 0-98-16,0 0 91 0,0 0-91 0,0 0 91 15,4 0-91-15,-4 0 87 0,3 1-87 0,-3-1 87 0,0 0-87 16,0 0 71-16,-3-1-71 0,3 1 71 0,0 0-71 15,0 0 67-15,-4-2-67 0,1 0 67 0,-2-1-67 0,-4-1 64 16,-1 1-64-16,1-1 65 0,0 3-65 0,-1-1 53 16,-2 0-53-16,3 2 53 0,2 0-53 0,7 0 24 15,0 0-24-15,-19-3 25 0,-6-1-25 0,25 4 36 16,0 0-36-16,-24-1 37 0,0-3-37 0,24 4 20 16,0 0-20-16,-25 0 20 0,1 0-20 0,-1 2 18 15,1 0-18-15,10-1 18 0,7 1-18 0,-2 0 35 16,2-2-35-16,4 0 35 0,3 0-35 0,-5 0 5 0,1 3-5 15,1-3 5-15,-1 4-5 0,-3 1 28 16,0 2-28-16,2-6 28 0,3 1-28 0,2-2 6 0,0 0-6 16,-12 12 6-16,-5 5-6 0,17-17 9 0,0 0-9 15,-14 16 10-15,0-3-10 0,14-13 15 16,0 0-15-16,-12 12 16 0,3 0-16 0,9-12 8 0,0 0-8 0,-9 12 8 16,2-1-8-16,7-11 3 0,0 0-3 0,-5 10 4 15,-2-2-4-15,7-8 13 0,0 0-13 16,-3 11 13-16,-1-3-13 0,4-8 8 15,0 0-8-15,-2 12 8 0,2 0-8 0,0-12 8 0,0 0-8 0,2 16 9 16,2 1-9-16,-3 0 23 0,3 2-23 0,-2-5 24 16,1-6-24-16,0 1 6 0,3-2-6 0,-1-2 7 15,0 0-7-15,2 0 16 0,5-2-16 0,-3 3 17 16,1-3-17-16,-10-3 15 0,0 0-15 0,25 3 15 16,8 1-15-16,-33-4 9 0,0 0-9 0,38 1 9 15,8-2-9-15,-10-1 16 0,1-1-16 0,-11 1 17 0,-5 2-17 16,0 0 38-16,-7 0-38 0,-2 0 39 0,-3 2-39 15,-2-2 2-15,-1 0-2 0,-2 0 2 0,-2 0-2 0,-2 0 15 16,5 1-15-16,-5-1 15 0,0 0-15 16,0 0 9-16,0 0-9 0,0 0 9 0,0 0-9 0,0 0 3 15,0 4-3-15,0-4 4 0,0 0-4 0,0 0 12 16,0 0-12-16,0 0 13 0,0 0-13 0,0 0 22 16,0 0-22-16,0 0 23 0,0 0-23 0,0 0 13 15,-4 5-13-15,4-5 14 0,0 0-14 0,0 0 10 16,0 0-10-16,0 0 11 0,-3 0-11 0,3 0 17 15,-5 2-17-15,1-1 17 0,3-1-17 0,-3 0 8 0,2-1-8 16,2 1 8-16,-3-2-8 0,3 2 3 0,-4 0-3 16,4 0 4-16,-3 0-4 0,-1 0 3 0,-1 0-3 0,2 0 3 15,-1 0-3-15,-1 0 0 0,0 0 0 16,-1 0 0-16,3 0 0 0,3 0 0 16,0 0 0-16,-9 0 0 0,-1-4 0 0,10 4 0 0,0 0 0 0,-11-1 0 15,-4-1 0-15,15 2 0 0,0 0 0 0,-14-2 0 16,0 1 0-16,14 1 0 15,0 0 0-15,-12-2 0 0,-1 2 0 0,13 0-10 0,0 0 10 0,-10 0-10 16,0 0 10-16,10 0-26 0,0 0 26 0,-9 0-25 16,2 0 25-16,-2 0-20 0,0 2 20 0,4-2-20 15,5 0 20-15,0 0-27 0,-5 1 27 0,5-1-27 16,-4 4 27-16,-6 1-3 0,0-3 3 0,4-1-3 16,5 1 3-16,1-2-8 0,-2 2 8 0,-5 1-8 15,2 2 8-15,-6 4-1 0,-4 1 1 0,8-1-1 16,3-8 1-16,-1 5-7 0,0-1 7 0,-1 0-6 0,3 2 6 15,-4 1-3-15,-3 4 3 0,6-5-3 0,2-5 3 16,-1 1-2-16,1 1 2 0,0 3-2 0,-5 5 2 16,7-12-2-16,0 0 2 0,-5 8-1 0,2 4 1 0,3-12 0 15,0 0 0-15,-4 14 0 0,1 3 0 0,3-17 17 16,0 0-17-16,0 17 17 0,3 5-17 0,-3-22 34 16,0 0-34-16,5 21 35 0,2 3-35 0,-7-24 12 15,0 0-12-15,9 22 12 0,3-3-12 16,-3-2 21-16,0-1-21 0,-1-4 21 0,1-4-21 0,-9-8 23 15,0 0-23-15,14 10 24 0,5-1-24 0,-19-9 7 16,0 0-7-16,25 7 8 0,6-2-8 16,-3-2 40-16,1 1-40 0,1-4 41 0,0-2-41 0,-30 2 28 0,0 0-28 15,31-2 28-15,0-1-28 0,-31 3 9 0,0 0-9 0,30-3 9 16,-2-3-9-16,-28 6 6 16,0 0-6-16,26-5 7 0,-2 0-7 0,-24 5-40 0,0 0 40 0,20-5-40 15,-5 2 40-15,-15 3-156 0,0 0 156 0,9-12-156 16,-4-7 156-16,-5 19-106 0,0 0 106 0,14-31-1357 15,-28 62 1357-15</inkml:trace>
  <inkml:trace contextRef="#ctx0" brushRef="#br0" timeOffset="135750.678">26524 11884 729 0,'0'0'0'0,"0"0"0"0,-2-5 0 0,2 5 148 15,0-5-148-15,0 5 148 0,0 0-148 0,0 0 119 16,0 0-119-16,0 0 119 0,0 0-119 0,0 0 97 0,-4 0-97 16,4 0 97-16,0 0-97 0,0 0 75 0,0 0-75 15,0 0 75-15,0 0-75 0,0 0 33 0,0 0-33 16,-3 0 33-16,-2 1-33 0,5-1 28 0,0 0-28 16,-16 4 28-16,-7-4-28 0,23 0 3 0,0 0-3 0,-24 5 4 15,-4 2-4-15,0-2 14 0,0 5-14 0,13-6 15 16,6 1-15-16,-5 2 3 0,0 1-3 0,0 4 4 15,2 7-4-15,2 2 6 0,1 1-6 0,4-8 7 16,3-4-7-16,0 0 3 0,4 0-3 16,0 1 3-16,3-1-3 0,-5-10 0 0,0 0 0 0,9 14 0 15,8 3 0-15,-17-17-66 0,0 0 66 0,21 15-65 16,3 1 65-16,-24-16-55 0,0 0 55 0,28 19-54 16,2 1 54-16,-30-20-69 0,0 0 69 0,28 24-69 15,-2-3 69-15,-5 1-44 0,-4-2 44 0,-5-6-43 16,-8-7 43-16,-1 3-43 0,-1-5 43 0,-2 4-43 0,-2 1 43 15,2-10-35-15,0 0 35 0,-2 11-35 0,-1-1 35 16,3-10-8-16,0 0 8 0,-2 8-8 0,-1-1 8 16,3-7 0-16,0 0 0 0,-4 7 0 0,3-7 0 0,1 0 13 15,0 0-13-15,-4 2 13 0,1-4-13 16,3 2 10-16,0 0-10 0,-4-8 11 0,2-8-11 16,2 16 0-16,0 0 0 0,0-26 0 0,2-10 0 15,0 4 1-15,1-6-1 0,1 9 2 0,-1-2-2 0,1 4 3 16,-1 3-3-16,-1 2 4 0,0 1-4 0,-1 4 20 15,-1 1-20-15,2 1 20 0,0 0-20 0,1-1 44 16,1 1-44-16,1-1 44 0,0 1-44 0,1-2 3 16,-3 0-3-16,2 0 3 0,2-1-3 0,-7 18 1 0,0 0-1 15,9-25 2-15,0-1-2 0,-9 26 18 0,0 0-18 16,8-27 18-16,1-1-18 0,-9 28 64 0,0 0-64 16,5-20 65-16,1 4-65 0,-6 16 47 15,0 0-47-15,1-10 48 0,3 5-48 0,-4 5 15 0,0 0-15 0,0 0 15 16,3 0-15-16,-3 0 1 0,0 0-1 0,6 19 1 15,1 13-1-15,-1-1-15 16,3 5 15-16,-4-14-15 0,-1-3 15 0,-1 3-13 0,-1 2 13 0,0 9-12 16,1 5 12-16,-3-38-19 0,0 0 19 0,6 41-18 15,-1 2 18-15,-5-43-4 0,0 0 4 0,7 37-4 16,1-1 4-16,-8-36-1 0,0 0 1 16,9 31 0-16,2-4 0 0,-11-27 2 0,0 0-2 0,12 24 2 15,2-6-2-15,-14-18 21 0,0 0-21 0,17 13 21 16,2-4-21-16,-19-9 1 0,0 0-1 0,26 3 1 15,8-4-1-15,-34 1-4 0,0 0 4 0,36-9-3 0,8-8 3 16,-44 17-15-16,0 0 15 0,40-16-14 16,0-8 14-16,-40 24 0 0,0 0 0 0,36-20 0 0,-1-1 0 15,-7 4 38-15,-5 2-38 0,-6 3 38 0,-5 3-38 0,-1 6 48 16,-2-2-48-16,-2 3 48 0,-4 0-48 0,2 1 65 16,-1-1-65-16,-4 2 66 0,0 0-66 0,0 0 86 15,0 0-86-15,0 0 87 0,0 0-87 0,0 0 58 16,0 0-58-16,0 0 58 0,0 0-58 0,0 0 37 15,-4-4-37-15,-1 3 37 0,3-1-37 0,-1 0 11 16,-2-1-11-16,-1 3 11 0,3-5-11 0,-4 3 2 16,-2 0-2-16,-1 1 2 0,-2 1-2 0,-2 0 1 15,-4 1-1-15,8-1 2 0,5 0-2 0,-2 2-1 0,0 1 1 16,-9 13-1-16,-7 11 1 0,23-27-28 16,0 0 28-16,-14 33-28 0,2 10 28 0,9-4-20 0,8-1 20 15,4-4-20-15,6-1 20 0,4-1-52 0,4-5 52 16,-4-3-52-16,0-6 52 0,2 4-18 0,4-3 18 15,1 3-18-15,2 4 18 0,-28-26-32 0,0 0 32 0,35 32-32 16,5 9 32-16,-4-3-11 0,1 1 11 0,-13-8-11 16,-6-7 11-16,1 2-11 0,-2 0 11 0,-1-1-11 15,-2-1 11-15,0 2-17 0,0 1 17 0,-9-9-17 16,-3-10 17-16,-1 4 0 0,1 0 0 0,-2 0 0 16,0 0 0-16,0-12 10 0,0 0-10 0,-2 12 10 15,-1 0-10-15,3-12 40 0,0 0-40 0,-4 10 41 16,-1-1-41-16,5-9 21 0,0 0-21 0,-19 5 21 15,-9-5-21-15,28 0 19 0,0 0-19 0,-33-8 20 16,-5-8-20-16,1 1-4 0,1-2 4 0,6-7-3 0,4-4 3 16,26 28-121-16,0 0 121 0,-23-39-120 15,4-9 120-15,19 48-189 0,0 0 189 0,-7-57-189 0,11-10 189 16,-4 67-170-16,0 0 170 0,13-61-170 0,10-1 170 16,14-65-709-16</inkml:trace>
  <inkml:trace contextRef="#ctx0" brushRef="#br0" timeOffset="135859.244">27506 12252 763 0,'0'0'0'0,"12"-8"0"0,11-6 0 0,-23 14 106 15,0 0-106-15,24-9 107 0,4 1-107 0,-28 8 84 16,0 0-84-16,28-2 84 0,0 4-84 0,-28-2 57 16,0 0-57-16,23 3 58 0,-4 4-58 0,-19-7-9 15,0 0 9-15,16 7-8 0,-6 2 8 0,-10-9-138 0,0 0 138 16,9 5-137-16,-8-4 137 0,10 6-631 0</inkml:trace>
  <inkml:trace contextRef="#ctx0" brushRef="#br0" timeOffset="138482.404">6350 15495 550 0,'0'0'0'0,"0"-7"0"0,0-3 0 15,0 5 128-15,0 3-128 0,0 2 129 0,0-3-129 16,0 3 73-16,0 0-73 0,0 0 73 0,0 0-73 16,0 0 14-16,0 0-14 0,0-4 15 0,0-1-15 15,0 5-3-15,0 0 3 0,0-12-2 0,3-5 2 16,-3 17-16-16,0 0 16 0,2-22-15 0,5-6 15 15,-7 28-5-15,0 0 5 0,5-22-5 16,-1-2 5-16,-4 24-9 0,0 0 9 0,3-15-9 0,3-1 9 0,-6 16-1 16,0 0 1-16,0-10 0 0,3 3 0 0,-3 7 0 15,0 0 0-15,0-5 0 0,0 3 0 0,0 2 2 16,0 0-2-16,0 0 3 0,0 0-3 0,0 0 6 16,0 0-6-16,0 0 7 0,0 0-7 0,0 0 8 0,0 0-8 15,0 0 8-15,0 0-8 0,0 0 8 0,0 0-8 16,0 0 8-16,0 0-8 0,0 0 8 0,0 0-8 15,0 0 8-15,0 0-8 0,0 0 33 0,0 0-33 0,0 0 33 16,0 0-33-16,0 0 39 0,0 0-39 0,0 0 40 16,0 0-40-16,0 0 23 0,0 0-23 0,0 0 24 15,0 0-24-15,0 0 20 0,0 0-20 0,0 0 20 16,0 0-20-16,0 0 1 0,0 0-1 0,0 0 2 16,0 0-2-16,0 0 0 0,0 0 0 0,0 0 0 15,0 0 0-15,0 0-9 0,0 0 9 0,0 0-8 16,0 0 8-16,0 0-18 0,0 0 18 0,0 0-18 15,0 0 18-15,0 0-9 0,0 0 9 0,0 0-8 16,0 0 8-16,0 0-17 0,0 0 17 0,0 0-17 16,0 0 17-16,0 0-33 0,0 0 33 0,0 0-33 15,0 0 33-15,0 0-40 0,0 0 40 0,0 0-40 16,0 0 40-16,0 0-45 0,0 0 45 0,0 0-45 16,0 0 45-16,0 0-42 0,0 0 42 0,0 0-41 0,0 0 41 15,0 0-36-15,0 0 36 0,0 0-35 0,0 0 35 0,0 0-16 16,0 0 16-16,0 0-15 0,0 0 15 0,0 0-21 15,0 0 21-15,0 0-21 0,0 0 21 0,0 0-24 16,0 0 24-16,0 0-23 0,0 0 23 0,0 0-83 16,0 0 83-16,0 0-82 0,0 0 82 0,0 0-103 15,0 0 103-15,0 0-103 0,9 6 103 0,-4-1-89 16</inkml:trace>
  <inkml:trace contextRef="#ctx0" brushRef="#br0" timeOffset="141441.971">6341 15550 348 0,'0'0'0'0,"4"-7"0"16,-2-6 0-16,1-1-8 0,0-2 8 0,-3-1-8 16,2-2 8-16,-2 19-7 0,0 0 7 0,4-34-7 15,4-10 7-15,-4-1-42 0,-1-1 42 0,3 3-42 16,-6 4 42-16,0 39-35 0,0 0 35 0,3-40-35 16,-3 1 35-16,0 39-9 0,0 0 9 0,0-33-8 15,0 6 8-15,0 5 52 0,2 6-52 0,-2 4 52 0,0 4-52 16,0 1 102-16,-2 3-102 0,2 1 102 15,0 1-102-15,0 2 112 0,0 0-112 0,0 0 112 16,0 0-112-16,0 0 103 0,0 0-103 0,0 0 103 0,0 0-103 16,0 0 100-16,0 0-100 0,0 0 100 0,0 0-100 15,0 0 80-15,-3 2-80 0,3-2 81 0,0 0-81 0,0 0 64 16,-4 5-64-16,2 12 65 0,2 9-65 16,0-26 42-16,0 0-42 0,2 56 43 0,2 21-43 15,-4-77 36-15,0 0-36 0,8 119 37 0,6 33-37 0,-14-152 39 16,0 0-39-16,16 141 39 0,-2 3-39 0,-14-144 33 15,0 0-33-15,19 121 33 0,0-15-33 0,-19-106 49 0,0 0-49 16,19 86 50-16,-5-19-50 0,-14-67 36 0,0 0-36 16,16 50 36-16,1-20-36 0,-17-30 40 15,0 0-40-15,9 19 40 0,0-15-40 0,-9-4 34 0,0 0-34 16,5 1 35-16,-1-6-35 0,-4 5 8 0,0 0-8 0,5-14 8 16,2-8-8-16,-7 22 20 0,0 0-20 15,3-27 20-15,-1-9-20 0,1 5 0 0,1-2 0 0,-4 8 0 16,5 1 0-16,-1-2-26 0,1 0 26 0,2-1-26 15,2-4 26-15,-9 31-33 16,0 0 33-16,10-39-32 0,6-9 32 0,-2 7-32 0,1 0 32 0,3 6-32 16,-4 6 32-16,1 3-22 0,-2 6 22 0,-5 6-22 15,1 7 22-15,3 0-18 0,0 4 18 0,2 3-18 16,0 2 18-16,-14-2-27 0,0 0 27 0,25 13-27 16,1 10 27-16,-26-23-20 0,0 0 20 0,29 36-20 15,4 12 20-15,-3 0-17 0,-6 0 17 0,-6-12-17 16,-4-9 17-16,-5 7-10 0,-3 1 10 0,0 4-10 15,-3 5 10-15,-3-44-10 0,0 0 10 0,-3 50-10 0,-3 5 10 16,6-55-1-16,0 0 1 0,-15 48-1 0,-8-4 1 16,-1-6 10-16,-2-7-10 0,10-10 11 0,7-9-11 15,-3-2 28-15,2-3-28 0,-11 0 28 0,-9-2-28 0,6-2 12 16,-2-1-12-16,8-4 13 16,2-1-13-16,3-2-42 0,0-2 42 0,1-4-42 0,3-1 42 0,9 12-88 15,0 0 88-15,-8-18-87 0,2-8 87 16,6 26-75-16,0 0 75 0,-3-31-74 0,6-5 74 0,3 5-48 15,-1 0 48-15,2 4-48 0,5 1 48 16,-3 2-10-16,5 4 10 0,-2 3-10 0,5 1 10 0,-1 2 0 0,5 2 0 16,-2 2 0-16,2 3 0 0,-21 7 3 15,0 0-3-15,28-8 3 0,7-2-3 0,-6 3 32 16,1-2-32-16,-4 4 33 0,0 0-33 0,-1 0 35 16,-3-2-35-16,-1 2 35 0,0 1-35 0,-4 4 7 0,-1-3-7 0,-4 3 7 15,2 0-7-15,-5 3 3 0,3-3-3 0,-7 2 3 16,2 1-3-16,2 4 2 0,3 4-2 15,-3-1 2-15,3 2-2 0,-1 10 0 0,4 5 0 0,-2 4 0 16,0 4 0-16,-13-35-2 0,0 0 2 0,16 37-1 16,2 4 1-16,-18-41-5 15,0 0 5-15,17 35-5 0,4-5 5 0,-21-30-8 0,0 0 8 0,26 16-8 16,7-13 8-16,-33-3-33 0,0 0 33 0,30-13-33 16,5-15 33-16,-6-3-26 0,-4-5 26 15,-8 4-25-15,0-2 25 0,-4 1-4 0,-3 2 4 0,1 2-4 16,-6 2 4-16,-5 27 8 0,0 0-8 0,3-35 8 15,-3-2-8-15,0 37 46 0,0 0-46 0,-3-43 46 16,-2-7-46-16,-2 4 39 0,1 0-39 0,-2 10 39 0,-1 5-39 16,-3 0 5-16,0 4-5 0,6 8 5 15,-1 7-5-15,-1-4 0 0,-5 3 0 0,3-1 1 16,-2 0-1-16,12 14-1 0,0 0 1 0,-12-13 0 0,-1 1 0 16,13 12 0-16,0 0 0 0,-8-9 0 0,-1 2 0 0,9 7 15 15,0 0-15-15,-5-5 15 0,-4 3-15 16,9 2 9-16,0 0-9 0,-9 5 10 0,2 7-10 0,7-12 10 15,0 0-10-15,-12 28 11 0,2 11-11 0,10-39 1 16,0 0-1-16,-7 57 1 0,2 16-1 0,5-73 1 0,0 0-1 16,0 74 1-16,8 5-1 0,-8-79 7 0,0 0-7 15,21 86 7-15,9 6-7 0,-4-23 0 16,4-16 0-16,-13-22 0 0,-1-21 0 0,-16-10-53 0,0 0 53 16,22 12-52-16,3-7 52 0,1-3-34 0,0-4 34 15,-2-3-34-15,2-4 34 0,-26 9-11 16,0 0 11-16,25-13-10 0,4-5 10 0,-29 18-8 0,0 0 8 0,27-17-8 15,-1 0 8-15,-26 17 0 16,0 0 0-16,21-14 0 0,-9 4 0 0,-12 10 19 0,0 0-19 0,12-7 20 16,-7 2-20-16,-5 5 51 0,0 0-51 0,5-3 52 15,-1 3-52-15,-4 0 62 0,0 0-62 0,0 0 63 16,0 0-63-16,0 0 40 0,0 0-40 0,-5 15 41 16,1 11-41-16,4-26 37 0,0 0-37 0,-5 20 37 15,2 3-37-15,3-23-15 0,0 0 15 0,0 19-15 16,-4-4 15-16,4-15-155 0,0 0 155 0,-2 12-154 15,2-5 154-15,0-7-175 0,0 0 175 0,-15 3-174 16,-15-4 174-16,-17 2-661 0</inkml:trace>
  <inkml:trace contextRef="#ctx0" brushRef="#br0" timeOffset="141603.267">7071 15667 1177 0,'0'0'0'0,"5"-2"0"0,8 0 0 0,-10 2-112 16,-3 0 112-16,2 4-112 0,1 1 112 0,-3-5-161 0,0 0 161 15,6 3-161-15,4 1 161 0,4 2-373 16</inkml:trace>
  <inkml:trace contextRef="#ctx0" brushRef="#br0" timeOffset="142061.847">8923 15644 1323 0,'0'0'0'0,"-5"-3"0"0,-9-4 0 16,10 5 138-16,4 1-138 0,0 1 139 0,0 0-139 0,0 0 101 16,0 0-101-16,0 0 102 15,0 0-102-15,0 0 47 0,0 0-47 0,0 0 48 0,0 0-48 0,0 0 18 16,0 0-18-16,0 0 19 0,0 0-19 0,0 0 34 15,0 0-34-15,0 0 34 0,0 0-34 0,0 0 5 16,4 3-5-16,-2 2 6 0,5 5-6 0,-7-10 12 0,0 0-12 16,21 26 12-16,6 17-12 0,3-2 3 15,7 4-3-15,-4-4 4 0,5-2-4 0,-38-39 0 16,0 0 0-16,47 48 1 0,9 5-1 0,-56-53-1 0,0 0 1 0,59 69 0 16,9 10 0-16,-17-18-1 0,-10-6 1 15,-13-21-1-15,-9-17 1 0,-1 2-4 16,-6-5 4-16,5-4-3 0,-4-3 3 0,-13-7-43 0,0 0 43 0,14 7-42 15,-6-4 42-15,-8-3-81 0,0 0 81 0,5-12-81 16,-1-12 81-16,8-12-1262 16</inkml:trace>
  <inkml:trace contextRef="#ctx0" brushRef="#br0" timeOffset="142390.853">9312 15483 1468 0,'0'0'0'0,"0"5"0"0,0 4 0 15,0-9 182-15,0 0-182 0,0 0 183 0,0 0-183 16,0 0 112-16,0-3-112 0,0 3 112 0,0 0-112 16,0 0 44-16,0 0-44 0,-4 1 45 0,-1 3-45 0,5-4-4 15,0 0 4-15,-19 13-3 0,-11 8 3 16,0 5-39-16,-1 6 39 0,-2 6-38 0,3 5 38 0,1 3-30 15,-1 2 30-15,8-7-30 0,4-3 30 0,-3 5-1 16,2 3 1-16,2-2-1 16,-1-1 1-16,18-43-6 0,0 0 6 0,-17 45-5 0,-1 1 5 0,18-46-1 15,0 0 1-15,-12 38 0 0,0-7 0 0,3-4-42 16,4-7 42-16,-2-4-42 0,5-8 42 0,-1 3-126 16,-2-1 126-16,5-1-126 0,-4-4 126 0,4-5-148 15,0 0 148-15,0 0-148 0,-5-4 148 0,1 1-920 0</inkml:trace>
  <inkml:trace contextRef="#ctx0" brushRef="#br0" timeOffset="143012.932">9585 15596 1155 0,'0'0'0'0,"-5"0"0"0,0 0 0 15,5 0 171-15,0 0-171 0,0 0 171 16,0 0-171-16,0 0 94 0,1-1-94 0,-1 1 95 0,4-4-95 16,-4 4 36-16,0 0-36 0,0 0 37 0,3-2-37 15,-3 2-20-15,0 0 20 0,0 0-20 0,4 0 20 0,-4 0-41 16,0 0 41-16,5 2-41 0,-1 0 41 15,-4-2-9-15,0 0 9 0,13 5-8 0,12 0 8 0,1 4-7 16,4-1 7-16,-1 1-7 0,1-1 7 0,-1 1 0 16,-2 0 0-16,-1-1 0 0,0 1 0 0,-26-9 5 15,0 0-5-15,31 10 6 0,6 2-6 0,-37-12 4 16,0 0-4-16,40 12 5 0,7-2-5 0,-47-10 3 16,0 0-3-16,40 12 3 0,5 0-3 0,-45-12-1 15,0 0 1-15,39 12 0 0,-6 0 0 0,-33-12-9 0,0 0 9 16,29 10-8-16,-8 1 8 0,-21-11-26 15,0 0 26-15,18 10-26 0,-6-5 26 0,-12-5-3 0,0 0 3 0,9 7-2 16,-4-2 2-16,-5-5-3 0,0 0 3 0,3 5-3 16,-1-1 3-16,-2-4 0 0,0 0 0 15,0 0 0-15,0 3 0 0,0-3 8 0,0 0-8 0,-2 2 8 16,-6 1-8-16,8-3 17 0,0 0-17 0,-20 11 17 16,-6 2-17-16,26-13 9 0,0 0-9 0,-26 16 9 15,-7-1-9-15,2 2 26 0,-1-3-26 0,13-4 26 16,7-5-26-16,0 6 2 0,0-4-2 15,-9 13 2-15,-5 7-2 0,26-27 6 0,0 0-6 0,-23 28 7 16,-2 1-7-16,25-29 8 0,0 0-8 0,-22 29 8 16,3 2-8-16,19-31 3 0,0 0-3 0,-14 29 3 15,5-1-3-15,9-28-1 0,0 0 1 0,-9 23 0 0,1-4 0 16,8-19-89-16,0 0 89 0,-7 21-88 0,1-2 88 16,6-19-137-16,0 0 137 0,-7 15-137 0,2-3 137 15,-10 16-850-15</inkml:trace>
  <inkml:trace contextRef="#ctx0" brushRef="#br0" timeOffset="143494.218">10916 15442 415 0,'0'0'0'0,"-5"0"0"16,-6 0 0-16,11 0 103 0,0 0-103 0,0 0 104 15,0 0-104-15,0 0 133 0,7 0-133 0,-7 0 134 16,4 2-134-16,-4-2 103 0,0 0-103 0,0 0 104 15,0 0-104-15,0 0 87 0,0 0-87 0,0 0 88 16,0 0-88-16,0 0 78 0,0 0-78 0,0 0 78 16,0 0-78-16,0 0 51 0,0 0-51 0,0 0 52 0,0 0-52 15,0 0 45-15,0 0-45 0,0 0 45 0,0 3-45 16,0-3 29-16,0 4-29 0,0-4 29 0,0 5-29 16,0 3 1-16,-2 4-1 0,2 28 1 0,0 20-1 15,4 1 18-15,3 10-18 0,-2-5 19 0,3 0-19 0,-8-66 7 16,0 0-7-16,13 96 8 0,1 18-8 15,-14-114 9-15,0 0-9 0,15 93 9 0,-1-9-9 0,-14-84 24 16,0 0-24-16,12 58 25 0,1-20-25 0,-13-38-6 16,0 0 6-16,5 22-6 0,2-15 6 0,-7-7-122 15,0 0 122-15,-4-19-122 0,-1-22 122 0,5 41-127 16,0 0 127-16,-10-58-127 0,-4-18 127 0,-11-57-875 16</inkml:trace>
  <inkml:trace contextRef="#ctx0" brushRef="#br0" timeOffset="144093.969">10780 15432 863 0,'0'0'0'0,"5"19"0"0,2 13 0 0,-7-32 157 0,0 0-157 0,0 0 157 16,0-13-157-16,-3 4 172 0,-1-3-172 0,3 3 173 15,-1 3-173-15,2 0 121 0,2 5-121 0,-2 1 122 16,0 0-122-16,0 0 66 0,-2 3-66 0,4 4 67 16,-1 3-67-16,3 7 51 0,5 2-51 0,-4 10 51 15,4 6-51-15,-9-35 22 0,0 0-22 0,12 44 22 16,3 9-22-16,3-5 11 0,3 0-11 15,-4-10 11-15,-3-6-11 0,-14-32 10 0,0 0-10 0,28 31 11 16,7-5-11-16,-2-7-17 0,2-4 17 0,-2-8-16 16,-4-5 16-16,1-4-63 0,-4-5 63 0,-1-1-63 15,-3-4 63-15,-22 12-54 0,0 0 54 0,25-21-54 16,1-8 54-16,-26 29-41 0,0 0 41 0,26-34-40 16,2-6 40-16,-6 6-6 0,-1 0 6 0,-7 6-6 0,2 6 6 15,-16 22-2-15,0 0 2 0,12-22-2 0,-3 0 2 0,-9 22 3 16,0 0-3-16,9-19 3 0,-1 0-3 0,-8 19 33 15,0 0-33-15,6-17 34 0,0 1-34 16,-6 16 5-16,0 0-5 0,0-13 6 0,2 1-6 0,-2 12 18 16,0 0-18-16,0-9 19 0,-2 2-19 0,2 7 3 15,0 0-3-15,0-5 4 0,0 0-4 16,0 5 13-16,0 0-13 0,0-3 13 0,0 1-13 16,0 2 50-16,0 0-50 0,0 0 50 0,0-4-50 0,0 4 43 15,0 0-43-15,0 0 44 0,0 0-44 0,0 0 19 16,0 0-19-16,0 0 20 0,0 0-20 0,0 0 7 15,0 0-7-15,0 0 8 0,0 0-8 0,0 0-1 0,0 0 1 16,0 0-1-16,0 0 1 0,0 0-10 0,0 0 10 0,0 0-10 16,0 0 10-16,0 0-10 0,0 0 10 0,0 0-10 15,0 0 10-15,0 0-2 0,0 0 2 0,0 0-1 16,0 0 1-16,0 0 3 0,0 0-3 0,0 0 4 16,0 0-4-16,0 0 16 0,0 0-16 0,2 4 17 15,0 1-17-15,-2-5 4 0,0 0-4 0,14 38 4 16,3 22-4-16,-1 3 22 0,3 9-22 0,0-5 23 15,-5 0-23-15,-14-67 0 0,0 0 0 0,18 102 0 16,1 27 0-16,-5-21-187 0,-5-4 187 0,-4-16-187 16,-4-15 187-16,-1-73-118 0,0 0 118 0,-10 35-118 15,-9-34 118-15,-11 35-1078 0</inkml:trace>
  <inkml:trace contextRef="#ctx0" brushRef="#br0" timeOffset="145396.632">13055 15831 259 0,'0'0'0'15,"7"-3"0"-15,7-4 0 0,-14 7 97 0,0 0-97 16,4-4 98-16,1 1-98 0,-5 3 102 0,0 0-102 16,0 0 103-16,0-4-103 0,0 4 100 0,0 0-100 0,0 0 100 15,-5 0-100-15,5 0 70 0,0 0-70 0,0 0 70 16,-4 2-70-16,4-2 51 0,0 0-51 0,-5 0 51 15,2 0-51-15,3 0 44 0,0 0-44 0,-4 0 45 16,1-2-45-16,3 2 68 0,0 0-68 0,-2 0 69 16,-2-1-69-16,4 1 68 0,0 0-68 0,-3 0 69 15,1 0-69-15,2 0 32 0,0 0-32 0,0 0 32 16,5 0-32-16,-5 0 36 0,0 0-36 0,13 0 36 16,4-2-36-16,-17 2 3 0,0 0-3 0,38-3 3 0,13-4-3 15,-51 7 24-15,0 0-24 0,59-7 25 0,4 0-25 16,-63 7 30-16,0 0-30 0,68-5 30 0,5 1-30 15,-73 4 6-15,0 0-6 0,91 0 6 0,18 4-6 16,-109-4 41-16,0 0-41 0,93 2 42 0,-5 1-42 16,-88-3 36-16,0 0-36 0,65 0 37 0,-15-2-37 0,-50 2 14 15,0 0-14-15,30-3 15 0,-16-1-15 0,-14 4 3 16,0 0-3-16,12-3 3 0,-8 1-3 16,-4 2-58-16,0 0 58 0,3-1-58 0,-1-3 58 0,-2 4-115 15,0 0 115-15,-14-8-115 0,-7-8 115 0,-17-8-1091 16</inkml:trace>
  <inkml:trace contextRef="#ctx0" brushRef="#br0" timeOffset="145729.617">13055 16083 1211 0,'4'-5'0'0,"-2"0"65"0,5-1-65 0,1-2 65 15,1-4-65-15,-6 5 69 0,3 2-69 0,-6 5 69 16,0 0-69-16,0 3 0 0,0 6 0 0,0-6 0 16,5 1 0-16,5-1-17 0,8-1 17 0,1-4-17 15,5-5 17-15,-24 7-6 0,0 0 6 0,39-3-6 16,11-2 6-16,-6 3-10 0,1 0 10 0,-3 2-9 16,-4 0 9-16,1 0 1 0,-8 0-1 0,5 0 2 15,-4 0-2-15,-32 0 2 0,0 0-2 0,45 2 2 0,9 0-2 16,-7-2 5-16,0 0-5 0,-7 0 6 15,0-2-6-15,-5 2 8 0,-10 2-8 0,1-2 8 16,-5-2-8-16,-2 2-5 0,0-2 5 0,-7-1-4 16,2-2 4-16,-2 0-152 0,-3-1 152 0,3-2-151 0,2-4 151 0,-14 12-117 15,0 0 117-15,5-22-116 0,-6-9 116 0,4-22-589 16</inkml:trace>
  <inkml:trace contextRef="#ctx0" brushRef="#br0" timeOffset="146114.299">13785 15488 1087 0,'0'0'0'0,"6"0"0"0,1 0 0 0,-7 0 170 0,0 0-170 16,3 0 170-16,-3 0-170 0,0 0 102 0,0 0-102 0,0 0 102 15,-3-1-102-15,3 1 48 0,0 0-48 16,0 0 48-16,-4-4-48 0,4 4 10 0,0 0-10 0,0 0 10 15,-3-3-10-15,3 3-4 0,0 0 4 0,0 0-3 16,3 3 3-16,4 1-33 0,3 1 33 0,6 7-32 16,7 0 32-16,-2 2-27 0,3-1 27 0,2 1-27 15,-1 0 27-15,1-2-5 16,-4 0 5-16,6-2-5 0,-2 0 5 0,-26-10-5 0,0 0 5 0,39 9-4 16,3-1 4-16,-4-1-3 0,-3-2 3 0,-2 0-2 15,-4 1 2-15,-6-1 7 0,-2 2-7 0,-2-1 8 16,-1 1-8-16,-18-7 5 0,0 0-5 0,12 11 5 15,2 1-5-15,-14-12 15 0,0 0-15 0,12 17 16 0,-7 5-16 16,-5-22 23-16,0 0-23 0,0 31 24 0,-5 6-24 16,5-37 0-16,0 0 0 0,-19 40 1 0,-9 3-1 0,28-43-4 15,0 0 4-15,-37 44-4 0,-6 1 4 16,43-45-140-16,0 0 140 0,-46 43-139 0,3-1 139 16,-46 44-966-16</inkml:trace>
  <inkml:trace contextRef="#ctx0" brushRef="#br0" timeOffset="148057.093">15080 15009 427 0,'0'0'0'16,"0"3"0"-16,-6 1 0 0,6-4 87 0,0 0-87 15,0 0 88-15,6-4-88 0,-6 4 86 0,0 0-86 0,0 0 86 16,3-3-86-16,-3 3 75 0,0 0-75 0,0 0 75 15,0 0-75-15,0 0 54 0,0 0-54 0,0 0 54 16,0 0-54-16,0 0 56 0,0 0-56 0,0 0 57 16,0 0-57-16,0 0 72 0,0 0-72 0,0 0 73 15,0 0-73-15,0 0 42 0,0 0-42 0,0 0 43 16,0 0-43-16,0 0 38 0,0 0-38 0,0 0 38 16,0 0-38-16,0 0 9 0,0 0-9 0,0 0 10 15,0 5-10-15,0-5 6 0,0 0-6 0,0 31 6 16,0 18-6-16,0-49 3 0,0 0-3 0,9 74 4 15,3 22-4-15,-12-96 1 0,0 0-1 0,18 147 2 16,4 40-2-16,-22-187 24 0,0 0-24 0,21 183 25 16,0 11-25-16,-5-42 47 0,-4-25-47 0,-2-22 48 0,-1-27-48 15,-9-78 56-15,0 0-56 0,12 86 57 0,0-9-57 16,-3-15 50-16,0-12-50 0,-6-25 51 16,-3-18-51-16,0 2 38 0,0-4-38 0,0 0 39 0,0-2-39 0,2 4 0 15,0 2 0-15,-2-4 0 0,0-3 0 0,-4-1-130 16,-4-1 130-16,4-12-129 0,-3-10 129 0,7 22-85 15,0 0 85-15,-10-43-84 0,-2-18 84 16,-15-44-1044-16</inkml:trace>
  <inkml:trace contextRef="#ctx0" brushRef="#br0" timeOffset="148773.04">15771 14906 953 0,'0'0'0'0,"-8"2"0"16,-1 1 0-16,9-3 99 0,0 0-99 0,0 0 99 15,0-3-99-15,0 3 58 0,0 0-58 0,0 0 58 16,2-5-58-16,-2 5 30 0,0 0-30 0,0 0 30 0,1-4-30 16,-1 4 1-16,0 0-1 0,0 0 2 0,-3 0-2 15,3 0 8-15,0 0-8 0,-4 0 9 0,1 0-9 16,3 0 34-16,0 0-34 0,-2 0 34 0,-1 2-34 16,3-2 46-16,0 0-46 0,-5 2 46 0,1-2-46 0,4 0 40 15,0 0-40-15,-5 1 40 0,1-1-40 0,4 0 28 16,0 0-28-16,0 0 28 15,-3 2-28-15,3-2 10 0,0 0-10 0,0 0 10 0,-4 0-10 0,4 0 6 16,0 0-6-16,0 0 6 0,-1 0-6 0,1 0 0 16,0 0 0-16,0 0 1 0,-6 2-1 0,6-2 0 15,0 0 0-15,0 0 1 0,0 0-1 0,0 0 5 16,0 0-5-16,0 0 5 0,0 0-5 0,0 0 22 0,0 0-22 16,0 0 22-16,0 0-22 0,0 0 43 0,0 0-43 15,0 0 44-15,0 0-44 0,0 0 14 0,0 0-14 16,0 0 15-16,0 0-15 0,0 0 22 0,0 0-22 15,0 0 22-15,-3 1-22 0,3-1 3 0,0 0-3 16,0 0 4-16,-4 2-4 0,4-2-2 0,0 0 2 0,0 0-1 16,-3 2 1-16,3-2-12 0,-4 3 12 0,-1 11-12 15,0 8 12-15,-2 9-17 0,2 10 17 16,5 5-17-16,0 8 17 0,3 4-26 0,1 5 26 0,1 1-25 16,4-1 25-16,-9-63-3 0,0 0 3 0,12 101-2 15,2 26 2-15,-2-24 0 0,0-8 0 16,-3-16 0-16,0-12 0 0,-9-67 0 0,0 0 0 0,8 81 1 15,-1 3-1-15,-1-12 13 0,-1-9-13 0,-2-31 13 16,-3-21-13-16,0 6 17 0,0-2-17 0,0 2 17 16,4-1-17-16,-3 1 8 0,3 0-8 0,-4-7 9 15,3-3-9-15,-1 0 4 0,0-2-4 0,-2-1 5 16,0-4-5-16,0 0-18 0,0 3 18 0,0-3-18 16,0 0 18-16,0 0-120 0,-4 2 120 0,-3-7-119 0,-1-6 119 15,8 11-151-15,0 0 151 0,-21-30-150 0,-5-22 150 0,-25-30-872 16</inkml:trace>
  <inkml:trace contextRef="#ctx0" brushRef="#br0" timeOffset="149005.574">15437 15579 1076 0,'0'0'0'0,"12"2"0"0,12 1 0 0,-24-3 146 0,0 0-146 16,28 2 146-16,9-2-146 0,-4-2 147 0,2-1-147 15,-2 1 147-15,-7 2-147 0,-2 0 55 16,-1-2-55-16,-2 2 56 0,-4-1-56 0,1-3-1 0,-2-1 1 0,-3 3 0 16,3 1 0-16,-4-3-76 0,2 1 76 0,-2-2-75 15,6-4 75-15,-18 9-130 0,0 0 130 0,17-10-130 16,8-2 130-16,-25 12-137 0,0 0 137 0,29-15-136 16,1-4 136-16,29-16-722 0</inkml:trace>
  <inkml:trace contextRef="#ctx0" brushRef="#br0" timeOffset="149246.274">16135 15406 404 0,'0'0'0'0,"-7"4"0"16,-3-1 0-16,10-3 79 0,0 0-79 0,-2 3 80 16,4-1-80-16,-2-2 100 0,0 4-100 0,0-4 100 0,0 0-100 15,0 0 111-15,0 0-111 0,0 0 111 16,0 0-111-16,0 0 85 0,0 0-85 0,-3 5 86 0,-6 5-86 16,9-10 73-16,0 0-73 0,-12 10 73 0,3 1-73 15,9-11 73-15,0 0-73 0,-21 18 74 0,-3 5-74 0,24-23 55 16,0 0-55-16,-21 34 55 0,2 10-55 15,19-44 45-15,0 0-45 0,-13 62 46 0,5 15-46 16,8-77 20-16,0 0-20 0,-4 91 20 16,9 17-20-16,-5-108 20 0,0 0-20 0,18 92 20 0,10-4-20 0,-28-88-67 15,0 0 67-15,33 65-67 0,10-15 67 0,-43-50-278 16,0 0 278-16,46 13-277 0,9-26 277 0,45 13-652 16</inkml:trace>
  <inkml:trace contextRef="#ctx0" brushRef="#br0" timeOffset="149506.469">16386 15536 1199 0,'0'0'0'16,"0"9"0"-16,0 6 0 0,0-15 204 0,0 0-204 0,0 0 204 15,4-1-204-15,-4 1 143 0,0 0-143 0,2-4 143 16,-2 1-143-16,0 3 84 0,0 0-84 0,5 0 84 15,5 2-84-15,-10-2 4 0,0 0-4 0,21 17 4 16,14 8-4-16,-35-25 27 0,0 0-27 0,38 35 27 16,6 6-27-16,-44-41 0 0,0 0 0 0,42 41 0 15,1 2 0-15,-3-9-43 0,-5 0 43 0,-5-8-42 16,-6-6 42-16,-24-20-93 0,0 0 93 16,26 18-93-16,4-5 93 0,-30-13-148 0,0 0 148 0,24 0-148 0,4-13 148 15,26-1-1070-15</inkml:trace>
  <inkml:trace contextRef="#ctx0" brushRef="#br0" timeOffset="149760.253">16803 15411 1356 0,'0'0'0'0,"3"9"0"0,2 3 0 0,-5-7 181 15,-1-5-181-15,1 0 182 0,0 0-182 16,-4 2 112-16,-1 1-112 0,-2 4 112 0,-7 2-112 0,-2 6 49 15,-8 7-49-15,1 7 49 0,2 7-49 0,21-36 0 0,0 0 0 16,-34 52 1-16,-5 11-1 0,39-63 0 16,0 0 0-16,-50 77 1 0,-13 14-1 0,63-91-3 0,0 0 3 0,-44 65-2 15,8-13 2-15,36-52-54 0,0 0 54 16,-23 30-53-16,15-16 53 0,8-14-118 0,0 0 118 0,-4-5-117 16,6-19 117-16,-4-5-1183 0</inkml:trace>
  <inkml:trace contextRef="#ctx0" brushRef="#br0" timeOffset="150046.667">16803 15166 1569 0,'0'0'0'0,"3"7"0"0,-1-2 0 15,-2-5 171-15,0 0-171 0,16 5 171 16,10 1-171-16,2-1 80 0,3 2-80 0,2 5 81 0,-3 0-81 0,-30-12 0 15,0 0 0-15,38 27 1 0,0 6-1 16,1 1-54-16,-6-2 54 0,-4 3-54 0,-1-1 54 16,0 0-17-16,-2-1 17 0,-10-6-17 0,-6-3 17 15,-10-24-34-15,0 0 34 0,16 48-34 0,-4 15 34 0,-12-63-6 16,0 0 6-16,9 81-5 0,-6 15 5 0,-3-96-1 16,0 0 1-16,-3 82-1 0,-6-5 1 0,2-25-26 15,-1-20 26-15,4-13-25 0,4-16 25 0,0-3-176 0,0 0 176 16,-14 21-175-16,-7 5 175 0,21-26-156 0,0 0 156 15,-26 3-156-15,0-15 156 0,-25 4-753 0</inkml:trace>
  <inkml:trace contextRef="#ctx0" brushRef="#br0" timeOffset="150374.877">17501 15804 1457 0,'0'0'0'0,"0"0"0"16,-3-7 0-16,3 7 170 0,0 0-170 0,5-2 170 0,7-1-170 15,-12 3 92-15,0 0-92 0,23-7 92 0,10-2-92 16,-33 9 23-16,0 0-23 0,45-12 24 0,13-1-24 0,-4 1-10 15,0-2 10-15,-5 2-9 0,-2 2 9 16,-6-1-66-16,-2 3 66 0,-4 1-66 0,-6 0 66 0,-1 0-93 16,-2-1 93-16,-1 2-93 0,-3-2 93 0,-22 8-143 15,0 0 143-15,33-9-143 0,0 1 143 0,-33 8-113 16,0 0 113-16,28-17-112 0,-3-6 112 0,29-16-797 16</inkml:trace>
  <inkml:trace contextRef="#ctx0" brushRef="#br0" timeOffset="150838.013">18524 15077 1423 0,'0'0'0'0,"-5"5"0"15,-2 2 0-15,7-7 155 0,0 0-155 0,0 0 156 16,1-5-156-16,3 0 98 0,-4 0-98 0,2 1 99 15,-1 1-99-15,-1 3 14 0,0 0-14 0,0 0 15 16,0 0-15-16,0 0-1 0,0 0 1 0,0 0 0 16,0 0 0-16,0 0-20 0,-1 5 20 0,1 5-20 15,1 6 20-15,-1-16-17 0,0 0 17 0,6 37-16 16,2 18 16-16,1 0 0 0,3 5 0 16,-5-7 0-16,2-8 0 0,1 3 0 0,1 0 0 0,-1 1 0 0,-1 1 0 15,-9-50 0-15,0 0 0 0,9 58 0 16,1 4 0-16,-10-62 16 0,0 0-16 0,9 53 17 0,-2-5-17 15,-7-48 9-15,0 0-9 0,7 39 9 0,-2-8-9 16,-5-31 17-16,0 0-17 0,7 28 17 0,-2-8-17 0,-5-20 15 16,0 0-15-16,7 17 16 15,2-6-16-15,-9-11 4 0,0 0-4 0,17 8 4 0,2-3-4 0,4 0 7 16,3-1-7-16,-3-4 8 0,1-4-8 0,-1 1 7 16,-2-2-7-16,-2 2 8 0,0-3-8 0,-1 3 3 15,-3 1-3-15,1 1 3 0,-2-3-3 0,0 2-6 16,2-1 6-16,-3 1-6 0,0 2 6 0,2 0-74 15,-2-1 74-15,-3 1-74 0,-1-2 74 16,-9 2-157-16,0 0 157 0,15-4-156 0,1 3 156 0,-16 1-130 0,0 0 130 16,10-12-130-16,-4-2 130 0,9-10-893 0</inkml:trace>
  <inkml:trace contextRef="#ctx0" brushRef="#br0" timeOffset="151490.284">19233 14796 1446 0,'0'0'0'0,"2"7"0"15,1 2 0-15,-3-9 140 0,0 0-140 0,0 3 141 16,0-6-141-16,0 3 85 0,0 0-85 0,0 0 86 16,-5-4-86-16,5 4 45 0,0 0-45 0,0 0 46 15,-2-3-46-15,2 3-5 0,0 0 5 0,-2 7-5 16,-3 3 5-16,5-10-1 0,0 0 1 0,-2 34-1 16,4 19 1-16,3 6-9 0,6 9 9 0,1 8-8 15,6 7 8-15,4 22-1 0,4 17 1 0,-5-4 0 0,-2 2 0 16,1-7 10-16,0-5-10 0,-6-11 10 0,-1-6-10 15,0-2 18-15,1-1-18 0,-3-16 18 0,-2-12-18 16,1 3 10-16,0-1-10 0,-1-6 10 0,0-3-10 16,-9-53 4-16,0 0-4 0,3 36 5 15,1-14-5-15,-4-22-36 0,0 0 36 0,2 19-35 16,-1-8 35-16,-1-11-155 0,0 0 155 0,-3-18-154 0,-2-19 154 0,-4-18-1150 16</inkml:trace>
  <inkml:trace contextRef="#ctx0" brushRef="#br0" timeOffset="151790.279">19486 15482 1513 0,'0'0'0'0,"3"1"0"16,2 3 0-16,2-3 193 0,2 1-193 0,3 0 193 15,2 0-193-15,-14-2 99 0,0 0-99 0,28 0 100 16,12 0-100-16,-2-4 32 0,4-1-32 0,-5 2 32 16,-2-1-32-16,-6 1-13 0,-3-2 13 0,0 1-13 15,-1-1 13-15,-3 2-21 0,-2-1 21 0,-1 4-21 16,0 0 21-16,-2-2-57 0,-3 1 57 0,2-1-56 16,-6 2 56-16,-10 0-130 0,0 0 130 0,11 0-130 15,-2-2 130-15,-9 2-150 0,0 0 150 0,8-5-150 16,-4-5 150-16,10-6-969 0</inkml:trace>
  <inkml:trace contextRef="#ctx0" brushRef="#br0" timeOffset="151970.533">19728 15653 1121 0,'0'0'0'0,"15"-14"0"0,6-8 0 0,-12 15 162 15,-7 7-162-15,1 0 162 0,-1 0-162 0,-2 2 107 16,-2 3-107-16,2 2 108 0,0 1-108 0,2 1-2 15,0-1 2-15,1-2-1 0,1 0 1 0,-4-6-156 16,0 0 156-16,10 4-156 0,8-4 156 0,-3-5-223 0,1-4 223 16,7 2-222-16,3 0 222 0,22-6-560 15</inkml:trace>
  <inkml:trace contextRef="#ctx0" brushRef="#br0" timeOffset="152403.446">20278 14666 1143 0,'0'0'0'0,"0"5"0"0,2 2 0 16,-2-7 187-16,0 0-187 0,0 0 187 0,0-5-187 0,0 5 136 15,0-3-136-15,0 3 137 0,0-4-137 16,0 4 97-16,0 0-97 0,0 0 97 0,0 0-97 16,0 0 37-16,0 0-37 0,0 0 37 0,0 0-37 0,0 0 34 15,0 0-34-15,0 0 35 0,0 0-35 0,0 0 14 16,0 0-14-16,0 0 15 0,0 0-15 0,0 0 2 15,0 0-2-15,2 9 2 0,3 3-2 0,-5-12-6 16,0 0 6-16,12 44-6 0,0 25 6 0,-12-69-11 0,0 0 11 16,23 128-10-16,10 50 10 0,-33-178-11 15,0 0 11-15,30 180-10 0,-1 22 10 0,-29-202-17 0,0 0 17 16,30 187-16-16,0-5 16 0,-30-182-83 0,0 0 83 16,20 161-82-16,-2-17 82 0,-18-144-124 0,0 0 124 15,10 94-124-15,-3-38 124 0,7 95-1154 0</inkml:trace>
  <inkml:trace contextRef="#ctx0" brushRef="#br0" timeOffset="153043.14">20801 14817 987 0,'0'0'0'0,"7"2"0"16,7 1 0-16,-14-3 158 0,0 0-158 0,5 2 159 15,-5-2-159-15,0 0 123 0,0 0-123 0,0 0 123 16,-2-4-123-16,2 4 78 0,0 0-78 0,0 0 79 15,-3-1-79-15,3 1 62 0,0 0-62 0,0 0 62 16,-5 0-62-16,5 0 44 0,0 0-44 0,0 0 45 0,-4 3-45 16,4-3 6-16,0 0-6 0,5 27 7 0,6 20-7 15,-1 2 32-15,2 10-32 0,1 1 32 0,-3 1-32 16,-10-61-1-16,0 0 1 0,10 69-1 16,-1 4 1-16,-9-73-1 0,0 0 1 0,9 81 0 0,1 6 0 0,-10-87-55 15,0 0 55-15,7 55-55 0,0-19 55 0,-7-36-152 16,0 0 152-16,5 28-151 0,1-11 151 15,4 24-1088-15</inkml:trace>
  <inkml:trace contextRef="#ctx0" brushRef="#br0" timeOffset="153319.529">20731 15454 1054 0,'0'0'0'16,"12"2"0"-16,11 0 0 0,-16-2 166 0,-9-2-166 0,2 2 166 15,4-2-166-15,-4 2 144 0,-6-2-144 0,6 2 145 16,-3 0-145-16,3 0 101 0,0 0-101 0,0 0 102 16,0 0-102-16,0 0 50 0,7 0-50 0,3 0 51 15,8 2-51-15,-18-2 24 0,0 0-24 0,35 0 25 16,15-2-25-16,-3-1 28 0,2 0-28 0,-2-1 28 16,-3 2-28-16,-3 1 31 0,-2-3-31 0,-3 3 31 15,-1-1-31-15,-35 2 2 0,0 0-2 0,44-2 2 16,6 2-2-16,-6 0-1 0,-1 0 1 0,-10 0-1 15,-5 2 1-15,-5-2-102 0,-4 0 102 16,-7 0-102-16,-6 0 102 0,-6 0-185 0,0 0 185 0,0 0-185 16,-4 0 185-16,1 0-1075 0</inkml:trace>
  <inkml:trace contextRef="#ctx0" brushRef="#br0" timeOffset="153619.217">20837 15757 1625 0,'0'0'0'0,"7"-6"0"0,7-6 0 0,-14 12 221 16,0 0-221-16,9-4 222 0,0 4-222 0,-9 0 133 16,0 0-133-16,19 2 134 0,5 1-134 0,-24-3 43 0,0 0-43 15,37 4 44-15,8-3-44 0,-45-1-23 0,0 0 23 16,45 12-22-16,6 7 22 0,-6 3-53 0,-1 4 53 15,-6 0-52-15,-5 1 52 0,-33-27-36 0,0 0 36 0,40 35-36 16,2 6 36-16,-4-2-74 0,1 0 74 0,-6-4-74 31,-3-3 74-31,-30-32-210 0,0 0 210 0,31 35-210 0,2 1 210 0,-33-36-219 0,0 0 219 0,28 20-219 16,-4-8 219-16,28 21-781 0</inkml:trace>
  <inkml:trace contextRef="#ctx0" brushRef="#br0" timeOffset="153869.352">21313 15562 1412 0,'0'0'0'0,"9"10"0"0,-1 9 0 16,-2-12 227-16,-5-5-227 0,-1-2 227 0,-1 3-227 15,-3-1 124-15,-1 3-124 0,-6 7 125 0,-4 10-125 16,15-22 50-16,0 0-50 0,-21 41 51 0,-5 16-51 0,-4-1-4 15,2 4 4-15,6-10-4 0,1-5 4 0,21-45-5 16,0 0 5-16,-39 75-4 0,-8 18 4 0,47-93-39 16,0 0 39-16,-34 66-38 0,6-13 38 0,28-53-80 15,0 0 80-15,-18 33-80 0,11-18 80 0,7-15-165 16,0 0 165-16,11-12-165 0,10-25 165 0,10-13-1123 0</inkml:trace>
  <inkml:trace contextRef="#ctx0" brushRef="#br0" timeOffset="154198.106">21722 15427 1468 0,'0'0'0'0,"7"0"0"0,4-2 0 16,1 2 126-16,4-3-126 0,5 1 127 0,3 2-127 15,7-2 89-15,8 0-89 0,-1 1 89 0,4-3-89 16,-42 4 34-16,0 0-34 0,47-3 34 0,9-1-34 0,-56 4 1 16,0 0-1-16,59-1 2 0,4-1-2 0,-9 0 3 15,-6 2-3-15,-4 0 4 0,-6-1-4 0,-38 1-28 16,0 0 28-16,37 0-28 0,-2 0 28 0,-35 0-205 15,0 0 205-15,31-6-204 0,-3 0 204 16,-28 6-176-16,0 0 176 0,24-16-176 0,-3-6 176 0,26-16-766 16</inkml:trace>
  <inkml:trace contextRef="#ctx0" brushRef="#br0" timeOffset="154724.281">22698 15077 998 0,'0'0'0'0,"0"4"0"16,-2 1 0-16,2-5 126 0,0 0-126 0,0 0 127 16,4-2-127-16,-4 2 82 0,0 0-82 0,0 0 83 15,3-3-83-15,-3 3 56 0,0 0-56 0,0 0 56 16,0 0-56-16,0 0 27 0,0 0-27 0,0 0 27 15,4 3-27-15,-4-3 15 0,0 0-15 0,3 2 15 16,1 1-15-16,-4-3 36 0,0 0-36 0,3 5 36 16,2-1-36-16,-5-4 19 0,0 0-19 0,4 5 20 0,-1 0-20 15,-3-5 35-15,0 0-35 0,2 7 36 16,-2 2-36-16,-2 1 20 0,1 0-20 0,-1-1 20 16,2-1-20-16,0-8 18 0,0 0-18 0,-4 22 19 0,-4 9-19 15,8-31 27-15,0 0-27 0,-13 38 27 0,5 3-27 16,-1-1 2-16,-1-3-2 15,4-8 3-15,3-3-3 0,1 0 7 0,4 3-7 0,0 10 7 0,3 6-7 0,-5-45 8 16,0 0-8-16,14 49 8 0,5 8-8 0,-19-57 7 16,0 0-7-16,28 48 8 0,8-5-8 0,-36-43 8 15,0 0-8-15,42 29 8 0,5-12-8 0,-47-17 8 16,0 0-8-16,46 7 8 0,-1-11-8 0,-45 4 38 16,0 0-38-16,40-8 39 0,-3-8-39 0,-37 16 35 0,0 0-35 15,29-18 36-15,-6-5-36 0,-6 3 22 0,-3 1-22 16,-7 2 23-16,-5 1-23 0,-2-2 20 0,-4-5-20 15,-6-2 20-15,-6-3-20 0,-3-3 0 16,-5-3 0-16,-9 0 0 0,-9 0 0 0,42 34-38 0,0 0 38 0,-80-64-38 16,-28-20 38-16,108 84-144 15,0 0 144-15,-89-79-143 0,7-5 143 0,-87-78-1312 16</inkml:trace>
  <inkml:trace contextRef="#ctx0" brushRef="#br0" timeOffset="155352.297">23430 14234 1031 0,'0'0'0'0,"-4"-1"0"15,1-4 0-15,3 5 102 0,7-2-102 0,-7 2 102 16,3 0-102-16,-3 0 96 0,2 3-96 0,-2-3 96 16,0 0-96-16,0 4 26 0,0-1-26 0,0 4 26 15,0 2-26-15,0-9-2 0,0 0 2 0,-2 39-1 16,0 19 1-16,4 6-18 0,2 9 18 0,-4 28-18 16,0 21 18-16,3-6-10 0,2 3 10 0,-1 4-9 15,-1-1 9-15,-1-6-17 0,2-5 17 0,-1-1-17 0,1-2 17 16,4-9-4-16,3-8 4 0,-6-3-3 0,-2-8 3 0,-3-80 1 15,0 0-1-15,6 98 2 0,1 10-2 16,1-28 2-16,1-13-2 0,-7-33 2 0,-4-25-2 0,2 3 0 16,-2-9 0-16,4 2 0 0,0 0 0 0,1 1-144 15,2-1 144-15,-1-17-143 0,1-10 143 0,0-13-730 16</inkml:trace>
  <inkml:trace contextRef="#ctx0" brushRef="#br0" timeOffset="155651.426">23731 15077 1289 0,'0'0'0'0,"0"0"0"16,-5 5 0-16,5-5 225 0,0 0-225 0,5 2 225 15,9 0-225-15,-2 0 151 0,6-2-151 0,-1 1 152 16,4-1-152-16,5 0 66 0,4 0-66 0,-2 0 67 16,1-1-67-16,-1-1 10 0,-2 0-10 0,2 2 11 15,-2 0-11-15,-26 0 5 0,0 0-5 0,30 0 5 16,-1 2-5-16,-29-2-6 0,0 0 6 0,30 0-6 16,0 0 6-16,-30 0-85 0,0 0 85 0,24-2-85 0,-5-1 85 15,-19 3-249-15,0 0 249 0,16-21-248 0,-7-10 248 16,15-20-1024-16</inkml:trace>
  <inkml:trace contextRef="#ctx0" brushRef="#br0" timeOffset="155850.388">23890 15288 1603 0,'0'0'0'0,"12"10"0"0,7 11 0 0,-19-21 174 0,0 0-174 15,21 12 174-15,3 0-174 0,-24-12 44 0,0 0-44 16,32 8 44-16,4-4-44 0,-36-4-98 0,0 0 98 16,42-7-98-16,7-8 98 0,-49 15-286 0,0 0 286 0,50-26-285 15,3-10 285-15,49-26-823 0</inkml:trace>
  <inkml:trace contextRef="#ctx0" brushRef="#br0" timeOffset="156291.322">24613 14474 953 0,'0'0'0'0,"-2"2"0"0,-3 1 0 16,5-3 183-16,0 0-183 0,0 0 183 0,0-6-183 15,0 6 138-15,0 0-138 0,0-4 138 0,1-1-138 16,-1 5 72-16,0 0-72 0,0-3 73 0,4-1-73 15,-4 4 63-15,0 0-63 0,0 0 63 0,0-3-63 16,0 3 49-16,0 0-49 0,0 0 50 0,3-2-50 0,-3 2 54 16,0 0-54-16,0 0 54 0,6-2-54 0,-6 2 44 15,0 0-44-15,3 0 45 0,1 0-45 0,-4 0 19 16,0 0-19-16,0 0 20 0,3 2-20 0,-3-2 13 16,0 0-13-16,0 0 13 0,0 0-13 0,0 0 10 15,0 0-10-15,0 0 10 0,0 0-10 0,0 0 8 16,0 0-8-16,0 0 8 0,0 0-8 0,0 0 1 0,0 0-1 15,0 0 1-15,2 3-1 0,-2-3-2 0,0 0 2 16,8 21-1-16,1 15 1 0,2 7-6 16,3 12 6-16,-2 6-6 0,0 8 6 0,-2-4-25 0,-3 2 25 15,2-9-24-15,-2-5 24 0,0 0-7 0,-4 0 7 16,3-7-6-16,1-6 6 0,-7-40-40 0,0 0 40 0,8 43-40 16,3-2 40-16,-11-41-70 0,0 0 70 0,7 31-69 15,-2-9 69-15,-5-22-79 0,0 0 79 0,-9 2-79 16,-13-16 79-16,-10 2-1279 0</inkml:trace>
  <inkml:trace contextRef="#ctx0" brushRef="#br0" timeOffset="156633.632">24356 15219 1121 0,'0'0'0'0,"7"-5"0"0,7-3 0 0,-10 6 134 16,-1 4-134-16,1-1 134 0,1 5-134 0,0-5 51 16,4 3-51-16,1-1 51 0,8-1-51 0,-18-2 40 15,0 0-40-15,33 2 41 0,12-1-41 0,-1-1 13 16,3-1-13-16,-2 1 14 0,0 1-14 0,-45-1 61 0,0 0-61 15,49 2 62-15,3 0-62 0,-52-2 53 16,0 0-53-16,58 1 54 0,5 3-54 0,-8 1 62 16,-4-5-62-16,-11 3 62 0,-7-1-62 15,-33-2 52-15,0 0-52 0,35 2 53 0,-2 0-53 0,-33-2-46 0,0 0 46 16,24 3-45-16,-4-3 45 0,-20 0-218 0,0 0 218 0,10-9-217 16,-5-4 217-16,11-8-1035 0</inkml:trace>
  <inkml:trace contextRef="#ctx0" brushRef="#br0" timeOffset="157016.24">24623 15596 1121 0,'0'0'0'0,"10"0"0"0,6 2 0 0,-2-4 179 15,2-1-179-15,-6 3 179 0,2 0-179 0,1 0 77 16,-3 2-77-16,1-1 78 0,-3 1-78 0,1 0 50 16,0 1-50-16,-1 1 50 0,1-1-50 0,-2-3 38 15,-2 2-38-15,2-1 38 0,2 1-38 0,-4 0 68 16,2 0-68-16,0-1 69 0,0 3-69 0,2-3 63 15,-1 1-63-15,6 3 64 0,2 2-64 0,-16-7 37 16,0 0-37-16,28 22 38 0,9 9-38 0,1 2 20 16,4 5-20-16,-4-3 20 0,-1 0-20 0,-3 1 2 15,1-2-2-15,-10-8 2 0,-10-6-2 0,6 8-21 0,0 1 21 16,2 0-21-16,-4 2 21 0,-19-31-80 0,0 0 80 16,21 27-79-16,0 1 79 0,-21-28-165 0,0 0 165 15,24 15-165-15,2-8 165 0,25 15-1146 0</inkml:trace>
  <inkml:trace contextRef="#ctx0" brushRef="#br0" timeOffset="157266.552">25039 15509 1390 0,'0'0'0'0,"9"10"0"16,7 9 0-16,-16-19 213 0,0 0-213 0,5 14 213 0,-5-2-213 15,0-12 131-15,0 0-131 0,-9 34 132 0,-5 14-132 16,0 2 73-16,0 3-73 0,1-10 74 0,0-6-74 0,-2 6 8 16,-1 2-8-16,-3 1 9 0,0 4-9 0,19-50-3 15,0 0 3-15,-20 49-3 0,1 3 3 0,19-52-100 16,0 0 100-16,-14 37-100 0,2-7 100 0,12-30-246 16,0 0 246-16,-14 3-246 0,2-20 246 15,-14 3-1038-15</inkml:trace>
  <inkml:trace contextRef="#ctx0" brushRef="#br0" timeOffset="157699.253">24184 14776 539 0,'0'0'0'0,"12"3"0"15,7 2 0-15,-19-5 54 0,0 0-54 0,6 2 55 16,-6-4-55-16,0 2 84 0,0 0-84 0,0 0 85 16,1-5-85-16,3 3 67 0,3 1-67 0,1-3 67 15,1 3-67-15,0 1 122 0,3 1-122 0,-1-1 123 16,-1 0-123-16,-1 4 138 0,-1-4-138 0,-1 1 139 0,-1-1-139 15,-6 0 125-15,0 0-125 0,5 2 125 16,2 0-125-16,-7-2 108 0,0 0-108 0,5 2 108 0,4 1-108 16,-9-3 67-16,0 0-67 0,5 7 68 0,2 3-68 0,-7-10 34 15,0 0-34-15,12 22 34 0,2 13-34 16,0 1 4-16,2 5-4 0,1 5 5 0,2 5-5 0,-19-51 1 16,0 0-1-16,26 96 1 0,6 33-1 0,-32-129 0 15,0 0 0-15,24 135 0 0,-3 14 0 0,-21-149-1 16,0 0 1-16,14 132 0 0,-2-9 0 0,-12-123-49 15,0 0 49-15,4 110-48 0,-4-14 48 0,0-96-122 16,0 0 122-16,1 72-122 0,3-21 122 0,1 73-1268 16</inkml:trace>
  <inkml:trace contextRef="#ctx0" brushRef="#br0" timeOffset="158083.071">25355 14618 1502 0,'0'0'0'0,"0"0"0"15,-2-3 0-15,2 3 174 0,5 0-174 0,-1 0 175 0,-1 0-175 16,2 3 101-16,1-3-101 0,-1 0 101 0,2 0-101 16,0 0 58-16,0 2-58 0,0 0 59 0,-2-2-59 15,-5 0-1-15,0 0 1 0,5 1 0 0,0 3 0 16,-5-4-1-16,0 0 1 0,11 8 0 0,1 6 0 0,-12-14-7 16,0 0 7-16,21 39-7 0,3 21 7 0,1 4-33 15,1 8 33 1,0 25-33-16,2 22 33 0,-4-6-17 0,-3-2 17 0,-5-5-17 0,-2-5 17 0,-14-101-48 15,0 0 48-15,14 118-47 0,1 4 47 16,3-16-118-16,-1-10 118 0,-3-20-117 0,-3-18 117 0,-11-58-175 0,0 0 175 16,24 51-174-16,11-10 174 0,24 52-928 15</inkml:trace>
  <inkml:trace contextRef="#ctx0" brushRef="#br0" timeOffset="158657.494">26626 14652 1591 0,'0'0'0'0,"2"-3"0"16,2-4 0-16,1 7 201 0,0 2-201 0,0-2 202 15,-1 0-202-15,-1-2 122 0,-1 0-122 0,-2 2 122 0,4-1-122 16,-4 1 38-16,0 0-38 0,0 0 39 0,0 0-39 0,0 0-27 16,0 0 27-16,0 0-27 0,0 0 27 0,0 0-16 15,0 0 16-15,0 0-15 0,0 0 15 0,-2 3-7 16,0 1 7-16,0 1-7 0,-1 2 7 0,3-7-25 15,0 0 25-15,-18 34-24 0,-9 17 24 0,27-51 0 16,0 0 0-16,-37 57 0 0,-8 8 0 0,3-9-7 16,0-4 7-16,12-15-7 0,11-9 7 0,0-2-9 15,2-6 9-15,-2 4-8 0,1 2 8 0,1-6-15 0,-1 1 15 16,8-7-14-16,5-8 14 0,-1 1-1 0,3-2 1 16,1 1-1-16,2-6 1 0,0 3 1 15,0-1-1-15,0 1 1 0,2-1-1 0,-2-2 28 0,0 0-28 0,10 8 28 16,6 6-28-16,-16-14 12 0,0 0-12 0,24 17 13 15,9 6-13-15,-33-23 29 0,0 0-29 0,39 20 29 16,8 1-29-16,-47-21 6 0,0 0-6 16,47 22 6-16,3 2-6 0,-6-2 17 0,-2-1-17 0,-4-2 17 15,-1-2-17-15,-37-17 0 0,0 0 0 0,41 17 0 16,3-2 0-16,-44-15-46 0,0 0 46 0,42 14-45 16,-2-2 45-16,-40-12-179 0,0 0 179 0,31 10-178 15,-6-1 178-15,-25-9-150 0,0 0 150 0,8 0-149 16,-11-5 149-16,8 0-1062 0</inkml:trace>
  <inkml:trace contextRef="#ctx0" brushRef="#br0" timeOffset="159483.969">27755 14872 1211 0,'0'0'0'0,"-8"-5"0"16,-5-4 0-16,13 9 166 0,0 0-166 0,-3-2 166 16,6 4-166-16,-3-2 124 0,0 0-124 0,0 0 124 15,4 2-124-15,-4-2 42 0,0 0-42 0,-4-4 43 16,-3-3-43-16,7 7 1 0,0 0-1 0,-15-6 1 16,-10-6-1-16,25 12-4 0,0 0 4 0,-19-9-3 15,0 2 3-15,19 7-10 0,0 0 10 0,-17-5-9 16,3 3 9-16,14 2-1 0,0 0 1 0,-14 0-1 15,3 4 1-15,11-4 1 0,0 0-1 0,-19 15 1 16,-3 7-1-16,22-22 10 0,0 0-10 0,-21 30 10 0,-2 4-10 16,4-2 27-16,3-1-27 0,6-5 27 15,4-6-27-15,3 1 19 0,3-2-19 0,-2-5 20 0,2-4-20 16,4 5 17-16,4 1-17 0,5 6 17 0,2 5-17 16,-15-27-1-16,0 0 1 0,21 24 0 0,5 0 0 0,-26-24-1 15,0 0 1-15,32 19 0 0,4 0 0 0,-36-19 1 16,0 0-1-16,35 12 1 0,2-3-1 0,-37-9 15 15,0 0-15-15,29 6 16 0,-4 0-16 0,-25-6 26 16,0 0-26-16,19 3 26 0,-5-1-26 0,-14-2 32 16,0 0-32-16,10 1 33 0,-5-1-33 15,-5 0 12-15,0 0-12 0,4 2 12 0,-2-2-12 0,-2 0 6 0,0 0-6 16,0 0 6-16,0 0-6 0,0 0 1 0,0 0-1 16,-4-3 1-16,-1-2-1 15,5 5-2-15,0 0 2 0,-12-9-1 0,-7-5 1 0,-1 4-20 0,1-2 20 0,5 5-19 16,6 4 19-16,-5-1-16 0,3 1 16 15,5 1-15-15,1 2 15 0,4 0-18 0,0 0 18 16,-10 4-18-16,-4 2 18 0,14-6-1 16,0 0 1-16,-18 18-1 0,-2 7 1 0,20-25 1 0,0 0-1 0,-18 31 1 15,1 5-1-15,6-2 17 0,8 1-17 0,-2-11 17 16,1-7-17-16,4 0 26 0,5-2-26 0,2 9 26 16,7 7-26-16,-3-5 22 0,4-2-22 0,1-2 22 15,0-1-22-15,-16-21 34 0,0 0-34 0,26 22 35 16,7 2-35-16,-33-24 19 0,0 0-19 0,37 20 20 15,4 1-20-15,-41-21 29 0,0 0-29 0,39 14 29 16,-3-6-29-16,-36-8-2 0,0 0 2 0,30 7-2 16,-4-5 2-16,-26-2-68 0,0 0 68 0,24-7-67 0,-3-7 67 15,-7-8-121-15,-3-9 121 0,-1 0-120 16,1-3 120-16,9-31-1404 0</inkml:trace>
  <inkml:trace contextRef="#ctx0" brushRef="#br0" timeOffset="159716.886">28351 15886 281 0,'0'0'0'0,"-3"-14"0"0,-4-10 0 0,-4-14-151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8T02:43:55.5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3193 7677 561 0,'0'0'0'0,"0"0"0"16,4 3 0-16,-4-3 63 0,5-3-63 0,-5 3 63 0,3-2-63 15,-3 2 53-15,0 0-53 0,0 0 54 0,0 0-54 0,0 0 67 16,0 0-67-16,0 0 67 0,0 0-67 0,-3 0 57 15,-2-2-57-15,0 2 58 0,-2-2-58 0,7 2 68 16,0 0-68-16,-23 4 68 0,-7 1-68 0,30-5 59 16,0 0-59-16,-38 15 60 0,-7 3-60 0,45-18 35 0,0 0-35 15,-47 22 36-15,-4 5-36 0,4 1 27 16,5 2-27-16,7-6 27 0,9 0-27 0,-2 6 9 0,6 7-9 16,-4 15 9-16,-2 11-9 0,2 11 5 0,1 16-5 0,6-23 5 15,0-10-5-15,5 6 0 0,5-1 0 16,2-7 1-16,6-12-1 0,2-1 0 0,6-4 0 0,-1-7 1 15,0-7-1-15,5 0 1 0,5-2-1 16,5-6 2-16,5-1-2 0,-26-15 1 0,0 0-1 16,47 5 2-16,17-8-2 0,-64 3 1 0,0 0-1 0,80-17 1 15,18-14-1-15,-98 31 3 0,0 0-3 0,85-36 4 16,-1-14-4-16,-84 50 6 0,0 0-6 0,76-48 6 16,-4-3-6-16,-20 11 22 0,-10 9-22 0,-16 11 23 15,-10 4-23-15,-4 1 31 0,-3 6-31 16,-1-3 31-16,1 0-31 0,-5 2 19 0,-3 2-19 0,-1-4 20 15,-1 0-20-15,-3-4 36 0,1 1-36 0,-3 6 36 16,3-1-36-16,3 10 6 0,0 0-6 0,-9-14 7 16,-3-5-7-16,12 19 18 0,0 0-18 0,-14-15 19 0,-2 0-19 15,16 15 23-15,0 0-23 0,-17-12 24 0,0 3-24 16,17 9 38-16,0 0-38 0,-27 3 38 0,3 6-38 0,-2 6 12 16,-4 9-12-16,13-8 13 0,1 1-13 0,-1 9 13 15,-4 1-13-15,7 14 14 16,-2 11-14-16,16-52 4 0,0 0-4 0,-5 56 5 0,2 8-5 0,6-11 7 15,2-4-7-15,4-9 7 0,7-11-7 0,-16-29 3 16,0 0-3-16,29 22 3 0,6-6-3 16,3-13 1-16,4-6-1 0,0-8 2 0,-2-2-2 0,-40 13 0 15,0 0 0-15,45-31 0 0,-1-16 0 0,-6 5-1 16,-5-6 1-16,-3 5-1 0,-4 2 1 0,-26 41-2 16,0 0 2-16,26-47-1 0,-1-7 1 0,-25 54-5 15,0 0 5-15,26-72-5 0,3-19 5 0,-29 91-1 0,0 0 1 16,25-70 0-16,-4 3 0 0,-21 67 0 15,0 0 0-15,14-40 0 0,-6 18 0 0,-8 22 0 0,0 0 0 16,13-14 0-16,-5 11 0 0,-8 3 0 0,0 0 0 0,12 12 1 16,6 12-1-16,-18-24 0 0,0 0 0 0,12 36 1 15,-3 17-1-15,-9-53 3 0,0 0-3 0,5 53 4 16,-2 9-4-16,-3-62 2 0,0 0-2 0,4 58 2 16,-4 2-2-16,2-9 5 0,1-11-5 0,1-9 5 15,1-11-5-15,2-4 22 0,2-4-22 0,-1-7 22 16,6-3-22-16,2-6 6 0,-2-4-6 0,2-6 7 15,-3-3-7-15,3-6-50 0,2-2 50 16,-1-1-49-16,4-3 49 0,-21 29-90 0,0 0 90 0,26-43-90 0,0-8 90 16,-26 51-87-16,0 0 87 0,28-55-86 0,2-12 86 15,-30 67-85-15,0 0 85 0,22-55-85 16,3 0 85-16,-25 55-71 0,0 0 71 0,21-39-71 0,-7 8 71 16,-14 31-45-16,0 0 45 0,15-17-44 15,-6 8 44-15,0 15 0 0,-1 11 0 0,-2 10 0 0,-3 13 0 16,1 6 7-16,-3 3-7 0,-1-9 8 0,0-8-8 15,4 4 10-15,-4-1-10 0,3 1 10 0,2-6-10 0,4 3 0 16,3-6 0-16,-3-9 0 0,-5-5 0 0,4-1 5 16,4-3-5-16,-3-6 5 0,0-3-5 0,3 0 2 15,-3-3-2-15,3-9 2 0,-3 0-2 0,5-7 5 0,-2-2-5 16,0-3 5 0,-2-3-5-16,-10 27-2 0,0 0 2 0,16-46-1 0,-2-11 1 0,-2 2-59 0,0-3 59 15,-3 3-58-15,0 4 58 0,-9 51-69 0,0 0 69 16,3-63-68-16,1-4 68 0,-4 67-66 15,0 0 66-15,5-74-65 0,-1-1 65 0,-3 30-33 0,3 18 33 0,-4 8-32 16,0 10 32-16,0 3 32 0,0 2-32 16,0 4 32-16,0 0-32 0,0 0 38 0,0 0-38 15,0 0 39-15,0 0-39 0,0 0 18 0,0 0-18 0,0 10 18 16,3 6-18-16,-3 10 50 0,2 8-50 0,-2 2 50 16,-2 7-50-16,2 1 50 0,0 9-50 0,0 5 51 15,-3 6-51-15,-2 1 36 0,1 3-36 0,-1 8 37 16,-2 6-37-16,2-10 35 0,1-5-35 0,1-33 35 15,3-24-35-15,0-10 33 0,0 0-33 0,0 26 33 16,3-2-33-16,-3-24 7 0,0 0-7 0,4 19 8 16,-3-5-8-16,-1-14 0 0,0 0 0 0,7 6 0 0,2-11 0 15,0 0-12-15,0-5 12 0,-3-2-12 0,-4-5 12 16,2 0-42-16,-4 0 42 16,3 1-41-16,-3 2 41 0,0 14-23 0,0 0 23 0,0-15-22 0,0-2 22 0,0 5-11 15,0 0 11-15,0 5-11 0,0 2 11 0,0 5-20 16,0 0 20-16,0-4-19 0,0 1 19 0,0 3-3 15,0 0 3-15,14-9-3 0,11-6 3 0,4-4-1 16,6-5 1-16,-2 0 0 0,2-7 0 16,-35 31 0-16,0 0 0 0,38-36 0 0,4-10 0 0,-7 8 32 15,-2 1-32-15,-3 6 32 0,-8 5-32 0,-1 7 35 16,-5 4-35-16,-2 0 36 0,-7 6-36 0,-7 9 50 16,0 0-50-16,5-10 50 0,-2 1-50 0,-1 4 54 0,2 2-54 15,-4-1 54-15,0 2-54 0,0 2 77 0,-4-1-77 16,4 1 78-16,-2-2-78 0,-4-1 61 0,0 3-61 15,3-4 61-15,-1 4-61 0,3 0 53 0,-6-2-53 0,5 2 54 16,-2-1-54-16,-1 1 25 0,2-2-25 0,-3 2 26 16,6-2-26-16,0 2 5 0,-3 2-5 0,3-2 5 15,0 5-5-15,0 4 1 0,3 4-1 0,-1 17 2 16,2 9-2-16,-1 4 0 0,2 3 0 0,-1-5 1 16,1-3-1-16,-5-38 0 0,0 0 0 0,4 53 1 15,1 9-1-15,-2-11-1 0,1 0 1 0,1-13 0 16,-2-10 0-16,-3-28-1 0,0 0 1 0,9 34 0 15,3 0 0-15,-12-34-1 0,0 0 1 0,11 31 0 16,1-7 0-16,-12-24-66 0,0 0 66 0,9 17-66 16,-1-3 66-16,-8-14-108 0,0 0 108 0,7 12-108 0,-5-7 108 15,-2-5-226-15,0 0 226 0,-10 12-225 16,-15 0 225-16,-10 12-743 0</inkml:trace>
  <inkml:trace contextRef="#ctx0" brushRef="#br0" timeOffset="372.802">3028 9184 1222 0,'0'0'0'0,"7"-5"0"0,7-7 0 0,-14 12 100 0,0 0-100 0,8-3 100 15,-1-4-100-15,-5 5 65 0,2 2-65 0,4 9 66 16,8 3-66-16,7-2 18 0,6 2-18 0,6-2 18 16,10-3-18-16,6-4 0 0,5-6 0 15,3-2 0-15,0-2 0 0,-59 7 0 0,0 0 0 0,106-19 0 16,30-8 0-16,-136 27 0 0,0 0 0 16,145-33 0-16,12-6 0 0,-30 11-2 0,-12 4 2 0,-23 9-2 15,-15-1 2-15,-77 16 0 0,0 0 0 0,94-8 0 16,7-2 0-16,-16 5 0 0,-8 5 0 0,-18 0 1 15,-15 0-1-15,-2 3 0 0,-13-1 0 0,-3 1 0 16,-7 1 0-16,1-1-57 0,-1-1 57 0,-5-1-56 16,-2 1 56-16,-12-2-102 0,0 0 102 0,17 0-102 15,1-2 102-15,15 1-867 0</inkml:trace>
  <inkml:trace contextRef="#ctx0" brushRef="#br0" timeOffset="549.469">5263 9211 931 0,'0'0'0'0,"0"0"0"0,5-5 0 0,4 5-284 15,-2 2 284-15,2-4-284 0,-1-8 284 0,10-2-142 16</inkml:trace>
  <inkml:trace contextRef="#ctx0" brushRef="#br0" timeOffset="2131.591">6737 9124 1267 0,'0'0'0'0,"0"0"3"16,0 0-3-16,12-17 3 0,9-5-3 0,0-2 66 16,1-4-66-16,3 1 66 0,1 0-66 0,-26 27 42 15,0 0-42-15,33-36 43 0,7-7-43 0,-40 43 45 16,0 0-45-16,37-55 46 0,1-8-46 0,-3-11 75 0,1-8-75 15,-16 25 75-15,-8 14-75 0,-4 4 55 16,-1 5-55-16,-7 1 55 0,0 2-55 0,0 31 36 0,0 0-36 16,-3-32 37-16,-6-4-37 0,9 36 1 0,0 0-1 0,-14-40 2 15,-1-1-2 1,-3 9 13-16,1 2-13 0,-1 8 13 0,3 2-13 0,15 20 0 0,0 0 0 0,-26-19 0 16,-8-2 0-16,8 8-11 0,0 2 11 0,7 4-11 15,10 4 11-15,-3 1-41 0,2 1 41 16,3 1-40-16,5 1 40 0,-7 4-48 0,-3-1 48 0,3-2-48 15,6 1 48-15,3-3-53 0,0 0 53 0,-14 26-53 16,-2 15 53-16,2 2-44 0,2 3 44 0,3 2-44 16,1-4 44-16,8-44-30 0,0 0 30 0,-4 74-30 15,4 12 30-15,0 13-17 0,-3 11 17 0,3-31-16 16,0-13 16-16,0-66-11 0,0 0 11 0,0 72-10 16,7-1 10-16,-7-71 0 0,0 0 0 0,5 56 0 0,4-6 0 15,-9-50 3-15,0 0-3 0,8 32 4 0,-1-13-4 16,2-3 24-16,0-4-24 0,-4 0 25 0,0-9-25 15,2 4 0-15,2-2 0 0,3 2 1 0,0-2-1 16,-12-5 0-16,0 0 0 0,18 5 0 0,8-2 0 16,-2-3-10-16,4-1 10 0,0-3-10 0,-2 1 10 0,-2-4-35 15,-3 2 35-15,6 0-35 0,-5 1 35 16,-22 4-11-16,0 0 11 0,30-1-11 0,6 1 11 0,-1 1-13 16,0 5 13-16,2-3-13 0,1 2 13 15,0 2-4-15,4-4 4 0,-4 1-4 0,2 1 4 0,-3-2-1 16,-2-3 1-16,-2 0 0 0,-2 0 0 0,2 0 0 15,2-7 0-15,2 2 1 0,1-5-1 16,-38 10 8-16,0 0-8 0,47-14 8 0,13-1-8 0,-60 15 1 0,0 0-1 16,52-24 1-16,-2-2-1 0,-50 26-84 15,0 0 84-15,42-25-84 0,-4-5 84 0,-38 30-131 0,0 0 131 16,30-27-131-16,-6-2 131 0,32-26-609 0</inkml:trace>
  <inkml:trace contextRef="#ctx0" brushRef="#br0" timeOffset="2348.483">7627 8430 1367 0,'0'0'0'0,"9"9"0"0,3 3 0 0,-7-9 37 0,-10-3-37 0,5 0 38 0,2 4-38 0,-2-4-29 0,0 0 29 0,-11 10-29 0,-5 9 29 16,-10 8-971-16</inkml:trace>
  <inkml:trace contextRef="#ctx0" brushRef="#br0" timeOffset="2732.87">6587 10006 875 0,'0'0'0'0,"0"0"0"15,5-3 0-15,-5 3 102 0,0 0-102 0,0-2 102 16,0-6-102-16,0 8 38 0,0 0-38 0,0-4 38 16,0 1-38-16,0 3-2 0,0 0 2 0,0 0-1 15,-3-4 1-15,3 4-38 0,0 0 38 0,0 0-38 0,7 4 38 16,-7-4 0-16,0 0 0 0,14 12 0 0,6 7 0 15,5 5 36-15,4 6-36 0,1 3 36 0,0 1-36 16,-30-34 2-16,0 0-2 0,40 50 2 0,5 8-2 16,-3 0 5-16,1-3-5 0,-1 5 5 0,2 4-5 0,45 61-813 15</inkml:trace>
  <inkml:trace contextRef="#ctx0" brushRef="#br0" timeOffset="9709.309">6920 9958 113 0,'0'0'0'0,"-2"0"0"15,-5 0 0-15,7 0 31 0,0 0-31 0,3 0 31 16,6 0-31-16,-9 0 21 0,0 0-21 0,5-5 21 16,6 0-21-16,-11 5 19 0,0 0-19 0,10-8 20 15,2-1-20-15,-12 9 17 0,0 0-17 0,13-12 17 16,-1 0-17-16,-12 12 15 0,0 0-15 0,9-12 16 16,-1 2-16-16,-8 10 45 0,0 0-45 0,9-5 46 0,-6-1-46 15,-3 6 54-15,0 0-54 0,0-3 55 0,2 1-55 16,-2 2 71-16,0 0-71 0,0 0 71 0,4-1-71 15,-4 1 66-15,0 0-66 0,0 0 66 0,0 0-66 0,0 0 65 16,0 0-65-16,0 0 66 0,0 0-66 0,0 0 81 16,0 0-81-16,0 0 82 0,0 0-82 0,0 0 79 15,0 0-79-15,0 0 79 0,0 0-79 0,0 0 74 16,0 0-74-16,0 0 74 0,0 0-74 0,0 0 40 16,0 0-40-16,-6 1 40 0,0 6-40 0,6-7 32 15,0 0-32-15,-18 22 32 0,-8 11-32 0,0 1 13 0,1 4-13 16,8-14 13-16,8-9-13 0,-6 1 36 15,2-3-36-15,-4 15 36 0,0 10-36 0,-1-4 41 0,1 2-41 16,5-12 41-16,6-5-41 0,6-19 24 0,0 0-24 16,-12 32 25-16,0 14-25 15,12-46 41-15,0 0-41 0,-12 43 42 0,3-2-42 0,-5-3 15 0,4-2-15 0,4-12 15 16,1-9-15-16,2-3 21 0,-3 0-21 16,0-1 21-16,4-1-21 0,-5 2 15 0,-5 2-15 0,10-6 15 15,2-1-15-15,-4-2 0 0,4 0 0 0,0-1 0 16,0-4 0-16,0 0-61 0,0 0 61 0,0 0-60 15,0 0 60-15,0 0-93 0,0 0 93 0,6-17-92 16,9-14 92-16,6-17-1153 0</inkml:trace>
  <inkml:trace contextRef="#ctx0" brushRef="#br0" timeOffset="10227.017">7331 10049 270 0,'0'0'0'15,"0"-5"0"-15,-5 2 0 0,5 3 110 0,0 0-110 0,-4-4 110 16,4-3-110-16,0 7 105 0,0 0-105 0,-5-3 106 16,5 1-106-16,0 2 91 0,0 0-91 0,-4 0 91 15,-1-3-91-15,5 3 90 0,0 0-90 0,-3-2 91 16,3 2-91-16,0 0 43 0,0 0-43 0,0 0 44 15,0 0-44-15,0 0-1 0,0 0 1 0,5 0-1 16,7 2 1-16,-12-2-13 0,0 0 13 0,21 3-12 16,9 1 12-16,-30-4-41 0,0 0 41 0,34 3-41 15,12 2 41-15,-46-5-23 0,0 0 23 0,40 4-22 16,5-3 22-16,-45-1-5 0,0 0 5 0,44 0-5 31,1 0 5-31,-45 0-2 16,0 0 2-16,38 0-1 0,1-1 1 0,-39 1-1 0,0 0 1 0,29 0-1 0,-6 0 1 0,-23 0-1 0,0 0 1 0,19 0 0 0,-8 0 0 15,-11 0-12-15,0 0 12 0,8 0-12 0,-4 0 12 16,-4 0-112-16,0 0 112 0,-6-4-112 0,-2 4 112 16,8 0-164-16,0 0 164 0,-21-10-164 0,-12-4 164 0,-20-8-203 15</inkml:trace>
  <inkml:trace contextRef="#ctx0" brushRef="#br0" timeOffset="10674.866">7346 9719 639 0,'0'0'0'16,"6"3"0"-16,6 2 0 0,-12-5 66 0,0 0-66 0,3 2 66 16,-1-4-66-16,-2 2 5 0,0 0-5 15,4 0 5-15,-1 0-5 0,-3 0 0 0,0 0 0 16,9 4 0-16,5-1 0 0,-14-3-47 0,0 0 47 0,17 7-47 15,11 1 47-15,-2 1-20 0,4 1 20 0,-8-1-19 16,3-1 19-16,-1-2-1 0,-1 0 1 0,-2-2 0 16,-6 1 0-16,8 2 0 0,-2-2 0 0,3 2 0 15,3 0 0-15,-27-7 2 0,0 0-2 0,29 10 2 16,6 0-2-16,-2 2 12 0,-2-3-12 0,-6-1 13 16,-8 3-13-16,-17-11 3 0,0 0-3 0,21 12 4 15,0 0-4-15,-21-12 3 0,0 0-3 0,17 15 3 16,-1 4-3-16,-16-19 5 0,0 0-5 0,11 24 5 15,-3 3-5-15,-1-3 12 0,-3 0-12 0,-2-8 13 0,-2-8-13 16,-2 4 8-16,-2-2-8 0,-8 11 9 16,-5 6-9-16,17-27 24 0,0 0-24 0,-18 24 25 0,1 4-25 0,17-28 30 15,0 0-30-15,-16 20 30 0,-5 3-30 16,21-23 20-16,0 0-20 0,-14 17 20 0,6-5-20 0,8-12 18 16,0 0-18-16,-13 10 19 0,5-5-19 15,8-5-14-15,0 0 14 0,-7 7-13 0,2-5 13 0,5-2-124 16,0 0 124-16,-4 0-124 0,2-2 124 15,-1 2-398-15</inkml:trace>
  <inkml:trace contextRef="#ctx0" brushRef="#br0" timeOffset="11558.866">8552 9739 404 0,'0'0'0'0,"-12"-5"0"15,-9-4 0-15,16 8 35 0,1 1-35 0,8 3 35 16,1 4-35-16,-2 5 34 0,6 0-34 0,-5-7 35 15,-3-1-35-15,-1-1 12 0,0 0-12 0,-1 1 12 0,-3 1-12 16,1 4 8-16,-3 3-8 0,3-2 8 0,-1 2-8 16,4-12 66-16,0 0-66 0,-10 22 67 0,-6 11-67 0,16-33 63 15,0 0-63-15,-17 30 64 0,-4 6-64 0,21-36 53 16,0 0-53-16,-24 40 53 0,-3 1-53 16,27-41 35-16,0 0-35 0,-22 43 35 0,1 0-35 0,21-43 17 15,0 0-17-15,-16 42 17 0,6 3-17 0,10-45 5 16,0 0-5-16,-7 39 6 0,7-4-6 0,0-35 8 15,0 0-8-15,5 30 9 0,11-2-9 0,-16-28 0 16,0 0 0-16,21 17 1 0,5-7-1 0,-26-10 0 0,0 0 0 16,33 5 1-16,0-8-1 15,-2-2 0-15,-1-11 0 0,0 4 0 0,-6 0 0 0,-24 12 5 0,0 0-5 0,30-15 6 16,-3-6-6-16,-27 21 14 16,0 0-14-16,30-18 15 0,1-6-15 0,-31 24 33 15,0 0-33-15,28-23 34 0,0 6-34 0,-28 17 27 16,0 0-27-16,18-15 27 0,-1 3-27 0,-17 12 24 0,0 0-24 15,12-10 25-15,0-1-25 0,-1 4 16 0,-1-1-16 16,1 1 17-16,1 2-17 0,-3-2 5 0,3 0-5 0,0-1 5 16,2-1-5-16,-14 9 8 0,0 0-8 0,16-10 9 15,5-4-9-15,-21 14 13 0,0 0-13 0,13-10 14 16,1 1-14-16,-14 9 3 0,0 0-3 0,13-8 4 16,-5 1-4-16,-8 7 0 0,0 0 0 15,9-4 1-15,1 3-1 0,-10 1 0 0,0 0 0 0,6 0 0 16,2 0 0-16,-8 0-1 0,0 0 1 0,7 3 0 15,2 2 0-15,-9-5 0 0,0 0 0 0,14 5 0 0,2 2 0 16,-16-7 0-16,0 0 0 0,17 9 0 0,-3-1 0 16,-14-8 0-16,0 0 0 0,18 11 0 0,-1 1 0 15,-17-12-54-15,0 0 54 0,16 12-53 16,-8-2 53-16,-8-10-52 0,0 0 52 0,9 10-51 0,-2 0 51 16,-7-10-39-16,0 0 39 0,2 9-38 0,-2 0 38 15,0-9-7-15,0 0 7 0,-2 12-6 0,-5 0 6 0,-2 1 0 16,-3 1 0-16,7-4 0 0,0-6 0 0,-2 4 22 15,1-4-22-15,-11 8 23 0,-2 0-23 0,0 0 51 16,-2-7-51-16,9 2 51 0,6-4-51 0,3 0 46 16,-1-3-46-16,-1 0 47 0,-2 0-47 0,-1-1 48 15,-1-1-48-15,-5-7 48 0,2 3-48 0,-1-6 37 16,0 0-37-16,0 0 37 0,5-2-37 0,-5-3-4 0,-2-4 4 16,-3-1-3-16,1-4 3 0,17 26-62 15,0 0 62-15,-26-34-62 0,-4-9 62 0,30 43-148 0,0 0 148 0,-33-51-148 16,-2-11 148-16,-31-49-706 0</inkml:trace>
  <inkml:trace contextRef="#ctx0" brushRef="#br0" timeOffset="13690.045">9994 7932 875 0,'0'0'0'0,"6"-9"0"16,-1-1 0-16,-2 5 79 0,-3 5-79 0,0 0 80 15,0 0-80-15,0 0 38 0,0 0-38 0,0 0 39 0,4 0-39 16,-4 0 18-16,0 0-18 0,9-4 19 0,-1 4-19 16,-8 0 0-16,0 0 0 0,9-5 1 0,5 2-1 0,-14 3 0 15,0 0 0-15,16-4 0 0,5-2 0 0,-21 6 0 16,0 0 0-16,17-2 0 0,4 2 0 0,-4 0-8 15,1 2 8-15,-3-1-7 0,-4 1 7 0,1 1-9 16,0-3 9-16,-3 4-9 0,0-1 9 0,-1 2-34 16,3 1 34-16,-2-1-34 0,-1 3 34 0,1 1-5 15,0-2 5-15,-6 1-5 0,2 4 5 16,-1 0 3-16,1 7-3 0,-5-4 3 0,0 6-3 0,0-21 37 16,0 0-37-16,-5 33 38 0,-7 13-38 0,-6-3 30 15,1 5-30-15,5-18 30 0,3-9-30 0,9-21 9 16,0 0-9-16,-28 34 9 0,-7 2-9 0,35-36 30 0,0 0-30 15,-29 28 30-15,-1-1-30 0,6-8 41 16,4-2-41-16,8-5 41 0,4-5-41 0,-1-4 13 0,-2-1-13 16,4 1 14-16,4-3-14 0,-1 4 22 0,-4-4-22 15,4 0 23-15,2 0-23 0,-1 0 33 0,0 0-33 0,3 0 34 16,-4 0-34-16,4 0 1 0,-2 0-1 0,2 0 2 16,-3-4-2-16,3-1 0 0,0-2 0 0,0-1 0 15,5 1 0-15,-5 7-6 0,0 0 6 0,10-12-5 16,8 0 5-16,-18 12-35 0,0 0 35 0,23-15-34 15,6-1 34-15,-29 16-27 0,0 0 27 0,30-12-27 16,3 0 27-16,-7 5-34 0,-2 2 34 0,-1 2-33 16,-2 1 33-16,0 7-32 0,3-1 32 0,-10-1-32 15,-2 2 32-15,6-1-14 0,-4 1 14 0,5 2-13 16,2 1 13-16,-2-1-13 0,2 2 13 0,0-4-13 16,-2 2 13-16,-19-7-17 0,0 0 17 0,26 6-16 15,4 0 16-15,-30-6-72 0,0 0 72 0,29 3-72 0,3-6 72 16,-32 3-144-16,0 0 144 0,33-14-144 0,-4-8 144 15,34-14-428-15</inkml:trace>
  <inkml:trace contextRef="#ctx0" brushRef="#br0" timeOffset="14068.825">10803 7983 695 0,'0'0'0'0,"-2"10"0"0,-1 8 0 0,3-13 133 0,0-7-133 15,3-1 134-15,-3-6-134 0,2 6 103 0,-2-3-103 16,0 3 103-16,3 0-103 0,-3-3 80 0,0 5-80 16,0 1 81-16,4-4-81 0,-4 4 64 0,0 0-64 0,0 0 65 15,0 0-65-15,0 0 68 0,0 0-68 0,0 0 69 16,0 0-69-16,0 0 48 0,0 0-48 0,0 0 48 16,0 0-48-16,0 0 33 0,0 0-33 0,0 0 34 15,0 0-34-15,0 0 0 0,0 0 0 0,0 0 0 16,0 0 0-16,0 0-13 0,0 0 13 0,0 0-13 15,2 2 13-15,5 1-27 0,1 3 27 0,4 6-27 16,6 3 27-16,-18-15-14 0,0 0 14 0,29 27-13 16,10 9 13-16,-39-36-6 0,0 0 6 0,42 43-6 15,6 9 6-15,-2-6 0 0,-5 2 0 0,-6-12 0 0,-9-5 0 16,2-4-3-16,-7-1 3 0,2-4-3 0,-7-3 3 16,1 1-5-16,0-4 5 0,-4-1-5 0,-3-3 5 15,2 0-49-15,0 0 49 0,-6-5-49 0,-3-3 49 16,1 1-105-16,-3-4 105 0,-1-1-105 0,0 0 105 15,0 0-144-15,0 0 144 0,0-13-144 0,2-15 144 0,0-11-675 16</inkml:trace>
  <inkml:trace contextRef="#ctx0" brushRef="#br0" timeOffset="14359.544">11238 7910 751 0,'0'0'0'0,"9"18"0"0,3 13 0 0,-3-15 83 0,-6-1-83 0,-15-15 84 16,-12-10-84-16,3 5 61 0,4-6-61 0,4 6 62 15,5 2-62-15,8 3 56 0,0 0-56 0,-14 10 56 16,-7 11-56-16,21-21 19 0,0 0-19 0,-26 27 20 16,-2 9-20-16,28-36 20 0,0 0-20 0,-32 43 20 15,-1 8-20-15,4-5 17 0,-1 2-17 0,13-20 17 16,4-9-17-16,1 1 9 0,0-8-9 0,-5 12 9 15,-4 7-9-15,3-7 25 0,4-7-25 0,6-3 26 16,1-6-26-16,2-2-6 0,5-5 6 0,0-1-6 16,0 0 6-16,0 0-150 0,0 0 150 0,12-25-150 15,9-17 150-15,13-24-670 0</inkml:trace>
  <inkml:trace contextRef="#ctx0" brushRef="#br0" timeOffset="14858.845">11214 7377 863 0,'0'0'0'0,"0"0"0"0,3 0 0 0,-3 0-56 0,0 0 56 15,9-4-56-15,3-1 56 0,-12 5-5 0,0 0 5 16,18-12-5-16,6 0 5 0,-24 12-20 0,0 0 20 16,32-10-19-16,6 1 19 0,-38 9-11 0,0 0 11 0,38-3-11 15,4 6 11-15,-42-3 32 0,0 0-32 0,38 9 33 16,-1 6-33-16,-6-3 65 0,-5 4-65 0,-6-4 65 16,-6-4-65-16,-2 3 58 0,-4 1-58 0,-4 0 58 15,1-6-58-15,-5 6 64 0,4 6-64 16,-8-3 65-16,4 0-65 0,-5 6 53 0,1 1-53 0,-1-8 53 15,3-7-53-15,-3 5 38 0,-3-2-38 0,2 4 39 16,-2 5-39-16,8-19 35 0,0 0-35 0,-11 17 36 16,-3 5-36-16,14-22 22 0,0 0-22 0,-9 17 23 15,-3-1-23-15,12-16 28 0,0 0-28 0,-8 13 28 16,2 1-28-16,6-14 13 0,0 0-13 0,-3 19 13 16,3-2-13-16,0-17 11 0,0 0-11 0,12 22 11 0,14-3-11 15,-26-19 40-15,0 0-40 0,30 17 40 0,5-1-40 16,-2-4 18-16,-4-4-18 0,1-1 19 0,-7-4-19 0,1-3 6 15,-1 0-6-15,-2-3 6 0,-2 3-6 16,-19 0-14-16,0 0 14 0,22-9-13 0,3 1 13 0,-25 8-64 16,0 0 64-16,21-17-64 0,-2-7 64 0,21-17-1047 15</inkml:trace>
  <inkml:trace contextRef="#ctx0" brushRef="#br0" timeOffset="15255.883">11494 8375 908 0,'0'0'0'0,"7"-6"0"0,6-6 0 0,-13 12 94 0,0 0-94 0,8-5 95 0,3 3-95 15,-1 2 49-15,1 3-49 0,4 1 49 16,-1-1-49-16,4-1 25 0,1 1-25 0,-2 1 26 0,-3-4-26 15,2 3-1-15,1-3 1 0,1 2 0 0,3 1 0 16,-4 1-1-16,4-1 1 0,-5-1-1 0,1-1 1 0,-17-1-9 16,0 0 9-16,21 2-8 0,2-2 8 0,-23 0-78 15,0 0 78-15,26-3-78 0,3-2 78 0,-29 5-123 16,0 0 123-16,25-18-122 0,-1-7 122 0,25-18-529 16</inkml:trace>
  <inkml:trace contextRef="#ctx0" brushRef="#br0" timeOffset="15841.61">12190 7719 595 0,'0'0'0'0,"20"0"0"16,14 4 0-16,-34-4 32 0,0 0-32 0,36 5 33 15,9 7-33-15,-45-12 3 0,0 0-3 0,42 15 3 16,5 4-3-16,-47-19 16 0,0 0-16 0,39 19 17 0,-1 5-17 16,-8-3 42-16,-8-1-42 0,-6-6 42 15,-4-6-42-15,-3 4 58 0,-4-3-58 0,-1 0 58 16,-1-4-58-16,-3 7 50 0,-3 1-50 0,3-1 50 0,-6 0-50 15,3 4 51-15,-4 3-51 0,5-13 51 0,-1 0-51 0,-3 0 60 16,3 3-60-16,-6 3 61 0,2-3-61 0,-3 1 39 16,1 2-39-16,2-4 39 0,4-8-39 0,1 4 19 15,-2-4-19-15,4 0 20 0,0 0-20 0,0 0 0 16,0 0 0-16,0 0 0 0,-3 2 0 16,3-2-30-16,-5 1 30 0,5-1-30 0,-4 0 30 0,4 0-59 15,0-3 59-15,0 3-59 0,4-4 59 0,-1 1-50 16,2 1 50-16,-1 2-49 0,1 0 49 0,2 2-33 15,-2 1 33-15,-1 3-33 0,4 0 33 16,-8-6-2-16,0 0 2 0,9 16-1 0,5 3 1 0,-14-19-2 16,0 0 2-16,12 25-2 0,1 6 2 0,-13-31-2 15,0 0 2-15,8 31-1 0,-1-2 1 0,-2 0 34 16,-5-1-34-16,2-13 34 0,0-6-34 0,-4-4 53 0,0 2-53 0,-6 8 53 16,-10 9-53-16,1-5 43 0,-4 1-43 0,5-4 44 15,-1-8-44-15,17-8 13 0,0 0-13 0,-30 9 13 16,-12-2-13-16,42-7-10 0,0 0 10 0,-38 0-9 15,0-7 9-15,38 7-136 0,0 0 136 0,-33-21-135 16,5-15 135-16,-33-18-644 0</inkml:trace>
  <inkml:trace contextRef="#ctx0" brushRef="#br0" timeOffset="16144.7">12719 7923 751 0,'0'0'0'0,"0"0"0"16,-3 5 0-16,3-5 111 0,0 0-111 0,3 4 112 0,6-4-112 0,-9 0 95 15,0 0-95-15,9 0 96 0,-6 0-96 16,-3 0 60-16,0 0-60 0,5 0 61 0,1-4-61 16,-6 4 5-16,0 0-5 0,6 0 5 0,0-1-5 0,-6 1 20 15,0 0-20-15,8 5 20 0,8 2-20 0,-16-7 3 16,0 0-3-16,21 13 3 0,7 6-3 0,0 2 36 15,1 1-36-15,-6 2 36 0,1-5-36 0,-24-19 26 16,0 0-26-16,27 29 26 0,-1 5-26 0,-26-34 4 0,0 0-4 16,28 33 5-16,-6 4-5 0,3-4 10 0,-5-2-10 15,-6-7 10-15,-1-9-10 0,-5 2-96 0,5 2 96 0,-10-10-95 16,2-2 95-16,-5-7-128 0,0 0 128 0,9-4-128 16,3-4 128-16,9-4-694 15</inkml:trace>
  <inkml:trace contextRef="#ctx0" brushRef="#br0" timeOffset="16441.734">13101 7716 1065 0,'0'0'0'0,"1"9"0"0,3 6 0 16,-4-15 128-16,0 0-128 0,-4 22 128 0,-1 9-128 15,-4 2 92-15,-3 3-92 0,4-9 92 0,-1-3-92 16,-9 10 53-16,-1 6-53 0,-3 4 53 0,-6 9-53 16,28-53 10-16,0 0-10 0,-37 60 10 0,-5 7-10 0,-6 3 5 15,-1 2-5-15,23-36 5 0,19-24-5 16,-2 0 22-16,2-7-22 0,-3 9 23 0,-3 1-23 0,1 1-6 16,3-4 6-16,4-4-5 0,2-1 5 0,-2-7-94 15,5 0 94-15,8-19-94 0,6-8 94 16,-14 27-65-16,0 0 65 0,21-36-65 0,9-10 65 0,17-35-942 15</inkml:trace>
  <inkml:trace contextRef="#ctx0" brushRef="#br0" timeOffset="16720.981">13191 8144 1009 0,'0'0'0'0,"6"0"0"16,0 4 0-16,-6-4 99 0,0 0-99 0,21 5 100 16,9 3-100-16,-30-8 77 0,0 0-77 0,38 7 78 15,11 2-78-15,-49-9 47 0,0 0-47 0,49 10 47 16,3 2-47-16,-52-12 0 0,0 0 0 0,56 12 1 16,3 0-1-16,-59-12 1 0,0 0-1 0,58 12 1 15,-3-3-1-15,-55-9 9 0,0 0-9 0,44 10 9 16,-8-7-9-16,-36-3 22 0,0 0-22 0,30 5 23 15,-9-1-23-15,-21-4-10 0,0 0 10 0,17-4-10 16,-8-1 10-16,-9 5-162 0,0 0 162 0,0-22-162 0,-9-14 162 16,1-22-784-16</inkml:trace>
  <inkml:trace contextRef="#ctx0" brushRef="#br0" timeOffset="17002.949">13402 8014 1076 0,'0'0'0'0,"9"0"0"0,5 2 0 0,-9-2 112 0,-5 0-112 16,0 0 113-16,3 0-113 0,-3 0 67 0,-3 1-67 16,3-1 67-16,0 0-67 0,0 0 18 0,0 6-18 0,0 0 18 15,0-2-18-15,0-4 0 0,0 0 0 0,0 26 1 16,2 15-1-16,-2-2 0 0,0 6 0 0,0-15 0 15,-2-6 0-15,0 4-1 0,2-4 1 0,-3 0-1 16,3-2 1-16,0 2-34 0,0 0 34 0,0-9-34 16,0-3 34-16,0-3-141 0,3 0 141 0,6-3-141 15,3-6 141-15,-12 0-140 0,0 0 140 0,18-20-140 16,11-16 140-16,18-21-535 0</inkml:trace>
  <inkml:trace contextRef="#ctx0" brushRef="#br0" timeOffset="17270.739">13963 7793 1099 0,'0'0'0'0,"-12"5"0"0,-4 4 0 0,16-9 165 16,0 0-165-16,0 0 165 0,4-2-165 0,-4 2 73 15,0 0-73-15,3-3 74 0,6 3-74 0,-9 0 6 16,0 0-6-16,0 12 6 0,3 15-6 0,-3 0-5 15,-3 9 5-15,3-12-4 0,0-5 4 0,0-19-8 16,0 0 8-16,-4 40-8 0,3 14 8 0,1-54-17 16,0 0 17-16,-4 55-17 0,4 5 17 0,-3-5-8 15,1-7 8-15,0-14-8 0,2-17 8 0,-2 2-151 0,2-3 151 16,-7 11-150-16,-1 9 150 0,8-36-99 0,0 0 99 16,-9 22-99-16,0-1 99 0,-8 23-676 15</inkml:trace>
  <inkml:trace contextRef="#ctx0" brushRef="#br0" timeOffset="18219.549">9711 9136 438 0,'0'0'0'0,"8"0"0"15,4-7 0-15,-12 7 8 0,0 0-8 0,9-1 8 16,-7 1-8-16,-2 0 40 0,0 0-40 0,0 0 40 15,3 0-40-15,-3 0 62 0,0 0-62 0,0 0 63 16,4 1-63-16,-4-1 78 0,0 0-78 0,2 2 78 0,5-2-78 16,-7 0 78-16,0 0-78 0,12 0 78 0,0 0-78 15,-12 0 70-15,0 0-70 0,17 0 70 0,3-2-70 0,-20 2 50 16,0 0-50-16,24 0 51 0,0 0-51 0,-24 0 33 16,0 0-33-16,32 0 34 0,4 2-34 15,-36-2 23-15,0 0-23 0,44 2 24 0,6 1-24 0,-50-3 4 16,0 0-4-16,60 0 5 0,1 4-5 0,-61-4 39 15,0 0-39-15,66 3 39 0,2 0-39 16,-68-3 10-16,0 0-10 0,97 6 11 0,18-6-11 0,-115 0 30 16,0 0-30-16,112 1 30 0,4-1-30 0,-116 0 12 15,0 0-12-15,121 0 12 0,9 0-12 0,-130 0 35 16,0 0-35-16,127 2 36 0,1 0-36 0,-128-2 28 0,0 0-28 16,136 1 28-16,-1 5-28 0,-135-6 33 0,0 0-33 15,147 3 33-15,4-1-33 0,-151-2 43 0,0 0-43 0,154 1 44 16,2-2-44-16,-156 1 40 0,0 0-40 15,162-2 40-15,6-1-40 0,-168 3 17 0,0 0-17 0,174-9 17 16,9 0-17-16,-183 9 37 0,0 0-37 0,178-5 38 16,1 0-38-16,-179 5 36 0,0 0-36 0,165 0 37 15,-11 5-37-15,-154-5 7 0,0 0-7 0,151 5 8 16,-4 4-8-16,-41 0 21 0,-26 3-21 0,-2-6 21 16,-10 3-21-16,-3-2 8 0,-6-2-8 0,-8 0 8 15,-4 2-8-15,-9-2 3 0,-5-3-3 16,-7-1 4-16,-12 1-4 0,4-2-5 0,-3-2 5 0,-6 2-5 15,-6 0 5-15,3 0-141 0,-1 0 141 0,-2 0-141 16,1 0 141-16,-4 0-160 0,0 0 160 0,-9-12-160 16,-3-8 160-16,-11-13-1046 0</inkml:trace>
  <inkml:trace contextRef="#ctx0" brushRef="#br0" timeOffset="19308.917">10491 9761 438 0,'0'0'0'0,"0"-6"0"0,-2-3 0 0,2 9 44 15,0 0-44-15,0-3 44 0,2 1-44 0,-2 2 13 16,0 0-13-16,0 0 14 0,5 0-14 0,-5 0 53 16,0 0-53-16,0 0 54 0,5 5-54 0,-5-5 74 15,0 0-74-15,0 0 74 0,4 3-74 0,-4-3 86 0,0 0-86 16,0 0 86-16,0 0-86 0,0 0 71 16,0 0-71-16,0 0 72 0,0 0-72 0,0 0 57 0,0 0-57 15,0 0 58-15,3 0-58 0,-3 0 18 0,0 0-18 16,9 6 18-16,3 2-18 0,7 6 7 0,6 6-7 15,1 1 7-15,2 5-7 0,-28-26 0 0,0 0 0 16,31 37 0-16,6 13 0 0,-6-7 0 0,2 1 0 16,-8-3 1-16,1-3-1 0,-4-4 2 0,6-4-2 0,-5 0 2 15,1 1-2-15,-24-31 1 0,0 0-1 0,30 33 2 16,1 1-2-16,-31-34 5 0,0 0-5 16,30 29 5-16,0-1-5 0,-30-28 3 0,0 0-3 0,24 22 3 15,-7-7-3-15,-17-15-60 0,0 0 60 0,16 12-60 16,-5-3 60-16,-11-9-115 0,0 0 115 0,-2-7-114 15,-10-10 114-15,-1-11-634 0</inkml:trace>
  <inkml:trace contextRef="#ctx0" brushRef="#br0" timeOffset="19634.645">10907 9938 1009 0,'0'0'0'0,"6"8"0"0,1 4 0 0,-7-12 155 15,0 0-155-15,5 2 156 0,-2-4-156 0,-3 2 123 16,0 0-123-16,0 0 124 0,0-3-124 16,0 3 95-16,0 0-95 0,0 0 96 15,0 0-96-15,0 0 53 0,0 0-53 0,-3 0 54 0,-4 0-54 0,7 0 33 16,0 0-33-16,-14 10 34 0,-4 6-34 0,18-16 9 16,0 0-9-16,-24 24 10 0,-2 5-10 0,0 2 6 0,-4 1-6 15,9-6 6-15,4-4-6 0,17-22 3 16,0 0-3-16,-33 41 3 0,-9 7-3 0,42-48-1 0,0 0 1 15,-40 55 0-15,-2 5 0 0,4-12-9 0,5-5 9 16,10-14-9-16,11-12 9 0,0-2-57 0,3-3 57 0,2-5-57 16,5 2 57-16,-5-4-90 0,2 2 90 0,2-5-90 15,3-1 90-15,0-1-97 0,0 0 97 0,6-19-97 16,5-17 97-16,8-18-1013 0</inkml:trace>
  <inkml:trace contextRef="#ctx0" brushRef="#br0" timeOffset="20084.46">10857 9309 830 0,'0'0'0'0,"0"4"0"0,0-1 0 15,3 2 35-15,6-5-35 0,0 4 36 0,8-4-36 16,-17 0 22-16,0 0-22 0,23 1 23 0,10 6-23 0,0 2 8 16,0 1-8-16,2-1 8 0,-5-3-8 0,-1 3 10 15,1-2-10-15,-9-2 10 0,-4 0-10 0,1 0 22 16,-1 2-22-16,-5-2 22 0,-3 0-22 0,-9-5 54 16,0 0-54-16,12 5 55 0,-3 6-55 0,-9-11 47 0,0 0-47 15,5 12 47-15,2 3-47 0,-7-15 48 0,0 0-48 16,2 24 49-16,-2 9-49 0,-2-4 37 15,-7 3-37-15,6-18 38 0,3-7-38 0,0 0 34 16,0-4-34-16,-14 18 35 0,-5 3-35 0,5-2 32 0,-4-1-32 0,6-6 33 16,3-3-33-16,1-7 13 0,4-1-13 15,-1-1 14-15,5-3-14 0,0 0 21 16,0 0-21-16,0 0 21 0,0 0-21 0,0 0 8 0,0 0-8 0,0 0 8 16,0 0-8-16,0 0 9 0,0 5-9 0,5 2 10 15,4-2-10-15,0 2-4 0,6 2 4 0,-1-3-4 16,2-2 4-16,1-1-146 0,4-3 146 0,2 0-145 15,3 0 145-15,-26 0-122 0,0 0 122 0,24-1-121 16,1-5 121-16,22 0-733 0</inkml:trace>
  <inkml:trace contextRef="#ctx0" brushRef="#br0" timeOffset="20505.687">11317 10159 438 0,'0'0'0'0,"7"-10"0"0,1-6 0 0,-2 9 116 0,-5 6-116 0,5-1 117 16,-5 4-117-16,6-1 87 0,-3 4-87 15,6-5 88-15,2 2-88 0,-12-2 56 0,0 0-56 0,21 2 56 16,9-2-56-16,0 2 56 0,3-1-56 0,-2 1 56 16,2 1-56-16,-3-3 76 0,-4 0-76 0,2 0 77 15,-2 0-77-15,0 0 54 0,0 0-54 0,0 0 54 16,2 2-54-16,-28-2 18 0,0 0-18 0,30 0 18 15,8 0-18-15,-38 0 33 0,0 0-33 0,33-2 34 16,4-3-34-16,-8 2 1 0,-1-1-1 0,-10 1 2 16,-4 0-2-16,-4 1-87 0,-3 0 87 0,0 0-87 15,-7 2 87-15,0 0-148 0,0 0 148 0,-5-15-148 16,-4-6 148-16,-3-13-629 0</inkml:trace>
  <inkml:trace contextRef="#ctx0" brushRef="#br0" timeOffset="20799.694">11874 9883 628 0,'0'0'0'0,"2"5"0"0,3 5 0 0,-5-10 137 16,0 0-137-16,0 0 138 0,0-3-138 0,0 3 106 15,0 0-106-15,-2-7 106 0,2 2-106 0,0 5 98 0,0 0-98 16,-3-3 98-16,1-6-98 0,2 9 75 0,0 0-75 15,-2-3 75-15,1-1-75 0,1-1 56 0,-4 3-56 0,4 2 56 16,0 0-56-16,0 0 5 0,0 4-5 16,-3-1 5-16,3 1-5 0,0-4-5 0,0 0 5 0,-2 27-5 15,-7 14 5-15,1 0-10 16,-1 4 10-16,2-11-10 0,3-5 10 16,-1 5-29-16,-3-4 29 0,1-5-29 0,1-1 29 0,1 0-75 0,-5 4 75 15,4-13-75-15,5-10 75 0,1-5-208 16,0 0 208-16,0 10-207 0,1 1 207 0,3 9-586 0</inkml:trace>
  <inkml:trace contextRef="#ctx0" brushRef="#br0" timeOffset="21189.374">12308 9725 516 0,'0'0'0'0,"-3"6"0"0,-1 0 0 0,4-6 86 16,0 0-86-16,0 0 86 0,9-1-86 15,-9 1 84-15,0 0-84 0,7-2 85 0,-4 2-85 0,-3 0 70 16,0 0-70-16,5-3 70 0,-1 3-70 0,-4 0 57 16,0 0-57-16,-7 10 57 0,-2 10-57 0,-5 1 67 15,-3 6-67-15,6-8 68 0,4-10-68 0,7-9 36 16,0 0-36-16,-15 31 36 0,-6 5-36 0,21-36 29 16,0 0-29-16,-18 30 29 0,1 0-29 0,17-30 15 15,0 0-15-15,-12 22 15 0,0-3-15 0,12-19 10 16,0 0-10-16,-9 15 11 0,4-5-11 0,1 1 10 0,1-3-10 15,3 1 10-15,3-2-10 0,6 1 8 0,3-1-8 16,0 2 8-16,7-4-8 0,1 2 8 0,2-2-8 16,-1-2 8-16,4 1-8 0,-25-4 8 0,0 0-8 15,26 3 8-15,5-3-8 0,-1 0 8 0,-2 0-8 0,-8 0 8 16,-7 3-8-16,4-3 23 0,-5 0-23 0,-3 0 24 16,0 0-24-16,-4 0 0 0,4 0 0 0,-2 0 1 15,-2 0-1-15,0-3-58 0,-1 3 58 0,-4 0-57 16,3-5 57-16,-3 5-119 0,0 0 119 0,0-12-119 15,0-7 119-15,-3-12-815 0</inkml:trace>
  <inkml:trace contextRef="#ctx0" brushRef="#br0" timeOffset="21485.325">12453 9739 1177 0,'0'0'0'0,"3"7"0"0,-1-2 0 15,-2-5 168-15,0 0-168 0,0 0 168 0,7 0-168 0,-7 0 123 16,0 0-123-16,0 0 123 0,0 0-123 16,0 0 59-16,0 0-59 0,0 0 59 0,0 0-59 0,0 0-41 15,0 0 41-15,0 0-40 0,0 0 40 0,0 0-42 16,0 0 42-16,0 10-41 0,0 2 41 0,0-12-48 16,0 0 48-16,0 40-47 0,0 18 47 0,0-58-23 15,0 0 23-15,-4 69-22 0,1 11 22 0,3-80-20 16,0 0 20-16,-5 103-19 0,-2 19 19 0,7-122-5 15,0 0 5-15,-2 102-4 0,-3-6 4 0,5-96-33 0,0 0 33 16,0 70-32-16,1-25 32 16,-1-45-84-16,0 0 84 0,4 31-84 0,1-19 84 0,-5-12-188 0,0 0 188 15,9-5-188-15,7-23 188 16,4-8-580-16</inkml:trace>
  <inkml:trace contextRef="#ctx0" brushRef="#br0" timeOffset="21870.834">12662 9734 1065 0,'0'0'0'0,"0"2"0"0,-2 3 0 0,2 0 72 0,2-5-72 0,-2 0 72 0,0 0-72 16,0 0 52-16,0 0-52 0,0 0 52 0,3 0-52 0,1 3 24 16,1-3-24-16,2 4 25 0,3 1-25 0,-10-5 8 15,0 0-8-15,21 7 9 0,9 3-9 0,3 6 33 16,2 2-33-16,-2 3 33 0,2 1-33 0,-35-22 41 16,0 0-41-16,36 33 41 0,3 4-41 15,-5-1 50-15,-4 0-50 0,-6-5 51 0,3-2-51 16,-7-1 37-16,1-4-37 0,-3-4 38 0,-1-1-38 0,-17-19 5 15,0 0-5-15,16 26 5 0,3-2-5 16,-19-24-13-16,0 0 13 0,16 22-12 0,1-1 12 0,-17-21-114 16,0 0 114-16,12 15-114 0,-3-1 114 0,-9-14-122 0,0 0 122 15,9 7-121-15,-6-7 121 0,11 6-823 0</inkml:trace>
  <inkml:trace contextRef="#ctx0" brushRef="#br0" timeOffset="22157.054">13108 9734 707 0,'0'0'0'0,"0"-5"0"15,0-2 0-15,-2 0 151 0,2 2-151 0,0-2 151 16,0 4-151-16,0-1 130 0,0 3-130 0,0 1 130 16,2-4-130-16,-2 4 60 0,0 0-60 0,0 0 60 15,0 0-60-15,0 0 26 0,-2 5-26 0,-7 9 26 0,0 5-26 16,9-19 9-16,0 0-9 0,-15 41 10 15,-6 17-10-15,0-5 9 0,-2 9-9 0,2-17 10 16,4-6-10-16,17-39 8 0,0 0-8 0,-30 53 8 0,1 5-8 16,29-58-1-16,0 0 1 0,-30 50-1 15,4-4 1-15,26-46-47 0,0 0 47 0,-19 33-46 0,5-9 46 16,14-24-89-16,0 0 89 0,-14 19-89 0,7-7 89 16,7-12-130-16,0 0 130 0,4-4-130 0,8-13 130 0,5-4-629 15</inkml:trace>
  <inkml:trace contextRef="#ctx0" brushRef="#br0" timeOffset="22482.729">13428 9842 886 0,'0'0'0'0,"12"7"0"16,11 5 0-16,-23-12 108 0,0 0-108 0,24 10 109 16,3 2-109-16,-27-12 74 0,0 0-74 0,33 14 74 15,2-1-74-15,-35-13 40 0,0 0-40 0,38 14 40 0,4 2-40 16,-42-16 22-16,0 0-22 0,38 12 22 15,0 0-22-15,-38-12 15 0,0 0-15 0,39 6 15 0,-5-2-15 16,-34-4-37-16,0 0 37 0,34 0-37 0,-5-4 37 0,-29 4-215 16,0 0 215-16,26-15-215 0,0-6 215 15,28-16-562-15</inkml:trace>
  <inkml:trace contextRef="#ctx0" brushRef="#br0" timeOffset="22964.571">14122 9698 1356 0,'0'0'0'0,"-2"2"0"16,-2 1 0-16,4-3 125 0,0 0-125 0,0 0 126 15,0 4-126-15,0-4 72 0,0 0-72 0,0 3 72 16,0 0-72-16,-5 6 1 0,-2 3-1 0,2 3 2 15,-4 3-2-15,9-18-1 0,0 0 1 0,-17 30-1 16,-2 10 1-16,19-40-8 0,0 0 8 0,-14 32-7 16,-2-1 7-16,16-31 0 0,0 0 0 0,-10 28 0 15,3-4 0-15,7-24 17 0,0 0-17 0,-4 22 17 16,6-5-17-16,-2-17 18 0,0 0-18 0,14 15 18 16,3-1-18-16,-17-14 17 0,0 0-17 0,25 10 17 15,4-3-17-15,-29-7 9 0,0 0-9 0,32 7 10 16,4-2-10-16,-4-1 0 0,-5-1 0 0,0 2 0 15,-3-1 0-15,-3 1 0 0,-4-2 0 0,2 4 0 0,1-2 0 16,-3 4-5-16,-5 1 5 0,0-5-5 0,2 2 5 16,-5 0-1-16,0 1 1 0,-2-4-1 15,-2-1 1-15,-3 4 1 0,1 0-1 0,1 0 2 0,-4-2-2 0,1 4 10 16,-1 1-10-16,0-2 11 0,0 1-11 0,-1 3 40 16,-6 2-40-16,1-1 41 0,1 3-41 15,-10 3 2-15,-8-1-2 0,7-4 2 0,4-4-2 0,12-10 1 16,0 0-1-16,-31 12 1 0,-18 0-1 0,49-12-40 15,0 0 40-15,-45 6-39 0,-4-5 39 0,49-1-106 16,0 0 106-16,-42-7-105 0,2-11 105 0,-40-8-1166 16</inkml:trace>
  <inkml:trace contextRef="#ctx0" brushRef="#br0" timeOffset="23272.646">14101 9527 1188 0,'0'0'0'0,"0"3"0"0,0 4 0 0,0-7 102 0,0 0-102 0,0 5 102 15,1 2-102-15,-1-7 59 0,0 0-59 0,6 9 59 16,2-1-59-16,-8-8 50 0,0 0-50 0,14 12 51 15,7 2-51-15,-21-14 24 0,0 0-24 0,28 15 25 0,7 2-25 16,-9-1 44-16,2-4-44 0,-2-4 44 0,-5-1-44 16,-4-2 57-16,1 2-57 0,-4-3 58 0,1-3-58 15,-2 1-34-15,-5-2 34 0,4-2-34 0,-3-3 34 16,-9 5-210-16,0 0 210 0,9-19-209 0,3-10 209 16,-12 29-104-16,0 0 104 0,-9-43-104 0,-12-18 104 15,-8-44-790-15</inkml:trace>
  <inkml:trace contextRef="#ctx0" brushRef="#br0" timeOffset="29431.9">15066 8711 180 0,'0'0'0'0,"0"-3"0"0,-2-2 0 0,2 5 89 0,0 0-89 16,0-4 90-16,0 1-90 0,0 3 108 15,0 0-108-15,0 0 108 0,0 0-108 0,0 0 83 0,0 0-83 16,0 0 83-16,0 0-83 16,0 0 79-16,0 0-79 0,0 0 79 0,0 0-79 0,0 0 52 15,0 0-52-15,0 0 52 0,0 0-52 0,0 0 44 0,0 0-44 0,0 0 45 16,0 0-45-16,0 0 41 0,0 0-41 0,0 0 42 15,0 0-42-15,0 0 51 0,0 0-51 0,0 0 52 16,4 3-52-16,-4-3 48 0,0 0-48 0,6 0 48 16,3 0-48-16,-9 0 42 0,0 0-42 0,12 0 43 15,8-3-43-15,-20 3 58 0,0 0-58 0,24-4 59 16,6 3-59-16,-30 1 38 0,0 0-38 0,31-4 39 16,6 4-39-16,-37 0 18 0,0 0-18 0,38 0 19 15,-3 4-19-15,-35-4 21 0,0 0-21 0,41 0 21 16,5 1-21-16,-46-1 8 0,0 0-8 0,47 2 8 15,3 0-8-15,-50-2 34 0,0 0-34 0,51 3 34 16,1-3-34-16,-52 0 17 0,0 0-17 0,42 4 17 16,-4-3-17-16,-38-1 18 0,0 0-18 0,30 4 19 15,-9-2-19-15,-21-2 27 0,0 0-27 0,17 5 27 0,-5-5-27 0,-12 0 0 16,0 0 0-16,9 1 0 0,-4-1 0 16,-5 0-41-16,0 0 41 0,4 0-40 15,-2 0 40-15,-2 0-110 0,0 0 110 0,-9-5-110 0,-5-3 110 0,14 8-73 16,0 0 73-16,-17-16-72 0,-3-3 72 0,-16-13-1044 15</inkml:trace>
  <inkml:trace contextRef="#ctx0" brushRef="#br0" timeOffset="29864.425">15163 8985 628 0,'0'0'0'0,"2"-3"0"16,3 0 0-16,2 3 109 0,-3 0-109 0,-1 3 110 0,2-3-110 16,-5 0 106-16,0 0-106 0,9 5 106 0,0 2-106 15,-9-7 106-15,0 0-106 0,16 7 106 0,3 0-106 16,-19-7 70-16,0 0-70 0,24 5 71 0,1 0-71 16,-25-5 51-16,0 0-51 0,29 0 52 0,6 0-52 0,-4 0 39 15,2-4-39-15,-3 3 40 0,-4 1-40 0,-26 0 9 16,0 0-9-16,33 0 10 0,6 0-10 0,-5-2 20 15,3-1-20-15,-7 1 20 16,-9 2-20-16,-21 0-191 0,0 0 191 0,29-10-191 0,6-4 191 0,-35 14-114 16,0 0 114-16,24-34-114 0,-1-11 114 0,28-32-694 15</inkml:trace>
  <inkml:trace contextRef="#ctx0" brushRef="#br0" timeOffset="35004.529">16561 8011 471 0,'0'0'0'0,"0"0"0"0,12-31 0 0,-12 31 12 15,0 0-12-15,5-5 13 0,-2 1-13 0,1 8 92 16,-2-1-92-16,5 0 92 0,3-1-92 0,1-5 102 16,2-2-102-16,0-7 103 0,4 0-103 0,-1-4 102 0,1-6-102 15,1 1 103-15,-6-3-103 0,-12 24 110 0,0 0-110 16,14-32 111-16,0-9-111 0,-2 5 95 0,0-4-95 16,-3 4 96-16,-1 6-96 0,-8 30 80 0,0 0-80 15,7-36 81-15,2 1-81 0,-5 6 58 0,1 2-58 16,-5 8 59-16,0 0-59 0,-5 2 47 0,1 2-47 0,1-1 47 15,-1 4-47-15,4 12 12 0,0 0-12 0,-5-15 13 16,-4-4-13-16,9 19 3 0,0 0-3 0,-8-17 3 16,-5-6-3-16,13 23-2 0,0 0 2 0,-8-17-2 15,-1-2 2-15,9 19-15 0,0 0 15 0,-12-13-15 16,3 1 15-16,9 12-35 0,0 0 35 0,-9-10-34 16,2 3 34-16,7 7-28 0,0 0 28 0,-5-5-28 15,2 1 28-15,3 4-50 0,0 0 50 16,-6 12-50-16,-1 10 50 0,0 2-36 0,4 7 36 0,-2 2-35 0,3-2 35 15,0 8-35-15,2 2 35 0,0 5-34 16,0 4 34-16,0-50-9 0,0 0 9 0,0 60-8 0,0 7 8 16,-3-7-2-16,-1-2 2 0,3-19-2 15,-1-11 2-15,2 1-5 0,2-3 5 0,-2-8-5 0,1-6 5 0,-1 2 0 16,-1 0 0-16,2-4 0 0,3 0 0 0,-4-1 7 16,0 0-7-16,3-3 8 0,-1 1-8 15,0-2 25-15,0 1-25 0,1-3 26 0,-3-3-26 0,3 3 20 16,4-3-20-16,0 0 20 0,2 0-20 0,3 0 17 15,-1-3-17-15,3 0 17 0,1 1-17 0,-15 2 10 16,0 0-10-16,25-10 10 0,8-1-10 0,-33 11-1 16,0 0 1-16,38-10 0 0,4 1 0 0,-2 1-9 15,0 1 9-15,-5 2-9 0,-2 0 9 16,-2 3-18-16,-1-1 18 0,-2-1-18 0,-2 2 18 0,-26 2-1 0,0 0 1 16,40-1-1-16,11-1 1 0,3-1 0 0,1-1 0 15,-4 1 0-15,-1-2 0 0,-1-1 10 16,-2 0-10-16,2-1 10 0,-5-2-10 0,-44 9 18 0,0 0-18 0,55-8 18 15,8-6-18-15,-9 2 50 16,-5 0-50-16,-7 3 51 0,-7-3-51 0,-35 12 1 0,0 0-1 0,29-8 1 16,-1-1-1-16,-28 9-47 0,0 0 47 15,14-10-46-15,-5-5 46 0,-9 15-150 0,0 0 150 0,-18-21-150 16,-17-3 150-16,-20-22-911 0</inkml:trace>
  <inkml:trace contextRef="#ctx0" brushRef="#br0" timeOffset="35230.524">16885 7514 1143 0,'0'0'0'0,"10"0"0"0,7 0 0 0,-17 0-37 15,0 0 37-15,18 8-37 0,-1 4 37 0,-17-12-203 16,0 0 203-16,12 12-202 0,1 4 202 0,8 11-388 16</inkml:trace>
  <inkml:trace contextRef="#ctx0" brushRef="#br0" timeOffset="38720.906">16759 8293 113 0,'0'0'0'16,"0"0"0"-16,0 0 0 0,0 0 59 0,0 0-59 0,0 0 60 15,-2-3-60-15,2 3 53 0,0 0-53 0,0 0 54 16,-1-5-54-16,1 5 51 0,0 0-51 0,0 0 52 15,-4-4-52-15,4 4 56 0,0 0-56 0,0 0 56 16,-2-3-56-16,2 3 60 0,0 0-60 0,0 0 61 16,-3-4-61-16,3 4 62 0,0 0-62 0,0 0 63 15,0 0-63-15,0 0 47 0,0 0-47 0,0 0 47 16,0 0-47-16,0 0 22 0,0 0-22 0,0 0 22 16,0 0-22-16,0 0 48 0,0 0-48 0,0 0 48 0,0 0-48 15,0 0 55-15,0 0-55 0,0 0 56 16,0 0-56-16,0 0 43 0,0 0-43 0,0 0 43 0,0 0-43 15,0 0 21-15,3 4-21 0,3-1 21 0,-3-3-21 16,6 4 13-16,0 1-13 0,-1 2 13 0,3 1-13 16,-11-8 10-16,0 0-10 0,19 16 10 0,7 4-10 0,-26-20 1 15,0 0-1-15,30 24 1 0,6 4-1 0,-1-4 7 16,3-2-7-16,-15-5 8 0,-7-5-8 0,5 2 7 16,-4-1-7-16,4 3 8 0,0-1-8 0,-21-15 3 15,0 0-3-15,21 16 3 0,1-1-3 0,-22-15 0 16,0 0 0-16,18 15 1 0,-3-6-1 0,-15-9-43 15,0 0 43-15,11 9-43 0,-2-3 43 0,-9-6-150 0,0 0 150 16,5 6-150-16,0-5 150 16,-5-1-132-16,0 0 132 0,-5-5-132 0,-2-5 132 0,-2-6-438 0</inkml:trace>
  <inkml:trace contextRef="#ctx0" brushRef="#br0" timeOffset="39726.492">17132 8302 763 0,'0'0'0'0,"-4"-5"0"0,-3 1 0 0,7 4 101 0,0 0-101 0,0 0 101 16,4-3-101-16,-4 3 66 0,0 0-66 16,2 0 66-16,1 0-66 0,-3 0 59 0,0 0-59 15,4 0 59-15,-1 0-59 0,-3 0 48 0,0 0-48 0,0 0 49 16,0 0-49-16,0 0 52 0,0 3-52 0,0-3 53 15,0 0-53-15,-5 2 61 0,1 1-61 0,1 1 61 16,3-1-61-16,0-3 40 0,0 0-40 0,-21 16 40 16,-5 8-40-16,26-24 20 0,0 0-20 0,-35 27 20 15,-5 9-20-15,40-36 36 0,0 0-36 0,-38 39 37 16,-2 8-37-16,40-47 12 0,0 0-12 0,-33 41 12 16,3-4-12-16,30-37 29 0,0 0-29 0,-26 31 29 15,8-5-29-15,18-26 12 0,0 0-12 0,-15 22 12 16,2-3-12-16,3-2 10 0,1-5-10 0,6-5 11 0,-1-3-11 15,4-4-1-15,0 0 1 0,0 5 0 0,-3-4 0 16,3-1-62-16,0 0 62 0,0 0-62 16,-4 4 62-16,4-4-205 0,0 0 205 0,0 0-204 0,0-5 204 0,0-4-883 15</inkml:trace>
  <inkml:trace contextRef="#ctx0" brushRef="#br0" timeOffset="40168.597">17156 8533 315 0,'0'0'0'0,"-5"-3"0"0,-5-4 0 0,10 7 47 0,0 0-47 0,0 0 48 16,0 0-48-16,0 0 49 0,7 3-49 0,-4 1 50 15,1-4-50-15,-1 1 57 0,2 3-57 0,-1-1 57 16,-1 1-57-16,4-4 64 0,2 0-64 0,-2 0 64 16,2 0-64-16,-1 0 74 0,1 0-74 0,0 0 75 15,-1 0-75-15,-8 0 55 0,0 0-55 0,16 3 56 16,5-3-56-16,-21 0 52 0,0 0-52 0,31 2 53 15,9 1-53-15,-3 1 49 0,0 1-49 0,-6 0 50 0,-3 0-50 16,-28-5 42-16,0 0-42 0,29 3 43 16,3 1-43-16,-32-4 35 0,0 0-35 0,36 2 36 0,-1-4-36 0,-5 0 15 15,-2-3-15-15,-6 2 16 0,-8-1-16 0,2 1 2 16,-4-2-2-16,-3 0 3 0,-6 1-3 0,-3 4-20 16,0 0 20-16,6-8-19 0,-5 1 19 0,-1 7-119 15,0 0 119-15,-1-12-119 0,-8-11 119 0,-3-9-758 16</inkml:trace>
  <inkml:trace contextRef="#ctx0" brushRef="#br0" timeOffset="40650.326">17376 8357 931 0,'0'0'0'0,"14"0"0"16,8 3 0-16,-22-3 119 0,0 0-119 0,6 0 119 15,-6-3-119-15,0 3 78 0,0 0-78 0,0 0 78 16,-9-4-78-16,9 4 65 0,0 0-65 0,0 0 65 16,0 0-65-16,0 0 43 0,0 0-43 0,9 0 43 15,5 4-43-15,1-4 34 0,6 3-34 0,-2-1 35 16,0-1-35-16,2 1 34 0,2 2-34 0,-7-1 34 16,-2-1-34-16,1 3 14 0,3 0-14 0,-1-2 15 15,4 1-15-15,-21-4 12 0,0 0-12 0,30 5 13 16,-1 0-13-1,-29-5-8-15,0 0 8 0,35 4-8 0,2-1 8 0,-8 0-35 0,-1-3 35 0,-5 0-35 0,-6 0 35 16,1 2-30-16,-8-2 30 0,-1 2-30 0,-2 0 30 16,-5-2-39-16,1 0 39 0,-3 0-39 0,4 0 39 15,-4 0-15-15,3 6 15 0,-3-2-15 16,0-4 15-16,0 3-7 0,-3 2 7 0,1-1-7 0,0-4 7 16,2 0-4-16,0 0 4 0,-12 14-4 0,-7 8 4 15,19-22-6-15,0 0 6 0,-25 22-6 0,-1 2 6 16,26-24-1-16,0 0 1 0,-28 24 0 0,-1 0 0 0,29-24-12 15,0 0 12-15,-26 24-12 0,3-5 12 16,23-19-50-16,0 0 50 0,-19 14-49 0,3-1 49 0,16-13-61 16,0 0 61-16,-12 12-61 0,3-7 61 0,9-5-85 15,0 0 85-15,-7 7-85 0,4-3 85 0,3-4-153 0,0 0 153 16,0 0-153-16,3-7 153 0,-3 7-108 16,0 0 108-16,12-17-108 0,4-6 108 0,12-13-293 0</inkml:trace>
  <inkml:trace contextRef="#ctx0" brushRef="#br0" timeOffset="41318.468">18139 8334 505 0,'0'0'0'0,"-12"0"0"15,-9 2 0-15,12 0 79 0,7 1-79 0,2-3 79 16,-1 4-79-16,1 1 60 0,0 2-60 0,0-4 60 15,-2-1-60-15,0 1 47 0,0 1-47 0,-6 8 48 16,-6 6-48-16,0 6 22 0,0 0-22 0,5-8 23 0,4-9-23 16,5-7 18-16,0 0-18 0,-12 27 18 15,-2 9-18-15,14-36 27 0,0 0-27 0,-14 36 27 0,3 3-27 16,3-6 30-16,-1-4-30 0,5-7 30 0,4-6-30 16,0-2 31-16,4-2-31 0,1-4 31 0,2-1-31 15,2-2 38-15,1-1-38 0,6-8 38 0,-2 1-38 0,-14 3 8 16,0 0-8-16,24-12 8 0,1-5-8 0,-25 17 3 15,0 0-3-15,31-23 3 0,4-9-3 0,-35 32 0 16,0 0 0-16,38-31 0 0,4-7 0 0,-5 9 0 16,-3 2 0-16,-7 4 0 0,-3 6 0 0,-1 2 0 15,-2-1 0-15,-2 4 0 0,-4 4 0 0,1-1 1 0,-2 2-1 16,0-1 1-16,2-1-1 0,-1 2 1 16,-3-3-1-16,6 5 1 0,-4-4-1 0,2 6 1 15,-3-2-1-15,3 1 1 0,-4 1-1 0,-12 3 0 16,0 0 0-16,18-3 1 0,3-3-1 0,-21 6 3 0,0 0-3 0,17-1 3 15,4-1-3-15,-21 2 5 0,0 0-5 16,19 2 5-16,2 5-5 0,-21-7 3 0,0 0-3 0,17 5 3 16,-3 2-3-16,-14-7 2 0,0 0-2 0,14 10 2 15,-5 0-2-15,-9-10 1 16,0 0-1-16,9 10 2 0,-4 2-2 0,-5-12 15 0,0 0-15 0,3 9 15 16,1 3-15-16,-4-12 15 0,0 0-15 0,-5 14 15 15,-2 3-15-15,7-17 39 0,0 0-39 16,-16 20 40-16,-3 3-40 0,19-23 70 0,0 0-70 0,-28 24 71 15,-3-5-71-15,31-19 85 0,0 0-85 0,-39 20 85 0,-6-3-85 16,45-17 76-16,0 0-76 0,-49 14 76 16,-3-2-76-16,52-12 41 0,0 0-41 0,-56 3 42 0,-1-3-42 15,57 0 49-15,0 0-49 0,-54-3 49 0,0-9-49 16,10 2 35-16,9-4-35 0,9 7 36 16,7-2-36-16,2-2 0 0,1 0 0 0,2 3 0 0,5-4 0 0,-5 0-59 15,4-4 59-15,1 4-58 0,4 0 58 16,0-3-153-16,1-1 153 0,-3 4-153 0,6 4 153 0,1 8-169 15,0 0 169-15,-6-19-168 0,5-8 168 0,-5-20-921 16</inkml:trace>
  <inkml:trace contextRef="#ctx0" brushRef="#br0" timeOffset="49761.101">19702 6943 135 0,'0'0'0'0,"3"-3"0"0,6-4 0 0,-9 7 25 0,0 0-25 15,1-2 26-15,3-1-26 0,-4 3 68 0,0 0-68 16,0 0 68-16,2-4-68 0,-2 4 62 15,0 0-62-15,0 0 62 0,0 0-62 0,0 0 58 16,0 0-58-16,0 0 59 0,0 0-59 0,0 0 58 0,0 0-58 0,0 0 58 16,0 0-58-16,0 0 45 0,0 0-45 15,0 0 45-15,0 0-45 0,0 0 42 0,0 0-42 16,0 0 43-16,0 0-43 0,0 0 35 0,0 0-35 0,0 0 35 16,5-6-35-16,-5 6 23 0,0 0-23 0,5-2 24 15,4-5-24-15,-9 7 35 0,0 0-35 0,9-5 36 16,3 1-36-16,-12 4 12 0,0 0-12 0,12-5 13 15,2 2-13-15,-14 3 12 0,0 0-12 0,16 0 13 16,-2-4-13-16,-14 4 16 0,0 0-16 0,15-3 17 16,-3 0-17-16,-12 3 22 15,0 0-22-15,18-2 23 0,-1 0-23 0,-17 2 14 0,0 0-14 0,18 0 15 16,-3 0-15-16,-15 0 18 0,0 0-18 0,14 2 18 0,0 0-18 16,-14-2 15-16,0 0-15 0,14 3 15 15,0 0-15-15,-14-3 16 0,0 0-16 0,14 4 17 0,2-1-17 16,-16-3 9-16,0 0-9 0,12 5 9 0,0 1-9 0,-12-6 9 15,0 0-9-15,14 10 10 16,0-2-10-16,-14-8 15 0,0 0-15 0,16 11 15 0,-4 1-15 0,-12-12 14 16,0 0-14-16,12 15 15 0,2 6-15 0,-14-21 9 15,0 0-9-15,7 19 9 0,0 3-9 16,-7-22 25-16,0 0-25 0,2 22 26 0,-2 2-26 0,0-24 12 16,0 0-12-16,-9 31 12 0,-5 5-12 0,14-36 35 15,0 0-35-15,-14 31 35 0,0 0-35 0,14-31 28 16,0 0-28-16,-17 29 28 0,-4-4-28 15,21-25 33-15,0 0-33 0,-19 23 33 0,1-1-33 0,18-22 38 0,0 0-38 16,-17 15 38-16,1-3-38 0,16-12 15 0,0 0-15 16,-16 12 15-16,1-3-15 0,15-9 21 0,0 0-21 15,-16 8 21-15,2-1-21 0,14-7 8 0,0 0-8 0,-16 7 9 16,3-3-9-16,13-4 4 0,0 0-4 0,-9 5 4 16,-2-5-4-16,11 0 21 0,0 0-21 0,-10 0 21 15,1 0-21-15,9 0 13 0,0 0-13 0,-9-5 13 16,1 1-13-16,8 4 17 0,0 0-17 0,-7-3 17 15,2-4-17-15,5 7 9 0,0 0-9 0,-6-5 9 16,3-2-9-16,3 7-33 0,0 0 33 0,-4-5-33 16,3-4 33-16,1 9-29 0,0 0 29 0,0-7-29 15,5 4 29-15,-5 3-40 0,0 0 40 0,2-7-40 16,5 2 40-16,-7 5-27 0,0 0 27 0,8-5-27 16,1 1 27-16,-9 4-26 0,0 0 26 0,12-3-25 15,0 0 25-15,-12 3-9 0,0 0 9 0,18-2-8 16,1 2 8-16,-19 0-18 0,0 0 18 0,21 2-18 0,3 1 18 15,-24-3-15-15,0 0 15 0,25 7-14 16,1 3 14-16,-26-10-4 0,0 0 4 0,29 10-4 0,-2-3 4 0,-27-7-14 16,0 0 14-16,24 9-13 0,-7-4 13 15,-17-5-89-15,0 0 89 0,16 3-89 0,-2-3 89 16,-14 0-148-16,0 0 148 0,9-8-147 0,-4-11 147 0,11-8-708 16</inkml:trace>
  <inkml:trace contextRef="#ctx0" brushRef="#br0" timeOffset="53390.699">20879 7144 91 0,'0'0'0'0,"0"-4"0"16,0-4 0-16,0 4 4 0,0 4-4 0,0 0 5 16,0 0-5-16,0 0 33 0,0 0-33 0,0 0 34 15,0 0-34-15,0 0 57 0,0 0-57 0,0 0 57 16,0 0-57-16,0 0 65 0,0 0-65 0,0 0 65 15,0 0-65-15,0 0 59 0,0 0-59 0,0 0 59 16,-3 0-59-16,3 0 69 0,-4 2-69 0,4-2 70 0,-5 2-70 16,5-2 65-16,0 0-65 0,0 0 65 0,0 0-65 15,0 0 53-15,-3-2-53 0,3 2 53 16,-4-2-53-16,4 2 34 0,-5 0-34 0,5 0 34 0,-4 0-34 0,4 0 16 16,-3 0-16-16,3 0 17 0,-4 0-17 15,4 0 29-15,-3 0-29 0,3 0 29 0,-4 0-29 0,4 0 18 16,-3 0-18-16,3 0 19 0,0-3-19 15,0 3 27-15,0 0-27 0,0 0 27 0,0 0-27 0,0 0 22 16,0 0-22-16,0 0 22 0,0 0-22 0,0 0 25 16,0 0-25-16,0 0 26 0,2-5-26 0,1 1 33 15,4 1-33-15,2-1 33 0,-4 1-33 0,-5 3 12 16,0 0-12-16,14-2 12 0,5 1-12 0,-19 1 12 16,0 0-12-16,30 0 13 0,8 1-13 0,-5 3 9 0,2 1-9 15,-9 0 10-15,-3-2-10 0,-2 4 15 0,-2-3-15 16,-2 1 15-16,-1 2-15 0,0-6 3 0,-2 3-3 15,-4-1 4-15,-3 1-4 0,3-1 2 0,1 2-2 0,-4-5 3 16,0 4-3-16,2-4 5 16,3 0-5-16,-7 1 5 0,2-1-5 0,0 2-11 0,0-2 11 0,0 0-11 15,-2 0 11-15,-5 0-142 0,0 0 142 0,9-3-142 16,0-1 142-16,-9 4-104 0,0 0 104 0,6-15-104 16,0-6 104-16,6-16-605 0</inkml:trace>
  <inkml:trace contextRef="#ctx0" brushRef="#br0" timeOffset="55871.856">21785 6491 247 0,'0'0'0'0,"5"0"0"16,6-7 0-16,-11 7 102 0,0 0-102 0,3-3 102 15,-1-2-102-15,-2 5 75 0,0 0-75 0,0-7 75 0,0-2-75 16,0 9 55-16,0 0-55 0,2-12 56 16,0-3-56-16,-2 15 27 0,0 0-27 0,5-17 27 0,3-2-27 15,-8 19 17-15,0 0-17 0,13-17 17 0,4-2-17 16,-17 19 5-16,0 0-5 0,19-16 5 0,6 4-5 15,-6 4 3-15,-2 1-3 0,-3 4 3 16,-3 1-3-16,1 2-1 0,-2 2 1 0,2 1 0 0,-5 2 0 16,-7-5-9-16,0 0 9 0,9 12-8 0,2 5 8 0,-11-17-5 15,0 0 5-15,7 24-4 0,-2 4 4 0,-5-28-1 16,0 0 1-16,0 29 0 0,-4 5 0 0,4-34 1 16,0 0-1-16,-12 33 2 0,-5 3-2 0,17-36 13 15,0 0-13-15,-23 34 13 0,-3-3-13 0,26-31 45 16,0 0-45-16,-23 24 46 0,1-5-46 0,-1-2 43 15,2-2-43-15,9-8 44 0,7-2-44 0,-4-2 57 0,2-1-57 16,3 0 58-16,4-2-58 0,-3 0 39 0,1 0-39 16,2 0 39-16,-5-2-39 0,5 2 12 0,-5 0-12 15,5 0 12-15,-4-5-12 0,4 5 7 0,0 0-7 0,2-5 7 16,2 1-7-16,-4 4 1 0,0 0-1 16,8-8 1-16,1 1-1 0,-9 7-2 0,0 0 2 0,12-8-2 15,6 1 2-15,-18 7-7 0,0 0 7 0,22-9-7 16,4 6 7-16,-1-1-25 0,-1 1 25 0,-3 1-24 15,-2 2 24-15,0 5-13 0,-6 2 13 0,-1-3-12 16,-2 1 12-16,2 3-5 0,-5 3 5 16,0-3-5-16,0 1 5 0,-7-9 0 0,0 0 0 0,9 18 0 15,0 6 0-15,-9-24 29 0,0 0-29 0,5 28 29 16,0 3-29-16,-5-31 37 0,0 0-37 0,-2 29 37 16,-3 5-37-16,-7-3 50 0,-4-4-50 0,8-10 50 15,4-6-50-15,4-11 30 0,0 0-30 0,-24 17 30 0,-11 2-30 16,35-19 34-16,0 0-34 0,-37 12 35 0,-5-7-35 15,6-2 14-15,1-3-14 0,9-3 15 0,5-2-15 0,21 5 2 16,0 0-2-16,-24-12 2 0,1-4-2 0,23 16-65 16,0 0 65-16,-19-22-64 0,1-2 64 0,18 24-55 15,0 0 55-15,-7-27-55 0,7-2 55 0,-7-30-887 16</inkml:trace>
  <inkml:trace contextRef="#ctx0" brushRef="#br0" timeOffset="57269.51">21724 7140 147 0,'0'0'0'0,"5"0"0"0,-1 0 0 16,-1 0 57-16,-1 0-57 0,-2 0 58 0,0 0-58 0,0 0 77 16,-3 0-77-16,3 0 77 0,0 0-77 0,0 0 67 15,0-3-67-15,0 3 68 0,0-4-68 0,0 4 44 16,0 0-44-16,0 0 45 0,0 0-45 0,0 0 38 15,0 0-38-15,0 0 38 0,3 0-38 0,1 0 33 16,4 0-33-16,1 0 34 0,3-1-34 0,-12 1 32 16,0 0-32-16,26-2 32 0,4 0-32 0,3 2 49 0,5 0-49 15,-1 0 49-15,0-3-49 0,-4 3 58 0,-2 0-58 16,0 3 58-16,1-1-58 0,-3 0 56 0,-3-1-56 16,2 3 56-16,2-4-56 0,-30 0 26 0,0 0-26 15,37 3 26-15,3 1-26 0,-2-3 36 0,-2 1-36 0,1 0 37 16,0 1-37-16,-9-3 48 15,-4 0-48-15,-3 0 49 0,0 0-49 0,-2 0 4 0,-3 0-4 0,-2-3 5 16,-2-1-5-16,-2 3 21 0,-1 1-21 0,-2-4 21 16,0 4-21-16,-4-3-5 0,1-1 5 0,-1 3-4 15,-1-1 4-15,-2 2-134 0,-2 3 134 0,2-3-134 16,0 0 134-16,0 0-107 0,0 0 107 0,-24 11-107 16,-18 2 107-16,-24 13-630 0</inkml:trace>
  <inkml:trace contextRef="#ctx0" brushRef="#br0" timeOffset="57676.278">21944 7432 651 0,'0'0'0'0,"5"0"0"0,5 0 0 0,-1 3 44 15,1 0-44-15,-3 3 44 0,0-6-44 0,0 3 37 16,0 0-37-16,0 3 38 0,2-3-38 0,-4-1 46 0,2 1-46 16,-2 1 46-16,1-4-46 0,1 3 60 0,-4-3-60 15,2 0 61-15,1 0-61 0,-1 3 66 0,2 1-66 16,2 1 67-16,3-2-67 0,-2 1 54 0,4 4-54 0,2 1 55 15,3-1-55-15,-5 6 41 0,3 2-41 0,4 1 41 16,2 2-41-16,-23-19 10 0,0 0-10 0,31 25 11 16,6 6-11-16,-37-31 21 0,0 0-21 0,36 34 21 15,4 6-21-15,-40-40 0 0,0 0 0 0,35 32 0 16,-2 3 0-16,-6-8-27 0,-8-6 27 0,-4-6-27 16,-2-3 27-16,-8-5-122 0,0-2 122 0,-2-2-121 15,1-1 121-15,-4-2-147 0,0 0 147 0,-5-10-146 16,-6-6 146-16,-4-11-522 0</inkml:trace>
  <inkml:trace contextRef="#ctx0" brushRef="#br0" timeOffset="58002.677">22370 7373 830 0,'0'0'0'0,"0"4"0"0,2 3 0 0,-2-7 114 0,0 0-114 15,0 5 114-15,-2 2-114 0,2-7 66 0,0 0-66 16,-8 17 67-16,-10 8-67 0,1-1 32 0,-4 4-32 16,9-8 33-16,-2-4-33 0,14-16 31 0,0 0-31 15,-25 32 31-15,-13 11-31 0,38-43 46 0,0 0-46 16,-42 48 46-16,-5 5-46 0,47-53 34 0,0 0-34 0,-62 60 35 15,-12 7-35-15,74-67 27 0,0 0-27 0,-48 41 27 16,11-12-27-16,4-3 0 16,7-7 0-16,8-7 0 0,11-5 0 0,-1-4-104 0,3-1 104 0,-1-2-104 15,1-2 104-15,5 2-135 0,0 0 135 16,-2-22-135-16,4-14 135 0,-2-22-698 0</inkml:trace>
  <inkml:trace contextRef="#ctx0" brushRef="#br0" timeOffset="58744.936">23125 7195 270 0,'0'0'0'0,"-4"-3"0"0,1-6 0 16,1 6 93-16,4-1-93 0,-2 4 93 0,0 0-93 16,0 0 85-16,3 4-85 0,-3-4 86 15,4 0-86-15,-4 0 57 0,3-4-57 0,-3 4 57 0,0 0-57 16,0 0 47-16,0 0-47 0,0 0 47 16,0 0-47-16,0 0 42 0,0 0-42 0,0 0 42 0,0 0-42 0,0 0 40 15,0 0-40-15,0 0 40 0,0 0-40 0,0 0 34 16,6 0-34-16,-3-3 35 0,2-1-35 0,-5 4 23 15,0 0-23-15,4-1 24 0,3-6-24 0,-7 7 28 16,0 0-28-16,14-5 28 0,5 1-28 0,-19 4 21 16,0 0-21-16,33-7 21 0,7 2-21 0,2 2 40 15,3-2-40-15,-7 1 41 0,-5 1-41 0,4-1 13 0,1 3-13 16,1-3 13-16,-1 1-13 0,-38 3 13 0,0 0-13 16,51-7 14-16,8 2-14 0,-7-2 34 15,-3 2-34-15,-7 2 35 0,-8-4-35 0,-2 5 1 0,-6-1-1 16,-3-1 2-16,-2-1-2 0,-6 2 0 0,-1 3 0 15,-7-4 0-15,-3 4 0 0,-4 0-54 16,0 0 54-16,0 0-53 0,0 0 53 0,-4 0-147 0,1 4 147 16,-1-4-147-16,-1 0 147 0,5 0-143 0,0 0 143 0,-23-4-143 15,-13-3 143-15,-24-1-454 0</inkml:trace>
  <inkml:trace contextRef="#ctx0" brushRef="#br0" timeOffset="59203.826">23471 6948 852 0,'0'0'0'0,"0"0"0"0,7 4 0 0,-1-1 88 15,2 2-88-15,-4-3 89 0,-2 0-89 0,-2-2 56 16,3 3-56-16,-3-3 57 0,0 0-57 0,0 0 50 16,2 4-50-16,-2-4 51 0,2 1-51 0,-2-1 33 15,1 7-33-15,-1-7 34 0,0 4-34 0,0-4 54 16,0 0-54-16,0 0 54 0,0 0-54 0,0 0 71 16,0 0-71-16,0 0 71 0,-1-4-71 0,1 4 59 15,0 0-59-15,-2-5 60 0,2 2-60 0,0 3 48 0,0 0-48 16,-2-4 48-16,2-3-48 0,0 7 22 0,0 0-22 15,-2-3 22-15,2-2-22 0,0 5 2 0,0 0-2 0,-1-4 2 16,1 3-2-16,0 1 2 0,0 0-2 0,0 0 2 16,0 5-2-16,0-2 1 0,1-1-1 0,1 8 2 15,2 6-2-15,-1 4 1 0,2 8-1 0,-1-4 1 16,-1 7-1-16,-3-31 0 0,0 0 0 0,5 39 1 16,1 9-1-16,-6-48 2 0,0 0-2 0,3 51 3 15,1 4-3-15,-1-9-54 0,2-3 54 0,-1-15-54 16,-4-11 54-16,0-2-153 0,0-6 153 15,3 1-152-15,8-1 152 0,-11-9-139 0,0 0 139 0,12-9-139 16,2-13 139-16,14-9-766 0</inkml:trace>
  <inkml:trace contextRef="#ctx0" brushRef="#br0" timeOffset="59609.806">24477 6217 785 0,'0'0'0'16,"0"0"0"-16,-2 3 0 0,2-3 59 0,3 7-59 15,3-7 59-15,-1 4-59 0,-2-4 46 0,1 0-46 0,-1 0 47 16,-1 0-47-16,-2 0 40 0,0 0-40 0,0 0 40 16,0 0-40-16,0 0 28 0,0 0-28 0,0 0 28 15,0 0-28-15,0 0 38 0,0 0-38 0,0 0 39 16,0 0-39-16,0 3 15 0,0 2-15 0,0 2 16 16,0 2-16-16,0-9 3 0,0 0-3 0,0 30 3 15,4 22-3-15,-4-1 2 0,-4 2-2 16,8-3 3-16,-4-7-3 0,0 5 1 15,0-4-1-15,1-2 2 0,1-10-2 0,-2-32-35 0,0 0 35 0,2 43-34 16,1 3 34-16,-3-46-126 0,0 0 126 0,2 38-126 16,1-4 126-16,-3-34-121 0,0 0 121 0,2 21-120 0,2-9 120 15,1 22-429-15</inkml:trace>
  <inkml:trace contextRef="#ctx0" brushRef="#br0" timeOffset="59917.144">24125 6979 875 0,'0'0'0'0,"12"-3"0"0,9-2 0 0,-21 5 141 0,0 0-141 16,10 0 141-16,-1-4-141 0,-9 4 119 15,0 0-119-15,17 4 119 0,6-3-119 0,1 3 86 16,1-1-86-16,3 1 87 0,1-8-87 0,-1 4 30 0,2-3-30 15,5-1 30-15,-2 3-30 0,-33 1 35 0,0 0-35 16,45-7 35-16,9 2-35 0,-54 5 21 0,0 0-21 0,56-7 21 16,5-2-21-16,-61 9 27 0,0 0-27 0,56-3 27 15,-1-4-27-15,-55 7 7 0,0 0-7 16,46-2 8-16,-6-1-8 0,-40 3-3 0,0 0 3 0,31 3-3 16,-8 1 3-16,-23-4-60 0,0 0 60 0,14 8-59 15,-9 1 59-15,-5-9-64 0,0 0 64 16,-11 12-64-16,-10 3 64 0,-13 9-1091 0</inkml:trace>
  <inkml:trace contextRef="#ctx0" brushRef="#br0" timeOffset="60235.924">24306 7252 1054 0,'0'0'0'0,"7"-2"0"0,7 0 0 0,-14 2 110 16,0 0-110-16,16-1 110 0,1 1-110 0,-17 0 59 15,0 0-59-15,24 3 60 0,4 6-60 0,-28-9 15 16,0 0-15-16,33 12 15 0,4 3-15 0,-37-15-2 16,0 0 2-16,42 19-1 0,3 6 1 0,-3-1-9 15,-7 2 9-15,-2 2-8 0,-2-4 8 0,-3-6-1 16,-2 0 1-16,-7-3-1 0,-3 0 1 0,1-3 1 0,3 0-1 15,-7 0 1-15,1-3-1 0,0 1 0 0,2-1 0 16,-6-4 0-16,-1 2 0 0,0-4-65 0,0-3 65 0,-4 2-64 16,-2 0 64-16,-3-2-121 0,0 0 121 15,7-11-121-15,2-9 121 0,8-11-684 0</inkml:trace>
  <inkml:trace contextRef="#ctx0" brushRef="#br0" timeOffset="60518.217">24755 7128 987 0,'0'0'0'0,"7"17"0"16,4 11 0-16,-8-9 153 0,-1-7-153 0,-7 0 153 0,-7-5-153 16,12-7 65-16,0 0-65 0,-23 29 66 0,-7 12-66 15,30-41 38-15,0 0-38 0,-34 48 38 0,-7 3-38 16,3-6 0-16,-2 1 0 0,16-15 0 0,10-14 0 15,14-17 1-15,0 0-1 0,-25 31 2 0,-1 5-2 0,26-36 10 16,0 0-10-16,-21 25 10 0,4-2-10 0,17-23-39 16,0 0 39-16,-12 15-39 0,3-5 39 0,9-10-115 15,0 0 115-15,-9 0-115 0,6-8 115 0,3 8-130 16,0 0 130-16,9-19-130 0,8-12 130 0,9-20-624 16</inkml:trace>
  <inkml:trace contextRef="#ctx0" brushRef="#br0" timeOffset="61336.38">24933 7183 1233 0,'0'0'0'16,"-3"5"0"-16,-3 6 0 0,5-6 67 0,1-5-67 15,0 0 68-15,1-4-68 0,3 1 20 0,-1 1-20 0,3-1 20 16,1-4-20-16,-7 7-3 0,0 0 3 0,12-9-3 16,5 1 3-16,-17 8-20 0,0 0 20 0,23-16-20 15,5 1 20-15,-28 15 19 0,0 0-19 0,28-12 20 16,-1 0-20-16,-2 3 44 0,-3 6-44 0,-8-1 45 15,-5 1-45-15,3 3 5 0,2 3-5 0,-9-3 5 16,-3 4-5-16,2 1 22 0,1 2-22 0,-2 5 22 16,-1 7-22-16,-2-19 0 0,0 0 0 0,-3 29 0 15,-6 14 0-15,9-43 0 0,0 0 0 0,-14 43 0 16,-5 1 0-16,19-44-3 0,0 0 3 0,-23 39-2 16,-3-1 2-16,26-38-2 0,0 0 2 0,-24 28-2 0,1-8 2 15,0-4 13-15,1-4-13 0,8-6 13 0,7 0-13 16,-4-3 41-16,4-3-41 0,0 0 41 0,4 0-41 15,-4 0 38-15,-2-3-38 0,6 3 38 0,-2-4-38 16,-1 2 40-16,1-1-40 0,2 3 40 0,3-3-40 0,0 3 1 16,0-6-1-16,3 5 2 0,2-1-2 15,-5 2 3-15,0 0-3 0,14 0 3 0,7 2-3 16,-21-2-1-16,0 0 1 0,32 3 0 0,9 4 0 0,-6-4-4 16,4 3 4-16,-8 0-3 0,0 0 3 0,-6 0-8 15,-3 3 8-15,-1-4-8 0,-9 2 8 0,6 0-15 16,-2-4 15-16,-6 2-15 0,-5-5 15 0,6 0-95 15,3 0 95-15,-6 0-94 0,-2 4 94 0,-6-4-93 0,0 0 93 16,6-11-92-16,3-4 92 0,7-9-952 16</inkml:trace>
  <inkml:trace contextRef="#ctx0" brushRef="#br0" timeOffset="62082.353">19466 6669 606 0,'0'0'0'0,"6"-5"0"15,-3-3 0-15,2 6 39 0,1 4-39 0,-3-2 40 16,0 1-40-16,-3-1 39 0,4 4-39 0,-4-4 40 16,0 0-40-16,0 0 45 0,0 0-45 0,0 0 46 15,0 0-46-15,0 0 56 0,-2 3-56 0,2-3 56 0,0 0-56 16,0 0 60-16,-2 4-60 0,2-4 60 0,0 0-60 15,0 0 64-15,-6 1-64 0,2 1 64 0,2 0-64 16,-1 1 42-16,-1 0-42 0,-3 1 42 0,-1 4-42 16,8-8 20-16,0 0-20 0,-16 24 20 0,-8 7-20 0,24-31 2 15,0 0-2-15,-23 43 2 16,2 14-2-16,-2-3 2 0,4 1-2 0,7 4 2 0,3 4-2 0,4 17 5 16,5 16-5-16,2-5 5 0,5 0-5 0,-7-91 0 15,0 0 0-15,22 118 0 0,12 16 0 16,2-19 0-16,6-13 0 0,1-13 0 0,5-10 0 0,2-3-66 15,8-13 66-15,-1-12-65 0,-3-8 65 0,-54-43-110 16,0 0 110-16,77 24-110 0,12-8 110 0,76 23-667 16</inkml:trace>
  <inkml:trace contextRef="#ctx0" brushRef="#br0" timeOffset="62682.811">25536 6054 595 0,'0'0'0'0,"-19"7"0"0,-11 5 0 0,2 2 8 0,0-1-8 16,7-4 8-16,4 0-8 0,-4-1-42 16,-2 2 42-16,-1 2-42 0,1-3 42 0,-3-2-22 0,0 1 22 15,10-2-22-15,3-5 22 0,13-1-2 0,0 0 2 16,-14 2-1-16,0 1 1 0,14-3 57 0,0 0-57 16,-14 0 57-16,2-3-57 0,12 3 99 0,0 0-99 0,-11-2 99 15,2 1-99-15,9 1 90 0,0 0-90 16,0 0 91-16,6-2-91 0,6 2 80 0,5 5-80 0,2 5 81 15,2-1-81-15,4 8 30 0,4 9-30 16,1 3 30-16,5 8-30 16,-35-37 6-16,0 0-6 0,42 57 6 0,13 17-6 0,-55-74 40 0,0 0-40 0,65 109 41 15,11 35-41-15,-18-24 45 0,-9-5-45 0,-16-9 46 16,-12-12-46-16,-11-3 34 0,-5-5-34 0,-6-9 35 16,-10-9-35-16,-3 1 35 0,-5-2-35 0,-11 0 35 15,-6-6-35-15,36-61-9 0,0 0 9 0,-63 69-9 16,-17 4 9-16,80-73-138 0,0 0 138 0,-92 54-138 0,-18-8 138 15,-92 55-823-15</inkml:trace>
  <inkml:trace contextRef="#ctx0" brushRef="#br0" timeOffset="63898.608">16493 9436 953 0,'0'0'0'0,"22"2"0"16,18 3 0-16,-40-5 116 0,0 0-116 0,0 0 116 15,-15 0-116-15,15 0 95 0,0 0-95 0,-13 0 95 16,-1 0-95-16,14 0 63 0,0 0-63 0,-8 0 63 15,-3 0-63-15,11 0-46 0,0 0 46 0,-7 0-45 0,4 0 45 16,3 0-26-16,0 0 26 0,0 0-26 0,0 0 26 16,0 0-13-16,0 0 13 0,10 0-12 0,9 0 12 15,-19 0-15-15,0 0 15 0,25 0-14 0,11 1 14 16,-36-1-24-16,0 0 24 0,46-1-23 0,6 1 23 16,-52 0-7-16,0 0 7 0,70-5-6 0,12 1 6 15,8 1-5-15,15-1 5 0,-16-1-4 0,-4 3 4 16,0 1-1-16,4 1 1 0,-9 0 0 0,-8 0 0 0,-72 0 0 15,0 0 0-15,111 0 0 0,25 1 0 0,-17-1 7 16,-1-1-7-16,-3 1 7 0,3 0-7 0,-6 0 26 16,-2 0-26-16,3 1 26 0,0 1-26 0,-3 0 31 15,-4-2-31-15,7 0 31 0,6-2-31 0,-119 2 36 16,0 0-36-16,160 0 37 0,32 0-37 0,-192 0 38 0,0 0-38 16,223-3 39-16,29-1-39 0,-39-2 51 0,-18 0-51 0,-33-4 51 15,-26 2-51-15,7-1 64 0,-4-1-64 0,-1 1 65 16,-4 1-65-16,9-1 58 0,3-1-58 15,-1 1 58-15,-1-3-58 0,-144 12 35 0,0 0-35 0,195-17 35 16,39-2-35-16,-234 19 18 0,0 0-18 16,239-14 18-16,18 1-18 0,-257 13 11 0,0 0-11 0,244-4 11 15,2 1-11-15,-246 3 26 0,0 0-26 0,240 7 26 16,-3 0-26-16,-237-7 12 0,0 0-12 0,221 13 12 16,-10 6-12-16,-211-19 18 0,0 0-18 0,199 12 18 15,-13 4-18-15,-48-8 8 0,-35-4-8 0,-9-3 9 16,-18-2-9-16,6-3 4 0,0-3-4 0,-7 6 4 15,-5 1-4-15,-70 0 3 0,0 0-3 0,92-9 3 16,13 2-3-16,-18-3 10 0,-7 0-10 0,-17-1 10 16,-13 3-10-16,-5-4 3 0,-5 0-3 0,-10 5 4 0,-11 2-4 15,-19 5-2-15,0 0 2 0,23-4-2 16,-2-3 2-16,-21 7-82 16,0 0 82-16,12-5-82 0,-7-3 82 0,-5 8-225 0,0 0 225 0,-22-14-225 0,-20-3 225 0,-23-14-1038 15</inkml:trace>
  <inkml:trace contextRef="#ctx0" brushRef="#br0" timeOffset="64834.195">17137 10561 404 0,'0'0'0'0,"2"4"0"0,5 3 0 0,2 1 141 16,3-3-141-16,-4 2 142 0,-6-7-142 0,5 4 118 16,-3-4-118-16,3 1 119 0,3-1-119 0,1-1 87 15,4-6-87-15,1-2 88 0,1-3-88 0,-17 12 44 16,0 0-44-16,21-31 44 0,2-10-44 0,-23 41 54 0,0 0-54 16,17-46 55-16,-1-12-55 0,-16 58 53 0,0 0-53 15,9-60 54-15,-9-10-54 0,0 70 82 0,0 0-82 16,-7-71 82-16,-4-1-82 0,-6-3 68 0,-1-2-68 0,4 29 68 15,1 21-68-15,-1-4 50 0,1 7-50 16,1 3 50-16,-5 2-50 0,5 2 9 0,-1 0-9 0,-1 0 9 16,2 2-9-16,-2 3 7 15,2 0-7-15,3 3 7 0,2 6-7 0,2-3 0 0,0 3 0 0,2 0 1 16,-1 3-1-16,4 0-6 0,0 0 6 0,0 0-6 16,-5-4 6-16,1 4-46 0,4 0 46 0,0 0-46 15,-5 0 46-15,5 4-55 0,2-1 55 0,-2 21-54 16,-2 7 54-16,2-31-66 0,0 0 66 0,2 48-66 15,1 15 66-15,3 1-48 0,2 2 48 0,-4 1-47 16,-1-5 47-16,-3-62-34 0,0 0 34 0,9 89-33 16,-2 17 33-16,-7-106-9 0,0 0 9 0,10 89-8 0,4-6 8 15,0-24 0-15,2-16 0 0,-9-15 0 16,-5-21 0-16,8 5 20 0,1-4-20 0,-3 1 20 0,3-1-20 16,-11-8 27-16,0 0-27 0,14 12 27 0,10 2-27 15,-24-14 33-15,0 0-33 0,26 12 34 0,7 0-34 0,-3-5 48 16,1 1-48-16,-6-3 49 0,-4-1-49 0,1-1 40 15,3-1-40-15,-8-2 41 0,4 0-41 0,0-2 36 16,0 1-36-16,0-1 36 0,1-7-36 16,4 1 45-16,4-3-45 0,0 3 45 0,3-2-45 0,-33 10 17 15,0 0-17-15,45-9 17 0,9 1-17 0,-5-1 32 16,-2-1-32-16,-5 3 32 0,-4 2-32 0,-3-2 5 16,-2 3-5-16,-7 3 6 0,0 1-6 0,-26 0 10 15,0 0-10-15,26 0 10 0,2 0-10 0,-28 0-1 0,0 0 1 16,21 0-1-16,-2-4 1 0,-19 4-74 15,0 0 74-15,14-1-74 0,-5-3 74 0,-9 4-106 0,0 0 106 0,0-19-106 16,-4-12 106-16,-3-17-1099 0</inkml:trace>
  <inkml:trace contextRef="#ctx0" brushRef="#br0" timeOffset="64992.974">18229 10150 1199 0,'0'0'0'0,"0"5"0"15,0 1 0-15,0-6 92 0,0 0-92 0,0 0 92 16,0 0-92-16,0 0 10 0,0 0-10 0,0 0 10 16,0 0-10-16,0 0-186 0,0 0 186 0,0 0-186 15,-3 3 186-15,3-3-231 0,0 0 231 0,-10 9-230 0,-8 4 230 16,-12 11-310-16</inkml:trace>
  <inkml:trace contextRef="#ctx0" brushRef="#br0" timeOffset="65399.949">16853 11343 964 0,'0'0'0'0,"2"-7"0"16,1-4 0-16,-3 11 139 0,0 0-139 0,4-5 140 16,-2 0-140-16,-2 5 101 0,0 0-101 0,0 0 101 15,1-3-101-15,-1 3 83 0,0 0-83 0,0 0 83 16,0 0-83-16,0 0 3 0,0 0-3 0,0 0 3 16,0 0-3-16,0 0 2 0,0 0-2 0,6 0 2 15,1 0-2-15,-7 0-1 0,0 0 1 0,22 5 0 16,8 5 0-16,-30-10-18 0,0 0 18 0,36 22-18 15,13 9 18-15,2 4-10 0,-1 1 10 0,-3 1-9 16,-5 3 9-16,-42-40-2 0,0 0 2 0,61 63-1 16,14 16 1-16,-16-16-26 0,0-10 26 0,-27-20-25 15,-22-16 25-15,8 4-103 0,-1-6 103 0,1 0-102 16,-3 1 102-16,1-4-180 0,-2-4 180 0,0-4-180 16,0-8 180-16,-14 4-144 0,0 0 144 0,8-15-144 0,-1-11 144 15,11-15-398-15</inkml:trace>
  <inkml:trace contextRef="#ctx0" brushRef="#br0" timeOffset="65664.759">17473 11363 617 0,'0'0'0'0,"4"7"0"0,5 5 0 0,-9-12 136 16,0 0-136-16,0 0 136 0,-7-3-136 0,7 3 89 15,0 0-89-15,-2-2 89 0,-5 0-89 0,7 2 60 0,0 0-60 16,-21 12 60-16,-10 10-60 0,1 2 48 0,0 6-48 15,1-3 49-15,3 4-49 0,26-31 41 16,0 0-41-16,-37 39 41 0,-1 13-41 0,38-52 17 0,0 0-17 16,-40 48 17-16,0 3-17 0,8-8 22 0,3-4-22 0,8-13 22 15,9-11-22-15,12-15-26 16,0 0 26-16,-13 17-25 0,5-8 25 0,8-9-133 0,0 0 133 0,-9 7-132 16,4-5 132-16,5-2-132 0,0 0 132 0,0-14-132 15,3-12 132-15,2-13-555 0</inkml:trace>
  <inkml:trace contextRef="#ctx0" brushRef="#br0" timeOffset="65999.155">17592 11576 427 0,'0'0'0'0,"-16"0"0"0,-6 1 0 0,13 1 93 15,9 0-93-15,3-2 93 0,4-2-93 0,0 0 93 16,0 1-93-16,-2-1 93 0,-1 0-93 0,1 2 88 16,-5 0-88-16,0 0 88 0,4 2-88 0,1 0 63 15,-3-2-63-15,3 0 64 0,2 0-64 16,3 0 59-16,2 1-59 0,4-1 60 0,5-1-60 0,-21 1 46 16,0 0-46-16,30-2 46 0,8 0-46 0,-38 2 42 15,0 0-42-15,42 0 43 0,3 2-43 0,-5 0 57 16,-3 1-57-16,-8-1 58 0,-3-1-58 0,-3 1 32 0,-2 2-32 0,-4-4 33 15,-4 1-33-15,-1 3 9 0,0-1-9 16,-3 1 10-16,3-1-10 16,-3-1-41-16,-1-1 41 0,-1 1-41 0,2-2 41 0,0 4-150 0,-1-4 150 0,1 0-150 15,0-4 150-15,-9 4-139 0,0 0 139 0,3-7-138 16,3-3 138-16,4-7-609 0</inkml:trace>
  <inkml:trace contextRef="#ctx0" brushRef="#br0" timeOffset="66382.729">18013 11466 135 0,'0'0'0'16,"0"0"0"-16,0 5 0 0,-10-3 9 0,-7-2-9 0,4 0 10 16,-1-2-10-16,14 2 64 0,0 0-64 0,-27-2 65 15,-12 2-65-15,6-3 126 0,0 3-126 0,10 0 127 16,8 0-127-16,-3 0 138 0,4 0-138 0,6 0 139 16,-1-3-139-16,0 1 132 0,1-2-132 0,4 3 132 0,1-1-132 15,-1 2 115-15,2 0-115 0,2 0 115 0,-5-3-115 16,5 3 75-16,0 0-75 0,0 0 76 0,0-4-76 0,5 2 29 15,1 1-29-15,9 1 29 0,4 0-29 0,9 3 2 16,2 1-2-16,3 1 2 0,2 0-2 16,-2 3 6-16,2 4-6 0,-4 0 6 0,-3 0-6 0,-2 4 2 15,0-4-2-15,-1-2 3 0,-3 2-3 0,-22-12 1 16,0 0-1-16,25 17 2 0,1-1-2 0,-26-16 9 16,0 0-9-16,24 13 9 0,-1 4-9 0,-23-17 14 15,0 0-14-15,16 16 15 0,-4-2-15 0,-12-14 24 16,0 0-24-16,8 13 25 0,-2 1-25 0,-6-14 37 15,0 0-37-15,-4 19 38 0,-6 0-38 0,10-19 0 0,0 0 0 16,-12 20 0-16,-2-3 0 0,14-17-61 16,0 0 61-16,-16 16-61 0,-2-3 61 0,18-13-192 0,0 0 192 15,-19 7-192-15,0-5 192 0,19-2-132 0,0 0 132 16,-9-15-132-16,9-13 132 0,-7-15-613 0</inkml:trace>
  <inkml:trace contextRef="#ctx0" brushRef="#br0" timeOffset="66964.147">18405 11444 639 0,'0'0'0'0,"-12"3"0"16,-7 4 0-16,14-4 127 0,8-3-127 0,1 0 128 15,3-3-128-15,0 3 138 0,-2-3-138 0,2 1 139 16,-5 2-139-16,-2 0 109 0,0 0-109 0,0 0 109 16,0 5-109-16,0-5 58 0,-6 3-58 0,6-3 58 0,0 0-58 15,0 0 43-15,0 0-43 0,-8 12 43 0,-8 6-43 16,16-18 18-16,0 0-18 0,-21 36 19 15,-3 13-19-15,24-49 29 0,0 0-29 0,-19 55 29 0,1 12-29 16,18-67 19-16,0 0-19 0,-9 63 20 0,6-3-20 16,3-60 17-16,0 0-17 0,5 52 17 0,9-8-17 0,2-11 40 15,5-9-40-15,1-9 41 0,3-10-41 16,-3-3 20-16,1-9-20 0,0-2 20 16,-2-3-20-16,0-1 30 0,3-4-30 0,-7 1 30 0,4 1-30 0,-21 15 31 15,0 0-31-15,21-19 31 0,0-2-31 0,-21 21 20 16,0 0-20-16,21-22 20 0,2-2-20 0,-23 24 18 0,0 0-18 15,17-20 19-15,-1-3-19 0,-16 23 18 0,0 0-18 16,14-20 18-16,1 1-18 0,-15 19 1 0,0 0-1 16,18-17 1-16,3-5-1 0,-4 4-1 0,0 3 1 15,-3 6-1-15,-3-1 1 0,-1 2-5 0,-1-1 5 0,-2 4-5 16,-2 3 5-16,2 0-1 16,-2 1 1-16,-1 1-1 0,-1 0 1 0,1 0-3 0,-2-2 3 0,-2 2-3 15,3 0 3-15,-3 0-11 0,4 0 11 0,-4 0-11 16,5 3 11-16,-5 3-24 0,2-1 24 0,-1 0-23 15,5 2 23-15,-6-7-1 0,0 0 1 0,1 13 0 16,3 6 0-16,-4-19-16 0,0 0 16 0,3 17-15 16,-1 2 15-16,-2-19-4 0,0 0 4 0,2 17-3 15,-2 2 3-15,0-19 1 0,0 0-1 0,0 12 2 16,-2-2-2-16,2-10 41 0,0 0-41 0,-10 18 42 16,-6-3-42-16,16-15 32 0,0 0-32 0,-32 12 32 15,-11 2-32-15,43-14 50 0,0 0-50 0,-51 8 50 0,-6-3-50 16,57-5-2-16,0 0 2 0,-61-6-2 0,-5-6 2 15,66 12-105-15,0 0 105 16,-73-43-104-16,-8-22 104 0,81 65-78 0,0 0 78 0,-50-95-78 0,19-26 78 0,-50-95-1323 16</inkml:trace>
  <inkml:trace contextRef="#ctx0" brushRef="#br0" timeOffset="69793.826">19862 9938 942 0,'0'0'0'0,"5"5"0"16,9 5 0-16,-14-10 126 0,0 0-126 0,5 5 126 15,-5-8-126-15,0 3 108 0,0 0-108 0,0 0 108 0,-3-2-108 16,3 2 66-16,0 0-66 0,0 0 67 16,-4-3-67-16,4 3 18 0,0 0-18 0,-5 0 18 0,2 0-18 0,3 0 36 15,0 0-36-15,-7 3 37 0,0 4-37 16,7-7 12-16,0 0-12 0,-20 16 12 16,-6 6-12-16,26-22 29 0,0 0-29 0,-28 27 29 0,-5 6-29 15,33-33 6-15,0 0-6 0,-33 48 6 16,0 10-6-16,33-58 26 15,0 0-26-15,-36 101 26 0,-1 31-26 0,37-132 20 0,0 0-20 0,-26 140 20 0,10 16-20 0,16-156 25 16,0 0-25-16,-9 143 26 0,6-6-26 0,3-137 3 16,0 0-3-16,7 120 4 0,10-16-4 0,-17-104 8 15,0 0-8-15,28 87 8 0,9-18-8 0,-37-69-5 0,0 0 5 16,38 50-4-16,6-23 4 0,-15-8-79 0,-4-14 79 16,-4-10-78-16,-11-9 78 0,-10 14-225 0,0 0 225 15,19-32-224-15,4-16 224 0,19-33-857 0</inkml:trace>
  <inkml:trace contextRef="#ctx0" brushRef="#br0" timeOffset="70112.306">20188 10186 1009 0,'0'0'0'0,"-6"5"0"16,-1 6 0-16,7-11 167 0,0 0-167 0,0 0 167 15,0 0-167-15,0 0 103 0,-1-4-103 0,1 4 103 16,0-3-103-16,0 3 36 0,0 0-36 0,0 0 37 16,0 0-37-16,0 0 9 0,0 0-9 0,0 0 9 0,0 0-9 15,0 0 0-15,0 0 0 0,0 0 0 0,0 0 0 16,0 0 2-16,0 0-2 0,0 0 2 0,0 0-2 16,0 5 36-16,1 2-36 0,3 17 36 0,3 12-36 0,0 7 5 15,-5 10-5-15,5 2 5 0,-2 5-5 0,-2 3 18 16,-1 4-18-16,0-4 19 0,-2-3-19 0,-2 10 9 15,0 6-9-15,2-37 9 0,0-20-9 0,0 3 1 16,2-5-1-16,1-1 1 0,4-1-1 0,-3-1-57 16,1 3 57-16,-1-7-56 0,1-5 56 15,-5-5-165-15,0 0 165 0,0-6-165 0,2-17 165 0,1-6-904 16</inkml:trace>
  <inkml:trace contextRef="#ctx0" brushRef="#br0" timeOffset="70649.582">21045 10529 1087 0,'0'0'0'0,"-6"-7"0"15,-2-2 0-15,8 9 142 0,0 0-142 0,-2-3 142 16,2 1-142-16,0 2 118 0,0 0-118 0,0 0 118 0,2 0-118 0,-2 0 88 15,0 0-88-15,0 0 89 0,7 5-89 0,-7-5 39 16,0 0-39-16,0 0 39 0,3 0-39 0,-3 0 46 16,0 0-46-16,0 0 47 0,4 0-47 0,-4 0 18 15,0 0-18-15,5-3 19 0,4 0-19 0,-9 3 43 0,0 0-43 16,12-4 43-16,5-1-43 0,-17 5 13 0,0 0-13 16,25-3 14-16,6-1-14 0,-31 4 31 15,0 0-31-15,38-2 31 0,6 2-31 0,-44 0 5 0,0 0-5 16,50 0 6-16,10 0-6 0,-60 0 5 0,0 0-5 15,62 0 5-15,8 0-5 0,-70 0 3 0,0 0-3 0,66-3 3 16,-1-4-3-16,-65 7 0 0,0 0 0 16,62-1 0-16,-1-3 0 0,-61 4-62 0,0 0 62 0,58 0-61 15,-4 4 61-15,-54-4-194 0,0 0 194 0,45 5-193 16,-6 7 193-16,-39-12-176 0,0 0 176 16,27 8-176-16,-7-1 176 0,28 8-895 0</inkml:trace>
  <inkml:trace contextRef="#ctx0" brushRef="#br0" timeOffset="71214.143">21590 10304 303 0,'0'0'0'0,"7"0"0"15,3-3 0-15,-6 3 52 0,-4-5-52 0,0 5 52 16,0-5-52-16,0 5 78 0,-4-2-78 0,4 2 78 16,-3-3-78-16,3 3 86 0,-2-6-86 0,-1 3 86 15,1-2-86-15,-2-2 68 0,1 0-68 0,0 0 68 16,1 2-68-16,-3-2 56 0,1-1-56 0,1 3 56 15,-1-2-56-15,1 0 51 0,1 0-51 0,2 2 52 16,-4 3-52-16,3-1 37 0,-1-2-37 0,2 5 38 16,-2-4-38-16,2 4 34 0,-5-3-34 0,5 3 35 15,0 0-35-15,0 0 8 0,0 0-8 0,0 3 8 16,2 6-8-16,3 3 6 0,2 7-6 0,0 10 6 16,2 8-6-16,-9-37 3 0,0 0-3 0,7 52 4 15,1 4-4-15,-1-1 0 0,-3-2 0 0,-1-13 0 0,1-8 0 16,-3-1-1-16,1 0 1 0,0-2-1 15,-2 2 1-15,0-31-57 0,0 0 57 0,2 29-56 0,1 2 56 16,-3-31-175-16,0 0 175 0,4 22-174 0,3-6 174 0,5 21-498 16</inkml:trace>
  <inkml:trace contextRef="#ctx0" brushRef="#br0" timeOffset="71710.382">22635 9671 964 0,'0'0'0'0,"-7"0"0"15,-5-2 0-15,12 2 111 0,9 5-111 0,-4-3 112 16,4 1-112-16,-2 1 44 0,-2-1-44 0,0 0 45 15,0 3-45-15,-1-5 18 0,-2 4-18 0,-1 1 18 16,1-6-18-16,-2 0 12 0,-2 3-12 0,2-3 12 16,0 0-12-16,0 0 12 0,-3 3-12 0,3-3 12 0,0 0-12 15,0 0 51-15,-5 2-51 0,-1 2 52 16,-2 2-52-16,-3 3 39 0,-3 3-39 0,4 0 39 0,-1-3-39 16,-3 6 5-16,-3 4-5 0,0 0 5 0,-3 3-5 15,20-22 12-15,0 0-12 0,-17 22 13 0,0 2-13 16,17-24 3-16,0 0-3 0,-13 19 4 0,5-4-4 15,8-15 0-15,0 0 0 0,-5 16 0 0,1-4 0 0,4-12 5 16,0 0-5-16,7 15 5 0,7 1-5 0,-14-16 0 16,0 0 0-16,21 12 1 0,5-2-1 0,-26-10 0 15,0 0 0-15,30 10 0 0,3-1 0 0,-33-9 5 16,0 0-5-16,33 8 5 0,0-1-5 0,-33-7 3 16,0 0-3-16,33 9 4 0,0-2-4 15,-33-7 6-15,0 0-6 0,31 5 7 0,-1 2-7 0,-6-6-34 0,-4 1 34 16,-5-2-34-16,-3 0 34 0,-12 0-166 0,0 0 166 15,16-9-166-15,3-4 166 0,-19 13-157 16,0 0 157-16,13-21-157 0,-3-3 157 0,13-24-584 0</inkml:trace>
  <inkml:trace contextRef="#ctx0" brushRef="#br0" timeOffset="72028.668">22761 9753 539 0,'0'0'0'0,"10"8"0"16,9 8 0-16,-19-16 116 0,0 0-116 0,0 0 116 16,-14-4-116-16,14 4 120 0,0 0-120 0,-8-5 120 15,1 0-120-15,7 5 98 0,0 0-98 0,-9-2 98 16,4-1-98-16,5 3 72 0,0 0-72 0,-4-3 72 0,1 1-72 16,3 2 56-16,0 0-56 0,0 0 56 0,0 0-56 15,0 0 40-15,0 0-40 0,0 0 40 0,0 0-40 16,0 0 28-16,0 0-28 0,3 8 28 0,6 8-28 15,-9-16 24-15,0 0-24 0,9 31 25 0,3 13-25 16,-12-44 15-16,0 0-15 0,10 52 15 0,1 9-15 0,-11-61 10 16,0 0-10-16,5 62 11 0,-1 5-11 15,-4-67 10-15,0 0-10 0,-2 65 10 0,-3-5-10 16,5-60-26-16,0 0 26 0,-6 53-25 0,1-7 25 0,5-46-106 16,0 0 106-16,-3 34-105 0,-4-10 105 0,-4 35-1007 15</inkml:trace>
  <inkml:trace contextRef="#ctx0" brushRef="#br0" timeOffset="72357.508">22353 10481 998 0,'0'0'0'0,"12"5"0"16,14 2 0-16,-26-7 92 0,0 0-92 0,30 8 93 15,8-2-93-15,-38-6 64 0,0 0-64 0,47 3 65 16,11 0-65-16,-58-3 43 0,0 0-43 0,66 0 44 0,11-3-44 16,-77 3 63-16,0 0-63 0,90 0 64 15,13 3-64-15,-18-3 48 0,-13 4-48 0,-20-2 49 0,-17 1-49 16,-35-3 33-16,0 0-33 0,40 3 34 0,0 1-34 15,-5-4 27-15,-2 2-27 0,-12-2 27 0,-7 0-27 16,-14 0-79-16,0 0 79 0,16-2-78 0,-2 2 78 0,-14 0-212 16,0 0 212-16,8-10-211 0,-4-2 211 0,8-9-761 15</inkml:trace>
  <inkml:trace contextRef="#ctx0" brushRef="#br0" timeOffset="72722.87">22566 10836 1199 0,'0'0'0'0,"15"-4"0"15,10-4 0-15,-25 8 226 0,0 0-226 0,10-4 227 16,-6 4-227-16,-4 0 119 0,0 0-119 0,0 0 120 15,0 0-120-15,0 0 70 0,0 0-70 0,5 2 70 16,5 1-70-16,-10-3 1 0,0 0-1 0,14 9 2 16,5 5-2-16,-19-14 5 0,0 0-5 0,21 13 5 15,4 6-5-15,-25-19 6 0,0 0-6 0,26 22 7 16,5 6-7-16,1-1 32 0,-1 1-32 0,0-3 32 16,-1-1-32-16,-2 0 16 0,0 2-16 0,-9-7 17 15,-4-2-17-15,-15-17 18 0,0 0-18 0,25 31 19 16,4 3-19-16,-29-34-55 0,0 0 55 0,30 38-54 0,1 1 54 15,-31-39-113-15,0 0 113 0,25 31-112 0,-4-4 112 16,-21-27-131-16,0 0 131 0,17 7-131 0,1-14 131 16,13 7-1104-16</inkml:trace>
  <inkml:trace contextRef="#ctx0" brushRef="#br0" timeOffset="72971.729">23034 10707 931 0,'0'0'0'0,"12"19"0"0,8 8 0 0,-8-10 147 0,-2-3-147 15,-25-5 147-15,-17-4-147 0,32-5 112 0,0 0-112 0,-35 26 112 16,-5 10-112-16,40-36 63 0,0 0-63 0,-43 46 64 16,-1 14-64-16,-6 7 18 0,-1 6-18 0,22-28 19 15,13-18-19-15,16-27 11 0,0 0-11 0,-19 40 11 16,3 1-11-16,16-41-38 0,0 0 38 15,-12 31-38-15,1-7 38 0,11-24-105 0,0 0 105 0,-7 17-104 16,4-9 104-16,3-8-145 0,0 0 145 0,12-15-145 16,11-19 145-16,12-14-699 0</inkml:trace>
  <inkml:trace contextRef="#ctx0" brushRef="#br0" timeOffset="73640.185">23755 10397 326 0,'0'0'0'0,"-5"-7"0"16,0-7 0-16,5 14 48 0,0 0-48 0,-5-3 49 15,3 5-49-15,2-2 73 0,0 0-73 0,0 0 73 16,0 5-73-16,0-5 56 0,0 0-56 0,2 3 57 16,0 1-57-16,-2-4 22 0,0 0-22 0,3 3 23 15,-3 2-23-15,0-5 49 0,0 0-49 0,2 2 49 16,-2 0-49-16,0-2 56 0,0 0-56 0,0 0 56 16,1 3-56-16,-1-3 60 0,0 0-60 0,0 0 60 15,0 0-60-15,0 0 63 0,0 0-63 0,0 0 63 16,0 0-63-16,0 0 53 0,0 0-53 0,0 0 53 15,0 0-53-15,0 0 33 0,0 0-33 0,0 0 34 0,0 0-34 16,0 0 25-16,0 0-25 0,0 0 26 16,0 0-26-16,0 0 15 0,0 0-15 0,6 0 16 15,2 2-16-15,-8-2 46 0,0 0-46 0,18-2 47 0,6 0-47 0,-24 2 55 16,0 0-55-16,33-1 55 0,11-3-55 0,-44 4 37 16,0 0-37-16,49-3 38 0,6-1-38 0,-55 4 36 15,0 0-36-15,63-1 36 0,7-1-36 0,-70 2 39 16,0 0-39-16,64 0 40 15,-3 0-40-15,-61 0 8 0,0 0-8 0,54 0 8 0,-7 0-8 0,-47 0 0 16,0 0 0-16,37 0 0 0,-8-2 0 0,-29 2-29 0,0 0 29 16,23 0-29-16,-9-3 29 0,-14 3-43 0,0 0 43 15,11 0-43-15,-5 0 43 0,-6 0-63 0,0 0 63 16,0 0-63-16,0-5 63 0,0 5-113 16,0 0 113-16,-12-7-112 0,-7-2 112 0,-12-6-953 0</inkml:trace>
  <inkml:trace contextRef="#ctx0" brushRef="#br0" timeOffset="73941.209">24111 10219 1199 0,'0'0'0'0,"0"0"2"0,0 0-2 0,3 3 2 0,4 2-2 15,-7-5 25-15,0 0-25 0,6 4 26 0,-1-1-26 16,-5-3-11-16,0 0 11 0,5 0-11 0,2 0 11 0,-7 0-41 16,0 0 41-16,7 0-40 0,0 0 40 0,-7 0-1 15,0 0 1-15,3 0-1 0,1 0 1 0,-4 0 0 16,0 0 0-16,0 0 0 0,3 0 0 0,-3 0 1 16,0 0-1-16,0 0 1 0,6 0-1 0,-6 0-8 15,0 0 8-15,0 0-7 0,1 0 7 0,-1 0-85 16,0 0 85-16,0 0-84 0,4-7 84 0,-4 7-159 15,0 0 159-15,3-5-158 0,-1 0 158 0,3-5-388 16</inkml:trace>
  <inkml:trace contextRef="#ctx0" brushRef="#br0" timeOffset="74560.744">25297 9833 886 0,'0'0'0'0,"-12"-1"0"0,-9-1 0 0,16 2 148 16,10 0-148-16,-5 0 148 0,0 0-148 0,0 0 126 16,4 5-126-16,-4-5 127 0,0 0-127 0,0 0 78 15,5 2-78-15,-5-2 78 0,0 0-78 0,0 0 40 16,-7 3-40-16,7-3 41 0,-4 0-41 0,4 0 27 15,-3 4-27-15,3-4 27 0,-4 1-27 0,1 1 15 16,-2-2-15-16,-2 5 16 0,1-1-16 0,6-4 19 16,0 0-19-16,-17 12 20 0,-2 3-20 0,19-15 14 0,0 0-14 15,-16 14 15-15,1-1-15 0,15-13 4 0,0 0-4 16,-11 16 5-16,2 1-5 0,9-17 13 0,0 0-13 16,0 19 14-16,9 5-14 0,-9-24 1 0,0 0-1 0,16 17 1 15,6 2-1-15,-22-19 8 0,0 0-8 0,25 19 8 16,4-1-8-16,-4 0 3 15,-1-1-3-15,-8-5 3 0,-4-2-3 0,4 2 2 0,-4 3-2 0,-5-6 2 16,-5 0-2-16,3 3 10 0,0 1-10 0,-3 3 11 16,-2 1-11-16,0 2 3 0,-2 1-3 0,0-1 4 15,-5-7-4-15,7-12 12 0,0 0-12 0,-12 24 12 16,-3 7-12-16,15-31 3 0,0 0-3 0,-14 20 4 16,0 1-4-16,14-21 0 0,0 0 0 0,-28 10 1 15,-9-6-1-15,37-4-13 0,0 0 13 0,-38-11-12 16,-9-9 12-16,47 20-148 0,0 0 148 0,-40-33-147 15,1-10 147-15,-39-30-1125 0</inkml:trace>
  <inkml:trace contextRef="#ctx0" brushRef="#br0" timeOffset="74824.699">25045 9835 1110 0,'0'0'0'0,"10"0"0"16,6 2 0-16,-16-2 138 0,0 0-138 0,19 3 139 0,4-3-139 0,1 0 118 15,0 2-118-15,-6 0 119 0,-4-1-119 0,1 1 88 16,1 3-88-16,3-1 89 0,-1-1-89 0,4 2 44 16,3-1-44-16,-1-4 44 0,2 0-44 0,-26 0 6 15,0 0-6-15,35 0 7 0,10-4-7 0,-5 1 13 16,2-2-13-16,-7 1 13 0,-4-3-13 0,-3 2 0 16,-2 0 0-16,-6 0 0 0,-8 0 0 0,2 1-98 0,1 1 98 0,-9 1-97 15,-5 1 97-15,3 1-229 0,-2 0 229 16,-2 0-228-16,0 0 228 0,0 0-154 0,0 0 154 0,-16 15-154 15,-8 11 154-15,-17 13-628 0</inkml:trace>
  <inkml:trace contextRef="#ctx0" brushRef="#br0" timeOffset="75175.35">24795 10589 740 0,'0'0'0'0,"11"-2"0"0,1 0 0 0,-3 1 76 0,0 1-76 0,-1 1 77 0,6 1-77 0,2-2 59 0,1 0-59 0,4 0 60 0,5 0-60 0,-26 0 43 15,0 0-43-15,39 0 44 0,8-2-44 0,-2-1 84 16,4-2-84-16,-6 3 84 0,1 0-84 0,-6 4 59 16,1 3-59-16,-3 0 60 0,-1 2-60 0,-35-7 37 0,0 0-37 15,47 4 38-15,7 3-38 16,-5-1 43-16,0 0-43 0,-15-1 43 0,-7 0-43 0,-1-2 3 16,-4 1-3-16,-1-4 4 0,-2 0-4 0,-5 3-116 15,-1-3 116-15,-7 0-116 0,0 0 116 0,-6 0-160 0,0 0 160 16,-4-10-160-16,-1-7 160 0,-2-14-652 15</inkml:trace>
  <inkml:trace contextRef="#ctx0" brushRef="#br0" timeOffset="75554.29">25226 10916 113 0,'0'0'0'0,"2"-10"0"0,1-6 0 0,-3 16 115 15,0 0-115-15,5-1 116 0,2 8-116 0,-7-7 116 16,0 0-116-16,12 15 116 0,6 2-116 0,1 9 75 16,2-1-75-16,-2 1 76 0,0-2-76 0,-19-24 52 15,0 0-52-15,26 29 52 0,6 6-52 0,-32-35 24 16,0 0-24-16,35 46 25 0,5 10-25 0,-40-56-1 16,0 0 1-16,36 52-1 0,3-3 1 0,-8-8-38 0,-1-3 38 15,-11-14-38-15,-5-8 38 0,-4-1-149 0,-1-6 149 16,-2-6-149-16,-2-6 149 0,7 3-281 0</inkml:trace>
  <inkml:trace contextRef="#ctx0" brushRef="#br0" timeOffset="75855.084">25344 10734 1222 0,'0'0'0'0,"-3"19"0"0,-4 9 0 15,7-28 178-15,0 0-178 0,-7 36 179 16,-2 7-179-16,0-4 93 0,2 2-93 0,2-15 94 0,2-14-94 16,-2 3 48-16,-1-3-48 0,-4 16 49 0,-8 4-49 0,6-1 0 15,0-4 0-15,5-10 0 0,2-6 0 0,0 1 0 16,-1-9 0-16,3 1 0 0,3-4 0 0,0 0-37 15,0 0 37-15,0 0-37 0,0 0 37 0,0 0-75 16,0 0 75-16,0 0-74 0,-4-6 74 0,4 6-148 16,0 0 148-16,9-22-148 0,9-15 148 0,8-23-911 15</inkml:trace>
  <inkml:trace contextRef="#ctx0" brushRef="#br0" timeOffset="76304.611">25464 10836 1311 0,'0'0'0'0,"-3"1"0"16,-1 3 0-16,4-4 177 0,0 0-177 0,0 0 177 16,6-2-177-16,-6 2 86 0,0 0-86 0,5-3 87 15,2-1-87-15,-7 4 12 0,0 0-12 0,12-3 13 16,7 1-13-16,-19 2-2 0,0 0 2 0,21 0-2 15,5 0 2-15,-26 0 2 0,0 0-2 0,26 5 3 16,4-3-3-16,-30-2 28 0,0 0-28 0,24 5 28 0,-4 0-28 16,-20-5 21-16,0 0-21 0,14 5 21 0,-4 0-21 15,-10-5 29-15,0 0-29 0,7 6 29 0,-2-3-29 16,-5-3 6-16,0 0-6 0,0 10 7 0,-5 4-7 16,5-14 5-16,0 0-5 0,-12 19 5 0,-9 5-5 15,21-24-41-15,0 0 41 0,-16 20-40 0,1-3 40 16,15-17-50-16,0 0 50 0,-13 14-49 0,3-2 49 15,10-12-38-15,0 0 38 0,-7 7-38 0,2-2 38 0,5-5-37 16,0 0 37-16,-4 4-36 0,2-3 36 0,2-1 0 16,0 0 0-16,2 7 0 0,5 2 0 0,4-1 21 15,3-1-21-15,-2 0 21 0,2-2-21 0,1 0 1 16,3-1-1-16,-6-1 1 0,0 1-1 0,0-1-20 16,2-1 20-16,-5-1-20 0,0 1 20 0,-2 0-157 15,3-2 157-15,-3-2-157 0,0-1 157 0,-7 3-138 0,0 0 138 16,7-17-137-16,2-11 137 0,6-20-753 0</inkml:trace>
  <inkml:trace contextRef="#ctx0" brushRef="#br0" timeOffset="76824.688">25668 9667 539 0,'0'0'0'0,"0"4"0"0,4 8 0 0,-8-9 155 15,3-1-155-15,1-2 156 0,-6-4-156 0,6 4 117 0,-3-1-117 0,3 1 117 0,-2-4-117 0,2 4 89 16,0 0-89-16,0 0 90 0,5 0-90 0,2 4 82 16,4-3-82-16,4 4 82 0,5 2-82 0,6 4 40 0,3 1-40 15,4 3 40-15,2 2-40 0,5 9 31 0,6 5-31 16,-5 6 31-16,3 6-31 0,-4 7 44 0,-2 6-44 15,4 21 44-15,0 14-44 0,-42-91 44 16,0 0-44-16,35 115 45 0,-4 22-45 0,-31-137 28 16,0 0-28-16,19 146 28 0,-6 11-28 0,-8-26 10 0,-5-17-10 15,-5-13 11-15,-8-13-11 0,13-88 6 0,0 0-6 16,-12 94 6-16,-3 4-6 0,-3-21 0 0,-1-12 0 16,12-33 1-16,7-26-1 0,-4 6-6 0,-1-4 6 0,-9 11-6 15,-5 7 6-15,2-11-80 0,-1 0 80 0,-1-11-79 16,-2-8 79-16,21 4-90 0,0 0 90 0,-21-30-90 15,0-20 90-15,-20-31-1032 0</inkml:trace>
  <inkml:trace contextRef="#ctx0" brushRef="#br0" timeOffset="77003.768">26909 10294 1614 0,'0'0'0'0,"10"14"0"0,9 6 0 0,-19-20 170 16,0 0-170-16,14 16 170 0,-2-4-170 0,-12-12-119 16,0 0 119-16,-3-7-119 0,-13-10 119 15,16 17-78-15,0 0 78 0,-17-22-1120 0,34 44 1120 0</inkml:trace>
  <inkml:trace contextRef="#ctx0" brushRef="#br0" timeOffset="88001.12">26815 8499 236 0,'0'0'0'0,"0"0"0"0,0 0 0 0,0 0 112 0,0 0-112 16,0 0 112-16,0 0-112 0,0 0 127 16,0 0-127-16,0 0 127 0,0 0-127 0,0 0 106 0,0 0-106 15,0 0 107-15,0 0-107 0,0 0 74 0,0 0-74 16,0 0 74-16,0 0-74 0,0 0 53 0,0 0-53 15,0 0 53-15,27 3-53 0,-4-3 61 0,7-3-61 16,3-1 61-16,0 1-61 0,4-2 72 0,1-2-72 0,2-2 73 16,2 1-73-16,-42 8 21 0,0 0-21 15,59-10 21-15,11-1-21 0,-6 4 51 0,2 1-51 16,-8 0 51-16,-4 3-51 0,-54 3 26 0,0 0-26 0,76-2 26 16,13 2-26-16,-89 0 25 0,0 0-25 0,80 2 26 15,-3 1-26-15,-26-3 24 0,-20 4-24 0,-3-4 25 16,-11 2-25-16,1 4 8 0,-4-2-8 0,-4-1 9 15,-3-1-9-15,0 1 1 0,0-3-1 0,-7 0 2 16,0 0-2-16,0 0-94 0,0 0 94 0,0 0-94 16,-4-3 94-16,-1 1-157 0,-3 1 157 0,-10-1-156 15,-6 2 156-15,24 0-122 0,0 0 122 0,-37 2-122 0,-12 4 122 16,-36 5-674-16</inkml:trace>
  <inkml:trace contextRef="#ctx0" brushRef="#br0" timeOffset="88244.926">27123 8924 1401 0,'0'0'0'0,"12"-5"0"0,7-2 0 0,-19 7 130 15,0 0-130-15,33-9 131 0,13 1-131 0,1 1 69 16,3 3-69-16,-4-1 70 0,-1 3-70 0,-3 1 35 0,-2 1-35 15,0 1 36-15,2 6-36 0,-42-7-15 0,0 0 15 16,52 4-15-16,7 3 15 0,-5 1-181 0,-2 1 181 0,-6-2-181 16,-8 1 181-16,-38-8-185 0,0 0 185 0,37 0-184 15,-6-3 184-15,37-2-728 0</inkml:trace>
  <inkml:trace contextRef="#ctx0" brushRef="#br0" timeOffset="91892.279">28693 7349 225 0,'0'0'0'0,"7"-3"0"16,6-2 0-16,-13 5 111 0,0 0-111 0,-3-4 111 15,-11 4-111-15,14 0 120 0,0 0-120 0,-10-3 120 16,-1 1-120-16,11 2 105 0,0 0-105 0,-9-2 106 16,2 1-106-16,7 1 101 0,0 0-101 0,-3-7 101 15,1-5-101-15,2 12 75 0,0 0-75 0,5-12 76 16,6-3-76-16,-11 15 52 0,0 0-52 0,19-21 52 15,7-3-52-15,-1 5 39 0,1-1-39 0,-4 6 40 16,1 2-40-16,-2 3 1 0,-2-3-1 0,-3 5 2 0,-4 6-2 16,2-3 12-16,0 1-12 0,2-2 13 0,-1 1-13 15,1 1 0-15,0 3 0 0,-4-4 0 0,-4 4 0 0,-8 0 0 16,0 0 0-16,14 4 0 0,2 3 0 0,-16-7-6 16,0 0 6-16,14 12-5 0,-2 0 5 0,-12-12-9 15,0 0 9-15,9 24-9 0,-2 7 9 0,-7-31-15 16,0 0 15-16,2 37-15 0,-4 10 15 15,-2-5-4-15,-3-2 4 0,2-13-3 0,2-11 3 0,-2-1-3 16,-1-1 3-16,-8 15-3 0,-5 10 3 16,19-39 7-16,0 0-7 0,-19 36 7 0,0 0-7 0,19-36 35 0,0 0-35 15,-23 36 36-15,-3 0-36 0,26-36 18 0,0 0-18 16,-26 34 19-16,-2-6-19 0,28-28 20 16,0 0-20-16,-28 24 20 0,2-7-20 0,26-17 26 0,0 0-26 0,-24 15 26 15,1-4-26-15,23-11 13 0,0 0-13 0,-19 8 13 16,3-1-13-16,16-7 28 0,0 0-28 15,-15 2 28-15,2-2-28 0,13 0 19 0,0 0-19 0,-10-2 20 16,1-1-20-16,9 3 10 0,0 0-10 0,-7-7 10 16,4 2-10-16,3 5 10 0,0 0-10 0,-2-11 11 15,4 1-11-15,-2 10 1 0,0 0-1 0,7-10 1 16,5 1-1-16,-12 9 0 0,0 0 0 0,16-12 1 16,4 4-1-16,-20 8-19 0,0 0 19 0,23-7-18 15,2 0 18-15,-25 7-17 0,0 0 17 0,22-3-17 16,1 1 17-16,-23 2-35 0,0 0 35 0,21 0-35 15,-2 2 35-15,-19-2-6 0,0 0 6 0,19 3-6 16,-2 4 6-16,-17-7-11 0,0 0 11 0,18 5-11 0,-2 5 11 16,-16-10-17-16,0 0 17 0,19 9-16 0,2 6 16 15,-21-15-38-15,0 0 38 0,24 12-38 0,6 0 38 16,-30-12-103-16,0 0 103 0,31 5-103 0,2-5 103 16,32 7-874-16</inkml:trace>
  <inkml:trace contextRef="#ctx0" brushRef="#br0" timeOffset="93222.532">29931 7514 830 0,'0'0'0'0,"-2"-7"0"0,1-8 0 0,1 15 114 15,0 0-114-15,0-6 114 0,0 0-114 0,0 6 72 16,0 0-72-16,0-4 72 0,0 4-72 0,0 0 34 16,0 0-34-16,0 0 34 0,0 0-34 0,0 0-2 15,-5 0 2-15,1 0-1 0,2-2 1 0,-1-1 0 0,1 0 0 16,0-1 1-16,2 2-1 0,0 2 22 0,-1-3-22 16,1 3 22-16,0 0-22 0,0 0 22 0,-6 0-22 15,6 0 23-15,-3-3-23 0,3 3 26 0,-2-6-26 0,2 6 26 16,0 0-26-16,0 0 22 0,-5 0-22 15,5 0 23-15,-4 0-23 0,1 0 34 0,-1-1-34 0,4 1 35 16,-3-2-35-16,-1-1 12 0,1 3-12 0,0 0 12 16,1 0-12-16,-2 0 20 0,1 0-20 0,3 0 20 15,-4 3-20-15,1-3 15 0,-2 0-15 0,-1 0 15 16,1 0-15-16,0 0-72 0,0 0 72 0,1 0-72 16,1 0 72-16,-1 0-66 0,3 0 66 0,1 0-66 15,0 0 66-15,0 0-67 0,0 0 67 0,0 0-66 16,-4 0 66-16,4 0-46 0,-3 0 46 0,3 0-45 15,-4-3 45-15,4 3-7 0,0 0 7 0,0 0-6 16,0 0 6-16,0 0-13 0,-3 0 13 0,3 0-12 16,0 0 12-16,0 0 0 0,0 0 0 0,0 0 0 15,0 0 0-15,0 0 5 0,0 0-5 0,0 0 6 0,0 0-6 16,0 0 25-16,0 0-25 0,0 0 26 0,0 0-26 16,0 0 20-16,0 0-20 0,0 0 20 0,0 0-20 0,0 0 17 15,0 0-17-15,0 0 17 0,0 0-17 0,0 0 18 16,0 0-18-16,0 0 18 0,0 0-18 0,0 0 24 15,0 0-24-15,0 0 25 0,0 0-25 0,0 0 21 16,0 0-21-16,0 0 21 0,0 0-21 0,0 0 34 16,3-4-34-16,1 2 35 0,-1 1-35 0,4-1 6 15,2 2-6-15,1 0 6 0,2-2-6 0,2 2 5 16,0-1-5-16,0 1 6 0,2 1-6 0,-16-1 3 16,0 0-3-16,21 2 4 0,3 0-4 0,-24-2 5 15,0 0-5-15,26 3 5 0,2 1-5 0,-28-4 2 0,0 0-2 16,26 3 3-16,0-1-3 0,-26-2 0 15,0 0 0-15,21 3 0 0,-2 4 0 0,-3-4-61 0,-2 6 61 16,-2-6-60-16,-1-3 60 0,-3 4-194 0,1 1 194 0,-2-2-193 16,-2-3 193-16,8 0-603 0</inkml:trace>
  <inkml:trace contextRef="#ctx0" brushRef="#br0" timeOffset="115694.654">30710 7188 270 0,'0'0'0'0,"0"0"0"0,0 0 0 16,0 0 110-16,0-3-110 0,0 3 110 0,0-2-110 0,0 2 122 16,2-3-122-16,-2 3 123 0,3-4-123 15,-3 4 122-15,4-5-122 0,-4 5 123 0,0 0-123 0,0 0 82 16,0 0-82-16,0 0 82 0,0 0-82 15,0 0 67-15,0 0-67 0,0 0 68 0,0 0-68 0,0 0 37 16,0 0-37-16,0 0 38 0,0 0-38 0,0 0 34 16,0 0-34-16,0 0 35 0,0 0-35 0,0 0 38 15,-4-2-38-15,4 2 38 0,-3-1-38 0,3 1 23 0,-4 0-23 16,4 0 24-16,-3-4-24 0,3 4 35 16,0 0-35-16,0 0 36 0,0 0-36 0,0 0 13 0,-4 0-13 0,4 0 13 15,0 0-13-15,0 0 12 0,0 0-12 0,0 0 13 16,0 0-13-16,0 0 4 0,-3 4-4 0,3-4 4 15,0 0-4-15,0 0 7 0,-2 3-7 0,2-3 7 16,-2 5-7-16,2-5 7 0,0 0-7 0,-1 7 7 16,-1-2-7-16,2-5 3 0,0 0-3 0,-4 12 3 15,1 4-3-15,3-16 2 0,0 0-2 0,-5 19 2 16,-1 5-2-16,6-24 10 0,0 0-10 0,-5 24 10 16,0-2-10-16,0-2 3 0,-1 1-3 15,3-6 4-15,0-6-4 0,3-9 12 0,0 0-12 0,-4 15 12 16,1 1-12-16,3-16 15 0,0 0-15 0,-6 15 15 15,-1 1-15-15,2-1-34 0,0-3 34 0,1-3-33 16,3-3 33-16,-1 0-36 0,0 0 36 0,0-2-35 16,2 1 35-16,0-2-16 0,0 6 16 0,0-6-15 15,-1 2 15-15,1 2-34 0,1-2 34 0,-1 2-33 16,2 0 33-16,0 2-11 0,0-2 11 0,-1 1-10 0,1 1 10 0,2-2-20 16,-1 1 20-16,1 1-19 0,1-2 19 0,2 1-15 15,0 2 15-15,-4-1-14 0,1-4 14 0,-4-5-17 16,0 0 17-16,5 10-16 0,4 2 16 0,-9-12-4 15,0 0 4-15,7 12-4 0,1 0 4 0,-8-12 0 16,0 0 0-16,11 12 0 0,-1 0 0 0,-10-12 6 16,0 0-6-16,14 9 6 0,2 0-6 0,-16-9 4 15,0 0-4-15,17 10 5 0,2-5-5 0,-19-5 13 0,0 0-13 16,20 7 14-16,1 0-14 0,-21-7 3 16,0 0-3-16,17 5 4 0,0-2-4 0,-17-3 2 0,0 0-2 0,14 0 3 15,0 2-3-15,-14-2 10 0,0 0-10 16,14 0 11-16,-2-2-11 0,-12 2 32 0,0 0-32 15,16-8 33-15,1 1-33 0,-17 7 10 0,0 0-10 0,20-12 10 16,-1-7-10-16,-2 5 36 0,-1 2-36 0,-6 2 37 16,-1-2-37-16,0 3 29 0,-1-3-29 15,-2 6 29-15,-1-3-29 0,2-3 22 0,0 2-22 0,0-2 23 16,0 0-23-16,0 0 18 0,1 0-18 0,-1 0 18 16,-1 0-18-16,-1-4 27 0,2 4-27 0,-4 0 27 15,1 0-27-15,-1 2 42 0,-1-2-42 0,0 4 43 16,1-4-43-16,-3 12 8 0,0 0-8 0,2-16 8 15,2 1-8-15,-4 15 22 0,0 0-22 0,1-17 22 16,1-2-22-16,-2 19 22 0,0 0-22 0,0-23 22 0,-2-2-22 16,2 25 22-16,0 0-22 0,-1-26 23 0,-3-1-23 15,1 3 9-15,-3 0-9 0,1 5 9 0,0 5-9 16,0-1 1-16,-2-1-1 0,0 4 2 16,1-3-2-16,6 15-8 0,0 0 8 0,-13-17-8 0,-7-2 8 0,20 19-52 15,0 0 52-15,-29-19-52 0,-8 0 52 0,1 6-147 16,-4 1 147-16,6 5-146 0,3 2 146 0,31 5-171 15,0 0 171-15,-47-7-170 0,-10 0 170 0,-48-7-919 16</inkml:trace>
  <inkml:trace contextRef="#ctx0" brushRef="#br0" timeOffset="116854.53">31583 7259 539 0,'0'0'0'0,"0"-4"0"16,-2-3 0-16,2 7 7 0,0 0-7 0,0 0 8 0,0-1-8 15,0 1-25-15,0 0 25 0,0 0-24 0,0 0 24 16,0 0-78-16,0 0 78 0,0 0-78 0,0 0 78 16,0 0-77-16,0 0 77 0,0 0-77 0,0 0 77 0,0 0-7 15,0 0 7-15,0 0-6 0,0 0 6 0,0 0 43 16,0 0-43-16,0 0 44 0,0 1-44 0,0-1 61 15,0 0-61-15,0 0 62 0,2 4-62 0,-2-4 76 16,0 0-76-16,0 0 77 16,0 0-77-16,0 0 63 0,0 0-63 0,0 0 63 0,0 0-63 0,0 0 48 15,0 0-48-15,0 0 48 0,0 0-48 0,0 0 49 16,0 0-49-16,0 0 49 0,0 0-49 0,0 0 36 16,0 0-36-16,0 0 37 0,0 0-37 0,0 0 34 0,0 0-34 15,0 0 34-15,0 0-34 0,0 0 32 0,0 0-32 16,0 0 33-16,0 0-33 0,0 0 43 0,0 0-43 15,0 0 44-15,0 0-44 0,0 0 40 0,0 0-40 0,0 0 40 16,0 0-40-16,0 0 40 0,0 0-40 0,0 0 41 16,0 0-41-16,0 0 51 0,0 0-51 0,0 0 52 15,0 0-52-15,0 0 42 0,0 0-42 16,0 0 43-16,3 0-43 0,-3 0 18 0,0 0-18 0,5 0 19 16,2-2-19-16,-7 2 32 0,0 0-32 0,14-3 32 15,7-1-32-15,4-1 5 0,4 2-5 0,1 3 5 16,0-4-5-16,-30 4 10 0,0 0-10 0,36 0 10 15,8 0-10-15,-44 0 24 0,0 0-24 0,45 4 25 16,5-1-25-16,-50-3 6 0,0 0-6 0,46 9 6 16,-1-1-6-16,-45-8 25 0,0 0-25 0,40 10 26 15,-5 2-26-15,-35-12 2 0,0 0-2 0,31 11 2 16,-5-1-2-16,-26-10 7 0,0 0-7 0,23 8 7 16,-5-1-7-16,-18-7 14 0,0 0-14 0,15 2 15 0,-3 0-15 15,-12-2 14-15,0 0-14 0,9 1 15 0,-4-1-15 16,-5 0-45-16,0 0 45 0,4-1-44 0,-4-1 44 15,0 2-105-15,0 0 105 0,-7-9-104 0,-4-2 104 0,11 11-157 16,0 0 157-16,-17-12-156 0,-6-7 156 0,23 19-230 16,0 0 230-16,-26-14-230 0,-2 2 230 15,-26-14-449-15</inkml:trace>
  <inkml:trace contextRef="#ctx0" brushRef="#br0" timeOffset="117289.475">31722 7080 483 0,'0'0'0'0,"9"0"0"15,7 2 0-15,-16-2 3 0,0 0-3 0,8 4 3 16,1-4-3-16,-9 0 1 0,0 0-1 0,7 3 1 15,-2 2-1-15,-5-5 0 0,0 0 0 0,7 7 1 16,0 0-1-16,-7-7-1 0,0 0 1 0,7 8 0 16,0-3 0-16,-7-5 24 0,0 0-24 0,5 7 25 15,-1-3-25-15,-4-4 49 0,0 0-49 0,3 5 50 0,-1-5-50 16,-2 0 75-16,0 0-75 0,0 0 75 0,3 3-75 16,-3-3 71-16,0 0-71 0,0 0 72 0,0 0-72 15,0 0 56-15,0 0-56 0,0 0 56 0,0 0-56 0,0 0 41 16,0 0-41-16,0 0 42 0,0 0-42 0,0 0 5 15,0 0-5-15,0 4 5 0,0-1-5 0,0-3 5 16,0 0-5-16,0 21 6 0,0 11-6 0,0-32 13 16,0 0-13-16,-3 47 14 15,-1 7-14-15,4-54 13 0,0 0-13 0,-5 55 14 0,0 5-14 0,5-60 25 16,0 0-25-16,-3 55 26 0,1 0-26 0,2-55-6 16,0 0 6-16,2 39-5 0,1-3 5 0,-3-36-88 15,0 0 88-15,10 7-88 0,6-17 88 0,10 8-718 0</inkml:trace>
  <inkml:trace contextRef="#ctx0" brushRef="#br0" timeOffset="118853.172">32990 6904 326 0,'0'0'0'0,"0"0"116"15,0 0-116-15,-5-4 116 0,-2-4-116 0,7 8 109 0,0 0-109 16,-5-4 110-16,1-4-110 0,4 8 87 0,0 0-87 0,-1-3 88 16,-1-1-88-16,2 4 61 0,0 0-61 0,-2-5 62 15,1 2-62-15,1 3 42 0,0 0-42 0,-2-4 42 16,0 4-42-16,2 0 10 0,0 0-10 0,0 0 11 16,-5-5-11-16,5 5 7 15,0 0-7-15,-4-2 7 0,-1 2-7 0,5 0 3 0,0 0-3 0,-7 0 4 16,0 0-4-16,7 0 0 0,0 0 0 0,-10 2 0 15,-2 3 0-15,12-5 1 0,0 0-1 0,-13 4 1 16,-1-1-1-16,14-3 1 0,0 0-1 0,-14 9 1 16,-1-1-1-16,15-8 3 0,0 0-3 0,-16 7 4 15,0 5-4-15,16-12 2 0,0 0-2 0,-15 8 2 16,-1 4-2-16,16-12 5 0,0 0-5 0,-14 9 5 16,2 1-5-16,12-10 3 0,0 0-3 0,-12 14 3 0,0 1-3 15,12-15 1-15,0 0-1 0,-11 16 2 0,1-2-2 16,-1 3 9-16,1-5-9 0,4-4 10 0,3-4-10 15,1-1 3-15,1 1-3 0,-1 4 4 0,-2 1-4 0,-1 3 2 16,0 0-2-16,1-6 2 0,4 0-2 0,-1-1 18 16,1 0-18-16,0-2 18 0,0 2-18 15,-2 4 7-15,-2 1-7 0,3-3 7 0,-1 2-7 0,2-9 9 16,0 0-9-16,-2 17 10 0,0 7-10 0,2-24 39 16,0 0-39-16,-1 22 39 0,-1 2-39 15,2-24 0-15,0 0 0 0,0 21 0 0,0 1 0 0,0-22 8 16,0 0-8-16,0 17 8 0,2-2-8 0,-2-15 25 15,0 0-25-15,1 16 26 0,3-1-26 0,-1-3 5 0,3-3-5 16,-3 1 6-16,1-6-6 16,-4-4 17-16,0 0-17 0,5 8 17 0,2 4-17 0,-7-12 33 0,0 0-33 0,8 12 34 15,5 0-34-15,-13-12 4 0,0 0-4 16,14 10 5-16,1 4-5 0,-15-14 10 16,0 0-10-16,18 12 11 0,3 0-11 0,-2-2 34 0,0-1-34 0,-5-6 34 15,-2 1-34-15,0-2 9 0,2 1-9 0,-2-3 9 16,2 3-9-16,0 1 42 0,0-4-42 0,-2 0 42 15,-1 0-42-15,-1 0 32 0,3-4-32 0,-3 1 32 16,2 0-32-16,2-1 13 0,0 2-13 0,0-1 13 16,2 0-13-16,-2-3 22 0,1 3-22 0,-3-4 22 15,-1 2-22-15,-11 5 13 0,0 0-13 0,14-7 14 16,3-1-14-16,-17 8 10 0,0 0-10 0,18-9 10 16,-1-6-10-16,-17 15 34 0,0 0-34 0,18-12 34 15,-1-7-34-15,-17 19 26 0,0 0-26 0,16-19 26 16,-2-2-26-16,-14 21 33 0,0 0-33 0,12-20 34 0,-4-6-34 15,-8 26 32-15,0 0-32 0,7-24 32 0,0-2-32 16,-7 26 22-16,0 0-22 0,6-22 22 0,-3 2-22 16,-3 20 28-16,0 0-28 0,4-19 28 0,-1 2-28 0,-3 17 3 15,0 0-3-15,2-14 3 0,-2 0-3 0,0 14 13 16,0 0-13-16,0-12 14 0,0 2-14 0,0 10 4 16,0 0-4-16,0-9 4 0,-2-1-4 0,2 10 0 15,0 0 0-15,-3-9 1 0,-1 3-1 0,4 6-7 16,0 0 7-16,-12-12-6 0,-5-2 6 0,-6-1-68 0,-3-1 68 15,0-3-68-15,-2-1 68 0,28 20-194 0,0 0 194 16,-35-23-194-16,-3-1 194 0,38 24-166 16,0 0 166-16,-49-27-165 0,-7-2 165 0,-49-29-1022 0</inkml:trace>
  <inkml:trace contextRef="#ctx0" brushRef="#br0" timeOffset="121963.586">28788 8396 1188 0,'0'0'0'0,"0"0"-184"0,0 0 184 0,2-5-183 0,2-2 183 15,-4 7-53-15,0 0 53 0,1-7-52 0,1 4 52 0,-2 3-18 16,0 0 18-16,0 0-18 0,0-2 18 0,0 2-15 16,0 0 15-16,0 0-14 0,0 0 14 0,0 0 18 15,0 0-18-15,0 0 19 0,0 0-19 0,0 0 60 16,0 0-60-16,0 0 60 0,-2 2-60 0,2-2 66 15,0 0-66-15,0 0 66 0,0 0-66 0,0 0 47 16,0 0-47-16,0 0 48 0,0 0-48 0,0 0 44 16,0 0-44-16,0 0 45 0,0 0-45 0,0 0 29 15,2 3-29-15,2-1 29 0,1-2-29 0,2 2 8 16,2-2-8-16,-1 3 9 0,1-3-9 0,1 0 29 0,3-3-29 16,1 1 29-16,3 0-29 0,7 0 5 15,6 1-5-15,0-1 5 0,3 2-5 0,-33 0 4 16,0 0-4-16,43 0 5 0,11-3-5 0,-3-1 21 0,3 2-21 15,-5 1 21-15,-4 1-21 0,0 3 13 0,-1 4-13 0,3-5 13 16,0-1-13-16,2 5 17 0,3 0-17 0,-2-2 17 16,3-4-17-16,-3 2 25 15,1 1-25-15,4-3 26 0,3 0-26 0,1 0 6 0,4 0-6 0,10 0 7 16,7 0-7-16,-80 0 17 0,0 0-17 0,98-3 17 16,13-1-17-16,-12 2 33 0,-4-1-33 0,-15 3 34 15,-12-3-34-15,-68 3 1 0,0 0-1 0,99-4 2 16,18-1-2-16,-22 2 21 0,-7-1-21 0,-5 1 21 15,-6 1-21-15,-1-1 14 0,1-4-14 0,-7 3 15 16,-6 3-15-16,-64 1 9 0,0 0-9 0,93-4 9 16,16 4-9-16,-16-3 17 0,-8 3-17 0,-10 3 17 0,-11-3-17 15,-64 0 3-15,0 0-3 0,89 7 4 16,14 2-4-16,-19-1 6 0,-9 1-6 0,-9 1 7 0,-7-3-7 0,-59-7 7 16,0 0-7-16,84 8 8 0,11-2-8 15,-14 0 14-15,-6 0-14 0,-11-5 15 16,-8-2-15-16,-56 1 14 0,0 0-14 0,69 0 15 0,10-2-15 0,-16-2 25 15,-6 1-25-15,-19 0 26 0,-12 1-26 0,1 2 12 16,-5 5-12-16,1-8 13 0,-2-1-13 0,-21 4 5 16,0 0-5-16,26-2 5 0,4 2-5 0,-30 0 3 15,0 0-3-15,24 0 4 0,0 0-4 0,-24 0-1 16,0 0 1-16,18 0 0 0,-6 2 0 0,-12-2-15 0,0 0 15 16,9 2-14-16,-2-2 14 0,-7 0-74 0,0 0 74 15,3 2-74-15,-3-2 74 0,0 0-106 0,-3 3 106 16,-6-3-106-16,-3 3 106 0,-4 1-192 0,-3-1 192 15,7-1-191-15,5 1 191 0,7-3-203 16,0 0 203-16,-25 0-203 0,-10 0 203 0,-24 4-397 0</inkml:trace>
  <inkml:trace contextRef="#ctx0" brushRef="#br0" timeOffset="123099.703">29278 9218 785 0,'0'0'0'0,"0"0"0"0,3-3 0 0,4 3 53 0,2-4-53 0,-4 4 53 16,1 0-53-16,-1 4 40 0,0-4-40 0,-2 3 40 16,-1-3-40-16,2 0 0 0,-1 2 0 0,1 0 1 15,-1-1-1-15,1 1 0 0,-1 0 0 0,-3-2 1 16,4 3-1-16,-4-3 10 0,0 0-10 0,0 0 10 15,0 0-10-15,0 0 45 0,0 0-45 0,0 0 45 16,0 4-45-16,0-4 54 0,0 0-54 0,0 0 55 16,0 0-55-16,0 0 71 0,0 0-71 0,0 0 72 15,0 0-72-15,0 0 49 0,3 0-49 0,-3 0 49 16,0 0-49-16,0 0 34 0,0 0-34 0,0 0 34 0,0 0-34 0,0 0 9 16,0 0-9-16,0 0 9 0,0 0-9 15,0 0 2-15,0 3-2 0,0-3 2 0,0 5-2 0,0-1-1 16,2-1 1-16,0 6 0 0,-1-2 0 0,3 10-5 15,-1 2 5-15,3 8-4 0,-1 9 4 16,-5-36-1-16,0 0 1 0,7 43-1 0,0 10 1 0,0 2 1 16,0 3-1-16,-6-19 2 0,-1-11-2 0,0 8 18 15,-1 3-18-15,-1 7 19 0,0 6-19 0,2-52 34 16,0 0-34-16,-3 48 34 0,-1 3-34 0,4-51 19 16,0 0-19-16,-2 41 20 15,1-8-20-15,1-33 29 0,0 0-29 0,-2 27 29 0,0-10-29 0,2-17 6 0,0 0-6 16,-2 16 7-16,1-8-7 0,1-8-22 15,0 0 22-15,0 0-22 0,-4-1 22 0,4 1-151 0,0 0 151 16,-5-19-150-16,-4-12 150 0,9 31-125 0,0 0 125 16,-15-43-125-16,-6-13 125 0,-16-44-760 0</inkml:trace>
  <inkml:trace contextRef="#ctx0" brushRef="#br0" timeOffset="123526.129">29424 9179 135 0,'0'0'0'0,"0"0"0"0,-5-9 0 0,5 9 118 15,0 0-118-15,0 0 118 0,-2-3-118 0,2 3 151 16,0 0-151-16,0 0 152 0,4 0-152 0,-4 0 134 16,0 0-134-16,0 0 134 0,0 0-134 0,0 0 117 15,0 0-117-15,0 0 118 0,0 0-118 0,0 0 93 16,0 0-93-16,0 0 93 0,0 3-93 0,0-3 51 0,-2 6-51 15,-1-3 52-15,-1 2-52 0,-3 5 40 0,-3 2-40 0,3 0 41 16,0-3-41-16,-4 6 25 0,-3 4-25 0,-5 7 26 16,-5 3-26-16,24-29 9 0,0 0-9 0,-28 33 9 15,-3-3-9-15,31-30 0 16,0 0 0-16,-34 31 0 0,1-2 0 0,33-29-60 0,0 0 60 0,-28 21-60 16,4-6 60-16,-28 21-1047 0</inkml:trace>
  <inkml:trace contextRef="#ctx0" brushRef="#br0" timeOffset="124331.914">30069 9643 572 0,'0'0'0'0,"2"-7"0"15,3-6 0-15,-5 13 148 0,0 0-148 0,3-7 148 16,-1 0-148-16,-2 7 95 0,0 0-95 0,2-3 95 16,-2 1-95-16,0 2 62 0,0 0-62 0,0 0 62 0,0 0-62 15,0 0 39-15,0 0-39 0,0 0 40 0,0 0-40 16,0 0 8-16,0 0-8 0,0 0 9 0,-2 3-9 15,2-3 12-15,0 0-12 0,0 0 12 0,-3 5-12 16,3-5 24-16,0 0-24 0,0 0 25 0,-2 4-25 16,2-4 12-16,0 0-12 0,0 0 12 0,-2 2-12 15,2-2 35-15,0 0-35 0,0 0 35 0,0 0-35 0,0 0 18 16,0 0-18-16,0 0 19 0,0 0-19 0,0 0 41 16,0 0-41-16,0 0 42 0,7 0-42 0,-7 0 7 15,0 0-7-15,9-2 8 0,5 2-8 0,-14 0 20 0,0 0-20 16,21-4 20-16,6 4-20 0,-27 0 1 0,0 0-1 15,34 0 1-15,4 4-1 0,-5 1 1 0,0 2-1 16,-2-4 1-16,-1 2-1 0,-30-5 0 0,0 0 0 0,37 7 0 16,3-3 0-16,-4 1 0 0,1 2 0 15,-7-4 0-15,-6 2 0 0,0-3 0 0,-3 0 0 0,-3-2 1 16,-3-4-1-16,-1 4-6 16,0 0 6-16,-3 0-6 0,-4-5 6 0,0 3-73 0,0 1 73 0,-4-1-72 15,1 2 72-15,-1 0-83 0,0 0 83 16,-3 0-83-16,4 0 83 0,-4 0-131 0,5 5 131 15,-5-5-131-15,4 5 131 0,-3-3-171 0,-1 1 171 0,0 1-171 16,2-1 171-16,0 1-421 0</inkml:trace>
  <inkml:trace contextRef="#ctx0" brushRef="#br0" timeOffset="124976.6">30369 9395 662 0,'0'0'0'0,"5"3"0"16,5 2 0-16,-5-3 84 0,-1 0-84 0,-4-2 85 16,3-4-85-16,-3 4 58 0,-1-5-58 0,1 5 58 15,-2-5-58-15,2 5 21 0,0 0-21 0,0 0 21 16,0 0-21-16,0 0 6 0,0 0-6 0,0 0 6 0,0 0-6 15,0 0 22-15,0 0-22 0,0 0 23 0,0 0-23 16,0 0 20-16,0 0-20 0,0 0 20 0,-4 0-20 16,4 0 34-16,0 0-34 0,0 0 35 0,0 0-35 15,0 0 29-15,0 0-29 0,-1 17 29 0,-3 12-29 0,2 7 15 16,2 11-15-16,0-5 15 0,2-2-15 0,-2 4 42 16,0 6-42-16,0 1 42 0,0 3-42 0,0-54 37 15,0 0-37-15,0 61 38 0,-2 6-38 0,4-12 3 16,0-7-3-16,-2-16 4 0,0-13-4 0,0-19 11 0,0 0-11 15,0 16 11-15,0-6-11 0,0-10-34 16,0 0 34-16,2 8-33 0,-1-6 33 0,-1-2-99 0,0 0 99 16,9-12-98-16,3-8 98 0,9-16-791 15</inkml:trace>
  <inkml:trace contextRef="#ctx0" brushRef="#br0" timeOffset="125637.536">31114 9225 1345 0,'0'0'0'0,"-26"34"0"16,-19 23 0-16,34-36 113 0,18-21-113 0,7-11 113 0,11-11-113 15,-6 8 63-15,0 1-63 0,-9 2 64 0,-3 3-64 16,-3 4-86-16,-2 4 86 0,-2 0-86 0,0 0 86 0,0 0-93 16,-4 4 93-16,4-4-93 0,0 0 93 15,0 0-32-15,0 0 32 0,0 0-32 0,0 0 32 0,0 0 22 16,0 0-22-16,0 0 23 0,-5 3-23 0,0-1 60 16,-2 1-60-16,1 1 60 0,3-4-60 0,3 0 34 15,0 0-34-15,-7 3 34 0,0 1-34 0,7-4 30 16,0 0-30-16,-9 5 30 0,-1 2-30 15,10-7 3-15,0 0-3 0,-14 13 4 0,-4 6-4 0,18-19 3 16,0 0-3-16,-15 31 4 0,-3 5-4 0,18-36-1 16,0 0 1-16,-14 44 0 0,4 6 0 0,10-50-1 15,0 0 1-15,-5 55-1 0,3-2 1 0,2-53-4 0,0 0 4 16,3 50-3-16,6-6 3 0,0-6 0 0,3-7 0 0,0-7 0 16,0-4 0-16,2-4 37 0,0-4-37 15,0-2 37-15,0-5-37 0,4 0 29 16,1-3-29-16,2-2 29 0,0-3-29 0,0-1 9 0,1-4-9 0,1 1 10 15,-1-5-10-15,-22 12 13 0,0 0-13 0,28-12 13 16,4-4-13-16,-32 16 1 0,0 0-1 0,31-15 1 16,2-2-1-16,-3 1 3 0,-4 3-3 0,-7 1 3 15,-5 0-3-15,0 1 18 0,0 1-18 0,-4-2 19 16,-1 0-19-16,-9 12 8 0,0 0-8 0,7-15 8 16,-4-4-8-16,-3 19 34 0,0 0-34 0,4-24 34 15,-2-3-34-15,-2 1 27 0,-2-2-27 0,-3 3 27 16,-2-3-27-16,7 28 15 0,0 0-15 0,-12-31 15 15,-6-1-15-15,18 32 20 0,0 0-20 0,-21-33 20 0,-3 3-20 16,24 30 0-16,0 0 0 0,-26-33 0 0,-2 4 0 16,28 29-45-16,0 0 45 0,-33-24-45 0,-6 3 45 15,39 21-151-15,0 0 151 0,-38-15-150 0,0 6 150 0,38 9-177 16,0 0 177-16,-44-6-177 0,-5 2 177 0,-43-6-840 16</inkml:trace>
  <inkml:trace contextRef="#ctx0" brushRef="#br0" timeOffset="126095.799">31863 9479 1356 0,'0'0'0'0,"2"-5"0"0,0-6 0 16,-2 11 148-16,0 0-148 0,1-5 148 16,3 5-148-16,-4 0 32 0,0 0-32 0,9 0 32 0,3 0-32 15,-12 0-15-15,0 0 15 0,23 2-15 0,6-2 15 0,-29 0-49 16,0 0 49-16,35 0-49 0,7 0 49 0,-42 0-17 16,0 0 17-16,45-2-16 0,6-1 16 15,-51 3-7-15,0 0 7 0,54 0-7 0,3-5 7 0,-8 5-8 16,-4 1 8-16,-7-1-8 15,-4-1 8-15,-34 1-13 0,0 0 13 0,31 0-13 0,-1-2 13 0,-30 2-78 16,0 0 78-16,27-2-78 0,-2 0 78 0,-25 2-179 16,0 0 179-16,29-5-179 0,5-2 179 0,28-5-634 15</inkml:trace>
  <inkml:trace contextRef="#ctx0" brushRef="#br0" timeOffset="126681.639">33229 9129 1110 0,'0'0'0'0,"0"0"82"0,0 0-82 0,0 0 83 15,-5-1-83-15,5 1 4 0,0 0-4 0,0 0 4 0,-4-4-4 16,4 4-4-16,0 0 4 0,0 0-3 16,0 0 3-16,0 0-37 0,0 0 37 0,-3 4-37 0,-4-3 37 15,7-1 22-15,0 0-22 0,-11 4 23 0,-1-1-23 16,12-3 59-16,0 0-59 0,-14 4 59 0,-3-1-59 0,17-3 55 16,0 0-55-16,-18 3 55 0,-1 3-55 0,19-6 27 15,0 0-27-15,-19 1 27 0,0 4-27 0,19-5 6 16,0 0-6-16,-19 6 6 0,1 0-6 0,3 3 10 15,-1-4-10-15,7-1 10 0,6-1-10 16,-1-3 0-16,3 2 0 0,-8 11 0 0,-5 11 0 0,2-1 0 16,-2 6 0-16,5-12 0 0,6-7 0 0,3-10-13 0,0 0 13 15,-7 33-13-15,1 13 13 0,6-46-5 16,0 0 5-16,-1 50-4 0,4 6 4 0,2-8 5 0,4-2-5 16,-4-15 5-16,1-7-5 0,2-3 8 0,4-2-8 15,8-6 9-15,4-2-9 0,-24-11 10 16,0 0-10-16,37 3 10 0,11-6-10 0,-2-4 16 0,1-4-16 0,-7 1 17 15,-2-9-17-15,-38 19 43 0,0 0-43 16,38-20 44-16,-1-4-44 0,-37 24 48 16,0 0-48-16,33-28 49 0,-3 1-49 0,-30 27 58 15,0 0-58-15,22-27 59 0,-4-8-59 0,-6 8 34 0,-3-1-34 0,-6 3 35 16,-5-1-35-16,-5 2-13 0,-3 0 13 0,-2 0-13 16,-2-5 13-16,-5 3-82 0,-6 2 82 0,1 0-82 15,-2 0 82-15,26 24-143 0,0 0 143 0,-42-25-142 16,-8-4 142-16,-43-26-1031 0</inkml:trace>
  <inkml:trace contextRef="#ctx0" brushRef="#br0" timeOffset="127897.699">27484 11427 852 0,'0'0'0'0,"0"-11"0"0,-2-2 0 0,0 4 116 16,2 7-116-16,0 2 117 0,-3-3-117 0,3 3 62 15,-2 7-62-15,2-7 63 0,0 3-63 0,0-3 22 0,0 0-22 16,0 0 22-16,-2 4-22 0,2-4-24 0,-2 5 24 15,2-2-23-15,2 1 23 0,-2-4-40 0,0 0 40 0,9 1-40 16,5 1 40-16,-14-2 3 0,0 0-3 0,24 0 4 16,11-3-4-16,-35 3 25 0,0 0-25 0,47-4 26 15,12-1-26 1,-59 5 59-16,0 0-59 0,65-3 59 0,8 3-59 0,-73 0 60 0,0 0-60 0,73 0 61 16,4 1-61-16,-77-1 41 0,0 0-41 0,94 7 41 15,14 3-41-15,-26-1 37 0,-13 0-37 16,-23-4 37-16,-22-2-37 0,0 1 9 0,-8-1-9 0,-2-1 9 15,-5-1-9-15,-1 3 12 0,1 1-12 0,-4-5 12 16,-1 3-12-16,-4-3-39 0,0 0 39 16,0 0-39-16,5 0 39 0,-5 0-83 0,0 0 83 0,0 0-82 15,-5-3 82-15,-2-2-124 0,-2 1 124 0,-10 1-123 16,-5 0 123-16,24 3-120 0,0 0 120 0,-39-2-119 16,-11 2 119-16,-39-2-580 0</inkml:trace>
  <inkml:trace contextRef="#ctx0" brushRef="#br0" timeOffset="128079.266">27494 11870 830 0,'0'0'0'0,"17"-10"0"0,15-9 0 0,-20 12 198 16,-7 7-198-16,2-1 198 0,0 1-198 0,-3 6 129 0,-1 0-129 16,8 6 129-16,6 1-129 0,-17-13 71 0,0 0-71 15,33 14 72-15,14-2-72 0,0-2 11 0,5-1-11 16,-5-2 11-16,1-4-11 0,-8-1-76 0,-4-2 76 15,1 3-75-15,-1-3 75 0,-36 0-113 0,0 0 113 16,44-10-113-16,6-4 113 0,46-11-866 16</inkml:trace>
  <inkml:trace contextRef="#ctx0" brushRef="#br0" timeOffset="129359.897">29055 10973 393 0,'0'0'0'0,"5"-7"0"0,6-4 0 0,-11 11 145 0,0 0-145 16,5-5 146-16,0 0-146 0,-5 5 113 0,4-3-113 16,-4 3 114-16,0 0-114 0,0 0 103 0,0 0-103 0,0 0 104 15,0 0-104-15,0 0 92 16,0 0-92-16,0 0 93 0,0 0-93 0,0 0 22 0,0 0-22 0,7-7 22 16,5-2-22-16,-12 9 34 0,0 0-34 0,22-15 35 15,8-6-35-15,-30 21 19 0,0 0-19 0,33-17 20 16,5 0-20-16,-38 17 9 0,0 0-9 0,39-12 9 15,-1 0-9-15,-38 12 27 0,0 0-27 0,40-7 27 16,0 2-27-16,-40 5 6 0,0 0-6 0,40 0 6 16,2 0-6-16,-42 0 4 0,0 0-4 0,40 5 5 15,-2 6-5-15,-38-11 0 0,0 0 0 0,34 13 1 0,-3 3-1 16,-31-16 2-16,0 0-2 0,26 22 2 16,-5 2-2-16,-5 3 9 0,-4 1-9 0,-5-13 10 0,-4-3-10 15,-3-12 23-15,0 0-23 0,-5 28 24 0,-9 11-24 16,14-39 22-16,0 0-22 0,-23 45 22 0,-8 8-22 15,31-53 56-15,0 0-56 0,-40 56 56 0,-7 8-56 16,-3 2 28-16,-6 6-28 0,10-22 28 0,6-11-28 0,40-39 18 16,0 0-18-16,-59 47 19 0,-12 2-19 15,71-49 0-15,0 0 0 0,-72 50 1 0,-4-4-1 0,76-46 2 16,0 0-2-16,-60 40 2 0,10-8-2 0,50-32 17 16,0 0-17-16,-38 22 17 0,11-10-17 0,27-12 8 15,0 0-8-15,-24 11 8 0,7-8-8 0,17-3 25 0,0 0-25 16,-16 4 26-16,2-1-26 0,14-3 20 0,0 0-20 15,-10 0 20-15,1 0-20 0,9 0 16 0,0 0-16 16,-4-3 17-16,6-3-17 0,-2 6 10 0,0 0-10 0,11-3 10 16,6-6-10-16,-17 9 1 0,0 0-1 0,19-3 2 15,6 0-2-15,-25 3 1 0,0 0-1 0,26 0 1 16,3 0-1-16,-29 0 0 0,0 0 0 0,37 5 0 16,5 2 0-16,-42-7-2 0,0 0 2 0,47 8-2 15,7 4 2-15,-5-2-30 0,-1-3 30 0,-6 0-30 16,-4 0 30-16,-1 0-5 0,-4-2 5 15,-2-3-5-15,-3-2 5 0,0-2-46 0,-2-1 46 0,-1-3-46 16,-1 1 46-16,-24 5-116 0,0 0 116 0,28-13-116 16,3-6 116-16,-31 19-168 0,0 0 168 0,30-26-168 15,0-10 168-15,29-26-902 0</inkml:trace>
  <inkml:trace contextRef="#ctx0" brushRef="#br0" timeOffset="130044.868">30473 11247 1065 0,'0'0'0'0,"-9"3"0"0,-6 4 0 0,15-7 167 16,0 0-167-16,0 0 167 0,3 0-167 0,-3 0 140 15,0 0-140-15,4 0 140 0,-1 0-140 0,-3 0 50 16,0 0-50-16,-14 12 50 0,-12 12-50 0,26-24 9 15,0 0-9-15,-30 27 9 0,-6 2-9 0,1 1 0 0,0 0 0 16,7-6 0-16,6-3 0 0,22-21 3 16,0 0-3-16,-42 36 4 0,-12 9-4 0,54-45 36 0,0 0-36 0,-70 66 36 15,-12 17-36-15,21-15 5 0,11-3-5 16,22-36 5-16,21-24-5 0,-5 7 11 0,3-8-11 16,-10 20 11-16,-6 7-11 0,5-6 17 0,-1 1-17 0,7-11 17 15,5-4-17-15,2-1-2 0,2-7 2 0,1 3-1 16,1-5 1-16,3-1-46 0,0 0 46 0,3 0-46 15,3-1 46-15,4-5-78 0,6 0 78 0,1-3-77 16,4-6 77-16,0-3-72 0,3 0 72 0,2-3-71 16,4 2 71-16,-30 19-46 0,0 0 46 15,42-27-45-15,8-4 45 0,-50 31-4 0,0 0 4 0,54-34-3 16,7-4 3-16,-8 4 6 0,-6 1-6 0,-4 6 7 16,-1 1-7-16,-42 26 11 0,0 0-11 0,49-27 11 15,3-1-11-15,-52 28 2 0,0 0-2 0,66-36 2 0,11-6-2 16,-28 12-21-16,-16 6 21 0,-5 4-21 0,-9 1 21 0,-19 19-10 15,0 0 10-15,17-15-10 0,-3-3 10 16,-14 18 11-16,0 0-11 0,11-10 11 0,-3 2-11 0,-8 8 68 16,0 0-68-16,6-4 68 0,-3-1-68 0,-3 5 83 15,0 0-83-15,2-3 84 0,0 1-84 16,-2 2 58-16,0 0-58 0,0 0 59 0,0 0-59 0,0 0 37 16,0 0-37-16,-13 7 38 0,-6 5-38 15,19-12 18-15,0 0-18 0,-26 19 19 0,-9 8-19 16,35-27 5-16,0 0-5 0,-38 29 5 0,-6 5-5 0,4 2 8 0,0 4-8 15,9-9 9-15,6-7-9 0,25-24 7 0,0 0-7 16,-34 44 8-16,-6 13-8 0,40-57 7 0,0 0-7 0,-58 63 8 16,-12 9-8-16,70-72 1 0,0 0-1 0,-61 58 1 15,0-5-1 1,21-18 3-16,14-17-3 0,9-4 3 0,10-9-3 0,-2 0-49 0,4-3 49 0,0 0-48 16,3-2 48-16,-2 0-174 0,-1 0 174 0,-5-14-174 15,-2-8 174-15,12 22-138 0,0 0 138 0,3-43-137 16,9-17 137-16,4-41-901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7T03:18:18.8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2481 4410 91 0,'0'0'0'0,"0"0"0"0,7-6 0 16,-7 6 0-16,0 0 0 0,0 0 0 0,3-3 0 15,-3 3 5-15,0 0-5 0,0 0 5 0,0 0-5 16,0 0 61-16,0 0-61 0,0 0 61 0,0 0-61 16,0 0 85-16,0 0-85 0,0 0 86 0,0 0-86 0,0 0 85 15,0 0-85-15,0 0 85 0,-3 0-85 0,3 0 72 16,0 0-72-16,0 0 72 0,-4 0-72 0,4 0 63 16,0 0-63-16,0 0 63 0,-5 0-63 15,5 0 41-15,0 0-41 0,0 0 42 0,-3 0-42 0,3 0 36 16,0 0-36-16,-6 0 36 0,6 0-36 0,0 0 23 15,0 0-23-15,-3 0 24 0,-1 0-24 0,4 0 17 16,0 0-17-16,0 0 17 0,-1 0-17 0,1 0 18 16,0 0-18-16,0 0 19 0,0 0-19 0,0 0 8 0,0 0-8 15,0 0 9-15,-4 0-9 0,4 0 16 0,0 0-16 0,0 0 17 16,0 0-17-16,0 0 3 0,0 0-3 16,0 0 4-16,0 0-4 0,0 0 2 0,0 0-2 0,0 0 3 15,0 0-3-15,0 0 5 0,0 0-5 0,0 0 5 16,0 0-5-16,0 0 2 0,0 0-2 0,0 0 3 15,0 0-3-15,0 0 10 0,0 0-10 0,0 0 11 16,0 0-11-16,0 0 8 0,0 0-8 0,0 0 9 16,0 0-9-16,0 0 8 0,0 0-8 0,0 0 9 15,0 0-9-15,0 0 1 0,0 0-1 0,0 0 1 16,0 0-1-16,0 0 0 0,0 0 0 0,0 0 0 16,0 0 0-16,0 0-1 0,0 0 1 0,0 0 0 15,0 0 0-15,0 0 0 0,0 0 0 0,0 0 0 0,0 0 0 16,0 0 0-16,0 0 0 0,0 0 0 0,0 0 0 15,0 0 0-15,0 0 0 0,0 0 1 0,0 0-1 16,0 0 0-16,0 0 0 0,0 0 1 16,0 0-1-16,0 0 2 0,0 0-2 0,0 0 2 0,0 0-2 0,0 0 0 15,0 0 0-15,0 0 0 0,0 0 0 0,0 0 0 16,0 0 0-16,0 0 0 0,0 0 0 0,0 0 0 16,0 0 0-16,-3 3 0 0,-6-1 0 0,9-2 4 15,0 0-4-15,-14 14 5 0,-7 6-5 0,21-20 0 16,0 0 0-16,-24 31 1 0,-2 9-1 15,26-40 0-15,0 0 0 0,-25 51 0 0,3 12 0 0,22-63-6 16,0 0 6-16,-18 67-6 0,2 9 6 0,16-76-16 16,0 0 16-16,-14 102-15 0,8 23 15 0,6-125-9 15,0 0 9-15,0 115-9 0,6 2 9 0,-6-117-4 16,0 0 4-16,14 111-4 0,7-1 4 0,-21-110-1 0,0 0 1 0,26 96 0 16,8-7 0-16,-34-89 2 15,0 0-2-15,29 91 2 0,6-1-2 0,-35-90 32 0,0 0-32 0,24 91 33 16,-1-3-33-16,-23-88 10 0,0 0-10 0,16 89 10 15,-11-2-10-15,-5-87 30 0,0 0-30 0,3 86 30 16,-6-2-30-16,3-84 18 0,0 0-18 0,-5 66 19 16,-4-7-19-16,9-59 18 0,0 0-18 0,-7 39 18 15,2-17-18-15,5-22-1 0,0 0 1 0,-4 17 0 16,4-13 0-16,0-4-112 0,0 0 112 0,-8-4-111 16,-1-4 111-16,9 8-170 0,0 0 170 0,-5-38-170 15,1-18 170-15,-8-39-531 0</inkml:trace>
  <inkml:trace contextRef="#ctx0" brushRef="#br0" timeOffset="287.68">2101 5264 852 0,'0'0'0'0,"9"16"0"16,1 11 0-16,-6-16 99 0,-4-10-99 0,0-6 100 0,-4-7-100 0,8 2 59 15,-1-2-59-15,6 7 59 0,0 1-59 0,-1-1 41 16,8 2-41-16,1 3 41 0,4-4-41 0,-21 4 13 16,0 0-13-16,30 0 13 0,5 0-13 0,-35 0 10 0,0 0-10 15,42 0 11-15,1 4-11 0,-43-4 17 0,0 0-17 16,38 0 17-16,4 3-17 0,-9-1 15 0,-7-2-15 16,-5 3 15-16,-3-3-15 0,-6 0 15 15,-3 0-15-15,-4 0 16 0,2 4-16 0,-2-4-33 0,-1 0 33 0,1 0-32 16,-5 0 32-16,0 0-187 0,3-4 187 15,-1 1-186-15,2-2 186 0,2-4-610 0</inkml:trace>
  <inkml:trace contextRef="#ctx0" brushRef="#br0" timeOffset="631.963">2963 4846 830 0,'0'0'0'0,"-8"7"0"16,-10 5 0-16,18-12 74 0,0 0-74 0,-3 2 75 0,6-7-75 15,-3 5 69-15,0 0-69 0,0-4 70 0,2-1-70 0,-2 5 27 16,0 0-27-16,-2-3 27 0,-1-1-27 0,3 4 0 16,0 0 0-16,-12 0 1 0,-2 0-1 0,14 0 3 15,0 0-3-15,-21 4 4 0,-4-1-4 0,3 2 12 16,1 2-12-16,5-3 12 0,11 1-12 0,-4-2 1 15,6 2-1-15,-11 19 1 0,-5 14-1 0,19-38 3 16,0 0-3-16,-14 48 4 0,0 15-4 0,3-4 0 0,6-4 0 16,2-1 1-16,3-2-1 0,0-52-3 15,0 0 3-15,6 60-3 0,8 5 3 0,-14-65-13 16,0 0 13-16,25 68-13 0,13 6 13 0,-38-74-46 0,0 0 46 16,42 48-45-16,14-17 45 0,-56-31-167 15,0 0 167-15,38 12-166 0,-8-19 166 0,38 14-467 16</inkml:trace>
  <inkml:trace contextRef="#ctx0" brushRef="#br0" timeOffset="897.721">2812 5059 393 0,'0'0'0'0,"7"7"0"16,5 1 0-16,-12-8 89 0,0 0-89 0,0 0 90 15,0-3-90-15,0 3 90 0,0 0-90 0,-4 0 91 0,1-5-91 16,3 5 65-16,0 0-65 0,0 0 65 15,0 0-65-15,0 0 36 0,0 0-36 0,7 12 36 16,2 3-36-16,-9-15 34 0,0 0-34 0,22 21 35 0,6 6-35 0,-2-3 32 16,4-2-32-16,0 2 32 0,-4-3-32 15,0 1 7-15,-2-1-7 0,2-1 7 0,-1 3-7 0,-3-3 19 16,3-1-19-16,1 2 20 0,-5-1-20 0,-21-20 8 16,0 0-8-16,26 22 8 0,-2-1-8 0,-24-21 1 15,0 0-1-15,23 19 1 0,-2-4-1 0,-21-15-118 16,0 0 118-16,16 9-118 0,-3-6 118 0,17 9-603 15</inkml:trace>
  <inkml:trace contextRef="#ctx0" brushRef="#br0" timeOffset="1180.568">3230 4972 1188 0,'0'0'0'16,"2"3"0"-16,5 5 0 0,-7-4 119 0,0-4-119 0,0 0 119 16,0 0-119-16,0 0 68 0,-4 0-68 0,4 0 68 15,0 0-68-15,0 0 7 0,0 0-7 0,-12 17 7 16,-6 17-7-16,1 2-1 0,0 4 1 0,-4-1 0 16,0 4 0-16,0 0-13 0,0 1 13 0,-2 3-12 15,-1 1 12-15,24-48-5 0,0 0 5 0,-21 46-5 16,-2 2 5-16,23-48-21 0,0 0 21 0,-19 36-21 15,5-9 21-15,14-27-94 0,0 0 94 0,-5 16-93 0,5-10 93 16,0-6-189-16,0 0 189 0,11-18-188 16,13-22 188-16,11-22-594 0</inkml:trace>
  <inkml:trace contextRef="#ctx0" brushRef="#br0" timeOffset="1498.018">3205 4786 561 0,'0'0'0'0,"0"9"0"0,-5 0 0 0,5-9 26 0,5 0-26 15,-1 0 26-15,1 0-26 0,-5 0 33 16,0 0-33-16,12 3 33 0,1 4-33 0,-13-7-1 0,0 0 1 16,22 12 0-16,8 0 0 0,-30-12-2 0,0 0 2 15,33 24-1-15,5 3 1 0,-38-27 42 0,0 0-42 16,33 36 42-16,-1 11-42 0,-32-47 43 0,0 0-43 15,24 51 43-15,-3 5-43 0,-4-6 53 0,-8-2-53 16,0-9 54-16,-6-4-54 0,-1 1 50 0,-4-4-50 0,2-8 51 16,0-5-51-16,0-19 43 0,0 0-43 15,-3 28 43-15,-6 6-43 0,9-34 6 0,0 0-6 0,-5 24 6 16,1-4-6-16,4-20-87 0,0 0 87 0,-3 16-86 16,3-4 86-16,0-12-132 0,0 0 132 0,7-12-131 15,7-12 131-15,10-12-444 0</inkml:trace>
  <inkml:trace contextRef="#ctx0" brushRef="#br0" timeOffset="1809.179">3765 5019 852 0,'0'0'0'0,"-4"4"0"0,-1-1 0 0,5-3 122 16,0 0-122-16,2 0 122 0,6 0-122 0,-8 0 91 15,0 0-91-15,16-3 92 0,10 3-92 16,-26 0 73-16,0 0-73 0,26 0 73 0,7 3-73 0,-33-3 47 16,0 0-47-16,34 2 48 0,4 1-48 0,-38-3 30 15,0 0-30-15,35 4 30 0,-2-4-30 0,-33 0 39 16,0 0-39-16,29-4 40 0,1-1-40 0,-30 5 8 0,0 0-8 16,26-3 9-16,-5-6-9 0,-21 9-6 0,0 0 6 15,18-3-5-15,-5-4 5 0,-13 7-90 0,0 0 90 16,11-5-89-16,-6 1 89 0,-5 4-149 0,0 0 149 0,5-3-149 15,-1 3 149-15,-4 0-187 0,0 0 187 0,0 0-186 16,0-5 186-16,0 1-505 0</inkml:trace>
  <inkml:trace contextRef="#ctx0" brushRef="#br0" timeOffset="2009.185">3986 5177 371 0,'0'0'0'0,"12"-12"0"15,11-7 0-15,-23 19 42 0,0 0-42 0,3-5 42 16,-3 9-42-16,0-4 4 0,0 0-4 0,0 0 5 0,-3 5-5 16,3-5 4-16,0 0-4 0,3 7 5 0,1 1-5 15,4-1 8-15,6-2-8 0,-1-1 9 0,-1 1-9 16,-12-5 0-16,0 0 0 0,22 6 1 0,8-2-1 16,-30-4-2-16,0 0 2 0,33 0-2 0,9 2 2 0,-42-2-127 15,0 0 127-15,40-2-126 0,9-2 126 0,38-4-84 16</inkml:trace>
  <inkml:trace contextRef="#ctx0" brushRef="#br0" timeOffset="2742.033">5390 4189 505 0,'0'0'0'0,"-7"0"0"0,2 3 0 16,5-3 40-16,0 0-40 0,-4-7 40 0,4-1-40 15,0 8 35-15,0 0-35 0,0-11 35 0,0 3-35 0,0 8 82 16,0 0-82-16,0-12 83 0,0 3-83 0,0 9 71 16,0 0-71-16,-5-10 71 0,2 1-71 0,3 9 66 15,0 0-66-15,-9-5 67 0,-3-2-67 0,12 7 15 16,0 0-15-16,-23 0 16 0,-6 7-16 0,29-7 9 16,0 0-9-16,-30 12 10 0,-3 9-10 0,33-21 0 15,0 0 0-15,-26 27 0 0,-4 9 0 0,30-36-36 0,0 0 36 16,-17 40-36-16,1 2 36 0,16-42-13 0,0 0 13 0,-5 47-12 15,6 4 12-15,-1-51-22 0,0 0 22 16,7 48-22-16,6-2 22 0,-13-46-4 0,0 0 4 0,8 43-3 16,6-5 3-16,-14-38-3 0,0 0 3 0,9 31-3 15,3-4 3 1,-12-27-2-16,0 0 2 0,12 19-1 0,-3-7 1 0,-9-12 3 0,0 0-3 0,9 8 4 16,0-1-4-16,-9-7 33 0,0 0-33 0,8 0 33 15,-1-3-33-15,-7 3 10 0,0 0-10 0,5 0 11 16,1-4-11-16,-6 4 13 0,0 0-13 0,3 0 13 15,1 0-13-15,-4 0 0 0,0 0 0 0,0 0 0 16,0 0 0-16,0 0-34 0,0 0 34 0,0 0-34 16,0 0 34-16,0 0-48 0,0 0 48 0,1 4-47 15,3-1 47-15,-4-3-48 0,0 0 48 0,7 5-47 16,-2 2 47-16,-5-7-38 0,0 0 38 0,5 12-37 0,4 4 37 16,1 4-2-16,1-1 2 0,10 20-510 0,-42-78 510 15</inkml:trace>
  <inkml:trace contextRef="#ctx0" brushRef="#br0" timeOffset="3030.808">5366 5523 707 0,'-6'46'0'0,"3"-6"89"0,0 8-89 0,1-9 90 16,-5 1-90-16,7-40 77 0,0 0-77 15,-4 54 78-15,3 13-78 0,-3 3 65 0,1 11-65 0,1-38 65 16,2-28-65-16,2 7 35 0,1-1-35 0,2 8 36 15,2 9-36-15,-7-38 39 0,0 0-39 0,12 39 40 16,-1 4-40-16,-11-43 16 0,0 0-16 16,16 45 17-16,1-3-17 0,-17-42 20 0,0 0-20 0,21 40 20 15,3-8-20-15,-24-32 15 0,0 0-15 0,26 31 16 16,1-9-16-16,-27-22 16 0,0 0-16 0,33 18 17 16,2-6-17-16,-6-4 9 0,-3-4-9 15,-1-1 9-15,-8-6-9 0,-17 3-179 0,0 0 179 0,21-6-178 16,3-6 178-16,-24 12-129 0,0 0 129 0,14-22-129 0,-5-5 129 15,15-21-554-15</inkml:trace>
  <inkml:trace contextRef="#ctx0" brushRef="#br0" timeOffset="4658.044">5547 4134 191 0,'0'0'0'16,"0"0"0"-16,0 0 0 0,0 0 118 0,0 0-118 0,0 0 119 16,0 0-119-16,0 0 115 0,0 0-115 0,0 0 115 15,0 0-115-15,0 0 110 0,0 0-110 0,0 0 110 16,0 0-110-16,0 0 74 0,0 0-74 0,0 0 75 16,0 0-75-16,0 0 58 0,0 0-58 0,0 0 58 15,0 0-58-15,0 0 52 0,0 0-52 0,0 0 52 16,0 0-52-16,0 0 31 0,0 0-31 0,0 0 31 15,-37-12-31-15,37 12 15 0,0 0-15 0,-22-7 16 16,1 2-16-16,21 5 20 0,0 0-20 0,-21-4 20 0,3-1-20 16,18 5 3-16,0 0-3 15,-12 0 4-15,0 2-4 0,12-2 0 0,0 0 0 0,-9 3 0 0,1 4 0 0,8-7-7 16,0 0 7-16,-13 12-6 0,-4 5 6 16,17-17-17-16,0 0 17 0,-12 19-16 0,0 2 16 0,12-21-9 15,0 0 9-15,-11 22-9 0,-1 5 9 0,12-27-4 16,0 0 4-16,-12 24-4 0,-2 0 4 0,14-24-1 15,0 0 1-15,-12 24 0 16,-4-1 0-16,16-23 2 0,0 0-2 0,-12 20 2 0,1-1-2 0,11-19 13 16,0 0-13-16,-12 21 14 0,7-1-14 0,5-20 16 0,0 0-16 15,-7 22 17-15,2-1-17 0,5-21 15 16,0 0-15-16,-4 24 16 0,1 2-16 0,3-26 34 16,0 0-34-16,0 24 35 0,0 0-35 0,0-24 10 15,0 0-10-15,3 24 11 0,-3 0-11 0,0-24 12 0,0 0-12 0,4 24 13 16,1 1-13-16,-5-25 34 0,0 0-34 0,7 29 34 15,2 2-34-15,-1-3 4 0,-2-4-4 0,-1-6 5 16,-2-6-5-16,4 0 10 0,-2-3-10 0,-1 0 10 16,1 1-10-16,0-2 25 0,-1 4-25 0,-1-3 26 15,1-2-26-15,-4-7 5 0,0 0-5 0,5 8 6 16,4 8-6-16,-9-16 9 16,0 0-9-16,5 12 10 0,5 3-10 0,-10-15 15 0,0 0-15 0,9 16 16 15,0-1-16-15,-9-15 33 0,0 0-33 0,10 16 33 16,1 1-33-16,-11-17 1 0,0 0-1 0,8 18 2 15,1-2-2-15,-9-16 6 0,0 0-6 0,9 20 7 16,0 1-7-16,-9-21 15 0,0 0-15 0,5 19 15 16,2 0-15-16,-7-19 14 0,0 0-14 0,5 19 15 15,-1-2-15-15,-4 2 15 0,0-6-15 0,0 1 16 16,0-5-16-16,-4-1 9 0,4 1-9 0,-5 4 10 0,1-1-10 0,-1 4 34 16,-2 4-34-16,2-8 34 0,1 0-34 0,-4 4 9 15,-1-1-9-15,0 2 10 0,-6 6-10 0,15-23 30 16,0 0-30-16,-14 20 30 0,-7 2-30 0,21-22 11 15,0 0-11-15,-14 17 11 0,2-1-11 0,12-16 36 16,0 0-36-16,-13 12 36 0,5-4-36 0,8-8 35 16,0 0-35-16,-9 7 36 0,0 0-36 0,9-7 32 15,0 0-32-15,-7 2 33 0,2 1-33 0,5-3 33 16,0 0-33-16,-5 0 33 0,1 4-33 0,4-4 7 0,0 0-7 16,-3 0 8-16,-1 0-8 0,4 0 0 0,0 0 0 15,0 0 0-15,-1-4 0 0,1 4-6 0,0 0 6 16,0 0-6-16,0 0 6 0,0 0-41 0,0 0 41 15,0 0-41-15,5 0 41 0,-5 0-43 0,0 0 43 0,3 0-42 16,6 4 42-16,-9-4-35 0,0 0 35 0,9 0-35 16,0 3 35-16,-9-3-40 0,0 0 40 15,8 9-39-15,8 3 39 0,-16-12-26 0,0 0 26 0,10 15-25 16,6 1 25-16,-16-16-26 0,0 0 26 0,9 15-26 16,3 6 26-16,-12-21-15 0,0 0 15 0,9 22-15 15,3 2 15-15,-3-7-11 0,-1 2 11 0,-4-7-10 16,1-4 10-16,0 3-10 0,-1-3 10 0,-1 4-10 15,2-5 10-15,2 5-4 0,-1 0 4 0,-3-3-3 16,-3-3 3-16,2 6-6 0,1 0 6 0,1 9-6 16,1 1 6-16,-5-22-3 0,0 0 3 0,4 38-3 0,1 8 3 15,-2 0 0-15,1 2 0 0,-4-17 1 16,0-7-1-16,0 4 1 0,0-4-1 0,0 8 1 0,0 6-1 0,0-6 1 16,5 3-1-16,-5-11 1 0,3-7-1 15,-3-17-25-15,0 0 25 0,6 27-24 0,2 4 24 16,-8-31-156-16,0 0 156 0,13 24-156 0,-1-2 156 0,14 26-1026 15</inkml:trace>
  <inkml:trace contextRef="#ctx0" brushRef="#br0" timeOffset="5655.89">5833 4012 393 0,'0'0'0'0,"3"-5"0"16,6-5 0-16,-9 10 95 0,0 0-95 0,3-5 95 0,-1 1-95 15,-2 4 80-15,0 0-80 0,0 0 81 0,3-3-81 16,-3 3 74-16,0 0-74 0,0 0 75 0,0 0-75 0,0 0 59 15,0 0-59-15,0 0 60 0,-5 3-60 0,5-3 51 16,0 0-51-16,-3 0 52 0,-1 0-52 0,4 0 38 16,0 0-38-16,-5 4 39 0,5-4-39 0,0 0 40 15,0 0-40-15,0 0 41 0,-3 0-41 0,3 0 45 16,0 0-45-16,0 0 45 0,-6 3-45 0,6-3 5 16,0 0-5-16,0 0 5 0,-3 0-5 0,3 0 21 15,0 0-21-15,3 0 21 0,3 0-21 0,2 0 3 0,8 0-3 16,-2-3 3-16,-2 3-3 0,-12 0 2 0,0 0-2 15,26-4 2-15,4 1-2 16,-30 3 5-16,0 0-5 0,33 0 5 0,9 3-5 0,-7-3 2 0,-2 0-2 0,-7 0 3 16,-9 4-3-16,1-4 5 0,-3 0-5 0,-4 0 5 15,-1 3-5-15,-1 2 32 0,-4-5-32 0,0 4 32 16,-1-4-32-16,-1 0 8 0,3 0-8 0,-3 0 9 16,1 0-9-16,-4 0 6 0,1 0-6 0,-1 0 6 15,0 0-6-15,0 0-78 0,0 0 78 0,0 0-78 16,0 0 78-16,0 0-142 0,0 0 142 0,-5-7-141 15,-4-2 141-15,-3-10-733 0</inkml:trace>
  <inkml:trace contextRef="#ctx0" brushRef="#br0" timeOffset="6340.208">6401 3846 247 0,'0'0'0'0,"5"-3"0"16,3-4 0-16,-8 7 119 0,0 0-119 15,7-5 119-15,2 1-119 0,-9 4 95 0,0 0-95 0,9-5 95 16,0 5-95-16,-9 0 73 0,0 0-73 0,13 0 73 16,7 0-73-16,-20 0 52 0,0 0-52 0,19 2 53 15,0 5-53-15,0-2 32 0,0 2-32 0,-8-1 33 16,-1 0-33-16,-1 0 33 0,-4 0-33 0,0-3 33 15,-1 0-33-15,-1 3 21 0,3 0-21 0,-3-2 21 16,-3 1-21-16,0-2 18 0,0 3-18 0,0 0 18 16,0-2-18-16,0-4 35 0,0 0-35 0,-9 15 35 15,-6 9-35-15,15-24 11 0,0 0-11 0,-18 28 11 16,-8 4-11-16,26-32 30 0,0 0-30 0,-29 36 30 0,-1 4-30 16,30-40 18-16,0 0-18 0,-26 34 19 0,5-3-19 15,21-31 10-15,0 0-10 0,-18 24 11 0,6-9-11 16,12-15 10-16,0 0-10 0,-8 14 11 0,-1-4-11 0,9-10 24 15,0 0-24-15,-4 5 25 0,1 2-25 0,3-7 2 16,0 0-2-16,-2 3 2 0,2-1-2 0,0-2 2 16,0 0-2-16,0 0 3 0,0 4-3 0,0-4 11 15,0 0-11-15,5 0 11 0,1-4-11 16,-6 4 0-16,0 0 0 0,12-2 1 0,0-4-1 0,-12 6 0 16,0 0 0-16,9-6 0 0,3 3 0 0,-12 3-6 15,0 0 6-15,14-3-5 0,1 3 5 0,-15 0-34 16,0 0 34-16,21 6-34 0,6 6 34 0,-7 0-17 0,1 0 17 15,-3 0-17-15,-6 0 17 0,2 0-30 0,2 0 30 0,-3-5-30 16,-6 2 30-16,4-2-126 0,1-2 126 16,0 2-126-16,-3-6 126 0,-9-1-180 0,0 0 180 0,21-8-180 15,9-8 180-15,17-8-392 0</inkml:trace>
  <inkml:trace contextRef="#ctx0" brushRef="#br0" timeOffset="6754.907">6876 3791 785 0,'0'0'0'0,"-3"4"0"0,-1-3 0 16,4-1 12-16,0 0-12 0,0 0 12 0,0 0-12 0,0 0 1 15,0 0-1-15,0 0 2 0,0 0-2 0,0 0 0 16,0 0 0-16,0 0 1 0,0 0-1 0,0 0 5 16,0 0-5-16,0 0 5 0,0 0-5 0,0 0 42 15,0 0-42-15,0 0 42 0,4 0-42 0,-4 0 43 16,0 0-43-16,3 0 43 0,1-1-43 0,-4 1 41 16,0 0-41-16,5 0 42 0,0 0-42 0,-5 0 11 15,0 0-11-15,12 1 11 0,6 6-11 0,6 2 22 0,2 6-22 16,4 1 22-16,-4 2-22 0,2 3 3 0,-2 0-3 15,-2 1 3-15,-1 2-3 0,-2 3 20 16,-4 1-20-16,1-1 20 0,1 4-20 0,-19-31 14 0,0 0-14 16,26 36 15-1,4 3-15-15,-30-39 25 16,0 0-25-16,29 40 26 0,6-4-26 0,-35-36 13 0,0 0-13 0,24 27 13 0,3-8-13 0,-27-19-43 0,0 0 43 16,17 15-43-16,-5-3 43 0,-12-12-121 0,0 0 121 0,12-3-121 15,-3-9 121-15,14-4-635 0</inkml:trace>
  <inkml:trace contextRef="#ctx0" brushRef="#br0" timeOffset="6960.836">7305 3784 1020 0,'0'0'0'0,"3"7"0"0,2 5 0 0,-5-12 117 15,0 0-117-15,0 0 118 0,-8-5-118 16,8 5 54-16,0 0-54 0,-4-3 54 0,-1-1-54 0,5 4 3 16,0 0-3-16,-7-3 4 15,-3 3-4-15,10 0 9 0,0 0-9 0,-16 8 10 0,-7 6-10 0,-15 10-985 16</inkml:trace>
  <inkml:trace contextRef="#ctx0" brushRef="#br0" timeOffset="7064.569">6867 4286 919 0,'0'0'0'16,"0"0"0"-16,0-3 0 0,0 3-72 0,0 0 72 16,6-12-72-16,9-7 72 0,6-14-504 0</inkml:trace>
  <inkml:trace contextRef="#ctx0" brushRef="#br0" timeOffset="7788.03">9355 3779 550 0,'0'0'0'0,"-3"0"0"16,-3 0 0-16,6 0-16 0,0 0 16 0,0 0-15 15,0 0 15-15,0 0-25 0,0 0 25 0,0 0-24 16,0 0 24-16,0 0 0 0,0 0 0 0,0 0 0 16,0 0 0-16,0 0 46 0,0 0-46 0,0 0 47 15,4-3-47-15,-4 3 60 0,0 0-60 0,2-4 60 16,5-1-60-16,-7 5 70 0,0 0-70 0,5-7 70 16,4 2-70-16,-9 5 66 0,0 0-66 0,12-7 67 15,0-1-67-15,-12 8 48 0,0 0-48 0,14-4 49 0,5-1-49 16,-19 5 38-16,0 0-38 0,19 2 39 0,6 5-39 15,-25-7 25-15,0 0-25 16,29 15 26-16,4 2-26 0,-33-17 9 0,0 0-9 0,39 28 10 0,1 6-10 0,0-5 11 16,0 2-11-16,-4 0 11 0,-1-7-11 0,-5 3 33 15,-6-6-33-15,2 1 34 16,-3 2-34-16,-23-24 9 0,0 0-9 0,28 21 9 0,0 3-9 16,-28-24 30-16,0 0-30 0,31 22 30 0,4-7-30 0,-35-15 11 15,0 0-11-15,33 12 11 0,2-3-11 0,-35-9-59 16,0 0 59-16,24 0-59 0,-1-5 59 0,-23 5-108 15,0 0 108-15,12-14-108 0,-8-10 108 0,13-12-705 0</inkml:trace>
  <inkml:trace contextRef="#ctx0" brushRef="#br0" timeOffset="7999.975">9986 3558 595 0,'0'0'0'0,"0"2"0"16,0 5 0-16,2-4-46 0,1-3 46 0,-3 0-46 16,3-3 46-16,-3 3-102 0,0 0 102 0,0 0-102 15,2-4 102-15,2 1-139 0</inkml:trace>
  <inkml:trace contextRef="#ctx0" brushRef="#br0" timeOffset="8062.8">9994 3572 247 0,'0'0'0'0,"0"0"0"0,0 0 0 15,0 0 136-15,0 0-136 0,0 0 136 0,0 0-136 16,0 0 143-16,0 0-143 0,0 0-507 0,0 0 507 16</inkml:trace>
  <inkml:trace contextRef="#ctx0" brushRef="#br0" timeOffset="8208.114">9843 3819 1110 0,'0'0'0'0,"-14"24"0"0,-7 12 0 0,21-36 91 16,0 0-91-16,-30 42 91 0,-8 6-91 0,38-48 88 15,0 0-88-15,-49 59 89 0,-3 4-89 0,52-63 82 16,0 0-82-16,-35 43 82 0,14-19-82 0,21-24 68 15,0 0-68-15,-17 22 68 0,8-10-68 0,9-12 33 16,0 0-33-16,-7 12 33 0,2-9-33 0,5-3-100 0,0 0 100 16,-7 6-99-16,5-3 99 0,2-3-131 15,0 0 131-15,2-12-131 0,10-10 131 0,0-11-938 0</inkml:trace>
  <inkml:trace contextRef="#ctx0" brushRef="#br0" timeOffset="9836.684">10871 3544 191 0,'0'0'0'0,"-2"0"0"0,-1 2 0 0,3-2 102 16,0 0-102-16,0 0 102 0,0 0-102 0,0 0 88 15,0 0-88-15,0 0 89 0,0 0-89 0,0 0 69 16,0 0-69-16,0 0 70 0,0 0-70 0,0 0 62 0,0 0-62 16,0 0 63-16,0 0-63 0,0 0 57 0,0 0-57 15,0 0 58-15,0 0-58 0,0 0 67 0,0 0-67 16,0 0 68-16,0 0-68 0,0 0 64 0,0 0-64 16,0 0 64-16,0 0-64 0,0 0 53 0,-6 5-53 0,6-5 53 15,-3 0-53-15,3 0 51 0,-4 0-51 0,4 0 51 16,-3 4-51-16,3-4 43 0,-2 3-43 0,2-3 43 15,-5 0-43-15,5 0 41 0,0 0-41 0,0 0 42 16,0 0-42-16,0 0 40 0,-4 0-40 0,4 0 40 16,0 0-40-16,0 0 26 0,0 0-26 0,0 0 26 15,0 0-26-15,0 0 35 0,0 0-35 0,0 0 35 16,0 0-35-16,0 0 13 0,0 0-13 0,0 0 13 16,0 0-13-16,0 0 12 0,0 0-12 0,0 0 13 15,0 0-13-15,0 0 34 0,0 0-34 0,0 0 34 16,0 0-34-16,0 0 1 0,0 0-1 0,0 0 2 0,0 0-2 15,0 0 6-15,0 0-6 0,0 0 6 16,0 0-6-16,0 0 3 0,0 0-3 0,0 0 4 0,0 0-4 16,0 0 2-16,0 0-2 0,0 0 2 0,0 0-2 0,0 0 1 15,0 0-1-15,0 0 2 0,0 0-2 0,0 0 1 16,-3 0-1-16,3 0 1 0,0 0-1 16,0 0 7-16,0 0-7 0,0 0 8 0,0 0-8 0,0 0 3 15,0 0-3-15,0 0 4 0,0 0-4 16,0 0-20-16,0 0 20 0,0 0-19 0,0 0 19 0,0 0-35 15,0 0 35-15,0 0-34 0,0 0 34 0,0 0-22 16,0 0 22-16,0 0-22 0,0 0 22 0,0 0-29 16,0 0 29-16,0 0-29 0,0 0 29 0,0 0-3 15,0 0 3-15,0 0-2 0,0 0 2 0,0 0-14 0,0 0 14 16,0 0-13-16,0 0 13 0,0 0-4 0,0 0 4 16,0 0-4-16,0 0 4 0,0 0-3 0,0 0 3 15,0 0-2-15,0 0 2 0,0 0-2 0,0 0 2 0,0 0-1 16,0 0 1-16,0 0 0 0,0 0 0 0,0 0 0 15,0 0 0-15,0 0 0 0,0 0 0 0,0 0 0 16,0 0 0-16,0 0-3 0,0 5 3 0,-5-1-3 16,1 1 3-16,4-5-6 0,0 0 6 0,-12 22-6 15,-2 9 6-15,14-31-1 0,0 0 1 0,-21 39-1 16,0 6 1-16,0-6 0 0,-3 1 0 0,10-16 0 16,9-9 0-16,5-15 0 0,0 0 0 0,-19 28 0 15,-2-1 0-15,21-27 3 0,0 0-3 0,-14 21 3 16,0-3-3-16,14-18 29 0,0 0-29 0,-18 16 29 15,3-1-29-15,15-15 10 0,0 0-10 0,-16 12 10 16,6 0-10-16,10-12 30 0,0 0-30 0,-9 7 30 0,-3 2-30 16,3-1 18-16,-3-1-18 0,7-5 19 0,1 1-19 15,4-3 10-15,0 0-10 0,0 0 11 0,0 0-11 16,0 0 27-16,0 0-27 0,0 0 27 0,0 0-27 0,0 0 2 16,0 0-2-16,0 0 2 0,0 0-2 0,0 0 12 15,0 0-12-15,0 0 13 0,0 0-13 0,0 0 4 16,0 0-4-16,0 0 4 0,0 4-4 0,0-4 6 15,0 0-6-15,0 0 7 0,0 3-7 16,0-3 13-16,0 0-13 0,0 3 14 0,2 3-14 0,-2-6 1 16,0 0-1-16,3 3 1 0,4 0-1 0,-7-3 0 15,0 0 0-15,18 6 0 0,3 0 0 16,5 0 0-16,3 0 0 0,1-2 0 0,1 1 0 0,-31-5-2 16,0 0 2-16,33 3-2 0,2 6 2 0,-35-9-6 0,0 0 6 15,40 7-5-15,0 1 5 0,-40-8-3 0,0 0 3 16,46 9-3-16,-3 1 3 0,-43-10 0 0,0 0 0 0,46 9 0 15,-3-2 0-15,-43-7-5 0,0 0 5 0,35 5-5 16,-5 2 5-16,-30-7-111 0,0 0 111 0,24 1-110 16,-8 3 110-16,-16-4-124 0,0 0 124 0,8 3-123 15,-6-6 123-15,10 3-1052 0</inkml:trace>
  <inkml:trace contextRef="#ctx0" brushRef="#br0" timeOffset="10508.651">11648 3625 247 0,'0'0'0'0,"0"-7"0"0,-2-1 0 0,2 1 124 0,0 7-124 15,0 0 125-15,0 0-125 0,0 0 113 16,0 0-113-16,0 0 114 0,0 0-114 0,0 0 99 0,0 0-99 0,-5 3 100 15,-2 1-100-15,7-4 54 0,0 0-54 0,-9 8 55 16,0 4-55-16,9-12 41 0,0 0-41 0,-15 12 42 16,-3 7-42-16,18-19 40 0,0 0-40 0,-17 24 41 15,-4 3-41-15,21-27 33 0,0 0-33 0,-17 24 33 16,3-5-33-16,14-19 33 0,0 0-33 0,-16 24 33 16,2 4-33-16,14-28 38 0,0 0-38 0,-12 24 38 15,3-4-38-15,9-20 44 0,0 0-44 0,-10 22 44 16,1-1-44-16,9-21 28 0,0 0-28 0,-7 21 28 15,3 4-28-15,4-25 34 0,0 0-34 0,-3 28 35 16,0 8-35-16,3-36 32 0,0 0-32 0,3 30 32 16,6 3-32-16,-9-33 13 0,0 0-13 0,14 33 13 15,7 1-13-15,-21-34 37 0,0 0-37 0,24 24 37 0,9-2-37 16,-33-22 36-16,0 0-36 0,31 14 36 0,8-7-36 0,-39-7 43 16,0 0-43-16,38-4 44 0,2-8-44 15,-3-3 28-15,-4-2-28 0,-4-2 28 0,-4 3-28 0,-25 16 17 16,0 0-17-16,26-20 17 0,4-2-17 0,-30 22 29 15,0 0-29-15,24-21 29 0,2 0-29 0,-26 21 41 16,0 0-41-16,18-22 42 0,-3 2-42 0,-15 20 38 16,0 0-38-16,9-23 39 0,-4 3-39 0,-5 20 34 15,0 0-34-15,-7-28 34 0,-3-4-34 0,10 32 1 16,0 0-1-16,-21-40 1 0,-9-11-1 0,-5 5-159 0,-1-2 159 16,-8 5-159-16,-3 4 159 0,47 39-131 15,0 0 131-15,-68-55-130 0,-19-4 130 0,-68-55-1211 0</inkml:trace>
  <inkml:trace contextRef="#ctx0" brushRef="#br0" timeOffset="11301.701">10015 3503 158 0,'0'0'0'0,"0"0"0"16,0 0 0-16,0 0 58 0,0 0-58 0,0 0 59 0,0 0-59 16,0 0 56-16,0 0-56 0,0 0 56 0,0 0-56 15,0 0 52-15,0 0-52 0,0 0 52 0,0 0-52 0,0 0 38 16,0 0-38-16,0 0 39 0,0 0-39 0,0 0 57 15,0 0-57-15,0 0 58 0,0 0-58 0,0 0 54 16,-3 2-54-16,3-2 54 0,-4 3-54 0,4-3 56 16,-5 0-56-16,-2 7 56 0,-1 2-56 0,-6 6 56 15,-2 1-56-15,4 1 56 0,1 2-56 0,11-19 56 16,0 0-56-16,-19 39 56 16,-4 13-56-16,3-6 45 0,-1 5-45 0,7-15 45 0,5-15-45 0,9-21 42 0,0 0-42 15,-21 43 43-15,-5 8-43 0,26-51 27 16,0 0-27-16,-31 53 27 0,-8 4-27 0,39-57-4 0,0 0 4 15,-47 58-3-15,-5 2 3 0,52-60-136 16,0 0 136-16,-101 115-815 0,202-230 815 0</inkml:trace>
  <inkml:trace contextRef="#ctx0" brushRef="#br0" timeOffset="14548.793">7284 3771 147 0,'0'0'0'0,"0"0"0"0,-5-4 0 0,5 4 57 15,0 0-57-15,0 0 58 0,0 0-58 0,0 0 60 16,0 0-60-16,0 0 61 0,0 0-61 0,0 0 64 16,0 0-64-16,0 0 64 0,0 0-64 0,0 0 64 15,0 0-64-15,-4 5 64 0,-5 6-64 0,-3 1 58 16,-2 3-58-16,7-3 59 0,2-7-59 0,-2 2 46 15,5-4-46-15,-10 15 46 0,0 2-46 0,0 2 31 16,1 2-31-16,4-8 31 0,2-8-31 0,2 1 24 0,-3-2-24 16,-2 13 25-16,-8 8-25 0,16-28 24 15,0 0-24-15,-14 27 25 0,-5 4-25 0,19-31 23 0,0 0-23 16,-23 34 24-16,-6 6-24 0,29-40 9 16,0 0-9-16,-27 32 9 0,0-1-9 0,4-4 41 0,-3-6-41 15,14-9 41-15,8-5-41 0,-1-4 36 0,5-1-36 16,-16 8 36-16,-1 4-36 0,-1-2 44 0,3-2-44 0,4-1 44 15,4-6-44-15,2 2 18 0,-2-1-18 0,5-1 18 16,2-3-18-16,0 0 13 0,0 0-13 0,0 0 14 16,0 0-14-16,0 0 5 0,-3 4-5 0,3-4 5 15,0 0-5-15,0 0 0 0,0 0 0 0,0 0 1 16,0 1-1-16,0-1 12 0,-4 7-12 0,3-3 12 16,1-4-12-16,0 3 3 0,0 2-3 15,0-5 3-15,0 4-3 0,0-4 2 0,0 0-2 16,0 0 3-16,0 0-3 0,0 0-65 0,0 0 65 0,0 0-65 15,0 0 65-15,0 0-139 0,0 0 139 0,1-12-139 0,6-4 139 16,-1-8-668-16</inkml:trace>
  <inkml:trace contextRef="#ctx0" brushRef="#br0" timeOffset="21546.493">5955 6066 259 0,'0'0'0'0,"8"-3"0"15,1 1 0-15,-9 2 125 0,0 0-125 0,0 0 126 16,0-3-126-16,0 3 125 0,0 0-125 0,-4-4 125 0,-4 1-125 16,8 3 113-16,0 0-113 0,-5-5 114 15,1 5-114-15,4 0 81 0,0 0-81 0,-5-4 81 0,1 4-81 16,4 0 54-16,0 0-54 0,-3 0 55 0,-2 0-55 0,5 0 34 16,0 0-34-16,0 0 35 0,0 0-35 15,0 0 3-15,0 0-3 0,0 0 4 0,5 4-4 0,-5-4 1 16,0 0-1-16,7 1 1 0,7 6-1 0,-14-7 3 15,0 0-3-15,24 16 4 0,14 1-4 0,23 17-949 16</inkml:trace>
  <inkml:trace contextRef="#ctx0" brushRef="#br0" timeOffset="21673.752">6277 6303 1054 0,'0'0'0'0,"10"12"0"0,9 10 0 0,-19-22 132 16,0 0-132-16,20 24 133 0,1 0-133 0,-21-24 98 0,0 0-98 16,17 20 98-16,-1-1-98 0,-16-19 54 0,0 0-54 15,12 16 55-15,2-4-55 0,-14-12 18 0,0 0-18 0,7 12 19 16,1-7-19-16,-8-5-22 0,0 0 22 0,6 7-22 15,-6-7 22-15,0 0-66 0,0 0 66 16,0-4-65-16,-4-1 65 0,2-7-1039 0</inkml:trace>
  <inkml:trace contextRef="#ctx0" brushRef="#br0" timeOffset="22077.465">6461 5814 662 0,'0'0'0'0,"-1"6"0"0,-8 4 0 16,9-10 40-16,0 0-40 0,-3 15 40 0,3-1-40 15,0-14 42-15,0 0-42 0,0 22 43 0,-6 6-43 0,6-28 74 16,0 0-74-16,-7 30 75 0,-1 6-75 0,-6-3 117 16,-2 5-117-16,7-18 118 0,4-8-118 0,-5 4 104 15,4-1-104-15,-14 21 104 0,-3 15-104 0,23-51 96 16,0 0-96-16,-30 59 97 0,-8 9-97 0,38-68 48 0,0 0-48 16,-47 77 48-16,-12 11-48 15,59-88 40-15,0 0-40 0,-49 60 40 0,9-14-40 0,40-46 34 0,0 0-34 16,-25 31 34-16,11-19-34 0,14-12 7 0,0 0-7 0,-12 12 7 15,4-9-7-15,8-3-53 0,0 0 53 0,-4 2-53 16,-1 0 53-16,5-2-158 0,0 0 158 16,9-11-158-16,3-6 158 0,10-10-987 0</inkml:trace>
  <inkml:trace contextRef="#ctx0" brushRef="#br0" timeOffset="22561.262">6557 6349 1166 0,'0'0'0'0,"6"-7"0"0,2-2 0 0,-8 9 54 0,0 0-54 0,4-6 55 0,-1 0-55 0,-3 6 30 0,0 0-30 16,0 0 30-16,0-3-30 0,0 3 1 0,0 0-1 16,0 0 2-16,0 0-2 0,0 0-11 0,0 0 11 0,0 0-10 15,0 3 10-15,0-3-1 0,0 0 1 0,0 0 0 16,0 4 0-16,0-4 5 0,0 0-5 0,5 2 5 16,4-2-5-16,-9 0 40 0,0 0-40 0,16-2 41 15,3 0-41-15,-19 2 31 0,0 0-31 0,28-5 31 16,7-4-31-16,0 3 22 0,1-1-22 0,-1 2 23 15,-2-2-23-15,-33 7 5 0,0 0-5 0,42-5 6 16,5-1-6-16,-4 5 40 0,-1 1-40 0,-9 0 40 16,-1-2-40-16,30 2-1154 0</inkml:trace>
  <inkml:trace contextRef="#ctx0" brushRef="#br0" timeOffset="30651.969">6745 6088 651 0,'0'0'0'0,"0"0"0"16,0 0 0-16,0 0 89 0,0 0-89 0,0 0 89 0,0 0-89 15,0 0 69-15,0 0-69 0,0 0 69 0,0 0-69 16,0 0 46-16,0 0-46 0,0 0 46 0,0 0-46 0,0 0 21 16,0 0-21-16,0 0 21 0,4-37-21 0,-4 37 26 15,0 0-26-15,3-21 26 0,3-1-26 0,-6 22 22 16,0 0-22-16,3-15 23 16,2 3-23-16,-5 12 34 0,0 0-34 0,0-9 35 0,0 4-35 0,0 5 19 15,0 0-19-15,0-4 20 0,4 4-20 0,-4 0 29 16,0 0-29-16,0 0 29 0,0 0-29 0,0 0-92 15,0 0 92-15,0 0-92 0,0 0 92 0,0 0-63 16,0 0 63-16,0 0-62 0,0 0 62 0,0 0-26 16,0 0 26-16,0 0-25 0,0 0 25 0,0 0 3 15,0 0-3-15,0 0 3 0,0 0-3 0,0 0 37 0,0 0-37 16,0 0 37-16,0 0-37 0,0 0 22 0,0 0-22 0,0 0 22 16,0 0-22-16,0 0 20 0,0 0-20 0,0 0 20 15,0 0-20-15,0 0 17 0,0 0-17 0,0 0 17 16,0 0-17-16,0 0 4 15,0 0-4-15,0 0 4 0,0 0-4 0,0 0 0 0,0 0 0 0,0 0 1 16,0 0-1-16,0 0-6 0,0 0 6 0,0 0-5 16,0 0 5-16,0 0-40 0,0 0 40 0,0 0-40 15,0 0 40-15,0 0-37 0,0 0 37 0,0 2-37 16,0 5 37-16,0-7-39 0,0 0 39 0,3 15-39 16,6 9 39-16,-4 7-17 0,0 5 17 0,2-8-17 15,-3-1 17-15,-4-27-3 0,0 0 3 0,9 33-2 16,-1 4 2-16,-8-37-1 0,0 0 1 0,9 40 0 15,3 2 0-15,-12-42 7 0,0 0-7 0,14 42 7 16,0 0-7-16,-14-42 10 0,0 0-10 0,12 33 11 0,1-4-11 16,-13-29 16-16,0 0-16 0,8 24 17 15,-1-3-17-15,-7-21 39 0,0 0-39 0,5 12 39 0,-1-2-39 0,-4-10 18 16,0 0-18-16,0 8 19 0,2-2-19 0,-2-6 0 16,0 0 0-16,0 3 1 0,-2-3-1 0,2 0-85 15,0 0 85-15,-4 0-84 0,1-7 84 0,3 7-160 16,0 0 160-16,-2-14-159 0,-1-11 159 0,-6-15-369 15</inkml:trace>
  <inkml:trace contextRef="#ctx0" brushRef="#br0" timeOffset="31019.744">7103 6039 415 0,'0'0'0'0,"0"-4"0"0,0-1 0 0,0 5-37 16,0 0 37-16,0-3-36 0,0-1 36 0,0 4-81 15,0 0 81-15,0 0-81 0,0 0 81 0,0 0-55 16</inkml:trace>
  <inkml:trace contextRef="#ctx0" brushRef="#br0" timeOffset="31240.029">7139 6047 158 0,'0'0'0'0,"-5"-1"0"0,1-3 0 0,4 4 64 15,0 0-64-15,0 0 65 0,0 0-65 0,0 0 56 0,0 0-56 16,0 0 57-16,0 0-57 0,0 0 36 0,0 0-36 16,0 0 36-16,0 0-36 0,0 0 0 0,0 0 0 15,0 0 0-15,4-3 0 0,-4 3-17 0,0 0 17 0,5-7-16 16,-1 2 16-16,-4 5-41 0,0 0 41 0,5-9-41 15,0-1 41-15,-5 10-15 0,0 0 15 0,4-5-15 16,-1-4 15-16,-3 9-32 0,0 0 32 0,2-3-32 16,1-1 32-16,-3 4-18 0,0 0 18 0,0-5-18 15,0 2 18-15,0 3-27 0,0 0 27 0,0 0-27 16,4-4 27-16,-4 4-22 0,0 0 22 0,0 0-22 16,3-3 22-16,-1 0-32 0</inkml:trace>
  <inkml:trace contextRef="#ctx0" brushRef="#br0" timeOffset="31444.785">7190 5936 102 0,'0'0'0'0,"0"0"0"16,0 0 0-16,0 0 11 0,0 0-11 0,0 0 11 15,0 0-11-15,0 0 18 0,0 0-18 0,0 0 19 16,1 0-19-16,-1 0 16 0,0 0-16 0,0 0 17 0,4-3-17 16,-4 3 4-16,0 0-4 0,0 0 4 0,3-6-4 15,-3 6 3-15,0 0-3 0,0 0 3 0,0 0-3 0,0 0 2 16,0 0-2-16,0 0 2 0,0 0-2 0,0 0 0 16,0 0 0-16,0 0 0 0,0 0 0 0,0 0 0 15,0 0 0-15,0 0 0 0,0 0 0 0,0 0 0 16,0 0 0-16,0 0 0 0,0 0 0 0,0 0 0 15,0 0 0-15,0 0 0 0,0 0 0 0,0 0-6 16,0 0 6-16,0 0-5 0,0 0 5 0,0 0-23 16,0 0 23-16,0 0-22 0,0 0 22 0,0 0-52 0</inkml:trace>
  <inkml:trace contextRef="#ctx0" brushRef="#br0" timeOffset="31834.792">7200 5924 91 0,'0'0'0'0,"0"0"0"0,4 0 0 0,-4 0 0 0,0 0 0 16,0 0 0-16,0 0 0 0,0 0 5 15,0 0-5-15,0 0 5 0,0 0-5 0,0 0 23 0,0 0-23 0,0 0 24 16,0 0-24-16,0 0 21 0,0 0-21 16,0 0 21-16,0 0-21 0,0 0 25 0,0 0-25 0,0 0 26 15,0 0-26-15,0 0 8 0,0 0-8 0,0 0 8 16,0 0-8-16,0 0 10 0,0 0-10 0,0 0 11 16,0 0-11-16,0 0 8 0,0 0-8 0,0 0 9 15,3 5-9-15,-3-5 15 0,0 0-15 0,4 12 15 16,4 7-15-16,-8-19 22 0,0 0-22 0,9 31 23 0,3 8-23 15,-12-39 22-15,0 0-22 0,11 40 23 16,1 1-23-16,-12-41 34 0,0 0-34 0,12 39 34 0,2 2-34 16,-14-41 29-16,0 0-29 0,12 36 29 0,0 0-29 0,-12-36 44 15,0 0-44-15,13 31 45 0,-5-4-45 16,-8-27 40-16,0 0-40 0,6 28 40 0,0-4-40 0,-6-24 40 16,0 0-40-16,6 20 41 0,-3-1-41 0,-3-19 46 15,0 0-46-15,2 17 46 0,5-1-46 0,-7-16 35 16,0 0-35-16,2 12 36 0,1-2-36 15,-3-10 39-15,0 0-39 0,4 5 40 0,-1 2-40 0,-3-7 25 16,0 0-25-16,0 2 26 0,2-1-26 0,-2-1-111 16,0 0 111-16,0 0-111 0,0 0 111 0,0 0-162 15,0 0 162-15,-9-6-162 0,-3-12 162 0,-7-4-303 16</inkml:trace>
  <inkml:trace contextRef="#ctx0" brushRef="#br0" timeOffset="32567.602">5955 6087 113 0,'0'0'0'0,"5"-2"0"15,-2-1 0-15,-3 3 82 0,0 0-82 0,5-4 82 16,-1 1-82-16,-4 3 103 0,0 0-103 0,0 0 103 0,0 0-103 16,0 0 109-16,0 0-109 0,0 0 109 15,0 0-109-15,0 0 101 0,0 0-101 0,0 0 102 0,0 0-102 0,0 0 65 16,0 0-65-16,0 0 66 16,0 0-66-16,0 0 39 0,0 0-39 0,0 0 39 0,0 0-39 0,0 0 0 15,0 0 0-15,0 0 0 0,2 7 0 0,-2-7-5 16,0 0 5-16,10 12-5 0,8 3 5 0,-18-15-34 15,0 0 34-15,26 27-33 0,3 9 33 0,-29-36-48 16,0 0 48-16,30 40-47 0,5 6 47 0,-35-46-175 16,0 0 175-16,24 45-175 0,-3-6 175 0,26 47-340 15</inkml:trace>
  <inkml:trace contextRef="#ctx0" brushRef="#br0" timeOffset="33419.61">9876 5927 427 0,'0'0'0'0,"-16"-1"0"15,-6-1 0-15,22 2 37 0,0 0-37 0,-4-3 37 16,4-3-37-16,0 6 5 0,0 0-5 0,-3-6 6 16,1-3-6-16,2 9 35 0,0 0-35 0,-12-10 35 15,0-2-35-15,12 12 52 0,0 0-52 0,-18-12 53 16,1-5-53-16,17 17 68 0,0 0-68 0,-18-14 68 15,6-1-68-15,12 15 82 0,0 0-82 0,-12-14 82 16,3-2-82-16,9 16 81 0,0 0-81 0,-8-15 81 16,1 3-81-16,7 12 75 0,0 0-75 0,-6-9 75 15,6 6-75-15,0 3 62 0,0 0-62 0,-3-3 63 0,3-3-63 16,0 6 42-16,0 0-42 0,0 0 42 0,0 0-42 16,0 0 20-16,0 0-20 0,0 0 20 0,7 2-20 15,-7-2 12-15,0 0-12 0,9 7 12 0,4-2-12 0,5 5 16 16,1 2-16-16,4 4 17 0,3-1-17 15,-26-15 14-15,0 0-14 16,33 24 15-16,2 5-15 0,-35-29 25 0,0 0-25 0,42 35 26 0,8 7-26 0,-50-42 12 16,0 0-12-16,51 42 13 0,8 7-13 0,-12-8 18 15,-9-1-18-15,1-6 19 0,-6-3-19 0,-7-4 24 16,-5-3-24-16,0-3 25 0,-4-6-25 0,-17-15 3 16,0 0-3-16,14 19 3 0,-2-4-3 0,-12-15 3 15,0 0-3-15,12 14 3 0,-6-2-3 0,-6-12-31 0,0 0 31 16,7 10-31-16,1-1 31 0,-8-9-65 0,0 0 65 0,0 7-65 15,-3-7 65-15,3 8-1136 0</inkml:trace>
  <inkml:trace contextRef="#ctx0" brushRef="#br0" timeOffset="33833.344">10181 5662 863 0,'0'0'0'0,"0"3"0"16,0 4 0-16,0-7 0 0,0 0 0 0,0 0 0 0,0 0 0 15,0 0-17-15,0 0 17 0,0 0-17 0,0 0 17 0,0 0-7 16,0 0 7-16,-4 4-6 0,-3 8 6 0,7-12-2 15,0 0 2-15,-13 20-2 0,-8 8 2 0,21-28 35 16,0 0-35-16,-25 30 36 0,-4 10-36 0,29-40 67 16,0 0-67-16,-30 39 68 0,-1 4-68 0,31-43 42 15,0 0-42-15,-30 39 42 0,4-1-42 0,1 0 32 16,3-7-32-16,10-7 33 0,3-12-33 0,-2 3 15 16,3-1-15-16,-6 11 15 0,-2 3-15 15,2-2 11-15,-1-1-11 0,4-9 11 0,8-8-11 0,-3 4 17 16,-1-7-17-16,2 6 17 0,-4 1-17 15,9-12 3-15,0 0-3 0,-6 12 4 0,0 0-4 0,6-12-36 0,0 0 36 16,-7 8-36-16,2-1 36 0,5-7-121 0,0 0 121 0,-3 5-120 16,1-3 120-1,2-2-132-15,0 0 132 0,0-4-131 0,0-6 131 0,0-4-421 0</inkml:trace>
  <inkml:trace contextRef="#ctx0" brushRef="#br0" timeOffset="34452.486">10670 5629 695 0,'0'0'0'0,"-8"4"0"0,-4-3 0 0,12-1 38 16,0 0-38-16,-4 2 38 0,4-2-38 0,0 0 14 16,0 0-14-16,0 0 15 0,0 0-15 15,0 0 8-15,0 0-8 0,0 0 8 0,0 0-8 0,0 0-1 16,0 0 1-16,0 0 0 0,0 0 0 0,0 0-1 16,0 0 1-16,0 0-1 0,7 5 1 0,-3-1 3 15,4 1-3-15,1 2 4 0,0 0-4 0,3 1 32 0,5 1-32 16,-5-2 33-16,6 5-33 0,-1-4 27 0,-1-1-27 15,7 2 27-15,1-6-27 0,-24-3 9 0,0 0-9 16,31 9 10-16,6-6-10 0,-37-3 12 0,0 0-12 0,38 9 12 16,6-3-12-16,-44-6 15 0,0 0-15 15,35 6 16-15,1 2-16 0,-6-1 1 0,-4-4-1 0,-12 1 1 16,-7 1-1-16,2-2 0 0,-4 3 0 16,-2 0 1-16,1-2-1 0,-4 4 0 0,2-1 0 0,-2-2 1 15,0-1-1-15,0-4 6 0,0 0-6 0,-2 5 7 16,-2 2-7-16,4-7 8 0,0 0-8 0,-8 15 8 15,-6 4-8-15,14-19 3 0,0 0-3 0,-21 26 4 16,-9 5-4-16,30-31 12 0,0 0-12 0,-29 27 13 16,-1 4-13-16,0 0 3 0,1-2-3 0,11-14 4 15,11-10-4-15,2 2 6 0,-2-3-6 0,-14 14 6 16,-7 12-6-16,4-3 7 0,-2 0-7 0,8-11 8 16,8-4-8-16,-1 0 7 0,3-5-7 0,4-4 8 15,-1-1-8-15,2 1 15 0,-1 1-15 0,4-4 15 0,0 0-15 16,0 0 8-16,-3 1-8 0,3-1 8 0,0 0-8 0,0 0 1 15,0 0-1-15,0 0 1 0,0 0-1 0,0 0-90 16,0 0 90-16,0 0-90 0,0 0 90 0,0 0-116 16,0 0 116-16,0-10-116 0,1-5 116 15,1-11-484-15</inkml:trace>
  <inkml:trace contextRef="#ctx0" brushRef="#br0" timeOffset="34906.999">11353 5833 371 0,'0'0'0'0,"-8"2"0"16,-8 1 0-16,16-3 0 0,0 0 0 0,-5 9 1 15,-2 3-1-15,7-12 4 0,0 0-4 0,-5 14 4 16,1-2-4-16,4-12 35 0,0 0-35 0,-2 8 36 16,-1 4-36-16,3-12 58 0,0 0-58 0,-5 7 58 15,5-2-58-15,0-5 76 0,0 0-76 0,-4 7 76 16,1-5-76-16,3-2 79 0,0 0-79 0,-2 3 79 0,-2 1-79 16,4-4 69-16,0 0-69 0,-7 6 70 0,0 0-70 15,7-6 50-15,0 0-50 0,-10 8 50 0,-2 6-50 0,12-14 39 16,0 0-39-16,-18 20 39 0,-3 4-39 15,2-1 25-15,0 2-25 0,9-13 26 0,6-8-26 0,4-4 16 16,0 0-16-16,-17 19 17 0,-4 5-17 16,21-24 18-16,0 0-18 0,-16 18 19 0,2 3-19 0,14-21 8 15,0 0-8-15,-14 15 9 0,7-3-9 0,7-12 25 16,0 0-25-16,-8 9 26 0,2-2-26 0,6-7 0 16,0 0 0-16,-3 5 0 0,-1-2 0 0,4-3-108 15,0 0 108-15,-1 4-107 0,-1-1 107 0,2-3-136 16,0 0 136-16,2-19-136 0,3-10 136 0,-2-17-578 15</inkml:trace>
  <inkml:trace contextRef="#ctx0" brushRef="#br0" timeOffset="35548.796">12024 5408 505 0,'0'0'0'0,"-7"4"0"16,-3 1 0-16,10-5-67 0,0 0 67 0,-7 3-66 16,7 1 66-16,0-4-33 0,0 0 33 0,0 5-32 15,0-5 32-15,0 0-3 0,0 0 3 0,0 3-3 16,0 1 3-16,0-4 12 0,0 0-12 0,-2 1 12 0,-2 3-12 15,4-4 74-15,0 0-74 0,-5 7 75 0,-3 1-75 16,8-8 74-16,0 0-74 0,-11 7 75 0,-3 5-75 0,14-12 68 16,0 0-68-16,-17 14 69 0,-1 5-69 0,18-19 55 15,0 0-55-15,-24 20 56 0,-1 3-56 0,25-23 34 16,0 0-34-16,-26 24 35 16,0 6-35-16,2-2 4 0,3 1-4 0,7-14 4 0,9-8-4 0,-4-3 1 15,6-1-1-15,-10 21 2 0,-4 9-2 0,17-33 3 16,0 0-3-16,-17 39 4 0,-1 4-4 0,18-43 2 15,0 0-2-15,-16 43 2 0,4 5-2 16,12-48 1-16,0 0-1 0,-8 42 2 0,2 1-2 0,3-3 8 16,6-8-8-16,-3-4 9 0,4-13-9 0,3 4 32 0,5 1-32 15,4-4 33-15,1-4-33 0,-1-4 46 16,6-1-46-16,3-7 46 0,1 0-46 0,-26 0 34 0,0 0-34 16,35-12 35-16,7-3-35 0,-4-1 68 0,-2 1-68 0,-4-6 68 15,-3 3-68-15,-29 18 107 0,0 0-107 0,30-21 108 16,-7-5-108-16,-23 26 96 0,0 0-96 0,21-24 96 15,-6 0-96-15,-15 24 82 0,0 0-82 0,14-27 82 16,-3 0-82-16,-11 27 77 0,0 0-77 0,7-24 77 16,-6-4-77-16,-2 1 51 0,-1 3-51 0,-3 7 51 15,1 6-51-15,-1-4 39 0,-2 3-39 0,2-3 39 16,-2 3-39-16,-2 0 5 0,0-6-5 0,-3 6 5 16,3 6-5-16,9 6-1 0,0 0 1 0,-17-16 0 15,-4-1 0-15,21 17-56 0,0 0 56 0,-22-14-56 16,1 1 56-16,21 13-142 0,0 0 142 0,-21-11-142 15,0 6 142-15,21 5-148 0,0 0 148 0,-16-12-148 0,6-2 148 16,-20-9-1078-16</inkml:trace>
  <inkml:trace contextRef="#ctx0" brushRef="#br0" timeOffset="35743.764">12498 5696 1143 0,'0'0'0'0,"-11"-8"0"0,-2-11 0 0,13 19-132 0,0 0 132 0,-21-12-132 16,-9 0 132-16,-17-16-567 0</inkml:trace>
  <inkml:trace contextRef="#ctx0" brushRef="#br0" timeOffset="43274.53">2429 8389 718 0,'0'0'0'0,"0"-5"0"0,-4-7 0 0,4 12 62 0,0 0-62 0,0-3 63 15,0-4-63-15,0 7 50 0,0 0-50 0,4-5 50 16,4 1-50-16,-8 4 34 0,0 0-34 0,4-7 35 16,4-3-35-16,-8 10 6 0,0 0-6 0,6-15 6 15,1-4-6-15,-7 19 27 0,0 0-27 0,5-31 27 16,0-8-27-16,-5 39 6 0,0 0-6 0,7-40 6 15,-2-1-6-15,-5 41 10 0,0 0-10 0,7-39 10 0,-2-1-10 16,-5 40 8-16,0 0-8 0,4-34 9 0,1 3-9 16,-5 31 23-16,0 0-23 0,4-26 24 0,-4 8-24 15,1-1 30-15,3 3-30 0,-4 8 30 0,0-2-30 16,0 4 2-16,0-2-2 0,0 4 2 16,3-1-2-16,-3 5 3 0,0 0-3 0,0-3 4 0,0 3-4 0,0 0 0 15,0 0 0-15,0 0 1 0,-3-4-1 0,3 4-3 16,0 0 3-16,0 0-2 0,-4 0 2 0,4 0-8 15,0 0 8-15,-10 9-7 0,-2 10 7 16,12-19-9-16,0 0 9 0,-21 24-9 0,-5 8 9 0,26-32-33 16,0 0 33-16,-25 40-33 0,-1 6 33 0,26-46-26 15,0 0 26-15,-21 55-25 0,4 6 25 0,17-61-16 16,0 0 16-16,-16 69-15 0,2 5 15 0,14-74-30 0,0 0 30 16,-8 87-30-16,-1 11 30 0,9-98-11 15,0 0 11-15,0 80-11 0,5-6 11 0,-5-74-6 0,0 0 6 0,9 60-5 16,6-10 5-16,-15-50 0 0,0 0 0 0,18 35 0 15,3-17 0-15,-21-18 5 0,0 0-5 0,26 17 5 16,4-9-5-16,-4 1 34 0,0-9-34 0,-2 3 35 16,-3 1-35-16,2-3 27 0,1-1-27 0,-3-1 27 15,-7-3-27-15,5 1 33 0,-1-1-33 0,-1 1 34 16,4 1-34-16,-21 2 32 0,0 0-32 0,29-10 32 16,10-2-32-16,-39 12 38 0,0 0-38 15,50-17 38-15,11-5-38 0,-61 22 55 0,0 0-55 0,66-24 56 16,2-5-56-16,-68 29 13 0,0 0-13 0,86-31 13 15,11-7-13-15,-97 38 25 0,0 0-25 0,91-21 26 16,1 9-26-16,-92 12 0 0,0 0 0 0,77 4 1 0,-13 11-1 16,-64-15 3-16,0 0-3 0,63 26 3 0,-4 8-3 15,-59-34 2-15,0 0-2 0,60 33 2 0,-5 1-2 16,-55-34 4-16,0 0-4 0,42 21 5 0,-11-8-5 0,-3-4-6 16,-7-9 6-16,-3 0-5 0,-6 0 5 15,-12 0-169-15,0 0 169 0,2-16-168 0,-8-16 168 0,6 32-98 16,0 0 98-16,0-46-676 0,0 92 676 0</inkml:trace>
  <inkml:trace contextRef="#ctx0" brushRef="#br0" timeOffset="43443.509">3103 8129 1244 0,'0'0'0'0,"0"0"0"15,0 0 0-15,0 0-1 0,0 0 1 16,0 0 0-16,0 0 0 0,0 0-178 0,0 0 178 0,0 0-177 16,0 24 177-16,0 0-562 0</inkml:trace>
  <inkml:trace contextRef="#ctx0" brushRef="#br0" timeOffset="43958.337">1937 9494 225 0,'0'0'0'0,"7"-10"0"0,7-4 0 16,-14 14 99-16,0 0-99 0,9-12 100 0,3-3-100 0,-12 15 84 0,0 0-84 15,16-12 85-15,-2 1-85 0,-14 11 57 0,0 0-57 16,17-5 57-16,-1-1-57 0,-2 2 31 0,-2 2-31 0,-3 2 31 15,-1 0-31-15,1 0 3 0,-2 4-3 0,-2-1 4 16,4-1-4-16,-9-2 23 0,0 0-23 0,12 7 24 16,0-4-24-16,-12-3 20 0,0 0-20 0,21 9 20 15,5 3-20-15,-26-12 15 0,0 0-15 0,32 15 16 16,8 2-16-16,-40-17 10 0,0 0-10 0,47 26 11 16,5 7-11-16,-1-3 40 0,3 3-40 0,-11-2 40 15,-8-4-40-15,-2 2 2 0,-3 2-2 16,-6-3 2-16,-6-4-2 0,2 0 14 0,0-2-14 0,-8-7 15 15,-3-3-15-15,-9-12 15 0,0 0-15 0,12 16 16 16,3-3-16-16,-15-13-51 0,0 0 51 0,11 12-50 16,1-1 50-16,-12-11-106 0,0 0 106 0,-5 0-106 15,-13-7 106-15,-6 2-473 0</inkml:trace>
  <inkml:trace contextRef="#ctx0" brushRef="#br0" timeOffset="44259.57">2449 9342 942 0,'0'0'0'0,"2"7"0"0,2-1 0 0,-4-6 103 0,0 0-103 16,-4 9 104-16,-1-2-104 0,5-7 53 15,0 0-53-15,-14 26 53 0,-10 9-53 0,24-35 18 0,0 0-18 16,-30 42 19-16,0 9-19 0,1-3-2 0,-1 0 2 15,13-17-1-15,3-14 1 0,-2 5-8 0,4-1 8 0,-11 13-7 16,-6 9 7-16,29-43-1 0,0 0 1 0,-33 41-1 16,-1 3 1-16,34-44-1 0,0 0 1 0,-29 38-1 15,3-4 1-15,26-34 0 0,0 0 0 0,-26 30 0 16,-1-5 0-16,27-25-28 0,0 0 28 0,-20 24-28 16,2-8 28-16,18-16-165 0,0 0 165 0,-16 15-165 15,4-5 165-15,-14 16-562 0</inkml:trace>
  <inkml:trace contextRef="#ctx0" brushRef="#br0" timeOffset="45545.893">2810 9686 91 0,'0'0'0'0,"2"-3"0"16,5-1 0-16,-7 4 40 0,0 0-40 0,5-5 40 0,-2 3-40 15,-3 2 60-15,0 0-60 0,0 0 60 16,0 0-60-16,0 0 67 0,0 0-67 0,0 0 67 0,0 0-67 16,0 0 65-16,0 0-65 0,0 0 66 15,0 0-66-15,0 0 71 0,0 0-71 0,0 0 71 0,0 0-71 16,0 0 60-16,0 0-60 0,0 0 60 0,0 0-60 15,0 0 41-15,0 0-41 0,0 0 41 0,0 0-41 0,0 0 30 16,0 0-30-16,0 0 30 0,0 0-30 0,0 0 33 16,0 0-33-16,0 0 33 0,0 0-33 0,0 0 12 15,0 0-12-15,0 0 13 0,0 0-13 0,0 0 30 16,0 0-30-16,0 0 30 0,0 0-30 0,0 0 11 0,0 0-11 16,0 0 11-16,0 0-11 0,0 0 11 15,0 0-11-15,0 0 11 0,0 0-11 0,0 0 10 0,0 0-10 16,0 0 10-16,0 0-10 0,0 0 8 0,0 0-8 15,0 0 8-15,0 0-8 0,0 0 3 0,0 0-3 0,0 0 4 16,4-1-4-16,-4 1 2 0,0 0-2 0,2-4 2 16,5 1-2-16,-7 3 5 0,0 0-5 0,5-4 5 15,4 1-5-15,-9 3 6 0,0 0-6 0,7-2 6 16,-2-1-6-16,-5 3 7 0,0 0-7 0,5 0 8 16,-2-5-8-16,-3 5 8 0,0 0-8 0,4-2 8 15,-2 0-8-15,-2 2 33 0,0 0-33 0,0 0 33 16,3 0-33-16,-3 0 4 0,0 0-4 0,0 0 4 15,0 0-4-15,0 0 17 0,0 0-17 0,0 0 17 16,0 0-17-16,0 0 15 0,0 0-15 0,0 0 16 16,0 0-16-16,0 0 15 0,0 0-15 0,0 0 16 0,0 0-16 15,0 0 26-15,0 0-26 0,0 0 26 0,0 0-26 16,0 0 6-16,0 0-6 0,0 0 7 0,0 0-7 16,0 0 10-16,0 0-10 0,0 0 10 0,0-3-10 15,0 3 24-15,0 0-24 0,0-5 25 0,0 1-25 0,0 4 0 16,0 0 0-16,0-3 0 0,0 3 0 0,0 0 3 15,0 0-3-15,0 0 3 0,0-5-3 0,0 5 12 16,0 0-12-16,0 0 12 0,0 0-12 0,0 0 3 16,0 0-3-16,0 0 4 0,0 0-4 0,0 0 6 15,0 0-6-15,0 0 7 0,0 0-7 0,0 0 0 16,0 0 0-16,0 0 1 0,0 0-1 0,0 0 0 16,0 0 0-16,0 0 1 0,0 0-1 0,0 0 0 15,0 0 0-15,0 0 0 0,0 0 0 0,0 0 2 0,0 0-2 16,0 0 2-16,0 0-2 0,0 0 18 0,0 0-18 15,0 0 18-15,0 0-18 0,0 0 8 0,0 0-8 16,0 0 8-16,0 0-8 0,0 0 25 0,0 0-25 0,0 0 26 16,0 0-26-16,0 0-42 0,0 0 42 0,0 0-41 15,4-4 41-15,-4 4-42 0,0 0 42 0,5-1-41 16,2-1 41-16,-7 2-47 0,0 0 47 0,9-4-47 16,5-1 47-16,-14 5-38 0,0 0 38 0,17-3-38 15,4 3 38-15,-21 0-35 0,0 0 35 0,24-4-34 16,6 1 34-16,-30 3-23 0,0 0 23 0,29 0-22 15,-2 0 22-15,-27 0-28 0,0 0 28 0,29 3-28 16,-3-3 28-16,-26 0-3 0,0 0 3 0,30 4-3 16,3-4 3-16,-33 0-3 0,0 0 3 0,30 0-3 15,1 2 3-15,-31-2-6 0,0 0 6 0,30 1-6 16,-2 1 6-16,-28-2-3 0,0 0 3 0,20 3-2 16,-2-3 2-16,-18 0-2 0,0 0 2 0,14 4-1 0,-2-4 1 15,-12 0-5-15,0 0 5 0,12 2-4 0,-7 1 4 16,-5-3-76-16,0 0 76 0,7 2-75 0,2-1 75 0,-9-1-139 15,0 0 139-15,2 0-138 0,1 0 138 0,1 0-463 16</inkml:trace>
  <inkml:trace contextRef="#ctx0" brushRef="#br0" timeOffset="46273.674">3230 9403 348 0,'0'0'0'0,"9"2"0"0,-1 2 0 0,-2-1 62 15,-6 0-62-15,0-3 63 0,0 0-63 16,-6 0 32-16,3 0-32 0,3 0 32 0,-4 0-32 0,4 0 0 16,-1 0 0-16,1 0 1 15,-4 0-1-15,4 0-5 0,-5 0 5 0,5 0-4 0,0 0 4 0,0 0-10 16,0 0 10-16,0 4-10 0,5-1 10 0,-5-3-2 16,0 0 2-16,12 9-1 0,6-1 1 0,-18-8 8 15,0 0-8-15,21 11 9 0,8 1-9 0,-29-12 46 16,0 0-46-16,32 12 47 0,4 0-47 0,-36-12 55 15,0 0-55-15,39 12 56 0,-1 1-56 0,-38-13 38 0,0 0-38 16,38 14 39-16,0 1-39 0,-38-15 12 0,0 0-12 0,35 14 12 16,2 0-12-1,-37-14 13-15,0 0-13 0,30 12 13 0,-4 0-13 0,-26-12 8 0,0 0-8 0,24 12 9 16,-7 0-9-16,-17-12 3 0,0 0-3 0,14 12 4 16,-5-4-4-16,-9-8 6 0,0 0-6 0,7 11 6 15,-5-3-6-15,-2-8 13 0,0 0-13 0,-2 17 13 16,-7 6-13-16,9-23 23 0,0 0-23 0,-12 27 24 15,-5 0-24-15,1 1 38 0,-1-1-38 0,4-11 38 16,10-8-38-16,3-8 21 0,0 0-21 0,-14 24 21 16,-10 4-21-16,24-28 29 0,0 0-29 0,-18 24 29 15,1-2-29-15,17-22 13 0,0 0-13 0,-14 20 13 16,3-8-13-16,11-12 5 0,0 0-5 0,-8 16 6 16,2-4-6-16,6-12-25 0,0 0 25 0,-5 8-24 15,-2-1 24-15,7-7-140 0,0 0 140 0,-1 9-140 0,-3-6 140 16,4-3-134-16,0 0 134 0,0 0-134 0,5 2 134 0,-1 0-341 15</inkml:trace>
  <inkml:trace contextRef="#ctx0" brushRef="#br0" timeOffset="46904.428">4343 9388 617 0,'0'0'0'0,"-12"5"0"0,-2 2 0 0,10-4 91 0,8-3-91 16,-4 0 91-16,0-5-91 0,3 4 46 0,3-3-46 0,-6 4 46 16,0 0-46-16,0 0 27 0,0 0-27 0,0 0 27 15,0 0-27-15,0 0 4 0,0 0-4 0,-6 4 4 16,-1-1-4-16,7-3 3 0,0 0-3 0,-12 7 3 15,-2 5-3-15,14-12 2 0,0 0-2 0,-21 13 2 16,-5 6-2-16,26-19 1 0,0 0-1 0,-21 21 2 16,-3 5-2-16,24-26 3 0,0 0-3 0,-17 20 4 15,-1 2-4-15,6 2 5 0,0 0-5 16,3-8 6-16,4-2-6 0,-4 3 7 0,6 3-7 0,-3 1 8 16,3 3-8-16,-1 1 8 0,3 5-8 0,1-12 8 0,-4-6-8 15,4-12 23-15,0 0-23 0,0 30 24 0,4 7-24 16,-4-37 6-16,0 0-6 0,5 36 7 0,7 7-7 15,-12-43 16-15,0 0-16 0,21 36 17 0,2-2-17 16,-23-34 33-16,0 0-33 0,33 24 34 0,9-8-34 16,-42-16 40-16,0 0-40 0,43 3 40 0,2-6-40 0,-45 3 45 15,0 0-45-15,39-11 45 0,-1-6-45 0,-38 17 47 16,0 0-47-16,31-22 47 0,-3-2-47 0,-5 3 42 16,-6-1-42-16,-4 5 43 0,-5 2-43 0,-1-1 47 15,2 4-47-15,-7 0 47 0,-2 2-47 0,3 0 52 16,-3 3-52-16,-3-5 53 0,1 0-53 0,2 0 49 15,-4-4-49-15,1 1 49 0,-2-7-49 0,5 22 49 0,0 0-49 16,-5-23 49-16,-8-2-49 0,13 25 42 0,0 0-42 16,-8-26 43-16,-1-1-43 0,9 27 18 0,0 0-18 15,-12-26 19-15,3-1-19 0,9 27 7 0,0 0-7 0,-9-21 7 16,-3 2-7-16,12 19 0 0,0 0 0 0,-12-14 0 16,0 2 0-16,12 12-10 0,0 0 10 0,-23-6-10 15,-1-1 10-15,24 7-47 0,0 0 47 0,-39 7-47 16,-4 8 47-16,43-15-83 0,0 0 83 0,-49 12-83 15,-3 2 83-15,-46 13-1251 0</inkml:trace>
  <inkml:trace contextRef="#ctx0" brushRef="#br0" timeOffset="47692.166">4568 9242 359 0,'0'0'0'16,"3"-8"0"-16,9-4 0 0,-10 8 18 0,-2 1-18 0,4-2 19 15,-4 3-19-15,0 2 29 0,0 0-29 0,0 0 29 16,0 0-29-16,0 0 45 0,0 0-45 0,0 0 46 16,0 0-46-16,0 0 86 0,0 0-86 15,0 0 86-15,0 0-86 0,0 0 95 0,0 0-95 0,0 0 95 16,0 0-95-16,0 0 96 0,0 0-96 0,0 0 96 16,0 0-96-16,0 0 81 0,-4 3-81 0,4-3 81 15,-5 4-81-15,5-4 59 0,0 0-59 0,0 0 59 0,0 0-59 16,0 0 42-16,-3 3-42 0,3-3 42 0,-4 2-42 15,4-2 46-15,-2 2-46 0,2-2 47 0,0 0-47 16,0 0 18-16,0 0-18 0,0 0 18 0,-3 3-18 16,3-3 13-16,0 0-13 0,0 0 13 0,0 0-13 15,0 0 1-15,0 0-1 0,0 0 2 16,0 0-2-16,0 0 9 0,0 0-9 0,0 0 10 0,0 0-10 0,0 0 13 16,0 0-13-16,0 0 14 0,0 0-14 0,0 0 8 15,0 5-8-15,0-5 9 0,0 0-9 0,0 0 4 16,0 0-4-16,0 0 4 0,0 0-4 0,0 0 21 15,0 0-21-15,3 0 21 0,3 4-21 0,-6-4 6 16,0 0-6-16,8 0 7 0,8 0-7 0,-16 0 16 16,0 0-16-16,21 1 17 0,5 1-17 0,4 0 33 0,1-2-33 15,-7 3 34-15,1-3-34 0,-3 0 26 0,-1 0-26 16,0 0 26-16,0 4-26 0,-4-4 16 16,-3 0-16-16,2 0 17 0,-4-4-17 0,2 4 19 0,-2 0-19 15,1 0 20-15,-5 0-20 0,1 0 3 0,0 4-3 0,-1-4 4 16,-1 1-4-16,2 1 3 0,0 2-3 0,-4-3 3 15,-1 3-3-15,-4-4-43 0,0 0 43 0,8 3-42 16,-2 6 42-16,-6-9-106 0,0 0 106 0,15 15-1248 16,-30-30 1248-16</inkml:trace>
  <inkml:trace contextRef="#ctx0" brushRef="#br0" timeOffset="50719.337">6049 7836 852 0,'0'0'0'0,"-9"0"0"16,-9 2 0-16,18-2 49 0,0 0-49 0,-3 0 50 15,3-2-50-15,0 2 42 0,0 0-42 0,0 0 42 0,3-2-42 16,-3 2 38-16,0 0-38 0,0 0 39 0,-3 2-39 16,3-2 0-16,0 0 0 0,-12 5 0 0,-11 4 0 15,23-9 2-15,0 0-2 0,-21 6 2 16,0 3-2-16,0-4 6 0,1 2-6 0,6-4 6 0,10 1-6 15,-5-4 0-15,6 2 0 0,-6 4 1 0,0 1-1 0,1 4-2 16,-4 2 2-16,3-1-1 0,5-3 1 16,3 6-6-16,-3 2 6 0,1 11-6 15,6 6 6-15,-3-34-16 0,0 0 16 0,4 51-15 0,1 11 15 0,4 3-1 16,3 5 1-16,0 13-1 0,5 7 1 0,-17-90 0 16,0 0 0-16,18 107 0 0,6 11 0 0,-24-118 10 0,0 0-10 15,19 113 11-15,1 2-11 0,-20-115 27 0,0 0-27 16,17 96 27-16,-3-7-27 0,-14-89 20 0,0 0-20 15,12 67 20-15,-3-20-20 0,-9-47 41 16,0 0-41-16,7 36 41 0,-5-13-41 0,-2-23 37 0,0 0-37 0,3 15 38 16,0-11-38-16,-3-4 0 0,0 0 0 15,0 0 0-15,0 0 0 0,0 0-64 0,0 0 64 0,-12-26-63 16,-5-15 63-16,-11-26-844 0</inkml:trace>
  <inkml:trace contextRef="#ctx0" brushRef="#br0" timeOffset="50962.591">5540 8363 1311 0,'0'0'0'0,"3"6"0"0,3-3 0 16,-6-3 115-16,0 0-115 0,12 2 116 0,5-4-116 0,-17 2 50 15,0 0-50-15,30 0 51 0,3-3-51 0,-2 3 26 16,2 0-26-16,-6 0 26 0,0 3-26 0,-4-3-8 15,1 0 8-15,-6 0-7 0,-4 2 7 0,5-1-11 16,-2 3 11-16,1 1-11 0,3-5 11 0,-21 0-67 16,0 0 67-16,21 0-67 0,8 0 67 15,-29 0-143-15,0 0 143 0,26-15-142 0,4-8 142 0,29-13-834 16</inkml:trace>
  <inkml:trace contextRef="#ctx0" brushRef="#br0" timeOffset="51335.267">6610 7937 1132 0,'0'0'0'0,"-6"-2"0"15,-6 2 0-15,9-3 129 0,6-1-129 0,-3 4 130 16,0-5-130-16,0 5 45 0,0-3-45 0,0 3 46 15,4 0-46-15,-4 0 1 0,0 0-1 0,0 0 1 16,0 3-1-16,0-3-9 0,0 0 9 0,-16 9-9 16,-10 3 9-16,26-12-34 0,0 0 34 0,-26 15-33 15,-7 2 33-15,6 2-27 0,-2 2 27 0,11-8-27 16,6-4 27-16,12-9-33 0,0 0 33 0,-21 31-33 0,0 8 33 16,21-39-31-16,0 0 31 0,-20 48-31 15,2 10 31-15,4-4-15 0,11 0 15 0,-3-4-14 0,6-9 14 16,0-41-30-16,0 0 30 0,9 53-30 0,2 6 30 0,-11-59-2 15,0 0 2-15,19 56-2 0,0-5 2 0,-19-51-3 16,0 0 3-16,28 43-2 0,7-8 2 16,-35-35-75-16,0 0 75 0,38 17-75 0,4-14 75 0,-42-3-104 15,0 0 104-15,29-20-104 0,-2-15 104 0,27-20-485 16</inkml:trace>
  <inkml:trace contextRef="#ctx0" brushRef="#br0" timeOffset="51637.717">6334 8161 1267 0,'0'0'0'0,"7"0"0"16,2 0 0-16,-9 0 93 0,0 0-93 0,5 0 94 15,2 2-94-15,-7-2 66 0,0 0-66 0,9 5 67 16,5 2-67-16,-14-7 5 0,0 0-5 0,21 14 5 15,8 5-5-15,-29-19-17 0,0 0 17 0,30 22-17 16,8 5 17-16,-5 1-32 0,-3-1 32 0,0-5-32 16,-8-3 32-16,3 2-30 0,-3 1 30 0,-6-10-30 15,-4-2 30-15,-1 2-3 0,1 2 3 0,0-4-3 16,-3-1 3-16,-1-4-25 0,5 2 25 0,-8-2-24 0,2-3 24 16,2 3-87-16,-1-5 87 0,-3 0-87 15,2 0 87-15,-7 0-109 0,0 0 109 0,2-17-109 0,0-11 109 16,3-15-657-16</inkml:trace>
  <inkml:trace contextRef="#ctx0" brushRef="#br0" timeOffset="51936.68">6704 8129 1289 0,'0'0'0'0,"0"3"0"0,0 2 0 0,0-5 141 15,0 0-141-15,0 0 141 0,0 0-141 0,0 0 88 16,0 0-88-16,0 0 89 0,0 0-89 0,0 0 9 0,0 0-9 16,0 0 9-16,0 0-9 0,0 0-20 0,0 0 20 0,-2 4-19 15,-5 3 19-15,7-7-38 0,0 0 38 0,-11 20-38 16,-8 16 38-16,19-36-24 0,0 0 24 0,-19 43-23 16,-2 8 23-16,21-51-11 0,0 0 11 0,-21 54-10 15,0 5 10-15,21-59-11 0,0 0 11 16,-17 47-11-16,1-3 11 0,16-44-9 0,0 0 9 0,-12 35-8 15,7-8 8-15,5-27-61 0,0 0 61 0,-9 20-61 16,6-4 61-16,3-16-158 0,0 0 158 0,7-7-157 16,1-14 157-16,10-9-731 0</inkml:trace>
  <inkml:trace contextRef="#ctx0" brushRef="#br0" timeOffset="52235.879">6749 7964 875 0,'0'0'0'0,"3"2"0"16,3 3 0-16,2-5 51 0,1-5-51 0,3 3 52 0,0 2-52 0,-12 0 38 15,0 0-38-15,18 4 39 0,8 3-39 0,-26-7 13 16,0 0-13-16,33 12 14 0,2 5-14 0,-2 5 31 16,0 2-31-16,-10-5 31 0,-2-2-31 0,-21-17 50 15,0 0-50-15,21 31 51 0,-4 3-51 0,-17-34 41 0,0 0-41 16,16 38 42-16,-8 1-42 0,-2-1 37 15,-6-2-37-15,3-16 37 0,-3-6-37 0,0-14 40 0,0 0-40 16,-7 27 40-16,-3 6-40 0,10-33 8 0,0 0-8 0,-16 31 9 16,2-5-9-16,14-26 0 0,0 0 0 15,-21 29 0-15,0 0 0 0,21-29-64 0,0 0 64 0,-17 24-64 16,-1-5 64-16,18-19-94 0,0 0 94 0,-3 7-93 16,8-11 93-16,-1 8-805 0</inkml:trace>
  <inkml:trace contextRef="#ctx0" brushRef="#br0" timeOffset="52583.947">7627 8100 684 0,'0'0'0'0,"-9"0"0"16,-3 0 0-16,12 0 65 0,0 0-65 0,0 0 65 0,5 0-65 16,-5 0 65-16,0 0-65 0,12 0 66 0,1 1-66 0,4 3 71 15,1-4-71-15,2 0 71 0,5 0-71 0,-25 0 41 16,0 0-41-16,31-4 41 0,11 1-41 0,-4 1 64 16,1 2-64-16,-3 0 65 0,-6-3-65 0,-1-1 74 15,-1 4-74-15,-3-3 74 0,-10 1-74 0,3 4 38 16,-1 1-38-16,-3-3 38 0,-2-3-38 0,1 3 37 15,1-2-37-15,-8 2 38 0,0-1-38 0,1 1-1 16,-6-2 1-16,3 2-1 0,-1 0 1 0,3 0-94 0,-3-4 94 16,-3 4-93-16,2 0 93 0,-2 0-126 15,0 0 126-15,-2-3-126 0,-7 0 126 0,1-3-776 0</inkml:trace>
  <inkml:trace contextRef="#ctx0" brushRef="#br0" timeOffset="52856.726">7580 8417 1222 0,'0'0'0'0,"5"-12"0"16,9-7 0-16,-7 14 100 0,-7 5-100 0,0 0 100 15,4-4-100-15,-4 4 37 0,1 4-37 0,3-1 38 0,1 2-38 16,4 2 10-16,6-2-10 0,-1 2 10 15,5-4-10-15,-19-3 0 0,0 0 0 0,27 2 0 0,2 0 0 16,-29-2-1-16,0 0 1 0,39 3-1 16,4 2 1-16,2-1-1 0,-3-1 1 0,-3 2-1 0,-5-5 1 0,-1 4-173 15,2-2 173-15,-2-4-172 0,2-5 172 0,-35 7-109 16,0 0 109-16,30-21-109 0,0-11 109 0,30-21-626 16</inkml:trace>
  <inkml:trace contextRef="#ctx0" brushRef="#br0" timeOffset="70371.687">9275 7699 124 0,'0'0'0'0,"-5"-4"0"0,-7 1 0 0,12 3 133 0,0 0-133 0,-4-2 134 15,4 2-134-15,0 0 126 0,0 0-126 0,0 0 126 16,0 0-126-16,0 0 108 0,0 0-108 0,0 0 108 16,0 0-108-16,0 0 93 0,0 0-93 0,0 0 93 15,0 0-93-15,0 0 73 0,0 0-73 0,0 0 73 16,-2 0-73-16,2 0 34 0,0 0-34 0,-7 0 34 16,-1 0-34-16,8 0 35 0,0 0-35 0,-11 0 35 15,-1 0-35-15,12 0 22 0,0 0-22 0,-12 0 22 16,-4 0-22-16,16 0 4 0,0 0-4 0,-14 0 5 0,-3 2-5 15,17-2 15-15,0 0-15 0,-18 3 16 16,1-3-16-16,17 0 0 0,0 0 0 0,-16 4 0 16,-1-1 0-16,17-3 0 0,0 0 0 0,-18 9 0 0,-1-1 0 0,19-8-11 15,0 0 11-15,-19 11-10 0,3 2 10 16,16-13-10-16,0 0 10 0,-20 16-10 0,2 3 10 0,18-19-10 16,0 0 10-16,-21 20-9 0,4-1 9 15,-1-4-9-15,3 3 9 0,6-6-8 0,4-6 8 0,5-6-8 16,0 0 8-16,-12 18-8 0,-2 6 8 0,14-24-8 15,0 0 8-15,-13 17-8 0,5 0 8 0,8-17-15 16,0 0 15-16,-9 12-15 0,2 3 15 0,7-15-8 0,0 0 8 16,-5 16-8-16,1-1 8 0,4-15-9 0,0 0 9 15,0 17-9-15,-3 5 9 0,3-22-8 0,0 0 8 16,0 21-8-16,3 6 8 0,-3-27-4 0,0 0 4 0,0 28-3 16,4-1 3-16,-4-27-6 0,0 0 6 0,0 31-6 15,3-2 6-15,-3-29-7 0,0 0 7 0,6 31-7 16,-3-7 7-16,2 2-3 0,4-4 3 15,-6-7-3-15,1-4 3 0,1 2-2 0,0 1 2 0,2-2-2 16,-1-3 2-16,2 6 0 0,-1-3 0 0,-2-3 1 16,-1-3-1-16,1 3 9 0,4-2-9 0,-6 1 10 15,6-2-10-15,-4 0 34 0,2 1-34 16,2-2 35-16,0 2-35 0,3-2 35 0,-3 2-35 0,3-2 35 16,2-3-35-16,-2 0 43 0,2-2-43 0,-2 0 44 15,0 0-44-15,-12 0 35 0,0 0-35 0,18-2 36 16,3-3-36-16,-21 5 15 0,0 0-15 0,20-2 16 0,3-1-16 15,-23 3 32-15,0 0-32 0,25-7 32 16,-1 2-32-16,-24 5 40 0,0 0-40 0,23-7 41 0,1-3-41 16,-24 10 44-16,0 0-44 0,23-14 44 0,1-1-44 0,-3 1 35 15,0 0-35-15,-4 2 36 0,1 0-36 0,-18 12 40 16,0 0-40-16,17-14 40 0,0-3-40 0,-17 17 25 16,0 0-25-16,16-17 26 0,-2 0-26 0,-14 17 45 15,0 0-45-15,12-14 46 0,-3 1-46 0,-9 13 34 16,0 0-34-16,5-12 34 0,2 1-34 0,-7 11 39 15,0 0-39-15,2-12 39 0,0-3-39 0,-2 15 39 0,0 0-39 16,0-19 40-16,0-1-40 0,0 20 39 0,0 0-39 16,-2-21 40-16,0-5-40 0,-1 4 17 0,3 0-17 15,-2 10 17-15,2 0-17 0,-2 0 31 16,0-2-31-16,2 2 31 0,-3 2-31 0,3-2 2 0,-3-2-2 16,1 9 2-16,2-2-2 0,-4 2 12 0,4-2-12 0,-5 0 13 15,2-1-13-15,-3-1 24 16,-1-3-24-16,2 4 25 0,2 1-25 0,-3 0 6 15,3-2-6-15,-2 1 7 0,-2-2-7 0,7 10 10 0,0 0-10 0,-9-12 10 16,-5 0-10-16,14 12 3 0,0 0-3 0,-12-14 4 16,-6-2-4-16,18 16 2 0,0 0-2 0,-19-13 3 15,2-1-3-15,17 14-33 0,0 0 33 0,-18-10-32 16,-2 1 32-16,20 9-165 0,0 0 165 0,-30-7-165 16,-5 6 165-16,35 1-140 0,0 0 140 0,-42-9-140 15,-8-5 140-15,-41-6-1333 0</inkml:trace>
  <inkml:trace contextRef="#ctx0" brushRef="#br0" timeOffset="70619.211">10165 8362 135 0,'0'0'0'16,"0"-14"0"-16,0-10 0 0,0-14-42 0</inkml:trace>
  <inkml:trace contextRef="#ctx0" brushRef="#br0" timeOffset="73403.668">2319 10760 908 0,'0'0'0'0,"0"0"-147"0,0 0 147 0,0 0-146 16,0 0 146-16,0 0-6 0,0 0 6 0,0 0-5 16,3-22 5-16,-3 22-34 0,0 0 34 0,0-12-33 15,5-7 33-15,-5 19-17 0,0 0 17 0,0-15-17 16,4 1 17-16,-4 14 25 0,0 0-25 0,3-14 26 16,-3 2-26-16,0 12 55 0,0 0-55 0,0-12 55 15,0 0-55-15,0 12 54 0,0 0-54 0,-3-8 55 16,-1-4-55-16,3 3 51 0,-3 2-51 0,4 2 51 15,-3 2-51-15,3-1 23 0,-4 4-23 0,4 0 24 16,-1-5-24-16,1 5 12 0,-4-3-12 0,4 3 12 16,0 0-12-16,0 0 10 0,-5 0-10 0,5 0 11 15,0 0-11-15,0 0 3 0,0 3-3 0,0-3 4 16,-7 5-4-16,5 4 0 0,-1 1 0 0,-4 12 1 0,1 11-1 16,6-33 0-16,0 0 0 0,-5 48 0 0,-4 7 0 15,1 3-4-15,-4 4 4 0,5-11-3 0,1-6 3 16,6-45-8-16,0 0 8 0,-5 63-7 0,-5 9 7 15,10-72-1-15,0 0 1 0,-11 94-1 0,-4 18 1 0,6-23 4 16,4-14-4-16,1-15 5 0,4-16-5 0,0-44 16 16,0 0-16-16,0 60 17 0,4 7-17 0,-4-67 39 15,0 0-39-15,5 48 40 16,4-8-40-16,-9-40 20 0,0 0-20 0,8 29 20 0,-1-7-20 0,4-3 47 16,1-5-47-16,0-4 48 0,0-5-48 0,-12-5 45 15,0 0-45-15,23-2 46 0,10-5-46 0,-33 7 46 0,0 0-46 16,38-13 47-16,13-8-47 0,-51 21 59 15,0 0-59-15,47-22 60 0,3-6-60 0,-50 28 67 0,0 0-67 16,51-24 67-16,-4-1-67 0,-47 25 30 0,0 0-30 16,44-21 30-16,-3 1-30 0,-41 20 19 0,0 0-19 0,46-16 20 15,-3 4-20-15,-43 12 5 0,0 0-5 0,47-7 5 16,-1 1-5-16,-8 2 22 0,-3 2-22 0,-6 2 23 16,-3-3-23-16,-1 1 6 0,-2 2-6 0,-3-3 7 15,-2-1-7-15,1-2-33 0,4-3 33 0,-6 2-33 16,4-1 33-16,-21 8-109 0,0 0 109 0,21-21-108 15,3-8 108-15,20-21-1059 0</inkml:trace>
  <inkml:trace contextRef="#ctx0" brushRef="#br0" timeOffset="73582.976">2922 11259 1334 0,'0'0'0'0,"3"0"0"0,9-2 0 16,-12 2 89-16,0 0-89 0,5 0 90 0,-1 0-90 0,-4 0-88 16,0 0 88-16,5 0-88 0,2 0 88 0,-7 0-205 15,0 0 205-15,5 2-204 0,-1-2 204 0,5 1-585 16</inkml:trace>
  <inkml:trace contextRef="#ctx0" brushRef="#br0" timeOffset="74003.915">2310 12391 303 0,'0'0'0'15,"4"-12"0"-15,8-7 0 0,-12 11 114 0,-7 4-114 0,2 1 114 16,1-1-114-16,4 4 147 0,0 0-147 0,-12-1 147 16,-6-4-147-16,18 5 129 0,0 0-129 0,-17-6 129 15,1 0-129-15,16 6 90 0,0 0-90 0,-14-7 91 16,2-7-91-16,12 14 42 0,0 0-42 0,-9-10 42 16,4 1-42-16,5 9 3 0,0 0-3 0,-3-7 3 0,-1 0-3 15,4 7-4-15,0 0 4 0,4-3-3 0,1 3 3 16,-5 0-41-16,0 0 41 0,19 14-40 0,4 10 40 0,-23-24-14 15,0 0 14-15,33 32-13 0,10 11 13 16,-4 0-22-16,6-4 22 0,-7 2-22 0,-3-1 22 0,-35-40-15 16,0 0 15-16,35 43-14 0,2-1 14 0,-37-42-10 15,0 0 10-15,35 43-9 0,-2-5 9 0,-7-7-1 16,-2-5 1-16,-6-8-1 0,-4-4 1 0,-2-4-25 16,0-5 25-16,-3 1-24 0,-6-5 24 0,-3-1-120 15,0 0 120-15,9-7-120 0,0-6 120 0,8-8-552 16</inkml:trace>
  <inkml:trace contextRef="#ctx0" brushRef="#br0" timeOffset="74284.552">2709 12425 684 0,'0'0'0'0,"0"9"0"16,-3 5 0-16,3-14 154 0,-2-11-154 0,-2 8 155 15,1-2-155-15,-2-2 118 0,-2 0-118 0,1 2 119 16,3 1-119-16,1 1 91 0,-1 0-91 0,-3 1 91 15,6 0-91-15,-3 2 41 0,-2 2-41 0,-6 3 41 16,1 4-41-16,-6 4 12 0,-1 8-12 0,-4 1 12 16,-5 11-12-16,26-33 12 0,0 0-12 0,-30 43 13 15,-8 11-13-15,38-54 8 0,0 0-8 0,-39 62 8 16,1 7-8-16,38-69 8 0,0 0-8 0,-47 82 8 16,-3 12-8-16,50-94-1 0,0 0 1 0,-39 67-1 0,15-14 1 15,24-53-69-15,0 0 69 0,-18 32-69 0,10-18 69 16,8-14-189-16,0 0 189 0,3 4-189 0,6-11 189 15,5 0-686-15</inkml:trace>
  <inkml:trace contextRef="#ctx0" brushRef="#br0" timeOffset="74618.225">2777 12610 919 0,'0'0'0'16,"-5"-1"0"-16,-4-1 0 0,9 2 124 0,0 0-124 0,0 0 124 15,0 0-124-15,0 0 56 0,0 0-56 0,5 0 56 16,0 2-56-16,-5-2 3 0,0 0-3 0,13-2 3 16,2 2-3-16,-15 0-6 0,0 0 6 0,23-9-6 15,10 3 6-15,2-5-33 0,1 1 33 0,-4 3-32 16,1 2 32-16,0 2-5 0,-2-1 5 0,-4 1-5 15,0 1 5-15,-27 2-11 0,0 0 11 0,35-3-10 16,-2-1 10-16,-33 4-1 0,0 0 1 0,42-3-1 16,2-2 1-16,-44 5-1 0,0 0 1 0,42-2 0 15,1 0 0-15,-6 2-3 0,-11 0 3 0,-4 2-2 16,-2 0 2-16,-6-1-53 0,-1 1 53 0,-2 0-52 16,-9 1 52-16,-2-3-162 0,0 0 162 0,3 0-161 0,-3 4 161 15,4 1-456-15</inkml:trace>
  <inkml:trace contextRef="#ctx0" brushRef="#br0" timeOffset="75066.018">3052 12295 1345 0,'0'0'0'0,"14"-2"0"0,11 1 0 0,-25 1 91 16,0 0-91-16,5 1 91 0,-10 3-91 0,5-4 52 0,0 0-52 16,0 7 53-16,0 1-53 0,3 4 0 0,6 4 0 15,5-1 0-15,1-1 0 0,-15-14-32 0,0 0 32 0,26 17-32 16,9 3 32-16,-35-20-15 0,0 0 15 0,42 12-14 16,5 0 14-16,-5 0-30 0,0-1 30 0,-4-3-30 15,-3 1 30-15,-9-1-2 0,-2-1 2 0,-3-2-1 16,2 1 1-16,-2-1-3 0,-4-5 3 0,-1 3-2 15,-4 1 2-15,-1 1 0 0,4 0 0 0,-6 2 0 16,0-6 0-16,-9-1-5 0,0 0 5 0,8 9-4 16,5 3 4-16,-13-12-7 0,0 0 7 0,8 21-7 15,1 4 7-15,-9-25-3 0,0 0 3 0,4 33-3 16,-4 6 3-16,-4-3-1 0,-1 0 1 0,5-17 0 16,0-7 0-16,0 0 7 0,-4-5-7 0,-4 15 7 0,-5 12-7 15,5-6 17-15,-6-1-17 0,7-8 17 0,5-5-17 16,2-14-4-16,0 0 4 0,-3 12-3 15,-1-2 3-15,4-10-110 0,0 0 110 0,0 9-110 0,0-4 110 0,0-5-80 16,0 0 80-16,4-14-80 0,4-12 80 16,6-13-747-16</inkml:trace>
  <inkml:trace contextRef="#ctx0" brushRef="#br0" timeOffset="75615.654">4063 12425 953 0,'0'0'0'0,"-6"0"0"0,-6 2 0 0,12-2 110 0,0-3-110 0,0 3 111 15,2-2-111-15,1 2 66 0,1 0-66 0,-4 0 66 16,3 0-66-16,-3 0 33 0,0 0-33 0,0 0 34 16,0 0-34-16,0 0-1 0,0 0 1 0,0 0 0 15,0 0 0-15,0 0-8 0,0 0 8 0,-3 3-8 16,-1 1 8-16,-4 1-9 0,-1 2 9 0,4-2-9 15,1-2 9-15,1 1-1 0,1-3 1 0,-5 6-1 16,2-3 1-16,-2 4 1 0,-2 4-1 0,4-5 1 16,1-3-1-16,4-4 2 0,0 0-2 0,-5 17 2 15,-7 7-2-15,12-24 5 0,0 0-5 0,-9 27 6 16,1 4-6-16,8-31 0 0,0 0 0 0,-7 38 0 16,1 4 0-16,6 0-2 0,0-1 2 0,0-12-2 15,0-7 2-15,0 2-7 0,6 2 7 0,1-2-6 16,-2 0 6-16,-5-24-4 0,0 0 4 0,16 24-3 15,1 0 3-15,-17-24-2 0,0 0 2 0,21 15-2 0,8-5 2 16,-29-10-5-16,0 0 5 0,35 0-5 0,4-6 5 0,-39 6-2 16,0 0 2-16,38-12-2 0,4-7 2 0,-42 19 3 15,0 0-3-15,33-19 3 0,2-2-3 0,-9 4 32 16,-5 2-32-16,-9-1 32 0,-3 6-32 0,-1 0 63 16,-4-1-63-16,1 3 63 0,-5 1-63 0,0 7 95 15,0 0-95-15,-3-10 95 0,1-2-95 0,2 12 99 16,0 0-99-16,-7-17 99 0,-2-6-99 0,9 23 64 15,0 0-64-15,-14-27 65 0,-1-4-65 0,15 31 17 16,0 0-17-16,-18-29 17 0,1 2-17 0,17 27-1 0,0 0 1 16,-18-30-1-16,1 1 1 0,17 29-64 15,0 0 64-15,-21-27-63 0,4 1 63 0,17 26-144 0,0 0 144 16,-21-20-144-16,5 4 144 0,-1 4-250 0,-1 0 250 0,1 5-250 16,5 6 250-16,-15-6-734 0</inkml:trace>
  <inkml:trace contextRef="#ctx0" brushRef="#br0" timeOffset="76431.477">4456 12281 483 0,'0'0'0'0,"9"-1"0"15,8-3 0-15,-17 4 65 0,0 0-65 0,4-5 66 16,-4 3-66-16,0 2 50 0,0 0-50 0,0 0 51 16,-7-3-51-16,7 3 43 0,0 0-43 0,-5 0 44 15,1 0-44-15,4 0 42 0,0 0-42 0,-5 0 43 16,2 0-43-16,3 0 45 0,0 0-45 0,-6 0 45 0,3 0-45 15,3 0 64-15,0 0-64 0,-4 0 64 0,-1 0-64 16,5 0 68-16,0 0-68 0,0 0 69 0,-3 0-69 16,3 0 48-16,0 0-48 0,0 0 49 0,-4 0-49 0,4 0 44 15,0 0-44-15,0 0 45 0,-2 0-45 0,2 0 19 16,0 0-19-16,0 0 20 0,0 0-20 0,0 0 2 16,0 0-2-16,0 0 2 0,2 0-2 0,-2 0 0 15,0 0 0-15,7 0 0 0,5 2 0 0,-12-2-4 16,0 0 4-16,14 1-3 0,7 1 3 0,-21-2-3 15,0 0 3-15,26 2-3 0,7 1 3 16,-33-3-1-16,0 0 1 0,35 4 0 0,2 1 0 0,-37-5-2 0,0 0 2 16,35 5-1-16,-2 0 1 0,-33-5 0 0,0 0 0 15,26 5 0-15,-5-1 0 0,-21-4-1 16,0 0 1-16,21 3-1 0,-7 1 1 0,-2 1 0 0,0-4 0 16,-7 1 0-16,-1-2 0 0,1 2-8 0,-2 0 8 15,1-1-8-15,-2-1 8 0,-2 0-67 0,0 0 67 16,0 0-67-16,7 4 67 0,-7-4-160 0,0 0 160 0,0 0-159 15,1 0 159-15,-1 0-130 0,0 0 130 0,-5-9-130 16,-4-1 130-16,-3-7-450 0</inkml:trace>
  <inkml:trace contextRef="#ctx0" brushRef="#br0" timeOffset="76864.648">4615 12194 852 0,'0'0'0'0,"3"0"0"0,3 0 0 15,-6 0 122-15,0 0-122 0,3 0 122 0,1-3-122 0,-4 3 63 16,0 0-63-16,0 0 64 0,1-6-64 0,-1 6 39 16,0 0-39-16,0-3 39 0,0 0-39 0,0 3 13 15,0 0-13-15,0-4 14 0,-1 2-14 0,1 2 25 16,0 0-25-16,0 0 26 0,-4-3-26 0,4 3 54 15,0 0-54-15,0 0 54 0,-3 0-54 0,3 0 47 16,0 0-47-16,0 0 47 0,-2-3-47 0,2 3 21 16,0 0-21-16,0 0 21 0,-4-2-21 0,4 2 38 0,0 0-38 15,0 0 38-15,0 0-38 0,0 0 6 0,0 0-6 16,0 0 6-16,0 0-6 0,0 0 5 0,0 0-5 0,0 0 6 16,0 0-6-16,0 0 1 0,0 0-1 15,0 0 1-15,0 0-1 0,0 0-2 0,0 0 2 0,0 0-2 16,0 5 2-16,0-5-3 0,0 0 3 0,0 12-3 15,0 5 3-15,0-17-2 0,0 0 2 0,0 29-2 16,4 9 2-16,-4-38-35 0,0 0 35 0,2 39-35 16,1 4 35-16,-3-43-26 0,0 0 26 0,4 43-25 15,1 0 25-15,-5-43-91 0,0 0 91 0,8 41-90 16,-1 0 90-16,-7-41-117 0,0 0 117 0,2 28-117 16,-2-10 117-16,4 29-792 0</inkml:trace>
  <inkml:trace contextRef="#ctx0" brushRef="#br0" timeOffset="77997.029">6129 10834 1233 0,'0'0'0'0,"0"0"0"0,-4 5 0 0,4-5 112 15,0 0-112-15,-8-2 113 0,-5-1-113 0,13 3 57 16,0 0-57-16,-14-2 58 0,-1-3-58 0,15 5 10 15,0 0-10-15,-14-2 10 0,2 1-10 0,12 1-39 16,0 0 39-16,-16 3-38 0,5 2 38 0,11-5-52 16,0 0 52-16,-19 16-52 0,0 8 52 0,3 0-43 15,3 6 43-15,0-2-43 0,6-1 43 0,2 9-43 16,2 5 43-16,1 9-42 0,2 5 42 0,2 5-18 16,5 3 18-16,-2 0-18 0,2 3 18 0,-7-66-7 0,0 0 7 15,9 97-6-15,1 25 6 0,-10-122 0 16,0 0 0-16,10 115 0 0,4 5 0 0,-14-120 27 0,0 0-27 15,9 111 27-15,0-3-27 0,-9-108 43 0,0 0-43 0,7 94 44 16,-2-8-44-16,-5-86 26 0,0 0-26 0,9 72 26 16,3-14-26-16,-12-58 35 0,0 0-35 0,9 44 36 15,-4-11-36-15,-5-33-2 0,0 0 2 0,7 21-1 16,-5-11 1-16,-2-10-78 0,0 0 78 0,3 8-77 16,1-2 77-16,-4-6-162 0,0 0 162 0,5-4-162 15,-2-6 162-15,6-4-630 0</inkml:trace>
  <inkml:trace contextRef="#ctx0" brushRef="#br0" timeOffset="78281.892">5561 11720 964 0,'0'0'0'0,"9"5"0"16,6 3 0-16,-15-8 123 0,0 0-123 0,5 0 123 0,-1 0-123 0,-4 0 52 15,0 0-52-15,9-7 53 0,5-1-53 0,-14 8 0 16,0 0 0-16,27-12 0 0,8 0 0 0,-35 12-38 16,0 0 38-16,42-10-37 0,2-2 37 0,-44 12-26 15,0 0 26-15,50-11-25 0,6 4 25 0,-56 7-28 0,0 0 28 16,54-6-28-16,5 2 28 0,-10 1-33 0,0 1 33 16,-11-3-32-16,-3 0 32 0,-6 0-98 0,-4-2 98 15,1-4-98-15,-3-1 98 0,-23 12-108 0,0 0 108 16,33-30-107-16,5-13 107 0,34-31-406 0</inkml:trace>
  <inkml:trace contextRef="#ctx0" brushRef="#br0" timeOffset="78613.241">6622 11211 1110 0,'0'0'0'0,"-9"3"0"16,-7-3 0-16,11 0 127 0,2 0-127 0,1-3 127 0,-2 1-127 16,4 2 71-16,0 0-71 0,-5 0 72 0,-2 0-72 15,7 0 32-15,0 0-32 0,-17 5 33 0,-9-1-33 16,26-4-17-16,0 0 17 0,-21 5-16 0,-4 2 16 0,25-7-27 16,0 0 27-16,-22 12-27 0,1-2 27 0,21-10-32 15,0 0 32-15,-21 19-32 0,0 6 32 0,21-25-30 16,0 0 30-16,-17 31-30 0,4 10 30 0,5-1-23 15,4-1 23-15,4-3-22 0,7-2 22 0,-2 1-18 16,2-3 18-16,4-1-18 0,5 0 18 0,-16-31-10 16,0 0 10-16,22 36-10 0,11 3 10 0,-33-39-26 15,0 0 26-15,35 40-26 0,10-4 26 0,-45-36-115 16,0 0 115-16,44 27-114 0,3-6 114 0,-47-21-155 16,0 0 155-16,49 6-154 0,3-16 154 15,46 8-404-15</inkml:trace>
  <inkml:trace contextRef="#ctx0" brushRef="#br0" timeOffset="78914.465">6637 11432 1166 0,'0'0'0'0,"9"1"0"15,2 3 0-15,-11-4 183 0,0 0-183 0,7 2 184 16,-6-2-184-16,-1 0 125 0,-1-4-125 0,1 4 126 15,0 0-126-15,0 0 44 0,0 0-44 0,0 0 45 16,0 0-45-16,0 0-32 0,0 0 32 0,5 2-32 16,2 3 32-16,3-2-41 0,6 6 41 0,-2 3-41 0,3-2 41 15,-17-10-12-15,0 0 12 0,28 19-12 0,7 7 12 16,-35-26-24-16,0 0 24 0,35 22-23 0,7 7 23 16,-42-29-3-16,0 0 3 0,41 24-3 15,3 4 3-15,-44-28-2 0,0 0 2 0,42 24-2 0,-6 0 2 16,-36-24-58-16,0 0 58 0,32 18-57 0,-6-2 57 0,-26-16-112 15,0 0 112-15,21 2-111 0,-6-4 111 16,24 2-894-16</inkml:trace>
  <inkml:trace contextRef="#ctx0" brushRef="#br0" timeOffset="79197.157">6894 11269 931 0,'0'0'0'16,"5"3"0"-16,5 9 0 0,-10-12 102 0,0 0-102 16,5 4 102-16,-8-1-102 0,3-3 86 0,0 0-86 15,-5 7 86-15,-4 3-86 0,9-10 12 0,0 0-12 16,-16 28 13-16,-1 8-13 0,0 1 11 0,1 5-11 0,5-10 11 16,-1-4-11-16,12-28 0 0,0 0 0 0,-12 49 1 15,-5 9-1-15,17-58-1 0,0 0 1 0,-18 60 0 16,6-1 0-16,0-10-3 0,0-4 3 0,6-13-2 15,1-13 2-15,2-2-21 0,-1-6 21 0,2-3-21 16,2-4 21-16,0-1-139 0,0 2 139 0,6-15-138 16,-3-7 138-16,-3 17-109 0,0 0 109 0,11-34-109 15,4-14 109-15,8-35-522 0</inkml:trace>
  <inkml:trace contextRef="#ctx0" brushRef="#br0" timeOffset="79520.572">6914 11206 1155 0,'0'0'0'0,"0"0"0"0,-5 1 0 0,5-1 120 16,0 0-120-16,5 0 121 0,4-1-121 0,-9 1 50 15,0 0-50-15,12 0 50 0,9 1-50 0,-21-1-1 16,0 0 1-16,23 11-1 0,7 4 1 0,-30-15-45 0,0 0 45 15,26 26-45-15,2 8 45 0,-8 2-19 16,0 5 19-16,-5-8-18 0,-6-9 18 0,-4 6 18 0,-1 6-18 16,-1 4 18-16,1-1-18 0,-4-39 38 0,0 0-38 0,1 48 39 15,-1 7-39-15,0-55 23 0,0 0-23 0,-1 53 24 16,-8 4-24-16,5-15 0 0,-4-2 0 16,4-14 0-16,4-11 0 0,0-15-114 0,0 0 114 0,-21 26-113 15,-5 4 113-15,26-30-81 0,0 0 81 0,-29 0-81 16,-6-18 81-16,-28-5-774 0</inkml:trace>
  <inkml:trace contextRef="#ctx0" brushRef="#br0" timeOffset="79894.888">7704 11266 505 0,'0'0'0'0,"-7"-4"0"0,-2-1 0 0,9 5 107 16,0 0-107-16,0 0 107 0,0 0-107 0,0 0 111 15,0 0-111-15,0 0 111 0,7 2-111 0,-7-2 100 0,0 0-100 16,2 1 100-16,1-1-100 0,-3 0 66 15,0 0-66-15,9-1 67 0,3-1-67 0,-12 2 15 0,0 0-15 16,24-3 15-16,6-1-15 0,0 1 24 0,8-1-24 16,-12 3 25-16,0 1-25 0,-26 0 6 0,0 0-6 15,30 0 7-15,-1 1-7 0,-29-1 1 0,0 0-1 16,27 4 1-16,0-1-1 0,-27-3-5 0,0 0 5 0,27 4-4 16,-6-1 4-16,-21-3-113 15,0 0 113-15,20 2-112 0,-6-1 112 0,-14-1-137 0,0 0 137 0,13 0-136 16,-1-1 136-16,9-1-552 0</inkml:trace>
  <inkml:trace contextRef="#ctx0" brushRef="#br0" timeOffset="80129.97">7564 11588 1255 0,'0'0'0'0,"12"-9"0"0,9-6 0 0,-12 11 132 16,-9 8-132-16,4-4 132 0,-3-2-132 0,3 2 62 16,-1 2-62-16,-1-1 63 0,1 3-63 0,6-1 14 15,3 1-14-15,1-1 15 0,7-1-15 0,-20-2-15 16,0 0 15-16,23 3-15 0,7 1 15 0,-30-4-78 16,0 0 78-16,33 3-77 0,5 2 77 0,-38-5-146 15,0 0 146-15,32 0-146 0,-3-2 146 0,34 1-801 16</inkml:trace>
  <inkml:trace contextRef="#ctx0" brushRef="#br0" timeOffset="80811.664">8961 10950 830 0,'0'0'0'15,"4"0"0"-15,3-3 0 0,-7 3 170 0,0 0-170 16,0-4 170-16,2-1-170 0,-2 5 134 16,0 0-134-16,0-3 135 0,-2-2-135 0,2 5 114 0,0 0-114 0,0-4 114 15,-4 1-114-15,4 3 62 0,0 0-62 16,0 0 62-16,0-4-62 0,0 4 43 0,0 0-43 16,0 0 43-16,0 0-43 0,0 0 19 0,0 0-19 15,0 0 20-15,0 0-20 0,0 0 19 0,0 0-19 0,0 0 20 16,0 0-20-16,0 0 3 0,0 0-3 0,0 0 4 15,-5 4-4-15,5-4 3 0,0 0-3 0,-2 10 3 16,1 11-3-16,-3 6-37 0,2 6 37 0,2-2-37 16,2 1 37-16,-2-32-22 15,0 0 22-15,4 46-22 0,-4 9 22 0,0-55-7 0,0 0 7 0,1 64-6 16,-1 2 6-16,0-7-19 0,0-5 19 0,0-9-18 16,-1-12 18-16,1-33-3 0,0 0 3 0,0 49-3 15,0 8 3-15,0-57-2 0,0 0 2 0,1 49-2 0,1-7 2 16,-2-42-11-16,0 0 11 0,2 34-10 0,-2-7 10 15,0-27-72-15,0 0 72 0,0 17-72 0,0-5 72 16,0-12-149-16,0 0 149 0,-11-5-149 0,-8-12 149 0,-10-5-898 16</inkml:trace>
  <inkml:trace contextRef="#ctx0" brushRef="#br0" timeOffset="81078.611">8808 10829 1177 0,'0'0'0'16,"0"3"0"-16,-2 2 0 0,2-5 140 0,0 0-140 16,0 0 140-16,0 0-140 0,0 0 83 0,0 0-83 0,0 0 83 15,0 0-83-15,0 0 13 0,0 0-13 0,-8 11 13 16,-5 7-13-16,13-18-5 0,0 0 5 0,-20 33-5 15,-10 10 5-15,4-4-116 0,-4 1 116 0,9-11-115 16,9-5 115-16,12-24-266 0,0 0 266 0,-24 42-266 16,-2 10 266-16,26-52-163 0,0 0 163 0,-18 39-162 15,1-4 162-15,-18 38-313 0</inkml:trace>
  <inkml:trace contextRef="#ctx0" brushRef="#br0" timeOffset="81393.589">8590 11906 1211 0,'0'0'0'16,"6"-10"0"-16,6-5 0 0,-7 9 121 0,-2 5-121 15,3 1 121-15,1 0-121 0,-7 0 75 0,0 0-75 16,21 0 75-16,8 0-75 0,1-2 39 0,8 0-39 16,-3-1 40-16,3-1-40 0,-38 4-275 0,0 0 275 0,42-10-275 15,2-4 275-15,-44 14-132 0,0 0 132 0,87-24-589 16,-174 48 589-16</inkml:trace>
  <inkml:trace contextRef="#ctx0" brushRef="#br0" timeOffset="84045.7">9609 8451 1267 0,'0'0'0'0,"4"-4"0"16,5-4 0-16,-9 8 88 0,0 0-88 0,1-9 88 16,3 2-88-16,-4 7 21 0,0 0-21 0,7-10 21 15,3 0-21-15,-10 10 0 0,0 0 0 0,13-7 1 16,2 0-1-16,-15 7-64 0,0 0 64 0,12-5-64 15,6 2 64-15,-18 3-58 0,0 0 58 0,10-2-57 16,1 0 57-16,-11 2-40 0,0 0 40 0,8 0-40 16,1 0 40-16,-9 0-20 0,0 0 20 0,5 2-20 15,1 0 20-15,-6-2-12 0,0 0 12 0,7 3-12 0,-4-3 12 16,-3 0-10-16,0 0 10 0,5 2-9 16,-1-2 9-16,-4 0-4 0,0 0 4 0,5 1-3 0,0 3 3 0,-5-4 0 15,0 0 0-15,7 5 1 0,-3-5-1 0,-4 0 3 16,0 0-3-16,5 3 3 0,0 1-3 0,-5-4 13 15,0 0-13-15,7 5 14 0,-2 2-14 0,-5-7 9 16,0 0-9-16,7 12 9 0,4 0-9 0,-11-12 9 16,0 0-9-16,15 17 9 0,-1 2-9 0,-14-19 8 15,0 0-8-15,18 27 8 0,3 2-8 0,-21-29 1 16,0 0-1-16,26 38 1 0,3 1-1 0,-29-39 0 16,0 0 0-16,37 43 0 0,1 5 0 15,-38-48-1-15,0 0 1 0,47 55 0 0,7 3 0 0,-54-58-1 0,0 0 1 16,68 76 0-16,5 15 0 0,-73-91-3 15,0 0 3-15,75 78-3 0,4 1 3 0,-79-79 0 0,0 0 0 16,80 70 0-16,4-6 0 0,-84-64 0 0,0 0 0 0,78 56 1 16,-3-6-1-16,-75-50 8 0,0 0-8 0,73 43 9 15,0-4-9-15,-73-39 24 0,0 0-24 0,75 40 25 16,-2-8-25-16,-73-32 13 0,0 0-13 0,66 34 13 16,-6-4-13-16,-60-30 18 0,0 0-18 0,47 29 19 15,-12 0-19-15,-35-29 1 0,0 0-1 0,26 22 1 16,-11-5-1-16,-2 2 0 0,-5-4 0 0,-2-4 0 15,-6-6 0-15,3 3-2 0,-3-2 2 0,0 0-1 16,-3-2 1-16,1 4 0 0,2-2 0 0,0 0 1 16,0 0-1-16,0-6 22 0,0 0-22 0,0 6 22 0,-2-2-22 15,2-4 33-15,0 0-33 0,-2 5 33 0,-1 2-33 16,3-7 30-16,0 0-30 0,-5 5 30 16,1 2-30-16,4-7 39 0,0 0-39 0,-14 12 39 0,-2 3-39 0,16-15 3 15,0 0-3-15,-26 21 4 0,-7 10-4 0,33-31 5 16,0 0-5-16,-43 39 5 15,-6 6-5-15,5 4 0 0,-3-1 0 0,6 0 1 0,0-2-1 0,41-46 0 16,0 0 0-16,-59 76 0 0,-12 20 0 0,71-96-1 16,0 0 1-16,-72 89 0 0,-4 0 0 0,76-89-1 15,0 0 1-15,-68 74-1 0,9-9 1 0,59-65 0 16,0 0 0-16,-46 48 0 0,15-14 0 0,31-34 0 0,0 0 0 16,-21 22 0-16,12-12 0 0,9-10-71 0,0 0 71 15,-7 11-70-15,6-8 70 0,1-3-189 0,0 0 189 16,-4 4-188-16,8-3 188 0,-4-1-115 0,0 0 115 0,14-20-115 15,13-23 115-15,13-20-510 0</inkml:trace>
  <inkml:trace contextRef="#ctx0" brushRef="#br0" timeOffset="84847.826">12198 9590 124 0,'0'0'0'0,"4"-5"0"0,-3-4 0 0,-1 9 105 15,0 0-105-15,0-12 106 0,-1 2-106 0,1 10 142 16,0 0-142-16,-4-15 143 0,-1-6-143 0,5-3 75 16,0-3-75-16,2-2 75 0,5-4-75 0,-2-3 70 0,2-2-70 15,2-1 71-15,3-2-71 0,-12 41 44 0,0 0-44 16,14-58 44-16,-2-11-44 0,-12 69 35 0,0 0-35 15,14-94 35-15,2-19-35 0,-16 113 44 0,0 0-44 16,8-105 45-16,-4-1-45 0,-4 106 34 0,0 0-34 16,-2-86 35-16,-7 11-35 0,9 75 44 0,0 0-44 15,-8-55 45-15,-5 12-45 0,5 19 46 0,3 12-46 0,-4 2 47 16,4 5-47-16,-4-4 19 0,-2 6-19 16,6 0 20-16,5 3-20 0,-7 0 3 0,2 3-3 0,0-3 3 15,-4 2-3-15,-1-1-2 0,-4 3 2 0,5 1-1 16,4-2 1-16,-7 6-22 0,-1 3 22 0,-4 10-22 15,-1 11 22-15,18-33-39 0,0 0 39 0,-19 44-39 16,2 18 39-16,17-62-22 0,0 0 22 0,-14 70-22 16,-2 14 22-16,16-84-41 0,0 0 41 0,-14 117-41 15,-3 27 41-15,17-144-8 0,0 0 8 0,-12 133-8 16,0 4 8-16,12-137-20 0,0 0 20 0,-6 122-20 0,3-12 20 16,3-110-1-16,0 0 1 0,3 82-1 15,6-19 1-15,-9-63 4 0,0 0-4 0,21 43 4 0,5-16-4 16,-3-6 67-16,5-9-67 0,-11-9 67 0,0-11-67 15,4 3 65-15,0-4-65 0,2 1 66 0,5-4-66 0,-28 12 59 16,0 0-59-16,33-18 59 0,7 0-59 0,-40 18 36 16,0 0-36-16,47-19 37 0,9-2-37 0,-56 21 41 15,0 0-41-15,57-19 41 0,6-1-41 0,-63 20 1 16,0 0-1-16,87-19 1 0,19-2-1 0,-106 21 6 16,0 0-6-16,101-12 6 0,2 6-6 0,-103 6 14 15,0 0-14-15,92-4 15 0,-11 8-15 0,-81-4 7 0,0 0-7 16,76 5 8-16,-8 5-8 0,-68-10 9 0,0 0-9 15,61 12 9-15,-2 3-9 0,-59-15 0 0,0 0 0 0,42 9 0 16,-12-2 0-16,-30-7-125 0,0 0 125 16,24 8-125-16,-12-4 125 0,-12-4-140 0,0 0 140 0,-1-14-139 15,-13-12 139-15,-4-11-834 0</inkml:trace>
  <inkml:trace contextRef="#ctx0" brushRef="#br0" timeOffset="85007.956">12991 9136 1323 0,'0'0'0'0,"5"0"0"15,9 4 0-15,-14-4 88 0,0 0-88 0,7 0 88 16,-3 0-88-16,-4 0-167 0,0 0 167 0,0 0-167 0,-4 1 167 16,4-1-116-16,0 0 116 0,-17 5-115 0,-9 2 115 15,-16 7-612-15</inkml:trace>
  <inkml:trace contextRef="#ctx0" brushRef="#br0" timeOffset="85810.765">12219 9952 1211 0,'0'0'0'0,"0"6"0"16,-3 0 0-16,3-6 138 0,0 0-138 0,0 3 138 16,0-3-138-16,0 0 45 0,0 0-45 0,0 0 45 15,0 0-45-15,0 0 1 0,0 0-1 0,0 0 2 0,0 0-2 16,0 0-45-16,0 0 45 0,-4 14-44 0,2 10 44 16,-3 8-44-16,3 11 44 0,1-2-43 0,-3 9 43 15,4-50-28-15,0 0 28 0,-3 63-28 0,1 16 28 16,-1 12-18-16,-4 13 18 0,5-15-18 0,-3-5 18 0,5-84 0 15,0 0 0-15,-2 96 1 0,0 4-1 0,2-22 7 16,-3-11-7-16,3-27 8 0,0-23-8 0,3 3 26 16,-3-4-26-16,0-6 26 0,0-3-26 15,2 1 37-15,1 3-37 0,1-8 38 0,-4 1-38 0,0 1 54 16,0-5-54-16,0 0 54 0,0 3-54 0,0-3 48 16,0 4-48-16,0-4 48 0,0 5-48 0,0-5 49 15,0 0-49-15,0 0 50 0,0 0-50 0,0 0 43 16,0 3-43-16,0-3 43 0,0 0-43 0,0 0 28 0,0 0-28 15,0 0 28-15,0 0-28 0,0 0 34 0,2 0-34 16,-2 0 35-16,0 0-35 0,0 0 13 0,0 0-13 0,0 0 13 16,0 0-13-16,0 0 30 0,0 0-30 0,0 0 30 15,0 0-30-15,0 0 11 0,0 0-11 0,0 0 11 16,0 0-11-16,0 0 5 0,0 0-5 0,0 0 6 16,0 0-6-16,0 0 1 0,0 0-1 0,0 0 1 15,0 0-1-15,0 0 0 0,0 0 0 0,0 0 0 16,0 0 0-16,0 0-3 0,0 0 3 0,0 0-2 15,0 0 2-15,0 0-3 0,0 0 3 0,0 0-2 16,0 0 2-16,0 0-2 0,0 0 2 0,0 0-2 16,0 0 2-16,0 0 0 0,0 0 0 0,0 0 0 15,0 0 0-15,0 0 1 0,0 0-1 0,0 0 1 16,0 0-1-16,0 0-3 0,0 0 3 0,0 0-3 16,0 0 3-16,0 0-13 0,0 0 13 0,0 0-12 0,0 0 12 15,0 0-26-15,0 0 26 0,0 0-26 0,0 0 26 16,0 0-60-16,0 0 60 0,0 0-59 0,0 0 59 15,0 0-160-15,0 0 160 0,-7-3-160 0,-6-2 160 0,13 5-124 16,0 0 124-16,-20-23-123 0,-7-9 123 0,-20-23-891 16</inkml:trace>
  <inkml:trace contextRef="#ctx0" brushRef="#br0" timeOffset="86442.711">11874 10388 180 0,'0'0'0'0,"-2"-5"0"16,1-3 0-16,1 8 23 0,0 0-23 0,-7-12 24 16,-2-4-24-16,9 16 37 0,0 0-37 0,-5-13 38 0,-4-3-38 15,2 4 44-15,2 0-44 0,1 2 45 0,3 3-45 16,-3-2 73-16,-1 3-73 0,3 1 73 0,1-1-73 15,1 1 92-15,0 2-92 0,0 3 93 0,-4-4-93 0,4 4 88 16,-3-1-88-16,3 1 89 0,0-4-89 16,0 4 95-16,0-5-95 0,0 5 95 0,-2-3-95 0,2 3 95 15,0 0-95-15,0 0 96 0,0 0-96 0,0 0 90 16,0 0-90-16,0 0 90 0,0 0-90 0,0 0 44 16,0 0-44-16,0 0 45 0,0 0-45 0,0 0 25 15,0 0-25-15,0 0 26 0,0 0-26 0,0 0 4 0,0 0-4 16,0 0 5-16,3 1-5 0,-3-1 1 15,0 0-1-15,6 7 1 0,2 2-1 0,-8-9 0 0,0 0 0 16,18 25 0-16,6 11 0 0,-24-36 0 0,0 0 0 16,26 52 0-16,7 6 0 0,-1 2 0 0,1 2 0 0,-4-2 0 15,1-7 0-15,-30-53-1 0,0 0 1 16,33 79 0-16,5 13 0 0,-6-16 0 0,-6-6 0 0,-7-31 0 16,-10-18 0-16,1 3 1 0,6-5-1 15,-7-4 2-15,-1-3-2 0,-8-12 1 0,0 0-1 0,13 10 2 16,0 2-2-16,-13-12 1 0,0 0-1 15,11 9 2-15,-1-1-2 0,-10-8-67 0,0 0 67 0,7 0-66 16,-3 0 66-16,-4 0-133 0,0 0 133 0,-2-24-133 16,-3-15 133-16,-4-26-822 0</inkml:trace>
  <inkml:trace contextRef="#ctx0" brushRef="#br0" timeOffset="86788.855">12125 10123 841 0,'0'0'0'0,"0"8"0"0,0 6 0 16,0-10 81-16,0-4-81 0,0 0 82 0,0 0-82 0,0 0 43 16,0-6-43-16,0 6 44 0,0-5-44 0,0 5 11 15,0-3-11-15,0 3 11 0,0 0-11 0,0 0 1 16,0 0-1-16,0 0 1 0,0 0-1 0,0 0-1 0,2 5 1 15,-2-5 0-15,3 3 0 16,-3-3-3-16,4 4 3 0,-4-4-3 0,0 3 3 0,0-3-1 0,0 5 1 16,0-1 0-16,0-2 0 0,0 1 6 0,0 4-6 15,0-5 6-15,-4-1-6 0,4 3 17 0,-3-3-17 16,1 6 17-16,2-3-17 0,-3 4 16 0,-4-1-16 0,5 2 17 16,-2-1-17-16,1-1 9 0,-2 2-9 0,3-2 9 15,0-1-9-15,0 1-15 0,2 0 15 0,-3-4-15 16,3 1 15-16,0-4-125 0,0 0 125 0,0 5-124 15,0-3 124-15,-3 5-603 0</inkml:trace>
  <inkml:trace contextRef="#ctx0" brushRef="#br0" timeOffset="87441.25">12329 10186 718 0,'0'0'0'0,"-4"-7"0"0,-1-1 0 0,5 8 74 15,0 0-74-15,-3-5 74 0,6 1-74 0,-3 4 10 16,0 0-10-16,0-3 11 0,5-1-11 0,-5 4-11 16,0 0 11-16,0-6-11 0,4 0 11 0,-4 6-44 15,0 0 44-15,0-5-43 0,0-2 43 0,0 7-11 16,0 0 11-16,0-6-11 0,-4 0 11 0,4 6-3 15,0 0 3-15,0-6-3 0,-3 0 3 0,3 6 0 16,0 0 0-16,-2-3 1 0,2 3-1 0,0 0 1 0,0 0-1 16,0 0 1-16,-7-5-1 0,4 3 16 0,1 2-16 15,-3 0 17-15,3 0-17 0,2 0 33 0,-2 2-33 0,2-2 34 16,0 0-34-16,0 0 35 0,-7 0-35 0,6 0 35 16,-3 0-35-16,1 0 44 0,1 2-44 0,2-2 44 15,-4 0-44-15,4 0 46 0,0 0-46 0,0 0 47 16,0 0-47-16,0 0 47 0,-3 0-47 0,3 0 48 15,0 0-48-15,0 0 42 0,0 0-42 0,0 0 43 16,-4 3-43-16,4-3 35 0,0 0-35 0,0 0 36 16,0 0-36-16,0 0 34 0,0 0-34 0,0 0 34 15,-1 0-34-15,1 0 22 0,0 0-22 0,0 0 22 16,0 0-22-16,0 0 35 0,-4 2-35 0,4-2 36 16,-2 3-36-16,2-3 30 0,-1 7-30 0,-1-4 30 15,-1 3-30-15,-3 4 32 0,3 5-32 0,-11 11 33 0,-2 10-33 16,16-36 49-16,0 0-49 0,-17 46 49 0,-4 12-49 15,21-58 28-15,0 0-28 0,-37 67 28 16,-6 9-28-16,43-76 5 0,0 0-5 0,-65 109 5 0,-15 25-5 16,12-28 52-16,9-7-52 0,15-28 52 0,20-20-52 0,-6-1 38 15,8-4-38-15,11-20 38 0,10-18-38 0,1-8 24 16,0 0-24-16,-13 28 25 0,-4 8-25 0,17-36 30 16,0 0-30-16,-12 25 30 0,3-4-30 0,9-21 20 15,0 0-20-15,-9 15 20 0,6-3-20 0,3-12 18 16,0 0-18-16,-5 9 18 0,1-4-18 0,4-5-4 15,0 0 4-15,0 0-3 0,-3-8 3 0,3 8-110 16,0 0 110-16,3-21-109 0,1-13 109 0,1-2-209 16,4-5 209-16,3-2-209 0,3-5 209 0,13-41-1049 15</inkml:trace>
  <inkml:trace contextRef="#ctx0" brushRef="#br0" timeOffset="87941.731">12301 10637 516 0,'0'0'0'0,"-5"-10"0"15,0-8 0-15,5 18 103 0,0 0-103 0,-7-5 103 16,1 9-103-16,3-3 110 0,-1 5-110 0,3-1 111 0,1-4-111 16,0-1 88-16,-4 4-88 0,4-4 88 0,0 0-88 15,0 0 86-15,0 0-86 0,0 0 86 0,-3 2-86 0,3-2 76 16,-2 1-76-16,2-1 76 0,0 0-76 0,0 0 68 16,0 0-68-16,0 0 68 15,-3 4-68-15,3-4 54 0,0 3-54 0,0-3 55 0,0 0-55 0,0 0 39 16,0 0-39-16,0 0 40 0,3 4-40 0,-3-4 28 15,0 0-28-15,10 0 28 0,10 0-28 0,-20 0 39 0,0 0-39 16,38 0 39-16,9-2-39 0,0 0 22 0,4-1-22 16,-8-1 23-16,2 1-23 0,-45 3 28 0,0 0-28 15,51-4 28-15,8 3-28 0,-59 1 7 0,0 0-7 16,61 0 8-16,4 1-8 0,-11 1 10 0,-7-2-10 0,-9 2 11 16,-5-2-11-16,-9 2 3 0,-1-1-3 0,-7 3 4 15,-6-4-4-15,2 3 0 0,-3-3 0 0,-2 0 0 16,-2 2 0-16,1 0-77 0,0-2 77 15,0 1-77-15,-3-1 77 0,-1 2-174 0,1 0 174 0,-3-2-174 16,0 0 174-16,0 0-152 0,0 0 152 0,-14-12-151 16,-15-12 151-16,-13-16-833 0</inkml:trace>
  <inkml:trace contextRef="#ctx0" brushRef="#br0" timeOffset="88321.349">12573 10383 1323 0,'0'0'0'0,"16"2"0"0,10 3 0 16,-26-5 150-16,0 0-150 0,0 0 150 0,-6 5-150 15,6-5 64-15,0 0-64 0,-7 0 64 0,0 0-64 0,7 0 18 16,0 0-18-16,6 5 19 0,2 6-19 0,-8-11-10 16,0 0 10-16,25 8-9 0,11 8 9 0,-36-16-15 15,0 0 15-15,46 12-14 0,9 0 14 0,-55-12-5 16,0 0 5-16,58 12-4 0,6 0 4 0,-64-12-3 15,0 0 3-15,56 10-3 0,0-2 3 0,-56-8 0 16,0 0 0-16,54 9 0 0,-7-2 0 16,-47-7 1-16,0 0-1 0,43 12 1 0,-4-4-1 0,-39-8 1 0,0 0-1 15,33 12 2-15,-10 2-2 0,-23-14 1 0,0 0-1 16,19 19 2-16,-2 2-2 0,-17-21 0 16,0 0 0-16,4 32 0 0,-8 4 0 0,4-36 0 0,0 0 0 15,-9 39 0-15,-8 9 0 0,17-48 12 0,0 0-12 16,-21 50 13-16,-3-4-13 0,6-6-4 15,1-6 4-15,3-8-3 0,7-14 3 0,0 0-110 0,2-5 110 0,1-2-109 16,4-5 109-16,0 0-202 0,0 0 202 0,0-7-202 16,0-7 202-16,0-5-736 0</inkml:trace>
  <inkml:trace contextRef="#ctx0" brushRef="#br0" timeOffset="88740.3">13573 10371 863 0,'0'0'0'0,"-14"5"0"16,-7 7 0-16,21-12 118 0,0 0-118 0,0 0 118 0,14-1-118 16,-14 1 96-16,0 0-96 0,9-2 97 0,-1 0-97 15,-8 2 45-15,0 0-45 0,7 0 46 0,-1 2-46 16,-6-2 12-16,0 0-12 0,3 10 13 0,-6 6-13 0,3-16 35 16,0 0-35-16,-7 24 36 0,-4 5-36 0,-1 0 4 15,-2 3-4-15,7-16 5 0,4-4-5 0,-3-4 18 16,1-1-18-16,-7 12 18 0,-4 7-18 0,2 0 23 15,-3 1-23-15,8-6 24 0,2-10-24 0,7-11 7 16,0 0-7-16,-9 31 8 0,1 9-8 0,8-40 26 16,0 0-26-16,0 39 26 0,3 2-26 0,-3-41 30 0,0 0-30 15,12 35 30-15,9-12-30 0,-21-23 12 0,0 0-12 16,35 11 13-16,7-15-13 0,-42 4 20 0,0 0-20 16,52-15 20-16,11-19-20 0,-11 5 24 0,-5-2-24 0,-7 0 25 15,-5 3-25-15,-5 4 48 0,-11 4-48 16,0 1 49-16,-7 7-49 0,-3-3 62 0,-4 3-62 0,-1 3 62 15,-4 2-62-15,0-1 62 0,0-3-62 16,-4-1 63-16,1-3-63 0,3 15 29 0,0 0-29 0,-14-21 29 16,-7-3-29-16,21 24 2 0,0 0-2 0,-35-27 2 15,-12-4-2-15,47 31-96 16,0 0 96-16,-51-24-96 0,-11 5 96 0,62 19-107 0,0 0 107 0,-65-13-107 16,-3 2 107-16,-68-13-1274 0</inkml:trace>
  <inkml:trace contextRef="#ctx0" brushRef="#br0" timeOffset="89170.674">14838 8302 863 0,'0'0'0'0,"-18"-4"0"0,-11-1 0 0,29 5 84 0,0 0-84 16,-35-3 84-16,-5 3-84 0,40 0 62 16,0 0-62-16,-32 0 62 0,-1 0-62 0,7 3 10 15,-2 1-10-15,11 1 10 0,5-2-10 0,-2 6-8 0,1 3 8 0,-4 14-8 16,0 11 8-16,17-37-37 0,0 0 37 0,-18 58-36 15,2 18 36-15,3 16 0 0,0 20 0 0,6-6 0 16,6-3 0-16,1-4 24 0,-4-3-24 0,4-5 25 16,4-4-25-16,-4-87 43 0,0 0-43 0,0 110 43 15,0 11-43-15,0-16 34 0,0-11-34 0,0-15 35 16,0-14-35-16,0-65 39 0,0 0-39 0,5 70 40 16,2-3-40-16,2-16 25 0,-1-13-25 0,-4-16 26 15,-3-15-26-15,3 4-23 0,1-5 23 0,-1 0-22 16,-1-3 22-16,-3-3-132 0,0 0 132 0,5 0-131 15,8-5 131-15,-13 5-115 0,0 0 115 0,3-22-115 16,-3-11 115-16,5-25-573 0</inkml:trace>
  <inkml:trace contextRef="#ctx0" brushRef="#br0" timeOffset="89553.267">14329 9273 1076 0,'0'0'0'0,"3"12"0"0,-1 9 0 0,0-14 174 15,0-11-174-15,5-6 174 0,1-7-174 0,-8 17 74 16,0 0-74-16,23-17 75 0,10-2-75 0,-33 19 43 16,0 0-43-16,42-16 43 0,10-4-43 0,-52 20 0 15,0 0 0-15,54-16 0 0,7 1 0 0,-61 15-8 0,0 0 8 16,54-12-7-16,-2 3 7 0,-52 9-1 0,0 0 1 16,40-6-1-16,-5 2 1 0,-35 4 0 0,0 0 0 15,23-2 0-15,-6 2 0 0,-17 0 10 0,0 0-10 0,13 0 10 16,-5 0-10-16,-8 0 27 0,0 0-27 0,7 0 27 15,-7 2-27-15,0-2 31 0,0 0-31 0,0 0 31 16,0 0-31-16,0 0 12 0,0 0-12 16,-5 4 13-16,-4 1-13 0,-3 2 0 0,-4 5 0 0,-1-2 1 15,-4 7-1-15,21-17 0 0,0 0 0 0,-30 22 1 16,-4 11-1-16,34-33-3 0,0 0 3 0,-34 44-2 16,3 11 2-16,31-55-14 0,0 0 14 0,-23 63-13 15,8 11 13-15,15-74-26 0,0 0 26 0,-4 79-25 16,8 5 25-16,-4-84-76 0,0 0 76 0,26 62-76 15,12-18 76-15,-3-18-225 0,0-23 225 0,-2-6-225 16,0-13 225-16,35-2-724 0</inkml:trace>
  <inkml:trace contextRef="#ctx0" brushRef="#br0" timeOffset="89803.247">14888 9242 863 0,'0'0'0'0,"4"12"0"0,4 11 0 0,-2-15 129 16,-6-8-129-16,0 0 129 0,0 0-129 0,0 0 99 16,5 2-99-16,3 1 99 0,5 1-99 0,-13-4 47 15,0 0-47-15,24 12 48 0,6 3-48 0,-30-15 13 16,0 0-13-16,38 24 13 0,9 7-13 0,-47-31 10 16,0 0-10-16,42 36 11 0,5 3-11 0,-47-39 3 15,0 0-3-15,42 38 4 0,1 0-4 0,-43-38-5 0,0 0 5 16,37 34-5-16,-1-7 5 0,-4-3-102 15,-4-6 102-15,-7-8-102 0,-6-5 102 0,-15-5-118 0,0 0 118 16,18-14-117-16,3-13 117 0,13-13-675 0</inkml:trace>
  <inkml:trace contextRef="#ctx0" brushRef="#br0" timeOffset="90023.155">15402 9006 774 0,'0'0'0'0,"4"15"0"15,4 13 0-15,-8-28 119 0,0 0-119 0,-12 24 119 16,-12-4-119-16,24-20 81 0,0 0-81 0,-28 35 82 16,-5 7-82-16,33-42 53 0,0 0-53 0,-42 57 53 0,-9 10-53 15,51-67 22-15,0 0-22 0,-62 94 23 0,-13 24-23 16,22-29 4-16,13-8-4 0,11-35 5 16,15-31-5-16,2 6-34 0,8-14 34 0,-5 7-33 0,6-1 33 15,-1 1-76-15,3 1 76 0,2-8-76 0,3-5 76 16,-4-2-127-16,0 0 127 0,21-22-127 0,14-19 127 15,20-23-555-15</inkml:trace>
  <inkml:trace contextRef="#ctx0" brushRef="#br0" timeOffset="90281.415">15376 8958 785 0,'0'0'0'0,"2"9"0"0,-1 6 0 0,10-6 115 0,5-9-115 16,1 6 115-16,6 3-115 0,-23-9 81 0,0 0-81 0,27 20 81 15,5 11-81-15,-3 0 58 0,1 0-58 0,-4 3 58 16,-3 4-58-16,-4-2 39 0,-2 7-39 0,-1-7 39 16,0-2-39-16,-16-34 33 0,0 0-33 0,10 51 33 15,-1 6-33-15,-2-2 14 16,-5 3-14-16,-1-19 15 0,-2-8-15 0,-5 5 42 0,-2 4-42 0,-5-1 43 16,-2 4-43-16,15-43 3 0,0 0-3 0,-25 39 3 15,-4 4-3-15,29-43-73 0,0 0 73 0,-33 33-72 16,-9-9 72-16,42-24-100 0,0 0 100 0,-77 58-881 15,154-116 881-15</inkml:trace>
  <inkml:trace contextRef="#ctx0" brushRef="#br0" timeOffset="90685.811">16463 8506 987 0,'0'0'0'0,"0"0"0"0,0 0 0 0,0 0 147 0,0 0-147 16,0 0 148-16,0 0-148 0,0 0 92 0,0 0-92 16,0 0 93-16,0 0-93 0,0 0 32 0,0 0-32 15,0 0 32-15,0 0-32 0,0 0-42 0,0 0 42 0,-5 24-41 16,1 18 41-16,4-42-44 0,0 0 44 0,-7 60-43 16,2 23 43-16,5-83-43 0,0 0 43 0,-5 121-42 15,-4 30 42-15,9-151-12 0,0 0 12 0,-7 141-12 16,2 4 12-16,5-145-7 0,0 0 7 0,-4 122-7 15,1-11 7-15,3-111-95 0,0 0 95 0,-2 79-95 16,2-24 95-16,0-55-125 0,0 0 125 0,-7 17-124 16,2-31 124-16,-9 19-509 0</inkml:trace>
  <inkml:trace contextRef="#ctx0" brushRef="#br0" timeOffset="91344.568">16365 9170 1222 0,'0'0'0'0,"21"2"0"0,18 2 0 0,-39-4 122 16,0 0-122-16,38 0 123 0,7 0-123 0,-45 0 92 16,0 0-92-16,44-6 93 0,-6 0-93 0,-38 6 3 0,0 0-3 15,38-11 3-15,-6-1-3 0,-32 12-1 0,0 0 1 16,31-13 0-16,-3-3 0 0,-28 16-3 0,0 0 3 15,21-12-2-15,-4 2 2 0,-17 10-1 0,0 0 1 0,13-5 0 16,-6-2 0-16,-7 7 12 0,0 0-12 16,5-4 12-16,-2 4-12 0,-3 0 35 0,0 0-35 0,0 0 36 15,0 0-36-15,0 0 2 0,0 0-2 0,-7 6 2 16,0 2-2-16,7-8 1 0,0 0-1 0,-15 19 1 16,-13 10-1-16,28-29 0 0,0 0 0 0,-28 33 0 15,-2 9 0-15,30-42-6 0,0 0 6 0,-36 55-6 16,-3 9 6-16,39-64-9 0,0 0 9 0,-40 85-9 15,-2 16 9-15,42-101-9 0,0 0 9 0,-27 78-9 16,11-13 9-16,16-65-1 0,0 0 1 0,-4 41-1 16,15-19 1-16,-11-22-7 0,0 0 7 0,17 12-7 15,11-12 7-15,-28 0-55 0,0 0 55 0,26-15-55 16,7-18 55-16,-33 33-67 0,0 0 67 0,30-43-67 0,-4-12 67 16,-26 55-36-16,0 0 36 0,25-77-36 0,1-14 36 15,-26 91-48-15,0 0 48 0,14-95-48 0,-6-15 48 0,-8 110-59 16,0 0 59-16,4-111-58 0,-8-2 58 0,4 113-3 15,0 0 3-15,-1-96-3 0,-3 12 3 0,4 84 41 16,0 0-41-16,-3-62 41 0,-1 21-41 0,4 41 60 16,0 0-60-16,-2-26 60 0,2 19-60 15,0 7 58-15,0 0-58 0,-3-8 59 0,3 6-59 0,0 2 47 16,0 0-47-16,0 0 48 0,0 0-48 0,0 0 0 16,0 0 0-16,3 5 0 0,-3 2 0 0,0-7-21 15,0 0 21-15,7 29-21 0,2 19 21 0,-9-48-40 0,0 0 40 16,7 62-39-16,2 22 39 0,-9-84-16 0,0 0 16 15,3 106-15-15,-3 24 15 0,0-130-22 0,0 0 22 16,-1 118-22-16,-3 4 22 0,4-122-50 0,0 0 50 16,0 94-49-16,2-13 49 0,-2-81-123 0,0 0 123 0,10 53-123 15,2-24 123-15,-12-29-109 0,0 0 109 0,27-10-109 16,7-33 109-16,29-10-519 0</inkml:trace>
  <inkml:trace contextRef="#ctx0" brushRef="#br0" timeOffset="91801.019">16998 8458 897 0,'0'0'0'0,"-4"13"0"16,1 8 0-16,3-21 110 0,0 0-110 0,-2 26 110 15,2 1-110-15,0-27 69 0,0 0-69 0,-7 51 69 16,2 18-69-16,5-69 39 0,0 0-39 0,-11 108 39 0,-4 34-39 15,15-142 2-15,0 0-2 0,-18 134 3 16,-3 10-3-16,21-144 21 0,0 0-21 0,-12 128 21 0,4-6-21 16,8-122 3-16,0 0-3 0,0 94 3 0,8-19-3 15,-8-75 22-15,0 0-22 0,14 48 22 0,11-22-22 0,2-12 2 16,8-16-2-16,-14-5 3 0,-2-8-3 0,-19 15 0 16,0 0 0-16,25-24 0 0,-3-12 0 0,-22 36-3 15,0 0 3-15,23-43-2 0,3-8 2 0,-7 3-1 16,0 5 1-16,-6 0 0 0,-5 4 0 0,-8 39 5 0,0 0-5 15,11-45 5-15,-2 2-5 0,-9 43 51 16,0 0-51-16,7-31 52 0,-2 7-52 0,-5 24 44 16,0 0-44-16,3-18 45 0,1 6-45 0,-4 12 12 15,0 0-12-15,0-6 13 0,0 8-13 0,-4 5 3 0,4 7-3 0,-5 13 4 16,2 11-4-16,3-38 0 0,0 0 0 16,-4 55 1-16,1 8-1 0,3-3-3 0,1 2 3 0,-1-20-3 15,-1-9 3-15,1 3-44 0,1 0 44 0,5 2-44 16,-3 1 44-16,-3-39-121 0,0 0 121 0,12 27-121 15,7-6 121-15,-19-21-114 0,0 0 114 0,30-5-114 16,8-19 114-16,30-5-737 0</inkml:trace>
  <inkml:trace contextRef="#ctx0" brushRef="#br0" timeOffset="92742.386">18080 9074 505 0,'0'0'0'0,"0"0"0"0,-7 0 0 0,7 0 73 16,0 0-73-16,3-1 74 0,6-3-74 0,-9 4 103 15,0 0-103-15,5 0 104 0,2-5-104 0,-7 5 62 16,0 0-62-16,4-2 62 0,-1 1-62 0,-3 1 16 16,0 0-16-16,0 0 17 0,0 0-17 0,0 0 1 15,0 0-1-15,-9 13 1 0,-6 10-1 0,-3 4 1 16,-1 6-1-16,2 1 1 0,-1-2-1 0,1 4 6 15,1 4-6-15,6-14 6 0,-1-8-6 0,11-18 7 0,0 0-7 16,-14 33 7-16,-1 6-7 0,15-39 15 0,0 0-15 16,-11 31 15-16,2-5-15 0,9-26 39 0,0 0-39 0,-8 22 39 15,4-10-39-15,4-12 52 0,0 0-52 0,-3 10 53 16,3-4-53-16,0-6 54 0,0 0-54 0,7-7 54 16,1-7-54-16,1 2 67 0,0-3-67 0,-4-1 67 15,2 1-67 1,-2-1 59-16,-1-1-59 0,-1 5 59 0,2 5-59 0,-3-5 27 15,3 4-27-15,1 1 27 0,-1-5-27 0,0 2 12 0,2-1-12 0,-3 5 12 16,1-3-12-16,0 2 5 0,2 0-5 0,-4 2 5 16,4 0-5-16,0 0 0 0,2 0 0 0,0-2 0 15,3 2 0-15,-3-2-7 0,3 2 7 0,2 0-6 16,2-1 6-16,-4 1-26 0,2-3 26 0,0 1-26 16,1-2 26-16,-15 9-7 0,0 0 7 0,18-7-6 0,1-1 6 15,-19 8-17-15,0 0 17 0,17-5-17 0,2 3 17 16,-19 2-34-16,0 0 34 0,16 2-33 0,-5 3 33 15,-11-5-2-15,0 0 2 0,5 17-1 0,-3 14 1 16,-2-31-3-16,0 0 3 0,-2 38-2 0,-5 6 2 0,7-44 0 16,0 0 0-16,-7 46 1 0,-4-1-1 0,11-45 14 15,0 0-14-15,-7 38 15 0,2-6-15 0,5-32 40 16,0 0-40-16,-5 28 41 0,3-10-41 0,2-18 21 16,0 0-21-16,7 11 21 0,2-11-21 0,-9 0 29 15,0 0-29-15,16-12 29 0,5-14-29 0,-21 26 37 16,0 0-37-16,17-31 38 0,0-13-38 0,-17 44 22 15,0 0-22-15,11-53 22 0,-4-11-22 0,-7 64 10 0,0 0-10 16,-4-91 11-16,-6-22-11 0,10 113 12 0,0 0-12 16,-19-96 12-16,-9-1-12 0,28 97 8 0,0 0-8 0,-25-76 8 15,-4 15-8-15,29 61-1 0,0 0 1 16,-19-38-1-16,8 19 1 0,11 19-19 0,0 0 19 0,-12-14-18 16,3 9 18-16,9 5-62 0,0 0 62 15,-12 11-62-15,-2 13 62 0,2 1-48 0,-2 9 48 0,7-10-48 16,5 0 48-16,2-24-55 0,0 0 55 0,6 38-54 15,4 10 54-15,-10-48-16 0,0 0 16 0,21 45-15 16,7 4 15-16,-28-49-8 0,0 0 8 0,40 41-8 16,10-3 8-16,-50-38 0 0,0 0 0 0,51 31 0 15,1-7 0-15,-8-7 17 0,-6-3-17 0,-7-4 17 16,-6-3-17-16,-3-4 35 0,-1 2-35 0,-5 2 36 16,-6-3-36-16,1 1 6 0,-2 2-6 0,-4 1 7 15,-2 1-7-15,1 3 12 0,1 2-12 0,-5-4 12 0,0-3-12 16,-3 8 24-16,-1 1-24 0,-1 1 25 0,0 5-25 15,5-22 12-15,0 0-12 0,-11 27 12 0,-1 9-12 16,12-36 35-16,0 0-35 0,-10 28 35 0,1-1-35 16,9-27 0-16,0 0 0 0,-9 17 0 0,2-3 0 0,7-14-63 15,0 0 63-15,-5 9-62 0,1-4 62 16,4-5-165-16,0 0 165 0,6-2-164 0,4-8 164 0,-10 10-110 16,0 0 110-16,19-21-109 0,9-8 109 15,19-21-744-15</inkml:trace>
  <inkml:trace contextRef="#ctx0" brushRef="#br0" timeOffset="92868.07">18907 9285 886 0,'0'0'0'16,"-12"5"0"-16,-5 4 0 0,11-4 103 0,12 0-103 0,-3 0 103 15,2-1-103-15,2 3-1 0,0-4 1 16,0 0-1-16,-5-3 1 0,-2 0-100 0,0 0 100 0,-7-1-100 16,-7-4 100-16,-5-2-583 0</inkml:trace>
  <inkml:trace contextRef="#ctx0" brushRef="#br0" timeOffset="93071.838">18839 9604 1435 0,'0'0'0'16,"-3"-4"0"-16,-1-8 0 0,4 12 100 0,0 0-100 0,-2-3 100 16,2 1-100-16,0 2-47 0,0 0 47 0,-20-25-47 0,-19-18 47 0,-20-26-1084 15</inkml:trace>
  <inkml:trace contextRef="#ctx0" brushRef="#br0" timeOffset="96664.882">19038 4113 348 0,'0'0'0'0,"0"0"0"16,5 5 0-16,-5-5 9 0,0 0-9 0,0 0 10 15,0 0-10-15,0 0 19 0,0 0-19 0,0 0 20 16,0 0-20-16,0 0 52 0,0 0-52 0,0 0 53 16,0 0-53-16,0 0 47 0,0 0-47 0,0 0 47 15,0 0-47-15,0 0 53 0,0 0-53 0,0 0 53 0,0 0-53 16,0 0 56-16,0 0-56 0,0 0 56 0,0 0-56 16,0 0 50-16,0 0-50 0,0 0 51 0,0 0-51 0,0 0 43 15,0 0-43-15,0 0 44 0,0 0-44 0,0 0 42 16,0 0-42-16,0 0 42 0,0 0-42 15,0 0 46-15,0 0-46 0,0 0 46 0,0 0-46 0,0 0 28 16,0-3-28-16,0 3 28 16,0-5-28-16,0 1 40 0,2 1-40 0,-2 0 40 0,2 1-40 0,-2 2 39 15,0-4-39-15,0 4 39 0,0 0-39 0,0 0 24 16,0 0-24-16,0 0 25 0,0 0-25 0,0 0 28 16,-4 0-28-16,4 0 28 0,0-5-28 0,0 5 0 15,-3-3 0-15,3 3 1 0,0 0-1 0,0 0-39 0,0 0 39 16,0 0-38-16,-6 3 38 0,6-3-77 15,0 0 77-15,-24 9-76 0,-16-1 76 0,-23 8-879 16</inkml:trace>
  <inkml:trace contextRef="#ctx0" brushRef="#br0" timeOffset="98382.534">3066 15948 975 0,'0'0'0'15,"0"-7"0"-15,-2-9 0 0,2 16 113 0,0 0-113 16,2-22 113-16,2-9-113 0,-4 31 67 0,0 0-67 0,8-46 68 16,1-12-68-16,-2 1 34 0,-2-3-34 0,4 2 35 15,0 1-35-15,-9 57-1 0,0 0 1 0,8-85 0 16,-1-20 0-16,-1 18-1 0,-1 6 1 0,-2 9-1 15,1 9 1-15,-4 63 0 0,0 0 0 0,1-70 0 16,3 0 0-16,-4 22 1 0,0 13-1 0,-4 8 2 16,3 6-2-16,-3 2 5 0,1 2-5 0,1 4 5 15,-1 1-5-15,-1 1 33 0,-1 3-33 0,1 1 33 16,-1 2-33-16,2 0 34 0,-3 0-34 0,-1 1 34 16,6 1-34-16,-6 1 22 0,2 0-22 0,1 1 22 15,-1 1-22-15,-4 0 19 0,0 0-19 0,2 0 20 0,2 0-20 16,5 0 17-16,0 0-17 0,-17 0 17 0,-4 3-17 15,21-3 1-15,0 0-1 0,-18 3 1 0,-2 3-1 16,20-6 0-16,0 0 0 0,-25 10 0 16,-1 7 0-16,26-17-5 0,0 0 5 0,-26 24-4 0,5 8 4 0,21-32-34 15,0 0 34-15,-17 50-33 0,4 7 33 16,13-57-5-16,0 0 5 0,-8 72-4 0,4 12 4 0,4-84-27 16,0 0 27-16,4 118-27 0,1 22 27 0,-5-140-7 15,0 0 7-15,12 124-6 0,9-4 6 0,-21-120-1 16,0 0 1-16,23 92-1 0,6-22 1 0,-29-70 15 15,0 0-15-15,37 55 15 0,3-19-15 0,-40-36 47 16,0 0-47-16,42 17 47 0,3-17-47 0,-45 0 15 0,0 0-15 16,47-12 16-16,5-12-16 0,-52 24 15 0,0 0-15 15,54-25 15-15,6-8-15 0,-17 12 10 16,-13 6-10-16,3 3 10 0,-4 2-10 0,-2 1 1 0,2 4-1 0,-3 2 1 16,4 1-1-16,-30 2 7 0,0 0-7 15,42-4 8-15,8 1-8 0,-50 3 0 0,0 0 0 0,56-3 0 16,12 1 0-16,-14 0 0 0,2 0 0 15,-13 1 1-15,-1-3-1 0,-7-1 2 0,1-2-2 0,-4 4 2 16,-3 3-2-16,-29 0 1 0,0 0-1 0,37 2 2 16,3 1-2-16,-40-3 0 0,0 0 0 0,38 7 0 15,4 1 0-15,-9 1-44 0,-7-4 44 0,-5 0-44 16,-12 0 44-16,-9-5-162 0,0 0 162 0,12 9-161 16,-3 3 161-16,-9-12-135 0,0 0 135 0,-9 10-134 15,-12 2 134-15,-5 11-705 0</inkml:trace>
  <inkml:trace contextRef="#ctx0" brushRef="#br0" timeOffset="98536.645">3995 14954 1468 0,'0'0'0'0,"0"0"0"0,3 2 0 0,-3-2 0 16,0 0 0-16,0 0 0 0,2-6 0 0,-2 6-87 0,0 0 87 15,-11-5-86-15,-4-2 86 0,-11-5-890 16</inkml:trace>
  <inkml:trace contextRef="#ctx0" brushRef="#br0" timeOffset="99031.388">2984 16384 191 0,'0'0'0'0,"0"-3"0"0,-3 0 0 16,3-4 141-16,-5 0-141 0,1 2 141 0,4 1-141 15,-5 1 142-15,5-1-142 0,-4 1 142 0,1 1-142 0,3 2 129 16,0 0-129-16,-2-1 129 0,-1-3-129 0,3 4 104 16,0 0-104-16,-4-2 104 0,4-1-104 15,0 3 50-15,0 0-50 0,0 0 50 0,0 0-50 0,0 0 5 16,4 5-5-16,4 4 5 0,5 3-5 0,4 7 5 15,6 6-5-15,-4-3 6 0,-2 2-6 0,-17-24 0 16,0 0 0-16,30 40 0 0,5 11 0 0,-35-51 1 0,0 0-1 16,41 57 2-16,10 4-2 0,-51-61 1 0,0 0-1 15,59 72 1-15,14 9-1 0,-19-18-2 16,-5-8 2-16,-16-19-1 0,-12-15 1 0,-21-21 3 0,0 0-3 16,25 20 3-16,-8-4-3 0,-17-16-2 0,0 0 2 0,21 13-2 15,-4-4 2-15,-17-9-142 0,0 0 142 0,18 2-142 16,-1-8 142-16,-17 6-98 0,0 0 98 15,33-3-605-15,-66 6 605 0</inkml:trace>
  <inkml:trace contextRef="#ctx0" brushRef="#br0" timeOffset="99347.612">3388 16407 1457 0,'0'0'0'0,"0"0"0"0,0 0 0 16,0 0 147-16,0 0-147 0,0 0 148 0,0 0-148 0,0 0 81 15,0 0-81-15,0 0 82 0,0 0-82 0,0 0-15 16,0 0 15-16,-17 17-14 0,-18 10 14 0,35-27-85 16,0 0 85-16,-29 33-85 0,-10 8 85 0,39-41-58 15,0 0 58-15,-33 44-58 0,-2 8 58 0,6-4-38 16,4-4 38-16,4-9-37 0,4-8 37 0,3 4-5 15,-2 0 5-15,2-4-5 0,2-3 5 0,0 2 0 16,0-1 0-16,3-11 0 0,9-9 0 0,0-5-16 16,0 0 16-16,-9 16-15 0,1 1 15 0,8-17-122 15,0 0 122-15,-6 14-122 0,3-4 122 0,3-10-133 0,0 0 133 16,0 0-133-16,5-10 133 0,2-1-638 0</inkml:trace>
  <inkml:trace contextRef="#ctx0" brushRef="#br0" timeOffset="99704.491">3610 16770 897 0,'0'0'0'0,"0"0"99"0,0 0-99 0,0 0 99 0,3 0-99 15,-3 0 49-15,0 0-49 0,7-2 50 0,2 0-50 16,-9 2 9-16,0 0-9 0,10-3 9 0,6 0-9 16,-16 3 1-16,0 0-1 0,21-6 1 0,8 1-1 15,-29 5 0-15,0 0 0 0,32-5 0 16,6-2 0-16,-38 7 34 0,0 0-34 0,42-5 35 0,3 2-35 0,-45 3 35 16,0 0-35-16,40-2 35 0,2 2-35 0,-42 0 3 15,0 0-3-15,42 0 4 0,-4 2-4 0,-38-2 12 16,0 0-12-16,42 1 12 0,-4-1-12 0,-38 0-1 15,0 0 1-15,40 2-1 0,2 0 1 0,-42-2-98 16,0 0 98-16,37 2-97 0,-2-1 97 0,-35-1-167 16,0 0 167-16,26 2-167 0,-5-2 167 0,26 2-538 15</inkml:trace>
  <inkml:trace contextRef="#ctx0" brushRef="#br0" timeOffset="100163.212">4122 16509 281 0,'0'0'0'0,"-12"2"94"0,-6 2-94 0,3-3 95 15,1 1-95-15,-4-4 119 0,-3-1-119 0,9 1 120 16,3 0-120-16,1 2 93 0,-5 0-93 0,1 0 93 16,2 0-93-16,-6 0 86 0,2 0-86 0,5 0 86 15,6 0-86-15,-6 0 82 0,6 0-82 0,-2 0 82 16,5-1-82-16,0 1 63 0,-4-2-63 0,4 2 64 15,0 0-64-15,0 0 31 0,4 5-31 0,4 0 31 0,4 2-31 16,-12-7 27-16,0 0-27 0,20 14 27 0,8 3-27 16,-28-17 3-16,0 0-3 0,34 19 4 0,8 3-4 15,-42-22 7-15,0 0-7 0,51 22 8 0,1 1-8 16,-52-23 14-16,0 0-14 0,54 18 15 0,5 0-15 0,-59-18 8 16,0 0-8-16,49 13 8 0,0-1-8 0,-49-12 15 15,0 0-15-15,38 11 16 0,-7-1-16 16,-31-10 3-16,0 0-3 0,28 10 4 0,-2 0-4 0,-5 1 0 15,-7-3 0-15,-2-3 1 0,-8-1-1 0,-2 1 6 16,1 0-6-16,-3 2 6 0,0 0-6 0,0 5 7 16,-5 3-7-16,1 2 8 0,-1 2-8 15,-2 2 22-15,-1 1-22 0,2-10 23 0,3-5-23 0,3-7 22 16,0 0-22-16,-9 20 22 0,-3 8-22 0,12-28 23 0,0 0-23 16,-9 22 24-16,1-3-24 0,8-19-9 0,0 0 9 0,-9 14-8 15,2-4 8-15,7-10-123 16,0 0 123-16,-2 7-122 0,-1-4 122 0,3-3-139 0,0 0 139 15,0-5-138-15,-4-5 138 0,2-6-809 0</inkml:trace>
  <inkml:trace contextRef="#ctx0" brushRef="#br0" timeOffset="100644.627">4911 16485 662 0,'-3'4'0'0,"-3"4"107"0,-2 3-107 0,9-8 107 16,6-3-107-16,-1-2 101 0,-3-1-101 0,2 1 102 0,-1 1-102 16,-4 1 72-16,0 0-72 0,0 0 72 0,0 0-72 0,0 0 40 15,0 0-40-15,0 0 40 0,0 0-40 16,0 0 35-16,-6 3-35 0,0 2 36 16,-3 2-36-16,9-7 22 0,0 0-22 0,-14 12 23 0,-2 3-23 0,16-15 18 15,0 0-18-15,-21 23 18 0,-5 6-18 0,26-29 18 16,0 0-18-16,-24 29 18 0,3 3-18 0,21-32 8 15,0 0-8-15,-19 36 9 0,3 4-9 0,16-40 4 16,0 0-4-16,-14 39 4 0,5 1-4 0,9-40 13 16,0 0-13-16,-3 41 13 0,6 2-13 0,-3-43 14 0,0 0-14 15,9 42 15-15,12 1-15 16,-21-43 39-16,0 0-39 0,26 40 39 0,5-4-39 0,-31-36 0 0,0 0 0 16,42 22 1-16,5-12-1 0,-47-10-4 0,0 0 4 0,58-5-3 15,6-14 3-15,1-10-38 0,6-12 38 0,-24 17-37 16,-12 7 37-16,-2-4-13 0,-12-1 13 0,-4 3-12 15,-8 0 12-15,0 0 5 0,-2 2-5 0,-2 2 5 16,-5 0-5-16,0 15 60 0,0 0-60 0,0-19 61 16,-5-2-61-16,5 21 64 15,0 0-64-15,-9-22 65 0,-10-4-65 0,19 26 36 0,0 0-36 0,-26-24 37 16,-7 0-37-16,33 24 0 0,0 0 0 0,-44-20 0 16,-6 2 0-16,50 18-179 0,0 0 179 0,-61-8-179 15,-7 4 179-15,68 4-96 0,0 0 96 0,-131-11-938 16,262 22 938-16</inkml:trace>
  <inkml:trace contextRef="#ctx0" brushRef="#br0" timeOffset="101380.239">6460 13823 1143 0,'0'0'0'0,"0"4"0"0,0 6 0 0,0-10 103 16,0 0-103-16,0 0 103 0,1 0-103 0,-1 0 51 15,0 0-51-15,0 0 51 0,4-3-51 0,-4 3 32 16,0 0-32-16,0 0 32 0,0 0-32 0,0 0 5 16,0 0-5-16,-4 3 5 0,-1 4-5 0,5-7 13 15,0 0-13-15,-8 14 14 0,-5 3-14 0,13-17 45 16,0 0-45-16,-17 29 46 0,0 10-46 0,1-1 8 16,2 3-8-16,5-3 8 0,0-4-8 0,3 10 31 0,0 6-31 15,-2 5 31-15,4 7-31 0,-1 3 18 0,5 3-18 16,0 9 18-16,-4 9-18 0,4-86 10 0,0 0-10 0,0 99 10 15,-5 16-10-15,2-27 27 16,-1-13-27-16,2-22 27 0,2-20-27 0,2-3 29 0,2-9-29 0,1-1 29 16,2-4-29-16,-2-1 13 0,-1-1-13 15,-4-4 13-15,1-5-13 0,3 1-2 0,-1-1 2 0,1-2-2 16,-4-3 2-16,0 0-81 0,0 0 81 16,5-14-80-16,4-8 80 15,-9 22-125-15,0 0 125 0,8-39-124 0,-2-21 124 0,9-40-1035 0</inkml:trace>
  <inkml:trace contextRef="#ctx0" brushRef="#br0" timeOffset="101920.929">6637 14371 897 0,'0'0'0'15,"-3"-1"0"-15,-1-1 0 0,4 2 110 16,0 0-110-16,0 0 110 0,0 0-110 0,0 0 57 0,0 0-57 16,0 0 58-16,0 0-58 0,0 0 31 0,0 0-31 0,0 0 31 15,0 0-31-15,0 0 26 0,0 0-26 0,0 0 26 16,0 0-26-16,0 0 36 0,0 0-36 0,0 0 37 16,0 0-37-16,0 0 44 0,0 0-44 0,0 0 44 15,0 0-44-15,0 0 18 0,0 0-18 0,0 0 18 16,4 2-18-16,-4-2 22 0,0 0-22 0,5 3 22 15,4 2-22-15,-9-5 3 0,0 0-3 0,16 11 4 16,4 6-4-16,-20-17 3 0,0 0-3 0,30 31 3 16,8 10-3-16,-38-41 5 0,0 0-5 0,44 46 6 0,7 5-6 15,-4-1 6-15,-6-2-6 0,-2-4 7 16,-1-4-7-16,-38-40 3 0,0 0-3 0,33 43 3 16,2 1-3-16,-35-44-1 0,0 0 1 0,26 38 0 0,-2-4 0 15,-6-6-33-15,-1-8 33 0,-4-6-32 0,-5-4 32 16,-8-10-136-16,0 0 136 0,9 0-136 0,-4-8 136 0,-5 8-122 15,0 0 122-15,2-26-122 0,-2-13 122 0,2-27-696 16</inkml:trace>
  <inkml:trace contextRef="#ctx0" brushRef="#br0" timeOffset="102210.25">7092 14281 1177 0,'0'0'0'0,"0"7"0"16,0 4 0-16,-3-4 162 0,3-2-162 16,-4-1 163-16,4-1-163 0,0-3 82 0,0 0-82 0,-14 21 83 15,-12 11-83-15,26-32 44 0,0 0-44 0,-28 40 44 16,-7 6-44-16,35-46-6 0,0 0 6 0,-34 55-6 16,-5 7 6-16,39-62-2 0,0 0 2 15,-42 84-1-15,-3 10 1 0,45-94 0 0,0 0 0 0,-35 84 0 16,2-5 0-16,12-21-1 15,7-14 1-15,6-20-1 0,8-20 1 0,-4 3-44 0,4-6 44 0,0-1-43 16,0 0 43-16,0 0-149 0,0 0 149 0,7-3-149 16,4-2 149-16,-11 5-148 0,0 0 148 0,24-28-148 15,6-15 148-15,25-27-696 0</inkml:trace>
  <inkml:trace contextRef="#ctx0" brushRef="#br0" timeOffset="102642.349">7538 13835 1121 0,'0'0'0'0,"-5"0"0"0,1 2 0 0,4-2 145 0,0 0-145 16,0 0 145-16,0 0-145 0,0 0 54 0,0 0-54 15,0 0 54-15,0 0-54 0,0 0 18 0,0 0-18 0,0 0 19 16,0 0-19-16,0 0 0 0,0 0 0 0,0 0 0 16,0 0 0-16,0 0 7 0,0 0-7 0,0 0 8 15,0 0-8-15,0 0 38 0,0 3-38 0,0 1 39 16,0 3-39-16,0-7 47 0,0 0-47 0,-3 18 48 15,-2 15-48-15,1 0 29 0,1 8-29 0,1 2 29 16,-1 3-29-16,3 3 18 0,-4 1-18 0,4 7 18 16,4-1-18-16,-4 8 41 0,-4 4-41 0,2 8 42 15,2 6-42-15,0-82 12 0,0 0-12 0,-3 103 13 16,-4 13-13-16,7-116 21 0,0 0-21 0,-5 105 21 0,-1-4-21 16,6-101-62-16,0 0 62 0,-3 85-61 15,3-13 61-15,0-72-142 0,0 0 142 0,-5 48-142 0,1-19 142 16,-3 48-1090-16</inkml:trace>
  <inkml:trace contextRef="#ctx0" brushRef="#br0" timeOffset="103227.723">5916 15612 1110 0,'0'0'0'0,"9"-5"0"15,1-4 0-15,-3 6 93 0,-7 1-93 0,0 2 94 16,4-4-94-16,-4 4 12 0,0 0-12 0,0 0 12 0,0 0-12 16,0 0 0-16,0 0 0 0,0 0 1 0,0 0-1 15,0 0-26-15,0 0 26 0,0 0-25 0,0 0 25 16,0 0-1-16,0 0 1 0,0 0 0 0,0 6 0 15,0-6 0-15,0 0 0 0,9 6 0 0,-1 3 0 0,-8-9 12 16,0 0-12-16,30 9 12 0,10 1-12 0,2-3 18 16,0-4-18-16,-1 1 18 15,3-3-18-15,-44-1 33 0,0 0-33 0,59 0 34 0,14 0-34 16,-1 0 41-16,-1 0-41 0,9 5 41 0,0-3-41 0,-80-2 34 16,0 0-34-16,100 9 34 0,13 1-34 15,-113-10 24-15,0 0-24 0,108 15 25 0,2 4-25 0,-110-19 27 16,0 0-27-16,113 23 27 0,-2 2-27 0,-111-25 43 15,0 0-43-15,102 22 44 0,-5 1-44 0,-97-23 39 0,0 0-39 16,80 17 39-16,-12-2-39 0,-68-15-1 0,0 0 1 16,56 12-1-16,-13-5 1 0,-43-7-102 0,0 0 102 0,25 4-102 15,-16-4 102-15,-9 0-112 0,0 0 112 16,-9-2-111-16,-21-3 111 0,-8-2-952 0</inkml:trace>
  <inkml:trace contextRef="#ctx0" brushRef="#br0" timeOffset="103692.402">6610 16222 1065 0,'0'0'0'0,"3"-4"0"0,-3-3 0 0,0 7 161 16,0 0-161-16,4-3 162 0,-4 1-162 0,0 2 110 16,0 0-110-16,0 0 111 0,0 0-111 0,0 0 83 15,0 0-83-15,0 0 83 0,0 4-83 0,0-4 48 16,0 0-48-16,0 0 49 0,0 0-49 0,0 0 6 0,0 0-6 15,0 0 6-15,0 0-6 0,0 0 3 0,0 0-3 16,5 5 3-16,0 3-3 0,-5-8 0 0,0 0 0 16,19 21 0-16,11 10 0 0,-2 0 9 0,8 5-9 15,-3-4 9-15,6 1-9 16,-39-33 3-16,0 0-3 0,47 41 4 0,12 5-4 0,-59-46 12 0,0 0-12 0,73 67 13 16,11 17-13-16,-20-17 9 0,-5-7-9 0,-8-14 9 15,-13-14-9-15,-38-32 3 0,0 0-3 16,35 26 4-16,-9-9-4 0,-26-17-6 0,0 0 6 0,25 14-5 15,-8-7 5-15,-17-7-130 0,0 0 130 0,9-2-130 16,-6-8 130-16,-3 10-118 0,0 0 118 0,-7-29-118 16,-10-14 118-16,-6-29-1004 0</inkml:trace>
  <inkml:trace contextRef="#ctx0" brushRef="#br0" timeOffset="104032.306">7151 16091 1412 0,'0'0'0'0,"0"0"0"0,-3-3 0 0,3 3 98 16,0 0-98-16,0 0 98 0,0 0-98 0,0 0-1 15,0 0 1-15,0 0 0 0,0 0 0 0,0 0-3 16,0 3 3-16,0-3-3 0,0 0 3 0,0 0 1 15,-5 4-1-15,1-2 1 0,1-1-1 0,3-1 57 0,0 0-57 16,-14 14 57-16,-14 7-57 0,28-21 54 0,0 0-54 16,-31 30 54-16,-6 8-54 0,37-38 58 15,0 0-58-15,-38 51 58 0,-2 11-58 0,40-62 63 0,0 0-63 16,-54 98 63-16,-6 29-63 0,17-20 34 0,1-4-34 0,12-15 35 16,4-15-35-16,26-73 27 0,0 0-27 0,-28 86 27 15,2 5-27-15,26-91-44 0,0 0 44 0,-21 65-44 16,7-17 44-16,14-48-149 0,0 0 149 0,-7 15-148 15,11-28 148-15,-9 14-1257 0</inkml:trace>
  <inkml:trace contextRef="#ctx0" brushRef="#br0" timeOffset="111852.693">8989 15596 975 0,'0'0'0'15,"0"0"0"-15,-15-25 0 0,9 16 102 0,1 7-102 0,5 2 102 16,0 0-102-16,0 0 82 0,5 2-82 0,-5-2 82 16,0 0-82-16,0 0 42 0,0-3-42 0,0 3 42 15,0-4-42-15,0 4 7 0,6-5-7 0,-6 5 7 16,7-5-7-16,-7 5 0 0,1-3 0 0,-1 3 0 16,7 1 0-16,-3 1-1 0,1 1 1 0,0 4 0 15,2 2 0-15,-7-9 1 0,0 0-1 0,14 25 1 16,7 15-1-16,-21-40 3 0,0 0-3 0,21 44 4 15,-4 10-4-15,-17-54-41 0,0 0 41 0,16 49-41 0,-2 3 41 16,-14-52-13-16,0 0 13 0,7 39-13 16,-2-8 13-16,-1-7-9 0,-4-9 9 0,-4 1-8 0,-3-4 8 15,-3-4-126-15,-2-3 126 0,-13-10-125 0,-4-10 125 16,29 15-120-16,0 0 120 0,-39-34-120 0,-8-16 120 16,-38-34-535-16</inkml:trace>
  <inkml:trace contextRef="#ctx0" brushRef="#br0" timeOffset="112034.677">9160 15021 1367 0,'0'0'0'0,"-5"1"0"0,-7 5 0 0,12-6 32 0,0 0-32 15,8 6 32-15,8 5-32 0,-16-11-127 16,0 0 127-16,5-11-127 0,-1-11 127 0,4-10-791 0</inkml:trace>
  <inkml:trace contextRef="#ctx0" brushRef="#br0" timeOffset="114306.386">20175 4009 348 0,'0'0'0'0,"0"0"0"16,-3-2 0-16,3 2 51 0,0 0-51 0,-5-12 52 15,1-3-52-15,4 15 74 0,0 0-74 0,0-11 74 16,-3 3-74-16,3 8 74 0,0 0-74 0,0-9 74 15,0 2-74-15,0 7 53 0,0 0-53 0,0-3 54 16,0 1-54-16,0 2 51 0,0 0-51 0,0 0 52 16,0-3-52-16,0 3 43 0,0 0-43 0,0 0 44 15,0 0-44-15,0 0 28 0,0 0-28 0,0 0 28 0,0 0-28 16,0 0 26-16,0 0-26 0,0 0 26 0,0 0-26 16,0 0 3-16,0 0-3 0,0 0 4 0,0 0-4 15,0 0 3-15,0 0-3 0,0 3 4 0,-2-1-4 16,2-2 2-16,0 0-2 0,0 15 3 0,2 9-3 15,-2-24-1-15,0 0 1 0,3 38-1 0,-1 7 1 16,-2-45-2-16,0 0 2 0,7 54-1 0,0 8 1 0,-4-2-2 16,1-2 2-16,3-1-1 0,-4-2 1 15,-3-55 0-15,0 0 0 0,7 85 0 0,0 23 0 0,-2-14 0 16,-1-1 0-16,-1-9 0 0,3-5 0 0,-3-1 10 16,-3 0-10-16,2-1 11 0,0 0-11 0,-2-77 40 15,0 0-40-15,5 108 40 0,0 24-40 0,-5-132 36 16,0 0-36-16,7 145 37 0,2 25-37 0,-4-31 39 0,2-11-39 15,-4-10 39-15,1-12-39 0,-1 1 26 0,4-8-26 16,-5-1 26-16,0-4-26 0,0 5 40 0,1 4-40 0,-1-2 41 16,0 2-41-16,-1 0 33 0,3 3-33 0,-8 0 33 15,3-5-33-15,-3 11 22 0,1 1-22 16,1-5 22-16,2-2-22 0,-2 7 41 0,2 5-41 0,-2-7 42 16,-1 2-42-16,-2 1 13 0,-2 4-13 15,1-3 14-15,1-6-14 0,2 6 32 0,-6 0-32 0,6-2 32 16,1 2-32-16,-2 3 10 0,1 3-10 0,-1-1 11 15,3 0-11-15,1 0 5 0,1 2-5 0,3 3 6 16,-4 2-6-16,2 1 15 0,-2 2-15 0,3 0 15 16,1 1-15-16,-4-131 32 0,0 0-32 0,5 190 33 15,2 38-33-15,-5-33 34 0,-1-8-34 0,4-25 35 16,-3-16-35-16,0 5 32 0,0-9-32 0,-1 7 33 16,3-3-33-16,-4-146 44 0,0 0-44 0,0 202 44 15,-2 41-44-15,2-243 57 0,0 0-57 0,-2 262 57 0,2 26-57 16,-1-58 44-16,1-27-44 0,-2-31 44 0,0-32-44 15,0 1 32-15,-1-11-32 0,1 4 32 0,2-4-32 0,-1-5 33 16,-1-4-33-16,2 1 33 0,3-4-33 0,-3-118 7 16,0 0-7-16,5 165 7 0,1 27-7 0,-6-192 2 15,0 0-2-15,5 202 2 0,-2 15-2 0,1-45-1 16,-1-28 1-16,-1-18 0 0,-2-21 0 0,0-6-2 16,-2-10 2-16,2-7-1 0,0-10 1 0,0-72-52 15,0 0 52-15,-3 91-51 0,1 7 51 0,0-21-123 16,-1-14 123-16,1-10-122 0,0-13 122 0,2-40-204 15,0 0 204-15,0 55-204 0,4 6 204 0,-4-61-208 0,0 0 208 16,2 48-207-16,-2-7 207 0,1 49-906 0</inkml:trace>
  <inkml:trace contextRef="#ctx0" brushRef="#br0" timeOffset="161178.533">11590 14529 147 0,'0'0'0'0,"-3"0"0"16,-2-2 0-16,5 2 35 0,0 0-35 0,-2-3 35 15,0-4-35-15,2 7 44 0,0 0-44 0,0-5 45 16,-3-4-45-16,3 9 47 0,0 0-47 0,-4-6 47 16,2-1-47-16,2 7 64 0,0 0-64 0,-3-5 65 15,-2-4-65-15,5 9 74 0,0 0-74 0,-7-3 74 16,1-4-74-16,6 7 77 0,0 0-77 0,-5-5 78 16,2 1-78-16,3 4 57 0,0 0-57 0,-4-3 58 0,1-1-58 15,3 4 41-15,0 0-41 0,0 0 42 16,-2-3-42-16,2 3 36 0,0 0-36 0,0 0 36 0,0 0-36 15,0 0 14-15,0 0-14 0,0 0 15 16,0 0-15-16,0 0 30 0,0 0-30 0,0 0 30 0,-3 2-30 0,3-2 41 16,0 0-41-16,0 0 42 0,-4 3-42 15,4-3 22-15,0 0-22 0,-2 7 23 0,2 1-23 0,0-8 20 16,0 0-20-16,-3 23 20 0,-4 11-20 0,7-34 18 16,0 0-18-16,-2 36 18 0,-3 8-18 15,5-44 24-15,0 0-24 0,0 54 25 0,2 4-25 0,-2-58 21 16,0 0-21-16,3 65 21 0,-1 7-21 0,-2-72 34 15,0 0-34-15,2 89 35 0,3 15-35 0,-5-104 42 0,0 0-42 16,-4 96 42-16,1-1-42 0,3-95 45 16,0 0-45-16,-7 85 45 0,0-6-45 0,7-79 47 0,0 0-47 15,-12 65 47-15,1-13-47 0,11-52 21 0,0 0-21 16,-7 36 21-16,4-18-21 0,3-18 30 16,0 0-30-16,-2 17 30 0,2-5-30 0,0-12 0 0,0 0 0 0,0 11 1 15,0-6-1-15,0-5-63 0,0 0 63 0,5 2-62 16,2-4 62-16,-7 2-182 0,0 0 182 0,14-19-182 15,7-14 182-15,-21 33-220 0,0 0 220 0,12-49-219 16,2-18 219-16,11-49-634 0</inkml:trace>
  <inkml:trace contextRef="#ctx0" brushRef="#br0" timeOffset="161778.816">11909 14694 751 0,'0'0'0'0,"-9"3"0"0,-3 2 0 0,12-5 55 16,0 0-55-16,-3 2 56 0,3 0-56 0,0-2 3 16,0 0-3-16,0 0 4 0,3-2-4 0,-3 2 8 15,0 0-8-15,0 0 8 0,4-2-8 0,-4 2 26 16,0 0-26-16,0 0 26 0,0 0-26 0,0 0 56 15,0 0-56-15,0 0 56 0,0 0-56 0,0 0 70 16,0 0-70-16,0 0 71 0,-4-2-71 0,4 2 66 0,0 0-66 16,-5-1 66-16,1-1-66 0,4 2 60 0,0 0-60 0,-3 0 61 15,-2-3-61-15,5 3 63 0,0 0-63 16,-4-2 64-16,-1 2-64 0,-2 0 35 0,2-2-35 0,-2 2 35 16,5 0-35-16,-3 0 41 0,3 0-41 0,2 0 41 15,-2 0-41-15,2 0 34 0,0 0-34 0,0 0 34 16,-3 0-34-16,3 0 7 0,-5 2-7 0,1-2 8 15,1 0-8-15,3 0 12 0,-4 0-12 0,4 0 13 16,0 0-13-16,0 0 3 0,-1 5-3 0,1-5 4 16,0 0-4-16,0 0 2 0,0 0-2 0,0 0 3 15,0 0-3-15,0 0-3 0,0 0 3 16,0 0-3-16,0 2 3 0,0-2-15 0,0 0 15 0,1 5-15 16,3 0 15-16,-4-5-26 0,0 0 26 0,12 14-25 15,5 6 25-15,-17-20-7 0,0 0 7 0,26 29-7 16,11 7 7-16,-37-36-2 0,0 0 2 0,35 38-1 15,7 1 1-15,-9-3-1 0,2-3 1 0,-6-6-1 0,-8-4 1 16,2 1-1-16,1-2 1 0,-6-3 0 0,-1-6 0 0,0 3 10 16,3-2-10-16,-3-2 11 0,-3-1-11 15,-14-11 1-15,0 0-1 0,19 16 2 0,4 1-2 16,-23-17 2-16,0 0-2 0,24 21 2 0,4 3-2 0,-28-24-44 16,0 0 44-16,28 20-43 0,-2 4 43 0,-26-24-112 15,0 0 112-15,26 22-112 0,2-1 112 0,-28-21-236 16,0 0 236-16,21 19-236 0,-4-9 236 0,18 19-616 0</inkml:trace>
  <inkml:trace contextRef="#ctx0" brushRef="#br0" timeOffset="162295.115">12348 14627 908 0,'0'0'0'0,"2"3"0"16,3 1 0-16,-5-4 111 0,0 0-111 0,4-2 112 16,-3 0-112-16,-1 2 36 0,0 0-36 0,0 0 36 0,4-7-36 15,-4 7 7-15,0 0-7 0,0 0 8 16,0-3-8-16,0 3 2 0,0 0-2 0,0 0 3 0,0 0-3 15,0 0 48-15,0 0-48 0,0 0 49 0,0 0-49 16,0 0 71-16,0 0-71 0,0 0 72 0,-5-2-72 0,5 2 64 16,0 0-64-16,-4 0 65 0,-1-3-65 0,5 3 72 15,0 0-72-15,-4-2 72 0,-1 2-72 16,5 0 33-16,0 0-33 0,-3 0 33 0,-3 0-33 0,6 0-1 16,0 0 1-16,-3 2 0 0,-1 1 0 0,-1-1-28 15,-3 3 28-15,-3 10-28 0,1 9 28 0,10-24-32 16,0 0 32-16,-18 38-32 0,3 13 32 0,15-51-33 15,0 0 33-15,-21 62-32 0,0 7 32 0,3-4-1 16,-3-7 1-16,4-3 0 0,1-7 0 0,16-48 7 0,0 0-7 16,-29 72 7-16,-11 15-7 0,40-87 26 15,0 0-26-15,-39 77 26 0,-3-3-26 0,42-74 13 0,0 0-13 16,-26 50 14-16,5-16-14 16,21-34 36-16,0 0-36 0,-15 20 37 0,10-14-37 0,5-6-1 0,0 0 1 0,-6 6 0 15,6-4 0-15,0-2-41 0,0 0 41 0,11-7-40 16,10-8 40-16,-21 15-289 0,0 0 289 0,33-46-288 15,14-26 288-15,-47 72-167 0,0 0 167 16,76-119-543-16,-152 238 543 0</inkml:trace>
  <inkml:trace contextRef="#ctx0" brushRef="#br0" timeOffset="162491.881">12886 14524 427 0,'0'0'0'0,"-17"-4"0"0,-9 3 0 0,26 1-70 16,0 0 70-16,-9-7-69 0,14-8 69 0,-6-8-139 15</inkml:trace>
  <inkml:trace contextRef="#ctx0" brushRef="#br0" timeOffset="162893.362">12866 14356 639 0,'0'0'0'0,"-2"7"0"0,2 3 0 0,0-10 133 16,0 0-133-16,-4-3 133 0,1-9-133 0,3 12-4 0,0 0 4 15,-2-11-4-15,-1 3 4 16,3 8-59-16,0 0 59 0,-7-12-58 0,0 2 58 0,7 10-81 0,0 0 81 16,-7-11-80-16,-2-1 80 0,9 12-56 15,0 0 56-15,-5-10-55 0,-4 0 55 0,9 10 12 16,0 0-12-16,-3-7 12 0,-3 0-12 0,6 7 46 0,0 0-46 15,-3-3 47-15,3-1-47 0,0 4 34 0,0 0-34 16,0 0 35-16,0 0-35 0,0 0 10 0,0 0-10 0,0 4 11 16,0-1-11-16,0-3 13 0,0 0-13 0,0 10 14 15,0 8-14-15,0-18 44 0,0 0-44 0,0 27 45 16,2 12-45-16,-2-39 48 0,0 0-48 0,7 52 48 16,1 4-48-16,-8-56 52 0,0 0-52 0,5 74 53 15,2 12-53-15,-7-86 61 0,0 0-61 0,6 114 62 16,-3 22-62-16,-3-136 68 0,0 0-68 0,0 123 68 15,-5 0-68-15,5-123 76 0,0 0-76 0,-4 110 76 0,-4-9-76 16,8-101 62-16,0 0-62 0,-7 82 62 0,2-15-62 0,5-67 42 16,0 0-42-16,-4 50 42 0,1-16-42 15,3-34 37-15,0 0-37 0,-2 26 37 0,2-13-37 16,0-13 0-16,0 0 0 0,-4 12 0 0,4-5 0 0,0-7-77 16,0 0 77-16,0 5-76 0,4-1 76 0,-4-4-157 15,0 0 157-15,0-31-156 0,0-24 156 0,0-30-846 16</inkml:trace>
  <inkml:trace contextRef="#ctx0" brushRef="#br0" timeOffset="163361.386">13061 14803 740 0,'0'0'0'0,"-2"-8"0"15,-2-3 0-15,4 11 13 0,0 0-13 0,0-5 13 16,0 3-13-16,0 2-2 0,0 0 2 0,0 0-1 16,0 0 1-16,0 0 0 0,0 0 0 0,0 0 0 15,0 0 0-15,0 0 57 0,0 0-57 0,0 0 57 16,0 0-57-16,0 0 78 0,0 0-78 0,0 0 78 15,0 0-78-15,0 0 91 0,0 0-91 0,0 0 91 0,0 0-91 16,0 0 51-16,0 0-51 0,0 0 52 16,0 0-52-16,0 0 41 0,0 0-41 0,0 0 42 0,4 2-42 15,-2-2 18-15,5-2-18 0,3 1 18 0,2-3-18 0,-12 4 5 16,0 0-5-16,25-3 5 0,9-1-5 16,-34 4 15-16,0 0-15 0,42-1 16 0,9-3-16 0,-4 3 8 15,-4 1-8-15,-4 0 8 0,-6 0-8 16,0 1 15-16,-7 3-15 0,-2-4 15 0,-6-4-15 0,-1 4 8 15,-1-1-8-15,-2 1 9 0,-2 0-9 0,0 0 3 16,-1-2-3-16,-3 0 4 0,-1 0-4 0,2 2 7 16,0 0-7-16,-6 0 7 0,3 0-7 0,-6 0-18 15,0 0 18-15,3 0-18 0,1 2 18 0,-4-2-153 0,0 0 153 16,0 0-152-16,5 0 152 0,-5 0-147 16,0 0 147-16,-5 2-146 0,-4 1 146 0,-3 2-600 0</inkml:trace>
  <inkml:trace contextRef="#ctx0" brushRef="#br0" timeOffset="163661.102">13153 15144 1031 0,'0'0'0'0,"5"-10"0"15,6-11 0-15,-6 16 68 0,-2 5-68 0,3-2 69 0,-3 2-69 16,-3 0 23-16,0 0-23 0,9 0 24 16,8 2-24-16,-17-2 2 0,0 0-2 0,26 2 3 0,11 0-3 0,-2 4-8 15,0 5 8-15,1-6-7 0,-1-9 7 16,-5 4-13-16,-4-1 13 0,-2 1-13 0,-3 0 13 0,2 0-10 16,-2 1 10-16,3 3-9 0,2-3 9 0,-26-1-15 15,0 0 15-15,31 4-15 0,10-2 15 0,-41-2-145 16,0 0 145-16,38 0-145 15,0 0 145-15,39 0-534 0</inkml:trace>
  <inkml:trace contextRef="#ctx0" brushRef="#br0" timeOffset="164879.114">14947 13392 819 0,'0'0'0'0,"0"0"0"0,-3 1 0 0,3-1 84 15,3-3-84-15,-3 3 85 0,0-4-85 0,0-1 48 16,0 2-48-16,0-1 49 0,-3 4-49 0,3 0 71 16,-4-6-71-16,4 6 71 0,-5-4-71 0,0 2 59 15,1 2-59-15,-3-1 60 0,2-1-60 0,0-1 61 16,-5-1-61-16,1 2 62 0,0-1-62 0,-1 0 65 0,-1-1-65 16,3 2 65-16,2 1-65 0,6 1 47 0,0 0-47 15,-17-2 48-15,-8-3-48 0,25 5 22 0,0 0-22 16,-26-4 22-16,-3 3-22 0,29 1 2 0,0 0-2 15,-26-2 2-15,-4 2-2 0,30 0-2 0,0 0 2 16,-24 2-1-16,1-1 1 0,23-1-22 0,0 0 22 16,-21 6-22-16,0-1 22 0,4 2-34 0,-2-1 34 0,10-2-33 15,7-2 33-15,-1 1-12 0,3-3 12 0,-9 5-12 16,-5 5 12-16,-2 2-13 0,-1-1 13 0,8-4-12 16,4-4 12-16,5-3-10 0,0 0 10 0,-7 7-9 15,0 0 9-15,7-7-24 0,0 0 24 0,-10 13-23 16,-3 6 23-16,13-19-7 0,0 0 7 0,-14 26-6 15,2 10 6-15,0 2-34 0,3 3 34 0,1-7-34 16,2-2 34-16,3 6-18 0,-4 2 18 0,3 2-18 16,3 5 18-16,1-47-11 0,0 0 11 0,-4 54-10 0,2 6 10 15,-1-5-6-15,-1-3 6 0,3-13-5 0,1-15 5 16,0 7 0-16,0-5 0 0,0-4 0 16,1-5 0-16,-1 4 20 0,4 1-20 0,-4-8 20 0,0-6-20 0,0-8 26 15,0 0-26-15,0 16 26 16,2-1-26-16,-2-15 8 0,0 0-8 0,1 14 8 0,1-4-8 0,-2-10 1 15,0 0-1-15,0 8 2 0,0-1-2 0,0-7-32 16,0 0 32-16,4 4-32 0,-4-6 32 16,3-1-60-16,6-6 60 0,-4-1-59 0,2-2 59 0,0-2-67 15,3-1 67-15,1-2-67 0,5-1 67 0,-4 1-55 16,5 2 55-16,-5 5-54 0,-3 1 54 0,-9 9-46 16,0 0 46-16,14-7-46 0,4 0 46 0,-18 7-37 0,0 0 37 15,17 0-36-15,2 0 36 0,-19 0-9 0,0 0 9 16,18 7-9-16,-3 5 9 0,-15-12-13 0,0 0 13 15,16 21-12-15,0 1 12 0,-16-22 1 0,0 0-1 0,12 31 1 16,0 5-1-16,-12-36 27 0,0 0-27 0,5 39 27 16,-1 6-27-16,-4-45 43 0,0 0-43 0,1 43 43 15,-1-2-43-15,0-41 45 0,0 0-45 0,-1 42 45 16,-6 1-45-16,7-43 47 0,0 0-47 0,-9 43 47 16,-1 2-47-16,10-45 54 0,0 0-54 0,-13 48 54 15,1 1-54-15,12-49 49 0,0 0-49 0,-14 55 49 16,-1 0-49-16,2-4 43 0,1-3-43 0,3-15 43 15,4-13-43-15,0 6 19 0,1 0-19 0,-4 13 20 16,-4 7-20-16,12-46 30 0,0 0-30 0,-14 57 30 16,1 10-30-16,-2 5 42 0,1 5-42 0,2-22 42 15,6-14-42-15,6-41 14 0,0 0-14 0,-8 67 15 16,1 11-15-16,7-78 32 0,0 0-32 0,-6 84 32 0,3 7-32 16,3-15 18-16,-3-11-18 0,6-23 19 0,0-18-19 15,-3-24 10-15,0 0-10 0,9 43 11 0,2 7-11 0,-3-4 27 16,-1 0-27-16,0-10 27 0,2-8-27 0,0 3 12 15,1-2-12-15,2-2 12 0,1-3-12 0,-13-24 10 16,0 0-10-16,20 31 10 0,3 3-10 0,-23-34 10 16,0 0-10-16,30 35 10 0,6 1-10 0,-36-36 8 15,0 0-8-15,39 30 8 0,4 0-8 0,-43-30-10 16,0 0 10-16,45 17-9 0,3-7 9 0,-1-12-102 16,3-10 102-16,-3-10-102 0,4-12 102 15,-51 34-107-15,0 0 107 0,48-83-107 0,6-33 107 0,51-83-1031 0</inkml:trace>
  <inkml:trace contextRef="#ctx0" brushRef="#br0" timeOffset="195017.037">21242 4601 270 0,'0'0'0'0,"0"0"0"0,0 0 0 0,0 0 21 16,0 0-21-16,5-3 21 0,2-4-21 0,-7 7 20 0,0 0-20 15,8-5 20-15,1-7-20 0,-9 12 30 0,0 0-30 16,5-10 30-16,4-4-30 0,-9 14 50 0,0 0-50 16,7-15 51-16,-5-1-51 0,-2 16 63 0,0 0-63 15,3-22 63-15,1-2-63 0,-4 24 57 0,0 0-57 0,2-27 58 16,-1-3-58-16,-1 30 52 0,0 0-52 16,2-27 53-16,-2-4-53 0,0 31 33 0,0 0-33 0,0-27 33 15,2-1-33-15,-2 28 15 0,0 0-15 16,-2-24 16-16,0 9-16 0,2 15 12 0,0 0-12 0,-1-19 12 15,-1 5-12-15,2 14 16 0,0 0-16 0,-5-15 17 16,1 3-17-16,4 12 1 0,0 0-1 0,-7-10 1 16,2 1-1-16,5 9 0 0,0 0 0 0,-4-8 0 15,1 4 0-15,3 4-6 0,0 0 6 0,-2-5-5 16,-1 2 5-16,3 3-16 0,0 0 16 0,-4 0-15 16,2 0 15-16,2 0-34 0,0 0 34 0,-3 0-34 0,0 0 34 15,3 0-35-15,0 0 35 0,-7 12-35 0,-4 3 35 16,11-15-38-16,0 0 38 0,-12 24-38 0,0 7 38 0,12-31-26 15,0 0 26-15,-11 41-25 0,-1 9 25 0,12-50-10 16,0 0 10-16,-9 54-10 0,2 10 10 0,7-64-20 16,0 0 20-16,-7 68-19 0,4 11 19 0,3-79-8 15,0 0 8-15,-4 94-7 0,4 16 7 0,0-110-1 16,0 0 1-16,4 94-1 0,-2 0 1 0,-2-94 4 16,0 0-4-16,3 76 4 0,2-14-4 15,-5-62 34-15,0 0-34 0,6 41 34 0,-1-19-34 16,-5-22 35-16,0 0-35 0,9 20 36 0,-1-9-36 0,-8-11 55 15,0 0-55-15,11 12 56 0,8-7-56 0,-19-5 54 16,0 0-54-16,23 0 55 0,8-9-55 0,-31 9 33 16,0 0-33-16,38-12 34 0,7-7-34 0,-45 19 51 0,0 0-51 15,49-20 52-15,5-2-52 0,-54 22 36 0,0 0-36 16,54-17 36-16,0-2-36 0,-54 19 16 0,0 0-16 0,58-16 17 16,3 8-17-16,-61 8 13 0,0 0-13 0,78-9 13 15,18 6-13-15,-96 3 34 0,0 0-34 0,91-11 34 16,1 3-34-16,-92 8 4 0,0 0-4 0,94-12 5 15,2-4-5-15,-96 16 35 0,0 0-35 0,85-12 35 16,-3-3-35-16,-82 15 10 0,0 0-10 0,70-12 10 16,-9 3-10-16,-61 9 12 0,0 0-12 0,52-8 13 15,-10-2-13-15,-42 10 25 0,0 0-25 0,26-5 26 16,-14 1-26-16,-12 4-20 0,0 0 20 0,9-7-20 16,-6 2 20-16,-3 5-122 0,0 0 122 0,-5-15-121 15,-7-6 121-15,12 21-190 0,0 0 190 0,-21-24-190 0,-9-5 190 16,-20-24-553-16</inkml:trace>
  <inkml:trace contextRef="#ctx0" brushRef="#br0" timeOffset="195200.893">22141 4591 718 0,'0'0'0'0,"17"7"0"0,13 2 0 0,-30-9 107 15,0 0-107-15,3 3 108 0,-13-6-108 0,10 3 59 16,0 0-59-16,-6-2 60 0,-1-2-60 15,7 4 5-15,0 0-5 0,-3-3 5 0,-1 0-5 0,4 3-82 0,0 0 82 16,0 0-81-16,0 0 81 0,0 0-162 0,0 0 162 16,0 0-161-16,0 0 161 0,0 0-332 0</inkml:trace>
  <inkml:trace contextRef="#ctx0" brushRef="#br0" timeOffset="195703.136">21097 5712 124 0,'0'0'0'0,"7"-7"0"0,7-2 0 0,-14 9 161 16,0 0-161-16,9-7 162 0,-6 2-162 0,-3 5 166 15,0 0-166-15,0 0 166 0,2-3-166 0,-2 3 152 16,0 0-152-16,0 0 152 0,-4 0-152 0,4 0 102 15,-5 0-102-15,5 0 102 0,-3 3-102 0,3-3 34 16,7 4-34-16,-6-3 34 0,6 3-34 0,0 4 0 0,7 6 0 16,0 3 0-16,7 11 0 0,-21-28-11 0,0 0 11 15,28 34-11-15,7 10 11 0,-35-44-20 0,0 0 20 16,40 52-19-16,5 6 19 0,-45-58-9 0,0 0 9 16,45 55-9-16,4 3 9 0,-2 2-2 0,0-5 2 0,-19-19-1 15,-12-21 1-15,0 2-1 0,-1-6 1 16,-6-3-1-16,-2-1 1 0,2 2-8 0,-2-4 8 0,-4-2-7 15,-3 1 7-15,0-4-77 0,0 0 77 0,0 0-77 16,2 3 77-16,-2-3-156 0,0 0 156 0,-7-10-156 16,-7-4 156-16,14 14-113 0,0 0 113 0,-16-26-113 15,-6-10 113-15,-17-24-335 0</inkml:trace>
  <inkml:trace contextRef="#ctx0" brushRef="#br0" timeOffset="195984.678">21519 5799 651 0,'0'0'0'0,"0"15"0"0,-2 8 0 0,2-23 139 15,0 0-139-15,-7 1 140 0,-4-9-140 16,11 8 91-16,0 0-91 0,-8-4 91 0,1-4-91 0,7 8 50 16,0 0-50-16,-11 0 50 0,-3 5-50 0,14-5 5 15,0 0-5-15,-21 19 5 0,-3 12-5 0,24-31 9 16,0 0-9-16,-30 36 10 0,-3 12-10 0,4 0 0 15,-1 5 0-15,9-21 0 0,6-13 0 0,-3 8 0 16,4-3 0-16,-5 7 0 0,0 9 0 0,19-40-1 0,0 0 1 16,-14 29 0-16,2-4 0 0,12-25-60 0,0 0 60 15,-11 18-60-15,4-6 60 0,7-12-164 16,0 0 164-16,-5 6-163 0,3-4 163 0,-6 8-494 0</inkml:trace>
  <inkml:trace contextRef="#ctx0" brushRef="#br0" timeOffset="196334.097">21661 6118 606 0,'0'0'0'0,"-12"-6"0"15,-9 3 0-15,21 3 50 0,0 0-50 0,0 0 51 0,6 0-51 16,-6 0 42-16,0 0-42 0,5 2 42 0,2-1-42 15,-7-1 36-15,0 0-36 0,7 2 36 0,1-2-36 16,-8 0 7-16,0 0-7 0,9 0 8 0,3-2-8 0,-12 2 18 16,0 0-18-16,18-1 19 0,3-1-19 0,-21 2 24 15,0 0-24-15,29 0 25 0,4-3-25 0,-33 3 13 16,0 0-13-16,44 0 13 0,1 3-13 0,-1-1 35 16,-1 1-35-16,-3 1 36 0,-3-1-36 0,-2 2 28 15,-2 2-28-15,0-2 28 0,-2 2-28 0,-31-7 3 16,0 0-3-16,37 3 4 0,1-3-4 0,-38 0 17 15,0 0-17-15,37 0 17 0,-1 0-17 0,-36 0 0 0,0 0 0 16,30 2 0-16,-6-2 0 0,-24 0-69 0,0 0 69 16,21 0-69-16,-10-2 69 0,-11 2-138 15,0 0 138-15,2-8-138 0,-8-8 138 0,3-8-464 0</inkml:trace>
  <inkml:trace contextRef="#ctx0" brushRef="#br0" timeOffset="196783.02">21848 6059 606 0,'0'0'0'0,"17"0"0"15,13-1 0-15,-30 1 101 0,0 0-101 0,2 0 101 16,-13-4-101-16,11 4 97 0,0 0-97 0,-7 0 98 16,-2 0-98-16,9 0 58 0,0 0-58 0,-5 0 59 15,2-3-59-15,3 3 13 0,0 0-13 0,5 3 14 0,7-3-14 16,-12 0 32-16,0 0-32 0,23 5 32 0,10 2-32 15,-33-7 9-15,0 0-9 0,38 4 10 0,8-1-10 16,-46-3 28-16,0 0-28 0,47 5 28 0,1-5-28 16,-48 0 6-16,0 0-6 0,53 4 6 15,2-1-6-15,-55-3 10 0,0 0-10 0,54 2 10 0,-1 1-10 0,-53-3 24 16,0 0-24-16,50 4 25 0,1-1-25 0,-51-3 12 16,0 0-12-16,36 5 12 0,-4 2-12 0,-3-4 18 15,-8 6-18-15,-7-6 18 0,-5-3-18 0,-2 0 8 16,-4 2-8-16,-3-2 9 0,0 0-9 0,0 0 16 15,0 4-16-15,2 2 17 0,1-2-17 0,-6 8 38 16,-2 3-38-16,5-3 39 0,0 0-39 0,0-12 11 0,0 0-11 16,-16 26 11-16,-8 12-11 0,24-38 22 0,0 0-22 15,-30 41 22-15,-6 8-22 0,36-49-5 0,0 0 5 16,-35 43-4-16,0-3 4 0,35-40-32 0,0 0 32 16,-28 32-32-16,7-4 32 0,21-28-18 0,0 0 18 0,-19 18-18 15,8-2 18-15,11-16-93 0,0 0 93 16,-12 8-93-16,7-2 93 0,5-6-139 0,0 0 139 0,9-18-138 15,10-18 138-15,9-17-692 0</inkml:trace>
  <inkml:trace contextRef="#ctx0" brushRef="#br0" timeOffset="197464.535">23316 5945 606 0,'0'0'0'0,"-8"-4"0"0,-8 2 0 0,16 2 101 16,0 0-101-16,-3 0 101 0,6 0-101 0,-3 0 53 0,0 0-53 0,0 0 53 16,2 6-53-16,-2-6 43 0,0 0-43 0,0 0 43 15,0 0-43-15,0 0 5 0,0 0-5 16,-7 3 6-16,-9 0-6 0,16-3 0 0,0 0 0 15,-14 6 0-15,-5 2 0 0,19-8-4 0,0 0 4 0,-19 14-3 16,-6 1 3-16,25-15-4 0,0 0 4 0,-26 24-3 16,-3 4 3-16,4 1-22 0,3 2 22 0,6-13-22 15,6-6 22-15,-1 4-7 0,4 1 7 0,-5 14-6 16,0 3 6-16,12-34-5 0,0 0 5 0,-14 41-4 16,3 7 4-16,11-48-1 0,0 0 1 0,-5 46 0 15,3 2 0-15,2-48 0 0,0 0 0 0,7 43 1 16,9-5-1-16,5-6 22 0,5-11-22 0,0-7 23 0,4-6-23 15,-30-8 33-15,0 0-33 0,40-3 33 0,12-13-33 16,-52 16 64-16,0 0-64 0,47-20 65 16,5-11-65-16,-52 31 50 0,0 0-50 0,48-34 50 0,-3-7-50 15,-7 5 34-15,-5 1-34 0,-7 5 34 0,-5 2-34 16,-3 4 40-16,-3 4-40 0,-2 1 40 0,-3 3-40 0,-3-1 50 16,-2-2-50-16,-5 2 50 0,-3 0-50 0,3 17 36 15,0 0-36-15,-11-22 36 0,-4-6-36 0,15 28 27 16,0 0-27-16,-21-27 27 0,-5 0-27 0,26 27 0 15,0 0 0-15,-27-24 0 0,-2 1 0 0,29 23-20 16,0 0 20-16,-42-15-20 0,-9 6 20 0,51 9-107 16,0 0 107-16,-55 4-107 0,-5 4 107 0,60-8-160 0,0 0 160 15,-66 6-159-15,-2 4 159 0,-64 5-705 0</inkml:trace>
  <inkml:trace contextRef="#ctx0" brushRef="#br0" timeOffset="197670.904">23588 5557 247 0,'0'0'0'0,"-3"2"0"0,-3 2 0 16,-6-1-126-16</inkml:trace>
  <inkml:trace contextRef="#ctx0" brushRef="#br0" timeOffset="197981.839">23553 5634 315 0,'0'0'0'0,"0"-5"0"0,0-7 0 0,0 12 165 16,0 0-165-16,-3-7 165 0,-9 6-165 15,12 1 142-15,0 0-142 0,-9-4 142 0,2 4-142 0,7 0 121 16,0 0-121-16,-9 0 122 0,1 0-122 0,8 0 67 15,0 0-67-15,-7 0 68 0,1 0-68 0,6 0 40 16,0 0-40-16,-5 0 40 0,2-3-40 0,3 3 18 16,0 0-18-16,-2 0 18 0,-3-3-18 0,5 3 10 15,0 0-10-15,-4-2 10 0,2 0-10 0,2 2 17 0,0 0-17 16,0 0 17-16,0 0-17 0,0 0 1 0,0 0-1 16,6-2 1-16,4-1-1 0,-10 3 0 0,0 0 0 15,12-3 1-15,6-3-1 0,-18 6 0 0,0 0 0 16,28-3 1-16,10-4-1 0,-38 7 0 0,0 0 0 0,44-2 0 15,6 2 0-15,-50 0 1 0,0 0-1 0,49 2 2 16,0 2-2-16,-49-4 1 0,0 0-1 0,43 6 2 16,-3 0-2-16,-40-6-1 0,0 0 1 0,35 6 0 15,-4 3 0-15,-31-9-100 0,0 0 100 0,25 7-100 16,-10-2 100-16,-15-5-106 0,0 0 106 0,41 12-774 16,-82-24 774-16</inkml:trace>
  <inkml:trace contextRef="#ctx0" brushRef="#br0" timeOffset="198651.075">24560 3642 483 0,'0'0'0'0,"0"4"0"16,2-1 0-16,-2-3 93 0,0 0-93 0,-2-3 94 0,-1-6-94 16,3 9 112-16,0 0-112 0,-4-7 113 15,1 0-113-15,3 7 70 0,0 0-70 0,-4-5 71 0,3 2-71 16,1 3 14-16,0 0-14 0,-2-5 15 0,2 5-15 16,0 0 0-16,0 0 0 0,0 0 0 0,0 0 0 0,0 0-26 15,0 0 26-15,0 13-26 0,0 13 26 0,0-26-45 16,0 0 45-16,3 45-45 0,1 16 45 15,-4-61-17-15,0 0 17 0,3 76-17 0,3 9 17 0,-6-85-23 16,0 0 23-16,3 106-22 0,-1 21 22 0,-2-127-4 16,0 0 4-16,3 103-3 0,2-5 3 0,-5-98 5 15,0 0-5-15,6 75 5 0,1-20-5 0,-7-55 9 16,0 0-9-16,7 39 9 0,1-22-9 0,-8-17 26 16,0 0-26-16,11 16 26 0,-2-9-26 0,-9-7-47 15,0 0 47-15,12-4-46 0,0-8 46 0,-12 12-133 0,0 0 133 16,10-27-132-16,1-18 132 0,10-25-327 0</inkml:trace>
  <inkml:trace contextRef="#ctx0" brushRef="#br0" timeOffset="198998.455">24802 3873 841 0,'0'0'0'0,"-3"0"0"16,-1 0 0-16,4 0 104 0,0 0-104 0,0-3 104 16,2-6-104-16,-2 9 59 0,0 0-59 0,2-6 59 0,1-3-59 15,-3 9 12-15,0 0-12 0,6-7 12 16,-1-1-12-16,-5 8-8 0,0 0 8 0,9-4-7 0,1-1 7 16,-10 5-37-16,0 0 37 0,16 2-37 15,5 1 37-15,-21-3-13 0,0 0 13 0,26 19-12 0,7 5 12 16,-33-24-7-16,0 0 7 0,36 36-6 0,5 10 6 0,-41-46-4 15,0 0 4-15,40 52-4 0,1 2 4 0,-41-54-2 16,0 0 2-16,40 55-2 0,-1 0 2 0,-39-55 0 16,0 0 0-16,35 48 0 0,-1-5 0 0,-34-43 0 15,0 0 0-15,28 29 0 0,-1-7 0 0,-27-22-105 16,0 0 105-16,24 2-105 16,-3-11 105-16,-21 9-107 0,0 0 107 0,14-27-106 0,-4-12 106 0,15-25-386 0</inkml:trace>
  <inkml:trace contextRef="#ctx0" brushRef="#br0" timeOffset="199266.076">25170 3807 695 0,'0'0'0'0,"5"3"0"16,6 6 0-16,-11-9 88 0,0 0-88 0,0 3 89 15,-4 2-89-15,4-5 65 0,0 0-65 0,-12 9 66 16,-7 4-66-16,19-13 40 0,0 0-40 0,-26 28 40 15,-9 11-40-15,35-39 26 0,0 0-26 0,-35 48 26 16,-2 7-26-16,37-55 1 0,0 0-1 0,-36 60 1 16,-1 7-1-16,-1 3 10 0,0 5-10 0,17-40 10 15,14-22-10-15,-2 3 9 0,4-6-9 0,0 2 9 0,3 0-9 16,-5 0 0-16,0 0 0 0,3-3 0 0,4-6 0 16,-1 0-86-16,-1 1 86 0,2-4-85 0,2-7 85 0,-2 7-137 15,0 0 137-15,19-27-137 0,14-16 137 0,19-26-454 16</inkml:trace>
  <inkml:trace contextRef="#ctx0" brushRef="#br0" timeOffset="199624.387">25374 3661 751 0,'0'0'0'0,"-7"5"0"0,-4 2 0 0,11-7 128 0,0 0-128 16,0 0 128-16,6-9-128 0,-6 9 38 15,0 0-38-15,3-6 38 0,2-1-38 0,-3 2 38 0,3-2-38 16,-1 5 39-16,-2-1-39 0,-2 3 30 0,3-4-30 0,-3 4 30 16,0 0-30-16,0 0 40 0,0 0-40 15,0 0 41-15,0 0-41 0,0 0 9 0,0 0-9 0,0 0 10 16,0 0-10-16,0 0 1 0,0 0-1 0,0 0 1 16,0 0-1-16,0 0-5 0,0 0 5 0,-3 16-4 15,-1 14 4-15,2 6-10 0,1 12 10 0,-1-1-10 16,2 4 10-16,0-51-2 0,0 0 2 0,2 63-1 15,-1 8 1-15,-1-71-1 0,0 0 1 0,4 90-1 16,3 20 1-16,-7-110-3 0,0 0 3 0,9 87-3 16,3-8 3-16,-12-79-42 0,0 0 42 0,5 52-41 15,2-22 41-15,-7-30-76 0,0 0 76 0,3 28-75 0,1-16 75 16,-4-12-120-16,0 0 120 0,0 12-120 16,-2-12 120-16,2 0-152 0,0 0 152 0,-12-7-151 0,-9-7 151 15,-12-8-281-15</inkml:trace>
  <inkml:trace contextRef="#ctx0" brushRef="#br0" timeOffset="199962.269">24212 4682 942 0,'0'0'0'16,"10"-2"0"-16,9-1 0 0,-19 3 142 0,0 0-142 15,6-5 143-15,-3 3-143 0,-3 2 61 0,0 0-61 16,7-2 62-16,2-1-62 0,-9 3 35 0,0 0-35 0,23-4 36 16,10-1-36-16,-33 5-1 0,0 0 1 0,41 0 0 15,12-3 0-15,-53 3-1 0,0 0 1 0,61 3-1 16,12 2 1-16,-73-5 9 0,0 0-9 0,75 9 10 16,8 3-10-16,-83-12 10 0,0 0-10 0,108 14 10 15,25 1-10-15,-133-15 40 0,0 0-40 0,123 9 41 16,5-9-41-16,-128 0 19 0,0 0-19 0,116-4 20 15,-2-4-20-15,-114 8 19 0,0 0-19 0,92-7 20 16,-14-2-20-16,-78 9 26 0,0 0-26 0,54-7 26 16,-19 4-26-16,-35 3-47 0,0 0 47 0,21-2-46 15,-16 4 46-15,-5-2-65 0,0 0 65 0,-24 7-65 16,-27 0 65-16,-23 6-1008 0</inkml:trace>
  <inkml:trace contextRef="#ctx0" brushRef="#br0" timeOffset="200347.807">24658 4965 1043 0,'0'0'0'0,"5"-4"0"0,2-1 0 0,-7 5 41 0,0 0-41 15,11-3 42-15,4-2-42 0,-1 1 1 0,0 4-1 16,2 4 1-16,3 1-1 0,-19-5-3 0,0 0 3 16,21 7-2-16,5-2 2 0,-26-5-41 0,0 0 41 0,23 8-41 15,3 2 41-15,-26-10-4 0,0 0 4 0,22 12-3 16,-1-5 3-16,-21-7 0 0,0 0 0 0,21 11 0 16,2-1 0-16,-23-10 15 0,0 0-15 0,24 15 16 15,6 1-16-15,-30-16 41 0,0 0-41 0,35 27 42 16,6 6-42-16,-2-2 38 0,1-2-38 15,-11-2 38-15,-4-3-38 0,-2 2 9 0,-1 1-9 0,-6-3 10 16,-7-3-10-16,-9-21 13 0,0 0-13 0,15 24 13 16,4 3-13-16,-19-27-45 0,0 0 45 0,16 22-44 15,0-1 44-15,-16-21-151 0,0 0 151 0,12 8-150 16,0-4 150-16,13 4-562 0</inkml:trace>
  <inkml:trace contextRef="#ctx0" brushRef="#br0" timeOffset="200617.247">25167 4917 1087 0,'0'0'0'0,"5"8"0"0,3 8 0 0,-8-16 80 15,0 0-80-15,2 8 80 0,-4 3-80 0,2-11 44 16,0 0-44-16,-13 29 44 0,-10 13-44 0,23-42 14 0,0 0-14 15,-30 55 15-15,-5 7-15 0,35-62-1 0,0 0 1 16,-54 84-1-16,-12 19 1 0,66-103-5 0,0 0 5 16,-61 89-5-16,0-9 5 0,61-80-24 15,0 0 24-15,-43 55-23 0,13-21 23 0,30-34-59 0,0 0 59 0,-14 4-59 16,16-26 59-16,-2 22-171 0,0 0 171 0,40-64-170 16,30-37 170-16,39-62-532 0</inkml:trace>
  <inkml:trace contextRef="#ctx0" brushRef="#br0" timeOffset="200969.259">26376 4271 886 0,'0'0'0'0,"-9"2"0"0,-3 1 0 0,12-3 69 15,0 0-69-15,-7 3 70 0,1 1-70 0,3-1 13 16,0 2-13-16,1 2 13 0,-3 5-13 16,5-12 3-16,0 0-3 0,-4 16 3 15,1 4-3-15,3-20-20 0,0 0 20 0,1 21-19 0,6 3 19 0,-7-24 18 16,0 0-18-16,14 22 18 0,9-1-18 0,-23-21 38 16,0 0-38-16,29 18 38 0,8-6-38 0,-4 0 71 15,2-8-71-15,-2 1 72 16,0-2-72-16,-3-3 70 0,-2 0-70 0,1-3 71 0,3-2-71 0,-32 5 38 15,0 0-38-15,33-9 39 0,0-3-39 0,-33 12 13 16,0 0-13-16,29-10 13 0,-2-2-13 0,-27 12-41 0,0 0 41 16,22-9-41-16,-8-3 41 0,-14 12-139 0,0 0 139 15,4-15-139-15,-11-6 139 0,3-13-773 0</inkml:trace>
  <inkml:trace contextRef="#ctx0" brushRef="#br0" timeOffset="201195.862">26247 4752 975 0,'0'0'0'0,"12"-8"0"16,11-4 0-16,-23 12 96 0,0 0-96 0,12-4 96 16,-5 4-96-16,-7 0 75 0,0 0-75 0,19 7 76 15,5 5-76-15,-24-12 40 0,0 0-40 0,37 12 40 0,8 0-40 16,-1-3 6-16,-1-1-6 0,-4-1 6 0,-3 0-6 15,-3-2 0-15,-1 2 0 0,-5-4 0 0,-2 2 0 16,-25-5-9-16,0 0 9 0,28 4-8 0,3-1 8 0,-31-3-125 16,0 0 125-16,35-3-124 0,2-6 124 0,34-1-767 15</inkml:trace>
  <inkml:trace contextRef="#ctx0" brushRef="#br0" timeOffset="202385.351">27508 4661 751 0,'0'0'0'0,"2"-5"0"16,3-10 0-16,-5 15 94 0,0 0-94 0,2-7 95 15,-1 2-95-15,-1 5 58 0,0 0-58 0,0-4 59 16,-1 4-59-16,1 0 9 0,0 0-9 0,0 0 9 16,-4-3-9-16,4 3 2 0,0 0-2 0,0 0 2 15,-3 0-2-15,3 0 3 0,0 0-3 0,0 0 4 16,-4 0-4-16,4 0 18 0,0 0-18 0,0 0 19 15,0 0-19-15,0 0 32 0,0 0-32 0,0 0 33 16,0 0-33-16,0 0 5 0,0 0-5 0,0 0 6 0,-3 0-6 16,3 0 18-16,0 0-18 0,0 0 19 0,0 0-19 0,0 0 23 15,0 0-23-15,0 0 24 0,0 0-24 0,0 0 38 16,0 0-38-16,0 0 38 0,0 0-38 16,0 0 31-16,0 0-31 0,0 0 31 0,-4 3-31 0,4-3 22 15,0 0-22-15,0 0 23 0,0 0-23 0,0 0 41 16,0 0-41-16,0 0 42 0,0 0-42 0,0 0 32 15,0 0-32-15,0 0 33 0,0 0-33 0,0 0 7 0,0 0-7 16,0 0 8-16,-3 0-8 0,3 0 20 0,0 0-20 16,0 0 20-16,-4 0-20 0,4 0 3 15,0 0-3-15,0 0 4 0,0 0-4 0,0 0 6 0,0 0-6 16,0 0 7-16,0 0-7 0,0 0 22 0,0 0-22 16,0 0 23-16,0 0-23 0,0 0 2 0,0 0-2 0,0 0 2 15,0 0-2-15,0 0 3 0,0 0-3 0,0 0 3 16,0 0-3-16,0 0 5 0,0 0-5 0,0 0 6 15,0 0-6-15,0 0 2 0,0 0-2 16,0 0 3-16,7-3-3 0,-7 3 5 0,0 0-5 0,11 0 5 16,3-3-5-16,-14 3 3 0,0 0-3 0,24-2 3 15,11 2-3-15,-35 0 1 0,0 0-1 0,38 0 2 16,7 0-2-16,-45 0 4 16,0 0-4-16,46 0 5 0,1-4-5 0,-47 4 2 0,0 0-2 0,45 0 2 15,-1 0-2-15,-44 0 5 0,0 0-5 0,36-3 5 16,-3 3-5-16,-33 0 3 0,0 0-3 0,26-3 3 0,-6-1-3 15,-20 4 5-15,0 0-5 0,15-2 5 0,-2 2-5 16,-13 0 22-16,0 0-22 0,10-3 22 0,-3 3-22 16,-7 0-2-16,0 0 2 0,3 0-2 0,-1 0 2 0,-2 0-46 15,0 0 46-15,0 0-46 0,4-3 46 0,-4 3-77 16,0 0 77-16,0 0-77 0,0 0 77 0,0 0-144 16,0 0 144-16,0 0-144 0,-4-6 144 0,4 6-151 15,0 0 151-15,-7-3-151 0,-3 0 151 16,-8-6-669-16</inkml:trace>
  <inkml:trace contextRef="#ctx0" brushRef="#br0" timeOffset="203577.397">28588 4079 751 0,'0'0'0'0,"0"0"0"0,0 0 0 0,0 0 61 15,0 0-61-15,0 0 61 0,4-3-61 0,-4 3 1 16,0 0-1-16,0 0 2 0,0 0-2 0,0 0-1 16,0 0 1-16,0 0 0 0,0 0 0 0,0 0-30 15,0 0 30-15,0 0-30 0,0 0 30 0,0 0 0 16,0 0 0-16,0 0 0 0,0 0 0 0,0 0 32 15,0 0-32-15,0 0 33 0,0 0-33 0,0 0 47 16,0 0-47-16,0 0 47 0,0 0-47 0,0 0 42 0,0 0-42 16,0 0 42-16,0 0-42 0,0 0 36 0,0 0-36 15,0 0 37-15,0 0-37 0,0 0 15 0,0 0-15 16,0 0 16-16,0 0-16 0,0 0 13 0,0 0-13 16,0 0 13-16,0 0-13 0,0 0 0 0,0 0 0 15,0 0 0-15,0 0 0 0,0 0 1 0,0 0-1 0,0 0 1 16,0 3-1-16,0-3 3 0,0 0-3 0,0 0 3 15,-2 3-3-15,2-3 12 0,0 0-12 0,0 0 12 16,0 0-12-16,0 0 23 0,0 0-23 16,0 0 24-16,0 0-24 0,0 0 32 0,0 0-32 0,0 0 32 15,0 4-32-15,0-4 19 0,0 0-19 0,0 0 20 16,0 0-20-16,0 0 29 0,0 0-29 0,0 0 29 16,0 0-29-16,0 0 12 0,0 0-12 0,0 0 13 15,0 0-13-15,0 0 29 0,0 0-29 0,0 0 29 16,2 3-29-16,-2-3 11 0,0 0-11 0,0 0 11 15,0 0-11-15,0 0 19 0,0 0-19 0,0 0 20 0,0 0-20 16,0 0 14-16,0 0-14 0,0 0 15 0,0 0-15 16,0 0 9-16,0 0-9 0,0 0 10 15,0 0-10-15,0 0 9 0,0 0-9 0,0 0 10 0,0 0-10 0,0 0 8 16,0 0-8-16,0 0 8 0,0 0-8 0,0 0 15 16,0 0-15-16,0 0 15 0,0 0-15 0,0 0 14 15,0 0-14-15,0 0 15 0,0 0-15 0,0 0 9 16,0 0-9-16,0 0 9 0,0 0-9 0,0 0-15 15,0 0 15-15,0 0-15 0,0 0 15 0,0 0-26 16,0 0 26-16,0 0-26 0,0 0 26 0,0 0-4 16,0 0 4-16,0 0-3 0,0 0 3 0,0 0-2 15,0 0 2-15,0 0-1 0,0 0 1 0,0 0-9 0,0 0 9 16,0 0-8-16,0 0 8 0,0 0 0 16,0 0 0-16,0 0 0 0,0 0 0 0,0 0 2 15,0 0-2-15,0 0 2 0,0 0-2 0,0 0 2 0,0 0-2 16,0 0 2-16,0 0-2 0,0 0 2 0,0 0-2 0,0 0 2 15,0 0-2-15,0 0 1 0,0 0-1 0,0 0 2 16,0 0-2-16,0 0-2 0,0 0 2 0,0 0-1 16,0 0 1-16,0 0-5 0,0 0 5 0,0 0-5 15,0 0 5-15,0 0-15 0,0 0 15 0,0 0-15 16,0 0 15-16,0 0-34 0,0 0 34 0,0 0-33 16,0 5 33-16,0-5-17 0,0 0 17 0,0 21-17 15,1 13 17-15,-1-34-12 0,0 0 12 0,4 48-12 16,1 14 12-16,-5-62-11 0,0 0 11 0,3 67-10 15,1 8 10-15,-4-75-16 0,0 0 16 0,2 91-15 16,-1 15 15-16,-1-106-1 0,0 0 1 0,2 82-1 0,-2-10 1 16,0-72 1-16,0 0-1 0,0 52 2 0,2-18-2 15,-2-34 5-15,0 0-5 0,0 27 5 0,2-11-5 16,-2-16 15 0,0 0-15-16,0 15 16 0,1-3-16 0,-1-12 23 0,0 0-23 0,0 12 24 0,2-3-24 0,-2-9 7 15,0 0-7-15,0 5 8 0,2 2-8 0,-2-7 17 16,0 0-17-16,0 3 17 0,2 1-17 0,-2-4-40 15,0 0 40-15,0 0-39 0,-6-7 39 0,6 7-171 16,0 0 171-16,-10-16-171 0,-7-8 171 0,17 24-165 16,0 0 165-16,-14-34-164 0,0-5 164 0,-14-33-504 15</inkml:trace>
  <inkml:trace contextRef="#ctx0" brushRef="#br0" timeOffset="210753.42">21247 8081 147 0,'0'0'0'0,"2"-7"0"15,-1-2 0-15,-1 9 113 16,0 0-113-16,7-10 114 0,2 5-114 0,-9 5 100 0,0 0-100 0,12-17 101 16,2-2-101-16,-14 19 89 0,0 0-89 0,16-36 89 15,-1-10-89-15,-15 46 75 0,0 0-75 0,14-55 75 16,0-8-75-16,-14 63 67 0,0 0-67 0,11-67 68 15,-3-9-68-15,-8 76 48 0,0 0-48 0,6-89 48 16,-3-10-48-16,-3 99 32 0,0 0-32 0,-2-87 33 16,-1 6-33-16,3 81 23 0,0 0-23 0,-4-51 24 15,3 22-24-15,1 29 16 0,0 0-16 0,-5-28 17 0,1 13-17 16,4 15 1-16,0 0-1 0,-7-12 2 0,5 3-2 16,2 9-1-16,0 0 1 0,-5-3 0 0,3 3 0 15,2 0-51-15,0 0 51 0,-8 12-50 0,-3 7 50 16,11-19-57-16,0 0 57 0,-10 37-56 0,1 13 56 0,9-50-45 15,0 0 45-15,-5 67-45 0,5 15 45 0,0-82-33 16,0 0 33-16,3 110-32 0,8 22 32 0,-11-132-8 16,0 0 8-16,15 113-8 0,6-4 8 15,-21-109-6-15,0 0 6 0,18 91-6 0,-4-16 6 0,-14-75-3 16,0 0 3-16,17 67-3 0,2-12 3 16,-19-55-5-16,0 0 5 0,12 39-5 0,1-11 5 15,-13-28 2-15,0 0-2 0,8 24 2 0,-1-12-2 16,-7-12 6-16,0 0-6 0,7 12 6 0,-3-5-6 0,-4-7 9 0,0 0-9 15,7 8 9-15,0-3-9 0,-7-5 24 0,0 0-24 0,12 4 25 16,5-4-25-16,-17 0 36 0,0 0-36 16,21-4 36-16,0-1-36 0,-21 5 31 0,0 0-31 0,25-8 31 15,2 1-31-15,-27 7 14 0,0 0-14 0,37-9 15 16,5-1-15-16,-42 10 13 0,0 0-13 0,59-10 13 16,14-1-13-16,-73 11 16 0,0 0-16 0,100-24 17 15,25-8-17-15,-125 32 8 0,0 0-8 0,120-28 8 16,7-1-8-16,-127 29 9 0,0 0-9 0,110-20 9 15,-7 3-9-15,-103 17 8 0,0 0-8 0,89-14 8 16,-11 5-8-16,-78 9 1 0,0 0-1 0,70-3 1 16,-9 6-1-16,-61-3 3 0,0 0-3 0,49 4 3 15,-11 3-3-15,-38-7-13 0,0 0 13 0,23 5-13 16,-17-2 13-16,-6-3-148 0,0 0 148 0,6 2-147 0,-6 0 147 16,0-2-111-16,0 0 111 0,-21 0-111 15,-16-2 111-15,-20 0-429 0</inkml:trace>
  <inkml:trace contextRef="#ctx0" brushRef="#br0" timeOffset="210908.089">22153 7747 651 0,'0'0'0'0,"15"7"0"0,10 5 0 0,-25-12 1 0,0 0-1 16,7 12 1-16,-11 1-1 0,4-13-130 0,0 0 130 15,0 11-129-15,-7-6 129 0,0 10-204 0</inkml:trace>
  <inkml:trace contextRef="#ctx0" brushRef="#br0" timeOffset="211309.211">21262 8999 841 0,'0'0'0'0,"6"-14"0"0,9-10 0 15,-15 24 53-15,0 0-53 0,2-5 54 0,-4 10-54 16,2-5 7-16,0 0-7 0,0 6 7 0,0 2-7 0,0-8 1 15,0 0-1-15,9 10 2 0,3 4-2 0,-12-14-8 16,0 0 8-16,19 12-8 0,9 2 8 16,-28-14-22-16,0 0 22 0,32 17-22 0,6 3 22 0,-38-20 5 15,0 0-5-15,45 26 5 16,1 5-5-16,-3-2 32 0,-5 2-32 0,-4-2 33 0,-5 0-33 0,-1-1 10 16,-4-1-10-16,3-1 11 0,-3-2-11 0,-24-24 22 15,0 0-22-15,30 27 22 0,4 2-22 0,-34-29 3 16,0 0-3-16,35 29 3 0,2-1-3 0,-37-28-75 15,0 0 75-15,31 22-74 0,2-1 74 0,-33-21-169 0,0 0 169 16,26 3-168-16,-3-6 168 0,26 4-322 0</inkml:trace>
  <inkml:trace contextRef="#ctx0" brushRef="#br0" timeOffset="211570.415">21695 8984 371 0,'0'0'0'0,"13"10"0"16,10 7 0-16,-23-17 87 0,0 0-87 0,0 3 87 16,-10-6-87-16,10 3 89 0,0 0-89 0,-14 3 89 15,-2 4-89-15,16-7 108 0,0 0-108 0,-23 24 109 16,-4 16-109-16,27-40 73 0,0 0-73 0,-34 51 74 16,-2 13-74-16,36-64 53 0,0 0-53 0,-49 87 53 15,-7 21-53-15,11-19 46 0,3-5-46 0,20-40 46 16,16-33-46-16,-6 9 35 0,3-6-35 0,-6 15 36 0,-4 9-36 15,1-9 8-15,2-5-8 0,4-7 9 0,5-5-9 0,2-2-47 16,3-5 47-16,2-5-47 0,-1-5 47 0,1 5-146 16,0 0 146-16,12-31-145 0,9-18 145 0,12-32-645 15</inkml:trace>
  <inkml:trace contextRef="#ctx0" brushRef="#br0" timeOffset="211759.395">21996 9225 359 0,'0'0'0'0,"-7"-5"0"16,-4 0 0-16,11 5-21 0,0 0 21 0,-1-5-21 15,2 1 21-15,-1-2-173 0</inkml:trace>
  <inkml:trace contextRef="#ctx0" brushRef="#br0" timeOffset="212286.376">22217 9129 393 0,'0'0'0'0,"-3"-1"0"0,-1-6 0 0,4 7 24 0,0 0-24 16,-7 3 25-16,-3 1-25 0,10-4 5 0,0 0-5 16,-9 3 6-16,-1 6-6 0,10-9 3 0,0 0-3 0,-13 6 4 15,1 5-4-15,12-11 0 0,0 0 0 0,-12 10 1 16,3-5-1-16,9-5 46 0,0 0-46 0,-8 7 47 16,2-4-47-16,6-3 59 0,0 0-59 0,-3 4 60 15,-1 1-60-15,4-5 67 0,0 0-67 0,9 5 68 16,10 5-68-16,-19-10 49 0,0 0-49 0,37 9 50 15,13-6-50-15,-50-3 56 0,0 0-56 0,63 0 56 16,7-8-56-16,-70 8 49 0,0 0-49 0,75-7 50 16,7-5-50-16,-82 12 21 0,0 0-21 0,95-15 21 15,12-6-21-15,-107 21 31 0,0 0-31 0,85-15 31 16,-10-4-31-16,-75 19-12 0,0 0 12 0,45-12-12 16,-24 3 12-16,-21 9-67 0,0 0 67 0,18-8-66 0,-10 1 66 15,-8 7-110-15,0 0 110 0,2-16-110 0,-9-1 110 16,7 17-115-16,0 0 115 0,-23-15-114 0,-11-1 114 15,-24-14-374-15</inkml:trace>
  <inkml:trace contextRef="#ctx0" brushRef="#br0" timeOffset="212601.894">22508 8939 359 0,'0'0'0'0,"24"4"0"0,17 1 0 0,-28-2 75 16,-16 1-75-16,-11-1 75 0,-12-1-75 0,5 1 97 15,0 1-97-15,11 1 97 0,8 2-97 0,2-7 86 0,0 0-86 16,3 6 87-16,10 6-87 0,-13-12 69 0,0 0-69 15,15 9 70-15,4-6-70 0,-19-3 62 0,0 0-62 16,25 2 62-16,6-4-62 0,-31 2 41 0,0 0-41 0,35-1 41 16,7-5-41-16,-42 6 29 0,0 0-29 15,45-3 29-15,7 1-29 0,-52 2 33 0,0 0-33 0,44 4 34 16,-4 3-34-16,-40-7 30 0,0 0-30 16,35 15 30-16,-6 11-30 0,-29-26 14 0,0 0-14 0,20 31 15 15,-5 8-15-15,-15-39 12 0,0 0-12 0,0 45 13 16,-14 6-13-16,14-51 9 0,0 0-9 0,-24 50 10 15,-11 6-10-15,35-56 23 0,0 0-23 0,-45 60 24 16,-7 5-24-16,52-65 36 0,0 0-36 0,-33 40 37 16,13-16-37-16,20-24 12 0,0 0-12 0,-19 12 13 15,3-9-13-15,16-3-52 0,0 0 52 0,-5-19-52 16,9-24 52-16,-9-17-1067 0</inkml:trace>
  <inkml:trace contextRef="#ctx0" brushRef="#br0" timeOffset="213018.352">23296 8963 796 0,'0'0'0'0,"-7"5"0"0,-4 2 0 0,11-7 54 16,0 0-54-16,0 7 55 0,5-4-55 0,-5-3 57 16,0 0-57-16,4 6 58 0,1-6-58 0,-5 0 53 15,0 0-53-15,4 3 53 0,-3-3-53 0,-1 0 34 16,0 0-34-16,-10 0 34 0,-8 3-34 0,18-3 55 15,0 0-55-15,-19 4 56 0,-2 1-56 0,21-5 66 16,0 0-66-16,-22 7 66 0,-1 3-66 0,23-10 11 0,0 0-11 16,-26 22 11-16,0 6-11 0,26-28 10 0,0 0-10 15,-19 36 11-15,5 12-11 0,7-2 1 0,0-2-1 0,5-9 1 16,2-8-1-16,0-27 0 0,0 0 0 16,9 33 0-16,8 1 0 0,-17-34 1 0,0 0-1 0,30 27 2 15,12-3-2-15,-42-24 27 0,0 0-27 0,43 7 27 16,11-10-27-16,-5-4 12 0,0-7-12 0,-14 1 13 15,-2-5-13-15,-7 0 41 0,0-6-41 0,-5 0 42 16,-6 1-42-16,-15 23 37 0,0 0-37 0,18-27 38 16,-2-6-38-16,-16 33 44 0,0 0-44 0,8-37 45 15,-3-4-45-15,-5 41 0 0,0 0 0 0,-8-45 0 16,-10 0 0-16,3 8-50 0,-3 6 50 0,1 7-49 16,1 12 49-16,16 12-96 0,0 0 96 0,-35-10-95 15,-12 5 95-15,47 5-111 0,0 0 111 0,-47-4-110 0,-5 4 110 16,-47-5-888-16</inkml:trace>
  <inkml:trace contextRef="#ctx0" brushRef="#br0" timeOffset="213371.55">23651 8787 942 0,'0'0'0'15,"-7"-5"0"-15,-4-11 0 0,5 11 75 0,0 3-75 0,3 1 76 16,3-3-76-16,0 4 1 0,0-5-1 16,0 5 2-16,0 0-2 0,0 0 1 0,-4 2-1 15,4-2 2-15,0 0-2 0,0 0-26 0,0 0 26 16,0 0-26-16,-1 3 26 0,1-3 2 0,0 0-2 0,5 4 2 15,4-1-2-15,-9-3 35 0,0 0-35 0,22 5 35 16,15 0-35-16,-2-1 47 0,5-1-47 0,-2-3 47 16,0 0-47-16,-38 0 29 0,0 0-29 0,44-5 29 15,-2-2-29-15,-42 7 18 0,0 0-18 0,45-8 18 16,4-3-18-16,-49 11-20 0,0 0 20 0,42-12-20 16,-2-3 20-16,-40 15-151 0,0 0 151 0,33-21-151 0,-4-3 151 15,34-24-628-15</inkml:trace>
  <inkml:trace contextRef="#ctx0" brushRef="#br0" timeOffset="213618.272">23748 8732 684 0,'0'0'0'0,"16"-5"0"0,12-4 0 0,-28 9 121 15,0 0-121-15,5-2 121 0,-10 4-121 0,5-2 105 16,0 0-105-16,-3 2 106 0,-3 0-106 0,6-2 85 15,0 0-85-15,-5 1 85 0,2 3-85 0,3-4 32 16,0 0-32-16,0 3 32 0,3 6-32 0,-3-9 27 16,0 0-27-16,5 19 27 0,-1 6-27 0,-4-25 0 0,0 0 0 15,7 33 0-15,1 4 0 0,-8-37-123 0,0 0 123 16,13 36-122-16,1 2 122 0,-14-38-178 0,0 0 178 16,22 21-178-16,3-11 178 0,22 23-514 0</inkml:trace>
  <inkml:trace contextRef="#ctx0" brushRef="#br0" timeOffset="214417.892">25170 6709 483 0,'0'0'0'0,"5"1"0"16,2 4 0-16,-7-5 76 0,0 0-76 0,-2-5 77 15,-3-2-77-15,5 7 41 0,0 0-41 0,-8-3 42 16,-1-6-42-16,9 9 13 0,0 0-13 0,-7-3 13 16,0-4-13-16,7 7 8 0,0 0-8 0,-5-2 9 15,3-1-9-15,2 3 7 0,0 0-7 0,0 0 7 16,-5 0-7-16,5 0 0 0,0 0 0 0,0 0 1 15,0 0-1-15,0 0 22 0,0 0-22 0,0 0 22 0,0 0-22 16,0 0 37-16,0 0-37 0,0 0 37 0,0 0-37 16,0 0 48-16,0 0-48 0,0 0 48 15,0 0-48-15,0 0 36 0,0 0-36 0,0 0 36 0,0 0-36 0,0 0 35 16,0 0-35-16,0 0 35 0,-2-5-35 16,2 5-1-16,0 0 1 0,0 0-1 0,-2-3 1 0,2 3-7 15,0 0 7-15,0 0-7 0,0-4 7 0,0 4-16 16,0 0 16-16,0 0-15 0,0 0 15 0,0 0-17 15,0 0 17-15,0 0-16 0,0 0 16 0,0 0-1 16,0 0 1-16,4 27-1 0,3 13 1 0,0 11-1 16,3 6 1-16,-3 4-1 0,0 1 1 0,-7-62 1 15,0 0-1-15,9 96 1 0,-1 19-1 0,1-21 11 16,0-7-11-16,-6-21 11 0,-1-24-11 0,2-6 9 16,-1-19-9-16,-1 2 10 0,0-12-10 0,-1 5 16 0,3 0-16 0,-2-3 17 15,-1-6-17-15,1 2-40 0,1 2 40 0,-3-7-40 16,0 0 40-16,0 0-155 0,0 0 155 0,4-22-154 15,1-11 154-15,4-23-454 0</inkml:trace>
  <inkml:trace contextRef="#ctx0" brushRef="#br0" timeOffset="214702.303">25484 6861 572 0,'0'0'0'0,"-6"12"0"15,-4 7 0-15,10-19 148 0,0 0-148 0,0 2 148 0,5-4-148 16,-5 2 83-16,0 0-83 0,4-4 84 0,1-2-84 16,-5 6 65-16,0 0-65 0,3-4 66 0,1 3-66 15,-4 1 15-15,0 0-15 0,3 0 16 0,-1 1-16 0,-2-1 6 16,0 0-6-16,14 14 6 0,7 6-6 16,2 4 15-16,3 4-15 0,0-1 15 0,-5 1-15 0,3-1 7 15,2 4-7-15,-8-7 8 0,-4 0-8 16,-14-24 15-16,0 0-15 0,19 36 15 0,2 7-15 0,-21-43 0 15,0 0 0-15,22 43 0 0,4-4 0 16,-26-39-62-16,0 0 62 0,25 36-62 0,-3-9 62 0,-22-27-132 16,0 0 132-16,25 16-132 0,-1-16 132 0,25 12-579 0</inkml:trace>
  <inkml:trace contextRef="#ctx0" brushRef="#br0" timeOffset="-214544.567">25799 6813 561 0,'0'0'0'0,"9"12"0"16,6 5 0-16,-15-17 91 0,0 0-91 0,-3 7 91 15,-11-10-91-15,14 3 110 0,0 0-110 0,-7-4 110 16,-4 3-110-16,11 1 76 0,0 0-76 0,-13 8 76 16,-7 4-76-16,20-12 49 0,0 0-49 0,-24 24 49 15,-6 7-49-15,30-31 23 0,0 0-23 0,-38 41 24 16,-5 12-24-16,43-53 41 0,0 0-41 0,-44 53 42 15,-3 9-42-15,47-62 13 0,0 0-13 0,-45 70 13 16,-1 2-13-16,46-72-47 0,0 0 47 0,-28 46-46 0,15-18 46 16,13-28-150-16,0 0 150 0,3 8-150 15,13-13 150-15,3 10-635 0</inkml:trace>
  <inkml:trace contextRef="#ctx0" brushRef="#br0" timeOffset="-214263.224">26071 6614 1009 0,'0'0'0'0,"-9"11"0"0,-5 4 0 0,14-15 150 0,0 0-150 16,-5 0 150-16,5-7-150 0,0 7 55 0,0 0-55 16,-2-7 55-16,2 2-55 0,0 5 28 0,0 0-28 0,-5 4 28 15,-4 4-28-15,9-8-8 0,0 0 8 0,-14 28-7 16,-5 11 7-16,19-39-20 0,0 0 20 0,-17 55-20 15,1 12 20-15,16-67-24 0,0 0 24 0,-17 97-23 16,-1 23 23-16,18-120-4 0,0 0 4 0,-12 113-3 16,3 6 3-16,9-119-8 0,0 0 8 0,-3 97-7 15,6-6 7-15,-3-91-72 0,0 0 72 0,7 75-72 16,4-16 72-16,-11-59-143 0,0 0 143 0,12 32-143 16,-2-23 143-16,13 32-595 0</inkml:trace>
  <inkml:trace contextRef="#ctx0" brushRef="#br0" timeOffset="-213912.388">24982 7719 684 0,'0'0'0'0,"10"-6"0"0,8-3 0 15,-18 9 104-15,0 0-104 0,0-3 104 0,-9 3-104 0,9 0 63 16,0 0-63-16,-7 0 63 0,0 0-63 0,7 0 27 16,0 0-27-16,16-6 27 0,13 0-27 0,-29 6 40 0,0 0-40 15,47-9 41-15,18 0-41 0,-65 9 19 16,0 0-19-16,78-8 20 0,18 1-20 0,-96 7 53 0,0 0-53 16,120-7 53-16,23 2-53 15,-143 5 28-15,0 0-28 0,134-7 28 0,4 2-28 0,-30 2 57 16,-17-3-57-16,-20 3 57 0,-19 0-57 0,-5-4 21 0,-8-2-21 15,-10 2 21-15,-8 2-21 0,-21 5 0 0,0 0 0 0,23-8 0 16,-4 1 0-16,-19 7-68 16,0 0 68-16,14-12-67 0,-4 3 67 0,-10 9-156 0,0 0 156 0,2-14-156 15,-9 2 156-15,2-11-699 0</inkml:trace>
  <inkml:trace contextRef="#ctx0" brushRef="#br0" timeOffset="-213580.858">25285 8059 1222 0,'0'0'0'0,"10"-6"0"0,6-9 0 0,-9 15 116 16,-2 5-116-16,1 2 117 0,-1-4-117 0,-5-3 58 15,0 0-58-15,15 16 58 0,6 8-58 0,-21-24 35 16,0 0-35-16,32 27 36 0,6 9-36 0,-38-36 1 16,0 0-1-16,40 40 2 0,2 2-2 0,-4 1 17 15,-3 0-17-15,-7-10 17 0,-5-6-17 0,-1 0 45 16,1 1-45-16,-7-11 46 0,-6-2-46 0,-10-15 14 0,0 0-14 16,14 24 15-16,2 4-15 0,-16-28 13 0,0 0-13 15,14 22 14-15,0-6-14 0,-14-16-14 0,0 0 14 16,12 11-13-16,0-5 13 0,-12-6-108 0,0 0 108 0,14-9-108 15,3-10 108-15,15-8-1101 0</inkml:trace>
  <inkml:trace contextRef="#ctx0" brushRef="#br0" timeOffset="-213307.355">25799 8156 1222 0,'0'0'0'0,"2"7"0"15,5 5 0-15,-7-12 167 0,0 0-167 0,-4 2 167 16,-5-7-167-16,9 5 97 0,0 0-97 0,-7-4 97 16,-1-1-97-16,8 5 54 0,0 0-54 0,-14 2 54 15,-4 5-54-15,18-7-4 0,0 0 4 0,-26 27-4 16,-9 12 4-16,35-39-3 0,0 0 3 0,-41 52-3 0,-8 8 3 16,49-60-21-16,0 0 21 0,-61 80-21 0,-7 16 21 15,68-96-49-15,0 0 49 0,-52 70-49 0,12-11 49 0,40-59-95 16,0 0 95-16,-25 37-94 0,15-18 94 0,10-19-188 15,0 0 188-15,-5 7-187 0,12-15 187 0,-7 8-145 16,0 0 145-16,29-31-144 0,20-22 144 0,29-31-543 16</inkml:trace>
  <inkml:trace contextRef="#ctx0" brushRef="#br0" timeOffset="-212987.469">26970 7279 841 0,'0'0'0'0,"-9"0"0"16,-3 4 0-16,12-4 53 0,0 0-53 0,-5 6 54 15,1 6-54-15,4-12 31 0,0 0-31 0,-2 12 31 16,2 4-31-16,0-16 21 0,0 0-21 0,4 13 21 15,3 6-21-15,-7-19 27 0,0 0-27 0,15 19 27 16,8-2-27-16,-23-17 92 0,0 0-92 0,28 12 93 16,5-1-93-16,-2-8 78 0,1-1-78 0,-1 1 78 15,-1-6-78-15,-30 3 48 0,0 0-48 0,36-4 49 0,4-1-49 16,-40 5 41-16,0 0-41 0,39-8 42 0,1-4-42 16,-40 12-56-16,0 0 56 0,31-12-55 0,-3 0 55 15,-28 12-206-15,0 0 206 0,23-18-205 0,-8-4 205 16,24-17-718-16</inkml:trace>
  <inkml:trace contextRef="#ctx0" brushRef="#br0" timeOffset="-212762.07">26696 7747 718 0,'0'0'0'0,"16"-12"0"0,10-4 0 0,-26 16 146 0,0 0-146 0,16 7 147 15,-6 14-147-15,-10-21 79 0,0 0-79 16,28 15 80-16,10 4-80 0,-38-19 48 0,0 0-48 0,47 14 49 16,13-4-49-16,-60-10-34 0,0 0 34 0,62 5-34 15,6-1 34-15,-68-4-74 0,0 0 74 0,87-6-74 16,14-4 74-16,-101 10-216 0,0 0 216 0,93-24-216 16,-1-12 216-16,93-27-351 0</inkml:trace>
  <inkml:trace contextRef="#ctx0" brushRef="#br0" timeOffset="-212296.998">28104 7062 1054 0,'0'0'0'0,"-4"0"0"0,1 0 0 0,3 0 143 16,-2-7-143-16,2 7 144 0,2-5-144 0,-2 5 67 16,2-4-67-16,-2 4 67 0,0 0-67 0,0 0 32 15,0 0-32-15,0 0 33 0,0 0-33 0,0 0-16 16,0 0 16-16,0 0-15 0,0 0 15 0,0 0-6 16,0 0 6-16,0 0-5 0,0 0 5 0,0 0 8 15,0 0-8-15,0 0 9 0,0 0-9 0,0 0 62 0,0 0-62 16,0 0 63-16,0 0-63 0,0 0 37 0,0 0-37 15,0 0 38-15,0 0-38 0,0 0 19 0,0 0-19 16,0 0 20-16,0 0-20 0,0 0 0 16,0 4 0-16,0-4 1 0,0 5-1 0,0 3 0 0,0 3 0 0,0 12 0 15,0 12 0-15,0-35-21 16,0 0 21-16,1 51-21 0,3 9 21 0,-4-60-9 0,0 0 9 0,5 70-9 16,2 6 9-16,-7-76-5 0,0 0 5 0,10 87-5 15,3 14 5-15,-13-101-15 0,0 0 15 0,12 82-14 16,2-6 14-16,-14-76-3 0,0 0 3 0,8 44-3 15,-2-18 3-15,-6-26-53 0,0 0 53 0,3 21-53 16,-1-15 53-16,-2-6-145 0,0 0 145 0,-5-3-145 16,-6-18 145-16,11 21-159 0,0 0 159 0,-10-29-158 0,-2-12 158 15,-11-32-604-15</inkml:trace>
  <inkml:trace contextRef="#ctx0" brushRef="#br0" timeOffset="-212047.379">27869 6909 1009 0,'0'0'0'0,"5"0"0"0,5 3 0 0,-10-3 83 16,0 0-83-16,7 0 83 0,-5 0-83 0,-2 0 26 0,0 0-26 15,2 7 26-15,-4 7-26 0,2-14-102 0,0 0 102 0,-5 22-102 16,-2 6 102-16,7-28-135 0,0 0 135 16,-19 19-134-16,-8-2 134 0,-18 15-472 0</inkml:trace>
  <inkml:trace contextRef="#ctx0" brushRef="#br0" timeOffset="-211648.732">27994 7634 393 0,'0'0'0'0,"0"-17"0"0,0-11 0 0,0-20-235 0</inkml:trace>
  <inkml:trace contextRef="#ctx0" brushRef="#br0" timeOffset="-211431.148">27910 7850 505 0,'0'0'0'0,"4"-9"0"0,1-6 0 0,-5 15 157 0,0 0-157 0,4-9 158 16,-3 2-158-16,-1 7 116 0,0 0-116 0,0 0 116 16,0 0-116-16,0 0 83 0,0 0-83 0,0 0 84 15,0 7-84-15,0-7 48 0,0 0-48 0,0 0 48 16,4 0-48-16,-4 0 42 0,0 0-42 0,10 0 43 16,8-7-43-16,-18 7 26 0,0 0-26 0,29-5 26 0,11-2-26 15,-40 7 9-15,0 0-9 0,47-5 10 0,11-2-10 16,-58 7-1-16,0 0 1 0,59-5 0 0,4 2 0 15,-63 3-111-15,0 0 111 0,56-7-110 0,-4-2 110 16,-52 9-182-16,0 0 182 0,50-15-181 0,-3-4 181 16,51-14-560-16</inkml:trace>
  <inkml:trace contextRef="#ctx0" brushRef="#br0" timeOffset="-210881.058">29306 7176 393 0,'0'0'0'0,"0"7"0"16,0 2 0-16,0 3-235 0</inkml:trace>
  <inkml:trace contextRef="#ctx0" brushRef="#br0" timeOffset="-187418.732">20459 10241 147 0,'0'0'0'0,"6"4"0"0,2 1 0 15,-8-5 57-15,0 0-57 0,4 1 58 0,-1-2-58 16,-3 1 60-16,0 0-60 0,0 0 61 0,0 0-61 0,0 0 47 16,0 0-47-16,0 0 47 0,0 0-47 0,0 0 33 15,0 0-33-15,0 0 33 0,0 0-33 0,0 0 15 16,0 0-15-16,0 0 15 0,4 0-15 0,-4 0 36 16,0 0-36-16,3 0 36 0,4-4-36 0,-7 4 35 15,0 0-35-15,11 0 36 0,1 4-36 0,-12-4 43 16,0 0-43-16,16 0 44 0,4 0-44 0,-20 0 41 0,0 0-41 15,21 1 41-15,5 1-41 0,-5 0 52 0,0 0-52 16,-3-1 52-16,-3-1-52 0,1 0 48 16,0 0-48-16,-8 0 49 0,1 0-49 0,3 4 37 0,-3-1-37 0,3-1 37 15,0-1-37-15,1 1 40 0,1-2-40 16,-2 0 41-16,2-2-41 0,-14 2 34 0,0 0-34 0,17 2 34 16,4 0-34-16,-21-2-10 15,0 0 10-15,26 2-9 0,6-2 9 0,-32 0-20 0,0 0 20 0,31 0-20 16,0-2 20-16,-31 2-17 0,0 0 17 0,32 0-16 15,1-2 16 1,-4 2-28-16,-3 2 28 0,-3-2-28 0,-2 0 28 0,0-4 0 0,0 1 0 0,0 0 0 16,0-4 0-16,-21 7 0 0,0 0 0 0,28-4 0 15,8 3 0-15,-36 1 5 0,0 0-5 0,38 0 5 16,9-4-5-16,-3 1 9 0,1-1-9 0,-5 3 9 16,-3-3-9-16,-4 4 24 0,-5 0-24 0,0 0 25 0,-4 4-25 15,2-8 6-15,-3-1-6 0,5 2 7 0,1-1-7 16,-29 4 9-16,0 0-9 0,39-8 10 0,8-1-10 15,-7-1 15-15,5 1-15 0,-6 1 16 0,-3 1-16 16,-3 0 38-16,-1 2-38 0,-3 1 39 0,-1-1-39 0,-28 5 2 16,0 0-2-16,37-3 2 0,4 1-2 0,-41 2 8 15,0 0-8-15,47-2 9 0,6-1-9 16,-6 1 3-16,-4 1-3 0,-3-1 4 0,-1 2-4 0,-6-2 2 16,-2 0-2-16,1 2 2 0,-1-5-2 0,-31 5 5 15,0 0-5-15,36-3 5 0,8-1-5 0,-44 4 20 16,0 0-20-16,42-3 20 0,7-2-20 0,-49 5 37 15,0 0-37-15,48-7 38 0,1 0-38 0,-49 7 6 16,0 0-6-16,45-5 7 0,-6-4-7 0,-39 9 20 0,0 0-20 16,40-6 20-16,0 0-20 0,-40 6 8 0,0 0-8 0,42-5 9 15,1-2-9-15,-43 7 3 0,0 0-3 0,42-5 4 16,2 0-4-16,-44 5 21 0,0 0-21 0,41-7 21 16,-2 2-21-16,-39 5 6 0,0 0-6 0,31-3 7 15,-3-1-7-15,-28 4 16 0,0 0-16 0,26-3 17 16,-1-2-17-16,-25 5 8 0,0 0-8 0,26-4 9 15,-2-1-9-15,-24 5 1 0,0 0-1 0,26-3 1 16,2-2-1-16,-28 5 1 0,0 0-1 0,31-4 1 16,3-3-1-16,-34 7 0 0,0 0 0 0,40-5 1 15,3 2-1-15,-43 3 6 0,0 0-6 0,45-5 6 16,6 1-6-16,-51 4 3 0,0 0-3 0,47-3 4 16,4-6-4-16,-51 9 0 0,0 0 0 0,50-7 1 15,6-5-1-15,-56 12 1 0,0 0-1 0,61-10 2 16,10-2-2-16,-71 12 1 0,0 0-1 0,87-12 2 0,13 0-2 15,-20 4 1-15,-12-3-1 0,-7 4 1 0,-7 2-1 16,-7 4 0-16,-5 1 0 0,1-4 0 0,2-4 0 16,-3 1 0-16,3-2 0 0,4-1 1 0,-2 1-1 0,-47 9 2 15,0 0-2-15,82-13 3 0,23-6-3 0,-23 3 0 16,-2 1 0-16,-11 0 0 0,-6 3 0 0,-63 12 2 16,0 0-2-16,85-12 2 0,15 0-2 0,-18 1 10 15,-6 6-10-15,-6-2 10 0,-7 2-10 0,5 0 1 16,3 2-1-16,-6-4 1 0,-6-2-1 0,-7 6 3 15,-7-2-3-15,20-2 4 0,10-3-4 0,-75 10 0 16,0 0 0-16,92-14 1 0,14-7-1 0,-106 21-1 0,0 0 1 16,119-19 0-16,13 1 0 0,-132 18 1 0,0 0-1 15,127-16 1-15,4 2-1 0,-131 14 0 0,0 0 0 16,132-12 0-16,3 2 0 0,-135 10 0 0,0 0 0 16,135-8 0-16,5 1 0 0,-140 7 0 0,0 0 0 15,136-9 0-15,0-3 0 0,-136 12 0 0,0 0 0 16,142-12 0-16,5-3 0 0,-31 3 1 0,-18 1-1 0,-2 3 1 15,-6-1-1-15,-1 6 1 0,-2 3-1 0,-8-3 1 16,-6-3-1-16,-73 6 9 0,0 0-9 0,106-3 9 16,20 0-9-16,-22 1 23 0,-8 0-23 0,-5 0 24 15,-6-1-24-15,-1 3 7 0,-3 0-7 0,-6 0 7 16,-3-7-7-16,-72 7 5 0,0 0-5 0,103-8 5 16,19-4-5-16,-21 1 3 0,-6 3-3 0,-4-1 3 0,-4 1-3 15,-2 4 1-15,-1 1-1 0,-9-1 2 0,-5 3-2 16,-70 1 8-16,0 0-8 0,99-4 9 0,19-4-9 15,-20 4 3-15,-9 1-3 0,-2-1 4 0,-5 3-4 16,-2-1 6-16,-2 0-6 0,-8-1 6 0,-7-2-6 16,-63 5 0-16,0 0 0 0,89-4 1 0,13 2-1 0,-11-3 7 15,-6-2-7-15,-10 2 7 0,-7 2-7 16,-68 3 13-16,0 0-13 0,96-5 14 0,16-6-14 0,-112 11 8 16,0 0-8-16,109-8 9 0,6-7-9 15,-115 15 9-15,0 0-9 0,119-16 10 0,3-1-10 0,-122 17 23 16,0 0-23-16,109-15 24 0,-6-1-24 0,-103 16 6 15,0 0-6-15,101-8 7 0,-5 1-7 0,-96 7 9 16,0 0-9-16,84-4 10 0,-9 3-10 0,-75 1 3 16,0 0-3-16,68 0 4 0,-6 1-4 0,-62-1 0 0,0 0 0 15,54 2 1-15,-5 3-1 0,-49-5 0 0,0 0 0 0,37 4 0 16,-11-4 0-16,-26 0-1 0,0 0 1 0,24 1 0 16,-3 1 0-16,-21-2-1 0,0 0 1 0,17 0-1 15,-4 0 1-15,-13 0-15 0,0 0 15 0,10 0-15 16,-1-2 15-16,-9 2-39 0,0 0 39 0,5 0-39 15,-1-1 39-15,-4 1-76 0,0 0 76 0,0 0-75 16,3 0 75-16,-3 0-171 0,0 0 171 0,-7-16-171 16,-3-11 171-16,10 27-123 0,0 0 123 15,-18-43-892-15,36 86 892 0</inkml:trace>
  <inkml:trace contextRef="#ctx0" brushRef="#br0" timeOffset="-115627.651">20947 11411 91 0,'0'0'0'0,"0"0"0"0,19-14 0 0,-19 14 26 15,0 0-26-15,13-8 26 0,-1-4-26 0,-12 12 60 16,0 0-60-16,14-14 60 0,1-1-60 16,-15 15 54-16,0 0-54 0,19-21 55 0,2 2-55 0,-21 19 40 15,0 0-40-15,20-24 40 0,0 0-40 0,0 2 30 16,-1-2-30-16,-2 2 30 0,1 0-30 0,-3-2 8 0,1-2-8 16,0 2 8-16,1 2-8 0,-17 22 5 0,0 0-5 15,24-28 6-15,1-1-6 0,-25 29 7 16,0 0-7-16,26-32 8 0,4-6-8 0,-30 38 13 0,0 0-13 15,26-36 13-15,0-2-13 0,-26 38 33 16,0 0-33-16,21-34 34 0,-6 0-34 0,-15 34 46 0,0 0-46 0,13-28 46 16,-6 4-46-16,-7 24 46 0,0 0-46 15,3-19 46-15,1 4-46 0,-4 15 48 0,0 0-48 0,-4-12 48 16,1 7-48-16,3 5 31 0,0 0-31 0,-9-7 31 16,-2 4-31-16,11 3 15 0,0 0-15 0,-12-2 16 15,-2 0-16-15,14 2 12 0,0 0-12 0,-14 2 12 16,2 0-12-16,-3 1 9 0,-1 0-9 0,7 1 10 15,4-4-10-15,-2 0 8 0,2 0-8 0,-2 0 8 16,3 0-8-16,-1 2 1 0,0 1-1 0,0-1 1 16,3-1-1-16,2-1 0 0,0 0 0 15,-7 6 0-15,-4-1 0 0,11-5-13 0,0 0 13 0,-12 8-12 16,2 4 12-16,10-12-17 0,0 0 17 0,-16 24-17 0,2 9 17 16,14-33-26-16,0 0 26 0,-14 43-25 0,2 6 25 15,3 1-7-15,2 0 7 0,4-4-7 0,1-3 7 0,2-43-5 16,0 0 5-16,0 53-5 0,2 5 5 0,-2-58 0 15,0 0 0-15,3 60 0 0,3 4 0 0,-5-10 13 16,1-2-13-16,2-16 13 0,-4-11-13 0,0-25 35 16,0 0-35-16,0 36 35 0,0 9-35 0,0-45 29 15,0 0-29-15,0 39 29 0,1 1-29 0,-1-40 33 16,0 0-33-16,2 37 33 0,0-4-33 0,-2-33 32 16,0 0-32-16,3 27 32 0,-1-3-32 0,-2-24 22 0,0 0-22 15,3 19 22-15,3-3-22 0,-6-16 28 0,0 0-28 16,5 12 28-16,0-4-28 0,-5-8 37 15,0 0-37-15,9 7 38 0,3-4-38 0,-12-3 32 0,0 0-32 0,12-1 32 16,2-4-32-16,-14 5 32 0,0 0-32 0,21-9 33 16,5-3-33-16,-26 12 13 0,0 0-13 0,35-12 14 15,5-2-14-15,-40 14 42 0,0 0-42 0,47-13 43 16,9-3-43-16,-56 16 32 0,0 0-32 16,54-12 32-16,5-3-32 0,-59 15 7 0,0 0-7 15,65-16 7-15,3 3-7 0,3-1 2 0,4 0-2 16,-25 7 3-16,-13 1-3 0,-37 6-3 0,0 0 3 0,38-4-2 15,-6 2 2-15,-32 2-1 0,0 0 1 0,28 0-1 16,-2 2 1-16,-26-2-16 0,0 0 16 0,21 4-15 16,-6 2 15-16,-15-6-39 0,0 0 39 0,14 9-39 15,-2 0 39-15,-12-9-59 0,0 0 59 0,7 8-58 16,-1 1 58-16,-6-9-173 0,0 0 173 0,3 8-172 0,-3 1 172 16,0-9-155-16,0 0 155 0,-3 3-155 0,-3-1 155 15,-2 5-533-15</inkml:trace>
  <inkml:trace contextRef="#ctx0" brushRef="#br0" timeOffset="-115443">21839 11084 875 0,'0'0'0'15,"4"7"0"-15,1 7 0 0,-5-14 68 0,0 0-68 16,0 0 68-16,3-6-68 0,-3 6-87 15,0 0 87-15,0 0-86 0,0 0 86 0,0 0-183 0,0 0 183 16,-7 16-183-16,-3 9 183 0,-6 17-249 0</inkml:trace>
  <inkml:trace contextRef="#ctx0" brushRef="#br0" timeOffset="-114275.723">21104 12480 135 0,'0'0'0'0,"10"-5"0"16,8-4 0-16,-18 9 96 0,0 0-96 0,-2-5 96 16,-10 0-96-16,12 5 107 0,0 0-107 0,-11-5 107 0,1 2-107 15,10 3 89-15,0 0-89 0,-9-2 89 0,1-5-89 16,8 7 75-16,0 0-75 0,-6-5 75 15,3 0-75-15,3 5 57 0,0 0-57 0,-4-4 57 0,4 1-57 16,0 3 62-16,0 0-62 0,-3-4 63 0,1 3-63 0,2 1 51 16,0 0-51-16,0 0 52 0,0-4-52 15,0 4 22-15,0 0-22 0,0 0 23 0,0 0-23 0,0 0 7 16,0 0-7-16,0 0 7 0,5 2-7 0,-1 1 4 16,3 3-4-16,5 4 5 0,5 4-5 0,-17-14 2 15,0 0-2-15,23 27 2 0,7 12-2 0,-30-39 4 16,0 0-4-16,31 47 5 0,6 7-5 0,-37-54 2 0,0 0-2 15,36 55 2-15,3 0-2 0,-39-55 1 0,0 0-1 16,38 46 2-16,0-1-2 0,-38-45 1 16,0 0-1-16,35 34 2 0,-4-10-2 0,-31-24-63 0,0 0 63 0,28 17-62 15,-5-8 62-15,-23-9-155 0,0 0 155 0,17-10-154 16,-4-18 154-16,16-10-553 0</inkml:trace>
  <inkml:trace contextRef="#ctx0" brushRef="#br0" timeOffset="-114029.057">21341 12422 718 0,'0'0'0'0,"7"12"0"15,5 12 0-15,-12-24 146 0,0 0-146 0,0 0 147 16,-9-9-147-16,9 9 118 0,0 0-118 0,-5-7 119 16,-2-1-119-16,0 3 85 0,-2 0-85 0,8 3 86 0,-3 2-86 15,1 0 38-15,1 0-38 0,-10 17 39 0,-9 12-39 16,21-29 35-16,0 0-35 0,-23 41 36 0,-1 12-36 0,-1-1 8 15,3 4-8-15,6-13 8 0,4-10-8 0,12-33 18 16,0 0-18-16,-17 46 19 0,-3 0-19 0,20-46 1 16,0 0-1-16,-14 38 1 0,4-7-1 0,10-31-73 15,0 0 73-15,0 24-73 0,9-5 73 0,3 23-1029 16</inkml:trace>
  <inkml:trace contextRef="#ctx0" brushRef="#br0" timeOffset="-113728.716">21487 12686 1278 0,'0'0'0'0,"-7"0"0"0,-3 1 0 0,10-1 38 0,0 0-38 0,-2-5 39 16,4-3-39-16,-2 8 38 0,0 0-38 0,7-14 39 15,7-3-39-15,-14 17-7 0,0 0 7 0,21-21-7 16,5-3 7-16,0 2-49 0,-2 2 49 0,-5 4-49 15,-3 6 49-15,2-2-5 0,-3 2 5 0,6 3-5 16,5-2 5-16,-26 9-11 0,0 0 11 0,37-2-11 16,8 2 11-16,-45 0-1 0,0 0 1 0,52 6-1 15,9 4 1-15,-61-10-1 0,0 0 1 0,58 10 0 16,-1 0 0-16,-8-3-2 0,-4 0 2 0,-6-5-2 16,-8 1 2-16,-31-3-41 0,0 0 41 0,31 2-41 15,-1-2 41-15,-30 0-109 0,0 0 109 0,26-2-109 16,-5-3 109-16,26-2-649 0</inkml:trace>
  <inkml:trace contextRef="#ctx0" brushRef="#br0" timeOffset="-113311.94">21738 12453 393 0,'0'0'0'0,"16"0"0"0,12 0 0 0,-21 0 84 16,-11 0-84-16,-12-2 84 0,-10-1-84 0,7 1 83 0,2-3-83 15,3 3 84-15,5 0-84 0,2 1 68 0,5-1-68 16,2 2 69-16,-3 0-69 0,3 0 11 0,0 0-11 16,5-5 11-16,2 0-11 0,9-1 9 0,-1 1-9 15,6 2 10-15,2-1-10 0,-23 4 3 0,0 0-3 0,35 0 4 16,10 2-4-16,-3 0 1 0,1 0-1 0,-2 1 2 16,-3 4-2-1,-5-5 1-15,-2 1-1 0,1-1 1 0,-6-1-1 0,-26-1 1 0,0 0-1 0,33 4 1 16,2-4-1-16,-35 0 7 0,0 0-7 0,35 3 7 15,1 1-7-15,-36-4 3 0,0 0-3 0,30 5 4 16,-8 0-4-16,-22-5 2 0,0 0-2 0,18 7 2 16,-4 1-2-16,-14-8 27 0,0 0-27 0,7 12 27 15,-4 4-27-15,-3-16 41 0,0 0-41 0,-5 31 41 16,-12 8-41-16,17-39 66 0,0 0-66 0,-21 43 67 16,-12 8-67-16,6-6 35 0,0-1-35 0,9-14 35 15,6-15-35-15,2-1 30 0,-4-2-30 0,-2 8 30 16,-5 4-30-16,5-7 1 15,1-1-1-15,4-4 1 0,6-5-1 0,0-2-72 16,1-2 72-16,1-1-71 0,-1-2 71 0,1-2-162 0,1-5 162 0,4-10-162 0,3-14 162 0,2-17-559 16</inkml:trace>
  <inkml:trace contextRef="#ctx0" brushRef="#br0" timeOffset="-112842.064">22566 12379 180 0,'0'0'0'0,"7"0"0"0,6-5 0 0,-4 2 50 16,0-1-50-16,0-1 50 0,-2 3-50 0,-2 2 55 16,0 0-55-16,-1 0 55 0,-3 0-55 0,-1 0 51 0,4 0-51 15,-4 0 51-15,0 0-51 0,0 0 77 0,0 0-77 16,0 0 78-16,0 0-78 0,0 0 93 0,-4 4-93 0,4-4 94 16,0 0-94-16,0 0 88 0,0 0-88 0,-5 5 89 15,0 2-89-15,-9 1 67 0,0 4-67 0,5-2 67 16,2-4-67-16,-1 0 39 0,1 0-39 0,3-3 39 15,2-1-39-15,2-2 36 0,-1 5-36 0,1-5 36 16,-2 3-36-16,-2 6 3 0,-1-2-3 0,0 3 3 16,1 0-3-16,4-10 9 0,0 0-9 0,-1 28 9 15,-1 4-9-15,2-32 15 0,0 0-15 0,2 41 15 16,3 7-15-16,0-5 3 0,-1-2-3 0,4-8 4 16,3-6-4-16,1-1 6 0,4-2-6 0,3-7 7 15,3-3-7-15,-22-14 3 0,0 0-3 0,34 8 3 16,6-4-3-16,-40-4 11 0,0 0-11 0,43-9 11 15,6-8-11-15,-49 17 55 0,0 0-55 0,44-22 56 16,-1-9-56-16,-43 31 73 0,0 0-73 0,33-34 73 0,-12-4-73 16,-21 38 54-16,0 0-54 0,18-38 54 0,-6-5-54 15,-9 8 52-15,-3-1-52 16,-3 5 53-16,-11 0-53 0,14 31 33 0,0 0-33 0,-23-31 34 0,-6 2-34 0,29 29 0 16,0 0 0-16,-35-31 0 0,-5 2 0 0,40 29-93 15,0 0 93-15,-40-24-93 0,-4 3 93 0,44 21-212 16,0 0 212-16,-35-13-211 0,7 1 211 0,-34-14-881 15</inkml:trace>
  <inkml:trace contextRef="#ctx0" brushRef="#br0" timeOffset="-112445.161">23080 12021 404 0,'0'0'0'0,"-11"5"0"16,-8 2 0-16,14-4 79 0,-1-1-79 0,3-2 80 16,1 0-80-16,2 0 89 0,-3 0-89 0,3 0 89 15,0 0-89-15,0 0 91 0,0 0-91 0,0 0 92 16,0 0-92-16,0 0 58 0,0 0-58 0,0 0 58 0,0 0-58 15,0 0 70-15,0 0-70 0,0 0 71 0,5-2-71 16,-2 2 70-16,3 0-70 0,-1 0 71 0,4-3-71 0,-9 3 42 16,0 0-42-16,21-2 43 0,6-1-43 0,-27 3 38 15,0 0-38-15,40-2 38 0,11 2-38 0,-6 2 40 16,-1 0-40-16,-4-1 40 0,-4 1-40 0,-6 1 23 16,-4 1-23-16,-7-2 24 0,-5-1-24 15,0-1 18-15,-2-1-18 0,-3 1 19 0,-2-2-19 0,2 2-32 16,0-2 32-16,-4 2-32 0,0-2 32 0,0 2-91 15,0-5 91-15,-1-2-91 0,1-8 91 0,0-7-968 16</inkml:trace>
  <inkml:trace contextRef="#ctx0" brushRef="#br0" timeOffset="-112130.735">23181 11911 695 0,'0'0'0'0,"3"-5"0"16,4-3 0-16,-7 8 32 0,0 0-32 0,5-7 33 16,-1-5-33-16,-4 12 31 0,0 0-31 0,3-9 31 15,1-1-31-15,-4 10 3 0,0 0-3 0,3-7 4 16,-3 2-4-16,0 5 47 0,0 0-47 0,0-3 48 16,0-1-48-16,0 4 64 0,0 0-64 0,0 0 65 15,0-2-65-15,0 2 46 0,0 0-46 0,0 0 46 16,0 0-46-16,0 0 45 0,0 0-45 0,0 0 45 15,0 0-45-15,0 0 20 0,0 0-20 0,0 0 20 0,0 4-20 16,0-4 6-16,0 0-6 0,0 20 6 16,5 10-6-16,-5-30 9 0,0 0-9 0,6 49 9 0,2 18-9 15,-8-67 13-15,0 0-13 0,7 74 14 16,0 13-14-16,-7-87-45 0,0 0 45 0,7 98-45 0,2 16 45 16,-9-114-173-16,0 0 173 0,10 74-172 0,3-17 172 0,9 71-570 15</inkml:trace>
  <inkml:trace contextRef="#ctx0" brushRef="#br0" timeOffset="-111389.105">24111 10507 471 0,'0'0'0'0,"0"0"0"0,7 1 0 0,-7-1 20 16,0 0-20-16,3-3 20 0,3-1-20 0,-6 4 41 15,0 0-41-15,6-12 41 0,5-8-41 0,-11 20 0 16,0 0 0-16,10-22 1 0,3-11-1 0,-13 33 4 16,0 0-4-16,10-29 4 0,2-4-4 0,-12 33 54 0,0 0-54 15,9-27 54-15,-2 3-54 0,-7 24 60 0,0 0-60 0,7-17 61 16,-7 3-61-16,0 14 52 0,0 0-52 0,3-8 52 15,-1-1-52-15,-2 9 34 0,0 0-34 0,2-3 34 16,0-1-34-16,-2 4 26 0,0 0-26 0,0 0 26 16,0 0-26-16,0 0 9 0,0 0-9 0,0 0 9 15,0 0-9-15,0 0 10 0,0 0-10 0,0 0 11 16,0 0-11-16,0 0 3 0,0 0-3 0,0 0 4 16,0 0-4-16,0 0 20 0,0 0-20 0,-2 16 20 15,-2 11-20-15,4-27 13 0,0 0-13 0,-3 43 14 16,-4 20-14-16,7-63 17 0,0 0-17 0,-5 71 17 15,-2 12-17-15,7-83 15 0,0 0-15 0,-6 107 16 16,1 19-16-16,5-126 1 0,0 0-1 0,0 93 2 16,0-14-2-16,0-79 0 0,0 0 0 0,2 55 0 15,3-18 0-15,-5-37-141 0,0 0 141 0,9 26-140 16,1-21 140-16,-10-5-155 0,0 0 155 0,7-15-154 0,-3-18 154 0,6-18-386 16</inkml:trace>
  <inkml:trace contextRef="#ctx0" brushRef="#br0" timeOffset="-111025.427">24475 10375 460 0,'0'0'0'0,"0"5"0"0,-4-2 0 0,4-3 130 0,0 0-130 0,0 0 131 15,4-3-131-15,-4 3 80 0,0 0-80 0,0 0 80 16,0-5-80-16,0 5 50 0,0 0-50 0,0 0 51 15,2-4-51-15,-2 4 42 0,0 0-42 16,0 0 43-16,0-3-43 0,0 3 50 0,0 0-50 0,0 0 50 16,0 0-50-16,0 0 64 0,0 0-64 0,0 0 64 15,0 0-64-15,0 0 58 0,0 0-58 0,5 0 58 16,5-4-58-16,-10 4 35 0,0 0-35 0,25 7 35 16,10 2-35-16,-35-9 41 0,0 0-41 0,41 20 41 15,10 11-41-15,-8 2 8 0,-2 4-8 0,-5-1 9 16,-1 2-9-16,-5 0 20 0,-3 0-20 0,0-2 20 15,-1-4-20-15,-26-32 1 0,0 0-1 0,28 34 1 16,-1 1-1-16,-27-35 0 0,0 0 0 0,27 29 0 0,-3-2 0 16,-24-27-80-16,0 0 80 0,17 16-80 0,-3-4 80 15,-14-12-119-15,0 0 119 0,6-12-119 0,-8-16 119 16,5-10-829-16</inkml:trace>
  <inkml:trace contextRef="#ctx0" brushRef="#br0" timeOffset="-110778.571">24776 10390 863 0,'0'0'0'0,"14"5"0"0,9 2 0 0,-23-7 95 16,0 0-95-16,-7 2 96 0,-17-2-96 0,24 0 69 0,0 0-69 15,-20 0 70-15,1 0-70 0,19 0 37 0,0 0-37 16,-28 15 38-16,-5 13-38 0,33-28 13 0,0 0-13 0,-35 39 13 15,-1 11-13-15,36-50 10 0,0 0-10 0,-39 61 11 16,1 13-11-16,38-74 0 0,0 0 0 0,-36 84 0 16,-1 10 0-16,37-94-62 0,0 0 62 0,-24 64-61 15,8-20 61-15,16-44-182 16,0 0 182-16,3 16-182 0,15-28 182 0,3 17-516 0</inkml:trace>
  <inkml:trace contextRef="#ctx0" brushRef="#br0" timeOffset="-110464.509">25010 10020 606 0,'0'0'0'0,"0"5"0"0,0-3 0 15,0-2 50-15,0 0-50 0,0 0 51 0,3-2-51 0,-3 2 20 16,0 0-20-16,0 0 20 0,5-3-20 0,-5 3 54 15,0 0-54-15,0 3 55 0,-3 6-55 0,3-9 67 16,0 0-67-16,-3 12 67 0,1 1-67 0,2-13 45 16,0 0-45-16,-5 30 45 0,3 12-45 0,2-42 39 15,0 0-39-15,2 55 40 0,3 10-40 0,-5-65 28 16,0 0-28-16,5 77 28 0,4 11-28 16,-9-88 33-16,0 0-33 0,10 115 34 0,4 20-34 0,-14-135 6 0,0 0-6 15,9 115 7-15,0-12-7 0,-9-103-48 16,0 0 48-16,5 73-48 0,-2-25 48 0,-3-48-151 0,0 0 151 15,4 28-151-15,-4-22 151 0,0 29-575 0</inkml:trace>
  <inkml:trace contextRef="#ctx0" brushRef="#br0" timeOffset="-109960.069">23750 11384 841 0,'0'0'0'0,"5"-4"0"0,2-1 0 16,-7 5 48-16,0 0-48 0,9-12 48 0,3-2-48 0,-12 14 19 0,0 0-19 16,18-17 20-16,6-3-20 0,-24 20 1 15,0 0-1-15,26-21 1 0,0-1-1 0,-1 1 18 0,-3-1-18 16,3 7 18-16,-3 1-18 0,-22 14 41 0,0 0-41 15,37-14 42-15,5 1-42 0,3 2 38 0,6 4-38 0,-3-1 38 16,1 3-38-16,-2-4 35 0,2 4-35 0,0 0 35 16,5 1-35-16,-54 4 9 0,0 0-9 0,89-5 9 15,26-1-9-15,-21-3 42 0,-5-1-42 0,-11 5 43 16,-7 3-43-16,-4 2 36 0,-5 5-36 0,-15-5 37 16,-12 0-37-16,0 0 38 15,-5 2-38-15,3-2 38 0,0-2-38 0,-33 2 0 0,0 0 0 0,33 0 0 16,2 0 0-16,-35 0-102 0,0 0 102 0,29-5-101 15,-1-2 101-15,30-5-884 0</inkml:trace>
  <inkml:trace contextRef="#ctx0" brushRef="#br0" timeOffset="-109282.596">24489 11797 483 0,'0'0'0'0,"0"0"0"0,7-9 0 0,-7 9 88 0,0 0-88 0,2-3 88 16,-1 3-88-16,-1 0 72 0,0 0-72 0,0 0 72 0,2-6-72 16,-2 6 61-16,0 0-61 0,0 0 62 0,0 0-62 15,0 0 60-15,0 0-60 0,0 0 60 0,-3-3-60 0,3 3 67 16,0 0-67-16,0 0 67 0,-2-3-67 15,2 3 70-15,0 0-70 0,0 0 70 0,0-7-70 0,0 7 60 16,0 0-60-16,0 0 61 0,-2-4-61 0,2 4 53 16,0 0-53-16,0 0 53 0,0 0-53 0,0 0 38 15,0 0-38-15,0 0 39 0,0 0-39 16,0 0 17-16,0 0-17 0,5 2 17 0,2 1-17 0,-7-3 21 16,0 0-21-16,25 18 21 0,10 2-21 0,-1 8 3 15,6 6-3-15,-6-2 4 0,0 3-4 0,-34-35 21 0,0 0-21 16,39 46 21-16,-1 7-21 0,-38-53 7 15,0 0-7-15,44 58 7 0,1 2-7 0,-45-60 1 0,0 0-1 16,54 62 1-16,5 1-1 0,-59-63-39 0,0 0 39 0,38 40-38 16,-10-20 38-16,-28-20-106 0,0 0 106 0,26 4-105 15,-5-21 105-15,26 3-1022 0</inkml:trace>
  <inkml:trace contextRef="#ctx0" brushRef="#br0" timeOffset="-108948.008">24937 11802 1233 0,'0'0'0'0,"-2"-5"0"16,0-7 0-16,2 12 140 0,0 0-140 0,-5-11 141 0,-4-1-141 16,9 12 108-16,0 0-108 0,-7-10 109 0,-2-2-109 15,9 12 54-15,0 0-54 0,-8-7 54 16,-3 0-54-16,11 7 15 0,0 0-15 0,-14-1 15 0,-3 1-15 15,17 0-1-15,0 0 1 0,-21 12 0 0,-3 8 0 0,-1 2 5 16,1 4-5-16,8-7 5 0,6-9-5 0,10-10 14 16,0 0-14-16,-25 33 15 0,-13 13-15 0,38-46 3 15,0 0-3-15,-35 53 4 0,-3 9-4 0,38-62 13 16,0 0-13-16,-44 75 14 0,-4 6-14 0,9-16-4 16,6-12 4-16,17-26-4 0,15-20 4 0,-5 4-50 15,3-8 50-15,0 4-50 0,-1-2 50 0,-3 2-162 16,0 3 162-16,5-7-162 0,2-3 162 0,0 0-163 0,0 0 163 15,2-6-162-15,3-6 162 0,2-7-788 0</inkml:trace>
  <inkml:trace contextRef="#ctx0" brushRef="#br0" timeOffset="-108447.583">25968 10959 662 0,'0'0'0'0,"-7"-5"0"0,-3-4 0 0,10 9 129 15,0 0-129-15,-7-5 130 0,0 3-130 0,7 2 112 16,0 0-112-16,-7-5 112 0,1 3-112 0,6 2 93 16,0 0-93-16,-7-1 93 0,2-1-93 0,5 2 96 15,0 0-96-15,-7-2 96 0,2 2-96 0,5 0 77 16,0 0-77-16,-5 0 78 0,0 0-78 0,5 0 58 0,0 0-58 15,-4-3 59-15,4 3-59 0,0 0 36 16,0 0-36-16,7-9 36 0,5 1-36 0,-12 8 34 0,0 0-34 16,23-10 35-16,10-2-35 0,-33 12 32 0,0 0-32 0,38-12 32 15,8 0-32-15,-46 12 21 0,0 0-21 0,43-7 21 16,2 3-21-16,-45 4 2 0,0 0-2 0,46-1 2 16,1 1-2-16,-47 0 2 0,0 0-2 0,45 0 3 15,-1 3-3-15,-44-3-23 0,0 0 23 0,40 3-22 16,-4 3 22-16,-36-6-119 0,0 0 119 15,30 0-118-15,-7 0 118 0,-23 0-89 0,0 0 89 0,12-11-89 16,-9-6 89-16,13-10-1111 0</inkml:trace>
  <inkml:trace contextRef="#ctx0" brushRef="#br0" timeOffset="-108239.86">25869 11185 1367 0,'0'0'0'0,"5"-7"0"0,5-8 0 0,-10 15 110 15,0 0-110-15,11 0 110 0,1 3-110 0,-12-3 64 16,0 0-64-16,28 9 64 0,7-2-64 0,-35-7-58 16,0 0 58-16,40 10-58 0,7 0 58 0,-47-10-300 15,0 0 300-15,56 5-300 0,6-1 300 0,57 4-615 16</inkml:trace>
  <inkml:trace contextRef="#ctx0" brushRef="#br0" timeOffset="-107450.304">27207 10781 1143 0,'0'0'0'0,"1"-4"0"0,1-4 0 16,-2 8 0-16,0 0 0 0,7-14 0 0,5-3 0 15,-12 17-36-15,0 0 36 0,7-29-35 0,2-5 35 0,-9 34 6 16,0 0-6-16,2-43 6 0,-4-9-6 0,2 52 73 16,0 0-73-16,-9-51 74 0,-3-9-74 0,-2 9 103 15,0 4-103-15,0 8 103 0,2 3-103 0,-2 7 105 16,2 3-105-16,3 11 105 0,2 1-105 0,2 2 73 16,0 0-73-16,-1 3 74 0,3 3-74 0,-2-1 53 15,-2 2-53-15,3 3 53 0,-1-2-53 0,2 1 9 16,-1 1-9-16,4 2 9 0,-3-3-9 0,3 3 31 15,-6-4-31-15,6 4 31 0,-3-5-31 0,3 5-1 0,0 0 1 16,0 0-1-16,0 0 1 0,0 0-22 16,-4-1 22-16,4 1-22 0,-1 3 22 0,-3 6-32 0,2 3 32 15,2 18-32-15,2 13 32 0,-2-43-13 0,0 0 13 16,4 57-12-16,1 11 12 0,0-3-31 0,2 2 31 0,-2-5-31 16,2-7 31-16,-7-55-5 0,0 0 5 0,11 72-5 15,1 10 5-15,-12-82-5 0,0 0 5 0,16 70-5 16,5-10 5-16,-6-21-7 0,1-15 7 0,-6-6-7 15,-1-10 7-15,-9-8-1 0,0 0 1 0,14 12 0 16,2-3 0-16,-16-9-1 0,0 0 1 0,14 8 0 16,0-1 0-16,-14-7 0 0,0 0 0 0,10 5 0 15,-1 2 0-15,-9-7 0 0,0 0 0 16,8 4 0-16,-1-4 0 0,-7 0-2 0,0 0 2 0,14-4-1 16,4 1 1-16,1-1 7 0,4 1-7 0,-3-2 8 15,1-2-8-15,-21 7 4 0,0 0-4 0,27-10 5 0,2-2-5 16,-29 12 7-16,0 0-7 0,33-12 8 0,2 0-8 15,-35 12 1-15,0 0-1 0,44-11 1 0,4-1-1 16,-48 12 7-16,0 0-7 0,60-8 8 0,9 4-8 16,-69 4 13-16,0 0-13 0,70-3 14 0,3-2-14 0,-73 5 8 15,0 0-8-15,96-4 9 0,17 3-9 0,-113 1 9 16,0 0-9-16,100-9 10 0,-3-3-10 16,-97 12 1-16,0 0-1 0,80-15 1 0,-12-2-1 15,-68 17-35-15,0 0 35 0,58-21-35 0,-13 2 35 0,-45 19-110 16,0 0 110-16,33-24-109 0,-14 2 109 0,-19 22-106 15,0 0 106-15,11-29-106 0,-13-7 106 0,11-29-937 0</inkml:trace>
  <inkml:trace contextRef="#ctx0" brushRef="#br0" timeOffset="-107285.132">27961 10272 1323 0,'0'0'0'0,"16"7"0"16,8 3 0-16,-15-7 60 0,-9-4-60 0,3 2 60 16,1 1-60-16,-4-2-224 0,0 0 224 0,0 0-223 15,-9 0 223-15,0 0-632 0</inkml:trace>
  <inkml:trace contextRef="#ctx0" brushRef="#br0" timeOffset="-106834.659">26991 11567 819 0,'0'0'0'0,"7"-10"0"16,5-7 0-16,-9 12 118 0,-1 3-118 0,-2 2 118 15,3 0-118-15,-3 0 84 0,-1 2-84 0,1 1 84 16,1 0-84-16,-1 1 48 0,2 1-48 0,0 0 48 15,1 0-48-15,3-3 47 0,-1 1-47 0,0 1 48 16,2-1-48-16,2 2 34 0,1 2-34 0,1 2 34 16,-1 1-34-16,-10-10 33 0,0 0-33 0,21 24 34 15,5 9-34-15,-26-33 23 0,0 0-23 0,32 39 24 16,6 7-24-16,-38-46 5 0,0 0-5 0,40 43 5 16,5 5-5-16,-45-48 1 0,0 0-1 0,40 43 1 15,-3-9-1-15,-8-1-68 0,-4-9 68 0,-9-7-68 16,-6-7 68-16,0-3-95 0,-1-7 95 0,-4-12-94 15,-1-9 94-15,5-11-879 0</inkml:trace>
  <inkml:trace contextRef="#ctx0" brushRef="#br0" timeOffset="-106583.804">27485 11459 919 0,'0'0'0'0,"-3"10"0"0,-1 6 0 0,3-11 124 15,1-5-124-15,0 0 124 0,0 0-124 0,0 0 100 16,-4 3-100-16,4-3 101 0,-5 2-101 0,5-2 59 0,0 0-59 16,-25 19 59-16,-13 12-59 0,38-31 15 15,0 0-15-15,-43 43 15 0,-8 10-15 0,4-4 36 0,2 3-36 16,12-15 37-16,8-4-37 0,-3-4-1 0,4 0 1 16,-4 4 0-16,0 3 0 0,28-36-52 0,0 0 52 0,-22 27-52 15,4-5 52-15,18-22-145 0,0 0 145 0,-10 6-145 16,5-15 145-16,-11 6-800 0</inkml:trace>
  <inkml:trace contextRef="#ctx0" brushRef="#br0" timeOffset="-106251.602">27564 11788 1020 0,'0'0'0'0,"-7"-2"0"15,-4 1 0-15,11 1 112 0,0 0-112 0,0 0 112 0,0-4-112 0,0 4 47 16,0 0-47-16,0 0 48 0,6-2-48 0,-6 2 5 16,0 0-5-16,5 0 6 15,0 0-6-15,-5 0 1 0,0 0-1 0,10 2 2 0,6 2-2 0,-16-4 12 16,0 0-12-16,23 0 13 0,8 3-13 0,-31-3 33 15,0 0-33-15,40 3 33 0,7-1-33 16,-47-2 47-16,0 0-47 0,49 0 47 0,3-3-47 0,-52 3 10 16,0 0-10-16,49-9 11 0,0-3-11 0,-49 12-26 15,0 0 26-15,47-15-25 0,-2-4 25 0,-45 19-110 0,0 0 110 16,40-21-110-16,-5 1 110 0,-35 20-123 16,0 0 123-16,31-26-122 0,-1 2 122 0,31-24-692 0</inkml:trace>
  <inkml:trace contextRef="#ctx0" brushRef="#br0" timeOffset="-105915.653">27876 11521 774 0,'0'0'0'0,"7"2"0"16,5 1 0-16,-12-3 136 0,0 0-136 0,-18 2 136 16,-15-2-136-16,33 0 113 0,0 0-113 0,-24 0 113 15,1 0-113-15,23 0 89 0,0 0-89 0,-17 0 90 16,5-2-90-16,12 2 13 0,0 0-13 0,-7 0 14 15,5 0-14-15,2 0 9 0,0 0-9 0,10 3 10 16,13 1-10-16,0-1 1 0,4 2-1 0,0-3 1 0,-1-2-1 16,0 0 2-16,2-2-2 0,-7 4 3 0,-6 0-3 15,1 1 5-15,0 1-5 0,3 1 5 0,2 2-5 0,-21-7 6 16,0 0-6-16,22 10 7 0,3 4-7 16,-25-14 8-16,0 0-8 0,22 17 8 0,-1 5-8 0,-21-22 8 15,0 0-8-15,14 27 8 0,-3 4-8 0,-11-31 1 16,0 0-1-16,1 35 1 0,-4 2-1 0,-4-3-2 15,-3-1 2-15,4-14-1 0,5-9 1 0,-3 0-53 16,-1-6 53-16,3-1-53 0,0-1 53 0,2-2-130 16,0 0 130-16,0 0-129 0,-5 0 129 0,5 0-167 15,0 0 167-15,-2-17-166 0,2-14 166 0,-1-17-544 16</inkml:trace>
  <inkml:trace contextRef="#ctx0" brushRef="#br0" timeOffset="-105551.633">28494 11535 415 0,'0'0'0'0,"-9"5"0"0,-5 5 0 0,14-5 98 0,7 0-98 0,2-1 98 16,1-4-98-16,-3 1 87 0,-1-1-87 0,1 2 88 15,1 0-88-15,-4 1 93 0,-2-1-93 0,-2-2 93 16,3 3-93-16,-3-3 114 0,-3 2-114 0,3-2 115 16,0 0-115-16,-4 0 82 0,1 0-82 0,3 0 82 15,0 0-82-15,0 0 73 0,-4 2-73 0,-1 1 73 16,0 1-73-16,5-4 51 0,0 0-51 0,-19 13 51 15,-9 10-51-15,28-23 8 0,0 0-8 0,-28 30 8 0,-2 10-8 16,6-4 13-16,1 1-13 0,7-11 14 0,6-10-14 16,10-16 0-16,0 0 0 0,-7 25 0 15,5 6 0-15,4-5-6 0,3 1 6 0,2-11-5 16,2-4 5-16,5-5-45 0,3-2 45 0,1-5-45 0,1-5 45 16,-3-1-8-16,-3-2 8 0,5-1-7 0,1-3 7 0,-19 12-7 15,0 0 7-15,21-15-6 0,2-7 6 0,-23 22-4 16,0 0 4-16,21-21-4 0,-1-3 4 15,-20 24-2-15,0 0 2 0,13-29-1 0,-6-5 1 0,-7-1-113 16,-7-1 113-16,0 4-112 0,-2 1 112 0,9 31-130 16,0 0 130-16,-11-39-129 0,-1-4 129 0,-10-38-682 15</inkml:trace>
  <inkml:trace contextRef="#ctx0" brushRef="#br0" timeOffset="-105253.014">28586 11411 830 0,'0'0'0'0,"0"0"0"0,0 0 0 16,0 0 142-16,0 0-142 0,0 0 142 0,0 0-142 15,0 0 55-15,0 0-55 0,0 0 56 0,0 0-56 0,0 0 3 16,0 0-3-16,0 0 4 0,0 0-4 0,0 0 8 15,0 0-8-15,0 0 9 0,26-5-9 0,-26 5 9 16,0 0-9-16,27-3 10 0,6-1-10 0,-33 4 33 16,0 0-33-16,35-3 33 0,3-2-33 0,-38 5 5 15,0 0-5-15,33-4 5 0,0 1-5 0,-33 3-54 16,0 0 54-16,26-5-54 0,-5 1 54 0,-21 4-197 16,0 0 197-16,19-12-197 0,-1-3 197 0,18-13-523 0</inkml:trace>
  <inkml:trace contextRef="#ctx0" brushRef="#br0" timeOffset="-105034.968">28733 11238 863 0,'0'0'0'0,"17"5"0"16,13 2 0-16,-30-7 151 0,0 0-151 0,-4 10 152 15,-17 2-152-15,21-12 81 0,0 0-81 0,-17 14 82 16,-2 3-82-16,19-17 40 0,0 0-40 0,-14 26 40 15,2 5-40-15,12-31-8 0,0 0 8 0,-7 29-8 16,3 0 8-16,4-29-141 0,0 0 141 0,5 29-140 16,6 0 140-16,-11-29-166 0,0 0 166 0,15 5-165 15,6-20 165-15,16 5-485 0</inkml:trace>
  <inkml:trace contextRef="#ctx0" brushRef="#br0" timeOffset="-104443.509">29632 9806 147 0,'0'0'0'0,"7"7"0"16,6 5 0-16,-13-12 141 0,0 0-141 0,0 0 142 0,-8-5-142 16,8 5 151-16,0 0-151 0,-5-4 151 15,-2 1-151-15,7 3 119 0,0 0-119 0,-6-5 120 16,3 1-120-16,3 4 87 0,0 0-87 0,0 0 87 15,0 0-87-15,0 0 84 0,0 0-84 0,3 2 85 0,4 0-85 16,2 3 90-16,1-3-90 0,1-1 91 0,-1 1-91 16,3 5 82-16,2-4-82 0,4 6 82 0,2 1-82 0,-21-10 20 15,0 0-20-15,32 22 20 0,8 13-20 0,-40-35 27 16,0 0-27-16,45 39 27 0,7 11-27 0,-52-50 0 16,0 0 0-16,53 56 1 0,1 4-1 0,-54-60-42 15,0 0 42-15,61 74-41 0,3 5 41 0,-64-79-116 0,0 0 116 16,51 58-116-16,-10-10 116 0,-41-48-170 0,0 0 170 15,33 20-169-15,-8-21 169 0,-25 1-166 0,0 0 166 16,22-19-166-16,-1-21 166 0,23-18-475 0</inkml:trace>
  <inkml:trace contextRef="#ctx0" brushRef="#br0" timeOffset="-104116.458">30260 9874 718 0,'0'0'0'0,"2"6"0"16,0 0 0-16,-2-6 130 0,-2-10-130 0,0 3 130 15,-1-1-130-15,0-1 114 0,-1-6-114 0,-1 3 115 16,0 0-115-16,-2 0 66 0,-2 0-66 0,0 0 66 0,0 2-66 16,9 10 45-16,0 0-45 0,-13-9 46 0,-3 0-46 15,16 9 18-15,0 0-18 0,-21-8 19 0,-3 3-19 16,24 5 29-16,0 0-29 0,-32 1 29 0,-3 8-29 0,2 6 12 15,0 9-12-15,2 4 13 0,-1 6-13 16,32-34 35-16,0 0-35 0,-36 53 36 0,-2 14-36 16,38-67-1-16,0 0 1 0,-54 89 0 0,-13 21 0 0,67-110-10 15,0 0 10-15,-55 92-10 0,2-6 10 0,53-86-107 16,0 0 107-16,-35 58-107 0,13-18 107 0,22-40-136 16,0 0 136-16,0 0-135 0,16-28 135 0,-1 1-743 15</inkml:trace>
  <inkml:trace contextRef="#ctx0" brushRef="#br0" timeOffset="-103681.581">29452 10637 718 0,'0'0'0'0,"9"-5"0"0,5-7 0 15,-9 8 107-15,-5 8-107 0,4-8 108 16,-1 1-108-16,-3 3 21 0,2-4-21 0,-2 4 21 0,0 0-21 0,0 0 15 16,0 0-15-16,8 4 15 0,6-1-15 15,-14-3 32-15,0 0-32 0,32 4 33 0,11-3-33 0,-1-1 76 16,2 0-76-16,-1-1 76 0,3 1-76 0,-46 0 58 16,0 0-58-16,59-4 59 0,10 3-59 0,-2-1 60 15,-1 2-60-15,-7 0 60 0,-5 0-60 0,-5 0 52 16,-6-2-52-16,-3 2 53 0,-3 2-53 0,-37-2 22 0,0 0-22 15,37 2 23-15,-3-1-23 0,-34-1-20 0,0 0 20 16,32 0-19-16,-3-3 19 0,-29 3-133 0,0 0 133 0,23-5-133 16,-7-2 133-16,22-5-885 0</inkml:trace>
  <inkml:trace contextRef="#ctx0" brushRef="#br0" timeOffset="-97408.704">29832 11116 203 0,'0'0'0'0,"10"7"0"0,6 5 0 0,-11-8 91 16,-6-4-91-16,1 0 92 0,-2-4-92 0,-2 1 59 0,1-1-59 15,3 4 59-15,-4-5-59 0,4 5 34 0,-1-5-34 16,1 5 34-16,-2-3-34 0,2 3 18 0,-5 0-18 15,5 0 18-15,-4 0-18 0,4 0 5 0,-5 0-5 16,5 0 5-16,-4 0-5 0,4 0 13 0,-3 1-13 0,3-1 14 16,-4 0-14-16,4 0 15 0,-3 0-15 0,3 0 15 15,0 0-15-15,0 0 8 0,0 0-8 0,0 0 9 16,0 0-9-16,0 0 9 0,-3 0-9 0,3 0 10 16,0 0-10-16,0 0 1 0,0 0-1 0,0 0 1 15,0 0-1-15,0 0 3 0,0 0-3 0,0 0 3 16,0 0-3-16,0 0 18 0,0 0-18 0,0 0 18 15,0 4-18-15,0-4 38 0,0 5-38 0,0-5 38 16,-2 3-38-16,2-3 37 0,0 0-37 0,0 0 37 16,0 4-37-16,0-4 33 0,0 0-33 0,0 0 34 15,0 0-34-15,0 0 39 0,0 0-39 0,0 0 39 0,0 3-39 16,0-3 39-16,0 0-39 0,0 0 39 0,0 0-39 0,0 0 34 16,0 4-34-16,0-4 34 0,0 0-34 0,0 0 33 15,0 0-33-15,0 0 34 0,2 3-34 0,-1 1 22 16,1 1-22-16,0-4 22 0,1 3-22 0,-3-4 28 15,0 0-28-15,5 7 28 0,2 1-28 0,-7-8 13 16,0 0-13-16,13 16 13 0,4 4-13 0,-17-20 19 16,0 0-19-16,21 24 20 0,3 5-20 0,-24-29 14 15,0 0-14-15,32 31 15 0,6 2-15 16,-38-33 26-16,0 0-26 0,42 32 26 0,7 3-26 0,-9-3 20 0,-2-1-20 16,-7-9 20-16,-3-5-20 0,-3 1 26 15,-3 0-26-15,-1-2 26 0,-3-4-26 0,-3 3-17 0,-1-5 17 16,-3 1-16-16,-4-3 16 0,-7-8-44 15,0 0 44-15,10 14-44 0,4 0 44 0,-14-14-39 0,0 0 39 16,9 12-38-16,-1-2 38 0,-8-10-58 0,0 0 58 0,6 5-58 16,-3 0 58-16,-3-5-162 0,0 0 162 0,0 0-161 15,-5-1 161-15,0-1-623 0</inkml:trace>
  <inkml:trace contextRef="#ctx0" brushRef="#br0" timeOffset="-96857.136">30231 10979 393 0,'0'0'0'0,"-4"0"0"0,-3 2 0 0,7-2 9 16,0 0-9-16,0 4 9 0,4 1-9 0,-4-5 32 0,0 0-32 15,3 3 32-15,1-1-32 0,-2 1 14 0,-1 4-14 16,-1-7 15-16,2 2-15 0,-2-2 37 0,0 0-37 15,-7 5 37-15,-3 5-37 0,10-10 36 0,0 0-36 0,-13 11 36 16,1 1-36-16,12-12 44 16,0 0-44-16,-15 8 45 0,-5 4-45 0,20-12 18 0,0 0-18 0,-20 12 18 15,-1-2-18-15,21-10 22 16,0 0-22-16,-23 16 22 0,-1 1-22 0,24-17 3 0,0 0-3 0,-27 26 4 16,0 6-4-16,27-32 7 0,0 0-7 0,-28 36 8 15,0 7-8-15,28-43 22 0,0 0-22 0,-28 39 23 16,2 4-23-16,1-5 48 0,5-6-48 0,6-9 48 15,7-8-48-15,-2-1 56 0,4-4-56 0,-1-3 56 16,5-4-56-16,-3 1 72 0,3-1-72 0,1-3 73 16,-4 5-73-16,4-5 54 0,-3 4-54 0,3-1 55 15,0-1-55-15,0 1 27 0,0 1-27 0,0-4 27 16,-2 2-27-16,2-2-30 0,-2 3 30 0,2-3-30 16,0 0 30-16,0 0-152 0,0 0 152 0,0 0-152 15,0 0 152-15,0 0-121 0,0 0 121 16,-5-14-121-16,-2-10 121 0,-5-13-507 0</inkml:trace>
  <inkml:trace contextRef="#ctx0" brushRef="#br0" timeOffset="-95692.547">30250 10981 695 0,'0'0'0'0,"-3"-2"0"0,-1 1 0 0,4 1 49 0,0 0-49 0,0 0 50 15,0-7-50-15,0 7 34 0,0 0-34 0,0 0 35 16,5-4-35-16,-5 4 10 0,0 0-10 0,0 0 11 16,6-1-11-16,-6 1 9 0,0 0-9 0,0 0 10 15,3 0-10-15,-3 0 32 0,0 0-32 0,0 0 32 16,0 0-32-16,0 0 17 0,0 0-17 0,0 0 17 15,0 0-17-15,0 0 30 0,0 0-30 0,0 0 30 16,-3 1-30-16,3-1 12 0,0 0-12 0,-7 2 12 16,-2 0-12-16,9-2-104 0,0 0 104 0,-9 2-104 15,-1-1 104-15,10-1-112 0,0 0 112 0,-13 4-112 16,-2 1 112-16,15-5-108 0,0 0 108 0,-18 10-108 16,1-1 108-16,17-9-76 0,0 0 76 0,-21 12-76 15,-2 3 76-15,23-15-53 0,0 0 53 0,-20 12-53 0,0 0 53 16,20-12-25-16,0 0 25 0,-19 12-24 0,2-2 24 15,17-10-5-15,0 0 5 0,-18 11-5 16,3-1 5-16,-18 10-29 0</inkml:trace>
  <inkml:trace contextRef="#ctx0" brushRef="#br0" timeOffset="-95472.852">29888 11164 102 0,'0'0'0'0,"5"-1"0"0,5-4 0 0,-10 5 5 15,0 0-5-15,-8 10 6 0,-13 9-6 0,21-19 16 16,0 0-16-16,-16 15 17 0,-1 1-17 0,17-16 25 16,0 0-25-16,-18 18 26 0,3 3-26 0,15-21 6 15,0 0-6-15,-14 21 7 0,1-3-7 0,13-18 10 16,0 0-10-16,-10 18 10 0,1-1-10 0,9-17 3 0,0 0-3 15,-7 17 4-15,0-5-4 0,7-12 12 16,0 0-12-16,-7 15 13 0,0-3-13 0,7-12 8 0,0 0-8 16,-7 10 8-16,2-1-8 0,5-9 15 0,0 0-15 15,-7 9 15-15,2-1-15 0,5-8 8 0,0 0-8 16,-5 7 9-16,0-4-9 0,5-3 9 0,0 0-9 16,-4 4 9-16,2-2-9 0,2-2 1 0,0 0-1 0,0 0 1 15,-1 3-1-15,1-3-47 0,0 0 47 0,0 0-46 16,0 0 46-16,0 0-118 0</inkml:trace>
  <inkml:trace contextRef="#ctx0" brushRef="#br0" timeOffset="-94379.367">29806 11445 135 0,'0'0'0'0,"12"-3"0"0,7-7 0 16,-24 20 45-16,-16 7-45 0,9-3 46 0,0 1-46 0,12-15 51 15,0 0-51-15,-18 26 52 0,-4 5-52 0,22-31 49 16,0 0-49-16,-18 27 50 0,4-6-50 0,14-21 43 16,0 0-43-16,-10 19 44 0,3-7-44 15,7-12 47-15,0 0-47 0,-5 10 48 0,1-3-48 0,4-7 41 16,0 0-41-16,-3 7 42 0,1-4-42 0,2-3 27 15,0 0-27-15,-2 3 27 0,2-3-27 0,0 0 35 16,0 0-35-16,0 0 35 0,0 0-35 0,0 0 31 16,0 0-31-16,0 0 31 0,0 0-31 0,0 0 0 15,0 0 0-15,0 0 1 0,0 0-1 0,0 0-54 0,0 0 54 16,0 0-54-16,-5 0 54 0,0-3-506 0</inkml:trace>
  <inkml:trace contextRef="#ctx0" brushRef="#br0" timeOffset="-86395.704">30828 10601 1087 0,'0'0'0'0,"0"0"-318"16,0 0 318-16,-3-5-317 0,-2-2 317 0,-4-5-200 16</inkml:trace>
  <inkml:trace contextRef="#ctx0" brushRef="#br0" timeOffset="-85901.623">30783 10568 91 0,'0'0'0'0,"0"0"0"0,7 0 0 0,-7 0 1 16,0 0-1-16,4 0 2 0,-3 0-2 0,-1 0 1 0,0 0-1 0,0 0 2 15,0 0-2-15,0 0 10 0,0 0-10 0,0 0 10 16,0 0-10-16,0 0 8 0,0 0-8 0,0 0 9 16,0 0-9-16,0 0 33 0,0 0-33 0,0 0 33 15,0 0-33-15,0 0 26 0,0 0-26 0,0 0 26 16,4 0-26-16,-4 0 24 0,0 0-24 0,0 0 25 15,3 0-25-15,-3 0 16 0,0 0-16 0,0 0 17 16,4 0-17-16,-4 0 28 0,0 0-28 0,0 0 28 0,5 0-28 16,-5 0 19-16,0 0-19 0,3 0 20 15,1 0-20-15,-4 0 26 0,0 0-26 0,3 0 26 0,-1 0-26 16,-2 0 44-16,0 0-44 0,0 0 44 0,4 0-44 0,-4 0 50 16,0 0-50-16,0 0 50 0,3 2-50 15,-3-2 59-15,0 0-59 0,0 0 59 16,5 2-59-16,-5-2 68 0,0 0-68 0,6 1 68 0,1-1-68 0,-7 0 54 15,0 0-54-15,10 2 54 0,4 3-54 16,-14-5 45-16,0 0-45 0,19 2 46 0,6 0-46 0,-25-2 48 16,0 0-48-16,27 1 48 0,5 1-48 0,-3 0 18 15,1 1-18-15,-11-3 19 0,-8 0-19 0,3 4 54 16,-1-4-54-16,0 0 55 0,-3 1-55 0,-1-1 27 16,0 0-27-16,-1 0 27 0,1 2-27 0,-4 0 40 15,0 0-40-15,1-1 41 0,-3 3-41 0,1-4 15 0,-1 0-15 16,-3 0 15-16,4 1-15 0,-4-1 13 0,3 2-13 15,-3-2 13-15,0 0-13 0,0 0 17 0,0 0-17 0,0 0 17 16,0 0-17-16,0 0 3 0,0 0-3 0,0 0 4 16,0 0-4-1,0 0-6-15,0 0 6 0,0 0-5 0,0 0 5 16,0 0-119-16,0 0 119 0,-5-2-118 0,-4-3 118 0,-5-2-922 0</inkml:trace>
  <inkml:trace contextRef="#ctx0" brushRef="#br0" timeOffset="-85675.926">30754 10714 919 0,'0'0'0'0,"0"0"-302"16,0 0 302-16,5 0-302 0,5 3 302 0,6 2-101 15</inkml:trace>
  <inkml:trace contextRef="#ctx0" brushRef="#br0" timeOffset="-85319.267">30797 10772 135 0,'0'0'0'0,"0"0"0"0,4-7 0 0,-4 7 73 0,0 0-73 15,3 0 74-15,1-3-74 0,-4 3 85 0,0 0-85 16,3 0 86-16,-1 0-86 0,-2 0 87 0,0 0-87 15,0 0 88-15,5 3-88 0,-5-3 78 0,0 0-78 16,0 0 78-16,3 0-78 0,-3 0 69 0,0 0-69 0,0 0 70 16,0 0-70-16,0 0 49 0,0 0-49 0,0 0 49 15,0 0-49-15,0 0 38 0,0 0-38 0,0 0 39 16,0 0-39-16,0 0 34 0,0 0-34 0,0 0 35 16,4 0-35-16,-4 0 22 0,0 0-22 0,3 0 22 15,4 0-22-15,-7 0 35 0,0 0-35 0,9 0 36 16,2-3-36-16,-11 3 36 0,0 0-36 0,12-2 37 15,2-1-37-15,-14 3 33 0,0 0-33 0,17-2 33 16,2 0-33-16,-19 2 33 0,0 0-33 0,23 0 33 16,5 0-33-16,-28 0 22 0,0 0-22 0,28 2 22 15,1 3-22-15,-29-5 10 0,0 0-10 0,28 5 11 16,2 0-11-16,-30-5 35 0,0 0-35 0,28 4 36 16,1-1-36-16,-29-3 10 0,0 0-10 0,28 0 10 0,-2-3-10 15,-26 3 20-15,0 0-20 0,25-2 20 16,-4-1-20-16,-21 3 8 0,0 0-8 0,17-2 9 15,-1 0-9-15,-16 2-56 0,0 0 56 0,10 0-55 0,-3 2 55 16,-7-2-119-16,0 0 119 0,18 2-999 0,-36-4 999 0</inkml:trace>
  <inkml:trace contextRef="#ctx0" brushRef="#br0" timeOffset="-71912.074">31898 10253 897 0,'0'0'0'0,"0"0"-215"0,0 0 215 0,4-7-215 0,1-5 215 0,-5 12 3 16,0 0-3-16,9-12 4 0,3 4-4 0,-12 8 81 16,0 0-81-16,12-12 81 0,4 0-81 15,-4 1 88-15,0 3-88 0,-5 1 88 0,-2 4-88 0,0 1 83 16,1-2-83-16,-6 4 83 0,3 0-83 16,-3 0 85-16,0 0-85 0,0 0 86 0,0 0-86 0,0 0 59 15,0 0-59-15,0 0 59 0,0 0-59 0,0 0 41 16,0 0-41-16,0 0 42 0,0 0-42 0,0 0 36 0,0 0-36 15,0 0 36-15,0 0-36 0,0 0 44 16,0 0-44-16,0 0 44 0,0 0-44 0,0 0 9 16,0 0-9-16,0 0 10 0,0 0-10 0,0 0 32 0,0 0-32 15,0 0 33-15,0 0-33 0,0 0 0 0,0 0 0 16,0 0 0-16,0 0 0 0,0 0 2 0,-2 4-2 16,2-4 2-16,0 3-2 0,0-3 0 0,2 5 0 0,-2 1 0 15,2-1 0-15,0 3 0 0,-1 1 0 0,1 6 0 16,0 1 0-16,-2-16 10 0,0 0-10 0,3 32 10 15,3 14-10-15,-6-46 8 0,0 0-8 0,6 52 9 16,1 4-9-16,-1-1 9 0,-3 0-9 0,1-12 10 16,-1-11-10-16,-3-32 24 0,0 0-24 0,4 50 25 15,-3 5-25-15,-1-55 2 16,0 0-2-16,4 60 2 0,-1 3-2 0,1-8 6 0,-2-5-6 0,-1-14 7 16,1-17-7-16,-2 1 8 0,0-4-8 0,0-4 8 15,0-11-8-15,0 6 7 0,-2-2-7 0,2 0 8 16,0 1-8-16,-1-3 23 0,-1 0-23 0,2 3 24 0,2-3-24 15,-2-3-20-15,0 0 20 0,0 0-19 16,-2-7 19-16,2 7-133 0,0 0 133 0,-2-14-133 0,-1-4 133 16,3 18-165-16,0 0 165 0,-6-28-164 0,-2-4 164 15,-6-27-772-15</inkml:trace>
  <inkml:trace contextRef="#ctx0" brushRef="#br0" timeOffset="-71363.371">31679 11197 1155 0,'0'0'0'0,"14"-10"0"15,8-7 0-15,-17 11 148 0,-6 5-148 0,4-3 149 0,4 1-149 16,-7 3 117-16,-3 0-117 0,3 0 118 0,0 0-118 15,0 0 50-15,0 0-50 0,0 0 51 0,-4 2-51 16,4-2-54-16,-5 0 54 0,1 0-54 0,3 0 54 16,1 0-56-16,-4 1 56 0,4-1-56 0,0 0 56 0,0 0-41 15,0 0 41-15,0 0-40 0,0 0 40 0,0 0-33 16,5 0 33-16,1 0-32 0,2 0 32 0,-8 0-8 16,0 0 8-16,16 0-7 0,7 0 7 0,-23 0 0 15,0 0 0-15,35-1 0 16,12-5 0-1,-6 5 37-15,3-6-37 0,-4 2 38 0,0-4-38 0,-5 2 13 0,-2 0-13 0,-3 4 13 0,-3 1-13 16,-27 2 39-16,0 0-39 0,27-5 39 0,-3 4-39 0,-24 1 2 16,0 0-2-16,19-2 3 0,-1 0-3 0,-18 2 3 0,0 0-3 15,12 0 4-15,-3 0-4 0,-9 0 0 16,0 0 0-16,5 0 0 0,-2 0 0 0,-3 0-78 0,0 0 78 16,4 0-77-16,-3 0 77 0,-1 0-152 0,0 0 152 0,0-5-151 15,0-2 151-15,0-5-758 0</inkml:trace>
  <inkml:trace contextRef="#ctx0" brushRef="#br0" timeOffset="-70930.866">31922 10191 875 0,'0'0'0'16,"7"4"0"-16,4-1 0 0,-11-3 74 0,0 0-74 16,5 0 74-16,-1 0-74 0,-4 0 37 0,0 0-37 0,0 0 38 15,0 0-38-15,0 0 16 0,0 0-16 0,-9 9 17 16,-7 6-17-16,16-15-19 0,0 0 19 0,-24 28-18 15,-9 4 18-15,33-32-120 0,0 0 120 16,-35 38-119-16,-2 6 119 0,37-44-190 0,0 0 190 0,-28 35-189 16,6-4 189-16,-29 34-250 0</inkml:trace>
  <inkml:trace contextRef="#ctx0" brushRef="#br0" timeOffset="-67962.931">21100 14714 427 0,'0'0'0'0,"7"-17"0"16,4-10 0-16,-11 27 76 0,0 0-76 0,0 0 76 16,0 15-76-16,0-15 24 0,0 0-24 0,-4 12 25 15,1-2-25-15,3-10 59 0,0 0-59 0,-2 7 60 16,2-4-60-16,0-3 60 0,2-5-60 0,1-3 61 0,1-6-61 16,1-1 61-16,0-2-61 0,2-9 61 0,-1-3-61 15,-6 29 53-15,0 0-53 0,10-40 53 0,4-8-53 0,-14 48 34 16,0 0-34-16,10-53 34 0,3-7-34 15,-3 7 16-15,0 3-16 0,-3 8 17 16,2 7-17 0,-9 35 36-16,0 0-36 0,4-36 36 0,1 0-36 0,-5 36 18 0,0 0-18 0,0-32 19 0,-4 3-19 15,4 29 47-15,0 0-47 0,-3-26 47 0,1 6-47 0,2 20 33 16,0 0-33-16,-7-18 34 0,2 3-34 16,5 15 33-16,0 0-33 0,-5-10 34 0,1 3-34 0,4 7 8 15,0 0-8-15,-5-5 8 0,2 3-8 0,3 2 0 16,0 0 0-16,-7-2 0 0,5 2 0 0,2 0-1 15,0 0 1-15,-7 2 0 0,2 3 0 0,5-5-8 0,0 0 8 16,-9 9-8-16,-7 3 8 0,16-12-26 0,0 0 26 16,-17 24-25-16,-2 10 25 0,19-34-20 0,0 0 20 0,-16 44-20 15,0 10 20-15,16-54-17 0,0 0 17 0,-10 66-17 16,1 11 17-16,9-77-10 0,0 0 10 0,-3 103-10 16,-3 22 10-16,6-125-17 0,0 0 17 0,-3 119-17 15,1 0 17-15,2-119-4 16,0 0 4-16,0 105-3 0,0-9 3 0,0-96-1 0,0 0 1 0,2 84 0 15,3-12 0-15,-5-72 0 0,0 0 0 0,4 61 1 16,1-9-1-16,-5-52 8 0,0 0-8 0,3 43 8 16,3-11-8-16,-6-32 15 0,0 0-15 0,3 23 16 15,1-10-16-15,-4-13 9 0,0 0-9 0,3 10 9 16,2-3-9-16,-5-7 9 0,0 0-9 0,12 7 10 16,6-2-10-16,-18-5 1 0,0 0-1 0,17 0 1 15,6-5-1-15,-23 5 0 0,0 0 0 0,28-7 1 16,7-5-1-16,-35 12 2 0,0 0-2 0,41-8 3 0,3-2-3 0,-44 10 1 15,0 0-1-15,51-7 2 0,6 2-2 0,-57 5 9 16,0 0-9-16,56-2 10 0,0 4-10 0,-56-2 1 16,0 0-1-16,48 1 1 0,-2 3-1 0,-46-4 0 15,0 0 0-15,41 5 1 0,-7 0-1 0,-34-5 0 16,0 0 0-16,34 5 0 0,-1 0 0 0,-33-5-2 16,0 0 2-16,35 0-2 0,0-3 2 0,-35 3-110 15,0 0 110-15,35-12-109 0,2-5 109 0,-37 17-135 16,0 0 135-16,24-26-134 0,-5-8 134 0,26-26-636 0</inkml:trace>
  <inkml:trace contextRef="#ctx0" brushRef="#br0" timeOffset="-67775.921">21466 14757 1143 0,'0'0'0'0,"7"2"0"16,4 3 0-16,-11-5-60 0,0 0 60 0,15-4-59 15,8-1 59-15,-23 5-241 0,0 0 241 0,23-14-241 16,3-8 241-16,23-14-287 0</inkml:trace>
  <inkml:trace contextRef="#ctx0" brushRef="#br0" timeOffset="-67315.89">20895 15975 841 0,'0'0'0'16,"7"-5"0"-16,5-4 0 0,-12 9 81 0,0 0-81 0,9-5 82 16,-6 2-82-16,-3 3 54 0,0 0-54 0,5-4 55 15,1 3-55-15,-6 1 23 0,0 0-23 0,5-2 24 16,0 0-24-16,-5 2 0 0,0 0 0 0,7 0 1 15,2 0-1-15,-9 0 6 0,0 0-6 0,12 4 7 16,5 1-7-16,-17-5 8 0,0 0-8 0,28 12 8 16,5 5-8-16,-3 0 15 0,0 2-15 0,-1 1 15 15,1 1-15-15,-30-21 15 0,0 0-15 0,33 29 15 16,2 5-15-16,-35-34 4 0,0 0-4 0,38 40 4 16,2 2-4-16,-40-42 13 0,0 0-13 0,42 42 14 15,3 0-14-15,-45-42 8 0,0 0-8 0,39 38 9 16,-4-2-9-16,-8-7 15 0,-6-5-15 0,-5-7 15 15,-4-8-15-15,-3-1 0 0,-6-2 0 0,1-3 0 0,-2-3 0 0,-2 0-169 16,0 0 169-16,0-12-168 0,0-9 168 0,0-11-645 16</inkml:trace>
  <inkml:trace contextRef="#ctx0" brushRef="#br0" timeOffset="-67051.074">21459 15901 1009 0,'0'0'0'16,"2"9"0"-16,0 8 0 0,-2-17 195 16,0 0-195-16,-12 14 195 0,-9-7-195 0,21-7 142 0,0 0-142 15,-19 10 143-15,-2 0-143 0,0 4 70 0,3-1-70 16,-3 10 70-16,-3 6-70 0,24-29 25 0,0 0-25 0,-23 39 26 16,-3 11-26-16,4-2 3 0,1 3-3 0,7-18 4 15,5-13-4-15,9-20 0 0,0 0 0 0,-17 42 1 16,-6 7-1-16,23-49 0 0,0 0 0 0,-16 38 0 15,1-4 0-15,15-34-111 0,0 0 111 0,-6 22-110 16,6-10 110-16,0-12-91 16,0 0 91-16,0-15-91 0,4-24 91 0,-4-14-1028 0</inkml:trace>
  <inkml:trace contextRef="#ctx0" brushRef="#br0" timeOffset="-66750.842">21519 16215 1278 0,'0'0'0'0,"-2"-5"0"0,-7-2 0 0,9 7 139 16,0 0-139-16,4-4 140 0,6 4-140 0,-10 0 71 16,0 0-71-16,16-3 71 0,5-1-71 0,-21 4 35 15,0 0-35-15,26-5 36 0,0-1-36 0,-26 6-6 16,0 0 6-16,31-6-6 0,2 1 6 15,-33 5-2-15,0 0 2 0,37 0-1 0,1 5 1 0,-38-5-1 16,0 0 1-16,40 11-1 0,4 2 1 0,-44-13-4 0,0 0 4 16,42 14-3-16,-2 0 3 0,-40-14-2 0,0 0 2 15,38 12-2-15,-5-2 2 0,-33-10-85 16,0 0 85-16,32 7-85 0,-3-5 85 0,-29-2-225 0,0 0 225 0,30-9-224 16,1-8 224-16,30-12-727 0</inkml:trace>
  <inkml:trace contextRef="#ctx0" brushRef="#br0" timeOffset="-66285.009">21832 16114 1334 0,'0'0'0'0,"18"0"0"16,11 0 0-16,-29 0 190 0,0 0-190 0,0 0 191 0,-9 1-191 15,9-1 84-15,0 0-84 0,-8 0 85 0,-3 0-85 16,11 0 22-16,0 0-22 0,-7 0 23 0,2 0-23 0,5 0-14 16,0 0 14-16,0 0-13 0,2 6 13 15,-2-6-9-15,0 0 9 0,10 8-9 0,8 4 9 0,-18-12-10 16,0 0 10-16,26 14-10 0,3 1 10 0,-29-15-34 16,0 0 34-16,34 16-33 0,4-1 33 0,-38-15 1 15,0 0-1-15,40 10 1 0,2-5-1 0,-42-5-2 16,0 0 2-16,43 2-1 0,3-4 1 0,-46 2-6 0,0 0 6 15,43-1-6-15,-1-1 6 0,-42 2-3 16,0 0 3-16,33-2-3 0,-3 2 3 0,-30 0-3 0,0 0 3 16,19 2-2-16,-3 1 2 0,-16-3 0 0,0 0 0 15,12 7 1-15,-7 2-1 0,-5-9 16 0,0 0-16 0,2 14 17 16,-4 3-17-16,2-17 34 0,0 0-34 16,-10 25 34-16,-8 6-34 0,18-31 36 0,0 0-36 0,-21 38 36 15,-3 5-36-15,24-43 38 16,0 0-38-16,-30 48 39 0,1 3-39 0,29-51 25 0,0 0-25 0,-27 48 26 15,7-3-26-15,20-45 1 0,0 0-1 0,-20 34 2 16,6-7-2-16,14-27-187 0,0 0 187 0,-5 12-187 16,7-13 187-16,-2 1-143 0,0 0 143 0,12-26-142 15,13-22 142-15,8-26-969 0</inkml:trace>
  <inkml:trace contextRef="#ctx0" brushRef="#br0" timeOffset="-64935.381">22707 16023 270 0,'0'0'0'0,"1"-12"0"0,1-9 0 0,-2 21 76 0,0 0-76 15,4-8 77-15,-4 6-77 0,0 2 81 0,0 0-81 16,0 0 82-16,0 0-82 0,0 0 66 0,0 0-66 16,0 0 66-16,-4 5-66 0,4-5 65 0,0 0-65 15,-2 4 65-15,2-3-65 0,0-1 64 0,0 0-64 16,-1 4 64-16,1-3-64 0,0-1 58 0,0 0-58 15,-2 4 58-15,2-2-58 0,0-2 63 0,0 0-63 0,0 0 63 16,-2 3-63-16,2-3 35 0,0 0-35 0,0 0 35 16,0 0-35-16,0 0 46 0,0 0-46 0,0 0 47 15,-2 3-47-15,2-3 46 0,0 0-46 0,0 0 47 16,0 0-47-16,0 0 35 0,0 0-35 0,0 0 36 16,-1 4-36-16,1-4 45 0,0 0-45 0,0 0 46 15,0 3-46-15,0-3 27 0,0 0-27 0,0 0 27 16,0 0-27-16,0 0 27 0,0 0-27 0,0 0 27 15,0 0-27-15,0 0 39 0,0 0-39 0,0 0 39 0,0 0-39 16,0 0 13-16,0 0-13 0,0 0 13 0,0 0-13 16,0 0 32-16,0 0-32 0,0 0 32 0,0 0-32 15,0 0 10-15,0 0-10 0,0 0 11 0,0 0-11 0,0 0 29 16,0 0-29-16,0 0 29 0,-4 2-29 16,4-2 18-16,0 0-18 0,0 0 19 0,0 0-19 0,0 0 10 15,0 0-10-15,0 0 11 0,0 0-11 0,0 0 5 16,-3 3-5-16,3-3 5 0,0 0-5 0,0 0 0 15,0 0 0-15,0 0 1 0,0 0-1 0,0 0 2 16,-4 4-2-16,4-4 2 0,-3 2-2 0,3-2-1 16,-2 3 1-16,2-3 0 0,-3 3 0 0,3-3-1 15,-2 4 1-15,2-4-1 0,-4 2 1 0,4-2-9 0,-5 3 9 16,5-3-9-16,-3 3 9 0,3-3-9 0,0 4 9 16,0-4-9-16,-2 5 9 0,2-5-1 0,0 0 1 15,-5 9-1-15,-1 4 1 0,6-13-15 0,0 0 15 0,-8 28-14 16,-1 8 14-16,9-36-14 0,0 0 14 0,-7 41-13 15,2 7 13-15,-2-4-10 0,5-1 10 0,-3-10-9 16,3-9 9-16,-1 5 0 0,1-2 0 0,2 4 0 16,3 3 0-16,-3-34 8 0,0 0-8 0,6 33 9 15,1 1-9-15,-7-34 1 0,0 0-1 0,10 29 2 16,2-1-2-16,-12-28 2 0,0 0-2 0,18 20 2 16,3-3-2-16,-21-17 0 0,0 0 0 0,26 9 0 15,3-6 0-15,-29-3 0 0,0 0 0 0,30-3 0 16,0-7 0-16,-30 10-2 0,0 0 2 0,26-11-1 15,-2-2 1-15,-7-1 0 0,-1-3 0 0,-7 7 1 16,-2 1-1-16,-2 0 14 0,-3 1-14 0,0 1 15 0,-2 0-15 16,0 7 25-16,0 0-25 0,-2-14 26 0,-2-4-26 15,4 18 32-15,0 0-32 0,-5-21 33 0,0-5-33 16,5 26 12-16,0 0-12 0,-9-25 12 0,-5-1-12 16,14 26 6-16,0 0-6 0,-7-24 6 0,-1 2-6 15,8 22-4-15,0 0 4 0,-11-23-3 0,4 3 3 0,7 20-56 16,0 0 56-16,-7-17-56 0,2 1 56 0,5 16-103 15,0 0 103-15,-9-15-102 0,2-1 102 16,7 16-196-16,0 0 196 0,-5-20-195 0,2-4 195 0,-6-21-969 16</inkml:trace>
  <inkml:trace contextRef="#ctx0" brushRef="#br0" timeOffset="-64244.829">22900 15886 662 0,'0'0'0'0,"-2"-7"0"15,1-3 0-15,1 10 146 0,0 0-146 0,-2-5 147 16,2-1-147-16,0 6 110 0,0 0-110 0,0 0 110 16,0 0-110-16,0 0 94 0,0 0-94 0,0 0 94 15,0 0-94-15,0 0 74 0,0 0-74 0,0 0 74 16,0 0-74-16,0 0 72 0,2 4-72 0,-2-4 72 16,0 0-72-16,0 0 44 0,0 0-44 0,0 0 44 15,5 0-44-15,-5 0 32 0,0 0-32 0,9 0 33 16,6 0-33-16,-15 0 23 0,0 0-23 0,16-2 24 15,5 0-24-15,-21 2 9 0,0 0-9 0,26-3 9 16,9 0-9-16,-35 3 5 0,0 0-5 0,33-4 5 16,3 2-5-16,-36 2 3 0,0 0-3 0,35-1 3 0,0-1-3 15,-35 2-13-15,0 0 13 0,30-2-13 0,-4 2 13 16,-26 0-87-16,0 0 87 0,23 0-86 0,-6 0 86 16,-17 0-188-16,0 0 188 0,19 0-187 0,-3-1 187 0,19-1-880 15</inkml:trace>
  <inkml:trace contextRef="#ctx0" brushRef="#br0" timeOffset="-63509.378">23390 15598 404 0,'0'0'0'0,"-2"3"0"15,0 1 0-15,2-4 85 0,5-2-85 0,-5 2 86 16,4 0-86-16,-4 0 95 0,5 0-95 0,-1 0 96 16,-1 2-96-16,1 0 93 0,-1-2-93 0,-3 0 94 0,0 0-94 15,0 0 70-15,0-4-70 0,0 4 71 0,3-2-71 16,-3 2 62-16,6 0-62 0,-6 0 62 0,0 0-62 16,0 0 58-16,0 0-58 0,0 0 59 15,0 0-59-15,0 0 34 0,0 0-34 0,0 0 34 0,0 0-34 0,0 0 25 16,0 0-25-16,0 0 26 0,0 0-26 0,0 0 34 15,0 0-34-15,0 0 35 16,0 0-35-16,0 0 12 0,0 0-12 0,0 0 12 0,0 0-12 0,0 0 20 16,0 0-20-16,0 0 20 0,0 0-20 0,0 0 24 15,0 0-24-15,0 0 25 0,0 0-25 0,0 0 13 16,0 0-13-16,0 0 13 0,0 0-13 0,0 0 18 16,0 0-18-16,0 0 19 0,-6 4-19 0,6-4 15 0,0 0-15 15,0 0 15-15,0 0-15 0,0 0 26 0,0 5-26 16,0-5 26-16,0 0-26 0,0 0 20 0,0 0-20 15,0 0 20-15,-1 2-20 0,1-2 26 0,0 0-26 0,0 0 26 16,0 0-26-16,0 0 22 0,0 0-22 0,0 0 23 16,0 0-23-16,0 0 25 0,0 0-25 0,0 0 26 15,-2 3-26-15,2-3 1 0,0 4-1 0,0-4 1 16,0 0-1-16,0 0 1 0,0 3-1 0,-3 0 2 16,1 3-2-16,2-6 8 0,0 0-8 0,0 18 9 15,5 12-9-15,-5-30 32 0,0 0-32 0,2 37 32 16,5 8-32-16,-2-6 26 0,0 1-26 0,-3-13 26 15,0-10-26-15,-2 2 25 0,0-4-25 0,-2 11 26 16,0 3-26-16,2-3 15 0,4-2-15 0,-4-9 16 16,0-6-16-16,0-1 5 0,-2-1-5 0,2-3 6 15,0-3-6-15,0-1-168 0,3 0 168 0,-1-15-168 0,2-9 168 16,-4 24-111-16,0 0 111 0,-7-45-110 0,-2-14 110 16,-5-46-1145-16</inkml:trace>
  <inkml:trace contextRef="#ctx0" brushRef="#br0" timeOffset="-62167.534">23100 15879 483 0,'0'0'0'0,"13"-7"0"0,1-7 0 0,-14 14 99 15,0 0-99-15,5-5 99 0,-3 4-99 0,-2 1 41 16,0 0-41-16,0 0 41 0,0 0-41 0,0 0 0 16,0 0 0-16,0 0 0 0,0 0 0 0,0 0-17 15,0 0 17-15,0 0-17 0,-6 3 17 0,6-3-20 16,0 0 20-16,-3 2-20 0,1-2 20 0,2 0-18 0,0 0 18 15,0 0-18-15,-2 1 18 0,2-1-68 0,0 0 68 16,0 0-67-16,0 0 67 0,0 0-104 0,0 0 104 16,6-6-104-16,6-5 104 0,7-6-147 0</inkml:trace>
  <inkml:trace contextRef="#ctx0" brushRef="#br0" timeOffset="-60770.636">23411 15701 91 0,'0'0'0'0,"-4"0"0"15,-3 2 0-15,7-2 130 0,0 0-130 0,-2 6 130 16,4 6-130-16,-2-12 112 0,0 0-112 0,2 16 112 16,0 3-112-16,-2-19 87 0,0 0-87 0,3 17 88 15,4 2-88-15,-7-19 54 0,0 0-54 0,5 15 55 16,2-1-55-16,-7-14 34 0,0 0-34 0,9 10 35 16,1-5-35-16,-10-5 23 0,0 0-23 0,7 4 24 0,0-4-24 15,-7 0 15-15,0 0-15 0,9-4 16 0,0-4-16 16,-9 8 35-16,0 0-35 0,7-7 36 0,0-2-36 15,-7 9 41-15,0 0-41 0,3-7 41 0,-3-1-41 16,0 8 56-16,0 0-56 0,-2-9 56 0,-1 1-56 0,3 8 50 16,0 0-50-16,-4-7 50 0,1 0-50 0,3 7 38 15,0 0-38-15,-4-5 38 0,1 0-38 0,3 5 41 16,0 0-41-16,-4-4 41 0,-1 3-41 0,5 1 45 16,0 0-45-16,-5-2 45 0,0 0-45 0,5 2 28 15,0 0-28-15,-4 2 28 0,-4 0-28 0,8-2 17 16,0 0-17-16,-9 10 17 0,-2 3-17 0,11-13 0 15,0 0 0-15,-10 23 0 0,1 6 0 0,4-2 0 16,2 1 0-16,1-8 1 0,0-6-1 0,4 1-7 16,1-1 7-16,1-4-7 0,1-4 7 0,2 2-27 0,2 1 27 15,-6-4-27-15,-1-4 27 0,3 1-42 0,0 0 42 0,9-6-42 16,0-1 42 0,2-3-33-16,0-2 33 0,1-2-33 0,2-4 33 0,-19 16-25 0,0 0 25 0,18-22-24 15,1-6 24-15,-19 28-17 0,0 0 17 0,14-29-17 16,-4-2 17-16,-10 31-2 0,0 0 2 0,4-30-1 15,-4-1 1-15,-2 3 0 0,-2 4 0 16,-1 9 0-16,0 6 0 0,-2 1 0 0,-2-1 0 0,2 4 1 16,2 2-1-16,0-1 46 0,0-1-46 0,1 3 46 15,4 2-46-15,-3 0 54 0,-1 2-54 0,1 0 54 16,-1-2-54-16,4 0 22 0,0 0-22 0,-7 3 23 16,-5 2-23-16,12-5 23 0,0 0-23 0,-10 6 24 15,1-1-24-15,9-5 1 0,0 0-1 0,-7 5 1 0,-4 2-1 16,11-7 0-16,0 0 0 0,-6 8 0 0,0 1 0 15,6-9-5-15,0 0 5 0,-5 17-5 0,0 4 5 16,5-21-15-16,0 0 15 0,0 25-15 0,3 6 15 0,-3-31-26 16,0 0 26-16,2 24-25 0,0 0 25 15,1-2-13-15,1-3 13 0,-2-5-12 0,-1-7 12 0,3 1-11 16,-1-3 11-16,-1-1-10 0,-2-2 10 0,3 1-26 16,1-1 26-16,-1-1-26 0,1-1 26 0,1-1-6 15,4-3 6-15,-4 1-6 0,-1-2 6 0,-4 5 3 16,0 0-3-16,8-7 4 0,-3-2-4 0,-5 9 38 15,0 0-38-15,4-15 38 0,-2-4-38 0,-2 19 42 0,0 0-42 16,-7-21 42-16,-5-4-42 0,12 25 41 0,0 0-41 16,-16-23 41-16,2 1-41 0,14 22 10 0,0 0-10 15,-12-15 11-15,1 3-11 0,11 12 43 16,0 0-43-16,-7-9 44 0,2 4-44 0,5 5 30 0,0 0-30 0,-3-2 30 16,-3 2-30-16,6 0 3 0,0 0-3 0,-10 12 4 15,-2 7-4-15,12-19 4 0,0 0-4 0,-11 17 5 16,3 2-5-16,2-2 0 0,3 0 0 0,1-3 0 15,2-2 0-15,2 0-3 0,0-2 3 0,-2-3-3 16,0-2 3-16,1 2-14 0,1 2 14 0,0-1-13 16,1-1 13-16,3 4-9 0,-1-1 9 0,0-5-9 15,-3-2 9-15,5 1 0 0,-4-1 0 0,2-1 0 16,1-4 0-16,1-1 0 0,1-2 0 0,-1 0 0 16,-1-1 0-16,-6 6 5 0,0 0-5 0,6-8 5 15,1-4-5-15,-7 12 39 0,0 0-39 0,4-12 40 0,-1-4-40 16,-3 16 35-16,0 0-35 0,2-13 36 15,-2 1-36-15,0 12 15 0,0 0-15 0,-2-11 15 0,-1 3-15 16,3 8 22-16,0 0-22 0,-5-9 22 0,-1 2-22 16,6 7 0-16,0 0 0 0,-5-5 0 0,2 2 0 0,3 3-118 15,0 0 118-15,-5-14-118 0,-1-3 118 0,-8-17-1321 16</inkml:trace>
  <inkml:trace contextRef="#ctx0" brushRef="#br0" timeOffset="-59873.632">23046 15927 135 0,'0'0'0'0,"9"-5"0"0,5-4 0 0,-10 6 51 16,-4 3-51-16,0 0 51 0,3-2-51 0,-3 2 64 15,0 0-64-15,0 0 64 0,0 0-64 0,0 0 81 16,0 0-81-16,0 0 81 0,-3 0-81 0,3 0 85 0,-4 0-85 16,4 0 85-16,-3 0-85 0,3 0 65 15,-6 2-65-15,3-2 65 0,1 0-65 0,0 0 44 16,-3-2-44-16,2 2 44 0,3 0-44 0,-6 0 37 0,5 2-37 16,-3-2 37-16,1 0-37 0,-1 0 23 15,1-2-23-15,-2 2 24 0,1-2-24 0,1 2 17 0,1 0-17 0,-2 0 17 16,3 0-17-16,-3 0 18 0,-1 0-18 0,1 0 19 15,3 0-19-15,-3 0 8 0,2 0-8 0,-1 0 9 16,1 0-9-16,-1 0 16 0,-1 0-16 0,4 0 17 16,-3 0-17-16,3 0 38 0,-4 0-38 0,4 0 39 15,-3 0-39-15,3 0 41 0,-5 0-41 0,3 0 42 16,-2 0-42-16,1 0 34 0,1 0-34 0,2 0 35 16,-5 2-35-16,5-2 25 0,0 0-25 0,0 0 26 15,0 0-26-15,0 0 26 0,0 0-26 0,0 0 26 16,0 0-26-16,0 0 3 0,-4 0-3 0,4 0 4 0,0 0-4 15,0 0 23-15,0 0-23 0,0 0 24 16,0 0-24-16,0 0 6 0,-3 0-6 0,3 0 6 0,0 0-6 16,0 0 9-16,0 0-9 0,0 0 10 0,0 0-10 15,0 0 24-15,0 0-24 0,0 0 25 16,0 0-25-16,0 0 6 0,0 0-6 0,0 0 6 0,0 0-6 0,0 0 4 16,3 0-4-16,-3 0 5 0,4 0-5 0,1 0 0 15,-3 2 0-15,5 0 0 0,-2-2 0 0,4 1-3 16,-1 1 3-16,-1-2-3 0,0 0 3 0,0 0 0 15,-1 0 0-15,-1 2 0 0,2-1 0 0,2 1-1 16,-1 2 1-16,3-1 0 0,-3-1 0 0,1 1 0 16,2-1 0-16,-1 1 0 0,-1 1 0 0,-9-4-2 0,0 0 2 15,10 3-2-15,6 2 2 0,-16-5-41 0,0 0 41 16,21 0-41-16,3-5 41 0,-24 5-143 0,0 0 143 16,31-15-142-16,6-11 142 0,31-15-854 0</inkml:trace>
  <inkml:trace contextRef="#ctx0" brushRef="#br0" timeOffset="-50465.512">24412 14359 91 0,'0'0'0'0,"5"4"0"0,6 1 0 0,-11-5 1 15,0 0-1-15,5 2 2 0,-3-1-2 0,-2-1 10 0,0 0-10 16,0 0 11-16,0 0-11 0,0 0 50 0,0 0-50 15,0 0 51-15,-2-3-51 0,2 3 83 16,0 0-83-16,0 0 84 0,0 0-84 0,0 0 106 0,0 0-106 0,0 0 106 16,0 0-106-16,0 0 87 0,0 0-87 0,0 0 87 15,0 0-87-15,0 0 74 16,0 0-74-16,0 0 74 0,0 0-74 0,0 0 68 0,0 0-68 0,0 0 69 16,0 0-69-16,0 0 59 0,0 0-59 0,0 3 59 15,-2 1-59-15,2-4 63 0,0 0-63 0,0 19 63 16,0 12-63-16,0 5 46 0,-1 5-46 0,1-9 47 15,1-4-47-15,-1-28 43 0,0 0-43 0,2 46 43 16,0 12-43-16,-2-58 58 0,0 0-58 0,-2 62 58 16,0 5-58-16,-1-7 38 0,-2-6-38 0,1-18 38 15,2-13-38-15,1-1 28 0,1-5-28 0,0 4 28 16,0-6-28-16,0 2 16 0,-6-1-16 0,6-4 17 16,2-6-17-16,-2 1 5 0,4 0-5 0,-4-3 5 15,0-3-5-15,0-1-56 0,0 0 56 0,0 0-56 0,0 0 56 0,0 0-171 16,0 0 171-16,5-7-170 0,5-5 170 15,6-6-884-15</inkml:trace>
  <inkml:trace contextRef="#ctx0" brushRef="#br0" timeOffset="-49881.252">24693 14673 494 0,'0'0'0'0,"-6"-2"0"15,-2 1 0-15,8 1 38 0,0 0-38 0,0-7 39 16,0-4-39-16,0 11-44 0,0 0 44 0,2-10-44 16,3 0 44-16,-5 10-69 0,0 0 69 0,3-9-69 15,1 4 69-15,-4 5-37 0,0 0 37 0,1-7-36 16,-1 4 36-16,0 3 39 0,0 0-39 0,0-4 39 15,0 3-39-15,0 1 50 0,0 0-50 0,0 0 51 16,-1-4-51-16,1 4 67 0,0 0-67 0,0 0 67 16,-4-1-67-16,4 1 66 0,0 0-66 0,0 0 66 15,-3-2-66-15,3 2 53 0,0 0-53 0,0 0 54 16,-4-4-54-16,4 4 45 0,0 0-45 0,0 0 46 16,-3-5-46-16,3 5 53 0,0 0-53 0,0 0 53 0,-5-5-53 15,5 5 59-15,0 0-59 0,-4-2 60 0,4 1-60 16,0 1 56-16,0 0-56 0,-5-2 57 0,3 2-57 15,2 0 51-15,0 0-51 0,0 0 51 0,-3-3-51 16,3 3 78-16,0 0-78 0,0 0 78 0,-2-4-78 0,2 4 54 16,0 0-54-16,0 0 54 0,0 0-54 0,0 0 52 15,0 0-52-15,0 0 52 0,0 0-52 0,0 0 50 16,0 0-50-16,0 0 50 0,0 0-50 0,0 0 12 16,0 0-12-16,0 0 13 0,3 4-13 0,-3-4 3 15,0 0-3-15,14 12 4 0,7 6-4 0,-21-18-6 16,0 0 6-16,28 31-5 0,5 12 5 0,-33-43 0 15,0 0 0-15,33 46 0 0,2 7 0 16,-35-53-6-16,0 0 6 0,33 48-6 0,-1 0 6 0,-32-48-4 16,0 0 4-16,27 40-3 0,-2-4 3 0,-25-36-11 15,0 0 11-15,19 25-11 0,-3-4 11 0,-16-21-56 0,0 0 56 16,12 15-56-16,-5-6 56 0,-7-9-135 0,0 0 135 0,0 0-134 16,0-10 134-16,0-1-973 0</inkml:trace>
  <inkml:trace contextRef="#ctx0" brushRef="#br0" timeOffset="-49554.099">24942 14647 1009 0,'0'0'0'0,"2"14"0"16,3 10 0-16,-5-24 127 0,0 0-127 0,-5 2 128 15,-4-14-128-15,0 7 95 0,0-7-95 0,4 5 95 0,2 2-95 16,-3 1 64-16,-4 1-64 0,5-1 65 0,1 1-65 15,-1 1 32-15,2-3-32 0,1 2 32 0,-2 1-32 0,-1 0 22 16,-2 2-22-16,4 0 22 0,1 0-22 0,-3 2 35 16,-2 0-35-16,3-1 36 0,3 3-36 15,1-4 2-15,0 0-2 0,-11 17 2 0,-6 10-2 0,17-27 15 16,0 0-15-16,-19 40 16 0,-4 9-16 0,23-49 15 16,0 0-15-16,-25 55 15 0,-2 3-15 0,27-58-1 15,0 0 1-15,-25 52-1 0,6-4 1 0,19-48-26 16,0 0 26-16,-21 36-25 0,5-9 25 0,16-27-37 15,0 0 37-15,-12 22-37 0,4-6 37 0,8-16-117 16,0 0 117-16,0 8-117 0,7-6 117 0,-7-2-191 16,0 0 191-16,12-27-191 0,7-21 191 0,12-28-706 0</inkml:trace>
  <inkml:trace contextRef="#ctx0" brushRef="#br0" timeOffset="-49082.877">25024 14317 1087 0,'0'0'0'0,"0"0"0"15,-2-4 0-15,2 4 102 0,0 0-102 0,5-3 103 16,7-4-103-16,-12 7 43 0,0 0-43 0,7-7 43 0,2 0-43 15,-9 7 10-15,0 0-10 0,9-7 10 0,-2 2-10 16,-7 5 10-16,0 0-10 0,7-3 10 0,-6-1-10 0,-1 4 47 16,0 0-47-16,4-1 47 0,-2-1-47 0,-2 2 22 15,0 0-22-15,0 0 23 0,0 0-23 0,0 0 13 16,0 0-13-16,0 0 13 0,0 0-13 0,0 0 12 16,0 0-12-16,0 0 12 0,0 0-12 0,0 0-1 15,0 0 1-15,0 0-1 0,0 0 1 0,0 0-5 16,0 0 5-16,0 0-5 0,0 0 5 0,0 0-4 15,0 0 4-15,0 3-4 0,-2 3 4 0,2-6-1 0,0 0 1 16,-5 17 0-16,-2 8 0 0,7-25 0 0,0 0 0 16,-7 38 1-16,-2 12-1 0,9-50 0 15,0 0 0-15,-9 56 1 0,2 9-1 0,7-65 8 16,0 0-8-16,-5 72 9 0,0 5-9 0,5-77 1 16,0 0-1-16,-4 89 1 0,3 11-1 0,1-100 3 0,0 0-3 15,-2 75 4-15,2-13-4 0,0-62-43 0,0 0 43 0,0 41-42 16,0-17 42-16,0-24-162 0,0 0 162 0,-2 15-161 15,-1-6 161-15,-2 17-805 0</inkml:trace>
  <inkml:trace contextRef="#ctx0" brushRef="#br0" timeOffset="-48637.687">24238 15324 527 0,'0'0'0'0,"17"-9"0"0,11-4 0 0,-28 13 59 15,0 0-59-15,0 0 60 0,-17 8-60 0,17-8 40 16,0 0-40-16,-12 9 40 0,-1-4-40 0,13-5 63 15,0 0-63-15,-12 5 64 0,5 0-64 0,7-5 56 16,0 0-56-16,-5 4 56 0,3-4-56 0,2 0 67 0,0 0-67 16,0 0 67-16,0 0-67 0,0 0 65 0,0 0-65 15,9-4 65-15,5-1-65 0,-14 5 76 0,0 0-76 16,24-8 76-16,10-6-76 0,-34 14 61 0,0 0-61 0,43-16 61 16,8-1-61-16,-51 17 48 15,0 0-48-15,62-15 48 0,11 1-48 0,-8 2 43 0,-2 4-43 0,-6 1 44 16,-3 2-44-16,-54 5 35 0,0 0-35 0,72-4 35 15,11 4-35-15,-83 0 8 0,0 0-8 0,75 4 9 16,0-1-9-16,-24 0 12 0,-18 1-12 16,-6-2 13-16,-7-2-13 0,-20 0 0 0,0 0 0 0,22 0 0 15,-1 0 0-15,-21 0-85 0,0 0 85 0,19-2-85 16,1-3 85-16,-20 5-193 0,0 0 193 0,15-2-193 16,-3 2 193-16,16-2-824 15</inkml:trace>
  <inkml:trace contextRef="#ctx0" brushRef="#br0" timeOffset="-48142.713">24390 15901 247 0,'0'0'0'0,"7"-5"0"15,3-2 0-15,-10 7 96 0,0 0-96 16,9-3 97-16,-4-1-97 0,-5 4 118 0,0 0-118 0,3-1 119 15,-1-1-119-15,-2 2 120 0,0 0-120 0,0 0 121 16,4-2-121-16,-4 2 103 0,0 0-103 0,0 0 104 16,0 0-104-16,0 0 89 0,0 0-89 0,0 0 89 15,0 0-89-15,0 0 61 0,0 0-61 0,0 0 61 16,0 0-61-16,0 0 53 0,0 0-53 0,0 0 54 16,5 2-54-16,0 1 23 0,2 3-23 0,7 2 24 15,5 4-24 1,-19-12 28-16,0 0-28 0,28 21 28 0,9 6-28 0,-37-27 32 0,0 0-32 15,40 33 32-15,5 4-32 0,-45-37 19 0,0 0-19 0,40 41 20 0,0 2-20 16,-40-43 41-16,0 0-41 0,37 38 42 0,-8-4-42 16,-29-34 0-16,0 0 0 0,21 28 0 0,-3-6 0 15,-18-22-122-15,0 0 122 0,17 3-121 0,-1-10 121 16,-16 7-65-16,0 0 65 0,33-1-1029 0,-66 2 1029 0</inkml:trace>
  <inkml:trace contextRef="#ctx0" brushRef="#br0" timeOffset="-47883.893">24898 15721 1591 0,'0'0'0'0,"0"0"128"0,0 0-128 15,0 0 129-15,-17 12-129 0,17-12 84 0,0 0-84 0,-14 23 84 16,-2 7-84-16,1 3 26 0,-6 1-26 0,7-6 26 15,3-6-26-15,11-22-1 0,0 0 1 0,-22 46-1 16,-6 12 1-16,28-58-11 0,0 0 11 0,-30 62-11 16,-1 7 11-16,31-69-40 0,0 0 40 0,-28 54-40 15,5-7 40-15,23-47-125 0,0 0 125 0,-15 34-125 16,4-10 125-16,11-24-137 0,0 0 137 0,-2-10-136 16,9-26 136-16,-1-11-987 0</inkml:trace>
  <inkml:trace contextRef="#ctx0" brushRef="#br0" timeOffset="-47479.807">25855 15064 1121 0,'0'0'0'0,"-4"-12"0"0,1-11 0 0,1 15 145 16,0 4-145-16,2 4 145 0,0 0-145 0,0 4 126 0,-2 3-126 15,1-6 127-15,1 3-127 0,-2-1 79 0,2-1-79 16,0-2 80-16,0 3-80 0,0-3 21 0,5 4-21 15,-1-3 21-15,1-1-21 0,-5 0 31 0,0 0-31 0,16-3 31 16,6-4-31-16,-22 7 28 0,0 0-28 0,35-8 28 16,9-10-28-16,-44 18 22 0,0 0-22 0,43-17 23 15,6-2-23-15,-49 19 35 0,0 0-35 0,45-17 35 16,-1-2-35-16,-44 19-20 0,0 0 20 0,36-15-19 16,-6 0 19-16,-30 15-104 0,0 0 104 0,24-11-103 15,-4 5 103-15,-20 6-197 0,0 0 197 0,14-4-197 16,-6 2 197-16,15-1-985 0</inkml:trace>
  <inkml:trace contextRef="#ctx0" brushRef="#br0" timeOffset="-47267.801">25740 15319 1211 0,'0'0'0'0,"14"-12"0"0,14-5 0 0,-28 17 199 16,0 0-199-16,10-5 200 0,-3 5-200 0,-7 0 108 15,0 0-108-15,7-4 109 0,3-1-109 0,-10 5 54 16,0 0-54-16,21-12 54 0,9-3-54 0,-30 15-13 16,0 0 13-16,30-16-13 0,4 1 13 0,-34 15-164 15,0 0 164-15,35-17-164 0,4-1 164 0,-39 18-177 0,0 0 177 16,27-29-176-16,-4-8 176 0,28-30-817 16</inkml:trace>
  <inkml:trace contextRef="#ctx0" brushRef="#br0" timeOffset="-46591.851">26619 14517 303 0,'0'0'0'0,"-5"-12"0"0,-5-8 0 15,10 20 164-15,0 0-164 0,-7-16 164 0,2 1-164 0,5 15 186 16,0 0-186-16,-6-14 186 0,3 2-186 0,3 12 131 15,0 0-131-15,-5-10 131 0,1 3-131 0,4 7 96 16,0 0-96-16,-5-5 96 0,3-2-96 16,2 7 53-16,0 0-53 0,-5-4 54 0,3 1-54 0,2 3 34 15,0 0-34-15,0 0 34 0,-3-3-34 16,3 3 1-16,0 0-1 0,0 0 1 0,2 3-1 0,-2-3-1 0,0 0 1 16,3 17 0-16,2 11 0 0,-3 4-4 15,0 6 4-15,-1-7-4 0,1-6 4 0,-2-25 0 0,0 0 0 16,2 50 0-16,-2 15 0 0,0-65 1 0,0 0-1 0,0 65 2 15,2 7-2-15,-1-14 18 0,3-5-18 16,-2-15 19-16,-2-14-19 0,1-2 45 0,3-4-45 0,3 0 45 16,-2 0-45-16,-1-1 38 0,-3-2-38 0,3-3 38 15,1-2-38-15,0-1 34 0,2-2-34 0,-2 0 34 16,-1-2-34-16,-1-2 24 0,-1-1-24 0,3 1 25 16,1-1-25-16,-1 1 27 0,-2-1-27 0,3 0 27 15,-1-2-27-15,2-2 13 0,0 0-13 0,0 1 14 16,0-1-14-16,-7 2 11 0,0 0-11 0,15-3 11 15,6-1-11-15,-21 4 10 0,0 0-10 0,37-7 10 16,12-1-10-16,-4-4 23 0,0 2-23 0,-1 1 24 16,-2 0-24-16,-6 1 12 0,-1 1-12 0,0 0 13 15,0 2-13-15,-35 5 10 0,0 0-10 0,41-5 10 16,5 1-10-16,-46 4 4 0,0 0-4 0,43-3 5 16,-1 0-5-16,-7-1 0 0,-7 2 0 0,-11 2 0 0,-6 0 0 0,-3 0-122 15,-4 2 122-15,-1-2-121 0,-1 0 121 16,-2 0-173-16,0 0 173 0,-7-15-172 0,-5-11 172 0,-7-15-1085 15</inkml:trace>
  <inkml:trace contextRef="#ctx0" brushRef="#br0" timeOffset="-46433.276">27095 14659 1401 0,'0'0'0'16,"14"2"0"-16,9 1 0 0,-13 3 113 0,-5-6-113 15,-6 3 114-15,-8-1-114 0,0 1-192 0,-1-1 192 0,4 0-191 16,3-2 191-16,3 0-123 0,0 0 123 0,-19-4-123 16,-11-3 123-16,-19-3-659 0</inkml:trace>
  <inkml:trace contextRef="#ctx0" brushRef="#br0" timeOffset="-45979.997">26208 15853 1177 0,'0'0'0'0,"2"-3"0"0,0-2 0 0,-2 5 117 16,0 0-117-16,3-4 118 0,4 3-118 0,-7 1 73 15,0 0-73-15,11 0 73 0,1 1-73 0,-12-1 32 16,0 0-32-16,17 5 33 0,4 4-33 0,-21-9 0 0,0 0 0 15,30 14 0-15,5 3 0 0,-35-17 0 0,0 0 0 16,38 19 0-16,4 3 0 0,-6 0 6 0,1 1-6 16,-9-6 6-16,-7-4-6 0,0 3 24 0,-4 1-24 0,-1-3 25 15,-2-2-25-15,-14-12 7 0,0 0-7 0,17 13 7 16,1 3-7-16,-18-16-38 0,0 0 38 0,14 12-38 16,-2-4 38-16,-12-8-171 0,0 0 171 0,8 4-171 15,-2-6 171-15,-6 2-154 0,0 0 154 0,8-17-154 16,3-11 154-16,10-16-631 0</inkml:trace>
  <inkml:trace contextRef="#ctx0" brushRef="#br0" timeOffset="-45735.552">26700 15733 1031 0,'0'0'0'0,"1"14"0"0,1 8 0 15,-2-22 208-15,0 0-208 0,-2 5 209 0,1-8-209 0,1 3 147 16,0 0-147-16,0 0 147 0,-6-5-147 0,6 5 78 15,0 0-78-15,-7 5 78 0,-3 7-78 16,10-12 11-16,0 0-11 0,-19 24 11 0,-7 12-11 0,26-36 12 16,0 0-12-16,-35 43 13 0,-7 7-13 0,42-50 0 15,0 0 0-15,-42 53 1 0,-3 5-1 0,45-58-2 16,0 0 2-16,-37 50-1 0,8-6 1 0,29-44-121 16,0 0 121-16,-26 34-121 0,8-6 121 0,18-28-144 0,0 0 144 15,-2 3-143-15,15-17 143 0,-3 4-965 16</inkml:trace>
  <inkml:trace contextRef="#ctx0" brushRef="#br0" timeOffset="-45393.997">26816 16009 382 0,'0'0'0'0,"-8"-10"0"16,-6-7 0-16,14 17-10 0,0 0 10 0,-4-2-10 15,6 9 10-15,-2-7-76 0,0 0 76 0,0 5-75 16,2 0 75-16,-2-5 13 0,0 0-13 0,0 4 13 16,0-1-13-16,0-3 134 0,0 0-134 0,0 0 134 15,0 0-134-15,0 0 145 0,0 0-145 0,0 0 146 0,-2 3-146 16,2-3 125-16,0 0-125 0,0 0 126 16,2 4-126-16,-2-4 76 0,0 0-76 0,7 0 77 0,5-2-77 15,-12 2 55-15,0 0-55 0,23-2 55 0,10-1-55 16,0 1 72-16,2 2-72 0,-8 0 73 15,-2 0-73-15,-1 2 35 0,1 1-35 0,-3-1 35 0,-1-2-35 0,0 0 36 16,2 0-36-16,-4 2 36 0,0 0-36 0,-19-2 1 16,0 0-1-16,21 1 1 0,3-1-1 0,-24 0-54 15,0 0 54-15,25-3-53 0,-1-2 53 0,-24 5-130 16,0 0 130-16,23-17-130 0,-2-11 130 0,22-16-832 16</inkml:trace>
  <inkml:trace contextRef="#ctx0" brushRef="#br0" timeOffset="-44944.379">27048 15884 1065 0,'0'0'0'0,"2"-5"0"15,0-5 0-15,-2 10 100 0,0 0-100 0,-4-7 100 16,-5 0-100-16,9 7 69 0,0 0-69 0,-7-5 69 15,-1 0-69-15,8 5 57 0,0 0-57 0,-7-5 57 16,1 1-57-16,6 4 13 0,0 0-13 0,-3-3 14 16,-1 1-14-16,4 2 31 0,0 0-31 0,0 0 31 15,4 2-31-15,-4-2 2 0,0 0-2 0,7 5 2 16,3 2-2-16,-10-7 22 0,0 0-22 0,16 8 22 16,7 3-22-16,-2-1 6 0,3 0-6 0,-3-1 7 0,0-1-7 15,-21-8 9-15,0 0-9 0,24 9 10 0,4-2-10 16,-28-7 8-16,0 0-8 0,28 8 9 0,2-1-9 15,-30-7 3-15,0 0-3 0,27 9 4 16,0-2-4-16,-27-7 2 0,0 0-2 0,20 10 2 0,0 0-2 0,-20-10 0 16,0 0 0-16,14 14 0 0,-2-1 0 0,-12-13 3 15,0 0-3-15,7 18 4 0,-4 2-4 0,-3-20 13 16,0 0-13-16,0 22 13 0,-2 4-13 0,2-26 3 16,0 0-3-16,-5 26 4 0,-2 1-4 0,7-27 0 15,0 0 0-15,-7 23 1 0,-1-3-1 0,8-20-28 16,0 0 28-16,-7 17-28 0,1-3 28 0,6-14-128 0,0 0 128 15,-7 7-127-15,-1-7 127 0,8 0-154 0,0 0 154 16,-4-16-154-16,3-13 154 0,-5-15-754 16</inkml:trace>
  <inkml:trace contextRef="#ctx0" brushRef="#br0" timeOffset="-44485.657">27633 15817 841 0,'0'0'0'0,"0"0"0"16,0 0 0-16,0 0 59 0,0 0-59 0,4-1 59 16,1-1-59-16,-5 2 1 0,0 0-1 0,4-2 1 15,1 2-1-15,-5 0 27 0,0 0-27 0,3 0 27 16,1-2-27-16,-4 2 53 0,0 0-53 0,0 0 53 0,0 6-53 16,0-6 77-16,0 0-77 0,-11 10 78 0,-1 7-78 15,-2 2 73-15,-3 3-73 0,6-8 74 0,3-7-74 16,1 1 69-16,3-3-69 0,-6 14 70 0,-6 9-70 0,2-1 49 15,2 4-49-15,3-12 50 16,2-7-50-16,7-12 38 0,0 0-38 0,-8 32 39 0,-1 9-39 0,9-41 25 16,0 0-25-16,-7 36 26 0,3 0-26 15,3-3 9-15,1-7-9 0,1-6 10 0,5-6-10 16,-6-14-3-16,0 0 3 0,15 7-2 0,8-9 2 0,-23 2-7 16,0 0 7-16,31-19-7 0,8-13 7 0,-39 32-10 15,0 0 10-15,43-38-9 0,6-8 9 0,-49 46-17 16,0 0 17-16,47-45-16 0,2-3 16 0,-11 9-1 0,-5 4 1 15,-8 10 0-15,-6 4 0 0,-19 21 4 16,0 0-4-16,15-20 5 0,-4 1-5 0,-11 19 45 0,0 0-45 16,7-16 45-16,-5 3-45 0,-2 13 32 0,0 0-32 0,0-12 32 15,-4 1-32-15,4 11 15 0,0 0-15 0,-14-12 15 16,-7 0-15-16,21 12-35 0,0 0 35 16,-28-17-35-16,-8-2 35 0,36 19-170 0,0 0 170 0,-37-22-170 15,-3-5 170-15,-37-23-1037 0</inkml:trace>
  <inkml:trace contextRef="#ctx0" brushRef="#br0" timeOffset="-44053.019">27996 15591 404 0,'0'0'0'0,"-9"0"0"0,-7 2 0 0,11-2 113 16,7-2-113-16,-2 2 114 0,5-3-114 0,-1 3 107 16,-1 0-107-16,1 0 107 0,-3 0-107 0,-1 0 93 15,6 0-93-15,-6 0 93 0,0 0-93 0,0 0 89 16,0 0-89-16,0 0 89 0,0 0-89 0,0 0 87 15,-4-2-87-15,4 2 88 0,0 0-88 0,0 0 87 0,0 0-87 16,0 0 88-16,0 0-88 0,0 0 77 0,-3 0-77 16,3 0 77-16,0 0-77 0,0 0 57 0,0 0-57 15,0 0 58-15,0 0-58 0,0 0 47 0,3 0-47 16,2 0 47-16,2 2-47 0,4-2 36 0,3 0-36 0,3 0 37 16,2 1-37-16,-19-1 15 0,0 0-15 15,28 2 16-15,7-2-16 0,-35 0 13 0,0 0-13 0,38 2 13 16,4 0-13-16,-7-2 4 0,-2 0-4 0,-7 0 4 15,-7 0-4-15,-1 0-69 0,-4-2 69 0,-4-2-69 16,-3 1 69-16,-2-2-218 0,1-4 218 0,-5-1-218 16,-2-2 218-16,1-10-1000 0</inkml:trace>
  <inkml:trace contextRef="#ctx0" brushRef="#br0" timeOffset="-43303.043">29048 14104 292 0,'0'0'0'0,"2"-3"0"15,-1-2 0-15,-1 5 16 0,0 0-16 0,-7-4 17 16,-6-1-17-16,13 5 49 0,0 0-49 0,-14-3 50 0,0-1-50 15,14 4 64-15,0 0-64 0,-14-3 64 0,-2 1-64 16,16 2 93-16,0 0-93 0,-16-3 94 0,2-1-94 16,14 4 121-16,0 0-121 0,-12-3 121 0,2 1-121 0,10 2 108 15,0 0-108-15,-9-2 108 0,4 1-108 0,5 1 107 16,0 0-107-16,-5 0 108 0,-1 0-108 0,6 0 94 16,0 0-94-16,-5 0 95 0,2-2-95 0,3 2 73 15,0 0-73-15,-4 0 74 0,1-2-74 0,3 2 57 16,0 0-57-16,0 0 58 0,-4-3-58 0,4 3 51 15,0 0-51-15,0 0 52 0,0-4-52 0,0 4 43 0,0 0-43 16,0 0 43-16,2-1-43 0,-2 1 35 0,0 0-35 16,3-4 36-16,3 4-36 0,-6 0 15 0,0 0-15 15,8 0 16-15,6 0-16 0,-14 0 13 16,0 0-13-16,21 0 13 0,9 4-13 0,-30-4 4 0,0 0-4 0,38 0 4 16,7 3-4-16,-45-3 7 15,0 0-7-15,44 4 7 0,0-1-7 0,-44-3 0 0,0 0 0 0,36 3 1 16,-4 1-1-16,-32-4-42 0,0 0 42 0,26 3-41 15,-7-1 41-15,-19-2-167 0,0 0 167 0,17 0-167 16,-3 0 167-16,-14 0-175 0,0 0 175 0,7-15-175 16,-5-9 175-16,7-16-974 0</inkml:trace>
  <inkml:trace contextRef="#ctx0" brushRef="#br0" timeOffset="-42869.513">29673 13672 595 0,'0'0'0'0,"-7"-3"0"0,-3-4 0 0,10 7 44 15,0 0-44-15,-7-3 44 0,2-1-44 0,5 4 40 16,0 0-40-16,-5-1 40 0,1-1-40 0,4 2 62 15,0 0-62-15,-3-2 63 0,-1 2-63 0,4 0 99 16,0 0-99-16,-3 0 100 0,1 0-100 0,2 0 110 16,0 0-110-16,0 0 110 0,0 0-110 0,0 0 84 15,0 0-84-15,0 0 84 0,0 0-84 0,0 0 63 16,0 0-63-16,0 0 63 0,0 0-63 0,0 0 59 16,0 0-59-16,0 0 60 0,3 0-60 0,-3 0 24 0,0 0-24 0,7 4 25 15,6 1-25-15,2 2 30 0,4-1-30 16,1 5 30-16,-1 1-30 0,2 3 0 15,0 2 0-15,-4 2 0 0,0 3 0 0,1 1 0 0,1 1 0 0,0 0 0 16,0 0 0-16,-19-24-2 0,0 0 2 0,25 27-1 16,1 6 1-16,-26-33-6 0,0 0 6 0,28 30-5 15,3 0 5-15,-31-30-50 0,0 0 50 0,24 22-49 16,-1-5 49-16,-23-17-116 0,0 0 116 0,19 14-116 16,-3-9 116-16,-16-5-186 0,0 0 186 0,14-9-185 15,-2-13 185-15,14-9-729 0</inkml:trace>
  <inkml:trace contextRef="#ctx0" brushRef="#br0" timeOffset="-42554.651">30071 13542 998 0,'0'0'0'0,"0"11"0"0,1 4 0 0,-1-15 104 15,0 0-104-15,-5 5 104 0,-2-5-104 0,7 0 72 16,0 0-72-16,-7 0 73 0,-2 0-73 0,9 0 40 16,0 0-40-16,-19 7 40 0,-7 5-40 0,0 2 47 0,-2 3-47 15,12-7 48-15,8-5-48 0,-1 2 83 16,2-2-83-16,-9 17 84 0,-6 11-84 0,1-6 73 0,-2 6-73 16,8-11 73-16,4-6-73 0,11-16 52 15,0 0-52-15,-21 32 52 0,-3 8-52 0,24-40 18 0,0 0-18 0,-21 34 18 16,0 0-18-16,21-34-5 15,0 0 5-15,-19 29-5 0,1-1 5 0,18-28-118 0,0 0 118 0,-17 22-117 16,1-5 117-16,16-17-150 0,0 0 150 16,-17 9-149-16,-2-13 149 0,-18 9-979 0</inkml:trace>
  <inkml:trace contextRef="#ctx0" brushRef="#br0" timeOffset="-41918.386">28609 14606 427 0,'0'0'0'0,"7"-5"0"15,7-2 0-15,-14 7 2 0,0 0-2 0,7-3 3 16,-2-2-3-16,-5 5 0 0,0 0 0 0,4-2 1 16,-1 0-1-16,-3 2 9 0,0 0-9 0,0 0 10 15,4 2-10-15,-4-2 23 0,0 0-23 0,5 3 24 16,2 1-24-16,-7-4 42 0,0 0-42 0,12 1 42 16,4 1-42-16,-16-2 50 0,0 0-50 0,20-2 51 15,7 1-51-15,-1-4 71 0,2 1-71 0,-2-1 71 16,2 0-71-16,-28 5 59 0,0 0-59 0,34-7 59 15,8-3-59-15,-42 10 36 0,0 0-36 0,56-9 36 16,14-1-36-16,-70 10 41 0,0 0-41 0,73-9 42 16,9-1-42-16,-82 10 24 0,0 0-24 0,111-9 25 0,25 3-25 15,-136 6 40-15,0 0-40 0,120-5 40 16,-1 3-40-16,-119 2 38 0,0 0-38 0,111 0 39 0,-6 0-39 16,-105 0 56-16,0 0-56 0,96 2 56 0,-7 1-56 0,-89-3 66 15,0 0-66-15,73 5 66 0,-14 2-66 0,-59-7 36 16,0 0-36-16,49 5 36 0,-13 2-36 15,-36-7-1-15,0 0 1 0,23 2 0 0,-13-2 0 0,-10 0-101 16,0 0 101-16,9 0-100 0,-5 0 100 0,-4 0-130 16,0 0 130-16,-7-6-129 0,-11-2 129 0,-6-6-778 15</inkml:trace>
  <inkml:trace contextRef="#ctx0" brushRef="#br0" timeOffset="-41454.98">29358 14879 1166 0,'0'0'0'0,"0"0"22"0,0 0-22 0,5-4 22 0,4-3-22 16,-9 7 46-16,0 0-46 0,5-3 47 0,-1 1-47 15,-4 2 78-15,0 0-78 0,0 0 79 0,3 0-79 0,-3 0 59 16,0 0-59-16,0 0 59 0,2 4-59 16,-2-4 69-16,0 0-69 0,0 3 69 0,2 0-69 0,-2-3 56 15,0 0-56-15,3 4 57 0,1 1-57 0,-4-5 41 16,0 0-41-16,8 7 41 15,5 0-41-15,-13-7 35 0,0 0-35 0,20 13 36 0,8 4-36 0,-28-17 14 16,0 0-14-16,33 23 15 0,8 1-15 0,-5-2 30 16,1 0-30-16,-6-1 30 0,-3-2-30 0,0 0 18 15,-2-1-18-15,-5-4 19 0,-2 2-19 0,-2-1 27 16,1 0-27-16,-4-3 27 0,-4-1-27 0,2-1 3 16,1-2-3-16,-1 1 3 0,-2 0-3 0,-10-9-26 0,0 0 26 15,12 6-25-15,2 1 25 0,-14-7-139 0,0 0 139 16,13 2-139-16,-1-4 139 0,-12 2-146 0,0 0 146 0,14-12-145 15,3-7 145-15,14-11-1065 0</inkml:trace>
  <inkml:trace contextRef="#ctx0" brushRef="#br0" timeOffset="-40921.85">29903 14803 897 0,'0'0'0'0,"7"2"0"0,4 3 0 0,-11-5 59 15,0 0-59-15,3 2 60 0,-1 1-60 0,-2-3 18 16,0 0-18-16,0 0 19 0,0 0-19 0,0 0 36 15,0 0-36-15,0 0 37 0,-5-3-37 0,5 3 58 16,0 0-58-16,-4 0 58 0,1-2-58 0,3 2 80 16,0 0-80-16,-4 0 80 0,3-2-80 0,1 2 68 15,0 0-68-15,0 0 69 0,-4 0-69 0,4 0 63 0,0 0-63 16,0 0 63-16,-3 2-63 0,3-2 36 16,0 0-36-16,0 0 37 0,-4 2-37 0,4-2 34 0,0 0-34 15,-5 3 35-15,-2 4-35 0,7-7 32 0,0 0-32 16,-12 12 33-16,-2 5-33 0,14-17 13 0,0 0-13 0,-16 17 13 15,0 4-13-15,-3-2 21 0,-3-1-21 16,9-4 21-16,6-5-21 0,7-9 14 0,0 0-14 0,-24 17 15 16,-11 5-15-16,35-22 16 0,0 0-16 0,-31 21 17 15,-2-1-17-15,33-20 45 0,0 0-45 0,-35 26 45 16,-2 3-45-16,6-3 54 0,5-1-54 0,8-11 55 16,8-7-55-16,10-7 65 0,0 0-65 0,-17 22 66 15,-1 7-66-15,18-29 42 0,0 0-42 0,-14 23 42 16,2-1-42-16,12-22 32 0,0 0-32 0,-9 14 32 15,2-1-32-15,7-13-10 0,0 0 10 0,-5 9-9 16,2-2 9-16,3-7-201 0,0 0 201 0,1-7-200 16,6-12 200-16,-7 19-122 0,0 0 122 0,9-39-122 15,3-18 122-15,9-42-1272 0</inkml:trace>
  <inkml:trace contextRef="#ctx0" brushRef="#br0" timeOffset="-28695.843">11144 16722 158 0,'0'0'0'0,"0"0"6"0,0 0-6 0,0 0 6 15,-3 0-6-15,3 0 21 0,0 0-21 0,0 0 21 16,0 0-21-16,0 0 50 0,0 0-50 0,0 0 50 16,3 0-50-16,-3 0 44 0,0 0-44 0,6 0 44 15,-5-2-44-15,-1 2 58 0,0 0-58 0,0 0 59 16,4-3-59-16,-4 3 79 0,0 0-79 0,0 0 79 15,0 0-79-15,0 0 72 0,0 0-72 0,0 0 72 16,0 0-72-16,0 0 73 0,0 0-73 0,0 0 74 16,0 0-74-16,0 0 50 0,0 0-50 0,0 0 51 15,0 0-51-15,0 0 33 0,0 0-33 0,0 0 34 0,0 0-34 16,0 0 24-16,0 0-24 0,0 0 25 0,0 0-25 16,0 0 9-16,0 0-9 0,0 0 9 0,0 0-9 0,0 0 10 15,0 0-10-15,0 0 11 0,0 0-11 0,0 0 15 16,0 0-15-16,0 0 16 0,7-4-16 15,-7 4 8-15,0 0-8 0,5-3 8 0,2-2-8 16,-7 5 15-16,0 0-15 0,9-7 16 0,1-2-16 0,-10 9 1 16,0 0-1-16,12-8 1 0,4-1-1 0,-16 9 1 15,0 0-1-15,17-8 1 0,1 1-1 16,-18 7 3-16,0 0-3 0,22-7 3 0,6 0-3 0,-28 7 0 16,0 0 0-16,30-5 0 0,5 1 0 0,-35 4-1 15,0 0 1-15,36-3 0 0,10 1 0 0,-46 2-4 16,0 0 4-16,52 0-3 0,9 4 3 0,-61-4-3 0,0 0 3 15,64 1-3-15,8-1 3 0,-72 0 0 0,0 0 0 16,97 4 0-16,18-1 0 0,-115-3 0 0,0 0 0 16,105 9 0-16,1 1 0 0,-106-10 1 0,0 0-1 0,98 12 1 15,-8 2-1-15,-90-14 15 0,0 0-15 0,84 14 16 16,-11-2-16-16,-73-12 3 0,0 0-3 0,63 13 4 16,-11 3-4-16,-52-16 3 0,0 0-3 0,38 12 4 15,-13 0-4-15,-3 0 0 0,-6-2 0 0,-2-3 0 16,-2-2 0-16,-12-5-49 0,0 0 49 0,16 7-49 15,1 0 49-15,-17-7-107 0,0 0 107 0,18 8-106 16,-3 1 106-16,20 8-688 0</inkml:trace>
  <inkml:trace contextRef="#ctx0" brushRef="#br0" timeOffset="-28165.76">12136 16706 270 0,'3'-1'0'0,"-3"1"31"0,0 0-31 16,4 1 31-16,4 1-31 0,-8-2 3 0,0 0-3 0,4 2 4 16,-4 0-4-16,0-2 13 0,0 0-13 0,0 10 13 15,0 5-13-15,-4 4 12 0,1 2-12 0,1-1 12 16,0-1-12-16,2 7 44 0,0 5-44 0,0 3 44 15,-1 2-44-15,1-36 65 0,0 0-65 0,0 58 65 16,0 14-65-16,0-72 79 0,0 0-79 0,3 113 80 16,2 31-80-16,-1-21 79 0,-3-1-79 0,3-18 80 15,-1-9-80-15,-3-95 75 0,0 0-75 0,0 108 75 16,0 6-75-16,2-12 68 0,0-10-68 0,-2-29 68 0,0-20-68 16,0-43 60-16,0 0-60 0,-2 55 60 15,0 0-60-15,2-55 46 0,0 0-46 0,-3 34 47 16,3-12-47-16,0-22 43 0,0 0-43 0,0 18 43 0,3-8-43 15,-3-10-44-15,0 0 44 0,0 0-43 0,2-5 43 16,-2 5-118-16,0 0 118 0,2-31-117 0,-2-17 117 16,0 48-170-16,0 0 170 0,0-70-170 0,0-19 170 0,0-71-534 15</inkml:trace>
  <inkml:trace contextRef="#ctx0" brushRef="#br0" timeOffset="-27783.054">11799 17220 337 0,'0'0'0'0,"-12"9"55"0,-7 3-55 0,19-3 56 16,9-1-56-16,-11-1 69 0,0-4-69 0,-5 2 70 16,2-1-70-16,-4-1 50 0,-8-1-50 0,13 0 51 15,1-2-51-15,1 1 31 0,-1-1-31 0,3 0 31 16,0 0-31-16,0 0 39 0,0 0-39 0,0 0 39 15,3-3-39-15,2 0 49 0,-1-1-49 0,1-1 50 16,4-2-50-16,-9 7 64 0,0 0-64 0,15-13 64 16,5-5-64-16,-20 18 69 0,0 0-69 0,28-29 69 15,3-10-69-15,-31 39 77 0,0 0-77 0,36-46 77 16,6-11-77-16,-3 4 78 0,-1-4-78 0,-7 11 79 16,-1 5-79-16,-30 41 68 0,0 0-68 0,33-39 69 0,-3 1-69 15,-30 38 22-15,0 0-22 0,29-31 23 0,-3 4-23 16,-26 27 23-16,0 0-23 0,25-17 24 0,-4 8-24 0,-21 9 22 15,0 0-22-15,17 3 23 0,1 13-23 16,-18-16 14-16,0 0-14 0,15 32 15 0,3 15-15 0,-18-47-3 16,0 0 3-16,26 63-3 0,3 16 3 0,-29-79-104 15,0 0 104-15,60 142-1186 0,-120-284 1186 0</inkml:trace>
  <inkml:trace contextRef="#ctx0" brushRef="#br0" timeOffset="-25667.385">15334 12898 975 0,'0'0'0'0,"0"0"-72"0,5-7 72 0,-1 6-72 15,-1 1 72-15,-3 0 0 0,0 0 0 0,0 0 0 16,0 0 0-16,0 0 29 0,0 0-29 0,0 0 29 15,0 0-29-15,0 0 41 0,0 0-41 0,0 0 42 0,0 0-42 16,0 0 57-16,0 0-57 0,0 0 58 0,0 0-58 16,0 0 64-16,0 0-64 0,0 0 64 0,0 0-64 0,0 0 64 15,0 0-64-15,0 0 64 0,0 0-64 0,0 0 42 16,0 0-42-16,0 0 42 0,0 0-42 16,0 0 12-16,0 0-12 0,0 0 13 0,0 0-13 15,0 0 3-15,0 0-3 0,0 0 3 0,0 0-3 0,0 0 0 16,0 0 0-16,0 0 0 0,0 0 0 0,0 0 1 15,4 3-1-15,4 2 1 0,6 0-1 0,-14-5 0 16,0 0 0-16,21 19 0 0,9 5 0 0,-30-24 0 0,0 0 0 16,38 34 1-16,2 11-1 0,0-2 0 0,0 0 0 15,-1-2 1-15,-3-4-1 0,-4-1 3 0,-4-1-3 16,-7-6 3-16,-4-5-3 0,0 0 12 0,-1 0-12 16,1-2 12-16,1 0-12 0,-18-22 23 0,0 0-23 0,21 23 24 15,1-1-24-15,-22-22 13 0,0 0-13 0,21 20 14 16,4-1-14-16,-25-19 28 0,0 0-28 15,17 16 28-15,-5-1-28 0,-12-15 0 0,0 0 0 0,13 12 0 16,-3-2 0-16,-10-10-51 0,0 0 51 0,9 9-51 16,-2-4 51-16,-7-5-135 15,0 0 135-15,5 5-135 0,-2-3 135 0,3 6-844 0</inkml:trace>
  <inkml:trace contextRef="#ctx0" brushRef="#br0" timeOffset="-25268.942">15846 12823 1009 0,'0'0'0'0,"5"10"0"0,-1 5 0 0,-2-11 116 16,-4-8-116-16,2 4 117 0,0-3-117 0,-2 1 75 15,0-5-75-15,-1 4 76 0,3-2-76 0,-2 1 30 16,2 3-30-16,0 1 30 0,0-4-30 0,0 4 0 0,-3-1 0 16,3 1 0-16,0 0 0 0,0 0 27 15,0 0-27-15,0 0 27 0,0 0-27 0,0 0 36 16,-4 5-36-16,-1-2 36 0,3 2-36 0,-3 0 32 0,0 2-32 16,-7 12 33-16,-1 9-33 0,13-28 39 0,0 0-39 15,-17 39 39-15,-6 12-39 0,23-51 15 0,0 0-15 16,-27 59 16-16,-5 7-16 0,32-66 7 0,0 0-7 0,-42 86 7 15,-12 15-7-15,54-101 9 0,0 0-9 0,-43 94 9 16,4-5-9-16,39-89 0 0,0 0 0 0,-29 69 1 16,11-14-1-16,18-55-170 0,0 0 170 0,-12 36-170 15,12-17 170-15,0-19-127 0,0 0 127 0,0 3-127 16,4-15 127-16,1 5-803 0</inkml:trace>
  <inkml:trace contextRef="#ctx0" brushRef="#br0" timeOffset="-24702.947">17501 12932 1020 0,'0'0'0'0,"5"-5"0"16,-1-3 0-16,-4 8 134 0,0 0-134 0,-4-4 135 16,-4 1-135-16,8 3 85 0,0 0-85 15,-11-2 86-15,3 2-86 0,8 0 57 0,0 0-57 0,-7 0 58 16,0 0-58-16,7 0 11 0,0 0-11 0,-6 0 11 16,3 2-11-16,3-2 47 0,0 0-47 0,-4 2 47 15,1-2-47-15,3 0 3 0,0 0-3 0,0 0 3 16,0 0-3-16,0 0 18 0,0 0-18 0,0 0 18 15,7 3-18-15,-2 2 0 0,4 0 0 0,1 6 0 16,4-5 0-16,-14-6 0 0,0 0 0 0,21 19 0 16,9 9 0-16,-30-28 0 0,0 0 0 0,33 37 0 15,10 6 0-15,-43-43-2 0,0 0 2 0,48 48-2 0,7 7 2 16,-4-7 0-16,-1 0 0 0,-8-7 1 0,-4-5-1 0,-38-36-5 16,0 0 5-16,39 34-4 0,-4-1 4 0,-35-33-55 15,0 0 55-15,33 27-54 0,-9-3 54 0,-24-24-185 16,0 0 185-16,23 17-185 0,-6-6 185 0,-17-11-123 15,0 0 123-15,0 0-123 0,-17-9 123 0,-4 0-657 16</inkml:trace>
  <inkml:trace contextRef="#ctx0" brushRef="#br0" timeOffset="-24418.698">17888 12850 1110 0,'0'0'0'0,"0"0"0"0,5 5 0 0,-5-5 110 0,0 0-110 0,-14 16 111 16,-8 8-111-16,22-24 79 0,0 0-79 0,-28 37 79 16,-5 15-79-16,3-4 32 0,4 3-32 0,-4-5 33 15,2-1-33-15,2 3-1 0,4 2 1 0,-6-1-1 16,2 1 1-16,26-50 0 0,0 0 0 0,-35 70 1 15,-12 14-1-15,47-84 0 0,0 0 0 0,-35 65 0 0,4-10 0 16,31-55-4-16,0 0 4 0,-20 34-4 0,12-18 4 16,8-16-161-16,0 0 161 0,0 0-161 15,5-12 161-15,0 0-817 0</inkml:trace>
  <inkml:trace contextRef="#ctx0" brushRef="#br0" timeOffset="-24253.179">18250 12843 1446 0,'0'0'0'0,"-5"0"0"0,-2-3 0 0,-5-1-1025 0</inkml:trace>
  <inkml:trace contextRef="#ctx0" brushRef="#br0" timeOffset="-18647.833">18130 13679 1591 0,'9'-20'0'0,"-9"20"8"0,0 0-8 0,9-17 9 0,3-6-9 0,-12 23-33 16,0 0 33-16,17-30-32 0,4-8 32 0,-21 38-110 15,0 0 110-15,28-40-109 0,7-1 109 0,-35 41-249 16,0 0 249-16,36-41-248 0,6-2 248 0,38-41-499 16</inkml:trace>
  <inkml:trace contextRef="#ctx0" brushRef="#br0" timeOffset="-17475.329">18142 12958 135 0,'0'0'0'0,"14"-7"0"0,4-3 0 0,-15 7 96 15,-12-3-96-15,9 3 96 0,4 1-96 0,-8 1 101 16,-6 1-101-16,3 0 102 0,4 0-102 0,-11 0 87 16,0 0-87-16,7 0 88 0,3 1-88 0,-1-1 74 15,-2 0-74-15,4 0 75 0,1 0-75 0,-2 0 56 16,1 0-56-16,3 0 57 0,-4 0-57 0,4 0 40 0,-1 0-40 15,1 0 40-15,0 0-40 0,0 0 18 0,0 0-18 16,0 0 18-16,1 4-18 0,3-4 30 0,3 0-30 16,2 0 30-16,-1 1-30 0,-8-1 18 0,0 0-18 15,11 2 19-15,3-2-19 0,-14 0 18 16,0 0-18-16,14 4 18 0,1-3-18 0,-15-1 17 0,0 0-17 0,16 4 17 16,0-3-17-16,-16-1 15 0,0 0-15 0,17 6 16 15,0-1-16-15,-17-5 16 0,0 0-16 0,16 7 17 16,-4-2-17-16,-12-5 15 0,0 0-15 0,13 7 16 15,-3-1-16-15,-10-6 26 0,0 0-26 0,10 9 26 16,4 0-26-16,-14-9 12 0,0 0-12 0,9 10 13 16,0 0-13-16,-9-10 10 0,0 0-10 0,7 12 11 15,-2 2-11-15,-5-14 34 0,0 0-34 0,3 13 35 0,3 6-35 16,-6-19 9-16,0 0-9 0,1 19 10 16,1 0-10-16,-2-19 30 0,0 0-30 0,0 22 30 0,-3 4-30 15,3-26-7-15,0 0 7 0,-6 27-6 16,0 6 6-16,6-33-22 0,0 0 22 0,-9 34-22 0,-7 2 22 0,16-36-8 15,0 0 8-15,-17 38-7 0,-4 3 7 16,21-41-11-16,0 0 11 0,-18 34-11 0,1-5 11 0,17-29-16 16,0 0 16-16,-16 28-15 0,6-6 15 15,10-22-15-15,0 0 15 0,-12 17-14 0,5-3 14 0,7-14-34 16,0 0 34-16,-7 10-34 0,3-3 34 0,4-7-58 16,0 0 58-16,-3 3-57 0,3 1 57 15,0-4-166-15,0 0 166 0,0 0-166 0,0 0 166 0,0 0-137 16,0 0 137-16,8-16-136 0,8-11 136 0,5-16-393 0</inkml:trace>
  <inkml:trace contextRef="#ctx0" brushRef="#br0" timeOffset="-16975.84">18648 13028 404 0,'0'0'0'0,"0"-7"0"0,-2 2 0 0,2 5 124 16,0 0-124-16,0-5 125 0,0 4-125 0,0 1 104 15,0 0-104-15,0 0 104 0,0 0-104 0,0 0 82 16,0 0-82-16,0 0 83 0,-2 6-83 0,2-6 58 16,0 0-58-16,0 7 59 0,-5 3-59 0,5-10 46 15,0 0-46-15,-7 24 46 0,-4 11-46 0,1-1 70 16,-2 5-70-16,5-15 70 0,3-6-70 0,-3 0 63 15,2 1-63-15,-9 17 63 0,-1 7-63 0,15-43 47 0,0 0-47 16,-18 51 48-16,-6 3-48 0,24-54 39 0,0 0-39 16,-25 51 39-16,-3 2-39 0,28-53 25 0,0 0-25 15,-20 39 26-15,4-9-26 0,16-30 16 16,0 0-16-16,-14 25 17 0,5-8-17 0,9-17 5 0,0 0-5 16,-8 14 5-16,1-5-5 0,7-9-68 0,0 0 68 0,-6 0-67 15,3-12 67-15,3 12-201 0,0 0 201 0,3-23-200 16,8-9 200-16,3-23-814 0</inkml:trace>
  <inkml:trace contextRef="#ctx0" brushRef="#br0" timeOffset="-16475.656">19121 12734 785 0,'0'0'0'0,"-8"3"0"16,-8 2 0-16,16-5 70 0,0 0-70 0,-7 2 70 0,2 0-70 0,5-2 22 15,0 0-22-15,-4 0 23 0,1 0-23 16,3 0-3-16,0 0 3 0,0 0-3 0,0 0 3 0,0 0-1 16,-4 3 1-16,3 1-1 0,-5 1 1 0,-1 3 28 15,-1 3-28-15,3-5 28 0,1-2-28 0,1 1 48 16,-1 0-48-16,-1 5 49 0,0 4-49 0,-6 3 48 0,2 4-48 15,4-9 49-15,2-4-49 0,3-8 32 0,0 0-32 16,-7 26 33-16,-4 8-33 0,11-34 45 16,0 0-45-16,-8 38 45 0,2 6-45 0,6-44 40 0,0 0-40 15,-7 47 40-15,4 4-40 0,1-6 16 0,2-6-16 16,0-8 17-16,2-7-17 0,3-2 13 0,4-3-13 0,5 2 14 16,3-6-14-16,-17-15 0 0,0 0 0 0,26 5 0 15,11-3 0-15,-37-2-9 0,0 0 9 0,38-14-8 16,11-10 8-16,-49 24-18 0,0 0 18 0,45-36-18 15,2-10 18-15,-47 46 1 0,0 0-1 0,39-48 1 16,-6-10-1-16,-9 10 38 0,-6 1-38 0,-6 12 39 16,-7 5-39-16,-1 0 37 0,-4-1-37 0,-4 8 37 15,-1 5-37-15,5 18 25 0,0 0-25 0,-18-26 26 16,-9-5-26-16,27 31 1 0,0 0-1 0,-34-31 2 16,-4-3-2-16,38 34-53 0,0 0 53 0,-40-27-52 15,-2 4 52-15,42 23-209 0,0 0 209 0,-45-8-208 16,1 9 208-16,-41-6-743 0</inkml:trace>
  <inkml:trace contextRef="#ctx0" brushRef="#br0" timeOffset="-15392.158">15331 15689 494 0,'0'0'0'0,"17"-5"0"16,13-4 0-16,-30 9 78 0,0 0-78 0,-9 2 78 0,-21 3-78 0,30-5 42 15,0 0-42-15,-22 5 43 0,1 2-43 0,21-7 7 16,0 0-7-16,-25 7 7 0,3-2-7 0,22-5 14 16,0 0-14-16,-21 7 15 0,0-2-15 0,21-5 36 15,0 0-36-15,-18 5 37 0,6-1-37 0,12-4 46 16,0 0-46-16,-15 3 47 0,4 0-47 0,11-3 58 15,0 0-58-15,-12 2 58 0,5 0-58 0,7-2 56 16,0 0-56-16,-7 2 57 0,4-2-57 0,3 0 68 16,0 0-68-16,-4 1 68 0,1-1-68 0,3 0 36 15,0 0-36-15,0 0 37 0,-2 0-37 0,2 0 18 16,0 0-18-16,2 0 19 0,6-1-19 0,-8 1 6 16,0 0-6-16,16-2 7 0,7 0-7 0,-23 2 15 0,0 0-15 0,31-3 15 15,7-1-15-15,-38 4 0 0,0 0 0 0,40-5 0 16,6 0 0-16,-46 5-2 0,0 0 2 0,48-2-1 15,5-3 1-15,-53 5-11 0,0 0 11 0,52 2-11 16,2 3 11-16,-54-5-17 0,0 0 17 0,52 7-16 16,-5 1 16-16,-47-8-34 0,0 0 34 0,44 12-33 15,-4 2 33-15,-40-14-97 0,0 0 97 0,35 12-96 16,0 0 96-16,-35-12-158 0,0 0 158 0,36 0-158 16,-4-10 158-16,35 0-522 0</inkml:trace>
  <inkml:trace contextRef="#ctx0" brushRef="#br0" timeOffset="-14976.582">15940 15420 1009 0,'0'0'0'0,"-3"-2"0"0,-2 0 0 0,5 2 99 16,0 0-99-16,-4-1 100 0,1-3-100 0,3 4 44 16,0 0-44-16,0 0 44 0,-4-3-44 0,4 3-8 0,0 0 8 15,0 0-8-15,0-4 8 0,0 4-55 0,0 0 55 16,0 0-54-16,2-3 54 0,-2 3-38 0,0 0 38 16,0 0-37-16,5-2 37 0,-5 2-5 0,0 0 5 0,4 0-5 15,4 0 5-15,-8 0-6 0,0 0 6 0,18 5-5 16,8 2 5-16,2 2 1 0,3 1-1 15,2 2 2-15,2 4-2 0,-2 1 21 0,-3 0-21 0,-1 2 21 16,1 0-21-16,-30-19 23 0,0 0-23 0,35 22 24 16,7 3-24-16,-42-25 9 0,0 0-9 0,40 30 9 15,7 0-9-15,-47-30 10 0,0 0-10 0,42 30 11 16,-1-1-11-16,-41-29 3 0,0 0-3 0,33 25 4 16,-3-2-4-16,-30-23-59 0,0 0 59 0,23 17-58 15,-8-4 58-15,-15-13-165 0,0 0 165 0,14 11-165 16,-5-6 165-16,15 10-474 0</inkml:trace>
  <inkml:trace contextRef="#ctx0" brushRef="#br0" timeOffset="-14694.386">16395 15242 975 0,'0'0'0'0,"12"13"0"0,7 11 0 0,-19-24 146 16,0 0-146-16,-1 6 147 0,-17-8-147 0,18 2 114 0,0 0-114 15,-15 2 114-15,1-1-114 0,14-1 47 0,0 0-47 16,-20 17 48-16,-2 9-48 0,4 3 21 16,-3 2-21-16,8 2 21 0,0 3-21 0,13-36 34 15,0 0-34-15,-12 53 34 0,-4 10-34 0,16-63 0 0,0 0 0 16,-22 87 0-16,-6 20 0 0,28-107-40 0,0 0 40 15,-26 89-40-15,3-5 40 0,23-84-143 0,0 0 143 0,-16 48-143 16,11-26 143-16,-16 48-906 0</inkml:trace>
  <inkml:trace contextRef="#ctx0" brushRef="#br0" timeOffset="-13861.768">17637 14865 1054 0,'0'0'0'0,"-12"10"0"0,-9 6 0 0,21-16 138 0,0 0-138 16,-3 8 138-16,6-3-138 0,-3-5 116 0,0 0-116 16,2 4 116-16,1-3-116 0,-3-1 76 0,0 0-76 15,0 6 76-15,0 0-76 0,0-6 29 0,0 0-29 0,-3 4 29 16,1 3-29-16,2-7 34 0,0 0-34 0,-12 8 35 15,-2 1-35-15,14-9-11 0,0 0 11 0,-12 7-11 16,1-2 11-16,4 0-13 0,4-2 13 0,-4-1-13 16,5 0 13-16,-3-1-26 0,1 1 26 0,4-2-26 15,0 0 26-15,0 0-15 0,-3 2 15 0,3-2-14 16,0 0 14-16,0 0-27 0,0 0 27 0,0 0-27 16,0 0 27-16,0 0-7 0,-4 2 7 0,4-2-6 15,-1 3 6-15,1-3-5 0,-2 5 5 0,2-5-5 16,-2 2 5-16,2-2 5 0,-3 3-5 0,3-3 5 15,0 0-5-15,0 0 10 0,0 0-10 0,0 0 10 16,-4 4-10-16,4-4 10 0,-2 3-10 0,2-3 10 0,0 0-10 16,0 0 25-16,0 0-25 0,0 0 26 15,-3 4-26-15,3-4-1 0,0 0 1 0,0 0 0 0,0 0 0 16,0 0 0-16,-3 3 0 0,3-3 1 0,0 0-1 16,0 0 0-16,0 0 0 0,0 0 1 0,0 0-1 0,0 0 0 15,0 0 0-15,0 0 1 0,0 0-1 0,0 0 12 16,0 0-12-16,0 0 12 0,-2 2-12 0,2-2 33 15,0 0-33-15,0 0 34 0,0 0-34 0,0 0 1 16,0 0-1-16,0 0 2 0,0 0-2 16,0 0 14-16,0 0-14 0,0 0 15 0,0 0-15 0,0 0 0 15,0 3 0-15,0-3 0 0,0 0 0 0,0 0-10 0,0 0 10 16,0 0-10-16,0 4 10 0,3-3-26 16,4 3 26-16,2 3-26 0,1-2 26 0,4 7-38 15,2 5 38-15,1 0-38 0,1 4 38 0,-1-1-13 16,4 2 13-16,2 1-13 0,-1 1 13 0,-22-24-14 0,0 0 14 0,30 30-13 15,5 6 13-15,-35-36-10 0,0 0 10 16,35 38-10-16,7 2 10 0,-9-6-4 0,2-3 4 16,-15-7-3-16,-2-6 3 15,-2 0 0-15,-3-5 0 0,0-2 1 0,-8-3-1 0,2-1-2 0,0 0 2 0,-4-4-1 16,1-1 1-16,-4-2-118 0,2 3 118 0,-2-3-118 16,0 0 118-16,0 0-132 0,0 0 132 0,-7-17-131 15,-4-10 131-15,-6-16-757 0</inkml:trace>
  <inkml:trace contextRef="#ctx0" brushRef="#br0" timeOffset="-13512.013">18015 14796 1132 0,'0'0'0'0,"-3"2"0"0,-6 3 0 0,9-5 107 16,0 0-107-16,0 0 108 0,0 0-108 0,0 0 40 16,0 0-40-16,0 0 40 0,0 0-40 0,0 0-1 15,0 0 1-15,0 0 0 0,-3 2 0 0,3-2-23 16,0 0 23-16,-9 12-22 0,-9 7 22 0,18-19 0 0,0 0 0 16,-24 25 0-16,-2 10 0 0,26-35 5 15,0 0-5-15,-33 37 5 0,0 8-5 0,1-4 56 0,3-2-56 0,4-6 57 16,6-4-57-16,19-29 52 0,0 0-52 0,-28 48 52 15,-3 10-52-15,7-5 33 16,1-1-33-16,2-9 33 0,0-9-33 0,2 4 26 0,0-1-26 0,7-14 26 16,6-10-26-16,-1 4 0 0,2-1 0 0,-2-6 0 15,4-1 0-15,1-3-133 0,-3 3 133 0,6-4-132 16,3-3 132-16,-4-2-158 0,0 0 158 0,16-28-158 16,10-18 158-16,16-27-760 0</inkml:trace>
  <inkml:trace contextRef="#ctx0" brushRef="#br0" timeOffset="-12942.561">18480 14769 908 0,'0'0'0'0,"-17"-4"0"0,-13-2 0 0,30 6 77 15,0 0-77-15,-7 1 78 0,13 4-78 0,-6-5 46 16,0 0-46-16,0 4 46 0,5 3-46 0,-5-7 6 16,0 0-6-16,3 1 7 0,-3 3-7 0,0-4 2 15,0 0-2-15,-7 8 2 0,-3 6-2 0,10-14 44 16,0 0-44-16,-16 19 45 0,-5 8-45 0,21-27 59 16,0 0-59-16,-21 28 59 0,-1 1-59 0,22-29 44 0,0 0-44 15,-25 32 45-15,-3 4-45 0,28-36 44 16,0 0-44-16,-24 33 44 0,3-4-44 0,-3-1 53 15,1-3-53-15,11-6 53 0,3-7-53 0,-5 2 30 16,4-1-30-16,5-2 30 0,-1-4-30 0,6-7 34 0,0 0-34 16,-8 13 35-16,-5 4-35 0,13-17 3 0,0 0-3 0,-8 14 3 15,1-4-3-15,7-10 4 0,0 0-4 0,-5 11 4 16,1-4-4-16,4-7 0 0,0 0 0 0,-2 6 1 16,4-2-1-16,-2-4 0 0,0 0 0 0,5 7 0 15,2 0 0-15,-7-7 1 0,0 0-1 0,12 10 2 16,6 2-2-16,-18-12 0 0,0 0 0 0,17 15 0 15,8 2 0-15,-25-17 0 0,0 0 0 0,26 19 0 16,5 0 0-16,-31-19 8 0,0 0-8 0,33 19 9 16,6 0-9-16,-6-2 8 0,-4-3-8 0,-3-2 9 0,-5-4-9 15,0 1 25-15,0-1-25 0,-10-1 26 16,-3-3-26-16,3 1 30 0,-1 0-30 0,-3 0 30 0,2 2-30 16,-2-2 2-16,2 2-2 0,-4-5 2 0,0-1-2 0,0 1 8 15,2 0-8-15,-7-2 9 0,2 1-9 0,-2-1-4 16,3 4 4-16,-3-4-4 0,2 5 4 15,-2-5-90-15,5 3 90 0,-5-3-89 0,6-3 89 0,-6 3-115 16,0 0 115-16,7-21-115 0,5-11 115 0,7-21-1080 16</inkml:trace>
  <inkml:trace contextRef="#ctx0" brushRef="#br0" timeOffset="-12395.994">18963 14678 1065 0,'0'0'0'16,"-11"-2"0"-16,-8-1 0 0,14 3 94 0,2 2-94 0,6-1 95 16,6 3-95-16,-6-1 4 0,2 2-4 0,-1-3 5 15,-1 0-5-15,-3-2-8 0,4-4 8 0,-4 4-7 16,0 0 7-16,0 0-44 0,0 0 44 0,0 0-43 15,0 0 43-15,0 0 20 0,-2 4-20 0,2-4 20 16,0 0-20-16,0 0 47 0,0 0-47 0,0 0 47 16,-3 2-47-16,1 1 52 0,-2 0-52 0,1 4 52 15,-2 0-52-15,5-7 39 0,0 0-39 0,-9 17 40 16,-3 7-40-16,12-24 18 0,0 0-18 0,-16 33 19 16,2 6-19-16,0-3 36 15,2 2-36-15,5-11 37 0,2-6-37 0,1-1 29 0,1 3-29 0,1 7 29 0,2 8-29 16,2-2 55-16,0 2-55 0,-1-9 55 0,3 0-55 0,-4-29 42 15,0 0-42-15,5 39 43 0,4 9-43 0,-9-48 36 16,0 0-36-16,10 36 37 0,4-1-37 0,-14-35 1 16,0 0-1-16,23 22 2 0,5-10-2 0,-28-12-2 15,0 0 2-15,38-10-2 0,6-18 2 0,-44 28-7 16,0 0 7-16,50-39-6 0,8-13 6 0,-1-4-17 16,2-8 17-16,-19 20-16 0,-8 10 16 0,-32 34-15 15,0 0 15-15,24-41-15 0,-5-1 15 0,-19 42-1 16,0 0 1-16,16-39-1 0,-7 0 1 15,-9 39 8-15,0 0-8 0,0-35 8 0,-4 3-8 0,-1 6 35 0,-7 6-35 16,3 4 36-16,2 6-36 0,7 10 6 0,0 0-6 0,-22-12 6 16,-12 3-6-16,34 9-20 0,0 0 20 15,-40-12-19-15,-8 4 19 0,48 8-174 0,0 0 174 16,-51-10-174-16,-5-2 174 0,-50-11-1057 0</inkml:trace>
  <inkml:trace contextRef="#ctx0" brushRef="#br0" timeOffset="-12046.334">17172 17133 1591 0,'3'-7'0'0,"-3"7"-280"0,0 0 280 16,9-31-280-16,2-20 280 0,-11 51-71 0,0 0 71 0,19-82-573 16,-38 164 573-16</inkml:trace>
  <inkml:trace contextRef="#ctx0" brushRef="#br0" timeOffset="-10930.557">30741 14186 225 0,'0'0'0'0,"16"-5"0"16,10-7 0-16,-21 7 167 0,-12 3-167 0,7 2 167 15,7-3-167-15,-10 5 166 0,-4-1-166 0,7-1 166 16,0 0-166-16,-4 0 126 0,-1 2-126 0,2 0 126 16,1-2-126-16,-3 2 105 0,-4-2-105 0,4 0 106 15,3 0-106-15,-3 0 82 0,0 1-82 0,1-1 83 16,2 0-83-16,-1 0 64 0,1 0-64 0,2 0 64 0,-3 0-64 15,3 0 42-15,0 0-42 0,0 0 43 0,0 0-43 0,3 0 20 16,2 0-20-16,6 2 20 0,3 1-20 0,-14-3 19 16,0 0-19-16,33 4 20 0,14-1-20 15,-47-3 33-15,0 0-33 0,54 4 34 0,9 1-34 0,-11 0 18 16,-2 0-18-16,-6-1 18 0,-6-3-18 0,-5 1 29 16,-5 0-29-16,-9-1 29 0,-6 1-29 15,-13-2 2-15,0 0-2 0,19 4 3 0,3 1-3 0,-22-5 0 16,0 0 0-16,21 1 0 0,-1 3 0 0,-20-4-59 15,0 0 59-15,13 3-58 0,0 1 58 16,-13-4-154-16,0 0 154 0,7 1-153 0,-2 1 153 0,-5-2-173 0,0 0 173 16,3 2-173-16,1-2 173 0,3 2-802 15</inkml:trace>
  <inkml:trace contextRef="#ctx0" brushRef="#br0" timeOffset="-10645.781">30802 14630 953 0,'0'0'0'0,"7"-12"0"15,7-14 0-15,-16 16 189 0,-6 7-189 0,4-1 189 16,4 1-189-16,-5 3 122 16,0 2-122-16,1-2 122 0,3 0-122 0,-3 0 70 0,1 0-70 0,3 0 70 15,-4 0-70-15,4 0 3 0,0 0-3 0,0 0 3 0,5 1-3 16,-5-1 1-16,0 0-1 0,16 2 1 15,8-2-1-15,-24 0 3 0,0 0-3 0,39 2 3 0,10 1-3 16,-4 1-1-16,0 1 1 0,-5-2 0 16,-5-1 0-16,-2 0-17 0,-3-2 17 0,-2 1-16 0,-1-1 16 15,-27 0-146-15,0 0 146 0,37-7-145 0,5-5 145 16,-42 12-105-16,0 0 105 0,38-18-105 0,-1-10 105 0,38-18-810 16</inkml:trace>
  <inkml:trace contextRef="#ctx0" brushRef="#br0" timeOffset="-10264.902">31952 14214 908 0,'0'0'0'0,"-5"-2"0"16,-4 0 0-16,9 2 105 0,0 0-105 0,-7-1 106 16,2 1-106-16,5 0 46 0,0 0-46 0,-5 0 46 15,0 1-46-15,5-1 16 0,0 0-16 0,-6 2 17 16,3-2-17-16,3 0 13 0,0 0-13 0,-5 2 14 16,1-2-14-16,4 0 48 0,0 0-48 0,-2 3 48 15,2 2-48-15,0-5 83 0,0 0-83 0,9 7 84 16,5 4-84-16,5-3 117 0,4 4-117 0,1-5 118 0,2 2-118 15,0-3 95-15,2 0-95 0,-2-3 95 0,2 0-95 16,-28-3 49-16,0 0-49 0,37 0 49 0,8-1-49 16,-45 1-3-16,0 0 3 0,49-2-2 0,7 0 2 0,-9 1-146 15,-2-8 146-15,-7 2-145 0,-3-3 145 0,-35 10-151 16,0 0 151-16,40-26-150 0,4-10 150 0,39-26-998 16</inkml:trace>
  <inkml:trace contextRef="#ctx0" brushRef="#br0" timeOffset="-9897.56">33076 13739 1323 0,'0'0'0'0,"-4"-1"150"0,-3-5-150 0,4 3 150 15,-1 0-150-15,4 3 53 0,0-4-53 0,0 4 53 16,0 0-53-16,0 0 3 0,-3-2-3 0,3 2 4 16,-4-3-4-16,4 3 18 0,-3-3-18 0,3 3 19 15,-4 0-19-15,4 0 44 0,0 0-44 0,0 0 45 16,0 0-45-16,0 0 60 0,0 0-60 0,0 0 61 16,-3 0-61-16,3 0 52 0,-4 3-52 0,4-3 52 15,-3 0-52-15,3 0 25 0,-4 3-25 0,3 3 26 16,1-1-26-16,-2 8 12 0,0 5-12 0,0 12 12 15,1 13-12-15,1-43 5 0,0 0-5 0,0 55 5 0,1 14-5 16,-2-4 3-16,-1 3-3 0,0-1 3 0,1 0-3 16,1-67 0-16,0 0 0 0,-2 87 0 0,-2 14 0 0,1-24-73 15,1-12 73-15,0-30-73 0,2-28 73 16,0-7-128-16,0 0 128 0,2 6-128 0,3-9 128 16,2 6-1240-16</inkml:trace>
  <inkml:trace contextRef="#ctx0" brushRef="#br0" timeOffset="-9314.631">29848 17030 1087 0,'7'0'0'0,"-7"0"114"16,0 0-114-16,55-10 114 0,38-5-114 15,-13-8 73-15,3-8-73 0,-1 6 73 0,-2 1-73 0,8-5 70 16,2-2-70-16,-6 0 71 0,-6-2-71 0,-78 33 18 16,0 0-18-16,112-46 19 0,22-12-19 0,-24 10 64 15,-11 3-64-15,-3 8 65 0,-4 4-65 0,-1 4 66 16,-4 5-66-16,-11 3 66 0,-6 4-66 0,-70 17 19 16,0 0-19-16,92-18 20 0,15-3-20 0,-25 7 40 0,-13 2-40 15,-11 0 40-15,-13 2-40 0,-10 3 0 0,-13 2 0 0,-1 2 1 16,-7 3-1-16,-14 0-56 0,0 0 56 0,12-2-56 15,-1 2 56-15,-11 0-142 0,0 0 142 0,-2 3-141 16,-8 4 141-16,-2 3-1124 0</inkml:trace>
  <inkml:trace contextRef="#ctx0" brushRef="#br0" timeOffset="-9061.609">30412 17253 1367 0,'-9'7'0'16,"-15"12"177"-16,-11 6-177 0,16-11 178 0,7-7-178 16,-2 0 122-16,3-2-122 0,6-2 123 0,5-1-123 0,-3 1 51 15,-1-1-51-15,4 2 51 0,2-1-51 16,-2-3 1-16,0 0-1 0,24-2 1 0,15-1-1 0,-39 3 0 16,0 0 0-16,55-12 1 0,17-9-1 0,-72 21 7 15,0 0-7-15,101-31 7 0,24-11-7 0,-125 42 8 16,0 0-8-16,126-52 8 0,10-8-8 15,-136 60-68-15,0 0 68 0,132-67-67 0,0-8 67 0,-132 75-217 16,0 0 217-16,131-89-217 0,0-14 217 0,130-89-1036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7T03:26:09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17911 5669 91 0,'0'0'0'0,"0"0"0"0,-2-4 0 16,2 4 34-16,0 0-34 0,-2-3 35 0,0-2-35 15,2 5 53-15,0 0-53 0,0-4 53 0,0-4-53 16,0 8 48-16,0 0-48 0,-3-4 49 0,3-3-49 0,0 7 22 16,0 0-22-16,0-1 23 0,0-3-23 0,0 4 31 15,0 0-31-15,0 0 31 0,0-5-31 0,0 5 19 16,0 0-19-16,0 0 20 0,0 0-20 0,0 0 17 15,0 0-17-15,0 0 17 0,0 0-17 0,0 0 35 16,0 0-35-16,0 0 35 0,0 0-35 0,0 0 18 16,0 0-18-16,0 0 19 0,0 0-19 0,0 0 18 0,0 0-18 15,0 0 19-15,0 0-19 0,0 0 18 0,0 0-18 16,0 0 18-16,0 0-18 0,0 0 15 0,0 0-15 0,0 0 15 16,0 0-15-16,0 0 16 0,0 0-16 0,0 0 17 15,0 0-17-15,0 0 9 0,0 0-9 0,0 0 9 16,0 0-9-16,0 0 25 0,0 0-25 0,0 0 26 15,0 0-26-15,0 0 6 0,0 0-6 0,0 0 6 16,0 0-6-16,0 0 4 0,0 0-4 0,0 0 5 16,0 0-5-16,0 0 7 0,0 0-7 0,0 0 7 15,0 0-7-15,0 0 7 0,0 0-7 0,0 0 7 16,0 0-7-16,0 0 0 0,0 0 0 0,0 0 1 16,0 0-1-16,0 0 0 0,0 0 0 0,0 0 1 15,0 0-1-15,0 0-2 0,0 0 2 0,0 0-2 16,0 0 2-16,0 0-7 0,0 0 7 0,0 0-6 0,3 5 6 15,-3-5-15-15,0 0 15 0,2 7-15 0,2 2 15 16,-4-9-15-16,0 0 15 0,5 15-15 0,2 6 15 16,-2-1-9-16,2 3 9 0,-5-6-9 0,0-4 9 15,-1-1-4-15,3-3 4 0,-2 0-4 0,-1-3 4 16,1 3-3-16,1-2 3 0,-3 1-3 0,0-2 3 16,0-6-2-16,0 0 2 0,0 13-1 15,2-1 1-15,-2-12 1 0,0 0-1 0,2 17 1 0,0 6-1 0,-2-23 5 16,0 0-5-16,1 17 5 0,1 2-5 0,-2-19 3 15,0 0-3-15,4 12 4 0,-4 0-4 16,0-12 6-16,0 0-6 0,0 8 7 0,0-1-7 0,0-7 13 0,0 0-13 16,0 5 13-16,0 2-13 0,0-7 23 0,0 0-23 15,0 3 24-15,0-3-24 0,0 0 7 16,0 0-7-16,0 0 8 0,0 4-8 0,0-4 26 0,0 0-26 16,0 0 26-16,0 0-26 0,0 0 6 0,0 0-6 0,0 0 7 15,0 0-7-15,0 0 16 0,0 0-16 16,0 0 17-16,1 3-17 0,-1-3 8 0,0 0-8 0,0 0 9 15,7 0-9-15,-7 0 9 0,0 0-9 0,4-1 9 16,1-1-9-16,-5 2 15 0,0 0-15 0,11-7 15 16,1-5-15-16,-12 12 22 0,0 0-22 0,19-21 23 15,7-4-23-15,-2 4 8 0,3-3-8 0,-3 0 8 16,-1 0-8-16,-23 24 10 0,0 0-10 0,31-22 10 16,6-5-10-16,-37 27 15 0,0 0-15 0,38-28 16 15,7-1-16-15,-45 29 14 0,0 0-14 0,44-27 15 0,-2 1-15 16,-42 26 15-16,0 0-15 0,36-21 16 0,-1 4-16 15,-35 17 9-15,0 0-9 0,28-14 10 16,-7 6-10-16,-21 8 16 0,0 0-16 0,17-7 17 16,-1 2-17-16,-16 5-5 0,0 0 5 0,9 0-4 0,-1 3 4 15,-8-3-94-15,0 0 94 0,0 9-94 0,-12 3 94 16,0 8-745-16</inkml:trace>
  <inkml:trace contextRef="#ctx0" brushRef="#br0" timeOffset="26765.089">19250 5857 91 0,'0'0'0'0,"9"0"0"16,2 4 0-16,-11-4 34 0,0 0-34 0,13 5 35 16,3-5-35-16,-16 0 41 0,0 0-41 0,16 3 42 15,1 1-42-15,-17-4 10 0,0 0-10 0,14 1 10 16,-3 1-10-16,-11-2 1 0,0 0-1 0,8 5 1 0,-4-5-1 16,10 5-139-16</inkml:trace>
  <inkml:trace contextRef="#ctx0" brushRef="#br0" timeOffset="40050.354">19862 4913 102 0,'0'0'0'0,"5"7"0"15,4 5 0-15,-6-8 11 0,-3-3-11 0,0-1 11 16,0-3-11-16,0 3 18 0,-3-5-18 0,1 1 19 16,2 1-19-16,-2 1 16 0,1-1-16 0,1 3 17 15,0-4-17-15,0 4 4 0,0 0-4 0,0 0 4 16,0 0-4-16,0 0 22 0,0 0-22 0,0 0 22 0,0 0-22 15,0 0 2-15,0 0-2 0,0 0 3 0,0 0-3 16,0 0 12-16,0 0-12 0,0 0 13 0,0 0-13 16,0 0 33-16,0 0-33 0,0 0 34 0,0 0-34 15,0 0 10-15,0 0-10 0,0 0 10 0,0 0-10 0,0 0 20 16,0 0-20-16,0 0 20 0,0 0-20 16,0 0 33-16,0 0-33 0,0 0 34 0,0 0-34 0,0 0 10 15,0 4-10-15,0-4 11 0,0 0-11 0,0 0 20 16,0 0-20-16,0 0 20 0,0 0-20 0,0 0 3 15,0 3-3-15,0-3 4 0,0 5-4 0,0-5 3 16,3 4-3-16,-1-1 3 0,1 1-3 0,-3-4 11 16,0 0-11-16,5 12 11 0,2 0-11 0,-7-12 8 0,0 0-8 15,9 23 8-15,0 5-8 16,-9-28 23-16,0 0-23 0,10 36 24 0,1 3-24 0,-3-3 13 16,1 4-13-16,0-4 13 0,0-2-13 0,-9-34 35 0,0 0-35 0,12 43 35 15,0 1-35-15,-12-44 18 0,0 0-18 16,10 50 19-16,4 1-19 0,-14-51 36 0,0 0-36 0,14 48 36 15,0-1-36-15,-14-47 30 0,0 0-30 16,16 39 30-16,-2-3-30 0,-14-36 22 0,0 0-22 0,12 31 23 16,-3-7-23-16,-9-24 35 0,0 0-35 15,7 19 36-15,0-6-36 0,-7-13 36 0,0 0-36 0,3 11 37 16,1-3-37-16,-4-8 33 0,0 0-33 0,1 4 33 16,1-1-33-16,-2-3 44 0,0 0-44 0,0 0 44 15,4 5-44-15,-4-5 57 0,0 0-57 0,0 0 57 16,0 0-57-16,0 0 44 0,0 0-44 0,5-7 44 0,0-1-44 15,-5 8 48-15,0 0-48 0,12-12 49 0,4-9-49 16,-16 21 53-16,0 0-53 0,21-27 54 0,7-7-54 0,-28 34 22 16,0 0-22-16,28-40 22 0,1-4-22 0,-3 1 43 15,-1 0-43-15,-3 0 43 0,-1 7-43 0,-21 36 14 16,0 0-14-16,23-51 15 16,3-9-15-16,-26 60 12 0,0 0-12 0,37-86 13 0,8-17-13 0,-45 103 10 15,0 0-10-15,40-102 10 0,2-3-10 0,-42 105-4 16,0 0 4-16,31-84-4 0,-3 10 4 0,-28 74-4 15,0 0 4-15,21-51-4 0,-4 18 4 0,-17 33-3 16,0 0 3-16,7-18-3 0,-3 11 3 0,-4 7-7 16,0 0 7-16,3-5-6 0,-3 5 6 0,0 0-31 15,0 0 31-15,0 0-31 0,0 0 31 0,0 0-45 0,0 0 45 16,0 0-45-16,-3 5 45 0,3-5-68 0,0 0 68 16,-11 15-68-16,-4 11 68 0,15-26-92 15,0 0 92-15,-14 20-92 0,-4 4 92 0,18-24-128 0,0 0 128 0,-24 31-127 16,-2 5 127-16,-26 28-722 0</inkml:trace>
  <inkml:trace contextRef="#ctx0" brushRef="#br0" timeOffset="40628.012">19900 5333 91 0,'0'0'0'0,"5"-10"0"0,9-7 0 0,-12 10 40 15,-4 3-40-15,4 1 40 0,0 1-40 0,-2 2 43 16,0 0-43-16,0 0 43 0,0 0-43 0,0 0 35 16,0 0-35-16,0 0 36 0,0 0-36 0,0 0 46 0,0 0-46 15,0 0 46-15,0 0-46 0,0 0 52 0,-4 0-52 16,4 0 52-16,0 0-52 0,0 0 48 0,0 0-48 16,0 0 49-16,-3 0-49 0,3 0 13 0,-4 0-13 15,4 0 14-15,0-7-14 0,0 4 23 0,2 1-23 0,2-1 24 16,-1-1-24-16,1-1 3 0,1 2-3 0,0-1 3 15,2-3-3-15,0 6 2 0,0-6-2 16,2 3 2-16,3 3-2 0,-12 1 5 0,0 0-5 0,15-4 5 16,8 1-5-16,-23 3 2 0,0 0-2 0,31-5 3 15,8 3-3-15,-4 0 1 0,1 2-1 0,-4 0 2 16,-3 0-2-16,-29 0 4 0,0 0-4 0,33 0 5 16,2 0-5-16,-3 0 12 0,-5-3-12 0,0-1 12 15,-5-1-12-15,-22 5 15 0,0 0-15 0,26-3 15 16,2-6-15-16,-28 9 15 0,0 0-15 0,28-7 16 15,2-1-16-15,-30 8 34 0,0 0-34 0,22-7 35 16,-3 2-35-16,-19 5 10 0,0 0-10 0,16-3 11 0,-4-1-11 16,-12 4 2-16,0 0-2 0,11 0 2 0,-4-3-2 15,-7 3-87-15,0 0 87 0,5 0-86 0,-2 0 86 16,-3 0-121-16,0 0 121 0,0 0-121 0,0 3 121 0,0 1-282 16</inkml:trace>
  <inkml:trace contextRef="#ctx0" brushRef="#br0" timeOffset="41905.627">21179 5232 158 0,'0'0'0'0,"-4"-5"0"15,-3 1 0-15,7 4 36 0,0 0-36 16,-3-7 37-16,-2 2-37 0,5 5 50 0,0 0-50 0,-7-3 51 15,0-4-51-15,7 7 37 0,0 0-37 0,-11-5 38 16,-3 1-38-16,14 4 27 0,0 0-27 0,-15-3 27 16,-3 1-27-16,18 2 34 0,0 0-34 0,-21 0 35 15,-8 2-35-15,29-2 20 0,0 0-20 0,-25 3 20 16,3 1-20-16,1-2 29 0,0-1-29 0,10 1 29 16,6 1-29-16,-3-3 12 0,1 4-12 0,-4-1 13 15,1 6-13-15,-6-2 19 0,-1 1-19 0,8-3 20 16,9-1-20-16,-7-1 8 0,3 1-8 0,-4 8 8 15,-3 3-8-15,-1-1 16 0,3 5-16 0,2-7 17 16,6-5-17-16,-5 1 8 0,5-3-8 0,-1 6 8 16,2-3-8-16,0-8 9 0,0 0-9 0,5 16 9 0,7 4-9 15,-12-20 15-15,0 0-15 0,11 19 15 0,3-4-15 16,-14-15 14-16,0 0-14 0,10 12 15 0,1-7-15 0,-11-5 9 16,0 0-9-16,10 7 9 0,2-3-9 0,-12-4 25 15,0 0-25-15,9 3 26 0,3-3-26 0,-12 0 19 16,0 0-19-16,9 0 20 0,1 0-20 0,-10 0 25 15,0 0-25-15,11 0 26 0,-3 0-26 16,-8 0 33-16,0 0-33 0,7 0 33 0,0 0-33 0,-7 0 19 16,0 0-19-16,7 0 20 0,-1 0-20 0,-6 0 41 15,0 0-41-15,5 0 42 0,2 0-42 0,-7 0 32 0,0 0-32 16,3 0 33-16,3 0-33 0,-6 0 32 16,0 0-32-16,3-3 33 0,0 3-33 0,-3 0 32 0,0 0-32 15,6-4 32-15,-6 4-32 0,0 0 13 0,0 0-13 16,0 0 14-16,0-3-14 0,0 3-28 15,0 0 28-15,-4-2-28 0,-1-1 28 0,5 3-48 0,0 0 48 0,-7 0-47 16,-2-4 47-16,9 4-42 0,0 0 42 0,-12-3-42 16,-2 3 42-16,14 0-43 0,0 0 43 0,-14 0-43 15,2 3 43-15,12-3-27 0,0 0 27 0,-12 0-27 16,-4 4 27-16,16-4-35 0,0 0 35 0,-12 3-34 16,2 2 34-16,10-5-37 0,0 0 37 0,-14 7-37 15,3 2 37-15,11-9-33 0,0 0 33 0,-12 15-33 16,0 2 33-16,12-17-23 0,0 0 23 0,-11 16-22 15,3-1 22-15,8-15-11 0,0 0 11 0,-6 16-11 16,3-4 11-16,3-12-6 0,0 0 6 0,0 18-5 16,0 3 5-16,0-21-14 0,0 0 14 0,2 20-13 0,5 3 13 15,-4-6-15-15,4 2 15 0,-2-4-14 16,1-6 14-16,-1 1-9 0,2-1 9 0,0-3-8 0,1 3 8 16,-8-9-4-16,0 0 4 0,16 9-4 0,3-1 4 15,-19-8-1-15,0 0 1 0,23 7 0 0,6-4 0 16,-29-3 2-16,0 0-2 0,30 2 2 0,0-4-2 0,-30 2 32 15,0 0-32-15,33-3 33 0,2-4-33 0,-11 2 17 16,-1 2-17-16,-6-4 17 0,-3 5-17 0,0-1 30 16,0-4-30-16,-5 5 30 0,-4-1-30 0,-5 3 12 15,0 0-12-15,7 0 12 0,-2-4-12 0,0 4-1 16,2-5 1-16,-3 5 0 0,-1-3 0 0,-3 3-93 16,0 0 93-16,4 0-93 0,-3 3 93 0,-1-3-139 0,0 0 139 15,0 0-138-15,2 2 138 0,0 1-192 0</inkml:trace>
  <inkml:trace contextRef="#ctx0" brushRef="#br0" timeOffset="42483.778">21242 5299 471 0,'0'0'0'0,"-4"7"0"15,-1 5 0-15,5-7 6 0,0-10-6 0,0 5 6 0,0 0-6 16,0 0 0-16,2-7 0 0,-2 3 0 0,1 3 0 16,-1-3 0-16,2 1 0 0,-2 3 0 0,2-4 0 0,-2 4-10 15,2-3 10-15,-2 3-9 0,0 0 9 0,0 0-11 16,3 0 11-16,-3 0-11 0,5 0 11 0,1 0-9 15,0 0 9-15,3 3-9 0,-2 1 9 0,-7-4-1 16,0 0 1-16,16 8-1 0,6 3 1 0,-22-11-7 16,0 0 7-16,28 13-7 0,7 6 7 0,-35-19-3 15,0 0 3-15,32 16-3 0,1-1 3 16,-4-3-1-16,-3-5 1 0,-6 1 0 0,-5-4 0 0,-3 1 0 16,1-5 0-16,-6 3 0 0,-2-3 0 0,-5 0 0 0,0 0 0 15,7 4 1-15,2-4-1 0,-9 0 8 16,0 0-8-16,8 1 9 0,3 3-9 0,-11-4 15 0,0 0-15 15,7 3 16-15,-2 1-16 0,-5-4 15 0,0 0-15 0,5 0 16 16,-5 1-16-16,0-1 34 0,0 0-34 0,0 0 35 16,0 0-35-16,0 0 35 0,0 0-35 0,0 4 35 15,-3-1-35-15,3-3 43 0,0 0-43 0,-13 19 44 16,-6 7-44-16,19-26 28 0,0 0-28 0,-21 31 28 16,-3 5-28-16,24-36 17 0,0 0-17 0,-21 34 17 15,0-3-17-15,21-31 11 0,0 0-11 0,-19 27 11 16,3-6-11-16,16-21 26 0,0 0-26 0,-15 19 26 15,6-4-26-15,9-15 12 0,0 0-12 0,-5 12 12 16,-2-3-12-16,7-9-22 0,0 0 22 0,-2 6-22 16,-3 0 22-16,5-6-122 0,0 0 122 0,-2 3-122 15,2-1 122-15,-2 5-365 0</inkml:trace>
  <inkml:trace contextRef="#ctx0" brushRef="#br0" timeOffset="43030.836">21778 5369 550 0,'0'0'0'0,"-5"9"0"0,-4-1 0 0,9-8 50 16,0 0-50-16,0 0 51 0,5-3-51 0,-1 1 44 16,1-1-44-16,-1 3 45 0,-3-6-45 0,-1 6 19 0,2-3-19 15,-2 3 20-15,0 0-20 0,0 0 19 0,0 0-19 16,0 0 20-16,0 0-20 0,0 0 8 0,-3-3-8 15,3 3 9-15,-4 0-9 0,4 0 16 0,-5-4-16 16,5 4 17-16,-4 0-17 0,4 0 15 0,-5-3-15 0,5 3 15 16,-3 0-15-16,3 0 4 0,-5 0-4 15,5 0 4-15,-4 3-4 0,4-3 0 0,-2 0 0 0,2 0 1 16,0 0-1-16,0 0-2 0,0 0 2 0,-3 4-1 16,-1 1 1-16,4-5-13 0,0 0 13 15,-8 13-13-15,-3 8 13 0,11-21-17 0,0 0 17 0,-10 31-16 16,-1 5 16-16,11-36-16 0,0 0 16 0,-8 32-15 15,4 6 15-15,4-38-5 0,0 0 5 0,0 36-4 16,4 7 4-16,1-11-8 0,2-1 8 0,-2-7-7 16,0-8 7-16,2-1-1 0,0-3 1 0,7 0 0 15,9 0 0-15,-23-12 1 0,0 0-1 0,22 5 2 16,10-3-2-16,-32-2 20 0,0 0-20 0,38-4 20 0,6-2-20 16,-10-3 45-16,0-3-45 0,-3-3 45 0,-3 3-45 15,-28 12 44-15,0 0-44 0,24-21 44 0,-1-1-44 16,-23 22 46-16,0 0-46 0,17-24 47 0,-1-4-47 15,-16 28 59-15,0 0-59 0,9-34 60 0,-4-4-60 0,-2 8 39 16,-6-5-39-16,-2 6 39 0,-2 2-39 0,-6 1 36 16,0 0-36-16,-1 8 36 0,1 2-36 15,13 16 9-15,0 0-9 0,-24-24 9 0,-6-3-9 0,30 27 19 16,0 0-19-16,-36-28 20 0,-6 4-20 0,42 24-40 16,0 0 40-16,-40-15-40 0,0 3 40 0,40 12-110 15,0 0 110-15,-51 3-109 0,-1 13 109 0,-49 4-761 16</inkml:trace>
  <inkml:trace contextRef="#ctx0" brushRef="#br0" timeOffset="43408.828">22578 5621 897 0,'0'0'0'0,"-5"0"0"0,-2-4 0 0,3 11 54 16,2 3-54-16,2 20 54 0,4 14-54 0,-4-44-128 16,0 0 128-16,-7 52-128 0,-9 6 128 0,16-58-81 0,0 0 81 15,-35 39-81-15,-12-11 81 0,-38 35-360 16</inkml:trace>
  <inkml:trace contextRef="#ctx0" brushRef="#br0" timeOffset="48234.198">20435 4353 135 0,'0'0'0'0,"0"0"0"0,7 0 0 0,-7 0 34 0,0 0-34 15,0 0 34-15,0 0-34 0,0 0 22 0,0 0-22 16,-4 0 23-16,1-2-23 0,3 2 42 0,0 0-42 16,-5-1 42-16,1 1-42 0,4 0 14 0,0 0-14 15,-8-4 15-15,1 4-15 0,7 0 13 0,0 0-13 16,-13 0 13-16,-2 4-13 0,-4-3 10 0,-2 3-10 0,7-1 10 15,5-3-10-15,-3 4 15 0,-2-1-15 16,3-1 15-16,1 5-15 0,10-7 8 0,0 0-8 0,-23 8 8 16,-8 8-8-16,31-16 1 0,0 0-1 0,-30 15 1 15,-3 2-1-15,33-17 3 0,0 0-3 0,-35 26 4 16,1 1-4-16,34-27 2 0,0 0-2 0,-35 36 2 16,0 4-2-16,35-40 4 0,0 0-4 0,-31 44 5 15,1 9-5-15,4-1 2 0,5-4-2 0,7-16 3 16,7-6-3-16,7-26 5 0,0 0-5 0,-9 48 5 15,-3 12-5-15,12-60 7 0,0 0-7 0,-10 80 7 16,-1 20-7-16,6-21 7 0,1-8-7 0,3-21 8 0,-1-17-8 16,2-33 8-16,0 0-8 0,2 46 8 0,3 5-8 15,-5-51 38-15,0 0-38 0,7 52 39 0,3-4-39 0,-10-48 35 16,0 0-35-16,13 43 36 0,-5-4-36 0,4-12 38 16,-1-4-38-16,1-6 38 0,4-5-38 15,-8-4 46-15,1-1-46 0,5-7 46 0,2 0-46 0,-16 0 41 16,0 0-41-16,29-12 41 0,10-10-41 15,-39 22 57-15,0 0-57 0,42-33 58 0,5-15-58 0,-7 0 44 16,-4-1-44-16,-4-3 44 0,-5 4-44 0,-27 48 53 16,0 0-53-16,30-85 54 0,1-22-54 0,-8 20 32 15,-7 5-32-15,-1 10 33 0,-2 10-33 0,-13 62 24 16,0 0-24-16,10-63 25 0,-3-4-25 0,-7 67 26 0,0 0-26 16,5-51 26-16,-1 11-26 0,-4 40 14 0,0 0-14 0,3-34 15 15,1 10-15-15,-4 24 28 0,0 0-28 16,1-21 28-16,-1 6-28 0,0 15 6 0,0 0-6 0,0-12 6 15,0 3-6-15,0 9 10 0,0 0-10 16,0-6 10-16,-1 2-10 0,1 4 24 0,0 0-24 0,0 0 25 16,-4-3-25-16,4 3 6 0,0 0-6 0,0 0 6 15,0 0-6-15,0 0 16 0,0 0-16 0,0 0 17 16,0 0-17-16,0 0 3 0,0 0-3 0,0 0 4 16,-5 7-4-16,5-7 3 0,0 0-3 0,-7 20 3 15,-2 18-3-15,1 1 5 0,4 13-5 0,1-23 5 16,1-10-5-16,2-19 2 0,0 0-2 0,0 54 3 15,0 18-3-15,0-72 5 0,0 0-5 0,3 101 5 16,3 21-5-16,-5-29-80 0,3-8 80 0,-4-33-80 16,0-21 80-16,0-31-80 0,0 0 80 0,0 42-80 0,3-2 80 15,-3-40-59-15,0 0 59 0,0 31-59 0,4-6 59 16,-4-25-45-16,0 0 45 0,2 23-45 0,-1-8 45 0,-1-15-12 16,0 0 12-16,2 12-12 0,2-3 12 15,-4-9-7-15,0 0 7 0,10-6-6 0,6-7 6 0,-16 13-1 16,0 0 1-16,22-28 0 0,8-13 0 0,-30 41 5 15,0 0-5-15,28-51 6 0,3-14-6 0,-31 65 17 16,0 0-17-16,37-84 17 0,1-17-17 0,-14 22 16 16,-3 10-16-16,-5 23 17 0,-7 19-17 0,-1 3 9 15,-1 5-9-15,-1-2 9 0,-5 2-9 0,1 4 1 16,2 3-1-16,-4 3 1 0,0 1-1 0,0 4 3 0,1 1-3 16,-1 0 4-16,0 1-4 0,0 2 0 0,0 0 0 15,0 0 0-15,0 0 0 0,0 0-4 0,0 0 4 16,0 0-3-16,0 0 3 0,0 0-37 0,0 3 37 0,-1 2-37 15,1 2 37-15,-4 5-19 0,1 5 19 16,1-1-18-16,-3-1 18 0,5-15-30 0,0 0 30 16,-4 36-30-16,1 7 30 0,3-43-13 0,0 0 13 0,-4 43-12 15,3 0 12-15,1-43-20 0,0 0 20 0,1 36-19 16,3-4 19-16,-4-32-8 0,0 0 8 0,5 28-8 16,4-6 8-16,-9-22-4 0,0 0 4 0,8 15-4 15,3-4 4-15,-11-11 5 0,0 0-5 0,14 0 5 16,1-9-5-16,-15 9 26 0,0 0-26 0,18-17 26 15,-1-10-26-15,-17 27 13 0,0 0-13 0,14-31 14 16,2-9-14-16,-6 8 30 0,1 1-30 0,-8 9 30 16,3 6-30-16,-6 3 18 0,1 6-18 0,-1-2 18 0,0 6-18 15,0-1 18-15,0 1-18 0,0 3 18 16,0-2-18-16,0 2 1 0,0 0-1 0,0 0 2 0,0 0-2 0,0 0-1 16,0 0 1-16,0 0 0 0,0 0 0 15,0 0-26-15,-1 0 26 0,1 0-26 0,0 4 26 0,0 1-22 16,0-2 22-16,0 1-22 0,0 1 22 0,0-5-35 15,0 0 35-15,0 7-34 0,1 1 34 0,-1-8-7 16,0 0 7-16,7 7-6 0,0 5 6 0,-7-12-6 16,0 0 6-16,11 5-5 0,3 2 5 0,-14-7-1 15,0 0 1-15,19-4 0 0,5-2 0 0,-24 6 1 16,0 0-1-16,30-16 2 0,3-4-2 0,-5-4 32 16,-2-4-32-16,-2 1 32 0,-3-1-32 0,-21 28 26 0,0 0-26 15,19-42 26-15,-1-6-26 0,-18 48 34 0,0 0-34 16,14-52 34-16,-2-6-34 0,-5 7 32 0,0 3-32 0,-5 5 32 15,-2 3-32-15,0 40 38 0,0 0-38 0,-2-36 38 16,-5 0-38-16,7 36 15 0,0 0-15 0,-5-27 15 16,-1 8-15-16,6 19 13 0,0 0-13 0,-3-19 13 15,-2 7-13-15,5 12-1 0,0 0 1 0,-4-8 0 16,4 4 0-16,-3-1-34 0,3 5 34 0,-7 16-34 16,-2 16 34-16,9-32-36 0,0 0 36 0,-5 43-36 15,0 8 36-15,5-51-39 0,0 0 39 0,1 64-39 16,6 6 39-16,0-7-40 0,4-3 40 0,1-13-40 15,-3-15 40-15,3-1-26 0,0-4 26 0,0-11-26 16,2-4 26-16,-2-4-5 0,2-1 5 0,0-3-5 16,0-8 5-16,0 1 0 0,2-4 0 0,-2-3 0 15,-2-1 0-15,-12 11 9 0,0 0-9 0,12-20 9 0,2-2-9 16,-14 22 41-16,0 0-41 0,10-28 42 0,1-4-42 16,-11 32 21-16,0 0-21 0,5-40 21 0,-1-3-21 15,-4 43 19-15,0 0-19 0,0-36 20 0,-4 0-20 0,4 36 17 16,0 0-17-16,-2-24 17 0,-1 6-17 0,3 18-1 15,0 0 1-15,-2-12-1 0,0 1 1 0,2 11-25 16,0 0 25-16,0 0-24 0,7 2 24 0,-7-2-22 16,0 0 22-16,16 9-22 0,8 3 22 0,-24-12-35 15,0 0 35-15,35 3-35 0,12-3 35 0,-3-3-1 16,1-9 1-16,-3-4 0 0,-4 1 0 0,-38 15 1 16,0 0-1-16,39-28 1 0,-3-8-1 0,-36 36 4 15,0 0-4-15,33-39 4 0,-3-11-4 0,-30 50 15 16,0 0-15-16,23-51 15 0,-8-4-15 0,-15 55 15 0,0 0-15 15,9-51 15-15,-7 3-15 0,-2 48 25 0,0 0-25 0,-4-43 26 16,-6 7-26-16,-2 5 6 0,-2 7-6 16,10 9 7-16,1 10-7 0,-1 1 5 0,1 4-5 15,-8 0 5-15,-6 4-5 0,-4-1-2 0,-9 6 2 0,18-6-1 16,10-3 1-16,2 0-37 0,0 0 37 0,-19 21-37 16,-7 9 37-16,26-30-37 0,0 0 37 0,-21 45-36 15,4 10 36-15,5 0-34 0,6 3 34 0,5-10-33 16,2-9 33-16,-1-39-34 0,0 0 34 0,11 46-33 15,8-1 33-15,-19-45-8 0,0 0 8 0,24 39-7 16,8-4 7-16,-32-35-42 0,0 0 42 0,33 20-42 16,3-8 42-16,-36-12-65 0,0 0 65 0,32-8-64 15,-3-13 64-15,32-6-425 0</inkml:trace>
  <inkml:trace contextRef="#ctx0" brushRef="#br0" timeOffset="48375.314">21452 4339 527 0,'0'0'0'0,"14"-1"0"0,7-3 0 0,-21 4-70 16,0 0 70-16,-12 16-69 0,-18 14 69 0,-10 18-214 16</inkml:trace>
  <inkml:trace contextRef="#ctx0" brushRef="#br0" timeOffset="48726.86">19902 6160 740 0,'0'0'0'0,"2"-6"0"0,-1-6 0 0,-1 12 31 0,0 0-31 0,6-9 31 15,2-3-31-15,-8 12 9 0,0 0-9 0,14-15 9 16,5-6-9-16,-19 21 0 0,0 0 0 0,28-27 0 16,7-13 0-16,-35 40-5 0,0 0 5 0,44-43-4 0,8-8 4 15,-52 51-10-15,0 0 10 0,56-55-9 0,8-6 9 16,-64 61-9-16,0 0 9 0,94-81-8 0,25-17 8 0,-15 20-15 15,-1 4 15-15,-11 9-14 0,-6 10 14 16,-86 55-106-16,0 0 106 0,109-70-105 16,17-6 105-16,-126 76-90 0,0 0 90 0,134-77-89 0,11 2 89 15,135-76-185-15</inkml:trace>
  <inkml:trace contextRef="#ctx0" brushRef="#br0" timeOffset="49892.214">24903 4668 147 0,'0'0'0'16,"0"-3"0"-16,0-4 0 0,0 7 35 0,0 0-35 16,0-9 35-16,-3 1-35 0,3 8 15 0,0 0-15 0,0-10 15 15,0 1-15-15,0 9 22 0,0 0-22 0,0-5 23 16,0-2-23-16,0 7 8 0,0 0-8 0,0-5 8 15,0 1-8-15,0 4 1 0,0 0-1 0,0-3 1 16,0 3-1-16,0 0-1 0,0 0 1 0,0 0-1 16,0 0 1-16,0 0-18 0,0 0 18 0,0 0-18 15,0 0 18-15,0 0-5 0,0 0 5 0,0 0-4 0,0 0 4 16,0 0-4-16,0 0 4 0,0 3-3 16,0 6 3-16,0-9-6 0,0 0 6 0,3 24-6 0,-1 12 6 15,2 5 41-15,-1 10-41 0,1-3 42 16,1 7-42-16,-5-55 60 0,0 0-60 0,3 71 60 0,1 16-60 0,-1 9 62 15,3 13-62-15,-1-14 63 0,-5-8-63 0,0-87 71 16,0 0-71-16,0 94 71 0,0 4-71 16,0-24 60-16,-4-11-60 0,3-32 60 0,1-21-60 15,0-10 46-15,0 0-46 0,0 28 47 0,0 2-47 0,0-30 7 16,0 0-7-16,-2 24 8 0,0-5-8 16,2-19-69-1,0 0 69-15,-2 16-69 0,-1-8 69 0,-2 16-526 0</inkml:trace>
  <inkml:trace contextRef="#ctx0" brushRef="#br0" timeOffset="50481.967">25330 4622 191 0,'0'0'0'0,"-1"3"0"0,-3 6 0 0,4-9 1 16,0 0-1-16,-2 3 2 0,2-3-2 0,0 0 16 15,0 0-16-15,0 0 17 0,0 0-17 16,0 0 4-16,0 0-4 0,0 0 5 0,0 0-5 0,0 0 6 15,0 0-6-15,-5 7 7 0,-4 5-7 0,9-12 0 16,0 0 0-16,-10 26 1 0,-4 12-1 0,4 4 21 0,3 3-21 16,0 1 21-16,3 6-21 0,4-52 59 15,0 0-59-15,0 70 60 0,4 21-60 0,-4-91 47 16,0 0-47-16,7 118 48 0,1 28-48 0,1-25 44 0,1-3-44 0,-3-30 44 16,-1-25-44-16,-6-63 42 15,0 0-42-15,1 70 43 0,-1 1-43 0,0-71 34 0,0 0-34 0,4 56 35 16,-1-8-35-16,-3-48 15 0,0 0-15 0,2 29 15 15,0-17-15-15,-2-12 31 0,0 0-31 0,0 12 31 16,0-10-31-16,0-2-22 0,0 0 22 0,0 0-22 16,-5-5 22-16,5 5-126 0,0 0 126 0,-7-19-126 15,-4-10 126-15,-6-17-317 0</inkml:trace>
  <inkml:trace contextRef="#ctx0" brushRef="#br0" timeOffset="50711.817">25010 5354 348 0,'0'0'0'0,"7"-4"0"0,3-1 0 16,-10 5 4-16,0 0-4 0,23-7 5 0,8-8-5 15,2 3 57-15,6 0-57 0,-3 0 57 0,1-4-57 0,-37 16 12 16,0 0-12-16,43-17 13 0,4-2-13 0,-47 19 17 16,0 0-17-16,51-19 17 0,5-1-17 0,-56 20 34 15,0 0-34-15,52-19 35 0,0 0-35 0,-52 19 26 16,0 0-26-16,47-13 26 0,-5-3-26 0,-42 16-8 15,0 0 8-15,37-12-8 0,-8 4 8 0,-29 8-138 16,0 0 138-16,28-7-138 0,-5 3 138 0,27-4-175 0</inkml:trace>
  <inkml:trace contextRef="#ctx0" brushRef="#br0" timeOffset="50942.243">25790 5162 124 0,'0'0'0'0,"-3"-5"0"15,-4-4 0-15,7 9 61 16,0 0-61-16,-9-3 61 0,-1 3-61 0,10 0 60 0,0 0-60 0,-20 3 60 16,-4 2-60-16,24-5 52 0,0 0-52 0,-23 5 53 15,1 2-53-15,22-7 34 0,0 0-34 0,-21 4 35 16,0 1-35-16,21-5 16 0,0 0-16 0,-24 15 17 16,-4 9-17-16,28-24 11 0,0 0-11 0,-26 34 11 15,1 11-11-15,25-45 17 0,0 0-17 0,-16 58 17 16,8 9-17-16,8-67 8 0,0 0-8 0,7 82 8 0,14 14-8 15,-21-96-51-15,0 0 51 0,33 77-50 0,12-13 50 16,33 76-336-16</inkml:trace>
  <inkml:trace contextRef="#ctx0" brushRef="#br0" timeOffset="51241.249">25667 5448 583 0,'0'0'0'0,"5"5"0"0,2 2 0 0,-4-7 104 15,1-4-104-15,-3-3 105 0,1-1-105 0,3-1 63 0,2-6-63 16,4 3 64-16,3 3-64 0,1-6 51 16,5 0-51-16,-5 6 52 0,1-1-52 0,-16 10 3 0,0 0-3 0,24-5 4 15,8-4-4-15,-32 9 4 0,0 0-4 0,36-2 4 16,6 4-4-16,-2 3 3 0,0 4-3 0,-8 1 3 15,-5 2-3-15,-27-12 1 0,0 0-1 0,32 21 2 16,-1 2-2-16,-31-23-5 0,0 0 5 0,28 31-4 16,-2 0 4-16,-26-31-112 0,0 0 112 0,25 28-112 15,-4-3 112-15,-21-25-153 0,0 0 153 0,15 17-152 16,-3-5 152-16,16 18-283 0</inkml:trace>
  <inkml:trace contextRef="#ctx0" brushRef="#br0" timeOffset="51474.947">26092 5287 247 0,'0'0'0'0,"-4"-4"0"15,1 4 0-15,3 0 74 0,0 0-74 0,-9-8 74 0,-2-1-74 0,11 9 69 16,0 0-69-16,-10-7 69 0,1 0-69 0,9 7 46 16,0 0-46-16,-12-1 46 0,-2 1-46 0,14 0 43 15,0 0-43-15,-21 17 43 0,-7 10-43 16,28-27 35-16,0 0-35 0,-27 40 35 0,-3 11-35 0,30-51 38 15,0 0-38-15,-24 58 39 0,1 9-39 0,5-9 8 0,6 2-8 16,0-20 9-16,5-16-9 0,7-24-86 16,0 0 86-16,-5 27-85 0,3-8 85 0,-5 24-447 0</inkml:trace>
  <inkml:trace contextRef="#ctx0" brushRef="#br0" timeOffset="51740.684">25937 5086 998 0,'0'0'0'0,"15"-5"0"16,11-2 0-16,-26 7 171 0,0 0-171 0,37-3 171 16,8-2-171-16,-45 5 81 0,0 0-81 0,46 12 82 15,2 3-82-15,-48-15 43 0,0 0-43 0,46 29 43 16,-1 14-43-16,-45-43-62 0,0 0 62 0,35 43-62 15,-7 8 62-15,-28-51-59 0,0 0 59 0,19 55-59 16,-9 9 59-16,-10-64-59 0,0 0 59 0,-1 78-58 0,-10 17 58 16,-1-22-59-16,-4-8 59 0,9-34-59 0,7-24 59 15,0-7-185-15,0 0 185 0,-7 17-185 0,-1 2 185 0,-8 14-451 16</inkml:trace>
  <inkml:trace contextRef="#ctx0" brushRef="#br0" timeOffset="52540.604">26560 5523 113 0,'0'0'0'0,"4"-3"0"15,1-2 0-15,-5 5 37 0,0 0-37 16,3-4 37-16,1 4-37 0,-4 0 49 0,0 0-49 0,3 0 49 16,-1 0-49-16,-2 0 37 0,0 0-37 0,4 0 37 15,-1 4-37-15,-3-4 35 0,0 0-35 0,5 0 35 16,1 0-35-16,-6 0 15 0,0 0-15 0,7 0 15 16,3 0-15-16,-10 0 53 0,0 0-53 0,14-4 54 15,3-3-54-15,-17 7 34 0,0 0-34 0,23-5 34 16,7-3-34-16,-30 8 15 0,0 0-15 0,33-7 16 15,3 0-16-15,-36 7 22 0,0 0-22 0,40-5 22 16,4 1-22-16,-44 4 22 0,0 0-22 0,42-5 23 16,0 2-23-16,-42 3 14 0,0 0-14 0,38 0 15 0,-3 0-15 15,-35 0 18-15,0 0-18 0,28 0 18 0,-8 0-18 16,-20 0 3-16,0 0-3 0,18 0 4 0,-4-4-4 0,-14 4-108 16,0 0 108-16,9 0-107 0,-6 0 107 0,-3 0-98 15,0 0 98-15,-12 0-97 0,-14 0 97 0,-13 0-228 16</inkml:trace>
  <inkml:trace contextRef="#ctx0" brushRef="#br0" timeOffset="53348.25">27574 5319 124 0,'0'0'0'0,"-9"-5"0"0,-6-3 0 0,10 1 94 0,6 2-94 16,-1 1 95-16,0 4-95 0,0 0 89 15,6-3-89-15,-6 3 90 0,3 0-90 0,-3 0 85 0,0 0-85 0,0 0 85 16,0 0-85-16,0 0 72 0,-2-4-72 0,2 4 73 15,-1-5-73-15,1 5 50 0,-4-3-50 0,4 3 51 16,0 0-51-16,-3 0 39 0,-1 0-39 0,1-4 39 16,1 4-39-16,-3-3 34 0,-2 1-34 0,1 2 35 15,1 0-35-15,-2 0 22 0,0 0-22 0,4 0 22 16,1 2-22-16,2-2 10 0,0 0-10 0,-10 3 11 16,-4 4-11-16,14-7 18 0,0 0-18 0,-14 5 19 15,0-1-19-15,14-4 14 0,0 0-14 0,-18 8 15 16,-3 4-15-16,21-12 15 0,0 0-15 0,-22 16 16 15,-1 3-16-15,23-19 16 0,0 0-16 0,-21 20 17 16,4 4-17-16,17-24 34 0,0 0-34 0,-18 27 34 16,4 4-34-16,14-31 18 0,0 0-18 0,-10 31 18 0,3-2-18 15,7-29 36-15,0 0-36 0,0 35 36 0,7 1-36 16,-7-36 6-16,0 0-6 0,16 30 7 0,10-2-7 16,-26-28 41-16,0 0-41 0,28 27 42 0,5-6-42 0,-5-1 29 15,0-1-29-15,-4-9 29 0,-1-4-29 0,-3-1 23 16,0-4-23-16,-6 1 24 0,-6 2-24 15,3-4 28-15,-1 0-28 0,1 0 28 0,-3 0-28 0,-1-4-11 16,0 2 11-16,-3-1-10 0,-1 0 10 0,-3 3-55 16,0 0 55-16,5-21-55 0,1-10 55 0,4-20-1091 15</inkml:trace>
  <inkml:trace contextRef="#ctx0" brushRef="#br0" timeOffset="54022.578">27860 4579 158 0,'0'0'0'0,"0"0"0"0,0 0 0 0,0 0-12 0,0 0 12 15,0 0-12-15,0 0 12 0,0 0-6 0,0 0 6 16,0 0-5-16,0 0 5 0,0 0-1 0,0 0 1 15,0 0-1-15,0 0 1 0,0 0 15 0,0 0-15 0,0 0 16 16,0 0-16-16,0 0 47 0,0 0-47 0,0 0 47 16,0 0-47-16,0 0 15 0,0 0-15 15,0 0 16-15,0 0-16 0,0 0 8 0,0 0-8 0,0 7 9 16,0 2-9-16,0-9 0 0,0 0 0 0,0 27 0 16,0 16 0-16,0-43-5 0,0 0 5 15,2 58-4-15,1 14 4 0,-3-72 8 16,0 0-8-16,9 115 9 0,3 34-9 0,-12-149 67 0,0 0-67 0,10 145 68 15,1 10-68-15,-2-27 60 0,-1-16-60 0,-1-20 60 16,0-17-60-16,-7-75 81 0,0 0-81 0,5 81 81 16,1 1-81-16,-1-12 57 0,-2-8-57 0,1-26 58 15,-1-19-58-15,1 5 47 0,-1-1-47 0,1-2 47 0,-2-2-47 16,-1 5-11-16,1 2 11 0,-2-8-10 0,-2-11 10 16,2-5-93-16,0 0 93 0,-21 19-92 0,-12 1 92 15,-21 20-459-15</inkml:trace>
  <inkml:trace contextRef="#ctx0" brushRef="#br0" timeOffset="55317.622">28126 5463 371 0,'0'0'0'0,"0"0"0"0,23-12 0 0,-23 12 42 0,0 0-42 16,7-3 42-16,-2 3-42 0,-5 0 34 0,0 0-34 16,4-4 35-16,-3 4-35 0,-1 0 42 0,0 0-42 15,0 0 43-15,0 0-43 0,0 0 70 0,0 0-70 16,0 0 70-16,-5 4-70 0,5-4 63 0,0 0-63 0,-3 0 63 16,-1 0-63-16,4 0 70 0,0 0-70 0,-3 0 71 15,-1-4-71-15,4 4 61 0,0 0-61 0,-3 0 61 16,-1-3-61-16,4 3 46 0,0 0-46 0,-3-2 47 15,1 2-47-15,2 0 49 0,0 0-49 0,-3 0 49 16,1-2-49-16,2 2 30 0,0 0-30 0,-4 0 30 16,3-1-30-16,1 1-56 0,0 0 56 0,0 0-56 15,0 0 56-15,0 0-49 0,0 0 49 0,0 0-48 16,3 0 48-16,-3 0-40 0,0 0 40 0,5-4-39 0,4 1 39 16,-9 3-13-16,0 0 13 0,14-5-13 0,7 1 13 15,-21 4-1-15,0 0 1 0,28-3 0 16,8-2 0-16,-4 1-1 0,-1 1 1 0,-1 3 0 0,-2 0 0 15,-4 0 0-15,-3 0 0 0,-2 0 0 16,-2 3 0-16,1-3 3 0,-2-7-3 0,-1 7 4 0,-1 4-4 0,0-4 7 16,0-4-7-16,0 4 7 0,-2 0-7 0,-12 0 8 15,0 0-8-15,14 0 9 0,0 4-9 0,-14-4 15 16,0 0-15-16,12 0 15 0,-1 0-15 0,-11 0 1 16,0 0-1-16,7 0 1 0,-2 0-1 0,-5 0-10 15,0 0 10-15,3 0-9 0,-1 0 9 0,-2 0-170 16,0 0 170-16,-7 3-170 0,-5 2 170 0,12-5-188 0,0 0 188 15,-26 12-188-15,-11 7 188 16,-25 9-199-16</inkml:trace>
  <inkml:trace contextRef="#ctx0" brushRef="#br0" timeOffset="55654.825">28140 5684 180 0,'0'0'0'0,"11"-10"0"15,6-4 0-15,-17 14 8 0,0 0-8 0,5-7 9 16,-3 7-9-16,-2 0 1 0,0 0-1 0,0 0 1 16,0 0-1-16,0 0 4 0,0 0-4 0,0 4 5 0,-2-1-5 15,2-3 35-15,0 0-35 0,4 4 36 0,3 1-36 16,-7-5 45-16,0 0-45 0,14 3 45 0,5 1-45 0,-19-4 85 15,0 0-85-15,26 1 86 0,5-1-86 0,-31 0 73 16,0 0-73-16,34 4 74 0,0-4-74 0,-34 0 52 16,0 0-52-16,35 3 52 0,0 1-52 0,-7-4 28 15,-4 1-28-15,-1 1 28 0,-4-2-28 16,-19 0-61-16,0 0 61 0,21-2-61 0,0 1 61 0,-21 1-85 16,0 0 85-16,16-16-84 0,-2-8 84 15,15-19-336-15</inkml:trace>
  <inkml:trace contextRef="#ctx0" brushRef="#br0" timeOffset="65597.576">29417 4723 113 0,'0'0'0'16,"9"5"0"-16,7 2 0 0,-16-7 48 0,0 0-48 15,3 2 49-15,-3-4-49 0,0 2 45 16,0 0-45-16,0 0 46 0,-5-3-46 0,5 3 65 0,0 0-65 0,-4 0 65 16,1-4-65-16,3 4 64 0,0 0-64 0,-3-3 64 15,1 1-64-15,2 2 69 0,0 0-69 0,0 0 70 16,-4-3-70-16,4 3 60 0,0 0-60 0,0 0 60 16,0 0-60-16,0 0 28 0,0 0-28 0,0 0 28 15,0 0-28-15,0 0 11 0,0 0-11 0,2 12 11 16,2 3-11-16,4 12 29 0,4 9-29 0,-1 7 29 15,-2 0-29-15,-9-43 10 0,0 0-10 0,8 72 10 16,3 22-10-16,-11-94 28 0,0 0-28 0,8 134 28 16,1 32-28-16,-9-166 36 0,0 0-36 0,4 158 37 15,-3 3-37-15,-1-161 37 0,0 0-37 0,0 145 37 0,-3-14-37 16,3-131 24-16,0 0-24 0,-2 113 25 16,0-23-25-16,2-90 41 0,0 0-41 0,-1 71 41 0,-3-23-41 15,4-48 33-15,0 0-33 0,-3 34 33 0,-1-14-33 16,4-20 32-16,0 0-32 0,-2 12 33 0,1-8-33 15,1-4 13-15,0 0-13 0,0 5 14 0,0-2-14 0,0-3-11 16,0 0 11-16,-4-3-11 0,1-2 11 16,3 5-57-16,0 0 57 0,-5-36-56 0,-2-22 56 0,-6-40-925 15</inkml:trace>
  <inkml:trace contextRef="#ctx0" brushRef="#br0" timeOffset="66062.558">29954 5393 415 0,'0'0'0'0,"-4"3"0"16,1-1 0-16,3-2-6 15,0 0 6-15,0 0-6 0,9-2 6 0,-9 2 8 0,0 0-8 0,3 0 8 16,2 0-8-16,-5 0 54 0,0 0-54 0,0 0 55 15,4-6-55-15,-4 6 68 0,0 0-68 0,-2-6 68 16,0 0-68-16,-3-3 81 0,0-1-81 0,1 5 82 16,1-2-82-16,-2 2 69 0,-1-2-69 0,-2 2 70 15,-3-2-70-15,-1-2 45 0,-4-3-45 0,8 9 45 16,1-2-45-16,0 1 7 0,2 4-7 0,-4-3 8 16,-2 3-8-16,-1-4 6 0,-3 4-6 0,6 0 7 0,5 0-7 0,1 0 3 15,-1 0-3-15,-8 4 3 0,-5 3-3 0,17-7 0 16,0 0 0-16,-18 8 0 0,1 1 0 0,17-9-4 15,0 0 4-15,-18 22-3 0,1 11 3 16,17-33-9-16,0 0 9 0,-9 39-8 0,8 9 8 0,1-48-9 16,0 0 9-16,10 50-9 0,9 1 9 0,2-3 0 15,5-9 0-15,-5-4 0 16,-3-10 0-16,1 1 1 0,0-5-1 0,4-6 2 0,1 0-2 0,-24-15 6 16,0 0-6-16,23 12 6 0,-3-3-6 0,-20-9 0 15,0 0 0-15,18 7 0 0,-4-5 0 0,-14-2-108 0,0 0 108 16,10 0-108-16,-3-2 108 0,-7 2-103 0,0 0 103 15,4-24-102-15,-4-17 102 0,3-24-396 16</inkml:trace>
  <inkml:trace contextRef="#ctx0" brushRef="#br0" timeOffset="66413.484">30341 5463 572 0,'0'0'0'0,"-6"0"0"16,-1-3 0-16,7 3 47 0,0 0-47 0,0 0 48 0,0 0-48 16,0 0 9-16,0 0-9 0,0 0 9 0,6 3-9 15,-6-3 0-15,0 0 0 0,0 0 0 0,5 0 0 16,-5 0-2-16,0 0 2 0,0 0-2 15,5 2 2-15,-5-2-1 0,0 0 1 0,4 0-1 0,-1 0 1 0,-3 0 9 16,0 0-9-16,9-2 10 0,3 2-10 0,-12 0 18 16,0 0-18-16,21-3 19 0,7-1-19 0,-28 4 4 15,0 0-4-15,35 0 5 0,5-5-5 16,-40 5 3-16,0 0-3 0,41 0 4 0,3 5-4 0,-44-5-12 16,0 0 12-16,42 4-12 0,0-1 12 0,-42-3-143 15,0 0 143-15,35 2-142 0,-6 1 142 0,36 1-236 0</inkml:trace>
  <inkml:trace contextRef="#ctx0" brushRef="#br0" timeOffset="66928.194">31132 5372 427 0,'0'0'0'0,"-6"-1"0"15,-4-1 0-15,10 2 12 0,3-3-12 0,1 3 13 16,-1 0-13-16,3 0 34 0,2 3-34 0,-4-3 35 0,-1 0-35 16,1 0 9-16,-3-3-9 0,-1 3 9 0,4 0-9 15,-4 0 53-15,3-4-53 0,-3 4 54 0,0 0-54 16,0 0 50-16,0 0-50 0,0 0 50 0,0 0-50 0,0 0 60 15,0 0-60-15,0 0 60 0,-3 4-60 0,3-4 52 16,-5-4-52-16,1 4 52 0,2 0-52 0,-1 0 38 16,-2-3-38-16,0 3 39 0,-1-2-39 0,6 2 10 15,0 0-10-15,-10 0 11 0,-4 0-11 0,14 0 13 16,0 0-13-16,-16 0 13 0,-1 0-13 0,17 0 3 16,0 0-3-16,-25 0 4 15,-2 5-4-15,27-5 0 0,0 0 0 0,-23 4 0 0,2 2 0 0,21-6-14 16,0 0 14-16,-21 18-13 0,2 4 13 0,19-22-18 15,0 0 18-15,-12 32-18 0,5 4 18 0,7-36-17 0,0 0 17 16,0 40-16-16,7 3 16 0,-7-43-4 0,0 0 4 16,15 39-4-16,8-3 4 0,-23-36-3 0,0 0 3 15,28 34-3-15,7-1 3 0,-6-8 0 0,1-1 0 0,-4-10 1 16,-3-4-1-16,-1-1-9 0,-1-2 9 0,-3-7-9 16,-3-7 9-16,1-5-107 15,2-3 107-15,-3-3-106 0,-1 0 106 0,-14 18-101 0,0 0 101 0,16-36-101 16,1-11 101-16,16-35-334 0</inkml:trace>
  <inkml:trace contextRef="#ctx0" brushRef="#br0" timeOffset="67263.941">31199 4776 684 0,'0'0'0'0,"0"0"0"0,4 0 0 0,-4 0 53 16,0 0-53-16,0 0 54 16,3-2-54-16,-3 2 28 0,0 0-28 0,0 0 28 0,2-3-28 15,-2 3-1-15,0 0 1 0,0 0 0 0,0 0 0 0,0 0-38 16,0 0 38-16,0 3-37 0,2-1 37 0,1 10-38 16,3 7 38-16,1 12-38 0,1 8 38 0,-8-39-26 15,0 0 26-15,9 64-25 0,0 14 25 0,-9-78 0 16,0 0 0-16,8 134 0 0,-1 43 0 0,-7-177 11 15,0 0-11-15,6 174 11 0,-1 18-11 0,-5-192 18 0,0 0-18 16,5 180 19-16,2-2-19 0,-7-178 17 0,0 0-17 16,9 154 17-16,0-13-17 0,-9-141-1 0,0 0 1 15,10 109-1-15,0-25 1 0,-10-84-72 0,0 0 72 16,9 60-72-16,-2-20 72 0,-7-40-95 0,0 0 95 0,2 27-94 16,-4-17 94-16,2 30-218 0</inkml:trace>
  <inkml:trace contextRef="#ctx0" brushRef="#br0" timeOffset="67610.538">31515 5460 471 0,'0'0'0'0,"-4"0"0"0,-1 3 0 0,5-3 48 16,0 0-48-16,7 2 48 0,7-2-48 0,-14 0 26 15,0 0-26-15,19 3 26 0,7-3-26 0,-26 0 34 16,0 0-34-16,28 0 35 0,5 0-35 0,-33 0 32 16,0 0-32-16,32 0 32 0,-1 0-32 0,-31 0 30 15,0 0-30-15,30 0 30 0,-1-3-30 0,-29 3 33 16,0 0-33-16,28-2 34 0,0-5-34 0,-28 7 22 15,0 0-22-15,23-5 22 0,-6 2-22 0,-17 3 10 0,0 0-10 16,14-4 11-16,-2-1-11 0,-12 5-65 16,0 0 65-16,7-3-65 0,-3-1 65 0,-4 4-110 0,0 0 110 15,-7-3-110-15,-7-2 110 0,-7-2-358 0</inkml:trace>
  <inkml:trace contextRef="#ctx0" brushRef="#br0" timeOffset="67855.057">31281 5696 471 0,'0'0'0'0,"9"-5"0"16,7-2 0-16,-16 7 36 0,0 0-36 0,14 4 37 16,3 4-37-16,-17-8 32 0,0 0-32 0,26 12 33 15,6 0-33-15,-1 0 2 0,4-2-2 0,-6-1 3 16,-2-4-3-16,-3 2 0 0,-3 0 0 0,-2-2 0 15,-3-2 0-15,1 3-11 0,-1 0 11 0,-1-6-10 0,-1-3 10 16,-14 3-91-16,0 0 91 0,23-5-91 0,3-5 91 16,-26 10-87-16,0 0 87 0,33-21-87 0,6-10 87 0,32-24-96 15</inkml:trace>
  <inkml:trace contextRef="#ctx0" brushRef="#br0" timeOffset="68343.705">32292 5381 483 0,'0'0'0'0,"0"0"48"0,0 0-48 0,0 0 49 16,0 0-49-16,0 0 35 0,0 0-35 0,0 0 36 15,0 0-36-15,0 0 33 0,0 0-33 0,0 0 34 16,0 0-34-16,0 0 8 0,0 0-8 0,0 0 8 16,0 0-8-16,0 0 46 0,0 0-46 0,0 0 47 15,-4-3-47-15,4 3 55 0,0 0-55 0,0 0 55 16,-5-6-55-16,5 6 37 0,0 0-37 0,-3-1 38 16,-3-1-38-16,6 2 36 0,0 0-36 0,-5-3 36 15,-2-1-36-15,7 4 0 0,0 0 0 0,-5 0 0 0,0 0 0 16,0 0-13-16,1 0 13 0,-3 9-12 0,-3 6 12 15,10-15-35-15,0 0 35 0,-9 31-34 0,-2 12 34 0,11-43-13 16,0 0 13-16,-3 48-12 16,5 7 12-16,-2-55-7 0,0 0 7 0,8 51-6 0,8 0 6 0,-16-51-1 15,0 0 1-15,23 43-1 0,6-7 1 0,-29-36 17 16,0 0-17-16,32 24 17 0,1-10-17 16,-2-2 69-16,-1-7-69 0,-8-8 70 0,-6-3-70 0,-2-4 94 15,-4 0-94-15,-1 3 95 0,-2-5-95 0,-2 0 105 16,-1 0-105-16,-2-3 106 0,-1-4-106 0,-1 19 60 15,0 0-60-15,-5-24 60 0,-5-9-60 0,10 33-15 16,0 0 15-16,-26-39-15 0,-11-7 15 16,37 46-170-16,0 0 170 0,-58-36-169 0,-16-2 169 0,-59-34-854 15</inkml:trace>
  <inkml:trace contextRef="#ctx0" brushRef="#br0" timeOffset="74208.852">33116 5278 225 0,'0'0'0'15,"0"0"32"-15,0 0-32 0,0 0 33 0,0 0-33 0,0 0 19 16,0 0-19-16,0 0 20 0,0 0-20 16,0 0 49-16,0 0-49 0,0 0 49 0,0 0-49 0,0 0 38 15,0 0-38-15,0 0 38 0,0 0-38 0,0 0 25 16,0 0-25-16,0 0 26 0,0 0-26 0,0 0 28 15,0 0-28-15,0 0 28 0,0 0-28 0,0 0 7 16,0 0-7-16,0 0 8 0,0 0-8 0,0 0 1 0,0 0-1 16,0 0 2-16,0 0-2 0,0 0-8 0,0 0 8 15,0 0-8-15,0 0 8 0,0 0-36 0,0 0 36 16,0 0-35-16,-16 21 35 0,16-21-20 0,0 0 20 0,-12 15-19 16,-2 4 19-16,14-19-12 0,0 0 12 0,-14 24-12 15,-2 0 12-15,16-24-11 0,0 0 11 0,-12 19-10 16,2-2 10-16,10-17 4 0,0 0-4 0,-11 19 4 15,3-2-4-15,8-17 23 0,0 0-23 0,-9 19 24 16,2-4-24-16,7-15 23 0,0 0-23 0,-7 12 24 16,0 0-24-16,7-12 9 0,0 0-9 0,-5 12 9 15,1-5-9-15,4-7 18 0,0 0-18 0,-3 9 18 16,1-6-18-16,2-3 33 0,0 0-33 0,-2 3 33 16,1-1-33-16,1-2 17 0,0 0-17 0,0 0 17 15,0 4-17-15,0-4 12 0,0 0-12 0,0 0 12 16,0 3-12-16,0-3 18 0,0 0-18 0,0 0 18 15,0 0-18-15,0 0 1 0,0 0-1 0,0 0 1 16,-4 3-1-16,4-3 3 0,0 0-3 0,0 0 4 0,-2 6-4 16,2-6 2-16,0 0-2 0,0 0 2 0,0 3-2 0,0-3 9 15,0 0-9-15,2 3 10 0,3 3-10 0,-5-6 3 16,0 0-3-16,6 6 4 0,0 0-4 16,-6-6 6-16,0 0-6 0,11 8 7 0,1 6-7 15,-12-14 7-15,0 0-7 0,16 12 8 0,3 0-8 0,-19-12 3 16,0 0-3-16,19 12 3 0,4 3-3 0,-23-15 0 15,0 0 0-15,17 12 1 0,1-3-1 0,-18-9 0 16,0 0 0-16,17 10 0 0,-1 0 0 0,-16-10 0 16,0 0 0-16,19 11 0 0,0-3 0 0,-19-8 1 0,0 0-1 15,21 9 1-15,0-2-1 16,-21-7 4-16,0 0-4 0,21 6 4 0,1 0-4 0,-22-6 13 16,0 0-13-16,21 6 14 0,0 0-14 0,-21-6 3 0,0 0-3 0,16 3 4 15,-6 0-4-15,-10-3-5 0,0 0 5 16,9 2-5-16,-4-2 5 0,-5 0-91 0,0 0 91 15,4 0-90-15,-2 0 90 0,-2 0-121 0,0 0 121 0,-9 0-120 16,-5 0 120-16,-9 0-255 0</inkml:trace>
  <inkml:trace contextRef="#ctx0" brushRef="#br0" timeOffset="75240.86">33511 5244 404 0,'0'0'0'0,"-5"-4"68"0,-2 3-68 16,4 1 69-16,-1 0-69 0,4 0 29 16,0 0-29-16,0 0 29 0,0 0-29 0,0 0 34 0,0 0-34 0,0 0 35 15,0 0-35-15,0 0 9 0,0 0-9 0,0 0 10 16,0 0-10-16,0 0 46 0,0 0-46 0,0 0 46 15,0 0-46-15,0 0 38 0,0 0-38 0,0 0 38 16,0 0-38-16,0 0 25 0,0 0-25 0,0 0 26 16,0-4-26-16,0 4 5 0,0 0-5 0,0-3 5 15,0-2-5-15,0 5 1 0,0 0-1 0,0-4 2 16,-2 1-2-16,2 3-1 0,0 0 1 0,-1-7-1 16,-1 2 1-16,2 5-6 0,0 0 6 0,-4-4-5 15,1-1 5-15,3 5-16 0,0 0 16 0,-4-3-15 16,-1 3 15-16,5 0-34 0,0 0 34 0,-5 0-33 15,0 0 33-15,0 5-10 0,-2 2 10 0,1 1-10 16,1 3 10-16,2 2-30 0,-1 3 30 0,2-4-30 0,1-2 30 16,1 2-11-16,0 0 11 0,0 0-11 0,1 4 11 15,3-3-6-15,-1 6 6 0,3-9-5 0,-1 1 5 0,-5-11-4 16,0 0 4-16,7 10-3 0,3 2 3 0,1-9 0 16,1-3 0-16,-3 4 0 0,-1-3 0 0,-8-1 3 15,0 0-3-15,13-1 3 0,2-3-3 0,-15 4 22 16,0 0-22-16,16-3 22 0,1-2-22 0,-17 5 0 15,0 0 0-15,14-4 1 0,0 1-1 0,-14 3 9 16,0 0-9-16,9 0 10 0,-2-3-10 0,-7 3 3 16,0 0-3-16,5 0 4 0,-1 0-4 0,-4 0 12 0,0 0-12 15,3 0 12-15,-1-4-12 0,-2 4 15 0,0 0-15 16,0 0 15-16,0 0-15 0,0 0 44 0,0 0-44 16,0 0 45-16,0 0-45 0,0 0 54 15,0 0-54-15,0 0 55 0,-4 0-55 0,4 0 32 0,0 0-32 0,0 0 32 16,-5 0-32-16,5 0 35 0,0 0-35 0,-3 0 35 15,-1 0-35-15,4 0 32 0,0 0-32 0,-3 0 33 16,-1-2-33-16,4 2 3 0,0 0-3 0,-3-1 3 16,-1-1-3-16,-1 2 1 0,0 0-1 0,1 0 1 15,1 0-1-15,3 0-10 0,0 0 10 0,-7 9-9 16,-2-1 9-16,9-8-29 0,0 0 29 0,-10 14-29 16,-4 3 29-16,14-17-12 0,0 0 12 0,-14 22-12 15,-2 6 12-15,16-28-12 0,0 0 12 0,-12 24-12 16,3 0 12-16,9-24-17 0,0 0 17 0,-5 18-16 0,3 3 16 15,2-21-1-15,0 0 1 0,-2 17-1 0,1-3 1 16,1-14-3-16,0 0 3 0,0 13-3 0,0 1 3 16,0-14-1-16,0 0 1 0,1 12 0 15,3 0 0-15,1-3 3 0,0-2-3 0,-1-2 3 0,-1-2-3 0,3 1 32 16,2-3-32-16,-1-1 32 0,0 0-32 16,-7 0 4-16,0 0-4 0,9 0 5 0,3-1-5 0,-12 1 18 15,0 0-18-15,11 0 18 0,-3-2-18 0,-8 2 3 16,0 0-3-16,9 0 4 0,1-2-4 0,-10 2-2 15,0 0 2-15,9 0-1 0,0 0 1 16,-9 0-37-16,0 0 37 0,9-3-36 0,1-1 36 0,-10 4-76 16,0 0 76-16,10-1-75 0,1-3 75 0,-11 4-115 15,0 0 115-15,5-3-115 0,-5-4 115 0,5-2-453 16</inkml:trace>
  <inkml:trace contextRef="#ctx0" brushRef="#br0" timeOffset="75566.479">33396 6224 931 0,'0'0'0'0,"0"0"-245"15,0 0 245-15,0-17-245 0,-1-9 245 0,-1-15-210 16</inkml:trace>
  <inkml:trace contextRef="#ctx0" brushRef="#br0" timeOffset="101351.814">23459 6799 998 0,'0'0'0'0,"0"0"-204"0,0 0 204 0,6 2-204 16,0 3 204-16,-6-5-23 0,0 0 23 0,6 0-22 15,-1 0 22-15,-5 0-22 0,0 0 22 0,0 0-22 16,2 0 22-16,-2 0-7 0,0 0 7 0,0 0-6 16,0 0 6-16,0 0 3 0,0 0-3 0,0 0 3 15,0 0-3-15,0 0 4 0,0 0-4 0,0 0 5 16,0 0-5-16,0 0 0 0,0 0 0 0,0 0 0 16,-2 0 0-16,2 0-5 0,0 0 5 0,0 0-5 0,0 0 5 15,0 0-40-15,0 0 40 0,0 0-39 16,0 0 39-16,0 0-12 0,0 0 12 0,-5 7-12 0,-1 5 12 0,6-12-13 15,0 0 13-15,-6 21-13 0,-1 1 13 0,3 5-5 16,4 6 5-16,-2-13-4 0,-1-4 4 0,6 3 0 16,-1-2 0-16,2 10 0 15,1 8 0-15,2-6 3 0,0-2-3 0,1-5 3 0,3-3-3 0,-11-19 31 16,0 0-31-16,12 21 31 0,4-6-31 0,-16-15 27 16,0 0-27-16,19 12 27 0,5-7-27 0,-24-5 33 15,0 0-33-15,25 4 33 0,1-4-33 0,-26 0 38 16,0 0-38-16,24-7 38 0,2-3-38 0,-26 10 44 15,0 0-44-15,20-11 44 0,-7-1-44 0,-13 12 52 16,0 0-52-16,14-17 52 0,-5-5-52 0,-9 22 54 16,0 0-54-16,2-28 55 0,-6-2-55 0,4 30 61 0,0 0-61 0,-12-36 62 15,-5-4-62-15,17 40 62 0,0 0-62 0,-21-44 63 16,-2-6-63-16,1 2 52 16,1-3-52-16,7 23 53 0,3 13-53 0,-1-6 24 0,-2 6-24 0,0-13 25 15,-5 1-25-15,19 27 42 0,0 0-42 0,-21-36 42 16,-2-2-42-16,23 38 7 0,0 0-7 0,-20-36 8 15,0 4-8-15,20 32 12 0,0 0-12 0,-15-31 12 16,-4 7-12-16,19 24 1 0,0 0-1 0,-16-21 1 16,4 6-1-16,12 15 1 0,0 0-1 0,-14-10 1 15,7 5-1-15,7 5 0 0,0 0 0 0,-9-4 0 16,2 1 0-16,7 3-3 0,0 0 3 0,-5-2-2 0,0 2 2 16,5 0-2-16,0 0 2 0,-4 0-2 0,1-2 2 15,3 2-11-15,0 0 11 0,3 0-11 0,4 0 11 16,-7 0-1-16,0 0 1 0,19 0-1 0,9 0 1 0,-28 0-3 15,0 0 3-15,35 0-3 0,3 2 3 0,-38-2-2 16,0 0 2-16,44 2-2 0,6-2 2 0,-50 0-2 16,0 0 2-16,51 3-1 0,3 2 1 0,-54-5-1 15,0 0 1-15,52 7-1 0,0 5 1 16,-52-12 0-16,0 0 0 0,47 7 0 0,-1 5 0 0,-46-12 11 16,0 0-11-16,38 9 11 0,-5-3-11 0,-33-6 10 15,0 0-10-15,26 9 10 0,-3-6-10 0,-23-3 25 0,0 0-25 16,21 2 26-16,-2 0-26 0,-19-2 6 15,0 0-6-15,17 2 7 0,1-2-7 0,-18 0-123 0,0 0 123 16,12 3-122-16,-3-3 122 0,-9 0-139 0,0 0 139 16,5 3-139-16,-3-1 139 0,5 5-644 0</inkml:trace>
  <inkml:trace contextRef="#ctx0" brushRef="#br0" timeOffset="104217.783">24614 6854 236 0,'0'0'0'0,"-7"-1"0"16,-3 1 0-16,10 0 45 0,0 0-45 0,-5-7 45 15,3 0-45-15,2 7 45 0,0 0-45 0,-4-5 45 0,-1-4-45 16,5 9 14-16,0 0-14 0,-9-3 15 0,-4-1-15 0,13 4 6 15,0 0-6-15,-23 4 6 0,-8 3-6 16,31-7 3-16,0 0-3 0,-27 8 4 0,1 1-4 0,26-9-3 16,0 0 3-16,-24 19-2 0,3 4 2 0,4 5-23 15,1-1 23-15,5-3-22 0,6-5 22 16,5 5-15-16,4 0 15 0,3 7-14 0,1 5 14 0,-8-36-19 16,0 0 19-16,16 36-18 0,3 3 18 0,-19-39-15 15,0 0 15-15,23 36-15 0,5 2 15 0,-28-38-5 16,0 0 5-16,24 33-4 0,2-3 4 0,-26-30-3 15,0 0 3-15,18 24-3 0,-4-3 3 0,-14-21-2 0,0 0 2 16,10 19-1-16,-1-7 1 0,-9-12 1 0,0 0-1 16,5 8 1-16,-2-1-1 0,-3-2 16 0,-5-1-16 15,0 3 17-15,-4-4-17 0,9-3 34 0,0 0-34 0,-17 5 34 16,-6-5-34-16,23 0 29 0,0 0-29 0,-22-3 29 16,-1-2-29-16,23 5 23 0,0 0-23 0,-17-4 24 15,1-4-24-15,16 8 10 0,0 0-10 0,-9-12 10 16,6-2-10-16,3 14 5 0,0 0-5 15,7-17 6-15,8-2-6 0,-15 19 0 0,0 0 0 0,25-17 1 16,6-2-1-16,-31 19-2 0,0 0 2 0,42-21-2 16,3 6 2-16,-45 15-7 0,0 0 7 0,47-15-7 15,2-1 7-15,-7 1-4 0,-6 3 4 0,-9 3-3 16,-10 6 3-16,2-4-7 0,-3 2 7 0,-1 0-7 16,3-2 7-16,-6-2-1 0,0 2 1 0,-1-1 0 0,-1 1 0 15,-10 7-1-15,0 0 1 0,11-9 0 16,-3-3 0-16,-8 12 6 0,0 0-6 0,9-10 7 0,-2 1-7 15,-7 9 17-15,0 0-17 0,5-8 17 0,0-4-17 0,-5 12 33 16,0 0-33-16,2-9 34 0,0 3-34 16,-2-3 11-16,-2 2-11 0,0 4 11 15,2-1-11-15,-5 3 12 0,-2-3-12 0,2 1 13 0,0 1-13 0,-4 0 16 16,-1 2-16-16,3 0 17 0,3-1-17 0,-5 1 3 16,-3 0-3-16,2 0 4 0,-2 1-4 0,-4 1 6 15,-1 3-6-15,4-5 7 0,10 4-7 16,-4-4 7-16,2 0-7 0,-1 1 8 0,1 3-8 0,5-4 0 15,0 0 0-15,-8 8 1 0,-5 3-1 0,13-11 0 16,0 0 0-16,-12 23 0 0,-2 8 0 0,14-31-1 0,0 0 1 16,-7 31 0-16,4 7 0 0,3-38-1 0,0 0 1 15,7 38 0-15,3 1 0 0,-10-39 1 0,0 0-1 16,19 29 2-16,6-2-2 0,-25-27 12 0,0 0-12 16,31 19 12-16,11-10-12 15,-42-9 15-15,0 0-15 0,43-4 16 0,11-9-16 0,-54 13 26 0,0 0-26 0,49-19 26 16,2-5-26-16,-8 0 30 0,-4 0-30 0,-13 5 30 15,-9 7-30-15,-1-3 31 0,-2-1-31 0,-4 4 31 16,-3 0-31-16,2-3 38 0,0 3-38 0,-6 3 38 16,-1 6-38-16,1-4 38 0,3 2-38 0,-6 5 39 15,1-4-39-15,-1 4 16 0,4-1-16 0,-4 1 17 16,2-4-17-16,-2 4 31 0,3-3-31 0,-3 3 31 16,0-4-31-16,0 4 5 0,0 0-5 0,0 0 6 15,0 0-6-15,0 0 10 0,0 0-10 0,0 0 10 16,0 0-10-16,0 0 15 0,0 0-15 0,0 0 16 0,0 0-16 15,0 0 1-15,0 0-1 0,0 0 1 16,0 0-1-16,0 0 0 0,0 0 0 0,0 0 0 0,0 0 0 0,0 0-6 16,0 4 6-16,2 11-5 0,1 6 5 15,-3-21-9-15,0 0 9 0,5 20-9 0,2 6 9 16,-7-26-4-16,0 0 4 16,2 21-3-16,2-1 3 0,-4-20 0 0,0 0 0 0,10 19 0 0,4-3 0 0,-14-16 21 15,0 0-21-15,21 3 21 0,7-6-21 0,-28 3 16 16,0 0-16-16,28-12 17 0,1-7-17 0,-29 19 27 15,0 0-27-15,30-21 27 0,-2-10-27 0,-28 31 21 16,0 0-21-16,24-29 21 0,-1-2-21 0,-23 31 25 16,0 0-25-16,19-27 26 0,-2 0-26 0,-17 27 33 0,0 0-33 15,13-21 33-15,-5 6-33 0,-8 15 12 0,0 0-12 16,6-12 12-16,-3 5-12 0,-3 7 12 0,0 0-12 0,2-5 13 16,-2 3-13-16,0 2 4 0,0 0-4 0,0 12 4 15,-2 10-4-15,2-22 0 0,0 0 0 0,0 28 1 16,0 7-1-16,0-35-59 0,0 0 59 0,2 40-59 15,3-1 59-15,-5-39-59 0,0 0 59 0,7 35-59 16,3-6 59-16,-10-29-36 0,0 0 36 0,14 22-35 16,4-7 35-16,-18-15-13 0,0 0 13 0,21 2-12 15,3-10 12-15,-5-8-1 0,0-4 1 0,-3-3 0 16,-4 3 0-16,0-3 0 0,-1-2 0 0,-2 1 0 16,-1-2 0-16,-8 26 0 0,0 0 0 0,6-29 0 15,-5-2 0-15,-1 31 1 0,0 0-1 0,2-31 1 16,-2 4-1-16,0 27 1 0,0 0-1 0,-2-19 1 15,1 5-1-15,1 14-4 0,0 0 4 0,-2-8-4 0,2 6 4 16,2 5-33-16,-1 4 33 0,3 10-33 0,3 9 33 16,-7-26-11-16,0 0 11 0,14 33-10 0,7 1 10 0,-21-34-21 15,0 0 21-15,31 33-21 0,9-6 21 0,0-10-8 16,2-3 8-16,-4-6-8 0,-3-8 8 0,-4 0-1 16,-3-5 1-16,-2-5-1 0,-1-6 1 15,-2-1 0-15,-4-1 0 0,2-3 0 0,-1-3 0 0,-20 24 1 16,0 0-1-16,18-29 2 0,-1-7-2 0,-17 36 2 15,0 0-2-15,11-40 2 0,-4-4-2 0,-7 44 0 16,0 0 0-16,1-46 0 0,-4 1 0 0,-2 11-1 16,-7 1 1-16,5 9 0 0,0 5 0 0,-2 4-1 15,0 0 1-15,2 6-1 0,4 2 1 0,-2 4-2 0,-2 1 2 16,5-1-1-16,-3 3 1 0,1 0-15 0,1 3 15 16,3-3-15-1,-4 2 15-15,2 1-24 0,1 4 24 0,-10 17-23 0,-6 10 23 0,17-34-14 0,0 0 14 0,-14 53-13 16,2 18 13-16,3-8-11 0,2 7 11 0,2-6-11 15,1-3 11-15,4-61-5 0,0 0 5 0,2 77-4 16,3 13 4-16,-5-90-3 0,0 0 3 0,9 54-3 16,1-14 3-16,-10-40 3 0,0 0-3 0,14 27 3 15,4-10-3-15,-18-17 15 0,0 0-15 0,17 11 15 16,2-11-15-16,-19 0 25 0,0 0-25 0,16-7 26 16,-2-5-26-16,-14 12 13 0,0 0-13 0,9-21 13 15,-2-6-13-15,-7 27 28 0,0 0-28 0,3-24 28 16,-3-2-28-16,-2 6 6 0,-1 1-6 0,-1 7 6 15,3 7-6-15,-1-6 26 0,2 6-26 0,0-2 26 0,2 4-26 16,-1-2 2-16,3 0-2 0,3-2 2 0,2-2-2 16,-9 9 3-16,0 0-3 0,15-15 3 0,4-1-3 15,-19 16 2-15,0 0-2 0,25-15 2 16,3-4-2-16,-28 19 0 0,0 0 0 0,26-14 0 0,0 1 0 16,-26 13-10-16,0 0 10 0,21-9-10 0,-4 4 10 15,-6 2-26-15,-4-1 26 0,0 4-26 0,-2 0 26 0,-5 0-13 16,0 0 13-16,0 0-13 0,0 0 13 15,0 0-11-15,0 0 11 0,-4 4-11 0,3 2 11 0,1-6-10 16,0 0 10-16,-6 17-10 0,-2 4 10 0,8-21-8 16,0 0 8-16,-11 26-8 0,1 1 8 0,10-27-8 15,0 0 8-15,-11 29-8 0,-1 2 8 0,12-31-15 16,0 0 15-16,-9 24-15 0,2-3 15 0,7-21-4 0,0 0 4 16,-5 17-3-16,0-4 3 0,5-13 2 0,0 0-2 0,-3 11 2 15,3-3-2-15,0-8 30 16,0 0-30-16,3 0 30 0,6-8-30 0,-9 8 29 0,0 0-29 0,10-16 29 15,2-8-29-15,-12 24 8 0,0 0-8 16,9-22 9-16,0-2-9 0,-9 24 29 0,0 0-29 0,5-20 29 16,0 6-29-16,-5 14 1 0,0 0-1 15,2-10 2-15,0 3-2 0,-2 7 0 0,0 0 0 0,1-4 0 16,3 4 0-16,-4 0-13 0,3 4 13 0,-1 1-12 16,2 2 12-16,-4-7-27 0,0 0 27 0,7 15-27 15,3 2 27-15,-10-17-3 0,0 0 3 0,14 19-3 16,5-3 3-16,-19-16-3 0,0 0 3 0,18 12-3 15,3-7 3-15,-21-5-2 0,0 0 2 0,22 0-2 0,1-5 2 16,-23 5 3-16,0 0-3 0,22-9 4 16,3-6-4-16,-8 3 15 0,1 0-15 0,-10 0 15 0,-1 5-15 15,-1-2 9-15,-3 1-9 0,2 4 9 0,-3 1-9 16,-2 3 4-16,4-4-4 0,-4 4 5 0,0 0-5 0,0 0 3 16,1-3-3-16,-1 3 3 0,6-2-3 0,-6 2-1 15,0 0 1-15,3 0 0 0,0 0 0 0,-3 0-10 16,0 0 10-16,4 2-9 0,-1 1 9 0,-3-3-17 15,0 0 17-15,0 0-16 0,4 4 16 0,-4-4-9 16,0 0 9-16,3 3-9 0,1 1 9 0,-4-4-10 16,0 0 10-16,9 5-9 0,3 2 9 0,-12-7-4 0,0 0 4 15,19 5-3-15,7 0 3 0,2-5-6 16,7-2 6-16,-13 2-6 0,-1 0 6 0,4 0-1 0,-4-3 1 16,0 3 0-16,-1 0 0 0,1 0-2 0,2-4 2 15,-7 4-2-15,-4 0 2 0,5 4 0 16,3-1 0-16,0-1 0 0,1 5 0 0,-21-7-2 0,0 0 2 15,26 8-1-15,2 6 1 0,-28-14-4 0,0 0 4 0,30 24-4 16,1 2 4-16,-31-26-31 0,0 0 31 0,28 30-31 16,0 5 31-16,-5-4-5 0,-6 1 5 0,-5-13-4 15,-6-7 4-15,-1 2-5 0,-2-1 5 0,-3 5-5 16,-2 4 5-16,2-22 1 0,0 0-1 0,-5 20 2 16,-3 1-2-16,8-21 20 0,0 0-20 0,-21 22 20 15,-7 2-20-15,-2-5 39 0,-3-7-39 0,9 0 40 16,5-3-40-16,19-9 43 0,0 0-43 0,-42 3 43 15,-14-3-43-15,56 0-8 0,0 0 8 0,-61-12-7 16,-9-7 7-16,70 19-125 0,0 0 125 0,-71-43-124 16,-6-17 124-16,-71-42-590 0</inkml:trace>
  <inkml:trace contextRef="#ctx0" brushRef="#br0" timeOffset="104380.834">27560 7014 1043 0,'0'0'0'0,"5"5"0"0,2-2 0 0,2 6-104 15,0 1 104-15,-6-5-104 0,-1-8 104 0,-2 3-60 16,0 0 60-16,5 3-481 0,-10-6 481 0</inkml:trace>
  <inkml:trace contextRef="#ctx0" brushRef="#br0" timeOffset="120007.839">28133 9253 158 0,'0'0'0'0,"2"-6"0"16,0-4 0-16,-2 10 75 0,0 0-75 0,5-12 76 16,2-2-76-16,-7 14 65 0,0 0-65 0,11-27 65 15,4-12-65-15,-15 39 50 0,0 0-50 0,18-48 50 16,1-9-50-16,-19 57 62 0,0 0-62 0,17-67 62 16,2-11-62-16,-19 78 39 0,0 0-39 0,18-98 39 15,-1-20-39-15,-17 118 35 0,0 0-35 0,12-98 36 16,-3 4-36-16,-9 94 39 0,0 0-39 0,5-79 40 0,-1 16-40 15,-4 63 15-15,0 0-15 0,2-43 15 0,-4 19-15 16,2 24 13-16,0 0-13 0,0-21 13 0,-2 9-13 16,2 12 1-16,0 0-1 0,-2-10 2 0,1 5-2 0,1 5-1 15,0 0 1-15,-2-7-1 0,-2 2 1 16,4 5-11-16,0 0 11 0,-5-4-10 0,0 1 10 0,5 3-35 16,0 0 35-16,-5 0-35 0,-1 0 35 0,6 0-11 15,0 0 11-15,-10 3-10 0,-4 1 10 0,14-4-37 16,0 0 37-16,-17 20-36 0,-1 8 36 0,18-28-20 15,0 0 20-15,-19 39-19 0,3 13 19 16,16-52-18-16,0 0 18 0,-14 60-18 0,1 13 18 0,2-9-5 16,4 2 5-16,2-18-5 0,1-8 5 0,4-40-1 0,0 0 1 15,-1 50-1-15,1 1 1 0,0-51 1 0,0 0-1 16,0 43 2-16,0-4-2 16,0-6 21-16,1-13-21 0,1-3 21 0,0-5-21 15,-2-12 39-15,0 0-39 0,3 12 39 0,1 0-39 0,-4-12 31 0,0 0-31 16,5 11 31-16,2-5-31 0,-7-6 22 0,0 0-22 0,12 7 23 15,4-3-23-15,-16-4 36 0,0 0-36 0,24 0 36 16,9-2-36-16,-1-3 48 0,3-2-48 0,-2 2 48 16,-2-2-48-16,-1-1 27 0,-4-1-27 0,3 2 27 15,1 2-27-15,-30 5 11 0,0 0-11 0,37-3 11 16,6-4-11-16,-43 7 12 0,0 0-12 0,45-2 13 16,4 2-13-16,-7 0 3 0,-2 0-3 0,-7 3 4 15,-7 3-4-15,-1-5 19 0,-3 4-19 0,-4 1 20 0,-4-3-20 16,-14-3 7-16,0 0-7 0,17 5 7 0,2 2-7 15,0-4 9-15,2-3-9 0,-7 2 10 0,-3-2-10 16,-11 0-4-16,0 0 4 0,15 0-3 0,3-2 3 16,-18 2-96-16,0 0 96 0,14 0-95 0,-2-1 95 15,-12 1-110-15,0 0 110 0,7-5-110 16,-5-7 110-16,6-6-540 0</inkml:trace>
  <inkml:trace contextRef="#ctx0" brushRef="#br0" timeOffset="120156.607">29010 8463 830 0,'0'0'0'0,"0"12"0"0,1 8 0 0,-1-13 74 0,2-7-74 16,-4-3 75-16,-1-6-75 0,-2 6-88 0,-4-2 88 16,4 1-87-16,3 4 87 0,2 0-144 0,0 0 144 0,-30 9-144 15,-15 3 144-15,-30 10-291 0</inkml:trace>
  <inkml:trace contextRef="#ctx0" brushRef="#br0" timeOffset="120566.96">27959 9657 841 0,'0'0'0'0,"5"-5"0"0,6-7 0 0,-11 12 70 15,0 0-70-15,5-9 71 0,0 6-71 0,-5 3 40 16,0 0-40-16,2-5 41 0,0 3-41 0,-2 2 0 16,0 0 0-16,0 0 0 0,0 0 0 0,0 0-17 15,0 0 17-15,0 0-16 0,0 0 16 0,0 0-2 16,0 0 2-16,0 0-2 0,0 0 2 0,0 0 5 15,0 0-5-15,0 0 5 0,5 0-5 0,-5 0 10 16,0 0-10-16,10 3 10 0,4 3-10 0,6 7 1 16,2 3-1-16,3 1 2 0,2 2-2 0,-27-19 1 15,0 0-1-15,37 30 2 0,8 12-2 0,-45-42 1 16,0 0-1-16,46 49 1 0,4 8-1 16,-50-57 0-16,0 0 0 0,54 67 0 0,4 10 0 0,-22-33-2 0,-10-20 2 0,-6 0-2 15,-8-8 2-15,0-4-48 0,-3-4 48 0,-2-1-48 16,-4 0 48-16,-3-7-110 0,0 0 110 0,7-9-110 15,2-8 110-15,6-7-471 0</inkml:trace>
  <inkml:trace contextRef="#ctx0" brushRef="#br0" timeOffset="120866.896">28426 9623 897 0,'0'0'0'0,"2"5"0"0,0-2 0 16,-2-3 104-16,0 0-104 0,0 0 105 0,-6-7-105 0,6 7 56 16,0 0-56-16,-3-3 57 15,-1-2-57-15,4 5 18 0,0 0-18 0,-15 2 19 16,-10 3-19-16,25-5 0 0,0 0 0 0,-31 17 0 0,-9 3 0 0,40-20 0 16,0 0 0-16,-38 35 0 0,-4 4 0 15,42-39-7-15,0 0 7 0,-40 46-7 0,0 9 7 0,40-55-1 16,0 0 1-16,-34 48-1 0,8-3 1 0,26-45 0 15,0 0 0-15,-22 36 0 0,6-7 0 0,16-29-1 16,0 0 1-16,-12 25 0 0,5-2 0 0,7-23-59 16,0 0 59-16,-4 17-59 0,6-4 59 0,-2-13-119 0,0 0 119 15,7 2-118-15,7-9 118 0,7 2-574 0</inkml:trace>
  <inkml:trace contextRef="#ctx0" brushRef="#br0" timeOffset="121199.962">28384 9892 774 0,'0'0'0'0,"-17"3"0"16,-11-1 0-16,28-2 108 0,0 0-108 0,-2 3 108 16,16 1-108-16,-14-4 73 0,0 0-73 0,11 3 74 15,1-3-74-15,-12 0 67 0,0 0-67 0,10-3 67 16,2-1-67-16,-12 4 25 0,0 0-25 0,16-5 26 0,3-2-26 15,-3 0 40-15,0-1-40 0,1 3 41 0,0-6-41 16,-17 11 24-16,0 0-24 0,27-8 25 0,4-1-25 16,-31 9-1-16,0 0 1 0,37-7 0 0,6 2 0 15,-43 5-20-15,0 0 20 0,45-3-20 0,2 3 20 0,-6 0-34 16,-7 0 34-16,-8 3-34 0,-6-3 34 0,-3 2-31 16,-1-2 31-16,-6 2-31 0,-1-1 31 0,0 1-61 15,-2 0 61-15,-2-2-60 0,-3 0 60 0,-2 0-173 16,0 0 173-16,0 0-172 0,1 3 172 15,-1-3-132-15,0 0 132 0,-12 5-132 0,-11 6 132 0,-11 1-321 16</inkml:trace>
  <inkml:trace contextRef="#ctx0" brushRef="#br0" timeOffset="121583.435">28572 9746 606 0,'0'0'0'0,"6"0"0"15,4 3 0-15,-8-6 134 0,-6-6-134 0,3 6 135 16,-1-4-135-16,-2 4 82 0,-1 1-82 0,2-1 83 16,-1-3-83-16,1 5 47 0,-1-1-47 0,4 2 48 15,-3-3-48-15,3 3 16 0,-2-7-16 0,2 7 17 16,2-4-17-16,-2 4 5 0,0 0-5 0,0 0 5 16,1-1-5-16,-1 1 3 0,4-4-3 0,-1 4 3 15,4-2-3-15,-7 2-1 0,0 0 1 0,13 2 0 16,4 2 0-16,-17-4-1 0,0 0 1 0,30 5-1 15,10 5 1-15,-4-5-9 0,4-1 9 0,-5 6-9 16,-2 2 9-16,-5 0-4 0,-3 2 4 0,-3-4-4 16,-3-2 4-16,1-1-7 0,-3 2 7 0,-5-6-6 0,-3-1 6 15,-9-2-8-15,0 0 8 0,12 3-7 0,2 3 7 16,-14-6-1-16,0 0 1 0,10 5 0 0,-1 0 0 16,-9-5-1-16,0 0 1 0,7 5 0 15,-3 5 0-15,-4-10-2 0,0 0 2 0,-4 28-2 0,-3 8 2 0,7-36-5 16,0 0 5-16,-12 39-5 0,-4 9 5 0,1-5-44 15,-1-4 44-15,5-13-43 0,6-9 43 0,0-5-143 16,0-2 143-16,-2 7-143 0,-2-1 143 0,-7 13-458 16</inkml:trace>
  <inkml:trace contextRef="#ctx0" brushRef="#br0" timeOffset="121998.816">29226 9767 785 0,'0'0'0'0,"-7"6"0"16,-4 3 0-16,11-9 115 0,0 0-115 15,0 0 115-15,9-9-115 0,-9 9 70 0,0 0-70 0,5-5 70 16,2 0-70-16,-7 5 33 0,0 0-33 0,5-5 33 16,-1 0-33-16,-4 5-2 0,0 0 2 0,0 0-1 15,3-4 1-15,-3 4-2 0,0 0 2 0,-5 9-1 16,-5 1 1-16,10-10-2 0,0 0 2 0,-13 17-1 15,-2 4 1-15,15-21-5 0,0 0 5 0,-12 22-4 16,1-1 4-16,11-21-1 0,0 0 1 0,-3 22 0 16,3 2 0-16,0-24 0 0,0 0 0 0,8 19 1 15,6-2-1-15,-14-17 3 0,0 0-3 16,19 15 3-16,4-6-3 0,-23-9 3 0,0 0-3 0,25 12 3 0,2-2-3 16,-27-10 11-16,0 0-11 0,23 12 11 0,0 0-11 0,-23-12 1 15,0 0-1-15,17 21 1 0,-1 6-1 0,-6 1 0 16,-1-4 0-16,-4-6 1 0,-1-4-1 0,-3 3 3 15,-2 0-3-15,-1 2 3 0,0-5-3 0,-1 3 5 16,-1 0-5-16,2-8 5 0,2-2-5 0,0-4 14 16,0 1-14-16,0-4 15 0,0 0-15 0,0 0-63 15,0 0 63-15,-10-2-62 0,-7-2 62 0,17 4-109 16,0 0 109-16,-28-17-108 0,-11-12 108 0,-27-17-621 0</inkml:trace>
  <inkml:trace contextRef="#ctx0" brushRef="#br0" timeOffset="122208.071">29241 9698 1031 0,'0'0'0'0,"13"-2"0"16,7-3 0-16,-2 5 186 0,1 4-186 0,-2-4 186 16,-1 1-186-16,0 4 114 0,-2 4-114 0,0-6 114 15,1 3-114-15,-2-3 52 0,-1 0-52 0,-4 1 52 16,1-2-52-16,0 1-46 0,-2 0 46 0,0-1-45 15,0-2 45-15,-7 0-145 0,0 0 145 0,9-5-144 16,1-5 144-16,-10 10-138 0,0 0 138 0,14-24-137 16,2-9 137-16,13-27-716 0</inkml:trace>
  <inkml:trace contextRef="#ctx0" brushRef="#br0" timeOffset="122732.865">30473 8492 774 0,'0'0'0'0,"-3"0"0"16,-3-2 0-16,6 2 85 0,0 0-85 0,-5-3 86 16,0-9-86-16,5 12 74 0,0 0-74 0,-5-9 75 15,-1 1-75-15,6 8 12 0,0 0-12 0,-5-7 13 16,-2-3-13-16,7 10 2 0,0 0-2 0,-7-9 3 15,0 0-3-15,7 9-1 0,0 0 1 0,-7-6 0 16,2 0 0-16,5 6-5 0,0 0 5 0,-5-6-5 16,1 2 5-16,4 4-24 0,0 0 24 0,0 0-23 15,-3-2 23-15,3 2-43 0,0 0 43 0,0 9-43 0,2 10 43 16,-2-19-32-16,0 0 32 0,1 36-32 0,1 12 32 16,-2-48-4-16,0 0 4 0,0 61-3 0,0 8 3 15,0-69 3-15,0 0-3 0,-3 74 3 0,-3-1-3 0,6-73 21 16,0 0-21-16,-5 84 21 0,-2 11-21 0,7-95 1 15,0 0-1-15,-3 56 2 0,3-18-2 0,0-38-93 16,0 0 93-16,0 27-93 0,3-8 93 0,-3-19-105 16,0 0 105-16,5-5-105 0,4-19 105 0,5-5-337 15</inkml:trace>
  <inkml:trace contextRef="#ctx0" brushRef="#br0" timeOffset="123214.873">30593 8588 1065 0,'0'0'0'0,"-5"2"0"15,-4 1 0-15,9-3 145 0,0 0-145 0,0 0 145 16,0 0-145-16,0 0 84 0,0 0-84 0,0 0 84 16,7-5-84-16,-2 1 42 0,1 1-42 0,-1-2 42 15,0 1-42-15,0 1-5 0,2-2 5 0,0 3-5 16,0 1 5-16,2-1-16 0,0 0 16 0,-2-1-15 15,0-1 15-15,-7 4-34 0,0 0 34 0,8 0-34 16,5 4 34-16,-13-4-28 0,0 0 28 0,12 3-28 16,3 1 28-16,-15-4-15 0,0 0 15 0,16 8-15 15,3 4 15-15,-19-12-37 0,0 0 37 0,16 15-36 0,0 1 36 16,-16-16-12-16,0 0 12 0,10 20-12 16,-1-1 12-16,-9-19-12 0,0 0 12 0,3 24-12 0,-4 4 12 15,-3-1-10-15,-3 1 10 0,0-8-9 0,0-5 9 0,-3 8-1 16,-2-1 1-16,-2 2-1 0,-2 2 1 15,0-2-3-15,1-2 3 0,6-8-3 0,5-7 3 0,4-7-2 16,0 0 2-16,-12 13-1 0,-4 10 1 0,16-23 0 16,0 0 0-16,-12 15 0 0,2 0 0 0,10-15 0 15,0 0 0-15,-7 12 0 0,2-3 0 0,5-9 1 16,0 0-1-16,-2 8 2 0,5 3-2 0,-3-11 17 16,0 0-17-16,9 8 17 0,7 3-17 0,-16-11 23 0,0 0-23 15,19 10 24-15,4 0-24 0,-23-10 3 0,0 0-3 16,26 12 4-16,2-5-4 0,-28-7 3 15,0 0-3-15,29 9 4 0,1-1-4 0,-30-8-54 0,0 0 54 0,28 5-53 16,0 2 53-16,-28-7-97 0,0 0 97 16,19 0-97-16,-7-3 97 0,19-1-710 0</inkml:trace>
  <inkml:trace contextRef="#ctx0" brushRef="#br0" timeOffset="123532.406">31151 8773 1155 0,'0'0'0'0,"-2"-3"0"0,-2-1 0 16,4 4 154-16,0 0-154 0,-1-5 154 0,1 2-154 15,0 3 52-15,0 0-52 0,0 0 52 0,7 0-52 16,-7 0 0-16,0 0 0 0,8 0 1 0,5 0-1 15,2 1-17-15,4 1 17 0,2 0-17 0,2 1 17 0,-23-3-34 16,0 0 34-16,31 4-34 0,8-1 34 0,-39-3-12 16,0 0 12-16,40 5-12 0,3-5 12 0,-4 4-6 15,-3-3 6-15,-8 1-5 0,-7-2 5 0,-21 0-56 16,0 0 56-16,21-2-55 0,-2 1 55 0,-19 1-173 16,0 0 173-16,12-7-173 0,-5-2 173 0,-7 9-125 15,0 0 125-15,-7-12-125 0,-10-3 125 0,-8-13-452 0</inkml:trace>
  <inkml:trace contextRef="#ctx0" brushRef="#br0" timeOffset="123748.56">31163 9116 897 0,'0'0'0'0,"9"-9"0"15,5-6 0-15,-14 15 127 0,0 0-127 0,8-7 127 16,-3 3-127-16,-5 4 89 0,0 0-89 0,16 0 89 15,7 4-89-15,-23-4 45 0,0 0-45 0,31 0 45 16,11 0-45-16,-42 0 0 0,0 0 0 0,44 0 0 16,6-4 0-16,-50 4-98 0,0 0 98 0,45-1-97 15,1-1 97-15,-46 2-146 0,0 0 146 0,34-5-145 16,-6-7 145-16,35-9-604 0</inkml:trace>
  <inkml:trace contextRef="#ctx0" brushRef="#br0" timeOffset="126923.891">32361 8478 191 0,'0'0'0'0,"13"-3"74"0,8-2-74 16,-9 1 74-16,-4 1-74 0,1-4 66 16,-2 2-66-16,-2 1 66 0,-1 4-66 0,-1-3 106 0,-1 1-106 0,-2 2 106 15,4-3-106-15,-4 3 85 0,0 0-85 0,0 0 85 16,0-4-85-16,0 4 77 0,-2-3-77 0,2 3 78 15,0-3-78-15,0 3 58 0,0-2-58 0,0 2 59 16,0-4-59-16,0 4 46 0,-2-5-46 0,2 5 47 16,0 0-47-16,0 0 30 0,0 0-30 0,0 0 30 15,0 0-30-15,0 0 8 0,0 0-8 0,0 0 9 16,0 0-9-16,0 0 0 0,0 0 0 0,0 0 0 16,0 0 0-16,0 0-13 0,0 0 13 0,0 0-12 15,0 0 12-15,0 0-36 0,0 0 36 0,0 5-36 16,2 1 36-16,0 4-7 0,-1 5 7 0,1 6-6 15,0 1 6-15,-2-22-6 0,0 0 6 0,2 38-6 16,-2 11 6-16,0-4-4 0,0 1 4 0,0-11-3 16,0-6 3-16,0-2-2 0,-2-5 2 0,0 2-1 15,2-3 1-15,-2-2 0 0,2-2 0 0,0-5 0 0,0-5 0 0,0 0 1 16,0 1-1-16,0-4 2 0,0-3-2 0,0 3 1 16,0-1-1-16,0-1 2 0,0 0-2 15,0 3-83-15,0-2 83 0,0-3-82 0,0 2 82 0,0-2-142 16,0 0 142-16,0 0-142 0,0 0 142 0,0 0-445 15</inkml:trace>
  <inkml:trace contextRef="#ctx0" brushRef="#br0" timeOffset="127445.049">32649 8453 953 0,'0'0'0'0,"0"0"110"16,-2 5-110-16,2-5 111 0,0-4-111 0,0 4 71 0,0 0-71 0,2-3 72 15,1-6-72-15,-3 9 17 0,0 0-17 0,7-7 17 16,6-5-17-16,-13 12 0 0,0 0 0 0,17-10 0 16,4 0 0-16,-21 10-18 0,0 0 18 0,24-7-18 15,4 0 18-15,-28 7-35 0,0 0 35 0,26-2-35 16,0 2 35-16,-5 6-37 0,-2 0 37 0,-3 3-36 15,-4-4 36-15,1 5-24 0,-1 2 24 0,-5-5-23 16,-4 2 23-16,1-1-28 0,-1 8 28 0,-1 1-28 0,0 5 28 16,-2-22-3-16,0 0 3 0,-7 36-3 0,-7 10 3 15,14-46-8-15,0 0 8 0,-19 47-8 0,-8 6 8 16,27-53-4-16,0 0 4 0,-29 50-3 0,-6 1 3 16,2-12-6-16,-2-6 6 0,16-9-5 0,8-9 5 15,1-3-3-15,3-3 3 0,4-4-3 0,3 0 3 0,0-5 3 16,-2 4-3-16,2-4 3 0,0 0-3 0,0 0 22 15,0 0-22-15,3 0 22 0,3 3-22 0,-6-3 14 16,0 0-14-16,20 0 15 0,12-3-15 0,1-4 28 16,3-2-28-16,-1 6 28 0,-2-2-28 0,-5 1 12 15,-2-4-12-15,-6 4 12 0,-6 4-12 0,-1-3 18 16,1-2-18-16,-5 3 19 0,-5 0-19 16,1-5 8-16,2-1-8 0,-4 4 9 0,-3 8-9 0,2-1 0 0,0 2 0 15,-2-5 0-15,-2 4 0 0,2-4-90 0,0 0 90 16,0 0-90-16,0 1 90 0,0-1-160 0,0 0 160 0,-9 16-160 15,-3 6 160-15,-9 18-452 0</inkml:trace>
  <inkml:trace contextRef="#ctx0" brushRef="#br0" timeOffset="139115.501">9390 7409 124 0,'0'0'0'0,"-5"-1"0"0,-4 1 0 0,9 0-2 0,0 0 2 0,0 0-1 0,4-4 1 0,-4-1-31 16</inkml:trace>
  <inkml:trace contextRef="#ctx0" brushRef="#br0" timeOffset="139403.143">9397 7404 147 0,'0'0'0'0,"0"0"0"0,0 0 0 16,0 0 27-16,0 0-27 0,0 0 27 0,0 0-27 15,0 0 40-15,0 0-40 0,0 0 40 0,0 0-40 0,0 0 16 16,0 0-16-16,0 0 17 0,0 0-17 0,0 0 0 16,0 0 0-16,0 0 1 0,0 0-1 0,0 0 0 15,0 0 0-15,0 0 1 0,0 5-1 0,3 2-1 16,3 5 1-16,-3-3 0 0,2 1 0 0,-1 5-3 16,5 3 3-16,-4 0-3 0,2-1 3 0,-7-17 0 15,0 0 0-15,8 23 0 0,5 4 0 0,-5-10 37 0,1 2-37 16,-4-7 37-16,-1-5-37 0,-2-2 58 0,-1-1-58 15,1-1 59-15,-2-3-59 0,0 0 72 0,0 0-72 0,0 0 73 16,0 0-73-16,0 0 89 0,4 0-89 0,-4 0 89 16,5-3-89-16,2-3 76 0,1 0-76 0,3-6 76 15,8-4-76-15,-19 16 52 0,0 0-52 0,30-32 53 16,13-11-53-16,-43 43 74 0,0 0-74 0,54-58 74 16,5-18-74-16,-59 76-87 0,0 0 87 0,115-132-793 15,-230 264 793-15</inkml:trace>
  <inkml:trace contextRef="#ctx0" brushRef="#br0" timeOffset="166013.467">10648 7039 203 0,'0'0'0'0,"-7"4"0"15,-2 3 0-15,9-7 63 0,0 0-63 0,0 0 64 16,0-9-64-16,0 9 70 0,0 0-70 0,0-3 70 16,0-8-70-16,0 11 67 0,0 0-67 0,0-5 67 0,0-3-67 15,0 8 43-15,0 0-43 0,-5-7 43 0,1 0-43 16,4 7 31-16,0 0-31 0,-7-5 31 0,0-2-31 15,7 7 14-15,0 0-14 0,-10-4 15 0,-4 3-15 0,14 1 11 16,0 0-11-16,-16-4 11 0,2 4-11 0,14 0 0 16,0 0 0-16,-17 0 0 0,0 0 0 0,1 4-4 15,-1 1 4-15,8-2-3 0,0 1 3 16,0-1-34-16,1 2 34 0,-8 14-33 0,-5 5 33 0,4 0-18 16,-1 0 18-16,6-2-18 0,3-8 18 0,9-14-29 15,0 0 29-15,-14 38-29 0,2 10 29 0,12-48-7 16,0 0 7-16,-15 49-6 0,2 11 6 0,3-13-11 15,3-3 11-15,2-13-10 0,-1-4 10 0,3-3-4 16,3-3 4-16,0-1-3 0,0 3 3 0,5-6-3 0,2 0 3 16,-2-3-2-16,-1-4 2 0,-4-10 0 0,0 0 0 15,10 14 0-15,6-1 0 0,-16-13 9 0,0 0-9 0,21 9 9 16,9-9-9-16,-30 0 26 0,0 0-26 0,29-3 26 16,3-13-26-16,-32 16 13 0,0 0-13 0,33-17 13 15,0-10-13-15,-33 27 19 0,0 0-19 0,29-31 20 16,-3-2-20-16,-26 33 38 0,0 0-38 0,23-31 39 15,-4-6-39-15,-19 37 42 0,0 0-42 16,11-29 42-16,-4-4-42 0,-7 33 40 0,0 0-40 0,0-27 40 16,0 4-40-16,0 23 41 0,0 0-41 0,-6-20 41 15,3 4-41-15,3 16 17 0,0 0-17 0,-4-10 17 16,1 5-17-16,3 5 7 0,0 0-7 0,-2-7 7 16,-1 5-7-16,3 2 1 0,0 0-1 0,-5-1 1 15,1 1-1-15,4 0-2 0,0 0 2 0,-3 1-1 16,1 1 1-16,2-2-30 0,0 0 30 0,-4 15-30 15,-4 11 30-15,8-26-19 0,0 0 19 0,-4 33-18 0,1 1 18 16,3-34-29-16,0 0 29 0,3 41-29 0,6 5 29 16,-9-46-13-16,0 0 13 0,12 45-12 0,5 1 12 0,-17-46-20 15,0 0 20-15,18 40-19 0,6-4 19 0,-24-36-8 16,0 0 8-16,26 30-8 0,4-9 8 0,-30-21 0 16,0 0 0-16,24 15 0 0,4-9 0 0,-28-6 9 15,0 0-9-15,28-2 9 0,-5-7-9 0,-2-3 41 16,-4-3-41-16,-1 1 41 0,-7 2-41 0,3-3 42 0,-4 1-42 15,-4-5 43-15,1-1-43 0,-1 1 35 0,-4-2-35 16,0 6 35-16,0 3-35 0,0-4 39 0,-4 1-39 16,4 3 40-16,-5 0-40 0,5 12 25 15,0 0-25-15,-2-12 26 0,0-3-26 0,2 15 26 0,0 0-26 0,0-11 26 16,0 3-26-16,0 8 15 0,0 0-15 0,0-5 15 16,0-2-15-16,0 7 5 0,0 0-5 15,0-4 5-15,0 3-5 0,0 1-1 0,0 0 1 0,0 0-1 16,0 0 1-16,0 0-36 0,0 0 36 0,0 3-35 15,0 2 35-15,0 7-37 0,0 0 37 0,0 7-36 16,0 2 36-16,0 6-34 0,2 0 34 0,0-8-33 16,0-5 33-16,1 0-24 0,1-1 24 0,-3 1-23 15,6 0 23-15,-7-14-11 0,0 0 11 0,9 13-10 16,3 1 10-16,-12-14-11 0,0 0 11 0,19 10-11 16,6-8 11-16,-25-2-4 0,0 0 4 0,21-2-3 15,5-4 3-15,-26 6 0 0,0 0 0 0,24-9 0 0,-1-6 0 16,-23 15 22-16,0 0-22 0,16-16 22 0,-4 4-22 15,-12 12 39-15,0 0-39 0,8-15 39 0,-6 3-39 16,-2 12 32-16,0 0-32 0,2-9 33 0,-2 2-33 0,0 7 22 16,0 0-22-16,0-5 23 0,-2 2-23 15,2 3 11-15,0 0-11 0,-2-4 11 0,2 3-11 0,0 1 1 16,0 0-1-16,0 0 2 0,0 0-2 16,0 0-8-16,0 0 8 0,0 0-7 0,0 0 7 0,0 0-28 15,0 0 28-15,0 0-28 0,0 5 28 0,0-5-31 16,0 0 31-16,4 3-31 0,1-1 31 0,4 1-21 0,0 1 21 15,3-1-21-15,0-1 21 0,2-2-18 16,3-2 18-16,1-5-18 0,3 2 18 0,0-10-10 16,3-1 10-16,-3-2-10 0,-2-3 10 0,-19 21-2 0,0 0 2 15,24-24-1-15,-3-7 1 0,-21 31 0 0,0 0 0 16,21-36 0-16,-3-2 0 0,-18 38 18 0,0 0-18 0,12-36 18 16,-3 4-18-16,-9 32 34 0,0 0-34 0,3-36 35 15,-3 2-35-15,0 34 19 0,0 0-19 0,-3-31 20 16,-6 3-20-16,0 8 30 15,-1 1-30-15,3 7 30 0,3 7-30 0,-4-2 2 0,-1 4-2 0,5 1 2 16,4 2-2-16,-5 0 0 0,2 0 0 0,-6 5 0 16,2 2 0-16,7-7-29 0,0 0 29 0,-14 29-29 15,-3 14 29-15,17-43-20 0,0 0 20 0,-18 62-20 16,6 13 20-16,12-75-12 0,0 0 12 0,-9 99-12 16,2 19 12-16,7-118-11 0,0 0 11 0,0 90-11 15,4-15 11-15,-4-75-4 0,0 0 4 0,5 50-3 16,4-25 3-16,-9-25 0 0,0 0 0 0,12 23 0 15,5-18 0-15,-17-5 22 0,0 0-22 0,16 3 22 16,1-6-22-16,-17 3 33 0,0 0-33 0,13-12 34 0,-1-9-34 0,-12 21 37 16,0 0-37-16,9-24 37 0,-8-3-37 0,-1 27 38 15,0 0-38-15,4-28 39 0,-8-6-39 0,4 34 34 16,0 0-34-16,-1-29 34 0,1-5-34 0,0 34 15 16,0 0-15-16,-4-24 15 0,4 0-15 0,0 24 31 15,0 0-31-15,0-16 31 0,0 4-31 0,0 12 1 16,0 0-1-16,4-6 2 0,-3 4-2 0,-1 2 2 15,0 0-2-15,7 2 3 0,-2 4-3 0,-5-6 2 16,0 0-2-16,13 16 2 0,1 1-2 0,-14-17-39 16,0 0 39-16,19 19-39 0,-2 0 39 0,-17-19-60 0,0 0 60 15,23 15-60-15,5-3 60 0,1-3-62 16,-3-9 62-16,4 0-62 0,-6-4 62 0,3-8-43 0,-6 0 43 0,-1-3-42 16,0-4 42-16,-3-2-7 0,2 1 7 15,-5-2-6-15,2 4 6 0,-16 18-1 0,0 0 1 0,17-24 0 16,-3-1 0-16,-14 25 12 0,0 0-12 0,12-29 13 15,-5-2-13-15,-7 31 47 0,0 0-47 0,6-28 48 16,-3 1-48-16,-3 27 39 0,0 0-39 0,2-19 40 16,-4 4-40-16,2 15 17 0,0 0-17 0,-3-12 17 15,-1 3-17-15,4 9 22 0,0 0-22 0,-5-5 22 16,-4 2-22-16,9 3 1 0,0 0-1 0,-10 0 1 16,1 0-1-16,9 0-4 0,0 0 4 0,-14 12-4 15,-3 5 4-15,17-17-39 0,0 0 39 0,-16 29-39 16,4 10 39-16,5 1-21 0,3 4 21 0,4-10-21 15,4 2 21-15,3-5-36 0,3 2 36 0,-1-6-36 0,1-3 36 16,-10-24-13-16,0 0 13 0,19 22-13 0,4 2 13 16,-23-24-20-16,0 0 20 0,25 14-20 0,-1-4 20 15,-24-10-50-15,0 0 50 0,23 4-50 0,-3-8 50 0,-20 4-95 16,0 0 95-16,13-20-95 0,-8-11 95 0,16-19-548 16</inkml:trace>
  <inkml:trace contextRef="#ctx0" brushRef="#br0" timeOffset="166122.863">11648 7211 550 0,'0'0'0'0,"10"5"0"0,2 5 0 0,-12-10-16 0,0 0 16 16,9 5-15-16,-4-1 15 0,9 4-326 0</inkml:trace>
  <inkml:trace contextRef="#ctx0" brushRef="#br0" timeOffset="167062.79">12656 7144 214 0,'0'0'0'0,"0"0"0"0,7-4 0 0,-7 4 81 16,6-3-81-16,-6 3 82 0,0 0-82 0,0 0 74 0,0 0-74 15,0 0 75-15,0 0-75 0,0 0 70 16,0 0-70-16,0 0 70 0,0 0-70 0,0 0 55 0,0 0-55 16,0 0 55-16,0 0-55 0,0 0 45 0,0 0-45 15,0 0 46-15,0 0-46 0,0 0 19 0,0 0-19 16,0 0 20-16,0 0-20 0,0 0 20 0,0 0-20 0,0 0 20 15,0 0-20-15,0 0 4 0,0 0-4 16,0 0 4-16,0 0-4 0,0 0 13 0,0 0-13 0,0 0 14 16,0 0-14-16,0 0 8 0,0 0-8 0,0 0 9 15,0 0-9-15,0 0 8 0,-6 3-8 0,6-3 9 16,0 0-9-16,0 0 3 0,-3 0-3 0,-1 4 4 16,-1-4-4-16,-3 5 2 0,-5 2-2 0,1 1 2 15,-4-1-2-15,16-7-1 0,0 0 1 0,-22 21 0 16,-13 3 0-16,35-24-5 0,0 0 5 15,-24 27-4-15,-3 6 4 0,27-33-15 0,0 0 15 0,-20 34-14 16,7-3 14-16,13-31-15 0,0 0 15 0,-5 36-15 0,7-4 15 16,5-6-4-16,7-5 4 0,-2-6-4 15,-3 0 4-15,6-3-8 0,4-3 8 0,1-2-7 16,-1-2 7-16,0-2-8 0,-5-3 8 0,-2 0-7 0,0 0 7 16,-3-3-8-16,-4-1 8 0,2 3-7 0,-5 1 7 0,1-4-1 15,3-2 1-15,-5 2-1 16,1 2 1-16,-2 2 5 0,0 0-5 0,0 0 5 0,0 0-5 0,0 0 45 15,0 0-45-15,0 0 46 0,0 0-46 0,0 0 38 16,0 0-38-16,0 0 38 0,0 0-38 0,0 0 25 16,-3 0-25-16,3 0 26 0,0 0-26 0,0 0 10 15,-6 0-10-15,3 0 11 0,1 0-11 0,-6 0 6 16,1 2-6-16,1 0 6 0,-2 3-6 0,-5-2 0 0,-2 1 0 16,10-4 1-16,1 1-1 0,4-1 0 0,-3 2 0 15,-3 0 0-15,1 1 0 0,-4 1-3 0,-3-1 3 0,5 2-3 16,0-5 3-16,4 4-22 0,-1-4 22 0,4 0-22 15,-5 3 22-15,5 1-37 0,0 1 37 0,0 2-37 16,0 1 37-16,0 4-37 0,2 0 37 0,1 4-37 16,2 2 37-16,-5-18-9 0,0 0 9 0,13 26-9 15,4 5 9-15,-17-31-21 0,0 0 21 0,19 27-21 16,4 1 21-16,-23-28-1 0,0 0 1 16,24 19-1-16,2-4 1 0,-26-15-1 0,0 0 1 0,27 9 0 15,0-13 0-15,-27 4-14 0,0 0 14 0,27-7-13 16,2-5 13-16,-29 12-78 0,0 0 78 0,23-17-78 15,1-10 78-15,27-21-461 0</inkml:trace>
  <inkml:trace contextRef="#ctx0" brushRef="#br0" timeOffset="167545.952">12808 7534 740 0,'0'0'0'0,"5"0"0"0,4 0 0 0,-9 0 138 16,0 0-138-16,3-3 138 0,-3 1-138 0,0 2 106 16,0 0-106-16,0 0 107 0,0-3-107 0,0 3 82 15,0 0-82-15,0 0 82 0,0-4-82 0,0 4 47 0,0 0-47 16,0 0 48-16,0-5-48 0,0 5-5 16,0 0 5-16,0 0-5 0,0 0 5 0,0 0-47 0,0 0 47 15,0 0-46-15,2-2 46 0,-2 2-61 0,0 0 61 0,9 0-60 16,3 0 60-16,4 0-69 0,5 0 69 15,1 2-69-15,3 0 69 0,-3-2-60 0,3-4 60 16,-8 6-60-16,-3 0 60 0,-2 1-42 0,0-3 42 16,-3 4-41-16,0-3 41 0,-2 1-30 0,2 0 30 0,-6 1-30 15,2-3 30-15,-1 4-8 0,1-4 8 0,-2 0-8 16,-3 0 8-16,6 0-2 0,-3 0 2 0,-1 0-1 16,0 1 1-16,-2-1 0 0,5 2 0 0,-5-2 0 15,0 0 0-15,0 0 0 0,0 0 0 0,0 0 0 16,-4 4 0-16,4-4 1 0,-1 5-1 0,1-5 2 15,-4 3-2-15,1 2 0 0,-1 2 0 0,2 2 0 0,-1-6 0 16,3-3 5-16,0 0-5 0,-14 17 5 16,-2 6-5-16,16-23 2 0,0 0-2 0,-15 18 3 0,1 0-3 15,14-18 11-15,0 0-11 0,-14 18 11 0,2 1-11 16,12-19 1-16,0 0-1 0,-13 17 1 0,0-1-1 0,13-16-40 16,0 0 40-16,-7 17-39 0,1 2 39 15,6-19-128-15,0 0 128 0,0 12-127 0,2 0 127 16,0 13-323-16</inkml:trace>
  <inkml:trace contextRef="#ctx0" brushRef="#br0" timeOffset="167995.855">13460 7368 639 0,'0'0'0'16,"-11"0"0"-16,-5 2 0 0,16-2 66 0,0 0-66 15,-3 0 66-15,6 0-66 0,-3 0 28 0,0 0-28 0,0 0 28 16,4-2-28-16,-4 2 6 0,0 0-6 0,0 0 7 16,-7 5-7-16,7-5-1 0,0 0 1 0,-11 9-1 15,-1 1 1-15,12-10-2 0,0 0 2 0,-17 12-2 16,-8 4 2-16,25-16 6 0,0 0-6 0,-22 13 6 16,1 1-6-16,21-14 16 0,0 0-16 0,-24 17 17 15,1 2-17-15,2-4 17 0,0 4-17 0,5-5 17 16,8-4-17-16,8-10 4 0,0 0-4 0,-12 28 5 15,1 9-5-15,11-37 0 0,0 0 0 0,-3 38 1 16,-1 1-1-16,4-39 0 0,0 0 0 0,7 36 0 16,7-8 0-16,-14-28-1 0,0 0 1 0,21 20 0 15,5-6 0-15,-26-14 1 0,0 0-1 0,30 2 2 0,3-7-2 16,-33 5 35-16,0 0-35 0,31-16 35 0,2-4-35 0,-7 1 46 16,-5-5-46-16,-5 5 47 0,-4 4-47 0,-1-3 58 15,-4 3-58-15,-2 3 58 0,-2 5-58 0,-3-1 67 16,-3 1-67-16,-1-5 68 0,3-4-68 0,-5 1 48 15,3-2-48-15,-4 5 48 0,2 3-48 0,5 9-1 16,0 0 1-16,-18-10-1 0,-8-2 1 0,26 12-64 16,0 0 64-16,-31 3-63 15,-9 9 63-15,40-12-115 0,0 0 115 0,-35 9-115 16,-70 22-604-16</inkml:trace>
  <inkml:trace contextRef="#ctx0" brushRef="#br0" timeOffset="168359.049">13780 7716 169 0,'0'0'0'0,"5"-5"0"0,-1-4 0 0,5-4-67 16</inkml:trace>
  <inkml:trace contextRef="#ctx0" brushRef="#br0" timeOffset="168615.455">13780 7711 113 0,'0'0'0'0,"0"0"0"0,5-4 0 0,-5 4 31 0,0 0-31 0,0 0 31 16,4 0-31-16,-4 0 21 0,0 0-21 0,3 0 21 16,4-3-21-16,-7 3 19 0,0 0-19 0,11-2 20 15,6 1-20-15,-17 1 34 0,0 0-34 0,18-2 35 16,4 2-35-16,-22 0 5 0,0 0-5 0,21-4 5 16,-2 4-5-16,-19 0 18 0,0 0-18 0,21 0 19 15,2 0-19-15,-23 0 23 0,0 0-23 16,14 0 24-16,-2 0-24 0,-12 0 13 0,0 0-13 0,9 0 14 15,-6 0-14-15,-3 0 28 0,0 0-28 0,4 0 28 16,-4 0-28-16,0 0 12 0,0 0-12 0,0 0 12 16,0 0-12-16,0 0 0 0,0 0 0 0,0 0 0 15,0 0 0-15,0 0-59 0,0 0 59 0,0 0-59 0,0 0 59 16,0 0-232-16</inkml:trace>
  <inkml:trace contextRef="#ctx0" brushRef="#br0" timeOffset="169044.755">13827 7586 662 0,'0'0'0'0,"9"3"0"0,3 4 0 0,-12-7 118 15,0 0-118-15,5 0 119 0,-10 0-119 0,5 0 81 0,0 0-81 16,0 0 82-16,-3-7-82 0,3 7 46 15,0 0-46-15,-6-3 46 0,5 1-46 0,1 2 8 0,0 0-8 16,-2-2 8-16,-2 1-8 0,4 1 18 0,0 0-18 0,0 0 18 16,0 0-18-16,0 0 0 0,0 0 0 15,0 0 1-15,7 0-1 0,-1 0-2 0,2-2 2 0,4 2-1 16,2 2 1-16,2-1-2 0,-2 3 2 0,2-1-1 16,-2 2 1-16,1 2 0 0,-1-3 0 0,-2-3 0 15,-3 1 0-15,3 0 0 0,1 1 0 0,4-3 1 16,0 4-1-16,-17-4 1 0,0 0-1 0,13 3 1 15,1 0-1-15,-14-3 8 0,0 0-8 0,15 6 9 16,3-3-9-16,-18-3-51 0,0 0 51 0,12 5-50 16,-3 2 50-16,-9-7-62 0,0 0 62 0,8 3-62 15,-4 3 62-15,-4-6-53 0,0 0 53 0,5 3-52 0,-5 2 52 16,0-5-64-16,0 0 64 0,-9 22-63 0,-8 6 63 16,17-28-46-16,0 0 46 0,-25 32-46 15,-1 4 46-15,26-36-144 0,0 0 144 0,-35 40-144 0,-3 1 144 0,-33 39-192 16</inkml:trace>
  <inkml:trace contextRef="#ctx0" brushRef="#br0" timeOffset="170297.346">15130 6952 348 0,'0'0'0'0,"0"0"0"0,0 0 0 0,0 0 1 0,0 0-1 0,0 0 2 16,0 0-2-16,0 0 29 0,0 0-29 0,0 0 29 15,0 0-29-15,0 0 3 0,0 0-3 0,0 0 4 16,0 0-4-16,0 0 10 0,0 0-10 0,0 0 10 16,0 0-10-16,0 0 39 0,0 0-39 0,0 0 40 15,0-5-40-15,0 5 46 0,0 0-46 0,0 0 47 16,-3-4-47-16,3 4 28 0,0 0-28 0,-2-3 28 15,2-2-28-15,0 5 28 0,0 0-28 0,-2-4 28 16,1 4-28-16,1 0 8 0,0 0-8 0,0 0 9 16,-4-3-9-16,4 3 1 0,0 0-1 0,0 0 2 15,-5-4-2-15,5 4 1 0,0 0-1 0,-4 0 2 16,1 0-2-16,3 0-2 0,0 0 2 0,-4 0-1 16,3 4 1-16,1-4-19 0,0 0 19 0,-6 3-18 0,3-1 18 15,3-2-34-15,0 0 34 0,-7 24-33 0,-4 14 33 16,11-38-12-16,0 0 12 0,-8 48-12 15,1 13 12-15,7-61-1 0,0 0 1 0,-5 79 0 0,5 17 0 0,0-96 28 16,0 0-28-16,-7 129 28 0,1 25-28 0,6-154 44 16,0 0-44-16,-8 133 44 0,1-9-44 0,7-124 18 15,0 0-18-15,-6 97 18 0,3-21-18 0,3-76 38 16,0 0-38-16,-2 58 38 0,2-22-38 0,0-36 20 16,0 0-20-16,0 24 20 0,0-14-20 0,0-10-94 15,0 0 94-15,0 12-93 0,0-8 93 16,0-4-103-16,0 0 103 0,0 12-354 0,0-24 354 0</inkml:trace>
  <inkml:trace contextRef="#ctx0" brushRef="#br0" timeOffset="174357.565">15618 7432 572 0,'0'0'0'0,"0"0"0"15,-3-4 0-15,3 4 86 0,0 0-86 0,0 0 87 16,0 0-87-16,0 0 59 0,0 0-59 0,0 0 59 15,0 0-59-15,0 0 54 0,0 0-54 0,0 0 54 16,0 0-54-16,0 0 50 0,0 0-50 0,0 0 50 16,0 0-50-16,0 0 53 0,0 0-53 0,0 0 53 15,0 0-53-15,0 0-35 0,0 0 35 0,0 0-34 0,0 0 34 16,0 0-36-16,0 0 36 0,0 0-36 0,0 0 36 16,0 0-34-16,0 0 34 0,0 0-34 0,0 0 34 15,0 0-18-15,0 0 18 0,0 0-18 0,0 0 18 0,0 0-6 16,0 0 6-16,0 0-6 0,0 0 6 0,0 0-16 15,0 0 16-15,0 0-15 0,0 0 15 0,0 0-8 16,0 0 8-16,0 0-8 0,0 0 8 0,0 0-4 16,0 0 4-16,0 0-3 0,0 0 3 0,0 0-3 15,0 0 3-15,0 0-2 0,0 0 2 0,0 0 3 16,0 0-3-16,0 0 3 0,0 0-3 0,0 0 15 0,0 0-15 16,0 0 15-16,0 0-15 15,0 0 9-15,0 0-9 0,0 0 9 0,-4 0-9 0,4 0 10 16,0 0-10-16,0 0 10 0,-2 0-10 0,2 0 15 0,0 0-15 15,-3 0 15-15,-4 4-15 0,7-4 3 0,0 0-3 16,-16 15 4-16,-5 6-4 0,21-21 20 0,0 0-20 0,-21 20 20 16,0 6-20-16,2-2 22 15,0 0-22-15,7-4 23 0,-2-4-23 0,14-16 38 0,0 0-38 0,-19 31 39 16,-2 1-39-16,21-32 22 0,0 0-22 0,-17 31 22 16,-1 0-22-16,18-31 18 0,0 0-18 0,-12 20 19 15,1-1-19-15,11-19 27 0,0 0-27 0,-7 16 27 16,2-4-27-16,5-12 20 0,0 0-20 0,-3 8 20 15,3-1-20-15,0-7 5 0,0 0-5 0,-4 3 5 16,4 3-5-16,0-6-34 0,0 0 34 0,4 0-33 16,4-4 33-16,-8 4-143 0,0 0 143 0,13-8-143 15,4-11 143-15,13-9-629 0</inkml:trace>
  <inkml:trace contextRef="#ctx0" brushRef="#br0" timeOffset="174877.589">15966 7582 449 0,'0'0'0'0,"0"-8"0"15,-3-9 0-15,3 17 9 0,0 0-9 0,0-4 9 16,3 4-9-16,-3 0 0 0,0 0 0 0,0 0 0 16,2 5 0-16,-2-5 0 0,0 0 0 0,2 4 0 15,-2-1 0-15,0-3-2 0,0 0 2 0,0 4-1 0,0-3 1 16,0-1 12-16,0 0-12 0,0 4 13 0,0-1-13 16,0-3 41-16,0 0-41 0,0 0 41 0,0 2-41 15,0-2 38-15,0 0-38 0,0 0 38 0,0 0-38 0,0 0 46 16,0 0-46-16,0 0 46 0,0 0-46 0,0 0 41 15,0 0-41-15,0 0 41 0,0 0-41 16,0 0 41-16,0 0-41 0,0 0 41 0,0 0-41 0,0 0 4 16,0 0-4-16,0 0 5 0,0 0-5 0,0 0-48 15,0 0 48-15,0 0-48 0,0 0 48 0,0 0-123 16,0 0 123-16,-4-10-123 0,-4-6 123 0,-8-10-337 16</inkml:trace>
  <inkml:trace contextRef="#ctx0" brushRef="#br0" timeOffset="175531.803">15310 7450 180 0,'0'0'0'0,"12"-1"0"0,9-4 0 15,-21 5 83-15,0 0-83 0,7-4 84 0,-6 2-84 16,-1 2 84-16,0 0-84 0,0 0 85 0,-5-3-85 0,5 3 83 15,0 0-83-15,-3-2 84 0,-2 2-84 16,5 0 59-16,0 0-59 0,-4 0 60 0,-3-1-60 0,7 1 42 16,0 0-42-16,-5 0 42 0,0 0-42 0,5 0 29 15,0 0-29-15,-6-4 29 0,3 4-29 0,3 0 8 16,0 0-8-16,-4-3 8 0,1 1-8 0,3 2 28 16,0 0-28-16,-4-2 28 0,3 2-28 0,1 0 11 15,0 0-11-15,0 0 11 0,-4-1-11 0,4 1 10 16,0 0-10-16,0 0 11 0,0 0-11 0,0 0 17 0,0 0-17 15,0 0 17-15,0 0-17 0,0 0 14 0,0 0-14 0,0 0 15 16,0 0-15-16,0 0 25 16,0 0-25-16,0 0 26 0,0 0-26 0,0 0 30 0,0 0-30 0,0 0 30 15,0 0-30-15,0 0 7 0,0 0-7 0,4 3 7 16,-1 2-7-16,6-1 28 0,0 2-28 0,-1 6 28 16,6 2-28-16,2 5 12 0,1 0-12 0,-4 1 12 15,-5 1-12-15,-8-21 18 0,0 0-18 16,21 31 18-16,0 3-18 0,-21-34 15 0,0 0-15 0,28 38 15 15,9 5-15-15,-37-43 16 0,0 0-16 0,34 39 17 16,5-1-17-16,-6-6 34 0,-9-4-34 0,-1-10 34 16,-6-4-34-16,-1-2 35 0,-6-5-35 0,1 0 35 15,-6-5-35-15,0 1 7 0,-1 0-7 0,-1-3 8 16,-1 0-8-16,-2 0-52 0,0 0 52 0,-7 0-52 16,-5 0 52-16,12 0-79 0,0 0 79 0,-30-12-79 0,-8-10 79 15,-28-10-908-15</inkml:trace>
  <inkml:trace contextRef="#ctx0" brushRef="#br0" timeOffset="175868.49">16134 7617 158 0,'0'0'0'0,"5"-16"0"16,5-6 0-16,6-14-59 0</inkml:trace>
  <inkml:trace contextRef="#ctx0" brushRef="#br0" timeOffset="176188.916">16064 7634 191 0,'0'0'0'0,"4"-2"0"0,6-7 0 16,-10 9 79-16,0 0-79 0,7-3 80 0,-4 0-80 16,-3 3 72-16,0 0-72 0,6 0 73 0,-6-4-73 0,0 4 75 15,0 0-75-15,0 0 75 0,0 0-75 0,0 0 62 16,0 0-62-16,0 0 62 0,0 0-62 0,0 0 53 16,0 0-53-16,0 0 53 0,0 0-53 0,0 0 55 15,0 0-55-15,0 0 56 0,3 4-56 0,2-4 49 16,-1 0-49-16,5 3 50 0,-1-3-50 0,3 0 32 15,3 0-32-15,0 0 32 0,1 2-32 0,1-2 33 0,0 0-33 16,-1 0 34-16,3 0-34 0,-6 0 7 16,2 1-7-16,-2-1 8 0,5-1-8 0,-17 1 5 0,0 0-5 0,16-2 6 15,3 2-6-15,-19 0 3 0,0 0-3 16,18-3 4-16,1 3-4 0,-19 0 0 0,0 0 0 16,17 0 0-16,-4 0 0 0,-13 0-15 0,0 0 15 0,13 0-15 15,1 3 15-15,-14-3-102 0,0 0 102 0,13 5-102 16,-3 5 102-16,-10-10-113 0,0 0 113 0,7 9-112 15,0-4 112-15,5 9-505 0</inkml:trace>
  <inkml:trace contextRef="#ctx0" brushRef="#br0" timeOffset="177021.854">16933 7452 471 0,'0'0'0'0,"-3"-3"0"0,-4-2 0 0,7 5 6 16,0 0-6-16,-2-4 6 0,2 1-6 0,0 3-7 15,0 0 7-15,0 0-6 0,0-4 6 0,0 4-28 16,0 0 28-16,0 0-28 0,4 0 28 0,-4 0 10 15,0 0-10-15,0 0 11 0,0 0-11 0,0 0 59 0,0 0-59 16,0 0 59-16,-4 0-59 0,4 0 87 16,0 0-87-16,-7 0 87 0,0-1-87 0,7 1 64 0,0 0-64 0,-7 0 64 15,-7-4-64-15,14 4 45 0,0 0-45 0,-10-3 45 16,-2-1-45-16,12 4 22 0,0 0-22 0,-11-1 23 16,-3 1-23-16,14 0 18 0,0 0-18 0,-14 0 18 15,-1 1-18-15,15-1-1 0,0 0 1 0,-16 4-1 16,-1-1 1-16,-4 2-4 15,3 0 4-15,6 1-3 0,7-6 3 0,1 0-8 0,4 0 8 0,-14 12-8 16,-5 6 8-16,2 3-16 0,-6-2 16 0,11-7-15 16,3-4 15-16,9-8-15 0,0 0 15 0,-12 19-14 15,0 7 14-15,12-26-16 0,0 0 16 0,-12 22-15 16,3 0 15-16,9-22 0 0,0 0 0 0,-2 23 0 16,7-1 0-16,-5-22-2 0,0 0 2 0,13 19-1 15,8-2 1-15,-21-17-4 0,0 0 4 0,26 9-3 16,7-8 3-16,-33-1-2 0,0 0 2 0,35-7-2 15,3-5 2-15,-38 12-2 0,0 0 2 0,35-18-2 0,0-3 2 16,-35 21 0-16,0 0 0 0,29-22 0 0,-1 1 0 16,-28 21 4-16,0 0-4 0,21-20 4 0,-4 4-4 0,-17 16 23 15,0 0-23-15,9-12 24 0,0 4-24 0,-9 8 49 16,0 0-49-16,3-7 49 0,-3 2-49 0,0 5 34 16,0 0-34-16,0-4 34 0,0 2-34 0,0 2 34 15,0 0-34-15,0 0 34 0,-3-1-34 0,3 1 23 16,0 0-23-16,0 0 24 0,0 0-24 0,0 0 5 15,0 0-5-15,0 0 5 0,0 0-5 0,0 0 34 0,0 0-34 16,0 0 34-16,0 0-34 0,0 0 9 0,0 0-9 16,0 0 9-16,0 0-9 0,0 0 12 0,0 0-12 15,0 0 12-15,0 0-12 0,0 0 16 0,0 0-16 0,0 0 17 16,0 0-17-16,0 0 3 0,0 0-3 16,0 0 4-16,0 0-4 0,0 0 2 0,0 0-2 0,0 0 3 15,0 0-3-15,0 0-13 0,0 0 13 0,0 7-13 16,0 6 13-16,0-13-20 0,0 0 20 0,0 35-19 15,0 7 19-15,0-42-10 0,0 0 10 0,0 48-9 16,0 4 9-16,0-52-5 0,0 0 5 0,0 43-5 16,0-7 5-16,0-36-1 0,0 0 1 0,3 30 0 15,-3-6 0-15,0-24 0 0,0 0 0 0,4 16 0 16,3-4 0-16,-7-12-119 0,0 0 119 0,7-7-119 16,-2-14 119-16,-5 21-87 0,0 0 87 0,12-30-619 15,-24 60 619-15</inkml:trace>
  <inkml:trace contextRef="#ctx0" brushRef="#br0" timeOffset="177855.582">17256 6998 359 0,'0'0'0'0,"0"0"0"0,0 0 0 0,0 0 0 15,0 0 0-15,0 0 0 0,0 0 0 0,0 0-5 16,0 0 5-16,0 0-4 0,0 0 4 0,0 0-11 15,0 0 11-15,0 0-10 0,0 0 10 0,0 0 0 16,0 0 0-16,0 0 0 0,0 0 0 0,0 0 51 16,0 0-51-16,0 0 51 0,0 0-51 0,0 0 57 0,0 0-57 15,0 0 57-15,0 0-57 0,0 0 40 0,0 0-40 16,0 0 41-16,0 0-41 0,0 0 37 0,0 0-37 16,0 0 37-16,0 0-37 0,0 0 9 0,0 0-9 0,0 0 9 15,0 0-9-15,0 0 12 0,0 0-12 0,0 0 12 16,0 0-12-16,0 0 3 0,0 0-3 0,0 0 4 15,0 4-4-15,0-4 6 0,0 0-6 0,0 12 7 16,-2 8-7-16,2-20 7 0,0 0-7 0,-2 36 7 16,2 12-7-16,0-48 38 0,0 0-38 0,-3 62 38 15,-1 13-38-15,4-75 35 0,0 0-35 0,-2 99 36 16,-3 21-36-16,5-120 22 0,0 0-22 0,-3 108 23 16,3 0-23-16,0-108 20 0,0 0-20 0,0 96 20 15,1-14-20-15,-1-82 34 0,0 0-34 0,4 60 35 16,-1-13-35-16,-3-47 11 0,0 0-11 0,4 27 11 15,1-13-11-15,-5-14 12 0,0 0-12 0,4 13 13 0,1-1-13 16,-5-12-72-16,0 0 72 0,0 6-72 0,2 0 72 16,-2-6-112-16,0 0 112 0,0-12-112 0,-2-10 112 15,2-10-479-15</inkml:trace>
  <inkml:trace contextRef="#ctx0" brushRef="#br0" timeOffset="178973.343">18033 7382 214 0,'0'0'0'15,"0"0"0"-15,-6-5 0 0,6 5 92 0,0 0-92 16,0 0 93-16,0-5-93 0,0 5 66 15,0 0-66-15,0 0 66 0,0 0-66 0,0 0 52 0,0 0-52 0,0 0 52 16,0 0-52-16,0 0 40 0,0 0-40 0,0 0 40 16,0 0-40-16,0 0 24 0,0 0-24 0,0 0 25 15,0 0-25-15,0 0 17 0,0 0-17 0,-10 8 17 16,-4 4-17-16,14-12 10 0,0 0-10 0,-26 19 11 16,-7 3-11-16,33-22 4 0,0 0-4 0,-35 26 5 15,-3 1-5-15,38-27 7 0,0 0-7 0,-32 21 7 16,4-2-7-16,4-4 22 0,7-3-22 0,-1 0 22 15,8-7-22-15,-1 4 20 0,-1-2-20 0,3 0 20 16,4-4-20-16,-2 2 16 0,-2 2-16 0,2-2 17 16,0 2-17-16,7-7 10 0,0 0-10 0,-10 9 10 0,-4-1-10 15,14-8 10-15,0 0-10 0,-12 9 10 0,1 1-10 16,11-10 23-16,0 0-23 0,-7 5 24 0,0 2-24 16,7-7 12-16,0 0-12 0,-5 3 13 0,2-1-13 0,3-2 27 15,0 0-27-15,-2 2 27 0,-1 0-27 16,3-2 6-16,0 0-6 0,0 0 7 0,-4 3-7 0,4-3 10 15,0 0-10-15,0 0 10 0,-3 0-10 0,3 0 1 16,0 0-1-16,0 0 1 0,-2 3-1 0,2-3 0 16,0 0 0-16,0 0 0 0,-5 4 0 0,5-4-2 15,0 0 2-15,0 0-2 0,-2 3 2 0,2-3-2 16,0 0 2-16,0 0-2 0,0 5 2 0,0-5-6 16,0 0 6-16,0 0-5 0,2 4 5 0,-2-4-13 15,0 0 13-15,1 3-13 0,3 2 13 0,-4-5-4 0,0 0 4 0,7 7-3 16,3 2 3-16,-10-9-7 0,0 0 7 0,16 12-7 15,3 3 7-15,-19-15-8 0,0 0 8 0,25 16-7 16,8 4 7-16,-33-20-3 0,0 0 3 0,33 16-3 16,5 1 3-16,-3-4-2 0,-6-1 2 0,1 0-2 15,0 0 2-15,-8-3 0 0,-1 0 0 0,-3-3 0 16,-3 0 0-16,-2 0 0 0,-1-2 0 0,-5-1 0 16,0-1 0-16,-4 0-1 0,4-1 1 0,-3-1 0 15,-1 0 0-15,-3 0-1 0,4 4 1 0,-4-4-1 16,1 3 1-16,-1-3-23 0,2 5 23 0,-2-5-22 15,2 4 22-15,-2-4-128 0,0 0 128 0,0 0-127 16,0 0 127-16,0 0-96 0,0 0 96 0,-5-7-95 16,-4-5 95-16,-3-5-348 0</inkml:trace>
  <inkml:trace contextRef="#ctx0" brushRef="#br0" timeOffset="179735.289">18571 7498 191 0,'0'0'0'0,"-4"0"0"15,-8-6 0-15,9 4 107 0,1 0-107 0,2 2 108 16,-3 0-108-16,3 0 90 0,0-2-90 0,0 2 90 16,-4-3-90-16,1 0 64 0,-3 3-64 0,1 0 65 15,-4-2-65-15,-3 2 39 0,-5-2-39 0,-1 2 40 16,-3 2-40-16,21-2 5 0,0 0-5 0,-33 8 5 15,-8 1-5-15,41-9 5 0,0 0-5 0,-35 9 5 16,5 1-5-16,30-10 0 0,0 0 0 0,-30 13 1 16,3 5-1-16,4-1-3 0,6 2 3 0,1-6-3 15,9-2 3-15,7-11-14 0,0 0 14 0,-4 20-13 16,8 8 13-16,-4-28-10 0,0 0 10 0,14 27-9 0,8-3 9 16,-22-24-1-16,0 0 1 0,34 19-1 0,9-11 1 15,-43-8 0-15,0 0 0 0,45 4 0 0,6-11 0 16,-51 7 1-16,0 0-1 0,43-9 2 0,3-3-2 0,-8 0 5 15,-7 0-5-15,-6 4 6 0,-11 1-6 0,-14 7 15 16,0 0-15-16,12-5 15 0,-3 1-15 0,-9 4 22 16,0 0-22-16,7-3 23 0,-2 0-23 0,-5 3 38 15,0 0-38-15,3-4 39 0,-1 2-39 0,-2 2 37 16,0 0-37-16,0 0 37 0,-2 0-37 0,-3 0 45 0,2 0-45 16,-3 0 45-16,3 2-45 0,3-2 28 0,0 0-28 15,-9 4 28-15,-3-1-28 0,12-3 17 0,0 0-17 16,-16 3 17-16,2 3-17 0,14-6 19 0,0 0-19 15,-19 6 20-15,0 3-20 0,19-9 14 0,0 0-14 0,-24 9 15 16,-2 4-15-16,26-13 4 0,0 0-4 0,-28 17 5 16,0 2-5-16,28-19 7 0,0 0-7 0,-25 21 8 15,3-2-8-15,22-19 3 0,0 0-3 0,-19 27 3 16,1-1-3-16,18-26 5 0,0 0-5 0,-12 25 6 16,7 3-6-16,5-28 7 0,0 0-7 0,0 24 7 15,7 0-7-15,7-4 14 0,0-1-14 0,1-3 15 16,4-10-15-16,1 3 22 0,-5-6-22 0,4 3 23 15,1-6-23-15,-1-4 3 0,-2 1-3 0,1-2 4 16,1-1-4-16,-19 6-5 0,0 0 5 0,24-10-5 16,6-2 5-16,-30 12-50 0,0 0 50 0,26-27-50 15,0-9 50-15,26-26-884 0</inkml:trace>
  <inkml:trace contextRef="#ctx0" brushRef="#br0" timeOffset="181753.711">19369 7937 539 0,'0'0'0'0,"0"0"0"0,21-29 0 0,-21 29 77 0,0 0-77 0,14-16 77 16,-2-6-77-16,-12 22 39 0,0 0-39 0,17-22 39 15,4 0-39-15,-21 22 31 0,0 0-31 16,21-28 31-16,0 4-31 0,-21 24 38 0,0 0-38 16,24-27 39-16,4 3-39 0,-28 24 36 0,0 0-36 0,26-24 37 15,-1 5-37-15,-25 19-15 0,0 0 15 0,24-19-15 16,2 5 15-16,-26 14-36 0,0 0 36 0,26-13-35 15,-1 1 35-15,-6 3-37 0,-3 1 37 0,-4 1-37 16,0 3 37-16,-2 3-35 0,-1-3 35 0,-2 4-34 16,-3 0 34-16,1 0-34 0,-3 0 34 0,5 4-33 15,3-1 33-15,-10-3-3 0,0 0 3 0,14 17-3 16,3 4 3-16,-17-21-1 0,0 0 1 0,18 34-1 16,3 11 1-16,-4-3-1 0,-1 5 1 0,0-5-1 15,-1 1 1-15,-15-43-1 0,0 0 1 0,16 48 0 16,0-2 0-16,-16-46 0 0,0 0 0 0,12 54 1 0,-4 4-1 0,-4-3 2 15,-6-4-2-15,2-15 3 16,0-9-3-16,-3 4 30 0,-6 0-30 0,-3 2 30 0,0-4-30 0,-4 0 35 16,-1 0-35-16,10-14 35 0,5-8-35 0,-2-2 37 15,3-1-37-15,-8 8 38 0,-9 3-38 0,3-3 45 16,1-1-45-16,2-5 46 0,5 0-46 0,0-1 58 16,0-5-58-16,-4 0 58 0,1-4-58 0,-2-3 50 15,-2-1-50-15,5-1 50 0,-3 1-50 0,12 8 38 0,0 0-38 16,-14-19 38-16,2-9-38 15,12 28 28-15,0 0-28 0,-13-30 28 0,6-8-28 0,7 38 24 0,0 0-24 16,0-39 25-16,6-6-25 0,-6 45 8 0,0 0-8 0,14-45 9 16,1 1-9-16,1 6 5 0,0 6-5 0,-1 1 5 15,3 3-5-15,-1 4 0 0,-1 4 0 0,1 1 0 16,2 4 0-16,-1-3-1 0,1 3 1 0,-2 1 0 16,4 1 0-16,-21 13-3 0,0 0 3 0,20-16-3 15,4 1 3-15,-24 15-7 0,0 0 7 0,21-16-6 16,0 4 6-16,-21 12-8 0,0 0 8 15,14-8-7-15,-2 4 7 16,-12 4-15-16,0 0 15 0,10-5-15 0,-1 4 15 0,-9 1-8 0,0 0 8 0,7 1-8 16,0 4 8-16,-7-5-9 0,0 0 9 0,3 12-9 15,3 11 9-15,-6-23-8 0,0 0 8 0,7 24-8 16,1 5 8-16,-8-29-15 0,0 0 15 0,11 31-15 16,4-4 15-16,-15-27-8 0,0 0 8 0,18 27-8 15,3-3 8-15,-21-24-9 0,0 0 9 0,24 16-9 0,4-4 9 16,-4-9-1-16,-1-3 1 0,-2-8-1 0,0-3 1 15,-21 11 5-15,0 0-5 0,28-24 5 0,3-8-5 16,-31 32 25-16,0 0-25 0,33-41 26 0,2-7-26 0,-35 48 13 16,0 0-13-16,33-57 13 0,-3-4-13 0,-30 61 19 15,0 0-19-15,24-76 20 0,-1-11-20 0,-23 87 33 16,0 0-33-16,12-58 33 0,-8 10-33 0,-4 48 18 16,0 0-18-16,1-38 18 0,-2 14-18 0,1 24 18 15,0 0-18-15,-4-21 19 0,1 6-19 0,3 15 0 16,0 0 0-16,-7-12 0 0,-4 9 0 0,11 3 0 15,0 0 0-15,-12 0 0 0,-4 3 0 0,16-3-15 16,0 0 15-16,-17 9-14 0,-1 9 14 0,18-18-41 0,0 0 41 0,-17 28-40 16,1 13 40-16,16-41-37 0,0 0 37 15,-10 53-37-15,-1 10 37 0,6-3-17 0,5-1 17 0,-2-11-16 16,1-9 16-16,1-39-13 0,0 0 13 16,3 45-13-16,2 1 13 0,-5-46-10 0,0 0 10 0,11 37-10 15,3-4 10-15,-14-33 0 0,0 0 0 0,17 21 0 16,2-6 0-16,-19-15 0 0,0 0 0 0,23 7 0 15,1-11 0-15,-1 1 2 0,1-4-2 0,-10 2 2 16,-1-4-2-16,-1 1 20 0,-2 1-20 0,-3-2 20 16,-2 6-20-16,-1-4 13 0,-1 2-13 0,-3 5 14 15,2-3-14-15,-2 3 10 0,0 0-10 0,0 0 10 16,0 0-10-16,0 0 10 0,0 0-10 0,0 0 10 16,0 0-10-16,0 0-1 0,4 0 1 0,-4 0-1 15,3 3 1-15,-1 0-11 0,1 3 11 0,4 4-10 0,2 7 10 16,-9-17-10-16,0 0 10 0,12 19-10 0,6 5 10 15,-18-24-5-15,0 0 5 0,19 20-4 0,2 1 4 16,-21-21-3-16,0 0 3 0,19 14-3 16,-5-2 3-16,-14-12-5 0,0 0 5 0,12 5-5 0,-3-2 5 15,-9-3-87-15,0 0 87 0,5-8-87 0,-3-8 87 16,-2 16-102-16,0 0 102 0,-14-32-101 0,-11-15 101 16,-13-35-571-16</inkml:trace>
  <inkml:trace contextRef="#ctx0" brushRef="#br0" timeOffset="181905.59">20062 7594 863 0,'0'0'0'0,"16"0"0"16,10-1 0-16,-26 1 15 0,0 0-15 0,12 5 16 16,-3 3-16-16,-9-8-135 0,0 0 135 0,5 7-135 15,-1-3 135-15,1 8-375 0</inkml:trace>
  <inkml:trace contextRef="#ctx0" brushRef="#br0" timeOffset="185464.463">21505 7889 427 0,'0'0'0'0,"-7"0"0"15,-4 3 0-15,11-3 65 0,0 0-65 0,-3 0 65 0,6 0-65 0,-3 0 30 16,0 0-30-16,0 0 30 0,4-3-30 0,-4 3 39 15,0 0-39-15,0 0 40 0,0 0-40 0,0 0 46 16,0 0-46-16,0 0 46 0,0 0-46 0,0 0 56 16,0 0-56-16,0 0 57 0,0 0-57 0,0 0 50 15,0 0-50-15,0 0 51 0,0 0-51 0,0 0 55 16,0 0-55-16,0 0 56 0,0 0-56 0,0 0 33 16,0 0-33-16,0 0 33 0,0 0-33 0,0 0 25 0,0 0-25 15,0 0 26-15,0 0-26 0,0 0 25 16,0 0-25-16,0 0 26 0,0 0-26 0,0 0 3 0,0 0-3 15,0 0 4-15,1 3-4 0,-1-3 23 0,0 0-23 0,4 16 24 16,-4 4-24-16,0-20 30 0,0 0-30 0,2 36 30 16,1 14-30-16,-3-50 42 0,0 0-42 0,4 51 42 15,-1 9-42-15,-3-60 34 0,0 0-34 0,2 55 34 16,-2-3-34-16,0-52 33 0,0 0-33 0,2 46 34 16,3-7-34-16,-5-39-5 0,0 0 5 0,0 33-4 15,3-8 4-15,-3-25-2 0,0 0 2 0,2 21-1 16,2-6 1-16,-4-15-19 0,0 0 19 0,0 9-18 15,0-2 18-15,0-7-90 0,0 0 90 0,0 5-89 16,-4-2 89-16,4-3-159 0,0 0 159 0,-9 0-159 16,-3-5 159-16,-9 2-702 0</inkml:trace>
  <inkml:trace contextRef="#ctx0" brushRef="#br0" timeOffset="185851.676">21688 8129 763 0,'0'0'0'0,"-9"7"0"0,-3 1 0 0,12-8 84 16,0 0-84-16,0 0 84 0,3-5-84 0,-3 5 46 16,0 0-46-16,4-2 46 0,-1 1-46 0,-3 1 11 15,0 0-11-15,5-4 11 0,-3 1-11 0,-2 3 5 0,0 0-5 16,0 0 5-16,4-4-5 0,-4 4 28 0,0 0-28 0,0 0 28 15,0 0-28-15,0 0 40 16,0 0-40-16,0 0 41 0,0 0-41 0,0 0 39 0,0 0-39 0,0 0 39 16,3-1-39-16,-3 1 10 0,0 0-10 0,4 0 10 15,1-2-10-15,-5 2 13 0,0 0-13 0,12 5 14 16,5 4-14-16,-17-9 9 0,0 0-9 0,23 17 9 16,5 8-9-16,-28-25 3 0,0 0-3 0,30 33 4 15,3 1-4-15,-33-34 6 0,0 0-6 0,34 38 6 16,5 1-6-16,-11-1 0 0,-2-7 0 0,-4-7 1 15,-6-9-1-15,-2 2-42 0,-2-5 42 0,-1-3-41 16,-3-2 41-16,-1-7-117 0,0 0 117 0,0-7-116 16,0 2 116-16,-7 5-159 0,0 0 159 0,4-19-158 15,-2-7 158-15,3-17-442 0</inkml:trace>
  <inkml:trace contextRef="#ctx0" brushRef="#br0" timeOffset="186167.707">21958 8086 628 0,'0'0'0'0,"5"10"0"0,-2 4 0 0,-3-14 92 16,0 0-92-16,0 0 93 0,-3-5-93 0,3 5 46 16,0 0-46-16,0-5 47 0,-5 1-47 0,5 4 5 15,0 0-5-15,-4-3 5 0,-3 3-5 0,7 0 6 0,0 0-6 16,-14 24 6-16,-10 15-6 0,1 1 46 15,2 2-46-15,4-11 47 0,1-7-47 0,2 7 42 0,-5 2-42 0,-2 6 42 16,-3 6-42-16,24-45 41 0,0 0-41 0,-19 39 41 16,1-1-41-16,18-38 12 0,0 0-12 0,-14 27 12 15,6-6-12-15,8-21-5 0,0 0 5 0,-7 18-5 16,5-9 5-16,2-9-101 0,0 0 101 0,9-5-100 16,8-14 100-16,-17 19-102 0,0 0 102 0,28-36-101 15,8-15 101-15,29-35-513 0</inkml:trace>
  <inkml:trace contextRef="#ctx0" brushRef="#br0" timeOffset="186348.812">22287 8357 91 0,'0'0'0'0,"-2"-9"0"0,-5-1 0 0,-2-7-9 16</inkml:trace>
  <inkml:trace contextRef="#ctx0" brushRef="#br0" timeOffset="186534.322">22287 8341 191 0,'0'0'0'0,"0"0"0"0,-2-5 0 0,2 5 102 16,0 0-102-16,0 0 102 0,0-3-102 0,0 3 111 0,0 0-111 15,0 0 111-15,0 0-111 0,0 0 91 16,0 0-91-16,0 0 91 0,4 0-91 0,-4 0 75 0,0 0-75 15,8 0 75-15,4-4-75 0,-12 4 68 0,0 0-68 16,16 0 69-16,5-3-69 0,0 3 48 0,3 0-48 0,-1 0 48 16,1 0-48-16,-3 0 43 0,0 0-43 15,-3 0 44-15,-3-2-44 0,-15 2 1 0,0 0-1 0,23-2 2 16,5 1-2-16,-28 1-34 0,0 0 34 0,28-4-34 16,5 1 34-16,-33 3-126 15,0 0 126-15,29-7-126 0,1-3 126 0,28-6-623 0</inkml:trace>
  <inkml:trace contextRef="#ctx0" brushRef="#br0" timeOffset="187081.527">23046 8238 740 0,'0'0'0'0,"-15"0"0"0,-11-3 0 0,26 3 71 16,0 0-71-16,-6-3 71 0,13-1-71 0,-7 4 29 16,0 0-29-16,4-2 29 0,1 2-29 0,-5 0 0 15,0 0 0-15,0-3 1 0,0-2-1 0,0 5 0 16,0 0 0-16,-7-4 1 0,-3 1-1 0,10 3 9 16,0 0-9-16,-13-5 10 0,1 1-10 15,12 4 24-15,0 0-24 0,-21 2 25 0,-5 2-25 0,26-4 13 0,0 0-13 16,-31 8 14-16,-4 6-14 0,35-14 19 0,0 0-19 15,-35 24 20-15,0 12-20 0,2-5 14 0,7 5-14 16,9-9 15-16,4-8-15 0,5 5 16 16,-1 0-16-16,2-4 17 0,5-1-17 0,2-19 25 0,0 0-25 0,6 24 26 15,6 0-26-15,-12-24 12 0,0 0-12 16,21 16 13-16,7-8-13 0,-28-8 18 0,0 0-18 0,36-5 19 16,11-10-19-16,-7-6 33 0,-1-1-33 0,-3-2 34 15,-3-4-34-15,-33 28 27 0,0 0-27 0,28-36 27 16,-5-1-27-16,-23 37 24 0,0 0-24 0,17-36 25 15,-5 0-25-15,-12 36 40 0,0 0-40 0,11-31 40 16,-4 2-40-16,-7 29 7 0,0 0-7 0,3-19 8 16,-1 2-8-16,-2 17 37 0,0 0-37 0,0-10 37 15,0 4-37-15,0 6 1 0,0 0-1 0,-2 14 2 16,-1 14-2-16,1 2 13 0,0 5-13 0,1-11 14 0,-1-4-14 16,2 8 9-16,3-1-9 0,1 7 9 15,1 4-9-15,-5-38 3 0,0 0-3 0,9 38 4 0,5 1-4 16,-14-39 6-16,0 0-6 0,15 33 7 0,3-6-7 15,-18-27-11-15,0 0 11 0,19 12-10 0,-2-12 10 16,-17 0-109-16,0 0 109 0,16-14-108 0,0-15 108 0,15-14-978 16</inkml:trace>
  <inkml:trace contextRef="#ctx0" brushRef="#br0" timeOffset="187488.61">23320 7896 158 0,'0'0'0'0,"0"5"0"16,2 2 0-16,-2-7-1 0,0 0 1 0,1 3 0 15,1-3 0-15,-2 0 26 0,0 0-26 0,0 0 26 16,0 0-26-16,0 0 49 0,0 0-49 0,0 0 49 16,0 0-49-16,0 0 40 0,0 0-40 0,0 0 40 15,0 0-40-15,0 0 58 0,0 0-58 0,0 0 58 16,0 0-58-16,0 0 50 0,0 0-50 0,0 0 50 16,-2 4-50-16,2-4 44 0,0 0-44 0,-1 12 44 0,1 8-44 15,0-20 42-15,0 0-42 0,0 36 42 0,1 16-42 16,3 2 51-16,1 10-51 0,-1-3 52 0,1 3-52 15,0-6 42-15,-3 2-42 0,-2-5 43 0,-2 0-43 16,2-55 28-16,0 0-28 0,-3 78 28 0,1 13-28 0,2-91-83 16,0 0 83-16,-2 79-82 0,0-9 82 0,2-70-100 15,0 0 100-15,-5 24-100 0,0-34 100 16,-6 24-406-16</inkml:trace>
  <inkml:trace contextRef="#ctx0" brushRef="#br0" timeOffset="188518.53">23856 8245 91 0,'0'0'0'0,"-5"0"0"0,-3-1 0 15,8 1 74-15,0 0-74 0,-6-2 74 0,6 0-74 0,0 2 55 16,0 0-55-16,0 0 56 16,0 0-56-16,0 0 52 0,0 0-52 0,-10 7 53 0,-9 3-53 0,19-10 40 15,0 0-40-15,-30 16 41 0,-10 4-41 0,5 1 40 16,-1 1-40-16,11-8 41 0,8-7-41 0,-2 1 25 15,3-1-25-15,-7 12 26 0,-3 5-26 0,-2 0 26 16,2-4-26-16,9-4 26 0,6-4-26 0,4-5 15 0,-1-2-15 16,4-2 15-16,8 1-15 0,-4-4 18 15,0 0-18-15,0 0 19 0,3 0-19 0,2 1 24 0,-3-1-24 0,2 2 25 16,-3 3-25-16,5-5 43 0,-1 4-43 0,2-4 43 16,1 0-43-16,1 1 44 0,0-1-44 0,0 2 44 15,-1-2-44-15,-1 4 41 0,4 1-41 0,-3-4 41 16,3 1-41-16,-1 2 28 0,2 1-28 0,-1 2 28 15,1 1-28-15,-12-8 26 0,0 0-26 0,16 12 26 16,-2 3-26-16,-14-15 15 0,0 0-15 0,21 21 15 16,5 1-15-16,-26-22 28 0,0 0-28 0,28 24 28 15,-4-3-28-15,-24-21 0 0,0 0 0 0,28 19 0 16,0-6 0-16,-28-13-107 0,0 0 107 0,26 7-107 16,0-8 107-16,26 6-718 0</inkml:trace>
  <inkml:trace contextRef="#ctx0" brushRef="#br0" timeOffset="189527.624">24208 8312 158 0,'0'0'0'0,"-3"-2"0"16,-1-1 0-16,4 3 75 0,0 0-75 0,0 0 76 16,-1-2-76-16,1 2 70 0,0 0-70 0,0 0 71 15,0 0-71-15,0 0 45 0,0 0-45 0,0 0 46 16,0 0-46-16,0 0 33 0,0 0-33 0,0 0 34 16,-4 0-34-16,4 0 8 0,0 0-8 0,0 0 8 15,-5 2-8-15,5-2 11 0,0 0-11 0,-4 0 11 16,3 0-11-16,1 0 1 0,0 0-1 0,-4 0 1 0,4 0-1 15,0 0 3-15,0 0-3 0,-5 0 3 0,3 2-3 16,2-2 29-16,0 0-29 0,0 0 29 0,-1 1-29 16,1-1 17-16,0 0-17 0,0 0 17 0,-6 2-17 15,6-2 29-15,0 0-29 0,0 0 29 0,-3 2-29 0,3-2 20 16,0 0-20-16,0 0 20 0,-4 0-20 16,4 0 27-16,0 0-27 0,0 0 27 0,-3 0-27 0,3 0 7 15,0 0-7-15,0 0 8 0,-4 0-8 0,4 0 18 16,0 0-18-16,0 0 18 15,0 0-18-15,0 0 14 0,0 0-14 0,0 0 15 0,0 0-15 0,0 0 15 16,0 0-15-16,0 0 16 0,0 0-16 0,0 0 9 16,0 0-9-16,0 0 10 0,0 0-10 0,0 0 16 15,0 0-16-15,0 0 17 0,0 0-17 0,0 0 8 0,0 0-8 16,0 0 8-16,0 0-8 0,0 0 9 0,0 0-9 16,0 0 9-16,0 0-9 0,0 0 1 0,0 0-1 0,0 0 1 15,-5 3-1-15,5-3-2 0,0 0 2 0,-10 9-1 16,-8 3 1-16,3 7-6 0,-6-1 6 15,7-6-6-15,5-3 6 0,2 0-9 0,2-3 9 0,1 1-9 16,-1 2 9-16,2 3-8 0,-1 3 8 0,2-3-8 16,4-3 8-16,0-1-4 0,3 1 4 15,2 1-3-15,2-5 3 0,-9-5-2 0,0 0 2 0,19 4-2 16,4-1 2-16,-23-3 0 0,0 0 0 0,26 0 1 16,2-5-1-16,-28 5 1 0,0 0-1 0,24-3 2 15,-1-1-2-15,-23 4 1 0,0 0-1 0,15-5 2 16,-4 2-2-16,-11 3 9 0,0 0-9 0,7-2 9 15,-4 0-9-15,-3 2 32 0,0 0-32 0,0 0 33 16,0 0-33-16,0 0 1 0,0 0-1 0,-3 0 2 16,-2 0-2-16,5 0 6 0,0 0-6 0,-16 4 7 15,-14 1-7-15,30-5 3 0,0 0-3 0,-24 7 4 0,-2-4-4 16,1 2 2-16,3 2-2 0,6-3 2 0,9 1-2 16,-2-5 5-16,2 1-5 0,2 1 5 0,2-2-5 0,3 0 2 15,0 0-2-15,-7 4 2 0,0 1-2 0,7-5 1 16,0 0-1-16,-7 7 2 0,-2 3-2 15,9-10 1-15,0 0-1 0,-5 22 2 0,0 11-2 0,5-33 1 16,0 0-1-16,-2 30 1 0,2 1-1 0,2-3 0 16,1-4 0-16,4-4 1 0,-2-1-1 0,-5-19 2 0,0 0-2 15,14 16 3-15,5-1-3 0,-19-15 0 0,0 0 0 16,20 8 0-16,4-2 0 0,-24-6-32 0,0 0 32 16,30-6-32-16,4-6 32 0,-34 12-142 0,0 0 142 15,32-23-142-15,-3-8 142 0,32-28-530 0</inkml:trace>
  <inkml:trace contextRef="#ctx0" brushRef="#br0" timeOffset="189980.764">24964 8574 427 0,'0'0'0'0,"-8"-5"0"0,-6-5 0 15,14 10 2-15,0 0-2 0,-9-2 3 0,4-1-3 0,5 3 0 16,0 0 0-16,-5 0 1 0,3 3-1 0,2-3 1 16,0 0-1-16,0 0 1 0,-4 0-1 0,4 0 24 15,0 0-24-15,0 0 25 0,-1 4-25 0,1-4 47 16,0 0-47-16,0 0 47 0,0 0-47 0,0 0 51 15,0 0-51-15,0 0 52 0,0 0-52 16,0 0 38-16,0 0-38 0,1 3 39 0,3 2-39 0,-4-5 46 16,0 0-46-16,21 0 47 0,8 3-47 0,-29-3 52 15,0 0-52-15,42 0 53 0,16 2-53 0,-58-2 54 16,0 0-54-16,59 2 54 0,7 3-54 0,-66-5 39 16,0 0-39-16,70 3 39 0,5 1-39 0,-75-4 35 0,0 0-35 15,82 8 36-15,8-1-36 0,-90-7 33 0,0 0-33 0,61 9 33 16,-19-1-33-16,-42-8 22 0,0 0-22 0,35 6 22 15,-9 0-22-15,-26-6 0 16,0 0 0-16,19 4 0 0,-8-4 0 0,-11 0-70 0,0 0 70 0,7 2-69 16,-4-1 69-16,-3-1-94 0,0 0 94 0,-16-3-94 15,-13-7 94-15,-17-4-664 0</inkml:trace>
  <inkml:trace contextRef="#ctx0" brushRef="#br0" timeOffset="190259.464">24949 8876 931 0,'0'0'0'0,"9"-11"0"0,4-4 0 0,-13 15 96 16,0 0-96-16,9-5 97 0,-2 5-97 0,-7 0 73 15,0 0-73-15,16 3 74 0,6 2-74 0,-22-5 39 16,0 0-39-16,28 7 39 0,7-3-39 0,-3-1 6 15,-1-1-6-15,-5 1 7 0,-2 1-7 0,3-3 25 16,0-1-25-16,1 4 26 0,0-1-26 0,-28-3 2 16,0 0-2-16,35 4 3 0,5-8-3 0,-40 4-114 15,0 0 114-15,42-8-113 0,1-6 113 0,-43 14-160 16,0 0 160-16,35-24-159 0,-5-5 159 0,31-26-555 0</inkml:trace>
  <inkml:trace contextRef="#ctx0" brushRef="#br0" timeOffset="190580.355">25318 8561 841 0,'0'0'0'0,"11"3"0"16,4 2 0-16,-15-5 81 0,0 0-81 0,0 0 82 16,-1-5-82-16,1 5 43 0,0 0-43 0,-2-3 44 15,-7-1-44-15,9 4 11 0,0 0-11 0,-3 0 11 16,-1-3-11-16,4 3-4 0,0 0 4 0,0 0-4 15,4 0 4-15,1-4-11 0,2 3 11 0,1-1-10 16,1 2 10-16,-9 0-5 0,0 0 5 0,19 3-4 16,7 4 4-16,-26-7-3 0,0 0 3 0,35 9-3 0,9 6 3 15,-44-15-2-15,0 0 2 0,42 17-1 0,0 5 1 16,-42-22-9-16,0 0 9 0,38 24-8 0,-3 2 8 0,-35-26-4 16,0 0 4-16,28 26-3 0,-8-2 3 0,-2 0-2 15,-6 2 2-15,-5-14-2 0,-3-11 2 16,-3 4-35-16,-1-3 35 0,-5 13-35 0,-5 4 35 0,1-3-74 15,-2-1 74-15,4-5-73 0,2-3 73 16,5-7-114-16,0 0 114 0,-10 4-113 0,-9-8 113 0,-11 8-358 16</inkml:trace>
  <inkml:trace contextRef="#ctx0" brushRef="#br0" timeOffset="191226.493">26257 8348 953 0,'0'0'0'0,"-3"-2"0"16,-4-3 0-16,7 5 82 0,1-3-82 0,3 1 83 15,-1-1-83-15,1 3 7 0,-2 0-7 0,-2 0 7 16,5-4-7-16,-5 4-4 0,0 0 4 0,0 0-3 15,0 0 3-15,0 0-26 0,-7 4 26 0,3-3-25 16,1 1 25-16,-4 3 2 0,-2-1-2 0,-3 1 3 16,-4 2-3-16,-3 5 28 0,-5 3-28 0,3 0 28 15,2 1-28-15,19-16 32 0,0 0-32 0,-32 36 32 0,-8 7-32 16,40-43 22-16,0 0-22 0,-35 51 22 16,2 2-22-16,33-53 10 0,0 0-10 0,-24 46 11 0,7-3-11 15,17-43 18-15,0 0-18 0,-4 33 19 0,11-4-19 0,-7-29 8 16,0 0-8-16,19 17 8 0,14-13-8 0,-33-4 33 15,0 0-33-15,37-7 34 0,8-10-34 0,-45 17 17 16,0 0-17-16,38-23 17 0,-3-4-17 0,-35 27 29 16,0 0-29-16,28-28 29 0,-5-1-29 0,-7 4 31 15,-8-1-31-15,-1 7 31 0,-3 4-31 0,-4-2 42 16,-4-2-42-16,-1-2 43 0,-2 2-43 0,-2-1 24 0,-1 1-24 16,-2-2 25-16,-1 2-25 0,-2-3 5 0,-3 5-5 15,3-2 6-15,1 0-6 0,14 19 10 0,0 0-10 16,-21-27 11-16,-2-6-11 0,23 33 1 15,0 0-1-15,-26-36 1 0,-4-6-1 0,30 42-2 0,0 0 2 16,-26-36-1-16,4 5 1 0,22 31-13 0,0 0 13 16,-19-31-12-16,5 7 12 0,14 24-5 0,0 0 5 0,-11-19-4 15,4 5 4-15,7 14-22 0,0 0 22 0,-3-10-22 16,3 5 22-16,0 5-21 0,0 0 21 0,8 0-21 16,10 3 21-16,-18-3-34 0,0 0 34 0,26 9-33 15,9 0 33-15,-2 3-20 0,3 0 20 0,-4 0-19 16,-4-2 19-16,-28-10-36 0,0 0 36 0,36 8-36 15,-1 1 36-15,-2-2-13 0,-3-2 13 0,-4-2-12 16,0-3 12-16,-26 0-37 0,0 0 37 0,28 0-36 16,2-3 36-16,-30 3-143 0,0 0 143 0,29 0-142 0,1 2 142 15,29-1-671-15</inkml:trace>
  <inkml:trace contextRef="#ctx0" brushRef="#br0" timeOffset="191572.442">26579 8286 695 0,'0'0'0'0,"2"-5"0"0,2-3 0 0,-4 8 0 0,0 0 0 0,5-2 0 16,2 5 0-16,-7-3 0 0,0 0 0 0,10 7 0 16,6 5 0-16,-2-3 35 0,0 3-35 0,0-4 35 15,0-1-35-15,3 2 19 0,2-2-19 0,-1 0 20 16,1-2-20-16,-19-5 36 0,0 0-36 0,24 3 36 16,4 0-36-16,-28-3 33 0,0 0-33 0,28 0 34 15,2-1-34-15,-30 1 38 0,0 0-38 0,26-2 38 16,-4-1-38-16,-22 3-10 0,0 0 10 0,18-4-9 15,-4-1 9-15,-14 5-132 0,0 0 132 0,3-12-131 16,-6-3 131-16,3-16-460 0</inkml:trace>
  <inkml:trace contextRef="#ctx0" brushRef="#br0" timeOffset="191785.873">26626 8470 673 0,'0'0'0'0,"20"-14"0"0,13-7 0 0,-23 13 80 15,-8 4-80-15,-4 10 81 0,-3 7-81 0,-4 1 46 16,-1 1-46-16,3-4 46 0,3-3-46 0,4-1 51 16,6 2-51-16,1-6 52 0,3 2-52 0,4-5 18 15,5 0-18-15,0-5 18 0,0 2-18 0,-19 3 5 16,0 0-5-16,30-9 6 0,8 2-6 0,-38 7-8 0,0 0 8 16,44-12-7-16,5-3 7 0,-49 15-80 0,0 0 80 15,48-16-80 1,1-4 80-16,49-16-596 0</inkml:trace>
  <inkml:trace contextRef="#ctx0" brushRef="#br0" timeOffset="192391.46">27529 8096 964 0,'0'0'0'0,"-5"2"0"16,-4 5 0-16,9-7 78 0,0 0-78 0,0 0 78 15,3 3-78-15,-3-3 21 0,0 0-21 0,4 0 21 0,-1-3-21 16,-3 3 0-16,0 0 0 0,-3 0 0 16,-1 0 0-16,-3-4-11 0,0 3 11 0,-8-1-10 0,-6 2 10 15,21 0-1-15,0 0 1 0,-30 3 0 0,-8 4 0 16,38-7 5-16,0 0-5 0,-33 5 5 0,1 4-5 0,32-9 17 15,0 0-17-15,-31 22 17 0,2 6-17 0,29-28 9 16,0 0-9-16,-21 24 10 0,5 3-10 0,7-3 4 16,6 2-4-16,6-4 5 0,6-3-5 0,-9-19 0 15,0 0 0-15,23 15 1 0,11 1-1 16,-2-9-2-16,3-2 2 0,-2-2-2 0,-4-6 2 0,-1-2-3 16,-3 1 3-16,-4 1-3 0,-4-4 3 0,-17 7 0 15,0 0 0-15,14-5 0 0,-2 1 0 0,-12 4 21 16,0 0-21-16,9-5 21 0,-4 3-21 0,-5 2 51 0,0 0-51 15,5-1 51-15,-5-3-51 0,0 4 40 0,0 0-40 16,-3-5 40-16,-6 0-40 0,9 5 11 0,0 0-11 16,-21-5 11-16,-10-2-11 0,31 7 14 0,0 0-14 0,-37-2 15 15,-6 2-15-15,43 0 15 0,0 0-15 0,-37 0 16 16,2 5-16-16,6 2 22 0,2-3-22 16,12-1 23-16,6-3-23 0,2 2 14 0,2 1-14 0,-7 9 15 15,-6 7-15-15,6-2 5 0,0 2-5 0,3-4 5 16,2-6-5-16,2 0 3 0,3 1-3 0,2 5 4 15,4 6-4-15,1-2 5 0,2 1-5 0,2-3 6 16,3-1-6-16,-12-16 2 0,0 0-2 0,24 19 3 16,9-4-3-16,-33-15-32 0,0 0 32 0,44 9-32 15,8-3 32-15,-52-6-176 0,0 0 176 0,54-8-176 16,4-11 176-16,-58 19-131 0,0 0 131 0,55-31-131 16,-1-12 131-16,56-29-611 0</inkml:trace>
  <inkml:trace contextRef="#ctx0" brushRef="#br0" timeOffset="192909.898">26107 9164 628 0,'0'0'0'0,"12"-4"0"15,9-3 0-15,-21 7 36 0,0 0-36 0,11-1 37 16,-6-3-37-16,-5 4 4 0,0 0-4 0,9-2 5 0,-1 2-5 16,-8 0 58-16,0 0-58 0,25-3 59 15,6-4-59-15,-31 7 37 0,0 0-37 0,44-8 37 0,12-8-37 16,-56 16 101-16,0 0-101 0,62-19 101 0,11 0-101 15,-5 2 77-15,0-3-77 0,11 1 77 0,8 0-77 0,-5 4 99 16,1 1-99-16,-13 4 99 0,-7 5-99 16,-63 5 57-16,0 0-57 0,82-16 57 0,8 1-57 0,-13-1 48 15,-7 1-48-15,-22 6 48 16,-15 4-48-16,-1-2-5 0,-6-1 5 16,-3 1-5-16,-6 0 5 0,-3 2-165 0,-5-4 165 0,1-6-164 0,-1-9 164 0,-9 24-125 15,0 0 125-15,-14-27-125 0,-14-9 125 0,-14-28-716 16</inkml:trace>
  <inkml:trace contextRef="#ctx0" brushRef="#br0" timeOffset="-208576.539">28654 11959 191 0,'0'0'0'0,"7"-1"0"16,7-4 0-16,-14 5 90 0,0 0-90 0,12-6 91 15,4 1-91-15,-16 5 142 0,0 0-142 0,19-12 143 0,2-5-143 16,-21 17 124-16,0 0-124 0,25-27 125 16,4-11-125-16,-29 38 90 0,0 0-90 0,28-45 91 0,0-6-91 15,-5 5 59-15,-3-6-59 0,-4 6 60 0,-2 0-60 16,-14 46 29-16,0 0-29 0,14-53 29 0,-2-7-29 0,-12 60 39 15,0 0-39-15,11-60 40 0,-3-2-40 16,-8 62 37-16,0 0-37 0,9-68 38 0,0-8-38 16,-9 76 23-16,0 0-23 0,3-48 24 0,-1 12-24 0,-2 36 36 15,0 0-36-15,2-25 36 0,-1 8-36 0,-1 17 21 16,0 0-21-16,0-12 21 0,-1 3-21 0,1 9 28 16,0 0-28-16,-4-3 28 0,1-1-28 0,-4-1 3 15,0 3-3-15,2 2 3 0,3 0-3 0,-3 0 3 16,-2 2-3-16,7-2 3 0,0 0-3 0,0 0 6 0,3 0-6 15,-8 5 6-15,-6 4-6 0,11-9 0 0,0 0 0 0,-13 10 1 16,-7 2-1-16,20-12-59 0,0 0 59 16,-19 26-59-16,0 8 59 0,19-34-59 0,0 0 59 0,-17 46-58 15,-1 9 58-15,18-55-53 0,0 0 53 0,-15 67-52 16,1 10 52-16,14-77-35 0,0 0 35 0,-16 101-34 16,0 21 34-16,16-122-34 0,0 0 34 0,-15 106-34 15,-1 0 34-15,16-106-14 0,0 0 14 0,-11 87-13 16,3-11 13-16,8-76-20 0,0 0 20 0,-4 55-20 15,4-19 20-15,0-36-4 0,0 0 4 0,4 27-3 16,1-10 3-16,-5-17 5 0,0 0-5 0,10 17 5 16,6-6-5-16,-16-11 45 0,0 0-45 0,17 6 45 15,4-4-45-15,-21-2 22 0,0 0-22 0,23-2 23 16,3-4-23-16,-3-3 42 0,-2-1-42 0,-4 1 43 0,-3 2-43 16,0 0 15-16,0 1-15 0,3-1 15 0,3 2-15 15,-20 5 7-15,0 0-7 0,29-6 7 0,8 1-7 16,-37 5 9-16,0 0-9 0,45-5 9 0,7 3-9 0,-3-4 0 15,-2 0 0-15,-5 1 1 0,-6 0-1 0,-1-2 2 16,-2 0-2-16,-3 4 3 0,-2-2-3 0,-28 5 5 16,0 0-5-16,30-4 5 0,1 1-5 0,-31 3 0 15,0 0 0-15,31-3 1 0,1 1-1 0,-32 2-2 16,0 0 2-16,26 0-1 0,-2 2 1 0,-24-2-132 16,0 0 132-16,23 0-132 0,-2 0 132 0,-21 0-135 15,0 0 135-15,7-19-135 0,-9-14 135 0,7-18-567 16</inkml:trace>
  <inkml:trace contextRef="#ctx0" brushRef="#br0" timeOffset="-208424.583">29532 11594 841 0,'0'0'0'0,"0"0"0"16,4-6 0-16,-4 6-2 0,0 0 2 0,0 0-2 15,3 0 2-15,-3 0-167 0,0 0 167 0,0 0-166 16,0 0 166-16,0 0-277 0</inkml:trace>
  <inkml:trace contextRef="#ctx0" brushRef="#br0" timeOffset="-207959.533">28700 12706 550 0,'0'0'0'0,"3"-3"0"0,2-2 0 0,-5 5 24 0,0 0-24 15,-5-5 25-15,-5 3-25 0,10 2 13 0,0 0-13 0,-9-2 14 16,-2 2-14-16,11 0 35 0,0 0-35 16,-7 0 36-16,0 0-36 0,7 0 56 0,0 0-56 0,-5 0 57 15,4 0-57-15,1 0 75 0,0 0-75 0,0 0 75 16,-4 0-75-16,4 0 78 0,0 0-78 16,0 0 79-16,0 0-79 0,0 0 36 0,0 0-36 0,5 4 36 15,6 1-36-15,-11-5 0 0,0 0 0 0,21 15 1 16,10 2-1-16,-3 6 0 0,3-3 0 15,-5 4 0-15,0 0 0 0,1 0-5 0,-1 2 5 0,0 1-5 16,-2-3 5-16,-24-24-16 0,0 0 16 0,26 24-15 16,2 2 15-16,-28-26-1 0,0 0 1 0,26 22-1 15,2 0 1-15,-28-22-4 0,0 0 4 0,21 14-4 16,-3-4 4-16,-18-10-93 0,0 0 93 0,17 4-93 16,0-4 93-16,-17 0-108 0,0 0 108 0,7-16-108 15,-5-13 108-15,7-14-466 0</inkml:trace>
  <inkml:trace contextRef="#ctx0" brushRef="#br0" timeOffset="-207718.448">29055 12651 1043 0,'0'0'0'0,"0"9"0"0,0 5 0 0,0-14 97 16,0 0-97-16,0 7 98 0,-2-2-98 0,2-5 67 15,0 0-67-15,-15 19 68 0,-10 10-68 0,2 2 9 0,-1-1-9 16,3-4 9-16,4-4-9 0,-6 2 0 0,0 7 0 16,1-3 0-16,1 1 0 0,21-29-4 0,0 0 4 15,-23 31-3-15,1 1 3 0,22-32-1 0,0 0 1 0,-18 26-1 16,3-9 1-16,15-17-38 0,0 0 38 16,-13 14-37-16,6-6 37 0,7-8-136 0,0 0 136 0,-1-12-135 15,4-14 135-15,-1-9-684 0</inkml:trace>
  <inkml:trace contextRef="#ctx0" brushRef="#br0" timeOffset="-207356.442">29093 12859 561 0,'0'0'0'0,"-3"-5"0"0,-2-2 0 16,5 7 63-16,0 0-63 0,0 0 63 0,3-4-63 16,-3 4 76-16,0 0-76 0,4 0 76 0,1 0-76 0,-5 0 105 15,0 0-105-15,5 0 106 0,0 0-106 0,-5 0 96 16,0 0-96-16,12 0 96 0,6 0-96 0,-18 0 91 16,0 0-91-16,28-3 91 0,7-2-91 0,-4-2 79 15,2-2-79-15,-7 1 80 0,-3 1-80 0,-23 7 53 16,0 0-53-16,26-10 53 0,4 1-53 0,-30 9 9 15,0 0-9-15,33-7 10 0,1 0-10 0,-34 7 14 0,0 0-14 16,34-3 15-16,-3 0-15 0,-31 3 0 0,0 0 0 16,26 0 1-16,-2 0-1 0,-24 0 0 0,0 0 0 0,20 0 0 15,-3 0 0-15,-17 0-88 0,0 0 88 0,16 0-87 16,-2 0 87-16,-14 0-81 0,0 0 81 0,5-11-81 16,-7-6 81-16,6-14-971 0</inkml:trace>
  <inkml:trace contextRef="#ctx0" brushRef="#br0" timeOffset="-206965.621">29388 12720 1087 0,'0'0'0'0,"12"-2"0"16,7-3 0-16,-19 5 164 0,0 0-164 0,7 0 164 15,-5-3-164-15,-2 3 90 0,0 0-90 0,0 0 90 16,-4 0-90-16,4 0 62 0,0 0-62 0,0 0 62 0,-5 0-62 15,5 0 29-15,0 0-29 0,-3 0 29 0,-1 0-29 0,4 0 0 16,0 0 0-16,-3 0 1 0,-1 0-1 16,4 0-1-16,0 0 1 0,0 0-1 0,0 0 1 0,0 0-4 15,0 0 4-15,4 3-3 0,3-1 3 0,-7-2-24 16,0 0 24-16,10 3-23 0,6 1 23 0,-16-4-7 16,0 0 7-16,17 3-7 0,4 2 7 0,-21-5-10 15,0 0 10-15,21 7-9 0,2-2 9 0,-23-5-16 16,0 0 16-16,22 7-15 0,1 2 15 0,-23-9-15 15,0 0 15-15,19 10-14 0,-2 2 14 0,-17-12-26 16,0 0 26-16,14 14-25 0,-3-1 25 0,-11-13-1 0,0 0 1 16,7 24 0-16,-2 4 0 0,-5-28-8 15,0 0 8-15,0 25-8 0,-2 5 8 0,2-30-15 0,0 0 15 16,-3 29-15-16,-4 2 15 0,7-31-78 0,0 0 78 0,-5 24-77 16,-1-6 77-16,6-18-140 0,0 0 140 0,-1 5-140 15,2-10 140-15,-1 5-727 0</inkml:trace>
  <inkml:trace contextRef="#ctx0" brushRef="#br0" timeOffset="-205656.244">29931 12650 1311 0,'0'0'0'0,"-8"-2"0"0,-6-3 0 16,14 5 126-16,0 0-126 0,-6 3 127 0,5 4-127 15,1-7 70-15,0 0-70 0,-2 5 70 16,4-1-70-16,-2-4 34 0,0 0-34 0,0 3 34 0,0 2-34 0,0-5-32 16,0 0 32-16,-2 2-32 0,-2 3 32 0,4-5-11 15,0 0 11-15,-3 9-11 0,1-4 11 0,2-5-13 16,0 0 13-16,-2 8-13 0,1 3 13 0,1 1-5 16,0 0 5-16,1-2-4 0,3-1 4 0,-1-3-3 15,3 5 3-15,1-3-3 0,0 1 3 0,-7-9 0 16,0 0 0-16,10 12 0 0,4 1 0 0,-14-13-1 15,0 0 1-15,12 14-1 0,2 0 1 0,-14-14-1 16,0 0 1-16,11 14-1 0,-3-2 1 0,-8-12-3 0,0 0 3 16,7 10-3-16,-3-3 3 0,-4-7-1 0,0 0 1 15,3 7 0-15,1-2 0 0,-4-5 6 0,0 0-6 0,1 5 7 16,1-2-7-16,-2-3 26 0,0 0-26 0,0 0 26 16,2 4-26-16,-2-4 7 0,0 0-7 0,0 0 7 15,0 0-7-15,0 0 27 0,0 0-27 0,0 0 27 16,0 0-27-16,0 0 2 0,0 0-2 0,0 0 2 15,0 0-2-15,0 0 6 0,0 0-6 0,0 0 7 16,0 0-7-16,0 0 8 0,0 0-8 0,0 0 8 16,0 0-8-16,0 0 14 0,0 0-14 15,0 0 15-15,0 0-15 0,0 0 14 0,0 0-14 0,0 0 15 16,0 0-15-16,0 0 15 0,0 0-15 0,0 0 16 16,0 0-16-16,0 0 9 0,0 0-9 0,0 0 10 15,0 0-10-15,0 0 9 0,0 0-9 0,0 0 10 16,0 0-10-16,0 0 15 0,0 0-15 0,0 0 15 15,0 0-15-15,0 0 8 0,0 0-8 0,0 0 8 16,0 0-8-16,0 0 15 0,0 0-15 0,0 0 16 0,0 0-16 16,0 0 8-16,0 0-8 0,0 0 9 0,0 0-9 0,0 0 9 15,0 0-9-15,0 0 9 0,0 0-9 0,0 0 3 16,0 0-3-16,0 0 4 0,0 0-4 0,0 0 2 16,0 0-2-16,0 0 2 0,0 0-2 0,0 0 10 15,0 0-10-15,0 0 10 0,0 0-10 0,0 0 14 16,0 0-14-16,0 0 15 0,0 0-15 0,0 0 15 15,0 0-15-15,0 0 15 0,0 0-15 0,0 0 9 16,0 0-9-16,0 0 10 0,0 0-10 0,0 0 9 16,0 0-9-16,0 0 10 0,0 0-10 0,0 0 15 0,0 0-15 15,0 0 15-15,0 0-15 0,0 0 8 0,0 0-8 16,0 0 8-16,0 0-8 0,0 0 9 0,0 0-9 16,0 0 9-16,0 0-9 0,0 0 8 15,0 0-8-15,0 0 8 0,0 0-8 0,0 0 3 0,0 0-3 0,0 0 4 16,0 0-4-16,0 0 2 0,0 0-2 0,0 0 2 15,0 0-2-15,0 0 0 0,0 0 0 0,0 0 0 16,0 0 0-16,0 0 0 0,0 0 0 0,0 0 0 16,0 0 0-16,0 0-2 0,0 0 2 0,0 0-1 15,0 0 1-15,0 0-5 0,0 0 5 0,0 0-4 16,0 0 4-16,0 0-1 0,0 0 1 0,0 0 0 16,0 0 0-16,0 0-1 0,0 0 1 0,0 0 0 15,0 0 0-15,0 0-2 0,0 0 2 0,0 0-2 16,0 0 2-16,0 0-5 0,0 0 5 0,0 0-5 0,0 0 5 15,0 0-7-15,0 0 7 0,0 0-7 0,0 0 7 16,0 0-15-16,0 0 15 0,0 0-15 16,0 0 15-16,0 0-4 0,0 0 4 0,0 0-3 0,0 0 3 0,0 0-3 15,0 0 3-15,0 0-2 16,0 0 2-16,0 0 0 0,0 0 0 0,0 0 0 16,0 0 0-16,0 0-1 0,0 0 1 0,0 0-1 0,0 0 1 0,0 0-4 15,0 0 4-15,0 0-3 0,0 0 3 0,0 0-3 16,0 0 3-16,0 0-2 0,0 0 2 0,0 0 0 15,0 0 0-15,0 0 0 0,0 0 0 0,0 0-5 16,0 0 5-16,0 0-5 0,0 0 5 0,0 0-3 16,0 0 3-16,0 0-2 0,0 0 2 0,0 0-11 0,0 0 11 15,0 0-11-15,0 0 11 0,0 0-16 0,0 0 16 16,0 0-15-16,2 5 15 0,-2-5-15 0,0 0 15 16,1 5-15-16,1 4 15 0,-2-9-10 15,0 0 10-15,2 12-9 0,0 1 9 0,-2-13 0 0,0 0 0 0,0 16 0 16,0-1 0-16,0-15 1 0,0 0-1 0,-2 16 1 15,0-1-1-15,2-15 5 0,0 0-5 0,-3 15 5 16,-1-4-5-16,4-11 23 0,0 0-23 0,-5 12 24 16,0-2-24-16,5-10 20 0,0 0-20 0,-6 8 20 15,-1 1-20-15,7-9 16 0,0 0-16 16,-8 9 17-16,-1-1-17 0,9-8 5 0,0 0-5 0,-9 9 5 16,1-2-5-16,8-7 1 0,0 0-1 0,-9 6 1 15,-2 0-1-15,11-6-11 0,0 0 11 0,-10 3-11 0,1-3 11 16,9 0-53-16,0 0 53 0,-12-3-52 15,0-3 52-15,12 6-96 0,0 0 96 0,-11-17-96 0,1-7 96 16,10 24-82-16,0 0 82 0,0-31-81 16,7-6 81-16,0-32-1199 0</inkml:trace>
  <inkml:trace contextRef="#ctx0" brushRef="#br0" timeOffset="-205131.324">29985 12679 404 0,'0'0'0'0,"-2"-4"0"0,-1-1 0 0,3 5 27 0,0 0-27 0,-2-7 27 16,1 4-27-16,1 3 108 0,0 0-108 0,-2-2 109 15,2-3-109-15,0 5 107 0,0 0-107 0,-2-3 107 16,0 1-107-16,2 2 95 0,0 0-95 0,-3-2 96 16,-1-1-96-16,4 3 82 0,0 0-82 0,-5-4 82 15,0 1-82-15,5 3 48 0,0 0-48 0,-7-3 49 16,0-3-49-16,7 6 39 0,0 0-39 0,-7-3 39 16,-2 0-39-16,9 3 9 0,0 0-9 0,-7-2 10 15,0 2-10-15,7 0 6 0,0 0-6 0,-5-4 6 16,2 4-6-16,3 0 22 0,0 0-22 0,-4 0 23 15,1-1-23-15,3 1 12 0,0 0-12 0,-4 0 13 0,2-2-13 16,2 2 9-16,0 0-9 0,0 0 10 16,0 0-10-16,0 0 26 0,0 0-26 0,0 0 26 0,0 0-26 0,0 0 36 15,0 0-36-15,0 0 36 0,0 0-36 16,0 0 42-16,0 0-42 0,0 0 43 0,0 0-43 16,0 0 27-16,0 0-27 0,0 0 27 0,0 0-27 15,0 0 18-15,0 0-18 0,6-2 18 0,4 1-18 0,-10 1 10 16,0 0-10-16,18-2 11 0,6-3-11 0,-24 5 17 15,0 0-17-15,31-4 17 0,8 3-17 0,-39 1 0 16,0 0 0-16,36-2 0 0,1 0 0 0,-37 2-46 16,0 0 46-16,33-1-46 0,0-3 46 0,-33 4-184 15,0 0 184-15,23-7-184 0,-9-5 184 0,22-5-969 0</inkml:trace>
  <inkml:trace contextRef="#ctx0" brushRef="#br0" timeOffset="-203528.038">30860 11493 203 0,'0'0'0'0,"2"-5"0"15,3-2 0-15,-5 7 102 0,0 0-102 0,1-6 103 16,1 2-103-16,-2 4 95 0,0 0-95 0,0-2 96 15,-2-1-96-15,2 3 76 0,0 0-76 0,0 0 76 16,-3 0-76-16,3 0 65 0,0 0-65 0,0 0 65 16,-5-3-65-16,5 3 59 0,0 0-59 0,-4 0 59 15,3-2-59-15,-3 2 73 0,2-2-73 0,2 2 73 0,-3 0-73 16,3 0 82-16,0 0-82 0,0 0 82 16,0 0-82-16,0 0 57 0,0 0-57 0,0 0 58 15,0 0-58-15,0 0 53 0,0 0-53 0,0 0 54 0,0 0-54 0,0 0 50 16,0 0-50-16,0 0 50 0,0 0-50 0,0 0 21 15,0 0-21-15,0 0 21 0,0 0-21 0,0 0 20 16,0 0-20-16,0 0 20 0,5 2-20 0,-5-2 0 16,0 0 0-16,9 5 0 0,5 4 0 0,-14-9 0 15,0 0 0-15,26 20 0 0,9 11 0 0,-35-31-9 16,0 0 9-16,40 41-8 0,5 10 8 0,-45-51-5 16,0 0 5-16,45 55-5 0,4 7 5 0,-49-62 0 15,0 0 0-15,58 68 0 0,6 10 0 0,-64-78 0 0,0 0 0 16,61 61 0-16,2-13 0 0,-63-48 3 0,0 0-3 15,54 38 3-15,-5-14-3 0,-16-10-36 16,-14-13 36-16,-4 3-36 0,-4-4 36 0,-11 0-216 0,0 0 216 0,10-14-216 16,1-10 216-16,10-12-777 0</inkml:trace>
  <inkml:trace contextRef="#ctx0" brushRef="#br0" timeOffset="-203169.058">31497 11439 1099 0,'0'0'0'0,"-3"0"0"0,-4 3 0 16,7-3 109-16,0 0-109 0,-4-3 109 15,1 1-109-15,3 2 56 0,0 0-56 0,-2-4 56 0,0 1-56 0,2 3 23 16,0 0-23-16,-3-3 24 0,0 3-24 15,3 0 0-15,0 0 0 0,-7 0 0 0,-4 0 0 0,11 0 13 16,0 0-13-16,-17 3 13 0,-6 4-13 0,-3 3 9 16,-2 4-9-16,2 1 10 0,0 2-10 0,26-17 10 15,0 0-10-15,-35 33 10 0,-3 13-10 0,38-46 16 16,0 0-16-16,-47 50 17 0,-7 12-17 0,54-62 3 16,0 0-3-16,-61 73 3 0,-9 9-3 0,70-82 2 15,0 0-2-15,-47 55 3 0,12-14-3 0,35-41-1 0,0 0 1 16,-23 28 0-16,15-16 0 0,8-12-90 15,0 0 90-15,-9 10-90 0,5-7 90 0,4-3-120 0,0 0 120 16,-12 14-851-16,24-28 851 0</inkml:trace>
  <inkml:trace contextRef="#ctx0" brushRef="#br0" timeOffset="-202780.259">31722 11622 908 0,'0'0'0'0,"0"0"0"0,9-19 0 15,-9 19 111-15,0 0-111 0,3-7 112 0,-1 4-112 0,-2 3 64 16,0 0-64-16,0 0 64 0,2-4-64 0,-2 4 44 16,0 0-44-16,3 0 44 0,3 2-44 0,-6-2 7 15,0 0-7-15,17-2 7 0,11 1-7 0,-28 1 51 16,0 0-51-16,38-6 51 0,11 0-51 0,-49 6 50 16,0 0-50-16,49-9 50 0,3-1-50 0,-52 10 43 15,0 0-43-15,49-7 43 0,-2 2-43 0,-47 5 12 16,0 0-12-16,43-4 13 0,-1 3-13 0,-42 1-2 0,0 0 2 15,37 0-1-15,-6 3 1 0,-31-3-114 0,0 0 114 16,30 5-113-16,-2-1 113 0,-28-4-132 0,0 0 132 16,12 3-132-16,-9-1 132 0,13 3-792 0</inkml:trace>
  <inkml:trace contextRef="#ctx0" brushRef="#br0" timeOffset="-202560.32">31773 11884 1233 0,'0'0'0'0,"5"-5"0"15,5-11 0-15,-10 16 135 0,0 0-135 0,11 0 135 16,1 6-135-16,-12-6 96 0,0 0-96 0,26 6 96 16,12 5-96-16,-38-11 0 0,0 0 0 0,41 5 0 15,6-2 0-15,-47-3-136 0,0 0 136 0,45 0-135 0,4-3 135 16,-49 3-146-16,0 0 146 0,48-16-145 0,5-8 145 0,48-15-754 15</inkml:trace>
  <inkml:trace contextRef="#ctx0" brushRef="#br0" timeOffset="-199785.23">32807 11308 662 0,'0'0'0'0,"0"0"107"15,0 0-107-15,0 0 107 0,-5 0-107 16,5 0 62-16,0 0-62 0,0 0 63 0,0 0-63 0,0 0 35 15,0 0-35-15,0 0 35 0,0 0-35 0,0 0 9 16,0 0-9-16,0 0 10 0,0 0-10 0,0 0 34 16,0 0-34-16,0 0 35 0,0 0-35 0,0 0 34 15,0 0-34-15,0 0 35 0,0 0-35 0,0 0 14 16,0 0-14-16,0 4 15 0,0-1-15 0,0-3 0 16,0 0 0-16,-3 17 1 0,-1 11-1 0,4-28 3 0,0 0-3 0,-5 31 3 15,0 8-3-15,5-39 1 0,0 0-1 16,-7 36 2-16,0 3-2 0,7-39 9 0,0 0-9 0,-5 33 9 15,1-4-9-15,4-29 15 0,0 0-15 0,2 26 15 16,3-4-15-16,-5-22 24 0,0 0-24 0,12 14 25 16,7-4-25-16,-1-3 0 0,3-5 0 0,0-2 1 15,0-2-1-15,-2-2 1 0,0 1-1 0,-3-2 1 16,-4 0-1-16,2 3 0 0,0-3 0 16,-4 1 0-16,1 3 0 0,1-1 0 0,2-1 0 0,-2 3 0 15,2 0 0-15,-14 0-7 0,0 0 7 0,16 0-6 16,3 3 6-16,-19-3-9 0,0 0 9 0,21 3-8 15,3 6 8-15,-24-9-4 0,0 0 4 0,23 9-3 16,-2 1 3-16,-21-10-1 0,0 0 1 0,17 10 0 0,-3 0 0 16,-14-10 2-16,0 0-2 0,10 12 3 0,-3-3-3 15,-7-9 13-15,0 0-13 0,4 15 14 0,-4 3-14 16,0-18 40-16,0 0-40 0,-7 18 40 0,-4 5-40 0,11-23 47 16,0 0-47-16,-14 17 48 0,-5 2-48 0,19-19 18 15,0 0-18-15,-17 12 19 0,1-2-19 16,16-10-26-16,0 0 26 0,-15 8-26 0,-1-2 26 0,16-6-165 15,0 0 165-15,-19-6-164 0,0-6 164 0,19 12-152 16,0 0 152-16,-16-25-151 0,4-15 151 0,-16-25-569 16</inkml:trace>
  <inkml:trace contextRef="#ctx0" brushRef="#br0" timeOffset="-199498.197">32851 11254 729 0,'0'0'0'0,"0"0"159"0,0 0-159 0,-5-2 159 15,-4-2-159-15,9 4 105 0,0 0-105 0,-5-3 105 16,1 0-105-16,4 3 61 0,0 0-61 0,-3 0 61 16,1-4-61-16,2 4 14 0,0 0-14 0,4 4 15 15,3 1-15-15,-7-5 35 0,0 0-35 0,15 10 36 16,8 2-36-16,-23-12 35 0,0 0-35 0,28 15 35 15,5-1-35-15,-33-14 37 0,0 0-37 0,36 10 38 16,5-1-38-16,-41-9 4 0,0 0-4 0,38 3 4 0,2-3-4 16,-40 0-37-16,0 0 37 0,38-5-36 0,2-2 36 15,-40 7-188-15,0 0 188 0,33-12-188 0,-1-6 188 16,32-12-781-16</inkml:trace>
  <inkml:trace contextRef="#ctx0" brushRef="#br0" timeOffset="-199295.371">33501 11481 1300 0,'-4'-5'0'0,"1"0"35"0,-2 0-35 0,1-2 36 0,1 2-36 0,3 5-124 0,0 0 124 0,-7-12-123 16,-2-7 123-16,-7-12-753 0</inkml:trace>
  <inkml:trace contextRef="#ctx0" brushRef="#br0" timeOffset="-198363.453">30182 13302 841 0,'0'0'0'0,"12"-10"0"0,9-9 0 0,-17 14 76 15,-10 7-76-15,6-2 76 0,6 0-76 0,-6 0 47 16,0 0-47-16,0 0 48 0,5 0-48 0,-5 0 30 16,0 0-30-16,0 0 30 0,3 3-30 0,-3-3 40 0,0 0-40 15,0 0 40-15,6 2-40 0,-1 0 59 0,2-2-59 16,3-2 60-16,4-1-60 0,-14 3 50 0,0 0-50 0,35-9 50 15,16-5-50-15,-51 14 56 0,0 0-56 0,66-20 57 16,14-8-57-16,-80 28 39 0,0 0-39 0,124-42 40 16,34-15-40-16,-158 57 35 0,0 0-35 0,164-58 35 15,17-6-35-15,-31 13 3 0,-16 6-3 0,-17 8 4 16,-18 6-4-16,-99 31 17 0,0 0-17 0,120-36 17 16,11 0-17-16,-131 36 14 0,0 0-14 0,132-38 15 15,8 2-15-15,-140 36 3 0,0 0-3 0,127-39 4 16,-7 3-4-16,-120 36 3 0,0 0-3 0,120-34 3 15,-3 1-3-15,-21 7 0 0,-16 9 0 16,-19 0 0-16,-18 5 0 0,-6 2-50 0,-9-2 50 0,-4 3-49 16,-3 6 49-16,-5-2-85 0,-6 1 85 0,-1 3-84 15,-2-1 84-15,-7 2-158 0,0 0 158 0,5 0-157 16,0 0 157-16,-5 0-177 0,0 0 177 0,-8 2-177 0,-10-1 177 16,-8 3-537-16</inkml:trace>
  <inkml:trace contextRef="#ctx0" brushRef="#br0" timeOffset="-197999.158">30898 13309 315 0,'0'0'0'0,"-16"5"0"0,-11 2 0 0,4-2-6 0,2-1 6 16,9-2-6-16,8 1 6 0,-1-3-24 15,0 0 24-15,0 2-23 0,-1-2 23 0,-1 1 7 0,0-1-7 0,2 0 7 16,2 0-7-16,-1 0 73 0,3 2-73 0,1-2 73 16,-4 0-73-16,4 0 83 0,-3 0-83 0,3 0 83 15,-4 2-83-15,4-2 53 0,0 0-53 0,4-4 54 16,3 1-54-16,-7 3 37 0,0 0-37 0,22-10 37 16,13-1-37-16,-35 11 27 0,0 0-27 0,52-13 27 15,14-6-27-15,-66 19 38 16,0 0-38-16,105-29 39 0,31-9-39 0,-136 38 71 0,0 0-71 0,148-46 71 15,21-7-71-15,-21 6 52 0,-5 6-52 0,-14 2 52 16,-12 0-52-16,3 3 40 0,0 1-40 0,-10 1 41 16,-9 0-41-16,-101 34-20 0,0 0 20 0,143-55-19 0,26-14 19 15,-169 69-93-15,0 0 93 0,172-95-92 0,11-29 92 16,545-352 0-16,-817 406 0 0</inkml:trace>
  <inkml:trace contextRef="#ctx0" brushRef="#br0" timeOffset="-190288.737">33389 12131 729 0,'-1'-4'0'15,"1"4"-99"-15,0 0 99 0,-4 0-98 16,-3 0 98-16,7 0-118 0,0 0 118 0,-7 0-118 0,0 4 118 0,-7-4-133 16</inkml:trace>
  <inkml:trace contextRef="#ctx0" brushRef="#br0" timeOffset="-173065.808">32996 13124 841 0,'0'0'0'0,"0"0"12"0,0 0-12 0,0 0 13 0,0 0-13 15,0 0-75-15,0 0 75 0,0 0-74 16,0 0 74-16,0 0-148 0,0 0 148 0,0 0-148 15,1-19 148-15,1 1-219 0</inkml:trace>
  <inkml:trace contextRef="#ctx0" brushRef="#br0" timeOffset="-149123.174">23512 10349 113 0,'0'0'0'0,"5"2"0"16,2-1 0-16,-7-1 37 0,0 0-37 0,3 0 37 0,1 0-37 15,-4 0 43-15,0 0-43 0,0 0 44 0,3 0-44 16,-3 0 35-16,0 0-35 0,0 0 36 0,0 0-36 16,0 0 26-16,0 0-26 0,0 0 26 0,0 0-26 0,0 0 45 15,0 0-45-15,0 0 46 0,0 0-46 0,0 0 39 16,0 0-39-16,0 0 40 0,-3 0-40 0,3 0 16 16,0 0-16-16,0 0 17 0,-4 0-17 0,4 0 7 15,0 0-7-15,0 0 8 0,0 0-8 0,0 0 9 16,0 0-9-16,0 0 9 0,0 0-9 0,0 0 3 15,0 0-3-15,0 0 3 0,0 0-3 0,0 0-1 16,0 0 1-16,0 0 0 0,2 4 0 0,-2-4-8 16,0 0 8-16,3 7-8 0,3 3 8 0,-6-10-17 15,0 0 17-15,5 15-16 0,2 4 16 0,-7-19-4 0,0 0 4 16,5 23-4-16,6 2 4 0,-11-25-8 0,0 0 8 0,7 23-7 16,-1-6 7-16,-2-4-1 15,1-2 1-15,-3-1 0 0,0-5 0 0,-2-5 1 0,0 0-1 0,1 10 2 16,-1 2-2-16,0-12 12 0,0 0-12 0,6 14 13 15,4 5-13-15,-10-19 16 0,0 0-16 0,4 15 17 16,1 1-17-16,-5-16 9 0,0 0-9 0,3 12 9 16,1-4-9-16,-4-8 9 0,0 0-9 0,2 12 10 15,-1-1-10-15,-1-11 15 0,0 0-15 0,2 12 15 16,0-4-15-16,-2-8 22 0,0 0-22 0,1 9 23 16,1 1-23-16,-2-10 14 0,0 0-14 0,2 5 15 15,-2-2-15-15,0-3 18 0,0 0-18 0,0 4 18 0,2-2-18 16,-2-2 44-16,0 0-44 0,0 0 45 15,3 3-45-15,-3-3 32 0,0 0-32 0,0 0 32 0,0 0-32 16,0 0 38-16,0 0-38 0,0 0 39 0,0 0-39 16,0 0 34-16,0 0-34 0,0 0 34 0,0 0-34 15,0 0 14-15,0 0-14 0,0 0 15 0,0 0-15 0,0 0 21 16,0 0-21-16,0 0 21 0,5-5-21 0,-5 5 8 16,0 0-8-16,11-7 8 0,3-5-8 0,-14 12 9 15,0 0-9-15,19-17 10 0,7-5-10 0,-3 1 15 16,-2-1-15-16,-2 5 15 0,-2-2-15 0,-17 19 8 15,0 0-8-15,21-19 8 0,0 2-8 0,-21 17 3 16,0 0-3-16,26-21 4 0,4 2-4 0,-30 19 0 16,0 0 0-16,26-22 0 0,2 2 0 0,-28 20-49 0,0 0 49 15,29-17-48-15,10-1 48 0,-39 18-79 0,0 0 79 0,68-34-722 16,-136 68 722-16</inkml:trace>
  <inkml:trace contextRef="#ctx0" brushRef="#br0" timeOffset="-137953.068">12181 10993 124 0,'0'0'0'0,"5"0"0"15,2-3 0-15,-7 3 44 0,0 0-44 0,5 0 44 16,-1-4-44-16,-4 4 34 0,0 0-34 0,0 0 34 16,0 0-34-16,0 0 9 0,0 0-9 0,0 0 10 15,0 0-10-15,0 0 3 0,0 0-3 0,0 0 3 16,0 0-3-16,0 0-1 0,0 0 1 0,0 0 0 16,0 0 0-16,0 0-4 0,0 0 4 0,0 0-3 15,0 0 3-15,0 0-4 0,0 0 4 0,0 0-3 0,0 7 3 16,0-7-3-16,0 0 3 0,1 2-2 0,1 3 2 15,-2-5-5-15,0 0 5 0,5 5-5 0,-1 2 5 16,-4-7-2-16,0 0 2 0,9 9-2 16,-1-1 2-16,-8-8-2 0,0 0 2 0,13 10-1 0,1 1 1 15,-14-11-1-15,0 0 1 0,15 12-1 0,3 1 1 16,-18-13 0-16,0 0 0 0,19 12 0 16,5 0 0-16,-24-12 1 0,0 0-1 0,25 12 2 0,-3-7-2 0,-22-5 11 15,0 0-11-15,25 4 11 0,-3-1-11 16,-22-3 34-16,0 0-34 0,25 0 34 0,-3-3-34 0,-22 3 26 15,0 0-26-15,23-4 26 0,0-1-26 0,-23 5 40 16,0 0-40-16,20-5 40 0,-2 0-40 0,-18 5 23 16,0 0-23-16,14-5 24 0,2-4-24 0,-16 9 28 0,0 0-28 15,12-6 28-15,-4-1-28 0,-8 7 32 0,0 0-32 16,13-9 33-16,-5-3-33 0,-8 12 29 0,0 0-29 0,9-14 29 16,3-1-29-16,-12 15 23 0,0 0-23 15,14-17 24-15,4 0-24 0,-18 17-77 0,0 0 77 0,20-24-77 16,5-7 77-16,17-24-379 0</inkml:trace>
  <inkml:trace contextRef="#ctx0" brushRef="#br0" timeOffset="-116899.94">24971 12028 147 0,'0'0'0'0,"0"0"0"0,0 3 0 0,0-3 10 0,0 0-10 0,0 0 10 16,0 0-10-16,0 0 13 0,0 0-13 0,0 0 14 15,0 0-14-15,0 0 5 0,0 0-5 0,0 0 5 16,0 0-5-16,0 0 13 0,0 0-13 0,0 0 13 16,0 0-13-16,0 0 0 0,0 0 0 0,0 0 0 15,0 0 0-15,0 0 7 0,0 0-7 0,0 0 7 16,0 0-7-16,0 0 8 0,0 0-8 0,0 0 9 15,0 0-9-15,0 0 3 0,0 0-3 0,0 0 4 16,0 0-4-16,0 0 7 0,0 0-7 0,0 0 7 16,0 5-7-16,0-5 7 0,0 0-7 0,0 4 7 15,0 1-7-15,0-5 3 0,0 0-3 0,0 9 3 16,0 3-3-16,0-12 2 0,0 0-2 0,0 13 2 16,2 3-2-16,-2-16 5 0,0 0-5 0,2 15 5 0,0-1-5 15,-2-14 6-15,0 0-6 0,1 12 6 0,1-4-6 16,-2-8 7-16,0 0-7 0,2 11 8 0,-2-8-8 15,0-3 23-15,0 0-23 0,0 5 24 0,0-1-24 0,0-4 12 16,0 0-12-16,0 0 13 0,2 3-13 0,-2-3 18 16,0 0-18-16,0 0 18 0,5 0-18 0,-5 0 33 15,0 0-33-15,7-7 34 0,2-1-34 0,-9 8 35 16,0 0-35-16,12-17 35 0,5-4-35 0,-17 21 43 16,0 0-43-16,21-22 44 0,3-6-44 0,-24 28 28 15,0 0-28-15,25-25 28 0,-1-1-28 0,-24 26 34 16,0 0-34-16,25-26 35 0,1 0-35 15,-26 26 3-15,0 0-3 0,26-22 3 0,-5 3-3 0,-21 19-79 0,0 0 79 16,21-17-78-16,0 2 78 0,-21 15-135 16,0 0 135-16,27-21-135 0,5 2 135 0,27-20-191 0</inkml:trace>
  <inkml:trace contextRef="#ctx0" brushRef="#br0" timeOffset="-81282.944">29828 15057 561 0,'0'0'0'0,"2"-12"0"16,3-9 0-16,-5 14 96 0,0 6-96 0,0-3 97 15,2 2-97-15,-2 2 94 0,0 0-94 0,0 0 95 16,0 0-95-16,0 0 68 0,-2 4-68 0,2-4 68 0,0 0-68 16,0 0 45-16,0 0-45 0,2-9 46 15,2-6-46-15,-4 15 48 0,0 0-48 0,5-29 48 0,4-11-48 16,-1 1 2-16,1-7-2 0,0 6 2 0,1 3-2 15,-1 1 9-15,-2 0-9 0,0 0 9 0,0 0-9 16,-7 36 15-16,0 0-15 0,5-45 15 0,0-6-15 0,-1 5 32 16,-3 1-32-16,3 6 33 0,-1 4-33 0,-3 35 26 15,0 0-26-15,2-34 26 16,-2 2-26-16,0 32 40 0,0 0-40 0,0-31 40 0,-2 3-40 0,-1 4 3 16,-1 4-3-16,3 6 4 0,1 7-4 0,-2 0 18 15,0 0-18-15,0 4 18 0,2 1-18 0,0 2 3 16,-1-3-3-16,1 3 4 0,-4-5-4 0,4 5 0 15,-3-2 0-15,3 2 1 0,0 0-1 0,0 0-7 0,-4-2 7 16,4 2-7-16,-1-3 7 0,1 3-40 0,0 0 40 16,0 0-40-16,-4 2 40 0,4-2-37 0,-5 1 37 15,5-1-37-15,-4 2 37 0,3 1-51 0,-1 1 51 16,0 11-50-16,-1 9 50 0,3-24-43 0,0 0 43 0,-4 36-42 16,1 9 42-16,3-45-53 0,0 0 53 0,-2 53-52 15,2 10 52-15,0-6-38 0,2 3 38 0,-2-21-37 16,1-11 37-16,-1-28-18 0,0 0 18 0,4 49-18 15,-1 10 18-15,-3-59-6 0,0 0 6 0,6 54-6 16,-1 3 6-16,-5-57-4 0,0 0 4 0,5 46-4 16,0-8 4-16,1-6 0 0,-1-4 0 0,-2-8 0 15,1-8 0-15,-4-12 3 0,0 0-3 0,5 12 3 16,0-1-3-16,-5-11 7 0,0 0-7 0,5 8 8 16,1-3-8-16,-6-5 9 0,0 0-9 0,3 5 9 15,-1-1-9-15,-2-4 23 0,0 0-23 0,0 0 24 0,3 3-24 16,-3-3 30-16,0 0-30 0,6 0 30 0,2-1-30 15,-8 1 6-15,0 0-6 0,18-6 7 16,4-2-7-16,-22 8 5 0,0 0-5 0,30-10 6 0,8-2-6 0,-38 12 1 16,0 0-1-16,37-11 1 0,3 3-1 15,-40 8 0-15,0 0 0 0,40-9 1 0,0 2-1 0,-40 7 0 16,0 0 0-16,40-1 0 0,-2 2 0 0,-38-1-1 16,0 0 1-16,34 5 0 0,-5 2 0 0,-29-7-1 15,0 0 1-15,28 11-1 0,0 1 1 0,-28-12-4 16,0 0 4-16,24 12-3 0,-1-2 3 0,-23-10-98 15,0 0 98-15,23 8-98 0,-1-2 98 0,-22-6-110 0,0 0 110 16,46 13-513-16,-92-26 513 0</inkml:trace>
  <inkml:trace contextRef="#ctx0" brushRef="#br0" timeOffset="-81111.034">30445 14413 1491 0,'0'0'0'0,"0"0"-73"0,0 0 73 0,0 0-73 16,0 0 73-16,0 0-233 0,0 0 233 0,0 0-232 16,0 0 232-16,0 0-542 0</inkml:trace>
  <inkml:trace contextRef="#ctx0" brushRef="#br0" timeOffset="-80429.479">29626 15721 550 0,'0'0'0'0,"7"-1"0"0,4-1 0 16,-11 2 44-16,0 0-44 0,5-2 45 0,0 2-45 0,-5 0 55 16,0 0-55-16,0 0 55 0,4 0-55 0,-4 0 82 15,0 0-82-15,0 0 83 0,0 0-83 0,0 0 100 16,0 0-100-16,0 0 100 0,-4 2-100 0,4-2 90 16,0 0-90-16,0 0 90 0,-3 2-90 0,3-2 80 15,0 0-80-15,0 0 80 0,-5 1-80 0,5-1 59 16,0 0-59-16,-4 0 59 0,2 0-59 0,2 0 28 15,0 0-28-15,0 0 28 0,6 4-28 0,-6-4 5 16,0 0-5-16,15 12 5 0,10 8-5 0,-25-20-1 16,0 0 1-16,26 29-1 0,5 9 1 0,-5-2 0 15,-3 5 0-15,1-6 0 0,-1-1 0 0,-23-34 0 16,0 0 0-16,28 36 0 0,5 0 0 0,-33-36 0 0,0 0 0 16,29 32 0-16,-1-3 0 0,-28-29-2 15,0 0 2-15,26 23-2 0,-3-6 2 0,-23-17-63 0,0 0 63 0,21 5-63 16,0-8 63-16,-21 3-52 0,0 0 52 0,5-24-52 15,-12-16 52-15,5-23-979 0</inkml:trace>
  <inkml:trace contextRef="#ctx0" brushRef="#br0" timeOffset="-80132.243">29874 15651 964 0,'0'0'0'0,"1"5"0"0,5 6 0 16,-6-11 106-16,0 0-106 0,0 0 106 0,0 0-106 16,0 0 60-16,-2-6-60 0,2 6 60 0,0-3-60 15,0 3 3-15,0 0-3 0,0 0 3 0,0 0-3 0,0 0-1 16,0 0 1-16,-5 10 0 0,-6 6 0 0,11-16 0 16,0 0 0-16,-14 32 1 0,-5 9-1 0,2-1 12 15,-1 1-12-15,4-9 12 0,4-4-12 0,-2 3 17 16,0 1-17-16,-2 2 17 0,0 2-17 0,14-36 4 15,0 0-4-15,-14 40 5 0,-2 1-5 0,16-41 1 16,0 0-1-16,-12 31 1 0,3-5-1 0,9-26-81 16,0 0 81-16,-7 18-80 0,4-4 80 0,3-14-148 15,0 0 148-15,0-3-147 0,5-14 147 0,0-4-590 0</inkml:trace>
  <inkml:trace contextRef="#ctx0" brushRef="#br0" timeOffset="-79785.197">29938 15975 875 0,'0'0'0'0,"-3"-3"0"15,-4-3 0-15,7 6 62 0,0 0-62 0,0 0 63 16,3-3-63-16,-3 3-1 0,0 0 1 0,4-3 0 15,1-1 0-15,-5 4-41 0,0 0 41 0,9-5-40 16,3 0 40-16,-12 5-21 0,0 0 21 0,17-5-21 0,4-6 21 16,-21 11 1-16,0 0-1 0,26-6 1 0,7-1-1 15,-3 3 38-15,-2 1-38 0,-5 1 38 0,-4 2-38 0,-2 0 49 16,1 0-49-16,-6 2 49 0,-2 0-49 0,1 3 54 16,-3 0-54-16,1-2 54 0,0-1-54 0,-1 1 23 15,-1 3-23-15,-1-1 24 0,-1-5-24 0,0 1 0 16,0 1 0-16,1 0 1 0,-3 0-1 0,2-1-68 15,2 1 68-15,-2 0-67 0,-1-2 67 0,-4 0-140 16,0 0 140-16,9-5-139 0,5-6 139 0,8-4-501 16</inkml:trace>
  <inkml:trace contextRef="#ctx0" brushRef="#br0" timeOffset="-79296.028">30105 15673 875 0,'0'0'0'0,"6"7"0"15,2 4 0-15,-8-11 124 0,0 0-124 0,0 0 124 16,0 0-124-16,0 0 71 0,0 0-71 0,0 0 71 15,-3-4-71-15,3 4 27 0,0 0-27 0,0 0 27 0,0-5-27 16,0 5 1-16,0 0-1 0,3-2 1 0,4 2-1 16,-7 0 0-16,0 0 0 0,14 4 1 0,7 3-1 15,-21-7 0-15,0 0 0 0,26 10 1 0,7 2-1 16,-33-12-1-16,0 0 1 0,35 12 0 16,5 2 0-16,-40-14-1 0,0 0 1 0,37 13 0 0,0 1 0 0,-37-14 0 15,0 0 0-15,33 14 0 0,0 1 0 0,-33-15 0 16,0 0 0-16,26 14 0 0,-4-2 0 0,-22-12 2 15,0 0-2-15,20 13 2 0,-6 3-2 0,-14-16 19 16,0 0-19-16,10 17 20 0,-1 0-20 0,-9-17 3 16,0 0-3-16,3 22 3 0,-3 2-3 0,0-24 7 15,0 0-7-15,-7 33 7 0,-5 5-7 0,12-38 33 16,0 0-33-16,-16 42 33 0,-3 6-33 0,19-48 24 0,0 0-24 16,-19 42 25-16,0-3-25 0,19-39 25 0,0 0-25 0,-19 34 26 15,1-3-26-15,3-4 4 0,-1-3-4 16,7-10 4-16,6-7-4 0,-2 0-106 0,1-2 106 0,4-5-106 15,4-5 106-15,-4 5-108 0,0 0 108 0,3-5-815 16,-6 10 815-16</inkml:trace>
  <inkml:trace contextRef="#ctx0" brushRef="#br0" timeOffset="-78666.683">30578 15831 1267 0,'0'0'0'0,"0"0"0"0,26-21 0 0,-26 21 82 16,0 0-82-16,12-15 82 0,-2-9-82 0,-10 24 64 15,0 0-64-15,16-19 64 0,1-1-64 0,-17 20 25 0,0 0-25 16,16-14 26-16,0 5-26 0,-16 9 2 0,0 0-2 0,15-3 2 16,3 3-2-16,-18 0 26 0,0 0-26 15,17 7 26-15,2 3-26 0,-19-10 31 0,0 0-31 16,20 17 31-16,-1 4-31 0,-19-21 13 0,0 0-13 0,21 24 13 15,0 5-13-15,-21-29 2 0,0 0-2 0,17 26 3 16,-3-1-3-16,-14-25-2 0,0 0 2 0,10 26-2 16,-3-2 2-16,-7-24-32 0,0 0 32 15,2 26-32-15,-5-4 32 0,-4 4-19 0,-2 1 19 0,2-10-18 16,2-8 18-16,5-9-6 0,0 0 6 0,-18 20-6 16,-6 4 6-16,24-24 3 0,0 0-3 0,-19 19 4 15,3-3-4-15,16-16 38 0,0 0-38 0,-12 12 39 16,3-6-39-16,9-6 21 0,0 0-21 0,-5 7 21 15,2-3-21-15,3-4 20 0,0 0-20 0,-4 3 20 16,2-3-20-16,2 0 26 0,0 0-26 0,-3 0 26 0,1 0-26 16,2 0 3-16,0 0-3 0,-3 0 3 0,1 0-3 15,2 0 7-15,0 0-7 0,-4 0 7 16,3 2-7-16,1-2-1 0,0 0 1 0,0 0-1 0,0 0 1 16,0 0-29-16,0 0 29 0,7 3-29 0,5 1 29 15,-12-4-6-15,0 0 6 0,24 13-6 0,9 6 6 0,-33-19-19 16,0 0 19-16,35 19-18 0,3 3 18 15,-38-22-90-15,0 0 90 0,40 16-89 0,4-3 89 0,-44-13-136 16,0 0 136-16,31-10-136 0,-6-19 136 0,31-10-896 16</inkml:trace>
  <inkml:trace contextRef="#ctx0" brushRef="#br0" timeOffset="-75168.61">31555 14646 427 0,'0'0'0'0,"5"-12"0"0,2-7 0 15,-3 10-98-15,-1 4 98 0,-1 2-97 0,0-1 97 16,-2 4-38-16,0-3 38 0,0 3-37 0,0 0 37 0,0 0 103 16,0 0-103-16,0 0 104 0,0 0-104 0,0 0 195 15,-4 0-195-15,4 0 196 0,-3 0-196 0,3 0 194 16,-6 0-194-16,3 0 194 0,1 0-194 0,-1 0 160 16,-3 0-160-16,3 0 160 0,-1 0-160 0,1-4 115 15,1 3-115-15,-1-1 116 0,1 2-116 0,-2 0 76 16,3-2-76-16,-3 2 76 0,3-2-76 0,-3 2 40 15,2 0-40-15,2 0 41 0,-3 0-41 0,3 0 19 0,0 0-19 16,0 0 20-16,0 0-20 0,0 0 5 0,0 0-5 16,0 0 5-16,-4 6-5 0,4-6 8 0,0 0-8 15,-5 6 9-15,-2 5-9 0,7-11 22 0,0 0-22 16,-9 12 23-16,-1 0-23 0,10-12 12 0,0 0-12 0,-10 15 13 16,-3 4-13-16,13-19 18 0,0 0-18 15,-12 24 18-15,-2 5-18 0,14-29 15 0,0 0-15 0,-10 29 15 16,1 4-15-16,9-33 40 15,0 0-40-15,-5 34 40 0,5 4-40 0,0-38 19 0,0 0-19 0,0 34 20 16,2 0-20-16,-2-34 20 0,0 0-20 0,3 34 20 16,4-1-20-16,-7-33 34 0,0 0-34 0,7 29 35 15,2-5-35-15,-9-24 11 0,0 0-11 0,10 21 11 16,4-4-11-16,2-5 30 0,1-4-30 0,-3-6 30 16,0-2-30-16,0-2 11 0,0-8-11 0,2 0 11 15,-1-2-11-15,-15 12 11 0,0 0-11 0,21-19 11 16,4-7-11-16,-25 26 46 0,0 0-46 0,22-29 46 0,3-5-46 15,-25 34 30-15,0 0-30 0,19-33 30 0,-2 1-30 16,-17 32 33-16,0 0-33 16,12-29 34-16,-5 3-34 0,-1 4 44 0,-3 5-44 0,-1 1 44 15,0 4-44-15,-4-2 40 0,-3 2-40 0,1 2 40 0,1 0-40 0,-3 0 26 16,1 1-26-16,0 1 26 0,-2-1-26 0,-2 0 1 16,1 3-1-16,1-6 2 0,0 1-2 0,-4 1-58 15,1-2 58-15,1 5-58 0,0-3 58 16,-5 3-126-16,-1 0 126 0,-1 0-126 0,0 0 126 0,16 7-141 15,0 0 141-15,-24-13-140 0,-7-8 140 0,-25-13-1612 16</inkml:trace>
  <inkml:trace contextRef="#ctx0" brushRef="#br0" timeOffset="-74652.363">31868 14647 908 0,'0'0'0'0,"0"-10"0"0,0-5 0 15,0 15 100-15,0 0-100 0,0-7 100 0,0 2-100 0,0 5 123 16,0 0-123-16,0 0 124 0,0 0-124 0,0 0 106 16,0 0-106-16,0 0 106 0,-1 3-106 15,1-3 101-15,0 0-101 0,0 0 101 0,0 0-101 16,0 0 80-16,0 0-80 0,0 0 81 0,0 0-81 0,0 0 48 15,0 0-48-15,0 0 49 0,5 5-49 0,-5-5 10 16,0 0-10-16,7 0 10 0,5 4-10 0,2 1 0 16,3 3 0-16,1-1 1 0,1-2-1 0,0 6-13 15,0 2 13-15,-1 1-12 0,-1 0 12 0,-17-14-6 0,0 0 6 16,21 22-6-16,2 7 6 0,-23-29-5 0,0 0 5 16,24 33-4-16,2 3 4 15,-26-36-13-15,0 0 13 0,23 32-13 0,-2-1 13 0,-21-31-3 0,0 0 3 0,17 24-3 16,-1-2 3-16,-16-22-2 0,0 0 2 0,14 17-2 15,-2-1 2-15,-12-16-41 0,0 0 41 16,11 8-41-16,-1-3 41 0,-10-5-142 0,0 0 142 0,14-13-141 16,2-18 141-16,13-14-1106 0</inkml:trace>
  <inkml:trace contextRef="#ctx0" brushRef="#br0" timeOffset="-74305.903">32257 14433 1356 0,'0'0'0'0,"0"0"153"16,0 0-153-16,0 0 154 0,0 0-154 0,0 0 100 16,0 0-100-16,0 0 101 0,-4 2-101 0,4-2 43 15,0 0-43-15,0 0 44 0,-3 0-44 0,3 0 26 16,0 0-26-16,-3 2 26 0,-3-1-26 0,6-1 48 15,0 0-48-15,-14 12 48 0,-5 11-48 0,-3 1 45 16,-3 6-45-16,8-6 46 0,3-7-46 0,-2 11 13 16,0 3-13-16,-3 8 13 0,-3 7-13 0,22-46 33 0,0 0-33 15,-27 53 33-15,0 9-33 0,27-62 5 16,0 0-5-16,-25 55 5 0,4-2-5 0,21-53 9 0,0 0-9 16,-17 41 9-16,3-8-9 0,14-33 0 15,0 0 0-15,-10 25 0 0,1-6 0 0,9-19-63 0,0 0 63 0,-7 14-63 16,3-5 63-16,4-9-160 0,0 0 160 0,-1-18-160 15,2-18 160-15,-1-17-1298 0</inkml:trace>
  <inkml:trace contextRef="#ctx0" brushRef="#br0" timeOffset="-73638.922">31041 14652 751 0,'0'0'0'16,"2"-5"0"-16,3-3 0 0,0 3 8 0,0 1-8 15,1 1 8-15,-1 1-8 0,0-1 1 0,-1-1-1 0,-3 1 1 16,1 1-1-16,-2 2 4 0,4-3-4 16,-4 3 4-16,0 0-4 0,0 0 37 0,0 0-37 0,0 0 38 15,0 0-38-15,0 0 67 0,0 0-67 0,0 0 67 16,0 0-67-16,0 0 74 0,0 0-74 0,0 0 75 16,0-4-75-16,0 4 91 0,1-5-91 0,1 2 91 15,0-1-91-15,-1 1 55 0,-1 3-55 0,0 0 55 16,2-7-55-16,-2 7 58 0,2-5-58 0,-2 5 59 15,0-4-59-15,0 4 39 0,0 0-39 0,0 0 40 16,0 0-40-16,0 0 35 0,0 0-35 0,0 0 35 0,0 0-35 16,0 0 15-16,0 0-15 0,0 0 15 0,0 0-15 0,0 0 12 15,0 0-12-15,0 0 13 0,0 0-13 16,0 0 25-16,0 0-25 0,0 0 26 0,0 0-26 0,0 0 2 16,0 0-2-16,0 0 2 0,0 0-2 0,0 0 21 15,0 5-21-15,0 9 21 0,-2 10-21 0,2-24 32 16,0 0-32-16,-3 36 32 0,-4 16-32 0,7-52 18 15,0 0-18-15,-7 58 18 0,0 3-18 0,7-61 12 16,0 0-12-16,-5 60 12 0,-1 0-12 0,6-10-71 16,6-9 71-16,4-8-71 0,6-11 71 0,-16-22-106 15,0 0 106-15,26 55-1187 0,-52-110 1187 16</inkml:trace>
  <inkml:trace contextRef="#ctx0" brushRef="#br0" timeOffset="-72151.135">32532 14406 1043 0,'0'0'0'0,"0"0"-362"16,0 0 362-16,12 5-362 0,11 2 362 15,12 5-89-15</inkml:trace>
  <inkml:trace contextRef="#ctx0" brushRef="#br0" timeOffset="-71623.336">32609 14419 113 0,'0'0'0'16,"0"0"21"-16,0 0-21 0,0 0 21 0,0 0-21 0,0 0 17 0,0 0-17 0,0 0 17 15,0 0-17-15,0 0 11 0,0 0-11 0,0 0 11 16,0 0-11-16,0 0 46 0,0 0-46 0,0 0 46 16,0 0-46-16,0 0 42 0,0 0-42 0,0 0 42 15,0 0-42-15,0 0 57 0,0 0-57 0,0 0 58 16,0 0-58-16,0 0 78 0,0 0-78 0,0 0 79 15,0 0-79-15,0 0 83 0,0 0-83 0,0 0 84 16,0 0-84-16,0 0 81 0,0 0-81 0,0 0 81 16,0 0-81-16,0 0 70 0,0 0-70 0,0 0 70 15,0 0-70-15,0 0 39 0,0 0-39 0,0 0 39 16,0 0-39-16,0 0 29 0,0 0-29 0,0 0 29 16,-4 2-29-16,4-2 3 0,0 0-3 0,0 0 4 0,0 0-4 0,0 0 15 15,0 0-15-15,0 0 15 0,0 0-15 16,0 0 33-16,0 0-33 0,0 0 33 0,6 0-33 0,-6 0 10 15,0 0-10-15,7-2 10 0,3 1-10 0,-10 1 36 16,0 0-36-16,14-2 37 0,2 0-37 0,-16 2 12 16,0 0-12-16,21-1 12 0,3 1-12 0,-24 0 19 15,0 0-19-15,28 0 20 0,5-2-20 0,-33 2 24 16,0 0-24-16,33 0 25 0,2 2-25 0,-35-2 7 16,0 0-7-16,29 1 7 0,-1 1-7 0,-28-2 17 15,0 0-17-15,23 2 17 0,-2-1-17 0,-21-1 1 0,0 0-1 16,14 2 1-16,-4-2-1 0,-10 0 3 15,0 0-3-15,7 2 4 0,-3-2-4 0,-4 0 0 0,0 0 0 0,0 0 1 16,3 3-1 0,-3-3-14-16,0 0 14 0,0 0-13 0,0 4 13 0,0-4-97 0,0 0 97 0,-3 5-96 15,-1 5 96-15,4-10-61 0,0 0 61 0,-19 7-61 16,-11 2 61-16,-18 8-891 0</inkml:trace>
  <inkml:trace contextRef="#ctx0" brushRef="#br0" timeOffset="-71289.919">32670 14687 550 0,'2'-4'0'0,"-2"4"128"15,0 0-128-15,3-5 129 0,2-2-129 0,-5 7 101 16,0 0-101-16,4-5 101 0,-2 2-101 0,-2 3 95 16,0 0-95-16,0 0 95 0,1-4-95 15,-1 4 47-15,0 0-47 0,0 0 47 0,0 0-47 0,0 0 33 16,0 0-33-16,0 0 33 16,0 4-33-16,0-4 33 0,0 0-33 0,7 1 34 0,7 1-34 0,-14-2 36 0,0 0-36 15,28-2 37-15,10-1-37 0,-1 0 3 16,3-3-3-16,-3 0 4 0,-3-1-4 0,0 2-116 0,-1 1 116 15,0-4-116-15,2-3 116 0,-35 11-99 16,0 0 99-16,27-20-98 0,0-13 98 0,27-20-724 0</inkml:trace>
  <inkml:trace contextRef="#ctx0" brushRef="#br0" timeOffset="-64606.575">29431 17058 225 0,'0'0'0'15,"0"0"111"-15,0 0-111 0,0 0 111 0,0 5-111 0,0-5 92 16,0 0-92-16,0 0 92 0,0 3-92 0,0-3 82 16,0 0-82-16,0 0 83 0,0 0-83 0,0 0 65 15,0 0-65-15,0 0 66 0,0 0-66 0,0 0 54 16,0 0-54-16,0 0 54 0,0 0-54 0,0 0 66 16,0 0-66-16,0 0 67 0,0 0-67 0,0 0 63 15,0 0-63-15,0 0 64 0,0 0-64 0,0 0 58 16,0 0-58-16,0 0 58 0,0 0-58 0,0 0 46 0,0 0-46 15,0 0 47-15,0 0-47 0,0 0 21 0,0 0-21 16,0 0 21-16,-3 5-21 0,3-5 30 0,0 0-30 16,-4 14 30-16,-1 8-30 0,2 4 12 0,-1 7-12 15,1-4 12-15,1-2-12 0,-2 4 28 16,3 1-28-16,-3-4 28 0,1-6-28 0,3-22 29 0,0 0-29 0,-6 34 29 16,1 8-29-16,5-42 22 0,0 0-22 0,-5 41 22 15,0 1-22-15,5-42-3 0,0 0 3 16,-4 36-3-16,1-5 3 0,3-31-11 0,0 0 11 0,-2 26-11 15,0-5 11-15,2-21-10 0,0 0 10 0,-1 15-10 16,-1-5 10-16,2-10-17 0,0 0 17 0,-2 9-17 16,2-4 17-16,0-5-72 0,0 0 72 0,-2 5-72 15,2-3 72-15,0-2-167 0,0 0 167 0,4-10-166 16,1-9 166-16,-5 19-160 0,0 0 160 0,9-33-159 0,1-10 159 16,9-32-583-16</inkml:trace>
  <inkml:trace contextRef="#ctx0" brushRef="#br0" timeOffset="-63894.764">29672 17147 651 0,'0'0'0'0,"0"0"38"0,0 0-38 16,0 0 39-16,-6-4-39 0,6 4 2 0,0 0-2 16,0 0 2-16,0-5-2 0,0 5 4 0,0 0-4 15,0 0 5-15,0-3-5 0,0 3 9 0,0 0-9 0,0 0 10 16,0 0-10-16,0 0 47 0,0 0-47 0,0 0 48 16,0 0-48-16,0 0 38 0,0 0-38 0,0 0 39 15,0 0-39-15,0 0 35 0,0 0-35 0,0 0 36 16,0 0-36-16,0 0 24 0,0 0-24 0,0 0 25 15,0 0-25-15,0 0 17 0,0 0-17 0,0 0 17 16,0 0-17-16,0 0 28 0,0 0-28 0,0 0 28 16,0 0-28-16,0 0 29 0,0 0-29 0,0 0 29 15,0 0-29-15,0 0 13 0,0 0-13 0,-1 5 14 16,-1 2-14-16,2-7 36 0,0 0-36 0,-4 12 37 16,1 5-37-16,3-17 36 0,0 0-36 0,-7 26 36 15,-2 6-36-15,9-32 22 0,0 0-22 0,-7 29 23 16,2 2-23-16,5-31 29 0,0 0-29 0,-3 31 29 0,3 0-29 15,0-31 13-15,0 0-13 0,3 29 13 0,6 0-13 0,-9-29 29 16,0 0-29-16,12 26 29 0,5-2-29 0,-17-24 18 16,0 0-18-16,20 22 19 0,1-2-19 0,-21-20 27 15,0 0-27-15,19 19 27 0,0-3-27 0,-19-16 22 16,0 0-22-16,17 12 22 0,1-4-22 0,-18-8 16 16,0 0-16-16,14 2 17 0,0-7-17 0,-14 5 18 15,0 0-18-15,12-10 18 0,0-8-18 0,-3 0 24 16,-4-3-24-16,2 0 25 0,2-1-25 0,-2 0 13 15,-2-2-13-15,0 5 13 0,2 2-13 0,-4-2 35 0,1 0-35 16,-2 6 36-16,-1 2-36 0,-1-1 5 16,0 0-5-16,0 4 5 0,0-1-5 0,0 9 28 0,0 0-28 15,-1-10 28-15,-3-2-28 0,4 12 36 0,0 0-36 16,-5-12 36-16,0-2-36 0,5 14 31 16,0 0-31-16,-11-13 31 0,-3-1-31 0,14 14 14 0,0 0-14 0,-15-14 15 15,-3-1-15-15,18 15-6 0,0 0 6 0,-19-16-5 16,-4-1 5-16,23 17-67 0,0 0 67 0,-22-17-66 15,-3-2 66-15,25 19-150 0,0 0 150 0,-26-15-149 16,0 3 149-16,26 12-106 0,0 0 106 0,-31-11-106 16,-2 5 106-16,-32-11-1026 0</inkml:trace>
  <inkml:trace contextRef="#ctx0" brushRef="#br0" timeOffset="-63077.61">30308 16831 796 0,'0'0'0'0,"0"0"138"0,0 0-138 0,-6-15 139 16,-4-12-139-16,10 27 75 0,0 0-75 0,-7-24 76 15,2 0-76-15,5 24 12 0,0 0-12 0,-4-24 13 16,1 0-13-16,3 24 0 0,0 0 0 0,-2-19 1 16,0 2-1-16,2 17-8 0,0 0 8 0,0-14-7 15,0 4 7-15,0 10-6 0,0 0 6 0,0-9-5 16,-2 1 5-16,2 8 0 0,0 0 0 0,-1-9 0 16,-3 2 0-16,4 7 1 0,0 0-1 0,-2-7 2 15,1-1-2-15,1 8 2 0,0 0-2 0,-2-7 2 16,2 0-2-16,0 7 18 0,0 0-18 0,-2-3 19 15,2-1-19-15,0 4 14 0,0 0-14 0,0 0 15 0,-5 4-15 16,5-4 16-16,0 0-16 0,-2 25 17 0,1 15-17 16,-1-1 1-16,-2 4-1 0,4 2 1 0,2-1-1 0,-2-44 16 15,0 0-16-15,4 58 17 0,-1 7-17 0,-3-65 13 16,0 0-13-16,4 67 14 0,1 2-14 0,-4-13 26 16,-2-8-26-16,2-8 26 0,3-9-26 0,-2-4 43 15,-1-5-43-15,1-6 43 0,-2-6-43 0,2 0 22 16,1-1-22-16,-1-4 23 0,-2-2-23 0,0 2 36 15,0-1-36-15,0-1 37 0,0-1-37 0,0 1 13 0,0-1-13 16,0-2 14-16,2 4-14 0,-2-4 36 0,3 0-36 16,1 0 37-16,-1-2-37 0,1 0 12 15,-1-1-12-15,3-2 12 0,2-2-12 0,-8 7 12 0,0 0-12 0,14-11 12 16,5-4-12-16,-19 15-4 0,0 0 4 16,23-15-3-16,5-4 3 0,-28 19-33 0,0 0 33 0,30-14-32 15,1 0 32-15,-31 14-28 0,0 0 28 0,29-8-28 16,1 4 28-16,-2 1-5 15,-2 1 5-15,-7 2-4 0,-5 2 4 0,-14-2 0 0,0 0 0 0,23 0 0 16,3 0 0-16,-26 0-1 0,0 0 1 0,30-2-1 16,4-3 1-16,-34 5 0 0,0 0 0 0,35-7 0 15,4-3 0-15,-39 10 2 0,0 0-2 0,36-14 2 16,-1-1-2-16,-35 15-13 0,0 0 13 0,30-14-13 16,-4-1 13-16,-26 15-74 0,0 0 74 0,17-14-73 15,-5 0 73-15,-12 14-157 0,0 0 157 0,-7-8-157 16,-12 3 157-16,-7-9-782 0</inkml:trace>
  <inkml:trace contextRef="#ctx0" brushRef="#br0" timeOffset="-62896.522">30391 16838 1199 0,'0'0'0'0,"0"0"81"16,0 0-81-16,4 5 81 0,1 2-81 0,-5-7-209 16,0 0 209-16,9-1-208 0,1-5 208 0,9 0-596 0</inkml:trace>
  <inkml:trace contextRef="#ctx0" brushRef="#br0" timeOffset="-62432.674">30152 17722 483 0,'0'0'0'0,"0"0"48"16,0 0-48-16,0-7 49 0,0-3-49 0,0 10 11 16,0 0-11-16,0-5 11 0,0 0-11 0,0 5 13 15,0 0-13-15,0 0 14 0,0 0-14 0,0 0 62 16,0 0-62-16,0 0 62 0,4 3-62 0,-1 1 67 15,3-1-67-15,1 1 67 0,0-1-67 0,3 0 59 16,2 3-59-16,0-1 60 0,1-2-60 0,1 4 54 16,1 0-54-16,4 0 54 0,4 1-54 0,-23-8 24 0,0 0-24 15,26 12 25-15,4 2-25 0,-30-14 18 0,0 0-18 16,28 19 19-16,1 1-19 0,-29-20 5 16,0 0-5-16,28 26 5 0,-2 2-5 0,-26-28 3 0,0 0-3 15,23 27 3-15,-4 0-3 0,-19-27-48 0,0 0 48 16,16 21-48-16,-6-4 48 0,-10-17-158 15,0 0 158-15,11 12-158 0,-1-7 158 0,11 12-504 0</inkml:trace>
  <inkml:trace contextRef="#ctx0" brushRef="#br0" timeOffset="-62165.846">30384 17628 1065 0,'2'4'0'0,"-2"-4"145"0,0 0-145 0,-4 3 145 16,-3 2-145-16,7-5 90 0,0 0-90 0,-5 4 90 0,2-3-90 16,-1 1 48-16,1-2-48 0,-1 2 49 0,1-1-49 15,-4 5 15-15,-2 0-15 0,-3 6 16 0,-2 2-16 0,0 7 17 16,0 6-17-16,4-10 17 16,1-3-17-16,9-14 9 0,0 0-9 0,-12 34 9 0,0 11-9 0,12-45 1 15,0 0-1-15,-13 44 2 0,1 2-2 0,2-4-4 16,3-3 4-16,2-13-3 0,3-11 3 15,0 1-57-15,2-6 57 0,0-3-56 16,2-4 56-16,-2-3-203 0,0 0 203 0,10-5-203 0,8-5 203 0,10-6-784 16</inkml:trace>
  <inkml:trace contextRef="#ctx0" brushRef="#br0" timeOffset="-61829.384">30473 17791 460 0,'0'0'0'0,"0"0"41"0,0 0-41 0,0 0 41 15,5 3-41-15,-5-3 22 0,0 0-22 0,0 0 23 16,5 0-23-16,-5 0 52 0,0 0-52 0,0 0 52 16,0 0-52-16,0 0 63 0,0 0-63 0,0 0 63 15,0 0-63-15,0 0 61 0,0 0-61 0,0 0 62 16,7-3-62-16,-7 3 76 0,0 0-76 0,9-4 76 15,5-2-76-15,-14 6 50 0,0 0-50 0,19-6 51 16,7 0-51-16,-1 0 45 0,-1 0-45 0,-1 2 45 0,-2 1-45 16,-4-1 42-16,-1 3-42 0,-6-1 42 15,-1 0-42-15,0 0 4 0,-2 2-4 0,-2 0 5 0,-2 0-5 0,4 0 5 16,0 2-5-16,-1-2 6 0,-1 0-6 0,2-2-10 16,3 1 10-16,2-1-9 0,2-1 9 0,-14 3-98 15,0 0 98-15,21-7-98 0,4-4 98 0,20-6-795 16</inkml:trace>
  <inkml:trace contextRef="#ctx0" brushRef="#br0" timeOffset="-61312.584">30754 17635 908 0,'5'0'0'0,"-5"0"133"0,0 0-133 16,-14 0 134-16,-9-2-134 0,23 2 86 0,0 0-86 15,-16-3 86-15,1-4-86 0,15 7 50 0,0 0-50 0,-14-7 51 16,2-1-51-16,12 8 19 0,0 0-19 0,-11-7 20 16,4 0-20-16,7 7 51 0,0 0-51 0,-8-5 51 15,1 0-51-15,7 5 45 0,0 0-45 0,-9-4 45 16,0 2-45-16,9 2 6 0,0 0-6 0,-7-1 6 16,0-1-6-16,7 2 0 0,0 0 0 0,-5 0 1 15,1 0-1-15,4 0 0 0,0 0 0 0,0 0 0 16,0 0 0-16,0 0-14 0,0 0 14 0,4 3-13 15,1 1 13-15,-5-4-11 0,0 0 11 0,11 5-10 16,3 2 10-16,-14-7-17 0,0 0 17 0,17 8-16 16,4 1 16-16,-21-9-24 0,0 0 24 0,24 9-23 15,6-3 23-15,-30-6-1 0,0 0 1 0,30 7 0 0,-1 0 0 16,-29-7 0-16,0 0 0 0,30 5 0 0,-2 0 0 16,-28-5 1-16,0 0-1 0,22 4 1 0,-1-1-1 15,-21-3 5-15,0 0-5 0,16 2 5 0,-2 0-5 0,-14-2 3 16,0 0-3-16,10 3 4 0,-1 1-4 0,-9-4 2 15,0 0-2-15,7 3 2 0,0 0-2 0,-7-3 10 16,0 0-10-16,3 5 10 0,1 1-10 0,-4-6 3 16,0 0-3-16,0 10 4 0,-4 5-4 0,4-15 6 15,0 0-6-15,-7 21 6 0,-1 5-6 0,8-26 22 16,0 0-22-16,-12 29 23 0,-2 2-23 0,14-31 2 16,0 0-2-16,-16 30 2 0,0 3-2 0,16-33 7 0,0 0-7 15,-14 27 7-15,4-1-7 0,10-26-74 0,0 0 74 16,-11 19-73-16,4-4 73 0,7-15-208 15,0 0 208-15,0 4-207 0,6-9 207 0,-1 3-733 0</inkml:trace>
  <inkml:trace contextRef="#ctx0" brushRef="#br0" timeOffset="-60765.883">30977 17681 751 0,'0'0'0'0,"0"0"-26"0,0 0 26 0,5-12-25 16,2-10 25-16,-7 22-66 0,0 0 66 0,10-24-66 15,6-3 66-15,-16 27-38 0,0 0 38 0,12-23-38 0,-2 3 38 16,-10 20 5-16,0 0-5 0,11-14 6 0,-2 4-6 0,-9 10 95 16,0 0-95-16,8-7 96 0,1 2-96 0,-9 5 95 15,0 0-95-15,12-2 96 0,2 4-96 0,-14-2 70 16,0 0-70-16,14 3 71 0,0 1-71 0,-14-4 64 15,0 0-64-15,17 3 65 0,3 0-65 0,-20-3 28 16,0 0-28-16,15 4 28 0,-2 1-28 0,-13-5 35 16,0 0-35-16,10 7 36 0,0 0-36 0,-10-7 31 15,0 0-31-15,7 10 31 0,-3 2-31 16,-2 3 43-16,-2 3-43 0,0-6 43 0,0-4-43 16,-4 4 45-16,1 0-45 0,-6 5 46 0,-3 4-46 0,3 3 29 15,2 5-29-15,0-14 29 0,0-8-29 0,0 3 34 16,2-1-34-16,-4 6 35 0,1 3-35 0,-1-1 32 0,0 2-32 15,4-9 32-15,1-5-32 0,3 0 21 0,-1-1-21 16,2-4 21-16,-2 3-21 0,2-3 29 0,0 0-29 0,0 0 29 16,0 0-29-16,0 0 0 0,-2 3 0 15,2-3 1-15,0 0-1 0,0 0 3 0,0 0-3 0,0 0 4 16,-1-3-4-16,1 0 0 0,0-1 0 0,0 1 1 16,0 1-1-16,0 2-3 0,3-5 3 0,1 3-2 15,-1 0 2-15,2 1-38 0,2-3 38 0,0 3-37 16,2-3 37-16,1 2-29 0,3-1 29 0,1 0-29 15,3-1 29-15,-17 4-50 0,0 0 50 0,26-5-50 16,5-4 50-16,-31 9-104 0,0 0 104 0,37-6-103 16,5-3 103-16,-42 9-127 0,0 0 127 0,35-15-127 0,-2-4 127 15,35-16-750-15</inkml:trace>
  <inkml:trace contextRef="#ctx0" brushRef="#br0" timeOffset="-60196.654">31504 16770 863 0,'0'0'0'0,"0"0"123"0,-1-4-123 0,1 4 124 15,3-3-124-15,-3 3 58 0,0 0-58 0,0 0 59 16,0 0-59-16,0 0 22 0,0 0-22 0,0 0 23 15,0 0-23-15,0 0 15 0,0 0-15 0,0 0 15 16,0 0-15-16,0 0 60 0,0 0-60 0,0 0 60 16,0 0-60-16,0 0 46 0,0 0-46 0,0 0 47 15,0 0-47-15,0 0 49 0,0 0-49 0,0 0 49 0,0 0-49 16,0 0 43-16,0 0-43 0,0 0 44 16,0 0-44-16,0 0 18 0,0 0-18 0,0 0 19 0,0 0-19 0,0 0 31 15,0 0-31-15,0 0 31 0,4 3-31 0,3 1 0 16,1-1 0-16,4 4 0 0,6 2 0 0,1 3 0 15,2 1 0-15,0 1 1 0,0 0-1 16,-21-14-2-16,0 0 2 0,31 20-1 0,7 4 1 0,-38-24-2 16,0 0 2-16,42 28-2 0,7 3 2 0,-49-31 0 15,0 0 0-15,45 29 0 0,2 2 0 0,-47-31 0 16,0 0 0-16,42 25 0 0,-3-1 0 0,-39-24 3 16,0 0-3-16,29 17 3 0,-6-3-3 0,-23-14-27 0,0 0 27 15,17 10-27-15,-5-3 27 0,-12-7-144 0,0 0 144 16,6-3-143-16,-8-9 143 0,5-4-998 0</inkml:trace>
  <inkml:trace contextRef="#ctx0" brushRef="#br0" timeOffset="-59834.675">31773 16626 1188 0,'0'0'0'0,"0"0"63"0,0 0-63 0,0 0 63 15,3 5-63-15,-3-5 72 0,0 0-72 0,0 0 73 0,4 2-73 16,-4-2 55-16,0 0-55 0,0 0 56 16,0 0-56-16,0 0 52 0,0 0-52 0,0 0 52 0,0 0-52 15,0 0 59-15,0 0-59 0,0 0 59 0,0 0-59 16,0 0 57-16,0 0-57 0,0 0 58 0,0 0-58 0,0 0 41 15,0 0-41-15,0 0 41 0,0 0-41 16,0 0 36-16,0 0-36 0,-7 12 36 0,-4 8-36 0,-3 6 15 16,-1 5-15-16,2-5 15 0,1-2-15 0,-2 5 12 15,0 3-12-15,-1 6 13 0,-1 5-13 16,16-43-1-16,0 0 1 0,-19 51-1 0,0 6 1 0,19-57-141 16,0 0 141-16,-16 44-140 0,4-4 140 0,12-40-104 15,0 0 104-15,-28 84-1176 0,56-168 1176 0</inkml:trace>
  <inkml:trace contextRef="#ctx0" brushRef="#br0" timeOffset="-49211.356">30264 18264 203 0,'0'0'0'0,"0"0"46"0,0 0-46 16,0 0 47-16,-2-4-47 0,2 4 14 0,0 0-14 16,0-3 15-16,0-1-15 0,0 4 16 0,0 0-16 0,0-3 17 15,0 1-17-15,0 2 24 0,0 0-24 0,0 0 25 16,0-3-25-16,0 3 29 0,0 0-29 0,0 0 29 16,0-4-29-16,0 4 21 0,0 0-21 0,0 0 21 15,0 0-21-15,0 0 28 0,0 0-28 0,0 0 28 16,0 0-28-16,0 0 37 0,0 0-37 0,0 0 38 15,4 0-38-15,-4 0 32 0,0 0-32 0,3 0 32 16,1 0-32-16,-4 0 43 0,0 0-43 0,5 0 44 16,0 0-44-16,-5 0 57 0,0 0-57 0,5 0 57 15,2 2-57-15,-7-2 61 0,0 0-61 0,7 2 61 0,0 1-61 16,-7-3 52-16,0 0-52 0,9 5 52 0,3 4-52 0,-12-9 39 16,0 0-39-16,18 10 39 0,3 2-39 15,-21-12 28-15,0 0-28 0,26 14 28 0,7 0-28 0,-33-14 33 16,0 0-33-16,35 13 34 0,1 1-34 15,-36-14 20-15,0 0-20 0,37 12 20 0,-1-2-20 0,-36-10 36 16,0 0-36-16,35 12 36 0,-2-1-36 0,-33-11 36 16,0 0-36-16,32 12 37 0,-4 1-37 0,-28-13 15 15,0 0-15-15,29 12 15 0,2 0-15 0,-31-12 13 16,0 0-13-16,35 9 13 0,5-4-13 0,-40-5 17 16,0 0-17-16,42 0 17 0,5-3-17 0,-47 3 22 15,0 0-22-15,47-7 23 0,0-5-23 0,-47 12 22 0,0 0-22 16,44-14 23-16,-4-5-23 0,-40 19 15 0,0 0-15 0,42-20 16 15,-2-3-16-15,-40 23 28 0,0 0-28 0,43-27 28 16,3-4-28-16,-46 31 2 0,0 0-2 0,52-36 2 16,5-3-2-16,-57 39 7 0,0 0-7 0,65-53 7 15,8-12-7-15,-73 65 0 0,0 0 0 0,61-59 0 16,-3-1 0-16,-15 16 0 0,-8 9 0 0,-11 12 1 16,-8 9-1-16,-16 14 0 0,0 0 0 15,19-19 1-15,0-2-1 0,-19 21 11 0,0 0-11 0,21-22 11 16,4 0-11-16,-25 22 9 0,0 0-9 0,22-26 10 15,3-1-10-15,-25 27 16 0,0 0-16 0,22-31 17 16,-1-2-17-16,-21 33 3 0,0 0-3 0,19-36 4 16,-3-5-4-16,-16 41 0 0,0 0 0 0,14-36 1 15,-4 2-1-15,-3 7-29 0,-1 4 29 0,-1 6-29 16,0 4 29-16,-1 2-88 0,-3 3 88 0,1 1-88 0,0 2 88 16,0 1-190-16,-2 1 190 0,0 3-190 0,0 0 190 15,0 0-151-15,0 0 151 0,0 0-150 0,0 0 150 0,0 0-630 16</inkml:trace>
  <inkml:trace contextRef="#ctx0" brushRef="#br0" timeOffset="-46296.183">31722 18433 259 0,'0'0'0'0,"0"0"28"0,0 0-28 0,0 0 28 0,4-7-28 0,-4 7 4 0,0 0-4 0,0 0 5 0,3-3-5 0,-3 3 12 16,0 0-12-16,0 0 13 0,0 0-13 0,0 0 12 16,0 0-12-16,0 0 12 0,0 0-12 0,0 0 66 0,0 0-66 15,0 0 67-15,0 0-67 0,0 0 70 0,0 0-70 16,0 0 70-16,0 0-70 0,0 0 71 0,0 0-71 16,0 0 71-16,0 0-71 0,0 0 67 0,0 0-67 0,0 0 68 15,0 0-68-15,0 0 38 0,0 0-38 0,0 0 38 16,0 0-38-16,0 0 5 0,0 0-5 0,0 0 6 15,0 0-6-15,0 0 0 0,0 0 0 0,0 0 0 16,2-3 0-16,-2 3-1 0,0 0 1 0,3-4 0 16,1-3 0-16,-1 0-2 0,3-1 2 0,-3 1-1 15,0 0 1-15,-1 2 0 0,0 0 0 0,0 1 0 16,-1 1 0-16,-1 3 3 0,0 0-3 0,4-3 4 16,-1-1-4-16,-3 4 1 0,0 0-1 0,9-5 1 15,2 0-1-15,-11 5 0 0,0 0 0 0,15-7 0 0,4 0 0 16,-19 7 0-16,0 0 0 0,20-7 1 15,0-1-1-15,-20 8 0 0,0 0 0 0,20-5 1 0,-1 3-1 16,-3 2 0-16,-1 0 0 0,-4 0 0 16,-6 2 0-16,2-1 11 0,0 1-11 0,-4 0 11 0,1 1-11 15,-4-3 34-15,0 0-34 0,5 9 34 0,2 4-34 0,-7-13 11 16,0 0-11-16,7 19 11 0,0 7-11 0,-7-26 13 16,0 0-13-16,2 29 14 0,-4 4-14 15,-3-4 9-15,-2-2-9 0,3-8 10 0,1-7-10 0,3-12 3 16,0 0-3-16,-9 17 4 0,-1 0-4 0,10-17 6 15,0 0-6-15,-9 14 6 0,2-2-6 0,7-12 32 16,0 0-32-16,-5 9 32 0,-1-4-32 0,6-5 24 0,0 0-24 16,-3 3 25-16,1-1-25 0,2-2 34 0,0 0-34 15,-3 0 34-15,1 0-34 0,2 0 32 0,0 0-32 0,-3 0 32 16,1-2-32-16,2 2 7 0,0 0-7 0,0-3 8 16,0-1-8-16,0 4 19 0,0 0-19 0,3-3 20 15,2-2-20 1,2 0 0-16,4-1 0 0,-2 3 0 0,-2 1 0 0,1 1-35 15,3 1 35-15,1 0-34 0,0-2 34 0,-12 2-165 0,0 0 165 0,19-9-165 16,6-3 165-16,18-8-720 0</inkml:trace>
  <inkml:trace contextRef="#ctx0" brushRef="#br0" timeOffset="-45679.16">32605 16276 471 0,'0'0'0'0,"0"0"0"0,0 0 0 0,2-5 1 16,0-3-1-16,-2 8 1 0,0 0-1 0,2-5 1 15,-2 1-1-15,0 4 2 0,0 0-2 0,0-3 3 16,1 1-3-16,-1 2 27 0,0 0-27 0,0 0 27 16,0-3-27-16,0 3 27 0,0 0-27 0,0 0 27 15,0 0-27-15,0 0 34 0,0 0-34 0,0 0 34 16,-1 3-34-16,1-3 43 0,0 0-43 0,0 0 44 16,0 5-44-16,0-5 51 0,0 0-51 0,1 4 51 15,5-3-51-15,-6-1 48 0,0 0-48 0,8 2 49 16,3 0-49-16,-11-2 43 0,0 0-43 0,17 0 43 15,4 0-43-15,-21 0 19 0,0 0-19 0,30 0 20 16,6-2-20-16,-36 2 42 0,0 0-42 0,35-2 43 16,3 1-43-16,-38 1 32 0,0 0-32 0,34-2 32 15,-3 0-32-15,-31 2 32 0,0 0-32 0,26-2 32 0,-5 2-32 0,-21 0 22 16,0 0-22-16,16 0 22 0,-6 0-22 0,-10 0 5 16,0 0-5-16,7 0 5 0,-3 2-5 0,-4-2-33 15,0 0 33-15,0 0-32 0,3 2 32 0,-3-2-160 16,0 0 160-16,0 3-160 0,-2 2 160 0,2-5-117 15,0 0 117-15,-8 9-117 0,-6 3 117 0,-9 9-447 16</inkml:trace>
  <inkml:trace contextRef="#ctx0" brushRef="#br0" timeOffset="-45471.388">32717 16563 897 0,'3'-4'0'0,"-3"4"155"16,0 0-155-16,9-7 155 0,5-5-155 0,-14 12 106 0,0 0-106 0,16-8 106 16,5-1-106-16,-21 9 46 0,0 0-46 0,20-10 46 15,1 3-46-15,-3 2-10 0,-1 1 10 0,-6 1-10 16,-4 0 10-16,1 1-107 0,-1 2 107 0,0 0-107 16,0 2 107-16,-7-2-237 0,0 0 237 0,14 5-237 15,4 2 237-15,13 5-483 0</inkml:trace>
  <inkml:trace contextRef="#ctx0" brushRef="#br0" timeOffset="-44323.033">33257 15941 819 0,'0'0'0'0,"0"0"107"0,0 0-107 0,-4-4 107 16,1-3-107-16,3 7 59 0,0 0-59 0,-2-3 59 15,0 0-59-15,2 3 5 0,0 0-5 0,0 0 6 16,0 0-6-16,0 0 4 0,0 0-4 0,0 0 5 16,0 0-5-16,0 0 16 0,0 0-16 0,0 0 17 15,2-4-17-15,-2 4 13 0,0 0-13 0,4-3 14 16,1-2-14-16,-5 5 0 0,0 0 0 0,5-6 0 16,2 1 0-16,-7 5 0 0,0 0 0 0,9-3 0 15,1-1 0-15,-10 4-23 0,0 0 23 0,12-1-22 16,2-1 22-16,-14 2-39 0,0 0 39 0,14 2-39 15,2-1 39-15,-16-1-38 0,0 0 38 0,16 4-38 16,-1 1 38-16,-2 0-63 0,-1 2 63 16,-5-2-62-16,-2-1 62 0,0 1-51 0,0 0 51 0,-1 2-50 0,-2-4 50 15,-1 6-45-15,1 1 45 0,0-3-44 16,-2 0 44-16,0 1-30 0,-2 2 30 0,2-1-30 0,0 0 30 16,0-9 0-16,0 0 0 0,0 17 0 0,-2 5 0 15,2-22 21-15,0 0-21 0,-1 21 21 0,1 1-21 16,0-22 50-16,0 0-50 0,0 20 51 0,0 1-51 0,0-21 52 15,0 0-52-15,0 17 53 0,1-3-53 0,-1-14 33 16,0 0-33-16,4 12 33 0,-1-4-33 0,-3-8 0 16,0 0 0-16,6 5 0 0,1-3 0 0,-7-2-36 15,0 0 36-15,8-2-35 0,1-8 35 0,-9 10-54 0,0 0 54 16,7-12-54-16,0-5 54 0,-2 2-50 0,-1-1 50 16,-1 3-49-16,2-1 49 0,-3 5-15 0,0-1 15 15,0 1-15-15,1 1 15 0,-1-1 1 0,-2 1-1 0,0 3 2 16,2 3-2-16,-2 2 34 0,0 0-34 0,0 0 35 15,0 0-35-15,0 0 20 0,0 0-20 0,0 0 20 16,3-4-20-16,-3 4 2 0,0 0-2 0,0 0 3 16,5-5-3-16,-5 5 7 0,0 0-7 0,5-5 8 15,4 0-8-15,-9 5 0 0,0 0 0 0,7-5 1 16,2 0-1-16,-9 5 0 0,0 0 0 0,9-5 0 16,-1 1 0-16,-8 4 35 0,0 0-35 0,7-3 36 15,-2-1-36-15,-5 4 74 0,0 0-74 16,4-1 74-16,-1-1-74 0,-3 2 86 0,0 0-86 0,0 0 87 15,4-2-87-15,-4 2 77 0,0 0-77 0,0 0 77 16,0 0-77-16,0 0 58 0,0 0-58 0,0 0 59 16,0 0-59-16,0 0 47 0,0 0-47 0,0 0 48 15,0 0-48-15,0 0 20 0,0 0-20 0,0 0 20 16,0 0-20-16,0 0 20 0,0 0-20 0,0 0 20 0,0 0-20 0,0 0 34 16,0 0-34-16,0 0 34 0,0 0-34 15,0 0 18-15,0 0-18 0,0 0 18 0,0 0-18 0,0 0 41 16,0 0-41-16,0 0 42 0,0 0-42 0,0 0 0 15,0 0 0-15,0 0 0 0,-4 4 0 0,4-4 0 16,0 0 0-16,0 0 0 0,-1 3 0 0,1-3-13 16,0 0 13-16,-2 3-13 0,2 3 13 0,0-6-18 15,0 0 18-15,0 6-18 0,0 5 18 0,0-11-17 16,0 0 17-16,5 8-16 0,4 3 16 0,-9-11-51 16,0 0 51-16,14 5-51 0,5-5 51 0,-19 0-25 15,0 0 25-15,19-4-24 0,2-4 24 0,-21 8-6 0,0 0 6 16,17-9-5-16,1 1 5 0,-18 8 3 0,0 0-3 0,12-9 3 15,-1-1-3-15,-11 10 77 0,0 0-77 0,7-9 77 16,-4-1-77-16,-3 10 57 0,0 0-57 0,2-9 57 16,-4 1-57-16,2 8 36 0,0 0-36 0,-5-12 37 15,-2-2-37-15,7 14 6 0,0 0-6 0,-9-15 6 16,-1-1-6-16,10 16-1 0,0 0 1 0,-9-19 0 16,0 2 0-16,9 17-84 0,0 0 84 0,-5-13-84 15,2-1 84-15,3 14-171 0,0 0 171 0,-2-10-170 16,0 3 170-16,-1-10-958 0</inkml:trace>
  <inkml:trace contextRef="#ctx0" brushRef="#br0" timeOffset="-43955.774">33443 16566 1020 0,'2'-7'0'0,"-2"7"129"0,0 0-129 16,0 0 129-16,-2 4-129 0,2-4 15 0,0 0-15 15,0 0 16-15,0-4-16 0,2 1 16 0,3-4-16 0,-1 2 17 16,-1-2-17-16,2 0 3 0,2 0-3 16,0-5 3-16,2 2-3 0,-9 10 3 0,0 0-3 15,12-10 3-15,2-2-3 0,-14 12 2 0,0 0-2 0,14-11 2 16,2 3-2-16,-16 8 0 0,0 0 0 0,12-7 1 16,0 2-1-16,-12 5-72 0,0 0 72 0,9-4-71 15,-2 1 71-15,-7 3-134 0,0 0 134 0,5-4-134 16,0 3 134-16,6-4-618 0</inkml:trace>
  <inkml:trace contextRef="#ctx0" brushRef="#br0" timeOffset="-43772.872">33414 16688 1435 0,'0'0'0'16,"0"0"-118"-16,0 0 118 0,28-50-118 0,20-32 118 0,-48 82-15 16,0 0 15-16,373-646-14 0,-746 1292 14 0</inkml:trace>
  <inkml:trace contextRef="#ctx0" brushRef="#br0" timeOffset="-25028.787">21160 1249 169 0,'0'0'0'0,"0"0"105"0,0 0-105 0,19-24 105 16,14-16-105-16,-33 40 88 0,0 0-88 15,38-58 88-15,13-14-88 0,-51 72 58 0,0 0-58 16,43-77 58-16,4-3-58 0,-47 80 50 0,0 0-50 0,39-77 50 16,-8-2-50-16,-31 79 53 0,0 0-53 0,26-67 54 15,-10 7-54-15,-16 60 42 0,0 0-42 0,10-43 43 16,-6 16-43-16,-4 27 18 0,0 0-18 0,-5-24 19 15,-4 3-19-15,9 21 13 0,0 0-13 0,-14-12 14 16,-3 2-14-16,17 10 4 0,0 0-4 0,-20-5 5 16,-2 1-5-16,22 4 3 0,0 0-3 0,-25 4 3 15,-3 4-3-15,28-8 0 0,0 0 0 0,-26 12 0 0,2 7 0 16,24-19-1-16,0 0 1 0,-23 24-1 16,2 7 1-16,21-31 0 0,0 0 0 0,-19 41 1 0,9 9-1 15,-4 1 3-15,7 9-3 0,0-5 4 16,7-7-4-16,0-48 13 0,0 0-13 0,-2 77 14 0,-3 17-14 0,3-15 9 15,0-4-9-15,2-35 9 0,0-25-9 0,0-15 24 16,0 0-24-16,6 33 25 0,1 6-25 16,-7-39 36-16,0 0-36 0,5 28 37 0,2-1-37 0,-7-27 31 15,0 0-31-15,14 24 31 0,7-2-31 0,-21-22 38 16,0 0-38-16,26 17 39 0,5-6-39 0,-31-11 39 16,0 0-39-16,37 5 39 0,6-9-39 0,-43 4 34 0,0 0-34 15,46-8 34-15,-3-4-34 0,-6-4 50 16,-4 1-50-16,-7 3 50 0,-3-3-50 0,1 1 36 15,-1 0-36-15,1 2 36 0,-5 4-36 0,-19 8 26 0,0 0-26 16,26-12 26-16,6 3-26 0,-32 9-1 16,0 0 1-16,35-7 0 0,10-5 0 0,-7 4-3 0,0-4 3 0,-4 5-2 15,0 2 2-15,-34 5-20 0,0 0 20 0,39-7-20 16,-4 3 20-16,-2 4-9 0,-4-3 9 0,-3 3-9 16,-5 0 9-16,-21 0-10 0,0 0 10 0,21 3-9 15,0 1 9-15,-21-4-9 0,0 0 9 16,18 3-8-16,-3 6 8 0,-15-9-24 15,0 0 24-15,11 3-23 0,-4 1 23 0,-7-4-104 0,0 0 104 0,1 5-104 16,-2-2 104-16,1-3-186 0,0 0 186 0,-16-7-185 16,-10-5 185-16,-16-5-643 0</inkml:trace>
  <inkml:trace contextRef="#ctx0" brushRef="#br0" timeOffset="-24852.322">22010 939 774 0,'0'0'0'0,"0"0"52"15,7 7-52-15,-2-4 52 0,-5-3-52 0,0 0-96 16,0 0 96-16,0 0-95 0,2 5 95 0,-2-5-171 16,0 0 171-16,0 0-170 0,0 0 170 0,0 0-157 15</inkml:trace>
  <inkml:trace contextRef="#ctx0" brushRef="#br0" timeOffset="-24229.562">21172 1864 494 0,'5'0'0'0,"-5"0"8"0,0 0-8 0,0 0 9 0,4-2-9 0,-4 2 0 16,0 0 0-16,0 0 1 16,0 0-1-16,0 0-3 0,0 0 3 0,0 0-2 0,0 0 2 0,0 0-8 15,0 0 8-15,0 0-8 0,0 0 8 0,0 0 3 16,0 0-3-16,0 0 3 0,0 0-3 0,0 0 89 15,0 0-89-15,0 0 89 0,0 0-89 0,0 0 81 0,0 0-81 16,0 0 82-16,5 0-82 0,-5 0 76 0,0 0-76 16,2 0 77-16,1 0-77 0,-3 0 58 0,0 0-58 0,7-3 59 15,2-1-59-15,-9 4 18 0,0 0-18 0,12 0 19 16,5 0-19-16,-17 0 3 0,0 0-3 0,21 4 3 16,5 8-3-16,-26-12 0 0,0 0 0 0,30 19 1 15,8 5-1-15,-38-24-1 0,0 0 1 0,35 30 0 16,2 3 0-16,-2 0-1 0,-4-3 1 0,-10-7-1 15,-5-11 1-15,-6 3 0 0,0-3 0 0,-1 0 0 16,0-7 0-16,-2 5 1 0,0-1-1 0,0-6 1 16,-4-1-1-16,2 2 4 0,-3-1-4 0,-2-3 5 15,4 0-5-15,-4 0-108 0,0 0 108 0,0 0-107 16,-2-9 107-16,2 9-147 0,0 0 147 0,-4-12-147 16,-4-6 147-16,-4-17-392 0</inkml:trace>
  <inkml:trace contextRef="#ctx0" brushRef="#br0" timeOffset="-23947.151">21534 1824 516 0,'0'4'0'0,"0"-4"80"15,0 0-80-15,0 0 81 0,-5 3-81 0,5-3 55 16,0 0-55-16,0 0 55 0,-3 0-55 0,3 0 28 0,0 0-28 15,0 7 28-15,-4 2-28 0,4-9 11 0,0 0-11 16,-5 24 11-16,-6 12-11 0,11-36 35 0,0 0-35 16,-10 37 35-16,-2 8-35 0,12-45 4 0,0 0-4 15,-12 48 5-15,-1 2-5 0,13-50 18 0,0 0-18 0,-10 39 18 16,-1-3-18-16,11-36 23 0,0 0-23 0,-7 27 24 16,4-8-24-16,3-19-2 0,0 0 2 15,-5 14-1-15,3-4 1 0,2-10-140 0,0 0 140 16,7-3-140-16,9-9 140 0,6-4-463 0</inkml:trace>
  <inkml:trace contextRef="#ctx0" brushRef="#br0" timeOffset="-23574.477">21769 2004 371 0,'0'0'0'15,"0"0"115"-15,0 0-115 0,-5 0 115 0,-3-3-115 16,8 3 89-16,0 0-89 0,-4 0 89 0,2-3-89 0,2 3 67 16,0 0-67-16,0 0 67 0,-3-2-67 15,3 2 48-15,0 0-48 0,0 0 49 0,0 0-49 0,0 0 36 16,0 0-36-16,0 0 37 0,0 0-37 0,0 0 39 16,0 0-39-16,0 0 40 0,3-7-40 0,-3 7 39 15,0 0-39-15,9-5 39 0,1-5-39 0,-10 10 16 16,0 0-16-16,20-12 17 0,2 3-17 0,-22 9 21 15,0 0-21-15,37-7 21 0,5 5-21 16,-42 2 24-16,0 0-24 0,45 2 25 0,5 5-25 0,-50-7 13 0,0 0-13 16,51 12 13-16,0 0-13 0,-51-12 18 15,0 0-18-15,48 12 19 0,1 0-19 0,-49-12 8 0,0 0-8 0,42 9 9 16,-4-3-9-16,-38-6 16 0,0 0-16 0,32 0 17 16,-8-3-17-16,-24 3-2 0,0 0 2 0,17-9-1 15,-4-9 1-15,-13 18-68 0,0 0 68 0,-4-18-68 16,-10-6 68-16,-3-18-927 0</inkml:trace>
  <inkml:trace contextRef="#ctx0" brushRef="#br0" timeOffset="-23180.104">21762 1783 1166 0,'0'0'0'0,"0"0"7"0,0 0-7 0,6 0 8 0,1 2-8 16,-7-2 5-16,0 0-5 0,8 0 6 0,6-2-6 0,-14 2-1 16,0 0 1-16,16 2-1 0,8 2 1 0,-24-4-48 15,0 0 48-15,32 6-48 0,8 6 48 16,-40-12-5-16,0 0 5 0,40 12-5 0,3 4 5 0,-43-16-5 16,0 0 5-16,42 12-5 0,0 3 5 0,-42-15 0 15,0 0 0-15,38 12 0 0,1 0 0 0,-39-12 0 16,0 0 0-16,35 12 1 0,-1-3-1 0,-34-9 1 15,0 0-1-15,30 7 1 0,-6 1-1 0,-24-8 3 16,0 0-3-16,23 12 4 16,-2 0-4-16,-21-12 6 0,0 0-6 0,14 16 6 0,-4-1-6 0,-10-15 7 0,0 0-7 15,2 21 8-15,-5 6-8 0,3-27 23 0,0 0-23 16,-9 31 24-16,-7 0-24 0,16-31 6 0,0 0-6 0,-17 36 7 16,-2 0-7-16,19-36 9 15,0 0-9-15,-16 30 10 0,0-6-10 0,16-24-112 0,0 0 112 0,-10 23-112 16,3-10 112-16,7-13-115 0,0 0 115 0,9-17-115 15,10-22 115-15,9-16-464 0</inkml:trace>
  <inkml:trace contextRef="#ctx0" brushRef="#br0" timeOffset="-22643.866">22484 1907 830 0,'0'0'0'0,"0"0"74"15,0 0-74-15,-4-2 75 16,1-5-75-16,3 7 11 0,0 0-11 0,-2-3 11 0,2-1-11 16,0 4 14-16,0 0-14 0,7-1 15 0,5 1-15 0,-12 0-9 15,0 0 9-15,19-7-8 0,9-2 8 0,-2-3-1 16,2-3 1-16,-3-1 0 0,1 4 0 0,-26 12 11 15,0 0-11-15,22-12 11 0,3 0-11 0,-25 12 28 16,0 0-28-16,29-12 28 0,1 6-28 0,-30 6 13 0,0 0-13 16,31-4 13-16,6 4-13 0,-37 0 30 0,0 0-30 15,30 10 30-15,-1 2-30 0,-29-12 10 0,0 0-10 16,21 17 11-16,-2 6-11 0,-19-23 19 0,0 0-19 0,12 32 20 16,-6 8-20-16,-6-40 3 0,0 0-3 0,-7 39 4 15,-9 7-4-15,16-46 3 0,0 0-3 0,-23 45 3 16,-5 1-3-16,28-46 10 0,0 0-10 0,-27 36 11 15,-1-5-11-15,28-31 44 0,0 0-44 16,-26 24 44-16,-4-5-44 0,4-2 48 0,0-5-48 0,10-5 48 16,6-4-48-16,-3-3 29 0,3-3-29 0,5 3 29 15,-1-4-29-15,1 4 28 0,0-5-28 16,2 5 28-16,1-3-28 0,-3-1 8 0,1 1-8 0,4 1 9 16,-3-1-9-16,3-1 5 0,3 1-5 0,-1 0 5 15,1 1-5-15,-3 2 0 0,0 0 0 0,11 0 0 16,6 0 0-16,-17 0-3 0,0 0 3 0,23 5-2 15,6-2 2-15,-29-3-7 0,0 0 7 0,35 7-7 0,7 2 7 16,-4-1-33-16,1 3 33 0,-11-6-33 0,-7-2 33 16,-21-3-197-16,0 0 197 15,27 0-196-15,5 0 196 0,29-3-729 0</inkml:trace>
  <inkml:trace contextRef="#ctx0" brushRef="#br0" timeOffset="-22273.776">23487 694 292 0,'0'0'0'0,"0"0"-9"0,0 0 9 0,-16 12-8 0,-8 8 8 15,-16 15-145-15</inkml:trace>
  <inkml:trace contextRef="#ctx0" brushRef="#br0" timeOffset="-21898.219">23264 764 225 0,'0'0'0'0,"0"0"116"15,0 0-116-15,2-12 117 0,3-3-117 0,-5 15 110 16,0 0-110-16,19-16 111 0,11-3-111 0,-30 19 114 16,0 0-114-16,31-12 115 0,8 4-115 0,-39 8 57 15,0 0-57-15,36-7 58 0,1 5-58 0,-37 2 23 0,0 0-23 16,35 0 24-16,-2 0-24 0,-33 0 12 0,0 0-12 16,28 9 12-16,-4-1-12 0,-24-8 3 0,0 0-3 0,21 16 4 15,-2 3-4-15,-19-19 6 0,0 0-6 16,9 24 7-16,-8 8-7 0,-1-32 13 0,0 0-13 0,-8 34 13 15,-11 6-13-15,19-40 15 0,0 0-15 16,-25 43 15-16,-4 1-15 0,29-44 34 0,0 0-34 0,-32 43 34 16,-1 5-34-16,5-9 10 0,4-1-10 0,6-14 11 15,6-12-11-15,12-12 20 0,0 0-20 0,-15 17 20 16,1 5-20-16,14-22 24 0,0 0-24 0,-11 16 25 16,6 1-25-16,8-2 13 0,10-3-13 0,-3-1 13 15,4-6-13-15,2-2 41 0,3 2-41 0,0-1 41 16,2-8-41-16,-2 3 31 0,2 1-31 0,-2-4 31 15,2-3-31-15,-21 7 22 0,0 0-22 0,21-5 22 0,2-5-22 16,-23 10-7-16,0 0 7 0,19-9-6 0,-5 1 6 16,-14 8-77-16,0 0 77 0,19-16-77 0,4-2 77 15,18-15-967-15</inkml:trace>
  <inkml:trace contextRef="#ctx0" brushRef="#br0" timeOffset="-21581.59">23738 879 1166 0,'0'3'0'0,"0"-3"66"16,0 0-66-16,2-12 66 0,0-10-66 0,-2 22 50 0,0 0-50 16,3-17 50-16,0-2-50 0,-3 19 15 15,0 0-15-15,9-12 16 0,2 0-16 0,-11 12-16 0,0 0 16 0,15-7-15 16,3 5 15-16,1 4-30 0,4 5 30 0,-3 2-30 15,5 1 30-15,-3 2-20 0,-2 0 20 0,2 5-19 16,1 5 19-16,-23-22-18 0,0 0 18 0,30 33-18 16,4 10 18-16,-34-43-10 0,0 0 10 0,37 42-9 15,3 3 9-15,-40-45-2 0,0 0 2 0,37 43-1 16,-3-7 1-16,-6-5 0 0,-2-7 0 0,-10-9 0 16,-2-3 0-16,-14-12-60 0,0 0 60 0,12 7-60 15,2-11 60-15,-14 4-180 0,0 0 180 0,7-12-180 16,-2-10 180-16,4-10-466 0</inkml:trace>
  <inkml:trace contextRef="#ctx0" brushRef="#br0" timeOffset="-21296.769">24296 634 662 0,'0'2'0'15,"0"-2"73"-15,0 0-73 0,-4 10 74 0,1 2-74 0,3-12 49 16,0 0-49-16,-14 15 50 0,-6 2-50 0,20-17 27 16,0 0-27-16,-27 28 27 0,-7 6-27 0,34-34 33 15,0 0-33-15,-40 48 33 0,-7 10-33 0,47-58 46 16,0 0-46-16,-54 76 47 0,-7 14-47 0,11-14 18 0,6-6-18 16,22-34 18-16,16-29-18 0,6-7 38 0,0 0-38 0,-15 20 39 15,-1-1-39-15,16-19 13 0,0 0-13 0,-7 16 13 16,5-8-13-16,2-8-104 0,0 0 104 15,6 0-104-15,6-8 104 0,-12 8-145 0,0 0 145 0,22-23-145 16,12-13 145-16,21-22-476 0</inkml:trace>
  <inkml:trace contextRef="#ctx0" brushRef="#br0" timeOffset="-21069.645">24510 982 785 0,'0'0'0'0,"0"0"36"15,0 0-36-15,3 3 37 0,-1 6-37 0,-2-9-20 16,0 0 20-16,2 6-20 0,-2 3 20 0,1 3-549 15</inkml:trace>
  <inkml:trace contextRef="#ctx0" brushRef="#br0" timeOffset="-20697.796">24461 1064 975 0,'0'0'0'0,"0"0"163"0,0 0-163 0,3-4 164 0,3-1-164 0,-6 5 100 0,0 0-100 16,1-3 101-16,3-1-101 0,-4 4 69 0,0 0-69 15,0 0 69-15,0-5-69 0,0 5 18 0,0 0-18 16,0 0 18-1,2-3-18-15,-2 3-65 0,0 0 65 0,3 0-65 0,1 0 65 0,-4 0-64 0,0 0 64 16,3-4-64-16,2 4 64 0,-5 0-44 0,0 0 44 0,6-3-43 16,1 3 43-16,-7 0-26 0,0 0 26 0,3-2-26 15,2 2 26-15,-5 0-10 0,0 0 10 0,5 0-10 16,-1-3 10-16,-4 3-5 0,0 0 5 0,5 0-4 16,0 0 4-16,-5 0-1 0,0 0 1 0,7 0 0 15,2-4 0-15,-9 4 0 0,0 0 0 0,14 0 1 16,5 0-1-16,-19 0 8 0,0 0-8 0,25 0 8 15,6-3-8-15,-31 3 34 0,0 0-34 0,38 0 34 16,6 0-34-16,-44 0 1 0,0 0-1 0,49 0 2 16,5 0-2-16,-54 0 13 0,0 0-13 0,55 0 13 15,3-5-13-15,-58 5 15 0,0 0-15 0,54 0 16 16,0-4-16-16,-54 4 8 0,0 0-8 0,45 0 9 0,-5 4-9 16,-40-4-4-16,0 0 4 0,32 0-3 0,-8 2 3 15,-24-2-134-15,0 0 134 0,17 3-133 0,-6-3 133 16,-11 0-175-16,0 0 175 0,7 0-175 0,-5 0 175 0,6 3-488 15</inkml:trace>
  <inkml:trace contextRef="#ctx0" brushRef="#br0" timeOffset="-19465.428">25376 824 203 0,'0'0'0'0,"0"0"91"16,0 0-91-16,5-3 92 0,2-3-92 0,-7 6 48 15,0 0-48-15,5-3 48 0,-1 0-48 0,-4 3 21 16,0 0-21-16,5-2 21 0,2-2-21 0,-7 4 13 0,0 0-13 15,7 0 13-15,3-3-13 0,-10 3 3 0,0 0-3 16,9-3 4-16,-2-1-4 0,-7 4 6 0,0 0-6 0,7-2 7 16,1-4-7-16,-8 6 7 0,0 0-7 0,6-4 7 15,-1-1-7-15,-5 5 14 0,0 0-14 0,2-7 15 16,-1 4-15-16,-1 3 14 0,0 0-14 0,2-2 15 16,0-1-15-16,-2 3 15 0,0 0-15 0,0 0 16 15,0-4-16-15,0 4 9 0,0 0-9 0,0 0 10 16,-2-5-10-16,2 5 9 0,0 0-9 0,0 0 10 15,0 0-10-15,0 0 3 0,0 0-3 0,0 0 4 16,0 0-4-16,0 0 2 0,0 0-2 0,0 0 2 16,0 0-2-16,0 0 17 0,0 0-17 0,0 0 17 0,0 0-17 15,0 0 7-15,0 0-7 0,0 0 8 16,0 0-8-16,0 0 40 0,0 0-40 0,0 0 40 0,2-3-40 16,-2 3 11-16,0 0-11 0,0 0 11 15,3-4-11-15,-3 4 21 0,0 0-21 0,0 0 21 0,2-5-21 16,-2 5 15-16,0 0-15 0,0 0 15 0,0-3-15 0,0 3 9 15,0 0-9-15,0 0 10 0,-2-4-10 0,2 4 25 16,0 0-25-16,0 0 26 0,0 0-26 0,0 0 19 16,0 0-19-16,0 0 20 0,0 0-20 0,0 0 4 15,0 0-4-15,0 0 5 0,0 0-5 0,0 0 15 16,0 0-15-16,0 0 15 0,0 0-15 0,0 0 3 16,0 0-3-16,0 0 4 0,0 0-4 0,0 0 0 15,0 0 0-15,0 0 1 0,0 0-1 0,0 0 0 0,0 0 0 16,0 0 0-16,0 0 0 0,0 0 0 0,0 0 0 15,0 0 0-15,0 4 0 0,0-4 0 0,0 0 0 16,0 0 0-16,-1 5 0 0,1-5 0 0,0 0 0 0,0 3 0 16,0 4 0-16,0-7 0 0,0 0 0 0,0 9 0 15,0-4 0-15,0-5 5 0,0 0-5 0,-2 7 5 16,0 1-5-16,2-8 13 0,0 0-13 0,-2 7 14 16,2 2-14-16,0-9 15 15,0 0-15-15,-1 6 16 0,1 0-16 0,0-6 9 0,0 0-9 0,-2 10 10 16,2-2-10-16,0-8 9 0,0 0-9 0,0 9 10 15,2 1-10-15,-2-10 15 0,0 0-15 0,7 12 15 16,5 0-15-16,-12-12 22 0,0 0-22 0,17 12 23 16,4 0-23-16,-21-12 8 0,0 0-8 0,21 12 8 15,5-3-8-15,-3 1 26 0,3-1-26 0,-12-6 26 0,-5 2-26 16,-9-5 2-16,0 0-2 0,12 10 2 16,2 2-2-16,-14-12 7 0,0 0-7 0,8 12 7 0,1 4-7 15,-9-16 23-15,0 0-23 0,5 20 24 0,-3 4-24 0,-2-24 2 16,0 0-2-16,-5 21 2 0,-7 1-2 0,12-22 21 15,0 0-21-15,-12 21 21 0,-1-6-21 0,13-15 22 16,0 0-22-16,-21 19 22 0,-8-3-22 0,29-16 8 16,0 0-8-16,-30 13 8 0,2-3-8 15,28-10 35-15,0 0-35 0,-26 6 35 0,0-8-35 0,26 2-8 16,0 0 8-16,-23-7-7 0,4-5 7 0,19 12-71 16,0 0 71-16,-12-19-70 0,5-10 70 0,7 29-82 15,0 0 82-15,-2-34-82 0,6-6 82 0,-1-32-873 16</inkml:trace>
  <inkml:trace contextRef="#ctx0" brushRef="#br0" timeOffset="-19195.155">25344 730 539 0,'0'0'0'0,"0"0"66"0,0 0-66 0,4 0 66 16,3 0-66-16,-7 0 53 0,0 0-53 0,10-4 53 15,6-1-53-15,-16 5 45 0,0 0-45 0,28-3 45 16,3-2-45-16,-31 5 29 0,0 0-29 0,38-4 29 16,6 1-29-16,-44 3 39 0,0 0-39 0,40-4 39 15,2 4-39-15,-42 0 1 0,0 0-1 0,35-1 1 16,-6 1-1-16,-29 0 0 0,0 0 0 0,25 0 1 16,-4 0-1-16,-21 0-127 0,0 0 127 0,15 0-126 15,-3-4 126-15,-12 4-158 0,0 0 158 0,13-3-157 0,-3-1 157 16,13-1-230-16</inkml:trace>
  <inkml:trace contextRef="#ctx0" brushRef="#br0" timeOffset="-18585.525">25771 749 673 0,'0'0'0'0,"0"0"52"0,0 0-52 16,2-4 53-16,3-8-53 0,-5 12 9 0,0 0-9 15,2-3 10-15,0-2-10 0,-2 5 4 0,0 0-4 16,0 0 4-16,0-4-4 0,0 4 0 0,0 0 0 0,0 0 0 16,0 0 0-16,0 0 0 0,0 0 0 0,0 0 1 15,1 5-1-15,-1-5 6 0,0 0-6 16,2 4 7-16,0-1-7 0,-2-3 34 0,0 0-34 0,1 4 34 15,-1-4-34-15,0 0 17 0,0 0-17 0,0 5 17 16,2-5-17-16,-2 0 19 0,0 0-19 0,0 0 20 16,0 3-20-16,0-3 9 0,0 0-9 0,0 0 10 15,0 0-10-15,0 0 1 0,0 0-1 0,0 0 2 16,0 4-2-16,0-4 3 0,2 5-3 0,-2-2 4 16,2 1-4-16,-2-4 6 0,5 3-6 0,-5-3 6 0,0 0-6 15,0 0 22-15,0 0-22 0,0 0 22 0,0 0-22 16,0 0 13-16,0 0-13 0,0 0 13 0,0 0-13 15,0 0 18-15,2 2-18 0,1 1 18 0,1-3-18 0,-1 4 24 16,2-4-24-16,1 3 25 0,-1 2-25 16,-5-5 3-16,0 0-3 0,12 16 3 0,4 2-3 0,-16-18 3 15,0 0-3-15,26 28 3 16,7 8-3-16,-33-36 5 0,0 0-5 0,35 36 6 0,5 1-6 0,-40-37 2 16,0 0-2-16,38 36 3 0,0 0-3 15,-38-36 10-15,0 0-10 0,35 31 11 0,-3-3-11 0,-32-28 8 16,0 0-8-16,24 24 9 0,-5-9-9 0,-19-15 3 15,0 0-3-15,16 17 4 0,-2-6-4 0,-14-11 20 16,0 0-20-16,9 8 20 0,-4-3-20 0,-5-5-5 0,0 0 5 16,3 4-5-16,1-4 5 0,-4 0-94 0,0 0 94 15,2-5-94-15,-2-6 94 0,0 11-127 0,0 0 127 16,-4-13-126-16,-3-10 126 0,7 23-132 0,0 0 132 0,-5-20-131 16,0 1 131-16,5 19-137 0,0 0 137 0,-6-21-137 15,-1 2 137-15,-5-17-117 0</inkml:trace>
  <inkml:trace contextRef="#ctx0" brushRef="#br0" timeOffset="-17690.856">26147 673 113 0,'0'0'0'0,"0"0"2"0,0 0-2 0,-3 2 3 16,-1 1-3-16,4-3 8 0,0 0-8 0,-3 4 8 15,1-4-8-15,2 0 8 0,0 0-8 0,0 0 9 16,0 0-9-16,0 0 3 0,0 0-3 0,0 0 4 16,0 0-4-16,0 0 6 0,0 0-6 0,0 0 6 15,-3 0-6-15,3 0 7 0,0 0-7 16,0 0 7-16,-4 0-7 0,4 0 3 0,0 0-3 0,0 0 3 15,-3-4-3-15,3 4 0 0,0 0 0 0,0 0 1 16,-4 0-1-16,4 0 0 0,0 0 0 0,0 0 0 16,0 0 0-16,0 0 1 0,0 0-1 0,0 0 2 15,0 0-2-15,0 0 3 0,0 0-3 0,0 0 4 16,0 0-4-16,0 0 13 0,0 0-13 0,0 0 14 16,-3 4-14-16,3-4 15 0,0 0-15 0,0 0 15 15,-4 3-15-15,4-3 15 0,0 0-15 0,0 0 16 0,-3 5-16 16,3-5 9-16,0 0-9 0,0 0 10 0,0 0-10 0,0 0 16 15,0 0-16-15,0 0 17 0,0 0-17 0,0 0 8 16,0 0-8-16,0 0 8 0,0 0-8 0,0 0 15 16,0 0-15-16,0 0 16 0,0 0-16 0,0 0 23 15,0 0-23-15,0 0 24 0,0 0-24 0,0 0 13 16,0 0-13-16,0 0 14 0,0 0-14 0,0 0 18 16,0 0-18-16,0 0 19 0,0 0-19 0,0 0 15 15,0 0-15-15,0 0 15 0,0 0-15 0,0 0 26 16,0 0-26-16,0 0 26 0,0 0-26 0,0 0 20 0,0 0-20 15,0 0 20-15,0 0-20 0,0 0 35 16,0 0-35-16,0 0 35 0,0 0-35 0,0 0 19 0,0 0-19 16,0 0 20-16,0 0-20 0,0 0 29 0,0 0-29 15,0 0 29-15,0 0-29 0,0 0 12 0,0 0-12 16,0 0 13-16,0 0-13 0,0 0 29 0,0 0-29 0,0 0 29 16,0 0-29-16,0 0 18 0,0 0-18 0,0 0 19 15,0 0-19-15,0 0 27 0,0 0-27 0,0 0 27 16,-4-3-27-16,4 3 32 0,0 0-32 0,0 0 33 15,-5-2-33-15,5 2 19 0,0 0-19 0,-2-3 20 16,-3 3-20-16,5 0 18 0,0 0-18 0,-3 0 19 16,-1 0-19-16,4 0-72 0,0 0 72 0,-3 0-71 15,-3 0 71-15,6 0-82 0,0 0 82 0,-5 0-82 16,2 0 82-16,3 0-76 0,0 0 76 0,-6 3-76 16,3-3 76-16,3 0-72 0,0 0 72 0,-5 0-71 15,1 0 71-15,4 0-44 0,0 0 44 0,-3 0-44 16,1 0 44-16,2 0-54 0,0 0 54 0,0 0-54 0,0 0 54 15,0 0-156-15</inkml:trace>
  <inkml:trace contextRef="#ctx0" brushRef="#br0" timeOffset="-14672.462">25855 666 158 0,'0'0'0'0,"0"0"6"0,0 0-6 0,-11 4 6 0,-6-1-6 0,17-3 6 16,0 0-6-16,-9 0 7 0,2 0-7 0,7 0 0 15,0 0 0-15,-9 12 0 0,-1 9 0 0,3 3-2 16,0 10 2-16,2-13-1 0,3-6 1 0,2-15-12 16,0 0 12-16,2 33-12 0,1 9 12 0,-3-42-4 15,0 0 4-15,7 40-4 0,2 3 4 0,-9-43 1 16,0 0-1-16,17 30 2 0,8-2-2 0,-25-28 42 0,0 0-42 16,33 12 42-16,2-7-42 0,-35-5 77 0,0 0-77 15,40-9 77-15,3-6-77 0,-8-2 93 16,-5-11-93-16,-9 16 93 0,-6 2-93 0,-1-5 89 0,-1-1-89 15,-7-1 90-15,0-2-90 0,-6 19 73 16,0 0-73-16,0-27 73 0,-2-2-73 0,2 29 40 0,0 0-40 0,-9-31 41 16,-3 0-41-16,12 31 20 0,0 0-20 0,-16-27 20 15,-3 6-20-15,19 21 5 0,0 0-5 0,-24-15 6 16,-6 6-6-16,30 9 8 0,0 0-8 0,-29-3 9 16,-4 6-9-16,33-3 0 0,0 0 0 0,-30 9 0 15,2 3 0-15,5 3-12 0,6 6 12 0,5-6-12 16,3-3 12-16,4 4-17 0,3 2 17 0,2 3-17 15,2 3 17-15,-2-24-26 0,0 0 26 0,10 27-26 16,1 8 26-16,-11-35-3 0,0 0 3 0,19 29-3 16,4 2 3-16,-23-31-1 0,0 0 1 0,26 22 0 0,5-5 0 15,-31-17 11-15,0 0-11 0,30 12 11 0,-1-9-11 16,-29-3 47-16,0 0-47 0,26-3 47 0,1-9-47 0,-10 0 39 16,-5 0-39-16,-5 0 39 0,-2 0-39 15,-5-3 26-15,2-1-26 0,-4 8 26 16,-1-3-26-16,3 11 28 0,0 0-28 0,-9-17 28 0,-1-2-28 0,10 19 22 15,0 0-22-15,-16-20 22 16,-5-4-22-16,21 24 9 0,0 0-9 0,-23-22 10 0,-3-2-10 0,26 24 27 16,0 0-27-16,-21-19 27 0,2 5-27 15,19 14 0-15,0 0 0 0,-14-12 0 0,4 5 0 0,10 7-2 16,0 0 2-16,-9-3-1 0,4-1 1 0,5 4-18 16,0 0 18-16,-2 11-18 0,4 9 18 0,-2-20-26 15,0 0 26-15,2 28-25 0,3 6 25 0,-5-34-3 0,0 0 3 16,5 32-3-16,4 4 3 0,-9-36-4 15,0 0 4-15,9 35-3 0,4-3 3 0,-13-32 0 0,0 0 0 0,18 28 1 16,5-6-1-16,-23-22 22 0,0 0-22 16,22 17 23-16,3-2-23 0,-25-15 24 0,0 0-24 0,27 4 25 15,7-8-25-15,-34 4 39 0,0 0-39 0,24-8 39 16,-1-4-39-16,-6-4 43 0,-3-2-43 0,-4 0 44 16,-4 0-44-16,-5-1 40 0,-2 3-40 0,-5 3 41 15,-1 1-41-15,-5-2 41 0,-3 2-41 0,6 7 41 16,2 5-41-16,7 0 4 0,0 0-4 0,-40 12 5 15,-21 12-5-15,61-24-87 0,0 0 87 0,-101 39-1115 16,202-78 1115-16</inkml:trace>
  <inkml:trace contextRef="#ctx0" brushRef="#br0" timeOffset="-9326.586">26802 663 550 0,'7'0'0'16,"-7"0"67"-16,0 0-67 0,-7 3 67 15,-10-3-67-15,17 0 59 0,0 0-59 0,-10 0 60 0,1 0-60 16,9 0 41-16,0 0-41 0,-9 4 41 0,0-4-41 16,9 0 47-16,0 0-47 0,-8 0 47 0,1 3-47 15,7-3 35-15,0 0-35 0,-7 0 35 0,2 2-35 0,5-2 39 16,0 0-39-16,-6 3 40 15,3 1-40-15,3-4 40 0,0 0-40 0,-4 0 40 0,3 3-40 0,1-3 25 16,0 0-25-16,0 0 26 0,-4 0-26 0,4 0-88 16,0 0 88-16,0 0-88 0,-2 5 88 0,2-5-62 15,0 0 62-15,0 0-62 0,2 4 62 0,-2-4-4 16,0 0 4-16,7 3-4 0,4 2 4 0,-11-5-6 16,0 0 6-16,17 0-5 0,7 0 5 0,-24 0 0 0,0 0 0 15,33-1 0-15,9-6 0 0,-42 7 9 0,0 0-9 0,46-4 9 16,2-1-9-16,-48 5 27 0,0 0-27 0,49 0 27 15,0-3-27-15,-49 3 12 0,0 0-12 0,45 0 13 16,-3 3-13-16,-42-3 11 0,0 0-11 16,33 0 11-16,-5 2-11 0,-28-2 10 0,0 0-10 0,23 3 10 15,-4 1-10-15,-19-4 8 0,0 0-8 0,14 0 8 16,-4 3-8-16,-10-3 3 0,0 0-3 0,7 0 4 16,-3 0-4-16,-4 0-104 0,0 0 104 0,0 0-103 15,-9-7 103-15,9 7-175 0,0 0 175 0,-11-5-175 16,-4 2 175-16,-11-6-305 0</inkml:trace>
  <inkml:trace contextRef="#ctx0" brushRef="#br0" timeOffset="-9044.636">26665 886 651 0,'5'-7'0'0,"5"7"33"15,4-4-33-15,-1 4 33 0,1 0-33 0,-14 0 46 16,0 0-46-16,20 11 46 0,8 1-46 0,-28-12 18 16,0 0-18-16,35 8 19 0,9 1-19 0,-4-2 10 0,2-4-10 15,-9 2 10-15,-5-1-10 0,-28-4 9 0,0 0-9 16,29 3 10-16,-1-1-10 0,-2 1-1 0,-3-6 1 15,-4 3-1-15,-5 0 1 0,-14 0-130 0,0 0 130 16,23-2-129-16,3-5 129 0,24-1-376 0</inkml:trace>
  <inkml:trace contextRef="#ctx0" brushRef="#br0" timeOffset="-8510.328">27543 779 371 0,'0'0'0'0,"0"0"0"0,0 0 0 0,0 0 1 16,0 0-1-16,0 0-15 0,0 0 15 0,0 0-15 15,12 28 15-15,0-2-193 0</inkml:trace>
  <inkml:trace contextRef="#ctx0" brushRef="#br0" timeOffset="-7958.994">27626 898 147 0,'4'-7'0'0,"-4"7"119"16,0 0-119-16,17-28 119 0,11-11-119 0,-28 39 101 15,0 0-101-15,28-43 102 0,5-5-102 0,-33 48 101 16,0 0-101-16,33-60 102 0,4-10-102 0,-37 70 94 16,0 0-94-16,23-51 94 0,-8 4-94 0,-15 47 62 15,0 0-62-15,11-48 62 0,-4 0-62 0,-7 48 48 16,0 0-48-16,1-49 49 0,-4-3-49 0,3 52 22 16,0 0-22-16,-5-42 22 0,-4 2-22 0,9 40 18 15,0 0-18-15,-9-32 19 0,-1 4-19 0,10 28 9 16,0 0-9-16,-9-22 10 0,0 8-10 15,9 14 0-15,0 0 0 0,-8-12 0 0,-3 5 0 0,11 7-4 16,0 0 4-16,-9-6-4 0,2 4 4 0,7 2-25 0,0 0 25 16,-12 5-24-16,-3 2 24 0,15-7-21 15,0 0 21-15,-18 17-21 0,-3 10 21 0,21-27-35 0,0 0 35 0,-19 31-34 16,-2 5 34-16,21-36-20 0,0 0 20 0,-19 46-19 16,2 9 19-16,17-55-19 0,0 0 19 0,-18 64-18 15,3 6 18-15,15-70-18 0,0 0 18 0,-18 84-18 16,1 10 18-16,17-94-1 0,0 0 1 0,-11 74-1 15,4-11 1-15,7-63 0 0,0 0 0 0,-1 43 0 16,2-19 0-16,-1-24 0 0,0 0 0 16,7 24 0-16,7-5 0 0,-14-19 11 0,0 0-11 0,19 12 11 15,7-4-11-15,-26-8 26 0,0 0-26 0,30 5 26 16,5-5-26-16,-35 0 12 0,0 0-12 0,40-1 13 16,5-6-13-16,-45 7 29 0,0 0-29 0,46-9 29 0,2 1-29 15,-48 8 18-15,0 0-18 0,44-7 19 0,-1 3-19 16,-43 4 10-16,0 0-10 0,42-3 11 0,-2 3-11 0,-40 0 5 15,0 0-5-15,39 3 5 0,-1 4-5 16,-38-7 3-16,0 0-3 0,37 9 3 0,-1 3-3 16,-36-12 1-16,0 0-1 0,33 12 2 0,0 0-2 0,-33-12 9 15,0 0-9-15,27 10 9 0,-7-5-9 0,-20-5-10 16,0 0 10-16,18 0-9 0,-6-3 9 16,-12 3-142-16,0 0 142 0,7-12-141 0,-4-9 141 0,-3 21-160 15,0 0 160-15,2-31-159 0,-2-5 159 0,2-30-387 16</inkml:trace>
  <inkml:trace contextRef="#ctx0" brushRef="#br0" timeOffset="-7407.354">27180 1441 662 0,'0'0'0'0,"0"0"40"15,0 0-40-15,6-4 40 0,1 1-40 0,-7 3 2 0,0 0-2 16,7-4 2-16,1 4-2 0,-8 0-1 15,0 0 1-15,13 0 0 0,0 4 0 0,-13-4-6 16,0 0 6-16,14 0-6 0,2-4 6 0,-16 4 31 0,0 0-31 16,14 0 31-16,2-1-31 0,-16 1 64 15,0 0-64-15,14-4 65 0,-2 4-65 0,-12 0 57 0,0 0-57 0,21 5 58 16,5 2-58-16,-26-7 36 0,0 0-36 0,33 21 37 16,7 3-37-16,-40-24 18 15,0 0-18-15,40 31 19 0,2 8-19 0,-42-39 29 0,0 0-29 0,42 39 29 16,0 4-29-16,-42-43 5 0,0 0-5 0,36 43 6 15,-3-3-6-15,-33-40-55 0,0 0 55 0,30 29-55 16,-2-4 55-16,-28-25-124 0,0 0 124 0,21 12-124 16,-4-12 124-16,21 12-554 0</inkml:trace>
  <inkml:trace contextRef="#ctx0" brushRef="#br0" timeOffset="-7140.684">27660 1509 987 0,'0'0'0'0,"0"0"97"16,0 0-97-16,-2 7 97 0,-7-2-97 0,9-5 48 16,0 0-48-16,-10 11 48 0,-6 1-48 0,16-12 0 15,0 0 0-15,-23 24 0 0,-5 11 0 0,2 0-36 16,0 1 36-16,7-9-35 0,5-6 35 0,14-21-16 0,0 0 16 15,-19 37-15-15,0 3 15 0,19-40-22 0,0 0 22 16,-16 32-22-16,4-1 22 0,12-31-95 0,0 0 95 16,2 16-94-16,10-8 94 0,-12-8-155 0,0 0 155 15,33-19-155-15,16-17 155 0,33-18-376 0</inkml:trace>
  <inkml:trace contextRef="#ctx0" brushRef="#br0" timeOffset="-6791.012">27757 1598 606 0,'0'0'0'0,"0"0"34"0,0 0-34 0,0 0 34 0,0-3-34 15,0 3 3-15,0 0-3 0,0 0 4 0,0 0-4 0,0 0 0 16,0 0 0-16,2 3 0 0,3 2 0 0,-5-5 13 16,0 0-13-16,9 4 13 0,3 4-13 0,-12-8 13 15,0 0-13-15,17 7 13 0,6 2-13 0,0-2 91 16,-1-2-91-16,3 2 91 0,-1-4-91 0,0 2 88 16,1 2-88-16,-2-5 88 0,-1 1-88 15,-22-3 54-15,0 0-54 0,28 4 54 0,5-4-54 0,-33 0 38 16,0 0-38-16,35 3 38 0,2-3-38 0,-37 0 5 0,0 0-5 15,34 0 5-15,1 0-5 16,-35 0-156-16,0 0 156 0,30-3-156 0,-4-4 156 0,30-2-631 0</inkml:trace>
  <inkml:trace contextRef="#ctx0" brushRef="#br0" timeOffset="-6432.095">27973 1434 964 0,'0'0'0'0,"0"0"100"0,0 0-100 0,5-4 101 0,2-1-101 16,-7 5 53-16,0 0-53 0,9-3 53 15,0 3-53-15,-9 0 18 0,0 0-18 0,15 0 19 0,6 0-19 16,-21 0 0-16,0 0 0 0,26 8 0 0,8 3 0 15,-34-11-3-15,0 0 3 0,33 12-3 0,3 5 3 16,-36-17-7-16,0 0 7 0,33 22-7 0,0-1 7 16,-33-21-4-16,0 0 4 0,27 24-3 0,-7-2 3 0,0-1 0 15,-3 2 0-15,-7-7 0 0,-4-9 0 0,-1 5 0 16,-2-4 0-16,1 8 1 0,-1 4-1 0,-3-20 8 16,0 0-8-16,0 19 9 0,0 2-9 0,0-21 4 15,0 0-4-15,-3 19 4 0,-4-1-4 0,7-18-58 16,0 0 58-16,-7 14-57 0,-2 2 57 0,9-16-92 15,0 0 92-15,-10 6-92 0,-2-1 92 16,-11 11-673-16</inkml:trace>
  <inkml:trace contextRef="#ctx0" brushRef="#br0" timeOffset="-5962.52">28400 1516 1054 0,'0'0'0'0,"0"0"82"0,0 0-82 0,10 0 82 16,8-3-82-16,-18 3 42 0,0 0-42 0,21 0 43 16,5 0-43-16,-26 0 7 0,0 0-7 0,28 3 8 15,3 6-8-15,-31-9-4 0,0 0 4 0,28 7-3 0,-2-2 3 16,-26-5-10-16,0 0 10 0,21 10-10 0,-4-1 10 15,-17-9-17-15,0 0 17 0,14 8-16 0,-1 4 16 16,-13-12-8-16,0 0 8 0,6 12-8 0,0-2 8 0,-6-10-4 16,0 0 4-16,1 17-3 0,-2 2 3 0,1-19-3 15,0 0 3-15,-6 19-3 0,0-2 3 0,6-17-5 16,0 0 5-16,-13 23-5 0,-2-3 5 16,-3-1-12-16,1 2 12 0,6-13-12 0,8-4 12 0,-1-1-9 15,3 0 9-15,-10 3-8 0,-3 0 8 0,14-6-4 16,0 0 4-16,-12 6-3 0,2 0 3 0,10-6-1 15,0 0 1-15,-9 5 0 0,4 2 0 0,5-7 0 16,0 0 0-16,0 5 1 0,5 2-1 16,-5-7 14-16,0 0-14 0,16 5 15 0,8-1-15 0,-24-4 16 15,0 0-16-15,30 0 17 0,6-4-17 0,-36 4 4 16,0 0-4-16,35-1 4 0,2-6-4 0,-37 7-85 0,0 0 85 0,33-9-84 16,-2-3 84-16,-31 12-166 0,0 0 166 15,31-15-165-15,-1-4 165 0,31-13-455 0</inkml:trace>
  <inkml:trace contextRef="#ctx0" brushRef="#br0" timeOffset="-1495.467">28926 372 124 0,'-2'7'0'0,"2"-7"33"0,0 0-33 0,-14 42 33 0,-7 27-33 16,21-69 37-16,0 0-37 0,-26 82 37 0,-5 12-37 15,31-94 34-15,0 0-34 0,-28 100 34 0,0 4-34 0,28-104 33 16,0 0-33-16,-21 94 34 0,4-6-34 16,17-88 38-16,0 0-38 0,-7 72 38 0,10-11-38 15,-3-61 38-15,0 0-38 0,13 48 39 0,8-17-39 16,-21-31-73-16,0 0 73 0,20 19-72 0,7-17 72 0,20 17-228 16</inkml:trace>
  <inkml:trace contextRef="#ctx0" brushRef="#br0" timeOffset="-1251.495">28942 639 583 0,'0'0'0'0,"0"0"37"0,0 0-37 0,5 0 38 15,4 0-38-15,-9 0-125 0,0 0 125 0,10 0-124 16,4 0 124-16,10-3-216 0</inkml:trace>
  <inkml:trace contextRef="#ctx0" brushRef="#br0" timeOffset="-883.068">29182 576 214 0,'5'0'0'0,"-5"0"132"0,0 0-132 0,28-7 132 0,16 2-132 15,-44 5 102-15,0 0-102 0,35 0 102 0,1 3-102 16,-36-3 64-16,0 0-64 0,30 14 64 0,-2 5-64 0,-28-19 46 16,0 0-46-16,22 27 47 0,-4 4-47 0,-4 1 18 15,-6 3-18-15,-2-18 19 0,-5-7-19 0,-1-1 19 16,-3-1-19-16,-4 14 20 0,-2 2-20 0,9-24 24 16,0 0-24-16,-15 33 25 0,-5 1-25 0,20-34 21 15,0 0-21-15,-19 28 21 0,0-4-21 0,19-24 25 0,0 0-25 16,-30 27 26-16,-8-3-26 0,38-24 14 0,0 0-14 15,-40 19 15-15,-2-2-15 0,42-17 28 0,0 0-28 16,-38 12 28-16,3 0-28 0,35-12 36 16,0 0-36-16,-33 10 37 0,3-5-37 0,30-5 21 0,0 0-21 0,-24 7 21 15,3-2-21-15,21-5 19 0,0 0-19 16,-16 7 20-16,4-3-20 0,12-4 9 0,0 0-9 16,-9 1 10-16,4 3-10 0,5-4 4 15,0 0-4-15,-2 3 5 0,4 1-5 0,-2-4 21 0,0 0-21 0,14 5 21 16,9-2-21-16,-23-3 13 0,0 0-13 0,29 4 13 15,8-4-13-15,-37 0 9 0,0 0-9 0,40 0 10 16,5 0-10-16,-45 0-38 0,0 0 38 0,42 0-38 16,-2 0 38-16,-40 0-99 0,0 0 99 0,44-11-99 15,1-2 99-15,44-10-816 0</inkml:trace>
  <inkml:trace contextRef="#ctx0" brushRef="#br0" timeOffset="-516.738">29402 839 751 0,'0'0'0'0,"10"-3"38"15,6-2-38-15,-4 5 39 0,2 5-39 0,-14-5-32 16,0 0 32-16,21 3-32 0,7 4 32 0,-28-7-47 0,0 0 47 16,33 5-46-16,5 2 46 0,-38-7-17 0,0 0 17 15,38 9-17-15,2-6 17 0,-5 2 65 0,-2-5-65 0,-6 0 65 16,-8 4-65-16,0-4 92 0,0 0-92 0,0 3 93 16,0 2-93-16,-19-5 68 0,0 0-68 0,27 7 68 15,2 5-68-15,-29-12 42 0,0 0-42 0,30 9 43 16,3-2-43-16,-33-7 21 0,0 0-21 0,28 5 21 15,-4-2-21-15,-24-3 5 0,0 0-5 0,18 4 5 16,-6-1-5-16,-12-3-63 0,0 0 63 0,3-3-62 16,-8-1 62-16,5 4-149 0,0 0 149 0,-10-8-149 15,-8-4 149-15,-10-7-505 0</inkml:trace>
  <inkml:trace contextRef="#ctx0" brushRef="#br0" timeOffset="-131.611">29748 745 729 0,'0'0'0'15,"0"0"86"-15,0 0-86 0,0 0 87 0,6-5-87 0,-6 5 33 0,0 0-33 0,0 0 33 0,3-3-33 0,-3 3 0 16,0 0 0-16,0 0 0 0,2-4 0 0,-2 4 1 15,0 0-1-15,0 0 1 0,0 0-1 0,0 0 10 0,0 0-10 16,0 0 11-16,0 0-11 0,0 0 16 16,0 0-16-16,0 0 17 0,0 0-17 0,0 0 4 0,0 0-4 15,0 0 5-15,0 0-5 0,0 0 0 0,0 0 0 16,0 0 0-16,0 0 0 0,0 0-2 0,0 0 2 16,0 0-2-16,0 0 2 0,0 0-2 0,-2 4 2 0,-3 8-2 15,-2 8 2-15,7-20-2 0,0 0 2 0,-14 40-2 16,-7 14 2-16,21-54-2 0,0 0 2 0,-19 62-1 15,-2 7 1-15,21-69 0 0,0 0 0 0,-16 61 0 16,6-1 0-16,10-60 1 0,0 0-1 0,-5 48 2 16,6-5-2-16,-1-43-127 0,0 0 127 0,14 22-126 15,11-13 126-15,13 22-485 0</inkml:trace>
  <inkml:trace contextRef="#ctx0" brushRef="#br0" timeOffset="527.021">29640 737 113 0,'6'0'0'0</inkml:trace>
  <inkml:trace contextRef="#ctx0" brushRef="#br0" timeOffset="1133.504">29644 785 315 0,'0'0'0'0,"0"0"75"0,0 0-75 0,2-4 76 16,1-4-76-16,-3 8 50 0,0 0-50 0,0-4 50 15,0 1-50-15,0 3 37 0,0 0-37 0,-3 0 37 16,-4 0-37-16,7 0 8 0,0 0-8 0,-9 0 8 15,-3 0-8-15,12 0 35 0,0 0-35 0,-13 0 36 0,1 0-36 16,12 0 18-16,0 0-18 0,-12 0 18 0,0 0-18 16,12 0 28-16,0 0-28 0,-11 0 28 0,1-2-28 15,10 2 7-15,0 0-7 0,-9 0 7 0,2-3-7 0,7 3 27 16,0 0-27-16,-5-4 27 0,0 4-27 16,5 0 12-16,0 0-12 0,-4-3 12 0,3 3-12 0,1 0 40 15,0 0-40-15,0 0 41 0,-4 0-41 0,4 0 48 16,0 0-48-16,0 0 48 0,0 0-48 0,0 0 47 15,0 0-47-15,0 0 47 0,0 0-47 0,0 0 48 16,0 0-48-16,0 0 49 0,0 0-49 0,0 0 42 16,0 0-42-16,0 0 43 0,0 0-43 0,0 0 41 15,0 0-41-15,0 0 42 0,0 0-42 0,0 0 51 0,0 0-51 16,0 0 52-16,0 0-52 0,0 0 30 0,0 0-30 16,0 0 30-16,4-2-30 0,-4 2 26 0,0 0-26 0,5-3 26 15,4-1-26-15,-9 4 0 0,0 0 0 16,12 0 0-16,5-3 0 0,-17 3-31 0,0 0 31 0,21 3-31 15,5 4 31-15,-1 5-29 0,1 3 29 0,-4 3-29 16,1-3 29-16,-2 4-35 16,0 1 35-16,-2-1-34 0,0 2 34 0,-19-21-15 0,0 0 15 15,21 31-14-15,2 1 14 0,-23-32-6 0,0 0 6 0,26 34-6 16,2 6 6-16,-28-40-4 0,0 0 4 0,24 29-4 16,-1-2 4-16,-23-27 0 0,0 0 0 0,19 23 1 15,-3-3-1-15,-16-20 8 0,0 0-8 0,12 12 8 16,-2-1-8-16,-10-11 34 0,0 0-34 0,7 8 35 15,-3-4-35-15,-4-4 10 0,0 0-10 0,0 0 11 16,-2-4-11-16,2 4-36 0,0 0 36 0,-7-12-36 16,-3-7 36-16,10 19-109 0,0 0 109 0,-14-24-108 0,-2-7 108 15,2 2-174-15,2-2 174 0,3 4-173 16,2 6 173-16,7 21-184 0,0 0 184 0,-3-30-183 0,3-10 183 0,-4-30-291 16</inkml:trace>
  <inkml:trace contextRef="#ctx0" brushRef="#br0" timeOffset="1485.663">29884 618 639 0,'0'6'0'0,"0"-6"94"0,0 0-94 16,0 3 94-16,0 0-94 0,0-3 28 0,0 0-28 15,0 0 28-15,0 4-28 0,0-4 5 0,0 0-5 0,0 0 5 16,0 2-5-16,0-2 1 0,0 0-1 15,0 3 1-15,-2 0-1 0,2-3 10 0,0 0-10 0,-3 9 10 16,-1 1-10-16,-1 2 33 0,-2 9-33 0,0-9 33 16,-1 3-33-16,-3 6 35 0,-1 1-35 0,-4 11 35 15,-1 1-35-15,17-34 38 0,0 0-38 0,-25 48 39 16,-4 3-39-16,29-51 25 0,0 0-25 0,-35 55 26 16,-7 3-26-16,42-58 27 0,0 0-27 0,-33 48 27 15,3-5-27-15,30-43 38 0,0 0-38 0,-24 36 39 16,7-12-39-16,17-24 37 0,0 0-37 0,-14 22 38 15,5-8-38-15,9-14 9 0,0 0-9 0,4 7 9 16,11-7-9-16,-15 0-75 0,0 0 75 0,25-9-74 0,8-13 74 16,-33 22-224-16,0 0 224 0,38-27-223 0,6-13 223 15,37-28-490-15</inkml:trace>
  <inkml:trace contextRef="#ctx0" brushRef="#br0" timeOffset="1665.451">30250 891 460 0,'0'0'0'0</inkml:trace>
  <inkml:trace contextRef="#ctx0" brushRef="#br0" timeOffset="1940.32">30219 1004 471 0,'0'0'0'0,"0"0"165"0,0 0-165 0,1-7 166 16,5-2-166-16,-6 9 93 0,0 0-93 0,10-6 94 15,6 2-94-15,-16 4 73 0,0 0-73 0,22-2 74 16,10 4-74-16,-32-2 33 0,0 0-33 0,38 4 33 15,9-1-33-15,-47-3 22 0,0 0-22 0,51 3 22 16,6 3-22-16,-57-6 34 0,0 0-34 0,56 3 35 16,1 4-35-16,-57-7 2 0,0 0-2 0,54 5 2 15,0-2-2-15,-54-3 8 0,0 0-8 0,49 0 8 0,-4 0-8 16,-45 0 8-16,0 0-8 0,39-3 9 0,-4-2-9 16,-35 5 7-16,0 0-7 0,26-4 8 0,-9-2-8 15,-17 6-34-15,0 0 34 0,7-6-34 0,-9 0 34 0,2 6-171 16,0 0 171-16,-15-6-171 0,-15 3 171 0,-15-6-615 15</inkml:trace>
  <inkml:trace contextRef="#ctx0" brushRef="#br0" timeOffset="2267.12">30428 797 807 0,'0'0'0'0,"0"0"95"0,0 0-95 16,3-4 95-16,2-1-95 0,-5 5 44 0,0 0-44 0,7-3 45 15,0-1-45-15,-7 4 7 0,0 0-7 0,7-2 7 16,0 2-7-16,-7 0 1 0,0 0-1 0,7 0 1 16,2 2-1-16,-9-2-3 0,0 0 3 0,7 0-3 15,0 4 3-15,-7-4-14 0,0 0 14 0,3 3-13 16,1 0 13-16,-4-3-1 0,0 0 1 0,3 12-1 15,-1 9 1-15,-2-21 1 0,0 0-1 16,-2 34 1-16,-1 14-1 16,3-48 9-16,0 0-9 0,-5 48 10 0,-2 10-10 0,7-58 27 0,0 0-27 0,-9 52 27 0,0-1-27 15,9-51-76-15,0 0 76 0,-7 43-75 16,0-12 75-16,7-31-138 0,0 0 138 0,4 24-138 0,6-12 138 16,4 20-442-16</inkml:trace>
  <inkml:trace contextRef="#ctx0" brushRef="#br0" timeOffset="2482.787">31179 509 259 0,'0'0'0'0,"0"0"-65"0,0 0 65 0,1 8-65 15,1 3 65-15,2 9-21 0</inkml:trace>
  <inkml:trace contextRef="#ctx0" brushRef="#br0" timeOffset="2657.417">31015 673 113 0,'5'-7'0'0,"-5"7"65"0,0 0-65 0,-14 7 65 16,-10 7-65-16,24-14 55 0,0 0-55 0,-19 26 55 16,-1 3-55-16,20-29 46 0,0 0-46 0,-15 46 47 15,1 14-47-15,14-60 44 0,0 0-44 0,-9 67 44 16,4 3-44-16,5-70 27 0,0 0-27 0,7 82 27 0,10 6-27 16,-17-88-39-16,0 0 39 0,30 66-38 0,10-11 38 15,30 67-314-15</inkml:trace>
  <inkml:trace contextRef="#ctx0" brushRef="#br0" timeOffset="3057.21">31313 1000 337 0,'3'0'0'0,"-3"0"151"0,0 0-151 0,28 4 151 16,17-4-151-16,-45 0 145 0,0 0-145 0,44 2 146 15,6 1-146-15,-50-3 121 0,0 0-121 0,46 0 121 0,-1 0-121 16,-45 0 61-16,0 0-61 0,42-3 62 0,0 1-62 16,-42 2 24-16,0 0-24 0,36-7 25 0,-3-2-25 15,-33 9-88-15,0 0 88 0,26-6-88 0,-6-6 88 0,-20 12-126 16,0 0 126-16,12-9-125 0,-7-3 125 15,12-10-597-15</inkml:trace>
  <inkml:trace contextRef="#ctx0" brushRef="#br0" timeOffset="3664.603">31731 730 852 0,'0'0'0'0,"0"0"60"0,0 0-60 0,14 7 61 16,10 5-61-16,-24-12-56 0,0 0 56 0,16 8-56 15,0-1 56-15,-16-7-55 0,0 0 55 0,12 9-54 16,-4-6 54-16,-8-3 8 0,0 0-8 0,7 5 8 15,-3-1-8-15,-4-4 80 0,0 0-80 0,0 0 81 16,3 3-81-16,-3-3 103 0,0 0-103 0,0 0 103 16,0 0-103-16,0 0 60 0,0 0-60 0,0 0 61 15,0 0-61-15,0 0 57 0,0 0-57 0,-5 9 58 16,-4 3-58-16,9-12 24 0,0 0-24 0,-10 22 25 16,0 5-25-16,10-27 10 0,0 0-10 0,-11 29 11 0,2 2-11 15,9-31 35-15,0 0-35 0,-5 31 36 0,3-2-36 16,2-29 9-16,0 0-9 0,2 31 10 0,3-4-10 15,-5-27 12-15,0 0-12 0,11 19 13 0,4-2-13 16,-15-17 16-16,0 0-16 0,21 11 17 0,6-6-17 0,-27-5 14 16,0 0-14-16,29 0 15 0,4-5-15 0,-33 5 15 15,0 0-15-15,30-7 16 0,-1-2-16 0,-29 9 4 16,0 0-4-16,25-3 5 0,-6 3-5 0,-19 0 0 16,0 0 0-16,16 3 1 0,-2 9-1 0,-14-12 0 15,0 0 0-15,10 12 0 0,-3 4 0 0,-7-16-3 16,0 0 3-16,5 15-3 0,-1 6 3 0,-2-6-1 0,-1 4 1 15,-1-11 0-15,0-4 0 0,-1 1-2 16,-1-5 2-16,0 3-2 0,-1 3 2 0,-4 0 0 0,-2 1 0 16,4-2 0-16,1-1 0 0,4-4 0 0,0 0 0 0,-22 3 1 15,-12 2-1-15,34-5-1 0,0 0 1 0,-36 4-1 16,-6-8 1-16,42 4-107 0,0 0 107 0,-37-5-106 16,1-10 106-16,36 15-185 0,0 0 185 0,-26-16-185 15,5-8 185-15,-26-18-692 0</inkml:trace>
  <inkml:trace contextRef="#ctx0" brushRef="#br0" timeOffset="4047.813">31797 682 852 0,'0'0'0'0,"0"0"77"0,0 0-77 0,2 3 78 0,0 2-78 0,-2-5 37 15,0 0-37-15,1 4 37 0,1-1-37 0,-2-3 4 16,0 0-4-16,0 9 5 0,-2 3-5 0,2-12-1 16,0 0 1-16,-1 12 0 0,1 0 0 0,0-12 0 15,0 0 0-15,-2 10 0 0,0-1 0 0,2-9 60 16,0 0-60-16,0 8 60 0,4-4-60 0,-4-4 58 0,0 0-58 15,8 3 59-15,8 0-59 0,-16-3 74 0,0 0-74 16,26 0 75-16,9-3-75 0,-4 3 56 16,2-3-56-16,-5-1 57 0,-2 1-57 0,-26 3 52 0,0 0-52 0,30-2 52 15,1-1-52-15,-31 3 33 0,0 0-33 16,30-4 33-16,-2 1-33 0,-28 3 3 0,0 0-3 0,21-2 4 16,-4-1-4-16,-17 3-44 0,0 0 44 0,14-4-44 15,-2-1 44-15,-12 5-112 0,0 0 112 0,11-10-111 16,-3-2 111-16,12-9-1003 0</inkml:trace>
  <inkml:trace contextRef="#ctx0" brushRef="#br0" timeOffset="4448.827">31954 372 718 0,'2'7'0'0,"-2"-7"17"16,0 0-17-16,3 12 17 0,1 3-17 0,-4-15 2 16,0 0-2-16,7 15 3 0,3-3-3 0,0 0-5 15,4-3 5-15,-3-2-5 0,-1-2 5 0,-10-5-8 16,0 0 8-16,16 10-7 0,5 2 7 0,-21-12 6 15,0 0-6-15,26 14 7 0,7 8-7 0,-33-22 69 0,0 0-69 16,35 28 69-16,3 4-69 0,-38-32 50 0,0 0-50 16,39 40 50-16,2 9-50 0,-41-49 62 15,0 0-62-15,37 60 62 0,0 4-62 0,-37-64 57 16,0 0-57-16,27 85 58 0,-4 15-58 0,-23-100 50 0,0 0-50 0,2 85 51 16,-16-2-51-16,14-83 23 0,0 0-23 0,-23 59 24 15,-10-16-24-15,33-43-59 0,0 0 59 0,-28 28-59 16,-1-20 59-16,29-8-191 0,0 0 191 0,-28 4-190 15,0-16 190-15,-28 5-546 0</inkml:trace>
  <inkml:trace contextRef="#ctx0" brushRef="#br0" timeOffset="5109.449">32649 242 539 0,'0'0'0'0,"0"0"60"0,0 0-60 0,0 0 60 0,-2-6-60 0,2 6 18 0,0 0-18 16,0-6 18-16,2-6-18 0,-2 12-1 0,0 0 1 16,0-7-1-16,2 2 1 0,-2 5-158 15,0 0 158-15,0-4-157 0,0 1 157 0,0-6-185 0</inkml:trace>
  <inkml:trace contextRef="#ctx0" brushRef="#br0" timeOffset="5699.137">32375 182 270 0,'0'0'0'0,"0"0"0"0,0 0 0 0,7 0 0 0,4 5 0 0,-11-5-1 0,0 0 1 0,14 0 0 0,5 3 0 0,-19-3 0 0,0 0 0 16,19 0 1-16,4 0-1 0,-23 0 9 0,0 0-9 0,21 4 9 15,1 1-9-15,-22-5 62 0,0 0-62 0,25 7 62 16,1 1-62-16,-26-8 58 0,0 0-58 15,29 12 59-15,3 4-59 0,-32-16 40 0,0 0-40 0,35 27 41 16,5 7-41-16,-40-34 42 0,0 0-42 16,40 45 43-16,2 13-43 0,-42-58 52 0,0 0-52 15,40 87 52-15,1 26-52 0,-41-113 70 0,0 0-70 0,25 124 70 16,-11 18-70-16,-11-26 58 0,-8-13-58 0,-7-24 59 16,-9-19-59-16,21-60 47 0,0 0-47 0,-38 77 48 15,-15 7-48-15,53-84 38 0,0 0-38 0,-55 74 38 16,-8-7-38-16,63-67-162 0,0 0 162 0,-65 44-162 0,-3-17 162 15,-64 47-577-15</inkml:trace>
  <inkml:trace contextRef="#ctx0" brushRef="#br0" timeOffset="70694.344">25752 10930 158 0,'0'0'0'0,"0"0"0"0,0 0 0 0,0 0-59 0</inkml:trace>
  <inkml:trace contextRef="#ctx0" brushRef="#br0" timeOffset="75057.892">1465 13458 113 0,'0'0'0'0,"0"0"37"15,0 0-37-15,4 0 37 0,1 0-37 0,-5 0 13 16,0 0-13-16,3-1 14 0,3-3-14 0,-6 4 22 16,0 0-22-16,3-5 23 0,2-2-23 0,-5 7 24 0,0 0-24 15,12-7 25-15,1 1-25 0,-13 6 13 0,0 0-13 16,17-9 13-16,9 0-13 0,-1 3 41 0,-3 0-41 16,3 3 41-16,1 1-41 0,-5 2 6 0,0 0-6 15,-4 0 7-15,0-1-7 0,-1-1 19 0,-2-2-19 0,3 4 20 16,4-5-20-16,-21 5 23 0,0 0-23 15,25-1 24-15,1-1-24 0,-26 2 7 0,0 0-7 16,26-2 8-16,4 0-8 0,-30 2 17 0,0 0-17 0,29 0 17 16,4 0-17-16,-33 0 23 0,0 0-23 0,30 0 24 15,3-3-24-15,-7 6 22 0,-5-3-22 0,0 2 22 16,-7 0-22-16,2 0 15 16,-6 1-15-16,2 0 16 0,-5 1-16 0,-2-1 0 0,1 1 0 0,-3-1 0 15,1-1 0-15,-4-2-48 0,0 0 48 0,5 2-48 16,-2-1 48-16,-3-1-107 0,0 0 107 0,6 2-107 15,-6-2 107-15,7 2-196 0</inkml:trace>
  <inkml:trace contextRef="#ctx0" brushRef="#br0" timeOffset="75353.445">1937 13323 135 0,'0'0'0'0,"21"7"0"0,9 3 0 0,-30-10 40 16,0 0-40-16,-4 0 40 0,-18-5-40 0,22 5 44 15,0 0-44-15,-16-5 45 0,-1 0-45 0,17 5 30 16,0 0-30-16,-14-5 30 0,1-1-30 0,13 6 0 16,0 0 0-16,-5-5 0 0,-2 4 0 0,7 1-6 15,0 0 6-15,0-6-6 0,4 3 6 0,-4 3-5 0,0 0 5 16,12-2-4-16,11 1 4 0,-23 1-15 0,0 0 15 16,20-2-14-16,10 2 14 0,-30 0 0 0,0 0 0 15,26 3 0-15,4 2 0 0,-6 2 10 0,-3 0-10 0,-3-2 10 16,-5 0-10-16,0 1 34 0,-5-1-34 0,-1 2 35 15,-1 1-35-15,-6-8 19 0,0 0-19 0,8 24 20 16,4 14-20-16,-12-38-115 0,0 0 115 0,6 48-115 16,-3 15 115-16,9 50-71 0</inkml:trace>
  <inkml:trace contextRef="#ctx0" brushRef="#br0" timeOffset="88598.377">12341 14137 113 0,'0'0'0'0,"0"0"0"16,0 0 0-16,0 0 31 0,0 0-31 0,0 0 31 16,5-2-31-16,-5 2 59 0,0 0-59 0,0 0 60 15,0 0-60-15,0 0 55 0,0 0-55 0,0 0 55 16,0 0-55-16,0 0 51 0,0 0-51 0,0 0 52 16,0 0-52-16,0 0 61 0,0 0-61 0,0 0 61 15,0 0-61-15,0 0 62 0,0 0-62 0,0 0 62 16,0 0-62-16,0 0 63 0,0 0-63 0,0 0 63 15,0 0-63-15,0 0 42 0,0 0-42 0,0 0 42 16,0 0-42-16,0 0 42 0,0 0-42 0,0 0 42 0,0 0-42 16,0 0 27-16,0 0-27 0,0 0 27 15,0 0-27-15,0 0 34 0,0 0-34 0,0 0 34 0,6-2-34 16,-6 2-28-16,0 0 28 0,8 0-28 0,3-1 28 16,-11 1-34-16,0 0 34 0,17 1-34 0,2 1 34 0,-19-2-33 15,0 0 33-15,23 7-32 0,3-4 32 0,-26-3-16 16,0 0 16-16,26 5-15 0,0 1 15 0,-26-6-21 15,0 0 21-15,25 3-21 0,-8 0 21 0,-17-3-15 16,0 0 15-16,21 2-14 0,-3-4 14 0,-18 2-5 16,0 0 5-16,17 0-4 0,0-1 4 0,1-1-1 15,-3-1 1-15,1 1 0 0,-2-2 0 0,-14 4-1 16,0 0 1-16,21-3 0 0,0 0 0 0,-21 3 0 0,0 0 0 16,26-6 1-16,4 1-1 0,-30 5 0 0,0 0 0 15,29-5 0-15,3-2 0 0,-32 7 0 0,0 0 0 16,29-7 0-16,3 1 0 0,-32 6 0 15,0 0 0-15,27-6 0 0,1 1 0 0,-28 5-2 0,0 0 2 0,26-1-2 16,-5-1 2-16,-21 2-5 0,0 0 5 0,25 3-5 16,1 2 5-16,-26-5-1 0,0 0 1 0,21 7 0 15,1 2 0-15,-1-1-3 0,-5-1 3 16,-2 2-2-16,-7-6 2 0,-7-3-2 0,0 0 2 0,14 9-1 16,-2 1 1-16,-12-10-2 0,0 0 2 0,12 10-1 15,2 2 1-15,-14-12-1 0,0 0 1 0,9 9-1 16,-2-2 1-16,-7-7 0 0,0 0 0 0,7 7 0 15,0 0 0-15,-7-7 0 0,0 0 0 0,3 5 0 16,6 0 0-16,-9-5 0 0,0 0 0 0,5 3 1 16,4 1-1-16,-9-4 2 0,0 0-2 0,7 3 3 15,2-1-3-15,-9-2 5 0,0 0-5 0,5 2 5 0,0-1-5 16,-5-1 14-16,0 0-14 0,7 0 15 0,-3 0-15 16,-4 0 22-16,0 0-22 0,5 0 23 0,0-1-23 15,-5 1 14-15,0 0-14 0,7-4 15 0,2 1-15 0,-9 3 27 16,0 0-27-16,10-7 27 0,1 2-27 0,-11 5 0 15,0 0 0-15,12-9 1 0,2 2-1 16,-2 4 1-16,-3-1-1 0,-1 1 1 0,-2 1-1 0,0-1 0 16,0 1 0-16,-1 2 0 0,2 0 0 0,-4 0-6 15,3-2 6-15,-1 2-6 0,2-1 6 16,-2 1-25-16,2-2 25 0,0 4-24 0,3-1 24 0,-1 1-7 16,0 3 7-16,3-5-7 0,0 2 7 0,2 0-10 0,-2-1 10 15,1 1-10-15,-3 0 10 0,-10-2-9 0,0 0 9 16,16 2-8-16,1 1 8 0,-17-3-8 0,0 0 8 15,21 3-8-15,0 3 8 0,-21-6-4 0,0 0 4 0,26 5-3 16,4 0 3-16,-30-5-6 0,0 0 6 16,29 7-6-16,1-2 6 0,-30-5-7 15,0 0 7-15,30 7-7 0,-1 0 7 0,-3-2-1 0,-1 0 1 16,-6 0 0-16,-3-2 0 0,-4 1-3 0,2-1 3 0,1 1-3 16,-2-1 3-16,0 1-2 0,0 1 2 0,1-4-1 15,1 1 1-15,-15-2-2 0,0 0 2 0,18 0-1 16,3-2 1-16,-21 2-1 0,0 0 1 0,22 0-1 15,6-1 1-15,-28 1 0 0,0 0 0 0,26 0 0 16,-1-2 0-16,-25 2 5 0,0 0-5 0,28-2 6 16,-1 1-6-16,-27 1 15 0,0 0-15 0,30-4 16 15,5 1-16-15,-9 1 4 0,0 0-4 0,-2 4 4 16,-3 0-4-16,0-2 3 0,0 0-3 0,0 0 3 0,2 1-3 16,-23-1 5-16,0 0-5 0,29-1 6 0,6-3-6 15,-35 4 6-15,0 0-6 0,39-3 7 0,6-2-7 0,-9 0 14 16,3-2-14-16,-4 3 15 0,-6 3-15 15,3-1 8-15,-3-2-8 0,-1-1 8 0,-2-2-8 16,-26 7-62-16,0 0 62 0,39-18-61 16,8-12 61-16,-47 30-59 0,0 0 59 0,85-48-498 0,-170 96 498 0</inkml:trace>
  <inkml:trace contextRef="#ctx0" brushRef="#br0" timeOffset="-139080.283">1639 15564 147 0,'0'0'0'0,"0"0"57"0,0 0-57 0,0 0 58 15,0 0-58-15,0 0 54 0,0 0-54 0,0 0 55 16,-21-9-55-16,21 9 40 0,0 0-40 0,-14-3 41 15,-1-2-41-15,15 5 20 16,0 0-20-16,-14-4 20 0,2 1-20 0,12 3 5 0,0 0-5 0,-16-4 6 16,2-1-6-16,14 5 4 0,0 0-4 0,-12-3 4 15,3-1-4-15,9 4 2 0,0 0-2 0,-9-1 2 16,4-1-2-16,5 2 0 0,0 0 0 0,-7-2 0 16,7 1 0-16,0 1-4 0,0 0 4 0,0 0-4 15,0-6 4-15,0 6-15 0,0 0 15 0,4-3-15 16,4 0 15-16,-8 3-16 0,0 0 16 0,9-2-15 15,3-3 15-15,-12 5 0 0,0 0 0 0,14-2 0 0,7 2 0 16,-3 0 44-16,3 2-44 0,-6-1 44 0,3 3-44 16,-4-4 60-16,1 0-60 0,-1 0 61 0,2 0-61 0,1 0 63 15,1 0-63-15,-3 0 63 0,3 2-63 0,-4-2 53 16,1 0-53-16,3 0 54 0,3 1-54 0,-21-1 25 16,0 0-25-16,26 2 26 0,7-2-26 0,-33 0 28 15,0 0-28-15,38 2 28 0,1-1-28 0,-5-1 32 16,0 0-32-16,-5 4 32 0,-6 1-32 0,1-2 19 15,-6 1-19-15,-1-1 20 0,-1 2-20 16,-4 1 18-16,-2-3-18 0,3 0 19 0,2 1-19 0,-4-2 10 0,1-1-10 16,-5 1 10-16,-2 0-10 0,4-1 4 15,-2 3-4-15,-2-1 5 0,0 1-5 0,-5-4 0 16,0 0 0-16,9 3 1 0,0 2-1 0,-9-5-99 16,0 0 99-16,12 2-98 0,-3-4 98 0,-9 2-112 0,0 0 112 15,7-8-112-15,-2-11 112 0,3-9-470 0</inkml:trace>
  <inkml:trace contextRef="#ctx0" brushRef="#br0" timeOffset="-138718.87">2023 15264 707 0,'0'0'0'0,"12"7"0"0,3 5 0 15,-15-12 112-15,0 0-112 0,2 3 112 0,-7-4-112 16,5 1 54-16,0 0-54 0,-4-2 54 0,3 0-54 16,1 2 26-16,0 0-26 0,0 0 26 15,5 4-26-15,-5-4 16 0,0 0-16 0,9 5 17 0,6 3-17 16,-15-8 32-16,0 0-32 0,14 11 33 0,-1 1-33 16,-13-12 27-16,0 0-27 0,13 12 27 0,3 0-27 15,-16-12 34-15,0 0-34 0,14 13 34 0,-2-3-34 0,-12-10 43 16,0 0-43-16,9 14 44 0,-2 2-44 0,-2-1 45 15,-1 2-45-15,-4 0 46 0,0 0-46 0,-4 4 19 16,-1 3-19-16,-2 5 20 0,-5 4-20 0,12-33 37 16,0 0-37-16,-18 42 38 0,-8 12-38 0,26-54 0 0,0 0 0 15,-26 60 1-15,-7 5-1 0,33-65-68 0,0 0 68 16,-35 78-67-16,-7 12 67 0,42-90-121 16,0 0 121-16,-29 63-121 0,4-12 121 0,-27 64-830 0</inkml:trace>
  <inkml:trace contextRef="#ctx0" brushRef="#br0" timeOffset="-123145.624">23320 16898 124 0,'0'0'0'0,"0"0"55"0,0 0-55 0,5 0 56 16,6-1-56-16,-11 1 47 0,0 0-47 0,10 0 48 15,1 0-48-15,-3 0 55 0,3 0-55 0,-8 0 55 16,2 1-55-16,1-1 33 0,1-1-33 0,-2 1 34 0,-2-2-34 16,6 2 34-16,0-2-34 0,-1 2 34 15,1 2-34-15,3 0 8 0,-1-2-8 0,-1 3 8 0,2 0-8 16,1 1 18-16,1-2-18 0,-2-1 19 15,0 1-19-15,-12-2 23 0,0 0-23 0,19 2 24 0,5 1-24 0,-24-3 13 16,0 0-13-16,25 4 14 0,6 1-14 16,-31-5 18-16,0 0-18 0,33 7 19 0,6-1-19 0,-10 1 39 15,3 0-39-15,-8 0 39 0,-3-2-39 0,-2 0 30 16,0 0-30-16,-1 1 30 0,-3-1-30 0,-15-5 38 16,0 0-38-16,20 8 39 0,0 3-39 0,-20-11 33 15,0 0-33-15,18 8 34 0,-2-1-34 0,-16-7 22 0,0 0-22 16,13 7 23-16,0 0-23 0,-13-7 29 0,0 0-29 15,10 5 29-15,-3-2-29 0,-7-3 31 0,0 0-31 0,16 2 31 16,-2 0-31-16,-14-2 30 0,0 0-30 16,15 0 30-16,-4-4-30 0,-11 4 14 0,0 0-14 0,16-5 15 15,1-2-15-15,-17 7 36 0,0 0-36 16,19-10 37-16,0-2-37 0,-19 12-7 16,0 0 7-16,19-14-6 0,2 1 6 0,-21 13-30 0,0 0 30 15,19-14-30-15,1 0 30 0,-5 2-36 0,1 0 36 0,-7 5-35 16,-4 6 35-16,2-3-33 0,-2 2 33 0,4 1-33 15,3 1 33-15,0-4 1 0,0 1-1 16,1 1 2-16,-1 0-2 0,2 1-6 0,-6-3 6 0,3 1-5 16,-1-1 5-16,1-1-15 0,-1-3 15 0,2 1-15 15,2 0 15-15,0 0-8 0,2-1 8 0,-2 1-8 16,2 0 8-16,-16 7-17 0,0 0 17 0,21-7-17 16,-2-1 17-16,-19 8-4 0,0 0 4 0,24-7-3 15,6 0 3-15,-30 7-13 0,0 0 13 0,29-5-12 0,4 0 12 16,-6 1-4-16,-3 2 4 0,-3 1-3 15,-4-1 3-15,-17 2-3 0,0 0 3 0,21-2-2 0,2 2 2 0,-23 0-2 16,0 0 2-16,21-1-1 0,1-1 1 0,-22 2 1 16,0 0-1-16,21-2 1 0,2 0-1 0,-23 2 10 15,0 0-10-15,21-1 10 0,1 1-10 0,-22 0 16 16,0 0-16-16,23-2 17 0,2 0-17 0,-25 2 4 16,0 0-4-16,22-1 4 0,3 1-4 0,-25 0 3 15,0 0-3-15,26 0 3 0,0 1-3 0,-26-1 2 16,0 0-2-16,28 2 2 0,1 1-2 0,-6 1 1 0,1-2-1 15,-3 1 1-15,-5 0-1 0,1-1 1 16,3 0-1-16,-8 0 1 0,-5-1-1 0,5 1 0 0,4 1 0 16,1 3 1-16,2-1-1 0,2 0 2 15,0 0-2-15,-2 0 3 0,-1 2-3 0,-18-7 5 0,0 0-5 0,27 7 5 16,10 1-5-16,-37-8 7 0,0 0-7 0,40 5 8 16,7 1-8-16,-3-5 23 0,1-2-23 0,-12 2 24 15,-5 1-24-15,2-2 30 0,-3-2-30 0,3 2 30 16,0 0-30-16,-30 0 12 0,0 0-12 0,38-1 13 15,6-1-13-15,-44 2 30 0,0 0-30 0,45-2 30 16,2-1-30-16,-5-1 2 0,-4 1-2 0,-5 1 2 16,-3 0-2-16,-4 1 12 0,-4-3-12 0,-1 4 13 15,-1 0-13-15,-1 0 4 0,2 0-4 0,1 0 4 16,1 2-4-16,-23-2 6 0,0 0-6 0,35-2 7 16,3 1-7-16,-1-1 13 0,1 0-13 0,-5-1 14 15,-2-1-14-15,-1-1 15 0,-4-2-15 0,-3 4 15 0,-6 1-15 16,2-1 0-16,2-1 0 0,2-1 0 0,0 0 0 15,-23 5-15-15,0 0 15 0,33-10-15 0,7-4 15 16,-40 14-74-16,0 0 74 0,50-24-74 16,11-7 74-16,-61 31-141 0,0 0 141 0,77-70-140 0,12-28 140 0,76-69-619 15</inkml:trace>
  <inkml:trace contextRef="#ctx0" brushRef="#br0" timeOffset="-23642.327">27898 16970 617 0,'-2'-3'0'0,"2"3"-183"0,0 0 183 0,-5-12-183 16,-2-7 183-16,-5-12-83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7T03:35:04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2629 5833 281 0,'0'0'0'0,"-5"-24"0"15,-8-13 0-15,13 37 61 0,0 0-61 0,6-4 61 16,9 18-61-16,-15-14 56 0,0 0-56 0,18 8 56 16,3 1-56-16,-21-9 59 0,0 0-59 0,26 0 60 15,-2-9-60-15,-24 9 49 0,0 0-49 0,30-22 50 16,-1-10-50-16,-29 32 54 0,0 0-54 0,35-47 55 0,0-13-55 16,-35 60 72-16,0 0-72 0,45-87 72 0,6-23-72 0,-51 110 64 15,0 0-64-15,43-109 65 0,-1-6-65 16,-9 17 60-16,-10 11-60 0,-6 8 60 15,-4 12-60-15,-13 67 18 0,0 0-18 0,12-82 18 0,2-2-18 0,-14 84 23 16,0 0-23-16,15-70 24 0,-1 3-24 0,-14 67 13 16,0 0-13-16,9-55 14 0,-2 9-14 0,-7 46 34 15,0 0-34-15,4-27 35 0,-4 15-35 0,-4-2 10 16,4 7-10-16,-3 0 11 0,-1 5-11 0,-1 2 12 0,0 0-12 16,-2 0 13-16,5 0-13 0,-5-3 16 15,-5 0-16-15,7 3 17 0,5-6-17 0,-9 6 14 0,0 0-14 16,6 0 15-16,-1 2-15 0,4-2 4 15,0 0-4-15,-19 10 4 0,-9 8-4 0,28-18 7 0,0 0-7 16,-26 24 8-16,-7 6-8 0,33-30 0 0,0 0 0 16,-31 43 1-16,-3 12-1 0,34-55-28 0,0 0 28 0,-26 63-28 15,2 9 28-15,24-72-49 0,0 0 49 0,-30 101-49 16,4 21 49-16,26-122-47 0,0 0 47 0,-24 115-47 16,6-2 47-16,18-113-38 0,0 0 38 0,-14 103-37 15,2-9 37-15,12-94-35 0,0 0 35 0,-12 80-35 16,7-6 35-16,5-74-15 0,0 0 15 0,-4 58-14 15,8-10 14-15,-4-48-6 0,0 0 6 0,9 31-6 16,-1-10 6-16,-8-21-1 0,0 0 1 0,14 19-1 16,5-6 1-16,-19-13 0 0,0 0 0 0,30 11 0 0,5-6 0 15,-35-5 20-15,0 0-20 0,43-2 20 16,8-5-20-16,-51 7 34 0,0 0-34 0,54-12 34 0,5-7-34 16,-59 19 6-16,0 0-6 0,77-17 6 0,12-2-6 0,-89 19 12 15,0 0-12-15,81-15 12 0,3 6-12 16,-84 9 1-16,0 0-1 0,68-3 1 0,-9 3-1 0,-59 0 0 15,0 0 0-15,47 3 0 16,-12 6 0-16,-35-9 0 0,0 0 0 0,33 10 1 0,-3 4-1 0,-30-14-1 16,0 0 1-16,35 15 0 0,-2 4 0 0,-33-19-1 15,0 0 1-15,31 16 0 0,2-1 0 16,-33-15-93-16,0 0 93 0,30 12-93 0,-9-3 93 0,-21-9-143 16,0 0 143-16,17-9-142 0,-5-17 142 0,18-6-493 15</inkml:trace>
  <inkml:trace contextRef="#ctx0" brushRef="#br0" timeOffset="174.838">3711 4922 1043 0,'0'0'0'0,"0"3"0"16,3 1 0-16,-3-4 0 0,0 0 0 0,0 0 0 15,0-4 0-15,0 4-169 0,0 0 169 0,0-5-169 16,0 2 169-16,-3-4-427 0</inkml:trace>
  <inkml:trace contextRef="#ctx0" brushRef="#br0" timeOffset="1399.27">2768 6551 438 0,'0'0'0'0,"5"-5"0"0,2-2 0 0,-7 7 49 0,0 0-49 16,-8-3 50-16,-13 1-50 0,21 2 50 0,0 0-50 15,-16 0 51-15,2-4-51 0,14 4 52 0,0 0-52 16,-12 0 53-16,0-3-53 0,12 3 45 16,0 0-45-16,-9-2 45 0,4-1-45 0,5 3 69 0,0 0-69 0,-4-4 70 15,-1 1-70-15,5 3 64 0,0 0-64 0,-7-7 64 16,5 2-64-16,2 5 65 0,0 0-65 0,-3-7 65 16,3 2-65-16,0 5 42 0,0 0-42 0,0 0 43 15,0-3-43-15,0 3 12 16,0 0-12-16,3 6 13 0,6 3-13 0,-9-9 13 0,0 0-13 0,21 21 13 15,10 9-13-15,-31-30-4 0,0 0 4 0,34 36-3 16,7 7 3-16,-41-43-45 0,0 0 45 16,44 46-45-16,3 2 45 0,-47-48-38 0,0 0 38 0,42 47-38 15,0 1 38-15,-42-48-41 0,0 0 41 0,34 39-40 16,-4-6 40-16,-30-33-10 0,0 0 10 0,24 27-10 16,-1-5 10-16,-23-22-21 0,0 0 21 0,16 17-21 0,1-5 21 15,-17-12-145-15,0 0 145 0,12-1-145 0,-3-18 145 16,12-2-474-16</inkml:trace>
  <inkml:trace contextRef="#ctx0" brushRef="#br0" timeOffset="1696.838">2963 6397 942 0,'0'0'0'16,"0"0"0"-16,4 3 0 0,-4-3 103 0,0 0-103 16,-12 9 104-16,-15 3-104 0,27-12 47 0,0 0-47 0,-27 27 47 15,-5 6-47-15,3 4-1 0,-1 3 1 0,0 3 0 16,6 1 0-16,24-44-27 0,0 0 27 0,-30 62-27 16,1 6 27-16,-1 10-10 0,4 2 10 15,9-37-10-15,8-24 10 0,-3 0-2 0,6-6 2 0,-4 6-2 16,1-2 2-16,4 0 0 0,0 0 0 0,1-6 0 15,1-6 0-15,3 0-73 0,0-2 73 16,0-3-72-16,0 4 72 0,0-4-144 0,0 0 144 0,9-19-143 16,3-13 143-16,9-23-454 0</inkml:trace>
  <inkml:trace contextRef="#ctx0" brushRef="#br0" timeOffset="2132.946">3138 6868 494 0,'0'0'0'0,"-13"-2"0"0,-4 1 0 0,17 1 15 15,0 0-15-15,0 0 15 0,5 1-15 0,-5-1 0 16,0 0 0-16,7 2 0 0,2-2 0 0,-9 0 2 15,0 0-2-15,3 2 2 0,3-2-2 0,-6 0 4 0,0 0-4 16,3 3 5-16,-3-3-5 0,0 0 42 0,0 0-42 16,0 0 42-16,0 0-42 0,0 0 59 0,0 0-59 0,0 0 60 15,0 0-60-15,0 0 67 16,0 0-67-16,0 0 67 0,0 0-67 0,0 0 48 0,0 0-48 0,5-3 49 16,0-1-49-16,-5 4 24 0,0 0-24 0,16-5 25 15,5 0-25-15,-21 5 11 0,0 0-11 0,33-3 11 16,5-1-11-16,-38 4 10 0,0 0-10 0,41 0 11 15,4 0-11-15,-45 0 8 0,0 0-8 0,43 0 8 16,3 4-8-16,-46-4 15 0,0 0-15 0,38 3 15 16,-3 2-15-16,-35-5 8 0,0 0-8 0,33 0 8 15,-3 4-8-15,-30-4 1 0,0 0-1 0,26 0 1 16,0-4-1-16,-26 4-85 0,0 0 85 0,17-3-84 0,-1-2 84 16,-16 5-104-16,0 0 104 0,5-14-103 0,-5-3 103 15,7-16-478-15</inkml:trace>
  <inkml:trace contextRef="#ctx0" brushRef="#br0" timeOffset="2497.738">3261 6736 1043 0,'0'0'0'0,"7"0"0"0,4 0 0 0,-11 0 92 0,0 0-92 15,7 0 92-15,-2 0-92 0,-5 0 32 0,0 0-32 16,3 0 33-16,-3 0-33 0,0 0 0 0,0 0 0 16,14 3 1-16,7-3-1 0,4 4-28 0,1-1 28 15,3 1-28-15,1 1 28 0,-30-5-17 0,0 0 17 0,30 5-17 16,3 2 17-16,-33-7-6 0,0 0 6 0,29 7-5 16,3 1 5-16,-32-8-4 0,0 0 4 0,27 7-4 15,0 3 4-15,-27-10-6 0,0 0 6 0,26 12-6 16,-5 4 6-16,-21-16-1 0,0 0 1 0,17 22 0 15,-5 2 0-15,-12-24 0 0,0 0 0 0,9 33 0 16,-4 4 0-16,-5-37 0 0,0 0 0 0,-2 43 1 16,-1 5-1-16,-6-5 7 0,-3-7-7 0,7-12 8 15,1-9-8-15,4-15 0 0,0 0 0 0,-12 24 0 16,-2 7 0-16,14-31-68 0,0 0 68 0,-8 21-67 16,-1-2 67-16,9-19-161 0,0 0 161 0,0 6-160 15,5-9 160-15,-1 6-449 0</inkml:trace>
  <inkml:trace contextRef="#ctx0" brushRef="#br0" timeOffset="3025.517">3841 6751 1031 0,'0'0'0'0,"0"0"0"0,-7-1 0 0,7 1 96 16,0 0-96-16,0 0 97 0,-1-4-97 0,1 4 15 0,0 0-15 0,8 0 15 15,1-3-15-15,3 3 0 0,-1-4 0 16,4 4 1-16,-2 0-1 0,1 0-24 16,1 0 24-16,-1 0-23 0,-2 0 23 0,-12 0-1 0,0 0 1 0,14 0 0 15,2 4 0-15,-16-4 9 0,0 0-9 0,14 3 10 16,2 1-10-16,-16-4 1 0,0 0-1 0,12 8 2 15,2-3-2-15,-14-5 6 0,0 0-6 0,12 11 7 16,0 1-7-16,-12-12 13 0,0 0-13 0,9 15 14 16,3 2-14-16,-12-17 14 0,0 0-14 0,5 23 15 15,0 2-15-15,-5-25 15 0,0 0-15 0,4 28 16 16,-4 2-16-16,-4 1 9 0,-1 0-9 0,0-10 10 16,5-14-10-16,-7 5 25 0,-2 0-25 0,-3 12 26 15,-2 6-26-15,14-30 19 0,0 0-19 0,-9 24 20 16,-3 0-20-16,12-24 9 0,0 0-9 0,-8 16 10 0,4-4-10 15,4-12 35-15,0 0-35 0,-5 12 35 0,1-9-35 16,4-3 10-16,0 0-10 0,0 5 10 0,-3-1-10 16,3-4 20-16,0 0-20 0,0 0 20 0,0 3-20 0,0-3 15 15,0 0-15-15,0 0 15 16,7 2-15-16,-7-2 9 0,0 0-9 0,9 2 10 0,3-2-10 0,-12 0 9 16,0 0-9-16,17 1 10 0,6-1-10 0,-23 0-79 15,0 0 79-15,28 4-79 0,1-1 79 0,-29-3-108 16,0 0 108-16,30 0-107 0,-4-3 107 0,26-1-875 15</inkml:trace>
  <inkml:trace contextRef="#ctx0" brushRef="#br0" timeOffset="3979.325">4524 5417 807 0,'0'0'0'16,"9"-5"0"-16,5-2 0 0,-11 2 24 0,1-2-24 0,-4 4 25 15,0-4-25-15,0 7 0 0,0 0 0 0,2-9 0 16,1-3 0-16,-3 12-6 0,0 0 6 0,4-12-5 16,4-5 5-16,-8 17-16 0,0 0 16 0,9-15-15 15,3-1 15-15,-12 16-2 0,0 0 2 0,14-12-2 16,-2-3 2-16,-12 15 0 0,0 0 0 0,14-11 0 16,5 3 0-16,-19 8-1 0,0 0 1 0,20-5 0 15,4-2 0-15,-24 7-22 0,0 0 22 0,17 0-22 16,1 0 22-16,-18 0-32 0,0 0 32 0,19 10-32 15,-2 7 32-15,1-1-6 0,-6 3 6 0,-3-6-6 0,-4-2 6 16,-5-11-6-16,0 0 6 0,12 24-6 16,-3 5 6-16,-9-29-8 0,0 0 8 0,5 30-8 0,-1 5 8 15,-4-35-1-15,0 0 1 0,0 39 0 0,-9 1 0 0,9-40 2 16,0 0-2-16,-9 36 2 0,0-4-2 0,9-32 20 16,0 0-20-16,-15 31 20 0,1-4-20 15,14-27 24-15,0 0-24 0,-21 24 25 0,0 2-25 16,21-26 38-16,0 0-38 0,-17 21 39 0,-1-6-39 0,18-15 43 15,0 0-43-15,-15 12 43 0,6-3-43 0,9-9 51 16,0 0-51-16,-9 6 52 0,0 0-52 0,9-6 60 0,0 0-60 16,-8 3 60-16,-1 0-60 0,9-3 51 15,0 0-51-15,-9 0 52 0,1-3-52 0,8 3 33 0,0 0-33 16,-9-3 33-16,2-3-33 0,7 6 16 0,0 0-16 0,-5-3 17 16,1-4-17-16,4 7 2 0,0 0-2 0,-3-2 2 15,1-1-2-15,2 3-13 0,0 0 13 0,0 0-13 16,0 0 13-16,0 0-53 0,0 0 53 0,5 3-52 15,4 6 52-15,-9-9-52 16,0 0 52-16,21 12-52 16,3 3 52-16,-24-15-55 0,0 0 55 0,35 16-55 0,3 4 55 0,-38-20-180 0,0 0 180 0,39 16-179 15,-1 1 179-15,-38-17-150 0,0 0 150 0,42 7-149 16,0-7 149-16,43 3-160 0</inkml:trace>
  <inkml:trace contextRef="#ctx0" brushRef="#br0" timeOffset="4548.555">5094 5264 393 0,'0'0'0'0,"-4"-5"0"0,-1-3 0 0,5 8 15 0,0 0-15 16,-3-4 16-16,3 4-16 0,0 0 14 0,0 0-14 15,0 0 15-15,0 4-15 0,0-4 49 16,0 0-49-16,0 1 49 0,0 3-49 0,0-4 50 0,0 0-50 0,0 3 50 15,0 1-50-15,0-4 76 0,0 0-76 0,0 0 76 16,0 3-76-16,0-3 61 0,0 0-61 0,0 0 61 16,0 0-61-16,0 0 37 0,0 0-37 0,0 0 37 15,0 0-37-15,0 0 12 0,0 0-12 0,0 0 12 16,0 5-12-16,0-5 2 0,0 0-2 0,8 7 2 16,8 2-2-16,-16-9 0 0,0 0 0 0,26 15 0 15,7 6 0-15,-33-21 0 0,0 0 0 0,32 27 0 16,6 4 0-16,-38-31 0 0,0 0 0 0,38 39 1 0,2 4-1 15,-40-43 3-15,0 0-3 0,39 45 3 16,1 1-3-16,-40-46 6 0,0 0-6 0,38 43 7 16,-1 1-7-16,-37-44 15 0,0 0-15 0,38 40 15 0,-3-6-15 15,-35-34 33-15,0 0-33 0,33 27 33 0,-3-1-33 16,-30-26 34-16,0 0-34 0,26 19 35 0,-5-4-35 0,-21-15 43 16,0 0-43-16,17 9 44 0,-5-2-44 15,-12-7 0-15,0 0 0 0,9 5 0 0,-6-2 0 0,-3-3-50 16,0 0 50-16,2 4-49 0,-2-4 49 0,0 0-51 15,0 0 51-15,-10-19-50 0,-15-12 50 0,-9-17-752 16</inkml:trace>
  <inkml:trace contextRef="#ctx0" brushRef="#br0" timeOffset="4940.747">5479 5184 539 0,'0'0'0'0,"2"3"0"0,1 6 0 0,-3-9 3 0,0 0-3 0,0 0 3 16,4 0-3-16,-4 0-29 0,0 0 29 0,0 0-29 15,0-7 29-15,0 7-31 0,0 0 31 0,0 0-31 16,0-5 31-16,0 5 0 0,0 0 0 0,0 0 1 15,0 0-1-15,0 0 39 0,0 0-39 0,-4 3 39 16,-5 6-39-16,1-1 54 0,-4 8-54 0,3-4 55 0,0 0-55 16,-3 7 50-16,0 1-50 0,-6 15 51 0,1 4-51 15,17-39 50-15,0 0-50 0,-24 51 50 16,-3 9-50-16,27-60 32 0,0 0-32 0,-26 59 32 0,-3 4-32 16,29-63 15-16,0 0-15 0,-25 51 15 0,4-4-15 15,21-47 30-15,0 0-30 0,-17 32 30 0,5-4-30 16,12-28 5-16,0 0-5 0,-11 18 5 0,8-6-5 0,3-12-49 15,0 0 49-15,-7 12-49 0,5-6 49 0,2-6-118 16,0 0 118-16,5-24-118 0,2-24 118 0,2-23-394 16</inkml:trace>
  <inkml:trace contextRef="#ctx0" brushRef="#br0" timeOffset="5293.861">5496 4819 124 0,'0'0'0'0,"6"-3"0"0,2-3 0 0,4-6-33 16</inkml:trace>
  <inkml:trace contextRef="#ctx0" brushRef="#br0" timeOffset="5758.604">5463 4807 113 0,'0'0'0'0,"5"-3"0"0,2 1 0 0,-3 2 127 16,-2 0-127-16,-2 0 127 0,0-4-127 0,0 4 135 16,-6-6-135-16,3 4 135 0,3-2-135 0,0 4 109 0,0 0-109 15,-5-3 109-15,5-6-109 0,0 9 83 0,0 0-83 16,-4-6 83-16,4-6-83 0,0 12 55 0,0 0-55 0,0-9 55 15,4-3-55-15,-4 12 24 0,0 0-24 0,5-12 25 16,2 2-25-16,-7 10-1 0,0 0 1 0,5-5 0 16,4-2 0-16,-9 7-30 15,0 0 30-15,5-5-30 0,4 5 30 0,-9 0-30 0,0 0 30 0,10 0-30 16,1 0 30-16,-11 0-24 0,0 0 24 0,15 5-23 16,3 2 23-16,-18-7-28 0,0 0 28 0,14 5-28 15,1 2 28-15,-15-7-21 0,0 0 21 16,13 8-21-16,-5-4 21 0,-8-4-2 0,0 0 2 0,9 8-1 15,-4-4 1-15,-5-4-2 0,0 0 2 0,4 8-1 16,-1 2 1-16,-3-10-2 0,0 0 2 0,-8 21-1 16,-8 6 1-16,16-27-1 0,0 0 1 0,-14 28 0 15,-2-1 0-15,16-27-1 0,0 0 1 0,-17 28 0 0,-4 1 0 16,21-29 0-16,0 0 0 0,-14 22 0 0,-2-5 0 16,16-17 0-16,0 0 0 0,-8 16 0 0,-1-6 0 15,9-10-6-15,0 0 6 0,-5 12-6 0,5-7 6 16,0-5-4-16,0 0 4 0,0 9-3 0,1-3 3 0,-1-6-1 15,0 0 1-15,7 7 0 0,2-2 0 0,-9-5 0 16,0 0 0-16,12 4 0 0,6-4 0 0,-18 0 3 16,0 0-3-16,17 3 3 0,9 2-3 0,-26-5 0 15,0 0 0-15,25 7 1 0,4 2-1 0,-29-9 2 16,0 0-2-16,26 7 3 0,4 1-3 0,-30-8 1 16,0 0-1-16,24 9 2 0,3 1-2 15,-27-10-167-15,0 0 167 0,22 2-167 0,3-2 167 0,18 3-322 16</inkml:trace>
  <inkml:trace contextRef="#ctx0" brushRef="#br0" timeOffset="6056.29">6202 5648 651 0,'0'0'0'0,"0"0"0"0,0 0 0 15,0 0-197-15,0 0 197 0,0 0-196 0,0 0 196 16,0 0-85-16</inkml:trace>
  <inkml:trace contextRef="#ctx0" brushRef="#br0" timeOffset="12587.87">5496 4456 113 0,'0'0'0'0,"2"0"0"16,5 0 0-16,-7 0 71 0,0 0-71 0,2 0 71 15,1 0-71-15,-3 0 50 0,0 0-50 0,0 0 50 16,0-4-50-16,0 4 57 0,0 0-57 0,0 0 58 15,0 0-58-15,0 0 46 0,0 0-46 0,0 0 46 16,-3 0-46-16,3 0 42 0,0 0-42 0,0 0 42 16,-2 0-42-16,2 0 46 0,0 0-46 0,0 0 47 0,-3-3-47 15,3 3 46-15,0 0-46 0,0 0 47 0,-6-3-47 16,6 3 42-16,0 0-42 0,-3-2 42 0,-1 2-42 16,4 0 35-16,0 0-35 0,-1-4 36 0,-3 4-36 15,4 0 34-15,0 0-34 0,0 0 34 0,-3 0-34 0,3 0 43 16,0 0-43-16,0 0 44 0,0-3-44 15,0 3 16-15,0 0-16 0,3-5 17 0,-3 1-17 0,0 4 3 16,0 0-3-16,4-8 3 0,1 1-3 16,-5 7 3-16,0 0-3 0,9-12 3 0,-1 2-3 0,-8 10-1 15,0 0 1-15,12-9 0 0,1 1 0 0,-13 8-26 16,0 0 26-16,14-4-26 0,7-1 26 0,-21 5-32 16,0 0 32-16,17 0-32 0,7 0 32 0,-24 0-37 15,0 0 37-15,18 5-37 0,-1 2 37 0,-17-7-15 16,0 0 15-16,16 9-15 0,1-3 15 0,-5 3-31 0,-3 3 31 15,0-7-31-15,-6 2 31 0,-1-2-11 0,2 2 11 0,-4 0-11 16,0 1 11-16,0-8-6 0,0 0 6 0,-6 16-5 16,3 8 5-16,3-24-4 0,0 0 4 0,-7 24-3 15,-2-2 3-15,9-22 2 0,0 0-2 0,-14 27 2 16,-1 3-2-16,15-30 14 0,0 0-14 0,-14 22 15 16,1-2-15-16,13-20 34 0,0 0-34 0,-12 16 34 15,2-4-34-15,10-12 28 0,0 0-28 0,-11 8 28 16,1-1-28-16,10-7 44 0,0 0-44 0,-9 5 45 15,2-1-45-15,7-4 16 0,0 0-16 0,-5 3 17 16,2 1-17-16,3-4 32 0,0 0-32 0,-4 0 32 16,2 0-32-16,2 0 11 0,0 0-11 0,0 0 11 15,-3 1-11-15,3-1 5 0,0 0-5 0,0 0 6 0,0 0-6 16,0 0 0-16,0 0 0 0,0 0 0 0,-4 4 0 16,4-4-5-16,0 0 5 0,0 0-5 0,0 0 5 15,0 0-17-15,0 0 17 0,0 0-16 0,4 0 16 0,-4 0-26 16,0 0 26-16,5 0-25 0,4 0 25 15,-9 0-30-15,0 0 30 0,10 3-30 0,1 1 30 0,-11-4-21 16,0 0 21-16,12 3-21 0,4 2 21 0,-16-5-28 16,0 0 28-16,10 5-28 0,2 2 28 0,0 0-21 15,-3 2 21-15,0-2-21 0,-2-2 21 0,-2 1-17 16,0 3 17-16,2-4-17 0,2 2 17 0,0-2-18 16,-1 2 18-16,1 0-18 0,-5-5 18 0,1 4-9 0,2-2 9 15,1-1-8-15,1 2 8 0,0 1-10 0,3 0 10 16,-7-2-9-16,4-1 9 0,-4-1-8 0,2 1 8 15,-3 1-8-15,1-1 8 0,-2 1-4 0,3 1 4 16,-3-2-3-16,-3-3 3 0,5 4-2 0,-1-3 2 0,-4 3-2 16,3-1 2-16,-3 2-5 15,2 2 5-15,1-3-5 0,-3-1 5 0,0 2-2 0,4 0 2 0,-2 2-2 16,1-3 2-16,-3-1 0 0,0 2 0 0,0 2 0 16,4-5 0-16,-4-2 0 0,0 0 0 0,0 7 0 15,0 0 0-15,0-7 1 0,0 0-1 0,0 8 1 16,0-1-1-16,0-7 9 0,0 0-9 0,0 9 9 15,-4-1-9-15,4-8 39 0,0 0-39 0,0 7 40 16,-3 1-40-16,3-8 52 0,0 0-52 0,-2 7 53 16,-2 2-53-16,4-9 65 0,0 0-65 0,-8 8 65 15,-1 4-65-15,9-12 58 0,0 0-58 0,-9 9 59 0,-6 1-59 16,15-10 63-16,0 0-63 0,-14 5 64 0,-4 2-64 16,18-7 69-16,0 0-69 0,-19 4 69 0,2-4-69 15,17 0 59-15,0 0-59 0,-21-4 60 0,0-3-60 0,21 7 41 16,0 0-41-16,-19-5 41 0,-2-5-41 15,21 10 20-15,0 0-20 0,-21-9 20 0,4 1-20 16,17 8 2-16,0 0-2 0,-21-10 2 16,3 1-2-16,18 9-70 0,0 0 70 0,-24-5-70 0,-1 1 70 15,25 4-213-15,0 0 213 0,-26 6-213 0,-5 4 213 0,-28 5-783 16</inkml:trace>
  <inkml:trace contextRef="#ctx0" brushRef="#br0" timeOffset="14066.825">5378 4538 348 0,'0'0'0'0,"14"-3"0"0,14-9 0 0,-28 12 40 0,0 0-40 16,0 0 40-16,-12 0-40 0,12 0 8 0,0 0-8 0,-9 1 8 15,0 3-8-15,9-4 18 16,0 0-18-16,-9 3 18 0,6-3-18 0,3 0 17 0,0 0-17 0,-4 0 17 16,4-3-17-16,0 3 33 0,0 0-33 15,0-4 33-15,4 3-33 0,-1-6 28 0,-1 2-28 0,5-2 28 16,2 0-28-16,0 2 24 0,-1-4-24 0,4 2 25 15,-1-1-25-15,-11 8 16 0,0 0-16 0,16-9 17 16,4 2-17-16,-20 7 1 0,0 0-1 0,21-3 2 16,5 0-2-16,-26 3 1 0,0 0-1 0,25 3 2 15,-2 0-2-15,-23-3 4 0,0 0-4 0,20 7 5 16,1 2-5-16,-21-9 5 0,0 0-5 0,18 12 6 16,-6 0-6-16,-12-12 32 0,0 0-32 0,12 15 33 0,-3 1-33 15,-9-16 34-15,0 0-34 0,5 17 34 0,-1 5-34 16,-4-22 37-16,0 0-37 0,0 24 38 0,0-3-38 15,0-21 39-15,0 0-39 0,-4 22 40 0,-1-2-40 16,5-20 46-16,0 0-46 0,-12 19 46 0,-4 2-46 16,16-21 5-16,0 0-5 0,-14 19 5 15,-7 1-5-15,21-20 21 0,0 0-21 0,-17 21 21 0,-4-2-21 16,3-1 22-16,1-6-22 0,8-3 22 0,6-2-22 0,-4-4 13 16,5-1-13-16,-5 1 14 0,5-3-14 15,-6 4 35-15,-1-2-35 0,5-1 36 0,1-1-36 0,3 0 18 16,-4 2-18-16,4-2 19 0,-1 0-19 0,1 0 29 15,-7-2-29-15,5 2 29 0,-1 0-29 0,-1 0 0 0,2 2 0 16,2-2 1-16,-3 0-1 0,3 0-1 0,0 0 1 16,0 0-1-16,0 0 1 0,0 0-10 0,0 0 10 0,0 0-10 15,0 0 10-15,0 0-41 0,0 0 41 0,0 0-40 16,0 0 40-16,0 0-30 0,0 0 30 0,0 0-30 16,0 0 30-16,0 0-39 0,0 0 39 0,0 0-38 15,5 3 38-15,-5-3-16 0,0 0 16 0,7 0-15 16,2 4 15-16,-9-4-13 0,0 0 13 0,8 0-13 15,5 3 13-15,-13-3-10 0,0 0 10 0,10 0-10 16,2 2 10-16,-12-2-24 0,0 0 24 16,12 3-23-16,1 1 23 0,-13-4-13 0,0 0 13 0,12 3-12 15,2 1 12-15,-14-4-18 0,0 0 18 0,9 5-18 16,3-2 18-16,-12-3-9 0,0 0 9 0,8 5-8 16,1 2 8-16,-9-7-10 0,0 0 10 0,9 4-9 0,3 1 9 15,-12-5-8-15,0 0 8 0,9 3-8 16,-1 1 8-16,-8-4-8 0,0 0 8 0,9 1-8 15,0 3 8-15,-9-4-4 0,0 0 4 0,9 3-3 0,-1 1 3 0,-8-4-6 16,0 0 6-16,7 0-6 0,-1 0 6 0,0 1-1 16,0 1 1-16,-3 0 0 0,-1 1 0 0,1-3-1 15,1 4 1-15,-4-1 0 0,3-1 0 0,-3 1 0 16,0 1 0-16,0-1 0 0,2-3 0 0,2 4 0 16,-4 1 0-16,3-2 0 0,-3 1 0 0,0-4-2 15,0 0 2-15,2 5-1 0,1-2 1 0,-3-3-5 16,0 0 5-16,4 4-5 0,-2 4 5 0,-2-8-3 15,0 0 3-15,3 5-3 0,2 5 3 0,-5-10-2 0,0 0 2 16,7 9-2-16,-3-2 2 0,-4-7 1 0,0 0-1 16,5 5 1-16,-2 2-1 0,-3-7 0 15,0 0 0-15,2 5 0 0,2 2 0 0,-4-7 0 0,0 0 0 16,3 3 0-16,2 6 0 0,-5-9 1 0,0 0-1 16,0 5 2-16,4 2-2 0,-4-7 9 0,0 0-9 0,0 5 9 15,0 2-9-15,0-7 9 0,0 0-9 0,0 7 9 16,3-2-9-16,-3-5 24 0,0 0-24 15,0 7 25-15,0-2-25 0,0-5 20 0,0 0-20 0,0 7 20 16,0-4-20-16,0-3 40 0,0 0-40 0,0 2 40 16,0 1-40-16,0-3 48 0,0 0-48 0,-3 4 49 15,3-1-49-15,0-3 53 0,0 0-53 0,-4 2 53 16,1 0-53-16,3-2 55 0,0 0-55 0,-11 5 55 16,-8 0-55-16,19-5 45 0,0 0-45 0,-22 7 45 15,-8-4-45-15,30-3 42 0,0 0-42 0,-35 0 43 0,-3 0-43 16,38 0 52-16,0 0-52 0,-37 0 52 0,2 0-52 0,35 0-2 15,0 0 2-15,-29 0-2 0,-1 4 2 16,30-4-104-16,0 0 104 0,-38-19-104 0,0-9 104 0,-37-16-1014 16</inkml:trace>
  <inkml:trace contextRef="#ctx0" brushRef="#br0" timeOffset="16498.867">6855 5299 483 0,'0'0'0'16,"4"0"0"-16,6 0 0 0,-10 0 3 16,0 0-3-16,7 0 3 0,-3 0-3 0,-4 0 0 0,0 0 0 15,0 0 0-15,5 0 0 0,-5 0 0 0,0 0 0 0,0 0 1 16,0 0-1-16,0 0 5 0,0 0-5 0,0 0 6 15,0 0-6-15,0 0 49 0,0 0-49 0,0 0 49 16,0 0-49-16,0 0 61 0,0 0-61 16,0 0 61-16,-5 0-61 0,5 0 51 0,0 0-51 0,0 0 51 15,-4 0-51-15,4 0 45 0,0 0-45 0,0 0 46 16,0 0-46-16,0 0 42 0,0 0-42 0,0 0 43 16,0 0-43-16,0 0 34 0,0 0-34 0,0 0 35 15,0 0-35-15,0 0-9 0,0 0 9 0,0 0-9 16,4 0 9-16,-4 0-20 0,0 0 20 0,8 0-20 15,3 0 20-15,-11 0-9 0,0 0 9 0,19 0-9 16,7 0 9-16,4 0-6 0,3 0 6 0,-5 0-6 16,1 3 6-16,-1-3-8 0,-2 0 8 0,0 0-7 0,2 0 7 15,-28 0 0-15,0 0 0 0,35 0 0 0,7 4 0 16,-42-4 0-16,0 0 0 0,47 5 1 0,5-2-1 0,-1-3 7 16,-6 0-7-16,-5 4 7 0,-3-3-7 15,-6 3 15-15,2-4-15 0,-8 3 16 0,-8 1-16 16,4-3 8-16,-4 1-8 0,4 0 9 0,-3-2-9 0,-18 0 4 15,0 0-4-15,21 3 4 0,-4 1-4 0,-17-4 3 16,0 0-3-16,17 1 3 0,-4 1-3 0,-13-2 5 16,0 0-5-16,12 5 5 0,-4-5-5 0,-8 0-20 15,0 0 20-15,6 4-19 0,-3-4 19 0,-3 0-135 16,0 0 135-16,0 0-135 0,0 0 135 0,0 0-154 0,0 0 154 16,-12 3-154-16,-12 2 154 0,-11 2-228 15</inkml:trace>
  <inkml:trace contextRef="#ctx0" brushRef="#br0" timeOffset="16847.67">6841 5581 315 0,'0'0'0'0,"9"0"0"0,5 0 0 15,-14 0 12-15,0 0-12 0,17 6 12 16,11 0-12-16,-28-6 4 0,0 0-4 0,28 9 5 0,9-1-5 16,-37-8 46-16,0 0-46 0,35 11 46 0,3-6-46 15,-38-5 55-15,0 0-55 0,42 8 56 0,-1 3-56 0,-2-3 43 16,-4-1-43-16,1 2 43 0,-1-2-43 0,-35-7 32 15,0 0-32-15,42 8 33 0,1-1-33 0,3 2 39 16,-6-4-39-16,2 2 39 16,-4-7-39-16,-3 3-10 0,1-3 10 0,3 0-9 0,-1-3 9 0,-38 3-65 15,0 0 65-15,38-19-64 0,-5-5 64 0,41-21-398 16</inkml:trace>
  <inkml:trace contextRef="#ctx0" brushRef="#br0" timeOffset="19129.911">8611 5609 662 0,'0'0'0'0,"0"-7"0"16,5-5 0-16,-5 12 51 0,0 0-51 0,4-5 51 16,-1 1-51-16,-3 4 78 0,0 0-78 0,11-6 79 15,5-3-79-15,-16 9 44 0,0 0-44 0,26-22 45 16,7-7-45-16,-33 29 64 0,0 0-64 0,35-40 65 0,6-6-65 16,-41 46 90-16,0 0-90 0,35-58 90 15,4-7-90-15,-39 65 80 0,0 0-80 0,34-86 81 0,3-17-81 16,-14 21 60-16,-4 8-60 0,-9 19 60 15,-3 14-60-15,-7 41 48 0,0 0-48 0,2-46 49 0,0 1-49 0,-2 45 31 16,0 0-31-16,0-42 31 16,-4-5-31-16,4 47 15 0,0 0-15 0,-3-36 15 15,-1 4-15-15,-1 1 5 0,0 7-5 0,1 9 6 0,-1 3-6 0,2 1 3 16,-6 3-3-16,2 4 4 0,2 3-4 0,0-3-12 16,1 1 12-16,-1-1-12 0,5 3 12 0,0 1-48 15,-2-4 48-15,2 4-47 0,-2 0 47 0,-1 0-50 16,-2 0 50-16,5 0-50 0,-4 2 50 0,4-2-60 0,0 0 60 15,-9 14-60-15,-6 6 60 0,15-20-52 16,0 0 52-16,-18 34-51 0,-3 11 51 0,21-45-45 0,0 0 45 0,-19 51-44 16,4 9 44-16,15-60-42 0,0 0 42 0,-18 65-42 15,1 6 42-15,17-71-35 0,0 0 35 0,-12 91-34 16,-4 11 34-16,16-102-34 0,0 0 34 16,-11 91-33-16,1-4 33 0,10-87-22 0,0 0 22 0,-9 78-22 15,4-12 22-15,5-66-28 0,0 0 28 0,-3 64-28 16,1-13 28-16,2-51-13 0,0 0 13 15,0 36-13-15,0-14 13 16,0-22-11-16,0 0 11 0,0 21-11 0,5-6 11 0,-5-15 0 0,0 0 0 0,9 16 0 16,8 1 0-16,-17-17 39 0,0 0-39 0,21 8 39 15,7 3-39-15,-28-11 48 0,0 0-48 0,31 3 49 16,6-3-49-16,-37 0 71 0,0 0-71 0,38 0 71 16,6-2-71-16,-44 2 37 0,0 0-37 0,42-1 37 0,5-3-37 15,-47 4 21-15,0 0-21 0,50-3 21 0,2-2-21 16,-52 5 11-16,0 0-11 0,58-4 11 0,3-4-11 0,-61 8 26 15,0 0-26-15,56-7 26 0,1-2-26 0,-57 9 12 16,0 0-12-16,56-12 12 0,0 0-12 0,-56 12 10 16,0 0-10-16,47-10 10 0,0-2-10 0,-47 12 1 15,0 0-1-15,36-8 2 0,-4-1-2 0,-32 9-51 16,0 0 51-16,24-3-50 0,-7-1 50 0,-17 4-130 16,0 0 130-16,9-5-130 0,-5 2 130 0,10-4-734 15</inkml:trace>
  <inkml:trace contextRef="#ctx0" brushRef="#br0" timeOffset="19346.117">9550 4867 1155 0,'0'0'0'0,"0"0"0"16,0-2 0-16,0 2-126 0,0 0 126 0,0 2-126 16,4 5 126-16,-4-7-193 0,0 0 193 0,-7 19-193 15,-4 10 193-15,-4 21-280 0</inkml:trace>
  <inkml:trace contextRef="#ctx0" brushRef="#br0" timeOffset="19832.601">8310 6311 953 0,'0'0'0'15,"5"-5"0"-15,4-2 0 0,-9 7-2 0,0 0 2 0,5-5-1 16,2 2 1-16,-7 3-32 0,0 0 32 0,0 0-32 16,3 0 32-16,-3 0-1 0,0 0 1 0,0 0 0 15,0 0 0-15,0 0 10 0,0 0-10 0,0 0 11 16,0 3-11-16,0-3 78 0,0 0-78 0,0 0 78 15,0 0-78-15,0 0 58 0,0 0-58 0,0 0 59 16,0 0-59-16,0 0 13 0,0 0-13 0,6 0 14 16,8 2-14-16,-14-2 0 0,0 0 0 0,24 10 0 15,11 5 0-15,-35-15-24 0,0 0 24 0,40 24-23 16,7 7 23-16,-47-31-27 0,0 0 27 0,49 33-27 16,1 10 27-16,-50-43-16 0,0 0 16 0,51 42-15 15,-1 1 15-15,-3-5-11 0,-8-4 11 0,-6-3-11 16,-4-3 11-16,-6-5 0 0,-4-2 0 0,-1-6 0 0,-8-3 0 15,-10-12-1-15,0 0 1 0,16 12-1 0,-4 0 1 0,-12-12-128 16,0 0 128-16,12 9-128 0,-1-2 128 0,-11-7-116 16,0 0 116-16,15-12-116 0,-3-16 116 0,18-8-333 15</inkml:trace>
  <inkml:trace contextRef="#ctx0" brushRef="#br0" timeOffset="20130.727">8951 6313 1009 0,'0'0'0'0,"3"5"0"0,8-2 0 0,-11-3 105 0,0 0-105 0,-18 24 105 16,-20 7-105-16,38-31 56 0,0 0-56 0,-38 41 57 15,-7 9-57-15,45-50 13 0,0 0-13 0,-44 51 13 16,-3 6-13-16,47-57-2 0,0 0 2 0,-51 67-1 15,-1 6 1-15,52-73-4 0,0 0 4 0,-33 47-3 16,16-15 3-16,17-32 5 0,0 0-5 0,-18 23 5 16,11-6-5-16,7-17 16 0,0 0-16 0,-8 12 17 15,2-5-17-15,6-7-23 0,0 0 23 0,-3 5-22 16,-1-2 22-16,4-3-133 0,0 0 133 0,0 4-133 16,4-3 133-16,-4 6-717 0</inkml:trace>
  <inkml:trace contextRef="#ctx0" brushRef="#br0" timeOffset="20528.339">8986 6614 1132 0,'0'0'0'0,"-9"-1"0"0,-5-3 0 0,14 4 113 0,5-5-113 0,-5 5 113 15,4 0-113-15,1 2 58 0,-1 1-58 0,1 1 59 16,0-4-59-16,2 1 34 0,-4 1-34 0,-3-2 34 16,2 2-34-16,-2-2 6 0,7 0-6 0,-2 0 7 15,-1 0-7-15,1 3-57 0,2 1 57 16,2-3-57-16,5 1 57 0,-14-2-35 0,0 0 35 0,15 2-34 15,12-2 34-15,-27 0-11 0,0 0 11 16,31 3-10-16,9-3 10 0,-2 0-34 16,2 4 34-16,-3-1-34 0,-2-3 34 0,-2 4-17 0,-3 1 17 0,-1-2-16 15,-3-3 16-15,0 4-5 0,1 1 5 0,0-2-5 16,0 1 5-16,-27-4-16 0,0 0 16 0,29 0-15 16,6 1 15-16,-35-1-33 0,0 0 33 0,33 2-33 15,-3 3 33-15,-30-5-68 0,0 0 68 0,24 0-68 16,-5 0 68-16,-19 0-152 0,0 0 152 0,16 0-152 15,-4 0 152-15,14 0-430 0</inkml:trace>
  <inkml:trace contextRef="#ctx0" brushRef="#br0" timeOffset="20999.003">9456 6416 897 0,'0'0'0'0,"12"8"0"0,9 8 0 0,-21-16 127 16,0 0-127-16,0 0 127 0,-12-12-127 0,12 12 89 16,0 0-89-16,-9-9 89 0,-1 2-89 0,10 7 25 0,0 0-25 15,-7-3 26-15,0-2-26 0,7 5 4 0,0 0-4 16,-3-4 5-16,1 1-5 0,2 3-6 16,0 0 6-16,0 0-5 0,0-4 5 0,0 4-41 0,0 0 41 0,0 0-41 15,0 0 41-15,0 0-30 0,0 0 30 0,5 7-30 16,7 2 30-16,-12-9-25 0,0 0 25 0,18 12-24 15,3 3 24-15,-21-15-17 0,0 0 17 0,29 19-17 16,2-2 17-16,-31-17-11 0,0 0 11 0,41 19-10 16,-1 0 10-16,-4-4-10 0,3-3 10 0,-10-1-10 15,-3-1 10-15,-5 2-15 16,0 0 15-16,-3-5-15 0,-1 1 15 0,-5-1-15 0,2 3 15 0,-2-3-14 16,-7-3 14-16,2 1-16 0,-3 5 16 0,1-5-15 15,-1 2 15-15,1 2-17 0,-5-2 17 0,3 1-16 16,-3-5 16-16,0-3-4 0,0 0 4 0,0 18-4 0,0 4 4 15,0-22-1-15,0 0 1 0,-3 27 0 16,-2-1 0-16,5-26 1 0,0 0-1 0,-9 38 2 0,-7 1-2 16,2-3 21-16,-1-3-21 0,6-11 21 15,4-7-21-15,1 1 3 0,-1-8-3 0,2-1 4 0,3-5-4 0,0 1-5 16,0 1 5-16,0-4-4 0,0 0 4 0,0 0-129 16,0 0 129-16,0 0-128 0,-6 0 128 0,3 0-483 15</inkml:trace>
  <inkml:trace contextRef="#ctx0" brushRef="#br0" timeOffset="21602.066">10052 6589 1211 0,'0'0'0'0,"-2"-4"0"16,-1-4 0-16,3 8 82 0,0 0-82 0,3-4 82 15,-1 4-82-15,-2 0-1 0,0 0 1 0,10-7-1 16,8 2 1-16,-18 5-55 0,0 0 55 0,17-13-54 16,6-1 54-16,-23 14-51 0,0 0 51 0,24-19-50 15,1 0 50-15,-25 19 11 0,0 0-11 0,22-20 11 16,4-1-11-16,-26 21 12 0,0 0-12 0,28-15 12 15,-2-1-12-15,-26 16 6 0,0 0-6 0,27-12 6 0,1 4-6 16,-28 8-1-16,0 0 1 0,31-2 0 0,5 5 0 16,-36-3-10-16,0 0 10 0,32 11-10 0,1 2 10 0,-33-13-27 15,0 0 27-15,30 19-27 0,-1 3 27 16,-29-22-13-16,0 0 13 0,21 26-12 0,-7 3 12 0,-14-29-5 16,0 0 5-16,7 36-5 0,-7 4 5 0,0-40-4 15,0 0 4-15,-11 41-3 0,-6 5 3 0,17-46 6 16,0 0-6-16,-26 48 6 0,-9 5-6 0,35-53 27 15,0 0-27-15,-33 48 27 0,0-7-27 0,2-3 22 16,1-9-22-16,13-7 22 0,8-13-22 0,-3 1 25 16,3-5-25-16,-3 2 26 0,3-2-26 0,9-5 33 15,0 0-33-15,-12 7 33 0,-2-3-33 0,14-4 42 16,0 0-42-16,-12 5 42 0,-1-5-42 0,13 0 50 0,0 0-50 16,-12 0 51-16,4 0-51 0,8 0 37 0,0 0-37 15,-9 0 38-15,0-4-38 0,9 4 35 0,0 0-35 0,-5-1 35 16,1-3-35-16,4 4 1 0,0 0-1 0,-3 0 1 15,3-3-1-15,0 3-3 0,0 0 3 0,3-4-2 16,3 3 2-16,2 1-49 0,5 0 49 0,-1 0-48 16,5 0 48-16,-17 0-73 0,0 0 73 0,21 0-72 15,3-2 72-15,-24 2-194 0,0 0 194 0,35-9-194 16,4-11 194-16,30-8-663 0</inkml:trace>
  <inkml:trace contextRef="#ctx0" brushRef="#br0" timeOffset="22681.169">10968 5114 550 0,'0'0'0'0,"0"0"0"0,0-16 0 0,0 16 61 16,0 0-61-16,-1-8 62 0,1 1-62 0,0 7 29 16,0 0-29-16,-4-5 29 0,1 1-29 0,3 4-13 15,0 0 13-15,0-8-13 0,0-4 13 0,0 12-50 0,0 0 50 16,12-16-49-16,2-3 49 0,-14 19-47 0,0 0 47 0,22-20-47 15,10-4 47-15,-6 5-13 0,2 4 13 0,-2 3-12 16,-5 3 12-16,0 2-4 0,-2 2 4 0,0 2-3 16,0 3 3-16,0 0-7 0,2 0 7 0,-3 1-6 15,3-1 6-15,-21 0-7 0,0 0 7 0,26 4-6 16,0-1 6-16,-26-3-7 0,0 0 7 0,26 9-7 16,2 3 7-16,-28-12-15 0,0 0 15 0,26 19-15 15,-5 8 15-15,-21-27-8 0,0 0 8 0,12 31-8 16,-3 10 8-16,-9-41 1 0,0 0-1 15,-4 50 1-15,-10 1-1 0,14-51 45 0,0 0-45 0,-21 58 46 16,-6 6-46-16,27-64 61 0,0 0-61 0,-44 70 61 16,-10 10-61-16,54-80 73 0,0 0-73 0,-44 59 74 15,3-15-74-15,41-44 61 0,0 0-61 0,-32 29 62 0,3-11-62 16,29-18 42-16,0 0-42 0,-33 8 42 0,-2-6-42 0,35-2 37 16,0 0-37-16,-33-4 37 0,-2-2-37 15,35 6 39-15,0 0-39 0,-30-12 39 0,1-7-39 16,29 19 33-16,0 0-33 0,-25-17 33 0,8 1-33 15,17 16 22-15,0 0-22 0,-18-15 23 0,10-1-23 0,8 16 41 16,0 0-41-16,-11-12 42 0,6 4-42 0,1-3 3 16,4 3-3-16,2 3 3 0,3 5-3 0,-5 0 1 15,0 0-1-15,9-4 2 0,5-3-2 16,-14 7-1-16,0 0 1 0,24-1-1 0,6-3 1 0,-30 4-18 0,0 0 18 16,33 4-18-16,6-3 18 0,-39-1-26 0,0 0 26 15,38 11-25-15,4 1 25 0,-42-12-22 16,0 0 22-16,43 12-22 0,1 3 22 15,-44-15-57-15,0 0 57 0,47 12-56 0,3-3 56 0,-50-9-103 0,0 0 103 0,49 3-103 16,3-6 103-16,46-1-564 16</inkml:trace>
  <inkml:trace contextRef="#ctx0" brushRef="#br0" timeOffset="23078.85">11660 5011 1166 0,'0'0'0'0,"-5"5"0"0,-2 5 0 16,7-10 94-16,0 0-94 0,0 0 94 0,0 0-94 0,0 0 39 15,0 0-39-15,0 0 39 0,3-3-39 0,-3 3 16 16,0 0-16-16,0 0 17 0,7-4-17 0,-7 4-5 15,0 0 5-15,0 0-5 0,2 0 5 0,-2 0-2 16,0 0 2-16,0 0-1 0,3-3 1 0,-3 3-2 16,0 0 2-16,4 0-1 0,-1 0 1 0,-3 0-9 15,0 0 9-15,14 10-8 0,4 2 8 0,-18-12-32 16,0 0 32-16,29 24-32 0,10 9 32 0,-39-33-10 0,0 0 10 16,42 43-10-16,1 3 10 0,-43-46-20 15,0 0 20-15,42 51-20 0,1 1 20 0,-43-52-25 0,0 0 25 16,39 51-24-16,-3 1 24 0,-36-52-31 0,0 0 31 0,30 39-31 15,-6-5 31-15,-24-34-54 0,0 0 54 0,23 24-53 16,-7-8 53-16,-16-16-177 0,0 0 177 0,17 0-176 16,-5-16 176-16,18-3-449 0</inkml:trace>
  <inkml:trace contextRef="#ctx0" brushRef="#br0" timeOffset="23375.853">11881 4983 1132 0,'0'0'0'0,"4"4"0"0,3-2 0 16,-7-2 73-16,0 0-73 0,5 3 74 15,-5 0-74-15,0-3 8 0,0 0-8 0,-9 19 9 0,-8 14-9 0,-4-2-1 16,-5 8 1-16,5-10 0 0,3 2 0 0,-3 0-22 15,1 5 22-15,-1-2-22 0,0 6 22 0,21-40-6 16,0 0 6-16,-26 39-6 0,-7 5 6 0,33-44-1 16,0 0 1-16,-25 35-1 0,6-8 1 0,19-27-13 15,0 0 13-15,-12 21-13 0,0-9 13 0,12-12-156 16,0 0 156-16,5-9-156 0,14-15 156 0,7-7-576 0</inkml:trace>
  <inkml:trace contextRef="#ctx0" brushRef="#br0" timeOffset="23993.888">11853 4543 919 0,'0'0'0'0,"6"0"0"0,-1-7 0 0,-5 7 34 16,0 0-34-16,12-5 34 0,4-3-34 0,-16 8 0 16,0 0 0-16,19-7 0 0,3-2 0 0,-22 9-42 15,0 0 42-15,27-3-41 0,-1 3 41 0,-26 0-67 16,0 0 67-16,26 7-66 0,2 1 66 0,-28-8-38 16,0 0 38-16,22 9-37 0,-1 6 37 0,-21-15-6 15,0 0 6-15,18 12-5 0,-4 4 5 0,-14-16-2 0,0 0 2 16,10 12-2-16,-1 0 2 0,-9-12 8 0,0 0-8 0,9 10 9 15,-8 2-9-15,-1-12 47 0,0 0-47 16,2 12 47-16,-2 0-47 0,0-12 33 0,0 0-33 16,-7 15 34-16,-5 6-34 0,-2-2 24 0,-2 1-24 0,11-11 25 15,0-6-25-15,5-3 17 16,0 0-17-16,-12 16 17 0,-9 4-17 0,21-20 5 0,0 0-5 0,-18 16 5 16,6-1-5-16,12-15 3 0,0 0-3 0,-9 12 4 15,2-3-4-15,7-9 2 0,0 0-2 16,4 10 2-16,8 2-2 0,-3-4 25 0,5 3-25 0,-2-3 26 15,0-6-26-15,0 0 29 0,-3-4-29 0,3 4 29 16,0-1-29-16,2 3 21 0,-5-4-21 0,0 3 21 16,-2-3-21-16,1 0 5 0,-2 4-5 0,1-4 6 15,-2 0-6-15,4-4-44 0,-1 1 44 0,-1-2-44 16,4-2 44-16,-11 7-117 0,0 0 117 0,15-21-117 0,3-10 117 16,11-20-513-16</inkml:trace>
  <inkml:trace contextRef="#ctx0" brushRef="#br0" timeOffset="24530.487">10801 4682 897 0,'0'0'0'0,"5"0"0"16,-1 2 0-16,-4-2 37 0,0 0-37 0,0 0 37 15,3-4-37-15,-3 4-36 0,0 0 36 0,0 0-36 16,0-3 36-16,0 3-47 0,0 0 47 0,-3 3-46 16,-1-1 46-16,4-2-49 0,0 0 49 0,-8 10-49 0,-8 6 49 15,-1-1-10-15,-6 6 10 0,11-9-10 0,3-6 10 16,9-6-1-16,0 0 1 0,-21 18 0 0,-5 4 0 0,26-22 0 15,0 0 0-15,-26 20 1 0,5 4-1 0,21-24 9 16,0 0-9-16,-25 40 9 0,3 11-9 16,22-51 16-16,0 0-16 0,-16 67 17 0,-1 15-17 0,17-82 8 15,0 0-8-15,-12 110 9 0,-2 27-9 0,14-137 9 16,0 0-9-16,-4 123 10 16,6-1-10-16,-2-122 8 0,0 0-8 0,19 103 8 0,7-16-8 15,-26-87-90-15,0 0 90 0,51 65-90 0,17-25 90 0,-68-40-110 16,0 0 110-16,90-14-110 0,23-39 110 0,95-12-206 0</inkml:trace>
  <inkml:trace contextRef="#ctx0" brushRef="#br0" timeOffset="25006.769">12348 4595 617 0,'0'0'0'0,"-2"-9"0"0,-5-1 0 0,7 10-111 0,0 0 111 0,-7-2-110 0,0 4 110 16,7-2-87-16,0 0 87 0,-8 3-87 0,3 1 87 0,5-4-18 15,0 0 18-15,-4 3-18 0,-1 0 18 16,5-3 98-16,0 0-98 0,-4 2 98 0,4 2-98 0,0-4 122 16,0 0-122-16,0 0 122 0,-3 3-122 0,3-3 73 15,0 0-73-15,0 0 74 0,5 3-74 0,-5-3 36 16,0 0-36-16,16 12 37 0,8 9-37 0,4 1 0 16,5 7 0-16,-9-5 0 0,-1 2 0 0,2 1-1 15,1 9 1-15,-2 0 0 0,-3 4 0 0,-21-40-1 16,0 0 1-16,23 51 0 0,1 11 0 0,-7-6-4 0,-3 3 4 15,-3-4-4-15,-2-1 4 0,-1-2-3 16,-6-4 3-16,1-9-2 0,-3-8 2 0,0-31 0 0,0 0 0 16,-5 48 0-16,-3 7 0 0,8-55 8 0,0 0-8 15,-20 67 8-15,-6 6-8 0,5-25-15 0,4-12 15 16,3-14-14-16,7-11 14 0,7-11-79 0,0 0 79 16,-17 15-78-16,-10 1 78 0,27-16-74 0,0 0 74 0,-20-4-74 15,-1-13 74-15,-25-4-307 0</inkml:trace>
  <inkml:trace contextRef="#ctx0" brushRef="#br0" timeOffset="25709.943">12958 4995 415 0,'0'0'0'0,"-5"6"0"0,-4 4 0 0,9-10-2 16,0 0 2-16,-2 2-2 0,4-2 2 0,-2 0-13 16,0 0 13-16,0 0-12 0,5-2 12 0,-5 2-2 15,0 0 2-15,0 0-2 0,5 0 2 0,-5 0 70 16,0 0-70-16,0 0 71 0,7-4-71 0,-7 4 106 15,0 0-106-15,0 0 106 0,2 0-106 0,-2 0 98 0,0 0-98 16,0 0 98-16,0 0-98 0,0 0 72 16,0 0-72-16,0 0 73 0,0 0-73 0,0 0 35 0,0 0-35 15,0 0 36-15,0 0-36 0,0 0 1 0,0 0-1 0,0 0 2 16,0 0-2-16,0 0 0 0,0 0 0 0,0 0 1 16,0 0-1-16,0 0 0 0,0 0 0 0,0 0 0 15,4 0 0-15,-4 0 0 0,0 0 0 0,0 0 0 16,3 4 0-16,-3-4 0 0,0 0 0 0,0 0 0 15,4 0 0-15,-4 0 4 0,0 0-4 0,0 0 4 16,5 2-4-16,-5-2 32 0,0 0-32 0,0 0 32 16,0 0-32-16,0 0 10 0,0 0-10 0,0 0 10 15,0 0-10-15,0 0 30 0,0 0-30 0,0 0 30 16,0 0-30-16,0 0 18 0,0 0-18 0,0 0 19 16,0 0-19-16,0 0 35 0,0 0-35 0,0 0 36 0,0 0-36 15,0 0 2-15,0 0-2 0,0 0 2 16,0 0-2-16,0 0 8 0,0 0-8 0,0 0 8 0,0 0-8 15,0 0 1-15,0 0-1 0,0 0 1 16,3 1-1-16,-3-1-5 0,0 0 5 0,9 9-5 0,1 3 5 16,-10-12-17-16,0 0 17 0,25 24-16 0,4 7 16 0,-2 0-9 15,2 1 9-15,-1-4-9 0,-2 2 9 16,-26-30-5-16,0 0 5 0,32 33-4 0,1 1 4 0,-33-34-3 16,0 0 3-16,34 33-3 0,5 1 3 0,-39-34 0 15,0 0 0-15,36 33 0 0,-1-3 0 0,-35-30 0 16,0 0 0-16,30 24 0 0,-6-7 0 0,-24-17-4 15,0 0 4-15,21 16-3 0,-9-6 3 0,-12-10-104 0,0 0 104 16,11 9-104-16,-4-6 104 0,-7-3-162 0,0 0 162 16,-4-3-162-16,-11-9 162 0,-5-7-513 0</inkml:trace>
  <inkml:trace contextRef="#ctx0" brushRef="#br0" timeOffset="26008.78">13472 4975 1143 0,'0'0'0'0,"-2"5"0"16,-1 2 0-16,3-5 47 0,0-2-47 0,0 0 47 0,0 0-47 15,0 0 15-15,0 0-15 0,-9 15 16 16,-3 12-16-16,12-27 0 0,0 0 0 0,-21 40 1 0,-5 8-1 15,26-48-25-15,0 0 25 0,-34 53-24 0,0 2 24 16,34-55-28-16,0 0 28 0,-39 56-28 0,1 3 28 16,38-59 0-16,0 0 0 0,-33 48 0 0,0-9 0 0,33-39 1 15,0 0-1-15,-23 31 1 0,4-7-1 16,19-24-1-16,0 0 1 0,-14 15 0 0,5-3 0 0,9-12-167 16,0 0 167-16,4 0-167 0,8-12 167 15,5 0-522-15</inkml:trace>
  <inkml:trace contextRef="#ctx0" brushRef="#br0" timeOffset="26195.064">13967 5326 1356 0,'0'0'0'0,"-11"-12"0"15,-6-10 0-15,17 22-183 0,0 0 183 0,-26-2-182 16,-13 7 182-16,-25-1-638 0</inkml:trace>
  <inkml:trace contextRef="#ctx0" brushRef="#br0" timeOffset="30787.096">14566 5026 147 0,'0'0'0'0,"3"-3"0"0,3-1 0 15,-6 4 46-15,0 0-46 0,3 0 46 0,-1-5-46 16,-2 5 36-16,0 0-36 0,0 0 36 0,0 0-36 16,0 0 18-16,0 0-18 0,0 0 18 0,0 0-18 0,0 0 42 15,0 0-42-15,0 0 42 0,3 5-42 0,-3-5 21 16,0 0-21-16,9 0 21 0,3 4-21 0,-12-4 53 16,0 0-53-16,26 0 53 0,9 3-53 0,-35-3 74 15,0 0-74-15,45 2 74 0,8 1-74 0,-53-3 48 16,0 0-48-16,59 0 48 0,9-3-48 0,-68 3 40 15,0 0-40-15,70 3 40 0,3-3-40 0,-73 0 36 0,0 0-36 16,62 4 36-16,-2 1-36 16,-60-5 13-16,0 0-13 0,47 7 14 0,-9-4-14 0,-38-3 31 0,0 0-31 0,30 4 31 15,-8 1-31-15,-22-5 18 0,0 0-18 16,19 7 18-16,-5-6-18 0,-14-1 10 0,0 0-10 0,11 4 11 16,-4-1-11-16,-7-3 1 0,0 0-1 0,3 0 2 15,-1 4-2-15,-2-4-78 0,0 0 78 0,0 0-77 16,0 0 77-16,0 0-153 0,0 0 153 0,-17 0-152 15,-13-4 152-15,-17 4-400 0</inkml:trace>
  <inkml:trace contextRef="#ctx0" brushRef="#br0" timeOffset="31274.682">14791 5287 931 0,'0'0'0'0,"8"-9"0"0,6-6 0 0,-14 15 57 15,0 0-57-15,7-11 58 0,-3 6-58 0,-4 5 30 16,0 0-30-16,0 0 30 0,0 0-30 0,0 0-1 16,0 0 1-16,0 0-1 0,0 0 1 0,0 0-25 15,-2 4 25-15,2-4-24 0,0 0 24 0,0 0 0 16,0 3 0-16,0-3 0 0,-2 5 0 0,2-5 3 15,0 4-3-15,0-4 3 0,0 1-3 16,0-1 32-16,0 4-32 0,0-4 33 0,0 3-33 0,0-3 27 0,0 0-27 16,0 0 27-16,0 0-27 0,0 0 15 0,0 0-15 15,0 0 16-15,0 0-16 0,0 0 30 0,0 0-30 16,0 0 30-16,0 0-30 0,0 0 11 0,0 4-11 16,0-4 11-16,0 3-11 0,0-3 5 0,0 0-5 15,0 0 6-15,0 0-6 0,0 0 33 0,0 0-33 0,0 0 34 16,0 0-34-16,0 0 24 0,0 0-24 0,0 0 25 15,0 0-25-15,0 0 24 0,0 0-24 0,0 0 25 16,0 0-25-16,0 0 34 0,5 5-34 0,1-5 35 16,2 4-35-16,5-1 12 0,2 2-12 0,-3 2 13 15,-1-3-13-15,-11-4 20 0,0 0-20 0,24 8 20 16,6 1-20-16,-30-9 8 0,0 0-8 0,36 7 9 16,11 1-9-16,0 1-78 0,1 1 78 0,-8-1-78 15,0-1 78-15,-40-8-124 0,0 0 124 0,35-17-124 0,-6-17 124 16,32-18-821-16</inkml:trace>
  <inkml:trace contextRef="#ctx0" brushRef="#br0" timeOffset="35916.913">15808 5264 247 0,'0'0'0'0,"5"-5"0"16,-1-7 0-16,1 4 119 0,0 1-119 0,7-5 119 16,4 0-119-16,-16 12 84 0,0 0-84 0,28-27 84 15,10-8-84-15,-38 35 76 0,0 0-76 0,42-37 76 16,5-6-76-16,-7 3 80 0,-3 1-80 0,-4 5 80 16,-4 1-80-16,-4 2 89 0,-8-1-89 0,1 1 89 15,-4 0-89-15,-14 31 93 0,0 0-93 0,12-36 93 0,-4-10-93 16,-8 46 56-16,0 0-56 0,4-43 56 0,-4-2-56 15,-4 3 48-15,-4 6-48 0,3 0 49 0,-4 5-49 0,0 0 13 16,-3 0-13-16,3 11 13 0,0-1-13 0,9 21 12 16,0 0-12-16,-19-22 13 0,0 1-13 15,19 21 1-15,0 0-1 0,-21-19 1 0,0 4-1 0,21 15 0 16,0 0 0-16,-26-9 0 0,-2 9 0 0,28 0-19 16,0 0 19-16,-29 7-18 0,-3 7 18 0,-1 5-46 15,0 5 46-15,12-5-45 0,7-4 45 0,14-15-56 16,0 0 56-16,-22 36-55 0,-3 19 55 0,25-55-50 0,0 0 50 15,-24 63-50-15,5 11 50 0,1 6-38 0,3 13 38 16,6-25-38-16,5-9 38 0,4-59-36 0,0 0 36 16,4 66-35-16,-1 6 35 0,-3-72-33 0,0 0 33 0,11 66-32 15,6-3 32-15,-5-24-8 0,-1-11 8 0,3-4-7 16,-2-7 7-16,0-2-6 0,2-3 6 0,2 0-6 16,3-1 6-16,-19-11 1 0,0 0-1 0,26 8 2 15,7-1-2-15,-33-7 36 0,0 0-36 0,42 2 36 16,9-4-36-16,-10-1 47 0,3-6-47 0,-2 2 48 15,-2-5-48-15,-40 12 36 0,0 0-36 0,49-8 36 16,3-4-36-16,-52 12 10 0,0 0-10 0,56-7 10 16,6 0-10-16,-11 5 22 0,-8 4-22 0,-1 1 22 15,-7 1-22-15,-4-1 0 0,-3 2 0 0,-3 2 1 0,-3 2-1 16,-22-9 0-16,0 0 0 0,28 8 1 16,-2 4-1-16,-26-12 0 0,0 0 0 0,21 11 0 15,0-6 0-15,-21-5-49 0,0 0 49 0,12 7-48 0,-1-4 48 16,-11-3-83-16,0 0 83 0,7 0-83 0,-7 0 83 15,0 0-123-15,0 0 123 0,-7-27-123 0,-7-21 123 16,-7-26-519-16</inkml:trace>
  <inkml:trace contextRef="#ctx0" brushRef="#br0" timeOffset="36068.366">16696 4764 785 0,'0'0'0'0,"4"7"0"0,1-2 0 0,-5-5 47 0,0 0-47 15,4 4 48-15,-4-4-48 0,0 0-79 0,0 0 79 16,0 0-78-16,0-6 78 0,0 6-106 0,0 0 106 0,-13-10-106 16,-13-3 106-16,-12-10-297 0</inkml:trace>
  <inkml:trace contextRef="#ctx0" brushRef="#br0" timeOffset="36601.14">15618 6184 1155 0,'0'0'0'0,"0"-8"0"0,-3-4 0 0,3 12 132 15,0 0-132-15,0-7 132 0,0 4-132 0,0 3 102 0,0 0-102 16,0 0 103-16,0 0-103 0,0 0 40 15,0 0-40-15,0 0 40 0,3 3-40 0,-3-3 2 16,0 0-2-16,2 3 3 0,1-3-3 0,2 0-12 0,2 0 12 16,-1 4-12-16,2-4 12 0,5 5-53 0,2 2 53 15,3 1-52-15,3 1 52 0,1 6-40 0,4 4 40 0,2 0-40 16,4 2 40-16,-32-21-28 0,0 0 28 0,40 32-28 16,8 11 28-16,-2 3-10 0,1-1 10 0,-4-2-10 15,-3-1 10-15,-5-2 0 0,-5-4 0 0,-7-5 0 16,-6-12 0-16,2 5-2 0,-7-4 2 0,2-5-2 15,-2-3 2-15,-1 0-4 0,-1 0 4 0,-4-5-4 16,-1-5 4-16,-3 1-37 0,-2 1 37 0,0-4-36 16,5 0 36-16,-5 0-92 0,1-4 92 0,-2-1-91 15,-8-2 91-15,9 7-118 0,0 0 118 0,-16-32-117 16,-6-14 117-16,-17-33-602 0</inkml:trace>
  <inkml:trace contextRef="#ctx0" brushRef="#br0" timeOffset="36880.814">16224 6231 897 0,'0'0'0'0,"-3"8"0"0,-2 9 0 0,3-10 149 15,0-10-149-15,2-2 149 0,0-4-149 0,0 2 100 16,-3 0-100-16,1 6 100 0,2-3-100 0,-4 4 55 16,1 0-55-16,-2 0 55 0,3 0-55 0,2 0 8 15,0 0-8-15,-23 19 9 0,-19 14-9 0,42-33 0 16,0 0 0-16,-43 39 0 0,-4 12 0 0,-2-1-4 15,2 3 4-15,16-15-3 0,5-11 3 0,1 9-33 0,4-3 33 16,4-2-33-16,1-7 33 0,16-24-5 0,0 0 5 16,-21 30-5-16,-1 6 5 0,22-36-11 0,0 0 11 0,-18 24-10 15,3-1 10-15,15-23-57 16,0 0 57-16,-11 17-56 0,4-7 56 0,7-10-112 0,0 0 112 16,-2 9-111-16,8-6 111 0,-6-3-180 0,0 0 180 0,19-12-179 15,17-10 179-15,24-14-438 0</inkml:trace>
  <inkml:trace contextRef="#ctx0" brushRef="#br0" timeOffset="37530.96">16649 6506 270 0,'0'0'0'0,"-5"-6"0"0,-4-3 0 0,9 9 0 15,0 0 0-15,-5-3 1 0,3-3-1 0,2 6-13 0,0 0 13 0,-5-1-13 16,2-1 13-16,3 2-8 0,0 0 8 0,-4 0-8 16,-1 0 8-16,5 0-1 0,0 0 1 0,-5 0 0 15,1 2 0-15,4-2 40 0,0 0-40 0,-7 1 41 16,4-1-41-16,3 0 50 0,0 0-50 0,-5 2 50 15,1-2-50-15,4 0 49 0,0 0-49 0,-5 4 49 16,1-4-49-16,4 0 50 0,0 0-50 0,-5 0 50 16,2 0-50-16,3 0 59 0,0 0-59 0,-4 0 60 15,3 0-60-15,1 0 72 0,0 0-72 0,0 0 73 16,-6 0-73-16,6 0 94 0,0 0-94 0,0 0 94 16,-3 0-94-16,3 0 82 0,0 0-82 0,0 0 83 0,0 0-83 15,0 0 60-15,0 0-60 0,0 0 60 16,5-4-60-16,-5 4 54 0,0 0-54 0,12-2 54 15,0 1-54-15,-12 1 23 0,0 0-23 0,21-2 24 0,7 2-24 16,-28 0 28-16,0 0-28 0,33 2 28 0,7-1-28 16,-40-1 0-16,0 0 0 0,40 6 1 0,2-3-1 0,-42-3 1 15,0 0-1-15,42 7 1 0,0 1-1 16,-42-8 0-16,0 0 0 0,35 6 0 0,-6 0 0 0,-8-2-41 16,-3-2 41-16,-8-1-41 0,-3 1 41 0,-7-2-116 15,0 0 116-15,4 0-116 0,1 0 116 0,-5 0-152 16,0 0 152-16,-4-12-152 0,-1-9 152 0,-4-9-607 15</inkml:trace>
  <inkml:trace contextRef="#ctx0" brushRef="#br0" timeOffset="37966.912">16794 6282 1278 0,'0'0'0'0,"9"5"0"16,6 7 0-16,-9-5 94 0,-6-4-94 0,0-3 95 16,0 0-95-16,-4-3 67 0,1 0-67 0,3 3 68 15,-2-6-68-15,2 6 0 0,-5-1 0 0,5 1 0 16,0 0 0-16,0 0-31 0,0 0 31 0,0 0-31 16,0 0 31-16,0 0-34 0,0 0 34 0,7 3-33 15,3 4 33-15,-10-7-4 0,0 0 4 0,23 12-3 16,10 3 3-16,-33-15-9 0,0 0 9 0,38 16-9 0,2 1 9 15,-40-17-9-15,0 0 9 0,40 19-8 16,0 1 8-16,-40-20-1 0,0 0 1 0,37 19 0 0,-4 0 0 0,-33-19 0 16,0 0 0-16,26 17 0 0,-3-1 0 0,-23-16 2 15,0 0-2-15,19 15 2 16,-2 0-2-16,1 3 2 0,-8-3-2 0,-3-6 3 16,-3-3-3-16,-3-2 5 0,-1 1-5 0,0 9 6 0,0 6-6 15,-1 4 13-15,-3 0-13 0,1-8 13 0,1-9-13 0,2-7 23 16,0 0-23-16,-10 23 24 0,-8 13-24 15,18-36 13-15,0 0-13 0,-14 31 14 0,-3-3-14 0,17-28 18 16,0 0-18-16,-16 24 19 0,6-7-19 0,10-17 0 0,0 0 0 16,-9 14 0-16,4-2 0 0,5-12-56 0,0 0 56 15,10-14-56-15,9-14 56 0,11-11-1033 0</inkml:trace>
  <inkml:trace contextRef="#ctx0" brushRef="#br0" timeOffset="38663.896">17480 6464 751 0,'0'0'0'0,"-1"-6"0"16,-1 3 0-16,2 3-5 0,0 0 5 0,-4-3-4 16,3-1 4-16,1 4-67 0,0 0 67 0,0 0-67 15,-4-5 67-15,4 5-27 0,0 0 27 0,0 0-27 0,-3-2 27 0,3 2 1 16,0 0-1-16,3-5 2 0,-1-2-2 16,-2 7 93-16,0 0-93 0,7-10 93 0,3-4-93 0,-10 14 84 15,0 0-84-15,14-13 84 0,2-3-84 0,-16 16 62 16,0 0-62-16,16-12 62 0,1 0-62 0,-17 12 15 15,0 0-15-15,19-7 16 0,4 7-16 0,-23 0 1 16,0 0-1-16,21 4 1 0,1 8-1 0,-22-12 0 16,0 0 0-16,21 17 1 0,0 7-1 0,-21-24-1 0,0 0 1 15,18 29 0-15,-1 7 0 0,-17-36-4 16,0 0 4-16,12 39-3 0,-1 3 3 0,-11-42-1 16,0 0 1-16,5 34 0 0,-2-3 0 0,-3-2 2 0,-3-2-2 15,-1-8 2-15,1-7-2 0,3-12 31 0,0 0-31 16,-14 24 31-16,-7 3-31 0,21-27 27 0,0 0-27 15,-17 23 27-15,1-3-27 0,16-20 33 0,0 0-33 0,-19 16 34 16,-2-1-34-16,21-15 38 0,0 0-38 0,-16 12 38 16,2 0-38-16,14-12 33 0,0 0-33 0,-10 5 33 15,1-1-33-15,9-4 22 0,0 0-22 0,-7 3 23 16,4 1-23-16,3-4 36 0,0 0-36 0,-4 0 36 16,-1 1-36-16,5-1 20 0,0 0-20 0,0 0 20 15,-3 2-20-15,3-2 11 0,0 0-11 0,0 0 11 16,-4 2-11-16,4-2 28 0,0 0-28 0,0 0 28 15,-3 0-28-15,3 0 28 0,0 0-28 0,0 0 28 0,0 0-28 16,0 0 7-16,0 0-7 0,3 0 8 0,4-2-8 16,-7 2 28-16,0 0-28 0,10 2 28 0,6 1-28 15,-16-3-1-15,0 0 1 0,21 4 0 0,9 4 0 0,-30-8-2 16,0 0 2-16,31 10-1 0,7 4 1 16,-38-14-6-16,0 0 6 0,39 12-5 0,1 2 5 0,-40-14-112 15,0 0 112-15,40 8-111 0,0-4 111 16,-40-4-124-16,0 0 124 0,24-16-123 0,-8-15 123 15,26-16-859-15</inkml:trace>
  <inkml:trace contextRef="#ctx0" brushRef="#br0" timeOffset="39447.623">17702 4889 707 0,'0'0'0'16,"8"-12"0"-16,6-8 0 0,-14 20 140 0,0 0-140 0,7-7 140 0,-7 3-140 0,0 4 122 0,0 0-122 16,0 0 122-16,4-3-122 0,-4 3 68 15,0 0-68-15,8-5 68 0,6-7-68 0,-14 12 52 0,0 0-52 16,23-16 53-16,7-4-53 0,-30 20 7 0,0 0-7 0,31-14 7 15,4 0-7-15,-35 14 0 0,0 0 0 16,35-6 1-16,0 6-1 0,-35 0-1 0,0 0 1 0,31 6 0 16,0 6 0-16,-31-12-15 0,0 0 15 0,25 16-15 15,-4 8 15-15,-4-4-10 0,-7 1 10 0,-3-2-10 16,-3 0 10-16,-4-19-5 0,0 0 5 0,-4 29-4 16,-4 10 4-16,8-39-3 0,0 0 3 0,-21 46-3 15,-5 9 3-15,26-55-2 0,0 0 2 0,-42 57-1 16,-14 5 1-16,-7 1 4 0,-6-3-4 0,30-22 4 15,18-14-4-15,21-24 3 0,0 0-3 0,-31 30 4 16,0-2-4-16,31-28 7 0,0 0-7 0,-25 24 8 0,8-7-8 16,17-17 33-16,0 0-33 0,-14 14 33 0,5-6-33 15,9-8 15-15,0 0-15 0,-7 5 16 0,4-1-16 16,3-4 42-16,0 0-42 0,3 0 42 16,6-4-42-16,-9 4 3 0,0 0-3 0,16-1 3 15,1-1-3-15,-17 2 0 0,0 0 0 0,21 2 0 0,2 3 0 0,-23-5 0 16,0 0 0-16,28 7 0 0,6 1 0 0,-34-8-10 15,0 0 10-15,39 12-9 0,6-3 9 16,-45-9-74-16,0 0 74 0,45 3-74 0,4-6 74 0,-49 3-190 16,0 0 190-16,47-12-189 0,0-5 189 0,49-14-710 15</inkml:trace>
  <inkml:trace contextRef="#ctx0" brushRef="#br0" timeOffset="39626.896">18080 4925 1132 0,'0'0'0'0,"0"-5"0"15,-4 2 0-15,2-8-789 0</inkml:trace>
  <inkml:trace contextRef="#ctx0" brushRef="#br0" timeOffset="39711.754">18491 5148 931 0,'0'0'0'0</inkml:trace>
  <inkml:trace contextRef="#ctx0" brushRef="#br0" timeOffset="40112.275">18543 4886 1502 0,'0'0'0'0,"9"15"0"0,6 13 0 16,-18-21 74-16,-6-7-74 0,1-2 74 15,-1-3-74-15,-5 1 40 0,-2 8-40 0,7-1 40 0,4-1-40 16,5-2 0-16,0 0 0 0,-21 27 0 0,-10 14 0 0,31-41-8 16,0 0 8-16,-37 53-8 0,-4 13 8 0,41-66-3 15,0 0 3-15,-51 90-3 0,-12 17 3 0,63-107 7 16,0 0-7-16,-52 102 7 0,3-2-7 0,14-27 36 15,11-18-36-15,10-26 36 0,12-22-36 0,-1 2 2 16,3-9-2-16,0 0 2 0,0 3-2 0,0-3-9 16,0 0 9-16,0 0-9 0,0-5 9 0,0 5-175 15,0 0 175-15,9-22-174 0,-1-14 174 0,-8 36-118 16,0 0 118-16,21-55-117 0,2-15 117 0,22-57-808 16</inkml:trace>
  <inkml:trace contextRef="#ctx0" brushRef="#br0" timeOffset="45974.452">18101 5189 1513 0,'0'0'0'0,"0"0"148"0,0 0-148 16,0 0 148-16,0 0-148 0,0 0 73 0,0 0-73 0,0 0 73 16,0 0-73-16,0 0 33 0,0 0-33 0,0 0 34 15,0 0-34-15,0 0-26 0,0 0 26 0,0 0-26 16,0 0 26-16,0 0-1 0,0 0 1 0,0 0-1 16,0 0 1-16,0 0-2 0,0 0 2 0,0 0-2 15,0 0 2-15,0 0 0 0,0 0 0 0,0 0 0 16,0 0 0-16,0 0 9 0,17 22-9 0,-5-10 10 15,2 0-10-15,-14-12 10 0,0 0-10 0,24 24 10 16,6 4-10-16,-30-28 34 0,0 0-34 0,38 31 34 16,6 8-34-16,-44-39 40 0,0 0-40 0,45 43 41 15,4 5-41-15,-49-48 23 0,0 0-23 0,45 48 24 0,1 0-24 16,-10-7 12-16,-3-5-12 0,-8-9 13 0,-8-6-13 16,-17-21 11-16,0 0-11 0,21 22 11 0,-2 4-11 0,-19-26 8 15,0 0-8-15,14 22 9 0,0-7-9 0,-14-15 1 16,0 0-1-16,9 12 1 0,-6-3-1 0,-3-9 0 15,0 0 0-15,6 5 0 0,-3-1 0 16,-3-4-59-16,0 0 59 0,9-4-59 0,-1-4 59 0,-8 8-159 16,0 0 159-16,13-28-159 0,4-15 159 0,-17 43-146 15,0 0 146-15,30-68-1126 0,-60 136 1126 0</inkml:trace>
  <inkml:trace contextRef="#ctx0" brushRef="#br0" timeOffset="46855.958">18637 4634 942 0,'0'0'0'0,"0"0"0"0,0 0 0 0,0 0 103 0,0 0-103 0,0 0 104 16,0 0-104-16,0 0 58 0,0 0-58 16,0 0 59-16,-2-24-59 0,2 24 12 0,0 0-12 0,0-19 13 15,-3-1-13-15,3 20 8 0,0 0-8 0,0-24 9 16,3 0-9-16,-3 24 19 0,0 0-19 0,6-23 20 16,2 3-20-16,-8 20 22 0,0 0-22 15,13-21 22-15,2 2-22 0,-15 19 24 0,0 0-24 0,19-15 25 16,6 0-25-16,-25 15 23 0,0 0-23 0,22-16 24 15,3 4-24-15,-4 4 15 0,0-1-15 0,-9 6 16 16,-4 3-16-16,3 0 5 0,-1 3-5 0,-1 6 5 16,0-3-5-16,0 8 3 0,-1 5-3 0,-3-4 4 15,2 1-4-15,-7-16 2 0,0 0-2 0,6 29 2 16,-1 9-2-16,-5-38 4 0,0 0-4 0,3 36 5 16,1 6-5-16,-4-42 20 0,0 0-20 0,0 40 20 0,0-4-20 15,-7-4 3-15,0-1-3 0,3-10 3 0,4-11-3 0,0-10 13 16,0 0-13-16,-12 24 13 0,-2 7-13 15,14-31-15-15,0 0 15 0,-12 20-15 0,2-1 15 0,10-19-35 16,0 0 35-16,-9 14-35 0,4-4 35 0,5-10-13 16,0 0 13-16,-6 9-12 0,6-6 12 0,0-3-15 15,0 0 15-15,-3 4-14 0,3-3 14 0,0-1-4 16,0 0 4-16,0 0-3 0,0 0 3 16,0 0-3-16,0 0 3 0,0 0-3 0,3-1 3 0,1-3-2 15,3 4 2-15,0-3-1 0,-5 3 1 0,5 0-9 16,0 0 9-16,0 0-8 0,0 0 8 0,-2 0-23 15,2-4 23-15,1 4-22 0,-2 0 22 0,1 4-38 16,0-4 38-16,0 3-38 0,0-3 38 0,0 4-71 16,-1-4 71-16,3 1-70 0,0 3 70 0,0-1-148 0,3-3 148 0,-5 4-147 15,0-4 147-15,-7 0-111 0,0 0 111 0,15-12-111 16,1-7 111-16,15-9-403 0</inkml:trace>
  <inkml:trace contextRef="#ctx0" brushRef="#br0" timeOffset="47638.702">19581 5211 214 0,'0'0'0'0,"6"-7"0"16,2-5 0-16,-8 12 132 0,0 0-132 0,6-5 132 15,-3 2-132-15,-3 3 141 0,0 0-141 0,0 0 141 16,3-3-141-16,-3 3 95 0,0 0-95 0,0 0 95 16,0 0-95-16,0 0 79 0,0 0-79 0,0 0 79 15,0 0-79-15,0 0 75 0,0 0-75 0,0 0 75 16,-3 0-75-16,3 0 32 0,0 0-32 0,0 0 32 0,-3 3-32 16,3-3 18-16,0 0-18 0,0 0 18 0,-2 0-18 15,2 0 5-15,0 0-5 0,0 0 6 0,-5 2-6 16,5-2 8-16,0 0-8 0,0 0 8 0,0 0-8 0,0 0 22 15,0 0-22-15,0 0 23 0,0 0-23 0,0 0 6 16,0 0-6-16,0 0 7 0,0 0-7 0,0 0 1 16,0 0-1-16,0 0 1 0,5 6-1 0,-5-6-4 15,0 0 4-15,2 4-3 0,4 4 3 0,-6-8-25 16,0 0 25-16,6 9-24 0,1 1 24 0,-7-10-14 16,0 0 14-16,5 12-13 0,0-3 13 0,-5-9-6 15,0 0 6-15,4 8-5 0,-1 3 5 0,-3-11 1 16,0 0-1-16,4 3 1 0,-3-1-1 0,-1-2 35 0,0 0-35 15,4 3 36-15,1-6-36 0,-5 3 36 0,0 0-36 16,7-4 37-16,-2-1-37 0,-5 5 33 0,0 0-33 16,4-8 34-16,-1-3-34 0,-3 11 33 0,0 0-33 0,0-8 34 15,0-1-34-15,0 9 0 0,0 0 0 0,-2-7 0 16,1 2 0-16,1 5-66 0,0 0 66 0,-6-7-66 16,3 4 66-16,3 3-166 0,0 0 166 0,-12-9-165 15,-9-2 165-15,-10-13-775 0</inkml:trace>
  <inkml:trace contextRef="#ctx0" brushRef="#br0" timeOffset="48406.727">20562 5133 1535 0,'0'0'0'15,"0"-12"0"-15,5-7 0 0,-5 19 89 0,0 0-89 0,14-23 89 16,5-2-89-16,2 2 39 0,0-1-39 0,-3 4 39 16,-3-4-39-16,1 2-47 0,1-6 47 0,-3-3-46 15,0 2 46-15,-14 29-74 0,0 0 74 0,14-43-73 16,2-8 73-16,-16 51-19 0,0 0 19 0,14-55-18 15,2-6 18-15,-4 7-5 0,0 8 5 16,-5 7-5-16,0 11 5 0,-5 1 5 0,-1 3-5 0,-1 3 5 16,0 8-5-16,0 13 11 0,0 0-11 0,-3-17 11 15,-6-4-11-15,9 21-7 0,0 0 7 0,-8-15-7 16,-3 3 7-16,11 12-57 0,0 0 57 0,-10-11-56 16,1 6 56-16,9 5-53 0,0 0 53 0,-16 0-52 15,2 5 52-15,-3 6-50 0,5 6 50 0,-6 5-50 0,3 7 50 16,15-29-50-16,0 0 50 0,-20 46-50 0,-1 9 50 15,21-55-37-15,0 0 37 0,-24 67-37 0,-2 12 37 16,26-79-35-16,0 0 35 0,-33 99-34 0,-5 18 34 0,38-117-33 16,0 0 33-16,-30 99-32 0,6-5 32 0,24-94-14 15,0 0 14-15,-14 72-13 0,10-13 13 0,4-59-3 16,0 0 3-16,9 42-2 0,12-11 2 0,-21-31 5 16,0 0-5-16,29 17 6 0,10-13-6 0,-1-4 63 15,4-11-63-15,-6 3 64 0,1-4-64 0,0 0 48 16,1 0-48-16,2-4 48 0,0 4-48 0,-40 12 32 15,0 0-32-15,52-15 33 0,11 0-33 0,-63 15 26 16,0 0-26-16,63-12 26 0,1 3-26 0,-64 9 4 16,0 0-4-16,86-8 4 0,8 4-4 0,-94 4 3 0,0 0-3 15,92 0 4-15,0 5-4 0,-92-5 6 0,0 0-6 0,79 7 7 16,-8 5-7-16,-71-12-2 0,0 0 2 0,47 5-1 16,-16 2 1-16,-31-7-71 0,0 0 71 0,25 0-70 15,-11 0 70-15,-14 0-150 0,0 0 150 0,7-12-149 16,-9-8 149-16,7-11-503 0</inkml:trace>
  <inkml:trace contextRef="#ctx0" brushRef="#br0" timeOffset="48576.796">21310 4732 651 0,'0'0'0'0,"8"0"0"0,6 0 0 16,-14 0-40-16,0 0 40 0,9 3-40 16,-2-3 40-16,-7 0-143 0,0 0 143 0,5 2-143 0,-3-2 143 0,5 3-118 15</inkml:trace>
  <inkml:trace contextRef="#ctx0" brushRef="#br0" timeOffset="49005.683">20003 6136 1031 0,'0'0'0'0,"3"-8"0"16,-1-2 0-16,-4 3 40 0,-1 2-40 15,1-2 41-15,2 2-41 0,0 5-26 0,0 0 26 0,5-9-26 16,2-3 26-16,-7 12-46 0,0 0 46 0,14-7-46 16,4-5 46-16,-18 12-15 0,0 0 15 0,21-7-15 15,3 6 15-15,-24 1 13 0,0 0-13 0,26-4 13 16,0 8-13-16,-26-4 46 0,0 0-46 0,30 5 47 16,-4 2-47-16,-26-7 41 0,0 0-41 0,26 8 41 15,0 4-41-15,-1 4 6 0,-1 1-6 0,-3 0 6 0,-4 0-6 16,-17-17 12-16,0 0-12 0,30 22 13 0,5 7-13 15,-35-29 8-15,0 0-8 0,38 35 8 0,6 4-8 16,-44-39 3-16,0 0-3 0,45 41 3 16,2 2-3-16,-47-43 6 0,0 0-6 0,45 43 6 0,-6-4-6 0,-6-5 0 15,-7-4 0-15,-3-8 0 0,-4-7 0 0,-2-1-82 16,-3-2 82-16,-2-2-81 0,-6-6 81 0,-6-4-119 16,0 0 119-16,8-7-119 0,3-15 119 15,8-8-517-15</inkml:trace>
  <inkml:trace contextRef="#ctx0" brushRef="#br0" timeOffset="49287.611">20707 6114 1166 0,'0'0'0'0,"8"4"0"16,6-1 0-16,-14-3 110 0,0 0-110 0,-19 15 111 15,-21 13-111-15,40-28 82 0,0 0-82 0,-40 32 82 16,-12 3-82-16,52-35 45 0,0 0-45 0,-49 39 45 16,-3 9-45-16,52-48-1 0,0 0 1 0,-49 48 0 15,4 3 0-15,-4 4-1 0,-2 3 1 0,29-30 0 16,11-16 0-16,11-12-3 0,0 0 3 0,-15 15-2 16,2 2 2-16,13-17 0 0,0 0 0 0,-12 12 0 15,4-1 0-15,8-11-81 0,0 0 81 0,8 0-80 16,13-11 80-16,-21 11-56 0,0 0 56 0,33-27-55 15,14-18 55-15,33-27-948 0</inkml:trace>
  <inkml:trace contextRef="#ctx0" brushRef="#br0" timeOffset="49642.33">20790 6388 651 0,'0'0'0'16,"2"-3"0"-16,2-9 0 0,-4 12 8 0,0 0-8 16,1-4 8-16,3-1-8 0,-4 5-1 0,0 0 1 0,7-1-1 15,3 2 1-15,-10-1 4 0,0 0-4 16,19 2 4-16,8 1-4 0,-27-3 33 0,0 0-33 0,31 0 34 15,11 4-34-15,-42-4 67 0,0 0-67 0,43 3 68 16,6 6-68-16,-49-9 69 0,0 0-69 0,45 8 69 16,2 4-69-16,-47-12 33 0,0 0-33 0,44 12 33 15,-1-1-33-15,-43-11 30 0,0 0-30 0,46 8 30 16,1 1-30-16,-47-9 3 0,0 0-3 0,47 3 3 16,3-3-3-16,-50 0-69 0,0 0 69 0,40-5-68 15,-1-5 68-15,-39 10-161 0,0 0 161 0,26-17-161 16,-9-11 161-16,27-15-415 0</inkml:trace>
  <inkml:trace contextRef="#ctx0" brushRef="#br0" timeOffset="50069.671">21228 6164 718 0,'0'0'0'0,"17"3"0"16,14 6 0-16,-20-6 90 0,-6-1-90 0,-14-5 91 0,-12-3-91 0,6 1 73 15,-3 2-73-15,6-1 73 0,5 4-73 0,2-3 30 16,3 3-30-16,2 0 30 0,0 0-30 0,0 0 1 16,0 0-1-16,0 0 1 0,0 0-1 0,0 3-4 15,0 3 4-15,0 0-3 0,2-2 3 0,3 1 1 0,4 5-1 16,0-1 1-16,3 3-1 0,4 0 9 0,1-2-9 16,4 2 10-16,3 2-10 0,-24-14 25 0,0 0-25 0,33 13 26 15,7 1-26-15,-40-14 31 0,0 0-31 0,46 16 31 16,4 2-31-16,-50-18 20 0,0 0-20 0,44 18 20 15,1 0-20-15,-45-18 5 0,0 0-5 0,35 19 6 16,-5-3-6-16,-30-16 9 0,0 0-9 0,20 17 10 16,-6-2-10-16,-14-15 14 0,0 0-14 0,7 19 15 15,-7 5-15-15,-7-3 14 16,-5 3-14-16,3-9 15 0,2-5-15 0,7-10 9 0,0 0-9 0,-24 24 9 16,-12 2-9-16,36-26 16 0,0 0-16 0,-32 26 17 15,3-6-17-15,29-20 8 0,0 0-8 0,-30 19 8 16,6-3-8-16,24-16 3 0,0 0-3 0,-20 11 4 15,8-2-4-15,12-9-64 0,0 0 64 0,-9 3-63 16,6-1 63-16,3-2-127 0,0 0 127 0,9-24-127 16,15-19 127-16,11-22-700 0</inkml:trace>
  <inkml:trace contextRef="#ctx0" brushRef="#br0" timeOffset="50653.786">21963 6270 1211 0,'0'0'0'0,"0"-7"0"16,-4-5 0-16,4 12 37 0,0 0-37 15,0-8 37-15,0 4-37 0,0 4-33 0,0 0 33 0,0-7-32 16,4 2 32-16,-4 5-42 0,0 0 42 0,7-3-42 15,7-6 42-15,-4 2-12 0,6-1 12 16,-2 1-12-16,1 2 12 0,-1 1 0 16,0 1 0-16,2 1 1 0,1 1-1 0,-3 1 3 0,0 0-3 0,-1 1 4 15,0 4-4-15,1-1 5 0,0 1-5 0,0 2 5 16,0-4-5-16,-14-3 1 0,0 0-1 0,16 12 1 16,5 4-1-16,-21-16 0 0,0 0 0 15,17 17 1-15,-1 5-1 0,-16-22 1 0,0 0-1 0,10 27 2 16,-4 6-2-16,-6-33 0 0,0 0 0 0,0 36 0 15,-7 7 0-15,-2-9 25 0,-5 2-25 0,7-17 26 0,5-11-26 16,-3 4 12-16,0-8-12 0,-16 16 13 16,-12 11-13-16,0-2 28 0,-2 2-28 0,9-12 28 0,5-3-28 15,21-16 13-15,0 0-13 0,-39 20 13 0,-8-1-13 16,47-19 28-16,0 0-28 0,-38 15 28 0,3-1-28 0,6-4 19 16,6-1-19-16,7-4 20 0,8-2-20 15,-1 1 40-15,4-4-40 0,-1 3 41 0,5-3-41 0,1 0 32 16,-4-3-32-16,4 3 32 0,0-5-32 0,0 5 22 15,0 0-22-15,2-4 22 16,5-4-22-16,-7 8 18 0,0 0-18 0,12-4 19 0,7-3-19 0,-19 7 1 16,0 0-1-16,28-5 2 0,4 5-2 0,-5 5 5 15,0 2-5-15,-1-2 5 0,-2 2-5 0,-24-7 0 0,0 0 0 16,30 12 0-16,3-3 0 0,-33-9 0 16,0 0 0-16,38 10 0 0,6-1 0 0,-44-9-38 0,0 0 38 15,47 3-38-15,3-3 38 0,-50 0-104 0,0 0 104 0,44-15-103 16,-2-11 103-16,43-15-923 0</inkml:trace>
  <inkml:trace contextRef="#ctx0" brushRef="#br0" timeOffset="51320.073">22586 4807 1166 0,'0'0'0'0,"4"-3"0"0,3-3 0 0,-5 3 49 16,-2 3-49-16,0 0 49 0,1-7-49 0,-1 7 0 0,-1-2 0 15,1 2 0-15,0 0 0 0,0 0-38 0,0 0 38 16,0 0-38-16,0 0 38 0,0 0-31 0,0 0 31 0,0 0-31 15,-4-3 31-15,4 3 6 0,0 0-6 16,-5 0 6-16,1-3-6 0,4 3 65 0,0 0-65 0,-3-4 65 16,0 2-65-16,3 2 66 0,0 0-66 0,-2-3 66 15,-2 0-66-15,4 3 37 0,0 0-37 0,0 0 38 16,-3-4-38-16,3 4 32 0,0 0-32 0,0 0 32 16,0 0-32-16,0 0 7 0,0 7-7 0,2-4 7 15,-1 3-7-15,5 2 10 0,2 2-10 0,6 6 11 16,4 4-11-16,-18-20 24 0,0 0-24 0,26 24 25 15,9 7-25-15,-35-31 6 0,0 0-6 16,41 36 6-16,8 2-6 0,-49-38 16 0,0 0-16 0,51 44 17 16,1 4-17-16,-7-5 3 0,-5-8-3 0,-12-8 4 0,-10-6-4 15,1-1 7-15,-4-1-7 0,5 1 7 0,-1 3-7 16,-2-6 13-16,1-3-13 0,-10-4 14 0,-2-3-14 16,-6-7 3-16,0 0-3 0,3 7 4 0,-1-6-4 15,-2-1-27-15,0 0 27 0,0 0-27 0,2 4 27 0,-2-4-111 16,-6-5 111-16,-1-2-111 0,-1-2 111 15,8 9-184-15,0 0 184 0,-11-22-184 0,1-7 184 16,10 29-225-16,0 0 225 0,-14-35-224 0,2-4 224 0,-13-33-357 16</inkml:trace>
  <inkml:trace contextRef="#ctx0" brushRef="#br0" timeOffset="51595.676">22977 4637 740 0,'0'0'0'0,"3"9"0"0,4 10 0 0,-7-19 93 0,0 0-93 0,2 3 94 16,0-6-94-16,-2 3 46 0,0 0-46 0,0 0 46 15,-2-7-46-15,2 7 13 0,0 0-13 0,-2-2 13 16,0-1-13-16,2 3 35 0,0 0-35 0,-5 3 35 16,2-1-35-16,3-2 38 0,0 0-38 0,-18 19 38 15,-4 5-38-15,22-24 50 0,0 0-50 0,-30 39 50 16,-7 9-50-16,37-48 82 0,0 0-82 0,-41 62 83 15,-6 10-83-15,-4 10 89 0,-5 9-89 0,16-28 90 16,7-13-90-16,2 1 22 0,1-8-22 0,16-19 23 16,14-20-23-16,0-4-82 0,0 0 82 0,-22 20-82 15,-10 4 82-15,32-24-73 0,0 0 73 0,-22-20-72 0,2-35 72 16,-20-24-951-16</inkml:trace>
  <inkml:trace contextRef="#ctx0" brushRef="#br0" timeOffset="56415.787">15411 7164 113 0,'0'0'0'0,"-5"0"0"0,1-3 0 0,4-1 54 15,0 3-54-15,0-6 54 0,2 2-54 0,0 1 58 16,3-4-58-16,-2 1 58 0,1-2-58 0,1 2 46 16,-3-1-46-16,1-1 46 0,1-1-46 0,-4 10 61 15,0 0-61-15,1-8 61 0,1-4-61 0,-2 12 56 16,0 0-56-16,2-9 56 0,-2 2-56 0,0 7 44 0,0 0-44 16,0-7 45-16,3 6-45 0,-3 1 31 0,0 0-31 15,0-4 31-15,0 1-31 0,0 3 39 0,0 0-39 0,0 0 39 16,0 0-39-16,0 0 44 0,0 0-44 0,0 0 44 15,0 0-44-15,0 0 46 0,0 0-46 0,0 0 46 16,0 0-46-16,0 0 42 0,0 0-42 0,4 3 42 16,-2 4-42-16,-2-7-3 0,0 0 3 0,7 17-2 15,1 5 2-15,-8-22-15 0,0 0 15 0,12 33-14 16,1 6 14-16,-13-39-17 0,0 0 17 0,15 43-16 16,4 9 16-16,-19-52-36 0,0 0 36 0,21 48-35 15,-1 3 35-15,-20-51 0 0,0 0 0 0,22 51 0 16,1-1 0-16,-2-9 4 0,0-7-4 0,-4-6 5 15,-3-4-5-15,-14-24 32 0,0 0-32 0,21 22 33 0,5 2-33 16,-26-24 18-16,0 0-18 0,30 21 19 0,6-6-19 16,-36-15 30-16,0 0-30 0,39 12 30 0,8-7-30 15,-47-5 12-15,0 0-12 0,52 4 12 0,5-6-12 16,-57 2 36-16,0 0-36 0,56-4 36 0,0-4-36 0,-9 1 18 16,-7-3-18-16,-3 1 19 0,-6 1-19 15,-31 8 18-15,0 0-18 0,36-12 19 0,1-4-19 0,-37 16 5 16,0 0-5-16,42-17 5 0,1-2-5 0,-1 4 22 15,-3-1-22-15,-8 4 23 0,-1 0-23 0,-3 0 0 16,-4 0 0-16,-2 4 1 0,-2 1-1 16,-1 0 0-16,-1-1 0 0,-3 4 0 0,2 4 0 0,-4-2-2 15,5-1 2-15,-6 3-1 0,-3 2 1 0,-8-2-13 16,0 0 13-16,14 3-12 0,4 4 12 0,-18-7-24 0,0 0 24 16,14 5-23-16,0 2 23 0,-14-7-14 0,0 0 14 0,12 12-13 15,-2 0 13-15,-10-12-11 0,0 0 11 0,9 15-10 16,0 2 10-16,-9-17-10 0,0 0 10 0,7 23-10 15,-2-3 10-15,-5-20-8 16,0 0 8-16,5 23-8 0,0 1 8 0,-5-24-8 0,0 0 8 0,6 17-8 16,1 2 8-16,-7-19-1 0,0 0 1 15,3 12-1-15,6 0 1 0,-9-12 0 0,0 0 0 0,8 10 0 16,5 2 0-16,-13-12 6 0,0 0-6 0,17 3 7 16,6-3-7-16,-23 0 34 0,0 0-34 0,28-7 34 15,6-5-34-15,-2 0 26 0,-1-6-26 0,-3-3 26 16,0-3-26-16,-28 24 9 0,0 0-9 0,35-29 10 15,3-4-10-15,-38 33 6 0,0 0-6 0,44-32 6 16,6-2-6-16,-50 34 3 0,0 0-3 0,49-33 4 16,3 2-4-16,-52 31 1 0,0 0-1 0,45-24 2 0,-1 4-2 15,-44 20 1-15,0 0-1 0,38-18 1 0,-1 6-1 0,-37 12 0 16,0 0 0-16,35-8 0 0,0 3 0 16,-35 5 0-16,0 0 0 0,33-4 0 0,0 8 0 0,-33-4-2 15,0 0 2-15,38 8-2 0,6-1 2 0,-44-7-20 16,0 0 20-16,45 17-19 0,2 7 19 0,-7 0-8 15,-2 4 8-15,-1-3-7 0,-6 3 7 0,-31-28-17 16,0 0 17-16,42 29-16 0,7 5 16 0,-49-34-4 16,0 0 4-16,68 29-3 0,17 6 3 0,-27-20 27 15,-13-6-27-15,-3-6 27 0,-4-6-27 0,0-6 38 16,1-6-38-16,-4-1 39 0,3-1-39 0,-38 17 39 16,0 0-39-16,49-29 40 0,8-9-40 0,-57 38 5 0,0 0-5 0,63-56 5 15,5-13-5-15,-18 7-104 0,-11 6 104 16,-8 17-104-16,-10 8 104 0,-21 31-102 0,0 0 102 15,10-60-101-15,-8-19 101 0,10-58-759 0</inkml:trace>
  <inkml:trace contextRef="#ctx0" brushRef="#br0" timeOffset="57831.648">14677 9253 113 0,'0'0'0'0,"7"-6"0"0,-2-2 0 0,8-6-25 15</inkml:trace>
  <inkml:trace contextRef="#ctx0" brushRef="#br0" timeOffset="58229.848">14606 9242 158 0,'0'0'0'0,"3"-3"0"0,4-2 0 0,-7 5 36 0,0 0-36 0,4-4 37 15,-2 4-37-15,-2 0 45 0,0 0-45 0,0 0 45 16,0 0-45-16,0 0 59 0,0 0-59 0,0 0 59 16,0 0-59-16,0 0 61 0,0 0-61 0,0 0 61 15,0 0-61-15,0 0 57 0,0 0-57 0,0 0 58 16,5-3-58-16,-5 3 57 0,0 0-57 0,7-4 58 15,5 1-58-15,-12 3 62 0,0 0-62 0,12-5 62 16,7 0-62-16,-19 5 40 0,0 0-40 0,25-4 40 16,-1-2-40-16,-24 6 42 0,0 0-42 0,30-2 42 15,1 2-42-15,-31 0 27 0,0 0-27 0,33 2 27 16,-1 1-27-16,-1 0 4 0,0-3-4 0,-8 2 4 0,-4 0-4 16,-19-2 9-16,0 0-9 0,30 0 10 0,3 0-10 15,-33 0 14-15,0 0-14 0,36 0 15 0,3-2-15 0,-39 2 14 16,0 0-14-16,36 0 15 15,-3-2-15-15,-33 2 4 0,0 0-4 0,26 2 4 16,-5 0-4-16,-3-1 0 0,-6 3 0 0,-3-1 0 0,-8-1 0 16,3 1-70-16,-1-1 70 0,-3-2-70 0,0 0 70 0,0 0-117 15,0 0 117-15,-12 10-117 0,-12 9 117 0,24-19-94 16,0 0 94-16,-23 16-93 0,-6-1 93 0,-24 16-416 16</inkml:trace>
  <inkml:trace contextRef="#ctx0" brushRef="#br0" timeOffset="58529.684">14568 9438 852 0,'0'0'0'0,"10"-4"0"15,2 1 0-15,-12 3 43 0,0 0-43 0,7-4 44 16,0-1-44-16,-7 5 5 0,0 0-5 0,9 0 6 16,7 0-6-16,-16 0-9 0,0 0 9 0,22 5-8 15,8 0 8-15,-30-5-27 0,0 0 27 0,33 11-27 16,2-3 27-16,-35-8-26 0,0 0 26 0,35 11-25 16,1-3 25-16,-36-8-3 0,0 0 3 0,38 12-3 0,1-3 3 15,-39-9-77-15,0 0 77 0,42 7-77 0,5-6 77 16,-47-1-94-16,0 0 94 0,38-5-94 15,-3-5 94-15,40-4-277 0</inkml:trace>
  <inkml:trace contextRef="#ctx0" brushRef="#br0" timeOffset="60771.689">15569 9326 124 0,'0'0'0'0,"0"-5"0"0,0-3 0 0,0 8-5 15,0 0 5-15,0-4-4 0,0 1 4 0,0 3-2 0,0 0 2 16,0 0-1-16,2 3 1 0,-2-3 13 0,0 0-13 16,0 0 14-16,5 5-14 0,-5-5 74 0,0 0-74 0,0 4 74 15,4-1-74-15,-4-3 78 0,0 0-78 16,3 4 79-16,4 1-79 0,4 2 97 0,1-6-97 0,2 1 97 15,3-4-97-15,4-3 107 0,0-2-107 0,2-6 107 16,1-3-107-16,-24 16 87 0,0 0-87 0,30-27 88 16,4-9-88-16,-34 36 51 0,0 0-51 0,37-43 51 15,3-12-51-15,-40 55 41 0,0 0-41 0,40-55 41 16,4-5-41-16,-44 60 56 0,0 0-56 0,40-70 57 16,3-5-57-16,-43 75 65 0,0 0-65 0,32-67 65 15,-6 4-65-15,-26 63 28 0,0 0-28 0,16-47 28 0,-15 11-28 16,-1 5 31-16,-7 7-31 0,4 6 31 15,3 4-31-15,0 14 0 0,0 0 0 0,-7-12 1 16,2 2-1-16,5 10-1 0,0 0 1 0,-14-9-1 0,-2 2 1 16,16 7-27-16,0 0 27 0,-17-3-27 0,-10 3 27 0,5 3-37 15,-1 4 37-15,11-7-37 0,8 0 37 16,4 0-15-16,0 0 15 0,-15 9-14 0,-6 6 14 0,21-15-49 16,0 0 49-16,-16 12-48 0,-1 5 48 0,17-17-50 15,0 0 50-15,-14 31-50 0,0 8 50 0,3 1-37 16,3 1 37-16,4-2-36 0,-1-1 36 0,5-38-35 15,0 0 35-15,-2 50-35 0,1 1 35 0,1-51-33 16,0 0 33-16,0 55-33 0,0-4 33 0,0-51-22 0,0 0 22 16,0 47-22-16,1-6 22 0,3-7-2 0,-1-5 2 15,3-7-1-15,0-6 1 0,-2-3 0 0,1-2 0 16,4 1 0-16,-2-5 0 0,-7-7 13 16,0 0-13-16,16 8 14 0,3-3-14 15,-19-5 28-15,0 0-28 0,29 7 28 0,3-2-28 0,-32-5 42 0,0 0-42 16,36 2 43-16,6-5-43 0,-7-1 44 0,-2 1-44 15,-3-2 45-15,-2 1-45 0,-4 1 18 0,-7-2-18 16,4 3 19-16,2 2-19 0,0 2 22 0,-1 3-22 16,-1-2 22-16,0-3-22 0,-21 0 3 0,0 0-3 0,30 4 4 15,3-3-4-15,-33-1 3 0,0 0-3 0,38 4 3 16,7-4-3-16,-8 0-1 0,-2-4 1 0,-6 4 0 16,-3 0 0-16,-3 4-78 0,-5-1 78 0,-4-3-78 15,-2 0 78-15,-12 0-158 0,0 0 158 0,10-7-157 16,4-6 157-16,12-6-531 0</inkml:trace>
  <inkml:trace contextRef="#ctx0" brushRef="#br0" timeOffset="60963.106">16557 8821 1255 0,'0'0'0'0,"0"0"0"0,7-7 0 0,-7 7 30 16,0 0-30-16,5-3 30 0,-5 1-30 0,0 2-210 15,0 0 210-15,0 0-210 0,-7 7 210 0,0 0-559 16</inkml:trace>
  <inkml:trace contextRef="#ctx0" brushRef="#br0" timeOffset="61434.434">15623 9861 326 0,'0'0'0'0,"12"-2"0"0,6 0 0 0,-18 2 138 16,0 0-138-16,7-1 139 0,-7 1-139 0,0 0 125 15,0 0-125-15,0 0 126 0,-4 0-126 0,4 0 82 16,0 0-82-16,0 0 82 0,-5 1-82 0,3 3 50 16,2-1-50-16,4 6 51 0,3 1-51 0,-7-10 8 0,0 0-8 15,17 24 9-15,2 7-9 0,-19-31 20 0,0 0-20 16,21 36 20-16,4 3-20 0,-4-6 7 0,0 1-7 16,-4-3 7-16,4-4-7 0,-4-1 3 15,-3-2-3-15,2-5 4 0,-2-4-4 16,-14-15-2-16,0 0 2 0,16 16-2 0,1-3 2 0,-17-13-71 15,0 0 71-15,14 14-70 0,-2-7 70 16,-12-7-122-16,0 0 122 0,7 7-122 0,-2-2 122 0,7 7-516 16</inkml:trace>
  <inkml:trace contextRef="#ctx0" brushRef="#br0" timeOffset="61763.806">15919 9946 1166 0,'0'0'0'0,"0"4"0"0,0 6 0 16,0-10 127-16,0 0-127 0,0 0 128 0,0 0-128 15,0 0 91-15,0 0-91 0,0 0 91 0,0-2-91 0,0 2 54 16,0 0-54-16,0 0 54 0,4-6-54 0,-4 6 0 16,0 0 0-16,0 0 0 0,2-6 0 0,-2 6-1 15,0 0 1-15,0 0-1 0,0 0 1 0,0 0-33 16,0 0 33-16,-13 12-33 0,-6 4 33 0,19-16-11 15,0 0 11-15,-21 27-10 0,-8 13 10 0,4-4-31 16,3 3 31-16,6-12-31 0,4-4 31 16,-2 2-6-16,-2-1 6 0,2 11-5 0,-3-1 5 0,17-34-17 0,0 0 17 15,-19 38-17-15,5-1 17 0,14-37-9 0,0 0 9 16,-14 31-8-16,5-7 8 0,9-24-51 0,0 0 51 16,-7 17-50-16,2-5 50 0,5-12-89 0,0 0 89 15,0-5-88-15,3-14 88 0,3-5-833 0</inkml:trace>
  <inkml:trace contextRef="#ctx0" brushRef="#br0" timeOffset="62127.066">16094 10198 1076 0,'0'0'0'0,"0"-7"0"0,-6-6 0 16,6 13 79-16,0 0-79 0,-1-7 79 0,1 2-79 15,0 5 0-15,0 0 0 0,0-4 0 16,1 4 0-16,-1 0-47 0,0 0 47 0,0 0-46 0,6 0 46 16,-6 0-47-16,3 0 47 0,2 0-47 0,-1 0 47 0,-1 0-5 15,3 0 5-15,2 0-5 0,3 2 5 0,-1-2 5 16,2 0-5-16,2 0 6 0,-2 0-6 0,1 0 28 15,1 0-28-15,1 0 28 0,3 2-28 0,-4-2 14 16,1 0-14-16,-2 0 15 16,0 0-15-16,-13 0 5 0,0 0-5 0,18 0 6 0,3 0-6 0,-21 0 3 15,0 0-3-15,14 0 4 0,1-2-4 0,-15 2-12 0,0 0 12 16,13-2-12-16,-5 1 12 0,-8 1-137 0,0 0 137 16,9-6-137-16,0 0 137 0,8-6-546 0</inkml:trace>
  <inkml:trace contextRef="#ctx0" brushRef="#br0" timeOffset="62564.106">16134 10068 1255 0,'0'0'0'0,"7"-2"0"15,5-3 0-15,-12 5 42 0,0 0-42 0,5-3 42 16,0-1-42-16,-5 4-2 0,0 0 2 0,11-5-1 0,-1-2 1 16,-10 7-41-16,0 0 41 0,16-5-41 0,1-3 41 15,-17 8-55-15,0 0 55 0,21-4-55 0,4 4 55 16,-25 0-41-16,0 0 41 0,26 4-41 0,0 1 41 0,-26-5-26 16,0 0 26-16,28 10-26 0,0 2 26 0,-28-12-5 15,0 0 5-15,29 14-4 0,4-1 4 0,-33-13-4 16,0 0 4-16,30 14-4 0,0-2 4 15,-6-2-7-15,-3 2 7 0,-5-5-6 0,-4 0 6 16,-2 0-7-16,-1 0 7 0,-2 0-6 0,0-2 6 0,-4 2-1 16,3 1 1-16,-3-4 0 0,-3 1 0 15,0-2 0-15,0 4 0 0,-3 0 0 0,3-2 0 0,-2 4 30 0,0 3-30 16,0-5 30-16,2-1-30 0,-3 5 29 16,-4 1-29-16,2-2 29 0,-1 0-29 0,6-10 23 0,0 0-23 15,-12 22 24-15,-9 2-24 0,21-24-1 0,0 0 1 16,-15 23 0-16,-1-3 0 0,16-20-76 15,0 0 76-15,-19 24-75 0,-2-3 75 0,21-21-124 0,0 0 124 0,-19 15-123 16,0-3 123-16,-20 16-459 0</inkml:trace>
  <inkml:trace contextRef="#ctx0" brushRef="#br0" timeOffset="63042.358">16689 10159 1110 0,'0'0'0'0,"0"0"0"0,-5-7 0 16,9 2 60-16,-1 1-60 0,4-2 60 16,4 0-60-16,-11 6 0 0,0 0 0 0,12-10 0 0,7-2 0 15,-19 12-23-15,0 0 23 0,19-10-22 0,4 0 22 0,-23 10-55 16,0 0 55-16,17-7-54 0,1 5 54 15,-18 2-25-15,0 0 25 0,15 0-24 0,-3 0 24 0,-12 0-6 16,0 0 6-16,13 5-5 0,-3 4 5 0,-10-9 0 16,0 0 0-16,9 15 0 0,-2 4 0 0,-7-19 5 15,0 0-5-15,5 21 5 0,-1 1-5 0,-4-22 34 16,0 0-34-16,0 29 34 0,-9 9-34 0,9-38 18 0,0 0-18 16,-12 36 18-16,-6 6-18 0,18-42 47 0,0 0-47 15,-24 42 47-15,-2-1-47 0,26-41 24 16,0 0-24-16,-23 36 25 0,4-9-25 0,0-3 28 0,3-9-28 15,7-3 28-15,9-6-28 0,-5 0 22 16,3-6-22-16,1 4 23 0,-5-1-23 0,1 1 34 16,-2 1-34-16,4-3 35 0,3-1-35 0,0-1 12 0,-6 2-12 0,6-2 12 15,0 0-12-15,0 0 2 0,0 0-2 0,0 0 2 16,0 0-2-16,0 0 0 0,-1 3 0 16,1-3 0-16,0 7 0 0,1-5-24 0,5 3 24 0,-6 0-23 15,3-3 23-15,2 1-67 0,2-1 67 0,2 3-66 16,2-5 66-16,-11 0-128 0,0 0 128 0,24-10-128 15,6-7 128-15,25-14-685 0</inkml:trace>
  <inkml:trace contextRef="#ctx0" brushRef="#br0" timeOffset="63718.641">17195 8917 617 0,'0'0'0'15,"3"0"0"-15,4 0 0 0,-3-2 57 0,-3 2-57 16,-1 0 58-16,0 0-58 0,0 0 72 0,0 0-72 16,0 0 72-16,-3-3-72 0,1-2 82 0,2 1-82 0,0 1 83 15,0-4-83-15,0 3 56 0,0-1-56 0,0 2 56 16,4-2-56-16,1 1 41 0,4-1-41 0,-4 2 41 16,2-1-41-16,-7 4 12 0,0 0-12 0,12-5 13 15,4 2-13-15,-16 3 7 0,0 0-7 0,24-2 7 16,6 2-7-16,-30 0 3 0,0 0-3 0,34 5 4 15,7 2-4-15,-7-2 0 0,-1 0 0 16,-10-1 0-16,-7 4 0 0,-2-3-4 0,-2 6 4 0,-3-4-3 16,-4 1 3-16,-5-8-8 0,0 0 8 0,7 16-8 15,2 8 8-15,-9-24-4 0,0 0 4 0,3 30-3 0,-3 10 3 16,0-40 1-16,0 0-1 0,-7 44 2 16,-7 4-2-16,14-48 6 0,0 0-6 0,-21 50 7 0,-8-2-7 15,29-48 9-15,0 0-9 0,-37 46 10 16,-3 2-10-16,7-12 24 0,7-5-24 0,5-9 25 0,5-10-25 0,16-12 36 15,0 0-36-15,-10 10 36 0,1-3-36 0,9-7 48 16,0 0-48-16,-7 4 48 0,3-3-48 0,4-1 53 16,0 0-53-16,-1 2 53 0,-4 0-53 0,5-2 55 15,0 0-55-15,-4 2 55 0,1-2-55 0,-1 0 34 16,2 0-34-16,2 0 34 0,-3 0-34 0,3 0 16 16,0 0-16-16,0 0 17 0,2-4-17 0,-2 4 2 15,0 0-2-15,3-2 2 0,1 1-2 0,-4 1-1 0,0 0 1 16,8-4 0-16,4 4 0 0,-12 0-4 15,0 0 4-15,16 0-3 0,7 4 3 0,-23-4-38 0,0 0 38 16,24 3-38-16,8 6 38 0,-32-9-109 0,0 0 109 0,29 7-108 16,4-2 108-16,-33-5-206 0,0 0 206 0,21 0-205 15,-2-4 205-15,23 1-723 16</inkml:trace>
  <inkml:trace contextRef="#ctx0" brushRef="#br0" timeOffset="63942.064">17857 9301 1166 0,'0'0'0'0,"-2"-7"0"0,-5-5 0 16,7 12-136-16,0 0 136 0,-2-9-135 0,-3 2 135 0,5 7-145 15,0 0 145-15,-9-19-144 0,-5-8 144 16,-8-17-359-16</inkml:trace>
  <inkml:trace contextRef="#ctx0" brushRef="#br0" timeOffset="64875.748">17637 9074 662 0,'0'0'0'0,"9"-5"0"0,7-3 0 0,-16 8 56 0,0 0-56 0,5-4 57 16,-3-1-57-16,-2 5 18 0,0 0-18 16,0 0 18-16,-4-3-18 0,4 3-9 0,0 0 9 0,-3 0-9 15,1 0 9-15,2 0-42 0,0 0 42 0,-5-4-41 16,1 1 41-16,4 3 0 0,0 0 0 0,-5-4 0 16,3-1 0-16,2 5 18 0,0 0-18 0,0-3 18 15,0-1-18-15,0 4 45 0,0 0-45 0,0-3 46 16,2 1-46-16,-2 2 45 0,0 0-45 0,2-3 46 15,1-1-46-15,-3-1 42 0,2 2-42 0,-2-2 42 16,0 1-42-16,0 1 35 0,-2 3-35 0,2-3 36 16,0-3-36-16,0 3 39 0,0 0-39 0,0-3 40 15,0 5-40-15,0 1 39 0,0 0-39 0,0 0 39 16,0 0-39-16,0 0 25 0,0 0-25 0,0 0 26 16,0 0-26-16,0 0 27 0,0 0-27 0,0 0 27 0,0 0-27 15,0 0 33-15,0 0-33 0,0 0 33 0,0 0-33 16,0 0 12-16,0 0-12 0,0 0 12 0,0 0-12 0,0 0 48 15,0 0-48-15,0 0 48 0,0 0-48 16,0 0 38-16,0 0-38 0,0 0 38 0,0 0-38 0,0 0 25 16,0 0-25-16,0 0 26 0,0 0-26 0,0 0 35 15,4 0-35-15,-4 0 36 0,5 0-36 0,-3 1 0 16,3 1 0-16,5 5 1 0,4 5-1 0,-14-12 4 16,0 0-4-16,23 24 5 0,5 7-5 0,-28-31 7 15,0 0-7-15,29 36 7 0,8 7-7 0,-8-7 7 16,-2 0-7-16,-3-6 7 0,-1-9-7 0,-2 1 33 0,-1-3-33 15,-2-2 33-15,-4-8-33 0,-2 1 4 16,-2 0-4-16,-1-3 4 0,-2 0-4 0,0-4 5 0,0 3-5 16,-2-6 5-16,-3 3-5 0,-2-3-69 0,4 0 69 15,-4 0-68-15,3-3 68 0,-3 3-162 0,-5-6 162 0,1 0-162 16,-4-10 162-16,8 16-121 0,0 0 121 0,-16-24-121 16,-1-8 121-16,-15-25-771 0</inkml:trace>
  <inkml:trace contextRef="#ctx0" brushRef="#br0" timeOffset="65093.25">18101 8800 1222 0,'0'0'0'0,"-6"5"0"0,-1 2 0 15,7-7 161-15,0 0-161 0,0 0 162 16,0-3-162-16,0-1 73 0,0-1-73 0,0 5 73 0,2-3-73 15,-2 3 22-15,-2 2-22 0,2-2 22 0,-3 3-22 0,-1 0-3 16,3 1 3-16,-8 4-3 0,-3 8 3 0,-4 4 0 16,-1 4 0-16,4-6 0 0,6-5 0 0,7-13 20 15,0 0-20-15,-19 31-1257 0,38-62 1257 0</inkml:trace>
  <inkml:trace contextRef="#ctx0" brushRef="#br0" timeOffset="71712.64">17991 8903 135 0,'0'0'0'0,"0"0"0"0,-4 2 0 0,4-2 73 15,4-2-73-15,-4 2 74 0,3 0-74 0,-3 0 46 0,0 0-46 16,0 0 47-16,0 0-47 0,0 0 34 16,0 0-34-16,0 0 34 0,0 0-34 0,0 0 10 0,0-3-10 15,0 3 10-15,2-4-10 0,-2 4 2 0,4-1-2 0,-4 1 2 16,5-2-2-16,-5 2 1 0,3 0-1 0,-3 0 2 15,0 0-2-15,0 0 8 0,0 0-8 0,0 0 9 16,0 0-9-16,0 0 7 0,0 0-7 0,0 0 8 16,0 0-8-16,0 0 15 0,0 0-15 0,0 0 15 15,0 0-15-15,0 0 8 0,0 0-8 0,0 0 9 16,0 0-9-16,0 0 9 0,0 0-9 0,0 0 9 16,0 0-9-16,0 0 15 0,0 0-15 0,0 0 15 15,0 0-15-15,0 0 14 0,-2 3-14 0,2-3 15 16,0 0-15-16,0 0 34 0,-1 7-34 0,-1-5 34 15,2 1-34-15,0-3 27 0,0 0-27 0,-10 19 27 16,-8 10-27-16,18-29 39 0,0 0-39 0,-23 38 40 16,-6 8-40-16,29-46 33 0,0 0-33 0,-30 48 33 0,-3 5-33 15,33-53 44-15,0 0-44 0,-26 43 44 0,2-7-44 16,24-36 40-16,0 0-40 0,-20 33 41 0,5-8-41 16,15-25 34-16,0 0-34 0,-12 23 35 0,1-6-35 0,2-2 34 15,6-5-34-15,-2-1 34 0,5-4-34 0,-2 2 13 16,0-5-13-16,2-2 14 0,0 3-14 0,0-3 2 15,-3 4-2-15,3-4 3 0,0 3-3 0,0-3-6 16,0 5 6-16,0-5-5 0,-4 4 5 0,4-4-131 16,-3 3 131-16,3-3-130 0,0 0 130 0,0 0-158 0,0 0 158 15,0 0-157-15,7 0 157 0,0 3-384 0</inkml:trace>
  <inkml:trace contextRef="#ctx0" brushRef="#br0" timeOffset="72236.626">18156 9124 740 0,'0'0'0'0,"0"0"0"16,4-8 0-16,-4 8 31 0,0 0-31 0,2-4 31 15,-1 4-31-15,-1 0-34 0,0 0 34 0,2-5-33 16,1 2 33-16,-1-4-483 0</inkml:trace>
  <inkml:trace contextRef="#ctx0" brushRef="#br0" timeOffset="72351.205">18186 9081 718 0,'0'0'0'15,"0"0"0"-15,-4 7 0 0,4-7 113 0,0 0-113 0,0 0 113 16,0 0-113-16,0 0-74 0,0 0 74 0,0 0-73 16,4-3 73-16,-4 3-111 0,0 0 111 0,0-5-110 15,3-2 110-15,-3 7-157 0,0 0 157 0,4-7-156 0,1 2 156 16,4-11-99-16</inkml:trace>
  <inkml:trace contextRef="#ctx0" brushRef="#br0" timeOffset="72785.534">18210 8994 147 0,'0'0'0'0,"0"3"0"0,0 6 0 0,0-9 74 16,0 0-74-16,0 2 74 0,2-2-74 0,-2 0 92 0,0 0-92 16,0 0 92-16,0 0-92 0,0 0 84 0,0 0-84 15,0 0 84-15,0 0-84 0,0 0 60 0,0 0-60 16,0 0 61-16,0 0-61 0,0 0 43 0,0 0-43 15,0 0 43-15,0 0-43 0,0 0 11 0,0 0-11 0,0 0 11 16,0 0-11-16,0 0 31 0,0 0-31 0,0 0 31 16,4-2-31-16,-4 2 10 0,0 0-10 0,3 0 10 15,2 0-10-15,-5 0 18 0,0 0-18 0,5 0 19 16,4 0-19-16,-9 0 15 0,0 0-15 0,12 3 15 16,4 6-15-16,-16-9 26 0,0 0-26 0,21 7 26 15,5 5-26-15,-26-12 2 0,0 0-2 0,26 20 3 16,7 1-3-16,-33-21 3 0,0 0-3 0,33 26 3 15,4 3-3-15,0-4 2 0,-6 1-2 0,0-4 2 16,1-3-2-16,-32-19 1 0,0 0-1 0,36 21 1 16,8-2-1-16,-44-19 3 0,0 0-3 0,42 20 4 0,-1-4-4 15,-4 1 11-15,0-2-11 0,-17-3 11 0,-2-5-11 16,-6 2 9-16,0-4-9 0,-3 0 9 16,-2 0-9-16,0 0 0 0,-2 2 0 0,-1-4 0 0,-1-3 0 0,-3 0-74 15,4 2 74-15,-4-2-73 0,-2-2 73 0,2 2-146 16,-5-6 146-16,-1 2-145 0,-4-1 145 15,-6-4-431-15</inkml:trace>
  <inkml:trace contextRef="#ctx0" brushRef="#br0" timeOffset="73135.898">18696 8951 875 0,'0'0'0'0,"7"7"0"16,-1 5 0-16,-6-12 118 0,0 0-118 0,0 0 119 16,3-3-119-16,-3 3 86 0,0 0-86 0,-3-7 87 15,-1 2-87-15,4 5 13 0,0 0-13 0,-2-7 14 16,-5 2-14-16,7 5 0 0,0 0 0 0,-7-7 0 16,0 3 0-16,-1 3-3 0,-1 1 3 0,0 0-3 15,6 0 3-15,3 0 0 0,0 0 0 0,-18 13 0 16,-11 11 0-16,29-24 9 0,0 0-9 0,-26 33 10 15,-4 6-10-15,4 2 41 0,1 2-41 0,5-10 41 16,4-6-41-16,16-27 6 0,0 0-6 0,-26 43 7 16,-6 7-7-16,32-50 20 0,0 0-20 0,-27 44 20 15,0-1-20-15,27-43 3 0,0 0-3 0,-20 33 4 0,2-10-4 16,18-23-11-16,0 0 11 0,-12 19-10 16,3-8 10-16,9-11-170 0,0 0 170 0,12-7-170 0,11-21 170 15,-23 28-183-15,0 0 183 0,30-46-183 0,6-21 183 0,32-44-450 16</inkml:trace>
  <inkml:trace contextRef="#ctx0" brushRef="#br0" timeOffset="73601.339">18125 9355 908 0,'0'0'0'0,"5"-3"0"0,4-7 0 0,-7 10 128 15,1 3-128-15,1 1 128 0,-3-1-128 16,1 0 95-16,3 6-95 0,-5-7 96 0,4 1-96 0,-4-3-99 16,0 0 99-16,0 0-98 0,3 4 98 0,-3-4-119 15,0 0 119-15,5 3-665 0,-10-6 665 0</inkml:trace>
  <inkml:trace contextRef="#ctx0" brushRef="#br0" timeOffset="77381.603">15759 8417 169 0,'0'0'0'0,"12"-2"0"16,9-2 0-16,-12 4 37 15,-6 0-37-15,-6 4 38 0,-6 8-38 0,-5-4 46 0,0 8-46 0,6-11 46 16,6 2-46-16,2-7 53 0,0 0-53 0,-12 17 54 16,-4 12-54-16,16-29 60 0,0 0-60 0,-16 38 60 15,1 8-60-15,15-46 40 0,0 0-40 0,-18 55 40 16,1 12-40-16,17-67 48 0,0 0-48 0,-21 96 48 16,0 24-48-16,21-120 36 0,0 0-36 0,-19 123 36 15,3 9-36-15,16-132 50 0,0 0-50 0,-15 139 50 16,-1 3-50-16,16-142 53 0,0 0-53 0,-18 152 54 15,-1 11-54-15,19-163 43 0,0 0-43 0,-15 161 44 0,-3 0-44 16,18-161 48-16,0 0-48 0,-9 146 48 0,6-13-48 16,3-133 36-16,0 0-36 0,3 108 37 0,8-17-37 15,-11-91 9-15,0 0-9 0,31 81 9 0,18-15-9 0,-49-66-64 16,0 0 64-16,64 52-63 0,17-13 63 16,-81-39-138-16,0 0 138 0,92 12-137 0,9-22 137 15,92 13-574-15</inkml:trace>
  <inkml:trace contextRef="#ctx0" brushRef="#br0" timeOffset="77964.344">19149 8307 987 0,'0'0'0'0,"0"0"0"15,0-5 0-15,0 5 46 0,0 0-46 0,0 0 47 0,0-5-47 16,0 5-2-16,0 0 2 0,6 0-1 0,2 0 1 0,-8 0-39 16,0 0 39-16,9 1-38 0,0 3 38 0,-9-4-45 15,0 0 45-15,12 3-44 0,4 2 44 0,-16-5-8 16,0 0 8-16,15 14-7 0,8 7 7 0,0-3 5 15,-1 6-5-15,1 2 6 0,-2 3-6 16,-21-29 26-16,0 0-26 0,24 45 26 0,4 5-26 16,0 1 23-16,0 2-23 0,0 0 24 0,-2 2-24 15,-26-55 16-15,0 0-16 0,36 99 17 0,10 25-17 0,-46-124 40 16,0 0-40-16,36 128 41 0,-1 11-41 0,-14-17 48 16,-9-13-48-16,-7-18 48 0,-6-17-48 0,1-74 52 15,0 0-52-15,-13 87 53 0,-14-3-53 0,27-84 55 0,0 0-55 0,-27 82 55 16,-2 0-55-16,6-20 50 0,2-12-50 15,13-25 51-15,8-19-51 0,-6 2 0 0,3-3 0 16,3-5 1-16,0 0-1 0,0 0-103 0,0 0 103 0,0 0-102 16,0 0 102-16,0 0-158 0,0 0 158 0,2-20-158 15,1-15 158-15,2-19-660 0</inkml:trace>
  <inkml:trace contextRef="#ctx0" brushRef="#br0" timeOffset="78332.03">20613 8031 315 0,'0'0'0'0,"0"-5"0"0,-2-2 0 0,2 7 42 0,0 0-42 15,-7-5 42-15,-3-2-42 0,10 7 21 0,0 0-21 16,-11-5 21-16,1 2-21 0,10 3 15 0,0 0-15 0,-11-7 16 15,-5 2-16-15,16 5-2 0,0 0 2 0,-12-6-1 16,2 3 1-16,10 3-53 0,0 0 53 0,-7-3-52 16,2-1 52-16,-8-4-200 0</inkml:trace>
  <inkml:trace contextRef="#ctx0" brushRef="#br0" timeOffset="78951.217">20466 8127 931 0,'0'0'0'0,"-1"5"0"15,-3-1 0-15,4-4 68 0,0 0-68 0,0 0 69 16,0 0-69-16,0 0 15 0,0 0-15 0,0 0 16 16,0 0-16-16,0 0 22 0,0 0-22 0,0 0 23 15,0 0-23-15,0 0-2 0,0 0 2 0,-5 0-1 16,-7 3 1-16,12-3 35 0,0 0-35 0,-18 9 35 15,-6 3-35-15,24-12 48 0,0 0-48 0,-26 15 48 16,-4 0-48-16,30-15 42 0,0 0-42 0,-31 28 43 16,-2 8-43-16,33-36 3 0,0 0-3 0,-32 41 3 15,4 9-3-15,28-50 16 0,0 0-16 16,-27 66 17-16,4 15-17 0,23-81 8 0,0 0-8 0,-30 120 8 0,2 34-8 16,28-154 38-16,0 0-38 0,-22 154 38 0,1 14-38 15,21-168 36-15,0 0-36 0,-12 158 36 16,6-4-36-16,6-154 14 0,0 0-14 0,7 130 15 0,11-17-15 15,-18-113 32-15,0 0-32 0,28 91 32 0,8-19-32 16,-36-72-49-16,0 0 49 0,40 51-48 0,9-16 48 0,-49-35-228 16,0 0 228-16,47-6-227 0,7-28 227 0,49-5-736 15</inkml:trace>
  <inkml:trace contextRef="#ctx0" brushRef="#br0" timeOffset="79615.453">20818 8979 1524 0,'0'0'0'0,"2"-6"0"16,0 0 0-16,3-3 59 0,4 2-59 0,5-10 60 15,5-2-60-15,-19 19-35 0,0 0 35 0,26-36-34 16,5-7 34-16,-31 43-144 0,0 0 144 0,30-53-144 16,-1-8 144-16,-29 61-52 0,0 0 52 0,25-59-51 15,-4-4 51-15,-21 63 54 0,0 0-54 0,15-58 55 16,-2-4-55-16,-13 62 97 0,0 0-97 0,8-53 97 0,-8 1-97 16,0 52 70-16,0 0-70 0,0-41 71 0,-8 9-71 15,8 32 61-15,0 0-61 0,-11-31 61 0,1 10-61 16,10 21 5-16,0 0-5 0,-18-15 6 0,-1 3-6 0,19 12-2 15,0 0 2-15,-28 3-2 0,-5 6 2 0,5 6-31 16,0 8 31-16,13-13-31 0,6-3 31 0,-1 0-30 16,1 3 30-16,-7 28-30 0,-1 13 30 0,17-51-9 15,0 0 9-15,-16 70-8 0,2 11 8 0,2 13-12 16,-2 14 12-16,5-17-12 0,6-7 12 0,3-84-16 16,0 0 16-16,-2 78-15 0,6-2 15 0,-4-76 0 0,0 0 0 15,8 62 0-15,8-11 0 0,-4-17 17 16,6-17-17-16,-1-1 17 0,4-13-17 0,-21-3 40 0,0 0-40 15,30 4 40-15,8-4-40 0,-38 0 32 16,0 0-32-16,42-7 33 0,8-5-33 0,-50 12 49 16,0 0-49-16,49-16 50 0,5-3-50 0,-54 19 41 0,0 0-41 0,47-17 42 15,0-1-42-15,-47 18 11 0,0 0-11 16,51-12 11-16,3 0-11 0,-54 12 14 0,0 0-14 0,74-11 15 16,17 6-15-16,-91 5 15 0,0 0-15 0,82-3 16 15,0 3-16-15,-82 0 8 0,0 0-8 0,87 0 8 16,4 3-8-16,-91-3 15 0,0 0-15 0,88 0 16 15,5 0-16-15,-93 0 8 0,0 0-8 0,80-3 9 16,-3 1-9-16,-77 2 9 0,0 0-9 0,66-2 9 16,-9 1-9-16,-57 1 0 0,0 0 0 0,37 0 0 15,-15 0 0-15,-22 0-52 0,0 0 52 0,18 0-52 0,-11-4 52 16,-7 4-136-16,0 0 136 0,-2-12-135 16,-8-12 135-16,-3-12-1191 0</inkml:trace>
  <inkml:trace contextRef="#ctx0" brushRef="#br0" timeOffset="79812.252">22038 8629 1636 0,'0'0'0'0,"5"0"0"0,4 3 0 0,-9-3 116 15,0 0-116-15,5 0 117 0,-2 4-117 0,-3-4-107 0,0 0 107 16,0 0-107-16,0 0 107 0,0 0-119 0,0 0 119 15,-19-9-119-15,-9-1 119 0,-22-7-973 0</inkml:trace>
  <inkml:trace contextRef="#ctx0" brushRef="#br0" timeOffset="80179.726">20801 9636 1423 0,'0'0'0'0,"0"-12"0"16,0-6 0-16,0 18 94 0,0 0-94 0,3-18 94 0,4-6-94 15,-7 24 26-15,0 0-26 0,14-18 26 0,0-1-26 0,-14 19 0 16,0 0 0-16,18-14 0 0,1 2 0 0,-19 12-13 15,0 0 13-15,21-3-13 0,5 3 13 16,-26 0-1-16,0 0 1 0,24 5-1 0,6 8 1 0,-30-13 5 16,0 0-5-16,35 21 5 0,5 0-5 0,-40-21 57 15,0 0-57-15,36 25 58 0,3 4-58 0,-6 2 35 16,-2-2-35-16,-1-3 36 0,-4-2-36 0,-26-24 26 16,0 0-26-16,33 29 26 0,5 5-26 0,-38-34 28 15,0 0-28-15,39 33 28 0,2 5-28 0,-41-38 3 16,0 0-3-16,39 30 3 0,-1 0-3 0,-38-30-10 15,0 0 10-15,31 20-10 0,-3-4 10 0,-28-16-159 0,0 0 159 16,18 3-158-16,-4-12 158 0,19 6-1107 0</inkml:trace>
  <inkml:trace contextRef="#ctx0" brushRef="#br0" timeOffset="80446.896">21419 9450 1390 0,'0'5'0'0,"0"-5"151"0,0 0-151 0,-8 12 152 15,-5 7-152-15,13-19 101 0,0 0-101 0,-26 29 102 16,-9 8-102-16,4 1 38 0,-2 3-38 0,0-3 39 0,-2 0-39 16,35-38 3-16,0 0-3 0,-47 46 4 15,-11 7-4-15,58-53-2 0,0 0 2 0,-66 65-2 0,-7 10 2 16,73-75-7-16,0 0 7 0,-50 52-7 15,13-13 7-15,14-15-56 0,13-14 56 0,3-1-55 0,9-9 55 16,-2 0-163-16,0 0 163 0,7 3-163 0,5-1 163 0,-12-2-129 16,0 0 129-16,19-17-128 0,9-10 128 0,15-21-859 15</inkml:trace>
  <inkml:trace contextRef="#ctx0" brushRef="#br0" timeOffset="80749.491">21588 9698 1311 0,'0'0'0'0,"-8"-2"0"16,-6-3 0-16,12 5 87 0,4 0-87 16,1 4 88-16,2-3-88 0,2 4 56 0,0 4-56 0,2 0 56 15,1-6-56-15,1 4-17 0,-1 0 17 0,3-2-16 16,-1 0 16-16,3 0-37 0,5-1 37 0,0-1-36 15,5-3 36-15,-25 0-5 0,0 0 5 0,29 3-4 16,6-3 4-16,-35 0 0 0,0 0 0 0,35 6 1 16,7 0-1-16,-5 0 39 0,-1 0-39 0,-6 0 40 15,-6-5-40-15,-3 1 22 0,-5-4-22 0,-2 2 22 16,-9 2-22-16,2 1-29 0,-2-3 29 0,-1 0-29 16,-4 0 29-16,0 0-186 0,0 0 186 0,0 0-185 15,-6 0 185-15,1 0-778 0</inkml:trace>
  <inkml:trace contextRef="#ctx0" brushRef="#br0" timeOffset="81147.018">21618 9515 1278 0,'0'0'0'0,"16"10"0"0,11 4 0 0,-27-14 134 15,0 0-134-15,4 7 134 0,-11-4-134 0,7-3 75 0,0 0-75 16,-2 5 76-16,0 2-76 0,2-7 18 16,0 0-18-16,7 12 19 0,2 3-19 0,-9-15 1 15,0 0-1-15,12 16 2 0,6-2-2 0,-1-1 2 0,1 1-2 0,-1-4 3 16,0-1-3-16,-17-9 5 0,0 0-5 0,28 8 5 16,5 3-5-16,-33-11 32 0,0 0-32 15,39 8 33-15,8 2-33 0,-12-1 16 0,-1 0-16 0,-6-1 17 16,-7-1-17-16,0 5 29 0,-2 0-29 0,0-2 29 15,-1 4-29-15,-4 1 0 0,-4 1 0 0,-3-8 1 16,0 1-1-16,-7-9 3 0,0 0-3 0,2 22 4 16,0 7-4-16,-2-29 2 0,0 0-2 0,0 29 3 15,-4 4-3-15,4-33 5 0,0 0-5 0,-8 31 5 16,-5 0-5-16,-1-4 12 0,-1-3-12 0,6-7 13 16,6-5-13-16,3-12-16 0,0 0 16 0,-6 10-15 15,-1-1 15-15,7-9-147 0,0 0 147 0,-12-5-146 16,-5-5 146-16,-13-8-1128 0</inkml:trace>
  <inkml:trace contextRef="#ctx0" brushRef="#br0" timeOffset="81763.272">22475 9568 875 0,'0'0'0'16,"-5"-4"0"-16,-6-6 0 0,11 10 10 0,0 0-10 16,-5-5 10-16,3-2-10 0,2 7-25 0,0 0 25 0,-1-3-24 15,1 1 24-15,0 2-11 0,0 0 11 0,0-3-10 16,-6-3 10-16,6 6 25 0,0 0-25 0,-3-3 26 16,-1 0-26-16,4 3 57 0,0 0-57 0,-3-4 58 15,-1 1-58-15,4 3 56 0,0 0-56 0,-1-4 57 16,1-1-57-16,0 5 36 0,0 0-36 0,3-8 37 15,8-8-37-15,1 1 18 0,5-4-18 0,1 2 18 16,1 1-18-16,0 4 11 16,0-3-11-16,0 3 11 0,0 0-11 0,2 5 10 0,0 2-10 0,0 2 10 15,2-1-10-15,-23 4 1 0,0 0-1 0,24 0 1 16,2 4-1-16,-26-4 0 0,0 0 0 0,25 12 1 16,1 0-1-16,-26-12 0 0,0 0 0 0,19 20 1 0,-5 6-1 15,-14-26 2-15,0 0-2 0,7 39 2 0,-5 9-2 16,-2-48 35-16,0 0-35 0,-12 50 35 0,-9 6-35 15,-4-1 46-15,-6-3-46 0,8-13 46 0,4-8-46 16,19-31 46-16,0 0-46 0,-30 48 47 0,-11 7-47 16,41-55 37-16,0 0-37 0,-56 58 37 0,-17 5-37 0,73-63 40 15,0 0-40-15,-54 41 41 0,7-12-41 0,47-29 45 16,0 0-45-16,-33 16 45 0,13-11-45 0,20-5 46 16,0 0-46-16,-19-7 47 0,4-7-47 0,15 14 30 15,0 0-30-15,-9-18 30 0,7-13-30 16,2 31 9-16,0 0-9 0,4-28 10 0,6-2-10 0,-10 30 12 15,0 0-12-15,17-26 12 0,6 0-12 0,-23 26 1 16,0 0-1-16,23-17 1 0,-1 2-1 0,-1 4 3 16,0 6-3-16,0 2 3 0,0 1-3 0,-21 2-7 0,0 0 7 15,23 3-7-15,1 6 7 0,-24-9-5 0,0 0 5 16,24 12-5-16,3 0 5 0,-27-12-38 0,0 0 38 0,26 12-38 16,0 0 38-16,-26-12-86 0,0 0 86 15,31 3-86-15,4-6 86 0,28 3-1190 0</inkml:trace>
  <inkml:trace contextRef="#ctx0" brushRef="#br0" timeOffset="84974.582">23034 8596 583 0,'0'0'0'0,"-3"-8"0"0,-4-2 0 0,7 10 65 15,0 0-65-15,0-4 66 0,0 4-66 0,0 0 55 16,0 0-55-16,0 0 55 0,0 0-55 0,0 0 34 16,0 0-34-16,3 0 35 0,4 2-35 0,-7-2 33 15,0 0-33-15,7 2 34 0,0-2-34 0,-7 0 59 16,0 0-59-16,5 3 60 0,1-3-60 0,-6 0 60 0,0 0-60 16,3 0 60-16,-1 0-60 0,-2 0 47 0,0 0-47 15,0 0 47-15,0 0-47 0,0 0 33 16,0 0-33-16,0 0 33 0,0 0-33 0,0 0 23 0,0 0-23 15,0 0 24-15,0 0-24 0,0 0 9 16,0 0-9-16,3 0 10 0,4 3-10 0,-7-3 27 0,0 0-27 16,9 2 27-16,3 2-27 0,-12-4 12 0,0 0-12 0,19 8 12 15,9 2-12-15,-28-10 18 0,0 0-18 0,28 18 18 16,9 4-18 0,-37-22 24-16,0 0-24 0,41 24 25 0,3 3-25 0,-4-4 13 0,-3-1-13 0,-2 0 13 15,-4-3-13-15,-3 1 35 0,-4-4-35 0,2-1 36 16,-1-1-36-16,-25-14 5 0,0 0-5 0,28 17 5 15,3 0-5-15,-31-17 11 0,0 0-11 0,28 16 11 16,0-1-11-16,-28-15 4 0,0 0-4 0,21 12 4 16,-6-3-4-16,-15-9-29 0,0 0 29 0,12 7-29 15,-1-7 29-15,-11 0-99 0,0 0 99 0,-2-7-99 16,-10-5 99-16,0-9-1017 0</inkml:trace>
  <inkml:trace contextRef="#ctx0" brushRef="#br0" timeOffset="85308.529">23682 8442 1009 0,'0'0'0'0,"-3"14"0"0,-2 8 0 0,5-22 88 15,0 0-88-15,-9 5 89 0,-2-8-89 0,-1 3 41 0,0 0-41 16,7-2 42-16,3-1-42 0,2 3 0 0,0 0 0 15,-21 12 0-15,-10 8 0 0,31-20-4 0,0 0 4 16,-39 30-3-16,-8 7 3 0,47-37 0 0,0 0 0 0,-57 46 0 16,-11 6 0-16,-2 8 32 0,-5 5-32 0,16-14 32 15,10-6-32-15,49-45 48 0,0 0-48 16,-43 46 48-16,6 0-48 0,37-46 12 0,0 0-12 0,-22 28 12 16,13-15-12-16,9-13 8 0,0 0-8 0,-7 12 9 15,5-5-9-15,2-7-15 0,0 0 15 0,0 4-14 16,2-4 14-16,-2 0-126 0,0 0 126 0,9-14-126 15,8-8 126-15,-17 22-141 0,0 0 141 0,21-31-141 16,10-12 141-16,23-34-580 0</inkml:trace>
  <inkml:trace contextRef="#ctx0" brushRef="#br0" timeOffset="85507.565">23834 8019 236 0,'0'0'0'0,"-7"-2"0"0,-5 1 0 0,-7-1-117 15</inkml:trace>
  <inkml:trace contextRef="#ctx0" brushRef="#br0" timeOffset="85763.128">23658 7923 247 0,'0'0'0'0,"10"5"0"0,10 6 0 0,-20-11 169 0,0 0-169 0,5 5 170 15,-5-9-170-15,0 4 122 0,0 0-122 0,15 0 123 16,8 0-123-16,1 7 100 0,4-2-100 0,2 6 101 16,1 1-101-16,-3 3 84 0,0 2-84 0,2 5 85 15,-1 6-85-15,-29-28 41 0,0 0-41 0,35 48 41 16,3 8-41-16,-38-56 32 0,0 0-32 0,46 86 32 15,6 24-32-15,-52-110 37 0,0 0-37 0,38 109 38 16,-5 9-38-16,-33-118 43 0,0 0-43 0,18 115 43 16,-15 3-43-16,-3-118 40 0,0 0-40 0,-7 119 41 15,-10-1-41-15,17-118 10 0,0 0-10 0,-24 106 11 0,-11-8-11 16,35-98-192-16,0 0 192 0,-33 84-191 16,-7-11 191-16,40-73-132 0,0 0 132 0,-47 35-131 0,-8-30 131 15,-46 31-631-15</inkml:trace>
  <inkml:trace contextRef="#ctx0" brushRef="#br0" timeOffset="87475.485">14268 12150 315 0,'0'0'0'0,"0"0"0"16,5 0 0-16,-5 0 142 0,0 0-142 0,0 0 143 15,0 0-143-15,0 0 126 0,0 0-126 0,0 0 126 0,0 0-126 16,0 0 116-16,0 0-116 0,0 0 116 0,0 0-116 15,0 0 86-15,0 0-86 0,0 0 87 0,-5 1-87 16,5-1 61-16,0 0-61 0,0 0 61 16,-4 4-61-16,4-4 42 0,0 0-42 0,4 0 42 0,1 0-42 0,-5 0 52 15,0 0-52-15,18-4 52 0,6-1-52 0,-24 5 48 16,0 0-48-16,35-3 48 0,7-6-48 0,-42 9 20 16,0 0-20-16,47-3 20 0,3-2-20 0,-50 5 32 15,0 0-32-15,56-2 32 0,-2 2-32 0,-54 0-37 16,0 0 37-16,50 2-37 0,-3-1 37 15,-47-1-35-15,0 0 35 0,39 4-34 0,-4-1 34 0,-35-3-15 0,0 0 15 16,22 4-15-16,-3 1 15 0,-19-5-39 0,0 0 39 16,14 3-39-16,-5 1 39 0,-9-4-93 0,0 0 93 15,5 5-92-15,-1-5 92 0,-4 0-151 0,0 0 151 16,-14 8-151-16,-14 2 151 0,-12 11-674 0</inkml:trace>
  <inkml:trace contextRef="#ctx0" brushRef="#br0" timeOffset="87738.668">14214 12453 1054 0,'0'0'0'0,"5"-12"0"15,7-7 0-15,-12 19 121 0,0 0-121 0,13-4 121 16,-5 10-121-16,4 0 51 0,6 3-51 0,-1 0 51 0,8-3-51 15,-3 1 22-15,3-2-22 0,-3 2 23 0,3-3-23 16,-25-4-1-16,0 0 1 0,33 5 0 0,7 2 0 16,-40-7-47-16,0 0 47 0,45 8-47 0,2 1 47 0,-47-9-200 15,0 0 200-15,44 12-200 0,1 3 200 0,40 13-601 16</inkml:trace>
  <inkml:trace contextRef="#ctx0" brushRef="#br0" timeOffset="91588.349">15453 12124 113 0,'0'0'0'0,"1"-4"0"0,6-1 0 0,-7 5 76 0,0 0-76 16,2-3 77-16,1 1-77 0,-3 2 74 0,0 0-74 15,0 0 74-15,4 2-74 0,-4-2 68 0,0 0-68 0,0 0 69 16,0 0-69-16,0 0 78 0,0 0-78 16,0 0 79-16,0 0-79 0,0 0 73 0,0 0-73 0,0 0 73 15,3 3-73-15,-3-3 78 0,0 0-78 0,0 0 78 16,2 2-78-16,-2-2 68 0,0 0-68 0,0 0 68 16,0 0-68-16,0 0 54 0,0 0-54 0,0 0 55 15,0 0-55-15,0 0 51 0,0 0-51 0,0 0 52 16,0 0-52-16,0 0 37 0,0 0-37 0,0 0 38 15,0 0-38-15,0 0 34 0,0 0-34 0,0 0 35 16,0 0-35-16,0 0 14 0,0 0-14 0,0 0 15 16,0 0-15-16,0 0-42 0,0 0 42 0,0 0-41 15,0 0 41-15,0 0-21 0,0 0 21 0,0 0-21 16,0 0 21-16,0 0-14 0,0 0 14 0,4-2-13 16,1-6 13-16,-5 8-8 0,0 0 8 0,16-16-7 0,1-8 7 15,-17 24 1-15,0 0-1 0,24-34 2 0,6-9-2 16,-30 43 12-16,0 0-12 0,28-44 13 0,1-9-13 0,-29 53 34 15,0 0-34-15,28-54 35 0,-3-6-35 16,-8 9 18-16,-3 5-18 0,-2 5 19 0,-3 5-19 0,0 5 29 16,-4 5-29-16,2 1 29 0,-5 4-29 0,-2 21 42 15,0 0-42-15,1-21 43 0,-2 1-43 0,1 20 15 16,0 0-15-16,-2-16 15 0,2 3-15 0,0 13 22 16,0 0-22-16,-5-11 22 0,1 5-22 0,4 6 0 15,0 0 0-15,-3-9 0 0,-4 6 0 0,7 3-4 0,0 0 4 16,-9 0-4-16,-1 0 4 0,-3 3-15 15,1 2 15-15,7-1-14 0,0-4 14 0,5 0-26 16,0 0 26-16,-14 12-26 0,-5 8 26 0,19-20-20 0,0 0 20 0,-20 22-20 16,3 6 20-16,17-28-26 15,0 0 26-15,-17 38-26 0,-1 8 26 0,18-46-33 0,0 0 33 0,-17 55-33 16,5 8 33-16,12-63-20 0,0 0 20 0,-13 68-19 16,3 6 19-16,10-74-29 0,0 0 29 0,-12 93-29 15,-4 11 29-15,16-104-13 0,0 0 13 0,-10 82-12 16,1-11 12-16,9-71-6 0,0 0 6 0,-4 42-5 15,1-19 5-15,3-23-9 0,0 0 9 0,0 20-8 16,3-8 8-16,-3-12 1 0,0 0-1 16,14 7 2-16,7-5-2 0,-21-2 29 0,0 0-29 0,30-2 29 15,3-5-29-15,-33 7 29 0,0 0-29 0,38-7 29 16,2-3-29-16,-40 10 8 0,0 0-8 0,39-7 9 0,1 4-9 16,-40 3 2-16,0 0-2 0,38 0 2 0,0 3-2 15,-38-3 0-15,0 0 0 0,35 9 0 0,2 1 0 0,-37-10-4 16,0 0 4-16,36 14-3 15,1 1 3-15,-37-15-9 0,0 0 9 0,33 16-8 0,2-4 8 0,-11-5-34 16,-1 1 34-16,-7-6-33 0,-1 0 33 16,-15-2-130-16,0 0 130 0,16-2-129 0,1-3 129 0,-17 5-142 15,0 0 142-15,6-19-142 0,-6-10 142 16,5-19-523-16</inkml:trace>
  <inkml:trace contextRef="#ctx0" brushRef="#br0" timeOffset="91756.517">16029 11815 1087 0,'0'0'0'0,"0"4"0"16,2 1 0-16,-2-5 91 0,0 0-91 0,0 0 92 16,0 0-92-16,0 0-218 0,0 0 218 0,0 0-217 15,-5-7 217-15,-1 2-512 0</inkml:trace>
  <inkml:trace contextRef="#ctx0" brushRef="#br0" timeOffset="92186.058">15284 12905 1009 0,'0'0'0'0,"7"-7"0"0,3-8 0 0,-3 6 43 15,-7 7-43-15,2 1 44 0,-1-4-44 0,-1 5 3 16,0 0-3-16,0 0 3 0,0 0-3 0,0 0 3 0,0 5-3 15,0-5 4-15,0 0-4 0,0 0-1 0,6 1 1 16,-6-1-1-16,1 6 1 0,3 0 0 0,3 3 0 16,3 5 0-16,2 1 0 0,-12-15 7 15,0 0-7-15,21 28 7 0,9 11-7 0,-30-39 16 0,0 0-16 16,31 39 17-16,9 4-17 0,-40-43 9 0,0 0-9 16,39 43 9-16,3-2-9 0,-8-3 9 0,-4-6-9 0,-6-8 10 15,-6-8-10-15,-1-1 15 0,-5-1-15 0,2-4 15 16,-1-1-15-16,-5-2-124 0,1-4 124 0,3-3-124 15,-1-3 124-15,-11 3-122 0,0 0 122 0,7-18-122 16,-7-11 122-16,3-15-457 0</inkml:trace>
  <inkml:trace contextRef="#ctx0" brushRef="#br0" timeOffset="92445.415">15717 12878 1121 0,'0'0'0'0,"-1"8"0"0,-6 8 0 16,1-8 151-16,1-8-151 0,2 4 151 0,-1-3-151 0,4-1 94 16,0 0-94-16,-12 7 94 0,-5 0-94 0,17-7 39 15,0 0-39-15,-27 17 40 0,-6 9-40 0,33-26 2 16,0 0-2-16,-34 31 3 0,-10 6-3 0,44-37-3 16,0 0 3-16,-40 43-3 0,0 3 3 0,7-4-7 15,7-5 7-15,5-13-7 0,12-12 7 0,-3-2-16 16,7-3 16-16,1 2-15 0,-1-2 15 0,3 1-68 0,0 1 68 15,2-4-67-15,0-3 67 0,0 1-160 0,4 1 160 16,10-11-159-16,1-2 159 0,-15 9-102 16,0 0 102-16,23-20-101 0,3-11 101 0,23-21-655 15</inkml:trace>
  <inkml:trace contextRef="#ctx0" brushRef="#br0" timeOffset="92735.758">15874 13097 998 0,'0'0'0'0,"0"0"0"15,0 0 0-15,0 0 87 0,0 0-87 0,12 2 87 16,13-1-87-16,-25-1 52 0,0 0-52 0,33 2 52 16,14 0-52-16,-47-2 4 0,0 0-4 0,47 1 5 15,0-1-5-15,-47 0-3 0,0 0 3 0,47 4-3 16,-3 1 3-16,-44-5-5 0,0 0 5 0,41 9-4 0,1-1 4 15,-42-8-1-15,0 0 1 0,38 10-1 0,1 2 1 0,-39-12-3 16,0 0 3-16,33 11-2 0,-5-1 2 0,-28-10-5 16,0 0 5-16,24 7-5 0,-5-2 5 15,-19-5-77-15,0 0 77 0,18 5-76 0,-4-1 76 0,-14-4-122 16,0 0 122-16,7-2-122 0,-2-5 122 0,4-2-552 16</inkml:trace>
  <inkml:trace contextRef="#ctx0" brushRef="#br0" timeOffset="93203.95">15937 12932 438 0,'0'0'0'0,"12"6"0"16,5 6 0-16,-10-9 128 0,-1-1-128 0,-6-2 128 16,-11-2-128-16,2 2 123 0,-1-2-123 0,1 1 123 15,6 1-123-15,3 0 98 0,0 0-98 0,-5-4 99 16,1 4-99-16,4 0 57 0,0 0-57 0,4 0 58 16,6 4-58-16,-10-4 30 0,0 0-30 0,17 1 30 15,11 3-30-15,-7 3 39 0,5-1-39 0,-3 3 40 0,5-4-40 16,-28-5 7-16,0 0-7 0,24 10 7 0,2 2-7 15,-26-12 19-15,0 0-19 0,23 12 20 0,-2 2-20 16,-21-14 8-16,0 0-8 0,21 15 9 16,-4 1-9-16,-17-16 3 0,0 0-3 0,16 19 4 0,-4 0-4 15,-12-19 7-15,0 0-7 0,14 20 7 0,-2 2-7 0,-3 2 0 16,0 0 0-16,-6-6 1 0,2-8-1 0,-5 3 0 16,2 1 0-16,0 2 1 0,-2-1-1 0,-2 4 5 15,0 0-5-15,2-6 6 0,0-1-6 0,0 2 7 16,0-2-7-16,-3-2 8 0,1-1-8 0,2-9 3 15,0 0-3-15,-7 21 4 0,-1 4-4 0,8-25-36 16,0 0 36-16,-6 21-36 0,-2-1 36 0,8-20-161 0,0 0 161 16,-7 14-160-16,1-4 160 0,-9 16-743 15</inkml:trace>
  <inkml:trace contextRef="#ctx0" brushRef="#br0" timeOffset="93700.978">16459 13213 1065 0,'0'0'0'0,"-5"-3"0"16,-3-4 0-16,8 7 72 0,0 0-72 0,1-10 72 15,10-4-72-15,-11 14-7 0,0 0 7 0,14-17-7 16,7-5 7-16,-21 22-40 0,0 0 40 0,20-17-39 0,3-4 39 15,-23 21-26-15,0 0 26 0,18-12-25 16,-3 5 25-16,-15 7 4 0,0 0-4 0,16 2 4 0,1 5-4 16,-17-7 37-16,0 0-37 0,14 10 38 0,-2 5-38 15,-12-15 32-15,0 0-32 0,13 21 32 0,-5 6-32 16,1-3 15-16,-5 2-15 16,1-11 15-16,-5-4-15 0,0-1 37 0,0-1-37 0,-5 11 37 0,1 2-37 0,-5 2 12 15,-3 0-12-15,7-8 12 0,3-8-12 0,2-8 36 16,0 0-36-16,-17 24 36 0,-6 9-36 0,23-33 2 15,0 0-2-15,-28 31 2 0,0 0-2 0,28-31 22 0,0 0-22 16,-26 27 23-16,2-5-23 0,24-22 32 0,0 0-32 16,-21 17 32-16,4-5-32 0,17-12 18 15,0 0-18-15,-13 11 18 0,5-6-18 0,8-5 19 0,0 0-19 16,-9 5 20-16,4-2-20 0,5-3 4 0,0 0-4 0,-4 4 5 16,4-4-5-16,0 0-2 0,0 0 2 0,4 0-1 15,4-4 1-15,-8 4-11 0,0 0 11 0,14 0-11 16,2-1 11-16,-16 1-27 0,0 0 27 0,21 0-27 15,3 0 27-15,-24 0-104 0,0 0 104 0,28-4-104 16,5-3 104-16,-33 7-175 0,0 0 175 0,35-22-175 16,-2-14 175-16,35-22-626 0</inkml:trace>
  <inkml:trace contextRef="#ctx0" brushRef="#br0" timeOffset="94357.323">16764 12064 651 0,'0'0'0'0,"9"0"0"0,7 0 0 0,-11 0 156 0,-5-4-156 0,0 4 156 16,0 0-156-16,-7 0 145 0,-2 0-145 0,4-1 146 15,0-1-146-15,1-1 108 0,-3-1-108 0,6-1 108 16,-3-2-108-16,4-1 47 0,4-3-47 0,-3 3 48 15,3-1-48-15,-4 9 4 16,0 0-4-16,10-10 5 0,4-4-5 0,-14 14 10 0,0 0-10 0,18-8 11 16,3-4-11-16,-21 12 0 0,0 0 0 0,22-5 1 15,3 1-1-15,-25 4 0 0,0 0 0 0,26 2 0 16,0 1 0-16,-26-3 0 0,0 0 0 0,23 7 0 16,-4 3 0-16,-19-10-1 0,0 0 1 0,15 14 0 15,-4 5 0-15,-1 1 10 0,-1 1-10 0,-9-2 10 16,0-4-10-16,0-15 25 0,0 0-25 0,-17 36 26 15,-8 11-26-15,25-47 13 16,0 0-13-16,-29 47 13 0,-6 5-13 0,2-9 30 0,1 0-30 0,11-18 30 0,9-9-30 16,-4-1 5-16,3-3-5 0,4 0 5 0,-2-3-5 15,1 1 34-15,-2 2-34 0,5-7 35 0,5-3-35 0,-3 1 10 16,1-1-10-16,4-2 10 0,0 0-10 0,0 0 20 16,0 0-20-16,0 0 20 0,2 0-20 15,-2 0 8-15,0 0-8 0,9-4 9 0,3-1-9 0,-12 5 4 16,0 0-4-16,21-7 4 0,7-1-4 0,-28 8-11 15,0 0 11-15,29-7-10 0,3 2 10 0,-32 5-42 16,0 0 42-16,33-4-41 0,5 1 41 0,-8 0-66 16,-1-3 66-16,-8 5-66 0,-7-1 66 15,2-1-175-15,1-1 175 0,-6 2-175 0,1-3 175 0,-12 5-206 16,0 0 206-16,16-19-206 0,1-8 206 0,16-19-577 16</inkml:trace>
  <inkml:trace contextRef="#ctx0" brushRef="#br0" timeOffset="94704.483">17341 11959 1199 0,'0'0'0'0,"-3"0"0"15,-1 0 0-15,4 0 204 0,0 0-204 0,0 0 204 16,2-5-204-16,-2 5 98 0,0 0-98 0,2-3 98 15,1-1-98-15,-3 4 10 0,0 0-10 0,2-1 11 0,1-3-11 16,-3 4 1-16,0 0-1 0,4-3 2 16,-1 3-2-16,-3 0-8 0,0 0 8 0,5 0-8 15,-1 3 8-15,-4-3-30 0,0 0 30 0,14 9-30 0,7 10 30 0,3 1-17 16,11 8 17-16,-9 2-17 0,0 1 17 16,-26-31-20-16,0 0 20 0,28 41-19 0,2 9 19 15,-2-4-17-15,1-1 17 0,-6-9-16 0,-6-5 16 0,-17-31-9 16,0 0 9-16,21 32-9 0,2-1 9 15,-23-31-26-15,0 0 26 0,21 24-25 0,-7-3 25 0,-14-21-104 16,0 0 104-16,15 10-103 0,-2-14 103 0,-13 4-113 16,0 0 113-16,8-24-112 0,-6-18 112 0,8-25-770 15</inkml:trace>
  <inkml:trace contextRef="#ctx0" brushRef="#br0" timeOffset="94936.662">17790 11815 1166 0,'0'0'0'0,"-3"9"0"16,-6 6 0-16,1-6 161 0,-1 1-161 0,-9 7 161 15,-4 4-161-15,-3 1 93 0,1 6-93 0,0-4 93 16,1 0-93-16,23-24 57 0,0 0-57 0,-37 39 58 16,-6 11-58-16,43-50 0 0,0 0 0 0,-51 53 0 15,-1 5 0-15,52-58-1 0,0 0 1 0,-54 60 0 16,-5 7 0-16,22-21-33 0,15-19 33 0,4-6-32 15,11-12 32-15,2 1-97 0,3-7 97 0,0 1-97 0,2-4 97 16,0 0-141-16,0 0 141 0,11-16-141 16,6-11 141-16,11-16-840 0</inkml:trace>
  <inkml:trace contextRef="#ctx0" brushRef="#br0" timeOffset="95160.574">18033 12329 1659 0,'0'0'0'0,"-11"-1"0"0,-5-8 0 0,16 9-106 15,0 0 106-15,0 0-105 0,14 0 105 0,-14 0-69 16,0 0 69-16,14 0-931 0,-28 0 931 0</inkml:trace>
  <inkml:trace contextRef="#ctx0" brushRef="#br0" timeOffset="96332.26">19200 12355 785 0,'0'0'0'0,"12"-7"0"0,14-5 0 0,-26 12 42 16,0 0-42-16,26-24 42 0,7-10-42 0,-33 34 49 15,0 0-49-15,32-41 49 0,1-7-49 0,-5 3 88 0,-4 4-88 16,-3-2 89-16,-4 4-89 0,-17 39 91 0,0 0-91 0,16-50 92 16,-4-3-92-16,-12 53 94 0,0 0-94 0,9-60 94 15,-6-1-94-15,-1 4 80 16,-4 6-80-16,2 13 81 0,-3 7-81 0,0 2 59 0,-3 2-59 0,1 4 60 16,-2 6-60-16,2 2 36 0,-6 1-36 0,6 4 36 15,0 1-36-15,5 9-1 0,0 0 1 0,-5-7 0 16,-2 1 0-16,-2 2-37 0,0 2 37 0,4 1-36 15,3 1 36-15,2 0-37 0,-1 1 37 0,-6 3-36 16,0 4 36-16,-5-1-34 0,-4 5 34 0,7-5-34 16,6-3 34-16,3-4-16 0,0 0 16 0,-14 24-15 15,-7 13 15-15,21-37-31 0,0 0 31 0,-18 48-31 0,3 10 31 16,15-58-5-16,0 0 5 0,-14 67-5 0,5 9 5 16,9-76-17-16,0 0 17 0,-9 94-17 0,6 9 17 15,3-103-1-15,0 0 1 0,2 90-1 0,8-4 1 0,2-23 1 16,2-13-1-16,-2-17 1 15,-6-21-1-15,8 5 18 0,1-5-18 0,-1 1 18 0,2-1-18 0,5 0 45 16,0-3-45-16,0 0 46 0,1-3-46 0,-22-6 14 16,0 0-14-16,33 4 15 0,6-4-15 0,-39 0 22 15,0 0-22-15,45 0 22 0,9-7-22 0,-5 2 44 16,-1-2-44-16,-6 2 45 0,-5-2-45 0,1 2 13 16,-5 1-13-16,4-2 14 0,1 0-14 0,-38 6 13 0,0 0-13 15,52-3 14-15,9 0-14 0,-5 1 18 0,2 0-18 16,-8 2 18-16,-1 2-18 0,-49-2 3 0,0 0-3 15,75 5 3-15,19 0-3 0,-17-1 6 0,-2-1-6 16,-27 0 7-16,-15-6-7 0,-1 3-63 0,-4-2 63 16,-6-1-62-16,-3-1 62 0,-1 1-200 0,-4-2 200 15,3-7-200-15,1-3 200 0,18-13-931 0</inkml:trace>
  <inkml:trace contextRef="#ctx0" brushRef="#br0" timeOffset="96532.169">20358 11851 1535 0,'0'0'0'0,"13"0"0"0,9-3 0 16,-22 3 134-16,0 0-134 0,0 0 134 0,-16 5-134 15,16-5-220-15,0 0 220 0,-15 2-220 0,-6-2 220 0,21 0-115 16,0 0 115-16,-37 2-793 0,74-4 793 15</inkml:trace>
  <inkml:trace contextRef="#ctx0" brushRef="#br0" timeOffset="96916.942">19097 12967 1076 0,'0'0'0'0,"0"0"0"16,28-9 0-16,-28 9 73 0,0 0-73 0,9-3 74 15,-2-1-74-15,-7 4 47 0,0 0-47 0,5 0 47 16,-2 0-47-16,-3 0 44 0,0 0-44 0,6 2 44 16,2 0-44-16,-8-2 7 0,0 0-7 0,16 7 8 15,5-2-8-15,-21-5 57 0,0 0-57 0,24 15 58 16,11 6-58-16,-35-21 28 0,0 0-28 0,30 25 28 16,5 8-28-16,-35-33 28 0,0 0-28 0,33 34 28 0,-2 6-28 0,-31-40 4 15,0 0-4-15,37 36 4 16,1 3-4-16,-38-39-4 0,0 0 4 0,40 36-4 0,0-2 4 0,-40-34-129 15,0 0 129-15,35 16-128 0,-6-11 128 16,36 17-951-16</inkml:trace>
  <inkml:trace contextRef="#ctx0" brushRef="#br0" timeOffset="97176.549">19655 12878 1479 0,'0'0'0'0,"-9"6"0"0,-9 8 0 0,18-14 178 0,0 0-178 16,-19 24 178-16,0 10-178 0,19-34 72 15,0 0-72-15,-28 42 73 0,-3 5-73 0,1-2-37 0,1 0 37 0,6-18-37 16,9-6 37-16,-3 1-55 0,3 2 55 0,-14 3-54 16,-4 6 54-16,32-33-39 15,0 0 39-15,-29 27-38 0,4-1 38 0,25-26-42 0,0 0 42 0,-19 19-42 16,4-6 42-16,15-13-151 0,0 0 151 0,0 4-151 15,12-8 151-15,-12 4-170 0,0 0 170 0,22-32-169 16,15-18 169-16,24-29-644 16</inkml:trace>
  <inkml:trace contextRef="#ctx0" brushRef="#br0" timeOffset="97532.477">19895 13138 169 0,'0'0'0'0,"0"-3"0"0,0-4 0 0,0 7 65 15,0 0-65-15,0-4 66 0,0 3-66 0,0 1 74 16,0 0-74-16,0 0 75 0,5 0-75 0,-5 0 85 0,0 0-85 15,5 0 85-15,8 3-85 0,-13-3 92 16,0 0-92-16,20 5 92 0,7 2-92 0,-27-7 83 0,0 0-83 16,36 7 84-16,11 0-84 0,-47-7 115 0,0 0-115 0,49 5 116 15,5-3-116-15,-54-2 71 0,0 0-71 0,52 3 71 16,1-6-71-16,-53 3 59 0,0 0-59 16,52-2 59-16,-5-3-59 0,-47 5 11 0,0 0-11 15,42-4 11-15,-4 3-11 0,-38 1-74 0,0 0 74 0,30-2-73 16,-1-2 73-16,-29 4-101 0,0 0 101 0,11-10-101 15,-11-7 101-15,12-10-766 0</inkml:trace>
  <inkml:trace contextRef="#ctx0" brushRef="#br0" timeOffset="97864.587">20114 12903 1323 0,'0'0'0'0,"11"0"0"0,8 0 0 16,-19 0 133-16,0 0-133 0,10 0 133 0,-1 0-133 0,-9 0 72 16,0 0-72-16,9 0 72 0,1-1-72 0,3 1 27 15,2-2-27-15,-1 2 27 0,-2 0-27 0,1 2 21 16,1 1-21-16,-2-1 21 0,3 1-21 0,-4-1 5 16,3 3-5-16,0 0 6 0,-6-1-6 0,5 1 17 15,1-2-17-15,-2 4 17 0,0 2-17 0,2-1 16 16,0 2-16-16,-2 1 17 0,-2 1-17 0,-10-12 3 0,0 0-3 15,14 22 4-15,4 9-4 0,-18-31 3 0,0 0-3 16,16 29 3-16,1 5-3 0,-17-34-3 0,0 0 3 16,12 29-2-16,-1-1 2 0,-11-28-50 0,0 0 50 0,3 27-49 15,-5-1 49-15,2-26-100 0,0 0 100 16,-3 24-100-16,-4-4 100 0,7-20-211 16,0 0 211-16,-12 19-211 0,-6-7 211 0,-11 19-783 0</inkml:trace>
  <inkml:trace contextRef="#ctx0" brushRef="#br0" timeOffset="98330.306">20600 13159 1211 0,'0'0'0'0,"4"-7"0"0,3-4 0 16,-7 11 98-16,0 0-98 0,14-18 99 0,3-6-99 0,2 0 12 15,2 0-12-15,-3 3 13 0,-4 2-13 0,1 6 8 16,-1 4-8-16,-5-1 8 0,-2 5-8 0,0-1-4 16,0 3 4-16,-4 1-3 0,1 2 3 0,3 2-3 15,2 0 3-15,-4 3-2 0,2 0 2 0,-7-5 0 16,0 0 0-16,9 17 0 0,1 9 0 0,-10-26 3 16,0 0-3-16,7 32 4 0,-4 6-4 0,-3-2 33 15,-3 2-33-15,3-13 34 0,-5-11-34 16,-2 3 34-16,-2-1-34 0,-5 13 35 0,-3 7-35 0,-3-2 32 15,1-1-32-15,4-8 33 0,2-4-33 0,13-21 14 0,0 0-14 16,-31 31 15-16,-12 5-15 0,43-36 37 0,0 0-37 16,-39 29 37-16,1-5-37 0,38-24 29 0,0 0-29 15,-31 19 29-15,3-4-29 0,28-15 49 0,0 0-49 0,-23 12 50 16,6-5-50-16,17-7 52 0,0 0-52 0,-14 5 53 16,3-2-53-16,11-3 32 0,0 0-32 0,0 0 33 15,4-5-33-15,-4 5 9 0,0 0-9 0,12-1 10 16,5-3-10-16,-17 4 12 0,0 0-12 0,21 0 13 15,5 2-13-15,-26-2 1 0,0 0-1 0,28 2 1 16,2-1-1-16,-30-1-119 0,0 0 119 0,31-5-119 16,2-5 119-16,-33 10-178 0,0 0 178 0,35-28-178 15,0-13 178-15,35-27-1041 16</inkml:trace>
  <inkml:trace contextRef="#ctx0" brushRef="#br0" timeOffset="98747.128">21348 11925 1311 0,'0'0'0'0,"-5"-7"0"0,-4-3 0 0,9 10 98 15,0 0-98-15,-7-9 99 0,2 1-99 0,5 8 0 0,0 0 0 16,-7-7 0-16,2 2 0 0,5 5-13 0,0 0 13 16,-4-4-12-16,1 1 12 0,3 3-20 0,0 0 20 15,0 0-19-15,0 0 19 0,0 0 25 0,1 7-25 16,3-4 26-16,-1 6-26 0,-3-9 66 16,0 0-66-16,12 12 66 0,8 7-66 0,-20-19 58 0,0 0-58 0,29 24 58 15,10 1-58-15,-1 1 76 16,0 1-76-16,-3 1 76 0,0 1-76 0,-35-29 77 0,0 0-77 0,36 36 78 15,-1 5-78-15,-2-2 39 0,-1 1-39 16,-3-8 40-16,-1 1-40 0,-28-33 7 0,0 0-7 0,26 34 8 16,2 1-8-16,-28-35-2 0,0 0 2 0,30 29-2 15,1-4 2-15,-31-25-144 0,0 0 144 0,30 16-144 16,-1-8 144-16,-29-8-150 0,0 0 150 0,16-15-149 16,-7-21 149-16,17-15-1068 0</inkml:trace>
  <inkml:trace contextRef="#ctx0" brushRef="#br0" timeOffset="98974.427">21773 11973 1524 0,'0'0'0'0,"5"-3"0"0,6-9 0 0,-11 12 177 15,-9 3-177-15,-10 12 178 0,-9 11-178 0,28-26 108 16,0 0-108-16,-33 29 108 0,-6 4-108 0,39-33 38 15,0 0-38-15,-48 39 38 0,-8 6-38 0,7-4-36 16,2-2 36-16,14-11-35 0,7-8 35 0,-2 4-72 16,2-1 72-16,0 6-71 0,-4 1 71 0,6-2-182 15,3-2 182-15,7-9-181 0,5-7 181 0,9-10-164 0,0 0 164 16,-3-5-163-16,3-12 163 0,-4-6-850 0</inkml:trace>
  <inkml:trace contextRef="#ctx0" brushRef="#br0" timeOffset="99179.674">22066 12398 1681 0,'0'0'0'0,"0"-7"0"15,-2-2 0-15,4 3 0 0,-1 4 0 0,-1-1 0 16,0-1 0-16,0 4-76 0,0 0 76 0,-10-22-76 15,-6-14 76-15,-10-22-1068 0</inkml:trace>
  <inkml:trace contextRef="#ctx0" brushRef="#br0" timeOffset="99465.508">23525 12172 505 0,'0'0'0'0,"0"-7"0"15,0-3 0-15,0-7-319 0</inkml:trace>
  <inkml:trace contextRef="#ctx0" brushRef="#br0" timeOffset="99961.859">23672 11713 359 0,'0'0'0'0,"5"-19"0"16,6-12 0-16,-11 31 181 0,0 0-181 0,3-33 182 15,-3-3-182-15,0 36 181 0,0 0-181 0,0-30 181 0,0-1-181 16,0 31 126-16,0 0-126 0,-5-22 127 0,-2 4-127 16,-4 1 66-16,-1 7-66 0,5 3 66 0,5 5-66 15,-3 1 10-15,0 1-10 0,-4 0 10 0,1 1-10 0,-6 3 7 16,-2 1-7-16,7-5 7 0,7 3-7 0,-6-3 12 16,1 0-12-16,2 2 13 0,1 0-13 0,-1 3 0 15,-4 2 0-15,0 5 1 0,1 3-1 0,-4 8 0 16,-2 4 0-16,3-5 1 0,2 0-1 15,9-22-2-15,0 0 2 0,-10 42-2 0,-2 12 2 0,3-4-3 16,0 1 3-16,1-9-2 0,1-6 2 0,-2 1-2 16,6-1 2-16,1 4-2 0,2 2 2 0,0-42 13 15,0 0-13-15,5 43 14 0,4 5-14 0,-9-48 58 0,0 0-58 16,8 43 59-16,8-2-59 0,-16-41 53 0,0 0-53 16,18 33 53-16,4-6-53 0,-3-5 50 0,0-6-50 0,1-4 50 15,1-5-50-15,-21-7 38 0,0 0-38 16,22 1 39-16,3-2-39 0,-25 1 35 0,0 0-35 0,31-4 35 15,4-4-35-15,-35 8 38 0,0 0-38 0,38-9 39 16,4-1-39-16,-42 10 33 0,0 0-33 16,45-9 33-16,4-3-33 0,-49 12 14 0,0 0-14 0,54-12 15 15,5 4-15-15,-59 8 13 0,0 0-13 0,66-5 13 16,8 3-13-16,-74 2 4 0,0 0-4 0,81 0 4 16,12 5-4-16,-93-5 3 0,0 0-3 0,80 9 3 15,0 4-3-15,-80-13 5 0,0 0-5 0,75 12 5 16,-5 0-5-16,-23-3 0 0,-16-2 0 0,0-2 1 15,-6-2-1-15,-6 1-7 0,-3-1 7 0,-4-1-6 16,-2-2 6-16,-4 2-91 0,-3-2 91 0,-3 0-90 16,4 0 90-16,-4 0-194 0,0 0 194 0,-2-18-193 0,-2-11 193 15,-1-17-1134-15</inkml:trace>
  <inkml:trace contextRef="#ctx0" brushRef="#br0" timeOffset="100118.355">24518 11672 1479 0,'0'0'0'0,"6"1"0"0,4 4 0 0,-10-5 139 0,0 0-139 16,5 0 139-16,1 2-139 0,-6-2-115 0,0 0 115 0,0 0-115 16,-2-5 115-16,-3 0-1057 0</inkml:trace>
  <inkml:trace contextRef="#ctx0" brushRef="#br0" timeOffset="100528.711">23205 12811 1110 0,'0'0'0'0,"10"5"0"0,6-2 0 0,-16-3 121 15,0 0-121-15,17 9 122 0,1 1-122 0,3-1 93 16,0-1-93-16,-7-1 93 0,-4-3-93 0,4 1 36 15,-3-2-36-15,1 2 36 0,-2-1-36 0,2 1 18 16,2 2-18-16,-2 0 19 0,2-2-19 0,2 3 50 16,0 3-50-16,-6-5 51 0,-5 0-51 0,4 0 45 15,2 1-45-15,3 4 45 0,5 4-45 0,-19-15 42 16,0 0-42-16,22 14 42 0,6 3-42 0,-28-17 6 0,0 0-6 16,33 17 6-16,6-2-6 0,-39-15-92 0,0 0 92 0,40 12-92 15,3-3 92-15,-43-9-167 0,0 0 167 0,39-2-166 16,-6-8 166-16,40-2-962 0</inkml:trace>
  <inkml:trace contextRef="#ctx0" brushRef="#br0" timeOffset="100778.676">23651 12706 1423 0,'0'0'0'0,"3"0"0"15,4 2 0-15,-5 3 155 0,-4-1-155 0,-8 8 156 16,-8 5-156-16,-1 2 36 0,-3 3-36 0,9-10 37 16,7-7-37-16,-3 2-12 0,2-2 12 0,-14 12-12 15,-10 9 12-15,-3 1-44 0,-4 4 44 0,-4 2-44 0,-3-3 44 16,45-30-39-16,0 0 39 0,-50 40-38 0,-6 8 38 16,12-11-25-16,9 1 25 0,8-14-24 0,7-8 24 0,20-16-197 15,0 0 197-15,-17 6-196 0,3-12 196 0,14 6-111 16,0 0 111-16,5-30-110 0,13-19 110 0,4-30-629 15</inkml:trace>
  <inkml:trace contextRef="#ctx0" brushRef="#br0" timeOffset="101970.406">24175 13028 740 0,'0'0'0'0,"7"-3"0"0,0 1 0 0,-7 2 99 16,0 0-99-16,0 0 99 0,2-3-99 0,-2 3 58 16,0 0-58-16,-5-2 59 0,-6 0-59 0,11 2 26 0,0 0-26 15,-10-3 26-15,-1-2-26 0,11 5 9 0,0 0-9 16,-10-7 9-16,-2 0-9 0,12 7 55 0,0 0-55 15,-12-8 56-15,1-1-56 0,11 9 56 0,0 0-56 16,-9-9 56-16,1 3-56 0,8 6 78 0,0 0-78 0,-7-6 79 16,3 1-79-16,4 5 56 0,0 0-56 15,-3-1 57-15,1-3-57 0,2 4 29 0,0 0-29 0,-5-2 29 16,3 1-29-16,2 1 10 0,0 0-10 0,0 0 11 16,-3 0-11-16,3 0 1 0,0 0-1 0,0 0 2 15,-4 1-2-15,4-1 0 0,0 0 0 0,0 0 0 16,-3 2 0-16,3-2 1 0,0 0-1 0,0 0 1 15,-4 0-1-15,4 0 22 0,0 0-22 16,0 0 22-16,0 0-22 0,0 0 32 16,0 0-32-16,0 0 32 0,0 0-32 0,0 0 36 0,0 0-36 0,0 0 37 15,5 0-37-15,-5 0 33 0,0 0-33 0,16 0 33 0,8 0-33 16,-24 0 33-16,0 0-33 0,37 4 33 0,12-3-33 16,-49-1 22-16,0 0-22 0,49 2 22 0,3 0-22 15,-52-2 1-15,0 0-1 0,52 3 2 0,-3 1-2 0,-49-4 2 16,0 0-2-16,42 5 3 0,-4 2-3 0,-38-7 0 15,0 0 0-15,30 6 0 0,-6 0 0 16,-24-6-34-16,0 0 34 0,21 5-34 0,-7 0 34 0,-14-5-104 16,0 0 104-16,10 3-103 0,-3-1 103 0,-7-2-149 15,0 0 149-15,7-10-148 0,-3-7 148 0,6-11-1025 16</inkml:trace>
  <inkml:trace contextRef="#ctx0" brushRef="#br0" timeOffset="102511.542">24513 12782 1121 0,'0'0'0'0,"2"0"0"16,5 1 0-16,-7-1 123 0,2-3-123 0,-2 3 123 16,1-3-123-16,-1 3 88 0,-5 0-88 0,2-4 88 15,1 2-88-15,2 2 46 0,0 0-46 0,-2-1 47 16,-3-3-47-16,5 4 31 0,0 0-31 0,-3-1 31 15,-1-3-31-15,4 4 29 0,0 0-29 0,-3-2 29 16,1-1-29-16,2 3 23 0,0 0-23 0,-4-2 24 16,3 1-24-16,1 1 10 0,0 0-10 0,0 0 11 15,-4 0-11-15,4 0 18 0,0 0-18 0,0 0 19 0,0 0-19 16,0 0 3-16,0 1-3 0,0-1 4 16,5 5-4-16,-3 1 6 0,2-1-6 0,3 2 7 15,-4-2-7-15,-3-5 0 0,0 0 0 0,7 7 1 0,0 1-1 0,-7-8 0 16,0 0 0-16,7 9 1 0,2 1-1 0,-9-10-1 15,0 0 1-15,8 7 0 0,3 1 0 0,-11-8-1 16,0 0 1-16,15 12 0 0,1-3 0 0,-16-9-1 16,0 0 1-16,16 10 0 0,-2-1 0 0,-14-9-3 15,0 0 3-15,15 12-3 0,1-4 3 0,-16-8-2 16,0 0 2-16,16 11-2 0,-2 1 2 0,-4 0-5 16,-1 0 5-16,-2-6-5 0,0 1 5 0,-4 0-1 15,1 0 1-15,-1-2 0 0,-1-1 0 0,0 1 0 16,-2 2 0-16,0-2 1 0,2-2-1 0,-2-3 13 15,0 0-13-15,-6 10 14 0,-2 6-14 0,8-16 10 0,0 0-10 0,-21 24 10 16,-7 7-10-16,-2-2 9 16,-3 2-9-16,14-16 10 0,10-3-10 0,-1-3 1 0,1-3-1 0,-15 15 1 15,-11 10-1-15,5-7-17 0,-1 0 17 0,12-9-17 16,10-6 17-16,-1-2-86 0,4-2 86 0,-8 7-85 16,-8 5 85-16,22-17-177 0,0 0 177 0,-16 14-177 15,-1-2 177-15,-16 13-923 0</inkml:trace>
  <inkml:trace contextRef="#ctx0" brushRef="#br0" timeOffset="103211.567">24985 12891 393 0,'0'0'0'0,"2"-8"0"16,2-11 0-16,-4 19 134 0,0 0-134 0,1-9 135 16,-1 4-135-16,0 5 111 0,0 0-111 0,0-3 111 15,-1 3-111-15,1 0 73 0,0 0-73 0,1-4 74 16,1 1-74-16,-2 3 18 0,0 0-18 15,12-5 18-15,6-4-18 0,-18 9 22 0,0 0-22 0,22-7 23 16,10 0-23-16,-6 4 43 0,2 0-43 0,-9 1 43 16,-7 2-43-16,0 0 42 0,0 0-42 0,-1 2 43 15,-1 1-43-15,1 0 40 0,-2 3-40 0,-3-3 41 16,-6-1-41-16,4 1 35 0,-2 2-35 0,1 2 36 16,-3 3-36-16,0 8 50 0,-3 2-50 0,1-6 51 15,0-2-51-15,2-12 29 0,0 0-29 0,-12 31 29 0,-7 15-29 16,19-46 26-16,0 0-26 0,-30 44 26 0,-6 6-26 15,36-50 34-15,0 0-34 0,-39 46 35 0,-4 1-35 16,3-10 0-16,1-8 0 0,17-8 0 0,11-11 0 0,3 1 9 16,2-6-9-16,-13 7 9 0,-7 1-9 0,5-2 15 15,2-1-15-15,9-7 16 0,-1 1-16 0,4-2 33 16,2-2-33-16,1 0 33 0,4-2-33 0,0-2 10 16,2 1-10-16,2-4 11 0,-1 2-11 0,2 2 12 15,2-4-12-15,4 3 13 0,1 3-13 0,2-5 1 0,3 5-1 16,2-1 1-16,-3 0-1 0,-16 2-1 0,0 0 1 15,23-3-1-15,6-1 1 0,-29 4-47 0,0 0 47 16,30-3-46-16,5-2 46 0,-35 5-168 0,0 0 168 0,38-9-167 16,2-3 167-16,-40 12-202 15,0 0 202-15,42-20-202 0,0-14 202 0,42-21-673 0</inkml:trace>
  <inkml:trace contextRef="#ctx0" brushRef="#br0" timeOffset="103693.565">26027 11788 617 0,'0'0'0'0,"0"0"0"0,-5 2 0 0,5-2 91 16,0 0-91-16,0 0 91 0,0 0-91 0,0 0 102 16,0 0-102-16,0 0 102 0,0 0-102 0,0 0 103 15,0 0-103-15,0 0 103 0,0 0-103 0,0 0 75 16,0 0-75-16,0 0 75 0,0 0-75 0,0 0 86 15,0 0-86-15,0 0 86 0,0 0-86 0,0 0 76 16,0 0-76-16,5 1 76 0,2 1-76 0,-7-2 56 0,0 0-56 16,16 7 57-16,8 5-57 0,-24-12 35 0,0 0-35 15,35 22 36-15,9 11-36 0,-44-33 17 0,0 0-17 0,50 43 17 16,8 8-17-16,-58-51 5 16,0 0-5-16,73 72 6 0,12 17-6 0,-85-89 23 0,0 0-23 0,73 81 24 15,-5-1-24-15,-15-22 12 0,-15-13-12 0,-14-18 13 16,-12-15-13-16,2 0 0 0,-1-3 0 0,-3-2 0 15,-1-4 0-15,-2 2-72 0,-2-5 72 0,-2 2-71 16,1-2 71-16,-4 0-173 0,0 0 173 0,0-17-173 16,-4-16 173-16,1-16-1018 0</inkml:trace>
  <inkml:trace contextRef="#ctx0" brushRef="#br0" timeOffset="103945.125">26552 11555 1334 0,'0'0'0'0,"0"17"0"0,-2 11 0 0,2-28 173 15,0 0-173-15,-21 8 174 0,-17-4-174 0,3 2 115 16,-2 3-115-16,6 3 115 0,1 0-115 0,30-12 76 16,0 0-76-16,-45 36 76 0,-9 15-76 0,54-51 3 15,0 0-3-15,-84 77 3 0,-20 21-3 0,104-98-1 16,0 0 1-16,-94 98-1 0,1 6 1 0,24-18-40 15,13-11 40-15,16-27-39 0,15-20 39 0,25-28-144 0,0 0 144 16,-33 44-144-16,0 6 144 0,33-50-108 0,0 0 108 16,-14-9-108-16,13-34 108 0,-15-6-1026 15</inkml:trace>
  <inkml:trace contextRef="#ctx0" brushRef="#br0" timeOffset="112637.566">14052 15064 124 0,'0'0'0'0,"5"-7"0"0,7-7 0 0,-10 9 14 16,-4 3-14-16,4-1 15 0,2-1-15 0,-4 4 30 15,3-1-30-15,-3 1 30 0,0 0-30 0,0 0 19 16,0 0-19-16,0 0 20 0,0 0-20 0,0 0 57 16,0 0-57-16,0 0 58 0,0 0-58 15,0 0 52-15,0 0-52 0,0 0 53 0,0 0-53 0,0 0 44 0,-5 1-44 16,5-1 44-16,-4 2-44 0,4-2 31 16,-3 2-31-16,3-2 31 0,-4 1-31 0,4-1 15 15,-5 4-15-15,5-4 16 0,-3 2-16 0,3-2 19 0,-2 1-19 16,2-1 20-16,-4 4-20 0,4-4 23 0,-7 1-23 0,7-1 24 15,-1 0-24-15,1 0 7 0,0 0-7 0,0 0 8 16,0 0-8-16,0 0 26 0,-6 2-26 0,6-2 26 16,0 0-26-16,0 0 30 0,0 0-30 0,0 0 30 15,6 4-30-15,-3-4 30 0,2 0-30 0,4 0 30 16,3-2-30-16,-12 2 22 0,0 0-22 0,18-2 23 16,3 0-23-16,-21 2 18 0,0 0-18 0,31 2 18 15,9 0-18-15,-5 0 27 0,0-2-27 0,-2 1 27 16,-7-1-27-16,-2 4 30 0,-1 3-30 0,-6-2 30 15,-1-2-30-15,0 1 21 0,1-3-21 0,-5 3 21 16,-1-1-21-16,1 1 18 0,0-1-18 0,0 0 18 16,-1-1-18-16,-11-2 5 0,0 0-5 0,16 4 5 15,-1-3-5-15,-15-1 14 0,0 0-14 0,16 5 15 0,0-3-15 16,-16-2 0-16,0 0 0 0,12 2 0 0,-3 0 0 16,-9-2-103-16,0 0 103 0,8 1-102 0,-4-1 102 0,-4 0-129 15,0 0 129-15,0 4-128 0,-7 1 128 16,2 3-490-16</inkml:trace>
  <inkml:trace contextRef="#ctx0" brushRef="#br0" timeOffset="112918.469">14034 15394 1289 0,'0'0'0'16,"6"-5"0"-16,6-2 0 0,-12 7 113 16,0 0-113-16,5-7 113 0,0 0-113 0,-5 7 54 0,0 0-54 0,9-6 55 15,3-3-55-15,-12 9-3 0,0 0 3 0,18-5-3 16,4 3 3-16,-22 2-50 0,0 0 50 0,32 2-49 16,6 5 49-16,-38-7-104 0,0 0 104 0,42 8-104 15,5 3 104-15,-47-11-228 0,0 0 228 0,47 5-228 16,3-5 228-16,48 5-525 0</inkml:trace>
  <inkml:trace contextRef="#ctx0" brushRef="#br0" timeOffset="113851.046">15221 15106 964 0,'0'0'0'0,"-2"-12"0"16,-5-12 0-16,5 16 117 0,2 4-117 0,0 4 118 16,0 0-118-16,0 4 56 0,6 1-56 0,1-5 57 15,1-5-57-15,-8 5 22 0,0 0-22 0,19-19 23 16,9-12-23-16,-28 31 0 0,0 0 0 0,30-39 0 16,5-13 0-16,-35 52 0 0,0 0 0 0,33-51 0 15,5-4 0-15,-38 55 9 0,0 0-9 0,33-51 9 16,4 1-9-16,-37 50 40 0,0 0-40 0,30-44 40 15,-3-1-40-15,-27 45 48 0,0 0-48 0,20-34 48 16,-5 1-48-16,-15 33 58 0,0 0-58 0,7-27 59 16,-5 3-59-16,-2 24 9 0,0 0-9 0,-5-26 10 15,-7 0-10-15,12 26 0 0,0 0 0 0,-13-22 0 16,-1 3 0-16,14 19-25 0,0 0 25 0,-15-15-24 16,-3 1 24-16,18 14-17 0,0 0 17 0,-15-10-16 15,1 1 16-15,14 9-7 0,0 0 7 0,-13-5-6 0,3 2 6 0,10 3-1 16,0 0 1-16,-9-2-1 0,2 2 1 0,7 0 0 15,0 0 0-15,-8 3 0 0,1 4 0 0,7-7 2 16,0 0-2-16,-11 14 2 0,-1 12-2 0,12-26 6 16,0 0-6-16,-9 22 7 0,1 5-7 0,4-1 8 15,2-2-8-15,-1-9 8 0,3-6-8 0,-4 1 15 16,-1-1-15-16,3 6 15 0,1 2-15 16,1 2 33-16,1 0-33 0,-1-7 33 0,-1-8-33 0,1 1 17 0,0 0-17 15,0 0 17-15,0 0-17 0,-4 5 36 0,4 2-36 16,0-1 37-16,0-1-37 0,-2 0 20 0,1 2-20 15,1-5 20-15,0-2-20 0,0-5 29 0,0 0-29 0,0 12 29 16,-2 5-29-16,2-17 6 0,0 0-6 16,0 16 7-16,-4-3-7 0,4-13 18 0,0 0-18 0,-1 14 18 15,-1-2-18-15,2-12 8 0,0 0-8 0,-2 9 8 16,2-2-8-16,0-7 24 0,0 0-24 0,0 6 25 16,0 0-25-16,0-6 12 0,0 0-12 15,-3 1 13-15,3 1-13 0,0-2-1 0,0 0 1 0,-4 3 0 16,4-1 0-16,0-2-8 0,0 0 8 0,0 4-7 15,0-1 7-15,0-3-10 0,0 0 10 0,0 3-9 16,0-1 9-16,0-2-26 0,0 0 26 0,0 4-26 16,-1-3 26-16,1-1-2 0,0 0 2 0,-2 4-2 15,2-3 2-15,0-1-1 0,0 0 1 0,-2 4 0 0,2-2 0 16,0-2-6-16,0 0 6 0,0 0-6 0,0 3 6 16,0-3-3-16,0 0 3 0,0 0-3 0,-3 3 3 15,3-3-19-15,0 0 19 0,0 0-18 0,-2 6 18 0,2-6-8 16,0 0 8-16,-2 3-8 0,2 0 8 0,0-3-17 15,0 0 17-15,-2 4-16 0,2-1 16 0,0-3-34 16,0 0 34-16,0 4-33 0,0-3 33 0,0-1-40 16,0 0 40-16,0 0-40 0,0 0 40 0,0 0-90 15,0 0 90-15,0 0-90 16,0 0 90-16,0 0-124 0,0 0 124 0,-8-5-124 0,-5-5 124 0,-7-5-878 16</inkml:trace>
  <inkml:trace contextRef="#ctx0" brushRef="#br0" timeOffset="114540.154">14902 14981 964 0,'0'0'0'0,"7"-5"0"16,-2-2 0-16,-5 7 156 0,0 0-156 0,5-5 157 15,-1 2-157-15,-4 3 104 0,0 0-104 0,0 0 105 16,3-4-105-16,-3 4 85 0,0 0-85 0,0 0 86 16,-3-3-86-16,3 3 33 0,0 0-33 0,-2-5 34 0,2-9-34 15,0 14 15-15,0 0-15 0,2-19 16 16,3-5-16-16,-5 24 37 0,0 0-37 0,7-22 37 0,5-2-37 0,-12 24 5 15,0 0-5-15,9-19 5 0,0 4-5 0,-9 15 5 16,0 0-5-16,8-9 6 0,-2 1-6 0,-6 8 1 16,0 0-1-16,7-2 1 0,1 4-1 0,-8-2 0 15,0 0 0-15,11 13 1 0,1 8-1 0,-12-21 5 16,0 0-5-16,10 27 5 0,-1 9-5 0,-9-36-10 16,0 0 10-16,5 36-10 0,-1 2 10 15,-4-38-17-15,0 0 17 0,0 43-17 0,-7 1 17 0,2-3-17 0,-4-5 17 16,4-12-17-16,1-10 17 0,4-14-2 0,0 0 2 15,-15 31-1-15,-6 10 1 0,21-41 0 0,0 0 0 16,-14 27 0-16,-4-1 0 0,18-26 4 16,0 0-4-16,-12 22 4 0,-4-4-4 0,16-18 23 0,0 0-23 0,-10 13 24 15,1-4-24-15,9-9 13 0,0 0-13 0,-8 7 14 16,1-4-14-16,7-3 35 0,0 0-35 16,-9 3 36-16,2-3-36 0,7 0 0 0,0 0 0 0,-9-1 0 15,2-3 0-15,7 4-5 0,0 0 5 0,-3-8-4 16,-1-6 4-16,4 14-8 0,0 0 8 0,0-10-8 15,4-2 8-15,-4 12-10 0,0 0 10 0,0-10-9 16,3 1 9-16,-3 9-4 0,0 0 4 0,5-9-3 16,1 1 3-16,-6 8-7 0,0 0 7 0,5-7-6 15,2 0 6-15,-7 7-13 0,0 0 13 0,9-5-13 16,3 2 13-16,-12 3-24 16,0 0 24-16,17-2-23 0,-1 0 23 0,-16 2-14 0,0 0 14 0,21 2-13 0,1 1 13 15,-22-3-47-15,0 0 47 0,25 5-46 0,1 1 46 16,-26-6-134-16,0 0 134 0,26 6-133 0,4 1 133 15,22 7-958-15</inkml:trace>
  <inkml:trace contextRef="#ctx0" brushRef="#br0" timeOffset="114948.387">15428 14515 158 0,'0'0'0'0,"0"0"0"0,4 5 0 0,-4-5-20 16,0 0 20-16,0 0-20 0,0 0 20 0,0 0-24 15</inkml:trace>
  <inkml:trace contextRef="#ctx0" brushRef="#br0" timeOffset="115449.455">15437 14517 158 0,'0'0'0'0,"0"0"0"0,0 0 0 0,0 0 103 16,0 0-103-16,0 0 104 0,0 0-104 0,0 0 104 15,0 0-104-15,0 0 105 0,0 0-105 0,0 0 89 16,0 0-89-16,0 0 89 0,0 0-89 0,0 0 63 0,0 0-63 15,0 0 64-15,0 0-64 0,0 0 38 16,0 0-38-16,0 0 38 0,-2 7-38 0,0-2 10 0,2 5-10 0,-1 2 10 16,1-3-10-16,-6 8 19 0,3 5-19 15,-4 2 20-15,2 4-20 0,5-28 22 0,0 0-22 16,-9 37 22-16,0 8-22 0,9-45 38 0,0 0-38 16,-8 48 39-16,-5 5-39 0,5-5 42 0,-1-5-42 0,4-18 43 15,1-11-43-15,1-2 35 0,3-7-35 0,-5 14 35 16,1 9-35-16,4-4 9 0,-3 1-9 0,1-8 9 15,0-5-9-15,4-3 37 0,3-2-37 0,-5-2 38 16,0-2-38-16,2 1 5 0,1-1-5 0,1 1 5 16,-1-1-5-16,-3 2 17 0,4 0-17 0,-3-1 17 15,3-1-17-15,-2 1 24 0,1-1-24 0,1 2 25 16,-4-5-25-16,1 4 13 0,3-3-13 0,-1 3 13 16,1-3-13-16,1 3 10 0,2-2-10 0,0 1 11 0,0-1-11 15,2-1 4-15,-1-1-4 0,5 0 5 16,-5 0-5-16,-8 0 7 0,0 0-7 0,16 0 7 0,5-1-7 0,-21 1 13 15,0 0-13-15,26-2 13 0,5 0-13 16,-3 1 15-16,2-3-15 0,-4 2 15 0,-5 1-15 0,0 1 1 16,1 0-1-16,-1 3 1 0,-7 1-1 0,4-1 4 15,1-1-4-15,2 1 5 0,0 2-5 0,1-1 0 16,3-1 0-16,-3 1 1 0,5-3-1 0,-27-1 1 16,0 0-1-16,31 4 2 0,5 1-2 15,-4-2 4-15,-1 1-4 0,-3-3 5 0,-2 1-5 0,-26-2 2 16,0 0-2-16,26 2 3 0,-1 3-3 0,-25-5-3 15,0 0 3-15,19 2-2 0,-3 1 2 0,-16-3-144 16,0 0 144-16,12 4-144 0,-2-1 144 0,-10-3-138 0,0 0 138 16,0 0-137-16,-5 0 137 0,0 0-703 0</inkml:trace>
  <inkml:trace contextRef="#ctx0" brushRef="#br0" timeOffset="116182.462">15453 15687 897 0,'0'0'0'0,"0"0"0"16,8-5 0-16,-8 5 87 0,0 0-87 0,2-2 88 15,5 2-88-15,-7 0 69 0,0 0-69 0,3 0 70 16,-1-1-70-16,-2 1 60 0,0 0-60 0,0 0 60 0,4 0-60 15,-4 0 46-15,0 0-46 0,0 0 47 0,3 1-47 16,-3-1 35-16,0 0-35 0,0 0 36 0,4 2-36 16,-4-2 10-16,0 0-10 0,7 7 10 0,3 1-10 0,-10-8 7 15,0 0-7-15,19 19 8 0,6 5-8 16,-25-24 1-16,0 0-1 0,29 29 1 0,1 4-1 0,-4-2 6 16,0-2-6-16,-7-7 6 0,-7-3-6 15,2 2 3-15,-5-3-3 0,0 0 3 0,0-1-3 16,-1 0 0-16,1 2 0 0,-2-7 0 0,-5-6 0 0,1 1-138 15,1-2 138-15,4 1-138 0,-1-1 138 0,-7-5-121 16,0 0 121-16,2-14-120 0,-4-13 120 0,2-14-685 16</inkml:trace>
  <inkml:trace contextRef="#ctx0" brushRef="#br0" timeOffset="116455.163">15792 15631 1435 0,'0'0'0'0,"-5"1"0"16,-4 3 0-16,9-4 162 0,0 0-162 0,-7 7 162 15,-1 1-162-15,8-8 89 0,0 0-89 0,-25 21 89 16,-4 10-89-16,29-31 21 0,0 0-21 0,-35 34 21 16,-9 5-21-16,6-1-4 0,0-2 4 0,10-10-4 15,10-9 4-15,-4 2-36 0,2-1 36 0,-6 10-36 16,0 4 36-16,26-32-6 0,0 0 6 0,-24 28-5 15,3 1 5-15,21-29-58 0,0 0 58 0,-14 24-58 0,2-2 58 16,12-22-220-16,0 0 220 0,-9 19-219 0,4-2 219 16,5-17-130-16,0 0 130 0,5 4-129 0,7-10 129 0,6 5-714 15</inkml:trace>
  <inkml:trace contextRef="#ctx0" brushRef="#br0" timeOffset="116795.729">15825 16002 427 0,'0'0'0'16,"-10"-8"0"-16,-4-8 0 0,7 11 42 0,5 5-42 16,2 0 43-16,4 2-43 0,1 0 37 0,0 1-37 0,2-1 38 15,-5-1-38-15,1 1 71 0,1-2-71 0,-2 2 72 16,1-2-72-16,-3 0 70 0,4 2-70 0,-4-2 70 15,3 0-70-15,-3 0 54 0,5-2-54 0,1 2 55 16,0-2-55-16,-6 2 36 0,0 0-36 0,11 2 36 16,8 0-36-16,-19-2 17 0,0 0-17 0,30 3 17 15,8 0-17-15,-38-3 29 0,0 0-29 0,40 7 29 16,5 0-29-16,-10 2 18 16,-2-1-18-16,-7-3 19 0,1-1-19 0,-8 1 1 0,-2 2-1 0,-5-5 2 15,-6-2-2-15,-1 0-132 0,-2 0 132 0,4-2-131 16,2-2 131-16,-9 4-131 0,0 0 131 0,5-12-130 0,-5-6 130 15,5-13-402-15</inkml:trace>
  <inkml:trace contextRef="#ctx0" brushRef="#br0" timeOffset="117182.117">16064 15886 1031 0,'0'0'0'0,"9"0"0"0,3 0 0 0,-12 0 180 15,0 0-180-15,0 0 181 0,-12 0-181 0,12 0 90 16,0 0-90-16,-9-2 91 0,-3-1-91 0,12 3 18 16,0 0-18-16,-9-5 18 0,4-4-18 0,5 9-7 15,0 0 7-15,-4-7-6 0,1-1 6 0,3 8 0 0,0 0 0 16,3-7 0-16,4 0 0 0,-7 7-16 0,0 0 16 0,16-2-15 16,7 4 15-16,-23-2-1 0,0 0 1 0,28 8-1 15,5 4 1-15,-7 2-1 0,-2 0 1 16,-1-2-1-16,-4-4 1 0,0 3-1 0,0-1 1 0,-1-1-1 15,-3-4 1-15,-15-5 0 0,0 0 0 0,23 7 0 16,0-1 0-16,-23-6 0 0,0 0 0 16,21 7 1-16,0-2-1 0,-21-5 6 0,0 0-6 0,17 7 7 15,-1-2-7-15,-16-5 15 0,0 0-15 0,12 7 15 16,-3-2-15-16,-9-5 8 0,0 0-8 16,1 5 9-16,1 1-9 0,-2-6 9 0,0 0-9 0,-10 17 10 15,-10 8-10-15,20-25-26 0,0 0 26 0,-15 28-25 16,-8 3 25-16,23-31-139 0,0 0 139 0,-21 36-139 15,0 5 139-15,21-41-139 0,0 0 139 0,-21 29-139 16,0-5 139-16,-20 26-680 0</inkml:trace>
  <inkml:trace contextRef="#ctx0" brushRef="#br0" timeOffset="117649.26">16531 15975 1076 0,'0'0'0'0,"-4"-3"0"0,-1-4 0 0,5 7 107 15,0 0-107-15,2-4 107 0,8 1-107 0,1-2 13 0,5 0-13 16,-4-2 13-16,-2 0-13 0,-10 7 0 0,0 0 0 16,12-7 1-16,4 0-1 0,-16 7-13 0,0 0 13 15,9-5-13-15,1 2 13 0,-10 3 3 0,0 0-3 0,11-2 4 16,-3 2-4-16,-2 2 13 0,-1-1-13 15,2 1 13-15,-4 1-13 0,-1 1 18 0,5 1-18 0,-5 0 19 16,-1-1-19-16,1 1 16 0,2 2-16 0,-4-1 17 16,0 1-17-16,0 2 15 15,0 1-15-15,0 2 16 0,-4 2-16 0,4-14 4 0,0 0-4 0,-10 29 5 16,-4 9-5-16,14-38 0 0,0 0 0 0,-19 42 1 16,-9 6-1-16,28-48 2 0,0 0-2 0,-32 47 3 15,-6-1-3-15,38-46 17 0,0 0-17 0,-30 36 17 16,6-9-17-16,24-27 33 0,0 0-33 0,-19 23 33 15,7-10-33-15,12-13 41 0,0 0-41 0,-11 12 42 0,6-5-42 16,5-7 45-16,0 0-45 0,-5 5 45 16,1-3-45-16,4-2 19 0,0 0-19 0,0 0 20 0,-3 3-20 15,3-3 3-15,0 0-3 0,7 7 3 0,2 2-3 0,-9-9 7 16,0 0-7-16,17 10 7 0,4 0-7 16,-21-10-64-16,0 0 64 0,24 11-64 0,6-1 64 0,-30-10-189 15,0 0 189-15,31-4-188 0,-1-8 188 0,31-3-844 16</inkml:trace>
  <inkml:trace contextRef="#ctx0" brushRef="#br0" timeOffset="118514.31">16871 14961 1087 0,'0'0'0'0,"3"-5"0"15,1-1 0-15,-4 6 158 0,0 0-158 0,5-1 159 16,-5-4-159-16,0 5 66 0,0 0-66 0,0 0 66 16,3-4-66-16,-3 4 40 0,0 0-40 0,0 0 40 0,6-3-40 15,-6 3 26-15,0 0-26 0,0 0 26 16,0 0-26-16,0 0 58 0,0 0-58 0,0 0 58 0,0 0-58 16,0 0 31-16,0 0-31 0,0 0 31 0,0 0-31 15,0 0 29-15,0 0-29 0,0 0 29 0,5-2-29 0,-5 2 15 16,0 0-15-16,8 0 15 15,8 2-15-15,-16-2 1 0,0 0-1 0,21 12 2 0,9 3-2 0,-4 6 11 16,5 3-11-16,-3-2 11 0,-4-1-11 0,3 3 0 16,-7 0 0-16,-2-4 1 15,-9-3-1-15,6 2 0 0,3 2 0 0,-1 4 0 0,2 3 0 0,-19-28-6 16,0 0 6-16,19 31-6 0,1 3 6 0,-20-34-45 16,0 0 45-16,15 27-45 0,-3-4 45 0,-12-23-144 0,0 0 144 15,13 13-143-15,-8-8 143 0,12 14-1083 0</inkml:trace>
  <inkml:trace contextRef="#ctx0" brushRef="#br0" timeOffset="118778.122">17473 14753 1748 0,'0'0'0'0,"-10"2"0"0,-6 2 0 0,16-4 167 0,0 0-167 0,-14 5 168 16,7-4-168-16,7-1 66 0,0 0-66 0,-26 14 67 16,-7 7-67-16,33-21-30 0,0 0 30 0,-38 31-30 0,-6 6 30 15,6 4-54-15,1 4 54 0,6-9-54 0,7-4 54 16,-6 6-21-16,2 2 21 0,2-1-21 0,3 0 21 16,23-39-33-16,0 0 33 0,-28 45-33 0,2 3 33 0,26-48-34 15,0 0 34-15,-21 36-34 0,7-7 34 0,14-29-149 16,0 0 149-16,-8 15-149 0,8-13 149 0,-7 15-1084 15</inkml:trace>
  <inkml:trace contextRef="#ctx0" brushRef="#br0" timeOffset="118962.917">17669 15249 1659 0,'0'0'0'0,"-7"-2"0"0,-4-3 0 0,11 5-15 0,0 0 15 16,9-16-14-16,5-6 14 0,-14 22-47 0,0 0 47 0,22-38-1112 15,-44 76 1112-15</inkml:trace>
  <inkml:trace contextRef="#ctx0" brushRef="#br0" timeOffset="120317.669">19195 14921 863 0,'0'0'0'0,"10"-3"0"0,6-2 0 16,-16 5 101-16,0 0-101 0,28-10 101 0,10-8-101 15,-38 18 76-15,0 0-76 0,43-24 77 16,6-8-77-16,-49 32 39 0,0 0-39 0,58-36 40 0,6-5-40 0,-5 3 38 15,-6 2-38-15,-5 2 39 16,-4 1-39-16,-44 33 82 0,0 0-82 0,51-46 82 16,4-7-82-16,-55 53 82 0,0 0-82 0,46-55 83 0,-1-1-83 0,-15 18 42 15,-11 10-42-15,-5 6 43 0,-6 8-43 16,-8 14 34-16,0 0-34 0,6-15 35 0,-3 1-35 0,-5 4 44 16,-1-4-44-16,-2 6 44 0,3 3-44 0,-7 0 0 15,-3 1 0-15,-2 1 0 0,-3-1 0 0,-4 3-11 16,-4-1 11-16,1 2-11 0,-1 0 11 0,25 0-10 15,0 0 10-15,-40 7-9 0,-5 0 9 0,45-7-28 0,0 0 28 0,-42 10-28 16,-3 4 28-16,8 1-6 0,4 0 6 16,12-4-6-16,6-5 6 0,15-6-10 0,0 0 10 15,-25 28-9-15,-1 13 9 0,26-41-25 0,0 0 25 0,-19 48-24 16,3 10 24-16,4-3-2 0,7 0 2 0,-2-5-2 16,5-6 2-16,2-44-7 0,0 0 7 0,0 55-6 15,5 7 6-15,1-11-1 0,2-3 1 0,3-10-1 16,-2-8 1-16,-9-30 11 0,0 0-11 0,20 30 11 15,3-3-11-15,-23-27 35 0,0 0-35 0,37 21 36 16,10-6-36-16,-7-3 47 0,2-9-47 16,-2-1 48-16,-2-5-48 0,-3 1 41 0,-4-5-41 15,2 2 41-15,2 0-41 0,-35 5 18 0,0 0-18 0,47-5 19 16,7-2-19-16,-3 3 22 0,-6 1-22 0,-1 3 22 0,-6 2-22 16,0 3 14-16,-6 2-14 0,-1 0 15 15,-1 1-15-15,-30-8 9 0,0 0-9 0,36 12 10 0,6 4-10 16,-42-16 1-16,0 0-1 0,47 15 1 0,5 2-1 0,-5-2-73 15,-1-1 73-15,-10-2-73 0,-4-3 73 0,-32-9-252 16,0 0 252-16,33 3-252 0,0-3 252 0,33 4-1002 16</inkml:trace>
  <inkml:trace contextRef="#ctx0" brushRef="#br0" timeOffset="120489.839">20672 14652 1468 0,'0'0'0'0,"0"0"0"0,0 0 0 0,0 0 98 0,0 0-98 0,0 0 99 15,0 0-99-15,0 0-164 16,0 0 164-16,-4 2-163 0,-8 2 163 0,12-4-107 0,0 0 107 0,-24 0-107 16,-13-6 107-16,-24 3-757 0</inkml:trace>
  <inkml:trace contextRef="#ctx0" brushRef="#br0" timeOffset="120830.358">19324 15716 1401 0,'0'0'0'0,"8"-5"0"0,6-2 0 0,-14 7 181 16,0 0-181-16,9-3 181 0,-4-1-181 0,-5 4 69 15,0 0-69-15,9 4 69 0,0 4-69 0,-9-8 34 16,0 0-34-16,20 19 35 0,8 9-35 0,-28-28-14 16,0 0 14-16,37 32-13 0,6 8 13 0,-43-40-14 15,0 0 14-15,46 41-13 0,1 5 13 0,-7-3-17 16,-2 0 17-16,-10-13-16 0,-12-7 16 0,-16-23-45 0,0 0 45 15,19 32-44-15,-2 1 44 0,-17-33-77 0,0 0 77 16,12 24-76-16,-3-5 76 16,-9-19-160-16,0 0 160 0,4-4-160 0,-6-16 160 15,4-4-891-15</inkml:trace>
  <inkml:trace contextRef="#ctx0" brushRef="#br0" timeOffset="121028.632">19602 15699 1244 0,'0'0'0'0,"-3"17"0"16,-6 9 0-16,9-26 214 0,0 0-214 0,-17 31 215 15,-8 6-215-15,1-2 141 0,1-1-141 0,4-10 142 16,9-9-142-16,-10 8 74 0,1-1-74 0,-5 10 74 16,1 6-74-16,23-38 2 0,0 0-2 0,-26 43 3 0,2 5-3 15,24-48-35-15,0 0 35 0,-21 41-35 16,0-3 35-16,21-38-234 0,0 0 234 0,-7 29-233 0,9-10 233 15,-8 29-1061-15</inkml:trace>
  <inkml:trace contextRef="#ctx0" brushRef="#br0" timeOffset="121299.635">19912 16112 1289 0,'0'0'0'0,"14"0"0"0,9-2 0 0,-23 2 118 16,0 0-118-16,31-3 119 0,9-4-119 0,-3 0 84 0,1-3-84 15,-3 1 84-15,2 2-84 0,-6 1 19 0,-1 0-19 16,-4 1 20-16,-2 2-20 0,-1-1 1 0,-1 3-1 0,-1-1 2 16,2 0-2-16,-23 2 0 0,0 0 0 0,23 2 0 15,3 1 0-15,-26-3-3 0,0 0 3 0,29 6-2 16,3-1 2-16,-32-5-70 0,0 0 70 0,28 3-69 15,0-3 69-15,-28 0-188 0,0 0 188 0,20-8-188 16,-9-8 188-16,20-8-805 0</inkml:trace>
  <inkml:trace contextRef="#ctx0" brushRef="#br0" timeOffset="121652.204">20266 15954 1255 0,'0'0'0'0,"10"-1"0"0,8-4 0 16,-13 1 176-16,-8 2-176 0,3 2 177 0,3-1-177 16,-3 1 106-16,-7-4-106 0,7 4 106 0,-2 0-106 15,2 0 10-15,0 0-10 0,0 0 10 0,0 0-10 0,0 0-15 16,0 0 15-16,0 0-15 0,0 0 15 0,0 0-34 16,6 5 34-16,2 1-33 0,8-1 33 0,1 3-3 15,4 3 3-15,0-3-3 0,5 1 3 0,-26-9-16 16,0 0 16-16,30 6-15 0,8 1 15 0,-1 0-4 15,1-2 4-15,-10-1-3 0,-4-1 3 0,-3 1-7 16,-1 1 7-16,-1-2-6 0,-7 1 6 0,2-1-3 0,-2-1 3 16,-3-1-3-16,-6-1 3 0,2 4-2 0,1 1 2 15,-3-2-2-15,1 1 2 0,-4-4-1 0,0 0 1 0,0 10-1 16,0 4 1-16,0-14-1 16,0 0 1-16,-9 26-1 0,-8 10 1 0,17-36-44 0,0 0 44 0,-18 34-43 15,-5 2 43-15,23-36-104 0,0 0 104 0,-27 34-103 16,-7 0 103-16,-30 35-948 0</inkml:trace>
  <inkml:trace contextRef="#ctx0" brushRef="#br0" timeOffset="122063.915">20822 15934 1379 0,'0'0'0'0,"-4"0"0"16,-1 0 0-16,5 0 128 0,9-2-128 0,-1 0 128 0,3-1-128 0,-1 0 56 16,3-3-56-16,-3 3 57 0,2 0-57 0,-12 3 3 15,0 0-3-15,12-2 3 0,2 2-3 0,-14 0-33 16,0 0 33-16,13 2-33 0,-1 1 33 16,-12-3-26-16,0 0 26 0,10 12-26 0,-1 5 26 0,-9-17-2 15,0 0 2-15,7 21-1 0,-4 1 1 0,-3-22-2 16,0 0 2-16,-3 34-2 0,-8 7 2 0,11-41 3 15,0 0-3-15,-15 47 3 0,-6 6-3 0,-2-5 3 16,-1-2-3-16,10-19 4 0,7-11-4 0,-2-3 3 16,4-2-3-16,-16 14 3 0,-5 11-3 0,1-3 0 15,-1-1 0-15,11-11 0 0,6-9 0 0,0 0 0 0,4-5 0 0,-2 0 0 16,5-4 0-16,-5 2 1 0,2 2-1 16,2-3 1-16,3-3-1 0,0-1-4 0,0 0 4 15,0 0-3-15,5 2 3 0,2-2-4 0,5 0 4 0,-2-3-3 16,4-4 3-16,2-2-13 0,3-3 13 15,0 0-12-15,4-3 12 0,-23 15-96 0,0 0 96 16,35-23-95-16,5-6 95 0,-40 29-92 0,0 0 92 0,37-36-92 16,-1-6 92-16,37-37-844 0</inkml:trace>
  <inkml:trace contextRef="#ctx0" brushRef="#br0" timeOffset="122665.68">21654 14680 740 0,'0'0'0'0,"7"0"0"16,2 0 0-16,-9 0 149 0,0 0-149 0,0 0 150 15,0 0-150-15,-3 0 108 0,-1 0-108 0,4 0 109 16,-2 0-109-16,2 0 83 0,-5 0-83 0,5 0 84 16,0 0-84-16,0 0 60 0,0 0-60 0,0 0 60 15,0 0-60-15,0 0 73 0,-3 0-73 0,3 0 73 16,-6 0-73-16,6 0 65 0,0 0-65 0,0 0 65 15,0 0-65-15,0 0 48 0,0 0-48 0,0 0 49 16,6 2-49-16,-3 1 33 0,6 2-33 0,3 5 34 0,6 2-34 16,-18-12 8-16,0 0-8 0,27 24 8 0,12 11-8 15,-39-35 12-15,0 0-12 0,42 39 12 0,5 9-12 0,-2-2 8 16,-2 0-8-16,-6-4 8 0,-6-5-8 0,-3-2 3 16,-2-5-3-16,-10-7 4 0,-2-6-4 15,-2 0 0-15,0-2 0 0,-5-4 1 0,0-5-1 0,-3 1-60 16,1-2 60-16,-3-1-60 0,-2-2 60 0,0-2-65 15,0 0 65-15,-4-18-64 0,-3-12 64 0,-1-17-1273 16</inkml:trace>
  <inkml:trace contextRef="#ctx0" brushRef="#br0" timeOffset="122875.779">22055 14646 1356 0,'0'0'0'0,"0"18"0"15,2 12 0-15,-2-12 181 0,3-4-181 0,-15-4 182 16,-5-6-182-16,17-4 118 0,0 0-118 0,-28 24 118 16,-10 12-118-16,1 3 72 0,-1 7-72 0,6-8 72 15,4-4-72-15,-3 7-2 0,0 2 2 0,1 2-1 16,0 3 1-16,30-48-96 0,0 0 96 0,-40 70-95 16,-5 14 95-16,45-84-166 0,0 0 166 0,-36 60-166 15,8-14 166-15,-35 60-1079 0</inkml:trace>
  <inkml:trace contextRef="#ctx0" brushRef="#br0" timeOffset="123193.138">23205 15223 1737 0,'0'0'0'0,"-4"-2"0"16,-3-1 0-16,7 3 110 0,0 0-110 15,0 0 111-15,0 0-111 0,0 0-154 0,0 0 154 0,4 0-153 16,3 0 153-16,-7 0-135 0,0 0 135 0,10 0-1005 16,-20 0 1005-16</inkml:trace>
  <inkml:trace contextRef="#ctx0" brushRef="#br0" timeOffset="123860.804">24273 14335 1031 0,'0'0'0'0,"7"4"0"0,-2-4 0 0,-5 0 141 0,0 0-141 15,-5-5 142-15,-4-7-142 0,9 12 138 0,0 0-138 16,-12-9 138-16,3-1-138 0,9 10 86 15,0 0-86-15,-9-7 87 0,3 0-87 0,6 7 10 0,0 0-10 0,-6-1 11 16,5-5-11-16,1 6 9 0,0 0-9 0,-6 11 10 16,1 6-10-16,5-17-2 0,0 0 2 0,-5 36-1 15,-4 13 1-15,9-49-6 0,0 0 6 0,-9 60-6 16,1 11 6-16,8-71-17 0,0 0 17 0,-11 99-16 16,-1 21 16-16,12-120-9 0,0 0 9 0,-3 106-8 15,6-1 8-15,-3-105 1 0,0 0-1 0,5 77 1 16,6-16-1-16,-11-61 34 0,0 0-34 0,14 41 35 15,5-17-35-15,-19-24 53 0,0 0-53 0,21 21 53 16,8-9-53-16,-29-12 42 0,0 0-42 0,32 5 43 16,1-8-43-16,-33 3 37 0,0 0-37 0,40-9 37 15,5-3-37-15,-45 12 9 0,0 0-9 0,56-15 10 16,8-1-10-16,-64 16 20 0,0 0-20 0,82-20 20 16,14-4-20-16,-96 24 3 0,0 0-3 0,98-17 4 0,6 3-4 15,-104 14 6-15,0 0-6 0,100-12 7 0,1 0-7 16,-101 12 0-16,0 0 0 0,97-7 1 0,-3 2-1 15,-94 5 2-15,0 0-2 0,93-2 3 0,-1 4-3 0,-92-2 5 16,0 0-5-16,77 3 5 0,-10 3-5 0,-67-6 0 16,0 0 0-16,49 5 0 0,-12-2 0 0,-37-3-104 15,0 0 104-15,22 2-103 0,-15-2 103 0,-7 0-208 16,0 0 208-16,-3-9-207 0,-13-4 207 0,-3-13-1049 0</inkml:trace>
  <inkml:trace contextRef="#ctx0" brushRef="#br0" timeOffset="124033.574">25201 14591 1435 0,'0'0'0'0,"14"7"0"16,11 3 0-16,-25-10 173 0,0 0-173 0,-2 3 173 16,-14-3-173-16,16 0-21 0,0 0 21 0,-14 0-21 15,-1-1 21-15,15 1-98 16,0 0 98-16,-26-11-97 0,-9-8 97 0,-26-10-1074 0</inkml:trace>
  <inkml:trace contextRef="#ctx0" brushRef="#br0" timeOffset="124370.828">24073 16023 1367 0,'0'0'0'0,"0"-7"0"0,0-7 0 0,0 14 132 16,0 0-132-16,3-13 133 0,-3-3-133 0,0 16 96 0,0 0-96 16,5-12 97-16,4 2-97 0,-9 10 69 15,0 0-69-15,16-5 69 0,1 5-69 0,-17 0 33 16,0 0-33-16,26 8 33 0,7 6-33 0,-33-14 22 0,0 0-22 15,32 22 22-15,4 6-22 0,-36-28 11 0,0 0-11 0,32 31 11 16,-3 3-11-16,-29-34-37 0,0 0 37 0,25 31-36 16,-5-4 36-16,-20-27-99 0,0 0 99 0,18 22-98 15,-4-6 98-15,-14-16-222 0,0 0 222 0,16 3-222 16,1-8 222-16,-17 5-154 0,0 0 154 0,14-20-153 16,0-13 153-16,14-20-708 0</inkml:trace>
  <inkml:trace contextRef="#ctx0" brushRef="#br0" timeOffset="124575.616">24461 15694 919 0,'0'0'0'0,"0"15"0"0,0 9 0 15,0-24 191-15,0 0-191 0,-3 16 191 16,-1-6-191-16,4-10 154 0,0 0-154 0,-14 21 155 0,-5 3-155 16,19-24 88-16,0 0-88 0,-30 32 88 0,-6 8-88 15,36-40 17-15,0 0-17 0,-46 44 17 0,-6 6-17 16,52-50 38-16,0 0-38 0,-64 70 38 0,-9 17-38 0,73-87-8 15,0 0 8-15,-56 71-7 0,9-6 7 0,47-65-105 16,0 0 105-16,-28 37-104 0,14-18 104 0,14-19-174 16,0 0 174-16,0 5-173 0,14-17 173 0,0 6-891 15</inkml:trace>
  <inkml:trace contextRef="#ctx0" brushRef="#br0" timeOffset="124858.63">24557 15968 1401 0,'0'0'0'0,"-4"-2"0"0,1-3 0 0,3 5 186 0,0 0-186 16,9-1 187-16,6-1-187 0,-15 2 98 0,0 0-98 0,19-2 99 16,8-1-99-16,-5-1 58 0,1 1-58 0,-1-1 58 15,-1 3-58-15,-1-4 21 0,-1 3-21 0,0-3 21 16,0 0-21-16,-2 1 7 0,1 2-7 0,1 1 8 15,0 1-8-15,0 0 5 0,2 0-5 0,-2 0 5 16,2 0-5-16,-21 0 1 0,0 0-1 0,23 1 1 16,0 1-1-16,-23-2-36 0,0 0 36 0,17 0-36 0,-1 0 36 15,-16 0-82-15,0 0 82 0,10 0-82 0,-1-2 82 16,-9 2-162-16,0 0 162 0,5-1-162 0,-1-1 162 16,4-1-1097-16</inkml:trace>
  <inkml:trace contextRef="#ctx0" brushRef="#br0" timeOffset="125192.436">25003 15661 931 0,'0'0'0'0,"2"16"0"0,-1 10 0 0,-1-26 152 15,0 0-152-15,-3 5 153 0,-6-12-153 0,2 3 180 16,-2-2-180-16,4 2 181 0,3 1-181 0,2 3 123 16,0 0-123-16,0 0 124 0,-3 0-124 0,3 0 66 15,0 0-66-15,-2 3 67 0,-1 2-67 0,3-5 46 0,0 0-46 16,-4 7 46-16,-1 0-46 0,5-7 6 0,0 0-6 15,0 15 6-15,2 6-6 0,-2-21 0 0,0 0 0 0,10 19 0 16,9 1 0-16,-19-20-3 0,0 0 3 0,25 19-3 16,4-2 3-16,-29-17-4 0,0 0 4 0,30 17-3 31,3-1 3-31,-7-1-13 0,-1-1 13 0,-10-4-13 0,-4-1 13 0,-1-1-4 0,-3 1 4 16,-2-2-3-16,-1 0 3 0,-2 5-7 0,3 1 7 0,-3-4-6 15,-4-4 6-15,0 7-8 0,0 3 8 0,-5 13-7 16,-1 6 7-16,8-34-66 15,0 0 66-15,-16 36-66 0,-7 2 66 0,23-38-103 0,0 0 103 16,-17 29-103-16,-4-3 103 0,21-26-129 0,0 0 129 0,-23 6-128 16,-1-17 128-16,-23 5-967 0</inkml:trace>
  <inkml:trace contextRef="#ctx0" brushRef="#br0" timeOffset="125631.747">25353 15934 1255 0,'0'0'0'0,"-5"-5"0"0,-2-4 0 0,3 4 87 15,8 0-87-15,-1 0 87 0,1 1-87 0,-4 4 6 16,0 0-6-16,8-13 6 0,3-6-6 0,-11 19 6 16,0 0-6-16,12-21 7 0,4-1-7 0,-16 22 3 0,0 0-3 15,10-17 3-15,-3 3-3 0,-7 14 42 0,0 0-42 16,7-12 43-16,-2 5-43 0,-5 7 32 0,0 0-32 15,11 2 32-15,3 5-32 0,-14-7 16 0,0 0-16 16,19 12 17-16,4 5-17 0,-23-17 37 0,0 0-37 0,19 17 37 16,0 4-37-16,-19-21 0 0,0 0 0 15,14 18 0-15,-2 1 0 0,-12-19 1 0,0 0-1 16,7 17 1-16,-3 1-1 0,-4-18-1 0,0 0 1 16,-11 24-1-16,-8 3 1 0,19-27 0 0,0 0 0 0,-25 31 0 15,-4 1 0-15,29-32 30 0,0 0-30 16,-26 28 30-16,0-3-30 0,26-25 36 0,0 0-36 0,-21 23 36 15,3-3-36-15,18-20 15 0,0 0-15 0,-14 17 16 16,2-1-16-16,12-16 22 0,0 0-22 0,-9 14 23 16,4-1-23-16,5-13 1 0,0 0-1 0,4 16 1 15,4 1-1-15,-8-17-4 0,0 0 4 0,18 12-4 0,10-5 4 16,-28-7-79-16,0 0 79 0,29-4-78 16,8-6 78-16,-37 10-141 0,0 0 141 0,36-22-140 0,1-9 140 15,36-22-1015-15</inkml:trace>
  <inkml:trace contextRef="#ctx0" brushRef="#br0" timeOffset="126044.776">26489 14652 1222 0,'0'0'0'0,"0"0"0"15,0-3 0-15,0 3 133 0,0 0-133 0,0 0 134 16,0 0-134-16,0 0 145 0,0 0-145 0,0 0 146 15,0 0-146-15,0 0 106 16,0 0-106-16,0 0 106 0,0 0-106 0,0 0 82 0,0 0-82 0,3 0 82 16,4-2-82-16,0 2 69 0,5-1-69 0,4 2 70 15,2 4-70-15,2 6 39 0,5 2-39 0,-1 5 39 0,2 4-39 16,-26-22 6-16,0 0-6 0,35 34 7 16,7 9-7-16,-42-43 2 0,0 0-2 0,45 51 2 15,8 8-2-15,-8-6-9 16,0-4 9-16,-12-8-8 0,-7-8 8 0,1-2-115 15,-5-4 115-15,-8-8-114 0,-9-7 114 0,-5-12-238 0,0 0 238 0,7 10-238 0,-1-1 238 0,6 10-1132 16</inkml:trace>
  <inkml:trace contextRef="#ctx0" brushRef="#br0" timeOffset="126260.077">26836 14551 1547 0,'0'0'0'16,"-14"14"0"-16,-9 12 0 0,-3 1 241 0,-4 4-241 16,2 2 241-16,-1 1-241 0,29-34 106 0,0 0-106 0,-68 68 106 15,-25 23-106-15,15-14-2 0,3 0 2 0,23-22-1 16,17-17 1-16,35-38-139 0,0 0 139 16,-52 61-139-16,-6 10 139 0,58-71-110 0,0 0 110 0,-40 34-110 15,11-20 110-15,-41 34-1218 16</inkml:trace>
  <inkml:trace contextRef="#ctx0" brushRef="#br0" timeOffset="154897.775">28180 14419 91 0,'0'0'0'0,"0"0"0"0,-8 26 0 0,8-26 68 15,0 0-68-15,-9 0 68 0,-1-8-68 0,10 8 66 16,0 0-66-16,-11-7 66 0,2-2-66 0,9 9 65 16,0 0-65-16,-10-7 66 0,1 2-66 0,9 5 72 15,0 0-72-15,-12-3 72 0,0 3-72 0,12 0 76 16,0 0-76-16,-11 0 77 0,3 0-77 0,8 0 67 16,0 0-67-16,-7 0 68 0,0 1-68 0,7-1 54 15,0 0-54-15,-6 0 55 0,1 0-55 0,5 0 40 16,0 0-40-16,-3 0 40 0,-1 0-40 0,4 0 28 0,0 0-28 15,-3 0 28-15,-1 0-28 0,4 0 39 0,0 0-39 16,-3 0 39-16,1 0-39 0,2 0 7 0,0 0-7 16,0 0 8-16,-3 2-8 0,3-2 20 0,0 0-20 0,0 0 20 15,-4 2-20-15,4-2 15 0,0 0-15 16,0 0 15-16,0 0-15 0,0 0 9 0,0 0-9 0,0 0 9 16,0 0-9-16,0 0 34 0,0 0-34 0,0 0 34 15,-3 3-34-15,3-3 9 0,0 0-9 0,0 0 10 16,-4 2-10-16,4-2 36 0,0 0-36 0,0 0 37 15,0 0-37-15,0 0 19 0,0 0-19 0,0 0 20 16,2 5-20-16,-2-5 28 0,0 0-28 0,3 5 28 16,3 0-28-16,-6-5 13 0,0 0-13 0,10 6 13 15,4 2-13-15,-14-8 29 0,0 0-29 0,17 5 29 16,4 2-29-16,-21-7-1 0,0 0 1 0,23 7 0 16,3 2 0-16,-26-9-2 0,0 0 2 0,28 6-1 15,2 3 1-15,-30-9-11 0,0 0 11 0,29 9-11 16,3 1 11-16,-32-10-10 0,0 0 10 0,29 10-9 0,1 0 9 15,-6 1-16-15,-3 2 16 0,-3-8-15 0,-6 1 15 16,0 0-4-16,-2 3 4 0,-1-2-3 0,-2 0 3 0,2 0-13 16,-1 1 13-16,-1-3-13 0,0-1 13 0,0 1-1 15,-1-2 1-15,-1 4-1 0,2-3 1 0,-2 1-8 16,2 0 8-16,-2-2-8 0,2 1 8 0,-2-1-44 16,1 1 44-16,-1-3-44 0,-2 1 44 0,1 1-87 15,-1-1 87-15,1 2-86 0,-2-4 86 0,-2 0-168 16,0 0 168-16,0 0-168 0,3 1 168 0,1 1-621 15</inkml:trace>
  <inkml:trace contextRef="#ctx0" brushRef="#br0" timeOffset="155399.764">28034 14906 169 0,'0'0'0'0,"11"-7"0"15,8-3 0-15,-19 10 71 0,0 0-71 0,-2-5 71 16,-10 3-71-16,12 2 92 0,0 0-92 0,-9 0 93 16,-1 0-93-16,10 0 61 0,0 0-61 0,-9 0 62 0,0 0-62 15,9 0 44-15,0 0-44 0,-7 0 44 16,4 0-44-16,3 0 48 0,0 0-48 0,-6 0 49 0,3 0-49 15,3 0 63-15,0 0-63 0,-3 0 64 0,-1 0-64 16,4 0 78-16,0 0-78 0,-3 0 79 0,1 0-79 0,2 0 84 16,0 0-84-16,-4 0 85 0,3 0-85 0,1 0 65 15,0 0-65-15,0 0 65 0,-4 0-65 0,4 0 49 16,0 0-49-16,0 0 50 0,0 0-50 0,0 0 49 16,0 0-49-16,0 0 50 0,0 0-50 0,0 0 19 15,0 0-19-15,0 0 20 0,7 0-20 0,-7 0 21 16,0 0-21-16,11 2 21 0,2-1-21 0,-13-1 9 0,0 0-9 15,23 2 9-15,7 2-9 0,-30-4 4 0,0 0-4 16,31 3 4-16,7-1-4 0,-38-2 13 0,0 0-13 16,40 3 13-16,4 1-13 0,-44-4 3 15,0 0-3-15,44 3 4 0,3 2-4 0,-47-5 2 0,0 0-2 0,41 5 2 16,1 0-2-16,-42-5-49 0,0 0 49 0,44 4-48 16,-1 1 48-16,-43-5-113 0,0 0 113 15,49 3-113-15,3-3 113 0,-52 0-91 0,0 0 91 0,42-7-91 16,-5-4 91-16,41-8-836 0</inkml:trace>
  <inkml:trace contextRef="#ctx0" brushRef="#br0" timeOffset="158033.29">29285 14281 102 0,'0'0'0'0,"2"-4"0"0,1-1 0 0,-3 5 47 16,5-3-47-16,-5 3 47 0,0 0-47 0,0 0 56 0,0 0-56 15,0 0 56-15,0 0-56 0,0 0 78 0,0 0-78 0,0 0 79 16,0 0-79-16,0 0 79 0,0 0-79 0,0 0 79 15,0 0-79-15,0 0 52 0,0-4-52 0,0 1 52 16,0 1-52-16,2-5 35 0,0 0-35 0,0 1 35 16,1-1-35-16,2-2 16 0,1 1-16 0,0-3 17 15,1-1-17-15,-7 12 10 0,0 0-10 0,13-12 11 16,1-7-11-16,-14 19 17 0,0 0-17 0,17-18 17 16,6-3-17-16,-23 21 1 0,0 0-1 0,22-19 1 15,4-1-1-15,-26 20 0 0,0 0 0 0,27-17 1 16,-1 1-1-16,-26 16 0 0,0 0 0 0,26-12 0 15,0 2 0-15,-26 10-2 0,0 0 2 0,23-5-2 16,-4 1 2-16,-19 4-13 0,0 0 13 0,17 0-12 16,1 4 12-16,-18-4-9 0,0 0 9 0,17 5-8 0,-1 2 8 15,-16-7-4-15,0 0 4 0,14 12-3 0,0 1 3 16,-4 1-7-16,-1 1 7 0,-2-4-7 0,-2-3 7 0,0 3-1 16,-1-1 1-16,-1 2 0 0,2 2 0 0,-1 3 2 15,-1 3-2-15,-1-8 2 0,0-1-2 0,0 6 20 16,-2-2-20-16,0 2 20 0,0-1-20 0,0-16 24 15,0 0-24-15,-4 27 25 0,1 7-25 0,3-34 22 16,0 0-22-16,-7 36 23 0,0-3-23 0,-2 1 34 16,-1-6-34-16,4-10 35 0,3-9-35 0,3-9 6 0,0 0-6 15,-14 24 6-15,-5 3-6 0,19-27 28 16,0 0-28-16,-18 23 28 0,-1-1-28 0,19-22 36 16,0 0-36-16,-21 22 36 0,0-5-36 0,0-1 59 15,0-3-59-15,11-6 60 0,8-3-60 0,-1-1 32 0,3-3-32 0,-12 7 33 16,-6 5-33-16,1-5 41 0,-2 1-41 15,5-3 41-15,5-1-41 0,-1-2 26 0,1-2-26 0,4 0 26 16,5 0-26-16,-4 0 9 0,2 0-9 0,-3 0 9 16,-2 0-9-16,-2 0 6 0,1-2-6 0,1 2 6 15,2-2-6-15,-2 2 3 0,1-2-3 0,-1 2 3 16,2-1-3-16,-2 1 1 0,0 0-1 0,2 0 2 16,1-2-2-16,1 0 1 0,0 1-1 0,-1-1 1 15,2 2-1-15,-1 0 8 0,1 0-8 0,-1 0 8 16,-1-2-8-16,1 2 3 0,1-1-3 0,2 1 4 15,0 0-4-15,0 0 0 0,-4 0 0 0,4 0 1 16,0 0-1-16,0 0 0 0,0 0 0 0,0 0 0 0,0 0 0 16,0 0-3-16,0 0 3 0,0 0-3 0,0 0 3 15,0 0-8-15,0 0 8 0,0 0-7 0,0 0 7 16,4 0-4-16,1 0 4 0,0 0-3 0,1 0 3 0,1-2-7 16,-1 0 7-16,3 0-6 15,0 1 6-15,1-1-7 0,1-1 7 0,-4 1-7 0,0 2 7 0,0 0-15 16,0 2 15-16,0 1-14 0,1-3 14 0,3 5-15 15,-1 0 15-15,1 0-14 0,-1-1 14 0,-10-4-9 16,0 0 9-16,14 5-9 0,4 2 9 16,-18-7-1-16,0 0 1 0,20 8-1 0,7 1 1 0,-27-9-1 15,0 0 1-15,26 8-1 0,3 3 1 0,-29-11-1 16,0 0 1-16,28 5 0 0,-2 2 0 0,-3-2-1 0,-4 0 1 16,-5-2 0-16,-3 1 0 0,-11-4-59 0,0 0 59 15,8 2-58-15,1-1 58 0,-9-1-169 0,0 0 169 16,7 2-169-16,-2 0 169 0,7 1-617 0</inkml:trace>
  <inkml:trace contextRef="#ctx0" brushRef="#br0" timeOffset="158563.773">29884 14714 1939 0,'0'0'0'0,"-3"-12"0"16,-1-7 0-16,2 14 199 0,2 7-199 0,0-2 199 15,6 5-199-15,-3 0 99 0,2 2-99 0,-1-4 99 16,-2 1-99-16,-1-1-53 0,-1-1 53 0,0-2-52 15,0 0 52-15,0 0-208 0,0 0 208 0,0 0-208 16,0 0 208-16,0 0-219 0,0 0 219 0,-5-15-219 16,-5-9 219-16,-6-19-1068 0</inkml:trace>
  <inkml:trace contextRef="#ctx0" brushRef="#br0" timeOffset="160745.119">30358 14193 729 0,'0'0'0'0,"11"-7"0"15,6-5 0-15,-17 12 58 0,0 0-58 0,5-6 59 16,-7 2-59-16,2 4-158 0,0 0 158 0,0 0-157 16,-3 0 157-16,3 0 0 0,-4 2 0 0,4-2 0 15,-3 2 0-15,3-2 0 0,0 0 0 0,0 0 1 16,0 0-1-16,0 0 43 0,-4 1-43 0,4-1 43 16,0 0-43-16,0 0 71 0,0 0-71 0,0 0 71 0,-3 4-71 15,3-4 71-15,-5 1-71 0,1-1 71 0,3 0-71 16,1 0 66-16,-4-1-66 0,4 1 67 0,0 0-67 15,0 0 38-15,0 0-38 0,0 0 38 0,-3 0-38 16,3 0 36-16,0 0-36 0,0 0 36 0,0 0-36 16,0 0 22-16,1-4-22 0,3 1 23 0,1-2-23 0,-5 5 5 15,0 0-5-15,10-7 5 0,6-5-5 0,-16 12 9 16,0 0-9-16,23-16 9 0,5-1-9 0,-28 17 23 16,0 0-23-16,29-15 24 0,3-1-24 0,-32 16 6 15,0 0-6-15,29-11 6 0,1 0-6 0,-30 11 16 16,0 0-16-16,26-5 17 0,-3 2-17 0,-23 3 3 0,0 0-3 15,19 0 4-15,-2 1-4 0,-17-1 0 0,0 0 0 16,14 6 1-16,-2 0-1 0,-12-6 0 0,0 0 0 16,13 17 0-16,-3 6 0 0,0 1-3 0,-1 1 3 15,-4-6-3-15,-1-3 3 0,-4-16-3 0,0 0 3 0,2 32-3 16,-2 11 3-16,0-43-6 0,0 0 6 0,-6 48-5 16,-1 7 5-1,-1-4-1-15,-3-1 1 0,4-16 0 0,0-12 0 0,7-22-1 0,0 0 1 0,-21 40 0 16,-6 4 0-16,27-44 0 0,0 0 0 0,-28 40 1 15,-2-4-1-15,30-36 14 0,0 0-14 0,-26 31 15 16,0-4-15-16,26-27 33 0,0 0-33 16,-19 21 34-16,5-8-34 0,14-13 35 0,0 0-35 0,-12 11 36 15,5-5-36-15,7-6 44 0,0 0-44 0,-6 6 44 16,3-3-44-16,3-3 46 0,0 0-46 0,-5 2 47 16,-2 1-47-16,0-3 42 0,0-5-42 0,1 3 42 0,3-1-42 15,-2-2 28-15,1-2-28 0,1 2 28 0,-1-2-28 16,4 7 4-16,0 0-4 0,-3-5 5 0,1-6-5 15,2 11 9-15,0 0-9 0,-2-8 10 0,1-1-10 0,1 9-1 16,0 0 1-16,3-10-1 0,4 0 1 16,-7 10-2-16,0 0 2 0,11-10-2 0,4-2 2 15,-15 12-29-15,0 0 29 0,23-12-29 0,6 0 29 0,-1 0-5 16,0 3 5-16,-3 2-5 0,-1 4 5 16,-1-1-35-16,-1 1 35 0,-4 1-35 0,-3-1 35 0,1 3-5 15,1 0 5-15,-4 3-5 0,-5-3 5 0,6 5-26 16,2 0 26-16,-2 1-26 0,2 0 26 0,-16-6-3 15,0 0 3-15,22 12-2 0,6 6 2 0,-28-18-13 0,0 0 13 16,30 17-13-16,5 3 13 0,-35-20-25 0,0 0 25 16,34 19-24-16,5 2 24 0,-39-21-30 15,0 0 30-15,35 17-30 0,-1-4 30 0,-34-13-49 0,0 0 49 0,32 7-48 16,-4-5 48-16,-28-2-209 0,0 0 209 0,26-9-208 16,0-4 208-16,26-13-629 0</inkml:trace>
  <inkml:trace contextRef="#ctx0" brushRef="#br0" timeOffset="161547.125">30539 13383 763 0,'0'0'0'0,"5"3"0"0,2 1 0 0,-7-4 129 0,0 0-129 16,2-4 129-16,-4-8-129 0,2 12 49 0,0 0-49 0,6-13 50 15,1-4-50-15,5 1 11 0,3-1-11 16,3 3 11-16,1 1-11 0,-1 4-13 0,1 2 13 16,-7 2-12-16,-3 2 12 0,3 1-44 0,0 4 44 0,0-2-44 15,-1 1 44-15,-1 3-9 0,2 3 9 0,-5-4-8 16,-2 2 8-16,1-3 0 0,1 3 0 0,-4 0 0 15,-1 0 0-15,0 6 12 0,1 1-12 0,-1 3 12 16,-2 2-12-16,0-17 41 0,0 0-41 0,0 28 41 16,-2 6-41-16,2-34 43 0,0 0-43 0,-3 31 43 15,-3-1-43-15,6-30 27 0,0 0-27 0,-7 30 27 16,0-3-27-16,7-27 27 0,0 0-27 0,-7 22 27 16,2-3-27-16,5-19 3 0,0 0-3 0,-5 14 4 15,2-2-4-15,3-12 8 0,0 0-8 0,-2 7 9 0,0-2-9 16,2-5 1-16,0 0-1 0,0 5 1 0,2-3-1 0,-2-2-2 15,0 0 2-15,0 0-1 0,3-4 1 16,-3 4-13-16,0 0 13 0,6-3-12 0,0-4 12 0,-6 7-17 16,0 0 17-16,9-5-16 0,3-2 16 0,-12 7-16 15,0 0 16-15,14-3-15 0,4-1 15 0,-18 4-17 16,0 0 17-16,19 4-16 16,4 2 16-16,-23-6-9 0,0 0 9 0,22 11-9 0,4 2 9 15,-26-13-4-15,0 0 4 0,23 14-4 0,-2 3 4 0,-21-17-3 16,0 0 3-16,16 12-3 0,-2 4 3 15,-14-16 0-15,0 0 0 0,10 10 1 0,-1 0-1 0,-9-10 40 0,0 0-40 16,7 9 40-16,-4-4-40 0,-3-5 48 16,0 0-48-16,4 5 48 0,-3-2-48 0,-1-3 64 0,0 0-64 15,-5 6 65-15,-4 0-65 0,9-6 63 16,0 0-63-16,-20 7 64 0,-12 2-64 0,32-9 47 0,0 0-47 16,-26 8 48-16,0-4-48 0,1 1-10 0,3-2 10 15,8-1-9-15,9 0 9 0,-4 0-148 0,0-2 148 0,4 1-148 16,3 1 148-16,2-2-95 0,0 0 95 0,-12-5-94 15,-4-5 94-15,-11-6-821 0</inkml:trace>
  <inkml:trace contextRef="#ctx0" brushRef="#br0" timeOffset="162226.771">31212 14359 987 0,'0'0'0'0,"8"-5"0"0,6-5 0 16,-14 10 102-16,0 0-102 0,7-5 103 0,-3 5-103 16,-4 0 49-16,0 0-49 0,0 0 50 0,0 0-50 0,0 0 10 15,3 0-10-15,4-4 11 0,5 3-11 16,-12 1 2-16,0 0-2 0,20-4 3 0,7-3-3 0,-27 7 22 16,0 0-22-16,34-6 23 0,7-1-23 0,-4 2 43 15,0 1-43-15,-8 2 43 0,-4 2-43 0,-1 0 23 16,-3 0-23-16,-2 0 24 0,-2 0-24 0,-1 0 12 15,0 0-12-15,-4 2 13 0,-2-2-13 0,1 2 0 16,1-2 0-16,-3 2 0 0,0 1 0 16,-1 0-7-16,-1 1 7 0,0-1-7 0,0-1 7 0,0 1-91 0,0 1 91 15,-3-2-91-15,-1-2 91 0,-3 0-144 0,0 0 144 16,0 0-143-16,4 0 143 0,-1 0-682 0</inkml:trace>
  <inkml:trace contextRef="#ctx0" brushRef="#br0" timeOffset="162463.418">31219 14604 964 0,'0'0'0'0,"12"-10"0"16,7-7 0-16,-12 14 95 0,-4 6-95 0,3-5 95 15,-3 1-95-15,1 1 52 0,-1 0-52 0,6 1 52 0,3 1-52 16,-12-2 10-16,0 0-10 0,26 0 10 15,11-3-10-15,-4 1-5 0,0 0 5 0,-3-1-5 16,-1-2 5-16,-29 5-42 0,0 0 42 0,30-6-42 0,1 1 42 16,-31 5-110-16,0 0 110 0,30-5-110 0,1-2 110 15,-31 7-133-15,0 0 133 0,35-10-133 0,3-5 133 0,35-11-431 16</inkml:trace>
  <inkml:trace contextRef="#ctx0" brushRef="#br0" timeOffset="163193.448">32344 14111 1199 0,'0'0'0'0,"0"0"148"0,0 0-148 0,0-5 148 0,-2-2-148 16,2 7 69-16,0 0-69 0,0-3 70 0,0-1-70 0,0 4 10 15,0 0-10-15,0 0 10 0,0-3-10 0,0 3 2 0,0 0-2 16,0 0 2-16,0 0-2 0,0 0 0 0,0 0 0 16,0 0 1-16,0 0-1 0,0 0 18 0,0 0-18 15,0 0 18-15,0 0-18 0,0 0 24 0,0 0-24 0,0 0 25 16,0 0-25-16,0 0 3 0,0 0-3 0,0 0 4 15,0 0-4-15,0 0 3 0,0 0-3 0,0 0 4 16,0 0-4-16,0 0 0 0,0 0 0 0,0 5 0 16,-1 5 0-16,1-10-1 0,0 0 1 0,-4 29-1 15,-1 12 1-15,5-41-4 0,0 0 4 0,-7 54-3 16,-4 9 3-16,11-63-3 0,0 0 3 0,-10 68-3 16,0 10 3-16,10-78 3 0,0 0-3 0,-13 83 3 15,1 8-3-15,12-91 13 0,0 0-13 0,-7 59 14 16,2-27-14-16,5-32 9 0,0 0-9 0,-4 27 10 15,3-9-10-15,1-18-38 0,0 0 38 0,5 5-38 0,5-12 38 16,-10 7-88-16,0 0 88 0,16-38-87 16,5-23 87-16,16-39-1077 0</inkml:trace>
  <inkml:trace contextRef="#ctx0" brushRef="#br0" timeOffset="163695.328">32766 13938 1065 0,'0'0'0'0,"0"0"111"15,0 0-111-15,-4 0 111 0,1 0-111 0,3 0 77 0,0 0-77 16,0 0 78-16,0 0-78 0,0 0 21 0,0 0-21 16,0 0 21-16,3 0-21 0,-3 0 3 0,0 0-3 15,0 0 3-15,4 0-3 0,-4 0 9 0,0 0-9 0,0 0 10 16,-4 3-10-16,4-3 1 0,0 0-1 15,-5 7 1-15,-4 5-1 0,9-12 0 0,0 0 0 0,-12 23 0 16,-5 6 0-16,-1 0 0 0,1 5 0 0,5-13 0 16,5-6 0-16,-2 4-37 0,2-2 37 0,-4 17-37 15,1 11 37-15,10-45 3 0,0 0-3 0,-9 55 3 16,1 10-3-16,4-5 23 0,2-4-23 0,2-10 24 16,0-10-24-16,6 2 30 0,2-2-30 15,1-8 30-15,1-4-30 0,-10-24 14 0,0 0-14 0,18 18 15 16,5 1-15-16,-23-19 12 0,0 0-12 0,27 10 13 15,8-6-13-15,-3-2 39 0,-1-6-39 0,-3-1 40 0,-4-2-40 16,-1-1 28-16,-2-1-28 0,-6-1 28 16,-2-4-28-16,-1 6 34 0,-2-4-34 0,-1 3 34 0,-2 2-34 15,-2-1 22-15,-1 1-22 0,-1 2 22 0,-1 1-22 16,0 1 5-16,-2-2-5 0,0-1 5 0,-2 0-5 16,2 6-1-16,0 0 1 0,-9-11 0 0,-3-2 0 0,12 13-5 15,0 0 5-15,-31-9-4 0,-16 0 4 0,-4 8-73 16,-5 2 73-16,18 3-73 0,8 1 73 0,-8 7-133 15,-4 5 133-15,-3 0-132 0,-6 2 132 0,51-19-96 16,0 0 96-16,-52 4-96 0,-2-8 96 16,-52 4-852-16</inkml:trace>
  <inkml:trace contextRef="#ctx0" brushRef="#br0" timeOffset="164118.092">31632 15358 169 0,'0'0'0'0,"12"-10"0"16,7-5 0-16,-19 15 133 0,0 0-133 0,10-9 133 16,-4 4-133-16,-6 5 105 0,0 0-105 0,10-5 106 15,0 1-106-15,-10 4 86 0,0 0-86 0,30-10 87 0,12-4-87 16,3 1 114-16,7-5-114 0,-1 3 114 16,1 1-114-16,1 1 92 0,1-3-92 0,0 2 92 0,0 1-92 15,0-1 85-15,1 2-85 0,-2 2 85 0,-1 1-85 0,-3 1 55 16,-1-1-55-16,-2 2 55 0,-1 2-55 15,-45 5 46-15,0 0-46 0,54-5 46 0,7 0-46 0,-9 3 20 16,-5 2-20-16,-5-2 20 0,-7 1-20 0,-5 1 0 16,-6 0 0-16,-5 0 0 0,-5 1 0 0,0 1-75 15,-2 0 75-15,-7 0-74 0,-5-2 74 0,0 0-175 16,0 0 175-16,0 0-174 0,-1 6 174 0,-1-2-186 0,-2 4 186 16,-10 3-185-16,-8 2 185 15,-15 13-475-15</inkml:trace>
  <inkml:trace contextRef="#ctx0" brushRef="#br0" timeOffset="164377.503">31891 15619 729 0,'0'0'0'16,"18"-12"0"-16,11-9 0 0,-29 21 181 0,0 0-181 0,4-3 182 15,-13 9-182-15,9-6 143 0,0 0-143 0,2 4 144 16,1-1-144-16,8-1 110 0,6-2-110 0,2 0 111 15,6 0-111-15,-1-2 81 0,2-3-81 0,2 2 81 16,2-2-81-16,-30 5 46 0,0 0-46 0,38-6 47 0,9 1-47 16,-47 5 14-16,0 0-14 0,52-5 15 15,7 0-15-15,-6 2-28 0,-5 1 28 0,-4-1-28 0,-6-1 28 16,-38 4-127-16,0 0 127 0,47-10-126 0,6-6 126 0,-53 16-121 16,0 0 121-16,48-27-121 0,-1-12 121 15,49-28-910-15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7T03:38:40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2183 2460 303 0,'0'0'0'0,"0"0"10"15,0 0-10-15,3-46 11 0,3-30-11 0,-6 76-4 16,0 0 4-16,3-66-3 0,2-8 3 16,-5 74 32-16,0 0-32 0,4-57 32 0,-4 3-32 0,0 54 76 15,0 0-76-15,-4-35 76 0,3 18-76 0,1 17 91 0,0 0-91 16,-4-15 92-16,1 3-92 0,3 12 73 16,0 0-73-16,-6-7 74 0,6 2-74 0,0 5 53 15,0 0-53-15,-3-4 54 0,-1 1-54 0,4 3 4 0,0 0-4 16,0 0 5-16,0 0-5 0,0 0 0 0,0 0 0 0,0 0 0 15,0 0 0-15,0 0-3 0,0 0 3 0,-1 12-3 16,-3 10 3-16,4-22-1 0,0 0 1 0,-5 33-1 16,1 13 1-16,4-46 1 0,0 0-1 0,-3 63 1 15,-2 13-1-15,5-76 9 0,0 0-9 0,-4 113 10 16,4 34-10-16,0-147 35 0,0 0-35 0,0 153 35 16,4 11-35-16,-4-164 27 0,0 0-27 0,5 151 27 15,4-6-27-15,-9-145 39 0,0 0-39 0,12 122 40 16,0-16-40-16,-12-106 38 0,0 0-38 0,17 84 39 15,4-19-39-15,-21-65 39 0,0 0-39 0,27 48 40 16,2-17-40-16,-29-31 46 0,0 0-46 0,33 12 46 16,2-12-46-16,-35 0 52 0,0 0-52 0,42-19 52 0,8-12-52 15,-50 31 71-15,0 0-71 0,47-41 72 0,4-13-72 16,-51 54 64-16,0 0-64 0,44-55 65 0,-11-4-65 0,-33 59 43 16,0 0-43-16,29-44 43 0,-8 5-43 15,-21 39 13-15,0 0-13 0,23-31 14 0,1 0-14 16,-24 31 3-16,0 0-3 0,18-21 3 0,-4 6-3 0,-14 15 0 15,0 0 0-15,12-9 0 0,0 6 0 0,-12 3-15 16,0 0 15-16,9 3-15 0,-1 9 15 0,-8-12-36 16,0 0 36-16,4 16-35 0,1 8 35 0,-5-24-12 15,0 0 12-15,4 24-12 0,-1 3 12 0,-3-27-31 16,0 0 31-16,5 24-31 0,-1 0 31 0,-4-24-5 16,0 0 5-16,12 22-5 0,2-1 5 0,-14-21-2 0,0 0 2 15,17 15-1-15,11-6 1 0,-28-9 0 0,0 0 0 16,32 7 0-16,9-7 0 0,-41 0 1 0,0 0-1 0,47-4 2 15,9-3-2-15,-56 7 0 0,0 0 0 0,68-8 0 16,12-1 0-16,-80 9-1 0,0 0 1 0,93-10 0 16,9 1 0-16,-102 9-3 0,0 0 3 0,93-5-3 15,-8 2 3-15,-85 3-7 0,0 0 7 0,64 3-7 16,-18 2 7-16,-46-5-4 0,0 0 4 0,29 4-3 16,-15-1 3-16,-14-3-12 0,0 0 12 0,9 0-12 15,-5 2 12-15,-4-2-67 0,0 0 67 0,-4-9-66 16,-8-6 66-16,12 15-187 0,0 0 187 0,-18-36-187 15,-8-15 187-15,-21-40-780 0</inkml:trace>
  <inkml:trace contextRef="#ctx0" brushRef="#br0" timeOffset="124.099">3336 2635 639 0,'0'0'0'0,"9"12"0"0,8 10 0 0,-17-22 13 16,0 0-13-16,4 9 14 0,-8-3-14 0,4-6-185 15,0 0 185-15,0 9-185 16,-3-6 185-16,-2 9-116 0</inkml:trace>
  <inkml:trace contextRef="#ctx0" brushRef="#br0" timeOffset="680.827">2594 4440 841 0,'0'0'0'0,"-12"-8"0"0,-9-6 0 0,21 14 70 0,0 0-70 0,-18-14 71 16,-2-1-71-16,20 15-49 0,0 0 49 0,-18-15-49 15,4-1 49-15,14 16-170 16,0 0 170-16,-15-20-169 0,6 1 169 0,-17-17-307 0</inkml:trace>
  <inkml:trace contextRef="#ctx0" brushRef="#br0" timeOffset="983.255">2364 4221 404 0,'0'0'0'0,"0"0"0"15,2 4 0-15,-2-4 113 0,0 0-113 0,0 0 114 16,-2-9-114-16,2 9 107 0,0 0-107 0,-3-3 107 16,-1-4-107-16,4 7 93 0,0 0-93 0,-3-2 93 15,1-1-93-15,2 3 66 0,0 0-66 0,-4-4 67 0,1 1-67 16,3 3 38-16,0 0-38 0,0 0 38 16,0-2-38-16,0 2 28 0,0 0-28 0,0 0 28 0,0 0-28 0,0 0 3 15,0 0-3-15,7 5 4 0,2 4-4 16,-9-9 8-16,0 0-8 0,20 22 9 0,10 5-9 15,-30-27 33-15,0 0-33 0,31 36 33 0,11 7-33 0,-42-43 1 16,0 0-1-16,42 45 1 0,2 8-1 16,-44-53 2-16,0 0-2 0,45 56 2 0,5-1-2 0,-50-55 5 15,0 0-5-15,56 62 6 0,9 3-6 0,-65-65 2 16,0 0-2-16,47 50 3 16,-6-14-3-16,-41-36-1 0,0 0 1 0,25 24 0 0,-11-14 0 0,-14-10-112 15,0 0 112-15,9 8-111 0,-6-11 111 0,-3 3-114 16,0 0 114-16,-12-24-114 0,-9-19 114 0,-9-24-629 15</inkml:trace>
  <inkml:trace contextRef="#ctx0" brushRef="#br0" timeOffset="1281.68">2671 4113 1390 0,'0'0'0'0,"0"5"0"16,0 2 0-16,0-7 129 0,0 0-129 0,0 0 129 16,0 0-129-16,0 0 46 0,0 0-46 0,0 0 47 15,0-3-47-15,0 3-1 0,0 0 1 0,-9 8 0 16,0 11 0-16,9-19-47 0,0 0 47 0,-17 40-46 16,-11 14 46-16,28-54-7 0,0 0 7 0,-35 67-7 0,-7 17 7 15,42-84-7-15,0 0 7 0,-55 110-6 16,-10 23 6-16,15-33-3 0,3-11 3 0,22-38-3 0,16-30 3 15,9-21 0-15,0 0 0 0,-12 24 0 0,7-10 0 0,2-2-45 16,3-7 45-16,3-10-45 0,6-6 45 0,-9 11-110 16,0 0 110-16,26-41-110 0,12-21 110 0,28-44-891 15</inkml:trace>
  <inkml:trace contextRef="#ctx0" brushRef="#br0" timeOffset="1732.375">2958 4468 785 0,'0'0'0'0,"-7"-4"0"15,-2-8 0-15,9 12 12 0,0 0-12 0,0-3 12 16,0 3-12-16,0 0-38 0,0 0 38 0,0 0-38 15,4 3 38-15,-4-3-35 0,0 0 35 0,0 0-34 16,5 0 34-16,-5 0-1 0,0 0 1 0,0 0-1 16,4 4 1-16,-4-4 54 0,0 0-54 0,0 0 55 15,0 0-55-15,0 0 76 0,0 0-76 0,0 0 76 16,0 0-76-16,0 0 74 0,0 0-74 0,0 0 75 0,5 0-75 16,2 0 80-16,2 0-80 0,1 0 81 0,2 0-81 15,4 0 74-15,1 0-74 0,4-4 74 16,5 4-74-16,-1-3 39 0,4 3-39 15,1 3 39-15,5-3-39 0,-35 0 32 0,0 0-32 0,43 4 32 0,11-4-32 16,-3 2 43-16,-4-2-43 0,-5 0 43 0,-4 0-43 0,-7 0 39 16,-1 0-39-16,-2 0 39 0,-2-2-39 15,-26 2 9-15,0 0-9 0,26 0 10 0,-1-4-10 0,-25 4 0 16,0 0 0-16,20-3 1 0,-2-2-1 0,-18 5-46 16,0 0 46-16,14-10-46 0,-7-4 46 0,-7 14-164 15,0 0 164-15,0-16-163 0,-9-8 163 0,9 24-197 16,0 0 197-16,-21-22-197 0,-8-5 197 0,-19-25-562 0</inkml:trace>
  <inkml:trace contextRef="#ctx0" brushRef="#br0" timeOffset="2181.858">3096 4319 1199 0,'0'0'0'0,"12"-7"0"15,9 2 0-15,-21 5 137 0,0 0-137 0,5-7 137 16,-7 2-137-16,2 5 83 0,0 0-83 0,-3-4 84 16,-1-1-84-16,4 5 21 0,0 0-21 0,0-3 21 15,4-1-21-15,-4 4-1 0,0 0 1 0,12-5 0 16,5 2 0-16,-17 3-5 0,0 0 5 0,27 0-4 0,6 0 4 16,-33 0-15-16,0 0 15 0,41 3-15 15,7 6 15-15,-48-9-15 0,0 0 15 0,47 5-14 16,5 2 14-16,-52-7-9 0,0 0 9 0,54 8-9 0,2 1 9 15,-56-9-4-15,0 0 4 0,54 7-4 0,-2 0 4 16,-52-7-7-16,0 0 7 0,50 8-7 0,-3 1 7 0,-47-9-7 16,0 0 7-16,39 8-7 0,-6 6 7 0,-33-14-1 15,0 0 1-15,22 14 0 0,-6 5 0 0,-16-19-3 16,0 0 3-16,9 27-3 0,-14 9 3 0,5-36-2 16,0 0 2-16,-13 46-1 0,-7 6 1 0,20-52 3 15,0 0-3-15,-25 51 4 0,-1 4-4 0,26-55 3 16,0 0-3-16,-17 39 3 0,-1-6-3 0,6-8 7 0,3-4-7 15,1-6 7-15,4-6-7 0,-1-2 1 0,1-2-1 16,-1 2 1-16,5-7-1 0,0 0-47 0,0 0 47 16,0 0-47-16,-3 3 47 0,3-3-157 0,0 0 157 15,5-13-156-15,4-11 156 0,-9 24-140 0,0 0 140 0,15-36-139 16,3-12 139-16,15-35-575 16</inkml:trace>
  <inkml:trace contextRef="#ctx0" brushRef="#br0" timeOffset="2464.872">4204 4307 1087 0,'0'0'0'0,"-6"0"0"0,-6 0 0 15,12 0 114-15,0 0-114 0,-1 0 114 0,2 0-114 16,-1 0 39-16,0 0-39 0,0 3 40 0,4 1-40 15,-4-4 1-15,0 0-1 0,0 29 2 0,-4 14-2 0,4-43 5 16,0 0-5-16,-5 60 6 0,-4 13-6 0,9-73 4 16,0 0-4-16,-12 100 4 0,-5 21-4 15,17-121 0-15,0 0 0 0,-12 110 0 0,3-4 0 16,9-106-109-16,0 0 109 0,-4 72-108 0,4-21 108 0,0-51-125 16,0 0 125-16,21-8-125 0,12-52 125 0,23-7-621 15</inkml:trace>
  <inkml:trace contextRef="#ctx0" brushRef="#br0" timeOffset="3319.902">5428 2092 729 0,'0'0'0'0,"0"0"125"0,0 0-125 0,6-5 126 16,2-2-126-16,-8 7 97 0,0 0-97 0,4-9 98 15,-1 6-98-15,-3 3 73 0,0 0-73 0,2-5 74 0,-2-2-74 16,0 7 33-16,0 0-33 0,4-4 34 0,-4-4-34 15,0 8 9-15,0 0-9 0,5-9 9 0,2 2-9 16,-7 7 2-16,0 0-2 0,8-8 2 0,1 1-2 16,-9 7-1-16,0 0 1 0,12-3 0 15,2 1 0-15,-14 2-17 0,0 0 17 0,16 5-16 0,5 5 16 0,-21-10-35 16,0 0 35-16,26 17-34 16,4 11 34-16,-4 3-12 0,3 5 12 0,1-2-12 0,-6-5 12 0,-24-29-30 15,0 0 30-15,28 39-30 0,0 8 30 0,-28-47 0 16,0 0 0-16,30 44 0 15,1 2 0-15,-3-6-1 0,-7-4 1 0,-4-9 0 0,-3-11 0 0,-14-16 1 16,0 0-1-16,12 18 2 0,1-4-2 0,-13-14 12 0,0 0-12 16,8 14 12-16,1-9-12 0,-9-5-9 15,0 0 9-15,4 3-8 0,-3-6 8 0,-1 3-135 0,0 0 135 16,-5-27-134-16,-7-13 134 0,-9-27-630 0</inkml:trace>
  <inkml:trace contextRef="#ctx0" brushRef="#br0" timeOffset="3579.586">5759 1962 1009 0,'0'0'0'0,"0"0"77"0,0 0-77 0,-15 27 77 16,-8 19-77-16,23-46 45 0,0 0-45 0,-33 67 45 15,-11 24-45-15,44-91 3 0,0 0-3 0,-36 91 3 0,1 6-3 16,35-97-2-16,0 0 2 0,-30 81-1 16,4-11 1-16,26-70-3 0,0 0 3 0,-15 48-3 0,6-17 3 0,9-31 2 15,0 0-2-15,-5 19 2 0,5-14-2 16,0-5-36-16,0 0 36 0,5-5-35 0,0-7 35 0,-5 12-108 16,0 0 108-16,19-43-108 0,11-24 108 0,17-46-639 15</inkml:trace>
  <inkml:trace contextRef="#ctx0" brushRef="#br0" timeOffset="4029.356">5862 1441 1379 0,'0'0'0'0,"0"-4"133"0,0-3-133 0,5-1 134 15,2-1-134-15,-7 9 46 0,0 0-46 0,21-7 47 16,5-1-47-16,-26 8 2 0,0 0-2 0,34-7 2 16,9 2-2-16,-5 5-40 0,4 0 40 0,-7 2-40 15,2 1 40-15,-37-3-43 0,0 0 43 0,38 7-42 16,-3 1 42-16,-35-8-27 0,0 0 27 0,33 12-27 16,-3 7 27-16,-30-19-27 0,0 0 27 0,26 21-27 15,-9 3 27-15,-17-24-15 0,0 0 15 0,12 26-14 16,-6 3 14-16,-6-2-11 0,-6 0 11 0,3-8-10 15,-2-7 10-15,-4 5 0 0,-3 2 0 0,-1 5 0 0,0 7 0 16,0-3-1-16,1-1 1 0,3-6-1 0,4-10 1 16,5-11 0-16,0 0 0 0,-7 19 0 0,2-3 0 0,5-16 10 15,0 0-10-15,-7 12 11 0,2 0-11 0,5-12 26 16,0 0-26-16,0 8 26 0,0-1-26 0,0-7 21 16,0 0-21-16,5 4 21 0,11-3-21 15,-16-1 35-15,0 0-35 0,21-1 35 0,5-6-35 0,-26 7-1 16,0 0 1-16,29-9 0 0,4-3 0 0,-33 12-40 15,0 0 40-15,30-12-39 0,0 2 39 0,-30 10-82 16,0 0 82-16,26-9-81 0,-5 1 81 0,-21 8-134 0,0 0 134 16,14-4-134-16,-2 4 134 0,12-7-726 15</inkml:trace>
  <inkml:trace contextRef="#ctx0" brushRef="#br0" timeOffset="4347.556">6299 2201 1087 0,'4'-6'0'0,"-4"6"97"0,0 0-97 0,50-9 97 15,36 0-97-15,-18 3 58 0,5 4-58 0,-14-2 59 16,-5 4-59-16,-54 0 22 0,0 0-22 0,65 6 22 15,6 0-22-15,-71-6 1 0,0 0-1 0,70 9 2 16,5-2-2-16,-25-2 7 0,-20 2-7 0,-1-2 8 0,-8-2-8 16,-3-3 8-16,-4-5-8 0,1 5 9 0,-4-3-9 15,-1-1 50-15,-4 1-50 0,2-2 51 0,-3-5-51 0,-1-2 0 16,-4-4 0-16,0 2 1 0,0-4-1 0,0 18-53 16,0 0 53-16,-5-24-53 0,-7-7 53 0,12 31-84 15,0 0 84-15,-27-33-84 0,-11-4 84 0,-25-32-898 16</inkml:trace>
  <inkml:trace contextRef="#ctx0" brushRef="#br0" timeOffset="4678.809">6608 1989 1143 0,'0'0'0'0,"0"0"103"0,0 0-103 0,5-5 103 15,4-5-103-15,-9 10 51 0,0 0-51 0,5-9 51 16,4 2-51-16,-9 7 13 0,0 0-13 0,7-2 13 16,-4-1-13-16,-3 3 1 0,0 0-1 0,0 0 2 15,2-3-2-15,-2 3-2 0,0 0 2 0,0 0-2 16,0 0 2-16,0 0-12 0,0 0 12 0,0 0-12 16,0 0 12-16,0 0-39 0,0 0 39 0,-2 12-39 15,-1 10 39-15,3 10-12 0,3 11 12 0,-3-15-12 16,0-4 12-16,0-24-31 0,0 0 31 0,0 48-31 15,5 18 31-15,-5-66-6 0,0 0 6 0,6 64-5 0,6 6 5 16,0-12-10-16,0-6 10 0,-3-13-10 0,0-15 10 16,-1 0-51-16,5-2 51 0,0-10-50 15,8-7 50-15,-21-5-88 0,0 0 88 0,26-15-88 0,8-18 88 0,28-18-653 16</inkml:trace>
  <inkml:trace contextRef="#ctx0" brushRef="#br0" timeOffset="5429.201">7432 1838 1110 0,'0'0'0'0,"0"0"32"0,0 0-32 0,0 0 32 16,0 5-32-16,0-5-50 0,0 0 50 0,0 0-49 16,3 4 49-16,-3-4-59 0,0 0 59 0,0 0-59 15,6 0 59-15,-6 0-51 0,0 0 51 0,0 0-50 16,5 0 50-16,-5 0-3 0,0 0 3 0,0 0-2 16,3 0 2-16,-3 0 56 0,0 0-56 0,0 0 56 15,0 0-56-15,0 0 76 0,0 0-76 0,0 0 77 16,0 0-77-16,0 0 85 0,0 0-85 0,0 0 86 15,0 0-86-15,0 0 60 0,0 0-60 0,0 0 60 16,-3 0-60-16,3 0 48 0,0 0-48 0,0 0 49 0,-2 0-49 16,2 0 32-16,0 0-32 0,0 0 32 0,0-7-32 15,0 7 7-15,0 0-7 0,5-5 8 16,7 1-8-16,1-3-1 0,1 6 1 0,1-3 0 0,3 1 0 16,-1 3-3-16,4 0 3 0,-7 0-3 0,-2 3 3 0,2 1-32 15,-2-3 32-15,0 3-32 0,1 3 32 0,-13-7-18 16,0 0 18-16,14 12-18 0,5 3 18 0,-19-15-36 15,0 0 36-15,17 17-35 0,-3 6 35 0,-14-23-13 16,0 0 13-16,9 27-12 0,-6 2 12 16,-3 5-2-16,-3-1 2 0,1-11-2 0,-1-13 2 0,-4 6-2 15,-2 1 2-15,-5 13-2 0,-3 8 2 0,17-37 0 16,0 0 0-16,-27 40 0 0,0 4 0 0,27-44 4 0,0 0-4 16,-27 40 4-16,3-3-4 0,24-37 3 0,0 0-3 15,-21 30 4-15,4-8-4 0,17-22 13 0,0 0-13 16,-14 20 13-16,5-4-13 0,9-16 33 0,0 0-33 15,-7 12 33-15,2-5-33 0,5-7 40 0,0 0-40 16,-4 5 40-16,3-2-40 0,1-3 34 0,0 0-34 0,1 4 34 16,6-3-34-16,-7-1 39 0,0 0-39 0,14 0 39 15,4 0-39-15,-18 0 45 0,0 0-45 0,21-1 45 16,5 1-45-16,-26 0 10 0,0 0-10 0,28-4 11 16,1 4-11-16,-29 0 1 0,0 0-1 0,35 4 1 15,-2 1-1-15,-33-5 1 0,0 0-1 0,39 7 1 16,-1-2-1-16,-38-5-2 0,0 0 2 0,38 10-2 15,1-1 2-15,-39-9-22 0,0 0 22 0,29 8-22 0,-3 1 22 16,-26-9-60-16,0 0 60 0,21 7-60 16,-9-1 60-16,-12-6-126 0,0 0 126 0,9 2-126 0,-5 2 126 15,-4-4-128-15,0 0 128 0,-13-4-128 0,-13-1 128 16,-16-5-766-16</inkml:trace>
  <inkml:trace contextRef="#ctx0" brushRef="#br0" timeOffset="6121.417">4834 2969 539 0,'0'0'0'0,"18"-4"0"15,11-1 0-15,-29 5-18 0,0 0 18 0,0 0-18 16,-17 5 18-16,-4 2-313 0</inkml:trace>
  <inkml:trace contextRef="#ctx0" brushRef="#br0" timeOffset="6511.215">4784 2993 639 0,'0'0'0'0,"0"0"0"0,5-4 0 16,-5 4 150-16,0 0-150 0,4-1 150 0,-1 1-150 15,-3 0 132-15,0 0-132 0,0 0 132 16,0-4-132-16,0 4 98 0,0 0-98 0,0 0 99 0,0 0-99 16,0 0 0-16,0 0 0 0,0 0 0 0,0 0 0 15,0 0-8-15,0 0 8 0,0 0-8 0,5-3 8 16,-5 3-42-16,0 0 42 0,4-5-41 0,4 1 41 0,-8 4-45 15,0 0 45-15,13-3-44 0,1-4 44 0,-14 7-41 16,0 0 41-16,20-2-41 0,5 2 41 16,-25 0-18-16,0 0 18 0,35 2-18 0,7 1 18 0,-42-3-13 15,0 0 13-15,48 4-13 0,10 3 13 0,-58-7-2 16,0 0 2-16,68 5-1 0,5-2 1 0,-73-3 0 16,0 0 0-16,113 0 0 0,23 0 0 0,-136 0 18 0,0 0-18 15,141 0 18-15,11-3-18 0,-152 3 26 0,0 0-26 16,153-5 26-16,9-2-26 0,-162 7 22 0,0 0-22 15,171-7 23-15,10-2-23 0,-181 9 34 0,0 0-34 0,195-8 35 16,12-4-35-16,-207 12 29 0,0 0-29 16,204-10 29-16,0-2-29 0,-204 12 39 0,0 0-39 0,195-12 39 15,-8 0-39-15,-187 12 23 0,0 0-23 0,170-12 24 16,-9-4-24-16,-161 16 10 0,0 0-10 16,146-8 11-16,-7 1-11 0,-139 7 19 0,0 0-19 0,113-2 20 15,-18-1-20-15,-95 3-10 0,0 0 10 0,76 0-10 16,-24-4 10-16,-52 4-135 0,0 0 135 0,41-3-135 15,-15 3 135-15,-26 0-131 0,0 0 131 0,17 0-130 16,-12-2 130-16,20 2-627 0</inkml:trace>
  <inkml:trace contextRef="#ctx0" brushRef="#br0" timeOffset="7243.214">5744 3606 303 0,'0'0'0'0,"-5"9"0"0,-4 6 0 16,5-8 108-16,4-7-108 0,0 0 108 0,4-3-108 16,-4-1 107-16,0-1-107 0,0 2 107 0,0 3-107 15,0 0 75-15,0-4-75 0,0 4 75 0,0 0-75 16,0 0 47-16,0 0-47 0,-4 4 47 0,1 1-47 0,3-5 22 15,0 0-22-15,-5 10 23 0,-4 2-23 0,9-12 5 16,0 0-5-16,-7 15 5 0,-2-3-5 0,9-12 3 16,0 0-3-16,-2 18 4 15,-1 4-4-15,3-22 6 0,0 0-6 0,9 20 6 0,6-1-6 0,-15-19 6 16,0 0-6-16,23 17 7 0,3-1-7 0,-26-16 7 16,0 0-7-16,33 19 8 0,0-4-8 0,-33-15 1 15,0 0-1-15,35 21 1 0,4-3-1 0,-39-18 0 0,0 0 0 16,33 24 0-16,1-3 0 0,-34-21-7 0,0 0 7 15,27 24-6-15,-3 0 6 0,-24-24-4 0,0 0 4 0,17 26-4 16,-8-6 4-16,-9-20 0 16,0 0 0-16,7 22 0 0,-7 2 0 0,0-24 20 0,0 0-20 0,-9 24 20 15,-6 4-20-15,15-28 57 0,0 0-57 0,-21 24 57 16,0-4-57-16,21-20 41 0,0 0-41 0,-23 16 42 16,-6-8-42-16,29-8-1 15,0 0 1-15,-30 0 0 0,0-5 0 0,30 5-100 0,0 0 100 0,-24-15-99 16,3-9 99-16,21 24-123 0,0 0 123 0,-14-46-122 15,5-18 122-15,-17-45-549 0</inkml:trace>
  <inkml:trace contextRef="#ctx0" brushRef="#br0" timeOffset="7613.692">5759 3551 583 0,'0'0'0'0,"2"9"0"0,5 3 0 15,-7-5 99-15,2-7-99 0,-2 0 99 0,0 0-99 0,0 0 101 16,7-4-101-16,-4 1 102 0,3 1-102 0,2-1 87 16,-3 3-87-16,6-4 87 0,3 4-87 0,3 0 44 15,-1 0-44-15,5 0 45 0,-2-3-45 0,-19 3 32 16,0 0-32-16,28 0 33 0,7 3-33 0,-35-3 14 16,0 0-14-16,35 4 15 0,6 4-15 0,1-1 19 15,-3 5-19-15,-5 0 20 0,-1-3-20 0,-33-9 23 0,0 0-23 16,42 15 24-16,9 1-24 0,-51-16 3 15,0 0-3-15,52 15 3 0,11 6-3 0,-63-21 13 16,0 0-13-16,59 23 14 0,2 3-14 0,-61-26 4 0,0 0-4 0,54 26 4 16,-3 0-4-16,-8-2 2 0,-10 0-2 15,-3-6 3-15,-13 0-3 0,4-3 5 0,-3 4-5 16,-6-5 5-16,-4-1-5 0,-8-13-2 0,0 0 2 0,13 17-1 16,1 6 1-16,-14-23-60 0,0 0 60 0,12 13-59 15,0 1 59-15,-12-14-103 0,0 0 103 0,14 5-102 16,-2-8 102-16,14 6-782 0</inkml:trace>
  <inkml:trace contextRef="#ctx0" brushRef="#br0" timeOffset="7926.707">6714 3464 1334 0,'0'0'0'0,"0"0"0"0,2 5 0 0,-2-5 128 16,0 0-128-16,0 0 129 0,0 0-129 0,-2 0 83 16,-1 0-83-16,3 0 83 0,-6 0-83 0,6 0 21 15,0 0-21-15,-12 16 21 0,-9 7-21 0,21-23-62 16,0 0 62-16,-24 31-61 0,-7 12 61 0,31-43-50 16,0 0 50-16,-34 52-49 0,0 6 49 0,34-58-34 15,0 0 34-15,-37 63-34 0,2 4 34 0,-3 0-18 16,-4-2 18-1,21-27-18-15,12-23 18 0,1 0-5 0,2-6 5 0,3-6-5 0,3-3 5 0,0 0-34 0,0 0 34 16,0 0-33-16,0 0 33 0,0 0-140 0,0 0 140 16,3-10-140-16,6-7 140 0,-9 17-99 15,0 0 99-15,21-31-99 0,10-17 99 0,23-31-604 0</inkml:trace>
  <inkml:trace contextRef="#ctx0" brushRef="#br0" timeOffset="8142.412">7113 3670 404 0,'0'0'0'0,"-9"0"0"0,-3 0 0 15,12 0-83-15,0 0 83 0,-3 3-82 0,3 6 82 0,-6 6-99 16</inkml:trace>
  <inkml:trace contextRef="#ctx0" brushRef="#br0" timeOffset="8416.65">7092 3736 102 0,'0'0'0'0,"0"0"0"0,0-5 0 0,0 5 64 15,0 0-64-15,0 0 64 0,0-3-64 0,0 3 121 16,0 0-121-16,0 0 121 0,0 0-121 0,0 0 122 16,0 0-122-16,0 0 122 0,0 1-122 0,0-1 128 15,0 0-128-15,0 0 129 0,0 0-129 0,0 0 107 16,0 0-107-16,0 0 107 0,0 0-107 0,0 0 84 0,0 0-84 15,0 0 84-15,2 2-84 16,-2-2 60-16,0 0-60 0,7 2 60 0,2-2-60 0,-9 0 42 0,0 0-42 16,13 3 42-16,7-3-42 0,-20 0 18 0,0 0-18 15,26 0 18-15,3 0-18 0,-29 0 12 16,0 0-12-16,39 4 13 0,8-4-13 0,-47 0 4 0,0 0-4 16,42 0 4-16,5 0-4 0,-47 0 7 0,0 0-7 0,41 3 7 15,-2-1-7-15,-39-2 7 16,0 0-7-16,29 3 7 0,-6 1-7 0,-23-4 0 0,0 0 0 0,17 3 0 15,-4 2 0-15,-13-5-70 0,0 0 70 0,8 4-69 16,-1-4 69-16,-7 0-156 0,0 0 156 0,0 0-155 16,0 0 155-16,0 0-119 0,0 0 119 0,-15-4-119 15,-8-1 119-15,-15-2-637 0</inkml:trace>
  <inkml:trace contextRef="#ctx0" brushRef="#br0" timeOffset="8849.358">7754 3457 763 0,'0'0'0'0,"0"-5"0"0,5 2 0 0,-5 3-9 15,0 0 9-15,6-4-8 0,1-1 8 0,-7 5-26 0,0 0 26 16,3-2-26-16,6 2 26 0,-9 0-2 0,0 0 2 16,5 0-1-16,-2-1 1 0,-3 1 10 0,0 0-10 15,2 0 11-15,0 0-11 0,-2 0 101 0,0 0-101 0,0 0 102 16,0 0-102-16,0 0 108 0,0 0-108 0,0 0 108 16,0 0-108-16,0 0 84 0,0 0-84 0,0 0 84 15,0 0-84-15,0 0 68 0,0 0-68 0,0 0 69 16,0 0-69-16,0 0 33 0,0 0-33 0,0 0 33 15,0 3-33-15,0-3 4 0,0 0-4 0,2 12 4 16,1 2-4-16,-3-14 4 0,0 0-4 0,9 37 5 16,3 18-5-16,-12-55 2 0,0 0-2 0,9 69 2 15,3 16-2-15,-12-85 25 0,0 0-25 0,14 103 26 16,-2 19-26-16,-12-122 5 0,0 0-5 0,9 103 6 16,3-9-6-16,-12-94-44 0,0 0 44 0,5 67-43 15,-1-28 43-15,-4-39-167 0,0 0 167 0,0 5-166 16,-7-31 166-16,2 8-773 0</inkml:trace>
  <inkml:trace contextRef="#ctx0" brushRef="#br0" timeOffset="14488.771">9423 2662 113 0,'0'0'0'0,"0"-12"0"0,0-3 0 0,0 10 31 0,0 5-31 15,0 0 31-15,0-4-31 0,0 4 12 0,0 0-12 16,0 0 13-16,0 0-13 0,0 0 60 16,0 4-60-16,0-4 60 0,0 0-60 0,0 0 63 0,0 0-63 15,0 0 64-15,0 0-64 0,0 0 63 0,0 0-63 0,0 0 63 16,0 0-63-16,0 0 48 0,0 0-48 0,0 0 48 16,0 0-48-16,0 0 44 0,0 0-44 0,0 0 44 15,0 0-44-15,0 0 47 0,-2 1-47 0,2-1 47 16,0 0-47-16,0 0 41 0,0 0-41 15,0 0 41-15,0 0-41 0,0 0 52 0,-3 0-52 0,3 0 52 16,0 0-52-16,0 0 43 0,-4 4-43 0,4-4 43 16,0 0-43-16,0 0 41 0,0 0-41 0,0 0 42 15,0 0-42-15,0 0 40 0,0 0-40 0,0 0 41 16,0 0-41-16,0 0 26 0,0 0-26 0,0 0 26 16,0 0-26-16,0 0 40 0,0 0-40 0,0 0 41 0,0 0-41 15,0 0 23-15,0 0-23 0,0 0 24 0,0 0-24 16,0 0 40-16,0 0-40 0,0 0 41 0,0 0-41 15,0 0 38-15,0 0-38 0,0 0 39 0,0 0-39 0,0 0 33 16,0 0-33-16,0 0 34 0,0 0-34 16,0 0 33-16,0 0-33 0,0 0 34 0,0 0-34 0,0 0 7 15,4 0-7-15,-1 0 8 0,6 0-8 0,0 0 19 16,-1 3-19-16,5-3 20 0,1 0-20 0,-14 0 8 16,0 0-8-16,24 0 8 0,4 0-8 15,-28 0 0-15,0 0 0 0,36 0 0 0,6 0 0 0,-3 0-10 16,-1 0 10-16,-3 0-9 0,-6 0 9 0,-2 0-18 15,-3 0 18-15,-3 0-18 0,-4 4 18 16,-1-1-34-16,1 6 34 0,-3-6-34 0,-2-3 34 0,1 2-11 16,-3 1 11-16,-1-3-11 0,-2 0 11 0,1 0-20 15,-4 4 20-15,1-4-20 0,-1 3 20 0,-1-3-9 16,2 0 9-16,-1 2-8 0,1-2 8 0,-1 1-51 0,-3 1 51 0,-1-2-51 16,4 4 51-16,-4-4-105 0,0 0 105 0,0 0-105 15,0 0 105-15,0 0-172 0,0 0 172 0,-5-4-172 16,-8-1 172-16,-4-2-626 0</inkml:trace>
  <inkml:trace contextRef="#ctx0" brushRef="#br0" timeOffset="14871.504">9550 2902 572 0,'0'0'0'0,"5"-5"0"0,8-5 0 0,-13 10 19 16,0 0-19-16,7-6 20 0,-2 3-20 0,-5 3-1 16,0 0 1-16,3-3 0 0,-1 3 0 0,-2 0 5 15,0 0-5-15,0 0 5 0,2 3-5 0,-2-3 35 16,0 0-35-16,0 3 36 0,0-1-36 0,0-2 56 15,0 0-56-15,5 7 57 0,-1 0-57 0,-4-7 50 0,0 0-50 16,13 5 50-16,5 2-50 0,-18-7 67 16,0 0-67-16,26 5 68 0,7-2-68 0,-33-3 58 0,0 0-58 15,37 0 58-15,3 0-58 0,-40 0 52 0,0 0-52 0,45 0 52 16,4 0-52-16,-49 0 23 0,0 0-23 16,49 0 24-16,1 0-24 0,-50 0 2 0,0 0-2 15,49 4 2-15,0-2-2 0,-49-2-97 0,0 0 97 0,43 6-97 16,-4 3 97-16,-39-9-124 0,0 0 124 0,29 7-124 15,-13-7 124-15,31 8-560 0</inkml:trace>
  <inkml:trace contextRef="#ctx0" brushRef="#br0" timeOffset="17468.216">10378 2052 191 0,'0'0'0'0,"0"0"135"0,0 0-135 0,3-8 136 0,6-4-136 0,-9 12 124 16,0 0-124-16,5-19 124 0,4-2-124 0,-9 21 113 15,0 0-113-15,9-27 114 0,1-7-114 0,-1 1 87 16,-4-1-87-16,-2 1 88 0,1 2-88 0,1 2 89 15,-5-5-89-15,0 2 90 0,0 1-90 0,0 31 70 16,0 0-70-16,-5-47 70 0,1-4-70 0,1 0 44 16,-6-1-44-16,4 13 45 0,2 3-45 0,-4-3 32 15,1 3-32-15,1 5 33 0,2 3-33 0,3 28 7 16,0 0-7-16,-6-31 8 0,-1 4-8 0,7 27 1 0,0 0-1 16,-5-21 2-16,2 3-2 0,3 18-1 0,0 0 1 15,-5-17 0-15,1 6 0 0,4 11-35 0,0 0 35 16,-5-8-34-16,1 4 34 0,4 4-36 0,0 0 36 0,-3 0-36 15,-2 0 36-15,-2 7-39 0,1 2 39 16,-2 11-38-16,-1 8 38 0,0 9-46 0,6 4 46 16,-1-1-46-16,4-1 46 0,0-39-58 0,0 0 58 15,0 55-58-15,0 12 58 0,0 0-39 0,0-1 39 0,0-16-38 16,4-9 38-16,-4-41-20 0,0 0 20 0,3 50-19 16,1 1 19-16,-4-51-30 0,0 0 30 0,7 48-30 15,3-5 30-15,-10-43 0 0,0 0 0 0,11 36 0 16,1-8 0-16,-12-28 5 0,0 0-5 0,16 27 5 15,1-8-5-15,-17-19 33 0,0 0-33 0,21 14 33 16,0-4-33-16,-21-10 18 0,0 0-18 0,21 3 19 16,5-3-19-16,-26 0 36 0,0 0-36 0,26 0 37 0,7-7-37 15,-33 7 36-15,0 0-36 0,35-8 37 0,3-4-37 16,-38 12 33-16,0 0-33 0,37-12 33 0,1 2-33 16,-38 10 22-16,0 0-22 0,38-6 23 0,1 3-23 0,-39 3 11 15,0 0-11-15,40-3 11 0,7-1-11 0,-47 4 11 16,0 0-11-16,57-2 11 0,4 2-11 0,-61 0 33 15,0 0-33-15,63 0 34 0,2 0-34 16,-65 0 4-16,0 0-4 0,74 0 4 0,12 2-4 0,-86-2 10 16,0 0-10-16,59 0 10 0,-12-2-10 0,-47 2 4 15,0 0-4-15,38 0 4 0,-5-3-4 16,-33 3 6-16,0 0-6 0,23 0 7 0,-5-3-7 0,-18 3-27 16,0 0 27-16,12-4-27 0,-5-1 27 0,-7 5-78 0,0 0 78 15,-9-15-77-15,-10-9 77 0,-7-16-912 0</inkml:trace>
  <inkml:trace contextRef="#ctx0" brushRef="#br0" timeOffset="17631.04">11221 1646 639 0,'0'0'0'0,"0"0"7"0,0 0-7 0,5 0 8 15,4 4-8-15,-9-4-80 0,0 0 80 0,5 3-79 16,-1-3 79-16,4 5-292 0</inkml:trace>
  <inkml:trace contextRef="#ctx0" brushRef="#br0" timeOffset="18336.351">10228 2407 247 0,'0'0'0'0,"0"0"0"0,0 0 0 0,2-5 0 16,5-4 0-16,-7 9 22 0,0 0-22 0,1-7 22 16,3 2-22-16,-4 5 34 0,0 0-34 0,0-3 34 15,0 3-34-15,0 0 40 0,0 0-40 0,0 0 40 0,0 0-40 16,0 0 62-16,0 0-62 0,0 0 62 0,0 0-62 16,0 0 56-16,0 0-56 0,0 0 56 0,0 0-56 15,0 0 57-15,0 0-57 0,0 0 58 0,0 0-58 16,0 0 51-16,0 0-51 0,0 0 51 0,0-4-51 0,0 4 43 15,0 0-43-15,0-3 44 0,0-2-44 16,0 5 36-16,0 0-36 0,0-4 36 0,3 1-36 0,-3 3 24 16,0 0-24-16,0-5 25 0,2-2-25 0,-2 7 17 15,0 0-17-15,4-3 17 0,-1-3-17 0,-3 6 18 16,0 0-18-16,4-6 19 0,-3 2-19 0,-1 4 3 16,0 0-3-16,4-2 4 0,-1-1-4 0,-3 3-2 15,0 0 2-15,5-3-1 0,-1-1 1 0,-4 4-20 0,0 0 20 16,9 0-19-16,3 4 19 0,-12-4-34 0,0 0 34 15,14 6-34-15,7 6 34 0,-21-12-20 0,0 0 20 0,22 21-19 16,8 6 19-16,-30-27-11 16,0 0 11-16,31 28-11 0,4 8 11 0,-35-36-11 0,0 0 11 0,35 31-11 15,0 1 11-15,-35-32-9 0,0 0 9 0,29 31-8 16,-1-7 8-16,-28-24-89 0,0 0 89 0,21 22-89 16,-3-6 89-16,-18-16-125 0,0 0 125 0,14 1-124 15,1-13 124-15,15 4-315 0</inkml:trace>
  <inkml:trace contextRef="#ctx0" brushRef="#br0" timeOffset="18596.241">10705 2311 718 0,'-1'5'0'0,"1"-5"68"0,0 0-68 0,-9 10 69 0,-9 4-69 0,18-14 45 15,0 0-45-15,-24 19 46 16,-6 5-46-16,30-24 16 0,0 0-16 0,-33 24 17 0,2 2-17 0,1-2 1 16,1-4-1-16,11-4 2 0,11-10-2 0,-1 0 1 15,2 0-1-15,-9 10 1 0,-3 10-1 0,1-8 0 16,-1 1 0-16,6-3 1 0,4-8-1 0,1 1-47 16,1-6 47-16,3 1-47 0,3-4 47 0,0 0-157 15,0 0 157-15,7-11-156 0,2-2 156 0,8-15-335 0</inkml:trace>
  <inkml:trace contextRef="#ctx0" brushRef="#br0" timeOffset="18934.663">10636 2523 785 0,'0'0'0'0,"0"0"36"0,0 0-36 0,0 0 37 0,5-3-37 0,-5 3 19 0,0 0-19 0,5 0 20 15,7 0-20-15,-12 0 14 0,0 0-14 0,16 0 15 16,5 0-15-16,-21 0 5 0,0 0-5 0,21-3 5 16,7 3-5-16,-28 0 21 0,0 0-21 0,33-4 21 0,3 4-21 15,-36 0 8-15,0 0-8 0,37 0 8 0,-1 0-8 16,-36 0 10-16,0 0-10 0,39 0 10 15,-4-2-10-15,-35 2 15 0,0 0-15 0,36 0 16 0,3-3-16 16,-39 3 22-16,0 0-22 0,31 0 23 0,-1-3-23 16,-30 3 3-16,0 0-3 0,24-6 4 0,-3 3-4 0,-21 3-108 15,0 0 108-15,14-3-107 0,-2-1 107 0,-12 4-153 16,0 0 153-16,3-12-153 0,-3 0 153 0,0-12-334 16</inkml:trace>
  <inkml:trace contextRef="#ctx0" brushRef="#br0" timeOffset="19454.77">10907 2374 427 0,'9'0'0'0,"-9"0"93"0,0 0-93 0,0 0 93 16,0 0-93-16,0 0 98 0,0 0-98 0,0 0 99 16,0 0-99-16,0 0 89 0,0 0-89 0,0 0 90 15,0 0-90-15,0 0 69 0,0 0-69 0,2 4 70 16,5-1-70-16,-7-3 44 0,0 0-44 0,17 2 45 15,9 5-45-15,-26-7 43 0,0 0-43 0,37 5 43 16,6 5-43-16,-43-10 46 0,0 0-46 0,46 9 46 16,1-2-46-16,-47-7 35 0,0 0-35 0,42 5 36 15,1 2-36-15,-43-7 9 0,0 0-9 0,42 5 9 16,-4 2-9-16,-38-7 21 0,0 0-21 0,32 5 21 0,-4-2-21 16,-28-3 7-16,0 0-7 0,26 7 8 0,-9-2-8 15,-17-5 9-15,0 0-9 0,16 4 9 0,-4-1-9 16,-12-3-26-16,0 0 26 0,9 5-25 0,-4-1 25 15,-5-4-38-15,0 0 38 0,3 3-38 0,-3-1 38 16,0-2-25-16,0 0 25 0,0 3-24 0,0 1 24 0,0-4-12 16,0 0 12-16,0 0-12 0,-1 3 12 0,1-3-11 15,0 0 11-15,0 0-11 0,-2 3 11 0,2-3-9 16,0 0 9-16,0 0-8 0,-7 6 8 0,7-6-4 16,0 0 4-16,-9 6-3 0,-1 8 3 0,-2 5-6 15,-1 0 6-15,5-11-6 0,2-1 6 0,3-2-7 0,-1-1 7 16,-8 15-7-16,-2 5 7 0,0 0-1 15,2 0 1-15,4-6 0 0,1-9 0 0,7-9 1 16,0 0-1-16,-6 12 2 0,3-3-2 0,3-9 19 0,0 0-19 16,0 10 20-16,0-5-20 0,0-5-16 15,0 0 16-15,0 3-15 0,3 1 15 0,-1-4-112 16,2-4 112-16,-1 1-111 0,1-9 111 0,-4 12-104 0,0 0 104 0,8-27-103 16,3-13 103-16,8-30-565 0</inkml:trace>
  <inkml:trace contextRef="#ctx0" brushRef="#br0" timeOffset="20202.19">11667 2405 471 0,'0'0'0'0,"0"0"76"0,0 0-76 0,0-3 76 16,0-6-76-16,0 9 102 0,0 0-102 0,0-3 102 16,0-1-102-16,0 4 112 0,0 0-112 0,0 0 112 15,0-5-112-15,0 5 90 0,0 0-90 0,0 0 90 16,0 0-90-16,0 0 74 0,0 0-74 0,0 0 74 16,0 0-74-16,0 0 58 0,0 0-58 0,0 0 58 15,0 0-58-15,0 0 51 0,0 0-51 0,0 0 52 0,0-3-52 16,0 3 32-16,0 0-32 0,0-7 32 0,0 2-32 15,0 5 33-15,0 0-33 0,0-7 33 0,0-2-33 16,0 9 3-16,0 0-3 0,-4-6 3 0,4 0-3 16,0 6 3-16,0 0-3 0,0-3 4 0,0 0-4 15,0 3 0-15,0 0 0 0,0-4 0 0,4 2 0 0,-4 2-14 16,0 0 14-16,0 0-13 0,0 0 13 0,0 0-35 16,0 0 35-16,0 0-35 0,0 0 35 0,0 0-48 15,0 0 48-15,0 0-47 0,0 6 47 0,0-6-47 16,0 0 47-16,0 15-46 0,3 12 46 0,3 4-20 15,-5 9 20-15,3-11-20 0,-1-7 20 16,-3 5-8-16,0-3 8 0,0 7-7 0,0 5 7 0,0-5-2 0,0 2 2 16,0-15-1-16,4-2 1 0,-4-16-23 15,0 0 23-15,0 12-22 0,2-7 22 0,-2-5-154 16,0 0 154-16,8-9-154 0,8-15 154 0,-16 24-96 0,0 0 96 0,14-39-95 16,2-12 95-16,13-44-557 0</inkml:trace>
  <inkml:trace contextRef="#ctx0" brushRef="#br0" timeOffset="20867.506">12407 1603 359 0,'0'0'0'0,"0"0"80"0,0 0-80 0,4-3 81 16,3-2-81-16,-7 5 98 0,0 0-98 0,2-4 98 15,1-1-98-15,-3 5 104 0,0 0-104 0,0 0 105 16,0-3-105-16,0 3 85 0,0 0-85 0,0 0 85 16,0 0-85-16,0 0 66 0,0 0-66 0,0 0 66 15,3-3-66-15,-3 3 78 0,0 0-78 0,2-4 78 16,2 1-78-16,-4 3 55 0,0 0-55 0,5-2 55 16,2-5-55-16,-7 7 26 0,0 0-26 0,3-3 26 15,6-2-26-15,-9 5 6 0,0 0-6 0,9-4 7 16,3 4-7-16,-12 0-1 0,0 0 1 0,14 0-1 0,0 0 1 15,-14 0-5-15,0 0 5 0,21 9-4 0,7 3 4 16,-6 3-9-16,4 7 9 0,-1-1-9 0,-1 1 9 0,-24-22-9 16,0 0 9-16,28 29-8 0,2 6 8 0,-30-35-4 15,0 0 4-15,33 36-3 0,5 3 3 16,-38-39 0-16,0 0 0 0,37 36 0 0,1-2 0 0,-38-34-19 16,0 0 19-16,31 28-18 0,-3-8 18 0,-28-20-111 15,0 0 111-15,23 19-110 0,-6-7 110 0,-17-12-64 16,0 0 64-16,7-7-63 0,-7-13 63 0,9-4-765 15</inkml:trace>
  <inkml:trace contextRef="#ctx0" brushRef="#br0" timeOffset="21116.372">12796 1386 919 0,'0'5'0'0,"0"-5"34"0,0 0-34 0,-16 15 34 16,-10 9-34-16,26-24 2 0,0 0-2 0,-30 28 3 16,-3 3-3-16,33-31 12 0,0 0-12 15,-35 43 13-15,-6 8-13 0,41-51 0 0,0 0 0 0,-47 70 0 16,-7 18 0-16,54-88-1 0,0 0 1 0,-44 75 0 16,9 0 0-16,35-75-1 0,0 0 1 0,-24 47 0 15,13-20 0-15,11-27-110 0,0 0 110 0,9 12-110 16,17-15 110-16,-26 3-124 0,0 0 124 0,47-52-123 0,18-32 123 15,48-49-321-15</inkml:trace>
  <inkml:trace contextRef="#ctx0" brushRef="#br0" timeOffset="21565.022">12836 833 987 0,'0'0'0'0,"0"0"69"0,0 0-69 16,16 0 69-16,8-2-69 0,-1 4 30 0,1 1-30 16,-3-3 30-16,5 0-30 0,-2 3 17 15,3-3-17-15,2 0 17 0,-3 0-17 0,-26 0 1 0,0 0-1 0,39 0 1 16,6 0-1-16,-45 0 0 0,0 0 0 0,47 4 0 15,2 4 0-15,-7-1-5 0,-4-2 5 0,-10 2-5 16,-9 2 5-16,-2-1-15 0,-1-1 15 0,-2 5-15 16,-2 4 15-16,-12-16-26 0,0 0 26 0,7 17-25 15,-2 2 25-15,-5-19-13 0,0 0 13 0,-5 24-12 16,-2 10 12-16,7-34-2 0,0 0 2 0,-10 29-1 16,-3 5 1-16,13-34 0 0,0 0 0 0,-12 31 0 15,-5 2 0-15,17-33 3 0,0 0-3 0,-12 30 4 16,-1-2-4-16,13-28 14 0,0 0-14 0,-5 24 15 15,5-7-15-15,0-17 25 0,0 0-25 0,5 19 26 16,11-4-26-16,-2-3 37 0,2-3-37 0,1-2 37 0,-3-4-37 16,2-1 0-16,1-4 0 0,-5 2 1 0,-3 2-1 15,0-4-72-15,0-1 72 0,-1 3-71 16,1-4 71-16,-9 4-117 0,0 0 117 0,16-8-116 0,1-11 116 0,13-9-577 16</inkml:trace>
  <inkml:trace contextRef="#ctx0" brushRef="#br0" timeOffset="21899.764">13449 1525 942 0,'0'0'0'0,"0"0"92"0,0 0-92 0,18 8 93 15,11 11-93-15,-29-19 61 0,0 0-61 0,35 12 62 16,9 4-62-16,-44-16 36 0,0 0-36 0,52 11 37 16,12-7-37-16,-64-4 26 0,0 0-26 0,65 3 26 15,8-3-26-15,-73 0 7 0,0 0-7 0,84-3 8 16,4-6-8-16,-88 9 11 0,0 0-11 0,74-6 11 15,-8-3-11-15,-66 9-33 0,0 0 33 0,43-7-32 16,-18-1 32-16,-25 8-149 0,0 0 149 0,17-12-148 16,-8-4 148-16,13-11-691 0</inkml:trace>
  <inkml:trace contextRef="#ctx0" brushRef="#br0" timeOffset="22182.65">13798 1374 1222 0,'0'0'0'0,"0"0"94"16,0 0-94-16,3-3 95 0,2-1-95 0,-5 4 47 16,0 0-47-16,4-5 48 0,1 5-48 0,-5 0-1 0,0 0 1 0,0 0 0 15,3 0 0-15,-3 0-55 0,0 0 55 0,0 9-54 16,2 6 54-16,-2-15-49 0,0 0 49 0,2 29-49 15,-2 14 49-15,0-43-32 0,0 0 32 0,2 50-32 16,1 3 32-16,-3-53-16 0,0 0 16 0,5 58-15 16,4 0 15-16,-9-58-121 0,0 0 121 0,16 52-120 15,1-4 120-15,-17-48-160 0,0 0 160 0,30 30-160 16,12-14 160-16,26 32-382 0</inkml:trace>
  <inkml:trace contextRef="#ctx0" brushRef="#br0" timeOffset="22714.12">14315 1127 1054 0,'0'0'0'0,"0"0"93"15,0 0-93-15,12 4 93 0,11 4-93 0,-23-8 73 16,0 0-73-16,24 7 73 0,4-2-73 0,-28-5 9 16,0 0-9-16,31 7 10 0,4-2-10 0,-35-5 0 15,0 0 0-15,39 7 1 0,2 2-1 0,-41-9 1 16,0 0-1-16,39 10 2 0,3-2-2 0,-8 4 0 0,-1-5 0 16,-10 2 0-16,-7-6 0 0,1 6-9 15,-6-4 9-15,-1 2-8 0,1 0 8 0,-1 1-10 0,4 1 10 16,-11-2-10-16,1-2 10 0,-2 2-26 0,-2 1 26 15,0 4-25-15,0 4 25 0,0-16-7 0,0 0 7 16,-6 27-6-16,-4 6 6 0,10-33-5 0,0 0 5 16,-16 37-4-16,-6-1 4 0,22-36-13 0,0 0 13 0,-23 36-13 15,-1-1 13-15,24-35-1 0,0 0 1 0,-21 29 0 16,2-4 0-16,19-25 0 0,0 0 0 0,-16 21 0 16,5-6 0-16,11-15 5 0,0 0-5 0,-7 16 6 15,2-1-6-15,5-15 24 0,0 0-24 0,5 14 25 16,8 1-25-16,-13-15 54 0,0 0-54 0,26 12 54 15,7-1-54-15,-4-3 35 0,1-8-35 0,0 4 36 16,-2-4-36-16,-1-4 26 0,3 4-26 0,-4-3 26 16,-5-1-26-16,-21 4 0 0,0 0 0 0,26-5 0 15,2 2 0-15,-28 3-28 0,0 0 28 0,26-5-28 16,-5 5 28-16,-21 0-111 0,0 0 111 0,18 0-110 16,-6 5 110-16,-12-5-151 0,0 0 151 0,-2 15-150 15,-8 9 150-15,-3 16-642 0</inkml:trace>
  <inkml:trace contextRef="#ctx0" brushRef="#br0" timeOffset="23564.254">10348 3202 158 0,'0'0'0'0,"21"-2"0"0,17 2 0 0,-38 0 42 0,0 0-42 15,47-3 42-15,16 3-42 0,-63 0 74 0,0 0-74 16,68 0 75-16,9 0-75 0,-77 0 48 0,0 0-48 16,106 0 49-16,25-4-49 0,-25 1 67 0,-7 1-67 0,-6-5 68 15,-13-1-68-15,-80 8 47 0,0 0-47 0,108-4 48 16,14-3-48-16,-122 7 32 0,0 0-32 16,139-5 32-16,14-3-32 0,-20 1 56 0,-8-2-56 0,-13 2 56 15,-10-1-56-15,3 4 47 0,-4-1-47 0,-2 2 48 16,-1-1-48-16,5 1 59 0,1-2-59 0,-1-2 60 15,-2 2-60-15,5 5 45 0,-3-4-45 16,-2 4 46-16,0-3-46 0,-3-4 32 0,3 2-32 0,-4 5 32 16,-3-3-32-16,-94 3 23 0,0 0-23 0,124-4 24 0,19-1-24 15,-143 5 56-15,0 0-56 0,143 0 57 16,5-3-57-16,-30 3 47 0,-15 0-47 0,-16 0 47 0,-19 3-47 16,-68-3 37-16,0 0-37 0,86 0 37 0,2 4-37 15,-16-4 46-15,-8-4-46 0,-11 8 47 0,-8 1-47 0,-7-5 18 16,-5 0-18-16,-15 0 18 15,-15 0-18-15,8 3 21 0,1-3-21 0,-7 0 21 0,-3-3-21 0,3-1-15 16,4 3 15-16,-9 1-15 0,0-4 15 0,0 4-118 16,0-3 118-16,-6-1-118 0,-1 3 118 0,-5-3-167 15,-2 1 167-15,-15 3-167 0,-10 0 167 0,39 0-137 16,0 0 137-16,-57 7-137 0,-13 5 137 0,-60 5-572 16</inkml:trace>
  <inkml:trace contextRef="#ctx0" brushRef="#br0" timeOffset="24363.507">10608 4091 684 0,'0'0'0'0,"7"-2"0"0,1-1 0 0,-8 3 109 16,0 0-109-16,13-7 110 0,-1 2-110 0,2-2 114 15,-6-2-114-15,5-3 115 0,-5 2-115 0,1-4 86 16,-4-1-86-16,2-4 86 0,2-1-86 0,-9 20 77 16,0 0-77-16,9-31 78 0,-4-5-78 0,-5 36 62 15,0 0-62-15,3-40 62 0,-3-9-62 0,-3 8 42 16,-2-1-42-16,-1 7 42 0,3 2-42 0,3 33 31 0,0 0-31 15,-9-31 31-15,-3 4-31 0,12 27 7 0,0 0-7 16,-12-24 8-16,0 5-8 0,12 19 5 0,0 0-5 16,-9-14 6-16,0 4-6 0,9 10 0 0,0 0 0 15,-5-5 0-15,-2 1 0 0,7 4-20 0,0 0 20 0,-2 0-20 16,-1 0 20-16,3 0-40 0,0 0 40 0,3 24-40 16,6 11 40-16,-9-35-38 0,0 0 38 0,9 48-38 15,3 15 38-15,0-5-10 0,2 2 10 0,-2-5-9 16,-3-7 9-16,-9-48-7 0,0 0 7 0,12 58-7 15,2 0 7-15,-14-58-1 0,0 0 1 0,16 67-1 16,1 9 1-16,-17-76 18 0,0 0-18 0,18 48 19 16,-6-14-19-16,2-7 27 0,1-10-27 0,-2-1 27 15,-3-9-27-15,2 1 3 0,0-4-3 0,-3 1 4 16,3-2-4-16,-12-3 4 0,0 0-4 0,18 0 4 0,3 0-4 16,-21 0 2-16,0 0-2 0,26-3 3 15,7-6-3-15,-33 9 16 0,0 0-16 0,35-7 17 0,3-1-17 16,-38 8 3-16,0 0-3 0,42-12 3 0,5 3-3 15,-47 9 3-15,0 0-3 0,50-12 3 0,6-1-3 16,-56 13 2-16,0 0-2 0,63-14 2 0,7 0-2 0,-70 14 0 16,0 0 0-16,83-14 0 0,15-4 0 15,-98 18 0-15,0 0 0 0,80-16 1 0,-2 1-1 0,-78 15 0 16,0 0 0-16,67-9 0 0,-8 1 0 0,-59 8-28 16,0 0 28-16,38-4-28 0,-17-3 28 0,-21 7-98 15,0 0 98-15,17-5-98 0,-8 2 98 0,-9 3-113 16,0 0 113-16,4-12-113 0,-8-4 113 0,1-14-817 0</inkml:trace>
  <inkml:trace contextRef="#ctx0" brushRef="#br0" timeOffset="24525.337">11592 3882 875 0,'0'0'0'0,"10"0"0"16,8 0 0-16,-13 0 1 0,-5 0-1 0,0 0 2 15,4 0-2-15,-4 0-151 0,0 0 151 0,0 0-151 16,-4 0 151-16,4 0-142 0,0 0 142 0,-14 3-142 16,-7-3 142-16,-12 4-124 0</inkml:trace>
  <inkml:trace contextRef="#ctx0" brushRef="#br0" timeOffset="24928.622">10322 4826 1211 0,'0'0'0'0,"4"-7"0"0,4-5 0 0,-6 7 104 0,-4 1-104 16,2 4 104-16,0-3-104 0,0 3 60 16,0 0-60-16,0 0 61 0,0 0-61 0,0 0 1 0,2 3-1 0,-2-3 2 15,7 4-2-15,-5-4-3 0,1 5 3 0,2-2-3 16,6-3 3-16,-2 6-6 0,4 0 6 0,5 3-5 16,3 3 5-16,-21-12-4 0,0 0 4 0,33 19-3 15,9 8 3-15,-42-27-2 0,0 0 2 0,47 31-1 16,3 5 1-16,-50-36 0 0,0 0 0 0,47 39 0 15,0 4 0-15,-47-43 0 0,0 0 0 0,47 36 0 16,-3 0 0-16,-7-8-8 0,-8-6 8 0,-8-5-7 16,-4-7 7-16,-17-10-107 0,0 0 107 0,13 9-106 15,-1-9 106-15,-12 0-107 0,0 0 107 0,10-15-106 16,2-18 106-16,9-13-720 0</inkml:trace>
  <inkml:trace contextRef="#ctx0" brushRef="#br0" timeOffset="25212.571">10866 4751 1009 0,'0'0'0'0,"3"5"0"0,2 7 0 0,-1-9 88 16,-4-3-88-16,0 0 89 0,0-3-89 0,0-3 58 16,0 3-58-16,0 0 59 0,0 3-59 0,0 0 11 15,0 0-11-15,0 0 11 0,0 0-11 0,0 0-2 16,-7 3 2-16,2 2-1 0,-8 7 1 0,-1 7-8 0,-5 8 8 15,5-11-7-15,2-4 7 0,12-12-10 0,0 0 10 16,-23 31-9-16,-6 13 9 0,29-44-4 0,0 0 4 0,-33 50-3 16,-2 6 3-16,35-56-2 0,0 0 2 0,-33 55-2 15,1-3 2-15,32-52-10 16,0 0 10-16,-24 39-10 0,7-5 10 0,17-34-78 0,0 0 78 0,-13 28-77 16,1-8 77-16,12-20-111 0,0 0 111 0,0 7-111 15,9-9 111-15,0 9-573 0</inkml:trace>
  <inkml:trace contextRef="#ctx0" brushRef="#br0" timeOffset="25495.368">11001 4929 886 0,'0'0'0'0,"-3"3"0"0,1-1 0 16,2-2 97-16,0 0-97 0,5 0 98 0,8-2-98 15,-13 2 54-15,0 0-54 0,12 0 55 0,7 0-55 0,0 0 35 16,2 0-35-16,-2 0 35 0,0-3-35 0,-1 3 0 16,-1-4 0-16,-3 4 0 0,2 0 0 15,1 4 17-15,4-1-17 0,0-3 17 0,2 2-17 0,1 0 4 16,1-2-4-16,1 1 5 0,-4 3-5 0,-22-4 3 16,0 0-3-16,30 7 4 0,3-2-4 0,0-2 0 15,-2-3 0-15,-3 0 0 0,-2 0 0 16,-5 0-106-16,0 0 106 0,-3 0-105 0,-6-3 105 0,-12 3-152 15,0 0 152-15,17-16-152 0,4-4 152 0,14-15-499 16</inkml:trace>
  <inkml:trace contextRef="#ctx0" brushRef="#br0" timeOffset="26000.402">11209 4751 1043 0,'0'0'0'0,"17"0"0"16,16 1 0-16,-33-1 108 0,0 0-108 0,11 4 109 16,-10-4-109-16,-2 6 81 0,-5 0-81 0,6-3 82 15,4 2-82-15,5 2 54 0,3 0-54 0,2 1 54 16,7 1-54-16,-21-9 9 0,0 0-9 0,29 7 9 16,10 1-9-16,-39-8 2 0,0 0-2 0,35 6 2 15,3 0-2-15,-2 1 1 0,-6 2-1 0,0-6 2 0,-9 1-2 16,1 1 0-16,3 2 0 0,-8-2 0 0,-5-2 0 15,-1 2 0-15,1-1 0 0,0 3 0 16,-3-6 0-16,-1 6-5 0,5-3 5 0,-8-1-5 16,2 2 5-16,-2-1-9 0,0-1 9 0,-1-1-8 0,-1 1 8 0,1 1-15 15,-2-1 15-15,-2-3-15 0,6 2 15 16,-6-2-4-16,4 3 4 0,-4-3-3 0,5 4 3 0,-5-4-13 16,0 7 13-16,0-6-13 0,2 3 13 0,-2-4-24 15,0 0 24-15,0 7-23 0,-2 1 23 0,2-8-13 16,0 0 13-16,-5 19-13 0,-2 10 13 0,7-29-11 15,0 0 11-15,-9 27-10 0,1 1 10 0,8-28-5 16,0 0 5-16,-13 34-4 0,-4-1 4 0,1-2-3 16,2-8 3-16,6-4-3 0,1-10 3 0,1 3 0 0,1-5 0 0,2 1 0 15,-4-3 0-15,0 6 1 0,0-6-1 16,2 2 1-16,5-7-1 0,0 0 1 0,-4 3-1 16,4-3 2-16,0 0-2 0,0 0-1 0,0 0 1 0,0 0-1 15,0 0 1-15,0 0-118 0,0 0 118 0,5 0-118 16,2-3 118-16,-7 3-132 0,0 0 132 0,26-24-132 15,8-14 132-15,25-22-552 0</inkml:trace>
  <inkml:trace contextRef="#ctx0" brushRef="#br0" timeOffset="26500.138">12087 4834 1054 0,'0'0'0'0,"-4"-6"0"0,-4-3 0 0,8 6 93 16,0 1-93-16,0-2 93 0,1 1-93 0,-1 3 61 16,2-3-61-16,-2 3 62 0,0 0-62 0,0 0 22 15,0 0-22-15,0 0 22 0,0 0-22 0,0 0 5 16,0 0-5-16,0 0 5 0,0 0-5 0,0 0 31 15,0 0-31-15,0 0 31 0,0 0-31 0,0 0 40 16,0 0-40-16,0 0 40 0,2-2-40 0,1-2 15 16,-3 1-15-16,4-2 16 0,-4 1-16 0,2 1 22 0,-2 3-22 15,0-3 23-15,3-3-23 0,-3 3 1 0,0 0-1 16,0 3 1-16,-3-4-1 0,3 4 1 0,0 0-1 16,0 0 1-16,0 0-1 0,0 0-5 0,0 0 5 0,0 0-4 15,0 0 4-15,0 0-26 0,0 0 26 0,0 0-25 16,0 0 25-16,0 0-37 0,0 0 37 0,0 0-37 15,0 0 37-15,0 0-43 0,-2 0 43 0,2 0-43 16,0 0 43-16,0 0-35 0,0 4 35 0,0-4-35 16,-4 6 35-16,4 3-16 0,0 3 16 0,0 9-15 15,0 9 15-15,0-30-14 0,0 0 14 0,0 40-13 16,-3 3 13-16,3-43-4 0,0 0 4 0,-4 46-4 16,3 5 4-16,-6-6-3 0,1-6 3 0,3-11-3 15,1-13 3-15,2 1-26 0,0-4 26 0,0-7-26 0,0-2 26 16,0-3-126-16,0 0 126 0,-3 3-125 0,3-3 125 15,0 0-96-15,0 0 96 0,-7-18-95 16,0-15 95-16,-5-18-504 0</inkml:trace>
  <inkml:trace contextRef="#ctx0" brushRef="#br0" timeOffset="27194.827">12757 3661 348 0,'0'0'0'0,"0"0"0"0,2 0 0 15,-2 0 73-15,0 0-73 0,4 0 74 0,1-3-74 16,-5 3 74-16,0 0-74 0,7 0 74 0,-4-4-74 16,-3 4 48-16,0 0-48 0,6-2 48 0,-3 2-48 0,-3 0 12 15,0 0-12-15,0 0 13 0,2 0-13 0,-2 0 21 16,0 0-21-16,-2 12 21 0,-1 6-21 0,3-18 54 16,0 0-54-16,-14 27 55 0,-2 12-55 0,0-4 40 15,-1 1-40-15,6-16 40 0,4-4-40 16,2-1 18-16,-2-6-18 0,2 3 18 0,0-2-18 0,3 2 49 15,2 0-49-15,2 0 50 0,3 0-50 0,-5-12 33 16,0 0-33-16,14 8 33 0,10 3-33 0,-24-11 33 16,0 0-33-16,30 1 33 0,12-1-33 0,-4 0 55 0,0-1-55 15,-4-3 55-15,0 1-55 0,-4 3 20 0,-4-5-20 16,-1 6 20-16,-8 3-20 0,0-1 14 0,1 1-14 16,-3 4 15-16,-1-3-15 0,2 6 0 0,2 1 0 15,-8-4 0-15,-3-1 0 0,-7-7-3 0,0 0 3 0,9 15-3 16,3 6 3-16,-12-21-8 0,0 0 8 0,5 21-8 15,-1 1 8-15,-4-22-1 0,0 0 1 0,-9 29-1 16,-7 5 1-16,16-34 9 0,0 0-9 16,-17 28 9-16,-1-1-9 0,18-27 5 0,0 0-5 0,-26 19 5 15,-7-2-5-15,33-17-45 0,0 0 45 16,-35 3-44-16,-3-15 44 0,38 12-83 0,0 0 83 0,-38-27-83 16,-4-12 83-16,-35-32-812 0</inkml:trace>
  <inkml:trace contextRef="#ctx0" brushRef="#br0" timeOffset="27660.475">12665 3682 919 0,'0'0'0'0,"9"12"0"0,7 10 0 0,-16-22 129 16,0 0-129-16,5 5 130 0,-5-10-130 0,0 5 90 16,0 0-90-16,12 0 91 0,9 0-91 0,-21 0 57 15,0 0-57-15,26 0 58 0,12-4-58 0,-38 4 48 16,0 0-48-16,39 4 49 0,8-3-49 0,-47-1 35 15,0 0-35-15,42 4 35 0,-1-4-35 0,-41 0 25 16,0 0-25-16,39 3 26 0,-8 1-26 0,-31-4 17 0,0 0-17 16,30 1 17-16,-3 1-17 0,-27-2 28 0,0 0-28 15,21 0 28-15,0 0-28 16,-21 0 12-16,0 0-12 0,18 0 12 0,-4-2-12 0,-14 2 10 0,0 0-10 0,12 0 11 16,0 0-11-16,-12 0-23 0,0 0 23 15,9 2-22-15,-1 3 22 0,-8-5-51 0,0 0 51 16,9 4-50-16,-4 4 50 0,-5-8-29 0,0 0 29 0,7 7-29 15,-1 2 29-15,-6-9-36 0,0 0 36 0,7 8-35 16,1 3 35-16,-8-11-15 0,0 0 15 0,14 12-14 16,7-4 14-16,-21-8-6 0,0 0 6 0,21 12-5 15,0-5 5-15,-21-7 0 0,0 0 0 0,26 12 0 16,4 0 0-16,-1 0-3 0,-4 0 3 0,1 7-3 16,-7-2 3-16,4 5-5 15,-1 2 5-15,3 0-5 0,-3 0 5 0,-22-24-15 0,0 0 15 0,30 34-14 16,5 6 14-16,-35-40-9 0,0 0 9 0,40 44-8 15,3 3 8-15,-4-8-9 0,-10-3 9 0,1-9-9 16,-6-8 9-16,-24-19-95 0,0 0 95 0,23 14-94 16,-2-4 94-16,-21-10-154 0,0 0 154 0,12-10-153 0,-3-11 153 15,13-11-604-15</inkml:trace>
  <inkml:trace contextRef="#ctx0" brushRef="#br0" timeOffset="27948.177">13662 3721 1177 0,'0'0'0'16,"3"3"0"-16,2-3 0 0,-5 0 61 16,0 0-61-16,4 4 62 0,-2-4-62 0,-2 0 38 15,0 0-38-15,-11 15 39 0,-8 6-39 0,-2 6 0 0,-2 1 0 0,3-4 1 16,4-6-1-16,-3 10-33 0,-2-1 33 0,-7 9-33 15,-3 4 33-15,31-40-1 0,0 0 1 0,-35 51 0 16,-2 4 0-16,37-55-5 0,0 0 5 0,-31 48-5 16,1-2 5-16,30-46-14 0,0 0 14 0,-23 33-13 15,8-6 13-15,15-27-89 0,0 0 89 0,-2 12-89 16,13-9 89-16,-11-3-148 0,0 0 148 0,22-15-147 16,13-18 147-16,22-13-504 0</inkml:trace>
  <inkml:trace contextRef="#ctx0" brushRef="#br0" timeOffset="28249.292">14019 3942 1031 0,'0'0'0'0,"-9"-2"0"0,0-1 0 0,9 3 102 15,0 0-102-15,6 0 102 0,9 3-102 0,-6-1 62 16,1-2-62-16,3 2 63 0,-1 3-63 0,-12-5 23 16,0 0-23-16,24 3 24 0,8 1-24 0,-32-4-3 15,0 0 3-15,40 5-3 0,8 2 3 0,-6-2 5 16,0-5-5-16,-4 0 5 0,-8 3-5 0,0-3 22 0,-4 0-22 16,-5 0 23-16,0 0-23 0,-21 0 1 0,0 0-1 15,20-3 1-15,3-2-1 0,-23 5-77 0,0 0 77 0,19-7-77 16,0 2 77-16,-19 5-113 0,0 0 113 0,16-19-113 15,-4-12 113-15,16-20-721 0</inkml:trace>
  <inkml:trace contextRef="#ctx0" brushRef="#br0" timeOffset="28545.362">14684 3682 1244 0,'0'0'0'0,"-3"3"0"16,-2 0 0-16,5-3 158 0,0 0-158 0,0 0 159 0,0 0-159 15,0 0 107-15,0 0-107 0,0 0 107 0,0-6-107 0,0 6 39 16,0 0-39-16,0-6 39 0,1 3-39 16,-1 3 12-16,0 0-12 0,0-3 12 0,0-3-12 0,0 6-5 15,0 0 5-15,0 0-4 0,0-3 4 0,0 3-67 16,0 0 67-16,4 5-66 0,-4 5 66 0,0-10-48 15,0 0 48-15,7 36-47 0,3 12 47 0,-10-48-34 16,0 0 34-16,16 59-34 0,-2 11 34 0,-14-70-57 16,0 0 57-16,17 72-57 0,2 7 57 0,-19-79-166 15,0 0 166-15,37 152-854 0,-74-304 854 0</inkml:trace>
  <inkml:trace contextRef="#ctx0" brushRef="#br0" timeOffset="31314.228">12562 3491 460 0,'0'0'0'0,"6"0"0"0,6-3 0 0,-10 0 80 15,-2-6-80-15,1 6 80 0,-1-1-80 0,0 4 97 16,0 0-97-16,0-5 98 0,0 5-98 0,0-3 60 0,-1-1-60 15,1 4 60-15,-2-5-60 0,2 5 46 16,0 0-46-16,0 0 46 0,0 0-46 0,0 0 36 0,0 0-36 16,0 0 37-16,0 0-37 0,0 0 33 0,0 0-33 0,0 0 34 15,0 0-34-15,0 0 38 0,0 0-38 0,0 0 38 16,0 0-38-16,0 0 38 0,0 0-38 0,0 0 39 16,0 0-39-16,0 0 34 0,0 0-34 0,0 0 34 15,0 0-34-15,0 0 23 0,0 0-23 0,0 0 24 16,0 0-24-16,0 0 18 0,0 0-18 0,0 0 18 15,0 0-18-15,0 0 35 0,0 0-35 0,0 0 35 16,0 0-35-16,0 0 11 0,-4 0-11 0,4 0 11 16,0 0-11-16,0 0 20 0,0 0-20 0,0 0 20 15,0 0-20-15,0 0 24 0,-5 0-24 0,5 0 25 16,-3 0-25-16,3 0-69 0,0 0 69 0,0 0-69 16,0 0 69-16,0 0-64 0,0 0 64 0,0 0-64 15,-4 0 64-15,4 0-66 0,-2 2 66 0,2-2-65 0,0 0 65 16,0 0-45-16,0 0 45 0,0 0-45 15,0 0 45-15,0 0-37 0,0 0 37 0,0 0-37 0,0 0 37 16,0 0-34-16,-3 3 34 0,3-3-33 0,-4 4 33 0,4-4-22 16,-1 3 22-16,1 2-22 0,-4-1 22 0,4-4-28 15,0 0 28-15,-9 12-28 0,-3 3 28 0,12-15-7 16,0 0 7-16,-15 27-7 0,-5 13 7 0,20-40-5 16,0 0 5-16,-20 44-5 0,-5 15 5 0,25-59-1 15,0 0 1-15,-23 59 0 0,3 12 0 0,20-71 2 16,0 0-2-16,-30 89 2 0,0 10-2 0,30-99 21 15,0 0-21-15,-26 91 21 0,7-4-21 0,5-16 3 0,5-17-3 16,6-18 4-16,6-17-4 0,-3-19 3 16,0 0-3-16,18 31 4 0,15 2-4 0,-33-33-98 0,0 0 98 15,77 34-98-15,29-2 98 0,-106-32-85 0,0 0 85 16,179 71-403-16,-358-142 403 0</inkml:trace>
  <inkml:trace contextRef="#ctx0" brushRef="#br0" timeOffset="31912.243">14824 3452 225 0,'0'0'0'0,"14"-7"0"15,3-5 0-15,-17 12-2 0,0 0 2 0,12-3-1 16,-7-1 1-16,-5 4 1 0,0 0-1 0,9 4 1 16,2 3-1-16,6 1 36 0,4 1-36 0,-2 1 36 15,2-1-36-15,-21-9 33 0,0 0-33 0,33 18 34 16,5 3-34-16,-38-21 60 0,0 0-60 0,42 32 61 16,2 8-61-16,-44-40 45 0,0 0-45 0,42 50 45 15,-4 10-45-15,-8-6 22 0,-6 1-22 0,-7-15 22 16,-8-13-22-16,-9-27 42 0,0 0-42 0,5 45 43 15,-5 8-43-15,0-53 21 0,0 0-21 0,0 44 21 0,-1-1-21 16,1-43-3-16,0 0 3 0,-2 33-2 0,0-8 2 16,2-25-108-16,0 0 108 0,-12 12-107 0,-6-15 107 0,-9 8-307 15</inkml:trace>
  <inkml:trace contextRef="#ctx0" brushRef="#br0" timeOffset="32689.325">11977 970 113 0,'4'0'0'0,"-4"0"31"0,0 0-31 0,-4 12 31 16,-8 10-31-16,12-22 31 0,0 0-31 0,-9 24 31 16,0 8-31-16,9-32 38 0,0 0-38 0,-8 40 39 15,-4 10-39-15,12-50 33 0,0 0-33 0,-13 63 34 16,1 9-34-16,12-72 22 0,0 0-22 0,-10 101 23 15,-3 21-23-15,13-122 29 0,0 0-29 0,4 111 29 16,13-1-29-16,-17-110 42 0,0 0-42 0,39 99 43 0,20-10-43 16,-9-14 50-16,6-15-50 0,0-13 50 0,0-15-50 15,-56-32-29-15,0 0 29 0,80 31-29 0,12-7 29 0,-92-24-115 16,0 0 115-16,86 3-115 0,-6-18 115 16,85 3-197-16</inkml:trace>
  <inkml:trace contextRef="#ctx0" brushRef="#br0" timeOffset="33338.906">14726 569 135 0,'0'0'0'0,"0"0"68"0,0 0-68 15,0 0 68-15,44 12-68 0,-44-12 67 0,0 0-67 16,26 10 68-16,2-1-68 0,-28-9 60 0,0 0-60 16,29 12 61-16,6 6-61 0,-35-18 37 0,0 0-37 15,33 31 37-15,6 5-37 0,-39-36 27 0,0 0-27 0,40 52 27 16,1 8-27-16,-41-60 39 0,0 0-39 0,46 89 40 15,2 22-40-15,-13-13 32 0,-7 1-32 0,-10-20 32 16,-10-21-32-16,-8-58 22 0,0 0-22 0,4 82 22 16,-13 13-22-16,9-95 11 0,0 0-11 0,-12 95 11 15,-11 7-11-15,23-102 28 0,0 0-28 0,-24 94 28 16,-6 2-28-16,30-96 1 0,0 0-1 0,-26 82 2 16,2-8-2-16,24-74-92 0,0 0 92 0,-18 48-91 15,10-18 91-15,-22 49-473 0</inkml:trace>
  <inkml:trace contextRef="#ctx0" brushRef="#br0" timeOffset="34304.409">15662 2626 91 0,'0'0'0'0,"0"0"0"0,-2-15 0 0,2 15 26 0,0 0-26 0,-2-5 26 16,2-2-26-16,0 7 7 0,0 0-7 0,-2 0 8 15,-3-4-8-15,5 4 29 0,0 0-29 0,-7 0 29 16,2 0-29-16,5 0 18 0,0 0-18 0,-12 0 19 16,-2 0-19-16,14 0 35 0,0 0-35 0,-16-3 35 15,-1 1-35-15,17 2 19 0,0 0-19 0,-16-3 20 16,2-1-20-16,14 4 47 0,0 0-47 0,-12-5 47 16,3 5-47-16,9 0 56 0,0 0-56 0,-9-3 56 15,4 3-56-15,5 0 55 0,0 0-55 0,-3 0 55 16,-1 0-55-16,4 0 50 0,0 0-50 0,0 0 51 15,0 0-51-15,0 0 50 0,0 0-50 0,7 0 50 16,7-4-50-16,-14 4 59 0,0 0-59 0,25-3 60 16,6-2-60-16,2 1 67 0,2 1-67 15,-2-2 67-15,-2 1-67 0,-1 1 47 0,-2-2-47 0,1 1 48 0,3 1-48 16,-32 3 33-16,0 0-33 0,40-5 34 0,9 1-34 0,-49 4 33 16,0 0-33-16,50 0 34 0,4-3-34 15,-54 3 7-15,0 0-7 0,49 0 7 0,-4 0-7 0,-45 0 11 16,0 0-11-16,39 3 11 0,-10 1-11 0,-6 1 1 15,-7-2-1-15,-3 1 1 0,-2-4-1 0,-4 2-57 16,-5 1 57-16,3-3-56 0,-2 0 56 0,-3 0-159 16,0 0 159-16,0 0-159 0,0 0 159 0,0 0-147 15,0 0 147-15,-12-5-147 0,-9 1 147 0,-14-6-409 0</inkml:trace>
  <inkml:trace contextRef="#ctx0" brushRef="#br0" timeOffset="34604.489">15559 2827 718 0,'0'0'0'0,"9"-9"0"16,3-1 0-16,-12 10 57 0,0 0-57 0,5-5 57 15,-2 5-57-15,-3 0 32 0,0 0-32 0,2 5 32 16,0 2-32-16,-2-7 36 0,0 0-36 0,7 12 36 16,5 3-36-16,-12-15 17 0,0 0-17 0,24 16 17 0,6-5-17 15,-30-11 27-15,0 0-27 0,30 9 27 16,3-4-27-16,-33-5 3 0,0 0-3 0,38 4 4 0,4-1-4 0,-42-3-9 16,0 0 9-16,40 0-9 0,2 0 9 15,-42 0-108-15,0 0 108 0,40-7-108 0,-2 2 108 0,41-7-535 16</inkml:trace>
  <inkml:trace contextRef="#ctx0" brushRef="#br0" timeOffset="51561.431">17940 1216 147 0,'0'0'0'0,"0"0"27"0,0 0-27 0,-3 0 27 15,-4 2-27-15,7-2 57 0,0 0-57 0,-4 0 57 16,3 0-57-16,1 0 60 0,0 0-60 0,-2 0 60 16,-2 3-60-16,4-3 45 0,0 0-45 0,-3 0 46 15,-2 4-46-15,5-4 66 0,0 0-66 0,-6 0 66 16,3 0-66-16,3 0 57 0,0 0-57 0,-5 3 57 16,1-3-57-16,4 0 68 0,0 0-68 0,-5 2 68 15,2-2-68-15,3 0 65 0,0 0-65 0,0-5 65 16,1-4-65-16,-1 9 47 0,0 0-47 0,11-19 48 15,8-5-48-15,-19 24 38 0,0 0-38 0,23-27 39 16,4-9-39-16,-27 36 25 0,0 0-25 0,30-31 26 16,1 0-26-16,-31 31 9 0,0 0-9 0,35-27 10 15,0 6-10-15,-35 21 1 0,0 0-1 0,42-15 2 0,-2 8-2 16,-40 7-1-16,0 0 1 0,45 4 0 0,2 2 0 16,-47-6-17-16,0 0 17 0,46 16-16 15,-3 1 16-15,-43-17-26 0,0 0 26 0,37 22-26 0,-6 6 26 16,-31-28-14-16,0 0 14 0,24 25-13 0,-4 3 13 0,-20-28-11 15,0 0 11-15,10 31-11 0,-5 3 11 0,-5-34-5 16,0 0 5-16,-3 36-4 0,-9 0 4 0,12-36-1 16,0 0 1-16,-20 39 0 0,-7-4 0 15,27-35 0-15,0 0 0 0,-35 36 1 0,-7-1-1 0,42-35 3 16,0 0-3-16,-38 35 3 0,-1-6-3 0,39-29 13 0,0 0-13 16,-31 22 14-16,7-5-14 0,24-17 15 0,0 0-15 15,-18 16 15-15,2-8-15 0,16-8 15 0,0 0-15 16,-12 11 16-16,5-6-16 0,7-5 40 0,0 0-40 0,-7 7 40 15,2-7-40-15,5 0 36 0,0 0-36 0,-3 3 37 16,-3-3-37-16,6 0 8 0,0 0-8 0,0 0 9 16,6-7-9-16,-6 7 21 0,0 0-21 0,8-8 21 15,6-8-21-15,-14 16 3 16,0 0-3-16,19-15 4 0,8-1-4 0,-27 16 2 0,0 0-2 0,29-15 3 16,1 6-3-16,-30 9-3 0,0 0 3 0,29-8-3 15,3 8 3-15,-32 0-23 0,0 0 23 0,31 0-22 16,4 8 22-16,-35-8-23 0,0 0 23 0,24 7-22 15,-1 5 22-15,-23-12-17 0,0 0 17 0,17 12-16 16,-3 0 16-16,-14-12-18 0,0 0 18 0,11 16-18 16,-3 4 18-16,-8-20-4 0,0 0 4 0,6 21-3 15,-3 6 3-15,-3 0 0 0,-5 4 0 0,3-15 0 0,0-8 0 16,-4 4 12-16,0 0-12 0,-11 14 12 0,-4 7-12 16,21-33 27-16,0 0-27 0,-30 34 27 0,-8 5-27 0,38-39 13 15,0 0-13-15,-37 33 13 0,1 3-13 0,36-36 41 16,0 0-41-16,-31 22 42 0,3-1-42 15,28-21 31-15,0 0-31 0,-37 6 31 0,-3-12-31 0,40 6-52 16,0 0 52-16,-45-16-51 0,-2-11 51 0,47 27-76 16,0 0 76-16,-74-40-75 0,-9-15 75 15,83 55-122-15,0 0 122 0,-77-56-122 0,6-11 122 0,-76-54-687 16</inkml:trace>
  <inkml:trace contextRef="#ctx0" brushRef="#br0" timeOffset="54338.392">17548 2559 483 0,'0'0'0'0,"0"0"0"16,0 0 0-16,0 0 1 0,-3 0-1 0,3 0 35 0,0 0-35 16,-5-3 35-16,3 3-35 0,2 0 44 0,0 0-44 15,-2-5 45-15,-1 1-45 0,3 4 51 0,0 0-51 0,-4-3 51 16,-1-2-51-16,5 5 60 0,0 0-60 0,-5-4 60 16,1 1-60-16,4 3 46 0,0 0-46 0,-5-5 47 15,-2 3-47-15,7 2-74 0,0 0 74 0,-5-2-74 16,-2 2 74-16,7 0-74 0,0 0 74 0,-5-3-73 15,-1 3 73-15,6 0-69 0,0 0 69 0,-3 0-69 16,-2 0 69-16,5 0-29 0,0 0 29 0,-4 0-29 16,1 0 29-16,3 0-6 0,0 0 6 0,-4 0-5 15,1 0 5-15,3 0-5 0,0 0 5 0,-2 0-4 16,-2 0 4-16,4 0 2 0,0 0-2 0,-3 0 3 16,1 0-3-16,2 0 14 0,0 0-14 0,0 0 15 0,-3 0-15 15,3 0 25-15,0 0-25 0,0 0 26 0,0 0-26 16,0 0 7-16,0 0-7 0,0 0 7 15,0 0-7-15,0 0 10 0,0 0-10 0,0 0 10 0,0 0-10 0,0 0 33 16,3 3-33-16,-3-3 34 0,5 2-34 16,-5-2 45-16,0 0-45 0,11 2 45 15,3-2-45-15,-14 0 68 0,0 0-68 0,29 0 68 0,10 0-68 16,-39 0 42-16,0 0-42 0,49-2 42 0,13 0-42 0,-62 2 38 16,0 0-38-16,72-6 38 0,10 0-38 0,-82 6 16 15,0 0-16-15,108-3 17 0,24-6-17 0,-132 9 29 16,0 0-29-16,124-3 29 0,6 0-29 0,-130 3 6 15,0 0-6-15,124-4 6 0,3 4-6 0,-127 0 34 0,0 0-34 16,119-5 35-16,-4 2-35 0,-115 3 5 0,0 0-5 16,104-4 5-16,-6-4-5 0,-98 8 10 0,0 0-10 0,90-4 10 15,-4-1-10-15,-86 5 4 0,0 0-4 16,71-3 4-16,-15 3-4 0,-56 0-59 0,0 0 59 16,42-4-58-16,-16 4 58 0,-26 0-171 15,0 0 171-15,16 0-170 0,-11 0 170 0,12 0-476 0</inkml:trace>
  <inkml:trace contextRef="#ctx0" brushRef="#br0" timeOffset="61317.289">18168 2763 371 0,'0'0'0'0,"-3"0"0"0,-4 2 0 15,7-2 12-15,0 0-12 0,0 0 13 0,5 0-13 0,-5 0 20 16,0 0-20-16,5 0 20 0,-1 0-20 16,-4 0 53-16,0 0-53 0,5 0 54 0,-3 0-54 15,-2 0 64-15,0 0-64 0,0 0 64 0,3 0-64 0,-3 0 62 16,0 0-62-16,0 0 62 0,0 0-62 0,0 0 48 15,0 0-48-15,0 0 49 0,0 0-49 0,0 0 33 16,0 0-33-16,0 0 34 0,0 0-34 0,0 0 23 0,0 0-23 16,0 0 24-16,0 0-24 0,0 0 25 0,0 0-25 15,0 0 26-15,0 0-26 0,0 0 14 0,0 0-14 16,0 0 15-16,0 0-15 0,0 0 18 0,0 0-18 0,0 0 19 16,0 0-19-16,0 0 8 0,0 0-8 0,0 0 9 15,0 0-9-15,0 0 16 0,0 0-16 0,-3 10 17 16,-4 2-17-16,7-12 22 0,0 0-22 0,-10 24 23 15,-4 4-23-15,14-28 3 0,0 0-3 0,-16 30 4 16,-3 3-4-16,19-33 7 0,0 0-7 0,-18 34 8 16,3-1-8-16,15-33 8 0,0 0-8 0,-18 31 8 15,6-4-8-15,12-27 7 0,0 0-7 0,-14 24 8 16,4-3-8-16,10-21 8 0,0 0-8 0,-11 18 8 16,1 0-8-16,10-18 8 0,0 0-8 0,-9 13 8 15,4-1-8-15,5-12 8 0,0 0-8 0,-5 9 8 16,1-1-8-16,4-8 8 0,0 0-8 0,-5 11 8 15,1-6-8-15,4-5 15 0,0 0-15 0,-3 7 15 0,1-2-15 16,2-5 8-16,0 0-8 0,-3 3 8 0,3 1-8 16,0-4 9-16,0 0-9 0,-4 3 9 0,2-3-9 15,2 0 8-15,0 0-8 0,-1 5 8 0,1-5-8 0,0 0 23 16,0 0-23-16,-2 4 24 0,2-1-24 0,0-3 2 16,0 0-2-16,-2 5 2 0,2-1-2 0,0-4 7 15,0 0-7-15,0 3 7 0,2-1-7 0,-2-2 3 16,0 0-3-16,3 3 4 0,3 1-4 0,-6-4 2 15,0 0-2-15,3 3 2 0,6 1-2 0,-9-4 9 16,0 0-9-16,14 5 10 0,0-5-10 0,-14 0 22 16,0 0-22-16,21 0 23 0,3 0-23 0,-24 0 13 15,0 0-13-15,30-5 14 0,8-6-14 16,-38 11 10-16,0 0-10 0,38-5 11 0,4-2-11 0,-42 7 10 0,0 0-10 16,40-5 10-16,-1-2-10 0,-39 7 3 15,0 0-3-15,36 0 4 0,-6-3-4 0,-30 3 2 0,0 0-2 16,24 0 2-16,-1 0-2 0,-23 0 0 0,0 0 0 15,15 3 0-15,-1-3 0 0,-14 0 1 0,0 0-1 0,13 4 1 16,-5-4-1-16,-8 0-5 0,0 0 5 0,4 0-4 16,1-4 4-16,-5 4-78 0,0 0 78 0,0 0-77 15,2-5 77-15,-2 5-123 0,0 0 123 0,0-7-123 16,-2-5 123-16,2 12-157 0,0 0 157 0,-7-24-157 16,-3-15 157-16,-11-24-585 0</inkml:trace>
  <inkml:trace contextRef="#ctx0" brushRef="#br0" timeOffset="61886.276">18383 2933 404 0,'0'0'0'0,"0"3"0"0,0 2 0 16,0-5 85-16,0 0-85 0,0 0 86 0,-2-5-86 0,2 5 84 16,0 0-84-16,-3-3 84 0,3-1-84 15,0 4 74-15,0 0-74 0,0-6 75 0,0 0-75 0,0 6 59 16,0 0-59-16,0-6 60 0,-2 0-60 0,2 6 52 15,0 0-52-15,-2-6 52 0,2 4-52 0,0 2 15 16,0 0-15-16,-2-4 15 0,2-2-15 0,0 6 32 16,0 0-32-16,0-4 33 0,0-1-33 0,0 5 17 0,0 0-17 15,0-3 17-15,2-3-17 0,-2 6 10 0,0 0-10 16,2-3 11-16,0 0-11 0,-2 3 18 0,0 0-18 16,0 0 18-16,3-4-18 0,-3 4 3 0,0 0-3 0,0 0 4 15,0 0-4-15,0 0 6 0,0 0-6 0,0 0 7 16,0 0-7-16,0 0 7 0,0 0-7 0,0 0 8 15,0 0-8-15,0 0 0 0,0 0 0 0,0 0 1 16,2 4-1-16,-2-4 0 0,0 0 0 0,0 0 1 16,7 3-1-16,-7-3 0 0,0 0 0 0,1 3 1 15,3-1-1-15,-4-2-1 0,0 0 1 0,3 4 0 16,1 2 0-16,-4-6-3 0,0 0 3 0,0 6-3 16,2 0 3-16,-2 3-6 0,0-2 6 0,0 10-6 15,0 2 6-15,0 8-8 0,1 6 8 0,-1-6-8 16,2 1 8-16,-2-28-15 0,0 0 15 0,0 46-15 15,-2 14 15-15,1-2-23 0,-1 5 23 0,-3-11-22 16,1-1 22-16,1-4-4 0,-1 1 4 0,1-9-3 0,1-8 3 16,2-31-1-16,0 0 1 0,-5 44 0 0,1 6 0 15,4-50 1-15,0 0-1 0,-3 43 2 0,1-4-2 16,2-6 20-16,0-6-20 0,0-8 20 0,2-7-20 0,1 0 33 16,-1 0-33-16,0-7 34 15,0 2-34-15,1-4 2 0,-3-1-2 0,0-2 2 0,4 4-2 0,-4-4-46 16,0 0 46-16,0 0-45 0,5-6 45 0,-5 6-89 15,0 0 89-15,-21-27-88 0,-12-19 88 0,-20-26-719 16</inkml:trace>
  <inkml:trace contextRef="#ctx0" brushRef="#br0" timeOffset="63366.513">20146 2340 169 0,'0'0'0'0</inkml:trace>
  <inkml:trace contextRef="#ctx0" brushRef="#br0" timeOffset="63680.482">20045 2499 135 0,'-4'2'0'0,"-18"22"68"15,-13 14-68-15,14-18 68 0,3-4-68 0,18-16 56 16,0 0-56-16,-54 70 56 0,-20 29-56 0,74-99 29 0,0 0-29 0,-86 110 29 15,-15 20-29-15,101-130 36 0,0 0-36 16,-99 134 37-16,-4 8-37 0,103-142 2 0,0 0-2 0,-104 141 3 16,-3-6-3-16,107-135 8 0,0 0-8 0,-90 118 8 15,8-13-8-15,23-27 39 0,18-18-39 0,15-29 39 16,18-22-39-16,-5 6 63 0,5-10-63 0,-11 21 63 16,-4 3-63-16,5-10 44 0,6-7-44 0,5-3 44 15,6-3-44-15,-3-2 50 0,2-2-50 0,2-2 50 16,0 0-50-16,0 0 48 0,0 0-48 0,0 0 49 15,0 0-49-15,0 0 64 0,0 0-64 0,0-2 65 16,0-5-65-16,2-2-3 0,2-6 3 0,4-4-3 16,4-5 3-16,-12 24-166 0,0 0 166 0,25-44-165 15,8-15 165-15,-33 59-103 0,0 0 103 0,64-94-102 16,27-33 102-16,66-97-373 0</inkml:trace>
  <inkml:trace contextRef="#ctx0" brushRef="#br0" timeOffset="64013.285">20371 2393 695 0,'0'0'0'0,"0"0"66"16,0 0-66-16,0 0 66 0,0-3-66 0,0 3 33 15,0 0-33-15,0 0 33 0,0 0-33 0,0 0 30 0,0 0-30 16,-2 3 30-16,0 2-30 0,2-5 18 0,0 0-18 15,-14 12 18-15,-2 7-18 0,-6-2 25 0,-3 6-25 0,8-6 26 16,5-4-26-16,12-13 8 0,0 0-8 0,-39 33 8 16,-11 6-8-16,50-39 28 0,0 0-28 15,-73 74 28-15,-20 29-28 0,93-103 11 0,0 0-11 0,-109 127 11 16,-15 18-11-16,19-16 41 16,11-6-41-16,12-13 41 0,15-11-41 0,67-99 12 0,0 0-12 0,-81 117 13 15,0 1-13-15,81-118 7 0,0 0-7 0,-68 106 7 16,7-7-7-16,61-99-9 0,0 0 9 0,-53 91-8 15,8-3 8-15,45-88-125 0,0 0 125 0,-97 179-742 16,194-358 742-16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7T03:39:38.2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21160 1783 404 0,'0'0'0'0,"0"0"-61"0,0 0 61 15,0 0-60-15,0 0 60 0,0 0-138 0</inkml:trace>
  <inkml:trace contextRef="#ctx0" brushRef="#br0" timeOffset="55564.789">11655 6763 102 0,'0'0'0'0,"3"4"0"0,2 1 0 0,-5-5 36 0,0 0-36 0,7 10 36 15,7 2-36-15,-14-12 36 0,0 0-36 16,9 12 37-16,3 0-37 0,-12-12 40 0,0 0-40 15,14 16 40-15,2-1-40 0,-16-15 46 0,0 0-46 0,12 16 46 16,5 1-46-16,-17-17 35 0,0 0-35 0,18 15 36 16,-1 0-36-16,-17-15 39 0,0 0-39 0,16 12 40 15,3 0-40-15,-19-12 16 0,0 0-16 0,21 16 17 16,3-1-17-16,-24-15 36 0,0 0-36 0,25 16 37 16,1-1-37-16,-26-15-20 0,0 0 20 0,26 9-19 15,4-1 19-15,-8-1-30 0,3 2 30 0,-8-6-30 16,-1-3 30-16,-2 0-13 0,1 0 13 0,3-3-12 0,-6-1 12 15,6 1-8-15,-1 1 8 0,-3-1-7 16,5-1 7-16,-19 4-1 0,0 0 1 0,23-1-1 0,5-3 1 16,-28 4 0-16,0 0 0 0,34-3 0 15,1-2 0-15,-35 5 0 0,0 0 0 0,39-7 1 0,2-2-1 0,-41 9 3 16,0 0-3-16,42-7 3 0,-3-1-3 16,-39 8 5-16,0 0-5 0,38-9 6 0,0-1-6 15,-38 10 14-15,0 0-14 0,33-9 15 0,2-3-15 16,-35 12 14-16,0 0-14 0,33-10 15 0,-7-2-15 0,-26 12 9 15,0 0-9-15,26-14 9 0,-1 1-9 0,-25 13 9 16,0 0-9-16,17-12 10 0,1 3-10 0,-18 9 8 16,0 0-8-16,15-8 8 0,-1 1-8 0,-14 7 8 15,0 0-8-15,13-7 8 0,-1 5-8 0,-12 2-85 16,0 0 85-16,8-3-84 0,1 3 84 0,5-5-302 0</inkml:trace>
  <inkml:trace contextRef="#ctx0" brushRef="#br0" timeOffset="56497.859">13594 6270 147 0,'0'0'0'15,"1"-3"0"-15,6-6 0 0,-7 9 57 0,0 0-57 16,4-3 58-16,1-1-58 0,-5 4 32 0,0 0-32 15,0 0 33-15,0-5-33 0,0 5 0 0,0 0 0 0,0 0 0 16,0 0 0-16,0 0-9 0,0 0 9 0,0 0-9 16,0 0 9-16,0 0-11 0,0 0 11 0,0 0-10 15,0 0 10-15,0 0-6 0,0 0 6 0,0 0-5 16,-3 2 5-16,3-2-8 0,0 0 8 0,0 0-8 16,0 0 8-16,0 0-22 0,0 0 22 0,0 0-22 15,0 0 22-15,0 0-20 0,0 0 20 0,0 0-20 16,-2 3 20-16,2-3-26 0,0 0 26 0,0 0-25 15,0 5 25-15,0 2-29 0</inkml:trace>
  <inkml:trace contextRef="#ctx0" brushRef="#br0" timeOffset="56724.167">13721 6373 102 0,'0'0'0'0,"17"5"0"16,13 2 0-16,-30-7 36 0,0 0-36 0,31 8 36 0,8 3-36 16,-39-11 36-16,0 0-36 0,38 8 37 0,2 1-37 15,-40-9 40-15,0 0-40 0,38 3 40 0,2 1-40 0,-40-4 26 16,0 0-26-16,46-4 26 0,1-3-26 15,-47 7 35-15,0 0-35 0,45-5 35 0,7-7-35 0,-52 12 43 16,0 0-43-16,47-12 43 0,4-3-43 0,-51 15 39 16,0 0-39-16,47-16 40 0,-2-2-40 0,-45 18 17 15,0 0-17-15,40-18 17 0,-1-6-17 0,-39 24 22 16,0 0-22-16,33-15 22 0,0-4-22 0,-33 19-2 16,0 0 2-16,29-15-1 0,-2 1 1 0,-27 14-90 15,0 0 90-15,22-19-90 0,-1-8 90 16,24-19-300-16</inkml:trace>
  <inkml:trace contextRef="#ctx0" brushRef="#br0" timeOffset="79250.796">3676 13960 191 0,'0'0'0'0,"0"-7"0"16,0-3 0-16,0 10 113 0,0 0-113 0,2-8 113 0,1 2-113 16,-3 6 108-16,0 0-108 0,9-27 108 0,6-9-108 15,-15 36 85-15,0 0-85 0,21-55 86 0,6-17-86 0,-1 2 40 16,3-5-40-16,4-8 41 0,2-7-41 0,-35 90 0 16,0 0 0-16,33-93 1 15,-1-5-1-15,-32 98 9 0,0 0-9 0,28-85 10 0,-8 8-10 0,-2 15 22 16,-9 18-22-16,-4 13 22 0,-5 15-22 0,3 1 48 15,-3 3-48-15,0 3 48 0,0 6-48 0,0-2 62 16,0-4-62-16,0 6 62 0,-3-1-62 0,3 1 62 16,-5-1-62-16,1 3 63 0,4 1-63 0,-5 0 53 15,-4 0-53-15,6 0 53 0,3 0-53 0,-6 0 34 0,-4 1-34 16,8-1 34-16,2 0-34 0,0 0 16 0,0 0-16 16,-12 6 17-16,-2 0-17 0,14-6 19 15,0 0-19-15,-16 11 20 0,-4-4-20 0,20-7 8 0,0 0-8 16,-23 17 8-16,-5 3-8 0,28-20 9 0,0 0-9 0,-23 24 10 15,2 2-10-15,21-26 8 0,0 0-8 16,-17 41 8-16,1 9-8 0,16-50 1 0,0 0-1 0,-8 56 1 16,2 9-1-16,6-65 7 0,0 0-7 0,2 67 8 15,9 3-8-15,-11-70 0 0,0 0 0 0,10 90 1 16,6 12-1-16,-16-102 3 0,0 0-3 0,17 88 3 16,-3-8-3-16,-14-80 10 0,0 0-10 0,16 70 11 15,-4-13-11-15,-3-18 23 0,-1-16-23 0,-4-5 24 16,1-7-24-16,-5-11 32 0,0 0-32 0,9 15 32 0,0 2-32 15,-9-17 6-15,0 0-6 0,8 17 6 16,4-3-6-16,-12-14 28 0,0 0-28 0,16 10 28 0,-2-3-28 16,-14-7 19-16,0 0-19 0,17 2 20 0,4-7-20 0,-21 5 4 15,0 0-4-15,18-10 5 0,3-6-5 0,-21 16 8 16,0 0-8-16,24-19 9 16,2-3-9-16,-26 22-26 0,0 0 26 0,23-26-25 0,1 2 25 0,-24 24-50 15,0 0 50-15,21-24-50 0,4 2 50 16,-25 22-64-16,0 0 64 0,17-17-64 0,-3 5 64 0,-14 12-59 15,0 0 59-15,12-10-58 0,-3 3 58 0,-9 7-46 16,0 0 46-16,5-4-46 0,-1 1 46 0,-4 3-32 16,0 0 32-16,3-2-32 0,0 2 32 0,-3 0-24 15,0 0 24-15,0 0-23 0,0 0 23 0,0 0-35 0,0 0 35 16,0 0-34-16,0 0 34 0,0 0-36 16,0 0 36-16,0 0-36 0,2 0 36 0,-2 0-39 0,0 0 39 15,4 0-38-15,4-1 38 0,-8 1-40 0,0 0 40 0,4-2-39 16,5-2 39-16,-9 4-26 0,0 0 26 0,5 0-26 15,2-5 26-15,-7 5-5 0,0 0 5 0,2-1-5 16,1-1 5-16,-3 2-5 0,0 0 5 0,0 0-4 16,4-2 4-16,-4 2 0 0,0 0 0 0,0 0 0 15,0 0 0-15,0 0 3 0,0 0-3 0,0 0 4 16,0 0-4-16,0 0 7 0,0 0-7 0,0 0 8 16,0 4-8-16,0-4 23 0,0 0-23 0,0 10 24 15,0 5-24-15,0-15 6 0,0 0-6 0,-4 28 7 16,1 9-7-16,3-37 25 0,0 0-25 0,-2 38 26 15,-5 5-26-15,7-43 12 0,0 0-12 0,0 38 13 16,-4-4-13-16,4-34 10 0,0 0-10 0,0 29 10 16,4-7-10-16,-1-3 1 0,6-3-1 0,0-5 2 0,-1-2-2 15,-8-9-1-15,0 0 1 0,18 0-1 0,6-5 1 16,-24 5-11-16,0 0 11 0,23-12-10 0,5-5 10 16,-28 17-35-16,0 0 35 0,26-22-35 0,4-8 35 0,-6 3-35 15,-1 0 35-15,-3 4-35 0,-7 6 35 0,-13 17-3 16,0 0 3-16,17-17-3 0,-3-5 3 0,-14 22-5 15,0 0 5-15,12-16-5 0,-3 3 5 0,-9 13 1 16,0 0-1-16,9-11 2 0,-2 3-2 0,-7 8 21 16,0 0-21-16,5-7 21 0,2 5-21 0,-7 2 15 0,0 0-15 15,2-5 15-15,1 3-15 0,-3 2 28 16,0 0-28-16,0 0 28 0,4-3-28 0,-4 3 19 0,0 0-19 16,0 0 20-16,0 0-20 0,0 0 35 0,0 0-35 15,0 0 35-15,0 0-35 0,0 0 19 0,0 0-19 16,0 0 20-16,0 3-20 0,0-3 2 0,0 0-2 15,0 12 2-15,-4 6-2 0,4-18 6 16,0 0-6-16,4 22 7 0,-4 3-7 0,0-25 3 16,0 0-3-16,8 28 3 0,1 4-3 0,-9-32 0 0,0 0 0 0,14 24 0 15,7-1 0-15,-21-23-4 0,0 0 4 0,24 15-3 16,2-6 3-16,-26-9-1 0,0 0 1 0,30 1-1 16,3-6 1-16,-33 5 1 0,0 0-1 0,30-8 2 15,-1-4-2-15,-29 12 28 0,0 0-28 0,23-12 28 16,-6-4-28-16,-17 16 12 0,0 0-12 0,16-10 13 15,-4 1-13-15,-12 9 12 0,0 0-12 0,9-5 12 0,-4 2-12 16,-5 3 4-16,0 0-4 0,5-2 4 16,-1 0-4-16,-4 2 0 0,0 0 0 0,3 2 0 0,1 0 0 15,-4-2-7-15,0 0 7 0,5 5-7 0,0 2 7 16,-5-7-17-16,0 0 17 0,7 7-16 0,-2 1 16 0,-5-8-45 16,0 0 45-16,7 9-45 0,-1-4 45 0,-6-5-139 15,0 0 139-15,0 3-138 0,-6-3 138 0,6 0-106 16,0 0 106-16,-20-8-106 0,-17-13 106 0,-19-8-437 15</inkml:trace>
  <inkml:trace contextRef="#ctx0" brushRef="#br0" timeOffset="79416.148">4408 13438 953 0,'0'0'0'0,"3"-5"0"0,4-6 0 0,-7 11-226 0,0 0 226 0,2-5-225 16,-2 4 225-16,0 1-79 0,0 0 79 0,3-7-182 16,-6 14 182-16</inkml:trace>
  <inkml:trace contextRef="#ctx0" brushRef="#br0" timeOffset="80899.097">3570 14563 315 0,'0'0'0'0,"14"-7"0"15,6-3 0-15,-20 10 0 0,0 0 0 0,6-3 0 0,-8 3 0 16,2 0-6-16,0 0 6 0,0 0-5 0,-9 1 5 16,9-1-1-16,0 0 1 0,-3 2 0 0,-1 0 0 15,4-2 13-15,0 0-13 0,-2 3 14 0,-1-3-14 16,3 0 46-16,0 0-46 0,0 0 46 0,-3 5-46 15,3-1 34-15,3 1-34 0,9 2 34 0,2 3-34 0,-14-10 25 16,0 0-25-16,30 19 26 0,8 5-26 0,4 2 26 16,1 1-26-16,-1 2 26 0,0 0-26 0,-42-29 38 15,0 0-38-15,42 40 39 0,1 6-39 16,-4-5 22-16,-4-1-22 0,-2-6 22 0,-4-3-22 0,-29-31 18 16,0 0-18-16,33 30 19 0,-1 0-19 0,-32-30 18 15,0 0-18-15,33 25 18 0,0-1-18 0,-33-24 8 16,0 0-8-16,26 19 9 0,-5-3-9 0,-21-16-84 15,0 0 84-15,21 10-83 0,-7-7 83 0,-14-3-86 0,0 0 86 16,-5-19-86-16,-13-18 86 0,-6-20-268 0</inkml:trace>
  <inkml:trace contextRef="#ctx0" brushRef="#br0" timeOffset="81182.465">4036 14680 1177 0,'0'0'0'0,"2"-16"0"15,5-11 0-15,-7 13 140 0,2 4-140 0,-7 19 140 16,-4 11-140-16,0-3 66 0,-3 4-66 0,7-7 67 0,1-6-67 16,-1 2 33-16,-4 1-33 0,6-1 33 15,-4 2-33-15,7-12-5 0,0 0 5 0,-14 31-5 0,-12 8 5 16,26-39-10-16,0 0 10 0,-24 43-10 0,-6 7 10 0,30-50-9 15,0 0 9-15,-31 49-9 0,-6 3 9 0,37-52-24 16,0 0 24-16,-26 43-23 0,5-6 23 0,21-37-115 16,0 0 115-16,-17 36-115 15,8-2 115-15,9-34-110 0,0 0 110 0,-7 18-109 0,7-12 109 0,-5 18-747 16</inkml:trace>
  <inkml:trace contextRef="#ctx0" brushRef="#br0" timeOffset="81540.752">4198 14954 875 0,'0'0'0'0,"-5"-4"0"15,-2-2 0-15,7 6 51 0,0 0-51 0,0 0 52 16,0-4-52-16,0 4-35 0,0 0 35 0,4 0-34 15,-1 0 34-15,-3 0-34 0,0 0 34 0,5 0-33 16,4-2 33-16,-9 2-1 0,0 0 1 0,12-3-1 16,1-4 1-16,-13 7 7 0,0 0-7 0,20-7 7 15,3-3-7-15,-23 10 36 0,0 0-36 0,25-8 36 16,4 1-36-16,-29 7 7 0,0 0-7 0,26-7 8 16,4 2-8-16,-30 5 12 0,0 0-12 0,30-5 13 0,-4 1-13 15,-26 4 3-15,0 0-3 0,26-3 4 0,2 1-4 16,-28 2 6-16,0 0-6 0,22-2 7 0,-1 2-7 15,-21 0 7-15,0 0-7 0,18 0 7 0,3 0-7 16,-21 0-26-16,0 0 26 0,15 0-26 0,-1 2 26 0,-14-2-94 16,0 0 94-16,18-3-94 0,2-4 94 15,15-4-487-15</inkml:trace>
  <inkml:trace contextRef="#ctx0" brushRef="#br0" timeOffset="82032.383">4550 14777 796 0,'0'0'0'0,"13"6"0"0,4 0 0 0,-12-2 121 0,-1-2-121 0,-8-2 122 16,-1-4-122-16,-4 2 66 0,1-1-66 0,-1 1 67 16,5 1-67-16,1-1 33 0,-1 2-33 0,3 0 34 15,-3-2-34-15,4 2 21 0,-3 0-21 0,3 0 21 16,-2 0-21-16,2 0 22 0,-4 0-22 0,4 0 23 15,-5 0-23-15,5 0 9 0,0 0-9 0,0 0 9 16,0 0-9-16,0 0-1 0,0 0 1 16,0 0 0-16,0 0 0 0,0 0-15 0,5 2 15 0,4 0-14 15,3-1 14-15,-12-1-26 0,0 0 26 0,18 2-26 16,11 1 26-16,-29-3-8 0,0 0 8 0,30 4-8 16,8-1 8-16,-38-3-5 0,0 0 5 0,33 4-5 15,2-1 5-15,-35-3-8 0,0 0 8 0,26 4-7 0,-1-3 7 16,-25-1-1-16,0 0 1 0,17 4 0 0,1-1 0 15,-18-3 2-15,0 0-2 0,12 2 2 16,-3 0-2-16,-9-2 2 0,0 0-2 0,8 1 3 0,-4 1-3 16,-4-2 6-16,0 0-6 0,3 2 6 15,-3 1-6-15,0-3 22 0,0 0-22 0,-3 21 23 0,-4 10-23 16,-2-1 6-16,0 3-6 0,4-13 7 0,0-8-7 0,5-12 9 16,0 0-9-16,-19 35 10 0,-4 11-10 0,23-46 8 15,0 0-8-15,-24 48 9 0,-2 5-9 0,26-53 0 16,0 0 0-16,-21 51 0 0,0 1 0 0,21-52-52 15,0 0 52-15,-18 41-52 0,6-8 52 0,12-33-119 16,0 0 119-16,-9 27-118 0,4-7 118 16,5-20-132-16,0 0 132 0,0 14-131 0,9-7 131 0,3 14-456 0</inkml:trace>
  <inkml:trace contextRef="#ctx0" brushRef="#br0" timeOffset="82752.189">5035 14879 1076 0,'0'0'0'0,"0"-6"0"0,0-2 0 0,0 8 4 15,0 0-4-15,3-5 4 0,-1 1-4 0,-2 4-71 0,0 0 71 16,16-13-70-16,10-11 70 0,-26 24-140 0,0 0 140 16,29-26-139-16,8-3 139 0,-37 29-178 0,0 0 178 15,31-28-177-15,-1 6 177 0,-6 5-61 0,-6 5 61 16,-1 3-60-16,-8 4 60 0,0 4 15 0,-2 1-15 0,-2 0 15 16,0 0-15-16,2 0 75 0,-4 3-75 0,-1-1 76 15,2-2-76-15,-1 1 71 0,-1 1-71 0,-2-2 72 16,3 5-72-16,1 0 74 0,-4 4-74 0,0-2 75 15,0 1-75-15,0-8 56 0,0 0-56 16,0 26 57-16,-4 12-57 0,4-38 51 0,0 0-51 16,-8 36 52-16,-8 7-52 0,2-6 43 0,-3 1-43 0,8-14 44 15,5-10-44-15,4-14 41 0,0 0-41 0,-17 24 42 16,-4 1-42-16,21-25 40 0,0 0-40 0,-16 21 40 16,2-4-40-16,14-17 34 0,0 0-34 0,-12 12 35 15,4-3-35-15,8-9 50 0,0 0-50 0,-6 5 50 16,-1-2-50-16,7-3 36 0,0 0-36 0,-5 2 36 15,2 0-36-15,3-2 26 0,0 0-26 0,-2 0 26 0,-2 0-26 16,4 0 5-16,0 0-5 0,0 0 5 0,-3 0-5 0,3 0 0 16,0 0 0-16,0 0 0 0,0 0 0 0,0 0-26 15,0 0 26-15,7 0-26 0,-2-2 26 0,-5 2-44 16,0 0 44-16,18 0-44 0,6 0 44 16,2 3-46-16,0 4 46 0,-1-2-45 0,1 0 45 0,-2-1-48 15,2-1 48-15,0 4-47 0,-1 3 47 0,-25-10-82 16,0 0 82-16,38 12-82 0,9 0 82 0,-47-12-106 15,0 0 106-15,42 2-105 0,5-9 105 0,42 2-461 16</inkml:trace>
  <inkml:trace contextRef="#ctx0" brushRef="#br0" timeOffset="83413.152">6448 13671 236 0,'0'0'0'0,"3"-2"0"0,2-1 0 16,-5 3-56-16,0 0 56 0,4-7-56 0,-3 0 56 15,6-5-19-15</inkml:trace>
  <inkml:trace contextRef="#ctx0" brushRef="#br0" timeOffset="83698.901">6468 13583 191 0,'0'0'0'0,"0"4"0"0,0 1 0 0,0-5 118 16,0 0-118-16,0 0 119 0,2 0-119 0,-2 0 98 15,0 0-98-15,0 0 98 0,4-3-98 0,-4 3 84 16,0 0-84-16,0 0 84 0,3-4-84 0,-3 4 61 16,0 0-61-16,0 0 62 0,0 0-62 0,0 0 47 15,0 0-47-15,0 0 48 0,0 0-48 0,0 0 20 0,0 0-20 16,0 0 20-16,0 0-20 0,0 0 12 16,0 0-12-16,0 4 13 0,0 2-13 0,0-6 4 15,0 0-4-15,0 24 5 0,0 14-5 0,0-38 3 0,0 0-3 16,0 50 3-16,-3 10-3 0,3-60 5 0,0 0-5 0,0 60 5 15,0 3-5-15,0-63 6 0,0 0-6 0,0 53 6 16,3-7-6-16,-3-46 7 0,0 0-7 0,4 40 8 16,1-8-8-16,-5-32 8 0,0 0-8 0,3 28 8 15,3-8-8-15,-6-20-40 0,0 0 40 0,3 17-39 16,2-6 39-16,-5-11-156 0,0 0 156 0,0 0-155 16,0-14 155-16,0 0-466 0</inkml:trace>
  <inkml:trace contextRef="#ctx0" brushRef="#br0" timeOffset="84296.258">6766 13590 908 0,'0'0'0'0,"-5"-1"0"0,-7-1 0 0,12 2 1 0,0 0-1 16,0 0 1-16,0 5-1 0,0-5-24 15,0 0 24-15,0 7-23 0,5-2 23 0,-5-5-11 0,0 0 11 16,4 9-11-16,-1-1 11 0,-1 1-4 0,1-1 4 16,-3-1-3-16,0-2 3 0,0 0 33 0,0 0-33 15,0 1 33-15,-3-5-33 0,1 4 50 0,2 2-50 16,-3 5 50-16,-1 4-50 0,-1 6 38 0,0 5-38 0,-2-6 39 15,3 1-39-15,4-22 29 0,0 0-29 0,-5 40 29 16,0 11-29-16,5-51 3 0,0 0-3 0,-4 51 4 16,-4 8-4-16,4-11 4 0,4-4-4 15,0-10 4-15,4-6-4 0,-1-4 2 16,6-2-2-16,1-1 3 0,6-4-3 0,1-3 1 0,4-2-1 0,4-4 2 16,4-3-2-16,-29-5-2 0,0 0 2 0,35-1-1 15,9-8 1-15,-8-1-11 0,3-6 11 0,-10 4-10 16,-3-1 10-16,-1-1-2 0,-8-2 2 0,-3 4-1 15,-2 0 1-15,-12 12 33 0,0 0-33 0,12-15 33 16,-3-2-33-16,-9 17 75 0,0 0-75 0,4-16 76 0,-3-2-76 16,-1 18 87-16,0 0-87 0,-1-18 88 0,-3 0-88 15,4 18 66-15,0 0-66 0,-5-23 66 0,1-2-66 16,4 25 34-16,0 0-34 0,-8-28 34 0,-1-3-34 0,-3 4 1 16,3 0-1-16,0 9 2 0,2 8-2 15,7 10-2-15,0 0 2 0,-12-17-1 0,-2-3 1 0,14 20-38 16,0 0 38-16,-14-16-37 0,-1 1 37 0,15 15-43 15,0 0 43-15,-18-14-42 0,-6 0 42 16,24 14-86-16,0 0 86 0,-26-12-85 0,-9 0 85 0,35 12-213 16,0 0 213-16,-37-17-212 0,-3-3 212 0,-40-16-613 15</inkml:trace>
  <inkml:trace contextRef="#ctx0" brushRef="#br0" timeOffset="85295.156">7015 12967 751 0,'0'0'0'15,"0"-5"0"-15,0-7 0 0,0 12 66 0,0 0-66 16,2-4 67-16,2 2-67 0,-4 2-7 0,0 0 7 0,0 0-6 16,0 0 6-16,0 0-105 0,0 0 105 0,0 0-104 15,5-6 104-15,4-3-71 0,1-1 71 0,4-4-71 16,-2-3 71-16,0 0 1 0,-1-6-1 0,1 6 1 15,0 2-1-15,-12 15 60 0,0 0-60 0,12-17 60 16,2-2-60-16,-14 19 65 0,0 0-65 0,16-15 66 16,5-4-66-16,-21 19 23 0,0 0-23 0,23-17 24 15,6 1-24-15,-29 16 24 0,0 0-24 0,33-14 25 16,6 2-25-16,-39 12 3 0,0 0-3 0,41-6 4 0,3 4-4 16,-44 2 0-16,0 0 0 0,42 2 0 0,-7 4 0 15,-35-6-3-15,0 0 3 0,29 11-3 0,-4-3 3 16,-25-8 1-16,0 0-1 0,17 11 2 0,-5-1-2 0,-3 0 29 15,-4 2-29-15,-1-3 29 0,-4-2-29 0,-4 5 36 16,-4 0-36-16,-1 3 36 0,0 2-36 16,9-17 23-16,0 0-23 0,-21 24 24 0,-3 3-24 0,24-27 41 15,0 0-41-15,-23 26 41 0,-3-5-41 0,26-21 33 16,0 0-33-16,-24 22 33 0,-2-1-33 0,26-21 38 0,0 0-38 16,-21 17 38-16,3-4-38 0,18-13 33 15,0 0-33-15,-17 14 34 0,1-4-34 0,16-10 8 0,0 0-8 16,-14 9 8-16,4-2-8 0,10-7 2 0,0 0-2 15,-6 5 3-15,1 2-3 0,5-7 1 0,0 0-1 16,-7 1 2-16,2 1-2 0,5-2 9 0,0 0-9 0,-3 2 9 16,-1 0-9-16,4-2 13 0,0 0-13 0,-2 1 14 15,-1-1-14-15,3 0 1 0,0 0-1 0,-4 4 1 16,3-4-1-16,1 0-4 0,0 0 4 0,0 0-3 16,5 0 3-16,-5 0-24 0,0 0 24 0,12 0-23 15,0-4 23-15,-12 4-23 0,0 0 23 0,21 4-22 16,9-4 22-16,-30 0-35 0,0 0 35 0,29 5-34 15,10 3 34-15,-39-8-42 0,0 0 42 0,35 11-42 16,3-1 42-16,-38-10-163 0,0 0 163 0,35 7-162 16,-2-4 162-16,-33-3-146 0,0 0 146 0,33-10-145 0,-3-9 145 15,34-8-312-15</inkml:trace>
  <inkml:trace contextRef="#ctx0" brushRef="#br0" timeOffset="85644.421">7636 12804 908 0,'0'0'0'0,"0"0"0"0,3 0 0 0,-3 0 156 16,2-5-156-16,-2 5 156 0,0 0-156 0,0 0 113 0,0 0-113 16,0 0 113-16,0 0-113 0,0 0 53 0,0 0-53 15,0 0 53-15,0 0-53 0,0 0 25 0,0 0-25 16,0 0 26-16,0 0-26 0,0 0-2 0,0 0 2 15,0 0-1-15,0 0 1 0,0 0-25 0,3-2 25 0,3 2-24 16,1-2 24-16,-7 2-32 0,0 0 32 0,20 9-32 16,7 3 32-16,-27-12-13 0,0 0 13 15,38 17-13-15,9 9 13 0,-2-2-37 0,4 3 37 0,-12-8-37 16,-8 2 37-16,-29-21-20 0,0 0 20 0,35 22-19 16,-2 4 19-16,-33-26-11 0,0 0 11 0,35 22-10 15,-2 2 10-15,-33-24-36 0,0 0 36 0,26 15-35 16,0-1 35-16,-26-14-91 0,0 0 91 0,21 10-91 15,-3-6 91-15,-18-4-123 0,0 0 123 0,15-12-122 16,-6-12 122-16,12-11-532 0</inkml:trace>
  <inkml:trace contextRef="#ctx0" brushRef="#br0" timeOffset="85943.856">8099 12597 1020 0,'0'0'0'0,"4"5"0"0,1 5 0 0,-5-10 151 16,0 0-151-16,0 0 152 0,0 0-152 0,0 0 89 15,0 0-89-15,0 0 89 0,-2-5-89 0,2 5 37 16,0 0-37-16,0 0 38 0,-3-4-38 16,3 4 32-16,0 0-32 0,0 0 32 0,0 0-32 0,0 0 25 0,0 0-25 15,0 0 26-15,-4 0-26 0,4 0 34 16,0 0-34-16,-5 4 34 0,-2-1-34 0,7-3 22 0,0 0-22 15,-14 12 22-15,-7 7-22 0,-3 3 5 16,-2 4-5-16,8-7 5 0,4-2-5 0,14-17 4 0,0 0-4 16,-28 28 5-16,-3 8-5 0,31-36-29 0,0 0 29 0,-30 42-29 15,-3 1 29-15,33-43-167 0,0 0 167 0,-29 41-166 16,-1 0 166-16,-26 42-972 0</inkml:trace>
  <inkml:trace contextRef="#ctx0" brushRef="#br0" timeOffset="91623.904">9137 13229 975 0,'0'0'0'0,"0"0"0"0,0 0 0 0,0 0-106 0,0 0 106 16,0 0-105-16,0 0 105 0,0 0-108 15,0 0 108-15,0 0-108 0,0 0 108 0,0 0-136 0,0 0 136 16,0 0-136-16,0 0 136 0,0 0-113 0</inkml:trace>
  <inkml:trace contextRef="#ctx0" brushRef="#br0" timeOffset="92021.75">9049 13201 147 0,'0'0'0'0,"0"0"0"0,0 0 0 0,0 0 57 0,0 0-57 16,0 0 58-16,0 0-58 0,0 0 60 0,0 0-60 15,0 0 61-15,0 0-61 0,0 0 41 0,0 0-41 0,0 0 42 16,0 0-42-16,0 0 21 0,-21 9-21 0,12-6 21 16,2-1-21-16,2 0 12 0,-1-2-12 0,-2 2 12 15,1 1-12-15,-2 4 4 0,-3-4-4 0,7 1 4 16,1-3-4-16,1 3 21 0,1-3-21 0,2-1 21 15,-4 4-21-15,4-4 13 0,0 0-13 0,0 0 13 16,0 0-13-16,0 0 34 0,0 0-34 0,0 0 35 16,-3 2-35-16,3-2 35 0,-2 1-35 0,2-1 36 15,0 0-36-15,0 0 32 0,0 0-32 0,0 0 33 0,-3 2-33 16,3-2 22-16,-5 3-22 0,5-3 23 0,0 0-23 16,0 0 11-16,0 0-11 0,0 0 11 0,-4 4-11 15,4-4 28-15,-3 3-28 0,3-3 28 0,0 0-28 16,0 0 28-16,0 0-28 0,0 0 28 15,3 2-28-15,2 0 22 0,2 1-22 0,4-3 22 0,4 2-22 16,-1 0 17-16,5-2-17 0,-1 1 17 0,-1-1-17 0,-17 0 10 16,0 0-10-16,26 4 11 0,8 3-11 15,-34-7 10-15,0 0-10 0,34 5 10 0,8 0-10 0,-9-2 3 16,-1 1-3-16,-3-4 4 0,-1-2-4 0,-2 2 12 16,-5 2-12-16,-2-2 12 0,-3-2-12 0,-2 2 8 15,2 0-8-15,-8-2 8 0,5 1-8 0,-5-1 0 16,1 0 0-16,-4 0 0 0,2 2 0 0,-3 0-69 0,1 2 69 15,-5-2-68-15,3 0 68 0,-3 0-156 0,2-2 156 16,-2 2-155-16,0 0 155 0,0 0-434 0</inkml:trace>
  <inkml:trace contextRef="#ctx0" brushRef="#br0" timeOffset="92271.324">8914 13734 975 0,'0'0'0'0,"7"-12"0"16,7-5 0-16,-10 7 85 0,-4 6-85 0,0-1 85 16,3 2-85-16,-3 3-4 0,5-2 4 0,-1 5-3 15,5 4 3-15,3 0-32 0,7 2 32 0,2-2-32 0,3-1 32 16,-24-6-65-16,0 0 65 0,42 6-64 0,7-3 64 0,1-3-183 15,8-3 183-15,-9-4-182 0,1-2 182 0,51-6-330 16</inkml:trace>
  <inkml:trace contextRef="#ctx0" brushRef="#br0" timeOffset="93031.488">10773 12597 1356 0,'0'0'0'0,"0"0"0"0,-5 1 0 0,5-1 97 15,0 0-97-15,0 0 98 0,0 0-98 0,0 0 60 16,0 0-60-16,0 0 61 0,3 0-61 0,-3 0 5 0,0 0-5 16,0 0 5-16,0 0-5 0,0 0-2 0,0 0 2 15,0 0-2-15,0 0 2 0,0 0-26 0,0 0 26 0,0 0-26 16,-3 2 26-16,3-2-3 0,0 0 3 0,0 0-2 16,-3 2 2-16,3-2-7 0,0 0 7 0,-6 5-7 15,-2 0 7-15,8-5-24 0,0 0 24 0,-21 19-23 16,-5 3 23-16,26-22-6 0,0 0 6 0,-30 33-6 15,-3 8 6-15,33-41-26 0,0 0 26 16,-32 50-25-16,-1 4 25 0,33-54-20 0,0 0 20 0,-28 67-20 16,6 12 20-16,22-79-17 0,0 0 17 0,-16 98-16 15,6 20 16-15,10-118-18 0,0 0 18 0,0 103-18 16,5-6 18-16,-5-97 0 0,0 0 0 0,16 88 0 16,6-8 0-16,-22-80 1 0,0 0-1 0,33 70 1 15,6-10-1-15,-4-15 17 0,-2-14-17 0,-7-2 17 0,-9-12-17 16,2 0-9-16,1-3 9 0,0 0-8 0,1-1 8 15,-21-13-101-15,0 0 101 0,33 12-100 0,11-3 100 0,-44-9-61 16,0 0 61-16,35-11-61 0,1-12 61 16,32-12-738-16</inkml:trace>
  <inkml:trace contextRef="#ctx0" brushRef="#br0" timeOffset="93799.56">11144 13741 1446 0,'0'0'0'16,"-1"-7"0"-16,-1-7 0 0,2 8 84 16,2 0-84-16,5 0 85 0,1-1-85 0,-8 7-123 0,0 0 123 0,14-26-122 15,11-12 122-15,-8-1-195 0,4-6 195 0,-7 4-195 16,1 0 195-16,-2 5-142 0,-5 2 142 0,-4 7-142 15,-2 6 142-15,1-1 8 0,-3 1-8 0,0-1 9 16,0-2-9-16,0 24 101 0,0 0-101 0,0-28 101 16,-3-1-101-16,3 29 94 0,0 0-94 0,-2-32 95 15,2-1-95-15,0 33 79 0,0 0-79 0,0-29 79 16,-4 0-79-16,4 29 60 0,0 0-60 0,-5-21 60 16,3 4-60-16,1 5 5 0,1 2-5 0,0 2 5 15,0 2-5-15,-4 3 20 0,2 0-20 0,1-1 20 0,-1 1-20 16,-2 1 7-16,1-3-7 0,1 1 8 15,2 1-8-15,-3 0 8 0,3-3-8 0,-4 3 8 0,3 0-8 16,-1-1-1-16,0 2 1 0,2-1-1 0,-5 0 1 16,1-3-41-16,4 1 41 0,-3 0-41 0,3 2 41 0,-4-1-49 15,4 1 49-15,-1 1-48 0,1-1 48 16,0 3-20-16,-4-5 20 0,4 5-20 0,-5-4 20 0,5 4-15 16,0 0 15-16,0 0-14 0,0 0 14 15,0 0-35-15,0 0 35 0,0 0-35 0,0 0 35 0,0 0-26 16,-2 5 26-16,0-1-26 0,2-1 26 0,0-3-25 15,0 0 25-15,-5 17-24 0,-2 14 24 0,7-31 0 16,0 0 0-16,-8 40 0 0,-1 9 0 0,2-4 6 0,2 1-6 16,1-15 7-16,2-11-7 0,-1-1 25 0,3-2-25 15,3 9 26-15,-1 3-26 0,5-1 38 0,-3-6-38 16,1-5 38-16,-5-7-38 0,3 2 37 0,-1-3-37 0,2 1 38 16,-1-1-38-16,-3-9 33 0,0 0-33 15,5 12 34-15,4 1-34 0,-9-13 33 0,0 0-33 0,9 11 34 16,-1-1-34-16,-8-10 7 0,0 0-7 0,11 10 8 15,3-6-8-15,-14-4 2 0,0 0-2 0,17 3 2 16,4-1-2-16,0-4-1 0,0-1 1 0,0-1 0 16,-4 1 0-16,-17 3-1 0,0 0 1 0,26-5-1 15,4-4 1-15,-30 9-5 0,0 0 5 16,33-8-5-16,7-1 5 0,-3 0-7 0,1 1 7 0,-5-1-7 16,-3 2 7-16,-1 2-1 0,-1 0 1 0,2 0 0 15,0 0 0-15,-30 5-1 0,0 0 1 0,38-4 0 16,7-4 0-16,-45 8-2 0,0 0 2 0,42-4-2 15,5 3 2-15,-12 1-5 0,-2 3 5 0,-10-1-5 0,-4 0 5 16,-2 1-33-16,-5 0 33 0,-1 1-32 0,-4-1 32 16,-2 2-79-16,0-1 79 0,-1-2-79 0,-1-1 79 0,-3-1-176 15,0 0 176-15,0 0-176 0,0 0 176 0,0 0-490 16</inkml:trace>
  <inkml:trace contextRef="#ctx0" brushRef="#br0" timeOffset="93975.098">11939 12965 919 0,'0'0'0'16,"1"3"0"-16,6 6 0 0,-7-9-8 16,0 0 8-16,0 2-8 0,2-2 8 0,-2 0-184 0,0 0 184 0,-9 10-183 15,-4 4 183-15,-10 11-297 0</inkml:trace>
  <inkml:trace contextRef="#ctx0" brushRef="#br0" timeOffset="94356.971">11282 13796 1267 0,'0'0'0'0,"7"-12"0"0,3-14 0 0,-6 18 60 15,-4 4-60-15,3-1 60 0,-3 0-60 0,0 5 0 16,0 0 0-16,0 0 1 0,0 0-1 0,0 0-18 16,-3 5 18-16,3-2-18 0,0-1 18 0,3 2-41 15,-3-3 41-15,2 4-41 0,2-3 41 0,1 2-6 16,2-3 6-16,-2 3-5 0,2-1 5 0,-7-3-5 15,0 0 5-15,21 9-5 0,5 3 5 0,-26-12-2 16,0 0 2-16,38 22-2 0,13 9 2 0,-51-31-17 0,0 0 17 16,50 39-17-16,8 11 17 0,-8-7-15 0,-3 0 15 15,-5-7-14-15,-5-4 14 0,-37-32-9 0,0 0 9 16,38 27-9-16,0 1 9 0,-38-28-10 0,0 0 10 0,35 22-10 16,0-1 10-16,-35-21-112 0,0 0 112 15,30 15-111-15,-2-5 111 0,-28-10-101 0,0 0 101 0,12-10-101 16,-10-17 101-16,13-11-454 0</inkml:trace>
  <inkml:trace contextRef="#ctx0" brushRef="#br0" timeOffset="94670.431">11874 13803 1267 0,'0'0'0'0,"0"0"0"0,-2-7 0 16,2 7 110-16,0 0-110 0,0 0 110 0,0-4-110 16,0 4 42-16,0 0-42 0,-5 6 42 0,-9 4-42 0,14-10-18 15,0 0 18-15,-24 22-18 0,-11 11 18 0,35-33-48 16,0 0 48-16,-33 39-47 0,-2 2 47 0,2-1-14 16,-2-3 14-16,14-9-13 0,9-15 13 0,12-13-4 15,0 0 4-15,-26 29-3 0,-4 6 3 0,30-35 0 16,0 0 0-16,-26 29 0 0,5-7 0 0,21-22 0 15,0 0 0-15,-21 22 1 0,4 1-1 16,17-23-23-16,0 0 23 0,-12 15-22 0,0 1 22 0,12-16-100 0,0 0 100 16,-7 12-100-16,5-2 100 0,-10 12-787 15</inkml:trace>
  <inkml:trace contextRef="#ctx0" brushRef="#br0" timeOffset="95039.022">11981 14056 337 0,'0'0'0'0,"-4"-1"0"16,-3-5 0-16,7 6 61 0,0 0-61 0,-2-1 61 0,4-3-61 15,-2 4 59-15,0 0-59 0,0 0 60 16,7-1-60-16,-7 1 66 0,0 0-66 0,0 0 66 16,2 0-66-16,-2 0 24 0,0 0-24 0,7 0 25 0,-2 0-25 0,-5 0 37 15,0 0-37-15,16-2 37 0,6 0-37 0,-22 2 49 16,0 0-49-16,30-2 49 0,6 1-49 16,-36 1 40-16,0 0-40 0,39 0 40 0,4-4-40 15,-43 4 18-15,0 0-18 0,46-3 19 0,2-1-19 0,-48 4 37 16,0 0-37-16,46-5 38 0,-8-3-38 0,-38 8 6 15,0 0-6-15,33-4 6 0,-10-3-6 0,-23 7-37 16,0 0 37-16,19-3-37 0,-5 1 37 0,-14 2-154 16,0 0 154-16,5-7-154 0,-5-1 154 0,7-4-467 15</inkml:trace>
  <inkml:trace contextRef="#ctx0" brushRef="#br0" timeOffset="95519.639">12181 13796 796 0,'0'0'0'0,"14"8"0"16,10 8 0-16,-19-11 116 0,-1-3-116 0,-4-2 116 15,0 0-116-15,-5-4 76 0,-4-1-76 0,5 2 77 16,1 1-77-16,-1 0 63 0,3-1-63 0,1 3 63 16,0 0-63-16,0 0 24 0,0 0-24 0,0 0 25 15,0 0-25-15,0 0 17 0,-4 0-17 0,4 0 17 16,0 0-17-16,0 0 0 0,0 0 0 0,0 0 0 15,0 0 0-15,0 0-1 0,7 0 1 0,0 3 0 0,4-3 0 16,-11 0-4-16,0 0 4 0,17 5-3 0,6 2 3 16,-23-7-3-16,0 0 3 0,28 5-3 0,6 4 3 15,-34-9-2-15,0 0 2 0,34 9-2 0,-3 1 2 16,-1-3 1-16,-4-2-1 0,-7 0 1 0,-9 0-1 0,2-2 4 16,-1 1-4-16,-2 1 5 0,-4-3-5 0,-5-2 3 15,0 0-3-15,9 5 3 0,-1 2-3 0,-8-7 12 16,0 0-12-16,5 7 13 0,2-1-13 0,-7-6 0 15,0 0 0-15,2 7 1 0,2 2-1 0,-4-9 3 16,0 0-3-16,3 10 4 0,-3 4-4 16,0-14 2-16,0 0-2 0,0 17 2 0,-7 5-2 0,0 1 4 0,0 1-4 15,2-9 5-15,2-6-5 0,3-9 6 16,0 0-6-16,-18 27 7 0,-6 9-7 0,24-36 3 0,0 0-3 16,-18 29 3-16,-3-3-3 0,21-26 2 0,0 0-2 15,-14 22 2-15,2-5-2 0,12-17-8 0,0 0 8 16,-8 14-7-16,1-6 7 0,7-8-75 0,0 0 75 15,-6 7-74-15,3-3 74 0,3-4-140 0,0 0 140 16,7 3-139-16,3-6 139 0,9 3-667 0</inkml:trace>
  <inkml:trace contextRef="#ctx0" brushRef="#br0" timeOffset="96138.945">12656 13981 886 0,'0'0'0'0,"0"0"0"0,-5 2 0 15,5-2-3-15,0 0 3 0,0 0-2 0,0-4 2 16,0 4-70-16,0 0 70 0,5-7-70 0,2-3 70 0,-7 10-63 15,0 0 63-15,11-12-62 0,5-2 62 0,-6 2-4 16,6 0 4-16,-8 4-3 0,1 3 3 0,-9 5 14 16,0 0-14-16,12-4 15 0,2 1-15 0,-14 3 59 15,0 0-59-15,12 0 60 0,4 0-60 0,-16 0 50 0,0 0-50 16,12 1 51-16,6 3-51 0,-18-4 55 0,0 0-55 16,14 5 56-16,1 0-56 0,-15-5 55 0,0 0-55 15,14 9 56-15,-2 1-56 0,-12-10 39 0,0 0-39 0,13 12 39 16,-8 3-39-16,-5-15 18 0,0 0-18 0,3 23 19 15,-3 4-19-15,0-27 6 0,0 0-6 0,-12 33 6 16,-5 3-6-16,17-36 4 0,0 0-4 0,-28 36 4 16,-3 1-4-16,4-8 29 0,3-3-29 15,7-5 29-15,4-9-29 0,1 0 9 0,3-4-9 0,6-1 10 16,3-7-10-16,0 0 29 0,-2 2-29 0,2-2 29 16,0 0-29-16,0 0 19 0,0 0-19 0,0 0 20 15,0 0-20-15,-3 0 10 0,-2 2-10 0,5-2 10 16,0 0-10-16,0 0 18 0,-4 1-18 0,4-1 18 15,0 0-18-15,0 0 22 0,-3 0-22 0,3 0 23 16,0 0-23-16,0 0 0 0,-2 4 0 0,2-4 1 16,-4 1-1-16,4-1 0 0,0 0 0 0,6 0 0 0,2 0 0 15,-8 0-4-15,0 0 4 0,18 0-4 0,4 2 4 16,-22-2-9-16,0 0 9 0,32 4-8 0,10 1 8 0,-9 2-39 16,1-4 39-16,-9 2-39 0,-2 0 39 15,-3 0-64-15,-2 0 64 0,-4-1-64 0,-4-2 64 0,-10-2-162 16,0 0 162-16,11 1-162 0,1 1 162 0,-12-2-136 15,0 0 136-15,16-10-136 0,-4-9 136 0,16-10-404 16</inkml:trace>
  <inkml:trace contextRef="#ctx0" brushRef="#br0" timeOffset="96591.798">13026 13201 1166 0,'0'0'0'0,"-4"0"0"15,-1-3 0-15,5 3 82 0,0 0-82 0,0 0 83 16,0-3-83-16,0 3 48 0,0 0-48 0,0 0 48 15,4-4-48-15,-4 4 63 0,0 0-63 0,0 0 63 16,5-2-63-16,-5 2 35 0,0 0-35 0,0 0 35 0,0 0-35 16,0 0 44-16,0 0-44 0,0 0 44 15,0 0-44-15,0 0 48 0,0 0-48 0,0 0 48 0,0 0-48 16,0 0 12-16,0 0-12 0,0 0 13 0,0 0-13 16,0 0 23-16,0 0-23 0,0 0 24 0,0 0-24 15,0 0 0-15,0 0 0 0,0 0 1 0,0 0-1 16,0 4 3-16,0-1-3 0,3 6 3 0,-1 3-3 15,1 8 5-15,3 11-5 0,-3-7 6 16,1 4-6-16,-4-28 0 0,0 0 0 0,3 39 1 0,2 6-1 0,-5-45 0 16,0 0 0-16,4 42 1 0,5 5-1 0,-9-47-1 15,0 0 1-15,3 34 0 0,4-2 0 0,-7-32-22 16,0 0 22-16,10 26-22 0,-1-5 22 0,-9-21-150 0,0 0 150 16,18-7-150-16,3-21 150 0,13-9-1068 0</inkml:trace>
  <inkml:trace contextRef="#ctx0" brushRef="#br0" timeOffset="97104.155">13301 13222 1244 0,'0'0'0'0,"-5"-5"0"16,1-2 0-16,4 7 113 0,0 0-113 0,0-3 114 15,0-1-114-15,0 4 29 0,0 0-29 0,0 0 29 16,0 0-29-16,0 0 2 0,0 0-2 0,0 0 2 16,0 0-2-16,0 0 3 0,0 0-3 0,0 0 4 15,0 0-4-15,0 0 0 0,0 0 0 0,0 0 0 0,0 4 0 16,0-4-6-16,0 0 6 0,0 3-5 0,0 0 5 16,0-3-8-16,0 0 8 0,-7 17-7 0,2 11 7 0,5-28-9 15,0 0 9-15,-9 34-9 0,4 9 9 16,5-43-15-16,0 0 15 0,-3 41-15 0,3 4 15 0,0-45-4 15,0 0 4-15,5 44-3 0,7-3 3 16,-12-41 0-16,0 0 0 0,16 36 0 0,6-5 0 0,-22-31 0 16,0 0 0-16,27 22 0 0,2-6 0 0,-29-16 3 15,0 0-3-15,33 3 3 0,-1-4-3 0,-32 1 43 16,0 0-43-16,28-6 43 0,-2-6-43 0,-26 12 19 16,0 0-19-16,21-13 20 0,-1-4-20 0,-20 17 48 15,0 0-48-15,13-18 49 0,-1 3-49 0,-3-2 34 0,-2 1-34 16,0 4 34-16,-7 0-34 0,3-1 15 15,-3-3-15-15,0 1 15 0,0 0-15 0,0-3 13 0,-3 0-13 16,3 2 14-16,-4 4-14 0,2-3 1 0,-1-1-1 0,-1-1 1 16,1-2-1-16,1 4-4 0,2-1 4 15,-3 6-3-15,-1 2 3 0,4 8-34 0,0 0 34 0,-9-14-34 16,-5-1 34-16,14 15-36 0,0 0 36 0,-26-14-35 16,-7 0 35-16,33 14-44 0,0 0 44 0,-50-2-44 15,-11 8 44-15,61-6-69 0,0 0 69 0,-54 1-69 16,-2 1 69-16,-57 1-1005 0</inkml:trace>
  <inkml:trace contextRef="#ctx0" brushRef="#br0" timeOffset="97667.207">13301 12434 1166 0,'0'0'0'0,"4"-4"0"16,2 3 0-16,-6 1 54 0,0 0-54 0,4-2 55 16,-1 0-55-16,-3 2-2 0,0 0 2 0,0 0-2 15,0 0 2-15,0 0-48 0,0 0 48 0,0 0-47 16,7 0 47-16,-7 0-23 0,0 0 23 0,11 2-22 15,5 0 22-15,1 3 0 0,0-3 0 0,1 3 0 16,-3 0 0-16,5 5 0 0,-1 2 0 0,7 7 1 16,0 3-1-16,-26-22 10 0,0 0-10 0,37 35 11 15,1 6-11-15,-38-41 10 0,0 0-10 0,47 51 10 16,0 11-10-16,4 5 15 0,1 8-15 0,-10-8 16 0,-7-2-16 16,-35-65 3-16,0 0-3 0,27 80 4 15,-7 9-4-15,-8-13 7 0,-9-6-7 0,1-10 7 0,-8-12-7 0,4-48 13 16,0 0-13-16,-8 67 14 0,-10 6-14 0,6-21 3 15,0-14-3-15,6-13 4 0,1-13-4 0,5-12-18 16,0 0 18-16,-15 29-18 0,-12 6 18 0,27-35-97 16,0 0 97-16,-26 25-96 0,2-4 96 0,-23 25-689 15</inkml:trace>
  <inkml:trace contextRef="#ctx0" brushRef="#br0" timeOffset="98583.475">13954 12103 1099 0,'0'0'0'0,"4"-10"0"0,3-5 0 0,-4-3 114 0,1-4-114 16,4-4 115-16,1-1-115 0,-9 27 17 0,0 0-17 0,12-50 17 16,2-11-17-16,-5 4-9 0,-2-3 9 0,-5 9-9 15,1 1 9-15,-5 6-54 16,-1 4 54-16,-1 1-54 16,1-1 54-16,3 40 1 0,0 0-1 0,-5-37 1 0,-4-3-1 0,9 40 35 0,0 0-35 0,-9-34 36 15,1 1-36-15,8 33 42 0,0 0-42 0,-13-25 42 16,5-1-42-16,8 26 5 0,0 0-5 0,-7-17 6 15,0 5-6-15,7 12 3 0,0 0-3 0,-4-12 3 16,1 7-3-16,3 5-7 0,0 0 7 0,0-5-6 16,-4 3 6-16,4 2-42 0,0 0 42 0,0 0-41 15,-5 7 41-15,5-7-49 0,0 0 49 0,-5 24-49 16,-4 14 49-16,2-3-42 0,2 7 42 0,2 0-42 16,3 3 42-16,0-45-19 0,0 0 19 0,0 57-18 15,0 8 18-15,0-65-14 0,0 0 14 0,3 63-13 0,2 0 13 16,0-10 3-16,2-6-3 0,2-13 3 0,-4-8-3 0,4 1 38 15,2-3-38-15,2-3 39 0,1-6-39 0,2 0 20 16,-2-1-20-16,3-4 20 0,4-3-20 16,-21-7 37-16,0 0-37 0,28 7 37 0,4-3-37 0,-32-4 43 15,0 0-43-15,36 1 43 0,2-2-43 0,-6 1 45 16,-1-2-45-16,-1-2 45 0,-1 1-45 16,-2 0 53-16,-10 1-53 0,4 0 53 0,0-1-53 0,1 1 38 15,3-5-38-15,-4 4 38 0,5 1-38 0,-26 2 18 16,0 0-18-16,31-3 18 0,8 1-18 0,-39 2 36 15,0 0-36-15,38-2 37 0,4 0-37 0,-6 1 2 0,-4 1-2 0,-8 0 2 16,-8 1-2-16,-1 1 0 0,-2 0 0 16,-3 0 1-16,-3 1-1 0,0-3-17 0,0 2 17 0,-2-1-17 15,-5-1 17-15,0 0-120 0,0 0 120 0,0 0-119 16,0 0 119-16,0 0-100 0,0 0 100 0,-24-10-100 16,-18-9 100-16,-24-10-863 0</inkml:trace>
  <inkml:trace contextRef="#ctx0" brushRef="#br0" timeOffset="98744.283">14489 11636 1087 0,'0'0'0'0,"0"-4"0"15,5-1 0-15,-5 5-3 0,0 0 3 0,4-3-3 16,-2 1 3-16,-2 2-206 0,0 0 206 0,-2 7-206 0,-2 6 206 0,-1 8-391 15</inkml:trace>
  <inkml:trace contextRef="#ctx0" brushRef="#br0" timeOffset="99134.63">13897 12418 1199 0,'0'0'0'0,"2"-6"0"16,3-8 0-16,-5 10 53 0,-4 4-53 0,4 0 53 15,4-5-53-15,-4 5 3 0,0 0-3 16,0 0 3-16,0 0-3 0,0 0-2 0,0 0 2 0,0 0-2 15,2 2 2-15,1-2-22 0,1 0 22 0,-1 0-22 16,2-2 22-16,-1 2 2 0,1-1-2 0,-2 1 3 16,3 0-3-16,-3 1 12 0,2 1-12 0,2 1 13 15,2-3-13-15,1 0 1 0,1 4-1 0,3 1 2 16,3 4-2-16,-17-9 2 0,0 0-2 0,28 15 2 16,7 4-2-16,-35-19 0 0,0 0 0 0,38 27 0 15,8 6 0-15,-46-33-10 0,0 0 10 0,43 38-10 16,1 3 10-16,-44-41-57 0,0 0 57 0,40 37-57 0,-4-1 57 15,-36-36-186-15,0 0 186 0,37 23-186 0,-6-6 186 16,37 24-489-16</inkml:trace>
  <inkml:trace contextRef="#ctx0" brushRef="#br0" timeOffset="99401.05">14311 12249 1233 0,'0'0'0'16,"0"0"0"-16,4 3 0 0,-4-3 129 0,0 0-129 16,0 0 129-16,2 4-129 0,-2-4 50 0,0 0-50 15,0 0 50-15,-6 5-50 0,6-5 27 0,0 0-27 16,-15 15 27-16,-11 9-27 0,26-24-20 0,0 0 20 0,-30 31-20 16,-5 9 20-16,0-3-36 0,2 3 36 0,12-15-36 15,6-8 36-15,15-17-20 0,0 0 20 0,-20 30-19 16,-4 2 19-16,24-32-6 0,0 0 6 0,-17 28-6 15,3-6 6-15,14-22-57 0,0 0 57 0,-7 19-57 16,2-6 57-16,5-13-173 0,0 0 173 0,8 12-173 16,10-8 173-16,11 11-664 0</inkml:trace>
  <inkml:trace contextRef="#ctx0" brushRef="#br0" timeOffset="99832.154">14447 12547 225 0,'0'0'0'0,"-7"-2"0"0,-3 1 0 0,6-1 99 16,3 0-99-16,1 2 100 0,5 0-100 0,-5 0 95 15,2-3-95-15,-2 3 96 0,0 0-96 0,0 0 116 16,0 0-116-16,0 0 116 0,0 0-116 0,0 0 128 0,0 0-128 16,0 0 129-16,0 0-129 0,0 0 110 15,0 0-110-15,0 0 110 0,0 0-110 0,0 0 80 0,0 0-80 0,0 0 80 16,0 0-80-16,0 0 60 0,3-2-60 0,1 0 61 16,4-1-61-16,-1-1 35 0,7 3-35 0,-2-4 36 15,6-1-36-15,-18 6 9 0,0 0-9 0,26-5 10 16,11 0-10-16,-37 5 12 0,0 0-12 0,40-3 12 15,7 3-12-15,-7 0 3 0,0 0-3 0,-11 0 4 16,-4 3-4-16,-4 1-2 0,1 1 2 0,-9-4-2 16,-5 1 2-16,-1 0-83 0,4 0 83 0,-6-1-82 15,-3-1 82-15,-2 0-197 0,0 0 197 0,5 4-197 16,-5-4 197-16,0 0-140 0,0 0 140 0,-9 0-139 16,-5-7 139-16,-8 2-569 0</inkml:trace>
  <inkml:trace contextRef="#ctx0" brushRef="#br0" timeOffset="100217.783">14540 12357 1065 0,'0'0'0'0,"8"-2"0"0,1-3 0 0,-5 2 150 15,-4 1-150-15,0 2 151 0,5-2-151 0,-5 2 57 16,0 0-57-16,0 0 58 0,0 0-58 0,0 0 0 15,0 0 0-15,0 0 1 0,0 0-1 0,0 0-14 0,0 0 14 16,5 4-13-16,11 1 13 0,-16-5-17 16,0 0 17-16,22 7-17 0,11 1 17 0,1 4-17 15,-3-3 17-15,-1-1-17 0,-3 2 17 0,0-3-9 0,-7 2 9 16,-2-4-8-16,-4 2 8 0,3 0-1 16,4 1 1-16,-9-1-1 0,-5 0 1 0,7 3-1 0,4-3 1 0,-6 2-1 15,-3 3 1-15,-9-12-3 0,0 0 3 0,12 13-2 16,3 6 2-16,-15-19 0 0,0 0 0 0,11 16 1 15,1-1-1-15,-12-15 8 0,0 0-8 0,4 16 8 16,-3-1-8-16,-1-15 15 0,0 0-15 0,-5 24 16 16,-9 7-16-16,14-31 26 0,0 0-26 0,-16 29 26 15,-4 2-26-15,2-4 0 0,-3 1 0 0,9-16 0 16,7-7 0-16,0 0-47 0,1 0 47 0,-1-2-46 16,1 6 46-16,4-9-105 0,0 0 105 0,-8-9-105 15,-1-4 105-15,-7-8-783 0</inkml:trace>
  <inkml:trace contextRef="#ctx0" brushRef="#br0" timeOffset="100848.981">15000 12540 214 0,'0'0'0'15,"5"-5"0"-15,5-2 0 0,-10 7 188 0,0 0-188 0,11-8 188 16,1-3-188-16,-12 11 153 0,0 0-153 0,16-8 153 15,4-6-153-15,-20 14 119 0,0 0-119 0,21-9 120 16,7 1-120-16,0 3 81 0,-2 1-81 0,-5 4 82 16,-3-3-82-16,3 1 48 0,-4 0-48 0,-3 2 48 15,-4 2-48-15,3 0 3 0,0 1-3 0,-4 1 3 16,-4-1-3-16,2 2 1 0,2 0-1 0,-5 2 1 16,1-3-1-16,-2 3 0 0,2-1 0 0,-1 1 1 15,-2-2-1-15,-2-5 0 0,0 0 0 0,0 19 0 16,-2 7 0-16,2-26 2 0,0 0-2 0,-9 33 2 15,-3 2-2-15,-2-2 5 0,2 0-5 0,0-11 5 0,5-8-5 16,-2-1 3-16,0-1-3 0,-8 5 3 0,-7 4-3 16,24-21 11-16,0 0-11 0,-20 14 11 0,3-2-11 0,17-12 15 15,0 0-15-15,-12 10 15 0,0-3-15 16,12-7 33-16,0 0-33 0,-9 8 34 0,2-6-34 0,7-2 18 16,0 0-18-16,-5 3 18 0,1-3-18 0,4 0 36 15,0 0-36-15,-2 2 36 0,-1-2-36 0,3 0 30 16,0 0-30-16,-5 2 30 0,3-2-30 0,2 0 3 15,0 0-3-15,0 0 4 0,3-2-4 0,-3 2 1 16,0 0-1-16,9-2 1 0,7 1-1 0,-2 1 0 16,5 0 0-16,-2 1 0 0,-3 1 0 0,2 2-36 15,1 1 36-15,1-2-35 0,-4 1 35 0,5 1-20 0,-2-2 20 16,1 1-20-16,-3 1 20 0,3-4-104 0,-1 1 104 16,1-2-104-16,-4-2 104 0,-14 2-114 0,0 0 114 0,15-20-113 15,1-13 113-15,15-21-792 0</inkml:trace>
  <inkml:trace contextRef="#ctx0" brushRef="#br0" timeOffset="101464.046">15221 11418 964 0,'0'0'0'0,"2"-3"0"0,3-4 0 0,-5 7 67 15,0 0-67-15,9-5 67 0,-1-6-67 16,-8 11 46-16,0 0-46 0,12-8 46 0,1-1-46 0,-13 9 6 16,0 0-6-16,17-10 6 0,0 1-6 0,-17 9 0 0,0 0 0 15,21-7 0-15,4 2 0 0,-25 5 1 0,0 0-1 16,28-3 1-16,1 3-1 0,-29 0 0 16,0 0 0-16,26 3 0 0,2 4 0 0,-28-7 0 0,0 0 0 15,23 9 0-15,1 3 0 0,-24-12-2 16,0 0 2-16,16 15-1 0,-2 1 1 0,-14-16-5 0,0 0 5 0,7 24-5 15,-7 6 5-15,0-30-3 16,0 0 3-16,-4 33-3 0,-8 1 3 0,-2-1 0 0,-1-1 0 16,8-13 0-16,5-10 0 0,2-9 13 0,0 0-13 0,-21 27 13 15,-5 9-13-15,26-36 41 0,0 0-41 0,-21 29 41 16,0 0-41-16,21-29 32 0,0 0-32 0,-23 28 32 16,4-4-32-16,19-24 8 0,0 0-8 0,-14 19 8 15,2-4-8-15,12-15 30 0,0 0-30 0,-9 12 30 16,4-3-30-16,2-1 1 0,3-1-1 0,3 2 2 15,2 1-2-15,6-3 6 0,3 0-6 0,5-2 6 0,5 0-6 16,-24-5 14-16,0 0-14 0,30 0 15 16,10 3-15-16,-40-3 3 0,0 0-3 0,38 0 4 15,4 0-4-15,-9 0-2 0,-3 0 2 0,-9 0-2 0,-6 0 2 0,-1 0-82 16,-5 0 82-16,-4 0-81 0,-1-3 81 0,-4 3-169 16,0 0 169-16,0-4-169 0,-5-1 169 0,1-3-632 15</inkml:trace>
  <inkml:trace contextRef="#ctx0" brushRef="#br0" timeOffset="101813.779">15641 11535 1278 0,'0'0'0'0,"1"-2"0"15,5-7 0-15,-1 6 106 0,0-4-106 0,2 2 106 16,2-4-106-16,-2 2 5 0,1-1-5 0,1 1 6 16,0 0-6-16,0 2 3 0,-6 2-3 0,2-1 4 15,4 1-4-15,-5 1-20 0,1 2 20 0,-2 0-20 16,1 0 20-16,1 2-25 0,-2 1 25 0,8 7-24 16,5-1 24-16,-4 8-8 0,5 4 8 0,2 3-7 15,6 3 7-15,-25-27-10 0,0 0 10 0,35 38-10 16,6 8 10-16,-41-46-4 0,0 0 4 0,46 48-3 15,6 2 3-15,-7-8-6 0,-6-4 6 0,-8-7-6 16,-3-7 6-16,-9-2-13 0,0-10 13 0,-5 0-13 16,-2-8 13-16,-5 4-129 0,-2-3 129 0,-3-3-128 0,2-4 128 15,-4 2-111-15,0 0 111 0,-6-22-111 0,-6-12 111 16,-9-26-558-16</inkml:trace>
  <inkml:trace contextRef="#ctx0" brushRef="#br0" timeOffset="102034.92">15899 11349 1233 0,'0'0'0'0,"3"0"0"0,7 2 0 0,-10-2 174 16,0 0-174-16,7 0 174 0,-7-2-174 0,0 2 71 0,0 0-71 15,0 0 71-15,0 0-71 0,0 0 0 0,0 0 0 16,-12 19 1-16,-12 12-1 0,1 3-55 0,-1 6 55 0,1 1-54 15,2 5 54-15,21-46-125 0,0 0 125 0,-29 60-124 16,-6 14 124-16,35-74-111 0,0 0 111 0,-28 55-111 16,5-4 111-16,-31 55-771 15</inkml:trace>
  <inkml:trace contextRef="#ctx0" brushRef="#br0" timeOffset="103164.447">16365 13323 998 0,'0'0'0'0,"0"0"0"16,7-7 0-16,-7 7 126 0,0 0-126 15,6-2 127-15,-6 1-127 0,0 1-5 0,0 0 5 0,0 0-5 16,0 0 5-16,0 0-90 0,0 0 90 0,0 0-89 16,0 0 89-16,0 0-88 0,0 0 88 0,0 0-87 15,0-4 87-15,0 4-3 0,0 0 3 0,-4-1-3 16,4-5 3-16,0 6 55 0,0 0-55 0,-2-3 55 15,2 1-55-15,0 2 48 0,0 0-48 0,0 0 49 16,0-3-49-16,0 3 47 0,0 0-47 0,0 0 48 16,0 0-48-16,0 0 22 0,0 0-22 0,0 0 23 15,0 0-23-15,0 0 11 0,0 0-11 0,0 0 11 0,0 0-11 16,0 0 27-16,0 0-27 0,0 0 27 0,0 0-27 16,0 0 35-16,0 0-35 0,0 0 36 0,0 0-36 15,0 0 21-15,0 0-21 0,6 0 21 0,2-2-21 0,-8 2 41 16,0 0-41-16,25-5 42 0,13-2-42 0,0 2 72 15,6-2-72-15,-6 0 72 0,1 0-72 0,-5 1 41 16,0 0-41-16,-1 1 41 0,-7 0-41 0,-26 5 13 16,0 0-13-16,35-3 14 0,1-1-14 15,-36 4 44-15,0 0-44 0,40-1 45 0,2-1-45 0,-4 0 6 16,-3 1-6-16,-10-1 6 0,-8 2-6 0,0 0 18 16,-1 0-18-16,-4 0 19 0,-6 0-19 0,2 0 1 15,1 0-1-15,-6 0 1 0,-3 0-1 0,0 0-4 16,6 0 4-16,-6 0-3 0,3 0 3 15,-3 0-101-15,0 0 101 0,0 0-101 0,0 0 101 0,0 0-168 16,0 0 168-16,-17 0-167 0,-9-2 167 0,26 2-107 0,0 0 107 0,-39-2-106 16,-3-4 106-16,-39-3-766 0</inkml:trace>
  <inkml:trace contextRef="#ctx0" brushRef="#br0" timeOffset="103462.92">16320 13625 987 0,'0'0'0'0,"7"-7"0"16,5-4 0-16,-12 11 74 0,0 0-74 0,9-5 75 0,-6 2-75 16,-3 3 3-16,0 0-3 0,6-4 3 15,-5 3-3-15,-1 1-1 0,0 0 1 0,7-2 0 0,6-1 0 0,-13 3-1 16,0 0 1-16,17-2-1 0,6-2 1 15,-23 4 46-15,0 0-46 0,28 0 46 0,6 0-46 0,-34 0 50 16,0 0-50-16,35 4 51 0,4-1-51 0,-39-3 39 16,0 0-39-16,36 4 40 0,2 1-40 0,-38-5 0 15,0 0 0-15,39 0 0 0,-6 0 0 0,-33 0-73 16,0 0 73-16,35-5-72 0,-2 0 72 0,-33 5-78 16,0 0 78-16,35-18-78 0,1-9 78 0,37-18-753 15</inkml:trace>
  <inkml:trace contextRef="#ctx0" brushRef="#br0" timeOffset="116780.282">17982 12777 740 0,'0'0'0'0,"-9"-4"0"0,-3-1 0 0,12 5 59 16,0 0-59-16,0 0 60 0,5-3-60 0,-5 3 15 15,0 0-15-15,7 0 16 0,2 1-16 0,-9-1 18 16,0 0-18-16,5 0 19 0,4 0-19 0,-9 0 18 0,0 0-18 16,7 0 19-16,-2 0-19 0,-5 0 42 0,0 0-42 15,4 0 43-15,-1 2-43 0,-3-2 38 0,0 0-38 16,0 0 39-16,5 0-39 0,-5 0 26 0,0 0-26 0,0 0 26 16,0 0-26-16,0 0 10 0,0 0-10 0,0 0 11 15,0 0-11-15,0 0 2 0,0 0-2 0,0 0 2 16,0 0-2-16,0 3 0 0,0 4 0 0,4 10 0 15,1 7 0-15,-5-24 1 0,0 0-1 0,5 45 1 16,2 17-1-16,-1-2 7 16,1 5-7-16,-2-7 8 0,-2-3-8 0,1-2 23 0,1-2-23 0,-3-10 24 15,1-8-24-15,-3-33 32 0,0 0-32 0,5 39 32 16,4 2-32-16,-9-41 29 0,0 0-29 0,7 36 29 16,2-1-29-16,-9-35 23 0,0 0-23 0,7 27 24 15,1-5-24-15,-8-22 40 0,0 0-40 0,9 19 41 16,-4-5-41-16,-5-14-2 0,0 0 2 0,6 10-1 0,-3-3 1 15,-3-7-133-15,0 0 133 0,5 2-132 0,2-6 132 16,-7 4-107-16,0 0 107 0,0-22-106 0,2-14 106 16,2-26-691-16</inkml:trace>
  <inkml:trace contextRef="#ctx0" brushRef="#br0" timeOffset="117351.233">18496 12768 987 0,'0'0'0'0,"-5"-2"0"0,-6 1 0 0,11 1 80 0,0 0-80 0,0 0 80 16,4-4-80-16,-4 4 1 0,0 0-1 0,3 0 1 15,1 0-1-15,-4 0-62 0,0 0 62 0,3 0-61 16,-1 4 61-16,-2-4-89 0,3 1 89 0,-3-1-89 15,0 4 89-15,0-4-17 0,0 3 17 0,0-3-17 16,0 4 17-16,0-4 5 0,-5 3-5 0,5-3 6 16,0 3-6-16,0-3 45 0,-1 4-45 0,-1 1 45 15,-2-2-45-15,-1 6 52 0,-2-1-52 0,2 1 52 16,0 1-52-16,-2 2 32 0,0 4-32 0,0 1 32 16,0 2-32-16,7-19 25 0,0 0-25 0,-12 34 26 15,-6 14-26-15,18-48 16 0,0 0-16 0,-14 46 17 16,2 9-17-16,3-7 18 0,6-3-18 0,1-11 18 15,4-9-18-15,3 1 33 0,6-2-33 0,2-3 34 16,8-1-34-16,-3-3 27 0,1-5-27 0,4-1 27 0,-3-3-27 0,3-3 24 16,5-5-24-16,0 0 25 0,0-5-25 15,-28 5 26-15,0 0-26 0,35-8 26 0,6-6-26 0,-7 2 44 16,-3-2-44-16,-7 2 44 0,-3 0-44 16,-3 0 61-16,-3 2-61 0,-4 0 61 0,-3-2-61 0,-8 12 78 15,0 0-78-15,7-17 79 0,-3-4-79 0,-4 21 67 16,0 0-67-16,5-26 68 0,-3-10-68 0,-2 36 39 15,0 0-39-15,0-37 39 0,-2-8-39 0,-5 7 6 16,2 1-6-16,-4 6 7 0,0 5-7 0,9 26-1 16,0 0 1-16,-15-29 0 0,1-3 0 0,14 32-4 0,0 0 4 15,-21-28-3-15,-7 2 3 0,28 26-45 0,0 0 45 16,-35-20-44-16,-7 3 44 0,42 17-105 0,0 0 105 0,-48-2-104 16,-8 12 104-16,56-10-82 0,0 0 82 0,-59 11-81 15,-4 2 81-15,-59 11-1082 0</inkml:trace>
  <inkml:trace contextRef="#ctx0" brushRef="#br0" timeOffset="117934.707">18970 11615 1166 0,'0'0'0'0,"-11"5"0"0,-6 4 0 0,12-4 54 16,5-3-54-16,0-2 55 0,5 3-55 0,-5-3 0 0,0 0 0 15,3 5 1-15,-3 7-1 0,0-12-6 0,0 0 6 16,-8 29-6-16,-8 14 6 0,2-4-40 0,-7 6 40 16,9-18-40-16,2-3 40 0,10-24-9 0,0 0 9 15,-21 35-9-15,-7 6 9 0,28-41-2 0,0 0 2 0,-23 31-1 16,4-4 1-16,19-27 0 0,0 0 0 0,-16 19 1 15,6-5-1-15,10-14 5 0,0 0-5 16,-9 10 5-16,6-2-5 0,3-8 23 0,0 0-23 0,3 6 24 16,9-1-24-16,1 0 43 0,4-5-43 0,0 2 43 15,4-1-43-15,0-1 54 0,0-1-54 0,-3-1 55 32,-1 2-55-32,-1-4 38 15,1 1-38-15,-6 1 38 0,1-1-38 0,0 3 12 0,0 0-12 0,-1 2 12 0,1-1-12 0,3-1 7 0,-1 0-7 0,-1 0 7 16,-5 0-7-16,-8 0 3 0,0 0-3 0,18 0 4 15,3 0-4-15,-21 0 10 0,0 0-10 0,24-1 11 0,0-1-11 16,-24 2-10-16,0 0 10 0,20-4-9 0,-3-1 9 16,-17 5-102-16,0 0 102 0,12-7-102 0,-3-5 102 15,-9 12-140-15,0 0 140 0,2-13-140 0,-6-1 140 0,-1-12-697 16</inkml:trace>
  <inkml:trace contextRef="#ctx0" brushRef="#br0" timeOffset="118283.742">19053 11913 415 0,'0'0'0'0,"11"5"0"0,1 2 0 0,-7-5 42 16,-5-2-42-16,0 0 42 0,0 0-42 0,0 0 81 16,-7-5-81-16,7 5 81 0,-1-4-81 0,1 4 75 0,-4-5-75 15,4 5 75-15,-3-2-75 0,3 2 70 0,-6-3-70 16,6 3 70-16,-3-2-70 0,3 2 66 0,-4 0-66 16,4 0 67-16,-5-3-67 0,5 3 59 0,0 0-59 0,-5-5 60 15,0 1-60-15,5 4 41 0,0 0-41 0,-7-3 41 16,2-4-41-16,5 7 19 0,0 0-19 0,-9-5 20 15,2 0-20-15,7 5 12 0,0 0-12 0,-5-5 12 16,-1 1-12-16,6 4-1 0,0 0 1 0,-3-2-1 16,3-1 1-16,0 3-26 0,0 0 26 0,0 3-25 15,0 6 25-15,3 5-14 0,3 3 14 0,-1 3-13 16,0 6 13-16,2 3-2 0,0 5 2 0,0 2-2 16,0 4 2-16,-7-40 0 0,0 0 0 0,9 46 0 15,-2 9 0-15,-7-55 3 0,0 0-3 0,7 56 4 16,0 3-4-16,-4-8 0 0,-1-6 0 0,1-11 1 15,-3-15-1-15,0-19-113 0,0 0 113 0,0 24-113 0,0-4 113 16,0-20-104-16,0 0 104 0,-3-8-104 0,1-23 104 16,-1-9-543-16</inkml:trace>
  <inkml:trace contextRef="#ctx0" brushRef="#br0" timeOffset="118617.521">19376 13344 1860 0,'0'0'0'0,"-5"-9"0"16,-6-10 0-16,9 14 56 0,6 5-56 0,-4 0 57 15,3-2-57-15,-3 2-143 0,0 0 143 0,4-1-1291 16,-8 2 1291-16</inkml:trace>
  <inkml:trace contextRef="#ctx0" brushRef="#br0" timeOffset="119252.034">18083 13905 572 0,'0'0'0'0,"7"-3"0"0,4-2 0 16,-3-2 64-16,1 0-64 0,0-1 64 0,5-4-64 0,-14 12 49 15,0 0-49-15,29-17 49 0,17-6-49 0,-5-4 66 16,8-2-66-16,-4 0 67 0,1-1-67 0,-46 30 40 15,0 0-40-15,59-36 40 0,9-5-40 0,14-3 35 16,10-6-35-16,-17 12 36 0,-7 6-36 0,-11 5 40 16,-10 3-40-16,-6 6 40 0,-10 6-40 0,-31 12 8 15,0 0-8-15,49-17 9 0,6-2-9 0,-4 4 21 16,-1-4-21-16,-4 4 21 0,-6-1-21 0,-4 3 3 16,-4-1-3-16,-4 2 4 0,-7 0-4 15,-21 12 0-15,0 0 0 0,19-10 1 0,-5 1-1 0,-14 9-71 0,0 0 71 16,10-7-70-16,-5 2 70 0,-5 5-179 0,0 0 179 0,-17 2-178 15,-14 6 178-15,-20 3-444 0</inkml:trace>
  <inkml:trace contextRef="#ctx0" brushRef="#br0" timeOffset="119500.116">18198 14027 852 0,'0'0'0'0,"9"-8"0"16,1-6 0-16,-10 14 155 0,0 0-155 0,7-7 156 0,-2 2-156 16,-5 5 121-16,0 0-121 0,4-4 122 0,-1 3-122 15,-3 1 88-15,0 0-88 0,20-7 88 0,13-3-88 16,-33 10 60-16,0 0-60 0,47-19 60 0,12-9-60 0,-59 28 25 16,0 0-25-16,104-39 26 0,36-12-26 0,-22 3-6 15,-3 0 6-15,0 1-6 0,0 3 6 0,-115 44-105 16,0 0 105-16,138-84-104 0,17-26 104 0,138-87-1063 15</inkml:trace>
  <inkml:trace contextRef="#ctx0" brushRef="#br0" timeOffset="125216.606">23632 5888 415 0,'0'0'0'0,"0"0"0"0,0 0 0 0,0 0 6 16,0 0-6-16,0 0 6 0,1-3-6 0,-1 3 14 16,0 0-14-16,0 0 15 0,6-4-15 0,-6 4 2 15,0 0-2-15,1-5 3 0,3 2-3 0,-4 3 2 16,0 0-2-16,3-4 2 0,-3 1-2 0,0 3 34 0,0 0-34 16,2-4 35-16,-2 3-35 0,0 1 40 0,0 0-40 15,0-4 40-15,2 1-40 0,-2 3 45 0,0 0-45 16,0-4 45-16,2 1-45 0,-2 3 30 0,0 0-30 0,0-2 30 15,1-1-30-15,-1 3 16 0,0 0-16 0,0 0 17 16,2-4-17-16,-2 4 0 0,0 0 0 0,0 0 0 16,5 4 0-16,-5-4-6 0,0 0 6 0,9 5-6 15,7 7 6-15,-16-12-17 0,0 0 17 16,15 22-17-16,6 6 17 0,-21-28 0 0,0 0 0 0,18 27 1 16,-1 0-1-16,-17-27 38 0,0 0-38 0,18 24 39 15,-4 0-39-15,-2-3 53 0,0-2-53 0,0-4 54 16,-1-8-54-16,-11-7 83 0,0 0-83 0,17 5 83 15,6-5-83-15,-23 0 118 0,0 0-118 0,31-8 119 16,11-15-119-16,-42 23 61 0,0 0-61 0,50-32 61 16,13-16-61-16,-5 5 69 0,1-3-69 0,3-11 69 0,6-10-69 15,-68 67 0-15,0 0 0 0,70-82 1 0,5-19-1 16,-75 101-59-16,0 0 59 0,82-108-59 0,7-17 59 16,-89 125-109-16,0 0 109 0,76-127-109 0,-4-13 109 0,76-127-861 15</inkml:trace>
  <inkml:trace contextRef="#ctx0" brushRef="#br0" timeOffset="-210393.761">20768 11156 147 0,'0'0'0'0,"-2"0"0"0,-7 2 0 16,9-2 40-16,0 0-40 0,0 0 41 0,0 0-41 15,0 0 26-15,0 0-26 0,0 0 26 0,0 0-26 0,0 0 36 16,0 0-36-16,0 0 36 0,0 0-36 0,0 0 7 16,0 0-7-16,0 0 8 0,0 0-8 0,0 0 11 15,4 0-11-15,-4 0 11 0,5 0-11 0,-5 0 16 16,0 0-16-16,0 0 17 0,0 0-17 0,0 0 3 16,0 0-3-16,0 0 3 0,0 0-3 0,0 0 0 15,0 0 0-15,0 0 1 0,0 0-1 0,0 0-1 16,0 0 1-16,0 0 0 0,0 0 0 0,0 0-1 15,0 5 1-15,0-5 0 0,3 3 0 0,-3-3-4 0,0 0 4 16,2 5-3-16,-2 4 3 0,0-9-7 16,0 0 7-16,0 14-6 0,0 3 6 0,0-17-1 0,0 0 1 0,0 24 0 15,0 7 0-15,0-31 1 0,0 0-1 0,-2 30 2 16,1-2-2-16,1-28 6 0,0 0-6 0,-2 36 6 16,-3 1-6-16,3-2 9 0,2-1-9 15,-2-10 9-15,2-5-9 0,0-2 8 0,0 2-8 0,-3 1 8 16,1 3-8-16,2-23 23 0,0 0-23 0,0 29 24 15,2 10-24-15,-2-39 30 0,0 0-30 0,0 41 30 16,0 7-30-16,0-7 36 0,0 0-36 0,0-13 37 16,-2-13-37-16,0 6 33 0,2-6-33 0,0 13 33 15,0 4-33-15,0-32 38 0,0 0-38 0,0 38 39 16,2 6-39-16,-2-44 44 0,0 0-44 0,2 47 45 16,1 4-45-16,-3-51 41 0,0 0-41 0,2 55 41 0,1 5-41 15,1-10 35-15,-2-1-35 0,-1-8 35 16,-1-8-35-16,0-33 39 0,0 0-39 0,0 51 40 0,-1 11-40 0,-1 10 39 15,2 8-39-15,0-23 39 0,0-14-39 16,0-43 34-16,0 0-34 0,0 73 34 0,-5 17-34 0,5-90 39 16,0 0-39-16,-4 94 39 0,1 7-39 15,1-14 33-15,4-8-33 0,-4-9 34 0,0-6-34 0,2-64 44 16,0 0-44-16,-3 82 44 0,-1 12-44 0,3-10 46 16,1-9-46-16,1-1 46 0,1-4-46 0,-2 2 29 15,-2-5-29-15,-3-5 29 0,-2-4-29 0,7-58 40 16,0 0-40-16,-3 84 40 0,-4 17-40 0,1-14 24 0,3-1-24 15,-2-9 25-15,0-8-25 0,5-69 17 0,0 0-17 16,-4 97 17-16,4 18-17 0,-5-24 28 0,3-9-28 16,2-10 28-16,2-10-28 0,-2-62 12 0,0 0-12 0,0 77 12 15,2 8-12-15,1-13 18 16,-3-5-18-16,4-7 19 0,1-5-19 0,-5-55 33 0,0 0-33 0,3 75 34 16,2 14-34-16,-1-8 18 0,-4-2-18 0,2-9 18 15,-2-8-18-15,0-62 18 0,0 0-18 0,1 84 19 16,5 10-19-16,-5-15 10 0,6-6-10 15,-5-4 10-15,3-4-10 0,1 5 17 0,-1 0-17 0,-2-4 17 16,1-5-17-16,-4-61 8 0,0 0-8 0,5 89 8 16,2 16-8-16,-2-14 3 0,4-6-3 0,-7-18 4 15,-1-14-4-15,-1-53 3 0,0 0-3 0,0 81 3 16,-1 11-3-16,2-10-1 0,1-1 1 16,-2-30 0-16,0-22 0 0,0-29-51 0,0 0 51 0,-2 67-51 0,1 16 51 15,1-83-124-15,0 0 124 0,-2 41-123 0,-5-21 123 16,-2 42-1245-16</inkml:trace>
  <inkml:trace contextRef="#ctx0" brushRef="#br0" timeOffset="-200520.027">21262 12323 147 0,'0'0'0'0,"0"-7"0"0,4-4 0 0,-4 11 80 15,0 0-80-15,5-3 80 0,-1 1-80 0,-4 2 59 16,0 0-59-16,8-3 60 0,5-1-60 0,-13 4 66 16,0 0-66-16,14-13 66 0,3-10-66 0,-17 23 70 0,0 0-70 15,19-32 71-15,4-9-71 0,-23 41 59 0,0 0-59 16,21-48 60-16,0-9-60 0,-21 57 86 0,0 0-86 15,20-63 86-15,1-7-86 0,-3 3 74 0,-1 0-74 16,-1 0 74-16,0-5-74 0,-4 19 62 0,-2 12-62 0,-1 3 63 16,-2 8-63-16,-7 30 54 0,0 0-54 0,7-35 54 15,2 3-54-15,-9 32 15 0,0 0-15 0,7-28 15 16,-2 6-15-16,-5 22 32 0,0 0-32 0,3-19 33 16,2 4-33-16,-5 15 0 0,0 0 0 0,0-12 0 15,2 1 0-15,-2 11 0 0,0 0 0 0,0-5 1 16,0 2-1-16,0 3-2 0,0 0 2 0,-2-2-2 15,-4 4 2-15,6-2-7 0,0 0 7 0,-11 3-7 16,-1 1 7-16,12-4-15 0,0 0 15 0,-12 5-15 16,1 2 15-16,11-7-15 0,0 0 15 0,-15 15-15 15,-8 4 15-15,23-19-16 0,0 0 16 0,-19 33-15 0,-2 6 15 16,21-39-26-16,0 0 26 0,-18 48-26 16,3 7 26-16,15-55-20 0,0 0 20 0,-14 61-20 0,3 10 20 0,11-71-10 15,0 0 10-15,-12 85-10 0,-2 13 10 0,14-98-11 16,0 0 11-16,-10 86-10 0,1-8 10 15,9-78-1-15,0 0 1 0,-5 52-1 0,3-23 1 0,2-29-1 16,0 0 1-16,0 27 0 0,2-8 0 0,-2-19 1 16,0 0-1-16,7 21 2 0,3-2-2 0,-10-19 6 15,0 0-6-15,21 18 7 0,9-6-7 0,-30-12 15 16,0 0-15-16,35 9 15 0,8-6-15 0,-43-3 15 16,0 0-15-16,44-1 15 0,4-6-15 0,-48 7 34 15,0 0-34-15,51-10 34 0,1-4-34 0,-52 14 1 0,0 0-1 16,54-14 2-16,4 0-2 0,-58 14 7 0,0 0-7 15,57-12 7-15,2 2-7 0,-59 10 3 0,0 0-3 0,51-7 4 16,-4 2-4-16,-47 5 0 0,0 0 0 0,38-1 1 16,-5 1-1-16,-33 0-3 0,0 0 3 0,27 1-3 15,-6 4 3-15,-21-5-14 0,0 0 14 0,17 6-13 16,-5 2 13-16,-12-8-74 0,0 0 74 0,7 5-73 16,-3 2 73-16,-4-7-178 0,0 0 178 0,-6 7-178 15,-6 0 178-15,-5 6-537 0</inkml:trace>
  <inkml:trace contextRef="#ctx0" brushRef="#br0" timeOffset="-200337.959">21853 11836 1020 0,'0'0'0'0,"4"0"0"0,1 3 0 0,-5-3 15 15,0 0-15-15,3 0 16 0,-1 0-16 0,-2 0-195 16,0 0 195-16,0 0-194 0,0 0 194 0,0 0-388 16</inkml:trace>
  <inkml:trace contextRef="#ctx0" brushRef="#br0" timeOffset="-199818.728">20912 12878 348 0,'0'0'0'0,"7"-6"0"16,5-2 0-16,-12 8 124 0,0 0-124 0,7-5 124 15,-1 0-124-15,-6 5 123 0,0 0-123 0,5-6 124 16,0 3-124-16,-5 3 108 0,0 0-108 0,7-7 109 0,-2 0-109 16,-5 7 95-16,0 0-95 0,6-7 95 0,1 2-95 15,-7 5 73-15,0 0-73 0,5-3 74 0,2-4-74 16,-7 7 51-16,0 0-51 0,5-3 51 0,2 1-51 15,-7 2 39-15,0 0-39 0,9 0 40 0,-1-3-40 0,-8 3 9 16,0 0-9-16,14 0 10 0,5 0-10 0,1 3 42 16,0-1-42-16,5 4 43 0,-1 3-43 0,1 3 2 15,3 3-2-15,-4 4 2 0,4 4-2 0,-28-23 8 16,0 0-8-16,38 32 9 0,7 8-9 0,-45-40 15 16,0 0-15-16,51 44 15 0,5 9-15 0,-9-5 3 15,-2-2-3-15,-10-10 4 0,-6-6-4 0,-2-3 12 16,-6-5-12-16,-6-5 13 0,-3-3-13 0,2 0 15 15,-3-1-15-15,-3-2 15 0,-1-4-15 0,0-1 3 0,0 0-3 16,-5-3 4-16,-2-1-4 16,0-2-17-16,0 0 17 0,0 0-17 0,0 0 17 0,0 0-80 0,0 0 80 0,-14-21-80 15,-8-11 80-15,-13-25-1126 0</inkml:trace>
  <inkml:trace contextRef="#ctx0" brushRef="#br0" timeOffset="-199486.659">21498 12914 942 0,'0'0'0'0,"1"3"0"16,1 4 0-16,-2-7 70 0,0 0-70 0,0 0 70 16,4-2-70-16,-4 2 34 0,0 0-34 0,1-5 35 15,-1 0-35-15,0 5 4 0,0 0-4 0,0-5 4 16,2 0-4-16,-2 5 4 0,0 0-4 0,0-4 4 15,0 1-4-15,0 3 17 0,0 0-17 0,0 0 17 0,-3-2-17 16,3 2 23-16,0 0-23 0,-18 21 24 0,-11 11-24 16,29-32 33-16,0 0-33 0,-30 46 34 0,-8 13-34 15,3-1 19-15,2 4-19 0,7-13 20 0,5-8-20 16,21-41 36-16,0 0-36 0,-33 69 36 0,-6 15-36 0,39-84 2 16,0 0-2-16,-22 48 2 0,6-14-2 0,16-34 15 15,0 0-15-15,-12 27 16 0,7-11-16 0,5-16-51 0,0 0 51 16,-6 14-50-16,3-8 50 0,3-6-152 0,0 0 152 15,3-12-152-15,6-15 152 0,5-12-694 0</inkml:trace>
  <inkml:trace contextRef="#ctx0" brushRef="#br0" timeOffset="-198928.232">21778 13275 415 0,'0'0'0'0,"-3"-10"0"0,-3-6 0 0,5 9 58 15,-5 2-58-15,5 2 59 0,-1 3-59 0,2 0 62 16,-5 7-62-16,5-7 63 0,-4 1-63 0,4-1 24 16,0 0-24-16,0 0 25 0,0 0-25 0,0 0 44 15,0 0-44-15,0 0 45 0,0 0-45 0,0 0 66 16,-3 2-66-16,3-2 67 0,0 0-67 0,0 0 84 15,0 0-84-15,0 0 85 0,0 0-85 0,0 0 75 0,0 0-75 16,0 0 75-16,-2 4-75 0,2-4 52 16,0 0-52-16,5 0 53 0,-1 0-53 0,-4 0 40 15,0 0-40-15,14 0 41 0,7 0-41 0,-21 0 26 0,0 0-26 16,31-2 26-16,14-3-26 0,-3 1 45 0,2 3-45 0,-3-1 46 16,-2-2-46-16,-4 3 15 0,-2 1-15 15,-2 0 16-15,-1 0-16 0,-30 0 13 0,0 0-13 0,38 1 14 16,6 1-14-16,-44-2 5 0,0 0-5 0,45 2 5 15,2 1-5-15,-7 1 0 0,-5-3 0 0,-9 1 1 16,-5-2-1-16,-4 2-30 0,-5 0 30 0,-1-1-30 16,-4-1 30-16,0 2-105 0,-2 1 105 0,0-1-104 15,2-2 104-15,-7 0-160 0,0 0 160 0,-5 0-160 16,-2 0 160-16,-3 0-692 0</inkml:trace>
  <inkml:trace contextRef="#ctx0" brushRef="#br0" timeOffset="-198237.03">22132 12968 449 0,'0'0'0'0,"9"9"0"16,8 3 0-16,-15-9 73 0,-4-3-73 0,2 0 73 15,-7-3-73-15,5-2 56 0,-3 0-56 16,3 3 56-16,1-3-56 0,1 5 73 0,-6-4-73 0,6 4 74 15,-3 0-74-15,3 0 55 0,0 0-55 0,0 0 56 16,0 0-56-16,0 0 56 0,-4 0-56 0,4 0 57 16,0 0-57-16,0 0 40 0,0 0-40 0,0 0 40 15,0 0-40-15,0 0 41 0,0 0-41 0,0 0 41 16,0 0-41-16,0 0 34 0,0 0-34 0,0 0 35 16,4 2-35-16,1 0 3 0,2 3-3 0,3-3 4 0,4 3-4 15,-14-5 17-15,0 0-17 0,28 7 17 16,7 3-17-16,-35-10 3 0,0 0-3 0,42 9 4 0,8 1-4 15,-50-10 19-15,0 0-19 0,47 10 20 0,6-1-20 0,-53-9 7 16,0 0-7-16,43 8 8 0,-4 1-8 16,-39-9 9-16,0 0-9 0,34 3 10 0,0 1-10 0,-34-4 24 15,0 0-24-15,24 5 25 0,-5-4-25 0,-19-1 6 16,0 0-6-16,14 4 6 0,-4-2-6 16,-10-2 9-16,0 0-9 0,7 3 10 0,0-1-10 0,-7-2 24 15,0 0-24-15,0 7 25 0,0 3-25 0,0-10 6 16,0 0-6-16,-3 17 6 0,-2 4-6 0,-7 1 34 15,-1 0-34-15,8-8 34 0,5-6-34 0,-9 4 10 16,-1 0-10-16,-7 14 10 0,-4 8-10 0,1 1 20 0,3-5-20 16,5-9 20-16,5-9-20 0,7-12 24 0,0 0-24 15,-19 27 25-15,-6 8-25 0,25-35 7 0,0 0-7 16,-24 27 7-16,3-3-7 0,21-24 17 0,0 0-17 0,-17 21 17 16,3-3-17-16,14-18 3 0,0 0-3 0,-14 14 4 15,3-4-4-15,11-10-11 0,0 0 11 0,-8 6-10 16,1 0 10-16,7-6-97 0,0 0 97 0,-9-12-97 15,2-8 97-15,-9-11-1107 0</inkml:trace>
  <inkml:trace contextRef="#ctx0" brushRef="#br0" timeOffset="-197523.201">22846 13138 1043 0,'0'0'0'0,"4"-3"0"0,-4-4 0 0,0 7 86 16,0 0-86-16,5-5 86 0,2-6-86 0,-7 11-28 0,0 0 28 0,14-15-28 15,7-4 28-15,-21 19-63 0,0 0 63 16,24-21-63-16,6-3 63 0,-4 7-29 0,-5-1 29 15,-4 6-29-15,-8 5 29 0,3 0 0 0,2 0 0 16,-2 4 0-16,2-3 0 0,-2 5 11 0,2 1-11 0,-3 0 11 16,-3 0-11-16,-8 0 22 0,0 0-22 0,11 7 22 15,3 1-22-15,-14-8 24 0,0 0-24 0,12 16 25 16,2 4-25-16,-14-20 38 0,0 0-38 0,9 29 39 16,-1 9-39-16,-8-38 37 0,0 0-37 15,-3 39 37-15,-2 6-37 0,-6-6 45 0,1-3-45 0,4-14 45 16,3-8-45-16,-1-5 46 0,1-2-46 0,-13 13 47 15,-6 8-47-15,1-4 47 0,0 0-47 0,7-9 48 0,3-5-48 16,11-10 42-16,0 0-42 16,-15 12 43-16,-3-1-43 0,18-11 41 0,0 0-41 0,-15 8 42 0,1-1-42 15,2-2 17-15,-1 0-17 0,5-5 17 0,1 2-17 16,7-2 21-16,0 0-21 0,-9 0 21 0,-2 0-21 0,11 0 15 16,0 0-15-16,-10 0 15 0,1-2-15 0,9 2 4 15,0 0-4-15,-8-3 5 0,-1-1-5 0,9 4 13 16,0 0-13-16,-2-6 14 0,4-5-14 0,7 3 1 15,5-3-1-15,-4 5 1 0,2 0-1 0,4 1 0 16,5 2 0-16,1 1 1 16,3 0-1-16,1 2 13 0,2 0-13 0,-4 0 14 0,1 2-14 0,-25-2 1 0,0 0-1 15,29 5 1-15,6 0-1 0,-35-5-9 0,0 0 9 16,38 9-9-16,6 1 9 0,-44-10-214 16,0 0 214-16,33 11-214 0,-3-3 214 0,-30-8-126 0,0 0 126 0,15-15-125 15,-9-16 125-15,14-15-782 0</inkml:trace>
  <inkml:trace contextRef="#ctx0" brushRef="#br0" timeOffset="-196554.085">23904 11500 124 0,'0'0'0'0,"6"-5"0"0,3-2 0 0,-9 7 8 16,0 0-8-16,5-5 8 0,1 0-8 0,-6 5 69 15,0 0-69-15,1-5 70 0,1 1-70 0,-2 4 88 16,0 0-88-16,0-3 88 0,-2-2-88 0,2 5 114 16,0 0-114-16,0-4 114 0,2 1-114 0,-2 3 106 15,0 0-106-15,2-3 107 0,0 1-107 0,-2 2 78 0,0 0-78 16,0 0 79-16,0-4-79 0,0 4 54 0,0 0-54 16,0 0 55-16,-2-3-55 0,2 3 51 0,0 0-51 15,0 0 51-15,-2-3-51 0,2 3 42 0,0 0-42 0,0 0 43 16,0-6-43-16,0 6 46 0,0 0-46 15,0 0 47-15,0-3-47 0,0 3 18 0,0 0-18 16,0 0 19-16,7-7-19 0,-7 7 38 0,0 0-38 0,9-2 38 16,5 1-38-16,1 1 20 0,3 1-20 0,-2 1 20 15,1 2-20-15,-17-4 5 0,0 0-5 0,28 3 5 16,8 0-5-16,-36-3 26 0,0 0-26 0,42 14 26 16,9 5-26-16,-9 2 18 0,-2 3-18 0,-2 1 19 15,0 4-19-15,-38-29 25 0,0 0-25 0,44 41 26 16,1 7-26-16,-45-48 14 0,0 0-14 0,58 64 15 15,10 15-15-15,-68-79 5 0,0 0-5 0,59 63 5 16,-2 0-5-16,-20-22 23 0,-16-17-23 0,-4-3 24 16,-5-11-24-16,2 2 0 0,-5-3 0 0,0-1 0 15,-2-4 0-15,0 1-48 0,0-2 48 0,-4 1-47 16,1-2 47-16,-4-2-100 0,0 0 100 0,-4-12-99 0,-3-11 99 16,-3-11-1068-16</inkml:trace>
  <inkml:trace contextRef="#ctx0" brushRef="#br0" timeOffset="-196007.394">24505 11439 695 0,'0'0'0'0,"1"-2"0"16,6 0 0-16,-7 2 14 0,0 0-14 0,2-2 15 16,3 1-15-16,-5 1 18 0,0 0-18 0,4-2 19 15,-3 2-19-15,-1 0 35 0,0 0-35 0,0 0 35 16,4-3-35-16,-4 3 59 0,0 0-59 0,0 0 60 16,0 0-60-16,0 0 70 0,0 0-70 0,0 0 71 15,0 0-71-15,0 0 55 0,0 0-55 0,0 0 56 16,0 0-56-16,0 0 42 0,0 0-42 0,0 0 42 15,0 0-42-15,0 0 29 0,0 0-29 0,0 0 29 16,0 0-29-16,0 0 23 0,0 0-23 0,0 0 24 0,0 0-24 16,0 0 15-16,0 0-15 0,0 0 16 0,0 0-16 15,0 0 35-15,0 0-35 0,0 0 36 0,0 0-36 0,0 0 1 16,0 0-1-16,0 0 2 0,0 0-2 16,0 0 7-16,0 0-7 0,0 0 8 0,0 0-8 0,0 0 3 15,0 0-3-15,0 0 4 0,-2 3-4 0,-1 2 6 16,-3 4-6-16,-7 16 6 0,-7 11-6 0,20-36 22 15,0 0-22-15,-22 43 22 0,-3 9-22 0,25-52 36 16,0 0-36-16,-29 54 37 0,-3 3-37 0,32-57 6 16,0 0-6-16,-38 56 7 0,0 1-7 0,38-57 12 15,0 0-12-15,-30 41 13 0,4-3-13 16,26-38 16-16,0 0-16 0,-21 27 17 0,5-4-17 0,16-23 3 16,0 0-3-16,-12 17 3 0,3-7-3 0,9-10-28 0,0 0 28 15,-5 8-28-15,0-2 28 16,5-6-144-16,0 0 144 0,-9-9-144 0,-3-17 144 0,-9-8-939 0</inkml:trace>
  <inkml:trace contextRef="#ctx0" brushRef="#br0" timeOffset="-195457.345">24735 10986 1132 0,'0'0'0'0,"-4"-1"0"0,-3-5 0 16,7 6 73-16,0 0-73 0,0 0 74 16,0-1-74-16,0 1 50 0,0 0-50 0,0 0 50 0,5-4-50 0,-5 4-4 15,0 0 4-15,6-1-3 0,2-3 3 16,-8 4-32-16,0 0 32 0,7-3-32 0,2-8 32 0,-9 11 5 15,0 0-5-15,9-5 6 0,1-2-6 0,-10 7 12 16,0 0-12-16,11-5 12 0,-1 2-12 0,-10 3 4 16,0 0-4-16,10-2 5 0,1 4-5 0,-11-2 3 15,0 0-3-15,16 5 4 0,-3 5-4 0,1-3 0 16,0 3 0-16,-5-3 0 0,-2 0 0 16,0 2 0-16,-2-6 0 0,-1 4 0 0,-1-2 0 15,-1 4-1-15,0 3 1 0,-2-4-1 0,0-3 1 0,-2 6-1 0,0-1 1 16,-1 4-1-16,-1 1 1 0,-4 4 0 0,-3 3 0 15,6-8 0-15,1-6 0 0,4-8 4 0,0 0-4 0,-10 23 5 16,-2 4-5-16,12-27 23 0,0 0-23 0,-11 19 24 16,3 2-24-16,8-21 13 0,0 0-13 0,-9 15 14 15,4-6-14-15,5-9 10 0,0 0-10 16,-4 10 11-16,4-2-11 0,0-8 26 0,0 0-26 0,4 9 26 16,4 0-26-16,-8-9 12 0,0 0-12 0,16 6 12 15,5-4-12-15,-21-2 5 0,0 0-5 0,23 2 5 16,4-2-5-16,-27 0 8 0,0 0-8 0,28 0 8 15,2-2-8-15,-30 2-2 0,0 0 2 0,28-2-1 16,-2 2 1-16,-26 0-64 0,0 0 64 0,26 0-64 16,-2 2 64-16,-24-2-171 0,0 0 171 0,18 5-171 15,-4 4 171-15,17 3-714 0</inkml:trace>
  <inkml:trace contextRef="#ctx0" brushRef="#br0" timeOffset="-194775.126">24989 11843 673 0,'0'0'0'0,"3"-7"0"15,4-3 0-15,-7 10 58 0,0 0-58 0,4-5 58 16,-1-1-58-16,-3 6 52 0,0 0-52 0,0 0 53 16,4-3-53-16,-4 3 34 0,0 0-34 0,0 0 34 0,0 0-34 15,0 0 59-15,0 0-59 0,0 0 60 0,0 0-60 0,0 0 65 16,0 0-65-16,0 0 65 0,-4 3-65 0,4-3 58 15,0 0-58-15,0 0 59 0,-1 4-59 16,1-4 47-16,0 0-47 0,0 0 48 0,-2 5-48 0,2-5 43 16,0 0-43-16,0 0 44 0,0 0-44 0,0 0 40 15,0 0-40-15,0 0 41 0,0 0-41 0,0 0 40 16,0 0-40-16,0 0 40 0,-4 0-40 0,4 0 34 16,0 0-34-16,0 0 35 0,0 0-35 0,0 0 23 0,0 0-23 15,0 0 24-15,6 0-24 0,-6 0 28 0,0 0-28 16,8 0 28-16,6 0-28 0,-14 0 32 0,0 0-32 15,21-5 32-15,9 1-32 0,-30 4 36 0,0 0-36 0,35-3 36 16,8-2-36-16,-43 5 3 0,0 0-3 16,45-4 4-16,6 1-4 0,-51 3 5 15,0 0-5-15,50-3 5 0,3-1-5 0,-53 4-2 0,0 0 2 0,54 0-1 16,0 0 1-16,-54 0-110 0,0 0 110 0,48 4-110 16,-2-1 110-16,-46-3-215 0,0 0 215 15,33 0-214-15,-9 0 214 0,34 0-895 0</inkml:trace>
  <inkml:trace contextRef="#ctx0" brushRef="#br0" timeOffset="-187810.163">26006 11487 292 0,'0'0'0'0,"-1"-4"0"16,-1-3 0-16,2 7 84 0,0 0-84 0,-4-3 85 15,4 1-85-15,0 2 67 0,0 0-67 0,0 0 68 16,0 0-68-16,0 0 64 0,0 0-64 0,0 0 64 16,0 0-64-16,0 0 57 0,0 0-57 0,0 0 58 15,0 0-58-15,0 0 24 0,0 0-24 0,0 0 25 16,0 0-25-16,0 0 12 0,0 0-12 0,0 0 13 0,0 0-13 0,0 0 0 15,0 0 0-15,-5 10 0 0,-2 6 0 0,7-16 0 16,0 0 0-16,-7 19 0 0,-2 1 0 0,9-20 4 16,0 0-4-16,-3 26 4 0,3 3-4 15,0-29 30-15,0 0-30 0,3 26 30 0,4-2-30 0,-7-24 35 16,0 0-35-16,13 20 36 0,6-3-36 0,-19-17 32 16,0 0-32-16,22 12 33 0,5-3-33 0,-27-9 33 15,0 0-33-15,26 7 33 0,3-7-33 0,-29 0 0 16,0 0 0-16,25 0 1 0,-1-4-1 0,-24 4-1 15,0 0 1-15,19 0 0 0,-3 0 0 16,-16 0-15-16,0 0 15 0,12 6-14 0,-1 4 14 0,-11-10-2 0,0 0 2 16,7 15-1-16,-2 2 1 0,-5-17 6 15,0 0-6-15,3 23 7 0,-3-5-7 0,-3 3 51 0,-1-2-51 0,1-5 52 16,-1-6-52-16,1 4 57 0,-1-2-57 0,-4 8 57 16,-1 4-57-16,-7-2 56 0,2 3-56 0,4-11 56 15,6-6-56-15,4-6 34 0,0 0-34 0,-24 16 35 16,-11 3-35-16,35-19 26 0,0 0-26 0,-40 17 26 15,-7 3-26-15,9-8 34 0,3-1-34 0,10-3 35 16,8-3-35-16,3-1-37 0,4-1 37 0,-6-6-36 16,0-4 36-16,1-5-151 0,2-3 151 0,5-6-151 15,6-3 151-15,2 24-148 0,0 0 148 0,0-45-148 16,9-13 148-16,1-45-662 0</inkml:trace>
  <inkml:trace contextRef="#ctx0" brushRef="#br0" timeOffset="-187562.905">25714 11528 1143 0,'0'0'0'0,"7"0"0"0,3 0 0 0,-5 0 181 16,-1 0-181-16,-1-2 182 0,1-1-182 0,3-3 84 16,3 1-84-16,6-2 85 0,5 1-85 0,-21 6 41 15,0 0-41-15,36-11 41 0,13-1-41 0,-49 12-20 16,0 0 20-16,52-10-19 0,9-2 19 0,-61 12-18 15,0 0 18-15,58-12-18 0,1 0 18 0,-59 12-47 0,0 0 47 16,56-12-46-16,0 3 46 0,-56 9-73 0,0 0 73 0,50-6-72 16,-1-1 72-16,-49 7-136 0,0 0 136 15,36-5-136-15,-9 1 136 0,35-4-785 0</inkml:trace>
  <inkml:trace contextRef="#ctx0" brushRef="#br0" timeOffset="-186848.664">26369 11473 438 0,'0'0'0'0,"0"-7"0"0,0-5 0 0,0 12 77 15,0 0-77-15,1-5 78 0,1 1-78 0,-2 4 45 16,0 0-45-16,0 0 45 0,4 0-45 0,-4 0 43 0,0 0-43 16,0 0 44-16,3 4-44 0,-3-4 48 0,0 0-48 15,0 0 49-15,0 0-49 0,0 0 57 0,0 0-57 16,0 0 57-16,0 0-57 0,0 0 61 16,0 0-61-16,0 0 62 0,2 5-62 0,-2-5 47 0,0 0-47 0,0 0 47 15,5 0-47-15,-5 0 54 0,0 0-54 0,0 0 55 16,4 2-55-16,-4-2 44 0,0 0-44 0,0 0 44 15,3 1-44-15,-3-1 11 0,0 0-11 0,3 2 11 16,3-2-11-16,-6 0 33 0,0 0-33 0,5 0 33 16,0 0-33-16,-5 0 40 0,0 0-40 0,7 0 40 15,5 2-40-15,-12-2 22 0,0 0-22 0,7 2 22 16,4 1-22-16,-11-3 42 0,0 0-42 0,14 0 42 16,3 3-42-16,-3 3 15 0,-2 0-15 0,-1-4 15 15,-4-2-15-15,1 2 37 0,1 0-37 0,-2-1 37 0,-2-1-37 16,1 2 12-16,2 1-12 0,-4-3 13 15,3 2-13-15,0 2 19 0,1-1-19 0,3 0 20 16,-1 1-20-16,2 3 15 0,1 1-15 0,4 8 15 0,4 4-15 0,-21-20 4 16,0 0-4-16,26 29 5 15,7 9-5-15,-33-38-10 0,0 0 10 0,35 45-10 0,2 8 10 0,-37-53-19 16,0 0 19-16,38 51-18 0,0 2 18 0,-5-8-26 16,-3-6 26-16,-7-10-26 0,-8-7 26 15,1-1-39-15,0-6 39 0,-9-4-38 0,-4-4 38 0,2-1-82 16,2 0 82-16,-1 0-82 0,-3-4 82 0,1 2-206 15,-3-1 206-15,-6-8-205 0,-7-7 205 0,12 12-136 16,0 0 136-16,-18-26-136 0,-2-13 136 0,-19-26-555 0</inkml:trace>
  <inkml:trace contextRef="#ctx0" brushRef="#br0" timeOffset="-186413.794">26849 11349 550 0,'0'0'0'0,"7"0"0"15,4 0 0-15,-11 0 1 0,0 0-1 0,9 0 1 0,-2 2-1 16,-7-2-1-16,0 0 1 0,7 0-1 15,-2 0 1-15,-5 0 0 0,0 0 0 0,3 0 0 0,1 2 0 16,-4-2 41-16,0 0-41 0,0 0 42 0,3 2-42 0,-3-2 59 16,0 0-59-16,0 0 59 0,0 0-59 0,0 0 62 15,0 0-62-15,0 0 63 0,0 0-63 16,0 0 43-16,0 0-43 0,0 0 43 0,0 0-43 0,0 0 42 16,0 0-42-16,-7 8 43 0,-8 4-43 0,15-12 10 15,0 0-10-15,-21 28 10 0,-7 8-10 0,2 3 43 16,-1 4-43-16,3-2 43 0,0 2-43 0,24-43 20 15,0 0-20-15,-28 56 20 0,-2 9-20 0,2-6 11 16,0-1-11-16,11-20 11 0,5-16-11 0,12-22 19 16,0 0-19-16,-19 36 20 0,-2 5-20 0,21-41 13 15,0 0-13-15,-18 31 14 0,4-6-14 0,14-25-4 0,0 0 4 16,-10 18-3-16,3-6 3 0,7-12-149 0,0 0 149 0,0 0-149 16,0-16 149-16,0 2-635 0</inkml:trace>
  <inkml:trace contextRef="#ctx0" brushRef="#br0" timeOffset="-185780.842">27487 11608 259 0,'0'0'0'0,"16"-2"0"0,8-3 0 0,-17 4 2 16,-9 1-2-16,2 0 2 0,0 0-2 0,-5 1 0 0,-2 1 0 15,4-2 0-15,1 0 0 0,-2 0 0 0,3 0 0 0,-3 0 0 16,2 2 0-16,-1-1 30 0,1-1-30 16,2 0 30-16,-3 2-30 0,3-2 74 0,-4 4-74 15,4-4 74-15,-3 0-74 0,3 0 81 0,-4 0-81 0,4 0 81 16,-3 0-81-16,3 0 64 0,-4 0-64 0,4 0 65 15,0 0-65-15,0 0 55 0,-3 3-55 16,3-3 56-16,-4 0-56 0,4 0 51 0,0 0-51 0,0 0 51 16,0 0-51-16,0 0 42 0,0 0-42 15,0 0 43-15,0 0-43 0,0 0 52 0,0 0-52 0,0 0 53 16,0 0-53-16,0 0 71 0,6 2-71 0,2-1 71 16,5-1-71-16,0 0 53 0,5 0-53 0,5 0 53 15,3-1-53-15,-26 1 40 0,0 0-40 0,36-2 41 16,10-1-41-16,-46 3 47 0,0 0-47 0,48 0 47 0,8 0-47 15,-11 0 27-15,-3 0-27 0,-7 0 27 0,-7 0-27 16,-4 3 27-16,-5 0-27 0,-3-3 27 0,-5-1-27 16,-1 1 1-16,-1 0-1 0,-6 0 1 0,-1 0-1 0,-2 0-55 15,3-2 55-15,-3 2-55 0,6 0 55 0,-6 0-136 16,3 0 136-16,-3 0-136 0,0 0 136 0,0 0-170 16,0 0 170-16,-14-3-170 0,-8-6 170 0,-15-1-630 15</inkml:trace>
  <inkml:trace contextRef="#ctx0" brushRef="#br0" timeOffset="-185406.182">27658 11430 819 0,'0'0'0'0,"8"0"0"0,6 0 0 0,-14 0 118 0,0 0-118 0,6 0 118 16,-6-3-118-16,0 3 84 0,0 0-84 0,-2-6 84 15,-2 3-84-15,4 3 42 0,0 0-42 0,-3-3 42 16,-1 3-42-16,4 0 35 0,0 0-35 16,-3-4 36-16,-1 2-36 0,4 2 53 0,0 0-53 0,-3-1 53 15,1 1-53-15,2 0 30 0,0 0-30 0,0 0 30 16,0 0-30-16,0 0 41 0,0 0-41 0,0 0 41 16,0 0-41-16,0 0 15 0,0 0-15 0,0 0 16 15,0 0-16-15,0 0 13 0,0 0-13 0,0 0 13 16,0 0-13-16,0 0 1 0,2 3-1 0,0 2 2 15,-1 2-2-15,-1-7 0 0,0 0 0 0,4 33 0 0,3 16 0 16,-7-49 0-16,0 0 0 0,3 60 0 0,-1 14 0 16,-2-74-2-16,0 0 2 0,2 72-2 15,0 5 2-15,-2-77 0 0,0 0 0 0,7 79 0 0,1 1 0 16,-8-80-19-16,0 0 19 0,16 47-18 0,3-23 18 0,-19-24-78 16,0 0 78-16,26-12-77 0,7-33 77 15,27-10-1039-15</inkml:trace>
  <inkml:trace contextRef="#ctx0" brushRef="#br0" timeOffset="-184917.088">28391 10945 1211 0,'0'0'0'0,"-9"-2"0"16,-3 1 0-16,12 1 82 0,0 0-82 0,0 0 82 15,4-2-82-15,-4 2 38 0,0 0-38 0,3 0 39 16,4 2-39-16,-7-2 8 0,0 0-8 0,4 1 9 16,-1-1-9-16,-3 0-2 0,0 0 2 0,0 0-1 15,4 4 1-15,-4-4-25 0,0 0 25 0,0 0-24 16,1 3 24-16,-1 1-2 0,0 1 2 0,-5 14-2 16,-5 3 2-16,10-22-3 0,0 0 3 0,-14 34-3 15,-4 9 3-15,18-43-2 0,0 0 2 0,-21 55-1 16,-1 8 1-16,22-63 1 0,0 0-1 0,-21 71 1 15,0 6-1-15,21-77 25 0,0 0-25 0,-12 99 26 16,5 14-26-16,7-113 13 0,0 0-13 0,3 101 14 0,10-5-14 16,2-22 19-16,8-18-19 0,-7-20 20 0,-1-20-20 15,4 3 33-15,2-8-33 0,2-2 34 0,1-7-34 16,1-2 40-16,1-4-40 0,2 3 41 0,1-6-41 0,-29 7 34 16,0 0-34-16,32-12 34 0,1-5-34 15,-33 17 33-15,0 0-33 0,31-21 34 0,-1-1-34 16,-30 22 32-16,0 0-32 0,22-31 33 0,-6-2-33 0,-16 33 22 15,0 0-22-15,4-41 22 0,-11-7-22 0,7 48 5 16,0 0-5-16,-21-48 5 0,-12-1-5 16,-2 8-23-16,-4 3 23 0,5 11-22 0,2 6 22 0,32 21-57 15,0 0 57-15,-85-5-56 0,-35 7 56 0,13 15-200 16,-2 15 200-16,8 2-200 0,7 11 200 0,94-45-178 16,0 0 178-16,-103 45-177 0,-2 6 177 0,-102 47-655 15</inkml:trace>
  <inkml:trace contextRef="#ctx0" brushRef="#br0" timeOffset="-183766.84">23902 12446 91 0,'0'0'0'0,"17"2"0"0,15 1 0 0,-29-1 17 16,-12-2-17-16,6 0 17 0,1-2-17 0,-10 0 34 15,-6 1-34-15,12-1 35 0,2 2-35 0,-3 0 36 0,0 0-36 16,2 0 37-16,1-4-37 0,-1 4 50 0,2-1-50 0,-1 1 50 15,2 0-50-15,2 0 64 0,-3-2-64 0,3 2 64 16,0 0-64-16,0 0 80 0,3 2-80 16,1-1 80-16,1-1-80 0,4 4 85 0,-4-4-85 0,0 0 85 15,1 2-85-15,2-1 87 0,3 1-87 0,6 1 87 16,6 1-87-16,-23-4 60 0,0 0-60 0,35 3 60 16,12 2-60-16,0 2 71 0,5-3-71 0,-2-1 71 15,4 2-71-15,-5-5 87 0,2-3-87 0,1 3 87 16,4-2-87-16,3 2 58 0,5 0-58 0,13 2 58 15,12 1-58-15,-89-3 42 0,0 0-42 0,113 4 43 16,20-1-43-16,-18 1 59 0,-4 1-59 0,-1 0 60 16,-2-2-60-16,0 4 43 0,0 2-43 0,3-2 43 15,3-2-43-15,-1-2 36 0,0-1-36 0,11 1 37 16,6-1-37-16,-9-2 25 0,-6 0-25 0,5 0 26 0,2 2-26 16,-7-2 16-16,-2-2-16 0,4 2 17 15,-1-2-17-15,-9 1 28 0,-6-1-28 0,3 4 28 0,1-1-28 16,-6 1 29-16,-3 3-29 0,-2-5 29 0,0 0-29 0,-94 0 32 15,0 0-32-15,126 4 32 0,18-1-32 16,-144-3 13-16,0 0-13 0,150 9 13 0,8-3-13 0,-158-6 6 16,0 0-6-16,161 9 7 0,4 0-7 15,-165-9 4-15,0 0-4 0,138 3 4 0,-18-1-4 0,-120-2-1 16,0 0 1-16,101 0 0 0,-19-4 0 0,-82 4-33 16,0 0 33-16,54-5-33 0,-24-2 33 0,-30 7-114 0,0 0 114 15,-16-24-114-15,-38-12 114 0,-16-24-1358 0</inkml:trace>
  <inkml:trace contextRef="#ctx0" brushRef="#br0" timeOffset="-182366.733">24424 13220 102 0,'0'0'0'0,"0"-3"0"0,0-4 0 0,0 7 52 15,0 0-52-15,2-3 53 0,0-1-53 0,-2 4 74 16,0 0-74-16,0 0 74 0,2-2-74 0,-2 2 88 15,0 0-88-15,0 0 89 0,0 0-89 0,0 0 77 0,0 0-77 16,0 0 78-16,0 0-78 0,0 0 69 0,0 0-69 16,0 0 70-16,0 0-70 0,0 0 66 0,0 0-66 15,0 0 67-15,0 0-67 0,0 0 64 0,0 0-64 0,0 0 64 16,3-3-64-16,-3 3 53 0,0 0-53 0,4-2 53 16,1-1-53-16,-5 3 61 0,0 0-61 0,7-2 62 15,3 0-62-15,-10 2 40 0,0 0-40 0,16-3 40 16,1 3-40-16,-17 0 36 0,0 0-36 0,26 3 36 15,6-3-36-15,-1 6 39 0,1 0-39 0,-1 1 40 16,0 2-40-16,-3 4 23 0,0 6-23 0,-2 0 24 16,-1 3-24-16,2 4 28 0,1 2-28 0,0 2 28 15,-2-2-28-15,-26-28 13 0,0 0-13 0,32 39 14 16,3 7-14-16,-35-46 5 0,0 0-5 0,40 47 6 16,7 1-6-16,-7-9 8 0,-2-3-8 0,-8-9 9 15,-6-6-9-15,0-2 0 0,-1-4 0 0,-9-4 1 16,-5-5-1-16,1 0-75 0,1-5 75 0,-6 1-75 0,-3 0 75 0,-2-2-140 15,0 0 140-15,-2-19-140 0,-3-15 140 0,-2-20-862 16</inkml:trace>
  <inkml:trace contextRef="#ctx0" brushRef="#br0" timeOffset="-182001.924">25198 13088 998 0,'0'0'0'0,"-5"-1"0"0,-6-3 0 0,11 4 30 0,0 0-30 0,-5 0 30 16,3 0-30-16,2 0 5 0,0 0-5 0,0 0 5 15,0 0-5-15,0 0 9 0,0 0-9 0,-3 2 10 16,-1 5-10-16,4-7 10 0,0 0-10 0,-15 13 11 15,-10 6-11-15,25-19 37 0,0 0-37 0,-31 29 38 16,-6 7-38-16,1 5 59 0,-4 4-59 0,5 1 59 16,2 4-59-16,33-50 44 0,0 0-44 0,-51 77 45 15,-8 19-45-15,59-96 7 16,0 0-7-16,-56 81 7 0,2-4-7 0,54-77 32 0,0 0-32 0,-43 54 33 16,8-18-33-16,35-36 3 0,0 0-3 0,-21 24 4 0,14-15-4 15,7-9-62-15,0 0 62 0,-7 7-61 0,5-5 61 16,2-2-103-16,0 0 103 0,5-31-103 0,8-26 103 15,4-30-775-15</inkml:trace>
  <inkml:trace contextRef="#ctx0" brushRef="#br0" timeOffset="-181403.508">25360 12789 1099 0,'0'0'0'0,"2"-4"0"15,-1-1 0-15,3 3 103 0,1 1-103 0,-1 1 104 16,-3 0-104-16,-1 0 66 0,4-4-66 0,-1 2 66 16,1-1-66-16,-4 3 45 0,0 0-45 0,9-3 46 15,3-6-46-15,-12 9 17 0,0 0-17 0,19-9 17 16,5-1-17-16,-24 10 5 0,0 0-5 0,30-12 5 16,6 2-5-16,-36 10 4 0,0 0-4 0,34-2 4 15,0 2-4-15,-34 0-2 0,0 0 2 0,32 7-1 16,-4 7 1-16,-6-1-14 0,-3 5 14 0,-8-6-13 0,-6-6 13 15,0 5-5-15,-3-1 5 0,-2 10-4 0,0 10 4 16,-3-1-4-16,-3-2 4 0,1-10-3 0,5-6 3 0,0-11 2 16,0 0-2-16,-10 27 3 0,-8 7-3 0,18-34 32 15,0 0-32-15,-17 31 33 0,-1-2-33 0,18-29 18 16,0 0-18-16,-24 29 18 0,-6 0-18 0,30-29 30 16,0 0-30-16,-26 23 30 0,2-4-30 0,3-4 30 15,2-8-30-15,7 1 30 0,5-6-30 0,0 2 37 16,1-1-37-16,1 0 37 0,2-3-37 0,-1 2 23 0,1-2-23 15,3 0 24-15,-4 0-24 0,4 0-1 0,-3 2 1 16,3-2 0-16,0 0 0 0,0 0-2 16,0 0 2-16,12 3-2 0,9 2 2 0,3-1-59 0,8 1 59 0,-3 2-58 15,3-6 58-15,-3 5-125 0,3-1 125 16,-11-4-125-16,-8 3 125 0,5-1-205 0,-1 1 205 16,2-1-205-16,1 1 205 0,-20-4-158 15,0 0 158-15,24 1-158 0,6-1 158 0,24 2-489 0</inkml:trace>
  <inkml:trace contextRef="#ctx0" brushRef="#br0" timeOffset="-180834.973">25653 13700 214 0,'0'0'0'0,"10"-7"0"15,7-3 0-15,-11 5 115 0,-6 5-115 0,0 0 115 16,5-6-115-16,-5 6 126 0,0 0-126 0,0 0 127 16,0 0-127-16,0 0 140 0,0 0-140 0,0 0 141 15,0 0-141-15,0 0 132 0,-5 2-132 0,5-2 132 16,-4 0-132-16,4 0 113 0,0 0-113 0,0 0 113 16,0 0-113-16,0 0 103 0,0 0-103 0,0 0 103 15,4 0-103-15,-4 0 92 0,0 0-92 0,15 0 93 16,5-2-93-16,7 1 45 0,8-1-45 0,-2 2 45 15,4 2-45-15,-37-2 9 0,0 0-9 0,45 1 9 0,6 5-9 16,-6-6-52-16,-1 1 52 0,-11 1-52 0,-4-2 52 16,-29 0-170-16,0 0 170 0,26-9-170 0,-1-8 170 0,27-8-1040 15</inkml:trace>
  <inkml:trace contextRef="#ctx0" brushRef="#br0" timeOffset="-175007.934">26658 13302 427 0,'0'0'0'0,"-9"-3"0"0,-7-4 0 16,11 5 6-16,5 1-6 0,4 1 7 0,3 1-7 15,0-1 45-15,0 0-45 0,-2 0 45 0,-2 2-45 16,1 0 40-16,-2-2-40 0,-2 0 41 0,0 0-41 0,0 0 40 16,0 0-40-16,0 0 41 0,0 0-41 15,0 0 17-15,0 0-17 0,0 0 17 0,0 0-17 0,0 0 22 16,0 0-22-16,0 0 23 0,0 0-23 0,0 0 15 16,0 0-15-16,0 0 15 0,0 0-15 0,0 0 16 15,0 0-16-15,0 0 17 0,0 0-17 0,0 0 4 16,-2 2-4-16,2-2 4 0,-5 1-4 0,5-1 3 15,-4 4-3-15,4-4 3 0,-3 3-3 0,3-3 2 16,-6 5-2-16,6-5 2 0,-3 2-2 0,3-2 0 0,0 0 0 16,-4 3 0-16,1 3 0 0,-6 4 0 0,-1 2 0 15,3-4 1-15,2-2-1 0,5-6 22 0,0 0-22 0,-16 22 23 16,-7 9-23-16,23-31 32 16,0 0-32-16,-22 34 32 0,-3 5-32 0,25-39 19 0,0 0-19 0,-26 45 20 15,0 5-20-15,26-50 36 0,0 0-36 0,-26 49 37 16,0 4-37-16,26-53 36 0,0 0-36 0,-21 48 37 15,3-1-37-15,18-47 15 0,0 0-15 0,-7 49 15 16,7-4-15-16,0-45 31 0,0 0-31 0,9 41 31 16,10-3-31-16,-19-38 5 0,0 0-5 0,26 27 6 15,9-10-6-15,-35-17-3 0,0 0 3 0,35 9-3 16,3-11 3-16,-38 2-1 0,0 0 1 0,35-7 0 16,-2-8 0-16,-33 15 1 0,0 0-1 0,28-16 1 15,-3-3-1-15,-5 2 34 0,-4 2-34 0,-5 8 35 16,-6 0-35-16,0 2 75 0,-1 0-75 0,-3 1 75 0,1 3-75 15,-2-4 58-15,0-1-58 0,-2 3 59 16,1 0-59-16,-3-1 59 0,1-1-59 0,-3-3 59 0,-1-4-59 0,-1 1 36 16,-3-6-36-16,4 7 36 0,0 3-36 15,-3-2 4-15,-2 3-4 0,-4-3 5 0,-1 0-5 0,17 9-3 16,0 0 3-16,-30-6-3 16,-10 0 3-16,40 6-50 0,0 0 50 0,-33-3-49 0,3 1 49 0,30 2-90 15,0 0 90-15,-24 0-90 0,6 2 90 0,18-2-97 16,0 0 97-16,0-12-97 0,13-10 97 0,-1-13-892 15</inkml:trace>
  <inkml:trace contextRef="#ctx0" brushRef="#br0" timeOffset="-174605.374">26940 13390 763 0,'0'0'0'0,"-5"0"0"16,-2-2 0-16,7 2 84 0,0 0-84 0,0 0 84 15,-4-5-84-15,4 5 46 0,0 0-46 0,0 0 46 16,6-5-46-16,-6 5 52 0,0 0-52 0,3-2 53 16,1 0-53-16,-4 2 56 0,0 0-56 0,3-3 57 15,1 0-57-15,-4 3 76 0,0 0-76 0,3-2 76 16,0 0-76-16,1 0 73 0,1-1-73 0,0 3 73 15,2-3-73-15,2 1 62 0,0 2-62 0,1 0 62 0,1 0-62 16,1 2 37-16,4 1-37 0,3 4 37 0,3 3-37 16,-22-10-1-16,0 0 1 0,33 24 0 0,11 10 0 0,-44-34-5 15,0 0 5-15,47 45-5 0,5 8 5 0,-3-2-26 16,0 4 26-16,-6 3-25 0,-1 2 25 0,-42-60-21 16,0 0 21-16,40 60-21 0,-3 0 21 0,-37-60-51 15,0 0 51-15,28 45-51 0,-7-13 51 0,-21-32-96 16,0 0 96-16,19 26-96 0,-3-9 96 0,-16-17-143 15,0 0 143-15,13 0-142 0,-2-13 142 0,13 1-695 16</inkml:trace>
  <inkml:trace contextRef="#ctx0" brushRef="#br0" timeOffset="-174291.948">27520 13179 830 0,'0'0'0'0,"0"5"0"16,-2 2 0-16,2-7 74 0,0 0-74 0,-5 4 75 15,-4-4-75-15,9 0 36 0,0 0-36 0,-19 6 36 16,-7 3-36-16,26-9 24 0,0 0-24 0,-33 24 25 16,-9 10-25-16,4-1 46 0,1 6-46 0,3 2 47 15,0 4-47-15,34-45 37 0,0 0-37 0,-34 61 37 16,0 13-37-16,-2 5 28 0,-2 5-28 0,11-24 28 15,10-17-28-15,17-43 27 0,0 0-27 0,-21 44 27 16,0-4-27-16,21-40 8 0,0 0-8 0,-15 30 8 16,2-6-8-16,13-24-22 0,0 0 22 0,-10 19-22 0,3-7 22 15,7-12-117-15,0 0 117 0,-9 5-117 0,0-5 117 0,9 0-135 16,0 0 135-16,2-20-134 16,9-14 134-16,1-21-541 0</inkml:trace>
  <inkml:trace contextRef="#ctx0" brushRef="#br0" timeOffset="-173743.245">27806 13666 214 0,'0'0'0'0,"-4"-6"0"16,-3-2 0-16,7 8 20 0,0 0-20 0,-3-5 20 0,1 1-20 15,2 4 51-15,0 0-51 0,-2-3 51 16,2 1-51-16,0 2 58 0,0 0-58 0,0 0 59 0,0 0-59 16,0 0 65-16,0 0-65 0,0 0 66 0,0 0-66 0,0 0 81 15,0 0-81-15,0 0 82 0,0 0-82 0,0 0 85 16,0 0-85-16,0 0 85 0,0 0-85 0,0 0 70 16,0 0-70-16,0 0 71 0,2 4-71 0,-2-4 67 15,0 0-67-15,9 1 68 0,5 1-68 0,-14-2 110 16,0 0-110-16,28 0 110 0,10-3-110 0,-38 3 90 15,0 0-90-15,44-4 91 0,6-3-91 16,-50 7 57-16,0 0-57 0,56-5 57 0,7-2-57 16,-63 7 43-16,0 0-43 0,62-5 44 0,3-2-44 0,-65 7 47 0,0 0-47 15,55-3 47-15,-4 1-47 0,-51 2 1 16,0 0-1-16,40-1 2 0,-7-1-2 0,-33 2-26 0,0 0 26 16,25 0-25-16,-10 0 25 0,-15 0-100 15,0 0 100-15,11 0-99 0,-6 2 99 0,-5-2-188 0,0 0 188 16,3 1-187-16,-1-1 187 0,-2 0-157 0,0 0 157 0,-14 0-157 15,-8-1 157-15,-15-1-631 0</inkml:trace>
  <inkml:trace contextRef="#ctx0" brushRef="#br0" timeOffset="-173372.337">28099 13364 718 0,'0'0'0'0,"10"7"0"0,9 5 0 16,-14-9 102-16,-5-3-102 0,0-3 102 0,-1-2-102 16,-1 1 80-16,-2-4-80 0,3 4 81 0,-1 1-81 15,2 3 56-15,0 0-56 0,0 0 56 0,2-3-56 0,-2 3 15 16,0 0-15-16,0 0 16 0,0 0-16 0,0 0 31 15,0 0-31-15,0 0 31 0,0 0-31 0,0 0 5 16,0 0-5-16,0 6 5 0,0 6-5 0,0-12 17 16,0 0-17-16,-2 33 17 0,-2 18-17 0,1 1 1 15,-1 4-1-15,3-11 1 0,1-6-1 0,0 1 3 0,1-1-3 16,1-5 4-16,2-5-4 0,-4-29 0 0,0 0 0 16,12 33 0-16,5-2 0 0,-17-31-83 0,0 0 83 15,26 19-83-15,8-11 83 0,-34-8-97 0,0 0 97 0,31-20-96 16,2-30 96-16,31-19-653 0</inkml:trace>
  <inkml:trace contextRef="#ctx0" brushRef="#br0" timeOffset="-172751.982">28839 13254 1222 0,'0'0'0'0,"-9"-1"0"16,-6-1 0-16,11 0 122 0,8 4-122 0,-1-2 123 15,2-2-123-15,0 2 64 0,1 0-64 0,-1 0 65 16,0 0-65-16,-1 0 3 0,-3 0-3 0,-1 0 3 0,4 0-3 16,-4 0-5-16,0 0 5 0,0 0-5 0,0 0 5 15,0 0-8-15,-4 4 8 0,4-4-8 0,0 0 8 16,0 0 0-16,0 0 0 0,-3 5 0 0,-4 2 0 0,7-7 5 16,0 0-5-16,-16 24 5 0,-5 12-5 15,21-36 9-15,0 0-9 0,-19 49 9 0,2 10-9 0,17-59 4 16,0 0-4-16,-12 63 4 0,3 7-4 0,9-70 7 15,0 0-7-15,2 65 7 0,10 0-7 0,-12-65 7 16,0 0-7-16,26 64 7 0,12-1-7 0,-38-63 32 16,0 0-32-16,37 35 33 0,3-20-33 0,-40-15 9 15,0 0-9-15,42 7 9 0,3-14-9 0,-45 7 30 16,0 0-30-16,40-7 30 0,0-7-30 0,-40 14 36 16,0 0-36-16,32-15 36 0,-5-4-36 0,-27 19 31 15,0 0-31-15,20-19 31 0,-8-1-31 0,-12 20 22 0,0 0-22 16,0-26 23-16,-9-5-23 0,9 31 18 0,0 0-18 15,-17-36 19-15,-11-3-19 0,28 39 18 0,0 0-18 16,-30-40 18-16,-5-1-18 0,6 7 3 0,3 3-3 0,1 5 4 16,4 4-4-16,-1 0 0 0,-1 0 0 0,4 5 1 15,1 3-1-15,18 14 2 0,0 0-2 0,-26-22 3 16,-5-8-3-16,31 30 5 0,0 0-5 0,-30-27 5 16,-1-4-5-16,31 31 6 0,0 0-6 0,-23-31 7 15,6-3-7-15,17 34 1 0,0 0-1 0,-7-34 1 16,10 0-1-16,-3 34 0 0,0 0 0 0,13-35 1 15,7 4-1-15,1 9-11 0,2 5 11 0,1 5-11 16,1 4 11-16,-25 8-28 0,0 0 28 0,26-4-28 0,0 6 28 16,-26-2-37-16,0 0 37 0,26 8-37 15,-1 4 37-15,-25-12-14 0,0 0 14 0,20 17-13 16,0 7 13-16,-20-24-22 0,0 0 22 0,10 35-22 16,-5 8 22-16,-5-1-4 0,-7-2 4 0,2-9-3 0,0-7 3 15,5-24-82-15,0 0 82 0,-12 39-82 0,-6 7 82 16,18-46-151-16,0 0 151 0,-10 29-151 0,3-10 151 0,-11 29-936 15</inkml:trace>
  <inkml:trace contextRef="#ctx0" brushRef="#br0" timeOffset="-172493.939">29665 13242 1334 0,'0'0'0'0,"-2"-6"0"15,-2-5 0-15,4 11-84 0,0 0 84 0,0-8-84 16,2 1 84-16,-2 7-131 0,0 0 131 0,-2-33-131 15,-3-16 131-15,-2-34-586 0</inkml:trace>
  <inkml:trace contextRef="#ctx0" brushRef="#br0" timeOffset="-169197.032">30093 12371 886 0,'0'0'0'0,"0"-4"0"0,2-6 0 0,-2 10 52 0,0 0-52 0,2-5 53 16,-1 1-53-16,-1 4 24 0,0 0-24 15,0 0 25-15,4-3-25 0,-4 3 4 0,0 0-4 0,0 0 5 16,0 0-5-16,0 0 3 0,0 0-3 0,0 0 4 15,0 0-4-15,0 0 16 0,0 0-16 16,0 0 17-16,0 0-17 0,0 0 39 0,0 0-39 0,0 0 39 16,0 0-39-16,0 0 21 0,0 0-21 0,0 0 21 15,0 0-21-15,0 0 29 0,0 0-29 0,0 0 29 16,0 0-29-16,0 0 21 0,0 0-21 0,0 0 21 16,0 0-21-16,0 0 17 0,0 0-17 0,0 0 17 15,0 0-17-15,0 0 18 0,0 0-18 0,0 0 18 16,0 0-18-16,0 0 33 0,0 0-33 0,0 0 34 0,0 0-34 15,0 0 27-15,0 0-27 0,0 0 27 0,3-2-27 16,-3 2 24-16,0 0-24 0,9-3 25 0,5-2-25 16,-14 5 40-16,0 0-40 0,24-7 40 0,10-5-40 0,-34 12 32 15,0 0-32-15,41-16 33 16,12 1-33-16,-53 15 22 0,0 0-22 0,57-14 22 0,8 4-22 16,-65 10 11-16,0 0-11 0,62-10 11 15,3 3-11-15,-65 7 18 0,0 0-18 0,54-4 19 0,-5 3-19 16,-49 1 0-16,0 0 0 0,38 0 0 0,-10 1 0 0,-28-1 0 15,0 0 0-15,22 2 1 0,-4 1-1 0,-18-3-2 16,0 0 2-16,14 4-1 0,-6-4 1 0,-8 0-81 16,0 0 81-16,7 2-80 0,-3-1 80 0,-4-1-191 15,0 0 191-15,-4 5-190 0,-3 4 190 0,-3 5-833 0</inkml:trace>
  <inkml:trace contextRef="#ctx0" brushRef="#br0" timeOffset="-168821.503">30168 12713 561 0,'0'0'0'0,"4"-7"0"15,1-1 0-15,-5 8 10 0,0 0-10 0,3-7 10 0,-1 2-10 16,-2 5 27-16,0 0-27 0,0 0 27 16,4-4-27-16,-4 4 81 0,0 0-81 0,0 0 81 0,1 4-81 15,-1-4 95-15,0 0-95 0,0 0 95 0,4 3-95 0,-4-3 106 16,0 0-106-16,7 2 106 0,1 0-106 0,-8-2 106 16,0 0-106-16,16 1 106 0,3 3-106 0,-19-4 72 15,0 0-72-15,33 0 72 0,9-4-72 0,-42 4 41 16,0 0-41-16,51-3 42 0,10-2-42 15,-61 5 36-15,0 0-36 0,62-4 37 0,6 1-37 0,-68 3 14 16,0 0-14-16,68-2 15 0,2 2-15 0,-70 0-13 0,0 0 13 16,78 9-12-16,10 3 12 0,-88-12-124 15,0 0 124-15,50 5-123 0,-22 0 123 0,50 7-1011 0</inkml:trace>
  <inkml:trace contextRef="#ctx0" brushRef="#br0" timeOffset="-125642.077">21316 15180 102 0,'0'0'0'0,"2"-10"0"0,2-9 0 0,-3 12 29 16,-1 5-29-16,-1 6 29 0,1 6-29 0,0-10 6 16,0 0-6-16,-4 10 7 0,1 1-7 15,3-11 30-15,0 0-30 0,-4 8 30 0,3 1-30 0,1-9 41 16,0 0-41-16,-2 7 41 0,0-2-41 0,2-5 38 16,0 0-38-16,0 7 38 0,0-6-38 0,0-1 45 15,0 0-45-15,0 4 46 0,2-1-46 0,1-3 52 16,2-2-52-16,2-3 53 0,2-2-53 0,-9 7 43 0,0 0-43 15,12-15 44-15,4-4-44 0,-16 19 42 0,0 0-42 16,19-29 42-16,2-5-42 0,-21 34 52 0,0 0-52 16,19-34 52-16,-1-4-52 0,-18 38 48 0,0 0-48 0,12-36 48 15,-3 2-48-15,-9 34 48 0,0 0-48 0,8-33 49 16,-6 4-49-16,-2 29 48 16,0 0-48-16,2-24 48 0,-2 3-48 0,0 21 31 0,0 0-31 0,-2-17 31 15,0 2-31-15,2 15 9 0,0 0-9 0,0-12 9 16,-5 2-9-16,5 10 6 0,0 0-6 0,-3-7 6 15,-1 2-6-15,4 5 0 0,0 0 0 0,-3-4 1 16,-3 1-1-16,6 3 0 0,0 0 0 0,-5-2 0 16,-2 2 0-16,7 0-3 0,0 0 3 0,-5 0-3 15,-2 2 3-15,7-2-14 0,0 0 14 0,-5 1-13 16,0 1 13-16,5-2-15 0,0 0 15 0,-6 2-15 16,1 1 15-16,5-3-34 0,0 0 34 0,-7 7-34 15,-2-2 34-15,9-5-18 0,0 0 18 0,-14 21-18 0,-3 10 18 16,3-2-29-16,2 3 29 0,1-1-29 0,1-2 29 0,1 6-20 15,1 2 20-15,2 6-20 0,-2 5 20 0,8-48-18 16,0 0 18-16,-7 58-18 0,-2 11 18 0,0-6-10 16,2 2 10-16,2-17-9 0,0-12 9 0,5-36-5 15,0 0 5-15,0 52-4 0,0 6 4 0,0-58 1 16,0 0-1-16,5 53 2 0,4-3-2 0,-9-50 13 16,0 0-13-16,15 44 13 0,3-4-13 0,-18-40 26 15,0 0-26-15,23 32 26 0,4-6-26 0,-27-26 13 16,0 0-13-16,27 19 13 0,2-6-13 0,-29-13 41 0,0 0-41 15,30 9 41-15,3-7-41 16,-33-2 53-16,0 0-53 0,28 0 54 0,0-5-54 0,-28 5 42 0,0 0-42 16,22-6 43-16,-1 0-43 0,-21 6 37 0,0 0-37 15,16-6 37-15,-4 1-37 0,-12 5 34 16,0 0-34-16,9-3 35 0,-1 1-35 0,-8 2 0 0,0 0 0 0,4-2 1 16,1 2-1-16,-5 0-60 0,0 0 60 0,2 0-60 15,0 2 60-15,-2-2-176 0,0 0 176 0,1 4-176 16,-1 1 176-16,2 3-622 0</inkml:trace>
  <inkml:trace contextRef="#ctx0" brushRef="#br0" timeOffset="-125210.174">21707 15625 651 0,'0'0'0'0,"-6"6"0"0,0 4 0 0,6-10 78 15,1-4-78-15,3 1 78 0,-3-2-78 0,3-2 38 16,1 0-38-16,-3 4 39 0,0 1-39 0,-2 2 23 16,1-3-23-16,-1 3 24 0,0 0-24 0,0 0 24 15,0 0-24-15,0 0 25 0,0 0-25 0,0 0 12 16,0 0-12-16,0 0 12 0,0 0-12 0,0 0 36 0,0 0-36 15,0 0 36-15,0 0-36 0,0 0 19 0,0 0-19 16,0 0 20-16,0 0-20 0,0 0 28 0,0 0-28 16,0 0 28-16,0 0-28 0,0 0 13 0,0 0-13 0,0 0 13 15,0 0-13-15,0 0 36 0,0 0-36 16,0 5 36-16,-1 3-36 0,1-8 5 0,0 0-5 0,-2 29 5 16,2 9-5-16,0-38 11 0,0 0-11 0,0 43 11 15,2 5-11-15,-1-5 4 0,1-2-4 0,2-9 4 16,-4-6-4-16,1-2-2 0,-1-2 2 0,0-3-2 15,2-3 2-15,0 1-88 0,1 2 88 16,-3-9-87-16,2-3 87 0,-2-7-115 0,0 0 115 0,2 3-114 16,-2-1 114-16,2 3-588 0</inkml:trace>
  <inkml:trace contextRef="#ctx0" brushRef="#br0" timeOffset="-124479.704">21815 15706 1132 0,'0'0'0'0,"-5"2"0"0,-4-1 0 0,9-1 107 16,0 0-107-16,0 0 108 0,0 0-108 0,0 0 85 16,0 0-85-16,0 0 85 0,5 0-85 0,-5 0 33 15,0 0-33-15,4 0 34 0,-1 0-34 0,-3 0 0 16,0 0 0-16,5 0 0 0,-5 0 0 0,0 0 1 0,0 0-1 15,0 0 1-15,2 4-1 0,-2-4-4 16,0 0 4-16,-2 17-3 0,2 9 3 0,-7 6-4 0,2 6 4 16,2-12-3-16,1-6 3 0,-2 4-1 0,1-2 1 15,-1 2 0-15,3 0 0 0,1 4 0 16,-4-1 0-16,2-10 0 0,2-8 0 0,0 1 8 0,0-1-8 0,0-4 8 16,2-3-8-16,-2-2 4 0,0 0-4 0,5 0 4 15,2-2-4-15,-7 2 7 0,0 0-7 0,13-10 7 16,4-4-7-16,-17 14 0 0,0 0 0 0,21-26 1 15,-2-5-1-15,-19 31 2 0,0 0-2 0,19-32 3 16,-3-4-3-16,-16 36 10 0,0 0-10 0,14-33 11 16,-4 2-11-16,-10 31 8 0,0 0-8 0,9-24 9 15,-2 6-9-15,-7 18 24 0,0 0-24 0,5-14 25 16,-1 4-25-16,-4 10 20 0,0 0-20 0,3-7 20 16,2 2-20-16,-5 5 9 0,0 0-9 0,6-4 10 0,-1 1-10 15,-5 3 5-15,0 0-5 0,5-2 5 16,0 0-5-16,-5 2 7 0,0 0-7 0,4-1 8 15,-3 1-8-15,-1 0 13 0,0 0-13 0,0 0 13 0,4 0-13 0,-4 0 3 16,0 0-3-16,-2 6 4 0,0 6-4 16,2-12-27-16,0 0 27 0,-1 28-27 0,-6 13 27 0,7-41-39 15,0 0 39-15,-4 38-38 0,1 1 38 16,3-39-16-16,0 0 16 0,0 36-15 0,3 0 15 0,2-5-33 16,4-4 33-16,0-8-33 0,0-5 33 15,-9-14-5-15,0 0 5 0,17 8-5 0,0-4 5 0,1-6-46 16,1-5 46-16,-2-3-46 0,3-5 46 0,-5-4-37 15,-4-4 37-15,4 1-37 0,1 0 37 0,-16 22-16 16,0 0 16-16,18-27-15 0,-3-6 15 0,-15 33-8 0,0 0 8 16,16-26-8-16,0 1 8 0,-16 25 0 0,0 0 0 15,12-18 0-15,-4 8 0 0,-8 10 17 0,0 0-17 0,9-2 17 16,0 9-17-16,-9-7 18 0,0 0-18 16,12 21 19-16,-1 11-19 0,-11-32 17 0,0 0-17 0,15 35 17 15,3 6-17-15,-18-41 1 16,0 0-1-16,15 34 2 0,-1-3-2 0,-14-31-33 0,0 0 33 0,9 26-33 15,-2-8 33-15,-7-18-126 0,0 0 126 0,-5-10-126 16,-7-21 126-16,-6-10-777 0</inkml:trace>
  <inkml:trace contextRef="#ctx0" brushRef="#br0" timeOffset="-124335.004">21813 15399 975 0,'0'0'0'0,"5"-1"0"0,4-6 0 0,-9 7-240 16,0 0 240-16,3-4-240 0,1 3 240 0,5-5-252 15</inkml:trace>
  <inkml:trace contextRef="#ctx0" brushRef="#br0" timeOffset="-123416.898">21322 16770 348 0,'0'0'0'0,"0"0"163"16,0 0-163-16,0 0 164 0,0 0-164 0,0 0 148 0,0 0-148 15,0 0 149-15,0 0-149 0,0 0 106 0,0 0-106 16,0 0 107-16,-6-2-107 0,6 2 81 0,0 0-81 0,0 0 81 16,-1-3-81-16,1 3 64 0,0 0-64 0,0 0 64 15,0 0-64-15,0 0 18 0,0 0-18 0,0 0 18 16,0 0-18-16,0 0 33 0,0 0-33 0,0 0 33 15,0 0-33-15,0 0 5 0,0 0-5 0,0 0 5 16,0 0-5-16,0 0 9 0,0 0-9 0,0 0 10 16,0 0-10-16,0 0 33 0,0 0-33 0,0 0 34 15,0 0-34-15,0 0 34 0,0 0-34 0,0 0 34 16,0 0-34-16,0 0 37 0,0 0-37 0,0 0 38 16,0 0-38-16,0 0 39 0,0 0-39 0,0 0 40 15,0 0-40-15,0 0 26 0,0 0-26 0,0 0 26 16,0 0-26-16,0 0 27 0,0 0-27 0,0 0 27 0,0 0-27 15,0 0 3-15,0 0-3 0,0 0 4 0,0 0-4 16,0 0 3-16,0 0-3 0,0 0 4 0,0 0-4 16,0 0-2-16,0 0 2 0,0 0-2 0,0 0 2 0,0 0-8 15,7 0 8-15,-7 0-7 0,3 0 7 0,-3 0-10 16,0 0 10-16,5 0-9 0,1 1 9 0,-6-1-4 16,0 0 4-16,10 4-3 0,6 1 3 0,-16-5-3 15,0 0 3-15,28 14-2 0,6 6 2 0,0 1-17 16,4 1 17-16,-8 0-17 0,1-1 17 0,-3 1-15 15,-6 0 15-15,-4-3-14 0,-6-3 14 0,-12-16-17 16,0 0 17-16,17 25-16 0,4 6 16 16,-21-31-9-16,0 0 9 0,20 28-9 0,-3-3 9 0,-17-25-4 0,0 0 4 15,17 23-4-15,-6-5 4 0,-11-18-60 16,0 0 60-16,12 16-59 0,-2-6 59 0,-10-10-157 16,0 0 157-16,0 5-157 0,-3-6 157 0,-4 4-959 0</inkml:trace>
  <inkml:trace contextRef="#ctx0" brushRef="#br0" timeOffset="-123067.882">21647 16688 1244 0,'0'0'0'0,"0"0"153"0,0 0-153 0,0 0 153 0,0 0-153 16,0 0 78-16,0 0-78 0,0 0 78 0,0 3-78 15,0-3 54-15,0 0-54 0,-6 12 55 0,-7 5-55 16,-1 7 2-16,-3 7-2 0,5-10 2 0,1-4-2 0,11-17 6 16,0 0-6-16,-19 36 6 0,-7 10-6 0,26-46 15 15,0 0-15-15,-26 50 15 0,-2 6-15 0,28-56 8 16,0 0-8-16,-23 46 8 0,4-5-8 0,19-41 9 15,0 0-9-15,-14 38 9 0,-1-5-9 0,15-33 0 16,0 0 0-16,-13 27 0 0,5-5 0 0,8-22-136 16,0 0 136-16,-7 18-136 0,3-6 136 0,4-12-154 0,0 0 154 15,0 0-153-15,2-11 153 0,0 1-889 0</inkml:trace>
  <inkml:trace contextRef="#ctx0" brushRef="#br0" timeOffset="-122663.783">21773 17106 830 0,'0'0'0'0,"0"0"58"0,0 0-58 0,0 0 58 16,0-6-58-16,0 6-18 0,0 0 18 0,0 0-18 15,0-3 18-15,0 3 28 0,0 0-28 0,0 0 28 16,0 0-28-16,0 0 46 0,0 0-46 0,0 0 47 0,0 0-47 16,0 0 54-16,0 0-54 0,0 0 54 0,3 0-54 15,-3 0 41-15,0 0-41 0,7 0 42 0,4-2-42 0,-11 2 31 16,0 0-31-16,19-5 31 0,7-2-31 0,-26 7 38 16,0 0-38-16,33-8 39 0,7-1-39 15,-40 9 13-15,0 0-13 0,42-7 14 0,-2 0-14 0,-40 7 32 16,0 0-32-16,40-3 32 0,2 0-32 0,-42 3 27 15,0 0-27-15,40-2 27 0,-2 0-27 0,-38 2 3 16,0 0-3-16,37-2 4 0,0 2-4 0,-37 0 9 16,0 0-9-16,33-1 9 0,0-1-9 0,-33 2-4 15,0 0 4-15,29-2-4 0,-8-1 4 0,-21 3-107 16,0 0 107-16,18-5-106 0,-6 0 106 16,-12 5-124-16,0 0 124 0,-2-7-124 0,-8-2 124 0,-2-6-727 0</inkml:trace>
  <inkml:trace contextRef="#ctx0" brushRef="#br0" timeOffset="-122439.594">22099 16778 729 0,'0'0'0'0,"0"0"125"0,0 0-125 0,-6 0 126 16,3 2-126-16,3-2 109 0,0 0-109 0,0 0 109 15,-3-2-109-15,3 2 137 0,0 0-137 0,0 0 137 16,3-3-137-16,-3 3 71 0,0 0-71 0,0 0 71 0,0 0-71 16,0 0 53-16,0 0-53 0,0 0 54 0,3 2-54 15,4-1 18-15,2 3-18 0,7 1 18 0,3 4-18 0,16 4-1263 16</inkml:trace>
  <inkml:trace contextRef="#ctx0" brushRef="#br0" timeOffset="-122240.47">22503 17049 1535 0,'0'0'0'0,"0"0"167"16,0 0-167-16,0 0 168 0,-7 43-168 0,7-43 106 16,0 0-106-16,-5 20 107 0,-1 1-107 0,6-21 42 15,0 0-42-15,-13 21 43 0,-7 1-43 0,20-22-181 16,0 0 181-16,-15 19-181 0,-1-4 181 0,16-15-158 15,0 0 158-15,-21-2-157 0,-3-11 157 0,-22-3-1019 16</inkml:trace>
  <inkml:trace contextRef="#ctx0" brushRef="#br0" timeOffset="-121667.039">22628 16989 1345 0,'0'0'0'0,"0"-5"113"15,2-2-113-15,3 0 113 0,6 0-113 0,-11 7 46 0,0 0-46 0,15-10 47 16,8-4-47-16,-23 14 1 0,0 0-1 0,19-17 1 16,6-2-1-16,-25 19-12 0,0 0 12 0,24-15-12 15,-1 1 12-15,-23 14-9 0,0 0 9 0,22-10-9 16,1 1 9-16,-23 9 3 0,0 0-3 0,19-5 4 15,0 4-4-15,-3 1 4 0,0 1-4 0,-6 1 4 16,-3-2-4-16,0 2 8 0,0-1-8 0,0 3 8 0,-2-1-8 16,4 2 8-16,0 1-8 0,-4-3 9 15,-3 0-9-15,1 3 14 0,-1-1-14 0,1 5 15 0,2 5-15 16,-5-15 33-16,0 0-33 0,6 26 33 0,-6 8-33 16,0-34 26-16,0 0-26 0,-6 42 26 0,-4 7-26 15,10-49 4-15,0 0-4 0,-17 52 5 0,-8 1-5 0,25-53 9 16,0 0-9-16,-29 51 10 0,-6-1-10 0,35-50 24 15,0 0-24-15,-28 39 25 0,2-6-25 0,7-8 18 16,1-4-18-16,8-7 19 0,5-6-19 0,-1-1 26 16,3-5-26-16,-1 0 26 0,3-1-26 0,1-1 22 15,0 0-22-15,0 0 23 0,0 0-23 0,0 0 25 0,0 0-25 16,0 0 26-16,0 0-26 0,0 0 8 0,0 0-8 16,0 0 8-16,-4 0-8 0,4 0 5 0,0 0-5 15,0 0 5-15,-3-1-5 0,3 1 3 0,0 0-3 0,1-4 3 16,3 1-3-16,-4 3 1 0,0 0-1 15,10-5 2-15,4-2-2 0,-14 7 4 0,0 0-4 0,25-4 4 16,4 1-4-16,1 3 0 0,8 3 0 0,-12-1 0 16,0 1 0-16,-1 3-8 0,-3 2 8 15,-1-1-7-15,-1-2 7 0,-20-5-107 0,0 0 107 0,26 9-106 16,2-1 106-16,-28-8-130 0,0 0 130 0,26 5-129 16,2-3 129-16,26 5-1136 0</inkml:trace>
  <inkml:trace contextRef="#ctx0" brushRef="#br0" timeOffset="-120736.182">24323 14949 673 0,'0'0'0'0,"-8"0"0"0,-8 0 0 0,16 0 80 16,0 0-80-16,0 0 81 0,2-4-81 0,-2 4 34 15,0 0-34-15,3-3 35 0,2-1-35 0,-5 4 8 16,0 0-8-16,0-3 8 0,2 1-8 0,-2 2 51 0,0 0-51 16,-2-3 51-16,-3-1-51 0,5 4 64 0,0 0-64 15,-5-3 64-15,0 1-64 0,5 2 74 0,0 0-74 16,-5 0 74-16,-2-3-74 0,7 3 45 0,0 0-45 0,-9-2 46 15,0 2-46-15,9 0 45 0,0 0-45 0,-9 0 45 16,4 0-45-16,5 0 18 0,0 0-18 0,-9 0 19 16,1 0-19-16,8 0 29 0,0 0-29 15,-7 0 29-15,0 0-29 0,7 0 12 0,0 0-12 0,-5 0 13 16,3 0-13-16,2 0 10 0,0 0-10 0,-5 0 11 16,1 0-11-16,4 0 26 0,0 0-26 0,0 0 26 15,-3 2-26-15,3-2 2 0,0 0-2 0,-4 3 2 16,-1 1-2-16,5-4 6 0,0 0-6 0,-17 19 7 15,-10 8-7-15,5 2 23 0,3 2-23 0,1-10 24 16,6-6-24-16,12-15 6 0,0 0-6 0,-19 39 6 16,-4 14-6-16,23-53 40 0,0 0-40 0,-21 66 40 0,2 12-40 15,3 8 41-15,1 10-41 0,6-17 42 0,4-11-42 16,5-68 25-16,0 0-25 0,0 77 26 0,2 0-26 0,1-11 28 16,2-10-28-16,2-23 28 0,0-21-28 15,4 7 8-15,1-2-8 0,4-2 8 0,1-3-8 0,-17-12-3 16,0 0 3-16,28 9-3 0,8-4 3 0,-36-5-122 15,0 0 122-15,37-19-121 0,1-15 121 0,37-19-1248 16</inkml:trace>
  <inkml:trace contextRef="#ctx0" brushRef="#br0" timeOffset="-120350.622">24271 15221 1155 0,'0'0'0'0,"0"5"0"16,-5 4 0-16,5-9 143 0,0 0-143 0,0 0 143 15,5-5-143-15,-5 5 83 0,0-5-83 0,0 5 83 16,2-4-83-16,-2 4 53 0,7-2-53 0,-4 2 54 15,3 0-54-15,-6 0 22 0,0 0-22 0,8 0 22 16,4 2-22-16,-12-2 44 0,0 0-44 0,13 4 45 16,4-1-45-16,-17-3 39 0,0 0-39 0,21 9 40 15,7 3-40-15,-28-12 5 0,0 0-5 0,33 22 5 0,7 9-5 16,-40-31 12-16,0 0-12 0,44 37 12 0,3 10-12 16,-7-5 1-16,-4 0-1 0,-1-5 1 15,-4-1-1-15,-3-5 0 0,-3-4 0 0,-4-4 1 0,-6-6-1 16,-15-17-12-16,0 0 12 0,23 15-12 15,0-1 12-15,-3-7-131 0,1-5 131 0,0-8-130 0,0-4 130 0,-21 10-113 16,0 0 113-16,11-31-112 0,-3-17 112 0,13-30-1002 16</inkml:trace>
  <inkml:trace contextRef="#ctx0" brushRef="#br0" timeOffset="-120051.295">24762 15233 1233 0,'0'0'0'16,"2"4"0"-16,2-1 0 0,-4-3 157 0,0 0-157 16,0 0 157-16,0-3-157 0,-2-1 39 0,0 1-39 0,0-1 40 15,2 1-40-15,-1-1-3 0,-3 3 3 0,1-1-3 16,1 0 3-16,2 2-8 0,0 0 8 0,-14 2-7 16,-7 0 7-16,21-2 1 0,0 0-1 0,-26 7 1 15,-5 3-1-15,31-10 57 0,0 0-57 0,-37 22 58 16,-3 11-58-16,40-33 48 0,0 0-48 0,-38 36 48 15,-1 6-48-15,8-4 49 0,5 0-49 0,7-12 50 16,8-8-50-16,1 0 13 0,3-5-13 16,3-2 14-16,3-3-14 0,-1 1-5 0,2-1 5 0,0 1-4 15,2-2 4-15,1-1-145 0,4 1 145 0,2-3-144 0,3-3 144 16,-12-1-122-16,0 0 122 0,21-18-122 0,7-15 122 16,20-18-961-16</inkml:trace>
  <inkml:trace contextRef="#ctx0" brushRef="#br0" timeOffset="-119680.046">24942 15468 1155 0,'0'0'0'16,"-5"-7"0"-16,-1-3 0 0,5 5 154 16,-1 3-154-16,2 2 154 0,3 0-154 0,-3 0 68 0,6 2-68 0,-6-2 69 15,5 1-69-15,-5-1 52 0,3 0-52 0,-3 0 52 16,4 0-52-16,-4 0 19 0,0 0-19 0,7 2 20 16,3 0-20-16,-10-2 23 0,0 0-23 0,19 1 24 15,9 3-24-15,-28-4 15 0,0 0-15 0,33 3 16 16,6 2-16-16,-4-1 41 0,-1-1-41 0,-8-1 42 15,-5 0-42-15,0-1 6 0,0 1-6 0,-7 2 7 16,-2-1-7-16,4-1-12 0,1-1 12 0,-6-1-12 16,-6 0 12-16,6 0-91 0,1-1 91 0,0 1-90 0,0-2 90 15,-12 2-139-15,0 0 139 0,18-14-138 16,1-10 138-16,17-13-982 0</inkml:trace>
  <inkml:trace contextRef="#ctx0" brushRef="#br0" timeOffset="-119120.268">25588 15255 1199 0,'0'0'0'16,"-2"-3"0"-16,-1-2 0 0,3 1 109 0,3 1-109 15,1-2 109-15,-1 1-109 0,8-1 33 0,-2 0-33 16,3 0 33-16,0-2-33 0,2 2 25 0,0-2-25 16,-2 4 26-16,0-1-26 0,0 3 27 0,1 1-27 0,-6 0 27 15,-2 0-27-15,3 0 26 0,1 1-26 0,-4 1 26 16,1 0-26-16,1 1 40 0,1 1-40 16,-2-1 41-16,-1 2-41 0,-5-5 39 0,0 0-39 0,7 10 40 15,1 4-40-15,-8-14 39 0,0 0-39 0,9 19 40 16,0 0-40-16,-9-19 17 0,0 0-17 0,5 29 17 15,-1 9-17-15,-3-4 7 0,-1-2-7 0,-1-8 7 16,-3-6-7-16,-1 0 9 0,0 0-9 0,-4 7 9 16,-7 6-9-16,8-5 22 0,2-2-22 0,1-9 23 15,0-6-23-15,5-9 6 0,0 0-6 0,-5 10 7 0,-1-1-7 16,6-9 16-16,0 0-16 0,-5 6 17 16,2 1-17-16,3-7 23 0,0 0-23 0,-4 5 24 0,2-3-24 15,2-2 13-15,0 0-13 0,-1 4 14 0,1-3-14 16,0-1 18-16,0 0-18 0,0 0 19 0,-2 4-19 0,2-4 33 15,0 0-33-15,0 0 34 0,0 0-34 0,0 0 10 16,0 0-10-16,0 0 11 0,0 0-11 0,0 0 6 16,0 0-6-16,0 0 6 0,0 0-6 0,5 0 1 15,2 0-1-15,0 0 1 0,0 1-1 0,5 1 0 16,1 0 0-16,0 1 0 0,5 2 0 0,-18-5-7 16,0 0 7-16,24 7-6 0,2 4 6 15,-26-11-34-15,0 0 34 0,30 8-34 0,1-1 34 16,-31-7-74-16,0 0 74 0,30 3-74 0,-2-1 74 0,-28-2-102 0,0 0 102 15,16-7-102-15,-8-8 102 0,18-7-1277 16</inkml:trace>
  <inkml:trace contextRef="#ctx0" brushRef="#br0" timeOffset="-112092.403">26173 15118 180 0,'0'0'0'0,"0"-6"0"15,-1-8 0-15,1 7 78 0,0 2-78 0,0 1 78 16,0 3-78-16,0 1 14 0,0 0-14 0,0 0 15 15,0 0-15-15,0 0 37 0,-4 0-37 0,4 0 37 16,0 0-37-16,0 0 30 0,0 0-30 0,0 0 30 16,-3 0-30-16,3 0 47 0,0 0-47 0,0 0 48 0,-4 0-48 15,4 0 68-15,-3 0-68 0,3 0 69 0,-4 0-69 16,4 0 86-16,-3 0-86 0,3 0 87 0,-4-2-87 16,4 2 75-16,0 0-75 0,0 0 76 0,0 0-76 15,0 0 69-15,0 0-69 0,0 0 70 0,0 0-70 0,0 0 49 16,-3 0-49-16,3 0 50 0,0 0-50 0,0 0 49 15,0 0-49-15,0 0 50 0,-4 0-50 0,4 0 20 16,-3 0-20-16,3 0 20 0,0 0-20 0,0 0 37 16,0 0-37-16,0 0 38 0,0 0-38 0,0 0 6 15,0 0-6-15,0 0 6 0,0 0-6 0,0 0 41 16,0 0-41-16,0 0 42 0,0 0-42 0,0 0 19 0,0 0-19 16,0 0 20-16,0 0-20 0,0 0 19 0,0 0-19 15,0 0 20-15,0 0-20 0,0 0 9 0,0 0-9 16,0 0 10-16,3 2-10 0,1-1 10 0,1 1-10 15,0 0 10-15,2 1-10 0,0 2 1 0,2-3-1 0,0 5 1 16,-1 0-1-16,3 1 0 0,3 1 0 0,0-1 1 16,1-1-1-16,3 4 6 0,-2-1-6 0,-1 0 7 15,1 0-7-15,-16-10 3 0,0 0-3 0,21 16 3 16,1 1-3-16,-22-17 12 0,0 0-12 0,23 19 12 16,1 3-12-16,-24-22 15 0,0 0-15 0,20 24 15 15,-3 0-15-15,-17-24 24 0,0 0-24 0,14 29 25 16,-4 2-25-16,-10-31 21 0,0 0-21 0,7 33 21 15,-5 1-21-15,-2-34 25 0,0 0-25 0,-2 34 26 16,-1 0-26-16,3-34 33 0,0 0-33 0,-7 31 33 0,-2-3-33 16,9-28 36-16,0 0-36 0,-12 29 36 0,-4 0-36 15,16-29 33-15,0 0-33 0,-17 29 33 0,0 2-33 16,17-31 22-16,0 0-22 0,-20 31 23 0,1-2-23 0,19-29 5 16,0 0-5-16,-17 26 6 0,3-6-6 0,14-20-15 15,0 0 15-15,-12 19-14 0,1-4 14 0,11-15-69 16,0 0 69-16,-7 12-69 0,2-5 69 0,5-7-118 15,0 0 118-15,-3 5-117 0,-1-1 117 0,4-4-206 16,0 0 206-16,5-9-205 0,7-10 205 0,6-8-927 16</inkml:trace>
  <inkml:trace contextRef="#ctx0" brushRef="#br0" timeOffset="-111590.026">27074 14879 987 0,'0'0'0'0,"-9"-2"0"15,-3-3 0-15,12 5 69 0,0 0-69 0,0 0 69 16,5 1-69-16,-5-1 6 0,0 0-6 0,6 2 6 16,-3 0-6-16,-3-2 3 0,0 0-3 0,4 2 3 0,-3-2-3 15,-1 0 4-15,0 0-4 0,0 0 5 16,-5 5-5-16,5-5 39 0,0 0-39 0,-9 5 39 0,-1 0-39 16,10-5 36-16,0 0-36 0,-12 7 37 0,-4 0-37 15,16-7 40-15,0 0-40 0,-14 7 40 0,-1 1-40 0,15-8 17 16,0 0-17-16,-21 14 17 0,-4 1-17 0,25-15 13 15,0 0-13-15,-26 21 13 0,-3 4-13 16,29-25 4-16,0 0-4 0,-28 31 5 0,0 7-5 0,2-4 13 16,3 2-13-16,7-8 13 0,6-8-13 0,10-20 44 15,0 0-44-15,-11 40 44 0,1 9-44 0,1-4 36 16,4-2-36-16,0-11 37 0,1-6-37 0,3 0 9 0,1-2-9 16,1 5 10-16,3 2-10 0,1-4 22 0,4 0-22 15,-6-6 22-15,4-4-22 0,-7-17 3 0,0 0-3 16,11 22 3-16,4 4-3 0,-15-26-28 0,0 0 28 0,14 22-28 15,2 2 28-15,-16-24-111 0,0 0 111 0,19 12-110 16,4-3 110-16,-23-9-128 0,0 0 128 16,22-17-128-16,1-19 128 0,22-17-790 0</inkml:trace>
  <inkml:trace contextRef="#ctx0" brushRef="#br0" timeOffset="-111172.361">27102 15173 1110 0,'0'0'0'0,"-5"-7"0"0,-2 0 0 16,3 2 93-16,3 0-93 0,-1 2 94 0,2-1-94 0,-2 1 0 16,2-2 0-16,-2 1 1 0,1 1-1 0,-1 0-16 15,2-1 16-15,-2 1-15 0,2 1 15 0,0 2 0 16,2-3 0-16,-2 3 0 0,0 0 0 0,0 0 51 15,0 0-51-15,0 0 52 0,0 0-52 0,0 0 68 16,0 0-68-16,0 0 69 0,0 0-69 0,0 0 67 16,0 0-67-16,0 0 67 0,0 0-67 0,0 0 33 15,0 0-33-15,0 0 33 0,0 0-33 0,0 0 27 16,0 0-27-16,0 0 27 0,0 0-27 0,0 0 1 16,5 1-1-16,2 3 1 0,4 1-1 0,4 3 4 15,4 4-4-15,4 4 5 0,3 4-5 0,-26-20 0 0,0 0 0 16,33 26 1-16,7 5-1 0,-40-31-3 0,0 0 3 15,44 34-2-15,5 2 2 0,-49-36-13 0,0 0 13 16,43 36-13-16,1-2 13 0,-9-6-40 0,-6-6 40 0,-8-5-40 16,-5-3 40-16,-2-4-93 0,-4-1 93 0,-3-4-92 15,-5-2 92-15,0 1-141 0,-1-3 141 16,-1-1-140-16,0 0 140 0,0 0-185 0,0 0 185 0,0 0-184 16,2-3 184-16,0 0-515 0</inkml:trace>
  <inkml:trace contextRef="#ctx0" brushRef="#br0" timeOffset="-110865.424">27539 15016 863 0,'0'0'0'0,"0"8"0"0,0 4 0 0,0-8 157 15,0-8-157-15,0 4 157 0,0 0-157 0,0 0 111 16,-3-3-111-16,3 3 111 15,0 0-111-15,-4 0 58 0,1 1-58 0,-6 3 58 0,-1 1-58 0,10-5 10 16,0 0-10-16,-28 17 11 0,-12 7-11 0,40-24 19 16,0 0-19-16,-42 33 20 0,-3 6-20 0,45-39 21 15,0 0-21-15,-40 39 21 0,1 1-21 0,39-40 8 16,0 0-8-16,-29 31 9 0,8-6-9 0,21-25-1 16,0 0 1-16,-18 21 0 0,6-7 0 0,12-14-90 0,0 0 90 15,2 7-89-15,10-6 89 0,-12-1-59 0,0 0 59 16,23-15-59-16,12-16 59 0,24-15-928 0</inkml:trace>
  <inkml:trace contextRef="#ctx0" brushRef="#br0" timeOffset="-110435.658">27801 15154 774 0,'0'0'0'0,"1"-15"0"0,5-11 0 0,-6 26 27 16,0 0-27-16,-7 0 27 0,-7 16-27 0,14-16 31 15,0 0-31-15,-11 10 31 0,1 2-31 0,10-12 8 16,0 0-8-16,-9 8 9 0,4-1-9 0,5-7 76 16,0 0-76-16,-4 7 76 0,4-7-76 0,0 0 126 15,0 0-126-15,0 0 127 0,0 4-127 0,0-4 90 16,0 0-90-16,6 0 91 0,2-2-91 0,-8 2 78 16,0 0-78-16,16-2 78 0,7 2-78 0,1-3 81 15,2-1-81-15,0 3 82 0,0 1-82 0,-1 0 39 16,-3 0-39-16,1 0 40 0,-2 1-40 0,-2-1 21 15,0 0-21-15,0 0 21 0,1-1-21 0,-20 1 0 0,0 0 0 16,21 0 0-16,1 1 0 0,-22-1-48 16,0 0 48-16,19 2-47 0,-3 3 47 0,-16-5-118 0,0 0 118 0,12 0-118 15,-1 2 118-15,-11-2-143 0,0 0 143 0,5 0-143 16,-2 0 143-16,6 0-892 0</inkml:trace>
  <inkml:trace contextRef="#ctx0" brushRef="#br0" timeOffset="-109845.134">28306 15050 1323 0,'0'0'0'0,"-2"-5"0"0,-1-4 0 15,1 4 166-15,2 2-166 0,2-4 167 16,1 0-167-16,-3 7 0 0,0 0 0 0,11-14 0 0,2-6 0 15,-13 20-60-15,0 0 60 0,20-23-60 0,2-2 60 0,-22 25-70 16,0 0 70-16,21-19-69 0,0 3 69 0,-21 16-39 16,0 0 39-16,18-6-39 0,-3 4 39 0,-15 2-1 15,0 0 1-15,16 7 0 0,-2 5 0 0,-14-12 1 16,0 0-1-16,12 13 2 0,-3 3-2 0,-2-1 11 16,-4 2-11-16,1-5 11 0,-3-3-11 0,-1 3 41 15,-1 0-41-15,-3 5 41 0,-3 2-41 0,-1 1 36 16,-3 1-36-16,4-6 37 0,4-6-37 0,-4 5 23 0,0-1-23 15,0-1 24-15,0 0-24 0,-2 0 29 0,-1 2-29 16,4-7 29-16,5-5-29 0,1-2 13 0,0 0-13 0,0 0 13 16,-2 3-13-16,2-3 5 0,-4 3-5 15,4-3 6-15,0 6-6 0,0-6-9 0,0 0 9 0,0 0-9 16,7-4 9-16,-1 1-28 0,1-2 28 0,1-2-28 16,4-2 28-16,-1 1-32 0,1-1 32 0,-3 4-32 15,-2 1 32-15,0 1-21 0,-2 0 21 16,2 1-21-16,2 2 21 0,-2 0-36 0,-2 2 36 0,2-1-35 15,0 3 35-15,-7-4-20 0,0 0 20 0,8 3-20 16,5 2 20-16,-13-5-29 0,0 0 29 0,15 7-29 16,5 2 29-16,-20-9-20 0,0 0 20 0,15 10-20 15,1 0 20-15,-16-10-18 0,0 0 18 0,12 14-18 16,-3 1 18-16,-9-15-5 0,0 0 5 0,5 21-4 0,-5 0 4 16,0-21-8-16,0 0 8 0,-7 27-8 0,-5 4 8 15,-4-4-8-15,-5-1 8 0,13-11-7 0,4-6 7 16,1-2-50-16,-1-4 50 0,-10 11-49 0,-8 3 49 0,4-5-116 15,1-2 116-15,4-1-116 0,5-2 116 0,8-7-141 16,0 0 141-16,-9-14-140 0,2-15 140 0,-9-14-328 16</inkml:trace>
  <inkml:trace contextRef="#ctx0" brushRef="#br0" timeOffset="-109512.637">28599 14666 998 0,'0'0'0'0,"0"0"0"0,0 0 0 0,0 0 143 0,0 0-143 0,8-2 143 16,6 1-143-16,-14 1 69 0,0 0-69 0,21-2 70 16,5-1-70-16,-26 3 38 0,0 0-38 0,32 0 38 15,2 1-38-15,0 4-2 0,-3 4 2 0,-3 1-2 16,-4 4 2-16,2 1 18 0,-1 4-18 0,-1 0 19 15,2 2-19-15,-26-21 39 0,0 0-39 0,30 32 40 16,5 4-40-16,-35-36 32 0,0 0-32 0,27 45 32 16,0 4-32-16,-27-49 15 0,0 0-15 0,14 55 16 15,-9 3-16-15,-5-58 6 0,0 0-6 0,-16 81 7 16,-17 15-7-16,33-96-50 0,0 0 50 0,-44 84-50 16,-10-2 50-16,54-82-91 0,0 0 91 0,-64 69-91 15,-13-9 91-15,77-60-132 0,0 0 132 0,-141 128-863 0,282-256 863 16</inkml:trace>
  <inkml:trace contextRef="#ctx0" brushRef="#br0" timeOffset="-108396.543">23916 16016 247 0,'0'0'0'0,"7"0"0"0,3 2 0 0,-10-2 136 0,0 0-136 0,4 0 136 16,-1 0-136-16,-3 0 149 0,0 0-149 0,0 0 149 15,0 0-149-15,0 0 131 0,0 0-131 0,0 0 131 16,0 0-131-16,0 0 98 0,0 0-98 0,0 0 98 15,0 0-98-15,0 0 88 0,0 0-88 0,0 0 88 16,-3-4-88-16,3 4 48 0,0 0-48 0,3-3 49 16,2-1-49-16,-5 4 33 0,0 0-33 0,14-3 34 15,9-2-34-15,-23 5 24 0,0 0-24 0,37-5 25 16,13-2-25-16,-50 7 44 0,0 0-44 0,58-5 45 16,8 0-45-16,-66 5 33 0,0 0-33 0,78-4 33 15,7 1-33-15,-85 3 15 0,0 0-15 0,115 0 15 16,25 3-15-16,-140-3 32 0,0 0-32 0,137 5 32 15,6 0-32-15,-143-5 35 0,0 0-35 0,136 2 35 16,-3-2-35-16,-133 0 12 0,0 0-12 0,135 0 13 0,1-2-13 16,-136 2 37-16,0 0-37 0,133 0 38 0,-1 0-38 15,-132 0 6-15,0 0-6 0,133 4 6 0,-1 1-6 16,-132-5 11-16,0 0-11 0,129 7 11 0,0 1-11 0,-129-8 9 16,0 0-9-16,127 14 9 0,0 3-9 0,-127-17 3 15,0 0-3-15,133 19 4 0,1 2-4 0,-134-21 2 16,0 0-2-16,125 19 2 0,-3-2-2 0,-122-17 5 15,0 0-5-15,125 13 5 0,1-4-5 0,-126-9 2 16,0 0-2-16,115 7 2 0,-9-2-2 0,-106-5 5 0,0 0-5 16,106 2 5-16,-3-6-5 0,-103 4 0 0,0 0 0 15,98 0 1-15,-4 2-1 0,-94-2 0 0,0 0 0 16,92 0 1-16,-1-2-1 0,-91 2 0 0,0 0 0 16,99 0 0-16,4 2 0 0,-103-2 0 15,0 0 0-15,99 0 0 0,-1-2 0 0,-98 2-1 0,0 0 1 0,104-1 0 16,4-1 0-16,-108 2-8 0,0 0 8 0,98 0-7 15,-4 2 7-15,-94-2-9 0,0 0 9 0,92 3-9 16,1 4 9-16,-93-7-16 0,0 0 16 0,87 8-15 16,-4 1 15-16,-83-9 0 0,0 0 0 0,75 10 0 15,-7 0 0-15,-68-10-1 0,0 0 1 0,66 9-1 16,-5 0 1-16,-61-9-22 0,0 0 22 0,53 6-22 16,-8-2 22-16,-45-4-83 0,0 0 83 0,26 3-82 15,-14 1 82-15,-12-4-137 0,0 0 137 0,-15-4-136 16,-24-6 136-16,-15-4-1124 0</inkml:trace>
  <inkml:trace contextRef="#ctx0" brushRef="#br0" timeOffset="-107705.905">24323 16145 897 0,'0'0'0'0,"6"0"0"16,1 0 0-16,-7 0 93 0,0 0-93 0,7 0 93 0,0-2-93 16,-7 2 71-16,0 0-71 0,6-2 71 15,0-1-71-15,-6 3 66 0,0 0-66 0,3-2 66 0,1-1-66 16,-4 3 65-16,0 0-65 0,0 0 65 0,3-2-65 0,-3 2 79 16,0 0-79-16,0 0 80 0,0 0-80 0,0 0 68 15,0 0-68-15,0 0 69 0,0 0-69 0,0 0 39 16,0 0-39-16,0 0 39 0,0 0-39 0,0 0 30 15,0 0-30-15,-7 10 30 0,-5 9-30 0,12-19 3 16,0 0-3-16,-14 24 4 0,-9 5-4 0,23-29 8 16,0 0-8-16,-20 38 8 15,-5 6-8-15,25-44 3 0,0 0-3 0,-21 53 4 0,2 9-4 0,19-62 2 0,0 0-2 16,-16 70 2-16,4 11-2 0,12-81 4 16,0 0-4-16,-7 96 5 0,5 13-5 0,8-21 30 0,6-13-30 0,-2-11 30 15,9-15-30-15,-19-49 26 16,0 0-26-16,23 53 26 0,9-3-26 0,-32-50 1 0,0 0-1 15,29 34 1-15,1-11-1 0,-1-10-59 0,3-8 59 0,-3-5-59 16,3-5 59-16,-32 5-120 0,0 0 120 0,38-22-120 16,6-16 120-16,37-22-1200 0</inkml:trace>
  <inkml:trace contextRef="#ctx0" brushRef="#br0" timeOffset="-107345.027">24536 16700 953 0,'0'0'0'0,"0"0"82"0,0 0-82 0,0-9 83 0,0-5-83 0,0 14 121 15,0 0-121-15,0-8 122 0,0-4-122 0,0 12 99 16,0 0-99-16,0-7 99 0,2 0-99 0,-2 7 76 15,0 0-76-15,5-3 76 0,-3-1-76 0,-2 4 52 16,0 0-52-16,10-3 52 0,7 1-52 0,-17 2 52 16,0 0-52-16,27-2 52 0,6 1-52 0,-33 1 48 0,0 0-48 15,38 1 49-15,6 3-49 0,-44-4 36 0,0 0-36 16,40 7 37-16,1 3-37 0,-41-10 16 0,0 0-16 0,44 14 17 16,3 4-17-16,-47-18 13 0,0 0-13 0,45 23 13 15,2 1-13-15,-47-24 1 0,0 0-1 0,42 27 1 16,-3 2-1-16,-8-3-34 0,-3-2 34 0,-7-5-33 15,-7-6 33-15,0-1-99 0,-2-3 99 16,-5-2-98-16,-2-4 98 0,2 2-238 0,2-1 238 0,-4-6-238 16,-2-3 238-16,6-2-938 0</inkml:trace>
  <inkml:trace contextRef="#ctx0" brushRef="#br0" timeOffset="-107027.074">25236 16366 1401 0,'0'0'0'0,"-5"1"0"0,-4 3 0 15,6-3 186-15,1-1-186 0,-1 0 187 0,1 0-187 16,2 0 92-16,0 0-92 0,-16 6 93 0,-8-1-93 0,24-5 40 16,0 0-40-16,-35 13 41 0,-12 6-41 0,3 3-2 15,1 2 2-15,11-5-1 0,8-5 1 0,24-14 19 16,0 0-19-16,-35 34 20 0,-7 13-20 0,4-6 23 15,1 1-23-15,15-14 24 0,8-11-24 0,14-17 4 16,0 0-4-16,-21 26 5 0,-7 3-5 0,28-29 10 16,0 0-10-16,-19 20 10 0,3-2-10 15,16-18-5-15,0 0 5 0,-12 12-4 0,5-4 4 0,7-8-96 0,0 0 96 16,0 5-95-16,9-3 95 0,-9-2-239 0,0 0 239 16,14-7-239-16,7-7 239 0,-21 14-206 0,0 0 206 15,17-17-206-15,1-7 206 0,16-17-685 0</inkml:trace>
  <inkml:trace contextRef="#ctx0" brushRef="#br0" timeOffset="-106766.122">25376 16730 1278 0,'0'0'0'15,"0"0"89"-15,0 0-89 0,0 0 89 0,1-5-89 0,-1 5 60 16,0 0-60-16,6-3 61 0,2-1-61 0,-8 4 33 16,0 0-33-16,14-3 34 0,7 0-34 15,-21 3 16-15,0 0-16 0,28-4 17 0,9 2-17 0,27-3-1202 16</inkml:trace>
  <inkml:trace contextRef="#ctx0" brushRef="#br0" timeOffset="-106113.657">25930 16515 393 0,'0'0'0'0,"0"0"33"0,0 0-33 0,24-9 34 16,18-5-34-16,-9 4 151 0,-2 1-151 0,-6 6 152 16,-8 5-152-16,0 3 111 0,-1 3-111 0,-2-1 112 15,-3 0-112-15,-11-7 73 0,0 0-73 0,15 14 73 16,4 3-73-16,-19-17 61 0,0 0-61 0,20 17 62 0,-1 0-62 0,-19-17 27 16,0 0-27-16,15 17 27 0,-2-1-27 15,-13-16 35-15,0 0-35 0,8 19 35 0,-2 1-35 0,-6-20 20 16,0 0-20-16,1 22 20 0,-4 2-20 0,-4 0 35 15,-5 0-35-15,5-5 36 0,0-5-36 0,-4 1 20 16,-3 1-20-16,-7 6 20 0,-3 4-20 0,24-26 18 16,0 0-18-16,-31 27 19 0,-4 1-19 0,35-28 18 15,0 0-18-15,-37 27 18 0,-1-1-18 0,38-26 24 0,0 0-24 16,-30 20 25-16,6-4-25 0,24-16 37 16,0 0-37-16,-19 12 38 0,3-4-38 0,16-8 42 0,0 0-42 15,-12 7 43-15,3-2-43 0,0-1 51 0,4-3-51 16,2 1 52-16,1-2-52 0,2 0 60 0,0 0-60 15,0 0 60-15,0 0-60 0,0 0 40 0,0 0-40 16,5-2 40-16,-1-3-40 0,-4 5 30 0,0 0-30 0,12-3 30 16,7-2-30-16,-19 5 8 0,0 0-8 0,26-2 9 15,11 2-9-15,-37 0 18 0,0 0-18 0,36 3 19 16,6 4-19-16,-42-7 8 0,0 0-8 0,42 7 8 16,3 0-8-16,-45-7 3 0,0 0-3 0,46 10 4 15,2 0-4-15,-48-10 3 0,0 0-3 0,44 9 3 16,-1 0-3-16,-43-9-72 0,0 0 72 0,32 6-71 15,-8-2 71-15,-24-4-135 0,0 0 135 0,11-4-134 16,-13-6 134-16,11-4-1291 0</inkml:trace>
  <inkml:trace contextRef="#ctx0" brushRef="#br0" timeOffset="-105496.626">26463 16413 729 0,'0'0'0'0,"5"-3"0"16,2-4 0-16,-7 7 75 0,0 0-75 0,5-3 75 16,-1-1-75-16,-4 4 70 0,0 0-70 0,0 0 70 0,3-1-70 15,-3 1 51-15,0 0-51 0,4 0 52 16,-1 1-52-16,6 1 70 0,1 2-70 0,6-3 70 0,3-1-70 16,0 2 74-16,4 0-74 0,0-1 74 0,-1-1-74 0,1 4 56 15,-1 3-56-15,1-2 56 0,1 2-56 16,-24-7 42-16,0 0-42 0,32 13 42 0,3 4-42 0,-35-17 64 15,0 0-64-15,33 26 64 0,2 5-64 16,-35-31 44-16,0 0-44 0,28 43 45 0,-2 8-45 16,-9-1 48-16,-5 0-48 0,-5-11 48 0,-5-5-48 0,-2-34 48 15,0 0-48-15,-5 55 49 0,-6 14-49 16,11-69 36-16,0 0-36 0,-19 80 37 0,-5 13-37 0,24-93 9 16,0 0-9-16,-21 68 10 0,2-10-10 0,19-58-41 0,0 0 41 15,-13 36-41-15,8-19 41 0,5-17-133 16,0 0 133-16,-3 12-133 0,1-8 133 0,2-4-140 0,0 0 140 0,5-27-140 15,6-25 140-15,4-27-1015 0</inkml:trace>
  <inkml:trace contextRef="#ctx0" brushRef="#br0" timeOffset="-105116.163">27473 16316 1065 0,'0'0'0'0,"-7"-4"0"0,-3-2 0 16,10 6 89-16,0 0-89 0,-6-4 89 0,5 2-89 16,-3 2 55-16,2 2-55 0,2-2 56 0,0 0-56 0,0 0 41 15,0 0-41-15,-12 9 42 0,-7 4-42 16,19-13 23-16,0 0-23 0,-21 16 24 0,-5 3-24 0,26-19 44 15,0 0-44-15,-26 25 45 0,-4 4-45 0,4 1 45 16,4-1-45-16,6-10 46 0,5-6-46 0,11-13 64 16,0 0-64-16,-13 36 65 0,0 12-65 0,6-2 26 15,4 2-26-15,-1-12 26 0,4-6-26 0,4 2 22 16,1 2-22-16,2 1 22 0,2 1-22 0,-9-36 1 0,0 0-1 16,12 41 2-16,2 3-2 0,-14-44-24 15,0 0 24-15,16 43-23 0,-1-2 23 0,-15-41-123 0,0 0 123 16,14 33-123-16,0-8 123 0,-14-25-125 0,0 0 125 15,28 59-984-15,-56-118 984 0</inkml:trace>
  <inkml:trace contextRef="#ctx0" brushRef="#br0" timeOffset="-104757.608">27302 16653 1143 0,'0'0'0'0,"0"0"103"0,0 0-103 0,0 0 103 15,0 0-103-15,0 0 40 0,0 0-40 0,0 0 40 0,0 0-40 16,0 0 51-16,0 0-51 0,0 0 52 16,0 0-52-16,0 0 72 0,0 0-72 0,0 0 72 0,0 0-72 15,0 0 72-15,0 0-72 0,0 0 73 0,0 0-73 0,0 0 57 16,0 0-57-16,0 0 58 0,0 0-58 0,0 0 43 15,0 0-43-15,0 0 43 0,32 0-43 0,-32 0 18 16,0 0-18-16,28 5 19 0,10 6-19 0,-38-11 12 16,0 0-12-16,35 13 13 0,3 5-13 0,-5 2 16 15,-1 2-16-15,-5-3 17 0,-2-2-17 0,-25-17 8 16,0 0-8-16,29 24 8 0,3 2-8 0,-32-26-1 16,0 0 1-16,31 26-1 0,1 1 1 0,-32-27-68 0,0 0 68 15,26 24-68-15,-2 0 68 0,-24-24-178 0,0 0 178 16,16 17-177-16,-6-5 177 0,16 17-1126 0</inkml:trace>
  <inkml:trace contextRef="#ctx0" brushRef="#br0" timeOffset="-104473.75">27686 16549 1479 0,'0'0'0'0,"0"0"111"0,-2-4-111 0,2 4 111 16,0-5-111-16,0 5 11 0,0 0-11 0,0 0 11 15,0 0-11-15,0 0-2 0,0 0 2 0,-7 7-2 16,-5 3 2-16,12-10-2 0,0 0 2 0,-19 24-1 0,-8 11 1 16,5-1 1-16,-1 2-1 0,4-5 1 0,3-6-1 15,1 5 18-15,-1 0-18 0,2-2 19 0,2-3-19 0,1 1 2 16,3 0-2-16,2-9 2 0,3-7-2 0,1 2-42 15,2-1 42-15,2-1-42 16,1 0 42-16,-3-10-196 0,0 0 196 0,14 4-195 0,7-8 195 0,14 4-855 16</inkml:trace>
  <inkml:trace contextRef="#ctx0" brushRef="#br0" timeOffset="-104080.231">28043 16617 1110 0,'0'0'0'0,"0"0"138"0,0 0-138 0,0 0 139 16,0 4-139-16,0-4 96 0,0 0-96 0,0 0 96 16,0 0-96-16,0 0 33 0,0 0-33 0,5 0 34 15,4 0-34-15,-9 0 11 0,0 0-11 0,15 1 11 16,8 3-11-16,-23-4 44 0,0 0-44 0,31 5 45 0,8 0-45 16,-39-5 76-16,0 0-76 0,40 7 76 0,3 0-76 15,-43-7 76-15,0 0-76 0,40 8 77 0,-1 3-77 0,-39-11 40 16,0 0-40-16,31 5 41 0,-5 0-41 15,-26-5-34-15,0 0 34 0,21 5-34 0,-5 0 34 0,-16-5-156 16,0 0 156-16,14 4-155 0,-4-3 155 0,-10-1-162 16,0 0 162-16,14-6-161 0,2-8 161 0,13-7-981 15</inkml:trace>
  <inkml:trace contextRef="#ctx0" brushRef="#br0" timeOffset="-103595.62">28891 16470 1300 0,'-5'0'0'0,"0"2"142"0,-2 1-142 16,7-3 142-16,0 0-142 0,0 0 89 0,5 4-89 0,-2-4 90 16,1 0-90-16,-1 0 0 0,1-2 0 0,-4 2 0 15,3-2 0-15,-3 2-6 0,0 0 6 0,0 0-5 16,0 0 5-16,0 0 1 0,-5 5-1 0,5-5 2 15,-2 4-2-15,2-4 0 0,-1 3 0 0,-8 7 0 16,-5 6 0-16,14-16 5 0,0 0-5 0,-23 24 5 16,-4 7-5-16,27-31 3 0,0 0-3 0,-32 34 4 15,-4 5-4-15,36-39 0 0,0 0 0 0,-32 35 1 16,1-1-1-16,3-7 29 0,2-3-29 0,8-7 29 16,10-6-29-16,-3-1 46 0,3-1-46 0,6-4 46 0,4-5-46 15,-2 0 40-15,-4 3-40 0,4-3 40 0,0 0-40 16,0 0 28-16,-3 2-28 0,3-2 28 15,0 0-28-15,0 0 18 0,0 0-18 0,0 0 18 0,0 5-18 0,0-5 10 16,0 0-10-16,5 5 10 0,4 0-10 16,-9-5 17-16,0 0-17 0,17 4 17 0,6-1-17 0,-23-3 3 15,0 0-3-15,27 2 4 0,7-4-4 16,-7 0 2-16,0 1-2 0,-3-1 3 0,-1 0-3 0,-6-1-3 16,-3-1 3-16,-4 4-3 0,-1 0 3 0,-2 0-38 15,0 0 38-15,0 2-38 0,-2 0 38 0,1-2-87 16,0 0 87-16,-2 0-87 0,-2 0 87 0,1 1-190 15,2 1 190-15,1 0-190 0,-1-2 190 0,-5 0-161 0,0 0 161 16,7-7-161-16,2-5 161 0,6-7-802 0</inkml:trace>
  <inkml:trace contextRef="#ctx0" brushRef="#br0" timeOffset="-103164.212">28942 16523 919 0,'0'0'0'0,"0"2"40"0,0 1-40 0,0-3 40 16,0 4-40-16,0-4 0 0,0 0 0 0,0 0 1 0,0 0-1 16,0 0 50-16,0 0-50 0,0 0 51 15,0 0-51-15,0 0 81 0,0 0-81 0,0 0 81 0,0 0-81 16,0 0 104-16,0 0-104 0,0 0 104 0,0 0-104 15,0 0 66-15,0 0-66 0,0 0 66 0,-4-2-66 0,4 2 75 16,-2-5-75-16,2 5 76 0,-1-2-76 0,1 2 55 16,0 0-55-16,0 0 55 0,0 0-55 15,0 0 39-15,0 0-39 0,0 0 40 0,0 0-40 0,0 0 41 16,0 0-41-16,0 0 41 0,0 0-41 0,0 0 25 16,0 0-25-16,0 0 26 0,-2 2-26 0,2-2 9 15,0 0-9-15,0 10 10 0,2 4-10 0,-2-14 19 0,0 0-19 16,3 29 20-16,2 12-20 15,1-3 3-15,1 3-3 0,-4-9 3 0,1-6-3 0,-1 2 12 0,2-1-12 16,-1-5 13-16,-1-3-13 0,-3-19 8 0,0 0-8 16,6 26 9-16,0 1-9 0,-6-27 0 15,0 0 0-15,7 22 0 0,0-3 0 16,-7-19-153-16,0 0 153 0,9 9-152 0,0-9 152 0,-9 0-129 0,0 0 129 0,3-26-128 16,-1-20 128-16,3-26-1123 0</inkml:trace>
  <inkml:trace contextRef="#ctx0" brushRef="#br0" timeOffset="-102834.249">29032 16270 1300 0,'0'0'0'0,"0"0"0"0,0 0 0 0,0 0 136 15,0 0-136-15,4-2 137 16,1-2-137-16,-5 4 66 0,0 0-66 0,10-1 66 0,4-1-66 0,-14 2 39 16,0 0-39-16,25 9 40 0,8 8-40 15,-2 3 12-15,4 8-12 0,-7-3 13 0,-2 3-13 0,-2 4 100 16,1 4-100-16,-4 2 100 0,-4 1-100 0,-17-39 89 16,0 0-89-16,14 52 90 0,-2 8-90 0,-3-2 73 15,-4 2-73-15,-3-5 74 0,-5-2-74 0,3-53 82 16,0 0-82-16,-18 77 82 0,-10 15-82 0,28-92 34 15,0 0-34-15,-33 78 34 0,-7-5-34 0,40-73-42 0,0 0 42 16,-33 45-42-16,2-21 42 0,31-24-96 16,0 0 96-16,-20-12-96 0,12-33 96 0,-20-11-1635 0</inkml:trace>
  <inkml:trace contextRef="#ctx0" brushRef="#br0" timeOffset="-101550.227">25285 16708 707 0,'0'0'0'0,"0"0"117"0,0 0-117 15,0 0 118-15,5 2-118 0,-5-2 61 0,0 0-61 0,2-4 61 16,0-4-61-16,-2 8 36 0,0 0-36 0,0-9 37 16,0-3-37-16,0 12-9 0,0 0 9 0,0-8-8 15,-2-1 8-15,2 9 1 0,0 0-1 0,0-5 1 16,0 0-1-16,0 5 3 0,0 0-3 0,0-4 4 15,2 3-4-15,-2 1 2 0,0 0-2 0,0 0 3 16,1-4-3-16,-1 4 12 0,0 0-12 0,0 0 12 16,0 0-12-16,0 0 14 0,0 0-14 0,0 0 15 15,0 0-15-15,0 0 24 0,0 0-24 0,0 0 25 16,0 4-25-16,0-4 21 0,0 0-21 0,0 0 21 16,0 0-21-16,0 0 40 0,0 0-40 0,0 0 40 15,0 0-40-15,0 0 13 0,0 0-13 0,0 0 13 16,0 3-13-16,0-3 22 0,0 0-22 0,0 0 22 15,-1 5-22-15,1-5 8 0,0 0-8 0,-2 4 8 0,2-3-8 16,0-1 9-16,0 0-9 0,-2 4 10 0,1-1-10 16,1-3 8-16,0 0-8 0,-2 4 8 0,0-1-8 0,2-3 3 15,0 0-3-15,-2 4 4 0,1-1-4 0,1-3 12 16,0 0-12-16,-2 3 12 0,0 3-12 0,2-6 8 16,0 0-8-16,-2 5 8 0,2 0-8 0,0-5 23 15,0 0-23-15,0 5 24 0,0 0-24 0,0-5 43 16,0 0-43-16,0 4 43 0,-1-1-43 0,1-3 43 15,0 0-43-15,-2 3 44 0,2-1-44 0,0-2 46 0,0 0-46 16,0 0 47-16,2 4-47 0,-2-4 37 16,0 0-37-16,0 0 37 0,5 1-37 0,-5-1 26 0,0 0-26 15,3 2 26-15,1-2-26 0,-4 0 16 0,0 0-16 16,5 2 17-16,0 1-17 0,-5-3 28 0,0 0-28 16,9 4 28-16,3 1-28 0,-12-5 12 0,0 0-12 0,18 3 12 15,2 1-12-15,-20-4 18 0,0 0-18 0,27 1 19 16,6-2-19-16,-33 1 15 0,0 0-15 15,31 0 15-15,4-2-15 0,-35 2 16 0,0 0-16 0,26 0 17 16,-3-2-17-16,-23 2 15 16,0 0-15-16,19 0 16 0,-5 0-16 0,-14 0-1 0,0 0 1 0,10 0-1 15,-3 0 1-15,-7 0-112 0,0 0 112 0,7 2-111 16,0 1 111-16,-7-3-159 0,0 0 159 0,2-7-158 16,-4-5 158-16,2-6-1151 0</inkml:trace>
  <inkml:trace contextRef="#ctx0" brushRef="#br0" timeOffset="-100343.191">29820 15749 102 0,'0'0'0'0,"3"-2"0"0,2-1 0 0,-5 3 86 15,0 0-86-15,4-2 87 0,-2-1-87 16,-2 3 70-16,0 0-70 0,0 0 70 0,0 0-70 0,0 0 79 15,0 0-79-15,0 0 80 0,0 0-80 0,0 0 86 16,0 0-86-16,0 0 87 0,-2 3-87 0,2-3 75 16,0 0-75-16,0 0 76 0,0 0-76 0,0 0 79 15,0 0-79-15,0 0 80 0,0 0-80 0,0 0 85 0,0 0-85 16,0 0 85-16,-2 3-85 0,2-3 81 0,0 0-81 16,0 0 81-16,-2 4-81 0,2-4 81 0,0 0-81 15,0 0 81-15,0 0-81 0,0 0 69 0,0 0-69 16,0 0 69-16,7 0-69 0,-7 0 66 0,0 0-66 0,11 0 67 15,5 0-67-15,-16 0 48 0,0 0-48 0,22-2 48 16,8-1-48-16,-30 3 32 0,0 0-32 0,33-4 33 16,3 1-33-16,-36 3 38 0,0 0-38 15,32-4 39-15,-3 3-39 0,-29 1 23 0,0 0-23 0,23 0 24 16,-4 0-24-16,-19 0 18 0,0 0-18 16,14 1 18-16,-3 1-18 0,-11-2 5 0,0 0-5 0,7 2 5 15,-2 0-5-15,-5-2-5 0,0 0 5 0,3 1-4 16,-1 3 4-16,-2-4-90 0,0 0 90 0,2 3-90 15,-2-1 90-15,0-2-149 0,0 0 149 0,0 0-148 16,0 3 148-16,0-3-158 0,0 0 158 0,-4-3-158 0,1-4 158 16,-4-3-914-16</inkml:trace>
  <inkml:trace contextRef="#ctx0" brushRef="#br0" timeOffset="-100003.456">29804 15983 1099 0,'0'0'0'0,"14"-11"0"0,9-10 0 0,-18 16 120 0,-9 7-120 16,8-4 120-16,-1 2-120 0,-3 3 92 0,0 2-92 15,0-1 92-15,0-2-92 0,0 3 81 0,0 2-81 0,2-1 81 16,0-1-81-16,1 2 39 0,3 0-39 0,-1 0 40 16,0-2-40-16,-5-5 46 0,0 0-46 0,12 7 47 15,4-2-47-15,-16-5 36 0,0 0-36 0,21 7 37 16,7-2-37-16,-28-5 25 0,0 0-25 0,31 4 26 16,6-4-26-16,-6 0 1 0,-1 0-1 0,-4 0 2 15,-2-2-2-15,-5 0-138 0,-3 0 138 0,-2 1-138 16,-4-1 138-16,-10 2-148 0,0 0 148 0,2-17-148 15,-5-11 148-15,1-14-962 0</inkml:trace>
  <inkml:trace contextRef="#ctx0" brushRef="#br0" timeOffset="-92492.081">22160 16729 113 0,'0'0'0'0,"0"0"48"0,0 0-48 0,0 0 49 16,0 0-49-16,0 0 56 0,0 0-56 0,0 0 57 15,0 0-57-15,0 0 79 0,0 0-79 0,0 0 79 16,0 0-79-16,0 0 79 0,0 0-79 0,0 0 79 16,0 0-79-16,0 0 74 0,0 0-74 0,0 0 74 15,0 0-74-15,0 0 62 0,0 0-62 0,0 0 63 16,0 0-63-16,0 0 47 0,0 0-47 0,0 0 48 15,0 0-48-15,0 0 38 0,0 0-38 0,0 0 38 16,0 0-38-16,0 0 24 0,0 0-24 0,0 0 25 16,0 0-25-16,0 0 27 0,0 0-27 0,0 0 27 15,0 0-27-15,0 0 32 0,0 0-32 0,0 0 33 16,0 0-33-16,0 0 29 0,0 0-29 0,0 0 29 0,0 0-29 16,0 0 33-16,0 0-33 0,0 0 33 15,0 0-33-15,0 0 22 0,0 0-22 0,0 0 22 0,0 0-22 0,0 0 35 16,0 0-35-16,0 0 36 0,0 0-36 15,0 0 20-15,21 15-20 0,-11-6 20 0,0-2-20 0,-10-7 29 16,0 0-29-16,11 8 29 0,3 2-29 0,-14-10 31 16,0 0-31-16,12 9 31 0,5 0-31 0,-17-9 12 15,0 0-12-15,16 8 13 0,3 1-13 0,-19-9 6 16,0 0-6-16,19 7 6 0,2-1-6 0,-21-6 0 16,0 0 0-16,20 7 0 0,0 2 0 0,-20-9 0 15,0 0 0-15,18 8 1 0,-1 3-1 0,-1-3 0 16,-7 1 0-16,3-2 0 0,-2-2 0 0,1 0-3 0,-2 0 3 15,-1 0-2-15,3-1 2 0,-4-1 0 16,-2 0 0-16,-2 1 0 0,1-2 0 0,-1-1 0 0,-1 1 0 16,-2-2 0-16,4 5 0 0,-3-1-2 15,3-3 2-15,-1 3-1 0,-1-3 1 0,0 3 3 0,-1-2-3 0,-1-2 3 16,4 3-3-16,-4-3 0 0,0 0 0 0,0 0 1 16,2 3-1-16,-2-3 3 0,3 6-3 0,-1-3 3 15,-2-1-3-15,0-2 12 0,2 3-12 0,-2-3 12 16,0 0-12-16,0 0 33 0,0 0-33 0,0 0 33 15,0 0-33-15,0 0 4 0,3 4-4 0,-3-4 5 16,0 0-5-16,0 0 27 0,0 0-27 0,0 0 27 16,0 3-27-16,0-3 0 0,0 0 0 0,0 0 0 15,0 0 0-15,0 0 0 0,0 3 0 0,0-3 1 16,0 0-1-16,0 0 3 0,0 0-3 0,0 0 3 0,2 4-3 16,-2-4 1-16,0 0-1 0,0 0 2 0,2 5-2 15,-2-5 10-15,0 0-10 0,0 3 11 16,0-1-11-16,0-2 33 0,0 0-33 0,0 4 33 0,-2-1-33 0,2-3 1 15,0 0-1-15,-2 5 2 0,2 0-2 16,0-5 6-16,0 0-6 0,-7 11 7 0,2 1-7 16,5-12 3-16,0 0-3 0,-9 22 4 0,-8 5-4 15,17-27 6-15,0 0-6 0,-14 28 6 0,0-1-6 0,14-27 7 16,0 0-7-16,-16 31 7 0,1 0-7 0,15-31 3 16,0 0-3-16,-16 25 3 0,4-1-3 0,12-24-1 15,0 0 1-15,-9 17 0 16,2-3 0-16,7-14-94 0,0 0 94 0,-2 12-94 0,4-2 94 15,-2-10-111-15,0 0 111 0,-5-12-110 0,-2-15 110 0,-5-12-1104 0</inkml:trace>
  <inkml:trace contextRef="#ctx0" brushRef="#br0" timeOffset="-65447.902">25268 14598 158 0,'0'0'0'0,"0"-4"0"16,1 1 0-16,-1 3 42 0,0 0-42 0,0-5 42 15,4 1-42-15,-4 4 40 0,0 0-40 0,0 0 41 16,0 0-41-16,0 0 36 0,0 0-36 0,0 0 36 16,0 0-36-16,0 0 24 0,0 0-24 0,-7 10 25 15,-2 6-25-15,9-16 27 0,0 0-27 0,-21 27 27 16,-7 9-27-16,28-36 13 0,0 0-13 0,-38 45 14 15,-9 10-14-15,2-4 29 0,-2 2-29 16,-7 10 29-16,-4 6-29 0,4-6 5 0,4 1-5 16,1-4 6-16,2-2-6 0,47-58-49 0,0 0 49 0,-58 67-49 15,-4 1 49-15,-59 69-300 0</inkml:trace>
  <inkml:trace contextRef="#ctx0" brushRef="#br0" timeOffset="-64528.186">25620 16475 561 0,'-2'-3'0'0,"2"3"40"0,0 0-40 0,-12 1 41 0,-6 1-41 16,18-2 22-16,0 0-22 15,-14 5 22-15,-3 0-22 0,17-5 1 0,0 0-1 0,-26 12 2 16,-7 4-2-16,33-16 11 0,0 0-11 0,-35 26 11 0,-5 8-11 15,40-34 60-15,0 0-60 0,-44 46 60 0,-5 9-60 0,49-55 34 16,0 0-34-16,-76 96 35 0,-20 29-35 0,12-12 63 16,4 2-63-16,10-4 64 0,11-1-64 0,59-110 10 15,0 0-10-15,-80 135 10 0,-11 16-10 0,91-151-124 16,0 0 124-16,-73 133-123 0,9-6 123 0,64-127-116 16,0 0 116-16,-33 79-116 0,26-36 116 0,-33 78-337 0</inkml:trace>
  <inkml:trace contextRef="#ctx0" brushRef="#br0" timeOffset="-61417.32">30466 15408 393 0,'0'0'0'0,"4"2"0"16,1 1 0-16,-5-3 61 0,0 0-61 0,3 0 62 16,-1-2-62-16,-2 2 39 0,0 0-39 0,0 0 40 15,2-3-40-15,-2 3 34 0,0 0-34 0,0 0 35 16,0 0-35-16,0 0 10 0,0 0-10 0,1 5 11 16,3 7-11-16,-4-12 11 0,0 0-11 0,5 10 11 15,0 6-11-15,-5-16 10 0,0 0-10 0,6 17 10 16,1 2-10-16,-7-19 8 0,0 0-8 0,5 17 8 0,0 0-8 15,-5-17 38-15,0 0-38 0,4 14 39 0,-1-2-39 16,-3-12 41-16,0 0-41 0,4 10 41 0,-3-2-41 16,-1-8 45-16,0 0-45 0,5 7 45 0,1-2-45 15,-6-5 53-15,0 0-53 0,12-1 54 0,7-8-54 0,0-4 38 16,4-6-38-16,-6 0 38 16,-3-3-38-16,-14 22 80 0,0 0-80 0,14-33 80 15,0-6-80-15,-14 39 82 0,0 0-82 0,12-47 82 0,-1-6-82 0,-3 7 74 16,-2 0-74-16,-3 10 75 0,-1 5-75 0,0 2 58 15,-1 3-58-15,-2 7 58 0,-3 4-58 0,4 15 47 16,0 0-47-16,-3-19 47 0,-3 0-47 0,6 19 36 16,0 0-36-16,-5-15 37 0,0 3-37 0,5 12 9 0,0 0-9 15,-5-11 9-15,0 5-9 0,5 6 0 0,0 0 0 16,-7-4 0-16,0 4 0 0,0 0-13 0,0 0 13 0,1 0-13 16,5 0 13-16,-3 0-27 0,3 2 27 0,-3 1-27 15,1 1 27-15,3-4-22 0,0 0 22 0,-7 19-22 16,-2 10 22-16,4 2-35 0,3 3 35 15,0-3-34-15,0-2 34 0,2-29-20 0,0 0 20 0,4 46-19 16,3 12 19-16,0-6-19 0,2-3 19 0,-2-6-18 16,-1-5 18-16,0 0-27 0,-1-1 27 0,-2-3-27 15,1-3 27-15,-4-31-13 0,0 0 13 0,2 43-12 16,-2 7 12-16,0-50-11 0,0 0 11 0,-4 50-10 16,-1 1 10-16,-2-8 0 0,0-6 0 0,2-11 0 15,3-12 0-15,-1 0 0 0,1-4 0 0,0-3 0 16,0-2 0-16,1 2 1 0,1 1-1 0,0-4 2 15,0-4-2-15,0 0 10 0,0 0-10 0,0 0 10 16,0 0-10-16,1 3 9 0,1 1-9 0,3-3 9 16,4-1-9-16,1-1 9 0,4-5-9 0,0 1 9 0,2-3-9 0,0-1 8 15,1 1-8-15,-1 1 8 0,-2 2-8 0,3-1 3 16,2 1-3-16,2 4 4 0,0-1-4 16,-21 2 2-16,0 0-2 0,26 0 2 0,2 2-2 0,-28-2-1 15,0 0 1-15,30 3 0 0,-1 4 0 0,-1 1-2 16,-2 3 2-16,-6-6-1 0,-8 0 1 0,3 0-10 15,1-1 10-15,-4 1-9 0,0-2 9 0,2 2-16 16,4 0 16-16,-1-1-15 0,1-4 15 0,1 0-34 16,0 0 34-16,0-4-33 0,2-1 33 0,-21 5-52 15,0 0 52-15,23-8-52 0,1-4 52 0,-24 12-131 16,0 0 131-16,21-17-131 0,-4-6 131 0,-17 23-134 0,0 0 134 16,4-29-134-16,-11-7 134 0,3-29-590 15</inkml:trace>
  <inkml:trace contextRef="#ctx0" brushRef="#br0" timeOffset="-61233.554">30898 15434 1166 0,'0'0'0'0,"4"0"0"15,3 1 0-15,-7-1 166 0,0 0-166 0,3 0 167 16,-1-1-167-16,-2 1 0 0,0 0 0 0,0 0 0 0,3-6 0 15,-3 6-165-15,0 0 165 0,4-12-164 0,-1-6 164 16,4-13-777-16</inkml:trace>
  <inkml:trace contextRef="#ctx0" brushRef="#br0" timeOffset="-60684.617">30313 16569 427 0,'0'0'0'0,"3"-1"110"0,2-1-110 0,1-1 110 16,1-3-110-16,-4 3 141 0,-1 1-141 0,-2 2 141 16,3-1-141-16,-3 1 117 0,0 0-117 0,0 0 117 15,0 0-117-15,0 0 108 0,-3 3-108 0,3-3 108 16,0 0-108-16,0 0 89 0,0 0-89 0,0 0 90 15,-4 2-90-15,4-2 55 0,0 0-55 0,0 0 56 16,0 0-56-16,0 0 41 0,0 0-41 0,0 0 42 16,0 0-42-16,0 0 5 0,6 1-5 0,-3 1 5 0,1-2-5 15,3 2 10-15,1 0-10 0,1 1 11 0,0 0-11 0,-9-3 8 16,0 0-8-16,21 12 9 0,8 7-9 16,-29-19 7-16,0 0-7 0,37 26 8 0,8 8-8 0,-5-3 8 15,-2 0-8-15,-6-5 8 0,-4-2-8 0,0-2 1 16,-2 0-1-16,-5-3 1 0,-2-2-1 15,-19-17 7-15,0 0-7 0,24 21 8 0,6 3-8 0,-30-24 3 16,0 0-3-16,29 24 3 0,1 1-3 0,-30-25-1 16,0 0 1-16,23 19 0 0,-4-3 0 0,-19-16-44 0,0 0 44 15,14 10-43-15,-6-3 43 0,-8-7-156 16,0 0 156-16,-3-5-155 0,-9-9 155 0,-4-5-993 0</inkml:trace>
  <inkml:trace contextRef="#ctx0" brushRef="#br0" timeOffset="-60382.427">30788 16525 942 0,'2'5'0'0,"-2"9"126"0,2 5-126 0,-6-13 126 16,-1-7-126-16,0 1 102 0,1-2-102 0,1 2 103 15,-1-2-103-15,4 2 42 0,0 0-42 0,-3 0 43 16,1 0-43-16,2 0 1 0,0 0-1 0,-8 7 2 15,-6 3-2-15,14-10 19 0,0 0-19 0,-21 21 20 16,-5 6-20-16,1 1 21 0,3 3-21 0,6-13 21 0,4-6-21 16,12-12 8-16,0 0-8 0,-21 30 9 0,-5 7-9 15,26-37 10-15,0 0-10 0,-25 41 11 0,1 6-11 16,24-47 0-16,0 0 0 0,-19 42 0 0,1 0 0 16,18-42-17-16,0 0 17 0,-12 32-17 0,3-8 17 0,9-24-119 15,0 0 119-15,-5 19-119 0,3-5 119 16,2-14-128-16,0 0 128 0,7-2-127 0,7-13 127 0,7-3-718 15</inkml:trace>
  <inkml:trace contextRef="#ctx0" brushRef="#br0" timeOffset="-59870.272">30698 16831 662 0,'0'0'0'0,"0"0"45"0,0-3-45 0,0 3 46 16,-2-5-46-16,2 5 7 0,2-3-7 0,-2 3 8 15,0 0-8-15,0 0 15 0,0 0-15 0,0 0 15 16,0 0-15-16,0 0 19 0,0 0-19 0,0 0 20 16,0 0-20-16,0 0 75 0,0 0-75 0,0 0 76 15,0 0-76-15,0 0 90 0,3 1-90 0,-3-1 91 0,4 4-91 16,-1-3 83-16,1-1-83 0,1 0 83 0,0 0-83 16,2 0 66-16,4 0-66 0,1 0 66 0,2 0-66 0,-14 0 38 15,0 0-38-15,22-1 39 0,6-1-39 0,-28 2 35 16,0 0-35-16,35-3 36 0,7-1-36 0,-4-1 14 15,-1 0-14-15,-6 1 15 0,-1 3-15 16,-4 1 36-16,-2 0-36 0,-6 0 36 0,-4 1-36 0,3-1 0 16,2 0 0-16,-3 0 0 0,-4 0 0 0,4 0 15 15,-1 0-15-15,-1 2 15 0,-1 0-15 16,1 0 0-16,-1-2 0 0,-2 1 0 0,-4-1 0 0,-7 0-16 0,0 0 16 16,7 2-15-16,0-2 15 0,-7 0-63 15,0 0 63-15,5 2-62 0,0-2 62 0,-5 0-110 0,0 0 110 16,4 1-110-16,-2-1 110 0,-2 0-175 15,0 0 175-15,0 0-175 0,-6 4 175 0,1-1-662 0</inkml:trace>
  <inkml:trace contextRef="#ctx0" brushRef="#br0" timeOffset="-59364.418">30978 16724 662 0,'0'0'0'0,"0"0"90"0,0 0-90 0,-7 0 91 0,-5 1-91 15,12-1 81-15,0 0-81 0,-7 0 81 0,2 0-81 16,5 0 54-16,0 0-54 0,-4 0 55 16,3-1-55-16,1 1 34 0,0 0-34 0,0 0 34 0,0-4-34 0,0 4 44 15,0 0-44-15,0 0 44 16,3-2-44-16,-3 2 45 0,0 0-45 0,0 0 46 0,5 0-46 0,-5 0 36 15,0 0-36-15,6 2 36 0,1 0-36 0,-7-2 40 16,0 0-40-16,10 2 40 0,6 1-40 0,-16-3 9 16,0 0-9-16,17 3 9 0,2 1-9 0,-19-4 7 15,0 0-7-15,21 5 7 0,2 0-7 16,-23-5 3-16,0 0-3 0,21 5 4 0,-2 2-4 0,-19-7 0 0,0 0 0 16,16 7 0-16,-2-2 0 0,-2 0 1 0,0 0-1 15,-5-1 2-15,-4-4-2 0,3 2 1 0,1-1-1 0,-2 3 1 16,0-1-1-16,0 1 0 0,2 1 0 15,-2-2 0-15,-1 1 0 0,-1-1-2 0,1-1 2 0,-1 1-1 16,1-1 1-16,-2 3-2 0,-1 0 2 16,1 0-1-16,-2-1 1 0,0 1 0 0,2-2 0 0,-2 2 1 15,0 0-1-15,-2 4-1 0,0 0 1 0,1 3-1 16,-3 1 1-16,4-13 3 0,0 0-3 0,-9 26 4 16,-3 10-4-16,12-36 22 0,0 0-22 0,-10 31 23 15,-2 1-23-15,12-32-17 0,0 0 17 0,-9 28-17 16,2-3 17-16,7-25-100 0,0 0 100 0,-5 19-100 15,-1-3 100-15,6-16-129 0,0 0 129 0,2 5-129 16,3-9 129-16,2 6-741 0</inkml:trace>
  <inkml:trace contextRef="#ctx0" brushRef="#br0" timeOffset="-53057.074">31499 16886 315 0,'0'0'0'0,"0"0"98"0,0 0-98 0,-10 2 98 16,-9 0-98-16,19-2 88 0,0 0-88 0,-13 1 88 16,5-1-88-16,8 0 70 0,0 0-70 0,-7 0 70 15,1 0-70-15,6 0 50 0,0 0-50 0,-3 0 50 0,-1 0-50 16,4 0 60-16,0 0-60 0,0 0 60 0,-3 0-60 16,3 0 72-16,0 0-72 0,0 0 73 0,-4-1-73 15,4 1 65-15,0 0-65 0,-1-4 66 0,1-1-66 16,0 5 37-16,0 0-37 0,1-7 38 0,3 0-38 0,-4 7 12 15,0 0-12-15,5-8 12 0,4-2-12 0,0-1 0 16,3 1 0-16,0 3 1 0,0 2-1 0,2 0 0 16,0-2 0-16,0 2 0 0,-2 2 0 0,0-1-3 15,-1 2 3-15,-2 1-3 0,-2-1 3 0,1 2-8 16,1 0 8-16,-2 0-8 0,-2 2 8 0,0-1 0 16,2 1 0-16,-1 0 0 0,-3 0 0 0,2 1 0 15,2 0 0-15,-2 1 0 0,-1 1 0 0,-1 2 2 16,-1 0-2-16,0-1 2 0,0 0-2 0,-1 2 0 0,-1 4 0 15,0-2 0-15,0 2 0 0,-1 2 0 16,-1 3 0-16,0 2 0 0,-1 2 0 0,3-21 1 0,0 0-1 16,-7 31 2-16,-4 5-2 0,11-36 9 0,0 0-9 15,-12 34 10-15,-2 0-10 0,0-3 15 0,2-4-15 0,3-10 16 16,6-8-16-16,-1-2 9 0,3-4-9 16,-3 4 9-16,-1 0-9 0,-2 2 16 0,-2-1-16 0,6-3 17 15,1-1-17-15,0-1 14 0,0-1-14 0,2-2 15 16,0 0-15-16,0 0 9 0,0 0-9 0,0 0 9 15,0 0-9-15,0 0 16 0,-1 3-16 0,1-3 17 16,-2 4-17-16,2-4 22 0,0 0-22 0,0 0 23 16,0 0-23-16,0 0 14 0,-2 3-14 0,2-3 15 15,-1 4-15-15,1-4 10 0,0 0-10 0,0 0 10 0,0 0-10 16,0 0 26-16,0 0-26 0,0 0 26 0,3 1-26 16,0 1 2-16,3-2-2 0,-1 2 2 0,0-2-2 15,0 1 12-15,2-1-12 0,0 2 13 0,2 0-13 0,1 0 9 16,3-1-9-16,-3 1 9 0,-1 0-9 0,3-1 1 15,2 3-1-15,5 1 1 0,4 0-1 0,-23-5 3 16,0 0-3-16,31 7 3 0,6 1-3 0,-37-8 0 16,0 0 0-16,38 7 0 0,4-2 0 0,-7-1-38 15,-6-1 38-15,-3 1-37 0,-5-3 37 0,-21-1-188 16,0 0 188-16,14-1-188 0,-5-6 188 0,14-2-898 16</inkml:trace>
  <inkml:trace contextRef="#ctx0" brushRef="#br0" timeOffset="-51440.945">32154 15009 135 0,'0'0'0'0,"0"0"-4"0,0 0 4 0,2-4-3 15,3-1 3-15,2-3-36 0</inkml:trace>
  <inkml:trace contextRef="#ctx0" brushRef="#br0" timeOffset="-51058.249">32142 14995 169 0,'0'0'0'0,"0"0"54"15,0 0-54-15,5 0 55 0,2 0-55 0,-7 0 60 0,0 0-60 0,5 0 61 16,-1 0-61-16,-4 0 70 0,0 0-70 0,3 0 70 16,-1 0-70-16,-2 0 76 0,0 0-76 0,0 0 76 15,4 0-76-15,-4 0 73 0,0 0-73 0,0 0 73 16,0 0-73-16,0 0 78 0,0 0-78 0,0 0 79 16,0 0-79-16,0 0 68 0,0 0-68 0,0 0 68 15,0 0-68-15,0 0 66 0,0 0-66 0,0 0 66 16,0 0-66-16,0 0 64 0,0 0-64 0,0 0 65 15,0 0-65-15,0 0 64 0,0 0-64 0,0 0 64 16,0 0-64-16,0 0 47 0,5 2-47 0,-5-2 48 0,5 0-48 0,-5 0 43 16,0 0-43-16,5 0 44 0,0 1-44 15,-5-1 28-15,0 0-28 0,11 4 28 0,1 3-28 16,-12-7 1-16,0 0-1 0,19 12 1 0,7 5-1 16,-26-17 2-16,0 0-2 0,32 24 2 0,4 5-2 15,-3-2-1-15,-1 1 1 0,-4-1 0 0,-4 2 0 0,-24-29-10 16,0 0 10-16,26 35-10 0,0 4 10 0,-26-39-10 15,0 0 10-15,26 38-9 0,-1-2 9 0,-2-7-10 16,-1-7 10-16,-8-3-9 0,-7-7 9 0,2-2-15 0,-2-1 15 16,0-2-15-16,-2-1 15 0,-5-6-67 0,0 0 67 15,5 6-66-15,0-1 66 0,-5-5-165 0,0 0 165 16,-5-5-165-16,-7-6 165 0,-5-4-807 0</inkml:trace>
  <inkml:trace contextRef="#ctx0" brushRef="#br0" timeOffset="-50694.071">32490 14990 1009 0,'0'0'0'16,"0"0"127"-16,0 0-127 0,0 0 128 0,-5 2-128 15,5-2 67-15,0 0-67 0,0 0 67 0,-3 0-67 0,3 0 41 16,0 0-41-16,0 0 42 0,0 0-42 0,0 0-1 16,0 0 1-16,0 0 0 0,0 0 0 0,0 0-1 15,0 0 1-15,-7 10 0 0,-4 5 0 0,11-15 0 16,0 0 0-16,-17 26 0 0,-4 8 0 0,21-34 2 16,0 0-2-16,-24 41 2 0,-4 6-2 0,28-47 12 15,0 0-12-15,-28 49 13 0,-2 6-13 16,4-5 15-16,3-9-15 0,8-12 15 0,6-12-15 0,2 2 4 15,2-9-4-15,0 2 4 0,1 0-4 0,-1 2 7 16,-2 0-7-16,3-6 8 0,3-3-8 0,-1 1-63 16,0-1 63-16,2-2-62 0,0-1 62 0,0-2-144 0,0 0 144 15,2-9-144-15,3-6 144 0,2-9-765 0</inkml:trace>
  <inkml:trace contextRef="#ctx0" brushRef="#br0" timeOffset="-50293.47">32640 15276 852 0,'0'0'0'0,"0"0"127"0,0 0-127 0,-3-2 128 0,-1 1-128 16,4 1 98-16,0 0-98 0,0 0 99 0,0 0-99 15,0 0 47-15,0 0-47 0,0 0 47 0,0 0-47 0,0 0 42 16,0 0-42-16,0 0 43 0,4 0-43 0,-4 0 55 16,0 0-55-16,0 0 56 0,5 1-56 0,-5-1 54 15,0 0-54-15,5 0 54 0,0 0-54 0,-5 0 56 16,0 0-56-16,7 0 57 0,2 0-57 0,-9 0 34 15,0 0-34-15,12 0 34 0,4 0-34 0,-16 0 25 16,0 0-25-16,23 0 26 0,6 0-26 0,-29 0-4 0,0 0 4 16,33 0-3-16,6 0 3 0,-39 0-109 0,0 0 109 15,36 0-109-15,1-1 109 0,-37 1-242 16,0 0 242-16,33-4-242 0,-3-3 242 0,-30 7-147 0,0 0 147 16,13-10-146-16,-9-7 146 0,13-11-603 0</inkml:trace>
  <inkml:trace contextRef="#ctx0" brushRef="#br0" timeOffset="-49659.492">33051 15036 1278 0,'0'0'0'16,"0"0"162"-16,-1-7-162 0,2 6 162 0,3-3-162 16,1 2 48-16,2-1-48 0,0 0 48 15,0-3-48-15,2 1 0 0,-1-2 0 0,1 2 0 0,-2 0 0 0,-7 5-29 16,0 0 29-16,9-7-29 0,1 0 29 16,-10 7-2-16,0 0 2 0,11-5-2 0,-1 2 2 0,-10 3-1 15,0 0 1-15,9-2 0 0,0 0 0 0,-9 2-3 16,0 0 3-16,7 2-2 0,-2 0 2 0,-5-2 1 15,0 0-1-15,3 5 1 0,-1 4-1 0,-2-9 0 16,0 0 0-16,0 22 0 0,-3 9 0 0,3-31 0 16,0 0 0-16,-7 34 0 0,-2 0 0 0,-2-1 4 15,1-1-4-15,5-11 4 0,1-11-4 0,4-10 0 16,0 0 0-16,-5 19 1 0,1 2-1 0,4-21 13 0,0 0-13 0,-3 17 13 16,0-4-13-16,3-13 8 15,0 0-8-15,-2 12 9 0,2-6-9 0,0-6 0 0,0 0 0 0,0 5 0 16,0-2 0-16,0-3-16 0,0 0 16 15,0 4-15-15,0-3 15 0,0-1-19 0,0 0 19 0,0 0-18 16,5-1 18-16,-5 1-10 0,0 0 10 0,5-2-10 16,2 0 10-16,-7 2-17 0,0 0 17 0,9 0-17 15,3 2 17-15,-12-2-15 0,0 0 15 0,12 3-14 16,4 1 14-16,-16-4-26 0,0 0 26 0,19 3-25 16,4 1 25-16,-23-4-20 0,0 0 20 0,21 6-20 15,1 1 20-15,-22-7-26 0,0 0 26 0,20 7-26 16,-3 2 26-16,-17-9-4 0,0 0 4 0,12 8-3 15,-1-1 3-15,-11-7-1 0,0 0 1 0,7 9-1 16,-4 1 1-16,-5 2 18 0,-3 2-18 0,2-6 18 0,-1-1-18 16,4-7 27-16,0 0-27 0,-14 19 27 0,-5 5-27 0,19-24 15 15,0 0-15-15,-19 22 15 0,-4 0-15 0,23-22-3 16,0 0 3-16,-21 21-2 0,0-4 2 16,21-17-92-16,0 0 92 0,-24 12-92 0,-2-3 92 0,-25 11-901 15</inkml:trace>
  <inkml:trace contextRef="#ctx0" brushRef="#br0" timeOffset="-49127.049">31980 15913 572 0,'0'0'0'0,"16"-8"0"16,8-6 0-16,-19 9 75 0,-10 1-75 0,0 3 76 16,-2 1-76-16,7 0 62 0,0 0-62 0,-9 0 62 15,0 1-62-15,9-1 37 0,0 0-37 0,-8 2 37 16,1 0-37-16,0 0 52 0,0-2-52 0,2 1 52 15,3-1-52-15,2 0 63 0,-4 2-63 0,4-2 63 0,0 0-63 16,0 0 68-16,0 0-68 0,0 0 69 0,4 2-69 16,-1-1 55-16,4-1-55 0,-1 2 55 0,0-2-55 15,3 0 40-15,3 0-40 0,1 0 41 0,1 2-41 16,1-2 46-16,3 0-46 0,1 0 47 0,3 3-47 0,-22-3 5 16,0 0-5-16,39-3 5 0,11 1-5 0,-1-1 12 15,3-1-12-15,-1 1 13 0,-1-1-13 0,-50 4 1 16,0 0-1-16,63-1 1 15,7-1-1-15,-1 0 0 0,3 2 0 0,6 0 0 0,6 2 0 0,-27 0 2 16,-13-2-2-16,3 3 2 0,-2 2-2 0,-45-5 1 16,0 0-1-16,70 5 2 0,14 2-2 0,-25-2 5 15,-12-1-5-15,-9-1 5 0,-10 1-5 0,2-1 7 16,-1 2-7-16,-3-1 7 0,-1-1-7 0,-25-3 0 0,0 0 0 16,28 4 0-16,1-3 0 0,-29-1-70 0,0 0 70 15,25 4-69-15,-4-1 69 0,-21-3-128 0,0 0 128 0,12 0-127 16,-9-2 127-16,13 1-843 0</inkml:trace>
  <inkml:trace contextRef="#ctx0" brushRef="#br0" timeOffset="-48595.717">31940 16434 998 0,'0'0'0'0,"0"0"126"15,0 0-126-15,3-7 127 0,3-3-127 0,-3 5 66 16,1 3-66-16,-1 2 66 0,1 0-66 0,-1 3 35 16,2 3-35-16,2-5 36 0,0 1-36 0,0 0 17 0,0-2-17 15,-2 1 17-15,1-1-17 0,-3 2 3 16,1-2-3-16,1 2 4 0,0-2-4 0,2 2 1 15,0-1-1-15,0 1 1 0,0 0-1 0,0-1 3 0,0-1-3 16,3 2 3-16,2 0-3 0,2 0 10 0,4 1-10 0,-3 0 11 16,1-1-11-16,-16-2 8 0,0 0-8 0,23 7 9 15,5 2-9-15,-28-9 24 0,0 0-24 16,38 18 25-16,9 10-25 0,-47-28 2 0,0 0-2 0,45 32 2 16,4 6-2-16,-49-38 7 0,0 0-7 0,44 39 7 15,-4 4-7-15,-4-5 1 0,-3-4-1 0,-12-10 1 16,-7-7-1-16,0-1-11 0,-2-2 11 0,-3-2-11 15,-2-2 11-15,-7-10-114 0,0 0 114 0,11 8-114 16,-1 1 114-16,-10-9-126 0,0 0 126 0,5-7-126 16,-1-12 126-16,4-6-740 0</inkml:trace>
  <inkml:trace contextRef="#ctx0" brushRef="#br0" timeOffset="-48238.247">32656 16379 886 0,'0'0'0'0,"0"4"131"16,-2 1-131-16,2-5 131 0,-3 0-131 0,3 0 61 0,0 0-61 16,0 0 62-16,0 0-62 0,0 0 34 0,-6 0-34 15,3 0 34-15,1 0-34 0,-3 2 12 0,0-1-12 0,1 1 12 16,3 0-12-16,-6 3 55 0,-2 2-55 0,-7 15 56 15,-5 9-56-15,21-31 25 0,0 0-25 0,-22 37 26 16,-5 10-26-16,27-47 37 0,0 0-37 0,-27 46 37 16,-1 2-37-16,28-48 22 0,0 0-22 0,-26 43 23 15,3-4-23-15,23-39 17 0,0 0-17 0,-19 31 17 16,5-7-17-16,14-24 10 0,0 0-10 0,-12 21 11 16,1-8-11-16,11-13-1 0,0 0 1 0,-8 12 0 15,1-3 0-15,7-9-51 0,0 0 51 0,-7 8-51 16,0-3 51-16,7-5-73 0,0 0 73 0,-6 6-73 15,3-5 73-15,3-1-127 0,0 0 127 0,3-1-127 16,6-3 127-16,3-1-806 0</inkml:trace>
  <inkml:trace contextRef="#ctx0" brushRef="#br0" timeOffset="-47879.714">32731 16660 1199 0,'0'0'0'0,"0"0"187"0,0 0-187 15,0 0 188-15,3 2-188 0,-3-2 100 0,0 0-100 16,9 0 100-16,5-2-100 0,-14 2 0 0,0 0 0 0,23-2 0 16,6-1 0-16,-29 3-1 0,0 0 1 0,33-3-1 15,4-1 1-15,-37 4-24 0,0 0 24 0,35-2-23 16,0 1 23-16,-35 1-9 0,0 0 9 0,31 0-8 16,-3 1 8-16,-28-1-17 0,0 0 17 0,24 2-16 15,-1 2 16-15,-23-4-62 0,0 0 62 0,19 3-61 16,-3 0 61-16,-16-3-147 0,0 0 147 0,14 0-147 15,0-1 147-15,13-1-847 0</inkml:trace>
  <inkml:trace contextRef="#ctx0" brushRef="#br0" timeOffset="-47328.216">33382 16400 987 0,'0'0'0'0,"-5"0"86"16,-4 2-86-16,6-2 86 0,3 0-86 0,0 0 16 16,5 1-16-16,-5-1 17 0,5-1-17 0,-5 1 17 15,4-2-17-15,-4 2 17 0,0 0-17 0,0 0 0 0,0 0 0 16,0 0 1-16,0 0-1 0,0 0 10 0,0 5-10 15,0-5 10-15,0 3-10 0,0-3 17 0,-4 4-17 0,4-4 17 16,0 0-17-16,0 0 16 0,0 0-16 0,-5 7 17 16,-4 5-17-16,9-12 9 0,0 0-9 0,-13 17 9 15,-7 7-9-15,20-24 9 0,0 0-9 0,-19 24 10 16,-2 3-10-16,21-27 8 0,0 0-8 0,-21 24 8 16,-1 2-8-16,22-26 8 0,0 0-8 15,-18 22 8-15,4-3-8 0,14-19 8 0,0 0-8 0,-10 15 8 16,1-1-8-16,9-14 33 0,0 0-33 0,-5 12 33 15,2-2-33-15,3-10 25 0,0 0-25 0,-4 9 26 16,1-4-26-16,3-5 39 0,0 0-39 0,-2 7 40 16,4-2-40-16,-2-5 15 0,0 0-15 0,5 9 15 15,3-1-15-15,-8-8 37 0,0 0-37 0,13 7 37 0,1 0-37 16,-14-7 12-16,0 0-12 0,19 5 13 16,5 0-13-16,-24-5 19 0,0 0-19 0,25 5 20 0,-1-1-20 15,-24-4 1-15,0 0-1 0,21 3 1 0,-2-1-1 16,-19-2-1-16,0 0 1 0,14 2-1 0,-2-1 1 0,-12-1-46 15,0 0 46-15,9 0-46 0,-2 0 46 0,-7 0-140 16,0 0 140-16,5 0-139 0,0 2 139 0,-5-2-174 16,0 0 174-16,4-7-174 0,-1-7 174 0,4-6-680 15</inkml:trace>
  <inkml:trace contextRef="#ctx0" brushRef="#br0" timeOffset="-46696.14">33346 16470 886 0,'0'0'0'0,"0"0"159"0,0 5-159 0,0-5 159 15,0 0-159-15,0 0 62 0,0 0-62 0,0 0 62 16,0 0-62-16,0 0 2 0,0 0-2 0,0 0 3 15,0 0-3-15,0 0-5 0,0 0 5 0,0 0-5 16,0 0 5-16,0 0-4 0,0 0 4 0,0 0-3 16,0 0 3-16,0 0 0 0,0 0 0 0,0 0 0 15,0 0 0-15,0 0 0 0,0 0 0 0,0 0 1 0,0 0-1 16,0 0 0-16,0 0 0 0,0 0 1 0,0 0-1 16,0 0-10-16,2-3 10 0,-2 3-9 0,5-5 9 15,-2 1-11-15,1-1 11 0,-1 2-10 0,1-1 10 16,-1 2-17-16,1 1 17 0,-1-1-17 0,1 0 17 0,-1 2-9 15,-1 0 9-15,-2 0-9 0,3-1 9 0,-3 1-9 16,2-4 9-16,-2 4-9 0,2-3 9 16,-2 3-4-16,0 0 4 0,0 0-3 0,0 0 3 0,0 0 6 15,0 0-6-15,0 0 6 0,0 0-6 0,0 0 26 16,0 0-26-16,0 0 26 0,0 0-26 0,0 0 22 16,0 3-22-16,0-3 23 0,0 0-23 0,0 0 25 15,0 0-25-15,0 0 26 0,0 0-26 0,0 0 44 0,2 4-44 16,-2-4 44-16,3 0-44 0,-3 0 39 0,4 0-39 15,-4 0 39-15,0 0-39 0,0 0 56 0,0 3-56 0,0-3 57 16,0 0-57-16,0 0 49 0,0 0-49 16,0 0 50-16,0 0-50 0,0 0 55 0,0 3-55 0,0-3 55 15,0 4-55-15,0-4 39 0,0 3-39 0,0-3 39 16,1 4-39-16,-1-4 35 0,4 5-35 16,-4-5 35-16,3 3-35 0,-3 1 39 0,0-1-39 0,0 2 39 15,0 0-39-15,0-5 23 0,0 0-23 0,0 31 24 16,2 19-24-16,-2 0 28 0,-2 6-28 0,2-3 28 15,0 2-28-15,0-55 22 0,0 0-22 0,2 67 22 16,1 10-22-16,-3-77-8 0,0 0 8 0,9 86-8 16,5 8 8-16,-14-94-100 0,0 0 100 0,23 180-1493 15,-46-360 1493-15</inkml:trace>
  <inkml:trace contextRef="#ctx0" brushRef="#br0" timeOffset="83.518">29841 17887 124 0,'0'0'0'0,"0"0"3"0,0 0-3 0,0 0 4 16,0-5-4-16,0 5 4 0,0-4-4 0,0 4 4 16,0 0-4-16,0 0 0 0,0 0 0 0,0 0 0 15,0 0 0-15,0 0 2 0,0 0-2 0,0 0 2 16,0 0-2-16,0 0-3 0,0 0 3 0,0 0-3 16,0 0 3-16,0 0-42 0</inkml:trace>
  <inkml:trace contextRef="#ctx0" brushRef="#br0" timeOffset="714.421">29785 17907 113 0,'0'0'0'0,"0"0"54"16,0 0-54-16,5-1 54 0,2-5-54 0,-7 6 63 15,0 0-63-15,5-3 64 0,-1 1-64 0,-4 2 47 16,0 0-47-16,3-1 48 0,-1-1-48 0,-2 2 39 15,0 0-39-15,0 0 39 0,0 0-39 0,0 0 35 0,0 0-35 16,0 0 35-16,0 0-35 0,0 0 43 16,0 0-43-16,0 0 44 0,0 0-44 0,0 0 51 0,0 0-51 0,0 0 51 15,0 0-51-15,0 0 59 0,0 0-59 0,0 0 60 16,0 0-60-16,0 0 57 0,0 0-57 16,0 0 57-16,0 0-57 0,0 0 40 0,0 0-40 0,0 0 40 15,0 0-40-15,0 0 53 0,0 0-53 0,0 0 53 16,0 0-53-16,0 0 59 0,0 0-59 0,0 0 59 15,0 0-59-15,0 0 56 0,0 0-56 0,0 0 56 16,-3 2-56-16,3-2 51 0,0 0-51 0,0 0 51 16,-2 3-51-16,2-3 50 0,0 0-50 0,0 0 50 15,0 3-50-15,0-3 42 0,0 0-42 0,0 0 43 16,0 0-43-16,0 0 41 0,0 0-41 0,0 0 42 16,5 0-42-16,-1 0 26 0,1 2-26 0,2 0 26 0,1-2-26 15,1 2 18-15,0-2-18 0,0 0 18 16,-1 0-18-16,1 0 27 0,-2 0-27 0,0 0 27 15,2 0-27-15,1 0 12 0,1 0-12 0,1 0 13 16,0 0-13-16,-12 0 10 0,0 0-10 0,16 0 11 0,3 0-11 0,-19 0 10 16,0 0-10-16,22 1 10 15,3 1-10-15,-3 0 15 0,3-1-15 0,-6 1 15 0,-2-2-15 0,-17 0 14 16,0 0-14-16,21 2 15 0,0 1-15 16,-21-3 15-16,0 0-15 0,21 5 16 0,-2 1-16 0,-19-6 16 15,0 0-16-15,19 5 17 0,-1 2-17 0,-18-7 4 16,0 0-4-16,16 6 4 0,-3 0-4 0,-13-6 7 15,0 0-7-15,13 6 8 0,-1 1-8 0,-12-7 0 16,0 0 0-16,9 5 0 0,-1 1 0 0,-8-6-37 16,0 0 37-16,6 3-36 0,-1 0 36 0,-5-3-81 0,0 0 81 15,3 2-81-15,-1 0 81 0,-2-2-150 0,0 0 150 16,0 0-150-16,3 0 150 0,-3 0-214 0,0 0 214 0,-5-2-214 16,-5-3 214-16,-6-2-779 0</inkml:trace>
  <inkml:trace contextRef="#ctx0" brushRef="#br0" timeOffset="1283.47">29813 18099 785 0,'7'-1'0'0,"-7"1"131"0,0 0-131 0,5-2 132 0,2 0-132 16,-7 2 73-16,0 0-73 0,3-2 74 0,1 2-74 0,-4 0 41 15,3 0-41-15,-3 0 42 0,0 0-42 0,0 0 5 16,0 4-5-16,0-4 5 0,0 0-5 0,0 0 7 16,4 3-7-16,-4-3 8 0,3 4-8 0,-3-4 15 15,2 5-15-15,-2-5 15 0,4 3-15 0,-4-3 38 16,5 4-38-16,-5-4 39 0,5 3-39 0,-5-3 29 15,4 3-29-15,-4-3 29 0,3 2-29 0,-3-2 44 0,3 0-44 16,-3 0 45-16,0 0-45 0,0 0 40 0,0 4-40 16,0-4 41-16,0 0-41 0,0 0 26 15,4 0-26-15,-4 0 26 0,3 0-26 0,-3 0 28 0,0 0-28 0,0 0 28 16,0 0-28-16,0 0 13 0,4 1-13 0,-4-1 14 16,5 2-14-16,-1 0 29 0,-1-2-29 15,1 1 29-15,-3-1-29 0,3 2 5 0,-1-2-5 0,1 2 6 16,-1-2-6-16,-3 0 10 0,0 0-10 0,4 2 10 15,1-2-10-15,-5 0 24 0,0 0-24 0,9 0 25 16,1 0-25-16,-10 0 12 0,0 0-12 0,14 0 12 16,5-2-12-16,-19 2 10 0,0 0-10 0,23-2 10 15,3 0-10-15,-2 2 10 0,1 0-10 0,-1 0 10 16,-1 2-10-16,-2 0 8 0,0 1-8 0,-4 1 8 16,1-3-8-16,-3 1 1 0,-1 0-1 0,0 0 1 15,-2 1-1-15,2 2 3 0,0 0-3 0,-2-1 3 0,-1-1-3 16,-1 1-1-16,1-1 1 0,-3 0 0 15,-1 1 0-15,0 1-56 0,2 0 56 0,-4-1-55 16,-1-4 55-16,-4 0-152 0,0 0 152 0,0 0-152 0,-9-7 152 16,0 0-1090-16</inkml:trace>
  <inkml:trace contextRef="#ctx0" brushRef="#br0" timeOffset="33103.64">30992 17565 315 0,'0'0'0'0,"0"0"81"0,0 0-81 0,0 3 81 16,0 1-81-16,0-4 57 0,0 0-57 0,0 0 57 16,0 0-57-16,0 0 44 0,0 0-44 0,0 0 45 15,0 0-45-15,0 0 27 0,0 0-27 0,0 0 27 16,0 0-27-16,0 0 25 0,0 0-25 0,0 0 26 16,0 0-26-16,0 0 22 0,0 0-22 0,0 0 23 15,0 0-23-15,0 0 34 0,0 0-34 0,0 0 35 16,2-4-35-16,-2 4 19 0,0 0-19 0,2-3 20 15,1-1-20-15,-3 4 47 0,0 0-47 0,2-3 47 16,1-1-47-16,-3 4 33 0,0 0-33 0,0 0 34 16,4-3-34-16,-4 3 24 0,0 0-24 0,0 0 25 15,0 0-25-15,0 0 27 0,0 0-27 0,0 0 27 0,0 0-27 16,0 0 13-16,0 0-13 0,0 0 14 0,0 0-14 16,0 0 29-16,0 0-29 0,0 0 29 0,3-2-29 15,-3 2 18-15,0 0-18 0,0 0 19 0,6-3-19 16,-6 3 41-16,0 0-41 0,0 0 41 0,5-2-41 0,-5 2 37 15,0 0-37-15,0 0 38 16,3-2-38-16,-3 2 33 0,0 0-33 0,0 0 34 0,0 0-34 0,0 0 23 16,0 0-23-16,0 0 24 0,0 0-24 0,0 0 41 15,0 0-41-15,0 0 41 0,0 0-41 0,0 0 7 16,0 0-7-16,0 0 8 0,0 0-8 0,0 0 37 16,0 0-37-16,0 0 37 0,0 0-37 0,0 0 10 0,0 0-10 15,0 0 11-15,0 0-11 0,0 0 30 0,0 0-30 16,0 0 30-16,0 0-30 0,0 0 11 0,0 0-11 0,0 0 11 15,0 0-11-15,0 0-20 0,0 0 20 16,0 4-20-16,2-1 20 0,0 4-9 0,0 3 9 0,-1-1-8 16,1 0 8-16,0 3-30 0,-2 1 30 0,0-1-30 15,0 0 30-15,0-12-2 0,0 0 2 0,-2 23-2 16,0 4 2-16,2-27-1 0,0 0 1 16,0 29 0-16,0 2 0 0,2-4 12 0,1 1-12 0,-1-11 12 15,-2-5-12-15,0 0 28 0,2-2-28 0,-2 0 28 16,2-1-28-16,-2-9 12 0,0 0-12 15,1 12 13-15,3 0-13 0,-4-12 20 0,0 0-20 0,2 14 20 16,-1-1-20-16,-1-13 8 0,0 0-8 0,0 12 8 16,0 0-8-16,0-12 4 0,0 0-4 0,0 11 4 15,0-5-4-15,0-6 0 0,0 0 0 0,0 7 0 16,0-2 0-16,0-5-54 0,0 0 54 0,0 6-54 16,0-3 54-16,0-3-136 0,0 0 136 0,0 0-136 0,2 3 136 15,-2-3-197-15,0 0 197 0,2-6-196 0,0-8 196 16,1-7-749-16</inkml:trace>
  <inkml:trace contextRef="#ctx0" brushRef="#br0" timeOffset="33642.632">30754 18031 684 0,'5'-4'0'0,"-5"4"59"0,0 0-59 0,5-3 60 15,4-4-60-15,-9 7 36 0,0 0-36 0,3-3 36 16,1 1-36-16,-4 2 42 0,0 0-42 0,0 0 43 15,3-4-43-15,-3 4 37 0,0 0-37 0,0 0 37 16,0 0-37-16,0 0 54 16,0 0-54-16,0 0 55 0,0 4-55 0,0-4 55 0,0 0 1 15,0 0-56-15,0 0 45 0,0 0-45 0,0 0 45 16,0 0-45-16,0 0 37 0,0 0-37 0,0 0 38 0,5 5-38 16,-5-5 34-16,0 0-34 0,9 2 34 0,5-1-34 15,-14-1 13-15,0 0-13 0,19 2 14 0,6-2-14 16,-25 0 31-16,0 0-31 0,31 0 31 0,5-2-31 15,-36 2 18-15,0 0-18 0,35 0 18 0,2 2-18 16,-37-2 41-16,0 0-41 0,31 2 41 0,-1-2-41 16,-30 0 13-16,0 0-13 0,24 2 13 0,-3-2-13 0,-21 0 13 15,0 0-13-15,18 1 14 0,-6 1-14 0,-12-2 17 16,0 0-17-16,10 2 17 0,-3-1-17 16,-7-1 1-16,0 0-1 0,5 0 1 0,1 0-1 0,-6 0 0 15,0 0 0-15,5 0 1 0,-2 2-1 0,-3-2-41 16,0 0 41-16,4 2-40 0,1-2 40 0,-5 0-100 0,0 0 100 15,4 2-99-15,-1-2 99 0,-3 0-188 0,0 0 188 16,4 1-188-16,-3-1 188 0,5 2-739 0</inkml:trace>
  <inkml:trace contextRef="#ctx0" brushRef="#br0" timeOffset="34770.394">30971 18277 359 0,'6'-6'0'0,"-6"6"86"16,0 0-86-16,-4-4 86 0,-3 1-86 0,7 3 94 15,0 0-94-15,-3-2 94 0,-1 0-94 16,4 2 70-16,0 0-70 0,0 0 70 0,0 0-70 0,0 0 60 0,0 0-60 0,0 0 61 16,0 4-61-16,0-4 91 0,0 0-91 15,0 0 92-15,0 0-92 0,0 0 57 16,0 0-57-16,0 0 58 0,0 0-58 0,0 0 48 0,0 0-48 0,0 0 49 16,-2 3-49-16,2-3 60 0,0 0-60 0,0 0 61 15,4 4-61-15,-4-4 33 0,0 0-33 0,5 0 33 16,4 0-33-16,-9 0 34 0,0 0-34 0,10 0 35 15,2-2-35-15,1 2 14 0,1-2-14 0,-4 2 15 16,0-2-15-16,1 2 12 0,1 2-12 16,-3-2 12-16,-4 0-12 0,2 2 9 0,0 0-9 0,-2-2 10 15,0 0-10-15,2 1 1 0,0 1-1 0,-1 0 1 16,-3-2-1-16,2 1 7 0,1-1-7 0,-1 2 8 16,-2 2-8-16,4 1 13 0,0 0-13 0,-3-2 14 0,-1 1-14 15,1-1 1-15,1-1-1 0,-2 0 1 0,1-1-1 16,1 1 4-16,0 1-4 0,-1 1 4 0,-3-3-4 15,3 3 6-15,1-2-6 0,-1-1 6 0,-1 1-6 16,1 0 13-16,-3-1-13 0,-1-1 14 0,4 4-14 16,-4-4 33-16,0 0-33 0,2 5 34 0,-1 0-34 0,-1-5 4 15,0 0-4-15,4 10 5 16,-1 6-5-16,-3-16 27 0,0 0-27 0,0 19 27 0,-1 5-27 0,-1 0 6 16,-2 1-6-16,1-9 7 0,1-6-7 0,-1-1 16 15,-3-2-16-15,-1 6 17 0,-1 4-17 0,-1 2 15 16,0 2-15-16,4-11 15 0,3-5-15 0,-1 0 9 15,-2-1-9-15,-1 3 9 0,1 1-9 0,-2 1 9 0,0 1-9 16,4-5 10-16,1-1-10 0,-1-1 15 0,1-1-15 16,2-2 15-16,0 0-15 0,0 0 8 0,-4 1-8 0,4-1 8 15,0 4-8-15,-3-2 9 0,-1-2-9 0,4 0 9 16,0 0-9-16,0 0 3 0,0 0-3 16,-5 0 4-16,-4 1-4 0,9-1-1 0,0 0 1 0,-10 2 0 15,0 0 0-15,10-2-3 16,0 0 3-16,-11 1-3 0,1-1 3 0,10 0-22 0,0 0 22 0,-11 2-22 15,2-2 22-15,9 0-8 0,0 0 8 0,-7 2-7 16,1 0 7-16,6-2-17 0,0 0 17 0,-6 1-16 16,3-1 16-16,3 0-9 0,0 0 9 0,-4 0-8 15,1 0 8-15,3 0-4 0,0 0 4 0,-4 0-3 16,3 2 3-16,1-2-1 0,0 0 1 0,0 0 0 16,-4 0 0-16,4 0 0 0,0 0 0 0,0 0 0 15,0 0 0-15,0 0 0 0,0 0 0 0,0 0 1 0,0 0-1 16,0 0 15-16,0 0-15 0,0 0 15 0,0 0-15 15,0 0 9-15,0 0-9 0,0 0 9 0,0 0-9 16,0 0 16-16,0 0-16 0,0 0 17 0,5 0-17 16,1 0 8-16,1-2-8 0,0 1 9 0,-1-1-9 0,3 0 15 15,0 0-15-15,0 2 16 0,-2 0-16 0,3 0 23 16,0 2-23-16,1 0 24 0,1 0-24 0,2-1 13 16,3 1-13-16,-1 0 14 0,-2-1-14 0,5 1 10 15,4 2-10-15,1-1 11 0,2 0-11 0,-26-3 1 16,0 0-1-16,35 4 2 0,5-1-2 0,-1-1-34 15,1-4 34-15,-7 1-33 0,-2-5 33 0,-31 6-188 16,0 0 188-16,19-22-188 0,-8-12 188 0,18-23-1222 0</inkml:trace>
  <inkml:trace contextRef="#ctx0" brushRef="#br0" timeOffset="35594.123">32069 18120 1199 0,'0'0'0'0,"0"0"126"0,0 0-126 0,0 0 126 16,0 0-126-16,0 0 92 0,0 0-92 0,0 0 92 0,0 0-92 15,0 0 60-15,0 0-60 0,0 0 60 0,0 0-60 16,0 0 4-16,0 0-4 0,0 0 4 0,0 0-4 0,0 0 34 16,0 0-34-16,0 0 34 0,0 0-34 0,0 0 18 15,-7 25-18-15,3-11 18 0,-1 2-18 0,-5 4 28 16,-4 6-28-16,2 0 28 0,1 3-28 0,11-29 13 16,0 0-13-16,-14 37 13 0,-3 10-13 0,17-47 19 15,0 0-19-15,-18 44 20 0,-1 2-20 16,19-46 8-16,0 0-8 0,-16 40 8 0,4-6-8 0,12-34 1 15,0 0-1-15,-10 29 1 0,3-7-1 0,7-22-1 16,0 0 1-16,-5 19-1 0,1-7 1 0,4-12-47 16,0 0 47-16,-3 11-46 0,1-5 46 15,2-6-84-15,0 0 84 0,2 6-83 0,1-3 83 0,-3-3-168 0,0 0 168 16,11-5-167-16,4-7 167 0,-15 12-280 0,0 0 280 16,19-22-279-16,6-11 279 0,18-22-508 0</inkml:trace>
  <inkml:trace contextRef="#ctx0" brushRef="#br0" timeOffset="35876.256">32247 18209 539 0,'-2'3'0'0,"2"-3"116"0,0 0-116 0,3 2 116 16,6 1-116-16,-9-3 131 0,0 0-131 0,5 0 132 16,0 0-132-16,-5 0 111 0,0 0-111 0,4 0 111 15,-2-1-111-15,-2 1 93 0,0 0-93 0,0 0 93 16,3-2-93-16,-3 2 90 0,0 0-90 0,0 0 91 15,0 0-91-15,0 0 60 0,0 0-60 0,0 0 60 0,0 0-60 16,0 0 48-16,0 0-48 0,0 0 49 16,-3 0-49-16,3 0 37 0,0 0-37 0,0 0 38 0,-6 5-38 15,1 2 15-15,-4 3-15 0,-3 7 16 0,-2 7-16 16,14-24 13-16,0 0-13 0,-17 38 13 0,-2 12-13 0,1-4-61 16,3 2 61-16,4-17-61 0,4-12 61 0,0-2-171 15,2-7 171-15,0-1-171 0,1-3 171 0,4-6-144 16,0 0 144-16,4-1-144 0,5-10 144 0,3-1-819 15</inkml:trace>
  <inkml:trace contextRef="#ctx0" brushRef="#br0" timeOffset="54006.945">16297 10272 91 0,'0'0'0'0,"2"2"0"16,3 1 0-16,-5-3 10 0,0 0-10 0,0 0 10 15,2-3-10-15,-2 3 34 0,0-6-34 0,0 6 35 16,0-3-35-16,0 3 11 0,-3-3-11 0,3 3 11 15,0 0-11-15,0 0 31 0,0 0-31 0,0 0 31 16,0 0-31-16,0 0 27 0,0 0-27 0,0 0 27 0,0 0-27 16,0 0 33-16,0 0-33 0,0 0 33 15,0 0-33-15,0 0 21 0,0 0-21 0,0 0 21 0,0 0-21 0,0 0 11 16,0 0-11-16,0 0 11 0,0 0-11 16,0 0 18-16,0 0-18 0,0 0 19 0,0 0-19 0,0 0 8 15,0 0-8-15,0 0 8 0,0 0-8 0,0 0 15 16,0 0-15-16,0 0 16 0,0 0-16 0,0 0 23 15,0 0-23-15,0 0 24 0,0 0-24 0,0 0 22 16,0 0-22-16,0 0 22 0,0 0-22 0,0 0 15 0,0 0-15 16,0 0 16-16,0 0-16 0,0 0 28 15,0 0-28-15,0 0 28 0,0 0-28 0,0 0 6 0,0 0-6 16,0 0 6-16,0 0-6 0,0 0 10 0,0 0-10 16,0 0 10-16,0 3-10 0,0-3 15 0,0 2-15 15,0-2 16-15,3 3-16 0,-3-3 14 0,4 4-14 0,-4-4 15 16,3 3-15-16,-3-3 15 15,0 0-15-15,0 0 16 0,5 3-16 0,-3-1 9 0,2 2-9 0,-1-1 10 16,1-1-10-16,-3 1 16 0,3-1-16 0,-4 3 17 16,3-2-17-16,-3-3 33 0,0 0-33 0,4 2 33 15,1 2-33-15,-5-4 17 0,0 0-17 0,5 3 17 16,0 0-17-16,-5-3 30 0,0 0-30 0,7 4 30 16,2 1-30-16,-9-5 19 0,0 0-19 0,9 7 20 15,0-2-20-15,-9-5 18 0,0 0-18 0,8 7 18 16,3 0-18-16,-11-7 26 0,0 0-26 0,14 7 26 0,-2 3-26 15,-12-10 21-15,0 0-21 0,10 7 21 16,2 1-21-16,-12-8 25 0,0 0-25 0,13 9 26 0,-1-1-26 16,-12-8 22-16,0 0-22 0,10 11 23 0,3 1-23 0,-13-12 25 15,0 0-25-15,12 8 26 0,2 1-26 16,-14-9 14-16,0 0-14 0,14 10 15 0,1-1-15 0,-15-9 18 16,0 0-18-16,14 10 19 0,2-1-19 0,-16-9 15 15,0 0-15-15,14 8 15 0,1 1-15 16,-15-9 26-16,0 0-26 0,14 8 26 0,2-1-26 0,-16-7 20 15,0 0-20-15,16 9 20 0,-2-3-20 0,-14-6 10 16,0 0-10-16,12 7 10 0,0 2-10 0,0-6 18 16,2-1-18-16,-5 1 18 0,-2 1-18 0,-7-4 14 15,0 0-14-15,12 3 15 0,2 2-15 0,-14-5 15 0,0 0-15 16,16 7 16-16,1-3-16 0,-17-4 9 16,0 0-9-16,18 5 10 0,2 0-10 0,-20-5-1 0,0 0 1 0,20 5-1 15,1 0 1-15,-21-5-4 16,0 0 4-16,19 4-4 0,0-1 4 0,-19-3-24 0,0 0 24 0,19 4-23 15,-2 1 23-15,1-5-1 0,-2 0 1 0,-6 0 0 16,-3 3 0-16,-2 1-1 0,2 1 1 0,0-5-1 16,-2 1 1-16,4 1-8 0,2-2 8 0,-3 0-8 15,-1 0 8-15,2 0-3 0,-6-2 3 0,3 2-3 16,-3 0 3-16,2 0-1 0,2 2 1 0,-1 0 0 16,-3 0 0-16,2-2-2 0,-1-2 2 0,1 2-1 15,-3 0 1-15,1 0-2 0,4 2 2 0,-5-1-1 16,1-1 1-16,3 4-1 0,1-4 1 0,-2 0-1 15,2 0 1-15,-4 0 0 0,2 0 0 0,1 3 0 16,-3-3 0-16,2 0 0 0,2 2 0 0,2 0 0 16,3-2 0-16,-12 0 0 0,0 0 0 0,14 0 1 0,4-2-1 15,-18 2 2-15,0 0-2 0,19-2 2 0,3-1-2 16,-22 3 0-16,0 0 0 0,27-5 0 0,2-2 0 0,-1-2 0 16,2 1 0-16,-8 2 0 0,-9 1 0 0,4 0 1 15,4 0-1-15,-7 0 2 0,1 1-2 0,-15 4 4 16,0 0-4-16,18-5 4 0,-2-7-4 0,-16 12 3 15,0 0-3-15,19-10 3 0,5-4-3 0,-24 14 18 16,0 0-18-16,21-13 19 0,0-3-19 0,-21 16 3 16,0 0-3-16,26-17 3 0,-2-2-3 0,-24 19 7 15,0 0-7-15,28-20 7 0,0-3-7 0,-28 23 3 16,0 0-3-16,32-20 4 0,4-1-4 0,-8 2 2 0,2 2-2 16,-6 4 2-16,-3 2-2 0,0 4 4 0,-7-1-4 15,1 4 5-15,-2 1-5 0,-5-4 0 0,3 2 0 16,-4 2 0-16,-2 1 0 0,-5 2-128 0,0 0 128 15,-9-22-127-15,-10-13 127 0,-9-21-986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8T01:37:25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1237 7444 639 0,'0'0'0'0,"0"0"66"0,0 0-66 0,0 0 66 0,21-7-66 16,-21 7 63-16,0 0-63 0,12-2 64 0,2 0-64 16,2 2 53-16,-4 2-53 0,-3 0 54 0,-4-2-54 15,3 1 43-15,-1 5-43 0,4 0 43 0,5 6-43 16,-16-12 41-16,0 0-41 0,17 21 41 0,4 10-41 0,-21-31 41 15,0 0-41-15,24 36 41 0,-1 12-41 0,-23-48 40 16,0 0-40-16,24 51 40 0,2 7-40 16,-26-58 57-16,0 0-57 0,27 55 57 15,-1-3-57-15,-26-52 38 0,0 0-38 0,24 39 38 16,-6-8-38-16,-3-11 11 0,-1-4-11 0,2-4 11 0,-2-9-11 0,-2-10 43 16,0-5-43-16,6-8 44 0,-1-8-44 0,-17 28 42 15,0 0-42-15,30-48 42 0,11-13-42 16,-41 61 4-16,0 0-4 0,74-84 4 0,18-14-4 0,-92 98-87 0,0 0 87 15,90-94-86-15,6-5 86 0,-96 99-87 16,0 0 87-16,82-95-86 0,-10 1 86 16,77-94-954-16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440" units="cm"/>
          <inkml:channel name="Y" type="integer" max="1112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9.12622" units="1/cm"/>
          <inkml:channelProperty channel="Y" name="resolution" value="639.080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2-17T03:50:46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11599 5523 113 0,'0'0'0'0,"5"7"0"0,7 5 0 0,-12-12 31 16,0 0-31-16,2 0 31 0,-2 0-31 0,0 0 54 15,0 0-54-15,0 0 54 0,-2-7-54 0,2 7 59 16,0 0-59-16,0 0 60 0,-7-3-60 0,7 3 68 16,0 0-68-16,0 0 69 0,-1-2-69 0,1 2 65 15,0 0-65-15,0 0 65 0,0 0-65 0,0 0 48 16,0 0-48-16,0 0 48 0,0 0-48 0,0 0 33 0,0 0-33 0,0 0 33 15,-6-2-33-15,6 2 38 0,0 0-38 0,0 0 39 16,-3-1-39-16,3 1 23 0,0 0-23 0,0 0 24 16,0 0-24-16,0 0 40 0,0 0-40 0,0 0 41 15,0 0-41-15,0 0 23 16,0 0-23-16,0 0 24 0,0 0-24 0,0 0 18 0,0 0-18 0,0 0 18 16,-3 0-18-16,3 0 35 0,0 0-35 0,0 0 35 15,0 0-35-15,0 0 28 0,0 0-28 0,3 0 28 16,6 0-28-16,-9 0 33 0,0 0-33 0,12 0 33 15,9 0-33-15,-21 0 13 0,0 0-13 0,29-4 14 16,10 1-14-16,-39 3 13 0,0 0-13 0,43-2 13 16,1 0-13-16,-44 2 9 0,0 0-9 0,50 0 10 15,4 2-10-15,-54-2 23 0,0 0-23 0,49 0 24 16,0 0-24-16,-49 0 6 0,0 0-6 0,42 0 7 16,-6 0-7-16,-36 0 16 0,0 0-16 0,30 0 17 0,-6 0-17 15,-24 0 8-15,0 0-8 0,18 0 9 0,-6 0-9 16,-12 0 1-16,0 0-1 0,12 0 1 0,-3 0-1 0,-9 0 1 15,0 0-1-15,3 0 1 0,3 2-1 0,-6-2-5 16,0 0 5-16,3 0-5 0,-3 0 5 0,0 0-80 16,0 0 80-16,0 0-79 0,5 0 79 0,-5 0-168 15,0 0 168-15,0 0-168 0,0 0 168 0,0 0-138 16,0 0 138-16,-17 7-138 0,-13-2 138 0,-17 7-443 16</inkml:trace>
  <inkml:trace contextRef="#ctx0" brushRef="#br0" timeOffset="519.102">11557 5866 91 0,'0'0'0'0,"5"-5"0"0,6-2 0 15,-11 7 118-15,0 0-118 0,5-7 119 0,0 5-119 16,-5 2 110-16,0 0-110 0,4-3 110 0,-1-1-110 0,-3 4 102 15,0 0-102-15,0 0 103 0,0-3-103 0,0 3 68 16,0 0-68-16,0 0 69 0,0 0-69 0,0 0 34 16,0 0-34-16,0 0 34 0,0 0-34 0,0 0 16 15,0 0-16-15,0 0 17 0,0 3-17 0,0-3 18 16,0 0-18-16,2 4 18 0,2-1-18 16,-4-3 44-16,0 0-44 0,12 5 45 0,9 2-45 0,-21-7 49 15,0 0-49-15,29 4 49 0,10 1-49 0,-39-5 19 0,0 0-19 16,47 3 20-16,5-3-20 0,-52 0 38 0,0 0-38 15,57 0 39-15,4 0-39 0,-61 0 31 0,0 0-31 0,60 0 31 16,-1 4-31-16,-59-4 31 0,0 0-31 0,50 0 31 16,-3 0-31-16,-47 0 22 0,0 0-22 0,42 0 23 15,-11 0-23 1,-31 0 1 0,0 0-1-16,28 1 2 0,-10-1-2 0,-18 0-98 0,0 0 98 0,12 2-97 0,-9-2 97 0,-3 0-84 0,0 0 84 0,18 2-812 15,-36-4 812-15</inkml:trace>
  <inkml:trace contextRef="#ctx0" brushRef="#br0" timeOffset="9923.897">3111 6573 158 0,'0'0'0'0,"0"0"0"0,6 0 0 0,-6 0 36 16,0 0-36-16,0 0 37 0,3 0-37 0,-3 0 39 15,0 0-39-15,0 0 40 0,0 0-40 0,0 0 27 16,0 0-27-16,0 0 27 0,0 0-27 0,0 0 34 16,0 0-34-16,0 0 35 0,0 0-35 0,0 0 37 0,0 0-37 15,0 0 37-15,0 0-37 0,0 0 38 16,5 2-38-16,-5-2 39 0,4 2-39 0,-4-2 34 0,3 1-34 16,-3-1 34-16,6 4-34 0,-3-4 39 0,2 3-39 15,-1-3 39-15,4 2-39 0,-2 0 33 0,1-1-33 0,1 3 34 16,1-1-34-16,-9-3 22 15,0 0-22-15,12 4 23 0,2-1-23 0,-14-3 36 0,0 0-36 0,12 9 36 16,1-4-36-16,-13-5 6 16,0 0-6-16,17 10 7 0,4 2-7 0,-21-12 28 0,0 0-28 0,26 14 28 15,-2 0-28-15,3-1 42 0,-5 1-42 0,-3-2 42 16,-5 0-42-16,-14-12 32 0,0 0-32 0,21 12 32 16,5-4-32-16,-26-8 39 0,0 0-39 0,21 11 39 15,4-1-39-15,-25-10 51 0,0 0-51 0,21 10 51 16,-8-5-51-16,-13-5 36 0,0 0-36 0,13 7 36 15,-1-3-36-15,-12-4 35 0,0 0-35 0,9 0 35 0,-4 1-35 16,-5-1 44-16,0 0-44 0,3 2 45 16,-1-2-45-16,-2 0 25 0,0 0-25 0,0 0 26 0,0 0-26 0,0 0 18 15,0 0-18-15,0 0 19 0,-2-2-19 16,2 2-21-16,0 0 21 0,-3-1-21 0,-2-3 21 0,5 4-89 16,0 0 89-16,-4-3-89 0,-1-1 89 15,5 4-167-15,0 0 167 0,-4-3-167 0,-4-2 167 0,8 5-146 16,0 0 146-16,-9-7-146 0,0-2 146 0,-6-6-492 15</inkml:trace>
  <inkml:trace contextRef="#ctx0" brushRef="#br0" timeOffset="10359.681">3477 6554 673 0,'0'0'0'0,"0"0"0"16,5 4 0-16,-5-4 103 0,0 0-103 0,0 0 103 16,4 0-103-16,-4 0 56 0,0 0-56 0,0 0 56 15,0 0-56-15,0 0 34 0,0 0-34 0,0 0 34 16,0 0-34-16,0 0 22 0,0 0-22 0,0 0 23 16,0 0-23-16,0 0 38 0,0 0-38 0,0 0 39 15,0 0-39-15,0 0 49 0,0 0-49 0,0 0 49 16,0 0-49-16,0 0 42 0,0 0-42 0,0 0 42 15,0 0-42-15,0 0 36 0,0 0-36 0,0 0 36 16,0 0-36-16,0 0 24 0,-4 0-24 0,4 0 25 0,-1 3-25 16,1-3 17-16,0 0-17 0,-4 12 17 15,-4 5-17-15,8-17 35 0,0 0-35 0,-14 26 36 16,-7 10-36-16,21-36-13 0,0 0 13 0,-21 29-13 16,0 5 13-16,21-34-13 0,0 0 13 0,-18 28-13 0,6-4 13 0,12-24-5 15,0 0 5-15,-12 19-5 0,3-6 5 16,9-13-9-16,0 0 9 0,-5 11-8 0,2-4 8 15,3-7-8-15,0 0 8 0,-6 5-7 0,6-2 7 0,0-3-23 16,0 0 23-16,0 0-22 0,-3 4 22 0,3-4-116 16,0 0 116-16,0 0-115 0,0 0 115 0,0 0-155 15,0 0 155-15,0-4-154 0,3-8 154 0,-3-3-584 16</inkml:trace>
  <inkml:trace contextRef="#ctx0" brushRef="#br0" timeOffset="11012.947">3676 6709 337 0,'0'0'0'0,"0"-6"0"0,0 0 0 16,0 6 128-16,0 0-128 0,0-6 129 15,0 3-129-15,0 3 96 0,0 0-96 0,0 0 96 0,0 0-96 0,0 0 80 16,0 0-80-16,0 0 81 0,0 0-81 0,0 0 41 16,0 0-41-16,0 0 42 0,0 0-42 0,0 0 36 15,0 0-36-15,0 0 37 0,0 0-37 16,0 0 38-16,0 0-38 0,0 0 38 0,0 0-38 0,0 0 33 0,0 0-33 16,0 0 33-16,0 0-33 0,0 0 22 0,0 0-22 15,0 0 23-15,0 0-23 0,0 0 29 0,0 0-29 16,0 0 29-16,0 0-29 0,0 0 6 0,0 0-6 15,0 0 7-15,5 3-7 0,-5-3 10 0,0 0-10 0,9 0 11 16,0 0-11-16,-9 0 15 0,0 0-15 0,15 0 16 16,3-3-16-16,-18 3 1 0,0 0-1 0,21 0 1 15,5 0-1-15,-2 0 3 0,2 0-3 0,-5 3 4 16,0-3-4-16,0 0 0 0,-4 0 0 0,-5 0 0 16,2 2 0-16,-1 0 0 0,-1 0 0 0,-2 1 0 15,-1-3 0-15,1 0 5 0,1 3-5 16,-4-3 5-16,-2 0-5 0,2 0 3 0,-2 0-3 0,1 0 3 15,0 0-3-15,0 0 5 0,2 0-5 0,-4 0 6 16,-4 0-6-16,0 0 22 0,3 0-22 0,-3 0 23 16,0 0-23-16,0 0 0 0,6 0 0 0,-6 0 1 0,3 0-1 15,-3 0-17-15,0 0 17 0,0 0-17 16,0 0 17-16,0 0-97 0,0 0 97 0,0 0-96 0,0 0 96 16,0 0-185-16,0 0 185 0,0 0-184 15,-3 0 184-15,-3 0-569 0</inkml:trace>
  <inkml:trace contextRef="#ctx0" brushRef="#br0" timeOffset="11778.603">3855 6573 158 0,'0'0'0'0,"7"0"0"15,-2-3 0-15,-5 3 109 0,0 0-109 0,6 0 109 16,-3-4-109-16,-3 4 89 0,0 0-89 0,0 0 89 16,4-1-89-16,-4 1 69 0,0 0-69 0,0 0 70 0,0 0-70 15,0 0 47-15,0 0-47 0,0 0 47 0,5 1-47 16,-2 3 6-16,1-4-6 0,5 0 7 0,-1 3-7 0,1 1 6 16,3 1-6-16,-1 0 6 0,1 2-6 0,0-4 7 15,2 4-7-15,-2 2 8 0,0-6-8 0,4 6 12 16,-2-1-12-16,-2-1 13 0,2-5-13 15,-14-2 15-15,0 0-15 0,12 2 15 0,-3-1-15 0,-9-1 15 16,0 0-15-16,9 4 16 0,-1-4-16 0,-8 0 16 16,0 0-16-16,7 0 17 0,2 0-17 0,-9 0 25 15,0 0-25-15,2 0 26 0,1 0-26 0,-3 0 20 0,0 0-20 16,0 0 20-16,4 0-20 0,-4 0 26 16,0 0-26-16,0 0 26 0,0 0-26 0,0 0 33 15,0 0-33-15,0 0 33 0,0 0-33 0,0 0 19 16,-4 5-19-16,4-5 20 0,0 3-20 0,0-3 29 0,-3 4-29 15,3-4 29-15,-2 3-29 0,2-3 2 0,-3 4-2 16,3-4 3-16,0 5-3 0,-4-2 13 0,2 2-13 0,-1 2 14 16,-1-4-14-16,4-3 9 0,0 0-9 0,-5 12 9 15,-7 6-9-15,12-18 8 0,0 0-8 0,-9 15 9 16,1 0-9-16,8-15 3 0,0 0-3 0,-6 16 4 16,-1-4-4-16,7-12 19 0,0 0-19 15,-5 15 20-15,-2-3-20 0,7-12 3 0,0 0-3 0,-5 12 3 16,2 0-3-16,3-12 21 0,0 0-21 0,-2 16 21 15,-2-6-21-15,4-10 7 0,0 0-7 0,-3 10 7 16,1 1-7-16,2-11 9 0,0 0-9 0,-3 8 10 16,-1-1-10-16,4-7 15 0,0 0-15 0,-3 5 16 0,1 4-16 15,2-9 1-15,0 0-1 0,0 10 1 16,-4-2-1-16,4-8 0 0,0 0 0 0,0 7 0 16,0-2 0-16,0-5-86 0,0 0 86 0,0 7-86 0,0-7 86 15,0 0-64-15,0 0 64 0,13-15-64 16,4-18 64-16,13-13-809 0</inkml:trace>
  <inkml:trace contextRef="#ctx0" brushRef="#br0" timeOffset="12706.148">4369 6621 819 0,'0'0'0'0,"0"0"56"0,0 0-56 0,0 0 57 0,0 0-57 0,0 0-42 16,0 0 42-16,0 0-41 0,0 0 41 0,0 0-47 16,0 0 47-16,0 0-46 0,0 0 46 0,0 0-12 15,0 0 12-15,0 0-12 0,0 0 12 0,0 0 29 16,0 0-29-16,0 0 29 0,0 0-29 0,0 0 88 15,0 0-88-15,0 0 88 0,0 0-88 0,0 0 86 0,0 0-86 16,0 0 86-16,0 0-86 0,0 0 56 0,0 0-56 16,0 0 56-16,0 0-56 0,0 0 48 0,0 0-48 0,0 0 49 15,0 0-49-15,0 0 36 0,0 0-36 0,0 0 37 16,0 0-37-16,0 0 15 0,0 0-15 0,0 0 15 16,0 0-15-16,0 0 37 0,0 0-37 0,0 0 37 15,0 0-37-15,0 0 19 0,0 0-19 0,0 0 20 16,0 0-20-16,0 0 41 0,0 0-41 0,0 0 41 15,0 0-41-15,0 0 22 0,0 0-22 0,0 0 23 16,0 0-23-16,0 0 46 0,0 0-46 0,0 0 47 16,0 0-47-16,0 0 34 0,0 0-34 0,0 0 34 15,0 0-34-15,0 0 24 0,0 0-24 0,0 0 25 0,0 0-25 16,0 0 5-16,0 0-5 0,0 0 5 16,0 0-5-16,0 0 9 0,0 0-9 0,0 0 9 0,0 0-9 15,0 0 3-15,0 0-3 0,0 0 4 0,0 0-4 16,0 0-3-16,0 0 3 0,0 0-2 0,-8-17 2 15,8 17-32-15,0 0 32 0,-6-10-32 0,3-2 32 16,3 12-27-16,0 0 27 0,-5-12-27 0,1 0 27 0,4 12-26 16,0 0 26-16,-5-10-25 0,5 4 25 0,0 6-16 15,0 0 16-15,-4-6-15 0,4 4 15 0,0 2-20 16,0 0 20-16,-3-4-19 0,3 1 19 0,0 3-15 16,0 0 15-16,0 0-14 0,-2-3 14 0,2 3-17 15,0 0 17-15,0 0-16 0,0 0 16 0,0 0-16 16,0 0 16-16,0 0-15 0,0 0 15 0,0 0-10 15,0 0 10-15,0 0-9 0,0 0 9 0,0 0-17 16,0 0 17-16,0 0-16 0,0 0 16 0,0 0-4 0,0 0 4 16,0 0-3-16,0 0 3 0,0 0-1 0,0 0 1 15,0 0 0-15,0 0 0 0,0 0-2 0,0 0 2 0,0 0-2 16,0 0 2-16,0 0 1 16,0 0-1-16,0 0 1 0,0 0-1 0,0 0 0 0,0 0 0 0,0 0 0 15,0 0 0-15,0 0-4 0,0 0 4 0,0 0-3 16,0 0 3-16,0 0-14 0,0 6 14 0,0-2-13 15,0 1 13-15,0 5-10 0,0 2 10 0,0 0-9 16,0-3 9-16,0 6-1 0,2 2 1 0,-2 2-1 16,3-3 1-16,-3 4 0 0,0 2 0 0,0-6 0 15,0-8 0-15,0-8 1 0,0 0-1 0,0 12 2 16,0 4-2-16,0-16 12 0,0 0-12 0,0 15 12 16,4-3-12-16,-4-12 23 0,0 0-23 0,0 9 24 0,2-1-24 15,-2-8 7-15,0 0-7 0,3 7 8 0,-3 0-8 16,0-7 17-16,0 0-17 0,4 5 17 0,1 0-17 15,-5-5-90-15,0 0 90 0,3 4-90 0,6-2 90 16,-9-2-87-16,0 0 87 0,-3-31-86 0,-6-22 86 0,-5-31-857 16</inkml:trace>
  <inkml:trace contextRef="#ctx0" brushRef="#br0" timeOffset="23732.972">12867 5770 695 0,'0'0'0'0,"0"-16"0"0,0-8 0 0,0 24 55 15,0 0-55-15,0-6 55 0,-1 6-55 0,1 0 53 0,0 0-53 16,0 0 53-16,0 6-53 0,0-6 56 0,0 0-56 0,6-3 56 16,0-4-56-16,-6 7 53 0,0 0-53 0,12-20 53 15,4-11-53-15,-16 31 60 0,0 0-60 0,14-40 60 16,1-8-60-16,-1 2 74 0,-2 0-74 0,-3 5 75 16,-5 5-75-16,1-2 66 0,-5 2-66 0,3 5 67 15,-3 2-67-15,0 29 37 16,0 0-37-16,-3-31 38 0,-2-3-38 0,5 34 29 0,0 0-29 0,-7-32 29 15,-2-1-29-15,9 33 1 0,0 0-1 0,-9-27 1 16,-5 1-1-16,14 26 0 0,0 0 0 0,-12-21 0 16,2 2 0-16,10 19-4 0,0 0 4 0,-11-13-3 15,2 2 3-15,9 11-9 0,0 0 9 0,-7-8-8 16,2 1 8-16,5 7-34 0,0 0 34 0,-7-3-33 16,2 1 33-16,5 2-40 0,0 0 40 0,-3 0-40 0,1 0 40 15,2 0-50-15,0 0 50 0,-4 15-50 16,-1 11 50-16,5-26-54 0,0 0 54 0,-3 34-54 0,-3 9 54 15,6-43-45-15,0 0 45 0,-1 48-44 0,2 7 44 16,-1-55-48-16,0 0 48 0,6 51-48 0,-1 1 48 0,-5-52-30 16,0 0 30-16,7 51-30 0,3-1 30 0,-10-50-9 15,0 0 9-15,11 41-9 0,-3-7 9 0,-8-34 0 16,0 0 0-16,11 31 0 0,1-7 0 0,-12-24 6 16,0 0-6-16,12 21 7 0,2-3-7 0,-14-18 27 15,0 0-27-15,12 12 27 0,4 0-27 0,-16-12 48 0,0 0-48 16,9 9 49-16,3-2-49 0,-12-7 26 0,0 0-26 15,10 8 26-15,3-1-26 0,-13-7 35 0,0 0-35 16,17 2 36-16,7-2-36 0,-24 0 22 0,0 0-22 0,30-5 23 16,3-4-23-16,-33 9 27 0,0 0-27 15,47-10 27-15,9-2-27 0,-56 12 13 0,0 0-13 0,56-12 14 16,8 0-14-16,-64 12 29 16,0 0-29-16,66-12 29 0,4 3-29 0,-70 9 2 0,0 0-2 0,87-3 2 15,11 3-2-15,-98 0 2 0,0 0-2 0,82 0 3 16,-4 5-3-16,-78-5 5 0,0 0-5 0,64 10 6 15,-15-1-6-15,-49-9 0 0,0 0 0 0,37 7 1 16,-20-2-1-16,-17-5-13 0,0 0 13 0,18 3-12 16,-6-3 12-16,-12 0-102 0,0 0 102 0,7 0-102 15,-2-3 102-15,-5 3-141 0,0 0 141 0,9-21-140 16,-1-9 140-16,10-22-660 0</inkml:trace>
  <inkml:trace contextRef="#ctx0" brushRef="#br0" timeOffset="23898.231">13942 5177 953 0,'0'0'0'0,"4"0"0"0,1 0 0 0,-5 0 60 16,0 0-60-16,3 0 60 0,-1-3-60 0,-2 3-180 16,0 0 180-16,0-2-180 0,-2-5 180 0,2 7-114 15,0 0 114-15,-17-8-113 0,-7-4 113 0,-15-12-277 16</inkml:trace>
  <inkml:trace contextRef="#ctx0" brushRef="#br0" timeOffset="24280.637">12885 6212 718 0,'0'0'0'0,"5"-9"0"0,7-1 0 0,-12 10-44 0,0 0 44 0,4-5-43 16,1 1 43-16,-5 4-96 0,0 0 96 0,2-6-96 0,5 0 96 15,-7 6 7-15,0 0-7 0,3-8 7 16,-1-2-7-16,1 4 108 0,-3 0-108 0,4 0 108 0,-4 3-108 15,0-2 122-15,0 3-122 0,0 2 123 0,1-5-123 16,-1 5 119-16,2-3-119 0,-2 3 119 0,0 0-119 0,0 0 84 16,0 0-84-16,0 0 85 0,0 0-85 0,0 0 33 15,5 0-33-15,-3 0 34 0,2 0-34 0,3 3 1 16,1 2-1-16,6 5 2 0,4 6-2 0,3 4-2 16,3 8 2-16,-3-1-1 0,5 2 1 0,-26-29-3 15,0 0 3-15,30 41-3 0,3 7 3 0,31 43-976 16</inkml:trace>
  <inkml:trace contextRef="#ctx0" brushRef="#br0" timeOffset="24338.483">13352 6594 998 0,'0'0'0'0,"5"3"0"0,3 1 0 0,5 1 42 0,2 2-42 16,-6-6 43-16,-4-1-43 0,-5 0-59 0,0 0 59 16,4-17-58-16,-4-19 58 0,5-17-650 15</inkml:trace>
  <inkml:trace contextRef="#ctx0" brushRef="#br0" timeOffset="24595.302">13216 6157 998 0,'0'0'0'0,"0"0"0"0,0 0 0 0,0 0 109 16,0 0-109-16,-21 27 110 0,-9 20-110 0,30-47 57 16,0 0-57-16,-33 51 57 0,-2 9-57 0,35-60 13 15,0 0-13-15,-38 62 13 0,-4 4-13 0,42-66 0 0,0 0 0 16,-45 67 1-16,-2 2-1 0,47-69 1 0,0 0-1 15,-30 43 2-15,13-21-2 0,17-22 1 0,0 0-1 16,-14 20 1-16,7-11-1 0,7-9-118 16,0 0 118-16,0-12-117 0,9-15 117 0,-9 27-166 0,0 0 166 15,15-36-166-15,8-16 166 0,15-39-496 0</inkml:trace>
  <inkml:trace contextRef="#ctx0" brushRef="#br0" timeOffset="24911.846">13165 6491 1087 0,'0'0'0'0,"-5"-3"0"15,1-6 0-15,4 9 164 0,0 0-164 0,-3-3 164 16,6-1-164-16,-3 4 106 0,0 0-106 0,0 0 107 16,4 0-107-16,-4 0 82 0,0 0-82 0,5 0 83 0,4 0-83 15,-9 0 42-15,0 0-42 0,12-2 43 0,2-1-43 16,-14 3 5-16,0 0-5 0,24-3 5 0,3-6-5 0,-27 9-1 15,0 0 1-15,34-7 0 0,8-1 0 0,-42 8-1 16,0 0 1-16,44-7 0 0,4 2 0 16,-48 5-17-16,0 0 17 0,48-9-16 0,4 6 16 0,-52 3-4 15,0 0 4-15,54-7-3 0,-2 0 3 0,-52 7-23 16,0 0 23-16,49-5-22 0,-2 1 22 0,-47 4-65 16,0 0 65-16,31-3-65 0,-3 1 65 0,-28 2-138 15,0 0 138-15,18 0-137 0,-8-3 137 0,-10 3-148 16,0 0 148-16,-7 0-148 0,-14-5 148 0,-7 1-728 15</inkml:trace>
  <inkml:trace contextRef="#ctx0" brushRef="#br0" timeOffset="25295.292">13432 6291 662 0,'0'0'0'0,"14"3"0"15,8 0 0-15,-22-3 112 0,0 0-112 0,7 0 113 16,-14 0-113-16,7 0 103 0,0 0-103 0,-1-1 103 15,-6-1-103-15,7 2 72 0,0 0-72 0,-2 0 73 16,-2-3-73-16,4 3 40 0,0 0-40 0,6 0 41 16,4 3-41-16,-10-3 41 0,0 0-41 0,17 0 41 15,10 3-41-15,-27-3 4 0,0 0-4 0,33 6 4 16,7-3-4-16,-40-3 11 0,0 0-11 0,42 5 11 16,5 2-11-16,-47-7 15 0,0 0-15 0,41 7 15 15,-2 1-15-15,-39-8 8 0,0 0-8 0,33 6 8 0,-7 0-8 16,-26-6-1-16,0 0 1 0,21 6-1 15,-9 4 1-15,-12-10-2 0,0 0 2 0,11 15-1 16,-5 6 1-16,-6-21-2 0,0 0 2 0,-3 27-1 0,-6 4 1 0,9-31-2 16,0 0 2-16,-15 36-1 0,-8 3 1 0,23-39 0 15,0 0 0-15,-23 31 0 0,1-3 0 0,22-28 0 16,0 0 0-16,-20 24 0 0,5-7 0 0,15-17 0 16,0 0 0-16,-12 14 0 0,6-6 0 0,6-8-42 15,0 0 42-15,-7 9-42 0,6-6 42 0,1-3-139 0,0 0 139 16,3-12-138-16,11-12 138 0,7-10-735 15</inkml:trace>
  <inkml:trace contextRef="#ctx0" brushRef="#br0" timeOffset="31240.685">14507 5393 796 0,'0'0'0'0,"0"0"127"0,0 0-127 0,0 0 128 0,0 0-128 0,0 0 106 15,0 0-106-15,0 0 107 0,0 0-107 0,0 0 59 16,0 0-59-16,0 0 60 0,0 0-60 0,0 0 41 16,0 0-41-16,0 0 42 0,0 0-42 0,0 0 4 0,0 0-4 0,0 0 4 15,20-19-4-15,-20 19 1 0,0 0-1 16,14-8 2-16,6-4-2 0,-20 12-4 0,0 0 4 0,22-4-3 16,4 4 3-16,-26 0-25 0,0 0 25 0,25 4-24 15,-4 4 24-15,-21-8-44 0,0 0 44 0,21 10-43 16,-4 8 43-16,-17-18-15 0,0 0 15 0,14 15-15 15,-2 0 15-15,-12-15-22 0,0 0 22 0,7 24-22 16,-2 0 22-16,-5-24-9 0,0 0 9 16,0 28-8-16,-7 6 8 0,7-34-1 0,0 0 1 0,-14 36-1 15,-8 0 1-15,22-36 0 0,0 0 0 0,-23 34 0 16,0-1 0-16,23-33 1 0,0 0-1 0,-22 24 2 16,6-2-2-16,-1-5 29 0,5-1-29 0,5-10 29 15,5 0-29-15,2-6 41 0,0 0-41 0,-5 3 41 16,3-3-41-16,2 0 55 0,0 0-55 0,0 0 56 15,-2 0-56-15,2 0 55 0,0 0-55 0,0 0 56 0,-5 3-56 16,5-3 67-16,-4 0-67 0,4 0 68 0,-3 0-68 16,3 0 30-16,0 0-30 0,-5 0 30 0,3 0-30 0,2 0 5 15,0 0-5-15,0 0 5 0,-2-3-5 0,2 3-1 16,0 0 1-16,0 0 0 0,0 0 0 0,0 0-34 16,0 0 34-16,0 0-33 0,0 0 33 0,0 0-20 15,0 0 20-15,4 3-20 0,4-1 20 0,-8-2-37 16,0 0 37-16,18 7-36 0,3-4 36 0,-21-3-37 15,0 0 37-15,22 6-37 0,6-3 37 0,-28-3-39 16,0 0 39-16,28 3-38 16,0 1 38-16,-4 1-79 0,-1-2 79 0,-7 1-79 0,-2-8 79 0,-2 4-166 0,-3-3 166 15,-1-2-166-15,1-2 166 0,-9 7-177 0,0 0 177 16,12-21-177-16,-1-9 177 16,11-22-372-16</inkml:trace>
  <inkml:trace contextRef="#ctx0" brushRef="#br0" timeOffset="31622.983">14958 5326 819 0,'0'0'0'0,"-2"7"0"16,-1 5 0-16,3-12 101 0,7 0-101 0,-7 0 102 15,5-3-102-15,-5-1 63 0,1-1-63 0,-1 2 63 16,-1-1-63-16,1 1 0 0,1 3 0 0,-1 0 0 15,0 0 0-15,0 0 0 0,0 0 0 0,0 0 1 0,0 0-1 16,0 0 40-16,0 0-40 0,0 0 41 0,0 0-41 16,0 0 18-16,0 0-18 0,0 0 19 0,7-4-19 0,-7 4 8 15,0 0-8-15,13 4 8 0,1 3-8 0,-14-7 0 16,0 0 0-16,24 20 0 16,7 8 0-16,-31-28-15 0,0 0 15 0,33 34-14 0,4 7 14 15,-37-41-29-15,0 0 29 0,37 43-29 0,3 0 29 0,-5-7-21 16,-2-2 21-16,-7-5-21 0,-9-7 21 15,4-1-10-15,-4-2 10 0,-3-7-10 0,-3-4 10 0,1 1-2 16,2-2 2-16,-9-4-1 0,-1-1 1 0,-1 1 0 0,-3 1 0 16,0-4 0-16,0 0 0 0,0 0-56 15,4-6 56-15,-3 3-55 0,-1 0 55 0,0 3-151 0,0 0 151 16,-1-9-150-16,-3-6 150 0,-4-13-442 0</inkml:trace>
  <inkml:trace contextRef="#ctx0" brushRef="#br0" timeOffset="31923.857">15297 5326 158 0,'0'0'0'0,"4"16"0"0,3 13 0 0,-7-22 19 0,0-14-19 0,-7-2 20 16,-3-8-20-16,6 2 76 0,-3-4-76 0,5 10 77 16,-1 2-77-16,-2 2 85 0,3 2-85 0,0-1 86 15,-1 4-86-15,-1-5 69 0,2 2-69 0,2-1 69 16,-3 4-69-16,3 0 52 0,0-5-52 0,0 5 52 15,0 0-52-15,0 0 4 0,-4 2-4 0,4-2 4 0,-1 3-4 16,-3 4 2-16,1-2-2 0,-6 16 2 0,-5 13-2 16,14-34-1-16,0 0 1 0,-17 45-1 0,-2 8 1 15,19-53-6-15,0 0 6 0,-21 55-5 0,-2 1 5 0,23-56-4 16,0 0 4-16,-17 46-3 0,-1-10 3 0,18-36-3 16,0 0 3-16,-12 31-3 0,5-7 3 0,7-24-52 15,0 0 52-15,-5 17-51 0,5-3 51 0,0-14-99 16,0 0 99-16,0 9-99 0,7-4 99 0,1 8-252 15</inkml:trace>
  <inkml:trace contextRef="#ctx0" brushRef="#br0" timeOffset="32440.667">15278 4704 707 0,'0'0'0'0,"2"0"0"16,5 4 0-16,-7-4 15 0,0 0-15 0,2 1 15 15,5-1-15-15,-7 0 6 0,0 0-6 0,1 0 7 16,6-1-7-16,-7 1 17 0,0 0-17 0,9 1 17 15,7 1-17-15,-16-2 4 0,0 0-4 0,17 5 5 0,1-1-5 16,-18-4 6-16,0 0-6 0,15 8 6 16,3-1-6-16,-1-2 9 0,-5 4-9 0,-3-2 9 0,-4-4-9 15,-5-3 1-15,0 0-1 0,6 5 1 16,-3-1-1-16,-3-4 3 0,0 0-3 0,4 6 3 0,-3 6-3 16,-1-12 1-16,0 0-1 0,0 12 2 0,0 0-2 0,-1 4 0 15,-6 1 0-15,5-5 0 16,-2-5 0-16,-1 1-4 0,2-1 4 0,-11 9-3 0,-2 8 3 0,16-24-15 15,0 0 15-15,-14 17-15 0,2 2 15 0,12-19-9 16,0 0 9-16,-12 19-9 0,-1-4 9 0,13-15-17 16,0 0 17-16,-8 12-16 0,1-4 16 0,7-8-15 15,0 0 15-15,-5 7-14 0,1 2 14 0,4-9-1 0,0 0 1 16,2 12-1-16,3 0 1 0,-5-12-1 0,0 0 1 16,12 12-1-16,2 3 1 0,-14-15 0 0,0 0 0 0,19 7 0 15,6-2 0-15,-25-5 1 0,0 0-1 0,28 4 2 16,1-8-2-16,-29 4-13 15,0 0 13-15,32-7-12 0,4 2 12 0,-36 5-113 0,0 0 113 0,32-12-113 16,1 0 113-16,33-12-261 0</inkml:trace>
  <inkml:trace contextRef="#ctx0" brushRef="#br0" timeOffset="32889.176">15797 5578 270 0,'0'0'0'0,"4"-3"0"0,-1-9 0 0,-3 12 110 0,0 0-110 16,0-6 110-16,4 3-110 0,-4 3 128 16,0 0-128-16,0 0 128 0,0 0-128 0,0 0 107 0,0 0-107 15,0 0 107-15,0 0-107 0,0 0 85 0,0 0-85 16,5 0 85-16,4 0-85 0,-9 0 44 15,0 0-44-15,17-3 44 0,4-1-44 0,-21 4 32 0,0 0-32 0,33-2 33 16,11 1-33-16,-44 1 13 0,0 0-13 0,43 1 13 16,8 1-13-16,-51-2 19 0,0 0-19 0,47 7 20 15,2-4-20-15,-49-3 1 0,0 0-1 0,43 6 1 16,-4 0-1-16,-39-6-68 0,0 0 68 0,33 2-67 16,-4-2 67-16,-29 0-122 0,0 0 122 15,26-8-122-15,-5-13 122 0,26-10-638 0</inkml:trace>
  <inkml:trace contextRef="#ctx0" brushRef="#br0" timeOffset="34709.223">16888 5484 438 0,'0'0'0'0,"9"0"0"0,6 3 0 0,-15-3 94 15,0 0-94-15,14 0 95 0,4 4-95 0,-18-4 99 16,0 0-99-16,22-2 99 0,6 0-99 0,-28 2 95 16,0 0-95-16,33-12 96 0,1-7-96 0,-3-5 82 15,-2-3-82-15,-4 0 82 0,-4-4-82 0,-2 2 70 16,0-6-70-16,-1 3 70 0,-6-3-70 0,-12 35 67 0,0 0-67 0,10-39 67 15,1-9-67-15,-11 48 53 0,0 0-53 16,7-50 54-16,-2-3-54 0,-5 53 39 0,0 0-39 0,0-51 39 16,-4 1-39-16,1 11 5 15,-2 6-5-15,-4 2 5 0,-3 7-5 0,12 24 0 0,0 0 0 0,-18-24 0 16,-3 6 0-16,21 18-7 0,0 0 7 0,-19-19-7 16,-2 7 7-16,21 12-28 0,0 0 28 15,-19-9-28-15,0 2 28 0,19 7-20 0,0 0 20 0,-19 0-20 16,1 4 20-16,18-4-18 0,0 0 18 0,-22 22-18 15,-4 11 18-15,26-33-85 0,0 0 85 0,-23 42-85 16,-1 17 85-16,24-59-80 0,0 0 80 0,-25 87-80 16,1 23 80-16,24-110-81 0,0 0 81 0,-19 99-80 0,5 7 80 15,14-106-71-15,0 0 71 0,-9 86-70 16,11-11 70-16,-2-75-56 0,0 0 56 0,10 64-55 16,9-16 55-16,-19-48 0 0,0 0 0 0,21 34 1 15,4-15-1-15,-25-19 62 0,0 0-62 0,29 17 63 0,10-10-63 16,-39-7 70-16,0 0-70 0,41 1 70 0,8-2-70 0,-49 1 50 15,0 0-50-15,56-7 51 0,10-2-51 0,-66 9 57 16,0 0-57-16,77-12 58 0,15-3-58 0,-92 15 33 16,0 0-33-16,80-9 33 0,-3-1-33 0,-77 10 9 15,0 0-9-15,85-8 9 0,9-4-9 0,-94 12 48 16,0 0-48-16,98-16 48 0,5 1-48 0,-103 15 13 16,0 0-13-16,113-21 13 0,4 2-13 0,-117 19 31 15,0 0-31-15,102-19 31 0,-7 2-31 0,-22 2 2 0,-18-2-2 16,-18 10 2-16,-20 4-2 0,1-1-2 15,-11 1 2-15,0 1-1 0,0 2 1 0,-7 0-81 0,0 0 81 0,3-3-81 16,2-1 81-16,-5 4-147 0,0 0 147 0,-3-8-146 16,-2-4 146-16,-2-9-696 0</inkml:trace>
  <inkml:trace contextRef="#ctx0" brushRef="#br0" timeOffset="34916.999">18003 4972 1289 0,'0'0'0'0,"9"1"0"0,6 6 0 16,-8-7 34-16,0 0-34 0,-5 0 35 0,2 0-35 15,-4 0-108-15,0 0 108 0,3 3-107 0,1 1 107 16,-4-4-170-16,0 0 170 0,5 2-170 0,-5 1 170 0,5 0-500 15</inkml:trace>
  <inkml:trace contextRef="#ctx0" brushRef="#br0" timeOffset="35539.819">17080 6231 1043 0,'0'0'0'0,"0"0"0"0,-6 0 0 15,6 0 80-15,0 0-80 0,0 0 81 0,4 0-81 16,-4 0 19-16,3-4-19 0,-3 4 20 15,2-3-20-15,-2 3 4 0,4 0-4 0,-4 0 4 0,3-4-4 0,-3 4 0 16,2-3 0-16,-2 3 0 16,0 0 0-16,0 0 7 0,0 0-7 0,0 0 7 0,0 0-7 0,0 0 56 15,0 0-56-15,0 0 56 0,0 0-56 0,0 0 40 16,0 0-40-16,0 0 41 0,0 0-41 0,0 0 18 16,0 0-18-16,0 0 19 0,0 0-19 0,0 0 32 15,0 0-32-15,0 0 33 0,0 0-33 0,0 0 0 16,0 0 0-16,0 0 0 0,0 0 0 0,0 0 7 0,7 0-7 15,2 3 7-15,-1 1-7 0,3 4 0 16,8 3 0-16,-5 1 0 0,1 0 0 0,-15-12-2 0,0 0 2 16,23 24-1-16,7 3 1 0,-30-27-6 0,0 0 6 15,29 31-5-15,4 1 5 0,-33-32-8 0,0 0 8 0,30 31-8 16,-4 0 8-16,-26-31-4 0,0 0 4 0,25 24-3 16,-8-7 3-16,-17-17-81 0,0 0 81 0,12 14-81 15,-1-6 81-15,-11-8-162 0,0 0 162 0,-2-3-161 16,-7-12 161-16,-1-4-689 0</inkml:trace>
  <inkml:trace contextRef="#ctx0" brushRef="#br0" timeOffset="35818.609">17397 6094 1132 0,'0'0'0'0,"-4"6"0"0,1 6 0 15,3-12 101-15,0 0-101 0,-2 2 102 0,-1-4-102 0,3 2 67 16,0 0-67-16,-6 0 68 0,1 2-68 0,5-2 5 16,0 0-5-16,-23 19 5 0,-8 12-5 15,1 1-3-15,1 3 3 0,3-8-3 0,-2-1 3 0,28-26-5 16,0 0 5-16,-32 39-5 0,-6 11 5 0,38-50-9 16,0 0 9-16,-33 43-9 0,3-2 9 0,30-41-1 15,0 0 1-15,-22 34 0 0,4-10 0 0,18-24-13 16,0 0 13-16,-12 19-13 0,3-7 13 0,9-12-151 15,0 0 151-15,6 0-150 0,8-7 150 0,-14 7-139 0,0 0 139 16,17-17-138-16,4-11 138 0,17-18-537 0</inkml:trace>
  <inkml:trace contextRef="#ctx0" brushRef="#br0" timeOffset="36220.805">17494 6416 471 0,'0'0'0'0,"-14"-4"0"16,-5-4 0-16,19 8 20 0,0 0-20 0,-5 0 20 16,5 5-20-16,0-5 28 0,0 0-28 0,0 3 28 15,3 1-28-15,-3-4 41 0,0 0-41 0,2 3 42 0,0 2-42 16,-2-5 49-16,0 0-49 0,0 0 50 0,5 0-50 15,-5 0 81-15,0 0-81 0,2 0 81 16,5 0-81-16,-7 0 90 0,0 0-90 0,9-3 90 0,3 1-90 0,-12 2 77 16,0 0-77-16,17-2 78 0,4 1-78 0,-21 1 64 15,0 0-64-15,30 0 65 0,1 1-65 0,-31-1 37 16,0 0-37-16,38 4 37 0,4-1-37 0,-42-3 18 16,0 0-18-16,46 5 18 0,4 2-18 0,-50-7 29 15,0 0-29-15,45 4 29 0,1 4-29 0,-46-8 5 16,0 0-5-16,34 4 6 0,-4-1-6 0,-30-3-33 15,0 0 33-15,24 0-32 0,-10 0 32 0,-14 0-153 0,0 0 153 16,11-7-153-16,-6-1 153 0,-5 8-122 0,0 0 122 16,-14-16-121-16,-8-3 121 0,-13-13-615 0</inkml:trace>
  <inkml:trace contextRef="#ctx0" brushRef="#br0" timeOffset="36672.432">17757 6251 953 0,'0'0'0'0,"2"4"0"16,5 8 0-16,-7-12 88 0,0 0-88 0,0 0 88 15,4 0-88-15,-4 0 89 0,0 0-89 0,0 0 89 16,0-4-89-16,0 4 76 0,0 0-76 0,0 0 76 16,-4-5-76-16,4 5 45 0,0 0-45 0,0 0 46 15,0 0-46-15,0 0 21 0,0 0-21 0,0 0 21 0,0 0-21 16,0 0 21-16,0 0-21 0,0 0 21 0,0 0-21 15,0 0 1-15,0 0-1 0,7 2 1 0,3 1-1 16,-10-3 4-16,0 0-4 0,21 4 5 0,7 4-5 0,2 2 0 16,1 2 0-16,-6 0 0 0,-4-3 0 15,-21-9 0-15,0 0 0 0,26 12 0 0,0 0 0 0,-26-12 0 16,0 0 0-16,22 10 0 0,6 1 0 16,-28-11-4-16,0 0 4 0,21 10-3 0,-2-2 3 0,-19-8-1 15,0 0 1-15,20 7 0 0,-3-2 0 16,-17-5-2-16,0 0 2 0,12 7-2 0,-1-3 2 0,-11-4-2 15,0 0 2-15,8 8-2 16,-1-1 2-16,-7-7-5 0,0 0 5 0,2 9-4 0,0 3 4 0,-2-12-7 16,0 0 7-16,-4 18-6 0,-4 12 6 0,-5-6-8 15,3 3 8-15,5-12-7 0,3-8 7 0,-2-3-15 0,3-3 15 16,-10 18-15-16,-6 5 15 0,-1-3-1 0,1 1 1 16,5-6-1-16,7-5 1 0,-2 1-38 0,3-3 38 0,2-6-38 15,2 1 38-15,0-4-92 0,0 2 92 0,0-2-91 16,0-2 91-16,0 2-146 0,0 0 146 0,2-19-145 15,0-15 145-15,1-18-662 0</inkml:trace>
  <inkml:trace contextRef="#ctx0" brushRef="#br0" timeOffset="37018.199">18496 6121 1076 0,'0'0'0'0,"-9"0"0"0,-6 3 0 16,9-3 101-16,10 2-101 0,-4-2 102 0,5 0-102 0,-1 0 70 15,-3 0-70-15,-1 0 70 0,4-2-70 0,-4 2 57 16,3-3-57-16,-3 0 57 0,0-1-57 0,0 4 13 16,0 0-13-16,0-3 14 0,0 1-14 0,0 2 31 15,0 0-31-15,0-3 31 0,0-3-31 0,0 6 18 16,0 0-18-16,-3-3 19 0,3 3-19 0,0 0 2 15,0 0-2-15,0 0 2 0,0 0-2 0,0 0-2 16,3 3 2-16,-3 6-2 0,0 0 2 0,0 9-14 0,0 10 14 16,0 4-13-1,0 11 13-15,0-43-10 0,0 0 10 0,-5 55-10 0,-2 12 10 0,2-9-26 0,-2 2 26 16,5-17-26-16,2-14 26 0,0 5-87 0,0-3 87 16,0-10-86-16,0-13 86 0,0-8-160 0,0 0 160 15,9-5-159-15,3-14 159 0,9-5-702 0</inkml:trace>
  <inkml:trace contextRef="#ctx0" brushRef="#br0" timeOffset="37851.638">19820 4264 147 0,'0'0'0'0,"3"0"0"0,3-5 0 16,-6 5 18-16,0 0-18 0,3-4 18 0,-1 4-18 15,-2 0 92-15,0 0-92 0,0 0 93 0,3 0-93 0,-3 0 100 16,0 0-100-16,0 0 100 0,0 0-100 16,0 0 113-16,0 0-113 0,0 0 114 0,0 0-114 0,0 0 102 15,0 0-102-15,0 0 102 0,0 0-102 0,0 0 88 16,0 0-88-16,0 0 88 0,0 0-88 0,0 0 72 15,0 0-72-15,0 0 72 0,-1 4-72 0,1-4 50 0,0 0-50 16,0 0 51-16,0 0-51 0,0 0 44 16,0 0-44-16,5 2 45 0,5 4-45 0,3 6 28 0,2 4-28 15,1 3 28-15,7 5-28 0,-23-24 16 0,0 0-16 0,26 29 17 16,7 5-17-16,-33-34 1 16,0 0-1-16,33 39 2 0,5 9-2 0,-38-48-3 0,0 0 3 15,39 48-2-15,2 5 2 0,-6-5-15 0,-5-5 15 16,-4-10-14-16,-3-6 14 0,-4-3-17 0,-5-2 17 15,-2-10-17-15,-3-3 17 0,-1 0-45 0,-1-3 45 0,-1 0-45 16,-3-5 45-16,-3-1-105 0,2-1 105 0,-2-8-105 16,-2-3 105-16,2 12-149 0,0 0 149 0,-10-21-149 15,-6-9 149-15,-9-22-604 0</inkml:trace>
  <inkml:trace contextRef="#ctx0" brushRef="#br0" timeOffset="38134.577">20254 4252 819 0,'0'0'0'0,"-4"7"0"16,-1 7 0-16,5-14 101 0,0 0-101 0,-9 6 102 0,-1-2-102 0,10-4 57 16,0 0-57-16,-23 15 58 0,-6 2-58 0,29-17 18 15,0 0-18-15,-35 28 18 0,-7 6-18 0,42-34 9 16,0 0-9-16,-44 43 10 0,-3 8-10 0,47-51 22 15,0 0-22-15,-64 67 22 0,-7 17-22 0,71-84 3 16,0 0-3-16,-72 74 3 0,-1-2-3 0,73-72 7 16,0 0-7-16,-59 51 7 0,13-8-7 0,15-16 8 15,10-15-8-15,9-3 8 0,8-6-8 0,4-3-63 16,0 0 63-16,-3 0-62 0,1 0 62 0,2 0-127 0,0 0 127 16,16-8-126-16,12-8 126 0,17-11-579 0</inkml:trace>
  <inkml:trace contextRef="#ctx0" brushRef="#br0" timeOffset="38488.76">20487 4495 707 0,'0'0'0'0,"0"0"0"16,-5 0 0-16,5 0 61 0,0 0-61 0,0 0 62 15,-3 2-62-15,3-2 22 0,0 0-22 0,0 0 22 16,0 0-22-16,0 0 39 0,0 0-39 0,0 0 40 0,7 3-40 0,-7-3 51 16,0 0-51-16,10 4 51 0,6 3-51 0,5-2 79 15,1 5-79-15,3-1 80 0,1-6-80 0,-26-3 56 16,0 0-56-16,33 5 57 0,0-1-57 0,-33-4 48 15,0 0-48-15,38 3 48 0,4-3-48 0,-5 0-2 16,-4-3 2-16,-5 3-1 0,-6-4 1 0,-22 4-110 16,0 0 110-16,23-7-110 0,0-1 110 0,-23 8-102 0,0 0 102 15,13-17-102-15,-4-6 102 0,14-16-662 16</inkml:trace>
  <inkml:trace contextRef="#ctx0" brushRef="#br0" timeOffset="38766.461">21034 4225 1110 0,'0'0'0'0,"0"3"0"16,-1 0 0-16,1-3 99 0,0 0-99 0,0 0 99 15,1 4-99-15,-1-4 54 0,0 0-54 0,0 0 55 16,5 0-55-16,-5 0 0 0,0 0 0 0,4 2 0 15,-1 1 0-15,-3-3-26 0,0 0 26 0,6 19-26 0,1 8 26 16,-7-27-27-16,0 0 27 0,5 40-27 16,0 8 27-16,-5-48-34 0,0 0 34 0,5 56-33 0,1 9 33 15,-3-5 0-15,-1-2 0 0,1-13 0 0,-3-11 0 16,0-34-146-16,0 0 146 0,2 45-146 0,1 4 146 0,-3-49-137 16,0 0 137-16,0 28-137 0,-3-13 137 0,1 30-415 15</inkml:trace>
  <inkml:trace contextRef="#ctx0" brushRef="#br0" timeOffset="39317.682">19569 5318 191 0,'0'0'0'0,"14"-7"0"16,14-5 0-16,-28 12 74 0,0 0-74 0,5 0 74 0,-8 3-74 16,3-3 77-16,0 0-77 0,-4 4 77 15,-3 1-77-15,7-5 64 0,0 0-64 0,-3 3 64 16,3 1-64-16,0-4 60 0,0 0-60 0,3 5 60 0,8-2-60 16,-11-3 63-16,0 0-63 0,24 7 63 0,6 2-63 0,-1-4 85 15,1-2-85-15,0 1 85 0,-1-1-85 0,1-3 91 16,-2-3-91-16,5 3 91 0,3 0-91 15,-36 0 60-15,0 0-60 0,58 3 61 0,13 2-61 0,-6-5 44 16,1 4-44-16,-3-4 44 0,1 3-44 0,-64-3 53 16,0 0-53-16,99 2 54 0,23 5-54 0,-24-4 42 15,-9-3-42-15,-9 0 42 0,-7 0-42 0,-73 0 36 16,0 0-36-16,87-3 36 0,9-4-36 0,-12 2 39 0,-8-4-39 16,-11 2 40-16,-10 4-40 0,-55 3 8 0,0 0-8 15,68-5 9-15,7-2-9 16,-28 3-5-16,-17 3 5 0,-9 1-5 0,-14 0 5 0,3 0-90 0,-1 0 90 0,-6 0-89 15,-6 0 89-15,3 0-77 0,0 0 77 16,-26 3-76-16,-16 7 76 0,-26 6-1005 0</inkml:trace>
  <inkml:trace contextRef="#ctx0" brushRef="#br0" timeOffset="39931.605">19820 5857 483 0,'0'0'0'15,"5"5"0"-15,4 6 0 0,-9-11 13 0,0 0-13 0,0 0 13 16,0 0-13-16,0 0 65 0,0 0-65 16,0 0 65-16,-2-4-65 0,2 4 91 0,0 0-91 0,0 0 92 15,-3-7-92-15,3 7 74 0,0 0-74 0,0 0 75 16,-2-3-75-16,2 3 81 0,0 0-81 0,0 0 81 16,0 0-81-16,0 0 75 0,0 0-75 0,0 0 76 15,0 0-76-15,0 0 67 0,0 0-67 0,0 0 68 16,0 0-68-16,0 0 32 0,0 0-32 0,0 0 32 15,0 0-32-15,0 0-1 0,0 0 1 0,0 0 0 16,0 0 0-16,0 0-20 0,0 0 20 0,0 10-19 16,0 6 19-16,0-16-26 0,0 0 26 0,0 29-25 15,-2 14 25-15,0-1-4 0,2 6 4 0,0-10-3 16,0-12 3-16,0 8-16 0,0 0 16 0,2-5-15 16,0-1 15-16,-2-28-4 0,0 0 4 0,5 31-3 0,0-1 3 15,-5-30-13-15,0 0 13 0,6 24-12 0,1-3 12 16,-7-21-101-16,0 0 101 0,7 15-100 0,0-3 100 0,-7-12-122 15,0 0 122-15,8 0-121 16,1-8 121-16,10 1-569 0</inkml:trace>
  <inkml:trace contextRef="#ctx0" brushRef="#br0" timeOffset="40229.694">20181 6136 975 0,'0'0'0'0,"-4"-3"0"16,-1-4 0-16,5 7 90 0,0 0-90 0,0 0 91 16,0 0-91-16,0 0 40 0,2 4-40 0,1-4 41 15,4-2-41-15,2 2 7 0,0 0-7 0,3 0 8 16,2 0-8-16,0 0 10 0,1 2-10 0,3-2 11 15,-1 0-11-15,1 3 2 0,1-3-2 0,-5 3 2 16,1-3-2-16,-1 0 2 0,2 2-2 0,-4-2 2 16,0 0-2-16,-12 0-7 0,0 0 7 0,11 0-7 15,-3 0 7-15,-8 0-148 0,0 0 148 0,7-5-147 0,-3-7 147 16,6-3-633-16</inkml:trace>
  <inkml:trace contextRef="#ctx0" brushRef="#br0" timeOffset="40615.108">20388 6027 1233 0,'0'0'0'0,"0"0"0"0,5-9 0 0,-5 9 90 16,0 0-90-16,4-3 90 0,-3-1-90 0,-1 4 81 0,0 0-81 15,2-5 81-15,0 2-81 0,-2 3 37 0,0 0-37 0,3-7 38 16,-1 2-38-16,-2 5-2 0,0 0 2 0,5-9-1 16,2 2 1-16,-7 7-17 0,0 0 17 0,7-3-17 15,2-2 17-15,-9 5-9 0,0 0 9 0,16 2-8 16,6 4 8-16,-22-6-26 0,0 0 26 0,26 12-25 16,9 12 25-16,-3-1-30 0,2 2 30 0,-9-2-30 15,-2-5 30-15,-1 6-20 0,1 0 20 0,-6-3-20 16,-3-2 20-16,4 1-19 0,-1 3 19 0,2-6-18 15,0 2 18-15,1-2-5 0,0-4 5 0,-2-1-5 16,-1-3 5-16,-17-9-15 0,0 0 15 0,21 12-14 16,-2-5 14-16,-19-7-89 0,0 0 89 0,19 5-88 15,-5-2 88-15,-14-3-108 0,0 0 108 0,7-6-108 16,-7-3 108-16,9-8-645 0</inkml:trace>
  <inkml:trace contextRef="#ctx0" brushRef="#br0" timeOffset="40890.853">20879 5936 1166 0,'0'0'0'0,"2"5"0"0,1 2 0 0,-3-7 82 0,0 0-82 15,0 5 83-15,0-1-83 0,0-4 65 0,0 0-65 16,-10 10 65-16,-9 5-65 0,19-15 23 0,0 0-23 15,-21 26 24-15,-9 8-24 0,2 2-1 16,1 4 1-16,-1-10-1 0,2 1 1 0,26-31 0 16,0 0 0-16,-41 41 0 0,-7 9 0 0,48-50-5 15,0 0 5-15,-44 48-5 0,-5 3 5 0,49-51-1 0,0 0 1 16,-34 40 0-16,7-9 0 0,27-31-55 0,0 0 55 0,-15 18-54 16,13-9 54-16,2-9-50 0,0 0 50 0,17-15-50 15,20-25 50-15,19-18-892 0</inkml:trace>
  <inkml:trace contextRef="#ctx0" brushRef="#br0" timeOffset="41397.897">20992 5808 852 0,'0'0'0'0,"0"0"0"0,4-6 0 0,-4 6 77 16,0 0-77-16,3 0 78 0,1-3-78 0,-4 3 54 15,0 0-54-15,9 0 54 0,3-3-54 0,2 1 43 16,-2 2-43-16,0 0 44 0,2 0-44 0,-2 0 36 16,0 0-36-16,-1 0 37 0,-1 0-37 0,1 0 32 15,-1-4-32-15,-3 4 32 0,0 4-32 0,-3-4 8 16,3 5-8-16,-4-2 9 0,1-3-9 0,-4 0 13 15,0 0-13-15,3 6 13 0,2 4-13 0,-5-10 3 0,0 0-3 0,4 8 4 16,1 1-4-16,-5-9 2 0,0 0-2 16,4 14 3-16,-4 3-3 0,0-17 10 0,0 0-10 0,-9 22 10 15,-2 11-10-15,11-33 3 0,0 0-3 0,-14 27 4 16,-5 0-4-16,19-27 2 0,0 0-2 0,-24 30 2 16,-9-3-2-16,33-27 10 0,0 0-10 0,-26 26 11 15,-2-9-11-15,28-17 8 0,0 0-8 0,-21 15 8 16,3-3-8-16,18-12 8 0,0 0-8 0,-13 10 9 15,4-1-9-15,9-9 3 0,0 0-3 0,-7 12 4 16,7 0-4-16,0-12 6 0,0 0-6 0,12 12 6 16,9 3-6-16,0-3 32 0,1-3-32 0,-1-2 32 15,2-7-32-15,-4 0-1 0,-1-4 1 0,-3-1-1 16,-6 2 1-16,3 3-121 0,-3-4 121 0,0-2-121 16,-1-3 121-16,-8 9-143 0,0 0 143 0,9-21-143 0,3-15 143 15,6-18-679-15</inkml:trace>
  <inkml:trace contextRef="#ctx0" brushRef="#br0" timeOffset="44219.563">22093 4987 147 0,'0'0'0'0,"13"2"0"0,9 4 0 0,-22-6 46 16,0 0-46-16,4 4 46 0,-6-1-46 0,2-3 41 0,0 0-41 16,-2 5 42-16,-1-5-42 0,3 0 36 0,0 0-36 15,-4 4 37-15,-1-4-37 0,5 0 34 16,0 0-34-16,-5 2 34 0,1-2-34 0,4 0 38 0,0 0-38 0,-5 1 38 15,-2 4-38-15,7-5 44 0,0 0-44 0,-8 4 44 16,-3 1-44-16,11-5 46 0,0 0-46 0,-10 7 47 16,-3-2-47-16,13-5 36 0,0 0-36 0,-14 7 37 15,1-2-37-15,13-5 34 0,0 0-34 0,-13 7 35 16,-2-4-35-16,15-3 22 0,0 0-22 0,-13 4 23 16,5 1-23-16,8-5 46 0,0 0-46 0,-9 0 47 15,4 3-47-15,5-3 33 0,0 0-33 0,-5 0 34 16,1 0-34-16,4 0 50 0,0 0-50 0,4 0 50 15,4 0-50-15,-8 0 64 0,0 0-64 0,18 0 65 0,6 0-65 16,-24 0 51-16,0 0-51 0,30 0 52 16,5 0-52-16,-35 0 56 0,0 0-56 0,36 0 57 0,4 0-57 15,-40 0 24-15,0 0-24 0,40 0 25 0,0 0-25 16,-40 0 12-16,0 0-12 0,37-3 12 0,0 3-12 16,-37 0 41-16,0 0-41 0,29 0 41 0,-4 0-41 0,-25 0 5 15,0 0-5-15,19 0 6 0,-4 0-6 0,-15 0 5 16,0 0-5-16,9 0 6 15,0-4-6-15,-9 4-45 0,0 0 45 0,5-1-45 0,-3 1 45 16,-2 0-124-16,0 0 124 0,-4-4-123 0,-8-3 123 0,12 7-150 16,0 0 150-16,-24-5-150 0,-9-2 150 0,-25-5-692 15</inkml:trace>
  <inkml:trace contextRef="#ctx0" brushRef="#br0" timeOffset="44519.537">21999 5362 1054 0,'0'0'0'0,"6"-17"0"16,2-9 0-16,-6 21 54 0,0 9-54 0,0 1 54 15,1-2-54-15,-3 6 19 0,4 3-19 0,1-2 20 16,-4 2-20-16,-1-12 21 0,0 0-21 0,11 15 21 15,6 6-21-15,-17-21-1 0,0 0 1 0,21 12 0 16,0 0 0-16,-21-12 4 0,0 0-4 0,26 7 4 16,-1-7-4-16,-25 0 8 0,0 0-8 0,29-4 9 0,3 1-9 15,-32 3 9-15,0 0-9 0,28-5 10 0,-1-6-10 16,-27 11-16-16,0 0 16 0,25-5-15 0,-4-3 15 16,-21 8-108-16,0 0 108 0,14-7-108 0,-4 4 108 0,14-9-693 15</inkml:trace>
  <inkml:trace contextRef="#ctx0" brushRef="#br0" timeOffset="48674.786">14087 6251 315 0,'0'0'0'0,"0"-7"0"16,0-3 0-16,0 10 53 0,0 0-53 0,0-3 53 15,0-1-53-15,0 4 51 0,0 0-51 0,0 0 51 16,0 0-51-16,0 0 27 0,0 0-27 0,0 0 27 0,0 4-27 15,0-4 39-15,0 0-39 0,0 0 39 0,0 0-39 0,0 0 32 16,0 0-32-16,0 0 32 0,0 0-32 16,0 0 37-16,0 0-37 0,0 0 38 0,3 1-38 0,-3-1 24 15,0 0-24-15,4 0 25 0,1 0-25 0,-5 0 18 16,0 0-18-16,2 0 18 0,5-1-18 0,-7 1 40 16,0 0-40-16,3 0 41 0,-1 0-41 0,-2 0 42 15,0 0-42-15,0 0 43 0,3 0-43 0,-3 0 45 16,0 0-45-16,0 0 46 0,0 0-46 0,0 0 30 15,0 0-30-15,0 0 30 0,0 0-30 0,0 0 25 16,0 0-25-16,0 0 26 0,0 0-26 0,0 0 34 16,0 0-34-16,0 0 34 0,0 0-34 0,0 0 6 15,0 0-6-15,0 0 6 0,0 0-6 0,0 0 11 0,0 0-11 16,0 0 11-16,0 0-11 0,0 0 25 0,0 0-25 16,0 0 26-16,0 0-26 0,0 0 5 0,0 0-5 0,0 1 6 15,4 6-6-15,-4-7 9 0,0 0-9 0,2 16 10 16,5 8-10-16,-7-24 15 0,0 0-15 0,5 30 16 15,3 13-16-15,-8-43 8 0,0 0-8 0,11 45 8 16,3-2-8-16,-14-43 15 0,0 0-15 0,9 39 16 16,3 0-16-16,-12-39 23 0,0 0-23 0,10 33 24 15,-1-2-24-15,-9-31 3 0,0 0-3 0,7 27 3 16,0-10-3-16,-7-17 7 0,0 0-7 0,7 18 8 16,0-6-8-16,-7-12 23 0,0 0-23 0,9 12 24 15,-1-7-24-15,-8-5-87 0,0 0 87 0,9 6-87 16,3-6 87-16,-12 0-147 0,0 0 147 0,4-22-146 0,-4-17 146 15,5-21-771-15</inkml:trace>
  <inkml:trace contextRef="#ctx0" brushRef="#br0" timeOffset="50575.447">22811 4948 807 0,'0'0'0'0,"9"-4"0"16,5-3 0-16,-14 7 78 0,0 0-78 0,3-1 78 16,-6-1-78-16,3 2 52 0,0 0-52 0,-4 0 52 15,1 0-52-15,3 0 37 0,0 0-37 0,-4 0 38 16,1 0-38-16,3 0 29 0,0 0-29 0,0 0 29 16,-4-5-29-16,4 5 53 0,0 0-53 0,0-4 54 15,4-4-54-15,-4 8 48 0,0 0-48 0,3-9 48 16,4 2-48-16,-7 7 44 0,0 0-44 0,14-12 44 15,7 4-44-15,2-4 12 0,-2 1-12 0,3 3 12 16,1 1-12-16,-1 2 32 0,2 1-32 0,-2-2 32 16,1 4-32-16,-25 2 9 0,0 0-9 0,29-4 10 15,6 8-10-15,-35-4-7 0,0 0 7 0,37 3-7 16,1 6 7-16,-38-9-50 0,0 0 50 0,37 12-50 0,-1 3 50 16,-4 1-51-16,-4-1 51 0,-11-5-51 0,-8-3 51 0,-9-7-39 15,0 0 39-15,12 21-38 16,-2 6 38-16,-10-27-19 0,0 0 19 0,4 31-18 0,-8 3 18 0,4-34-2 15,0 0 2-15,-14 40-2 0,-10 4 2 0,24-44-1 16,0 0 1-16,-31 47 0 0,-9 4 0 0,7-12 0 16,3-3 0-16,7-8 1 0,6-13-1 0,17-15 25 15,0 0-25-15,-23 24 26 0,-5 4-26 0,28-28 12 16,0 0-12-16,-19 20 13 0,4-1-13 0,15-19 47 0,0 0-47 16,-13 12 48-16,6-5-48 0,7-7 14 15,0 0-14-15,-7 8 15 0,4-4-15 0,3-4 37 0,0 0-37 16,-4 1 38-16,3 1-38 0,1-2 42 0,0 0-42 15,-6 2 42-15,5-2-42 0,1 0 45 0,0 0-45 0,0 0 45 16,-4 0-45-16,4 0 5 0,0 0-5 0,0 0 6 16,4-2-6-16,-4 2 3 0,0 0-3 0,3-2 3 15,1 1-3-15,-4 1 0 0,0 0 0 0,8-4 0 16,6 4 0-16,-14 0-1 0,0 0 1 0,16 0-1 16,5 0 1-16,-21 0-5 0,0 0 5 0,21 4-4 15,5-3 4-15,-26-1-15 0,0 0 15 0,26 4-14 16,4 3 14-16,-30-7-67 0,0 0 67 0,31 3-66 15,0-3 66-15,-31 0-199 0,0 0 199 0,32-3-198 16,-3-4 198-16,-29 7-144 0,0 0 144 0,28-21-144 16,-2-10 144-16,28-20-558 0</inkml:trace>
  <inkml:trace contextRef="#ctx0" brushRef="#br0" timeOffset="51023.448">23897 5187 315 0,'0'0'0'0,"0"-3"0"16,0-4 0-16,0 7 98 0,0 0-98 0,0-5 98 16,0 2-98-16,0 3 94 0,0 0-94 0,0 0 94 15,0-4-94-15,0 4 76 0,0 0-76 0,0 0 77 16,0 0-77-16,0 0 63 0,0 0-63 0,0 0 63 15,3 0-63-15,-3 0 36 0,0 0-36 0,10 4 36 16,3-4-36-16,-13 0 26 0,0 0-26 0,26 3 26 16,9-3-26-16,-35 0 16 0,0 0-16 0,47 0 17 15,12 0-17-15,-59 0 18 0,0 0-18 0,57 2 18 0,8 1-18 16,-65-3 1-16,0 0-1 0,56 0 1 16,1 0-1-16,-57 0-73 0,0 0 73 0,47 0-72 0,-3 0 72 15,-44 0-101-15,0 0 101 0,29-5-101 0,-4-7 101 16,30-3-535-16</inkml:trace>
  <inkml:trace contextRef="#ctx0" brushRef="#br0" timeOffset="53241.686">25024 5211 147 0,'0'0'0'0,"1"-7"0"0,1-1 0 0,-2 8 91 15,0 0-91-15,9-9 91 0,7 3-91 0,-16 6 90 16,0 0-90-16,20-19 90 0,8-2-90 0,-28 21 90 0,0 0-90 15,32-31 91-15,4-1-91 0,-4 1 68 0,-3-3-68 16,-1 4 68-16,-3 0-68 0,-1 2 55 16,0-1-55-16,-5 2 56 0,-3-1-56 0,-16 28 45 0,0 0-45 15,18-31 45-15,-1-5-45 0,-17 36 47 0,0 0-47 0,14-34 48 16,-2-2-48-16,-12 36 36 0,0 0-36 0,7-36 36 16,-2 2-36-16,-5 34 25 0,0 0-25 15,0-31 26-15,-5 4-26 0,0 6 26 0,0 2-26 0,-1 7 26 16,3 4-26-16,-2 3 3 0,-1-2-3 0,3 2 4 15,-4 3-4-15,2 0 8 0,-2-1-8 0,2 3 8 16,-1-4-8-16,1 4 8 0,0-3-8 0,1 1 8 16,3 2-8-16,-3 0 3 0,1 0-3 0,3 0 3 15,-4-3-3-15,4 3-1 0,-3 0 1 0,3 0 0 16,0 0 0-16,0 0-3 0,-5 3 3 0,1-3-3 16,2 0 3-16,2 0-14 0,0 0 14 0,-7 9-13 15,-1 6 13-15,8-15-16 0,0 0 16 0,-11 31-15 0,-1 14 15 16,2-6-9-16,1 7 9 0,0-13-9 0,4-6 9 15,0 7-4-15,1 2 4 0,-1 0-4 16,3 7 4-16,2-43-3 0,0 0 3 0,-5 45-3 0,1 5 3 0,4-50 3 16,0 0-3-16,0 44 3 0,0-1-3 0,0-43 38 15,0 0-38-15,-3 34 39 0,1-6-39 16,2-4 30-16,0-4-30 0,0-8 30 0,-1-5-30 16,1-2 39-16,1 2-39 0,1-4 39 0,1 2-39 0,-1-1 33 15,5-1-33-15,-3-1 34 0,-1 1-34 0,1-3 33 16,1 0-33-16,0 4 33 0,0-4-33 0,4 0 38 15,2 0-38-15,-1 3 38 0,0-3-38 0,-10 0 8 16,0 0-8-16,23 0 8 0,8 4-8 0,-31-4 3 0,0 0-3 16,40 1 3-16,9 3-3 0,-2-4-1 0,0-4 1 15,-3 4 0-15,-1 0 0 0,-2 0 0 0,0 0 0 0,1 0 0 16,0 0 0-16,-42 0 1 0,0 0-1 0,54-1 1 16,9-1-1-16,-63 2 3 0,0 0-3 0,62-2 4 15,5-5-4-15,-10 4 3 0,-5 1-3 0,-13 2 3 16,-10 2-3-16,-1 1 0 0,-5-3 0 0,-4 4 0 15,-3-1 0-15,-16-3-8 16,0 0 8-16,15 0-7 0,-1 0 7 0,-14 0-63 0,0 0 63 0,11 0-62 16,-4 0 62-16,-7 0-160 0,0 0 160 0,-4-7-159 15,-8-10 159-15,12 17-152 0,0 0 152 0,-19-22-151 16,-6-5 151-16,-18-21-614 0</inkml:trace>
  <inkml:trace contextRef="#ctx0" brushRef="#br0" timeOffset="53414.272">26168 4744 1323 0,'0'0'0'0,"0"0"0"0,-3 5 0 0,3-5 54 16,0 0-54-16,0 0 55 0,0 0-55 0,0 0-152 15,0 0 152-15,0 0-152 0,0 0 152 0,0 0-138 16,0 0 138-16,-5-2-138 0,-2-5 138 0,-6-5-545 15</inkml:trace>
  <inkml:trace contextRef="#ctx0" brushRef="#br0" timeOffset="56985.531">25090 5634 147 0,'0'0'0'0,"5"0"0"16,2 2 0-16,-7-2 68 0,0 0-68 0,5 0 69 15,-5-2-69-15,0 2 74 0,0 0-74 0,0 0 74 16,0-1-74-16,0 1 73 0,0 0-73 0,0 0 74 16,-5-4-74-16,5 4 85 0,0 0-85 0,0 0 85 0,-3-3-85 15,3 3 75-15,0 0-75 0,0 0 75 0,0 0-75 16,0 0 73-16,0 0-73 0,0 0 74 0,0 0-74 16,0 0 56-16,0 0-56 0,0 0 56 15,0 0-56-15,0 0 17 0,0 0-17 0,0 0 17 0,0 0-17 16,0 0 49-16,0 0-49 0,0 0 50 0,0 0-50 0,0 0 23 15,0 0-23-15,0 0 24 0,3 0-24 16,-3 0 35-16,0 0-35 0,7 3 35 0,2 1-35 0,3-1 32 16,4 6-32-16,-4-4 32 0,-2 2-32 0,4 5 13 15,4 0-13-15,1 7 13 0,2 5-13 0,-4 0 42 16,1 0-42-16,-4-6 43 0,-1-2-43 0,-13-16 7 16,0 0-7-16,18 24 7 0,5 0-7 0,-23-24 30 0,0 0-30 15,24 24 30-15,4 3-30 0,-28-27-14 0,0 0 14 16,22 24-13-16,1 0 13 0,-23-24-33 0,0 0 33 15,21 19-33-15,-2-7 33 0,-19-12-11 0,0 0 11 0,14 10-10 16,-2-5 10-16,-12-5-72 0,0 0 72 0,7 4-71 16,-2-4 71-16,-5 0-144 0,0 0 144 0,-5-7-144 15,-9-7 144-15,14 14-166 0,0 0 166 0,-15-17-165 16,-6-3 165-16,-16-16-485 0</inkml:trace>
  <inkml:trace contextRef="#ctx0" brushRef="#br0" timeOffset="57332.056">25470 5641 785 0,'0'0'0'0,"0"0"0"0,0 0 0 15,0 0 53-15,0 0-53 0,0 0 53 0,0 0-53 0,0 0 17 16,0 0-17-16,0 0 17 0,0 0-17 0,0 0 0 15,0 0 0-15,-6 12 0 0,-4 4 0 0,-4 3 0 16,-3 8 0 0,4-13 0-16,5-4 0 0,8-10 3 0,0 0-3 0,-23 21 4 0,-7 6-4 0,30-27 49 15,0 0-49-15,-34 31 49 0,-8-2-49 0,42-29 24 16,0 0-24-16,-42 34 25 0,-3 6-25 0,45-40 29 16,0 0-29-16,-39 30 29 0,5-2-29 0,34-28 14 15,0 0-14-15,-28 20 15 0,7-4-15 16,21-16 18-16,0 0-18 0,-16 12 19 0,7-5-19 0,9-7-4 15,0 0 4-15,-10 8-4 0,5-4 4 0,5-4-111 0,0 0 111 16,5-7-110-16,11-2 110 0,-16 9-136 0,0 0 136 0,19-19-136 16,5-10 136-16,20-17-433 0</inkml:trace>
  <inkml:trace contextRef="#ctx0" brushRef="#br0" timeOffset="57872.762">25463 5859 628 0,'0'0'0'0,"-4"-2"0"0,-3-1 0 0,7 3 20 15,0 0-20-15,-3-4 20 0,3 4-20 16,0 0-19-16,0 0 19 0,0 0-18 0,2 4 18 15,-2-4-38-15,0 0 38 0,0 0-37 0,3 5 37 16,-3-5-47-16,0 0 47 0,2 3-46 0,-1 1 46 0,-1-4 40 16,0 0-40-16,2 3 41 0,-2-3-41 0,0 0 101 15,0 0-101-15,0 0 101 0,2 4-101 0,-2-4 110 16,0 0-110-16,0 0 111 0,2-4-111 0,-2 4 91 16,0 0-91-16,0 0 92 0,5-3-92 0,-5 3 58 0,0 0-58 15,2-5 59-15,1 1-59 0,-3 4 31 0,0 0-31 16,9-3 31-16,1-1-31 0,-10 4 23 0,0 0-23 15,18-1 24-15,3-1-24 0,3 0 33 0,4 2-33 16,-5 0 34-16,-4 0-34 0,-19 0 12 0,0 0-12 16,26 0 12-16,2-3-12 0,3 3 12 0,2 0-12 15,-3 0 13-15,-2 0-13 0,-28 0 16 0,0 0-16 16,36 0 17-16,4-4-17 0,-40 4 3 0,0 0-3 0,46 4 4 16,6-4-4-16,-9 3 12 0,-2 2-12 15,-10-1 13-15,-8-1-13 0,-23-3 3 0,0 0-3 16,22 0 4-16,-1 2-4 0,-21-2 0 0,0 0 0 0,17 2 1 15,-1-2-1-15,-16 0-2 0,0 0 2 0,11 1-2 16,-6 3 2-16,-5-4-38 0,0 0 38 0,3 0-38 16,-1 0 38-16,-2 0-87 0,0 0 87 0,0 0-86 15,0 0 86-15,0 0-139 0,0 0 139 0,-3 0-139 16,-4-4 139-16,7 4-151 0,0 0 151 0,-14-5-150 16,-4-7 150-16,-17-3-453 0</inkml:trace>
  <inkml:trace contextRef="#ctx0" brushRef="#br0" timeOffset="58450.275">25855 5717 259 0,'0'0'0'0,"12"3"0"0,7 1 0 0,-19-4 47 16,-9-4-47-16,1-1 47 0,-3 2-47 0,11 3 41 15,0 0-41-15,-21-4 41 0,-5-3-41 0,26 7 49 16,0 0-49-16,-21-1 49 0,4-3-49 0,3 4 35 15,5-3-35-15,2 3 35 0,5 3-35 0,2-3 33 0,0 0-33 16,0 0 34-16,0 0-34 0,0 0 32 0,0 4-32 16,0-3 33-16,0 6-33 0,4-3 49 15,1 4-49-15,-1-1 49 0,1-2-49 0,5 4 41 0,3 1-41 0,4 2 41 16,6 0-41-16,-23-12 28 0,0 0-28 0,33 15 28 16,7 1-28-16,0 1 40 0,-2-2-40 0,-1 1 41 15,-2-8-41-15,-35-8 44 0,0 0-44 0,34 11 44 16,1-3-44-16,-35-8 51 0,0 0-51 0,32 5 52 15,-1-1-52-15,-31-4 38 0,0 0-38 0,26 3 38 16,-5-3-38-16,-21 0 27 0,0 0-27 0,16 0 27 16,-6 0-27-16,-10 0 9 0,0 0-9 0,9 4 10 15,-2-4-10-15,-7 0 5 0,0 0-5 0,5 3 6 0,-3-3-6 16,-2 0 3-16,0 0-3 0,0 0 3 0,0 0-3 16,0 0 10-16,0 0-10 0,-4 2 11 15,1 5-11-15,3-7 0 0,0 0 0 0,-7 8 1 0,-2 2-1 16,9-10 14-16,0 0-14 0,-10 14 15 0,-2 5-15 0,12-19 23 15,0 0-23-15,-13 15 24 0,3 1-24 16,10-16 13-16,0 0-13 0,-16 20 13 0,-3 3-13 0,2 1 29 16,-1-4-29-16,8-8 29 0,3-5-29 0,7-7 5 15,0 0-5-15,-11 12 6 0,-1 0-6 0,12-12 17 16,0 0-17-16,-9 9 17 0,1 1-17 0,8-10 8 16,0 0-8-16,-7 8 9 0,3-4-9 0,4-4 9 15,0 0-9-15,-3 5 9 0,3-2-9 0,0-3-10 0,0 0 10 16,0 0-9-16,-2 4 9 0,2-4-80 15,0 0 80-15,0-7-80 0,0-5 80 0,0 12-85 0,0 0 85 16,-2-19-85-16,-1-8 85 0,-2-18-911 16</inkml:trace>
  <inkml:trace contextRef="#ctx0" brushRef="#br0" timeOffset="58951.943">26456 5674 1009 0,'0'0'0'0,"-4"0"0"16,1 0 0-16,3 0 49 0,0 0-49 0,0 0 49 0,1 3-49 15,-1-3-4-15,0 0 4 0,4 4-4 16,-1-1 4-16,-3-3-27 0,0 0 27 0,4 4-27 0,1 1 27 15,-5-5-45-15,0 0 45 0,4 3-45 0,-3 1 45 16,-1-4 2-16,0 0-2 0,0 0 2 0,4 0-2 16,-4 0 50-16,0 0-50 0,0-7 50 0,-2-2-50 0,2 9 44 15,0 0-44-15,-2-10 45 0,1-2-45 0,1 12 32 16,0 0-32-16,-2-12 32 0,-2-2-32 0,4 14 16 16,0 0-16-16,-3-12 17 0,-1 2-17 0,4 10 11 15,0 0-11-15,-3-9 11 0,1-1-11 0,2 10 1 16,0 0-1-16,-2-5 2 0,1 2-2 0,1 3-1 15,0 0 1-15,0-4-1 0,0 2 1 0,0 2-11 0,0 0 11 16,0 0-10-16,0 0 10 0,0 0-5 16,0 0 5-16,0 0-5 0,0 0 5 0,0 0-3 0,0 0 3 15,0 0-3-15,1 6 3 0,-1-6 6 0,0 0-6 16,4 6 7-16,3 3-7 0,-7-9 41 0,0 0-41 0,9 20 41 16,3 8-41-16,-2 3 31 0,1 0-31 0,-4-4 31 15,0-3-31-15,-7-24 39 0,0 0-39 0,7 36 39 16,-2 12-39-16,-5-48 24 0,0 0-24 0,5 50 25 15,-1-2-25-15,-1-2-88 0,-1-7 88 0,0-15-88 16,-1-8 88-16,-1-16-118 0,0 0 118 0,-3-7-118 16,-6-17 118-16,-3-10-738 0</inkml:trace>
  <inkml:trace contextRef="#ctx0" brushRef="#br0" timeOffset="66294.951">27269 4497 203 0,'0'0'0'0,"6"0"0"16,4-2 0-16,-10 2 69 0,0 0-69 0,0-3 69 16,-7-1-69-16,7 4 37 0,0 0-37 0,-5-3 38 15,-2-2-38-15,7 5 55 0,0 0-55 0,-7-4 56 16,-2-1-56-16,9 5 65 0,0 0-65 0,-7-3 65 15,2-1-65-15,5 4 45 0,0 0-45 0,-4 0 46 16,1-3-46-16,3 3 49 0,0 0-49 0,0 0 50 0,-2-2-50 16,2 2 37-16,0 0-37 0,0 0 38 0,0 0-38 15,0 0 45-15,0 0-45 0,0 0 45 0,0 0-45 16,0 0 27-16,0 0-27 0,0 0 27 0,0 0-27 0,0 0 35 16,0 0-35-16,0 0 35 0,0 0-35 0,0 0 13 15,0 0-13-15,0 0 14 0,0 0-14 0,0 0 20 16,0 0-20-16,0 0 20 0,0 0-20 0,0 0 33 15,0 0-33-15,0 0 34 0,0 0-34 0,0 0 27 16,0 0-27-16,0 0 27 0,4 0-27 0,-4 0 15 16,0 0-15-16,5 0 16 0,4 0-16 0,-9 0 20 0,0 0-20 15,12 0 20-15,2 0-20 0,-14 0 24 0,0 0-24 16,17 0 25-16,6 0-25 0,-23 0 21 16,0 0-21-16,26 0 21 0,4 0-21 0,-3 0 25 15,1-1-25-15,-9 1 26 0,-3 0-26 0,2 0 44 0,-3-2-44 16,1 2 44-16,0-4-44 0,-1 1 8 0,3-2-8 0,-4 1 9 15,-2 1-9-15,0 3 22 0,-1-3-22 0,-1 1 22 16,0 2-22-16,-10 0 13 0,0 0-13 0,13 0 14 16,2 0-14-16,-15 0 1 0,0 0-1 0,12 0 2 15,-1 2-2-15,-11-2 1 0,0 0-1 0,9 3 1 16,-4-3-1-16,-5 0-4 0,0 0 4 0,3 0-4 16,1 0 4-16,-4 0-62 0,0 0 62 0,0 0-62 15,0 0 62-15,-5 0-142 0,-2 3 142 0,1-3-142 16,1 0 142-16,-2 0-210 0,-1 0 210 0,1 0-209 15,0-3 209-15,-7-4-550 0</inkml:trace>
  <inkml:trace contextRef="#ctx0" brushRef="#br0" timeOffset="66826.929">27980 4031 505 0,'0'0'0'0,"-3"12"0"0,-3 5 0 0,1-7-55 0,2-4 55 16,3-6-55-16,-4 0 55 0,4 0-36 0,0 0 36 15,0 0-36-15,0 0 36 0,0 0-13 0,0 0 13 0,0 0-12 16,0 0 12-16,0 0 38 0,0 0-38 0,0 0 38 15,5 3-38-15,-5-3 114 0,0 0-114 0,0 0 115 16,0 0-115-16,0 0 120 0,0 0-120 0,0 0 121 16,0 0-121-16,0 0 100 0,0-5-100 0,0 5 101 15,0-4-101-15,0 4 84 0,-1-3-84 0,1 3 84 16,0 0-84-16,0 0 48 0,0 0-48 0,0 0 49 16,0 0-49-16,0 0 23 0,0 0-23 0,0 0 24 15,0 0-24-15,0 0 28 0,0 0-28 0,0 0 28 16,5 3-28-16,-5-3 6 0,0 0-6 0,5 4 7 15,2 1-7-15,-7-5 26 0,0 0-26 0,9 9 26 0,-1 3-26 16,-8-12 2-16,0 0-2 0,11 25 2 0,3 11-2 16,-2 0 22-16,0 0-22 0,-5-5 22 0,-2-7-22 15,-5-24 13-15,0 0-13 0,9 39 13 0,2 8-13 0,-11-47 17 16,0 0-17-16,10 42 17 0,1 1-17 0,-11-43 15 16,0 0-15-16,8 36 16 0,1-8-16 0,-9-28 9 15,0 0-9-15,5 24 10 0,-1-9-10 0,-4-15 4 16,0 0-4-16,0 12 4 0,-2-3-4 0,2-9-36 15,0 0 36-15,-9-4-35 0,-6-4 35 0,15 8-71 16,0 0 71-16,-18-12-70 0,-5 0 70 0,-17-12-997 16</inkml:trace>
  <inkml:trace contextRef="#ctx0" brushRef="#br0" timeOffset="67176.032">26886 4798 639 0,'0'0'0'0,"5"-6"0"0,4-3 0 0,-9 9-74 16,0 0 74-16,5-3-74 0,-1 3 74 0,4-6-290 15</inkml:trace>
  <inkml:trace contextRef="#ctx0" brushRef="#br0" timeOffset="67481.527">26935 4894 415 0,'0'0'0'0,"0"-5"0"0,0-3 0 0,0 8 131 0,0 0-131 16,5 0 132-16,5 5-132 0,1-2 94 0,-1 2-94 0,1 2 95 15,3-3-95-15,-2-1 70 0,2 2-70 0,2-1 70 16,-1-1-70-16,6-1 32 0,2-4-32 15,3 2 33-15,5 0-33 0,-31 0 15 0,0 0-15 0,46-3 15 16,9-6-15-16,1 6 36 0,3-4-36 0,-5 3 36 16,-1 3-36-16,-53 1 18 0,0 0-18 0,69-7 18 15,11 2-18-15,9-2 36 0,9 2-36 0,-13 1 36 16,-3-3-36-16,-82 7 20 0,0 0-20 0,105-1 20 16,13-1-20-16,-19 2 47 0,-6 0-47 0,-6 0 47 15,-7 2-47-15,0-1 15 0,0 3-15 0,-8-4 16 16,-4 0-16-16,-68 0 38 0,0 0-38 0,78 0 38 15,7 0-38-15,-85 0 12 0,0 0-12 0,75 0 13 16,-3 0-13-16,-27 0 2 0,-19 0-2 0,-8 0 2 16,-13 0-2-16,0 0-87 0,-2-4 87 0,-3 4-87 0,-7 0 87 15,7 0-99-15,0 0 99 0,-29-5-99 0,-20-2 99 16,-29-5-801-16</inkml:trace>
  <inkml:trace contextRef="#ctx0" brushRef="#br0" timeOffset="75151.036">27281 5141 1065 0,'0'0'0'0,"0"0"-225"16,0 0 225-16,0 0-225 0,-1-3 225 15,1 3-96-15,0 0 96 0,0 0-95 0,0 0 95 0,0 0-77 16,0 0 77-16,0 0-77 0,0 0 77 0,0 0-58 16,0 0 58-16,0 0-58 0,0 0 58 0,0 0 1 15,0 0-1-15,0 0 2 0,0 0-2 0,0 0 39 16,0 0-39-16,0 0 39 0,0 0-39 0,0 0 43 16,0 0-43-16,0 0 43 0,0 0-43 0,0 0 47 15,0 0-47-15,0 0 47 0,0 0-47 0,0 0 37 0,0 0-37 16,0 0 37-16,0 0-37 0,0 0 34 0,0 0-34 15,0 0 35-15,0 0-35 0,0 0 14 0,0 0-14 16,0 0 15-16,0 0-15 0,0 0 20 0,0 0-20 0,0 0 20 16,0 0-20-16,0 0 15 0,0 0-15 0,0 0 15 15,0 0-15-15,0 0 4 0,0 0-4 0,0 0 5 16,0 0-5-16,0 0 22 16,0 0-22-16,0 0 22 15,0 0-22-15,0 0 6 0,0 0-6 0,0 0 7 16,0 0-7-16,0 0 9 0,0 0-9 0,0 0 10 0,0 0-10 0,0 0 3 0,0 0-3 0,0 0 4 15,0 0-4-15,0 0 6 0,0 0-6 0,0 0 7 16,0 0-7-16,0 0 7 0,0 0-7 0,0 0 7 16,0 0-7-16,0 0 7 0,0 0-7 15,0 0 8-15,0 0-8 0,0 0 8 0,0 0-8 0,0 0 8 0,0 0-8 16,0 0 15-16,0 0-15 0,0 0 15 0,0 0-15 16,0 0-40-16,0 0 40 0,0 0-40 0,1-4 40 15,-1 4-93-15,0 0 93 0,-3-5-92 0,-2-5 92 16,-4-4-346-16</inkml:trace>
  <inkml:trace contextRef="#ctx0" brushRef="#br0" timeOffset="76636.413">27257 5204 113 0,'0'0'0'0,"4"-3"0"0,1-2 0 15,-5 5 71-15,0 0-71 0,3-4 71 16,-1 4-71-16,-2 0 78 0,0 0-78 0,0 0 78 0,0 0-78 16,0 0 74-16,0 0-74 0,0 0 75 0,0 0-75 0,0 0 63 15,0 0-63-15,0 0 64 0,0 0-64 0,0 0 48 16,0 0-48-16,0 0 48 0,0 0-48 0,0 0 38 16,0 0-38-16,0 0 38 0,0 0-38 0,0 0 24 15,0 0-24-15,0 0 25 0,0 0-25 0,0 0 27 16,0 0-27-16,0 0 27 0,0 0-27 0,0 0 13 15,0 0-13-15,0 0 14 0,0 0-14 0,0 0 5 16,0 0-5-16,0 0 6 0,0 0-6 0,0 0 3 0,0 0-3 16,0 0 4-16,4 4-4 0,-4-4 0 0,0 0 0 0,5 8 0 15,2 11 0-15,-7-19 1 0,0 0-1 0,8 28 2 16,5 11-2-16,-13-39 9 0,0 0-9 0,10 40 9 16,1 2-9-16,-11-42 23 15,0 0-23-15,8 45 24 0,1-2-24 0,-9-43 3 0,0 0-3 0,5 36 3 16,0-5-3-16,-5-31 22 0,0 0-22 0,6 27 23 15,-1-3-23-15,-5-24 31 0,0 0-31 0,5 19 31 16,-1-2-31-16,-4-17 11 0,0 0-11 0,3 10 11 16,-1-1-11-16,-2-9-2 0,0 0 2 0,2 3-1 15,-1-1 1-15,-1-2-120 0,0 0 120 0,0 0-119 16,-7-4 119-16,7 4-122 0,0 0 122 0,-14-10-122 16,-7-5 122-16,-13-13-453 0</inkml:trace>
  <inkml:trace contextRef="#ctx0" brushRef="#br0" timeOffset="76819.552">27543 5372 281 0,'0'0'0'0,"-5"6"0"0,-6-3 0 0,-5 2-151 0</inkml:trace>
  <inkml:trace contextRef="#ctx0" brushRef="#br0" timeOffset="77134.83">27548 5441 158 0,'0'0'0'0,"-3"-4"0"0,-3-1 0 16,6 5 120-16,0 0-120 0,0 0 121 0,2-3-121 0,-2 3 113 0,0 0-113 0,0 0 114 15,4 0-114-15,-4 0 92 0,0 0-92 0,0 0 93 16,5 3-93-16,-5-3 60 0,0 0-60 0,3 0 60 16,1 0-60-16,-4 0 37 15,0 0-37-15,3 4 37 0,2-4-37 0,-5 0 16 16,0 0-16-16,13 0 17 0,4 0-17 0,-17 0 18 0,0 0-18 0,28 1 19 16,7-1-19-16,-35 0 33 0,0 0-33 0,43 2 34 15,10 0-34-15,-53-2 27 0,0 0-27 0,52 3 27 16,5-3-27-16,-57 0 50 0,0 0-50 0,54 0 51 0,-1 0-51 15,-53 0 18-15,0 0-18 0,52 0 19 0,-2-5-19 16,-50 5 32-16,0 0-32 0,46-2 33 0,-4 1-33 16,-42 1 5-16,0 0-5 0,31 0 6 0,-7 0-6 15,-24 0 5-15,0 0-5 0,18 0 5 0,-6 0-5 0,-12 0-52 16,0 0 52-16,5-4-52 0,-7 1 52 0,2 3-125 16,0 0 125-16,-14-5-125 0,-12-2 125 15,-14-9-709-15</inkml:trace>
  <inkml:trace contextRef="#ctx0" brushRef="#br0" timeOffset="77620.44">27883 5264 1054 0,'0'0'0'0,"8"0"0"16,8 2 0-16,-16-2 121 0,0 0-121 0,5-2 121 15,-5 1-121-15,0 1 73 0,0 0-73 0,0-4 74 16,-3 1-74-16,3 3 31 0,0 0-31 0,-2-4 31 16,-2 3-31-16,4 1 4 0,0 0-4 0,0 0 4 15,-1-4-4-15,1 4 2 0,0 0-2 0,0 0 3 16,1-7-3-16,-1 7 29 0,0 0-29 0,0 0 29 16,2-1-29-16,-2 1 35 0,0 0-35 0,0 0 35 15,0 0-35-15,0 0 21 0,0 0-21 0,0 0 21 16,0 0-21-16,0 0 20 0,0 0-20 0,0 0 20 15,0 0-20-15,0 0-15 0,0 0 15 0,0 0-14 0,0 0 14 16,0 0-40-16,0 0 40 0,0 0-39 0,0 0 39 16,0 0-44-16,0 0 44 0,0 0-43 0,0 0 43 0,0 0-29 15,0 5 29-15,0 2-29 0,2 1 29 0,0 4-10 16,-1 7 10-16,3 5-9 0,1 7 9 0,-5-31-12 16,0 0 12-16,4 38-12 0,1 4 12 15,-5-42-8-15,0 0 8 0,3 43-8 0,3 0 8 16,-6-43-1-16,0 0 1 0,3 36-1 0,2 0 1 0,0-5 0 15,2-9 0-15,-3-5 0 0,-1-6 0 0,-1-1 2 16,0-3-2-16,0 0 2 0,1-2-2 0,1-2 0 16,-1 1 0-16,-3-4 0 0,4 3 0 0,-4-3-71 15,0 0 71-15,3-3-70 0,1-9 70 0,-4 12-178 0,0 0 178 16,1-16-178-16,-1-11 178 0,2-16-587 0</inkml:trace>
  <inkml:trace contextRef="#ctx0" brushRef="#br0" timeOffset="77836.886">28370 5211 124 0,'0'0'0'0,"0"0"0"0,-5 5 0 16,0-1-33-16</inkml:trace>
  <inkml:trace contextRef="#ctx0" brushRef="#br0" timeOffset="78335.601">28407 5278 135 0,'0'0'0'0,"-4"-3"0"0,-3-8 0 0,6 6 101 15,1 2-101-15,0 3 102 0,-2-4-102 0,2 4 114 16,0 0-114-16,0 0 114 0,0 0-114 0,0 0 113 15,0 0-113-15,0 0 113 0,0 0-113 0,0 0 81 16,0 0-81-16,0 0 82 0,0 0-82 0,0 0 49 0,0 0-49 16,0 0 50-16,0 0-50 0,0 0 33 0,0 0-33 15,0 0 34-15,0 0-34 0,0 0 7 0,0 0-7 16,0 0 8-16,0 0-8 0,0 0 5 0,0 0-5 16,0 0 6-16,0 0-6 0,0 0 7 0,0 0-7 15,0 0 8-15,0 0-8 0,0 0 7 0,0 0-7 0,0 0 7 16,0 0-7-16,0 0 7 0,0 0-7 0,0 0 8 15,0 0-8-15,0 0 15 16,0 0-15-16,0 0 15 0,0 0-15 0,0 0 22 0,0 0-22 0,0 0 23 16,0 0-23-16,0 0 14 0,0 0-14 0,0 0 15 15,0 0-15-15,0 0 10 0,0 0-10 0,0 0 10 16,0 0-10-16,0 0 34 0,0 0-34 0,0 0 35 16,0 0-35-16,0 0 1 0,0 0-1 0,0 0 2 15,0 0-2-15,0 0 6 0,0 0-6 0,0 0 6 16,0 0-6-16,0 0 15 0,3 0-15 0,1 0 15 15,-1 2-15-15,1 0 1 0,1-2-1 0,0 3 1 16,1 1-1-16,1 4 3 0,0-1-3 0,3 10 4 16,4 6-4-16,-14-23 2 0,0 0-2 0,19 32 2 0,7 2-2 0,-26-34 1 15,0 0-1-15,28 40 2 0,5 1-2 16,-33-41 3-16,0 0-3 0,35 39 4 0,2-1-4 0,-37-38 12 16,0 0-12-16,33 33 12 0,-4-6-12 0,-29-27 15 15,0 0-15-15,25 22 15 0,-4-1-15 16,-6-9 34-16,-4-5-34 0,-4 1 34 0,-2-6-34 15,-5-2-3-15,0 0 3 0,3 2-3 0,-1-2 3 0,-2 0-102 16,0 0 102-16,-5-7-101 0,-6-9 101 0,11 16-117 16,0 0 117-16,-13-24-116 0,-5-8 116 15,-13-23-760-15</inkml:trace>
  <inkml:trace contextRef="#ctx0" brushRef="#br0" timeOffset="78717.915">28640 5184 1099 0,'0'0'0'0,"0"0"0"16,7 0 0-16,-7 0 81 0,0 0-81 0,4 2 81 15,1-2-81-15,-5 0 39 0,0 0-39 0,3 1 39 16,3-1-39-16,-6 0 7 0,0 0-7 0,3 2 7 15,-1-2-7-15,-2 0-9 0,0 0 9 0,0 0-9 16,3 3 9-16,-3-3-8 0,0 0 8 0,0 0-7 16,0 0 7-16,0 0 1 0,0 0-1 0,0 0 1 0,-3 4-1 15,3-4 5-15,0 0-5 0,-12 15 5 0,-6 13-5 16,-3-3 15-16,-1 5-15 0,3-5 16 16,3-1-16-16,16-24 9 0,0 0-9 0,-21 38 9 0,-3 5-9 0,24-43 3 15,0 0-3-15,-21 39 4 0,2-3-4 0,19-36 13 16,0 0-13-16,-16 36 13 0,2-2-13 0,14-34-40 15,0 0 40-15,-10 28-40 0,4-4 40 0,6-24-121 16,0 0 121-16,0 20-121 0,6-8 121 0,-6-12-109 16,0 0 109-16,17-5-109 0,13-14 109 0,17-8-569 0</inkml:trace>
  <inkml:trace contextRef="#ctx0" brushRef="#br0" timeOffset="100317.881">29612 4586 214 0,'0'0'0'0,"-1"-3"0"0,-3-3 0 0,4 6 59 0,0 0-59 0,-2-3 59 16,1 0-59-16,1 3 53 0,0 0-53 16,-4 0 53-16,1 0-53 0,3 0 35 0,0 0-35 15,-4 0 35-15,1 0-35 0,3 0 16 0,0 0-16 0,-4 0 17 16,3 0-17-16,1 0 36 0,0 0-36 0,-4 3 36 15,2-3-36-15,2 0 28 0,0 0-28 16,-3 0 28-16,-1 0-28 0,4 0 23 0,0 0-23 0,-3 2 24 16,-1-1-24-16,4-1 40 0,0 0-40 0,-5 2 41 15,-2 2-41-15,7-4 43 0,0 0-43 0,-7 3 44 16,0 0-44-16,7-3 35 0,0 0-35 0,-5 2 35 16,0 2-35-16,5-4 25 0,0 0-25 0,-4 3 26 15,1-3-26-15,3 0 26 0,0 0-26 0,-4 3 26 16,1-1-26-16,3-2 3 0,0 0-3 0,-4 2 4 0,1 0-4 15,3-2 14-15,0 0-14 0,-4 3 15 16,3-3-15-16,1 0 1 0,0 0-1 0,-4 0 1 0,2 0-1 0,2 0 8 16,0 0-8-16,0 0 8 0,-3 3-8 15,3-3 22-15,0 0-22 0,0 0 23 16,0 4-23-16,0-4 31 0,0 0-31 0,0 0 31 0,3 5-31 0,-3-5 20 16,0 0-20-16,9 3 20 15,5 6-20-15,-14-9 18 0,0 0-18 0,19 7 19 0,7-2-19 0,-26-5 35 16,0 0-35-16,30 7 35 0,5-2-35 0,-35-5 18 15,0 0-18-15,35 7 19 0,1 0-19 0,-36-7 18 16,0 0-18-16,33 5 19 0,0 0-19 0,-33-5 18 0,0 0-18 16,35 3 18-16,0 1-18 0,-35-4 3 0,0 0-3 15,33 3 4-15,-1-3-4 0,-32 0 32 0,0 0-32 16,26 0 33-16,-5 0-33 0,-21 0 3 0,0 0-3 16,15 0 4-16,-4 4-4 0,-11-4 9 0,0 0-9 0,7 0 10 15,-4 0-10-15,-3 0-24 0,0 0 24 0,0 0-23 16,0 0 23-16,0 0-123 0,0 0 123 15,-7 0-123-15,-5-7 123 0,12 7-209 0,0 0 209 0,-21-5-208 16,-5-2 208-16,-21-9-536 0</inkml:trace>
  <inkml:trace contextRef="#ctx0" brushRef="#br0" timeOffset="100900.853">29504 4841 583 0,'0'0'0'0,"13"-12"0"0,9-3 0 0,-22 15 60 16,0 0-60-16,2 8 60 0,-9 13-60 0,7-21 12 15,0 0-12-15,-5 19 13 0,-2-4-13 0,7-15 34 16,0 0-34-16,-5 16 34 0,-1-4-34 0,6-12 34 16,0 0-34-16,-3 8 34 0,3-1-34 0,0-7 75 15,0 0-75-15,0 5 75 0,0-1-75 0,0-4 87 0,0 0-87 16,0 3 87-16,-2-1-87 0,2-2 65 0,0 0-65 16,0 0 66-16,0 3-66 0,0-3 56 0,0 0-56 0,0 0 57 15,0 0-57-15,0 0-4 0,0 0 4 0,0 0-3 16,0 0 3-16,0 0-15 0,0 0 15 0,0 0-15 15,0 0 15-15,0 0-17 0,-3 4 17 0,3-4-17 16,-4 0 17-16,4 0-5 0,0 0 5 0,0 0-5 16,0 0 5-16,0 0-9 0,-5 3 9 0,1-3-8 15,3 0 8-15,-3 4-8 0,3-4 8 0,1 0-7 16,-4 0 7-16,4 0-15 0,0 0 15 0,0 0-14 16,0 0 14-16,0 0-15 0,0 0 15 0,4 1-14 15,1 3 14-15,-5-4-9 0,0 0 9 0,12 3-9 16,4 1 9-16,-16-4-1 0,0 0 1 0,26 5-1 15,9 2 1-15,-35-7 9 0,0 0-9 0,38 8 9 16,4-5-9-16,-42-3 35 0,0 0-35 0,40 9 36 16,2-6-36-16,-42-3 12 0,0 0-12 0,38 4 12 15,0-1-12-15,-38-3 21 0,0 0-21 0,33 5 21 0,-1-5-21 16,-32 0 0-16,0 0 0 0,24 4 0 0,-3-4 0 16,-21 0-74-16,0 0 74 0,17 2-73 0,-4-1 73 15,-13-1-106-15,0 0 106 0,10-1-106 0,-3-5 106 0,10 0-692 16</inkml:trace>
  <inkml:trace contextRef="#ctx0" brushRef="#br0" timeOffset="111226.323">30308 4428 270 0,'0'0'0'0,"8"-6"0"15,6-3 0-15,-9 2 13 0,-5 5-13 0,0 2 13 16,4-3-13-16,-4 3 60 0,0 0-60 0,0 0 60 16,0 0-60-16,0 0 88 0,0 0-88 0,0 0 88 15,0 0-88-15,0 0 94 0,2-3-94 0,-2 3 94 16,1-4-94-16,1 1 79 0,2 1-79 0,1-5 80 16,2 2-80-16,-7 5 71 0,0 0-71 0,10-10 71 15,4 1-71-15,-14 9 33 0,0 0-33 0,21-8 33 16,7-8-33-16,-28 16 40 0,0 0-40 0,33-12 41 0,5 0-41 15,-38 12 33-15,0 0-33 0,40-12 34 0,4 2-34 0,-44 10 13 16,0 0-13-16,45-5 13 0,2-2-13 16,-47 7 7-16,0 0-7 0,49-2 7 0,2 2-7 0,-51 0 1 15,0 0-1-15,50 5 1 0,2 2-1 0,-52-7 3 16,0 0-3-16,49 9 3 0,-2 6-3 16,-8-3 1-16,-8 4-1 0,-10-4 2 0,-7-4-2 0,0 4-1 15,-4-2 1-15,-3 8-1 0,-2 0 1 0,-1 6 0 16,-4 0 0-16,0-8 0 0,-2-13 0 0,2-3 1 15,0 0-1-15,-14 28 1 0,-10 11-1 0,24-39 3 0,0 0-3 16,-30 36 4-16,-8 7-4 0,3-7 32 16,0 0-32-16,11-16 32 0,6-6-32 0,-3 0 25 0,-1-1-25 15,-8 1 26-15,-6 5-26 0,4 0 15 16,1-5-15-16,8-4 16 0,6-2-16 0,17-8 30 0,0 0-30 0,-33 7 30 16,-9 2-30-16,42-9 11 0,0 0-11 0,-35 7 11 15,0-2-11-15,35-5 19 0,0 0-19 0,-28 3 20 16,7 1-20-16,21-4 23 0,0 0-23 0,-17 1 24 15,5-2-24-15,12 1 7 0,0 0-7 0,0-4 8 16,12-4-8-16,-12 8 10 0,0 0-10 0,24-7 10 16,13-5-10-16,-4 5 44 0,2 5-44 0,-4-5 45 15,-1 2-45-15,1 2 2 0,1-1-2 0,-1 4 2 16,0 4-2-16,-31-4 9 0,0 0-9 0,39 2 10 16,2 4-10-16,-41-6 0 0,0 0 0 0,44 9 0 15,1 1 0-15,-5-1-2 0,-3 3 2 0,-13-5-1 16,-6-2 1-16,-1 2-28 0,-1 1 28 0,-6-4-28 0,-1-1 28 15,0 2-12-15,1-1 12 0,-5-1-12 0,-1-3 12 16,-1 5-70-16,3-1 70 0,-1-4-69 0,0 0 69 16,0-4-139-16,1-1 139 0,0-2-138 15,1-1 138-15,-7 8-120 0,0 0 120 0,14-19-772 0,-28 38 772 0</inkml:trace>
  <inkml:trace contextRef="#ctx0" brushRef="#br0" timeOffset="111623.559">31766 3745 1267 0,'0'0'0'0,"0"0"0"16,10 24 0-16,-10-24 127 0,0 0-127 0,4 7 127 15,-1 0-127-15,-3-7 57 0,0 0-57 0,2 1 57 16,-2 3-57-16,0-4 29 0,0 0-29 0,0 0 29 15,0 0-29-15,0 0-3 0,0 0 3 0,0 0-2 16,0 0 2-16,0 0 0 0,0 0 0 0,0 0 0 16,0 0 0-16,0 0 1 0,0 0-1 0,0 0 2 15,0 0-2-15,0 0 0 0,0 0 0 0,0 0 0 16,0 0 0-16,0 0 2 0,0 0-2 0,0 24 2 16,0 19-2-16,0-43-49 0,0 0 49 0,-2 58-48 15,0 10 48-15,2-68-57 0,0 0 57 0,-1 77-56 16,-1 11 56-16,2-88-40 0,0 0 40 0,2 101-39 0,1 14 39 15,-3-115-22-15,0 0 22 0,7 90-22 0,4-11 22 16,-11-79-19-16,0 0 19 0,8 58-18 0,1-18 18 16,-9-40-26-16,0 0 26 0,5 27-25 0,0-18 25 0,-5-9-115 15,0 0 115-15,0 0-115 0,-3-12 115 0,3 12-127 16,0 0 127-16,-9-34-127 0,-3-18 127 16,-9-32-501-16</inkml:trace>
  <inkml:trace contextRef="#ctx0" brushRef="#br0" timeOffset="111905.731">31452 4595 1334 0,'0'0'0'0,"16"0"0"16,12 0 0-16,-28 0 123 0,0 0-123 0,34 3 123 15,12 0-123-15,-46-3 76 0,0 0-76 0,57 9 76 16,11 3-76-16,-68-12 28 0,0 0-28 0,70 12 28 16,5 3-28-16,-75-15 2 0,0 0-2 0,80 12 2 15,4 0-2-15,-84-12-4 0,0 0 4 0,57 7-3 16,-17-3 3-16,-40-4-44 0,0 0 44 0,33 0-43 16,-12-4 43-16,-21 4-82 0,0 0 82 0,14-7-81 15,-7-1 81-15,-7 8-201 0,0 0 201 0,-10-16-201 16,-17 1 201-16,-9-18-740 0</inkml:trace>
  <inkml:trace contextRef="#ctx0" brushRef="#br0" timeOffset="112306.828">31766 4956 1199 0,'0'0'0'0,"8"-3"0"0,6-1 0 0,-14 4 154 16,0 0-154-16,23-1 154 0,8 1-154 0,-1 1 64 16,3 3-64-16,-7 3 65 0,-1-4-65 0,-25-3 40 0,0 0-40 15,24 10 40-15,2 4-40 0,-26-14-17 0,0 0 17 0,21 12-16 16,-4 0 16-16,-17-12-27 0,0 0 27 16,14 15-27-16,-3-3 27 0,-11-12-7 0,0 0 7 0,7 12-7 15,-4 0 7-15,-3-12 0 0,0 0 0 0,-8 17 1 16,-8 6-1-16,16-23 3 0,0 0-3 0,-31 24 3 15,-15 3-3-15,46-27 3 0,0 0-3 0,-52 31 4 16,-7 5-4-16,10-5 6 0,4-4-6 16,12-6 7-16,10-6-7 0,23-15 0 0,0 0 0 0,-26 28 1 15,1 2-1-15,25-30-6 0,0 0 6 0,-12 36-5 16,7 0 5-16,5-36-5 0,0 0 5 0,14 35-4 16,14-3 4-16,-28-32-1 0,0 0 1 0,45 21-1 15,18-6 1-15,-63-15 10 0,0 0-10 0,80 4 11 16,17-13-11-16,-97 9-43 0,0 0 43 0,88-26-42 0,-1-15 42 15,-87 41-109-15,0 0 109 0,80-62-109 0,-4-18 109 16,81-61-917-16</inkml:trace>
  <inkml:trace contextRef="#ctx0" brushRef="#br0" timeOffset="112439.553">32663 5216 718 0,'0'12'0'0,"0"-12"-156"15,0 0 156-15,0 24-155 0,0 11 155 16,0 23-207-16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7144-EEE0-4F3F-ABAD-39D1CE61E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A1EA2-1926-4FB6-B0EE-FA3400FD3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3E300-1634-4CDA-ADE9-74A65DB8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A75-54F7-4046-B3B6-08935D895596}" type="datetimeFigureOut">
              <a:rPr lang="en-ID" smtClean="0"/>
              <a:t>17/02/2022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D62CF-4CDD-4F3E-8EE6-A518DF03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35A28-183B-4AE3-8C91-4AE5B752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0830-70C4-4332-9989-3DF694060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204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3009-9B28-48D4-A751-154651AA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4641A-3848-4B5F-8B6B-2A9F7C527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A7408-E98E-4A9F-913E-67DD5F3E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A75-54F7-4046-B3B6-08935D895596}" type="datetimeFigureOut">
              <a:rPr lang="en-ID" smtClean="0"/>
              <a:t>17/02/2022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48D31-ACA5-4746-98DB-5D24628B1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413DC-A580-4982-BF94-F32034DFA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0830-70C4-4332-9989-3DF694060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500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638CF1-29FA-4411-B1BF-17C822949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70A6E-6DC3-4F00-9668-CE9626507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74AAE-A9E1-44DA-BF00-BA70F03A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A75-54F7-4046-B3B6-08935D895596}" type="datetimeFigureOut">
              <a:rPr lang="en-ID" smtClean="0"/>
              <a:t>17/02/2022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0CBC-D764-4BD8-966F-78CAB23A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E80FC-DC1C-40DE-A3A7-7A7F28EB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0830-70C4-4332-9989-3DF694060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563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655B-704A-4704-A4FE-CC8A59258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3A996-E28C-46B9-8126-DC1C6767C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11EE-F060-426D-93F5-AC0974CA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A75-54F7-4046-B3B6-08935D895596}" type="datetimeFigureOut">
              <a:rPr lang="en-ID" smtClean="0"/>
              <a:t>17/02/2022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A30B3-A7AD-4FEF-AB8C-C2307D73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A0EF7-1393-4EC8-9142-9037F6AB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0830-70C4-4332-9989-3DF694060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954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8176-4F21-4693-8582-4F0AAF122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2C9EA-46B5-4C36-9D89-6B3A7D27B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FD80D-67B6-43E8-BB6B-18D8BF69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A75-54F7-4046-B3B6-08935D895596}" type="datetimeFigureOut">
              <a:rPr lang="en-ID" smtClean="0"/>
              <a:t>17/02/2022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9A77B-D235-44F4-9628-7A5EDC91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7F05F-5E95-4C69-B512-FAD6EA23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0830-70C4-4332-9989-3DF694060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5578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A5AB-B3B3-44E9-9F00-1334F4DA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7289-9867-46EC-9012-0D148089D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3C69E-C0CC-42BE-A657-86A513C85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DE5DE-F601-4483-939D-281FB1849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A75-54F7-4046-B3B6-08935D895596}" type="datetimeFigureOut">
              <a:rPr lang="en-ID" smtClean="0"/>
              <a:t>17/02/2022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45737-59FB-4E85-A289-B7A89403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15AD8-C890-445A-93A3-3C042851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0830-70C4-4332-9989-3DF694060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412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4A43-52C6-4C23-AAB2-685EB142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00C8E-683E-4152-AD4F-414F08B64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49DF3-2323-497B-8FAD-2EF00C3B8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293EAD-C6A2-45CA-8952-1AC75D4F6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A8791-B105-4629-8D13-28FC47307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DDFDAA-3812-4A33-91E0-4C24E642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A75-54F7-4046-B3B6-08935D895596}" type="datetimeFigureOut">
              <a:rPr lang="en-ID" smtClean="0"/>
              <a:t>17/02/2022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250B8-02C6-4350-AD90-C2D30D89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5415C-399D-4B41-9409-6A169A5D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0830-70C4-4332-9989-3DF694060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092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27D4-1FC6-44F9-8D6C-92D4749A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A84AA6-A690-4A34-8FA9-5D8E2E53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A75-54F7-4046-B3B6-08935D895596}" type="datetimeFigureOut">
              <a:rPr lang="en-ID" smtClean="0"/>
              <a:t>17/02/2022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493B8-2978-458A-BEA2-42CDA852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6CF1F-7996-4264-9D8C-3D51FA762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0830-70C4-4332-9989-3DF694060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880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D8B216-794C-4BC7-B672-86B2D415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A75-54F7-4046-B3B6-08935D895596}" type="datetimeFigureOut">
              <a:rPr lang="en-ID" smtClean="0"/>
              <a:t>17/02/2022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755DD-FBA1-47E9-BE87-332CBDAD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1EAB0-6EF9-417E-9E03-A5036F4A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0830-70C4-4332-9989-3DF694060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079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0873F-5F6E-4ABB-A2D4-63C6A516E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8790-AF9C-44EA-BA69-B73BF45C4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B3F5B-65EA-4905-B2A0-EBA65D6C4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CD818-34A5-450A-B12D-3FA93603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A75-54F7-4046-B3B6-08935D895596}" type="datetimeFigureOut">
              <a:rPr lang="en-ID" smtClean="0"/>
              <a:t>17/02/2022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69CAA-42A9-49DA-9F82-9877C22B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A6F65-4FF2-45F5-9362-EC181DDF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0830-70C4-4332-9989-3DF694060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8315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27C4-F8F5-43F9-9202-DCF8578B1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20276-7F2F-49DB-BB82-5015F2EF6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6CFE9-BD7A-4362-B506-640C60B0B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0D41-0841-4C5A-8B53-6962EDB3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EA75-54F7-4046-B3B6-08935D895596}" type="datetimeFigureOut">
              <a:rPr lang="en-ID" smtClean="0"/>
              <a:t>17/02/2022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BBFB2-F7C3-4A27-AF88-29C549F7C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B2CCC-FE66-4941-8402-E89C92CD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20830-70C4-4332-9989-3DF694060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335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267582-86FB-430A-96F9-7218B18A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4977F-4D1D-4BE5-9A94-21E9EC02C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F1F79-E91A-470E-BDCE-1559BA565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8EA75-54F7-4046-B3B6-08935D895596}" type="datetimeFigureOut">
              <a:rPr lang="en-ID" smtClean="0"/>
              <a:t>17/02/2022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79F76-5AE8-4B6C-996A-1765A29DC2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5312-C695-481E-B1F0-060764EE4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20830-70C4-4332-9989-3DF694060FB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345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customXml" Target="../ink/ink10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customXml" Target="../ink/ink1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FADA-5258-48CD-BA41-60329B828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Limit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D8330-CDD2-46F8-9B91-3B927F29D3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446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B466-A72A-45D2-9C18-8BD4C295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: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5A35BF-C90F-4CDC-8309-D4000826A7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D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/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ID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D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D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5A35BF-C90F-4CDC-8309-D4000826A7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E99A0F-1D24-47BB-B27C-485A497921F3}"/>
                  </a:ext>
                </a:extLst>
              </p14:cNvPr>
              <p14:cNvContentPartPr/>
              <p14:nvPr/>
            </p14:nvContentPartPr>
            <p14:xfrm>
              <a:off x="1119960" y="1348200"/>
              <a:ext cx="10639080" cy="115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E99A0F-1D24-47BB-B27C-485A497921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0600" y="1338840"/>
                <a:ext cx="10657800" cy="11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ACDA14-5EB1-4899-A452-2600F0DCA0BF}"/>
                  </a:ext>
                </a:extLst>
              </p14:cNvPr>
              <p14:cNvContentPartPr/>
              <p14:nvPr/>
            </p14:nvContentPartPr>
            <p14:xfrm>
              <a:off x="958320" y="2349000"/>
              <a:ext cx="10909800" cy="4167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ACDA14-5EB1-4899-A452-2600F0DCA0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8960" y="2339640"/>
                <a:ext cx="10928520" cy="418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7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4205-E9DD-452B-BB19-5FB76FEE3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B78D-0F01-4591-8E79-CCBEE25BB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564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B145-EAA9-4627-8D6F-7463B013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limit theorems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5BC138-3D10-4DE3-BBD1-5AD2040BC6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D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ID" dirty="0"/>
                  <a:t>=1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D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ID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D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ID" dirty="0"/>
                  <a:t>=0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D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ID" dirty="0"/>
                  <a:t>=1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D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ID" dirty="0"/>
                  <a:t>=e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5BC138-3D10-4DE3-BBD1-5AD2040BC6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56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3C115F-94BC-4752-B147-56FA126F6007}"/>
                  </a:ext>
                </a:extLst>
              </p14:cNvPr>
              <p14:cNvContentPartPr/>
              <p14:nvPr/>
            </p14:nvContentPartPr>
            <p14:xfrm>
              <a:off x="425160" y="152280"/>
              <a:ext cx="11649960" cy="629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3C115F-94BC-4752-B147-56FA126F60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5800" y="142920"/>
                <a:ext cx="11668680" cy="63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9F95A7E-F30E-4993-A88A-64F4C7C56897}"/>
                  </a:ext>
                </a:extLst>
              </p14:cNvPr>
              <p14:cNvContentPartPr/>
              <p14:nvPr/>
            </p14:nvContentPartPr>
            <p14:xfrm>
              <a:off x="3622320" y="4500360"/>
              <a:ext cx="228240" cy="238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9F95A7E-F30E-4993-A88A-64F4C7C568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2960" y="4491000"/>
                <a:ext cx="246960" cy="2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020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A9DC-8711-44D0-8CD3-BEC687B8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: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C890E-ED03-4498-802A-E1555B97E2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D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ID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D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ID" dirty="0"/>
              </a:p>
              <a:p>
                <a:endParaRPr lang="en-ID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D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C890E-ED03-4498-802A-E1555B97E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80F9B3-44B9-4F55-9BA1-F3BCF705DCA0}"/>
                  </a:ext>
                </a:extLst>
              </p14:cNvPr>
              <p14:cNvContentPartPr/>
              <p14:nvPr/>
            </p14:nvContentPartPr>
            <p14:xfrm>
              <a:off x="4494960" y="1254600"/>
              <a:ext cx="5090760" cy="144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80F9B3-44B9-4F55-9BA1-F3BCF705DC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5600" y="1245240"/>
                <a:ext cx="5109480" cy="14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F55CE56-F836-4F50-BCBC-0AAF77C1E1CB}"/>
                  </a:ext>
                </a:extLst>
              </p14:cNvPr>
              <p14:cNvContentPartPr/>
              <p14:nvPr/>
            </p14:nvContentPartPr>
            <p14:xfrm>
              <a:off x="7017585" y="2124843"/>
              <a:ext cx="717120" cy="268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F55CE56-F836-4F50-BCBC-0AAF77C1E1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08585" y="2115843"/>
                <a:ext cx="7347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B3E6E56-A405-4F44-956C-25CDB6856B45}"/>
                  </a:ext>
                </a:extLst>
              </p14:cNvPr>
              <p14:cNvContentPartPr/>
              <p14:nvPr/>
            </p14:nvContentPartPr>
            <p14:xfrm>
              <a:off x="3852000" y="1792800"/>
              <a:ext cx="8208720" cy="2714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B3E6E56-A405-4F44-956C-25CDB6856B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2640" y="1783440"/>
                <a:ext cx="8227440" cy="273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49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59D0-565B-403D-B9C0-A8B22DA9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Kontinyu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293CC-7022-45CF-8C79-49DB3757F7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Definisi: </a:t>
                </a:r>
                <a:r>
                  <a:rPr lang="en-US" dirty="0" err="1"/>
                  <a:t>fungsi</a:t>
                </a:r>
                <a:r>
                  <a:rPr lang="en-US" dirty="0"/>
                  <a:t> f </a:t>
                </a:r>
                <a:r>
                  <a:rPr lang="en-US" dirty="0" err="1"/>
                  <a:t>kontinyu</a:t>
                </a:r>
                <a:r>
                  <a:rPr lang="en-US" dirty="0"/>
                  <a:t> di x=a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a. f(a) </a:t>
                </a:r>
                <a:r>
                  <a:rPr lang="en-US" dirty="0" err="1"/>
                  <a:t>terdefinisi</a:t>
                </a:r>
                <a:r>
                  <a:rPr lang="en-US" dirty="0"/>
                  <a:t>, dan</a:t>
                </a:r>
              </a:p>
              <a:p>
                <a:pPr marL="0" indent="0">
                  <a:buNone/>
                </a:pPr>
                <a:r>
                  <a:rPr lang="en-US" dirty="0"/>
                  <a:t>	b.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[</a:t>
                </a:r>
                <a:r>
                  <a:rPr lang="en-ID" dirty="0" err="1"/>
                  <a:t>artinnya</a:t>
                </a:r>
                <a:r>
                  <a:rPr lang="en-ID" dirty="0"/>
                  <a:t> </a:t>
                </a:r>
                <a:r>
                  <a:rPr lang="en-ID" dirty="0" err="1"/>
                  <a:t>limitnya</a:t>
                </a:r>
                <a:r>
                  <a:rPr lang="en-ID" dirty="0"/>
                  <a:t> juga </a:t>
                </a:r>
                <a:r>
                  <a:rPr lang="en-ID" dirty="0" err="1"/>
                  <a:t>harus</a:t>
                </a:r>
                <a:r>
                  <a:rPr lang="en-ID" dirty="0"/>
                  <a:t> </a:t>
                </a:r>
                <a:r>
                  <a:rPr lang="en-ID" dirty="0" err="1"/>
                  <a:t>ada</a:t>
                </a:r>
                <a:r>
                  <a:rPr lang="en-ID" dirty="0"/>
                  <a:t>]</a:t>
                </a:r>
              </a:p>
              <a:p>
                <a:endParaRPr lang="en-US" dirty="0"/>
              </a:p>
              <a:p>
                <a:r>
                  <a:rPr lang="en-US" dirty="0"/>
                  <a:t>f </a:t>
                </a:r>
                <a:r>
                  <a:rPr lang="en-US" dirty="0" err="1"/>
                  <a:t>dikatakan</a:t>
                </a:r>
                <a:r>
                  <a:rPr lang="en-US" dirty="0"/>
                  <a:t> </a:t>
                </a:r>
                <a:r>
                  <a:rPr lang="en-US" dirty="0" err="1"/>
                  <a:t>kontinyu</a:t>
                </a:r>
                <a:r>
                  <a:rPr lang="en-US" dirty="0"/>
                  <a:t> pada </a:t>
                </a:r>
                <a:r>
                  <a:rPr lang="en-US" dirty="0" err="1"/>
                  <a:t>selang</a:t>
                </a:r>
                <a:r>
                  <a:rPr lang="en-US" dirty="0"/>
                  <a:t> [</a:t>
                </a:r>
                <a:r>
                  <a:rPr lang="en-US" dirty="0" err="1"/>
                  <a:t>a,b</a:t>
                </a:r>
                <a:r>
                  <a:rPr lang="en-US" dirty="0"/>
                  <a:t>] </a:t>
                </a:r>
                <a:r>
                  <a:rPr lang="en-US" dirty="0" err="1"/>
                  <a:t>jika</a:t>
                </a:r>
                <a:r>
                  <a:rPr lang="en-US" dirty="0"/>
                  <a:t> f </a:t>
                </a:r>
                <a:r>
                  <a:rPr lang="en-US" dirty="0" err="1"/>
                  <a:t>kontinyu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x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selang</a:t>
                </a:r>
                <a:r>
                  <a:rPr lang="en-US" dirty="0"/>
                  <a:t> [</a:t>
                </a:r>
                <a:r>
                  <a:rPr lang="en-US" dirty="0" err="1"/>
                  <a:t>a,b</a:t>
                </a:r>
                <a:r>
                  <a:rPr lang="en-US" dirty="0"/>
                  <a:t>].</a:t>
                </a:r>
              </a:p>
              <a:p>
                <a:pPr lvl="1"/>
                <a:r>
                  <a:rPr lang="en-US" dirty="0" err="1"/>
                  <a:t>jika</a:t>
                </a:r>
                <a:r>
                  <a:rPr lang="en-US" dirty="0"/>
                  <a:t> f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kontinyu</a:t>
                </a:r>
                <a:r>
                  <a:rPr lang="en-US" dirty="0"/>
                  <a:t> (di </a:t>
                </a:r>
                <a:r>
                  <a:rPr lang="en-US" dirty="0" err="1"/>
                  <a:t>seluruh</a:t>
                </a:r>
                <a:r>
                  <a:rPr lang="en-US" dirty="0"/>
                  <a:t> domain),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setiap</a:t>
                </a:r>
                <a:r>
                  <a:rPr lang="en-US" dirty="0"/>
                  <a:t> a. (simply substitute a in f)</a:t>
                </a:r>
              </a:p>
              <a:p>
                <a:r>
                  <a:rPr lang="en-US" dirty="0" err="1"/>
                  <a:t>Contoh</a:t>
                </a:r>
                <a:r>
                  <a:rPr lang="en-US" dirty="0"/>
                  <a:t>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kontinyu</a:t>
                </a:r>
                <a:r>
                  <a:rPr lang="en-US" dirty="0"/>
                  <a:t> di </a:t>
                </a:r>
                <a:r>
                  <a:rPr lang="en-US" dirty="0" err="1"/>
                  <a:t>seluruh</a:t>
                </a:r>
                <a:r>
                  <a:rPr lang="en-US" dirty="0"/>
                  <a:t> domain: polynomial, sin(x), cos(x),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9293CC-7022-45CF-8C79-49DB3757F7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44B210-E29F-4269-A4F5-02048A00ADC1}"/>
                  </a:ext>
                </a:extLst>
              </p14:cNvPr>
              <p14:cNvContentPartPr/>
              <p14:nvPr/>
            </p14:nvContentPartPr>
            <p14:xfrm>
              <a:off x="5100120" y="2178360"/>
              <a:ext cx="5683680" cy="3546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44B210-E29F-4269-A4F5-02048A00AD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90760" y="2169000"/>
                <a:ext cx="5702400" cy="35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135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B02E-1539-4925-99B9-AB7EB6B2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Removable discontinuity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51DC-CCFD-46DB-AE2E-F6BDAAECE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183419-E55E-41A5-95D6-350C3769EF0E}"/>
                  </a:ext>
                </a:extLst>
              </p14:cNvPr>
              <p14:cNvContentPartPr/>
              <p14:nvPr/>
            </p14:nvContentPartPr>
            <p14:xfrm>
              <a:off x="697320" y="1419840"/>
              <a:ext cx="10733760" cy="516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183419-E55E-41A5-95D6-350C3769EF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960" y="1410480"/>
                <a:ext cx="10752480" cy="518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701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7A88-0097-4AAF-A2DF-8A745608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value theorem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1568D-328C-4904-B9F5-029267D5D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Jika</a:t>
            </a:r>
            <a:r>
              <a:rPr lang="en-US" dirty="0"/>
              <a:t> f </a:t>
            </a:r>
            <a:r>
              <a:rPr lang="en-US" dirty="0" err="1"/>
              <a:t>fungsi</a:t>
            </a:r>
            <a:r>
              <a:rPr lang="en-US" dirty="0"/>
              <a:t> continue pada </a:t>
            </a:r>
            <a:r>
              <a:rPr lang="en-US" dirty="0" err="1"/>
              <a:t>selang</a:t>
            </a:r>
            <a:r>
              <a:rPr lang="en-US" dirty="0"/>
              <a:t> [a, b] dan f(a)*f(b)&lt;0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terdapatlah</a:t>
            </a:r>
            <a:r>
              <a:rPr lang="en-US" dirty="0"/>
              <a:t> c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selang</a:t>
            </a:r>
            <a:r>
              <a:rPr lang="en-US" dirty="0"/>
              <a:t> [</a:t>
            </a:r>
            <a:r>
              <a:rPr lang="en-US" dirty="0" err="1"/>
              <a:t>a,b</a:t>
            </a:r>
            <a:r>
              <a:rPr lang="en-US" dirty="0"/>
              <a:t>] </a:t>
            </a:r>
            <a:r>
              <a:rPr lang="en-US" dirty="0" err="1"/>
              <a:t>shg</a:t>
            </a:r>
            <a:r>
              <a:rPr lang="en-US" dirty="0"/>
              <a:t> f(c) = 0.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CB31E62-B0A3-48C6-9E1A-41824E97227F}"/>
                  </a:ext>
                </a:extLst>
              </p14:cNvPr>
              <p14:cNvContentPartPr/>
              <p14:nvPr/>
            </p14:nvContentPartPr>
            <p14:xfrm>
              <a:off x="1488705" y="3028083"/>
              <a:ext cx="2390400" cy="21859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CB31E62-B0A3-48C6-9E1A-41824E9722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9705" y="3019443"/>
                <a:ext cx="2408040" cy="22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451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2393-8415-4B67-B08F-9DAFB628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76C15-A5F7-4B85-B5F3-828D61F87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487FCC-435E-4E03-88AA-5D98D94FEE46}"/>
                  </a:ext>
                </a:extLst>
              </p14:cNvPr>
              <p14:cNvContentPartPr/>
              <p14:nvPr/>
            </p14:nvContentPartPr>
            <p14:xfrm>
              <a:off x="100800" y="1285200"/>
              <a:ext cx="12090240" cy="550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487FCC-435E-4E03-88AA-5D98D94FEE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40" y="1275840"/>
                <a:ext cx="12108960" cy="552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1348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2B852-F332-4E8F-9709-8CCB73BE9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E3EC8-2289-46A2-BC1E-F392770E23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Buktikan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9E3EC8-2289-46A2-BC1E-F392770E2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379A57D-E53F-4B8A-8354-C160F84DF26D}"/>
                  </a:ext>
                </a:extLst>
              </p14:cNvPr>
              <p14:cNvContentPartPr/>
              <p14:nvPr/>
            </p14:nvContentPartPr>
            <p14:xfrm>
              <a:off x="965880" y="2536560"/>
              <a:ext cx="9437760" cy="350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379A57D-E53F-4B8A-8354-C160F84DF2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6520" y="2527200"/>
                <a:ext cx="9456480" cy="352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3839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14F1-F976-4B1C-913F-BCAF1732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Theorema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569EB-A2E1-4A4C-AD1F-C53ECCD773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D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→±∞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D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𝑢𝑛𝑡𝑢𝑘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𝑠𝑒𝑚𝑢𝑎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569EB-A2E1-4A4C-AD1F-C53ECCD773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31D36D-A0C4-431D-A505-AE3B758F94C2}"/>
                  </a:ext>
                </a:extLst>
              </p14:cNvPr>
              <p14:cNvContentPartPr/>
              <p14:nvPr/>
            </p14:nvContentPartPr>
            <p14:xfrm>
              <a:off x="927720" y="2179440"/>
              <a:ext cx="11171160" cy="215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31D36D-A0C4-431D-A505-AE3B758F94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8360" y="2170080"/>
                <a:ext cx="11189880" cy="217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081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B51C-4458-4A4D-B0E3-3E405ABB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7C0AC-6FEE-423A-99C8-10859FA6E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formal limit &amp; </a:t>
            </a:r>
            <a:r>
              <a:rPr lang="en-US" dirty="0" err="1"/>
              <a:t>eksistensinya</a:t>
            </a:r>
            <a:endParaRPr lang="en-US" dirty="0"/>
          </a:p>
          <a:p>
            <a:r>
              <a:rPr lang="en-US" dirty="0"/>
              <a:t>Teorema2 </a:t>
            </a:r>
            <a:r>
              <a:rPr lang="en-US" dirty="0" err="1"/>
              <a:t>tentang</a:t>
            </a:r>
            <a:r>
              <a:rPr lang="en-US" dirty="0"/>
              <a:t> limit</a:t>
            </a:r>
          </a:p>
          <a:p>
            <a:r>
              <a:rPr lang="en-US" dirty="0"/>
              <a:t>Limit dan </a:t>
            </a:r>
            <a:r>
              <a:rPr lang="en-US" dirty="0" err="1"/>
              <a:t>kontinuitas</a:t>
            </a:r>
            <a:endParaRPr lang="en-US" dirty="0"/>
          </a:p>
          <a:p>
            <a:r>
              <a:rPr lang="en-US" dirty="0"/>
              <a:t>Intermediate value theorem</a:t>
            </a:r>
          </a:p>
          <a:p>
            <a:r>
              <a:rPr lang="en-US" dirty="0"/>
              <a:t>Limit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dan limit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hingga</a:t>
            </a:r>
            <a:endParaRPr lang="en-US" dirty="0"/>
          </a:p>
          <a:p>
            <a:r>
              <a:rPr lang="en-US" dirty="0" err="1"/>
              <a:t>Asimtot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22692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8EC9-86DF-4A1C-A41A-2D5E40F1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82E20-BB60-4076-B92A-3DCC72597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0610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9B239-8B1D-4672-83C4-F2030D55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1E43A-CED9-4080-BBBA-CECC2E64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64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BB0B-2603-42E1-A8D2-702E5C449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Definisi</a:t>
            </a:r>
            <a:r>
              <a:rPr lang="en-US" dirty="0"/>
              <a:t> formal limit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D80D1-ADF6-47E7-8763-A0FFEEE73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 </a:t>
            </a:r>
            <a:r>
              <a:rPr lang="en-US" dirty="0" err="1"/>
              <a:t>kiri</a:t>
            </a:r>
            <a:endParaRPr lang="en-US" dirty="0"/>
          </a:p>
          <a:p>
            <a:endParaRPr lang="en-US" dirty="0"/>
          </a:p>
          <a:p>
            <a:r>
              <a:rPr lang="en-US" dirty="0"/>
              <a:t>Limit </a:t>
            </a:r>
            <a:r>
              <a:rPr lang="en-US" dirty="0" err="1"/>
              <a:t>kanan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Eksistensi</a:t>
            </a:r>
            <a:r>
              <a:rPr lang="en-US" dirty="0"/>
              <a:t> limit</a:t>
            </a:r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C6AFE3-3F67-47F7-A5D4-AD06FB77AE29}"/>
                  </a:ext>
                </a:extLst>
              </p14:cNvPr>
              <p14:cNvContentPartPr/>
              <p14:nvPr/>
            </p14:nvContentPartPr>
            <p14:xfrm>
              <a:off x="1200960" y="1591200"/>
              <a:ext cx="10504080" cy="5266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C6AFE3-3F67-47F7-A5D4-AD06FB77AE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1600" y="1581840"/>
                <a:ext cx="10522800" cy="52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01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B87C2-96E5-45BC-9557-0D736F38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57B4D-F683-424E-A608-E456A9A4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258F97-5F7D-4C30-A316-2F72DDECF96D}"/>
                  </a:ext>
                </a:extLst>
              </p14:cNvPr>
              <p14:cNvContentPartPr/>
              <p14:nvPr/>
            </p14:nvContentPartPr>
            <p14:xfrm>
              <a:off x="828360" y="1050120"/>
              <a:ext cx="10401480" cy="4955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258F97-5F7D-4C30-A316-2F72DDECF9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9000" y="1040760"/>
                <a:ext cx="10420200" cy="49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189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281E-5F19-415A-8215-0EAFB92E0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limit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dg limit </a:t>
            </a:r>
            <a:r>
              <a:rPr lang="en-US" dirty="0" err="1"/>
              <a:t>kanan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3675-6427-4145-AA10-8ADBA8226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A471540-1399-429E-8E4B-36A9D1E5BDE9}"/>
                  </a:ext>
                </a:extLst>
              </p14:cNvPr>
              <p14:cNvContentPartPr/>
              <p14:nvPr/>
            </p14:nvContentPartPr>
            <p14:xfrm>
              <a:off x="687960" y="1221840"/>
              <a:ext cx="11457360" cy="5434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A471540-1399-429E-8E4B-36A9D1E5BD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8600" y="1212480"/>
                <a:ext cx="11476080" cy="54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612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01AC44-B1DC-41AB-B755-5EB67E13C70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Teorema2 Limit</a:t>
                </a:r>
                <a:br>
                  <a:rPr lang="en-US" sz="3600" dirty="0"/>
                </a:br>
                <a:r>
                  <a:rPr lang="en-US" sz="3200" dirty="0" err="1"/>
                  <a:t>Misalkan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dan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ada</a:t>
                </a:r>
                <a:endParaRPr lang="en-ID" sz="36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01AC44-B1DC-41AB-B755-5EB67E13C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9217" b="-138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81038-CD9B-44CE-9955-BFD5E7F06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Limit </a:t>
                </a:r>
                <a:r>
                  <a:rPr lang="en-US" dirty="0" err="1"/>
                  <a:t>fungsi</a:t>
                </a:r>
                <a:r>
                  <a:rPr lang="en-US" dirty="0"/>
                  <a:t> </a:t>
                </a:r>
                <a:r>
                  <a:rPr lang="en-US" dirty="0" err="1"/>
                  <a:t>konstanta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</m:oMath>
                </a14:m>
                <a:r>
                  <a:rPr lang="en-US" dirty="0"/>
                  <a:t>=c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Limit </a:t>
                </a:r>
                <a:r>
                  <a:rPr lang="en-US" dirty="0" err="1"/>
                  <a:t>sebagai</a:t>
                </a:r>
                <a:r>
                  <a:rPr lang="en-US" dirty="0"/>
                  <a:t> operator linear:</a:t>
                </a:r>
              </a:p>
              <a:p>
                <a:pPr marL="0" indent="0">
                  <a:buNone/>
                </a:pPr>
                <a:r>
                  <a:rPr lang="en-US" dirty="0"/>
                  <a:t>	a.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=k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; k </a:t>
                </a:r>
                <a:r>
                  <a:rPr lang="en-US" dirty="0" err="1"/>
                  <a:t>konstanta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b.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+g(x))=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Limit </a:t>
                </a:r>
                <a:r>
                  <a:rPr lang="en-US" dirty="0" err="1"/>
                  <a:t>perkalian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g(x)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/>
                  <a:t>Limit </a:t>
                </a:r>
                <a:r>
                  <a:rPr lang="en-US" dirty="0" err="1"/>
                  <a:t>pembagian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/>
                  <a:t> denan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≠0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endParaRPr lang="en-US" dirty="0"/>
              </a:p>
              <a:p>
                <a:pPr marL="514350" indent="-514350">
                  <a:buFont typeface="+mj-lt"/>
                  <a:buAutoNum type="arabicPeriod" startAt="4"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81038-CD9B-44CE-9955-BFD5E7F06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FE8AC7-ACC7-4D6F-82F7-4E8A07386C07}"/>
                  </a:ext>
                </a:extLst>
              </p14:cNvPr>
              <p14:cNvContentPartPr/>
              <p14:nvPr/>
            </p14:nvContentPartPr>
            <p14:xfrm>
              <a:off x="527400" y="37080"/>
              <a:ext cx="11663640" cy="666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FE8AC7-ACC7-4D6F-82F7-4E8A07386C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040" y="27720"/>
                <a:ext cx="11682360" cy="668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326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AF23-14EE-4D47-A0A9-5D4AACF2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2031-DC49-4580-8191-370FBB074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5675B3-B208-4E3B-8B19-E43EC3EE16C4}"/>
                  </a:ext>
                </a:extLst>
              </p14:cNvPr>
              <p14:cNvContentPartPr/>
              <p14:nvPr/>
            </p14:nvContentPartPr>
            <p14:xfrm>
              <a:off x="921960" y="1544760"/>
              <a:ext cx="10957320" cy="440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5675B3-B208-4E3B-8B19-E43EC3EE16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600" y="1535400"/>
                <a:ext cx="10976040" cy="442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36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6724-DD33-4192-B28A-98AFF9B0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33C5C-04AE-4EAF-919D-A795F05AE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00BDBA-91C0-4EC0-98A5-568D33873EF1}"/>
                  </a:ext>
                </a:extLst>
              </p14:cNvPr>
              <p14:cNvContentPartPr/>
              <p14:nvPr/>
            </p14:nvContentPartPr>
            <p14:xfrm>
              <a:off x="775080" y="204840"/>
              <a:ext cx="6558840" cy="169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00BDBA-91C0-4EC0-98A5-568D33873E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720" y="195480"/>
                <a:ext cx="6577560" cy="171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21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4ECE-8659-4864-96B0-C6F4F155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theorems</a:t>
            </a:r>
            <a:endParaRPr lang="en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93113-26FA-4630-8788-C3615FAD0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 startAt="6"/>
                </a:pPr>
                <a:r>
                  <a:rPr lang="en-US" dirty="0"/>
                  <a:t>Limit </a:t>
                </a:r>
                <a:r>
                  <a:rPr lang="en-US" dirty="0" err="1"/>
                  <a:t>pangkat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en-US" dirty="0"/>
                  <a:t>Equivalent: </a:t>
                </a:r>
                <a:r>
                  <a:rPr lang="en-US" dirty="0" err="1"/>
                  <a:t>Jika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D" dirty="0"/>
                  <a:t> maka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D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D" dirty="0"/>
              </a:p>
              <a:p>
                <a:pPr marL="514350" indent="-514350">
                  <a:buFont typeface="+mj-lt"/>
                  <a:buAutoNum type="arabicPeriod" startAt="6"/>
                </a:pPr>
                <a:r>
                  <a:rPr lang="en-US" dirty="0"/>
                  <a:t>Squeeze</a:t>
                </a:r>
                <a:r>
                  <a:rPr lang="en-ID" dirty="0"/>
                  <a:t> theorem: </a:t>
                </a:r>
                <a:r>
                  <a:rPr lang="en-ID" dirty="0" err="1"/>
                  <a:t>Jika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h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maka</a:t>
                </a:r>
                <a:r>
                  <a:rPr lang="en-ID" dirty="0"/>
                  <a:t> </a:t>
                </a:r>
                <a:r>
                  <a:rPr lang="en-ID" dirty="0" err="1"/>
                  <a:t>jika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D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D" dirty="0"/>
                  <a:t>; </a:t>
                </a:r>
                <a:r>
                  <a:rPr lang="en-ID" dirty="0" err="1"/>
                  <a:t>maka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ID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ID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ID" dirty="0"/>
              </a:p>
              <a:p>
                <a:pPr marL="514350" indent="-514350">
                  <a:buFont typeface="+mj-lt"/>
                  <a:buAutoNum type="arabicPeriod" startAt="6"/>
                </a:pPr>
                <a:endParaRPr lang="en-ID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93113-26FA-4630-8788-C3615FAD0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AA2774-4D74-455E-B942-0BB70E7CBFCD}"/>
                  </a:ext>
                </a:extLst>
              </p14:cNvPr>
              <p14:cNvContentPartPr/>
              <p14:nvPr/>
            </p14:nvContentPartPr>
            <p14:xfrm>
              <a:off x="1285200" y="641880"/>
              <a:ext cx="10806840" cy="608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AA2774-4D74-455E-B942-0BB70E7CBF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5840" y="632520"/>
                <a:ext cx="10825560" cy="610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7D5EF6-9220-41B5-8820-701B81E430B3}"/>
                  </a:ext>
                </a:extLst>
              </p14:cNvPr>
              <p14:cNvContentPartPr/>
              <p14:nvPr/>
            </p14:nvContentPartPr>
            <p14:xfrm>
              <a:off x="445320" y="2522520"/>
              <a:ext cx="434160" cy="33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7D5EF6-9220-41B5-8820-701B81E430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5960" y="2513160"/>
                <a:ext cx="452880" cy="35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536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351</Words>
  <Application>Microsoft Office PowerPoint</Application>
  <PresentationFormat>Widescreen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Limit</vt:lpstr>
      <vt:lpstr>Topics</vt:lpstr>
      <vt:lpstr>Definisi formal limit</vt:lpstr>
      <vt:lpstr>PowerPoint Presentation</vt:lpstr>
      <vt:lpstr>contoh limit kiri tidak sama dg limit kanan</vt:lpstr>
      <vt:lpstr>Teorema2 Limit Misalkan lim┬(x→a)⁡〖f(x)〗 dan lim┬(x→a)⁡〖g(x)〗 ada</vt:lpstr>
      <vt:lpstr>Contoh</vt:lpstr>
      <vt:lpstr>PowerPoint Presentation</vt:lpstr>
      <vt:lpstr>More theorems</vt:lpstr>
      <vt:lpstr>Latihan:</vt:lpstr>
      <vt:lpstr>PowerPoint Presentation</vt:lpstr>
      <vt:lpstr>Special limit theorems</vt:lpstr>
      <vt:lpstr>Latihan:</vt:lpstr>
      <vt:lpstr>Fungsi Kontinyu</vt:lpstr>
      <vt:lpstr>Removable discontinuity</vt:lpstr>
      <vt:lpstr>Intermediate value theorem</vt:lpstr>
      <vt:lpstr>Limit menuju tak hingga </vt:lpstr>
      <vt:lpstr>Contoh</vt:lpstr>
      <vt:lpstr>Theorema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</dc:title>
  <dc:creator>Prof. T. Basaruddin</dc:creator>
  <cp:lastModifiedBy>Prof. T. Basaruddin</cp:lastModifiedBy>
  <cp:revision>21</cp:revision>
  <dcterms:created xsi:type="dcterms:W3CDTF">2022-02-16T22:29:02Z</dcterms:created>
  <dcterms:modified xsi:type="dcterms:W3CDTF">2022-02-18T03:40:08Z</dcterms:modified>
</cp:coreProperties>
</file>